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1" r:id="rId2"/>
  </p:sldMasterIdLst>
  <p:notesMasterIdLst>
    <p:notesMasterId r:id="rId61"/>
  </p:notesMasterIdLst>
  <p:handoutMasterIdLst>
    <p:handoutMasterId r:id="rId62"/>
  </p:handoutMasterIdLst>
  <p:sldIdLst>
    <p:sldId id="384" r:id="rId3"/>
    <p:sldId id="457" r:id="rId4"/>
    <p:sldId id="453" r:id="rId5"/>
    <p:sldId id="454" r:id="rId6"/>
    <p:sldId id="458" r:id="rId7"/>
    <p:sldId id="455" r:id="rId8"/>
    <p:sldId id="456" r:id="rId9"/>
    <p:sldId id="459" r:id="rId10"/>
    <p:sldId id="460" r:id="rId11"/>
    <p:sldId id="534" r:id="rId12"/>
    <p:sldId id="461" r:id="rId13"/>
    <p:sldId id="488" r:id="rId14"/>
    <p:sldId id="483" r:id="rId15"/>
    <p:sldId id="485" r:id="rId16"/>
    <p:sldId id="486" r:id="rId17"/>
    <p:sldId id="466" r:id="rId18"/>
    <p:sldId id="489" r:id="rId19"/>
    <p:sldId id="491" r:id="rId20"/>
    <p:sldId id="492" r:id="rId21"/>
    <p:sldId id="493" r:id="rId22"/>
    <p:sldId id="494" r:id="rId23"/>
    <p:sldId id="495" r:id="rId24"/>
    <p:sldId id="509" r:id="rId25"/>
    <p:sldId id="510" r:id="rId26"/>
    <p:sldId id="535" r:id="rId27"/>
    <p:sldId id="536" r:id="rId28"/>
    <p:sldId id="513" r:id="rId29"/>
    <p:sldId id="518" r:id="rId30"/>
    <p:sldId id="519" r:id="rId31"/>
    <p:sldId id="515" r:id="rId32"/>
    <p:sldId id="520" r:id="rId33"/>
    <p:sldId id="490" r:id="rId34"/>
    <p:sldId id="448" r:id="rId35"/>
    <p:sldId id="450" r:id="rId36"/>
    <p:sldId id="451" r:id="rId37"/>
    <p:sldId id="521" r:id="rId38"/>
    <p:sldId id="371" r:id="rId39"/>
    <p:sldId id="316" r:id="rId40"/>
    <p:sldId id="524" r:id="rId41"/>
    <p:sldId id="350" r:id="rId42"/>
    <p:sldId id="325" r:id="rId43"/>
    <p:sldId id="305" r:id="rId44"/>
    <p:sldId id="307" r:id="rId45"/>
    <p:sldId id="347" r:id="rId46"/>
    <p:sldId id="330" r:id="rId47"/>
    <p:sldId id="527" r:id="rId48"/>
    <p:sldId id="381" r:id="rId49"/>
    <p:sldId id="369" r:id="rId50"/>
    <p:sldId id="526" r:id="rId51"/>
    <p:sldId id="529" r:id="rId52"/>
    <p:sldId id="522" r:id="rId53"/>
    <p:sldId id="530" r:id="rId54"/>
    <p:sldId id="538" r:id="rId55"/>
    <p:sldId id="539" r:id="rId56"/>
    <p:sldId id="537" r:id="rId57"/>
    <p:sldId id="540" r:id="rId58"/>
    <p:sldId id="532" r:id="rId59"/>
    <p:sldId id="541"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Teaduste Akadeemia 18.11.2015" id="{649944E0-E9D3-4015-ADE5-004AE231423D}">
          <p14:sldIdLst>
            <p14:sldId id="384"/>
            <p14:sldId id="457"/>
            <p14:sldId id="453"/>
            <p14:sldId id="454"/>
            <p14:sldId id="458"/>
            <p14:sldId id="455"/>
            <p14:sldId id="456"/>
            <p14:sldId id="459"/>
            <p14:sldId id="460"/>
            <p14:sldId id="534"/>
            <p14:sldId id="461"/>
            <p14:sldId id="488"/>
            <p14:sldId id="483"/>
            <p14:sldId id="485"/>
            <p14:sldId id="486"/>
            <p14:sldId id="466"/>
            <p14:sldId id="489"/>
            <p14:sldId id="491"/>
            <p14:sldId id="492"/>
            <p14:sldId id="493"/>
            <p14:sldId id="494"/>
            <p14:sldId id="495"/>
            <p14:sldId id="509"/>
            <p14:sldId id="510"/>
            <p14:sldId id="535"/>
            <p14:sldId id="536"/>
            <p14:sldId id="513"/>
            <p14:sldId id="518"/>
            <p14:sldId id="519"/>
            <p14:sldId id="515"/>
            <p14:sldId id="520"/>
            <p14:sldId id="490"/>
            <p14:sldId id="448"/>
            <p14:sldId id="450"/>
            <p14:sldId id="451"/>
            <p14:sldId id="521"/>
            <p14:sldId id="371"/>
            <p14:sldId id="316"/>
            <p14:sldId id="524"/>
            <p14:sldId id="350"/>
            <p14:sldId id="325"/>
            <p14:sldId id="305"/>
            <p14:sldId id="307"/>
            <p14:sldId id="347"/>
            <p14:sldId id="330"/>
            <p14:sldId id="527"/>
            <p14:sldId id="381"/>
            <p14:sldId id="369"/>
            <p14:sldId id="526"/>
            <p14:sldId id="529"/>
            <p14:sldId id="522"/>
            <p14:sldId id="530"/>
            <p14:sldId id="538"/>
            <p14:sldId id="539"/>
            <p14:sldId id="537"/>
            <p14:sldId id="540"/>
            <p14:sldId id="532"/>
            <p14:sldId id="5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0606"/>
    <a:srgbClr val="165788"/>
    <a:srgbClr val="2287D4"/>
    <a:srgbClr val="C8C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3" autoAdjust="0"/>
    <p:restoredTop sz="83104" autoAdjust="0"/>
  </p:normalViewPr>
  <p:slideViewPr>
    <p:cSldViewPr snapToGrid="0">
      <p:cViewPr varScale="1">
        <p:scale>
          <a:sx n="91" d="100"/>
          <a:sy n="91" d="100"/>
        </p:scale>
        <p:origin x="-630"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ria.m.vargas\AppData\Local\Microsoft\Windows\Temporary%20Internet%20Files\Content.Outlook\ETWRKCR6\Solar%20PV%20Installed%20Capacity%20and%20LCO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aria.m.vargas\Documents\WEC\Scenario%20Building\Sept\Papers\US%20Volume%20Growth%20Story.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aria.m.vargas\Documents\WEC\Scenario%20Building\Sept\Papers\US%20Volume%20Growth%20Story.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justin.feldman\Documents\Drivers%20Data%20Combined%2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olyn.sharpe\Documents\Cities\Assets\HPCM\No%20of%20tweets%20and%20resource%20stress%20&amp;%20digital%20transfor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t-E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Installed</a:t>
            </a:r>
            <a:r>
              <a:rPr lang="en-US" b="1" baseline="0"/>
              <a:t> Solar PV vs. Solar LCOE 2009 - 2014</a:t>
            </a:r>
            <a:endParaRPr lang="en-US" b="1"/>
          </a:p>
        </c:rich>
      </c:tx>
      <c:spPr>
        <a:noFill/>
        <a:ln>
          <a:noFill/>
        </a:ln>
        <a:effectLst/>
      </c:spPr>
    </c:title>
    <c:plotArea>
      <c:layout/>
      <c:lineChart>
        <c:grouping val="standard"/>
        <c:ser>
          <c:idx val="0"/>
          <c:order val="0"/>
          <c:tx>
            <c:strRef>
              <c:f>Sheet1!$A$2</c:f>
              <c:strCache>
                <c:ptCount val="1"/>
                <c:pt idx="0">
                  <c:v>Global Solar PV Installed Capacity</c:v>
                </c:pt>
              </c:strCache>
            </c:strRef>
          </c:tx>
          <c:spPr>
            <a:ln w="28575" cap="rnd">
              <a:solidFill>
                <a:schemeClr val="accent1"/>
              </a:solidFill>
              <a:round/>
            </a:ln>
            <a:effectLst/>
          </c:spPr>
          <c:marker>
            <c:symbol val="none"/>
          </c:marker>
          <c:cat>
            <c:numRef>
              <c:f>Sheet1!$K$1:$P$1</c:f>
              <c:numCache>
                <c:formatCode>General</c:formatCode>
                <c:ptCount val="6"/>
                <c:pt idx="0">
                  <c:v>2009</c:v>
                </c:pt>
                <c:pt idx="1">
                  <c:v>2010</c:v>
                </c:pt>
                <c:pt idx="2">
                  <c:v>2011</c:v>
                </c:pt>
                <c:pt idx="3">
                  <c:v>2012</c:v>
                </c:pt>
                <c:pt idx="4">
                  <c:v>2013</c:v>
                </c:pt>
                <c:pt idx="5">
                  <c:v>2014</c:v>
                </c:pt>
              </c:numCache>
            </c:numRef>
          </c:cat>
          <c:val>
            <c:numRef>
              <c:f>Sheet1!$K$2:$P$2</c:f>
              <c:numCache>
                <c:formatCode>#,##0</c:formatCode>
                <c:ptCount val="6"/>
                <c:pt idx="0">
                  <c:v>23185</c:v>
                </c:pt>
                <c:pt idx="1">
                  <c:v>40336</c:v>
                </c:pt>
                <c:pt idx="2">
                  <c:v>70469</c:v>
                </c:pt>
                <c:pt idx="3">
                  <c:v>100504</c:v>
                </c:pt>
                <c:pt idx="4">
                  <c:v>138856</c:v>
                </c:pt>
                <c:pt idx="5">
                  <c:v>178391</c:v>
                </c:pt>
              </c:numCache>
            </c:numRef>
          </c:val>
        </c:ser>
        <c:dLbls/>
        <c:marker val="1"/>
        <c:axId val="45843200"/>
        <c:axId val="45844736"/>
      </c:lineChart>
      <c:scatterChart>
        <c:scatterStyle val="lineMarker"/>
        <c:ser>
          <c:idx val="1"/>
          <c:order val="1"/>
          <c:tx>
            <c:strRef>
              <c:f>Sheet1!$A$3</c:f>
              <c:strCache>
                <c:ptCount val="1"/>
                <c:pt idx="0">
                  <c:v>Global Solar PV LCOE - High Range</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5"/>
              <c:layout>
                <c:manualLayout>
                  <c:x val="-6.4741907261592319E-2"/>
                  <c:y val="-3.8550942233129298E-2"/>
                </c:manualLayout>
              </c:layout>
              <c:tx>
                <c:rich>
                  <a:bodyPr/>
                  <a:lstStyle/>
                  <a:p>
                    <a:fld id="{260E90BB-5E2B-49F7-8231-C22BBF0488AF}" type="YVALUE">
                      <a:rPr lang="en-US" smtClean="0"/>
                      <a:pPr/>
                      <a:t>[Y VALUE]</a:t>
                    </a:fld>
                    <a:r>
                      <a:rPr lang="en-US" dirty="0" smtClean="0"/>
                      <a:t> USD/MWh</a:t>
                    </a:r>
                  </a:p>
                </c:rich>
              </c:tx>
              <c:showVal val="1"/>
              <c:extLst>
                <c:ext xmlns:c15="http://schemas.microsoft.com/office/drawing/2012/chart" uri="{CE6537A1-D6FC-4f65-9D91-7224C49458BB}">
                  <c15:layout/>
                  <c15:dlblFieldTable/>
                  <c15:showDataLabelsRange val="0"/>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Sheet1!$K$1:$P$1</c:f>
              <c:numCache>
                <c:formatCode>General</c:formatCode>
                <c:ptCount val="6"/>
                <c:pt idx="0">
                  <c:v>2009</c:v>
                </c:pt>
                <c:pt idx="1">
                  <c:v>2010</c:v>
                </c:pt>
                <c:pt idx="2">
                  <c:v>2011</c:v>
                </c:pt>
                <c:pt idx="3">
                  <c:v>2012</c:v>
                </c:pt>
                <c:pt idx="4">
                  <c:v>2013</c:v>
                </c:pt>
                <c:pt idx="5">
                  <c:v>2014</c:v>
                </c:pt>
              </c:numCache>
            </c:numRef>
          </c:xVal>
          <c:yVal>
            <c:numRef>
              <c:f>Sheet1!$K$3:$P$3</c:f>
              <c:numCache>
                <c:formatCode>#,##0</c:formatCode>
                <c:ptCount val="6"/>
                <c:pt idx="0">
                  <c:v>394</c:v>
                </c:pt>
                <c:pt idx="1">
                  <c:v>270</c:v>
                </c:pt>
                <c:pt idx="2">
                  <c:v>166</c:v>
                </c:pt>
                <c:pt idx="3">
                  <c:v>149</c:v>
                </c:pt>
                <c:pt idx="4">
                  <c:v>104</c:v>
                </c:pt>
                <c:pt idx="5">
                  <c:v>86</c:v>
                </c:pt>
              </c:numCache>
            </c:numRef>
          </c:yVal>
        </c:ser>
        <c:ser>
          <c:idx val="2"/>
          <c:order val="2"/>
          <c:tx>
            <c:strRef>
              <c:f>Sheet1!$A$4</c:f>
              <c:strCache>
                <c:ptCount val="1"/>
                <c:pt idx="0">
                  <c:v>Global Solar PV LCOE - Low Range</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5"/>
              <c:layout>
                <c:manualLayout>
                  <c:x val="-7.874015748031496E-2"/>
                  <c:y val="2.9654570948560999E-2"/>
                </c:manualLayout>
              </c:layout>
              <c:tx>
                <c:rich>
                  <a:bodyPr/>
                  <a:lstStyle/>
                  <a:p>
                    <a:fld id="{C2B74E42-5EDF-4F00-B5C1-0EF03F527B88}" type="YVALUE">
                      <a:rPr lang="en-US" smtClean="0"/>
                      <a:pPr/>
                      <a:t>[Y VALUE]</a:t>
                    </a:fld>
                    <a:r>
                      <a:rPr lang="en-US" dirty="0" smtClean="0"/>
                      <a:t> USD/MWh</a:t>
                    </a:r>
                  </a:p>
                </c:rich>
              </c:tx>
              <c:showVal val="1"/>
              <c:extLst>
                <c:ext xmlns:c15="http://schemas.microsoft.com/office/drawing/2012/chart" uri="{CE6537A1-D6FC-4f65-9D91-7224C49458BB}">
                  <c15:layout/>
                  <c15:dlblFieldTable/>
                  <c15:showDataLabelsRange val="0"/>
                </c:ext>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Sheet1!$K$1:$P$1</c:f>
              <c:numCache>
                <c:formatCode>General</c:formatCode>
                <c:ptCount val="6"/>
                <c:pt idx="0">
                  <c:v>2009</c:v>
                </c:pt>
                <c:pt idx="1">
                  <c:v>2010</c:v>
                </c:pt>
                <c:pt idx="2">
                  <c:v>2011</c:v>
                </c:pt>
                <c:pt idx="3">
                  <c:v>2012</c:v>
                </c:pt>
                <c:pt idx="4">
                  <c:v>2013</c:v>
                </c:pt>
                <c:pt idx="5">
                  <c:v>2014</c:v>
                </c:pt>
              </c:numCache>
            </c:numRef>
          </c:xVal>
          <c:yVal>
            <c:numRef>
              <c:f>Sheet1!$K$4:$P$4</c:f>
              <c:numCache>
                <c:formatCode>General</c:formatCode>
                <c:ptCount val="6"/>
                <c:pt idx="0">
                  <c:v>323</c:v>
                </c:pt>
                <c:pt idx="1">
                  <c:v>226</c:v>
                </c:pt>
                <c:pt idx="2">
                  <c:v>148</c:v>
                </c:pt>
                <c:pt idx="3">
                  <c:v>101</c:v>
                </c:pt>
                <c:pt idx="4">
                  <c:v>91</c:v>
                </c:pt>
                <c:pt idx="5">
                  <c:v>72</c:v>
                </c:pt>
              </c:numCache>
            </c:numRef>
          </c:yVal>
        </c:ser>
        <c:dLbls/>
        <c:axId val="45861504"/>
        <c:axId val="45859584"/>
      </c:scatterChart>
      <c:dateAx>
        <c:axId val="458432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t-EE"/>
          </a:p>
        </c:txPr>
        <c:crossAx val="45844736"/>
        <c:crosses val="autoZero"/>
        <c:lblOffset val="100"/>
        <c:baseTimeUnit val="days"/>
        <c:majorUnit val="2"/>
        <c:majorTimeUnit val="days"/>
      </c:dateAx>
      <c:valAx>
        <c:axId val="458447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GW</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t-EE"/>
          </a:p>
        </c:txPr>
        <c:crossAx val="45843200"/>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t-EE"/>
              </a:p>
            </c:txPr>
          </c:dispUnitsLbl>
        </c:dispUnits>
      </c:valAx>
      <c:valAx>
        <c:axId val="45859584"/>
        <c:scaling>
          <c:orientation val="minMax"/>
        </c:scaling>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LCOE $/MWh</a:t>
                </a:r>
              </a:p>
            </c:rich>
          </c:tx>
          <c:spPr>
            <a:noFill/>
            <a:ln>
              <a:noFill/>
            </a:ln>
            <a:effectLst/>
          </c:spPr>
        </c:title>
        <c:numFmt formatCode="#,##0" sourceLinked="1"/>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t-EE"/>
          </a:p>
        </c:txPr>
        <c:crossAx val="45861504"/>
        <c:crosses val="max"/>
        <c:crossBetween val="midCat"/>
      </c:valAx>
      <c:valAx>
        <c:axId val="45861504"/>
        <c:scaling>
          <c:orientation val="minMax"/>
        </c:scaling>
        <c:delete val="1"/>
        <c:axPos val="b"/>
        <c:numFmt formatCode="General" sourceLinked="1"/>
        <c:tickLblPos val="none"/>
        <c:crossAx val="45859584"/>
        <c:crosses val="autoZero"/>
        <c:crossBetween val="midCat"/>
      </c:valAx>
      <c:spPr>
        <a:noFill/>
        <a:ln>
          <a:noFill/>
        </a:ln>
        <a:effectLst/>
      </c:spPr>
    </c:plotArea>
    <c:legend>
      <c:legendPos val="b"/>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t-EE"/>
        </a:p>
      </c:txPr>
    </c:legend>
    <c:plotVisOnly val="1"/>
    <c:dispBlanksAs val="gap"/>
  </c:chart>
  <c:spPr>
    <a:noFill/>
    <a:ln>
      <a:noFill/>
    </a:ln>
    <a:effectLst/>
  </c:spPr>
  <c:txPr>
    <a:bodyPr/>
    <a:lstStyle/>
    <a:p>
      <a:pPr>
        <a:defRPr/>
      </a:pPr>
      <a:endParaRPr lang="et-E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t-EE"/>
  <c:chart>
    <c:autoTitleDeleted val="1"/>
    <c:plotArea>
      <c:layout/>
      <c:barChart>
        <c:barDir val="col"/>
        <c:grouping val="stacked"/>
        <c:ser>
          <c:idx val="0"/>
          <c:order val="0"/>
          <c:tx>
            <c:strRef>
              <c:f>Sheet1!$O$1:$O$3</c:f>
              <c:strCache>
                <c:ptCount val="3"/>
                <c:pt idx="2">
                  <c:v>Oil Total Production</c:v>
                </c:pt>
              </c:strCache>
            </c:strRef>
          </c:tx>
          <c:spPr>
            <a:solidFill>
              <a:schemeClr val="accent1"/>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t-EE"/>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Sheet1!$N$4:$N$8</c:f>
              <c:numCache>
                <c:formatCode>General</c:formatCode>
                <c:ptCount val="5"/>
                <c:pt idx="0">
                  <c:v>2015</c:v>
                </c:pt>
                <c:pt idx="1">
                  <c:v>2014</c:v>
                </c:pt>
                <c:pt idx="2">
                  <c:v>2013</c:v>
                </c:pt>
                <c:pt idx="3">
                  <c:v>2012</c:v>
                </c:pt>
                <c:pt idx="4">
                  <c:v>2011</c:v>
                </c:pt>
              </c:numCache>
            </c:numRef>
          </c:cat>
          <c:val>
            <c:numRef>
              <c:f>Sheet1!$O$4:$O$8</c:f>
            </c:numRef>
          </c:val>
        </c:ser>
        <c:ser>
          <c:idx val="1"/>
          <c:order val="1"/>
          <c:tx>
            <c:strRef>
              <c:f>Sheet1!$P$1:$P$3</c:f>
              <c:strCache>
                <c:ptCount val="3"/>
                <c:pt idx="2">
                  <c:v>Oil Conventional Production</c:v>
                </c:pt>
              </c:strCache>
            </c:strRef>
          </c:tx>
          <c:spPr>
            <a:solidFill>
              <a:srgbClr val="C00000"/>
            </a:solidFill>
            <a:ln>
              <a:noFill/>
            </a:ln>
            <a:effectLst/>
          </c:spPr>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Sheet1!$N$4:$N$8</c:f>
              <c:numCache>
                <c:formatCode>General</c:formatCode>
                <c:ptCount val="5"/>
                <c:pt idx="0">
                  <c:v>2015</c:v>
                </c:pt>
                <c:pt idx="1">
                  <c:v>2014</c:v>
                </c:pt>
                <c:pt idx="2">
                  <c:v>2013</c:v>
                </c:pt>
                <c:pt idx="3">
                  <c:v>2012</c:v>
                </c:pt>
                <c:pt idx="4">
                  <c:v>2011</c:v>
                </c:pt>
              </c:numCache>
            </c:numRef>
          </c:cat>
          <c:val>
            <c:numRef>
              <c:f>Sheet1!$P$4:$P$8</c:f>
              <c:numCache>
                <c:formatCode>_(* #,##0_);_(* \(#,##0\);_(* "-"??_);_(@_)</c:formatCode>
                <c:ptCount val="5"/>
                <c:pt idx="0">
                  <c:v>3.9371731164444399</c:v>
                </c:pt>
                <c:pt idx="1">
                  <c:v>4.0080316741666664</c:v>
                </c:pt>
                <c:pt idx="2">
                  <c:v>3.7992494221666626</c:v>
                </c:pt>
                <c:pt idx="3">
                  <c:v>3.6891496741666687</c:v>
                </c:pt>
                <c:pt idx="4">
                  <c:v>3.6815345488333411</c:v>
                </c:pt>
              </c:numCache>
            </c:numRef>
          </c:val>
        </c:ser>
        <c:ser>
          <c:idx val="2"/>
          <c:order val="2"/>
          <c:tx>
            <c:strRef>
              <c:f>Sheet1!$Q$1:$Q$3</c:f>
              <c:strCache>
                <c:ptCount val="3"/>
                <c:pt idx="2">
                  <c:v>Oil Top 7 Unconventional Basin Production</c:v>
                </c:pt>
              </c:strCache>
            </c:strRef>
          </c:tx>
          <c:spPr>
            <a:solidFill>
              <a:schemeClr val="tx1"/>
            </a:solidFill>
            <a:ln>
              <a:noFill/>
            </a:ln>
            <a:effectLst/>
          </c:spPr>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Sheet1!$N$4:$N$8</c:f>
              <c:numCache>
                <c:formatCode>General</c:formatCode>
                <c:ptCount val="5"/>
                <c:pt idx="0">
                  <c:v>2015</c:v>
                </c:pt>
                <c:pt idx="1">
                  <c:v>2014</c:v>
                </c:pt>
                <c:pt idx="2">
                  <c:v>2013</c:v>
                </c:pt>
                <c:pt idx="3">
                  <c:v>2012</c:v>
                </c:pt>
                <c:pt idx="4">
                  <c:v>2011</c:v>
                </c:pt>
              </c:numCache>
            </c:numRef>
          </c:cat>
          <c:val>
            <c:numRef>
              <c:f>Sheet1!$Q$4:$Q$8</c:f>
              <c:numCache>
                <c:formatCode>_(* #,##0_);_(* \(#,##0\);_(* "-"??_);_(@_)</c:formatCode>
                <c:ptCount val="5"/>
                <c:pt idx="0">
                  <c:v>5.4788268835555609</c:v>
                </c:pt>
                <c:pt idx="1">
                  <c:v>4.7081349924999953</c:v>
                </c:pt>
                <c:pt idx="2">
                  <c:v>3.6530839111666702</c:v>
                </c:pt>
                <c:pt idx="3">
                  <c:v>2.78585032583333</c:v>
                </c:pt>
                <c:pt idx="4">
                  <c:v>1.9541321178333302</c:v>
                </c:pt>
              </c:numCache>
            </c:numRef>
          </c:val>
        </c:ser>
        <c:dLbls/>
        <c:gapWidth val="50"/>
        <c:overlap val="100"/>
        <c:axId val="46846720"/>
        <c:axId val="46848256"/>
      </c:barChart>
      <c:catAx>
        <c:axId val="46846720"/>
        <c:scaling>
          <c:orientation val="maxMin"/>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crossAx val="46848256"/>
        <c:crosses val="autoZero"/>
        <c:auto val="1"/>
        <c:lblAlgn val="ctr"/>
        <c:lblOffset val="100"/>
      </c:catAx>
      <c:valAx>
        <c:axId val="46848256"/>
        <c:scaling>
          <c:orientation val="minMax"/>
        </c:scaling>
        <c:delete val="1"/>
        <c:axPos val="r"/>
        <c:numFmt formatCode="_(* #,##0_);_(* \(#,##0\);_(* &quot;-&quot;??_);_(@_)" sourceLinked="1"/>
        <c:majorTickMark val="none"/>
        <c:tickLblPos val="none"/>
        <c:crossAx val="468467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legend>
    <c:plotVisOnly val="1"/>
    <c:dispBlanksAs val="gap"/>
  </c:chart>
  <c:spPr>
    <a:noFill/>
    <a:ln>
      <a:noFill/>
    </a:ln>
    <a:effectLst/>
  </c:spPr>
  <c:txPr>
    <a:bodyPr/>
    <a:lstStyle/>
    <a:p>
      <a:pPr>
        <a:defRPr sz="1050">
          <a:solidFill>
            <a:schemeClr val="bg1"/>
          </a:solidFill>
        </a:defRPr>
      </a:pPr>
      <a:endParaRPr lang="et-E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t-EE"/>
  <c:chart>
    <c:autoTitleDeleted val="1"/>
    <c:plotArea>
      <c:layout>
        <c:manualLayout>
          <c:layoutTarget val="inner"/>
          <c:xMode val="edge"/>
          <c:yMode val="edge"/>
          <c:x val="3.0365769496204304E-2"/>
          <c:y val="5.7924239075766305E-2"/>
          <c:w val="0.93926846100759098"/>
          <c:h val="0.64038459704507611"/>
        </c:manualLayout>
      </c:layout>
      <c:barChart>
        <c:barDir val="col"/>
        <c:grouping val="stacked"/>
        <c:ser>
          <c:idx val="3"/>
          <c:order val="0"/>
          <c:tx>
            <c:strRef>
              <c:f>Sheet1!$S$3</c:f>
              <c:strCache>
                <c:ptCount val="1"/>
                <c:pt idx="0">
                  <c:v>Natural Gas Conventional Production</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t-EE"/>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Sheet1!$N$4:$N$8</c:f>
              <c:numCache>
                <c:formatCode>General</c:formatCode>
                <c:ptCount val="5"/>
                <c:pt idx="0">
                  <c:v>2015</c:v>
                </c:pt>
                <c:pt idx="1">
                  <c:v>2014</c:v>
                </c:pt>
                <c:pt idx="2">
                  <c:v>2013</c:v>
                </c:pt>
                <c:pt idx="3">
                  <c:v>2012</c:v>
                </c:pt>
                <c:pt idx="4">
                  <c:v>2011</c:v>
                </c:pt>
              </c:numCache>
            </c:numRef>
          </c:cat>
          <c:val>
            <c:numRef>
              <c:f>Sheet1!$S$4:$S$8</c:f>
              <c:numCache>
                <c:formatCode>_(* #,##0_);_(* \(#,##0\);_(* "-"??_);_(@_)</c:formatCode>
                <c:ptCount val="5"/>
                <c:pt idx="0">
                  <c:v>452.9069016636584</c:v>
                </c:pt>
                <c:pt idx="1">
                  <c:v>482.79415066684675</c:v>
                </c:pt>
                <c:pt idx="2">
                  <c:v>485.30912937969009</c:v>
                </c:pt>
                <c:pt idx="3">
                  <c:v>505.87757435400499</c:v>
                </c:pt>
                <c:pt idx="4">
                  <c:v>521.89571450208518</c:v>
                </c:pt>
              </c:numCache>
            </c:numRef>
          </c:val>
        </c:ser>
        <c:ser>
          <c:idx val="4"/>
          <c:order val="1"/>
          <c:tx>
            <c:strRef>
              <c:f>Sheet1!$T$3</c:f>
              <c:strCache>
                <c:ptCount val="1"/>
                <c:pt idx="0">
                  <c:v>Natural Gas Top 7 Unconventional Basin Production</c:v>
                </c:pt>
              </c:strCache>
            </c:strRef>
          </c:tx>
          <c:spPr>
            <a:solidFill>
              <a:srgbClr val="165788"/>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t-EE"/>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Sheet1!$N$4:$N$8</c:f>
              <c:numCache>
                <c:formatCode>General</c:formatCode>
                <c:ptCount val="5"/>
                <c:pt idx="0">
                  <c:v>2015</c:v>
                </c:pt>
                <c:pt idx="1">
                  <c:v>2014</c:v>
                </c:pt>
                <c:pt idx="2">
                  <c:v>2013</c:v>
                </c:pt>
                <c:pt idx="3">
                  <c:v>2012</c:v>
                </c:pt>
                <c:pt idx="4">
                  <c:v>2011</c:v>
                </c:pt>
              </c:numCache>
            </c:numRef>
          </c:cat>
          <c:val>
            <c:numRef>
              <c:f>Sheet1!$T$4:$T$8</c:f>
              <c:numCache>
                <c:formatCode>_(* #,##0_);_(* \(#,##0\);_(* "-"??_);_(@_)</c:formatCode>
                <c:ptCount val="5"/>
                <c:pt idx="0">
                  <c:v>461.07453033634226</c:v>
                </c:pt>
                <c:pt idx="1">
                  <c:v>410.27780533315348</c:v>
                </c:pt>
                <c:pt idx="2">
                  <c:v>354.83798262031007</c:v>
                </c:pt>
                <c:pt idx="3">
                  <c:v>321.30718964599487</c:v>
                </c:pt>
                <c:pt idx="4">
                  <c:v>275.51701349791455</c:v>
                </c:pt>
              </c:numCache>
            </c:numRef>
          </c:val>
        </c:ser>
        <c:dLbls/>
        <c:gapWidth val="50"/>
        <c:overlap val="100"/>
        <c:axId val="46550016"/>
        <c:axId val="46551808"/>
      </c:barChart>
      <c:catAx>
        <c:axId val="46550016"/>
        <c:scaling>
          <c:orientation val="maxMin"/>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crossAx val="46551808"/>
        <c:crosses val="autoZero"/>
        <c:auto val="1"/>
        <c:lblAlgn val="ctr"/>
        <c:lblOffset val="100"/>
      </c:catAx>
      <c:valAx>
        <c:axId val="46551808"/>
        <c:scaling>
          <c:orientation val="minMax"/>
        </c:scaling>
        <c:delete val="1"/>
        <c:axPos val="r"/>
        <c:numFmt formatCode="_(* #,##0_);_(* \(#,##0\);_(* &quot;-&quot;??_);_(@_)" sourceLinked="1"/>
        <c:majorTickMark val="none"/>
        <c:tickLblPos val="none"/>
        <c:crossAx val="46550016"/>
        <c:crosses val="autoZero"/>
        <c:crossBetween val="between"/>
      </c:valAx>
      <c:spPr>
        <a:noFill/>
        <a:ln>
          <a:noFill/>
        </a:ln>
        <a:effectLst/>
      </c:spPr>
    </c:plotArea>
    <c:legend>
      <c:legendPos val="b"/>
      <c:layout>
        <c:manualLayout>
          <c:xMode val="edge"/>
          <c:yMode val="edge"/>
          <c:x val="2.9710851360971197E-2"/>
          <c:y val="0.80876376737260691"/>
          <c:w val="0.95990175141150813"/>
          <c:h val="0.16635285854254001"/>
        </c:manualLayout>
      </c:layout>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t-EE"/>
        </a:p>
      </c:txPr>
    </c:legend>
    <c:plotVisOnly val="1"/>
    <c:dispBlanksAs val="gap"/>
  </c:chart>
  <c:spPr>
    <a:noFill/>
    <a:ln>
      <a:noFill/>
    </a:ln>
    <a:effectLst/>
  </c:spPr>
  <c:txPr>
    <a:bodyPr/>
    <a:lstStyle/>
    <a:p>
      <a:pPr>
        <a:defRPr/>
      </a:pPr>
      <a:endParaRPr lang="et-E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t-E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World Population </a:t>
            </a:r>
            <a:r>
              <a:rPr lang="en-US" sz="2000" b="1" dirty="0" smtClean="0"/>
              <a:t>Projections</a:t>
            </a:r>
            <a:endParaRPr lang="en-US" sz="2000" b="1" dirty="0"/>
          </a:p>
        </c:rich>
      </c:tx>
      <c:spPr>
        <a:noFill/>
        <a:ln>
          <a:noFill/>
        </a:ln>
        <a:effectLst/>
      </c:spPr>
    </c:title>
    <c:plotArea>
      <c:layout/>
      <c:scatterChart>
        <c:scatterStyle val="smoothMarker"/>
        <c:ser>
          <c:idx val="0"/>
          <c:order val="0"/>
          <c:tx>
            <c:strRef>
              <c:f>'Population Growth'!$A$53</c:f>
              <c:strCache>
                <c:ptCount val="1"/>
                <c:pt idx="0">
                  <c:v>IIASA (Lutz)</c:v>
                </c:pt>
              </c:strCache>
            </c:strRef>
          </c:tx>
          <c:spPr>
            <a:ln w="28575" cap="rnd">
              <a:solidFill>
                <a:schemeClr val="accent1"/>
              </a:solidFill>
              <a:round/>
            </a:ln>
            <a:effectLst/>
          </c:spPr>
          <c:marker>
            <c:symbol val="none"/>
          </c:marker>
          <c:xVal>
            <c:numRef>
              <c:f>'Population Growth'!$B$52:$E$52</c:f>
              <c:numCache>
                <c:formatCode>General</c:formatCode>
                <c:ptCount val="4"/>
                <c:pt idx="0">
                  <c:v>2015</c:v>
                </c:pt>
                <c:pt idx="1">
                  <c:v>2050</c:v>
                </c:pt>
                <c:pt idx="2">
                  <c:v>2070</c:v>
                </c:pt>
                <c:pt idx="3">
                  <c:v>2100</c:v>
                </c:pt>
              </c:numCache>
            </c:numRef>
          </c:xVal>
          <c:yVal>
            <c:numRef>
              <c:f>'Population Growth'!$B$53:$E$53</c:f>
              <c:numCache>
                <c:formatCode>General</c:formatCode>
                <c:ptCount val="4"/>
                <c:pt idx="0">
                  <c:v>7.3490000000000002</c:v>
                </c:pt>
                <c:pt idx="1">
                  <c:v>9.2000000000000011</c:v>
                </c:pt>
                <c:pt idx="2">
                  <c:v>9.4</c:v>
                </c:pt>
                <c:pt idx="3">
                  <c:v>9</c:v>
                </c:pt>
              </c:numCache>
            </c:numRef>
          </c:yVal>
          <c:smooth val="1"/>
        </c:ser>
        <c:ser>
          <c:idx val="1"/>
          <c:order val="1"/>
          <c:tx>
            <c:strRef>
              <c:f>'Population Growth'!$A$54</c:f>
              <c:strCache>
                <c:ptCount val="1"/>
                <c:pt idx="0">
                  <c:v>UN</c:v>
                </c:pt>
              </c:strCache>
            </c:strRef>
          </c:tx>
          <c:spPr>
            <a:ln w="28575" cap="rnd">
              <a:solidFill>
                <a:schemeClr val="accent2"/>
              </a:solidFill>
              <a:round/>
            </a:ln>
            <a:effectLst/>
          </c:spPr>
          <c:marker>
            <c:symbol val="none"/>
          </c:marker>
          <c:xVal>
            <c:numRef>
              <c:f>'Population Growth'!$B$52:$E$52</c:f>
              <c:numCache>
                <c:formatCode>General</c:formatCode>
                <c:ptCount val="4"/>
                <c:pt idx="0">
                  <c:v>2015</c:v>
                </c:pt>
                <c:pt idx="1">
                  <c:v>2050</c:v>
                </c:pt>
                <c:pt idx="2">
                  <c:v>2070</c:v>
                </c:pt>
                <c:pt idx="3">
                  <c:v>2100</c:v>
                </c:pt>
              </c:numCache>
            </c:numRef>
          </c:xVal>
          <c:yVal>
            <c:numRef>
              <c:f>'Population Growth'!$B$54:$E$54</c:f>
              <c:numCache>
                <c:formatCode>General</c:formatCode>
                <c:ptCount val="4"/>
                <c:pt idx="0">
                  <c:v>7.3490000000000002</c:v>
                </c:pt>
                <c:pt idx="1">
                  <c:v>9.7249999999999996</c:v>
                </c:pt>
                <c:pt idx="2">
                  <c:v>10.547999999999998</c:v>
                </c:pt>
                <c:pt idx="3">
                  <c:v>11.213000000000001</c:v>
                </c:pt>
              </c:numCache>
            </c:numRef>
          </c:yVal>
          <c:smooth val="1"/>
        </c:ser>
        <c:dLbls/>
        <c:axId val="47130496"/>
        <c:axId val="47132032"/>
      </c:scatterChart>
      <c:valAx>
        <c:axId val="47130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7132032"/>
        <c:crosses val="autoZero"/>
        <c:crossBetween val="midCat"/>
      </c:valAx>
      <c:valAx>
        <c:axId val="47132032"/>
        <c:scaling>
          <c:orientation val="minMax"/>
          <c:min val="6"/>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smtClean="0"/>
                  <a:t>Billions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crossAx val="47130496"/>
        <c:crosses val="autoZero"/>
        <c:crossBetween val="midCat"/>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t-EE"/>
        </a:p>
      </c:txPr>
    </c:legend>
    <c:plotVisOnly val="1"/>
    <c:dispBlanksAs val="gap"/>
  </c:chart>
  <c:spPr>
    <a:noFill/>
    <a:ln>
      <a:noFill/>
    </a:ln>
    <a:effectLst/>
  </c:spPr>
  <c:txPr>
    <a:bodyPr/>
    <a:lstStyle/>
    <a:p>
      <a:pPr>
        <a:defRPr/>
      </a:pPr>
      <a:endParaRPr lang="et-E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3.05555555555556E-2"/>
          <c:y val="4.8325087742723712E-2"/>
          <c:w val="0.93888888888888911"/>
          <c:h val="0.712276557245211"/>
        </c:manualLayout>
      </c:layout>
      <c:barChart>
        <c:barDir val="col"/>
        <c:grouping val="clustered"/>
        <c:ser>
          <c:idx val="0"/>
          <c:order val="0"/>
          <c:tx>
            <c:strRef>
              <c:f>Resources!$B$19</c:f>
              <c:strCache>
                <c:ptCount val="1"/>
                <c:pt idx="0">
                  <c:v>2014</c:v>
                </c:pt>
              </c:strCache>
            </c:strRef>
          </c:tx>
          <c:spPr>
            <a:solidFill>
              <a:schemeClr val="tx2">
                <a:lumMod val="60000"/>
                <a:lumOff val="40000"/>
              </a:schemeClr>
            </a:solidFill>
          </c:spPr>
          <c:dPt>
            <c:idx val="1"/>
          </c:dPt>
          <c:dPt>
            <c:idx val="2"/>
          </c:dPt>
          <c:cat>
            <c:strRef>
              <c:f>Resources!$C$18:$E$18</c:f>
              <c:strCache>
                <c:ptCount val="3"/>
                <c:pt idx="0">
                  <c:v>Water </c:v>
                </c:pt>
                <c:pt idx="1">
                  <c:v>Energy </c:v>
                </c:pt>
                <c:pt idx="2">
                  <c:v>Food</c:v>
                </c:pt>
              </c:strCache>
            </c:strRef>
          </c:cat>
          <c:val>
            <c:numRef>
              <c:f>Resources!$C$19:$E$19</c:f>
              <c:numCache>
                <c:formatCode>0%</c:formatCode>
                <c:ptCount val="3"/>
                <c:pt idx="0">
                  <c:v>0.60000000000000009</c:v>
                </c:pt>
                <c:pt idx="1">
                  <c:v>0.60000000000000009</c:v>
                </c:pt>
                <c:pt idx="2">
                  <c:v>0.5</c:v>
                </c:pt>
              </c:numCache>
            </c:numRef>
          </c:val>
        </c:ser>
        <c:ser>
          <c:idx val="1"/>
          <c:order val="1"/>
          <c:tx>
            <c:strRef>
              <c:f>Resources!$B$20</c:f>
              <c:strCache>
                <c:ptCount val="1"/>
                <c:pt idx="0">
                  <c:v>2030</c:v>
                </c:pt>
              </c:strCache>
            </c:strRef>
          </c:tx>
          <c:spPr>
            <a:solidFill>
              <a:schemeClr val="accent1">
                <a:lumMod val="50000"/>
              </a:schemeClr>
            </a:solidFill>
          </c:spPr>
          <c:dPt>
            <c:idx val="0"/>
          </c:dPt>
          <c:dPt>
            <c:idx val="1"/>
          </c:dPt>
          <c:dPt>
            <c:idx val="2"/>
          </c:dPt>
          <c:cat>
            <c:strRef>
              <c:f>Resources!$C$18:$E$18</c:f>
              <c:strCache>
                <c:ptCount val="3"/>
                <c:pt idx="0">
                  <c:v>Water </c:v>
                </c:pt>
                <c:pt idx="1">
                  <c:v>Energy </c:v>
                </c:pt>
                <c:pt idx="2">
                  <c:v>Food</c:v>
                </c:pt>
              </c:strCache>
            </c:strRef>
          </c:cat>
          <c:val>
            <c:numRef>
              <c:f>Resources!$C$20:$E$20</c:f>
              <c:numCache>
                <c:formatCode>0%</c:formatCode>
                <c:ptCount val="3"/>
                <c:pt idx="0">
                  <c:v>1</c:v>
                </c:pt>
                <c:pt idx="1">
                  <c:v>1</c:v>
                </c:pt>
                <c:pt idx="2">
                  <c:v>1</c:v>
                </c:pt>
              </c:numCache>
            </c:numRef>
          </c:val>
        </c:ser>
        <c:dLbls/>
        <c:gapWidth val="100"/>
        <c:axId val="47331968"/>
        <c:axId val="47346048"/>
      </c:barChart>
      <c:catAx>
        <c:axId val="47331968"/>
        <c:scaling>
          <c:orientation val="minMax"/>
        </c:scaling>
        <c:delete val="1"/>
        <c:axPos val="b"/>
        <c:numFmt formatCode="General" sourceLinked="1"/>
        <c:tickLblPos val="none"/>
        <c:crossAx val="47346048"/>
        <c:crosses val="autoZero"/>
        <c:auto val="1"/>
        <c:lblAlgn val="ctr"/>
        <c:lblOffset val="100"/>
      </c:catAx>
      <c:valAx>
        <c:axId val="47346048"/>
        <c:scaling>
          <c:orientation val="minMax"/>
          <c:max val="1"/>
        </c:scaling>
        <c:delete val="1"/>
        <c:axPos val="l"/>
        <c:numFmt formatCode="0%" sourceLinked="1"/>
        <c:tickLblPos val="none"/>
        <c:crossAx val="47331968"/>
        <c:crosses val="autoZero"/>
        <c:crossBetween val="between"/>
      </c:valAx>
    </c:plotArea>
    <c:plotVisOnly val="1"/>
    <c:dispBlanksAs val="gap"/>
  </c:chart>
  <c:spPr>
    <a:noFill/>
  </c:sp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AC50C39-C58A-EE42-9A49-7751F2278324}" type="datetimeFigureOut">
              <a:rPr lang="en-US" smtClean="0"/>
              <a:pPr/>
              <a:t>11/19/2015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7B0B7FC-DC79-BB43-8D93-51D0E365D695}" type="slidenum">
              <a:rPr lang="en-US" smtClean="0"/>
              <a:pPr/>
              <a:t>‹#›</a:t>
            </a:fld>
            <a:endParaRPr lang="en-US"/>
          </a:p>
        </p:txBody>
      </p:sp>
    </p:spTree>
    <p:extLst>
      <p:ext uri="{BB962C8B-B14F-4D97-AF65-F5344CB8AC3E}">
        <p14:creationId xmlns:p14="http://schemas.microsoft.com/office/powerpoint/2010/main" xmlns="" val="727715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E92A0F5A-E6D1-4080-B3C6-73473D10CF93}" type="datetimeFigureOut">
              <a:rPr lang="en-US" smtClean="0"/>
              <a:pPr/>
              <a:t>11/19/2015</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BBD80198-7653-4BEC-8BD5-CD7B5AB7F6A9}" type="slidenum">
              <a:rPr lang="en-US" smtClean="0"/>
              <a:pPr/>
              <a:t>‹#›</a:t>
            </a:fld>
            <a:endParaRPr lang="en-US"/>
          </a:p>
        </p:txBody>
      </p:sp>
    </p:spTree>
    <p:extLst>
      <p:ext uri="{BB962C8B-B14F-4D97-AF65-F5344CB8AC3E}">
        <p14:creationId xmlns:p14="http://schemas.microsoft.com/office/powerpoint/2010/main" xmlns="" val="228834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ia.gov/conference/2015/pdf/presentations/nulle.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2007F4-A0B3-8F42-8E16-B430AB0A71C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38011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LNG ja CCS ebamäärasus</a:t>
            </a:r>
            <a:r>
              <a:rPr lang="et-EE" baseline="0" dirty="0" smtClean="0"/>
              <a:t> oluliselt kõrgem</a:t>
            </a:r>
            <a:endParaRPr lang="en-GB"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27</a:t>
            </a:fld>
            <a:endParaRPr lang="en-US"/>
          </a:p>
        </p:txBody>
      </p:sp>
    </p:spTree>
    <p:extLst>
      <p:ext uri="{BB962C8B-B14F-4D97-AF65-F5344CB8AC3E}">
        <p14:creationId xmlns:p14="http://schemas.microsoft.com/office/powerpoint/2010/main" xmlns="" val="258882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2007F4-A0B3-8F42-8E16-B430AB0A71C7}" type="slidenum">
              <a:rPr lang="en-US" smtClean="0"/>
              <a:pPr/>
              <a:t>31</a:t>
            </a:fld>
            <a:endParaRPr lang="en-US"/>
          </a:p>
        </p:txBody>
      </p:sp>
    </p:spTree>
    <p:extLst>
      <p:ext uri="{BB962C8B-B14F-4D97-AF65-F5344CB8AC3E}">
        <p14:creationId xmlns:p14="http://schemas.microsoft.com/office/powerpoint/2010/main" xmlns="" val="32595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A94DC-AA85-4E8A-B1C2-58D86339814C}" type="slidenum">
              <a:rPr lang="en-US"/>
              <a:pPr/>
              <a:t>33</a:t>
            </a:fld>
            <a:endParaRPr lang="en-US"/>
          </a:p>
        </p:txBody>
      </p:sp>
      <p:sp>
        <p:nvSpPr>
          <p:cNvPr id="976898" name="Rectangle 2"/>
          <p:cNvSpPr>
            <a:spLocks noGrp="1" noChangeArrowheads="1"/>
          </p:cNvSpPr>
          <p:nvPr>
            <p:ph type="body" idx="1"/>
          </p:nvPr>
        </p:nvSpPr>
        <p:spPr>
          <a:xfrm>
            <a:off x="935491" y="4430281"/>
            <a:ext cx="5139420" cy="4204124"/>
          </a:xfrm>
          <a:ln/>
        </p:spPr>
        <p:txBody>
          <a:bodyPr lIns="92299" tIns="45339" rIns="92299" bIns="45339"/>
          <a:lstStyle/>
          <a:p>
            <a:endParaRPr lang="en-GB"/>
          </a:p>
        </p:txBody>
      </p:sp>
      <p:sp>
        <p:nvSpPr>
          <p:cNvPr id="976899" name="Rectangle 3"/>
          <p:cNvSpPr>
            <a:spLocks noGrp="1" noRot="1" noChangeAspect="1" noChangeArrowheads="1" noTextEdit="1"/>
          </p:cNvSpPr>
          <p:nvPr>
            <p:ph type="sldImg"/>
          </p:nvPr>
        </p:nvSpPr>
        <p:spPr>
          <a:xfrm>
            <a:off x="1357313" y="814388"/>
            <a:ext cx="4383087" cy="3287712"/>
          </a:xfrm>
          <a:ln cap="flat"/>
        </p:spPr>
      </p:sp>
    </p:spTree>
    <p:extLst>
      <p:ext uri="{BB962C8B-B14F-4D97-AF65-F5344CB8AC3E}">
        <p14:creationId xmlns:p14="http://schemas.microsoft.com/office/powerpoint/2010/main" xmlns="" val="239263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bwMode="auto">
          <a:xfrm>
            <a:off x="1182688" y="698500"/>
            <a:ext cx="4648200" cy="3486150"/>
          </a:xfrm>
          <a:prstGeom prst="rect">
            <a:avLst/>
          </a:prstGeom>
          <a:solidFill>
            <a:srgbClr val="FFFFFF"/>
          </a:solidFill>
          <a:ln>
            <a:solidFill>
              <a:srgbClr val="000000"/>
            </a:solidFill>
            <a:miter lim="800000"/>
            <a:headEnd/>
            <a:tailEnd/>
          </a:ln>
        </p:spPr>
      </p:sp>
      <p:sp>
        <p:nvSpPr>
          <p:cNvPr id="318467" name="Rectangle 3"/>
          <p:cNvSpPr>
            <a:spLocks noGrp="1" noChangeArrowheads="1"/>
          </p:cNvSpPr>
          <p:nvPr>
            <p:ph type="body" idx="1"/>
          </p:nvPr>
        </p:nvSpPr>
        <p:spPr bwMode="auto">
          <a:xfrm>
            <a:off x="935050" y="4415716"/>
            <a:ext cx="5140302" cy="4183231"/>
          </a:xfrm>
          <a:prstGeom prst="rect">
            <a:avLst/>
          </a:prstGeom>
          <a:solidFill>
            <a:srgbClr val="FFFFFF"/>
          </a:solidFill>
          <a:ln>
            <a:solidFill>
              <a:srgbClr val="000000"/>
            </a:solidFill>
            <a:miter lim="800000"/>
            <a:headEnd/>
            <a:tailEnd/>
          </a:ln>
        </p:spPr>
        <p:txBody>
          <a:bodyPr lIns="92537" tIns="46269" rIns="92537" bIns="46269"/>
          <a:lstStyle/>
          <a:p>
            <a:r>
              <a:rPr lang="en-AU" dirty="0">
                <a:latin typeface="Arial" charset="0"/>
                <a:cs typeface="Times New Roman" pitchFamily="18" charset="0"/>
              </a:rPr>
              <a:t>Scenarios are not projections, predictions or preferences.  Rather they are coherent and credible stories, describing different paths that lead to alternative futures. </a:t>
            </a:r>
            <a:endParaRPr lang="en-US" dirty="0">
              <a:cs typeface="Times New Roman" pitchFamily="18" charset="0"/>
            </a:endParaRPr>
          </a:p>
          <a:p>
            <a:r>
              <a:rPr lang="en-US" dirty="0">
                <a:latin typeface="Arial" charset="0"/>
                <a:cs typeface="Times New Roman" pitchFamily="18" charset="0"/>
              </a:rPr>
              <a:t> </a:t>
            </a:r>
            <a:endParaRPr lang="en-US" dirty="0">
              <a:cs typeface="Times New Roman" pitchFamily="18" charset="0"/>
            </a:endParaRPr>
          </a:p>
          <a:p>
            <a:r>
              <a:rPr lang="en-AU" dirty="0">
                <a:latin typeface="Arial" charset="0"/>
                <a:cs typeface="Times New Roman" pitchFamily="18" charset="0"/>
              </a:rPr>
              <a:t>The process of producing and using scenarios is as important as the actual scenario stories themselves.  Building and using scenarios is about asking questions, rather than providing answers.  The process is intended to widen our perspectives, helping us to understand issues and events as significant, which we might otherwise dismiss as unimportant or just not see at all.</a:t>
            </a:r>
            <a:endParaRPr lang="en-US" dirty="0">
              <a:cs typeface="Times New Roman" pitchFamily="18" charset="0"/>
            </a:endParaRPr>
          </a:p>
          <a:p>
            <a:r>
              <a:rPr lang="en-AU" dirty="0">
                <a:latin typeface="Arial" charset="0"/>
                <a:cs typeface="Times New Roman" pitchFamily="18" charset="0"/>
              </a:rPr>
              <a:t> </a:t>
            </a:r>
            <a:endParaRPr lang="en-US" dirty="0">
              <a:cs typeface="Times New Roman" pitchFamily="18" charset="0"/>
            </a:endParaRPr>
          </a:p>
          <a:p>
            <a:r>
              <a:rPr lang="en-AU" dirty="0">
                <a:latin typeface="Arial" charset="0"/>
                <a:cs typeface="Times New Roman" pitchFamily="18" charset="0"/>
              </a:rPr>
              <a:t>Scenarios should focus on the near future that is on the policy and strategy agenda of the next 1-3 years and less on the scenario horizon.</a:t>
            </a:r>
            <a:endParaRPr lang="en-US" dirty="0">
              <a:cs typeface="Times New Roman" pitchFamily="18" charset="0"/>
            </a:endParaRPr>
          </a:p>
          <a:p>
            <a:endParaRPr lang="en-US" dirty="0"/>
          </a:p>
        </p:txBody>
      </p:sp>
    </p:spTree>
    <p:extLst>
      <p:ext uri="{BB962C8B-B14F-4D97-AF65-F5344CB8AC3E}">
        <p14:creationId xmlns:p14="http://schemas.microsoft.com/office/powerpoint/2010/main" xmlns="" val="27733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IEA recently published its solar PV and Solar Thermal Roadmaps out to 2050, and estimated that with the right policies, Solar PV could take 16% of electricity share and Solar Thermal  could take 10% of electricity share by 2050. That means solar could reflect 26% of electricity share by 2050! Is that possible? Can the system handle it?</a:t>
            </a:r>
          </a:p>
          <a:p>
            <a:endParaRPr lang="en-US" dirty="0" smtClean="0"/>
          </a:p>
        </p:txBody>
      </p:sp>
      <p:sp>
        <p:nvSpPr>
          <p:cNvPr id="4" name="Slide Number Placeholder 3"/>
          <p:cNvSpPr>
            <a:spLocks noGrp="1"/>
          </p:cNvSpPr>
          <p:nvPr>
            <p:ph type="sldNum" sz="quarter" idx="10"/>
          </p:nvPr>
        </p:nvSpPr>
        <p:spPr/>
        <p:txBody>
          <a:bodyPr/>
          <a:lstStyle/>
          <a:p>
            <a:fld id="{BBD80198-7653-4BEC-8BD5-CD7B5AB7F6A9}" type="slidenum">
              <a:rPr lang="en-US" smtClean="0"/>
              <a:pPr/>
              <a:t>37</a:t>
            </a:fld>
            <a:endParaRPr lang="en-US"/>
          </a:p>
        </p:txBody>
      </p:sp>
    </p:spTree>
    <p:extLst>
      <p:ext uri="{BB962C8B-B14F-4D97-AF65-F5344CB8AC3E}">
        <p14:creationId xmlns:p14="http://schemas.microsoft.com/office/powerpoint/2010/main" xmlns="" val="174531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just one example of an uncertainty that could lead to an inflection point in the future of energy. In the Jazz and Symphony model we see a governance structure come into action that is effective and can influence outcomes in the market. That is a big assumption, it may be that the technology makes decisions for us.</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38</a:t>
            </a:fld>
            <a:endParaRPr lang="en-US"/>
          </a:p>
        </p:txBody>
      </p:sp>
    </p:spTree>
    <p:extLst>
      <p:ext uri="{BB962C8B-B14F-4D97-AF65-F5344CB8AC3E}">
        <p14:creationId xmlns:p14="http://schemas.microsoft.com/office/powerpoint/2010/main" xmlns="" val="168288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a:t>
            </a:r>
            <a:r>
              <a:rPr lang="en-US" baseline="0" dirty="0" smtClean="0"/>
              <a:t> portion reflects the best leases within the Marcellus and Utica shale basins. In total they represent 2% of oil production and 42% of gas production from Unconventional basis. Upside in these basins comes from higher quality condensates and NGLs associated with these wet gas plays. </a:t>
            </a:r>
          </a:p>
          <a:p>
            <a:endParaRPr lang="en-US" baseline="0" dirty="0" smtClean="0"/>
          </a:p>
          <a:p>
            <a:r>
              <a:rPr lang="en-US" baseline="0" dirty="0" smtClean="0"/>
              <a:t>Yellow portion reflects some overlap with Utica, but mostly accounts for the Eagle Ford and Niobrara basins which reflected 38% of oil production and 26% of gas production from unconventional basins.</a:t>
            </a:r>
          </a:p>
          <a:p>
            <a:endParaRPr lang="en-US" dirty="0" smtClean="0"/>
          </a:p>
          <a:p>
            <a:r>
              <a:rPr lang="en-US" dirty="0" smtClean="0"/>
              <a:t>Similar</a:t>
            </a:r>
            <a:r>
              <a:rPr lang="en-US" baseline="0" dirty="0" smtClean="0"/>
              <a:t> to the Solar story. </a:t>
            </a:r>
            <a:r>
              <a:rPr lang="en-US" dirty="0" smtClean="0"/>
              <a:t>The US </a:t>
            </a:r>
            <a:r>
              <a:rPr lang="en-US" dirty="0" err="1" smtClean="0"/>
              <a:t>Unconventionals</a:t>
            </a:r>
            <a:r>
              <a:rPr lang="en-US" baseline="0" dirty="0" smtClean="0"/>
              <a:t> story is about standardization and application of technology with a manufacturing mindset in the oilfield. The fracturing innovation came from the service companies, and the operators applied analytics, mobility solutions, and other digital technologies to measure their performance and deliver projects with solid returns. Leading operators track every detail of cost and production and aggressively use data and technology to drive their decision making and resource allocation. The big IOCs have been slower to capitalize on this trend; they are too </a:t>
            </a:r>
            <a:r>
              <a:rPr lang="en-US" baseline="0" dirty="0" err="1" smtClean="0"/>
              <a:t>siloed</a:t>
            </a:r>
            <a:r>
              <a:rPr lang="en-US" baseline="0" dirty="0" smtClean="0"/>
              <a:t> and not adaptable enough to drive the same efficiencies as the small independents. </a:t>
            </a:r>
          </a:p>
          <a:p>
            <a:endParaRPr lang="en-US" baseline="0" dirty="0" smtClean="0"/>
          </a:p>
          <a:p>
            <a:r>
              <a:rPr lang="en-US" baseline="0" dirty="0" smtClean="0"/>
              <a:t>The impact has been incredible, with the volumes from the top 7 Unconventional Basins now representing more than half of total production in the US.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interviewees</a:t>
            </a:r>
            <a:r>
              <a:rPr lang="en-US" baseline="0" dirty="0" smtClean="0"/>
              <a:t> all agreed, </a:t>
            </a:r>
            <a:r>
              <a:rPr lang="en-US" b="1" i="1" baseline="0" dirty="0" smtClean="0"/>
              <a:t>the US </a:t>
            </a:r>
            <a:r>
              <a:rPr lang="en-US" b="1" i="1" baseline="0" dirty="0" err="1" smtClean="0"/>
              <a:t>Unconvtentionals</a:t>
            </a:r>
            <a:r>
              <a:rPr lang="en-US" b="1" i="1" baseline="0" dirty="0" smtClean="0"/>
              <a:t> story has changed the shape of the global oil and has markets</a:t>
            </a:r>
            <a:r>
              <a:rPr lang="en-US" baseline="0" dirty="0" smtClean="0"/>
              <a:t>. </a:t>
            </a:r>
            <a:r>
              <a:rPr lang="en-US" dirty="0" smtClean="0"/>
              <a:t>(A2, K2, K3, G4, G2)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It</a:t>
            </a:r>
            <a:r>
              <a:rPr lang="en-US" baseline="0" dirty="0" smtClean="0"/>
              <a:t> shifted the geopolitical positioning of the Middle East and OPEC</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It lead to cheap coal flooding the market -</a:t>
            </a:r>
            <a:r>
              <a:rPr lang="en-US" dirty="0" smtClean="0"/>
              <a:t> US Coal exports are now going to the EU</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It</a:t>
            </a:r>
            <a:r>
              <a:rPr lang="en-US" baseline="0" dirty="0" smtClean="0"/>
              <a:t> has provided additional supply thereby contributing to a lower price environment (commodity price volatility)</a:t>
            </a:r>
          </a:p>
          <a:p>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BD80198-7653-4BEC-8BD5-CD7B5AB7F6A9}" type="slidenum">
              <a:rPr lang="en-US" smtClean="0"/>
              <a:pPr/>
              <a:t>40</a:t>
            </a:fld>
            <a:endParaRPr lang="en-US"/>
          </a:p>
        </p:txBody>
      </p:sp>
    </p:spTree>
    <p:extLst>
      <p:ext uri="{BB962C8B-B14F-4D97-AF65-F5344CB8AC3E}">
        <p14:creationId xmlns:p14="http://schemas.microsoft.com/office/powerpoint/2010/main" xmlns="" val="228396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Unconventionals</a:t>
            </a:r>
            <a:r>
              <a:rPr lang="en-US" sz="1200" kern="1200" dirty="0" smtClean="0">
                <a:solidFill>
                  <a:schemeClr val="tx1"/>
                </a:solidFill>
                <a:effectLst/>
                <a:latin typeface="+mn-lt"/>
                <a:ea typeface="+mn-ea"/>
                <a:cs typeface="+mn-cs"/>
              </a:rPr>
              <a:t> are reshaping business models for the</a:t>
            </a:r>
            <a:r>
              <a:rPr lang="en-US" sz="1200" kern="1200" baseline="0" dirty="0" smtClean="0">
                <a:solidFill>
                  <a:schemeClr val="tx1"/>
                </a:solidFill>
                <a:effectLst/>
                <a:latin typeface="+mn-lt"/>
                <a:ea typeface="+mn-ea"/>
                <a:cs typeface="+mn-cs"/>
              </a:rPr>
              <a:t> oil and gas industry.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rapid decline in costs since 2011, there are still significant cost reduction and continuous improvement opportunities available in the high well count environment of shale and tight plays.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Costs continue to fall.</a:t>
            </a:r>
            <a:r>
              <a:rPr lang="en-US" sz="1200" kern="1200" baseline="0" dirty="0" smtClean="0">
                <a:solidFill>
                  <a:schemeClr val="tx1"/>
                </a:solidFill>
                <a:effectLst/>
                <a:latin typeface="+mn-lt"/>
                <a:ea typeface="+mn-ea"/>
                <a:cs typeface="+mn-cs"/>
              </a:rPr>
              <a:t> </a:t>
            </a:r>
            <a:r>
              <a:rPr lang="en-US" baseline="0" dirty="0" smtClean="0"/>
              <a:t>The example on the left is for a leading US independent, EOG, in the Eagle Ford. They’ve taken learnings from their operations in the Barnett and have continued to drive down the time and cost to deliver their unconventional wells. Every quarter they publish more updates on the details of their improvements in operational performance. EOG delivers wells for 5.5 million dollars now. .</a:t>
            </a:r>
            <a:br>
              <a:rPr lang="en-US" baseline="0" dirty="0" smtClean="0"/>
            </a:br>
            <a:endParaRPr lang="en-US" baseline="0" dirty="0" smtClean="0"/>
          </a:p>
          <a:p>
            <a:r>
              <a:rPr lang="en-US" sz="1200" kern="1200" dirty="0" smtClean="0">
                <a:solidFill>
                  <a:schemeClr val="tx1"/>
                </a:solidFill>
                <a:effectLst/>
                <a:latin typeface="+mn-lt"/>
                <a:ea typeface="+mn-ea"/>
                <a:cs typeface="+mn-cs"/>
              </a:rPr>
              <a:t>Despite the more than 50% decline in oil and natural gas prices in the last 12 months, upstream operators have continued to drill wells in North America, but are waiting to complete them, leading to a build-up of uncompleted wells. The EIA estimates there were somewhere between 2,000 and 4000 uncompleted wells in the US as of June 2015 This option to defer production allows Unconventional operators to use the rigs they have under multi-year contracts and builds an inventory of wells that can be completed quickly to capitalize on a price rebound. </a:t>
            </a:r>
            <a:r>
              <a:rPr lang="en-US" sz="1200" u="sng" kern="1200" dirty="0" smtClean="0">
                <a:solidFill>
                  <a:schemeClr val="tx1"/>
                </a:solidFill>
                <a:effectLst/>
                <a:latin typeface="+mn-lt"/>
                <a:ea typeface="+mn-ea"/>
                <a:cs typeface="+mn-cs"/>
                <a:hlinkClick r:id="rId3"/>
              </a:rPr>
              <a:t>http://www.eia.gov/conference/2015/pdf/presentations/nulle.pdf</a:t>
            </a:r>
            <a:r>
              <a:rPr lang="en-US" sz="1200" kern="1200" dirty="0" smtClean="0">
                <a:solidFill>
                  <a:schemeClr val="tx1"/>
                </a:solidFill>
                <a:effectLst/>
                <a:latin typeface="+mn-lt"/>
                <a:ea typeface="+mn-ea"/>
                <a:cs typeface="+mn-cs"/>
              </a:rPr>
              <a:t>, pg. 21</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a:t>
            </a:r>
            <a:r>
              <a:rPr lang="en-US" sz="1200" kern="1200" baseline="0" dirty="0" smtClean="0">
                <a:solidFill>
                  <a:schemeClr val="tx1"/>
                </a:solidFill>
                <a:effectLst/>
                <a:latin typeface="+mn-lt"/>
                <a:ea typeface="+mn-ea"/>
                <a:cs typeface="+mn-cs"/>
              </a:rPr>
              <a:t>n I say quickly, I mean completing a well could take 1-3 months, the </a:t>
            </a:r>
            <a:r>
              <a:rPr lang="en-US" sz="1200" kern="1200" dirty="0" smtClean="0">
                <a:solidFill>
                  <a:schemeClr val="tx1"/>
                </a:solidFill>
                <a:effectLst/>
                <a:latin typeface="+mn-lt"/>
                <a:ea typeface="+mn-ea"/>
                <a:cs typeface="+mn-cs"/>
              </a:rPr>
              <a:t>EIA estimates that the US has the potential to add 350,000 bpd of production by October 2016 if they were to complete</a:t>
            </a:r>
            <a:r>
              <a:rPr lang="en-US" sz="1200" kern="1200" baseline="0" dirty="0" smtClean="0">
                <a:solidFill>
                  <a:schemeClr val="tx1"/>
                </a:solidFill>
                <a:effectLst/>
                <a:latin typeface="+mn-lt"/>
                <a:ea typeface="+mn-ea"/>
                <a:cs typeface="+mn-cs"/>
              </a:rPr>
              <a:t> all the uncompleted well inventory in the US</a:t>
            </a:r>
            <a:r>
              <a:rPr lang="en-US" sz="1200" kern="1200" dirty="0" smtClean="0">
                <a:solidFill>
                  <a:schemeClr val="tx1"/>
                </a:solidFill>
                <a:effectLst/>
                <a:latin typeface="+mn-lt"/>
                <a:ea typeface="+mn-ea"/>
                <a:cs typeface="+mn-cs"/>
              </a:rPr>
              <a:t>. </a:t>
            </a:r>
            <a:r>
              <a:rPr lang="en-US" baseline="0" dirty="0" smtClean="0"/>
              <a:t>Completion times are continuing to decline enabling operators to bring production online in just a couple of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oil and gas companies that have both conventional and unconventional assets in their portfolios, the short-cycle, cash flow profile, and continuously improving profitability of unconventional shale and tight plays have influenced the way they calculate the risk-weighted value of their portfolios and potential future investments.  </a:t>
            </a:r>
            <a:r>
              <a:rPr lang="en-US" baseline="0" dirty="0" smtClean="0"/>
              <a:t>The example on the right is Conoco Phillips, who recently announced they are investing more in </a:t>
            </a:r>
            <a:r>
              <a:rPr lang="en-US" baseline="0" dirty="0" err="1" smtClean="0"/>
              <a:t>Unconventionals</a:t>
            </a:r>
            <a:r>
              <a:rPr lang="en-US" baseline="0" dirty="0" smtClean="0"/>
              <a:t> in this lower price environment.  Their Unconventional projects in the US provide better returns and are more flexible than Deepwater, LNG, and even conventional projects.  The flexibility comes from the operators freedom to drill the wells today at the lower service cost, and complete them next year when the price rebounds. The returns from the growing efficiencies and increasing productivity.</a:t>
            </a:r>
          </a:p>
          <a:p>
            <a:endParaRPr lang="en-US" dirty="0" smtClean="0"/>
          </a:p>
          <a:p>
            <a:r>
              <a:rPr lang="en-US" dirty="0" smtClean="0"/>
              <a:t>Full URL: http://www.conocophillips.com/investor-relations/Investor%20Presentation%20Documents/Investor%20Travel%20Deck-5142015.pdf</a:t>
            </a:r>
          </a:p>
          <a:p>
            <a:endParaRPr lang="en-US"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41</a:t>
            </a:fld>
            <a:endParaRPr lang="en-US"/>
          </a:p>
        </p:txBody>
      </p:sp>
    </p:spTree>
    <p:extLst>
      <p:ext uri="{BB962C8B-B14F-4D97-AF65-F5344CB8AC3E}">
        <p14:creationId xmlns:p14="http://schemas.microsoft.com/office/powerpoint/2010/main" xmlns="" val="1459928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257378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Geneva" pitchFamily="-105" charset="-128"/>
                <a:cs typeface="Geneva" pitchFamily="-105" charset="-128"/>
              </a:rPr>
              <a:t>Updated the UK number with local info. British Geological Survey (BGS) estimated 130 </a:t>
            </a:r>
            <a:r>
              <a:rPr lang="en-GB" sz="1200" kern="1200" dirty="0" err="1" smtClean="0">
                <a:solidFill>
                  <a:schemeClr val="tx1"/>
                </a:solidFill>
                <a:effectLst/>
                <a:latin typeface="+mn-lt"/>
                <a:ea typeface="Geneva" pitchFamily="-105" charset="-128"/>
                <a:cs typeface="Geneva" pitchFamily="-105" charset="-128"/>
              </a:rPr>
              <a:t>tcf</a:t>
            </a:r>
            <a:r>
              <a:rPr lang="en-GB" sz="1200" kern="1200" dirty="0" smtClean="0">
                <a:solidFill>
                  <a:schemeClr val="tx1"/>
                </a:solidFill>
                <a:effectLst/>
                <a:latin typeface="+mn-lt"/>
                <a:ea typeface="Geneva" pitchFamily="-105" charset="-128"/>
                <a:cs typeface="Geneva" pitchFamily="-105" charset="-128"/>
              </a:rPr>
              <a:t> (1,300 </a:t>
            </a:r>
            <a:r>
              <a:rPr lang="en-GB" sz="1200" kern="1200" dirty="0" err="1" smtClean="0">
                <a:solidFill>
                  <a:schemeClr val="tx1"/>
                </a:solidFill>
                <a:effectLst/>
                <a:latin typeface="+mn-lt"/>
                <a:ea typeface="Geneva" pitchFamily="-105" charset="-128"/>
                <a:cs typeface="Geneva" pitchFamily="-105" charset="-128"/>
              </a:rPr>
              <a:t>tcf</a:t>
            </a:r>
            <a:r>
              <a:rPr lang="en-GB" sz="1200" kern="1200" dirty="0" smtClean="0">
                <a:solidFill>
                  <a:schemeClr val="tx1"/>
                </a:solidFill>
                <a:effectLst/>
                <a:latin typeface="+mn-lt"/>
                <a:ea typeface="Geneva" pitchFamily="-105" charset="-128"/>
                <a:cs typeface="Geneva" pitchFamily="-105" charset="-128"/>
              </a:rPr>
              <a:t> reserve and 10% extractable) whereas EIA number was 26 </a:t>
            </a:r>
            <a:r>
              <a:rPr lang="en-GB" sz="1200" kern="1200" dirty="0" err="1" smtClean="0">
                <a:solidFill>
                  <a:schemeClr val="tx1"/>
                </a:solidFill>
                <a:effectLst/>
                <a:latin typeface="+mn-lt"/>
                <a:ea typeface="Geneva" pitchFamily="-105" charset="-128"/>
                <a:cs typeface="Geneva" pitchFamily="-105" charset="-128"/>
              </a:rPr>
              <a:t>tcf</a:t>
            </a:r>
            <a:r>
              <a:rPr lang="en-GB" sz="1200" kern="1200" dirty="0" smtClean="0">
                <a:solidFill>
                  <a:schemeClr val="tx1"/>
                </a:solidFill>
                <a:effectLst/>
                <a:latin typeface="+mn-lt"/>
                <a:ea typeface="Geneva" pitchFamily="-105" charset="-128"/>
                <a:cs typeface="Geneva" pitchFamily="-105" charset="-128"/>
              </a:rPr>
              <a:t>. So I put down a range of 26 - 130 </a:t>
            </a:r>
            <a:r>
              <a:rPr lang="en-GB" sz="1200" kern="1200" dirty="0" err="1" smtClean="0">
                <a:solidFill>
                  <a:schemeClr val="tx1"/>
                </a:solidFill>
                <a:effectLst/>
                <a:latin typeface="+mn-lt"/>
                <a:ea typeface="Geneva" pitchFamily="-105" charset="-128"/>
                <a:cs typeface="Geneva" pitchFamily="-105" charset="-128"/>
              </a:rPr>
              <a:t>tcf</a:t>
            </a:r>
            <a:r>
              <a:rPr lang="en-GB" sz="1200" kern="1200" dirty="0" smtClean="0">
                <a:solidFill>
                  <a:schemeClr val="tx1"/>
                </a:solidFill>
                <a:effectLst/>
                <a:latin typeface="+mn-lt"/>
                <a:ea typeface="Geneva" pitchFamily="-105" charset="-128"/>
                <a:cs typeface="Geneva" pitchFamily="-105" charset="-128"/>
              </a:rPr>
              <a:t> for the UK.</a:t>
            </a:r>
          </a:p>
          <a:p>
            <a:r>
              <a:rPr lang="en-GB" sz="1200" kern="1200" dirty="0" smtClean="0">
                <a:solidFill>
                  <a:schemeClr val="tx1"/>
                </a:solidFill>
                <a:effectLst/>
                <a:latin typeface="+mn-lt"/>
                <a:ea typeface="Geneva" pitchFamily="-105" charset="-128"/>
                <a:cs typeface="Geneva" pitchFamily="-105" charset="-128"/>
              </a:rPr>
              <a:t> </a:t>
            </a:r>
          </a:p>
        </p:txBody>
      </p:sp>
    </p:spTree>
    <p:extLst>
      <p:ext uri="{BB962C8B-B14F-4D97-AF65-F5344CB8AC3E}">
        <p14:creationId xmlns:p14="http://schemas.microsoft.com/office/powerpoint/2010/main" xmlns="" val="266487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18</a:t>
            </a:fld>
            <a:endParaRPr lang="en-GB"/>
          </a:p>
        </p:txBody>
      </p:sp>
    </p:spTree>
    <p:extLst>
      <p:ext uri="{BB962C8B-B14F-4D97-AF65-F5344CB8AC3E}">
        <p14:creationId xmlns:p14="http://schemas.microsoft.com/office/powerpoint/2010/main" xmlns="" val="3364076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Climate change emerged as key them, but was not discussed in every interview</a:t>
            </a:r>
          </a:p>
          <a:p>
            <a:pPr marL="171450" indent="-171450">
              <a:buFont typeface="Arial" panose="020B0604020202020204" pitchFamily="34" charset="0"/>
              <a:buChar char="•"/>
            </a:pPr>
            <a:r>
              <a:rPr lang="en-US" dirty="0" smtClean="0"/>
              <a:t>In terms of the Energy sector</a:t>
            </a:r>
            <a:r>
              <a:rPr lang="en-US" baseline="0" dirty="0" smtClean="0"/>
              <a:t>, electric power is the main discussion topic, but only for one interviewee</a:t>
            </a:r>
            <a:endParaRPr lang="en-US" dirty="0" smtClean="0"/>
          </a:p>
          <a:p>
            <a:pPr marL="171450" indent="-171450">
              <a:buFont typeface="Arial" panose="020B0604020202020204" pitchFamily="34" charset="0"/>
              <a:buChar char="•"/>
            </a:pPr>
            <a:r>
              <a:rPr lang="en-US" dirty="0" smtClean="0"/>
              <a:t>China and India</a:t>
            </a:r>
            <a:r>
              <a:rPr lang="en-US" baseline="0" dirty="0" smtClean="0"/>
              <a:t> are a key discussion topic</a:t>
            </a:r>
          </a:p>
          <a:p>
            <a:pPr marL="171450" indent="-171450">
              <a:buFont typeface="Arial" panose="020B0604020202020204" pitchFamily="34" charset="0"/>
              <a:buChar char="•"/>
            </a:pPr>
            <a:r>
              <a:rPr lang="en-US" baseline="0" dirty="0" smtClean="0"/>
              <a:t>Economic growth is more important than policy in the discussion</a:t>
            </a:r>
          </a:p>
          <a:p>
            <a:pPr marL="171450" indent="-171450">
              <a:buFont typeface="Arial" panose="020B0604020202020204" pitchFamily="34" charset="0"/>
              <a:buChar char="•"/>
            </a:pPr>
            <a:r>
              <a:rPr lang="en-US" baseline="0" dirty="0" smtClean="0"/>
              <a:t>Renewables are discussed more than fossil fuels</a:t>
            </a:r>
          </a:p>
          <a:p>
            <a:pPr marL="628650" lvl="1" indent="-171450">
              <a:buFont typeface="Arial" panose="020B0604020202020204" pitchFamily="34" charset="0"/>
              <a:buChar char="•"/>
            </a:pPr>
            <a:r>
              <a:rPr lang="en-US" baseline="0" dirty="0" smtClean="0"/>
              <a:t>But oil and gas are discussed more than any specific renewable technology (we are lumping them together)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7EA576-610F-4C95-9AF1-74F7ADE9FBB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15671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338138"/>
            <a:ext cx="5537200" cy="4154487"/>
          </a:xfrm>
        </p:spPr>
      </p:sp>
      <p:sp>
        <p:nvSpPr>
          <p:cNvPr id="3" name="Notes Placeholder 2"/>
          <p:cNvSpPr>
            <a:spLocks noGrp="1"/>
          </p:cNvSpPr>
          <p:nvPr>
            <p:ph type="body" idx="1"/>
          </p:nvPr>
        </p:nvSpPr>
        <p:spPr/>
        <p:txBody>
          <a:bodyPr>
            <a:normAutofit fontScale="92500" lnSpcReduction="20000"/>
          </a:bodyPr>
          <a:lstStyle/>
          <a:p>
            <a:r>
              <a:rPr lang="en-US" dirty="0" smtClean="0"/>
              <a:t>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sz="1200" dirty="0" smtClean="0"/>
              <a:t>Wolfgang Lutz argues that declining fertility and mortality numbers can be related to increased access to primary and secondary school, particularly in sub-Saharan Africa. This along with access to health services and economic growth will lead to a stabilization of population growth over time.</a:t>
            </a:r>
            <a:r>
              <a:rPr lang="en-US" sz="1200" baseline="30000" dirty="0" smtClean="0"/>
              <a:t>1,2,5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-Thus, th</a:t>
            </a:r>
            <a:r>
              <a:rPr lang="en-US" sz="1200" dirty="0" smtClean="0"/>
              <a:t>e “demographic dividend” (shift that occurs when high fertility and mortality rates transition to lower fertility and mortality) is also expected to play a major role in the economic growth of sub-Saharan African countries</a:t>
            </a:r>
            <a:r>
              <a:rPr lang="en-US" sz="1200" baseline="30000" dirty="0" smtClean="0"/>
              <a:t>2</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sz="1200" dirty="0" smtClean="0"/>
              <a:t>The UN predicts significantly larger population growth in large part due to Africa, where they anticipate higher fertility rates and a slow pace of decline in fertility compared to the Lutz’s estimate.</a:t>
            </a:r>
            <a:r>
              <a:rPr lang="en-US" sz="1200" baseline="30000" dirty="0" smtClean="0"/>
              <a:t>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UN claims there’s a 25% chance world population will stabilize or drop by 2100</a:t>
            </a:r>
            <a:r>
              <a:rPr lang="en-US" sz="1200" baseline="30000" dirty="0" smtClean="0"/>
              <a:t>6</a:t>
            </a:r>
            <a:endParaRPr lang="en-US" dirty="0" smtClean="0"/>
          </a:p>
          <a:p>
            <a:endParaRPr lang="en-US" dirty="0" smtClean="0"/>
          </a:p>
          <a:p>
            <a:r>
              <a:rPr lang="en-US" dirty="0" smtClean="0"/>
              <a:t>Chart Sources:</a:t>
            </a:r>
          </a:p>
          <a:p>
            <a:r>
              <a:rPr lang="en-US" baseline="0" dirty="0" smtClean="0"/>
              <a:t>1: http://www.iiasa.ac.at/web/home/about/news/20140922-natgeo-pop.html</a:t>
            </a:r>
          </a:p>
          <a:p>
            <a:r>
              <a:rPr lang="en-US" baseline="0" dirty="0" smtClean="0"/>
              <a:t>2: http://blog.iiasa.ac.at/2014/09/23/9-billion-or-11-billion-the-research-behind-new-population-projections/</a:t>
            </a:r>
          </a:p>
          <a:p>
            <a:r>
              <a:rPr lang="en-US" baseline="0" dirty="0" smtClean="0"/>
              <a:t>3: http://www.sciencemag.org/content/346/6206/234.abstract</a:t>
            </a:r>
          </a:p>
          <a:p>
            <a:r>
              <a:rPr lang="en-US" baseline="0" dirty="0" smtClean="0"/>
              <a:t>4: http://esa.un.org/unpd/wpp/DataQuery/</a:t>
            </a:r>
          </a:p>
          <a:p>
            <a:r>
              <a:rPr lang="en-US" dirty="0" smtClean="0"/>
              <a:t>Other Source:</a:t>
            </a:r>
          </a:p>
          <a:p>
            <a:r>
              <a:rPr lang="en-US" dirty="0" smtClean="0"/>
              <a:t>5: http://www.newsecuritybeat.org/2014/11/population-paradigm-wolfgang-lutz-education-effect/</a:t>
            </a:r>
          </a:p>
          <a:p>
            <a:r>
              <a:rPr lang="en-US" dirty="0" smtClean="0"/>
              <a:t>6:</a:t>
            </a:r>
            <a:r>
              <a:rPr lang="en-US" baseline="0" dirty="0" smtClean="0"/>
              <a:t> http://www.washingtonpost.com/news/wonkblog/wp/2015/08/17/5-ways-the-world-will-look-dramatically-different-in-2100/</a:t>
            </a:r>
            <a:endParaRPr lang="en-US" dirty="0" smtClean="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45</a:t>
            </a:fld>
            <a:endParaRPr lang="de-DE" dirty="0"/>
          </a:p>
        </p:txBody>
      </p:sp>
    </p:spTree>
    <p:extLst>
      <p:ext uri="{BB962C8B-B14F-4D97-AF65-F5344CB8AC3E}">
        <p14:creationId xmlns:p14="http://schemas.microsoft.com/office/powerpoint/2010/main" xmlns="" val="293522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As</a:t>
            </a:r>
            <a:r>
              <a:rPr lang="en-US" baseline="0" dirty="0" smtClean="0">
                <a:solidFill>
                  <a:schemeClr val="tx1"/>
                </a:solidFill>
              </a:rPr>
              <a:t> Asia’s economic dominance grows, the geopolitical system will start to shift in their favor. </a:t>
            </a:r>
            <a:r>
              <a:rPr lang="en-US" dirty="0" smtClean="0">
                <a:solidFill>
                  <a:schemeClr val="tx1"/>
                </a:solidFill>
              </a:rPr>
              <a:t>How will Asia</a:t>
            </a:r>
            <a:r>
              <a:rPr lang="en-US" baseline="0" dirty="0" smtClean="0">
                <a:solidFill>
                  <a:schemeClr val="tx1"/>
                </a:solidFill>
              </a:rPr>
              <a:t> use its economic power to influence outcomes global energy and economics?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However the success of China in particular is incredibly important to the global economy. The most dependent regions are Africa and Latin America, who have received a boom of investments from China in the last decade. What will be the fate of Africa and South America as China rises? Will the dependency on Chinese investments create resentment or will it continue to draw capital into those regions?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The US and EU are also dependent on the success of Asia, for cheap imports as well as for debt financing.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The big question then becomes, What will happen with Russia and the Middle East?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Growing importance of Australia as a major commodity supplier to Africa and Asia</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Growing dependence of Latin America and Africa on Chinese investments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US maintains a top position, but is no longer as influential. The EU’s influence will also decline.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Growing influence of non-democratic policies on global energy, economics, </a:t>
            </a:r>
            <a:r>
              <a:rPr lang="en-US" baseline="0" dirty="0" err="1" smtClean="0">
                <a:solidFill>
                  <a:schemeClr val="tx1"/>
                </a:solidFill>
              </a:rPr>
              <a:t>etc</a:t>
            </a:r>
            <a:endParaRPr lang="en-US" baseline="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Growing energy supply and demand in Africa</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Potential for Russia to align itself with China to try to maintain its influence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solidFill>
                  <a:schemeClr val="tx1"/>
                </a:solidFill>
              </a:rPr>
              <a:t>Watch for Energy Transition in the Middle East and other OPEC countries – may not be a smooth transition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47</a:t>
            </a:fld>
            <a:endParaRPr lang="en-US"/>
          </a:p>
        </p:txBody>
      </p:sp>
    </p:spTree>
    <p:extLst>
      <p:ext uri="{BB962C8B-B14F-4D97-AF65-F5344CB8AC3E}">
        <p14:creationId xmlns:p14="http://schemas.microsoft.com/office/powerpoint/2010/main" xmlns="" val="158576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a:t>
            </a:r>
            <a:r>
              <a:rPr lang="en-US" baseline="0" dirty="0" smtClean="0"/>
              <a:t> behavior may be very different in the future than it is today. Already more distributed energy models, mass urbanization, and growing demand for municipal resources are creating new challenges for policy makers and businesses. Additionally, we may see up to 400 million Chinese enter the middle class in the next couple of decades. Their preferences for cars, appliances, and entertainment will have drastic impact on energy demand.</a:t>
            </a:r>
          </a:p>
          <a:p>
            <a:endParaRPr lang="en-US" baseline="0" dirty="0" smtClean="0"/>
          </a:p>
          <a:p>
            <a:r>
              <a:rPr lang="en-US" baseline="0" dirty="0" smtClean="0"/>
              <a:t>Many expect the West will maintain its dominance in terms of per capita GDP, however, Asia and Africa will see rapid growth in GDP and mass urbanization. In some regions, growth in squatter cities outpaces non-squatter urban population growth (or makes up a significant portion of total urban growth).  There will need to be smart innovations to cater to these sizable populations with drastically different needs.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48</a:t>
            </a:fld>
            <a:endParaRPr lang="en-US"/>
          </a:p>
        </p:txBody>
      </p:sp>
    </p:spTree>
    <p:extLst>
      <p:ext uri="{BB962C8B-B14F-4D97-AF65-F5344CB8AC3E}">
        <p14:creationId xmlns:p14="http://schemas.microsoft.com/office/powerpoint/2010/main" xmlns="" val="3836595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51</a:t>
            </a:fld>
            <a:endParaRPr lang="en-US"/>
          </a:p>
        </p:txBody>
      </p:sp>
    </p:spTree>
    <p:extLst>
      <p:ext uri="{BB962C8B-B14F-4D97-AF65-F5344CB8AC3E}">
        <p14:creationId xmlns:p14="http://schemas.microsoft.com/office/powerpoint/2010/main" xmlns="" val="112042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19</a:t>
            </a:fld>
            <a:endParaRPr lang="en-GB"/>
          </a:p>
        </p:txBody>
      </p:sp>
    </p:spTree>
    <p:extLst>
      <p:ext uri="{BB962C8B-B14F-4D97-AF65-F5344CB8AC3E}">
        <p14:creationId xmlns:p14="http://schemas.microsoft.com/office/powerpoint/2010/main" xmlns="" val="240684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20</a:t>
            </a:fld>
            <a:endParaRPr lang="en-GB"/>
          </a:p>
        </p:txBody>
      </p:sp>
    </p:spTree>
    <p:extLst>
      <p:ext uri="{BB962C8B-B14F-4D97-AF65-F5344CB8AC3E}">
        <p14:creationId xmlns:p14="http://schemas.microsoft.com/office/powerpoint/2010/main" xmlns="" val="179799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21</a:t>
            </a:fld>
            <a:endParaRPr lang="en-GB"/>
          </a:p>
        </p:txBody>
      </p:sp>
    </p:spTree>
    <p:extLst>
      <p:ext uri="{BB962C8B-B14F-4D97-AF65-F5344CB8AC3E}">
        <p14:creationId xmlns:p14="http://schemas.microsoft.com/office/powerpoint/2010/main" xmlns="" val="203762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22</a:t>
            </a:fld>
            <a:endParaRPr lang="en-GB"/>
          </a:p>
        </p:txBody>
      </p:sp>
    </p:spTree>
    <p:extLst>
      <p:ext uri="{BB962C8B-B14F-4D97-AF65-F5344CB8AC3E}">
        <p14:creationId xmlns:p14="http://schemas.microsoft.com/office/powerpoint/2010/main" xmlns="" val="219165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Venemaa mõju oluliselt suurem</a:t>
            </a:r>
          </a:p>
          <a:p>
            <a:r>
              <a:rPr lang="et-EE" dirty="0" smtClean="0"/>
              <a:t>Regionaalse</a:t>
            </a:r>
            <a:r>
              <a:rPr lang="et-EE" baseline="0" dirty="0" smtClean="0"/>
              <a:t> koostöö mõju suurem</a:t>
            </a:r>
          </a:p>
          <a:p>
            <a:r>
              <a:rPr lang="et-EE" baseline="0" dirty="0" smtClean="0"/>
              <a:t>LNG mõju oluliselt väiksem</a:t>
            </a:r>
            <a:endParaRPr lang="en-GB"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24</a:t>
            </a:fld>
            <a:endParaRPr lang="en-US"/>
          </a:p>
        </p:txBody>
      </p:sp>
    </p:spTree>
    <p:extLst>
      <p:ext uri="{BB962C8B-B14F-4D97-AF65-F5344CB8AC3E}">
        <p14:creationId xmlns:p14="http://schemas.microsoft.com/office/powerpoint/2010/main" xmlns="" val="58893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C98D183C-B274-4C97-BA8E-E35749442678}" type="slidenum">
              <a:rPr lang="en-GB" smtClean="0"/>
              <a:pPr>
                <a:defRPr/>
              </a:pPr>
              <a:t>25</a:t>
            </a:fld>
            <a:endParaRPr lang="en-GB"/>
          </a:p>
        </p:txBody>
      </p:sp>
    </p:spTree>
    <p:extLst>
      <p:ext uri="{BB962C8B-B14F-4D97-AF65-F5344CB8AC3E}">
        <p14:creationId xmlns:p14="http://schemas.microsoft.com/office/powerpoint/2010/main" xmlns="" val="244293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Venemaa mõju oluliselt suurem</a:t>
            </a:r>
          </a:p>
          <a:p>
            <a:r>
              <a:rPr lang="et-EE" dirty="0" smtClean="0"/>
              <a:t>Regionaalse</a:t>
            </a:r>
            <a:r>
              <a:rPr lang="et-EE" baseline="0" dirty="0" smtClean="0"/>
              <a:t> koostöö mõju suurem</a:t>
            </a:r>
          </a:p>
          <a:p>
            <a:r>
              <a:rPr lang="et-EE" baseline="0" dirty="0" smtClean="0"/>
              <a:t>LNG mõju oluliselt väiksem</a:t>
            </a:r>
            <a:endParaRPr lang="en-GB" dirty="0"/>
          </a:p>
        </p:txBody>
      </p:sp>
      <p:sp>
        <p:nvSpPr>
          <p:cNvPr id="4" name="Slide Number Placeholder 3"/>
          <p:cNvSpPr>
            <a:spLocks noGrp="1"/>
          </p:cNvSpPr>
          <p:nvPr>
            <p:ph type="sldNum" sz="quarter" idx="10"/>
          </p:nvPr>
        </p:nvSpPr>
        <p:spPr/>
        <p:txBody>
          <a:bodyPr/>
          <a:lstStyle/>
          <a:p>
            <a:fld id="{BBD80198-7653-4BEC-8BD5-CD7B5AB7F6A9}" type="slidenum">
              <a:rPr lang="en-US" smtClean="0"/>
              <a:pPr/>
              <a:t>26</a:t>
            </a:fld>
            <a:endParaRPr lang="en-US"/>
          </a:p>
        </p:txBody>
      </p:sp>
    </p:spTree>
    <p:extLst>
      <p:ext uri="{BB962C8B-B14F-4D97-AF65-F5344CB8AC3E}">
        <p14:creationId xmlns:p14="http://schemas.microsoft.com/office/powerpoint/2010/main" xmlns="" val="71908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8" descr="Cover_1.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24935" y="448534"/>
            <a:ext cx="5616146" cy="1439304"/>
          </a:xfrm>
        </p:spPr>
        <p:txBody>
          <a:bodyPr anchor="t"/>
          <a:lstStyle>
            <a:lvl1pPr algn="l">
              <a:defRPr baseline="0"/>
            </a:lvl1pPr>
          </a:lstStyle>
          <a:p>
            <a:r>
              <a:rPr lang="en-US" smtClean="0"/>
              <a:t>Click to edit Master title style</a:t>
            </a:r>
            <a:endParaRPr lang="en-US" dirty="0"/>
          </a:p>
        </p:txBody>
      </p:sp>
      <p:sp>
        <p:nvSpPr>
          <p:cNvPr id="3" name="Subtitle 2"/>
          <p:cNvSpPr>
            <a:spLocks noGrp="1"/>
          </p:cNvSpPr>
          <p:nvPr>
            <p:ph type="subTitle" idx="1"/>
          </p:nvPr>
        </p:nvSpPr>
        <p:spPr>
          <a:xfrm>
            <a:off x="424935" y="1899853"/>
            <a:ext cx="5616146" cy="653878"/>
          </a:xfrm>
        </p:spPr>
        <p:txBody>
          <a:bodyPr>
            <a:normAutofit/>
          </a:bodyPr>
          <a:lstStyle>
            <a:lvl1pPr marL="0" indent="0" algn="l">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0"/>
          </p:nvPr>
        </p:nvSpPr>
        <p:spPr>
          <a:xfrm>
            <a:off x="425450" y="2553731"/>
            <a:ext cx="4359275" cy="349978"/>
          </a:xfrm>
        </p:spPr>
        <p:txBody>
          <a:bodyPr>
            <a:normAutofit/>
          </a:bodyPr>
          <a:lstStyle>
            <a:lvl1pPr marL="0" indent="0">
              <a:spcBef>
                <a:spcPts val="0"/>
              </a:spcBef>
              <a:buFontTx/>
              <a:buNone/>
              <a:defRPr sz="1800">
                <a:solidFill>
                  <a:schemeClr val="accent4"/>
                </a:solidFill>
              </a:defRPr>
            </a:lvl1pPr>
          </a:lstStyle>
          <a:p>
            <a:pPr lvl="0"/>
            <a:r>
              <a:rPr lang="en-US" smtClean="0"/>
              <a:t>Click to edit Master text styles</a:t>
            </a:r>
          </a:p>
        </p:txBody>
      </p:sp>
      <p:sp>
        <p:nvSpPr>
          <p:cNvPr id="13" name="Text Placeholder 11"/>
          <p:cNvSpPr>
            <a:spLocks noGrp="1"/>
          </p:cNvSpPr>
          <p:nvPr>
            <p:ph type="body" sz="quarter" idx="11"/>
          </p:nvPr>
        </p:nvSpPr>
        <p:spPr>
          <a:xfrm>
            <a:off x="425450" y="2903709"/>
            <a:ext cx="4359275" cy="452438"/>
          </a:xfrm>
        </p:spPr>
        <p:txBody>
          <a:bodyPr>
            <a:normAutofit/>
          </a:bodyPr>
          <a:lstStyle>
            <a:lvl1pPr marL="0" indent="0">
              <a:spcBef>
                <a:spcPts val="0"/>
              </a:spcBef>
              <a:buFontTx/>
              <a:buNone/>
              <a:defRPr sz="1800">
                <a:solidFill>
                  <a:schemeClr val="accent4"/>
                </a:solidFill>
              </a:defRPr>
            </a:lvl1pPr>
          </a:lstStyle>
          <a:p>
            <a:pPr lvl="0"/>
            <a:r>
              <a:rPr lang="en-US" smtClean="0"/>
              <a:t>Click to edit Master text styles</a:t>
            </a:r>
          </a:p>
        </p:txBody>
      </p:sp>
    </p:spTree>
    <p:extLst>
      <p:ext uri="{BB962C8B-B14F-4D97-AF65-F5344CB8AC3E}">
        <p14:creationId xmlns:p14="http://schemas.microsoft.com/office/powerpoint/2010/main" xmlns="" val="378553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C42B9C01-0717-4D75-BE64-10389590B72F}"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xmlns="" val="235054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A07E7575-43C9-446F-BC87-937585855C67}"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Tree>
    <p:extLst>
      <p:ext uri="{BB962C8B-B14F-4D97-AF65-F5344CB8AC3E}">
        <p14:creationId xmlns:p14="http://schemas.microsoft.com/office/powerpoint/2010/main" xmlns="" val="33240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F2A0DAA7-BDBA-43DA-A97E-56CDD4FE7B51}"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a:xfrm>
            <a:off x="457200" y="528595"/>
            <a:ext cx="3008313" cy="906504"/>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28595"/>
            <a:ext cx="5111750" cy="5597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6289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281A0E04-F7DB-4A8F-8539-4454919AA4BD}"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9133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20FFDEDD-B74F-477B-827F-121D190C68EC}"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521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8" descr="Section.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gray">
          <a:xfrm>
            <a:off x="457200" y="6535738"/>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pPr>
            <a:r>
              <a:rPr lang="en-GB" altLang="en-US" sz="700" dirty="0">
                <a:solidFill>
                  <a:srgbClr val="165788"/>
                </a:solidFill>
              </a:rPr>
              <a:t>© World Energy Council </a:t>
            </a:r>
            <a:r>
              <a:rPr lang="en-GB" altLang="en-US" sz="700" dirty="0" smtClean="0">
                <a:solidFill>
                  <a:srgbClr val="165788"/>
                </a:solidFill>
              </a:rPr>
              <a:t>2015</a:t>
            </a:r>
            <a:endParaRPr lang="en-GB" altLang="en-US" sz="700" dirty="0">
              <a:solidFill>
                <a:srgbClr val="165788"/>
              </a:solidFill>
            </a:endParaRPr>
          </a:p>
        </p:txBody>
      </p:sp>
      <p:sp>
        <p:nvSpPr>
          <p:cNvPr id="7" name="TextBox 6"/>
          <p:cNvSpPr txBox="1">
            <a:spLocks noChangeArrowheads="1"/>
          </p:cNvSpPr>
          <p:nvPr/>
        </p:nvSpPr>
        <p:spPr bwMode="auto">
          <a:xfrm>
            <a:off x="700088" y="4838700"/>
            <a:ext cx="2692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fontAlgn="base" hangingPunct="1">
              <a:spcBef>
                <a:spcPct val="0"/>
              </a:spcBef>
              <a:spcAft>
                <a:spcPct val="0"/>
              </a:spcAft>
              <a:defRPr/>
            </a:pPr>
            <a:r>
              <a:rPr lang="en-GB" sz="1600" b="1" smtClean="0">
                <a:solidFill>
                  <a:srgbClr val="165788"/>
                </a:solidFill>
              </a:rPr>
              <a:t>www.worldenergy.org</a:t>
            </a:r>
            <a:br>
              <a:rPr lang="en-GB" sz="1600" b="1" smtClean="0">
                <a:solidFill>
                  <a:srgbClr val="165788"/>
                </a:solidFill>
              </a:rPr>
            </a:br>
            <a:r>
              <a:rPr lang="en-GB" sz="1600" b="1" smtClean="0">
                <a:solidFill>
                  <a:srgbClr val="165788"/>
                </a:solidFill>
              </a:rPr>
              <a:t>@WECouncil</a:t>
            </a:r>
            <a:endParaRPr lang="en-US" sz="1600" b="1" smtClean="0">
              <a:solidFill>
                <a:srgbClr val="165788"/>
              </a:solidFill>
            </a:endParaRPr>
          </a:p>
        </p:txBody>
      </p:sp>
      <p:sp>
        <p:nvSpPr>
          <p:cNvPr id="4" name="Text Placeholder 3"/>
          <p:cNvSpPr>
            <a:spLocks noGrp="1"/>
          </p:cNvSpPr>
          <p:nvPr>
            <p:ph type="body" sz="quarter" idx="10"/>
          </p:nvPr>
        </p:nvSpPr>
        <p:spPr>
          <a:xfrm>
            <a:off x="700088" y="4082937"/>
            <a:ext cx="4386262" cy="628423"/>
          </a:xfrm>
        </p:spPr>
        <p:txBody>
          <a:bodyPr>
            <a:normAutofit/>
          </a:bodyPr>
          <a:lstStyle>
            <a:lvl1pPr marL="0" indent="0">
              <a:buNone/>
              <a:defRPr sz="1800">
                <a:solidFill>
                  <a:schemeClr val="accent4"/>
                </a:solidFill>
              </a:defRPr>
            </a:lvl1pPr>
          </a:lstStyle>
          <a:p>
            <a:pPr lvl="0"/>
            <a:r>
              <a:rPr lang="en-US" smtClean="0"/>
              <a:t>Click to edit Master text styles</a:t>
            </a:r>
          </a:p>
        </p:txBody>
      </p:sp>
      <p:sp>
        <p:nvSpPr>
          <p:cNvPr id="11" name="Text Placeholder 7"/>
          <p:cNvSpPr>
            <a:spLocks noGrp="1"/>
          </p:cNvSpPr>
          <p:nvPr>
            <p:ph type="body" sz="quarter" idx="11"/>
          </p:nvPr>
        </p:nvSpPr>
        <p:spPr>
          <a:xfrm>
            <a:off x="700088" y="675482"/>
            <a:ext cx="3076575" cy="752410"/>
          </a:xfrm>
        </p:spPr>
        <p:txBody>
          <a:bodyPr>
            <a:normAutofit/>
          </a:bodyPr>
          <a:lstStyle>
            <a:lvl1pPr marL="0" indent="0">
              <a:buNone/>
              <a:defRPr sz="4400" i="1" baseline="0">
                <a:latin typeface="+mj-lt"/>
              </a:defRPr>
            </a:lvl1pPr>
          </a:lstStyle>
          <a:p>
            <a:pPr lvl="0"/>
            <a:r>
              <a:rPr lang="en-US" smtClean="0"/>
              <a:t>Click to edit Master text styles</a:t>
            </a:r>
          </a:p>
        </p:txBody>
      </p:sp>
      <p:sp>
        <p:nvSpPr>
          <p:cNvPr id="3" name="Text Placeholder 2"/>
          <p:cNvSpPr>
            <a:spLocks noGrp="1"/>
          </p:cNvSpPr>
          <p:nvPr>
            <p:ph type="body" sz="quarter" idx="14"/>
          </p:nvPr>
        </p:nvSpPr>
        <p:spPr>
          <a:xfrm>
            <a:off x="700088" y="1497014"/>
            <a:ext cx="3076575" cy="716416"/>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xmlns="" val="4207742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nfo, text and pic">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51520" y="3933056"/>
            <a:ext cx="4248472" cy="2304256"/>
          </a:xfrm>
        </p:spPr>
        <p:txBody>
          <a:bodyPr/>
          <a:lstStyle>
            <a:lvl1pPr>
              <a:defRPr>
                <a:solidFill>
                  <a:srgbClr val="165788"/>
                </a:solidFill>
              </a:defRPr>
            </a:lvl1pPr>
            <a:lvl2pPr>
              <a:buClr>
                <a:srgbClr val="165788"/>
              </a:buClr>
              <a:defRPr sz="2000">
                <a:solidFill>
                  <a:srgbClr val="93B1CC"/>
                </a:solidFill>
              </a:defRPr>
            </a:lvl2pPr>
            <a:lvl3pPr>
              <a:buClr>
                <a:srgbClr val="165788"/>
              </a:buClr>
              <a:defRPr sz="1600">
                <a:solidFill>
                  <a:srgbClr val="93B1CC"/>
                </a:solidFill>
              </a:defRPr>
            </a:lvl3pPr>
            <a:lvl4pPr>
              <a:buClr>
                <a:schemeClr val="accent1"/>
              </a:buClr>
              <a:defRPr sz="1600">
                <a:solidFill>
                  <a:srgbClr val="93B1CC"/>
                </a:solidFill>
              </a:defRPr>
            </a:lvl4pPr>
            <a:lvl5pPr>
              <a:buClr>
                <a:srgbClr val="165788"/>
              </a:buClr>
              <a:defRPr sz="16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2"/>
          </p:nvPr>
        </p:nvSpPr>
        <p:spPr>
          <a:xfrm>
            <a:off x="251520" y="1628800"/>
            <a:ext cx="4248472" cy="2154436"/>
          </a:xfrm>
          <a:solidFill>
            <a:srgbClr val="9DBCB0">
              <a:alpha val="46000"/>
            </a:srgbClr>
          </a:solidFill>
        </p:spPr>
        <p:txBody>
          <a:bodyPr/>
          <a:lstStyle>
            <a:lvl1pPr marL="360000" indent="-342900">
              <a:spcBef>
                <a:spcPts val="1200"/>
              </a:spcBef>
              <a:buClr>
                <a:srgbClr val="E98300"/>
              </a:buClr>
              <a:buFont typeface="Arial" pitchFamily="34" charset="0"/>
              <a:buChar char="►"/>
              <a:defRPr sz="2000">
                <a:solidFill>
                  <a:srgbClr val="165788"/>
                </a:solidFill>
              </a:defRPr>
            </a:lvl1pPr>
            <a:lvl2pPr>
              <a:buClr>
                <a:srgbClr val="165788"/>
              </a:buClr>
              <a:defRPr>
                <a:solidFill>
                  <a:srgbClr val="93B1CC"/>
                </a:solidFill>
              </a:defRPr>
            </a:lvl2pPr>
            <a:lvl3pPr>
              <a:buClr>
                <a:srgbClr val="165788"/>
              </a:buClr>
              <a:defRPr sz="1800">
                <a:solidFill>
                  <a:srgbClr val="93B1CC"/>
                </a:solidFill>
              </a:defRPr>
            </a:lvl3pPr>
            <a:lvl4pPr>
              <a:buClr>
                <a:schemeClr val="accent1"/>
              </a:buClr>
              <a:defRPr sz="1800">
                <a:solidFill>
                  <a:srgbClr val="93B1CC"/>
                </a:solidFill>
              </a:defRPr>
            </a:lvl4pPr>
            <a:lvl5pPr>
              <a:buClr>
                <a:srgbClr val="165788"/>
              </a:buClr>
              <a:defRPr sz="18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Picture Placeholder 3"/>
          <p:cNvSpPr>
            <a:spLocks noGrp="1"/>
          </p:cNvSpPr>
          <p:nvPr>
            <p:ph type="pic" sz="quarter" idx="13"/>
          </p:nvPr>
        </p:nvSpPr>
        <p:spPr>
          <a:xfrm>
            <a:off x="4644008" y="1628800"/>
            <a:ext cx="4249737" cy="4608513"/>
          </a:xfrm>
        </p:spPr>
        <p:txBody>
          <a:bodyPr rtlCol="0">
            <a:normAutofit/>
          </a:bodyPr>
          <a:lstStyle/>
          <a:p>
            <a:pPr lvl="0"/>
            <a:r>
              <a:rPr lang="en-US" noProof="0" smtClean="0"/>
              <a:t>Click icon to add picture</a:t>
            </a:r>
            <a:endParaRPr lang="en-GB" noProof="0"/>
          </a:p>
        </p:txBody>
      </p:sp>
      <p:sp>
        <p:nvSpPr>
          <p:cNvPr id="10" name="Title 1"/>
          <p:cNvSpPr>
            <a:spLocks noGrp="1"/>
          </p:cNvSpPr>
          <p:nvPr>
            <p:ph type="title"/>
          </p:nvPr>
        </p:nvSpPr>
        <p:spPr>
          <a:xfrm>
            <a:off x="241403" y="329495"/>
            <a:ext cx="6778869" cy="369332"/>
          </a:xfrm>
        </p:spPr>
        <p:txBody>
          <a:bodyPr/>
          <a:lstStyle>
            <a:lvl1pPr algn="l">
              <a:defRPr sz="3200"/>
            </a:lvl1pPr>
          </a:lstStyle>
          <a:p>
            <a:r>
              <a:rPr lang="en-US" smtClean="0"/>
              <a:t>Click to edit Master title style</a:t>
            </a:r>
            <a:endParaRPr lang="en-GB" dirty="0"/>
          </a:p>
        </p:txBody>
      </p:sp>
      <p:sp>
        <p:nvSpPr>
          <p:cNvPr id="14" name="Content Placeholder 16"/>
          <p:cNvSpPr>
            <a:spLocks noGrp="1"/>
          </p:cNvSpPr>
          <p:nvPr>
            <p:ph sz="quarter" idx="14"/>
          </p:nvPr>
        </p:nvSpPr>
        <p:spPr>
          <a:xfrm>
            <a:off x="241647" y="764704"/>
            <a:ext cx="6778625" cy="276999"/>
          </a:xfrm>
        </p:spPr>
        <p:txBody>
          <a:bodyPr/>
          <a:lstStyle>
            <a:lvl1pPr>
              <a:defRPr sz="1800" b="1">
                <a:solidFill>
                  <a:srgbClr val="165788"/>
                </a:solidFill>
              </a:defRPr>
            </a:lvl1pPr>
          </a:lstStyle>
          <a:p>
            <a:pPr lvl="0"/>
            <a:r>
              <a:rPr lang="en-US" smtClean="0"/>
              <a:t>Click to edit Master text styles</a:t>
            </a:r>
          </a:p>
        </p:txBody>
      </p:sp>
      <p:sp>
        <p:nvSpPr>
          <p:cNvPr id="15" name="Text Placeholder 18"/>
          <p:cNvSpPr>
            <a:spLocks noGrp="1"/>
          </p:cNvSpPr>
          <p:nvPr>
            <p:ph type="body" sz="quarter" idx="15"/>
          </p:nvPr>
        </p:nvSpPr>
        <p:spPr>
          <a:xfrm>
            <a:off x="250825" y="1125538"/>
            <a:ext cx="6769100" cy="215444"/>
          </a:xfrm>
        </p:spPr>
        <p:txBody>
          <a:bodyPr/>
          <a:lstStyle>
            <a:lvl1pPr>
              <a:defRPr sz="1400">
                <a:solidFill>
                  <a:srgbClr val="165788"/>
                </a:solidFill>
              </a:defRPr>
            </a:lvl1pPr>
          </a:lstStyle>
          <a:p>
            <a:pPr lvl="0"/>
            <a:r>
              <a:rPr lang="en-US" smtClean="0"/>
              <a:t>Click to edit Master text styles</a:t>
            </a:r>
          </a:p>
        </p:txBody>
      </p:sp>
      <p:sp>
        <p:nvSpPr>
          <p:cNvPr id="8" name="Slide Number Placeholder 3"/>
          <p:cNvSpPr>
            <a:spLocks noGrp="1"/>
          </p:cNvSpPr>
          <p:nvPr>
            <p:ph type="sldNum" sz="quarter" idx="16"/>
          </p:nvPr>
        </p:nvSpPr>
        <p:spPr>
          <a:xfrm>
            <a:off x="8813800" y="6551613"/>
            <a:ext cx="157163" cy="153987"/>
          </a:xfrm>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56459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fo box and text">
    <p:spTree>
      <p:nvGrpSpPr>
        <p:cNvPr id="1" name=""/>
        <p:cNvGrpSpPr/>
        <p:nvPr/>
      </p:nvGrpSpPr>
      <p:grpSpPr>
        <a:xfrm>
          <a:off x="0" y="0"/>
          <a:ext cx="0" cy="0"/>
          <a:chOff x="0" y="0"/>
          <a:chExt cx="0" cy="0"/>
        </a:xfrm>
      </p:grpSpPr>
      <p:sp>
        <p:nvSpPr>
          <p:cNvPr id="2" name="Title 1"/>
          <p:cNvSpPr>
            <a:spLocks noGrp="1"/>
          </p:cNvSpPr>
          <p:nvPr>
            <p:ph type="title"/>
          </p:nvPr>
        </p:nvSpPr>
        <p:spPr>
          <a:xfrm>
            <a:off x="241403" y="329495"/>
            <a:ext cx="6778869" cy="369332"/>
          </a:xfrm>
        </p:spPr>
        <p:txBody>
          <a:bodyPr/>
          <a:lstStyle>
            <a:lvl1pPr algn="l">
              <a:defRPr sz="3200"/>
            </a:lvl1pPr>
          </a:lstStyle>
          <a:p>
            <a:r>
              <a:rPr lang="en-US" smtClean="0"/>
              <a:t>Click to edit Master title style</a:t>
            </a:r>
            <a:endParaRPr lang="en-GB" dirty="0"/>
          </a:p>
        </p:txBody>
      </p:sp>
      <p:sp>
        <p:nvSpPr>
          <p:cNvPr id="11" name="Text Placeholder 10"/>
          <p:cNvSpPr>
            <a:spLocks noGrp="1"/>
          </p:cNvSpPr>
          <p:nvPr>
            <p:ph type="body" sz="quarter" idx="10"/>
          </p:nvPr>
        </p:nvSpPr>
        <p:spPr>
          <a:xfrm>
            <a:off x="251520" y="3933056"/>
            <a:ext cx="4248472" cy="2289858"/>
          </a:xfrm>
        </p:spPr>
        <p:txBody>
          <a:bodyPr/>
          <a:lstStyle>
            <a:lvl1pPr>
              <a:defRPr>
                <a:solidFill>
                  <a:srgbClr val="165788"/>
                </a:solidFill>
              </a:defRPr>
            </a:lvl1pPr>
            <a:lvl2pPr>
              <a:buClr>
                <a:srgbClr val="165788"/>
              </a:buClr>
              <a:defRPr>
                <a:solidFill>
                  <a:srgbClr val="93B1CC"/>
                </a:solidFill>
              </a:defRPr>
            </a:lvl2pPr>
            <a:lvl3pPr>
              <a:buClr>
                <a:srgbClr val="165788"/>
              </a:buClr>
              <a:defRPr sz="1800">
                <a:solidFill>
                  <a:srgbClr val="93B1CC"/>
                </a:solidFill>
              </a:defRPr>
            </a:lvl3pPr>
            <a:lvl4pPr>
              <a:buClr>
                <a:schemeClr val="accent1"/>
              </a:buClr>
              <a:defRPr sz="1800">
                <a:solidFill>
                  <a:srgbClr val="93B1CC"/>
                </a:solidFill>
              </a:defRPr>
            </a:lvl4pPr>
            <a:lvl5pPr>
              <a:buClr>
                <a:srgbClr val="165788"/>
              </a:buClr>
              <a:defRPr sz="18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0"/>
          <p:cNvSpPr>
            <a:spLocks noGrp="1"/>
          </p:cNvSpPr>
          <p:nvPr>
            <p:ph type="body" sz="quarter" idx="11"/>
          </p:nvPr>
        </p:nvSpPr>
        <p:spPr>
          <a:xfrm>
            <a:off x="4644008" y="1628800"/>
            <a:ext cx="4248472" cy="4608512"/>
          </a:xfrm>
        </p:spPr>
        <p:txBody>
          <a:bodyPr/>
          <a:lstStyle>
            <a:lvl1pPr>
              <a:defRPr>
                <a:solidFill>
                  <a:srgbClr val="165788"/>
                </a:solidFill>
              </a:defRPr>
            </a:lvl1pPr>
            <a:lvl2pPr>
              <a:buClr>
                <a:srgbClr val="165788"/>
              </a:buClr>
              <a:defRPr>
                <a:solidFill>
                  <a:srgbClr val="93B1CC"/>
                </a:solidFill>
              </a:defRPr>
            </a:lvl2pPr>
            <a:lvl3pPr>
              <a:buClr>
                <a:srgbClr val="165788"/>
              </a:buClr>
              <a:defRPr sz="1800">
                <a:solidFill>
                  <a:srgbClr val="93B1CC"/>
                </a:solidFill>
              </a:defRPr>
            </a:lvl3pPr>
            <a:lvl4pPr>
              <a:buClr>
                <a:schemeClr val="accent1"/>
              </a:buClr>
              <a:defRPr sz="1800">
                <a:solidFill>
                  <a:srgbClr val="93B1CC"/>
                </a:solidFill>
              </a:defRPr>
            </a:lvl4pPr>
            <a:lvl5pPr>
              <a:buClr>
                <a:srgbClr val="165788"/>
              </a:buClr>
              <a:defRPr sz="18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2"/>
          </p:nvPr>
        </p:nvSpPr>
        <p:spPr>
          <a:xfrm>
            <a:off x="251520" y="1628800"/>
            <a:ext cx="4248472" cy="2154436"/>
          </a:xfrm>
          <a:solidFill>
            <a:srgbClr val="9DBCB0">
              <a:alpha val="46000"/>
            </a:srgbClr>
          </a:solidFill>
        </p:spPr>
        <p:txBody>
          <a:bodyPr/>
          <a:lstStyle>
            <a:lvl1pPr marL="360000" indent="-342900">
              <a:spcBef>
                <a:spcPts val="1200"/>
              </a:spcBef>
              <a:buClr>
                <a:srgbClr val="E98300"/>
              </a:buClr>
              <a:buFont typeface="Arial" pitchFamily="34" charset="0"/>
              <a:buChar char="►"/>
              <a:defRPr sz="2000">
                <a:solidFill>
                  <a:srgbClr val="165788"/>
                </a:solidFill>
              </a:defRPr>
            </a:lvl1pPr>
            <a:lvl2pPr>
              <a:buClr>
                <a:srgbClr val="165788"/>
              </a:buClr>
              <a:defRPr>
                <a:solidFill>
                  <a:srgbClr val="93B1CC"/>
                </a:solidFill>
              </a:defRPr>
            </a:lvl2pPr>
            <a:lvl3pPr>
              <a:buClr>
                <a:srgbClr val="165788"/>
              </a:buClr>
              <a:defRPr sz="1800">
                <a:solidFill>
                  <a:srgbClr val="93B1CC"/>
                </a:solidFill>
              </a:defRPr>
            </a:lvl3pPr>
            <a:lvl4pPr>
              <a:buClr>
                <a:schemeClr val="accent1"/>
              </a:buClr>
              <a:defRPr sz="1800">
                <a:solidFill>
                  <a:srgbClr val="93B1CC"/>
                </a:solidFill>
              </a:defRPr>
            </a:lvl4pPr>
            <a:lvl5pPr>
              <a:buClr>
                <a:srgbClr val="165788"/>
              </a:buClr>
              <a:defRPr sz="18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Content Placeholder 16"/>
          <p:cNvSpPr>
            <a:spLocks noGrp="1"/>
          </p:cNvSpPr>
          <p:nvPr>
            <p:ph sz="quarter" idx="13"/>
          </p:nvPr>
        </p:nvSpPr>
        <p:spPr>
          <a:xfrm>
            <a:off x="241647" y="764704"/>
            <a:ext cx="6778625" cy="276999"/>
          </a:xfrm>
        </p:spPr>
        <p:txBody>
          <a:bodyPr/>
          <a:lstStyle>
            <a:lvl1pPr>
              <a:defRPr sz="1800" b="1">
                <a:solidFill>
                  <a:srgbClr val="165788"/>
                </a:solidFill>
              </a:defRPr>
            </a:lvl1pPr>
          </a:lstStyle>
          <a:p>
            <a:pPr lvl="0"/>
            <a:r>
              <a:rPr lang="en-US" smtClean="0"/>
              <a:t>Click to edit Master text styles</a:t>
            </a:r>
          </a:p>
        </p:txBody>
      </p:sp>
      <p:sp>
        <p:nvSpPr>
          <p:cNvPr id="19" name="Text Placeholder 18"/>
          <p:cNvSpPr>
            <a:spLocks noGrp="1"/>
          </p:cNvSpPr>
          <p:nvPr>
            <p:ph type="body" sz="quarter" idx="14"/>
          </p:nvPr>
        </p:nvSpPr>
        <p:spPr>
          <a:xfrm>
            <a:off x="250825" y="1125538"/>
            <a:ext cx="6769100" cy="215444"/>
          </a:xfrm>
        </p:spPr>
        <p:txBody>
          <a:bodyPr/>
          <a:lstStyle>
            <a:lvl1pPr>
              <a:defRPr sz="1400">
                <a:solidFill>
                  <a:srgbClr val="165788"/>
                </a:solidFill>
              </a:defRPr>
            </a:lvl1pPr>
          </a:lstStyle>
          <a:p>
            <a:pPr lvl="0"/>
            <a:r>
              <a:rPr lang="en-US" smtClean="0"/>
              <a:t>Click to edit Master text styles</a:t>
            </a:r>
          </a:p>
        </p:txBody>
      </p:sp>
      <p:sp>
        <p:nvSpPr>
          <p:cNvPr id="8" name="Slide Number Placeholder 3"/>
          <p:cNvSpPr>
            <a:spLocks noGrp="1"/>
          </p:cNvSpPr>
          <p:nvPr>
            <p:ph type="sldNum" sz="quarter" idx="15"/>
          </p:nvPr>
        </p:nvSpPr>
        <p:spPr>
          <a:xfrm>
            <a:off x="8813800" y="6551613"/>
            <a:ext cx="157163" cy="153987"/>
          </a:xfrm>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753863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ouble tex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51520" y="1628800"/>
            <a:ext cx="4248472" cy="2043636"/>
          </a:xfrm>
        </p:spPr>
        <p:txBody>
          <a:bodyPr/>
          <a:lstStyle>
            <a:lvl1pPr>
              <a:defRPr>
                <a:solidFill>
                  <a:srgbClr val="165788"/>
                </a:solidFill>
              </a:defRPr>
            </a:lvl1pPr>
            <a:lvl2pPr>
              <a:buClr>
                <a:srgbClr val="165788"/>
              </a:buClr>
              <a:defRPr sz="2000">
                <a:solidFill>
                  <a:srgbClr val="93B1CC"/>
                </a:solidFill>
              </a:defRPr>
            </a:lvl2pPr>
            <a:lvl3pPr>
              <a:buClr>
                <a:srgbClr val="165788"/>
              </a:buClr>
              <a:defRPr sz="1600">
                <a:solidFill>
                  <a:srgbClr val="93B1CC"/>
                </a:solidFill>
              </a:defRPr>
            </a:lvl3pPr>
            <a:lvl4pPr>
              <a:buClr>
                <a:schemeClr val="accent1"/>
              </a:buClr>
              <a:defRPr sz="1600">
                <a:solidFill>
                  <a:srgbClr val="93B1CC"/>
                </a:solidFill>
              </a:defRPr>
            </a:lvl4pPr>
            <a:lvl5pPr>
              <a:buClr>
                <a:srgbClr val="165788"/>
              </a:buClr>
              <a:defRPr sz="16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0"/>
          <p:cNvSpPr>
            <a:spLocks noGrp="1"/>
          </p:cNvSpPr>
          <p:nvPr>
            <p:ph type="body" sz="quarter" idx="11"/>
          </p:nvPr>
        </p:nvSpPr>
        <p:spPr>
          <a:xfrm>
            <a:off x="4644008" y="1628800"/>
            <a:ext cx="4248472" cy="2043636"/>
          </a:xfrm>
        </p:spPr>
        <p:txBody>
          <a:bodyPr/>
          <a:lstStyle>
            <a:lvl1pPr>
              <a:defRPr>
                <a:solidFill>
                  <a:srgbClr val="165788"/>
                </a:solidFill>
              </a:defRPr>
            </a:lvl1pPr>
            <a:lvl2pPr>
              <a:buClr>
                <a:srgbClr val="165788"/>
              </a:buClr>
              <a:defRPr sz="2000">
                <a:solidFill>
                  <a:srgbClr val="93B1CC"/>
                </a:solidFill>
              </a:defRPr>
            </a:lvl2pPr>
            <a:lvl3pPr>
              <a:buClr>
                <a:srgbClr val="165788"/>
              </a:buClr>
              <a:defRPr sz="1600">
                <a:solidFill>
                  <a:srgbClr val="93B1CC"/>
                </a:solidFill>
              </a:defRPr>
            </a:lvl3pPr>
            <a:lvl4pPr>
              <a:buClr>
                <a:schemeClr val="accent1"/>
              </a:buClr>
              <a:defRPr sz="1600">
                <a:solidFill>
                  <a:srgbClr val="93B1CC"/>
                </a:solidFill>
              </a:defRPr>
            </a:lvl4pPr>
            <a:lvl5pPr>
              <a:buClr>
                <a:srgbClr val="165788"/>
              </a:buClr>
              <a:defRPr sz="1600">
                <a:solidFill>
                  <a:srgbClr val="93B1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p:nvPr>
        </p:nvSpPr>
        <p:spPr>
          <a:xfrm>
            <a:off x="241403" y="329495"/>
            <a:ext cx="6778869" cy="369332"/>
          </a:xfrm>
        </p:spPr>
        <p:txBody>
          <a:bodyPr/>
          <a:lstStyle>
            <a:lvl1pPr algn="l">
              <a:defRPr sz="3200"/>
            </a:lvl1pPr>
          </a:lstStyle>
          <a:p>
            <a:r>
              <a:rPr lang="en-US" smtClean="0"/>
              <a:t>Click to edit Master title style</a:t>
            </a:r>
            <a:endParaRPr lang="en-GB" dirty="0"/>
          </a:p>
        </p:txBody>
      </p:sp>
      <p:sp>
        <p:nvSpPr>
          <p:cNvPr id="14" name="Content Placeholder 16"/>
          <p:cNvSpPr>
            <a:spLocks noGrp="1"/>
          </p:cNvSpPr>
          <p:nvPr>
            <p:ph sz="quarter" idx="13"/>
          </p:nvPr>
        </p:nvSpPr>
        <p:spPr>
          <a:xfrm>
            <a:off x="241647" y="764704"/>
            <a:ext cx="6778625" cy="276999"/>
          </a:xfrm>
        </p:spPr>
        <p:txBody>
          <a:bodyPr/>
          <a:lstStyle>
            <a:lvl1pPr>
              <a:defRPr sz="1800" b="1">
                <a:solidFill>
                  <a:srgbClr val="165788"/>
                </a:solidFill>
              </a:defRPr>
            </a:lvl1pPr>
          </a:lstStyle>
          <a:p>
            <a:pPr lvl="0"/>
            <a:r>
              <a:rPr lang="en-US" smtClean="0"/>
              <a:t>Click to edit Master text styles</a:t>
            </a:r>
          </a:p>
        </p:txBody>
      </p:sp>
      <p:sp>
        <p:nvSpPr>
          <p:cNvPr id="15" name="Text Placeholder 18"/>
          <p:cNvSpPr>
            <a:spLocks noGrp="1"/>
          </p:cNvSpPr>
          <p:nvPr>
            <p:ph type="body" sz="quarter" idx="14"/>
          </p:nvPr>
        </p:nvSpPr>
        <p:spPr>
          <a:xfrm>
            <a:off x="250825" y="1125538"/>
            <a:ext cx="6769100" cy="215444"/>
          </a:xfrm>
        </p:spPr>
        <p:txBody>
          <a:bodyPr/>
          <a:lstStyle>
            <a:lvl1pPr>
              <a:defRPr sz="1400">
                <a:solidFill>
                  <a:srgbClr val="165788"/>
                </a:solidFill>
              </a:defRPr>
            </a:lvl1pPr>
          </a:lstStyle>
          <a:p>
            <a:pPr lvl="0"/>
            <a:r>
              <a:rPr lang="en-US" smtClean="0"/>
              <a:t>Click to edit Master text styles</a:t>
            </a:r>
          </a:p>
        </p:txBody>
      </p:sp>
      <p:sp>
        <p:nvSpPr>
          <p:cNvPr id="7" name="Slide Number Placeholder 3"/>
          <p:cNvSpPr>
            <a:spLocks noGrp="1"/>
          </p:cNvSpPr>
          <p:nvPr>
            <p:ph type="sldNum" sz="quarter" idx="15"/>
          </p:nvPr>
        </p:nvSpPr>
        <p:spPr>
          <a:xfrm>
            <a:off x="8813800" y="6551613"/>
            <a:ext cx="157163" cy="153987"/>
          </a:xfrm>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2488708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54540FE-7CCE-4D21-8E75-D362EC1819F2}" type="datetimeFigureOut">
              <a:rPr lang="en-US" smtClean="0"/>
              <a:pPr/>
              <a:t>11/19/2015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19469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63563" y="665163"/>
            <a:ext cx="8066087"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fontAlgn="base" hangingPunct="1">
              <a:spcBef>
                <a:spcPct val="0"/>
              </a:spcBef>
              <a:spcAft>
                <a:spcPct val="0"/>
              </a:spcAft>
              <a:defRPr/>
            </a:pPr>
            <a:r>
              <a:rPr lang="en-US" sz="3200" smtClean="0">
                <a:solidFill>
                  <a:srgbClr val="165788"/>
                </a:solidFill>
              </a:rPr>
              <a:t>Table of contents</a:t>
            </a:r>
          </a:p>
        </p:txBody>
      </p:sp>
      <p:sp>
        <p:nvSpPr>
          <p:cNvPr id="10" name="Text Placeholder 9"/>
          <p:cNvSpPr>
            <a:spLocks noGrp="1"/>
          </p:cNvSpPr>
          <p:nvPr>
            <p:ph type="body" sz="quarter" idx="10"/>
          </p:nvPr>
        </p:nvSpPr>
        <p:spPr>
          <a:xfrm>
            <a:off x="652462" y="1477963"/>
            <a:ext cx="8034338" cy="4010025"/>
          </a:xfrm>
        </p:spPr>
        <p:txBody>
          <a:bodyPr>
            <a:normAutofit/>
          </a:bodyPr>
          <a:lstStyle>
            <a:lvl1pPr>
              <a:lnSpc>
                <a:spcPct val="150000"/>
              </a:lnSpc>
              <a:spcAft>
                <a:spcPts val="0"/>
              </a:spcAft>
              <a:defRPr sz="1800" baseline="0">
                <a:solidFill>
                  <a:schemeClr val="accent1"/>
                </a:solidFill>
              </a:defRPr>
            </a:lvl1pPr>
          </a:lstStyle>
          <a:p>
            <a:pPr lvl="0"/>
            <a:r>
              <a:rPr lang="en-US" smtClean="0"/>
              <a:t>Click to edit Master text styles</a:t>
            </a:r>
          </a:p>
        </p:txBody>
      </p:sp>
      <p:sp>
        <p:nvSpPr>
          <p:cNvPr id="4" name="Slide Number Placeholder 10"/>
          <p:cNvSpPr>
            <a:spLocks noGrp="1"/>
          </p:cNvSpPr>
          <p:nvPr>
            <p:ph type="sldNum" sz="quarter" idx="11"/>
          </p:nvPr>
        </p:nvSpPr>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232412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4" name="Picture 2" descr="windmill_644"/>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colorTemperature colorTemp="7500"/>
                    </a14:imgEffect>
                    <a14:imgEffect>
                      <a14:brightnessContrast contrast="40000"/>
                    </a14:imgEffect>
                  </a14:imgLayer>
                </a14:imgProps>
              </a:ext>
              <a:ext uri="{28A0092B-C50C-407E-A947-70E740481C1C}">
                <a14:useLocalDpi xmlns:a14="http://schemas.microsoft.com/office/drawing/2010/main" xmlns="" val="0"/>
              </a:ext>
            </a:extLst>
          </a:blip>
          <a:srcRect t="9810" b="15822"/>
          <a:stretch>
            <a:fillRect/>
          </a:stretch>
        </p:blipFill>
        <p:spPr bwMode="gray">
          <a:xfrm>
            <a:off x="0" y="1198091"/>
            <a:ext cx="91440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21"/>
          <p:cNvSpPr txBox="1">
            <a:spLocks noChangeArrowheads="1"/>
          </p:cNvSpPr>
          <p:nvPr userDrawn="1"/>
        </p:nvSpPr>
        <p:spPr bwMode="gray">
          <a:xfrm>
            <a:off x="184638" y="6635750"/>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marL="1162050" indent="-1162050">
              <a:defRPr>
                <a:solidFill>
                  <a:schemeClr val="tx1"/>
                </a:solidFill>
                <a:latin typeface="Arial" pitchFamily="34" charset="0"/>
              </a:defRPr>
            </a:lvl1pPr>
            <a:lvl2pPr marL="1522413">
              <a:defRPr>
                <a:solidFill>
                  <a:schemeClr val="tx1"/>
                </a:solidFill>
                <a:latin typeface="Arial" pitchFamily="34" charset="0"/>
              </a:defRPr>
            </a:lvl2pPr>
            <a:lvl3pPr marL="1701800">
              <a:defRPr>
                <a:solidFill>
                  <a:schemeClr val="tx1"/>
                </a:solidFill>
                <a:latin typeface="Arial" pitchFamily="34" charset="0"/>
              </a:defRPr>
            </a:lvl3pPr>
            <a:lvl4pPr marL="1881188">
              <a:defRPr>
                <a:solidFill>
                  <a:schemeClr val="tx1"/>
                </a:solidFill>
                <a:latin typeface="Arial" pitchFamily="34" charset="0"/>
              </a:defRPr>
            </a:lvl4pPr>
            <a:lvl5pPr marL="2060575">
              <a:defRPr>
                <a:solidFill>
                  <a:schemeClr val="tx1"/>
                </a:solidFill>
                <a:latin typeface="Arial" pitchFamily="34" charset="0"/>
              </a:defRPr>
            </a:lvl5pPr>
            <a:lvl6pPr marL="2517775" fontAlgn="base">
              <a:spcBef>
                <a:spcPct val="0"/>
              </a:spcBef>
              <a:spcAft>
                <a:spcPct val="0"/>
              </a:spcAft>
              <a:defRPr>
                <a:solidFill>
                  <a:schemeClr val="tx1"/>
                </a:solidFill>
                <a:latin typeface="Arial" pitchFamily="34" charset="0"/>
              </a:defRPr>
            </a:lvl6pPr>
            <a:lvl7pPr marL="2974975" fontAlgn="base">
              <a:spcBef>
                <a:spcPct val="0"/>
              </a:spcBef>
              <a:spcAft>
                <a:spcPct val="0"/>
              </a:spcAft>
              <a:defRPr>
                <a:solidFill>
                  <a:schemeClr val="tx1"/>
                </a:solidFill>
                <a:latin typeface="Arial" pitchFamily="34" charset="0"/>
              </a:defRPr>
            </a:lvl7pPr>
            <a:lvl8pPr marL="3432175" fontAlgn="base">
              <a:spcBef>
                <a:spcPct val="0"/>
              </a:spcBef>
              <a:spcAft>
                <a:spcPct val="0"/>
              </a:spcAft>
              <a:defRPr>
                <a:solidFill>
                  <a:schemeClr val="tx1"/>
                </a:solidFill>
                <a:latin typeface="Arial" pitchFamily="34" charset="0"/>
              </a:defRPr>
            </a:lvl8pPr>
            <a:lvl9pPr marL="3889375" fontAlgn="base">
              <a:spcBef>
                <a:spcPct val="0"/>
              </a:spcBef>
              <a:spcAft>
                <a:spcPct val="0"/>
              </a:spcAft>
              <a:defRPr>
                <a:solidFill>
                  <a:schemeClr val="tx1"/>
                </a:solidFill>
                <a:latin typeface="Arial" pitchFamily="34" charset="0"/>
              </a:defRPr>
            </a:lvl9pPr>
          </a:lstStyle>
          <a:p>
            <a:pPr>
              <a:defRPr/>
            </a:pPr>
            <a:r>
              <a:rPr lang="en-GB" sz="700" dirty="0" smtClean="0">
                <a:solidFill>
                  <a:schemeClr val="accent1"/>
                </a:solidFill>
              </a:rPr>
              <a:t>© World Energy Council 2015</a:t>
            </a:r>
          </a:p>
        </p:txBody>
      </p:sp>
      <p:pic>
        <p:nvPicPr>
          <p:cNvPr id="22" name="Picture 10" descr="W:\Pub_Rel\Logos\WEC_Standard_Logo_2011\WEC_Logo_2011_HighRes_JPG_300dpi.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79323" y="188913"/>
            <a:ext cx="1412631"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75228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313" y="1640438"/>
            <a:ext cx="8207375" cy="474131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mn-lt"/>
                <a:ea typeface="+mn-ea"/>
                <a:cs typeface="+mn-cs"/>
              </a:defRPr>
            </a:lvl1pPr>
            <a:lvl2pPr marL="444500" indent="-173038"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mn-lt"/>
                <a:ea typeface="+mn-ea"/>
                <a:cs typeface="+mn-cs"/>
              </a:defRPr>
            </a:lvl2pPr>
            <a:lvl3pPr marL="625475" indent="-180975" algn="l" rtl="0" eaLnBrk="1" fontAlgn="base" hangingPunct="1">
              <a:spcBef>
                <a:spcPts val="800"/>
              </a:spcBef>
              <a:spcAft>
                <a:spcPct val="0"/>
              </a:spcAft>
              <a:buClr>
                <a:schemeClr val="tx1"/>
              </a:buClr>
              <a:buFont typeface="Arial" pitchFamily="34" charset="0"/>
              <a:tabLst/>
              <a:defRPr lang="de-DE" sz="16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4pPr>
            <a:lvl5pPr marL="989013" indent="-180975" algn="l" rtl="0" eaLnBrk="1" fontAlgn="base" hangingPunct="1">
              <a:spcBef>
                <a:spcPts val="800"/>
              </a:spcBef>
              <a:spcAft>
                <a:spcPct val="0"/>
              </a:spcAft>
              <a:buClr>
                <a:schemeClr val="tx1"/>
              </a:buClr>
              <a:buFont typeface="Arial" pitchFamily="34" charset="0"/>
              <a:defRPr lang="de-DE" sz="1200" dirty="0">
                <a:solidFill>
                  <a:schemeClr val="tx1"/>
                </a:solidFill>
                <a:latin typeface="+mn-lt"/>
                <a:ea typeface="+mn-ea"/>
                <a:cs typeface="+mn-cs"/>
              </a:defRPr>
            </a:lvl5pPr>
          </a:lstStyle>
          <a:p>
            <a:pPr lvl="0"/>
            <a:r>
              <a:rPr lang="en-US" noProof="0" dirty="0" smtClean="0"/>
              <a:t>Click to edit Master text style</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platzhalter 2"/>
          <p:cNvSpPr>
            <a:spLocks noGrp="1"/>
          </p:cNvSpPr>
          <p:nvPr>
            <p:ph type="body" idx="13"/>
          </p:nvPr>
        </p:nvSpPr>
        <p:spPr>
          <a:xfrm>
            <a:off x="468313" y="1102301"/>
            <a:ext cx="8207375" cy="538138"/>
          </a:xfrm>
          <a:prstGeom prst="rect">
            <a:avLst/>
          </a:prstGeom>
          <a:noFill/>
        </p:spPr>
        <p:txBody>
          <a:bodyPr wrap="square" lIns="0" tIns="72000" rIns="0" bIns="36000">
            <a:noAutofit/>
          </a:bodyPr>
          <a:lstStyle>
            <a:lvl1pPr marL="0" indent="0">
              <a:buNone/>
              <a:defRPr lang="de-DE" sz="2000" b="1" baseline="0" dirty="0" smtClean="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dirty="0" smtClean="0"/>
              <a:t>Click to edit Master text style</a:t>
            </a:r>
          </a:p>
        </p:txBody>
      </p:sp>
      <p:sp>
        <p:nvSpPr>
          <p:cNvPr id="4" name="Titel 3"/>
          <p:cNvSpPr>
            <a:spLocks noGrp="1"/>
          </p:cNvSpPr>
          <p:nvPr>
            <p:ph type="title"/>
          </p:nvPr>
        </p:nvSpPr>
        <p:spPr/>
        <p:txBody>
          <a:bodyPr/>
          <a:lstStyle>
            <a:lvl1pPr>
              <a:defRPr sz="3200" baseline="0"/>
            </a:lvl1pPr>
          </a:lstStyle>
          <a:p>
            <a:r>
              <a:rPr lang="de-DE" dirty="0" smtClean="0"/>
              <a:t>Click to edit Master title style</a:t>
            </a:r>
            <a:endParaRPr lang="de-DE" dirty="0"/>
          </a:p>
        </p:txBody>
      </p:sp>
    </p:spTree>
    <p:extLst>
      <p:ext uri="{BB962C8B-B14F-4D97-AF65-F5344CB8AC3E}">
        <p14:creationId xmlns:p14="http://schemas.microsoft.com/office/powerpoint/2010/main" xmlns="" val="3793611839"/>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2-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457201" y="1381125"/>
            <a:ext cx="4025899"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9" name="Content Placeholder 9"/>
          <p:cNvSpPr>
            <a:spLocks noGrp="1"/>
          </p:cNvSpPr>
          <p:nvPr>
            <p:ph sz="quarter" idx="13" hasCustomPrompt="1"/>
          </p:nvPr>
        </p:nvSpPr>
        <p:spPr>
          <a:xfrm>
            <a:off x="4659314" y="1381125"/>
            <a:ext cx="4025899" cy="4824414"/>
          </a:xfrm>
        </p:spPr>
        <p:txBody>
          <a:bodyPr>
            <a:normAutofit/>
          </a:bodyPr>
          <a:lstStyle>
            <a:lvl1pPr>
              <a:defRPr sz="2000"/>
            </a:lvl1pPr>
            <a:lvl2pPr>
              <a:defRPr sz="1800"/>
            </a:lvl2pPr>
            <a:lvl3pPr>
              <a:defRPr sz="1600"/>
            </a:lvl3pPr>
            <a:lvl4pPr>
              <a:defRPr sz="1400"/>
            </a:lvl4pPr>
            <a:lvl5pPr>
              <a:defRPr sz="1200"/>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2014 </a:t>
            </a:r>
            <a:r>
              <a:rPr lang="en-US" sz="900" dirty="0">
                <a:solidFill>
                  <a:srgbClr val="7F7F7F"/>
                </a:solidFill>
                <a:latin typeface="Arial" pitchFamily="34" charset="0"/>
                <a:cs typeface="Arial" pitchFamily="34" charset="0"/>
              </a:rPr>
              <a:t>Accenture  All rights reserved.</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8" name="TextBox 7"/>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xmlns="" val="33925730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p:txBody>
          <a:bodyPr/>
          <a:lstStyle>
            <a:lvl1pPr marL="0" indent="0">
              <a:spcBef>
                <a:spcPts val="1200"/>
              </a:spcBef>
              <a:spcAft>
                <a:spcPts val="0"/>
              </a:spcAft>
              <a:buNone/>
              <a:defRPr sz="2400" b="1">
                <a:solidFill>
                  <a:srgbClr val="FF0000"/>
                </a:solidFill>
              </a:defRPr>
            </a:lvl1pPr>
            <a:lvl2pPr marL="231775" indent="-231775">
              <a:spcBef>
                <a:spcPts val="624"/>
              </a:spcBef>
              <a:buFont typeface="Arial" pitchFamily="34" charset="0"/>
              <a:buChar char="•"/>
              <a:defRPr/>
            </a:lvl2pPr>
            <a:lvl3pPr marL="457200" indent="-231775">
              <a:buFont typeface="Arial" pitchFamily="34" charset="0"/>
              <a:buChar char="–"/>
              <a:defRPr/>
            </a:lvl3pPr>
            <a:lvl4pPr marL="688975" indent="-225425">
              <a:buFont typeface="Arial" pitchFamily="34" charset="0"/>
              <a:buChar char="•"/>
              <a:defRPr/>
            </a:lvl4pPr>
            <a:lvl5pPr marL="914400" indent="-225425">
              <a:buFont typeface="Arial" pitchFamily="34" charset="0"/>
              <a:buChar char="–"/>
              <a:tabLst/>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7" name="TextBox 6"/>
          <p:cNvSpPr txBox="1"/>
          <p:nvPr userDrawn="1"/>
        </p:nvSpPr>
        <p:spPr>
          <a:xfrm>
            <a:off x="444500" y="6572250"/>
            <a:ext cx="2573227" cy="230832"/>
          </a:xfrm>
          <a:prstGeom prst="rect">
            <a:avLst/>
          </a:prstGeom>
          <a:noFill/>
        </p:spPr>
        <p:txBody>
          <a:bodyPr wrap="square" lIns="0">
            <a:spAutoFit/>
          </a:bodyPr>
          <a:lstStyle/>
          <a:p>
            <a:pPr algn="ctr">
              <a:defRPr/>
            </a:pPr>
            <a:r>
              <a:rPr lang="en-US" sz="900" dirty="0">
                <a:solidFill>
                  <a:srgbClr val="7F7F7F"/>
                </a:solidFill>
                <a:latin typeface="Arial" pitchFamily="34" charset="0"/>
                <a:cs typeface="Arial" pitchFamily="34" charset="0"/>
              </a:rPr>
              <a:t>Copyright © </a:t>
            </a:r>
            <a:r>
              <a:rPr lang="en-US" sz="900" dirty="0" smtClean="0">
                <a:solidFill>
                  <a:srgbClr val="7F7F7F"/>
                </a:solidFill>
                <a:latin typeface="Arial" pitchFamily="34" charset="0"/>
                <a:cs typeface="Arial" pitchFamily="34" charset="0"/>
              </a:rPr>
              <a:t>2014 </a:t>
            </a:r>
            <a:r>
              <a:rPr lang="en-US" sz="900" dirty="0">
                <a:solidFill>
                  <a:srgbClr val="7F7F7F"/>
                </a:solidFill>
                <a:latin typeface="Arial" pitchFamily="34" charset="0"/>
                <a:cs typeface="Arial" pitchFamily="34" charset="0"/>
              </a:rPr>
              <a:t>Accenture  All rights reserved.</a:t>
            </a:r>
          </a:p>
        </p:txBody>
      </p:sp>
      <p:sp>
        <p:nvSpPr>
          <p:cNvPr id="3" name="Title 2"/>
          <p:cNvSpPr>
            <a:spLocks noGrp="1"/>
          </p:cNvSpPr>
          <p:nvPr>
            <p:ph type="title" hasCustomPrompt="1"/>
          </p:nvPr>
        </p:nvSpPr>
        <p:spPr/>
        <p:txBody>
          <a:bodyPr/>
          <a:lstStyle/>
          <a:p>
            <a:r>
              <a:rPr lang="en-US" dirty="0" smtClean="0"/>
              <a:t>Master Title Slide Headline</a:t>
            </a:r>
            <a:endParaRPr lang="en-CA" dirty="0"/>
          </a:p>
        </p:txBody>
      </p:sp>
      <p:sp>
        <p:nvSpPr>
          <p:cNvPr id="9" name="TextBox 8"/>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xmlns="" val="19048524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xhibit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1589" y="1591"/>
          <a:ext cx="1587" cy="1587"/>
        </p:xfrm>
        <a:graphic>
          <a:graphicData uri="http://schemas.openxmlformats.org/presentationml/2006/ole">
            <p:oleObj spid="_x0000_s31751" name="think-cell Slide" r:id="rId3" imgW="360" imgH="360" progId="">
              <p:embed/>
            </p:oleObj>
          </a:graphicData>
        </a:graphic>
      </p:graphicFrame>
      <p:sp>
        <p:nvSpPr>
          <p:cNvPr id="24" name="Text Placeholder 8"/>
          <p:cNvSpPr>
            <a:spLocks noGrp="1"/>
          </p:cNvSpPr>
          <p:nvPr>
            <p:ph type="body" sz="quarter" idx="14" hasCustomPrompt="1"/>
          </p:nvPr>
        </p:nvSpPr>
        <p:spPr bwMode="auto">
          <a:xfrm>
            <a:off x="346093" y="6400802"/>
            <a:ext cx="8237368" cy="269025"/>
          </a:xfrm>
          <a:prstGeom prst="rect">
            <a:avLst/>
          </a:prstGeom>
          <a:noFill/>
          <a:ln w="9525" algn="ctr">
            <a:noFill/>
            <a:miter lim="800000"/>
            <a:headEnd/>
            <a:tailEnd/>
          </a:ln>
          <a:effectLst/>
        </p:spPr>
        <p:txBody>
          <a:bodyPr lIns="0" tIns="0" rIns="0" bIns="0" anchor="b">
            <a:noAutofit/>
          </a:bodyPr>
          <a:lstStyle>
            <a:lvl1pPr marL="473869" marR="0" indent="-473869" algn="l" defTabSz="671513" rtl="0" eaLnBrk="1" fontAlgn="base" latinLnBrk="0" hangingPunct="1">
              <a:lnSpc>
                <a:spcPct val="100000"/>
              </a:lnSpc>
              <a:spcBef>
                <a:spcPct val="0"/>
              </a:spcBef>
              <a:spcAft>
                <a:spcPct val="0"/>
              </a:spcAft>
              <a:buClr>
                <a:srgbClr val="6497CB"/>
              </a:buClr>
              <a:buSzTx/>
              <a:buFont typeface="Wingdings" pitchFamily="2" charset="2"/>
              <a:buNone/>
              <a:tabLst>
                <a:tab pos="400050" algn="r"/>
              </a:tabLst>
              <a:defRPr kumimoji="1" lang="en-US" sz="750" kern="1200" baseline="0" dirty="0" smtClean="0">
                <a:solidFill>
                  <a:srgbClr val="000000"/>
                </a:solidFill>
                <a:latin typeface="+mn-lt"/>
                <a:ea typeface="+mn-ea"/>
                <a:cs typeface="+mn-cs"/>
                <a:sym typeface="Wingdings" pitchFamily="2" charset="2"/>
              </a:defRPr>
            </a:lvl1pPr>
          </a:lstStyle>
          <a:p>
            <a:pPr marL="473869" marR="0" lvl="0" indent="-473869" algn="l" defTabSz="671513" rtl="0" eaLnBrk="1" fontAlgn="base" latinLnBrk="0" hangingPunct="1">
              <a:lnSpc>
                <a:spcPct val="90000"/>
              </a:lnSpc>
              <a:spcBef>
                <a:spcPct val="0"/>
              </a:spcBef>
              <a:spcAft>
                <a:spcPct val="0"/>
              </a:spcAft>
              <a:buClr>
                <a:srgbClr val="6497CB"/>
              </a:buClr>
              <a:buSzTx/>
              <a:buFont typeface="Wingdings" pitchFamily="2" charset="2"/>
              <a:buNone/>
              <a:tabLst>
                <a:tab pos="400050" algn="r"/>
              </a:tabLst>
              <a:defRPr/>
            </a:pPr>
            <a:r>
              <a:rPr kumimoji="1" lang="en-US" sz="750" b="0" i="0" u="none" strike="noStrike" kern="1200" cap="none" spc="0" normalizeH="0" baseline="0" noProof="0" dirty="0" smtClean="0">
                <a:ln>
                  <a:noFill/>
                </a:ln>
                <a:solidFill>
                  <a:srgbClr val="000000"/>
                </a:solidFill>
                <a:effectLst/>
                <a:uLnTx/>
                <a:uFillTx/>
                <a:latin typeface="Arial"/>
                <a:ea typeface="+mn-ea"/>
                <a:cs typeface="+mn-cs"/>
              </a:rPr>
              <a:t>	Source:	Tab  Type “Source”, then Tab  Enter sources. Separate multiple sources with </a:t>
            </a:r>
            <a:r>
              <a:rPr lang="en-US" sz="750" dirty="0" smtClean="0">
                <a:solidFill>
                  <a:srgbClr val="000000"/>
                </a:solidFill>
                <a:latin typeface="+mn-lt"/>
              </a:rPr>
              <a:t>semi-colon (;)</a:t>
            </a:r>
          </a:p>
        </p:txBody>
      </p:sp>
      <p:sp>
        <p:nvSpPr>
          <p:cNvPr id="27" name="Title 1"/>
          <p:cNvSpPr>
            <a:spLocks noGrp="1"/>
          </p:cNvSpPr>
          <p:nvPr>
            <p:ph type="title" hasCustomPrompt="1"/>
          </p:nvPr>
        </p:nvSpPr>
        <p:spPr>
          <a:xfrm>
            <a:off x="346092" y="241301"/>
            <a:ext cx="8451816" cy="942040"/>
          </a:xfrm>
          <a:prstGeom prst="rect">
            <a:avLst/>
          </a:prstGeom>
          <a:noFill/>
        </p:spPr>
        <p:txBody>
          <a:bodyPr lIns="0" tIns="0" rIns="45720" bIns="0"/>
          <a:lstStyle>
            <a:lvl1pPr marL="0" marR="0" indent="0" defTabSz="685800" rtl="0" eaLnBrk="1" fontAlgn="base" latinLnBrk="0" hangingPunct="1">
              <a:lnSpc>
                <a:spcPct val="100000"/>
              </a:lnSpc>
              <a:spcBef>
                <a:spcPct val="0"/>
              </a:spcBef>
              <a:spcAft>
                <a:spcPct val="0"/>
              </a:spcAft>
              <a:tabLst/>
              <a:defRPr sz="1500">
                <a:solidFill>
                  <a:schemeClr val="tx2"/>
                </a:solidFill>
              </a:defRPr>
            </a:lvl1pPr>
          </a:lstStyle>
          <a:p>
            <a:pPr marL="0" marR="0" lvl="0" indent="0" defTabSz="685800" rtl="0" eaLnBrk="1" fontAlgn="base" latinLnBrk="0" hangingPunct="1">
              <a:lnSpc>
                <a:spcPct val="100000"/>
              </a:lnSpc>
              <a:spcBef>
                <a:spcPct val="0"/>
              </a:spcBef>
              <a:spcAft>
                <a:spcPct val="0"/>
              </a:spcAft>
              <a:tabLst/>
              <a:defRPr/>
            </a:pPr>
            <a:r>
              <a:rPr lang="en-US" dirty="0" smtClean="0"/>
              <a:t>Arial sentence-cap @ size 20 and left-aligned with max of 2 lines</a:t>
            </a:r>
            <a:endParaRPr kumimoji="1" lang="en-GB" sz="1500" b="1" i="0" u="none" strike="noStrike" kern="0" cap="none" spc="0" normalizeH="0" baseline="0" noProof="0" dirty="0">
              <a:ln>
                <a:noFill/>
              </a:ln>
              <a:solidFill>
                <a:schemeClr val="tx2"/>
              </a:solidFill>
              <a:effectLst/>
              <a:uLnTx/>
              <a:uFillTx/>
              <a:latin typeface="+mj-lt"/>
              <a:ea typeface="+mj-ea"/>
              <a:cs typeface="Arial" pitchFamily="34" charset="0"/>
            </a:endParaRPr>
          </a:p>
        </p:txBody>
      </p:sp>
      <p:sp>
        <p:nvSpPr>
          <p:cNvPr id="13" name="Text Placeholder 14"/>
          <p:cNvSpPr>
            <a:spLocks noGrp="1"/>
          </p:cNvSpPr>
          <p:nvPr>
            <p:ph type="body" sz="quarter" idx="15" hasCustomPrompt="1"/>
          </p:nvPr>
        </p:nvSpPr>
        <p:spPr>
          <a:xfrm>
            <a:off x="346092" y="1600200"/>
            <a:ext cx="8456659" cy="228600"/>
          </a:xfrm>
        </p:spPr>
        <p:txBody>
          <a:bodyPr lIns="0" tIns="0" rIns="0" bIns="0"/>
          <a:lstStyle>
            <a:lvl1pPr marL="0" indent="0" algn="l">
              <a:spcBef>
                <a:spcPts val="0"/>
              </a:spcBef>
              <a:buFontTx/>
              <a:buNone/>
              <a:defRPr lang="en-US" sz="1200" b="0" baseline="0" dirty="0">
                <a:solidFill>
                  <a:schemeClr val="tx1"/>
                </a:solidFill>
              </a:defRPr>
            </a:lvl1pPr>
          </a:lstStyle>
          <a:p>
            <a:pPr algn="l"/>
            <a:r>
              <a:rPr lang="en-US" sz="1200" dirty="0" smtClean="0">
                <a:latin typeface="+mn-lt"/>
              </a:rPr>
              <a:t>Units of Measurement (</a:t>
            </a:r>
            <a:r>
              <a:rPr lang="en-US" sz="1200" dirty="0" err="1" smtClean="0">
                <a:latin typeface="+mn-lt"/>
              </a:rPr>
              <a:t>unbold</a:t>
            </a:r>
            <a:r>
              <a:rPr lang="en-US" sz="1200" dirty="0" smtClean="0">
                <a:latin typeface="+mn-lt"/>
              </a:rPr>
              <a:t>, same size)</a:t>
            </a:r>
            <a:endParaRPr lang="en-US" sz="1200" dirty="0">
              <a:solidFill>
                <a:srgbClr val="C00000"/>
              </a:solidFill>
              <a:latin typeface="+mn-lt"/>
            </a:endParaRPr>
          </a:p>
        </p:txBody>
      </p:sp>
      <p:sp>
        <p:nvSpPr>
          <p:cNvPr id="7" name="Text Placeholder 6"/>
          <p:cNvSpPr>
            <a:spLocks noGrp="1"/>
          </p:cNvSpPr>
          <p:nvPr>
            <p:ph type="body" sz="quarter" idx="16" hasCustomPrompt="1"/>
          </p:nvPr>
        </p:nvSpPr>
        <p:spPr>
          <a:xfrm>
            <a:off x="346092" y="1371602"/>
            <a:ext cx="8457497" cy="228600"/>
          </a:xfrm>
        </p:spPr>
        <p:txBody>
          <a:bodyPr lIns="0" tIns="0" rIns="0" bIns="0"/>
          <a:lstStyle>
            <a:lvl1pPr marL="0" indent="0">
              <a:buNone/>
              <a:defRPr b="1" cap="all" baseline="0"/>
            </a:lvl1pPr>
          </a:lstStyle>
          <a:p>
            <a:pPr lvl="0"/>
            <a:r>
              <a:rPr lang="en-US" sz="1200" b="1" dirty="0" smtClean="0">
                <a:latin typeface="+mn-lt"/>
              </a:rPr>
              <a:t>EXHIBIT TITLE (BOLD, FONT 14 TO 16)</a:t>
            </a:r>
            <a:endParaRPr lang="en-US" dirty="0"/>
          </a:p>
        </p:txBody>
      </p:sp>
    </p:spTree>
    <p:extLst>
      <p:ext uri="{BB962C8B-B14F-4D97-AF65-F5344CB8AC3E}">
        <p14:creationId xmlns:p14="http://schemas.microsoft.com/office/powerpoint/2010/main" xmlns="" val="90671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Cover_1.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24935" y="448534"/>
            <a:ext cx="5616146" cy="1439304"/>
          </a:xfrm>
        </p:spPr>
        <p:txBody>
          <a:bodyPr lIns="0" tIns="0" rIns="0" bIns="0" anchor="t" anchorCtr="0"/>
          <a:lstStyle>
            <a:lvl1pPr algn="l">
              <a:defRPr baseline="0"/>
            </a:lvl1pPr>
          </a:lstStyle>
          <a:p>
            <a:r>
              <a:rPr lang="en-GB" dirty="0" smtClean="0"/>
              <a:t>Title of Presentation on two lines max</a:t>
            </a:r>
            <a:endParaRPr lang="en-US" dirty="0"/>
          </a:p>
        </p:txBody>
      </p:sp>
      <p:sp>
        <p:nvSpPr>
          <p:cNvPr id="3" name="Subtitle 2"/>
          <p:cNvSpPr>
            <a:spLocks noGrp="1"/>
          </p:cNvSpPr>
          <p:nvPr>
            <p:ph type="subTitle" idx="1" hasCustomPrompt="1"/>
          </p:nvPr>
        </p:nvSpPr>
        <p:spPr>
          <a:xfrm>
            <a:off x="424935" y="1899853"/>
            <a:ext cx="5616146" cy="653878"/>
          </a:xfrm>
        </p:spPr>
        <p:txBody>
          <a:bodyPr lIns="0" tIns="0" rIns="0" bIns="0" anchor="t" anchorCtr="0">
            <a:normAutofit/>
          </a:bodyPr>
          <a:lstStyle>
            <a:lvl1pPr marL="0" indent="0" algn="l">
              <a:buNone/>
              <a:defRPr sz="2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of Presentation</a:t>
            </a:r>
            <a:endParaRPr lang="en-US" dirty="0"/>
          </a:p>
        </p:txBody>
      </p:sp>
      <p:sp>
        <p:nvSpPr>
          <p:cNvPr id="12" name="Text Placeholder 11"/>
          <p:cNvSpPr>
            <a:spLocks noGrp="1"/>
          </p:cNvSpPr>
          <p:nvPr>
            <p:ph type="body" sz="quarter" idx="10" hasCustomPrompt="1"/>
          </p:nvPr>
        </p:nvSpPr>
        <p:spPr>
          <a:xfrm>
            <a:off x="425450" y="2553731"/>
            <a:ext cx="4359275" cy="349978"/>
          </a:xfrm>
        </p:spPr>
        <p:txBody>
          <a:bodyPr lIns="0" tIns="0" rIns="0" bIns="0">
            <a:normAutofit/>
          </a:bodyPr>
          <a:lstStyle>
            <a:lvl1pPr marL="0" indent="0">
              <a:spcBef>
                <a:spcPts val="0"/>
              </a:spcBef>
              <a:buFontTx/>
              <a:buNone/>
              <a:defRPr sz="1800">
                <a:solidFill>
                  <a:schemeClr val="accent4"/>
                </a:solidFill>
              </a:defRPr>
            </a:lvl1pPr>
          </a:lstStyle>
          <a:p>
            <a:pPr lvl="0"/>
            <a:r>
              <a:rPr lang="en-GB" dirty="0" smtClean="0"/>
              <a:t>Name of presenter</a:t>
            </a:r>
            <a:endParaRPr lang="en-US" dirty="0"/>
          </a:p>
        </p:txBody>
      </p:sp>
      <p:sp>
        <p:nvSpPr>
          <p:cNvPr id="13" name="Text Placeholder 11"/>
          <p:cNvSpPr>
            <a:spLocks noGrp="1"/>
          </p:cNvSpPr>
          <p:nvPr>
            <p:ph type="body" sz="quarter" idx="11" hasCustomPrompt="1"/>
          </p:nvPr>
        </p:nvSpPr>
        <p:spPr>
          <a:xfrm>
            <a:off x="425450" y="2903709"/>
            <a:ext cx="4359275" cy="452438"/>
          </a:xfrm>
        </p:spPr>
        <p:txBody>
          <a:bodyPr lIns="0" tIns="0" rIns="0" bIns="0">
            <a:normAutofit/>
          </a:bodyPr>
          <a:lstStyle>
            <a:lvl1pPr marL="0" indent="0">
              <a:spcBef>
                <a:spcPts val="0"/>
              </a:spcBef>
              <a:buFontTx/>
              <a:buNone/>
              <a:defRPr sz="1800">
                <a:solidFill>
                  <a:schemeClr val="accent4"/>
                </a:solidFill>
              </a:defRPr>
            </a:lvl1pPr>
          </a:lstStyle>
          <a:p>
            <a:pPr lvl="0"/>
            <a:r>
              <a:rPr lang="en-GB" dirty="0" smtClean="0"/>
              <a:t>Date and name of the event</a:t>
            </a:r>
            <a:endParaRPr lang="en-US" dirty="0"/>
          </a:p>
        </p:txBody>
      </p:sp>
    </p:spTree>
    <p:extLst>
      <p:ext uri="{BB962C8B-B14F-4D97-AF65-F5344CB8AC3E}">
        <p14:creationId xmlns:p14="http://schemas.microsoft.com/office/powerpoint/2010/main" xmlns="" val="3600641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Slide Number Placeholder 10"/>
          <p:cNvSpPr>
            <a:spLocks noGrp="1"/>
          </p:cNvSpPr>
          <p:nvPr>
            <p:ph type="sldNum" sz="quarter" idx="4"/>
          </p:nvPr>
        </p:nvSpPr>
        <p:spPr>
          <a:xfrm>
            <a:off x="6809946" y="6535479"/>
            <a:ext cx="1876854" cy="107722"/>
          </a:xfrm>
          <a:prstGeom prst="rect">
            <a:avLst/>
          </a:prstGeom>
        </p:spPr>
        <p:txBody>
          <a:bodyPr vert="horz" lIns="0" tIns="0" rIns="0" bIns="0" rtlCol="0" anchor="t" anchorCtr="0"/>
          <a:lstStyle>
            <a:lvl1pPr algn="r">
              <a:defRPr sz="800">
                <a:solidFill>
                  <a:srgbClr val="165788"/>
                </a:solidFill>
              </a:defRPr>
            </a:lvl1pPr>
          </a:lstStyle>
          <a:p>
            <a:fld id="{E34BAE44-AEB9-5B48-8BCA-D44DFD8E53D4}" type="slidenum">
              <a:rPr lang="en-US" smtClean="0"/>
              <a:pPr/>
              <a:t>‹#›</a:t>
            </a:fld>
            <a:endParaRPr lang="en-US" dirty="0"/>
          </a:p>
        </p:txBody>
      </p:sp>
      <p:sp>
        <p:nvSpPr>
          <p:cNvPr id="6" name="TextBox 5"/>
          <p:cNvSpPr txBox="1"/>
          <p:nvPr userDrawn="1"/>
        </p:nvSpPr>
        <p:spPr>
          <a:xfrm>
            <a:off x="562918" y="665892"/>
            <a:ext cx="8066217" cy="492443"/>
          </a:xfrm>
          <a:prstGeom prst="rect">
            <a:avLst/>
          </a:prstGeom>
          <a:noFill/>
        </p:spPr>
        <p:txBody>
          <a:bodyPr wrap="square" lIns="0" tIns="0" rIns="0" bIns="0" rtlCol="0">
            <a:spAutoFit/>
          </a:bodyPr>
          <a:lstStyle/>
          <a:p>
            <a:pPr defTabSz="457200"/>
            <a:r>
              <a:rPr lang="en-US" sz="3200" dirty="0" smtClean="0">
                <a:solidFill>
                  <a:srgbClr val="165788"/>
                </a:solidFill>
              </a:rPr>
              <a:t>Table of contents</a:t>
            </a:r>
            <a:endParaRPr lang="en-US" sz="3200" dirty="0">
              <a:solidFill>
                <a:srgbClr val="165788"/>
              </a:solidFill>
            </a:endParaRPr>
          </a:p>
        </p:txBody>
      </p:sp>
      <p:sp>
        <p:nvSpPr>
          <p:cNvPr id="10" name="Text Placeholder 9"/>
          <p:cNvSpPr>
            <a:spLocks noGrp="1"/>
          </p:cNvSpPr>
          <p:nvPr>
            <p:ph type="body" sz="quarter" idx="10" hasCustomPrompt="1"/>
          </p:nvPr>
        </p:nvSpPr>
        <p:spPr>
          <a:xfrm>
            <a:off x="652462" y="1477963"/>
            <a:ext cx="8034338" cy="4010025"/>
          </a:xfrm>
        </p:spPr>
        <p:txBody>
          <a:bodyPr>
            <a:normAutofit/>
          </a:bodyPr>
          <a:lstStyle>
            <a:lvl1pPr>
              <a:lnSpc>
                <a:spcPct val="150000"/>
              </a:lnSpc>
              <a:spcAft>
                <a:spcPts val="0"/>
              </a:spcAft>
              <a:defRPr sz="1800" baseline="0">
                <a:solidFill>
                  <a:schemeClr val="accent1"/>
                </a:solidFill>
              </a:defRPr>
            </a:lvl1pPr>
          </a:lstStyle>
          <a:p>
            <a:pPr lvl="0"/>
            <a:r>
              <a:rPr lang="en-GB" dirty="0" smtClean="0"/>
              <a:t>Introduction: why is this presentation relevant to you? – about WEC	</a:t>
            </a:r>
            <a:br>
              <a:rPr lang="en-GB" dirty="0" smtClean="0"/>
            </a:br>
            <a:r>
              <a:rPr lang="en-GB" dirty="0" smtClean="0"/>
              <a:t>My point 1</a:t>
            </a:r>
            <a:br>
              <a:rPr lang="en-GB" dirty="0" smtClean="0"/>
            </a:br>
            <a:r>
              <a:rPr lang="en-GB" dirty="0" smtClean="0"/>
              <a:t>My point 2</a:t>
            </a:r>
            <a:br>
              <a:rPr lang="en-GB" dirty="0" smtClean="0"/>
            </a:br>
            <a:r>
              <a:rPr lang="en-GB" dirty="0" smtClean="0"/>
              <a:t>My point 3</a:t>
            </a:r>
            <a:br>
              <a:rPr lang="en-GB" dirty="0" smtClean="0"/>
            </a:br>
            <a:r>
              <a:rPr lang="en-GB" dirty="0" smtClean="0"/>
              <a:t>Conclusion: why was this presentation relevant to you? – call to action</a:t>
            </a:r>
            <a:endParaRPr lang="en-US" dirty="0"/>
          </a:p>
        </p:txBody>
      </p:sp>
    </p:spTree>
    <p:extLst>
      <p:ext uri="{BB962C8B-B14F-4D97-AF65-F5344CB8AC3E}">
        <p14:creationId xmlns:p14="http://schemas.microsoft.com/office/powerpoint/2010/main" xmlns="" val="2904547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Slide Number Placeholder 10"/>
          <p:cNvSpPr>
            <a:spLocks noGrp="1"/>
          </p:cNvSpPr>
          <p:nvPr>
            <p:ph type="sldNum" sz="quarter" idx="4"/>
          </p:nvPr>
        </p:nvSpPr>
        <p:spPr>
          <a:xfrm>
            <a:off x="6809946" y="6535479"/>
            <a:ext cx="1876854" cy="107722"/>
          </a:xfrm>
          <a:prstGeom prst="rect">
            <a:avLst/>
          </a:prstGeom>
        </p:spPr>
        <p:txBody>
          <a:bodyPr vert="horz" lIns="0" tIns="0" rIns="0" bIns="0" rtlCol="0" anchor="t" anchorCtr="0"/>
          <a:lstStyle>
            <a:lvl1pPr algn="r">
              <a:defRPr sz="800">
                <a:solidFill>
                  <a:srgbClr val="165788"/>
                </a:solidFill>
              </a:defRPr>
            </a:lvl1pPr>
          </a:lstStyle>
          <a:p>
            <a:fld id="{E34BAE44-AEB9-5B48-8BCA-D44DFD8E53D4}" type="slidenum">
              <a:rPr lang="en-US" smtClean="0"/>
              <a:pPr/>
              <a:t>‹#›</a:t>
            </a:fld>
            <a:endParaRPr lang="en-US" dirty="0"/>
          </a:p>
        </p:txBody>
      </p:sp>
      <p:sp>
        <p:nvSpPr>
          <p:cNvPr id="5" name="TextBox 4"/>
          <p:cNvSpPr txBox="1"/>
          <p:nvPr userDrawn="1"/>
        </p:nvSpPr>
        <p:spPr>
          <a:xfrm>
            <a:off x="562918" y="1572054"/>
            <a:ext cx="7592541" cy="830997"/>
          </a:xfrm>
          <a:prstGeom prst="rect">
            <a:avLst/>
          </a:prstGeom>
          <a:noFill/>
        </p:spPr>
        <p:txBody>
          <a:bodyPr wrap="square" lIns="0" tIns="0" rIns="0" bIns="0" rtlCol="0">
            <a:spAutoFit/>
          </a:bodyPr>
          <a:lstStyle/>
          <a:p>
            <a:pPr defTabSz="457200">
              <a:defRPr/>
            </a:pPr>
            <a:r>
              <a:rPr lang="en-GB" dirty="0" smtClean="0">
                <a:solidFill>
                  <a:srgbClr val="165788"/>
                </a:solidFill>
              </a:rPr>
              <a:t>Master text describing WEC. Information to be provided my communications team</a:t>
            </a:r>
          </a:p>
          <a:p>
            <a:pPr defTabSz="457200"/>
            <a:endParaRPr lang="en-US" dirty="0">
              <a:solidFill>
                <a:srgbClr val="165788"/>
              </a:solidFill>
            </a:endParaRPr>
          </a:p>
        </p:txBody>
      </p:sp>
      <p:sp>
        <p:nvSpPr>
          <p:cNvPr id="6" name="TextBox 5"/>
          <p:cNvSpPr txBox="1"/>
          <p:nvPr userDrawn="1"/>
        </p:nvSpPr>
        <p:spPr>
          <a:xfrm>
            <a:off x="562918" y="665892"/>
            <a:ext cx="8066217" cy="677108"/>
          </a:xfrm>
          <a:prstGeom prst="rect">
            <a:avLst/>
          </a:prstGeom>
          <a:noFill/>
        </p:spPr>
        <p:txBody>
          <a:bodyPr wrap="square" lIns="0" tIns="0" rIns="0" bIns="0" rtlCol="0">
            <a:spAutoFit/>
          </a:bodyPr>
          <a:lstStyle/>
          <a:p>
            <a:pPr defTabSz="457200"/>
            <a:r>
              <a:rPr lang="en-US" sz="4400" dirty="0" smtClean="0">
                <a:solidFill>
                  <a:srgbClr val="165788"/>
                </a:solidFill>
              </a:rPr>
              <a:t>About WEC</a:t>
            </a:r>
            <a:endParaRPr lang="en-US" sz="4400" dirty="0">
              <a:solidFill>
                <a:srgbClr val="165788"/>
              </a:solidFill>
            </a:endParaRPr>
          </a:p>
        </p:txBody>
      </p:sp>
    </p:spTree>
    <p:extLst>
      <p:ext uri="{BB962C8B-B14F-4D97-AF65-F5344CB8AC3E}">
        <p14:creationId xmlns:p14="http://schemas.microsoft.com/office/powerpoint/2010/main" xmlns="" val="2222314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 descr="Section.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Text Box 8"/>
          <p:cNvSpPr txBox="1">
            <a:spLocks noChangeArrowheads="1"/>
          </p:cNvSpPr>
          <p:nvPr userDrawn="1"/>
        </p:nvSpPr>
        <p:spPr bwMode="gray">
          <a:xfrm>
            <a:off x="457200" y="6535478"/>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a:defRPr>
                <a:solidFill>
                  <a:schemeClr val="tx1"/>
                </a:solidFill>
                <a:latin typeface="Arial" charset="0"/>
                <a:ea typeface="ＭＳ Ｐゴシック" charset="0"/>
              </a:defRPr>
            </a:lvl1pPr>
            <a:lvl2pPr marL="1522413">
              <a:defRPr>
                <a:solidFill>
                  <a:schemeClr val="tx1"/>
                </a:solidFill>
                <a:latin typeface="Arial" charset="0"/>
                <a:ea typeface="ＭＳ Ｐゴシック" charset="0"/>
              </a:defRPr>
            </a:lvl2pPr>
            <a:lvl3pPr marL="1701800">
              <a:defRPr>
                <a:solidFill>
                  <a:schemeClr val="tx1"/>
                </a:solidFill>
                <a:latin typeface="Arial" charset="0"/>
                <a:ea typeface="ＭＳ Ｐゴシック" charset="0"/>
              </a:defRPr>
            </a:lvl3pPr>
            <a:lvl4pPr marL="1881188">
              <a:defRPr>
                <a:solidFill>
                  <a:schemeClr val="tx1"/>
                </a:solidFill>
                <a:latin typeface="Arial" charset="0"/>
                <a:ea typeface="ＭＳ Ｐゴシック" charset="0"/>
              </a:defRPr>
            </a:lvl4pPr>
            <a:lvl5pPr marL="2060575">
              <a:defRPr>
                <a:solidFill>
                  <a:schemeClr val="tx1"/>
                </a:solidFill>
                <a:latin typeface="Arial" charset="0"/>
                <a:ea typeface="ＭＳ Ｐゴシック" charset="0"/>
              </a:defRPr>
            </a:lvl5pPr>
            <a:lvl6pPr marL="2517775" fontAlgn="base">
              <a:spcBef>
                <a:spcPct val="0"/>
              </a:spcBef>
              <a:spcAft>
                <a:spcPct val="0"/>
              </a:spcAft>
              <a:defRPr>
                <a:solidFill>
                  <a:schemeClr val="tx1"/>
                </a:solidFill>
                <a:latin typeface="Arial" charset="0"/>
                <a:ea typeface="ＭＳ Ｐゴシック" charset="0"/>
              </a:defRPr>
            </a:lvl6pPr>
            <a:lvl7pPr marL="2974975" fontAlgn="base">
              <a:spcBef>
                <a:spcPct val="0"/>
              </a:spcBef>
              <a:spcAft>
                <a:spcPct val="0"/>
              </a:spcAft>
              <a:defRPr>
                <a:solidFill>
                  <a:schemeClr val="tx1"/>
                </a:solidFill>
                <a:latin typeface="Arial" charset="0"/>
                <a:ea typeface="ＭＳ Ｐゴシック" charset="0"/>
              </a:defRPr>
            </a:lvl7pPr>
            <a:lvl8pPr marL="3432175" fontAlgn="base">
              <a:spcBef>
                <a:spcPct val="0"/>
              </a:spcBef>
              <a:spcAft>
                <a:spcPct val="0"/>
              </a:spcAft>
              <a:defRPr>
                <a:solidFill>
                  <a:schemeClr val="tx1"/>
                </a:solidFill>
                <a:latin typeface="Arial" charset="0"/>
                <a:ea typeface="ＭＳ Ｐゴシック" charset="0"/>
              </a:defRPr>
            </a:lvl8pPr>
            <a:lvl9pPr marL="3889375" fontAlgn="base">
              <a:spcBef>
                <a:spcPct val="0"/>
              </a:spcBef>
              <a:spcAft>
                <a:spcPct val="0"/>
              </a:spcAft>
              <a:defRPr>
                <a:solidFill>
                  <a:schemeClr val="tx1"/>
                </a:solidFill>
                <a:latin typeface="Arial" charset="0"/>
                <a:ea typeface="ＭＳ Ｐゴシック" charset="0"/>
              </a:defRPr>
            </a:lvl9pPr>
          </a:lstStyle>
          <a:p>
            <a:pPr defTabSz="457200"/>
            <a:r>
              <a:rPr lang="en-GB" sz="700" dirty="0">
                <a:solidFill>
                  <a:srgbClr val="165788"/>
                </a:solidFill>
              </a:rPr>
              <a:t>© World Energy </a:t>
            </a:r>
            <a:r>
              <a:rPr lang="en-GB" sz="700" dirty="0" smtClean="0">
                <a:solidFill>
                  <a:srgbClr val="165788"/>
                </a:solidFill>
              </a:rPr>
              <a:t>Council 2014</a:t>
            </a:r>
            <a:endParaRPr lang="en-GB" sz="700" dirty="0">
              <a:solidFill>
                <a:srgbClr val="165788"/>
              </a:solidFill>
            </a:endParaRPr>
          </a:p>
        </p:txBody>
      </p:sp>
      <p:sp>
        <p:nvSpPr>
          <p:cNvPr id="6" name="Title 1"/>
          <p:cNvSpPr>
            <a:spLocks noGrp="1"/>
          </p:cNvSpPr>
          <p:nvPr>
            <p:ph type="title" hasCustomPrompt="1"/>
          </p:nvPr>
        </p:nvSpPr>
        <p:spPr>
          <a:xfrm>
            <a:off x="609600" y="1127210"/>
            <a:ext cx="8229600" cy="902773"/>
          </a:xfrm>
        </p:spPr>
        <p:txBody>
          <a:bodyPr/>
          <a:lstStyle/>
          <a:p>
            <a:r>
              <a:rPr lang="en-GB" dirty="0" smtClean="0"/>
              <a:t>Section of Part Title</a:t>
            </a:r>
            <a:endParaRPr lang="en-US" dirty="0"/>
          </a:p>
        </p:txBody>
      </p:sp>
    </p:spTree>
    <p:extLst>
      <p:ext uri="{BB962C8B-B14F-4D97-AF65-F5344CB8AC3E}">
        <p14:creationId xmlns:p14="http://schemas.microsoft.com/office/powerpoint/2010/main" xmlns="" val="4283997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10"/>
          <p:cNvSpPr>
            <a:spLocks noGrp="1"/>
          </p:cNvSpPr>
          <p:nvPr>
            <p:ph type="sldNum" sz="quarter" idx="4"/>
          </p:nvPr>
        </p:nvSpPr>
        <p:spPr>
          <a:xfrm>
            <a:off x="6809946" y="6535479"/>
            <a:ext cx="1876854" cy="107722"/>
          </a:xfrm>
          <a:prstGeom prst="rect">
            <a:avLst/>
          </a:prstGeom>
        </p:spPr>
        <p:txBody>
          <a:bodyPr vert="horz" lIns="0" tIns="0" rIns="0" bIns="0" rtlCol="0" anchor="t" anchorCtr="0"/>
          <a:lstStyle>
            <a:lvl1pPr algn="r">
              <a:defRPr sz="800">
                <a:solidFill>
                  <a:srgbClr val="165788"/>
                </a:solidFill>
              </a:defRPr>
            </a:lvl1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102547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63563" y="1571625"/>
            <a:ext cx="75914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457200" eaLnBrk="0" hangingPunct="0">
              <a:defRPr sz="2400">
                <a:solidFill>
                  <a:schemeClr val="tx1"/>
                </a:solidFill>
                <a:latin typeface="Arial" charset="0"/>
                <a:ea typeface="MS PGothic" charset="0"/>
                <a:cs typeface="MS PGothic" charset="0"/>
              </a:defRPr>
            </a:lvl1pPr>
            <a:lvl2pPr marL="742950" indent="-285750" defTabSz="457200" eaLnBrk="0" hangingPunct="0">
              <a:defRPr sz="2400">
                <a:solidFill>
                  <a:schemeClr val="tx1"/>
                </a:solidFill>
                <a:latin typeface="Arial" charset="0"/>
                <a:ea typeface="MS PGothic" charset="0"/>
                <a:cs typeface="MS PGothic" charset="0"/>
              </a:defRPr>
            </a:lvl2pPr>
            <a:lvl3pPr marL="1143000" indent="-228600" defTabSz="457200" eaLnBrk="0" hangingPunct="0">
              <a:defRPr sz="2400">
                <a:solidFill>
                  <a:schemeClr val="tx1"/>
                </a:solidFill>
                <a:latin typeface="Arial" charset="0"/>
                <a:ea typeface="MS PGothic" charset="0"/>
                <a:cs typeface="MS PGothic" charset="0"/>
              </a:defRPr>
            </a:lvl3pPr>
            <a:lvl4pPr marL="1600200" indent="-228600" defTabSz="457200" eaLnBrk="0" hangingPunct="0">
              <a:defRPr sz="2400">
                <a:solidFill>
                  <a:schemeClr val="tx1"/>
                </a:solidFill>
                <a:latin typeface="Arial" charset="0"/>
                <a:ea typeface="MS PGothic" charset="0"/>
                <a:cs typeface="MS PGothic" charset="0"/>
              </a:defRPr>
            </a:lvl4pPr>
            <a:lvl5pPr marL="2057400" indent="-228600" defTabSz="4572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fontAlgn="base" hangingPunct="1">
              <a:spcBef>
                <a:spcPct val="0"/>
              </a:spcBef>
              <a:spcAft>
                <a:spcPct val="0"/>
              </a:spcAft>
              <a:defRPr/>
            </a:pPr>
            <a:r>
              <a:rPr lang="en-GB" sz="1800" smtClean="0">
                <a:solidFill>
                  <a:srgbClr val="165788"/>
                </a:solidFill>
              </a:rPr>
              <a:t>Master text describing WEC. Information to be provided my communications team</a:t>
            </a:r>
          </a:p>
          <a:p>
            <a:pPr eaLnBrk="1" fontAlgn="base" hangingPunct="1">
              <a:spcBef>
                <a:spcPct val="0"/>
              </a:spcBef>
              <a:spcAft>
                <a:spcPct val="0"/>
              </a:spcAft>
              <a:defRPr/>
            </a:pPr>
            <a:endParaRPr lang="en-US" sz="1800" smtClean="0">
              <a:solidFill>
                <a:srgbClr val="165788"/>
              </a:solidFill>
            </a:endParaRPr>
          </a:p>
        </p:txBody>
      </p:sp>
      <p:sp>
        <p:nvSpPr>
          <p:cNvPr id="3" name="TextBox 2"/>
          <p:cNvSpPr txBox="1">
            <a:spLocks noChangeArrowheads="1"/>
          </p:cNvSpPr>
          <p:nvPr/>
        </p:nvSpPr>
        <p:spPr bwMode="auto">
          <a:xfrm>
            <a:off x="563563" y="665163"/>
            <a:ext cx="8066087"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fontAlgn="base" hangingPunct="1">
              <a:spcBef>
                <a:spcPct val="0"/>
              </a:spcBef>
              <a:spcAft>
                <a:spcPct val="0"/>
              </a:spcAft>
              <a:defRPr/>
            </a:pPr>
            <a:r>
              <a:rPr lang="en-US" sz="4400" smtClean="0">
                <a:solidFill>
                  <a:srgbClr val="165788"/>
                </a:solidFill>
              </a:rPr>
              <a:t>About WEC</a:t>
            </a:r>
          </a:p>
        </p:txBody>
      </p:sp>
      <p:sp>
        <p:nvSpPr>
          <p:cNvPr id="4" name="Slide Number Placeholder 10"/>
          <p:cNvSpPr>
            <a:spLocks noGrp="1"/>
          </p:cNvSpPr>
          <p:nvPr>
            <p:ph type="sldNum" sz="quarter" idx="10"/>
          </p:nvPr>
        </p:nvSpPr>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744526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0"/>
          <p:cNvSpPr>
            <a:spLocks noGrp="1"/>
          </p:cNvSpPr>
          <p:nvPr>
            <p:ph type="sldNum" sz="quarter" idx="4"/>
          </p:nvPr>
        </p:nvSpPr>
        <p:spPr>
          <a:xfrm>
            <a:off x="6809946" y="6535479"/>
            <a:ext cx="1876854" cy="107722"/>
          </a:xfrm>
          <a:prstGeom prst="rect">
            <a:avLst/>
          </a:prstGeom>
        </p:spPr>
        <p:txBody>
          <a:bodyPr vert="horz" lIns="0" tIns="0" rIns="0" bIns="0" rtlCol="0" anchor="t" anchorCtr="0"/>
          <a:lstStyle>
            <a:lvl1pPr algn="r">
              <a:defRPr sz="800">
                <a:solidFill>
                  <a:srgbClr val="165788"/>
                </a:solidFill>
              </a:defRPr>
            </a:lvl1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3279527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4155540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3857862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2441999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3977832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2139601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595"/>
            <a:ext cx="3008313" cy="906504"/>
          </a:xfrm>
        </p:spPr>
        <p:txBody>
          <a:bodyPr anchor="t" anchorCtr="0"/>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28595"/>
            <a:ext cx="5111750" cy="5597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275542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449254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0"/>
          <p:cNvSpPr txBox="1">
            <a:spLocks/>
          </p:cNvSpPr>
          <p:nvPr userDrawn="1"/>
        </p:nvSpPr>
        <p:spPr>
          <a:xfrm>
            <a:off x="6809946" y="6535479"/>
            <a:ext cx="1876854" cy="107722"/>
          </a:xfrm>
          <a:prstGeom prst="rect">
            <a:avLst/>
          </a:prstGeom>
        </p:spPr>
        <p:txBody>
          <a:bodyPr vert="horz" lIns="0" tIns="0" rIns="0" bIns="0" rtlCol="0" anchor="t" anchorCtr="0"/>
          <a:lstStyle>
            <a:defPPr>
              <a:defRPr lang="en-US"/>
            </a:defPPr>
            <a:lvl1pPr marL="0" algn="r" defTabSz="457200" rtl="0" eaLnBrk="1" latinLnBrk="0" hangingPunct="1">
              <a:defRPr sz="800" kern="1200">
                <a:solidFill>
                  <a:srgbClr val="16578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34BAE44-AEB9-5B48-8BCA-D44DFD8E53D4}" type="slidenum">
              <a:rPr lang="en-US" smtClean="0"/>
              <a:pPr/>
              <a:t>‹#›</a:t>
            </a:fld>
            <a:endParaRPr lang="en-US" dirty="0"/>
          </a:p>
        </p:txBody>
      </p:sp>
    </p:spTree>
    <p:extLst>
      <p:ext uri="{BB962C8B-B14F-4D97-AF65-F5344CB8AC3E}">
        <p14:creationId xmlns:p14="http://schemas.microsoft.com/office/powerpoint/2010/main" xmlns="" val="2701640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descr="Section.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Text Box 8"/>
          <p:cNvSpPr txBox="1">
            <a:spLocks noChangeArrowheads="1"/>
          </p:cNvSpPr>
          <p:nvPr userDrawn="1"/>
        </p:nvSpPr>
        <p:spPr bwMode="gray">
          <a:xfrm>
            <a:off x="457200" y="6535478"/>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a:defRPr>
                <a:solidFill>
                  <a:schemeClr val="tx1"/>
                </a:solidFill>
                <a:latin typeface="Arial" charset="0"/>
                <a:ea typeface="ＭＳ Ｐゴシック" charset="0"/>
              </a:defRPr>
            </a:lvl1pPr>
            <a:lvl2pPr marL="1522413">
              <a:defRPr>
                <a:solidFill>
                  <a:schemeClr val="tx1"/>
                </a:solidFill>
                <a:latin typeface="Arial" charset="0"/>
                <a:ea typeface="ＭＳ Ｐゴシック" charset="0"/>
              </a:defRPr>
            </a:lvl2pPr>
            <a:lvl3pPr marL="1701800">
              <a:defRPr>
                <a:solidFill>
                  <a:schemeClr val="tx1"/>
                </a:solidFill>
                <a:latin typeface="Arial" charset="0"/>
                <a:ea typeface="ＭＳ Ｐゴシック" charset="0"/>
              </a:defRPr>
            </a:lvl3pPr>
            <a:lvl4pPr marL="1881188">
              <a:defRPr>
                <a:solidFill>
                  <a:schemeClr val="tx1"/>
                </a:solidFill>
                <a:latin typeface="Arial" charset="0"/>
                <a:ea typeface="ＭＳ Ｐゴシック" charset="0"/>
              </a:defRPr>
            </a:lvl4pPr>
            <a:lvl5pPr marL="2060575">
              <a:defRPr>
                <a:solidFill>
                  <a:schemeClr val="tx1"/>
                </a:solidFill>
                <a:latin typeface="Arial" charset="0"/>
                <a:ea typeface="ＭＳ Ｐゴシック" charset="0"/>
              </a:defRPr>
            </a:lvl5pPr>
            <a:lvl6pPr marL="2517775" fontAlgn="base">
              <a:spcBef>
                <a:spcPct val="0"/>
              </a:spcBef>
              <a:spcAft>
                <a:spcPct val="0"/>
              </a:spcAft>
              <a:defRPr>
                <a:solidFill>
                  <a:schemeClr val="tx1"/>
                </a:solidFill>
                <a:latin typeface="Arial" charset="0"/>
                <a:ea typeface="ＭＳ Ｐゴシック" charset="0"/>
              </a:defRPr>
            </a:lvl6pPr>
            <a:lvl7pPr marL="2974975" fontAlgn="base">
              <a:spcBef>
                <a:spcPct val="0"/>
              </a:spcBef>
              <a:spcAft>
                <a:spcPct val="0"/>
              </a:spcAft>
              <a:defRPr>
                <a:solidFill>
                  <a:schemeClr val="tx1"/>
                </a:solidFill>
                <a:latin typeface="Arial" charset="0"/>
                <a:ea typeface="ＭＳ Ｐゴシック" charset="0"/>
              </a:defRPr>
            </a:lvl7pPr>
            <a:lvl8pPr marL="3432175" fontAlgn="base">
              <a:spcBef>
                <a:spcPct val="0"/>
              </a:spcBef>
              <a:spcAft>
                <a:spcPct val="0"/>
              </a:spcAft>
              <a:defRPr>
                <a:solidFill>
                  <a:schemeClr val="tx1"/>
                </a:solidFill>
                <a:latin typeface="Arial" charset="0"/>
                <a:ea typeface="ＭＳ Ｐゴシック" charset="0"/>
              </a:defRPr>
            </a:lvl8pPr>
            <a:lvl9pPr marL="3889375" fontAlgn="base">
              <a:spcBef>
                <a:spcPct val="0"/>
              </a:spcBef>
              <a:spcAft>
                <a:spcPct val="0"/>
              </a:spcAft>
              <a:defRPr>
                <a:solidFill>
                  <a:schemeClr val="tx1"/>
                </a:solidFill>
                <a:latin typeface="Arial" charset="0"/>
                <a:ea typeface="ＭＳ Ｐゴシック" charset="0"/>
              </a:defRPr>
            </a:lvl9pPr>
          </a:lstStyle>
          <a:p>
            <a:pPr defTabSz="457200"/>
            <a:r>
              <a:rPr lang="en-GB" sz="700" dirty="0">
                <a:solidFill>
                  <a:srgbClr val="165788"/>
                </a:solidFill>
              </a:rPr>
              <a:t>© World Energy </a:t>
            </a:r>
            <a:r>
              <a:rPr lang="en-GB" sz="700" smtClean="0">
                <a:solidFill>
                  <a:srgbClr val="165788"/>
                </a:solidFill>
              </a:rPr>
              <a:t>Council 2014</a:t>
            </a:r>
            <a:endParaRPr lang="en-GB" sz="700" dirty="0">
              <a:solidFill>
                <a:srgbClr val="165788"/>
              </a:solidFill>
            </a:endParaRPr>
          </a:p>
        </p:txBody>
      </p:sp>
      <p:sp>
        <p:nvSpPr>
          <p:cNvPr id="4" name="Text Placeholder 3"/>
          <p:cNvSpPr>
            <a:spLocks noGrp="1"/>
          </p:cNvSpPr>
          <p:nvPr>
            <p:ph type="body" sz="quarter" idx="10" hasCustomPrompt="1"/>
          </p:nvPr>
        </p:nvSpPr>
        <p:spPr>
          <a:xfrm>
            <a:off x="700088" y="4082937"/>
            <a:ext cx="4386262" cy="628423"/>
          </a:xfrm>
        </p:spPr>
        <p:txBody>
          <a:bodyPr>
            <a:normAutofit/>
          </a:bodyPr>
          <a:lstStyle>
            <a:lvl1pPr marL="0" indent="0">
              <a:buNone/>
              <a:defRPr sz="1800">
                <a:solidFill>
                  <a:schemeClr val="accent4"/>
                </a:solidFill>
              </a:defRPr>
            </a:lvl1pPr>
          </a:lstStyle>
          <a:p>
            <a:pPr lvl="0"/>
            <a:r>
              <a:rPr lang="en-GB" dirty="0" smtClean="0"/>
              <a:t>Name of presenter</a:t>
            </a:r>
            <a:br>
              <a:rPr lang="en-GB" dirty="0" smtClean="0"/>
            </a:br>
            <a:r>
              <a:rPr lang="en-GB" dirty="0" smtClean="0"/>
              <a:t>Email:</a:t>
            </a:r>
            <a:endParaRPr lang="en-US" dirty="0"/>
          </a:p>
        </p:txBody>
      </p:sp>
      <p:sp>
        <p:nvSpPr>
          <p:cNvPr id="11" name="Text Placeholder 7"/>
          <p:cNvSpPr>
            <a:spLocks noGrp="1"/>
          </p:cNvSpPr>
          <p:nvPr>
            <p:ph type="body" sz="quarter" idx="11" hasCustomPrompt="1"/>
          </p:nvPr>
        </p:nvSpPr>
        <p:spPr>
          <a:xfrm>
            <a:off x="700088" y="675482"/>
            <a:ext cx="3076575" cy="752410"/>
          </a:xfrm>
        </p:spPr>
        <p:txBody>
          <a:bodyPr>
            <a:normAutofit/>
          </a:bodyPr>
          <a:lstStyle>
            <a:lvl1pPr marL="0" indent="0">
              <a:buNone/>
              <a:defRPr sz="4400" i="1" baseline="0">
                <a:latin typeface="+mj-lt"/>
              </a:defRPr>
            </a:lvl1pPr>
          </a:lstStyle>
          <a:p>
            <a:pPr lvl="0"/>
            <a:r>
              <a:rPr lang="en-GB" dirty="0" smtClean="0"/>
              <a:t>Thank you</a:t>
            </a:r>
            <a:endParaRPr lang="en-US" dirty="0"/>
          </a:p>
        </p:txBody>
      </p:sp>
      <p:sp>
        <p:nvSpPr>
          <p:cNvPr id="3" name="Text Placeholder 2"/>
          <p:cNvSpPr>
            <a:spLocks noGrp="1"/>
          </p:cNvSpPr>
          <p:nvPr>
            <p:ph type="body" sz="quarter" idx="14" hasCustomPrompt="1"/>
          </p:nvPr>
        </p:nvSpPr>
        <p:spPr>
          <a:xfrm>
            <a:off x="700088" y="1497014"/>
            <a:ext cx="3076575" cy="716416"/>
          </a:xfrm>
        </p:spPr>
        <p:txBody>
          <a:bodyPr/>
          <a:lstStyle>
            <a:lvl1pPr marL="0" indent="0">
              <a:buNone/>
              <a:defRPr/>
            </a:lvl1pPr>
          </a:lstStyle>
          <a:p>
            <a:pPr lvl="0"/>
            <a:r>
              <a:rPr lang="en-GB" dirty="0" smtClean="0"/>
              <a:t>Any questions?</a:t>
            </a:r>
            <a:endParaRPr lang="en-US" dirty="0"/>
          </a:p>
        </p:txBody>
      </p:sp>
      <p:sp>
        <p:nvSpPr>
          <p:cNvPr id="5" name="TextBox 4"/>
          <p:cNvSpPr txBox="1"/>
          <p:nvPr userDrawn="1"/>
        </p:nvSpPr>
        <p:spPr>
          <a:xfrm>
            <a:off x="700088" y="4838360"/>
            <a:ext cx="2692626" cy="492443"/>
          </a:xfrm>
          <a:prstGeom prst="rect">
            <a:avLst/>
          </a:prstGeom>
          <a:noFill/>
        </p:spPr>
        <p:txBody>
          <a:bodyPr wrap="square" lIns="0" tIns="0" rIns="0" bIns="0" rtlCol="0">
            <a:spAutoFit/>
          </a:bodyPr>
          <a:lstStyle/>
          <a:p>
            <a:pPr defTabSz="457200">
              <a:defRPr/>
            </a:pPr>
            <a:r>
              <a:rPr lang="en-GB" sz="1600" b="1" dirty="0" err="1" smtClean="0">
                <a:solidFill>
                  <a:srgbClr val="165788"/>
                </a:solidFill>
              </a:rPr>
              <a:t>www.worldenergy.org</a:t>
            </a:r>
            <a:r>
              <a:rPr lang="en-GB" sz="1600" b="1" dirty="0" smtClean="0">
                <a:solidFill>
                  <a:srgbClr val="165788"/>
                </a:solidFill>
              </a:rPr>
              <a:t/>
            </a:r>
            <a:br>
              <a:rPr lang="en-GB" sz="1600" b="1" dirty="0" smtClean="0">
                <a:solidFill>
                  <a:srgbClr val="165788"/>
                </a:solidFill>
              </a:rPr>
            </a:br>
            <a:r>
              <a:rPr lang="en-GB" sz="1600" b="1" dirty="0" smtClean="0">
                <a:solidFill>
                  <a:srgbClr val="165788"/>
                </a:solidFill>
              </a:rPr>
              <a:t>@</a:t>
            </a:r>
            <a:r>
              <a:rPr lang="en-GB" sz="1600" b="1" dirty="0" err="1" smtClean="0">
                <a:solidFill>
                  <a:srgbClr val="165788"/>
                </a:solidFill>
              </a:rPr>
              <a:t>WECouncil</a:t>
            </a:r>
            <a:endParaRPr lang="en-US" sz="1600" b="1" dirty="0" smtClean="0">
              <a:solidFill>
                <a:srgbClr val="165788"/>
              </a:solidFill>
            </a:endParaRPr>
          </a:p>
        </p:txBody>
      </p:sp>
    </p:spTree>
    <p:extLst>
      <p:ext uri="{BB962C8B-B14F-4D97-AF65-F5344CB8AC3E}">
        <p14:creationId xmlns:p14="http://schemas.microsoft.com/office/powerpoint/2010/main" xmlns="" val="19152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3" name="Picture 8" descr="Section.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8"/>
          <p:cNvSpPr txBox="1">
            <a:spLocks noChangeArrowheads="1"/>
          </p:cNvSpPr>
          <p:nvPr/>
        </p:nvSpPr>
        <p:spPr bwMode="gray">
          <a:xfrm>
            <a:off x="457200" y="6535738"/>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pPr>
            <a:r>
              <a:rPr lang="en-GB" altLang="en-US" sz="700" dirty="0">
                <a:solidFill>
                  <a:srgbClr val="165788"/>
                </a:solidFill>
              </a:rPr>
              <a:t>© World Energy Council </a:t>
            </a:r>
            <a:r>
              <a:rPr lang="en-GB" altLang="en-US" sz="700" dirty="0" smtClean="0">
                <a:solidFill>
                  <a:srgbClr val="165788"/>
                </a:solidFill>
              </a:rPr>
              <a:t>2015</a:t>
            </a:r>
            <a:endParaRPr lang="en-GB" altLang="en-US" sz="700" dirty="0">
              <a:solidFill>
                <a:srgbClr val="165788"/>
              </a:solidFill>
            </a:endParaRPr>
          </a:p>
        </p:txBody>
      </p:sp>
      <p:sp>
        <p:nvSpPr>
          <p:cNvPr id="6" name="Title 1"/>
          <p:cNvSpPr>
            <a:spLocks noGrp="1"/>
          </p:cNvSpPr>
          <p:nvPr>
            <p:ph type="title"/>
          </p:nvPr>
        </p:nvSpPr>
        <p:spPr>
          <a:xfrm>
            <a:off x="609600" y="1127210"/>
            <a:ext cx="8229600" cy="90277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3427782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83982" y="1773238"/>
            <a:ext cx="6778869" cy="334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65604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0"/>
          <p:cNvSpPr>
            <a:spLocks noGrp="1"/>
          </p:cNvSpPr>
          <p:nvPr>
            <p:ph type="sldNum" sz="quarter" idx="10"/>
          </p:nvPr>
        </p:nvSpPr>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147252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10"/>
          </p:nvPr>
        </p:nvSpPr>
        <p:spPr/>
        <p:txBody>
          <a:bodyPr/>
          <a:lstStyle>
            <a:lvl1pPr>
              <a:defRPr/>
            </a:lvl1pPr>
          </a:lstStyle>
          <a:p>
            <a:fld id="{AD7841B5-5946-4EF9-BCE1-091626C7A60D}" type="slidenum">
              <a:rPr lang="en-US" smtClean="0"/>
              <a:pPr/>
              <a:t>‹#›</a:t>
            </a:fld>
            <a:endParaRPr lang="en-US"/>
          </a:p>
        </p:txBody>
      </p:sp>
    </p:spTree>
    <p:extLst>
      <p:ext uri="{BB962C8B-B14F-4D97-AF65-F5344CB8AC3E}">
        <p14:creationId xmlns:p14="http://schemas.microsoft.com/office/powerpoint/2010/main" xmlns="" val="401059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03AF0C11-611A-41D9-BF05-009173891AEB}"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66154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CC5E4F6A-B1D0-4D4E-AC46-05D5D6E75E00}"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0288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10"/>
          <p:cNvSpPr txBox="1">
            <a:spLocks/>
          </p:cNvSpPr>
          <p:nvPr/>
        </p:nvSpPr>
        <p:spPr>
          <a:xfrm>
            <a:off x="6810375" y="6535738"/>
            <a:ext cx="1876425" cy="107950"/>
          </a:xfrm>
          <a:prstGeom prst="rect">
            <a:avLst/>
          </a:prstGeom>
        </p:spPr>
        <p:txBody>
          <a:bodyPr lIns="0" tIns="0" rIns="0" bIns="0"/>
          <a:lstStyle>
            <a:lvl1pPr defTabSz="457200" eaLnBrk="0" hangingPunct="0">
              <a:defRPr sz="2400">
                <a:solidFill>
                  <a:schemeClr val="tx1"/>
                </a:solidFill>
                <a:latin typeface="Arial" pitchFamily="34" charset="0"/>
                <a:ea typeface="MS PGothic" pitchFamily="34" charset="-128"/>
              </a:defRPr>
            </a:lvl1pPr>
            <a:lvl2pPr marL="742950" indent="-285750"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fontAlgn="base" hangingPunct="1">
              <a:spcBef>
                <a:spcPct val="0"/>
              </a:spcBef>
              <a:spcAft>
                <a:spcPct val="0"/>
              </a:spcAft>
            </a:pPr>
            <a:fld id="{AA9F361F-1A4E-4D65-B704-CDE22B173626}" type="slidenum">
              <a:rPr lang="en-US" altLang="en-US" sz="800">
                <a:solidFill>
                  <a:srgbClr val="165788"/>
                </a:solidFill>
              </a:rPr>
              <a:pPr algn="r" eaLnBrk="1" fontAlgn="base" hangingPunct="1">
                <a:spcBef>
                  <a:spcPct val="0"/>
                </a:spcBef>
                <a:spcAft>
                  <a:spcPct val="0"/>
                </a:spcAft>
              </a:pPr>
              <a:t>‹#›</a:t>
            </a:fld>
            <a:endParaRPr lang="en-US" altLang="en-US" sz="800">
              <a:solidFill>
                <a:srgbClr val="165788"/>
              </a:solidFill>
            </a:endParaRPr>
          </a:p>
        </p:txBody>
      </p:sp>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3605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336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0" y="295275"/>
            <a:ext cx="9144000" cy="53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98300"/>
              </a:solidFill>
            </a:endParaRPr>
          </a:p>
        </p:txBody>
      </p:sp>
      <p:sp>
        <p:nvSpPr>
          <p:cNvPr id="1028" name="Title Placeholder 1"/>
          <p:cNvSpPr>
            <a:spLocks noGrp="1"/>
          </p:cNvSpPr>
          <p:nvPr>
            <p:ph type="title"/>
          </p:nvPr>
        </p:nvSpPr>
        <p:spPr bwMode="auto">
          <a:xfrm>
            <a:off x="457200" y="514350"/>
            <a:ext cx="8229600"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8" name="Text Box 8"/>
          <p:cNvSpPr txBox="1">
            <a:spLocks noChangeArrowheads="1"/>
          </p:cNvSpPr>
          <p:nvPr/>
        </p:nvSpPr>
        <p:spPr bwMode="gray">
          <a:xfrm>
            <a:off x="457200" y="6535738"/>
            <a:ext cx="1181414" cy="1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pPr>
            <a:r>
              <a:rPr lang="en-GB" altLang="en-US" sz="700" dirty="0">
                <a:solidFill>
                  <a:srgbClr val="165788"/>
                </a:solidFill>
              </a:rPr>
              <a:t>© World Energy Council </a:t>
            </a:r>
            <a:r>
              <a:rPr lang="en-GB" altLang="en-US" sz="700" dirty="0" smtClean="0">
                <a:solidFill>
                  <a:srgbClr val="165788"/>
                </a:solidFill>
              </a:rPr>
              <a:t>2015</a:t>
            </a:r>
            <a:endParaRPr lang="en-GB" altLang="en-US" sz="700" dirty="0">
              <a:solidFill>
                <a:srgbClr val="165788"/>
              </a:solidFill>
            </a:endParaRPr>
          </a:p>
        </p:txBody>
      </p:sp>
      <p:sp>
        <p:nvSpPr>
          <p:cNvPr id="11" name="Slide Number Placeholder 10"/>
          <p:cNvSpPr>
            <a:spLocks noGrp="1"/>
          </p:cNvSpPr>
          <p:nvPr>
            <p:ph type="sldNum" sz="quarter" idx="4"/>
          </p:nvPr>
        </p:nvSpPr>
        <p:spPr>
          <a:xfrm>
            <a:off x="6810375" y="6535738"/>
            <a:ext cx="1876425" cy="107950"/>
          </a:xfrm>
          <a:prstGeom prst="rect">
            <a:avLst/>
          </a:prstGeom>
        </p:spPr>
        <p:txBody>
          <a:bodyPr vert="horz" wrap="square" lIns="0" tIns="0" rIns="0" bIns="0" numCol="1" anchor="t" anchorCtr="0" compatLnSpc="1">
            <a:prstTxWarp prst="textNoShape">
              <a:avLst/>
            </a:prstTxWarp>
          </a:bodyPr>
          <a:lstStyle>
            <a:lvl1pPr algn="r">
              <a:defRPr sz="800">
                <a:solidFill>
                  <a:srgbClr val="165788"/>
                </a:solidFill>
              </a:defRPr>
            </a:lvl1pPr>
          </a:lstStyle>
          <a:p>
            <a:fld id="{AD7841B5-5946-4EF9-BCE1-091626C7A60D}" type="slidenum">
              <a:rPr lang="en-US" smtClean="0"/>
              <a:pPr/>
              <a:t>‹#›</a:t>
            </a:fld>
            <a:endParaRPr lang="en-US"/>
          </a:p>
        </p:txBody>
      </p:sp>
      <p:graphicFrame>
        <p:nvGraphicFramePr>
          <p:cNvPr id="9" name="Object 8" hidden="1"/>
          <p:cNvGraphicFramePr>
            <a:graphicFrameLocks noChangeAspect="1"/>
          </p:cNvGraphicFramePr>
          <p:nvPr>
            <p:extLst>
              <p:ext uri="{D42A27DB-BD31-4B8C-83A1-F6EECF244321}">
                <p14:modId xmlns:p14="http://schemas.microsoft.com/office/powerpoint/2010/main" xmlns="" val="1501803438"/>
              </p:ext>
            </p:extLst>
          </p:nvPr>
        </p:nvGraphicFramePr>
        <p:xfrm>
          <a:off x="1588" y="1588"/>
          <a:ext cx="1587" cy="1587"/>
        </p:xfrm>
        <a:graphic>
          <a:graphicData uri="http://schemas.openxmlformats.org/presentationml/2006/ole">
            <p:oleObj spid="_x0000_s5321" name="think-cell Slide" r:id="rId27" imgW="360" imgH="360" progId="">
              <p:embed/>
            </p:oleObj>
          </a:graphicData>
        </a:graphic>
      </p:graphicFrame>
    </p:spTree>
    <p:extLst>
      <p:ext uri="{BB962C8B-B14F-4D97-AF65-F5344CB8AC3E}">
        <p14:creationId xmlns:p14="http://schemas.microsoft.com/office/powerpoint/2010/main" xmlns="" val="7427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66" r:id="rId19"/>
    <p:sldLayoutId id="2147483708" r:id="rId20"/>
    <p:sldLayoutId id="2147483709" r:id="rId21"/>
    <p:sldLayoutId id="2147483729" r:id="rId22"/>
    <p:sldLayoutId id="2147483730" r:id="rId23"/>
    <p:sldLayoutId id="2147483748" r:id="rId24"/>
  </p:sldLayoutIdLst>
  <p:txStyles>
    <p:titleStyle>
      <a:lvl1pPr algn="l"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2pPr>
      <a:lvl3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3pPr>
      <a:lvl4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4pPr>
      <a:lvl5pPr algn="l" defTabSz="457200" rtl="0" eaLnBrk="1" fontAlgn="base" hangingPunct="1">
        <a:spcBef>
          <a:spcPct val="0"/>
        </a:spcBef>
        <a:spcAft>
          <a:spcPct val="0"/>
        </a:spcAft>
        <a:defRPr sz="4400">
          <a:solidFill>
            <a:schemeClr val="tx1"/>
          </a:solidFill>
          <a:latin typeface="Arial" charset="0"/>
          <a:ea typeface="MS PGothic" pitchFamily="34" charset="-128"/>
          <a:cs typeface="ＭＳ Ｐゴシック" charset="0"/>
        </a:defRPr>
      </a:lvl5pPr>
      <a:lvl6pPr marL="4572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2"/>
        </a:buClr>
        <a:buSzPct val="85000"/>
        <a:buFont typeface="Lucida Grande" charset="0"/>
        <a:buChar char="►"/>
        <a:defRPr sz="2400" kern="1200">
          <a:solidFill>
            <a:schemeClr val="tx1"/>
          </a:solidFill>
          <a:latin typeface="+mn-lt"/>
          <a:ea typeface="MS PGothic" pitchFamily="34" charset="-128"/>
          <a:cs typeface="ＭＳ Ｐゴシック" charset="0"/>
        </a:defRPr>
      </a:lvl1pPr>
      <a:lvl2pPr marL="539750" indent="-215900" algn="l" defTabSz="457200" rtl="0" eaLnBrk="1" fontAlgn="base" hangingPunct="1">
        <a:spcBef>
          <a:spcPct val="20000"/>
        </a:spcBef>
        <a:spcAft>
          <a:spcPct val="0"/>
        </a:spcAft>
        <a:buSzPct val="100000"/>
        <a:buFont typeface="Arial" pitchFamily="34" charset="0"/>
        <a:buChar char="•"/>
        <a:defRPr kern="1200">
          <a:solidFill>
            <a:schemeClr val="tx1"/>
          </a:solidFill>
          <a:latin typeface="+mn-lt"/>
          <a:ea typeface="MS PGothic" pitchFamily="34" charset="-128"/>
          <a:cs typeface="+mn-cs"/>
        </a:defRPr>
      </a:lvl2pPr>
      <a:lvl3pPr marL="719138" indent="-179388" algn="l" defTabSz="457200" rtl="0" eaLnBrk="1" fontAlgn="base" hangingPunct="1">
        <a:spcBef>
          <a:spcPct val="20000"/>
        </a:spcBef>
        <a:spcAft>
          <a:spcPct val="0"/>
        </a:spcAft>
        <a:buFont typeface="Lucida Grande" charset="0"/>
        <a:buChar char="–"/>
        <a:defRPr sz="1600" kern="1200">
          <a:solidFill>
            <a:schemeClr val="tx1"/>
          </a:solidFill>
          <a:latin typeface="+mn-lt"/>
          <a:ea typeface="MS PGothic" pitchFamily="34" charset="-128"/>
          <a:cs typeface="+mn-cs"/>
        </a:defRPr>
      </a:lvl3pPr>
      <a:lvl4pPr marL="898525" indent="-179388" algn="l" defTabSz="457200" rtl="0" eaLnBrk="1" fontAlgn="base" hangingPunct="1">
        <a:spcBef>
          <a:spcPct val="20000"/>
        </a:spcBef>
        <a:spcAft>
          <a:spcPct val="0"/>
        </a:spcAft>
        <a:buFont typeface="Arial" pitchFamily="34" charset="0"/>
        <a:buChar char="•"/>
        <a:defRPr sz="1400" kern="1200">
          <a:solidFill>
            <a:schemeClr val="tx1"/>
          </a:solidFill>
          <a:latin typeface="+mn-lt"/>
          <a:ea typeface="MS PGothic" pitchFamily="34" charset="-128"/>
          <a:cs typeface="+mn-cs"/>
        </a:defRPr>
      </a:lvl4pPr>
      <a:lvl5pPr marL="898525" indent="930275" algn="l" defTabSz="457200" rtl="0" eaLnBrk="1" fontAlgn="base" hangingPunct="1">
        <a:spcBef>
          <a:spcPct val="20000"/>
        </a:spcBef>
        <a:spcAft>
          <a:spcPct val="0"/>
        </a:spcAft>
        <a:buFont typeface="Lucida Grande" charset="0"/>
        <a:defRPr sz="12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98300"/>
              </a:solidFill>
            </a:endParaRPr>
          </a:p>
        </p:txBody>
      </p:sp>
      <p:sp>
        <p:nvSpPr>
          <p:cNvPr id="2" name="Title Placeholder 1"/>
          <p:cNvSpPr>
            <a:spLocks noGrp="1"/>
          </p:cNvSpPr>
          <p:nvPr>
            <p:ph type="title"/>
          </p:nvPr>
        </p:nvSpPr>
        <p:spPr>
          <a:xfrm>
            <a:off x="457200" y="514864"/>
            <a:ext cx="8229600" cy="902773"/>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8" name="Text Box 8"/>
          <p:cNvSpPr txBox="1">
            <a:spLocks noChangeArrowheads="1"/>
          </p:cNvSpPr>
          <p:nvPr/>
        </p:nvSpPr>
        <p:spPr bwMode="gray">
          <a:xfrm>
            <a:off x="457200" y="6535478"/>
            <a:ext cx="118141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1162050" indent="-1162050">
              <a:defRPr>
                <a:solidFill>
                  <a:schemeClr val="tx1"/>
                </a:solidFill>
                <a:latin typeface="Arial" charset="0"/>
                <a:ea typeface="ＭＳ Ｐゴシック" charset="0"/>
              </a:defRPr>
            </a:lvl1pPr>
            <a:lvl2pPr marL="1522413">
              <a:defRPr>
                <a:solidFill>
                  <a:schemeClr val="tx1"/>
                </a:solidFill>
                <a:latin typeface="Arial" charset="0"/>
                <a:ea typeface="ＭＳ Ｐゴシック" charset="0"/>
              </a:defRPr>
            </a:lvl2pPr>
            <a:lvl3pPr marL="1701800">
              <a:defRPr>
                <a:solidFill>
                  <a:schemeClr val="tx1"/>
                </a:solidFill>
                <a:latin typeface="Arial" charset="0"/>
                <a:ea typeface="ＭＳ Ｐゴシック" charset="0"/>
              </a:defRPr>
            </a:lvl3pPr>
            <a:lvl4pPr marL="1881188">
              <a:defRPr>
                <a:solidFill>
                  <a:schemeClr val="tx1"/>
                </a:solidFill>
                <a:latin typeface="Arial" charset="0"/>
                <a:ea typeface="ＭＳ Ｐゴシック" charset="0"/>
              </a:defRPr>
            </a:lvl4pPr>
            <a:lvl5pPr marL="2060575">
              <a:defRPr>
                <a:solidFill>
                  <a:schemeClr val="tx1"/>
                </a:solidFill>
                <a:latin typeface="Arial" charset="0"/>
                <a:ea typeface="ＭＳ Ｐゴシック" charset="0"/>
              </a:defRPr>
            </a:lvl5pPr>
            <a:lvl6pPr marL="2517775" fontAlgn="base">
              <a:spcBef>
                <a:spcPct val="0"/>
              </a:spcBef>
              <a:spcAft>
                <a:spcPct val="0"/>
              </a:spcAft>
              <a:defRPr>
                <a:solidFill>
                  <a:schemeClr val="tx1"/>
                </a:solidFill>
                <a:latin typeface="Arial" charset="0"/>
                <a:ea typeface="ＭＳ Ｐゴシック" charset="0"/>
              </a:defRPr>
            </a:lvl6pPr>
            <a:lvl7pPr marL="2974975" fontAlgn="base">
              <a:spcBef>
                <a:spcPct val="0"/>
              </a:spcBef>
              <a:spcAft>
                <a:spcPct val="0"/>
              </a:spcAft>
              <a:defRPr>
                <a:solidFill>
                  <a:schemeClr val="tx1"/>
                </a:solidFill>
                <a:latin typeface="Arial" charset="0"/>
                <a:ea typeface="ＭＳ Ｐゴシック" charset="0"/>
              </a:defRPr>
            </a:lvl7pPr>
            <a:lvl8pPr marL="3432175" fontAlgn="base">
              <a:spcBef>
                <a:spcPct val="0"/>
              </a:spcBef>
              <a:spcAft>
                <a:spcPct val="0"/>
              </a:spcAft>
              <a:defRPr>
                <a:solidFill>
                  <a:schemeClr val="tx1"/>
                </a:solidFill>
                <a:latin typeface="Arial" charset="0"/>
                <a:ea typeface="ＭＳ Ｐゴシック" charset="0"/>
              </a:defRPr>
            </a:lvl8pPr>
            <a:lvl9pPr marL="3889375" fontAlgn="base">
              <a:spcBef>
                <a:spcPct val="0"/>
              </a:spcBef>
              <a:spcAft>
                <a:spcPct val="0"/>
              </a:spcAft>
              <a:defRPr>
                <a:solidFill>
                  <a:schemeClr val="tx1"/>
                </a:solidFill>
                <a:latin typeface="Arial" charset="0"/>
                <a:ea typeface="ＭＳ Ｐゴシック" charset="0"/>
              </a:defRPr>
            </a:lvl9pPr>
          </a:lstStyle>
          <a:p>
            <a:pPr defTabSz="457200"/>
            <a:r>
              <a:rPr lang="en-GB" sz="700" dirty="0">
                <a:solidFill>
                  <a:srgbClr val="165788"/>
                </a:solidFill>
              </a:rPr>
              <a:t>© World Energy </a:t>
            </a:r>
            <a:r>
              <a:rPr lang="en-GB" sz="700" dirty="0" smtClean="0">
                <a:solidFill>
                  <a:srgbClr val="165788"/>
                </a:solidFill>
              </a:rPr>
              <a:t>Council 2015</a:t>
            </a:r>
          </a:p>
          <a:p>
            <a:pPr defTabSz="457200"/>
            <a:endParaRPr lang="en-GB" sz="700" dirty="0">
              <a:solidFill>
                <a:srgbClr val="165788"/>
              </a:solidFill>
            </a:endParaRPr>
          </a:p>
        </p:txBody>
      </p:sp>
      <p:sp>
        <p:nvSpPr>
          <p:cNvPr id="11" name="Slide Number Placeholder 10"/>
          <p:cNvSpPr>
            <a:spLocks noGrp="1"/>
          </p:cNvSpPr>
          <p:nvPr>
            <p:ph type="sldNum" sz="quarter" idx="4"/>
          </p:nvPr>
        </p:nvSpPr>
        <p:spPr>
          <a:xfrm>
            <a:off x="6809946" y="6535479"/>
            <a:ext cx="1876854" cy="107722"/>
          </a:xfrm>
          <a:prstGeom prst="rect">
            <a:avLst/>
          </a:prstGeom>
        </p:spPr>
        <p:txBody>
          <a:bodyPr vert="horz" lIns="0" tIns="0" rIns="0" bIns="0" rtlCol="0" anchor="t" anchorCtr="0"/>
          <a:lstStyle>
            <a:lvl1pPr algn="r">
              <a:defRPr sz="800">
                <a:solidFill>
                  <a:srgbClr val="165788"/>
                </a:solidFill>
              </a:defRPr>
            </a:lvl1pPr>
          </a:lstStyle>
          <a:p>
            <a:pPr defTabSz="457200"/>
            <a:fld id="{E34BAE44-AEB9-5B48-8BCA-D44DFD8E53D4}" type="slidenum">
              <a:rPr lang="en-US" smtClean="0"/>
              <a:pPr defTabSz="457200"/>
              <a:t>‹#›</a:t>
            </a:fld>
            <a:endParaRPr lang="en-US" dirty="0"/>
          </a:p>
        </p:txBody>
      </p:sp>
    </p:spTree>
    <p:extLst>
      <p:ext uri="{BB962C8B-B14F-4D97-AF65-F5344CB8AC3E}">
        <p14:creationId xmlns:p14="http://schemas.microsoft.com/office/powerpoint/2010/main" xmlns="" val="7220836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2"/>
        </a:buClr>
        <a:buSzPct val="85000"/>
        <a:buFont typeface="Lucida Grande"/>
        <a:buChar char="►"/>
        <a:defRPr sz="2400" kern="1200">
          <a:solidFill>
            <a:schemeClr val="tx1"/>
          </a:solidFill>
          <a:latin typeface="+mn-lt"/>
          <a:ea typeface="+mn-ea"/>
          <a:cs typeface="+mn-cs"/>
        </a:defRPr>
      </a:lvl1pPr>
      <a:lvl2pPr marL="540000" indent="-216000" algn="l" defTabSz="457200" rtl="0" eaLnBrk="1" latinLnBrk="0" hangingPunct="1">
        <a:spcBef>
          <a:spcPct val="20000"/>
        </a:spcBef>
        <a:buClrTx/>
        <a:buSzPct val="100000"/>
        <a:buFont typeface="Arial"/>
        <a:buChar char="•"/>
        <a:defRPr sz="1800" kern="1200" baseline="0">
          <a:solidFill>
            <a:schemeClr val="tx1"/>
          </a:solidFill>
          <a:latin typeface="+mn-lt"/>
          <a:ea typeface="+mn-ea"/>
          <a:cs typeface="+mn-cs"/>
        </a:defRPr>
      </a:lvl2pPr>
      <a:lvl3pPr marL="720000" indent="-180000" algn="l" defTabSz="457200" rtl="0" eaLnBrk="1" latinLnBrk="0" hangingPunct="1">
        <a:spcBef>
          <a:spcPct val="20000"/>
        </a:spcBef>
        <a:buFont typeface="Lucida Grande"/>
        <a:buChar char="–"/>
        <a:defRPr sz="1600" kern="1200" baseline="0">
          <a:solidFill>
            <a:schemeClr val="tx1"/>
          </a:solidFill>
          <a:latin typeface="+mn-lt"/>
          <a:ea typeface="+mn-ea"/>
          <a:cs typeface="+mn-cs"/>
        </a:defRPr>
      </a:lvl3pPr>
      <a:lvl4pPr marL="900000" indent="-180000" algn="l" defTabSz="457200" rtl="0" eaLnBrk="1" latinLnBrk="0" hangingPunct="1">
        <a:spcBef>
          <a:spcPct val="20000"/>
        </a:spcBef>
        <a:buFont typeface="Arial"/>
        <a:buChar char="•"/>
        <a:defRPr sz="1400" kern="1200" baseline="0">
          <a:solidFill>
            <a:schemeClr val="tx1"/>
          </a:solidFill>
          <a:latin typeface="+mn-lt"/>
          <a:ea typeface="+mn-ea"/>
          <a:cs typeface="+mn-cs"/>
        </a:defRPr>
      </a:lvl4pPr>
      <a:lvl5pPr marL="900000" indent="0" algn="l" defTabSz="457200" rtl="0" eaLnBrk="1" latinLnBrk="0" hangingPunct="1">
        <a:spcBef>
          <a:spcPct val="20000"/>
        </a:spcBef>
        <a:buFont typeface="Lucida Grande"/>
        <a:buNone/>
        <a:defRPr sz="12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chart" Target="../charts/chart1.xml"/><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ww.eogresources.com/investors/slides/InvPres_0515.pdf" TargetMode="Externa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38.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vmlDrawing" Target="../drawings/vmlDrawing7.vml"/><Relationship Id="rId5" Type="http://schemas.openxmlformats.org/officeDocument/2006/relationships/image" Target="../media/image40.jpeg"/><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44.gif"/><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3.xml"/><Relationship Id="rId7" Type="http://schemas.openxmlformats.org/officeDocument/2006/relationships/image" Target="../media/image47.png"/><Relationship Id="rId12" Type="http://schemas.openxmlformats.org/officeDocument/2006/relationships/chart" Target="../charts/chart5.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oleObject" Target="../embeddings/oleObject11.bin"/><Relationship Id="rId9"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Maailma Energeetikanõukogu</a:t>
            </a:r>
            <a:endParaRPr lang="en-US" dirty="0"/>
          </a:p>
        </p:txBody>
      </p:sp>
      <p:sp>
        <p:nvSpPr>
          <p:cNvPr id="3" name="Subtitle 2"/>
          <p:cNvSpPr>
            <a:spLocks noGrp="1"/>
          </p:cNvSpPr>
          <p:nvPr>
            <p:ph type="subTitle" idx="1"/>
          </p:nvPr>
        </p:nvSpPr>
        <p:spPr/>
        <p:txBody>
          <a:bodyPr/>
          <a:lstStyle/>
          <a:p>
            <a:r>
              <a:rPr lang="et-EE" dirty="0" smtClean="0"/>
              <a:t>Uuringud ja tegevus</a:t>
            </a:r>
            <a:endParaRPr lang="en-US" dirty="0"/>
          </a:p>
        </p:txBody>
      </p:sp>
      <p:sp>
        <p:nvSpPr>
          <p:cNvPr id="4" name="Text Placeholder 3"/>
          <p:cNvSpPr>
            <a:spLocks noGrp="1"/>
          </p:cNvSpPr>
          <p:nvPr>
            <p:ph type="body" sz="quarter" idx="10"/>
          </p:nvPr>
        </p:nvSpPr>
        <p:spPr/>
        <p:txBody>
          <a:bodyPr>
            <a:normAutofit/>
          </a:bodyPr>
          <a:lstStyle/>
          <a:p>
            <a:r>
              <a:rPr lang="et-EE" b="1" dirty="0" smtClean="0"/>
              <a:t>Mihkel Härm</a:t>
            </a:r>
            <a:endParaRPr lang="en-US" dirty="0" smtClean="0"/>
          </a:p>
          <a:p>
            <a:endParaRPr lang="en-US" dirty="0"/>
          </a:p>
        </p:txBody>
      </p:sp>
      <p:sp>
        <p:nvSpPr>
          <p:cNvPr id="5" name="Text Placeholder 4"/>
          <p:cNvSpPr>
            <a:spLocks noGrp="1"/>
          </p:cNvSpPr>
          <p:nvPr>
            <p:ph type="body" sz="quarter" idx="11"/>
          </p:nvPr>
        </p:nvSpPr>
        <p:spPr/>
        <p:txBody>
          <a:bodyPr>
            <a:normAutofit fontScale="92500" lnSpcReduction="20000"/>
          </a:bodyPr>
          <a:lstStyle/>
          <a:p>
            <a:r>
              <a:rPr lang="et-EE" dirty="0" smtClean="0"/>
              <a:t>Peasekretär</a:t>
            </a:r>
          </a:p>
          <a:p>
            <a:r>
              <a:rPr lang="et-EE" dirty="0" smtClean="0"/>
              <a:t>Maailma Energeetikanõukogu ERK</a:t>
            </a:r>
            <a:endParaRPr lang="en-US" dirty="0"/>
          </a:p>
        </p:txBody>
      </p:sp>
      <p:sp>
        <p:nvSpPr>
          <p:cNvPr id="6" name="TextBox 5"/>
          <p:cNvSpPr txBox="1"/>
          <p:nvPr/>
        </p:nvSpPr>
        <p:spPr>
          <a:xfrm>
            <a:off x="424935" y="4303713"/>
            <a:ext cx="3385065" cy="861774"/>
          </a:xfrm>
          <a:prstGeom prst="rect">
            <a:avLst/>
          </a:prstGeom>
          <a:noFill/>
        </p:spPr>
        <p:txBody>
          <a:bodyPr wrap="square" lIns="0" tIns="0" rIns="0" bIns="0" rtlCol="0">
            <a:spAutoFit/>
          </a:bodyPr>
          <a:lstStyle/>
          <a:p>
            <a:r>
              <a:rPr lang="et-EE" sz="1400" b="1" dirty="0" smtClean="0">
                <a:solidFill>
                  <a:schemeClr val="tx1"/>
                </a:solidFill>
              </a:rPr>
              <a:t>Eesti Teaduste Akadeemia</a:t>
            </a:r>
            <a:endParaRPr lang="en-US" sz="1400" dirty="0"/>
          </a:p>
          <a:p>
            <a:r>
              <a:rPr lang="et-EE" sz="1400" dirty="0" smtClean="0"/>
              <a:t>Kohtu 6, Tallinn</a:t>
            </a:r>
            <a:endParaRPr lang="en-US" sz="1400" dirty="0"/>
          </a:p>
          <a:p>
            <a:endParaRPr lang="en-US" sz="1400" dirty="0"/>
          </a:p>
          <a:p>
            <a:r>
              <a:rPr lang="et-EE" sz="1400" b="1" dirty="0" smtClean="0"/>
              <a:t>18.11.2015</a:t>
            </a:r>
            <a:endParaRPr lang="en-US" sz="1400" dirty="0" smtClean="0">
              <a:solidFill>
                <a:schemeClr val="tx1"/>
              </a:solidFill>
            </a:endParaRPr>
          </a:p>
        </p:txBody>
      </p:sp>
    </p:spTree>
    <p:extLst>
      <p:ext uri="{BB962C8B-B14F-4D97-AF65-F5344CB8AC3E}">
        <p14:creationId xmlns:p14="http://schemas.microsoft.com/office/powerpoint/2010/main" xmlns="" val="2410386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94008" y="378616"/>
            <a:ext cx="6955983" cy="6134449"/>
          </a:xfrm>
          <a:prstGeom prst="rect">
            <a:avLst/>
          </a:prstGeom>
        </p:spPr>
      </p:pic>
    </p:spTree>
    <p:extLst>
      <p:ext uri="{BB962C8B-B14F-4D97-AF65-F5344CB8AC3E}">
        <p14:creationId xmlns:p14="http://schemas.microsoft.com/office/powerpoint/2010/main" xmlns="" val="83769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xmlns="" val="0"/>
              </a:ext>
            </a:extLst>
          </a:blip>
          <a:srcRect t="-1248" b="49789"/>
          <a:stretch/>
        </p:blipFill>
        <p:spPr bwMode="auto">
          <a:xfrm>
            <a:off x="-14748" y="-188300"/>
            <a:ext cx="9180000" cy="70560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7124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8100" y="795337"/>
            <a:ext cx="9067800" cy="5267325"/>
          </a:xfrm>
          <a:prstGeom prst="rect">
            <a:avLst/>
          </a:prstGeom>
        </p:spPr>
      </p:pic>
    </p:spTree>
    <p:extLst>
      <p:ext uri="{BB962C8B-B14F-4D97-AF65-F5344CB8AC3E}">
        <p14:creationId xmlns:p14="http://schemas.microsoft.com/office/powerpoint/2010/main" xmlns="" val="117939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6200" y="966250"/>
            <a:ext cx="9067800" cy="5200650"/>
          </a:xfrm>
          <a:prstGeom prst="rect">
            <a:avLst/>
          </a:prstGeom>
        </p:spPr>
      </p:pic>
    </p:spTree>
    <p:extLst>
      <p:ext uri="{BB962C8B-B14F-4D97-AF65-F5344CB8AC3E}">
        <p14:creationId xmlns:p14="http://schemas.microsoft.com/office/powerpoint/2010/main" xmlns="" val="165158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stretch>
            <a:fillRect/>
          </a:stretch>
        </p:blipFill>
        <p:spPr>
          <a:xfrm>
            <a:off x="-14288" y="781050"/>
            <a:ext cx="9172575" cy="5295900"/>
          </a:xfrm>
          <a:prstGeom prst="rect">
            <a:avLst/>
          </a:prstGeom>
        </p:spPr>
      </p:pic>
    </p:spTree>
    <p:extLst>
      <p:ext uri="{BB962C8B-B14F-4D97-AF65-F5344CB8AC3E}">
        <p14:creationId xmlns:p14="http://schemas.microsoft.com/office/powerpoint/2010/main" xmlns="" val="360033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stretch>
            <a:fillRect/>
          </a:stretch>
        </p:blipFill>
        <p:spPr>
          <a:xfrm>
            <a:off x="23812" y="781050"/>
            <a:ext cx="9096375" cy="5295900"/>
          </a:xfrm>
          <a:prstGeom prst="rect">
            <a:avLst/>
          </a:prstGeom>
        </p:spPr>
      </p:pic>
    </p:spTree>
    <p:extLst>
      <p:ext uri="{BB962C8B-B14F-4D97-AF65-F5344CB8AC3E}">
        <p14:creationId xmlns:p14="http://schemas.microsoft.com/office/powerpoint/2010/main" xmlns="" val="260678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b="1" dirty="0" err="1" smtClean="0">
                <a:sym typeface="Arial"/>
              </a:rPr>
              <a:t>Trilemma</a:t>
            </a:r>
            <a:r>
              <a:rPr lang="et-EE" sz="2800" b="1" dirty="0" smtClean="0">
                <a:sym typeface="Arial"/>
              </a:rPr>
              <a:t> uuringu järeldused</a:t>
            </a:r>
            <a:endParaRPr lang="en-GB" sz="2800" b="1" dirty="0"/>
          </a:p>
        </p:txBody>
      </p:sp>
      <p:sp>
        <p:nvSpPr>
          <p:cNvPr id="4" name="Content Placeholder 3"/>
          <p:cNvSpPr>
            <a:spLocks noGrp="1"/>
          </p:cNvSpPr>
          <p:nvPr>
            <p:ph idx="1"/>
          </p:nvPr>
        </p:nvSpPr>
        <p:spPr/>
        <p:txBody>
          <a:bodyPr>
            <a:noAutofit/>
          </a:bodyPr>
          <a:lstStyle/>
          <a:p>
            <a:pPr>
              <a:spcBef>
                <a:spcPts val="600"/>
              </a:spcBef>
              <a:spcAft>
                <a:spcPts val="600"/>
              </a:spcAft>
              <a:buSzPct val="100000"/>
            </a:pPr>
            <a:r>
              <a:rPr lang="et-EE" dirty="0" smtClean="0"/>
              <a:t>Edusammud on nähtavad…</a:t>
            </a:r>
            <a:endParaRPr lang="en-GB" dirty="0" smtClean="0"/>
          </a:p>
          <a:p>
            <a:pPr lvl="1">
              <a:spcBef>
                <a:spcPts val="600"/>
              </a:spcBef>
              <a:spcAft>
                <a:spcPts val="600"/>
              </a:spcAft>
            </a:pPr>
            <a:r>
              <a:rPr lang="et-EE" dirty="0" smtClean="0"/>
              <a:t>Energiaefektiivsus ja taastuvenergia osakaal kasvavad.</a:t>
            </a:r>
          </a:p>
          <a:p>
            <a:pPr lvl="1">
              <a:spcBef>
                <a:spcPts val="600"/>
              </a:spcBef>
              <a:spcAft>
                <a:spcPts val="600"/>
              </a:spcAft>
            </a:pPr>
            <a:r>
              <a:rPr lang="et-EE" dirty="0" smtClean="0"/>
              <a:t>Energia kättesaadavus paraneb.</a:t>
            </a:r>
          </a:p>
          <a:p>
            <a:pPr marL="0" indent="0">
              <a:spcBef>
                <a:spcPts val="600"/>
              </a:spcBef>
              <a:spcAft>
                <a:spcPts val="600"/>
              </a:spcAft>
              <a:buSzPct val="100000"/>
              <a:buNone/>
            </a:pPr>
            <a:r>
              <a:rPr lang="et-EE" dirty="0" smtClean="0"/>
              <a:t>	… aga progress aeglane.</a:t>
            </a:r>
          </a:p>
          <a:p>
            <a:pPr>
              <a:spcBef>
                <a:spcPts val="600"/>
              </a:spcBef>
              <a:spcAft>
                <a:spcPts val="600"/>
              </a:spcAft>
              <a:buSzPct val="100000"/>
            </a:pPr>
            <a:endParaRPr lang="en-GB" dirty="0" smtClean="0"/>
          </a:p>
          <a:p>
            <a:pPr>
              <a:spcBef>
                <a:spcPts val="600"/>
              </a:spcBef>
              <a:spcAft>
                <a:spcPts val="600"/>
              </a:spcAft>
              <a:buSzPct val="100000"/>
            </a:pPr>
            <a:r>
              <a:rPr lang="et-EE" dirty="0" smtClean="0"/>
              <a:t>Vaja on investeerimiskindlust, selleks on vaja stabiilset poliitilist keskkonda.</a:t>
            </a:r>
          </a:p>
          <a:p>
            <a:pPr>
              <a:spcBef>
                <a:spcPts val="600"/>
              </a:spcBef>
              <a:spcAft>
                <a:spcPts val="600"/>
              </a:spcAft>
              <a:buSzPct val="100000"/>
            </a:pPr>
            <a:endParaRPr lang="et-EE" dirty="0"/>
          </a:p>
          <a:p>
            <a:pPr>
              <a:spcBef>
                <a:spcPts val="600"/>
              </a:spcBef>
              <a:spcAft>
                <a:spcPts val="600"/>
              </a:spcAft>
              <a:buSzPct val="100000"/>
            </a:pPr>
            <a:r>
              <a:rPr lang="et-EE" dirty="0" smtClean="0"/>
              <a:t>Eesti positsioon on tingitud CO2 emissioonidest.</a:t>
            </a:r>
            <a:endParaRPr lang="en-GB" dirty="0" smtClean="0"/>
          </a:p>
        </p:txBody>
      </p:sp>
    </p:spTree>
    <p:extLst>
      <p:ext uri="{BB962C8B-B14F-4D97-AF65-F5344CB8AC3E}">
        <p14:creationId xmlns:p14="http://schemas.microsoft.com/office/powerpoint/2010/main" xmlns="" val="264381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err="1" smtClean="0"/>
              <a:t>World</a:t>
            </a:r>
            <a:r>
              <a:rPr lang="et-EE" dirty="0" smtClean="0"/>
              <a:t> </a:t>
            </a:r>
            <a:r>
              <a:rPr lang="et-EE" dirty="0" err="1" smtClean="0"/>
              <a:t>Energy</a:t>
            </a:r>
            <a:r>
              <a:rPr lang="et-EE" dirty="0" smtClean="0"/>
              <a:t> </a:t>
            </a:r>
            <a:r>
              <a:rPr lang="et-EE" dirty="0" err="1" smtClean="0"/>
              <a:t>Issues</a:t>
            </a:r>
            <a:r>
              <a:rPr lang="et-EE" dirty="0" smtClean="0"/>
              <a:t> monitor</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390106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37338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pPr algn="ctr"/>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1026" name="Picture 2" descr="\\server1\shared\LO_Admin\General\Secretary General Discussion Docs\Issue maps\Issue Maps 2014\2. Report Graphics\1. Global\WEIM 2015 - Glob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480" y="750261"/>
            <a:ext cx="7767040" cy="5774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8795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2" name="Picture 2" descr="C:\Users\bourne\Documents\0. Urgent\2015 World Energy Issues Monitor - Graphics &amp; Report\1. Global\WEIM 2015 - Global - Critical uncertainti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72590" cy="577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111392" y="38100"/>
            <a:ext cx="2032608" cy="246221"/>
          </a:xfrm>
          <a:prstGeom prst="rect">
            <a:avLst/>
          </a:prstGeom>
          <a:noFill/>
        </p:spPr>
        <p:txBody>
          <a:bodyPr wrap="none" lIns="0" tIns="0" rIns="0" bIns="0" rtlCol="0">
            <a:spAutoFit/>
          </a:bodyPr>
          <a:lstStyle/>
          <a:p>
            <a:pPr algn="ctr"/>
            <a:r>
              <a:rPr lang="fr-CH" sz="1600" b="1" dirty="0" smtClean="0">
                <a:solidFill>
                  <a:schemeClr val="bg1"/>
                </a:solidFill>
              </a:rPr>
              <a:t>Critical </a:t>
            </a:r>
            <a:r>
              <a:rPr lang="fr-CH" sz="1600" b="1" dirty="0" err="1" smtClean="0">
                <a:solidFill>
                  <a:schemeClr val="bg1"/>
                </a:solidFill>
              </a:rPr>
              <a:t>uncertainties</a:t>
            </a:r>
            <a:endParaRPr lang="en-GB" sz="1600" b="1" dirty="0" smtClean="0">
              <a:solidFill>
                <a:schemeClr val="bg1"/>
              </a:solidFill>
            </a:endParaRPr>
          </a:p>
        </p:txBody>
      </p:sp>
    </p:spTree>
    <p:extLst>
      <p:ext uri="{BB962C8B-B14F-4D97-AF65-F5344CB8AC3E}">
        <p14:creationId xmlns:p14="http://schemas.microsoft.com/office/powerpoint/2010/main" xmlns="" val="34918014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Ettekande sisu</a:t>
            </a:r>
            <a:endParaRPr lang="en-GB" dirty="0"/>
          </a:p>
        </p:txBody>
      </p:sp>
      <p:sp>
        <p:nvSpPr>
          <p:cNvPr id="3" name="Content Placeholder 2"/>
          <p:cNvSpPr>
            <a:spLocks noGrp="1"/>
          </p:cNvSpPr>
          <p:nvPr>
            <p:ph idx="1"/>
          </p:nvPr>
        </p:nvSpPr>
        <p:spPr/>
        <p:txBody>
          <a:bodyPr/>
          <a:lstStyle/>
          <a:p>
            <a:r>
              <a:rPr lang="et-EE" dirty="0" smtClean="0"/>
              <a:t>Maailma Energeetikanõukogu</a:t>
            </a:r>
          </a:p>
          <a:p>
            <a:r>
              <a:rPr lang="et-EE" dirty="0" err="1" smtClean="0"/>
              <a:t>World</a:t>
            </a:r>
            <a:r>
              <a:rPr lang="et-EE" dirty="0" smtClean="0"/>
              <a:t> </a:t>
            </a:r>
            <a:r>
              <a:rPr lang="et-EE" dirty="0" err="1" smtClean="0"/>
              <a:t>Energy</a:t>
            </a:r>
            <a:r>
              <a:rPr lang="et-EE" dirty="0" smtClean="0"/>
              <a:t> </a:t>
            </a:r>
            <a:r>
              <a:rPr lang="et-EE" dirty="0" err="1" smtClean="0"/>
              <a:t>Trilemma</a:t>
            </a:r>
            <a:endParaRPr lang="et-EE" dirty="0" smtClean="0"/>
          </a:p>
          <a:p>
            <a:r>
              <a:rPr lang="et-EE" dirty="0" err="1" smtClean="0"/>
              <a:t>World</a:t>
            </a:r>
            <a:r>
              <a:rPr lang="et-EE" dirty="0" smtClean="0"/>
              <a:t> </a:t>
            </a:r>
            <a:r>
              <a:rPr lang="et-EE" dirty="0" err="1" smtClean="0"/>
              <a:t>Energy</a:t>
            </a:r>
            <a:r>
              <a:rPr lang="et-EE" dirty="0" smtClean="0"/>
              <a:t> </a:t>
            </a:r>
            <a:r>
              <a:rPr lang="et-EE" dirty="0" err="1" smtClean="0"/>
              <a:t>Scenarios</a:t>
            </a:r>
            <a:endParaRPr lang="et-EE" dirty="0" smtClean="0"/>
          </a:p>
          <a:p>
            <a:r>
              <a:rPr lang="et-EE" dirty="0" smtClean="0"/>
              <a:t>Arutelu</a:t>
            </a:r>
            <a:endParaRPr lang="en-GB" dirty="0"/>
          </a:p>
        </p:txBody>
      </p:sp>
    </p:spTree>
    <p:extLst>
      <p:ext uri="{BB962C8B-B14F-4D97-AF65-F5344CB8AC3E}">
        <p14:creationId xmlns:p14="http://schemas.microsoft.com/office/powerpoint/2010/main" xmlns="" val="289418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2050" name="Picture 2" descr="C:\Users\bourne\Documents\0. Urgent\2015 World Energy Issues Monitor - Graphics &amp; Report\1. Global\WEIM 2015 - Global - Action Prioriti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72590" cy="577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568248" y="38100"/>
            <a:ext cx="1575752" cy="246221"/>
          </a:xfrm>
          <a:prstGeom prst="rect">
            <a:avLst/>
          </a:prstGeom>
          <a:noFill/>
        </p:spPr>
        <p:txBody>
          <a:bodyPr wrap="none" lIns="0" tIns="0" rIns="0" bIns="0" rtlCol="0">
            <a:spAutoFit/>
          </a:bodyPr>
          <a:lstStyle/>
          <a:p>
            <a:pPr algn="ctr"/>
            <a:r>
              <a:rPr lang="fr-CH" sz="1600" b="1" dirty="0" smtClean="0">
                <a:solidFill>
                  <a:schemeClr val="bg1"/>
                </a:solidFill>
              </a:rPr>
              <a:t>Action </a:t>
            </a:r>
            <a:r>
              <a:rPr lang="fr-CH" sz="1600" b="1" dirty="0" err="1" smtClean="0">
                <a:solidFill>
                  <a:schemeClr val="bg1"/>
                </a:solidFill>
              </a:rPr>
              <a:t>priorities</a:t>
            </a:r>
            <a:endParaRPr lang="en-GB" sz="1600" b="1" dirty="0" smtClean="0">
              <a:solidFill>
                <a:schemeClr val="bg1"/>
              </a:solidFill>
            </a:endParaRPr>
          </a:p>
        </p:txBody>
      </p:sp>
    </p:spTree>
    <p:extLst>
      <p:ext uri="{BB962C8B-B14F-4D97-AF65-F5344CB8AC3E}">
        <p14:creationId xmlns:p14="http://schemas.microsoft.com/office/powerpoint/2010/main" xmlns="" val="3610675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3074" name="Picture 2" descr="C:\Users\bourne\Documents\0. Urgent\2015 World Energy Issues Monitor - Graphics &amp; Report\1. Global\WEIM 2015 - Global - New Issu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72590" cy="577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273295" y="38100"/>
            <a:ext cx="1870705" cy="246221"/>
          </a:xfrm>
          <a:prstGeom prst="rect">
            <a:avLst/>
          </a:prstGeom>
          <a:noFill/>
        </p:spPr>
        <p:txBody>
          <a:bodyPr wrap="none" lIns="0" tIns="0" rIns="0" bIns="0" rtlCol="0">
            <a:spAutoFit/>
          </a:bodyPr>
          <a:lstStyle/>
          <a:p>
            <a:pPr algn="ctr"/>
            <a:r>
              <a:rPr lang="fr-CH" sz="1600" b="1" dirty="0" smtClean="0">
                <a:solidFill>
                  <a:schemeClr val="bg1"/>
                </a:solidFill>
              </a:rPr>
              <a:t>New issues in 2015</a:t>
            </a:r>
            <a:endParaRPr lang="en-GB" sz="1600" b="1" dirty="0" smtClean="0">
              <a:solidFill>
                <a:schemeClr val="bg1"/>
              </a:solidFill>
            </a:endParaRPr>
          </a:p>
        </p:txBody>
      </p:sp>
    </p:spTree>
    <p:extLst>
      <p:ext uri="{BB962C8B-B14F-4D97-AF65-F5344CB8AC3E}">
        <p14:creationId xmlns:p14="http://schemas.microsoft.com/office/powerpoint/2010/main" xmlns="" val="42427914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4098" name="Picture 2" descr="C:\Users\bourne\Documents\0. Urgent\2015 World Energy Issues Monitor - Graphics &amp; Report\1. Global\WEIM 2015 - Global - Timelaps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55849" cy="582920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8144238" y="38100"/>
            <a:ext cx="999762" cy="246221"/>
          </a:xfrm>
          <a:prstGeom prst="rect">
            <a:avLst/>
          </a:prstGeom>
          <a:noFill/>
        </p:spPr>
        <p:txBody>
          <a:bodyPr wrap="none" lIns="0" tIns="0" rIns="0" bIns="0" rtlCol="0">
            <a:spAutoFit/>
          </a:bodyPr>
          <a:lstStyle/>
          <a:p>
            <a:pPr algn="ctr"/>
            <a:r>
              <a:rPr lang="fr-CH" sz="1600" b="1" dirty="0" err="1" smtClean="0">
                <a:solidFill>
                  <a:schemeClr val="bg1"/>
                </a:solidFill>
              </a:rPr>
              <a:t>Timelapse</a:t>
            </a:r>
            <a:endParaRPr lang="en-GB" sz="1600" b="1" dirty="0" smtClean="0">
              <a:solidFill>
                <a:schemeClr val="bg1"/>
              </a:solidFill>
            </a:endParaRPr>
          </a:p>
        </p:txBody>
      </p:sp>
    </p:spTree>
    <p:extLst>
      <p:ext uri="{BB962C8B-B14F-4D97-AF65-F5344CB8AC3E}">
        <p14:creationId xmlns:p14="http://schemas.microsoft.com/office/powerpoint/2010/main" xmlns="" val="30632610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Euroopa</a:t>
            </a:r>
            <a:endParaRPr lang="en-GB" dirty="0"/>
          </a:p>
        </p:txBody>
      </p:sp>
    </p:spTree>
    <p:extLst>
      <p:ext uri="{BB962C8B-B14F-4D97-AF65-F5344CB8AC3E}">
        <p14:creationId xmlns:p14="http://schemas.microsoft.com/office/powerpoint/2010/main" xmlns="" val="623974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rver1\shared\LO_Admin\General\Secretary General Discussion Docs\Issue maps\Issue Maps 2014\2. Report Graphics\2. Regional\WEIM 2015 - Europe - Overvie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2000"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sp>
        <p:nvSpPr>
          <p:cNvPr id="5" name="Oval 4"/>
          <p:cNvSpPr/>
          <p:nvPr/>
        </p:nvSpPr>
        <p:spPr>
          <a:xfrm>
            <a:off x="6994321" y="1130004"/>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174747" y="296557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917707" y="390029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1188059" y="1556723"/>
            <a:ext cx="1306285" cy="11390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081209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3733800" cy="3363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295276"/>
            <a:ext cx="91440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 name="TextBox 2"/>
          <p:cNvSpPr txBox="1"/>
          <p:nvPr/>
        </p:nvSpPr>
        <p:spPr>
          <a:xfrm>
            <a:off x="0"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233" name="TextBox 232"/>
          <p:cNvSpPr txBox="1"/>
          <p:nvPr/>
        </p:nvSpPr>
        <p:spPr>
          <a:xfrm>
            <a:off x="4282914" y="38100"/>
            <a:ext cx="578172" cy="246221"/>
          </a:xfrm>
          <a:prstGeom prst="rect">
            <a:avLst/>
          </a:prstGeom>
          <a:noFill/>
        </p:spPr>
        <p:txBody>
          <a:bodyPr wrap="none" lIns="0" tIns="0" rIns="0" bIns="0" rtlCol="0">
            <a:spAutoFit/>
          </a:bodyPr>
          <a:lstStyle/>
          <a:p>
            <a:pPr algn="ctr"/>
            <a:r>
              <a:rPr lang="fr-CH" sz="1600" b="1" dirty="0" smtClean="0">
                <a:solidFill>
                  <a:schemeClr val="bg1"/>
                </a:solidFill>
              </a:rPr>
              <a:t>World</a:t>
            </a:r>
            <a:endParaRPr lang="en-GB" sz="1600" b="1" dirty="0" smtClean="0">
              <a:solidFill>
                <a:schemeClr val="bg1"/>
              </a:solidFill>
            </a:endParaRPr>
          </a:p>
        </p:txBody>
      </p:sp>
      <p:sp>
        <p:nvSpPr>
          <p:cNvPr id="27" name="Text Box 8"/>
          <p:cNvSpPr txBox="1">
            <a:spLocks noChangeArrowheads="1"/>
          </p:cNvSpPr>
          <p:nvPr/>
        </p:nvSpPr>
        <p:spPr bwMode="gray">
          <a:xfrm>
            <a:off x="3486860" y="6525062"/>
            <a:ext cx="1181432" cy="10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solidFill>
                  <a:schemeClr val="bg1"/>
                </a:solidFill>
              </a:rPr>
              <a:t>© World Energy </a:t>
            </a:r>
            <a:r>
              <a:rPr lang="en-GB" sz="700" dirty="0" smtClean="0">
                <a:solidFill>
                  <a:schemeClr val="bg1"/>
                </a:solidFill>
              </a:rPr>
              <a:t>Council 2015</a:t>
            </a:r>
            <a:endParaRPr lang="en-GB" sz="700" dirty="0">
              <a:solidFill>
                <a:schemeClr val="bg1"/>
              </a:solidFill>
            </a:endParaRPr>
          </a:p>
        </p:txBody>
      </p:sp>
      <p:pic>
        <p:nvPicPr>
          <p:cNvPr id="1026" name="Picture 2" descr="\\server1\shared\LO_Admin\General\Secretary General Discussion Docs\Issue maps\Issue Maps 2014\2. Report Graphics\1. Global\WEIM 2015 - Glob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480" y="750261"/>
            <a:ext cx="7767040" cy="57748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3733800" y="318909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5040085" y="3611089"/>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323950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erver1\shared\LO_Admin\General\Secretary General Discussion Docs\Issue maps\Issue Maps 2014\2. Report Graphics\2. Regional\WEIM 2015 - Europe - Overvie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2000"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sp>
        <p:nvSpPr>
          <p:cNvPr id="5" name="Oval 4"/>
          <p:cNvSpPr/>
          <p:nvPr/>
        </p:nvSpPr>
        <p:spPr>
          <a:xfrm>
            <a:off x="6994321" y="1130004"/>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174747" y="296557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917707" y="390029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1127094" y="1577043"/>
            <a:ext cx="1306285" cy="101714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00689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2000"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pic>
        <p:nvPicPr>
          <p:cNvPr id="14338" name="Picture 2" descr="\\server1\shared\LO_Admin\General\Secretary General Discussion Docs\Issue maps\Issue Maps 2014\2. Report Graphics\3. National\WEIM 2015 - Eston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710143" y="38099"/>
            <a:ext cx="1629816" cy="246221"/>
          </a:xfrm>
          <a:prstGeom prst="rect">
            <a:avLst/>
          </a:prstGeom>
          <a:noFill/>
        </p:spPr>
        <p:txBody>
          <a:bodyPr wrap="square" lIns="0" tIns="0" rIns="0" bIns="0" rtlCol="0">
            <a:spAutoFit/>
          </a:bodyPr>
          <a:lstStyle/>
          <a:p>
            <a:r>
              <a:rPr lang="en-GB" sz="1600" b="1" dirty="0" smtClean="0">
                <a:solidFill>
                  <a:schemeClr val="bg1"/>
                </a:solidFill>
              </a:rPr>
              <a:t>Estonia</a:t>
            </a:r>
          </a:p>
        </p:txBody>
      </p:sp>
      <p:sp>
        <p:nvSpPr>
          <p:cNvPr id="6" name="Oval 5"/>
          <p:cNvSpPr/>
          <p:nvPr/>
        </p:nvSpPr>
        <p:spPr>
          <a:xfrm>
            <a:off x="2510374" y="1211284"/>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3741373" y="3867242"/>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6586772" y="2781510"/>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5685766" y="4372148"/>
            <a:ext cx="1306285" cy="8411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1765308" y="229501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2639068" y="2295017"/>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2387856" y="3955296"/>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742314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68607"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sp>
        <p:nvSpPr>
          <p:cNvPr id="5" name="TextBox 4"/>
          <p:cNvSpPr txBox="1"/>
          <p:nvPr/>
        </p:nvSpPr>
        <p:spPr>
          <a:xfrm>
            <a:off x="6678612" y="38100"/>
            <a:ext cx="1629816" cy="246221"/>
          </a:xfrm>
          <a:prstGeom prst="rect">
            <a:avLst/>
          </a:prstGeom>
          <a:noFill/>
        </p:spPr>
        <p:txBody>
          <a:bodyPr wrap="square" lIns="0" tIns="0" rIns="0" bIns="0" rtlCol="0">
            <a:spAutoFit/>
          </a:bodyPr>
          <a:lstStyle/>
          <a:p>
            <a:r>
              <a:rPr lang="en-GB" sz="1600" b="1" dirty="0" smtClean="0">
                <a:solidFill>
                  <a:schemeClr val="bg1"/>
                </a:solidFill>
              </a:rPr>
              <a:t>Latvia</a:t>
            </a:r>
          </a:p>
        </p:txBody>
      </p:sp>
      <p:pic>
        <p:nvPicPr>
          <p:cNvPr id="19458" name="Picture 2" descr="\\server1\shared\LO_Admin\General\Secretary General Discussion Docs\Issue maps\Issue Maps 2014\2. Report Graphics\3. National\WEIM 2015 - Latv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00" y="748800"/>
            <a:ext cx="7762014"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1"/>
          <p:cNvSpPr/>
          <p:nvPr/>
        </p:nvSpPr>
        <p:spPr>
          <a:xfrm>
            <a:off x="1270659" y="2695699"/>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5372327" y="3431969"/>
            <a:ext cx="1824120"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4568607" y="1105541"/>
            <a:ext cx="1195605" cy="8538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3412899" y="4987636"/>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4374712" y="2463460"/>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4821752" y="4125195"/>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60682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0850"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pic>
        <p:nvPicPr>
          <p:cNvPr id="20482" name="Picture 2" descr="\\server1\shared\LO_Admin\General\Secretary General Discussion Docs\Issue maps\Issue Maps 2014\2. Report Graphics\3. National\WEIM 2015 - Lithuan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678612" y="38098"/>
            <a:ext cx="1629816" cy="246221"/>
          </a:xfrm>
          <a:prstGeom prst="rect">
            <a:avLst/>
          </a:prstGeom>
          <a:noFill/>
        </p:spPr>
        <p:txBody>
          <a:bodyPr wrap="square" lIns="0" tIns="0" rIns="0" bIns="0" rtlCol="0">
            <a:spAutoFit/>
          </a:bodyPr>
          <a:lstStyle/>
          <a:p>
            <a:r>
              <a:rPr lang="en-GB" sz="1600" b="1" dirty="0" smtClean="0">
                <a:solidFill>
                  <a:schemeClr val="bg1"/>
                </a:solidFill>
              </a:rPr>
              <a:t>Lithuania</a:t>
            </a:r>
          </a:p>
        </p:txBody>
      </p:sp>
      <p:sp>
        <p:nvSpPr>
          <p:cNvPr id="6" name="Oval 5"/>
          <p:cNvSpPr/>
          <p:nvPr/>
        </p:nvSpPr>
        <p:spPr>
          <a:xfrm>
            <a:off x="4570850" y="4420953"/>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2376290" y="3636000"/>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6976802" y="4265920"/>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2662994" y="4836749"/>
            <a:ext cx="1306285" cy="7362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6382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Maailma Energeetikanõukogu</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1889" y="1417638"/>
            <a:ext cx="8040222" cy="3962953"/>
          </a:xfrm>
        </p:spPr>
      </p:pic>
      <p:sp>
        <p:nvSpPr>
          <p:cNvPr id="6" name="TextBox 5"/>
          <p:cNvSpPr txBox="1"/>
          <p:nvPr/>
        </p:nvSpPr>
        <p:spPr>
          <a:xfrm>
            <a:off x="1080654" y="5605153"/>
            <a:ext cx="3988271" cy="553998"/>
          </a:xfrm>
          <a:prstGeom prst="rect">
            <a:avLst/>
          </a:prstGeom>
          <a:noFill/>
        </p:spPr>
        <p:txBody>
          <a:bodyPr wrap="none" lIns="0" tIns="0" rIns="0" bIns="0" rtlCol="0">
            <a:spAutoFit/>
          </a:bodyPr>
          <a:lstStyle/>
          <a:p>
            <a:r>
              <a:rPr lang="et-EE" dirty="0" smtClean="0">
                <a:solidFill>
                  <a:schemeClr val="tx1"/>
                </a:solidFill>
              </a:rPr>
              <a:t>Eesti liitus esmakordselt 1937. aastal.</a:t>
            </a:r>
          </a:p>
          <a:p>
            <a:r>
              <a:rPr lang="et-EE" dirty="0" smtClean="0"/>
              <a:t>Eesti liikmelisus taastati 1998. aastal.</a:t>
            </a:r>
            <a:endParaRPr lang="en-GB" dirty="0" smtClean="0">
              <a:solidFill>
                <a:schemeClr val="tx1"/>
              </a:solidFill>
            </a:endParaRPr>
          </a:p>
        </p:txBody>
      </p:sp>
    </p:spTree>
    <p:extLst>
      <p:ext uri="{BB962C8B-B14F-4D97-AF65-F5344CB8AC3E}">
        <p14:creationId xmlns:p14="http://schemas.microsoft.com/office/powerpoint/2010/main" xmlns="" val="50644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2000" y="38100"/>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pic>
        <p:nvPicPr>
          <p:cNvPr id="16386" name="Picture 2" descr="\\server1\shared\LO_Admin\General\Secretary General Discussion Docs\Issue maps\Issue Maps 2014\2. Report Graphics\3. National\WEIM 2015 - German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710143" y="38099"/>
            <a:ext cx="1629816" cy="246221"/>
          </a:xfrm>
          <a:prstGeom prst="rect">
            <a:avLst/>
          </a:prstGeom>
          <a:noFill/>
        </p:spPr>
        <p:txBody>
          <a:bodyPr wrap="square" lIns="0" tIns="0" rIns="0" bIns="0" rtlCol="0">
            <a:spAutoFit/>
          </a:bodyPr>
          <a:lstStyle/>
          <a:p>
            <a:r>
              <a:rPr lang="en-GB" sz="1600" b="1" dirty="0" smtClean="0">
                <a:solidFill>
                  <a:schemeClr val="bg1"/>
                </a:solidFill>
              </a:rPr>
              <a:t>Germany</a:t>
            </a:r>
          </a:p>
        </p:txBody>
      </p:sp>
    </p:spTree>
    <p:extLst>
      <p:ext uri="{BB962C8B-B14F-4D97-AF65-F5344CB8AC3E}">
        <p14:creationId xmlns:p14="http://schemas.microsoft.com/office/powerpoint/2010/main" xmlns="" val="1626105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21" y="38100"/>
            <a:ext cx="3349763" cy="246221"/>
          </a:xfrm>
          <a:prstGeom prst="rect">
            <a:avLst/>
          </a:prstGeom>
          <a:noFill/>
        </p:spPr>
        <p:txBody>
          <a:bodyPr wrap="none" lIns="0" tIns="0" rIns="0" bIns="0" rtlCol="0">
            <a:spAutoFit/>
          </a:bodyPr>
          <a:lstStyle/>
          <a:p>
            <a:r>
              <a:rPr lang="fr-CH" sz="1600" b="1" dirty="0" smtClean="0">
                <a:solidFill>
                  <a:schemeClr val="bg1"/>
                </a:solidFill>
              </a:rPr>
              <a:t>World Energy Issues Monitor 2015</a:t>
            </a:r>
            <a:endParaRPr lang="en-GB" sz="1600" b="1" dirty="0" smtClean="0">
              <a:solidFill>
                <a:schemeClr val="bg1"/>
              </a:solidFill>
            </a:endParaRPr>
          </a:p>
        </p:txBody>
      </p:sp>
      <p:sp>
        <p:nvSpPr>
          <p:cNvPr id="4" name="TextBox 3"/>
          <p:cNvSpPr txBox="1"/>
          <p:nvPr/>
        </p:nvSpPr>
        <p:spPr>
          <a:xfrm>
            <a:off x="4570850" y="38641"/>
            <a:ext cx="705321" cy="246221"/>
          </a:xfrm>
          <a:prstGeom prst="rect">
            <a:avLst/>
          </a:prstGeom>
          <a:noFill/>
        </p:spPr>
        <p:txBody>
          <a:bodyPr wrap="none" lIns="0" tIns="0" rIns="0" bIns="0" rtlCol="0">
            <a:spAutoFit/>
          </a:bodyPr>
          <a:lstStyle/>
          <a:p>
            <a:r>
              <a:rPr lang="en-GB" sz="1600" b="1" dirty="0" smtClean="0">
                <a:solidFill>
                  <a:schemeClr val="bg1"/>
                </a:solidFill>
              </a:rPr>
              <a:t>Europe</a:t>
            </a:r>
          </a:p>
        </p:txBody>
      </p:sp>
      <p:pic>
        <p:nvPicPr>
          <p:cNvPr id="21506" name="Picture 2" descr="\\server1\shared\LO_Admin\General\Secretary General Discussion Docs\Issue maps\Issue Maps 2014\2. Report Graphics\3. National\WEIM 2015 - Pola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00" y="748800"/>
            <a:ext cx="7766501" cy="577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678612" y="38099"/>
            <a:ext cx="1629816" cy="246221"/>
          </a:xfrm>
          <a:prstGeom prst="rect">
            <a:avLst/>
          </a:prstGeom>
          <a:noFill/>
        </p:spPr>
        <p:txBody>
          <a:bodyPr wrap="square" lIns="0" tIns="0" rIns="0" bIns="0" rtlCol="0">
            <a:spAutoFit/>
          </a:bodyPr>
          <a:lstStyle/>
          <a:p>
            <a:r>
              <a:rPr lang="en-GB" sz="1600" b="1" dirty="0" smtClean="0">
                <a:solidFill>
                  <a:schemeClr val="bg1"/>
                </a:solidFill>
              </a:rPr>
              <a:t>Poland</a:t>
            </a:r>
          </a:p>
        </p:txBody>
      </p:sp>
    </p:spTree>
    <p:extLst>
      <p:ext uri="{BB962C8B-B14F-4D97-AF65-F5344CB8AC3E}">
        <p14:creationId xmlns:p14="http://schemas.microsoft.com/office/powerpoint/2010/main" xmlns="" val="2305587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err="1" smtClean="0"/>
              <a:t>World</a:t>
            </a:r>
            <a:r>
              <a:rPr lang="et-EE" dirty="0" smtClean="0"/>
              <a:t> </a:t>
            </a:r>
            <a:r>
              <a:rPr lang="et-EE" dirty="0" err="1" smtClean="0"/>
              <a:t>Energy</a:t>
            </a:r>
            <a:r>
              <a:rPr lang="et-EE" dirty="0" smtClean="0"/>
              <a:t> </a:t>
            </a:r>
            <a:r>
              <a:rPr lang="et-EE" dirty="0" err="1" smtClean="0"/>
              <a:t>Scenarios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2002324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835268" y="-7877"/>
            <a:ext cx="8308731" cy="1143000"/>
          </a:xfrm>
          <a:noFill/>
          <a:ln/>
        </p:spPr>
        <p:txBody>
          <a:bodyPr lIns="90488" tIns="44450" rIns="90488" bIns="44450">
            <a:normAutofit/>
          </a:bodyPr>
          <a:lstStyle/>
          <a:p>
            <a:r>
              <a:rPr lang="et-EE" sz="2800" b="1" dirty="0" smtClean="0"/>
              <a:t>Mis võib järgmise 100 aastaga juhtuda</a:t>
            </a:r>
            <a:endParaRPr lang="en-US" sz="2800" b="1" dirty="0"/>
          </a:p>
        </p:txBody>
      </p:sp>
      <p:sp>
        <p:nvSpPr>
          <p:cNvPr id="975875" name="Rectangle 3"/>
          <p:cNvSpPr>
            <a:spLocks noGrp="1" noChangeArrowheads="1"/>
          </p:cNvSpPr>
          <p:nvPr>
            <p:ph type="body" idx="1"/>
          </p:nvPr>
        </p:nvSpPr>
        <p:spPr>
          <a:xfrm>
            <a:off x="835269" y="790576"/>
            <a:ext cx="7737231" cy="5000625"/>
          </a:xfrm>
          <a:noFill/>
          <a:ln/>
        </p:spPr>
        <p:txBody>
          <a:bodyPr lIns="90488" tIns="44450" rIns="90488" bIns="44450">
            <a:noAutofit/>
          </a:bodyPr>
          <a:lstStyle/>
          <a:p>
            <a:pPr>
              <a:lnSpc>
                <a:spcPct val="150000"/>
              </a:lnSpc>
            </a:pPr>
            <a:r>
              <a:rPr lang="et-EE" sz="1600" dirty="0" smtClean="0"/>
              <a:t>Ameerikas elab 500 miljonit inimest</a:t>
            </a:r>
            <a:endParaRPr lang="en-US" sz="1600" dirty="0"/>
          </a:p>
          <a:p>
            <a:pPr>
              <a:lnSpc>
                <a:spcPct val="150000"/>
              </a:lnSpc>
            </a:pPr>
            <a:r>
              <a:rPr lang="et-EE" sz="1600" dirty="0" smtClean="0"/>
              <a:t>Soe ja külm õhk tuleb kraanist</a:t>
            </a:r>
            <a:endParaRPr lang="en-US" sz="1600" dirty="0"/>
          </a:p>
          <a:p>
            <a:pPr>
              <a:lnSpc>
                <a:spcPct val="150000"/>
              </a:lnSpc>
            </a:pPr>
            <a:r>
              <a:rPr lang="et-EE" sz="1600" dirty="0" smtClean="0"/>
              <a:t>Rongid sõidavad 250 km/h</a:t>
            </a:r>
            <a:endParaRPr lang="en-US" sz="1600" dirty="0"/>
          </a:p>
          <a:p>
            <a:pPr>
              <a:lnSpc>
                <a:spcPct val="150000"/>
              </a:lnSpc>
            </a:pPr>
            <a:r>
              <a:rPr lang="et-EE" sz="1600" dirty="0" smtClean="0"/>
              <a:t>Kõik kõnnivad vähemalt 10 km päevas</a:t>
            </a:r>
            <a:endParaRPr lang="en-US" sz="1600" dirty="0"/>
          </a:p>
          <a:p>
            <a:pPr>
              <a:lnSpc>
                <a:spcPct val="150000"/>
              </a:lnSpc>
            </a:pPr>
            <a:r>
              <a:rPr lang="et-EE" sz="1600" dirty="0" smtClean="0"/>
              <a:t>Autod on odavamad kui hobused</a:t>
            </a:r>
            <a:endParaRPr lang="en-US" sz="1600" dirty="0"/>
          </a:p>
          <a:p>
            <a:pPr>
              <a:lnSpc>
                <a:spcPct val="150000"/>
              </a:lnSpc>
            </a:pPr>
            <a:r>
              <a:rPr lang="et-EE" sz="1600" dirty="0" smtClean="0"/>
              <a:t>Poest saab osta valmistoitu</a:t>
            </a:r>
            <a:endParaRPr lang="en-US" sz="1600" dirty="0"/>
          </a:p>
          <a:p>
            <a:pPr>
              <a:lnSpc>
                <a:spcPct val="150000"/>
              </a:lnSpc>
            </a:pPr>
            <a:r>
              <a:rPr lang="et-EE" sz="1600" dirty="0" smtClean="0"/>
              <a:t>On võimalik näha kõikjale maailmas</a:t>
            </a:r>
            <a:endParaRPr lang="en-US" sz="1600" dirty="0"/>
          </a:p>
          <a:p>
            <a:pPr>
              <a:lnSpc>
                <a:spcPct val="150000"/>
              </a:lnSpc>
            </a:pPr>
            <a:r>
              <a:rPr lang="et-EE" sz="1600" dirty="0" smtClean="0"/>
              <a:t>Igal pool on telefonid</a:t>
            </a:r>
            <a:endParaRPr lang="en-US" sz="1600" dirty="0"/>
          </a:p>
          <a:p>
            <a:pPr>
              <a:lnSpc>
                <a:spcPct val="150000"/>
              </a:lnSpc>
            </a:pPr>
            <a:r>
              <a:rPr lang="et-EE" sz="1600" dirty="0" smtClean="0"/>
              <a:t>Pilte saab telegraafiga edastada</a:t>
            </a:r>
            <a:endParaRPr lang="en-US" sz="1600" dirty="0"/>
          </a:p>
          <a:p>
            <a:pPr>
              <a:lnSpc>
                <a:spcPct val="150000"/>
              </a:lnSpc>
            </a:pPr>
            <a:r>
              <a:rPr lang="et-EE" sz="1600" dirty="0" smtClean="0"/>
              <a:t>Inimesed on pikemad</a:t>
            </a:r>
            <a:endParaRPr lang="en-US" sz="1600" dirty="0"/>
          </a:p>
          <a:p>
            <a:pPr>
              <a:lnSpc>
                <a:spcPct val="150000"/>
              </a:lnSpc>
            </a:pPr>
            <a:r>
              <a:rPr lang="et-EE" sz="1600" dirty="0" smtClean="0"/>
              <a:t>Kivisütt ei kasutada</a:t>
            </a:r>
            <a:endParaRPr lang="en-US" sz="1600" dirty="0"/>
          </a:p>
          <a:p>
            <a:pPr>
              <a:lnSpc>
                <a:spcPct val="150000"/>
              </a:lnSpc>
            </a:pPr>
            <a:r>
              <a:rPr lang="et-EE" sz="1600" dirty="0" smtClean="0"/>
              <a:t>Õhulaevad on olemas</a:t>
            </a:r>
            <a:endParaRPr lang="en-US" sz="1600" dirty="0"/>
          </a:p>
          <a:p>
            <a:pPr>
              <a:lnSpc>
                <a:spcPct val="150000"/>
              </a:lnSpc>
            </a:pPr>
            <a:r>
              <a:rPr lang="et-EE" sz="1600" dirty="0" smtClean="0"/>
              <a:t>Herned on sama suured kui peedid</a:t>
            </a:r>
            <a:endParaRPr lang="en-US" sz="1600" dirty="0"/>
          </a:p>
          <a:p>
            <a:pPr>
              <a:lnSpc>
                <a:spcPct val="150000"/>
              </a:lnSpc>
            </a:pPr>
            <a:endParaRPr lang="en-US" sz="1600" dirty="0">
              <a:solidFill>
                <a:schemeClr val="bg2"/>
              </a:solidFill>
            </a:endParaRPr>
          </a:p>
        </p:txBody>
      </p:sp>
      <p:sp>
        <p:nvSpPr>
          <p:cNvPr id="975876" name="Text Box 4"/>
          <p:cNvSpPr txBox="1">
            <a:spLocks noChangeArrowheads="1"/>
          </p:cNvSpPr>
          <p:nvPr/>
        </p:nvSpPr>
        <p:spPr bwMode="auto">
          <a:xfrm>
            <a:off x="6093618" y="5961474"/>
            <a:ext cx="2839367" cy="707886"/>
          </a:xfrm>
          <a:prstGeom prst="rect">
            <a:avLst/>
          </a:prstGeom>
          <a:noFill/>
          <a:ln w="12700">
            <a:noFill/>
            <a:miter lim="800000"/>
            <a:headEnd type="none" w="sm" len="sm"/>
            <a:tailEnd type="none" w="sm" len="sm"/>
          </a:ln>
          <a:effectLst/>
        </p:spPr>
        <p:txBody>
          <a:bodyPr wrap="none">
            <a:spAutoFit/>
          </a:bodyPr>
          <a:lstStyle/>
          <a:p>
            <a:pPr algn="r" defTabSz="762000"/>
            <a:r>
              <a:rPr lang="en-GB" sz="2000" b="1" i="1" dirty="0"/>
              <a:t>Ladies’ Home Journal</a:t>
            </a:r>
          </a:p>
          <a:p>
            <a:pPr algn="r" defTabSz="762000"/>
            <a:r>
              <a:rPr lang="et-EE" sz="2000" b="1" i="1" dirty="0" smtClean="0"/>
              <a:t>Detsember</a:t>
            </a:r>
            <a:r>
              <a:rPr lang="en-GB" sz="2000" b="1" i="1" dirty="0" smtClean="0"/>
              <a:t>, </a:t>
            </a:r>
            <a:r>
              <a:rPr lang="en-GB" sz="2000" b="1" i="1" dirty="0"/>
              <a:t>1900</a:t>
            </a:r>
          </a:p>
        </p:txBody>
      </p:sp>
    </p:spTree>
    <p:extLst>
      <p:ext uri="{BB962C8B-B14F-4D97-AF65-F5344CB8AC3E}">
        <p14:creationId xmlns:p14="http://schemas.microsoft.com/office/powerpoint/2010/main" xmlns="" val="1676129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5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descr="C:\My Documents\untitled3.jpg"/>
          <p:cNvPicPr>
            <a:picLocks noChangeAspect="1" noChangeArrowheads="1"/>
          </p:cNvPicPr>
          <p:nvPr/>
        </p:nvPicPr>
        <p:blipFill>
          <a:blip r:embed="rId2" cstate="print"/>
          <a:srcRect/>
          <a:stretch>
            <a:fillRect/>
          </a:stretch>
        </p:blipFill>
        <p:spPr bwMode="auto">
          <a:xfrm>
            <a:off x="1828800" y="58738"/>
            <a:ext cx="5486400" cy="6799262"/>
          </a:xfrm>
          <a:prstGeom prst="rect">
            <a:avLst/>
          </a:prstGeom>
          <a:noFill/>
        </p:spPr>
      </p:pic>
    </p:spTree>
    <p:extLst>
      <p:ext uri="{BB962C8B-B14F-4D97-AF65-F5344CB8AC3E}">
        <p14:creationId xmlns:p14="http://schemas.microsoft.com/office/powerpoint/2010/main" xmlns="" val="364077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t-EE" b="1" dirty="0" smtClean="0">
                <a:cs typeface="Arial" charset="0"/>
              </a:rPr>
              <a:t>Stsenaariumid WEC-i käsitluses</a:t>
            </a:r>
            <a:endParaRPr lang="en-GB" b="1" dirty="0">
              <a:cs typeface="Arial" charset="0"/>
            </a:endParaRPr>
          </a:p>
        </p:txBody>
      </p:sp>
      <p:grpSp>
        <p:nvGrpSpPr>
          <p:cNvPr id="2" name="Group 14"/>
          <p:cNvGrpSpPr>
            <a:grpSpLocks/>
          </p:cNvGrpSpPr>
          <p:nvPr/>
        </p:nvGrpSpPr>
        <p:grpSpPr bwMode="auto">
          <a:xfrm>
            <a:off x="530225" y="1366838"/>
            <a:ext cx="8613775" cy="4635500"/>
            <a:chOff x="334" y="861"/>
            <a:chExt cx="5426" cy="2920"/>
          </a:xfrm>
        </p:grpSpPr>
        <p:sp>
          <p:nvSpPr>
            <p:cNvPr id="317443" name="Rectangle 3"/>
            <p:cNvSpPr>
              <a:spLocks noChangeArrowheads="1"/>
            </p:cNvSpPr>
            <p:nvPr/>
          </p:nvSpPr>
          <p:spPr bwMode="auto">
            <a:xfrm>
              <a:off x="334" y="1717"/>
              <a:ext cx="5234"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b="1" dirty="0" smtClean="0"/>
                <a:t>Strateegiad ja plaanid, kuidas käituda</a:t>
              </a:r>
              <a:endParaRPr lang="en-US" sz="2400" b="1" dirty="0"/>
            </a:p>
          </p:txBody>
        </p:sp>
        <p:sp>
          <p:nvSpPr>
            <p:cNvPr id="317444" name="Rectangle 4"/>
            <p:cNvSpPr>
              <a:spLocks noChangeArrowheads="1"/>
            </p:cNvSpPr>
            <p:nvPr/>
          </p:nvSpPr>
          <p:spPr bwMode="auto">
            <a:xfrm>
              <a:off x="334" y="861"/>
              <a:ext cx="5220"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dirty="0" smtClean="0"/>
                <a:t>Stsenaariumid </a:t>
              </a:r>
              <a:r>
                <a:rPr lang="et-EE" sz="2400" u="sng" dirty="0" smtClean="0"/>
                <a:t>EI OLE</a:t>
              </a:r>
              <a:r>
                <a:rPr lang="et-EE" sz="2400" dirty="0" smtClean="0"/>
                <a:t> tuleviku ennustamine</a:t>
              </a:r>
              <a:endParaRPr lang="en-US" sz="2400" dirty="0"/>
            </a:p>
          </p:txBody>
        </p:sp>
        <p:sp>
          <p:nvSpPr>
            <p:cNvPr id="317445" name="Rectangle 5"/>
            <p:cNvSpPr>
              <a:spLocks noChangeArrowheads="1"/>
            </p:cNvSpPr>
            <p:nvPr/>
          </p:nvSpPr>
          <p:spPr bwMode="auto">
            <a:xfrm>
              <a:off x="334" y="1289"/>
              <a:ext cx="5255"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b="1" dirty="0" smtClean="0"/>
                <a:t>Stsenaariumid on alternatiivsed tulevikud</a:t>
              </a:r>
              <a:endParaRPr lang="en-US" sz="2400" dirty="0"/>
            </a:p>
          </p:txBody>
        </p:sp>
        <p:sp>
          <p:nvSpPr>
            <p:cNvPr id="317446" name="Rectangle 6"/>
            <p:cNvSpPr>
              <a:spLocks noChangeArrowheads="1"/>
            </p:cNvSpPr>
            <p:nvPr/>
          </p:nvSpPr>
          <p:spPr bwMode="auto">
            <a:xfrm>
              <a:off x="334" y="2145"/>
              <a:ext cx="5220"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b="1" dirty="0" smtClean="0"/>
                <a:t>Küsimused, MITTE vastused</a:t>
              </a:r>
              <a:endParaRPr lang="en-US" sz="2400" dirty="0"/>
            </a:p>
          </p:txBody>
        </p:sp>
        <p:sp>
          <p:nvSpPr>
            <p:cNvPr id="317447" name="Rectangle 7"/>
            <p:cNvSpPr>
              <a:spLocks noChangeArrowheads="1"/>
            </p:cNvSpPr>
            <p:nvPr/>
          </p:nvSpPr>
          <p:spPr bwMode="auto">
            <a:xfrm>
              <a:off x="334" y="2573"/>
              <a:ext cx="4303"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b="1" dirty="0" smtClean="0"/>
                <a:t>Fookus on järgmisel 1-3 aastal</a:t>
              </a:r>
              <a:endParaRPr lang="en-US" sz="2400" dirty="0"/>
            </a:p>
          </p:txBody>
        </p:sp>
        <p:sp>
          <p:nvSpPr>
            <p:cNvPr id="317448" name="Rectangle 8"/>
            <p:cNvSpPr>
              <a:spLocks noChangeArrowheads="1"/>
            </p:cNvSpPr>
            <p:nvPr/>
          </p:nvSpPr>
          <p:spPr bwMode="auto">
            <a:xfrm>
              <a:off x="334" y="3001"/>
              <a:ext cx="5255"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r>
                <a:rPr lang="et-EE" sz="2400" b="1" dirty="0" smtClean="0"/>
                <a:t>Mida teha täna, et aastal 2060 oleks tõenäosus soovitud tuleviku osas suurem</a:t>
              </a:r>
              <a:endParaRPr lang="en-US" sz="2400" dirty="0"/>
            </a:p>
          </p:txBody>
        </p:sp>
        <p:sp>
          <p:nvSpPr>
            <p:cNvPr id="317451" name="Rectangle 11"/>
            <p:cNvSpPr>
              <a:spLocks noChangeArrowheads="1"/>
            </p:cNvSpPr>
            <p:nvPr/>
          </p:nvSpPr>
          <p:spPr bwMode="auto">
            <a:xfrm>
              <a:off x="342" y="3385"/>
              <a:ext cx="5418" cy="396"/>
            </a:xfrm>
            <a:prstGeom prst="rect">
              <a:avLst/>
            </a:prstGeom>
            <a:noFill/>
            <a:ln w="9525">
              <a:noFill/>
              <a:miter lim="800000"/>
              <a:headEnd/>
              <a:tailEnd/>
            </a:ln>
            <a:effectLst/>
          </p:spPr>
          <p:txBody>
            <a:bodyPr lIns="92075" tIns="46038" rIns="92075" bIns="46038"/>
            <a:lstStyle/>
            <a:p>
              <a:pPr marL="381000" indent="-381000">
                <a:buClr>
                  <a:schemeClr val="tx2"/>
                </a:buClr>
                <a:buFontTx/>
                <a:buChar char="•"/>
              </a:pPr>
              <a:endParaRPr lang="en-US" sz="2400" dirty="0"/>
            </a:p>
          </p:txBody>
        </p:sp>
      </p:grpSp>
    </p:spTree>
    <p:extLst>
      <p:ext uri="{BB962C8B-B14F-4D97-AF65-F5344CB8AC3E}">
        <p14:creationId xmlns:p14="http://schemas.microsoft.com/office/powerpoint/2010/main" xmlns="" val="42893737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Olulised trendid</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3620873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p14="http://schemas.microsoft.com/office/powerpoint/2010/main" xmlns="" val="1612075807"/>
              </p:ext>
            </p:extLst>
          </p:nvPr>
        </p:nvGraphicFramePr>
        <p:xfrm>
          <a:off x="1588" y="1588"/>
          <a:ext cx="1587" cy="1587"/>
        </p:xfrm>
        <a:graphic>
          <a:graphicData uri="http://schemas.openxmlformats.org/presentationml/2006/ole">
            <p:oleObj spid="_x0000_s29718" name="think-cell Slide" r:id="rId4" imgW="360" imgH="360" progId="">
              <p:embed/>
            </p:oleObj>
          </a:graphicData>
        </a:graphic>
      </p:graphicFrame>
      <p:sp>
        <p:nvSpPr>
          <p:cNvPr id="7" name="Rectangle 6"/>
          <p:cNvSpPr/>
          <p:nvPr/>
        </p:nvSpPr>
        <p:spPr>
          <a:xfrm>
            <a:off x="942975" y="1752395"/>
            <a:ext cx="7258050" cy="437527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idx="13"/>
          </p:nvPr>
        </p:nvSpPr>
        <p:spPr>
          <a:xfrm>
            <a:off x="468313" y="1090426"/>
            <a:ext cx="8207375" cy="538138"/>
          </a:xfrm>
        </p:spPr>
        <p:txBody>
          <a:bodyPr/>
          <a:lstStyle/>
          <a:p>
            <a:r>
              <a:rPr lang="et-EE" dirty="0" smtClean="0"/>
              <a:t>Päikese energia kasutamine on muutunud viimastel aastatel oluliselt odavamaks, ilmselt trend jätkub.</a:t>
            </a:r>
            <a:endParaRPr lang="en-US" dirty="0"/>
          </a:p>
        </p:txBody>
      </p:sp>
      <p:sp>
        <p:nvSpPr>
          <p:cNvPr id="2" name="Title 1"/>
          <p:cNvSpPr>
            <a:spLocks noGrp="1"/>
          </p:cNvSpPr>
          <p:nvPr>
            <p:ph type="title"/>
          </p:nvPr>
        </p:nvSpPr>
        <p:spPr/>
        <p:txBody>
          <a:bodyPr/>
          <a:lstStyle/>
          <a:p>
            <a:r>
              <a:rPr lang="et-EE" dirty="0" smtClean="0"/>
              <a:t>Odavam päikese energia</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729811121"/>
              </p:ext>
            </p:extLst>
          </p:nvPr>
        </p:nvGraphicFramePr>
        <p:xfrm>
          <a:off x="942975" y="1752395"/>
          <a:ext cx="7258050" cy="428264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211282" y="6225043"/>
            <a:ext cx="4778552" cy="184666"/>
          </a:xfrm>
          <a:prstGeom prst="rect">
            <a:avLst/>
          </a:prstGeom>
          <a:noFill/>
        </p:spPr>
        <p:txBody>
          <a:bodyPr wrap="none" lIns="0" tIns="0" rIns="0" bIns="0" rtlCol="0">
            <a:spAutoFit/>
          </a:bodyPr>
          <a:lstStyle/>
          <a:p>
            <a:r>
              <a:rPr lang="en-US" sz="1200" dirty="0" smtClean="0">
                <a:solidFill>
                  <a:schemeClr val="tx1"/>
                </a:solidFill>
              </a:rPr>
              <a:t>Source: Lazard LCOE, Clean Energy Business Council Outlook for PV</a:t>
            </a:r>
          </a:p>
        </p:txBody>
      </p:sp>
    </p:spTree>
    <p:extLst>
      <p:ext uri="{BB962C8B-B14F-4D97-AF65-F5344CB8AC3E}">
        <p14:creationId xmlns:p14="http://schemas.microsoft.com/office/powerpoint/2010/main" xmlns="" val="637106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extLst>
              <p:ext uri="{D42A27DB-BD31-4B8C-83A1-F6EECF244321}">
                <p14:modId xmlns:p14="http://schemas.microsoft.com/office/powerpoint/2010/main" xmlns="" val="880273147"/>
              </p:ext>
            </p:extLst>
          </p:nvPr>
        </p:nvGraphicFramePr>
        <p:xfrm>
          <a:off x="1588" y="1588"/>
          <a:ext cx="1587" cy="1587"/>
        </p:xfrm>
        <a:graphic>
          <a:graphicData uri="http://schemas.openxmlformats.org/presentationml/2006/ole">
            <p:oleObj spid="_x0000_s11444" name="think-cell Slide" r:id="rId4" imgW="360" imgH="360" progId="">
              <p:embed/>
            </p:oleObj>
          </a:graphicData>
        </a:graphic>
      </p:graphicFrame>
      <p:sp>
        <p:nvSpPr>
          <p:cNvPr id="23" name="Freeform 22"/>
          <p:cNvSpPr/>
          <p:nvPr/>
        </p:nvSpPr>
        <p:spPr>
          <a:xfrm>
            <a:off x="594053" y="3598457"/>
            <a:ext cx="6707292" cy="2382730"/>
          </a:xfrm>
          <a:custGeom>
            <a:avLst/>
            <a:gdLst>
              <a:gd name="connsiteX0" fmla="*/ 4162389 w 7419154"/>
              <a:gd name="connsiteY0" fmla="*/ 0 h 2310611"/>
              <a:gd name="connsiteX1" fmla="*/ 4227876 w 7419154"/>
              <a:gd name="connsiteY1" fmla="*/ 1309 h 2310611"/>
              <a:gd name="connsiteX2" fmla="*/ 4371975 w 7419154"/>
              <a:gd name="connsiteY2" fmla="*/ 1309 h 2310611"/>
              <a:gd name="connsiteX3" fmla="*/ 4371975 w 7419154"/>
              <a:gd name="connsiteY3" fmla="*/ 4189 h 2310611"/>
              <a:gd name="connsiteX4" fmla="*/ 4373351 w 7419154"/>
              <a:gd name="connsiteY4" fmla="*/ 4216 h 2310611"/>
              <a:gd name="connsiteX5" fmla="*/ 7076091 w 7419154"/>
              <a:gd name="connsiteY5" fmla="*/ 1412163 h 2310611"/>
              <a:gd name="connsiteX6" fmla="*/ 7419154 w 7419154"/>
              <a:gd name="connsiteY6" fmla="*/ 1178026 h 2310611"/>
              <a:gd name="connsiteX7" fmla="*/ 7259412 w 7419154"/>
              <a:gd name="connsiteY7" fmla="*/ 2310611 h 2310611"/>
              <a:gd name="connsiteX8" fmla="*/ 6031907 w 7419154"/>
              <a:gd name="connsiteY8" fmla="*/ 2124810 h 2310611"/>
              <a:gd name="connsiteX9" fmla="*/ 6374707 w 7419154"/>
              <a:gd name="connsiteY9" fmla="*/ 1890852 h 2310611"/>
              <a:gd name="connsiteX10" fmla="*/ 4482749 w 7419154"/>
              <a:gd name="connsiteY10" fmla="*/ 844873 h 2310611"/>
              <a:gd name="connsiteX11" fmla="*/ 4344235 w 7419154"/>
              <a:gd name="connsiteY11" fmla="*/ 832306 h 2310611"/>
              <a:gd name="connsiteX12" fmla="*/ 4147795 w 7419154"/>
              <a:gd name="connsiteY12" fmla="*/ 832306 h 2310611"/>
              <a:gd name="connsiteX13" fmla="*/ 4058775 w 7419154"/>
              <a:gd name="connsiteY13" fmla="*/ 837604 h 2310611"/>
              <a:gd name="connsiteX14" fmla="*/ 4056725 w 7419154"/>
              <a:gd name="connsiteY14" fmla="*/ 832306 h 2310611"/>
              <a:gd name="connsiteX15" fmla="*/ 0 w 7419154"/>
              <a:gd name="connsiteY15" fmla="*/ 832306 h 2310611"/>
              <a:gd name="connsiteX16" fmla="*/ 0 w 7419154"/>
              <a:gd name="connsiteY16" fmla="*/ 1309 h 2310611"/>
              <a:gd name="connsiteX17" fmla="*/ 4139905 w 7419154"/>
              <a:gd name="connsiteY17" fmla="*/ 1309 h 231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19154" h="2310611">
                <a:moveTo>
                  <a:pt x="4162389" y="0"/>
                </a:moveTo>
                <a:lnTo>
                  <a:pt x="4227876" y="1309"/>
                </a:lnTo>
                <a:lnTo>
                  <a:pt x="4371975" y="1309"/>
                </a:lnTo>
                <a:lnTo>
                  <a:pt x="4371975" y="4189"/>
                </a:lnTo>
                <a:lnTo>
                  <a:pt x="4373351" y="4216"/>
                </a:lnTo>
                <a:cubicBezTo>
                  <a:pt x="5293163" y="57422"/>
                  <a:pt x="6279766" y="562071"/>
                  <a:pt x="7076091" y="1412163"/>
                </a:cubicBezTo>
                <a:lnTo>
                  <a:pt x="7419154" y="1178026"/>
                </a:lnTo>
                <a:lnTo>
                  <a:pt x="7259412" y="2310611"/>
                </a:lnTo>
                <a:lnTo>
                  <a:pt x="6031907" y="2124810"/>
                </a:lnTo>
                <a:lnTo>
                  <a:pt x="6374707" y="1890852"/>
                </a:lnTo>
                <a:cubicBezTo>
                  <a:pt x="5790413" y="1295264"/>
                  <a:pt x="5110048" y="923996"/>
                  <a:pt x="4482749" y="844873"/>
                </a:cubicBezTo>
                <a:lnTo>
                  <a:pt x="4344235" y="832306"/>
                </a:lnTo>
                <a:lnTo>
                  <a:pt x="4147795" y="832306"/>
                </a:lnTo>
                <a:lnTo>
                  <a:pt x="4058775" y="837604"/>
                </a:lnTo>
                <a:lnTo>
                  <a:pt x="4056725" y="832306"/>
                </a:lnTo>
                <a:lnTo>
                  <a:pt x="0" y="832306"/>
                </a:lnTo>
                <a:lnTo>
                  <a:pt x="0" y="1309"/>
                </a:lnTo>
                <a:lnTo>
                  <a:pt x="4139905" y="1309"/>
                </a:lnTo>
                <a:close/>
              </a:path>
            </a:pathLst>
          </a:cu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rot="10800000" flipH="1">
            <a:off x="594055" y="2075767"/>
            <a:ext cx="6707289" cy="2382730"/>
          </a:xfrm>
          <a:custGeom>
            <a:avLst/>
            <a:gdLst>
              <a:gd name="connsiteX0" fmla="*/ 4162389 w 7419154"/>
              <a:gd name="connsiteY0" fmla="*/ 0 h 2310611"/>
              <a:gd name="connsiteX1" fmla="*/ 4227876 w 7419154"/>
              <a:gd name="connsiteY1" fmla="*/ 1309 h 2310611"/>
              <a:gd name="connsiteX2" fmla="*/ 4371975 w 7419154"/>
              <a:gd name="connsiteY2" fmla="*/ 1309 h 2310611"/>
              <a:gd name="connsiteX3" fmla="*/ 4371975 w 7419154"/>
              <a:gd name="connsiteY3" fmla="*/ 4189 h 2310611"/>
              <a:gd name="connsiteX4" fmla="*/ 4373351 w 7419154"/>
              <a:gd name="connsiteY4" fmla="*/ 4216 h 2310611"/>
              <a:gd name="connsiteX5" fmla="*/ 7076091 w 7419154"/>
              <a:gd name="connsiteY5" fmla="*/ 1412163 h 2310611"/>
              <a:gd name="connsiteX6" fmla="*/ 7419154 w 7419154"/>
              <a:gd name="connsiteY6" fmla="*/ 1178026 h 2310611"/>
              <a:gd name="connsiteX7" fmla="*/ 7259412 w 7419154"/>
              <a:gd name="connsiteY7" fmla="*/ 2310611 h 2310611"/>
              <a:gd name="connsiteX8" fmla="*/ 6031907 w 7419154"/>
              <a:gd name="connsiteY8" fmla="*/ 2124810 h 2310611"/>
              <a:gd name="connsiteX9" fmla="*/ 6374707 w 7419154"/>
              <a:gd name="connsiteY9" fmla="*/ 1890852 h 2310611"/>
              <a:gd name="connsiteX10" fmla="*/ 4482749 w 7419154"/>
              <a:gd name="connsiteY10" fmla="*/ 844873 h 2310611"/>
              <a:gd name="connsiteX11" fmla="*/ 4344235 w 7419154"/>
              <a:gd name="connsiteY11" fmla="*/ 832306 h 2310611"/>
              <a:gd name="connsiteX12" fmla="*/ 4147795 w 7419154"/>
              <a:gd name="connsiteY12" fmla="*/ 832306 h 2310611"/>
              <a:gd name="connsiteX13" fmla="*/ 4058775 w 7419154"/>
              <a:gd name="connsiteY13" fmla="*/ 837604 h 2310611"/>
              <a:gd name="connsiteX14" fmla="*/ 4056725 w 7419154"/>
              <a:gd name="connsiteY14" fmla="*/ 832306 h 2310611"/>
              <a:gd name="connsiteX15" fmla="*/ 0 w 7419154"/>
              <a:gd name="connsiteY15" fmla="*/ 832306 h 2310611"/>
              <a:gd name="connsiteX16" fmla="*/ 0 w 7419154"/>
              <a:gd name="connsiteY16" fmla="*/ 1309 h 2310611"/>
              <a:gd name="connsiteX17" fmla="*/ 4139905 w 7419154"/>
              <a:gd name="connsiteY17" fmla="*/ 1309 h 231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19154" h="2310611">
                <a:moveTo>
                  <a:pt x="4162389" y="0"/>
                </a:moveTo>
                <a:lnTo>
                  <a:pt x="4227876" y="1309"/>
                </a:lnTo>
                <a:lnTo>
                  <a:pt x="4371975" y="1309"/>
                </a:lnTo>
                <a:lnTo>
                  <a:pt x="4371975" y="4189"/>
                </a:lnTo>
                <a:lnTo>
                  <a:pt x="4373351" y="4216"/>
                </a:lnTo>
                <a:cubicBezTo>
                  <a:pt x="5293163" y="57422"/>
                  <a:pt x="6279766" y="562071"/>
                  <a:pt x="7076091" y="1412163"/>
                </a:cubicBezTo>
                <a:lnTo>
                  <a:pt x="7419154" y="1178026"/>
                </a:lnTo>
                <a:lnTo>
                  <a:pt x="7259412" y="2310611"/>
                </a:lnTo>
                <a:lnTo>
                  <a:pt x="6031907" y="2124810"/>
                </a:lnTo>
                <a:lnTo>
                  <a:pt x="6374707" y="1890852"/>
                </a:lnTo>
                <a:cubicBezTo>
                  <a:pt x="5790413" y="1295264"/>
                  <a:pt x="5110048" y="923996"/>
                  <a:pt x="4482749" y="844873"/>
                </a:cubicBezTo>
                <a:lnTo>
                  <a:pt x="4344235" y="832306"/>
                </a:lnTo>
                <a:lnTo>
                  <a:pt x="4147795" y="832306"/>
                </a:lnTo>
                <a:lnTo>
                  <a:pt x="4058775" y="837604"/>
                </a:lnTo>
                <a:lnTo>
                  <a:pt x="4056725" y="832306"/>
                </a:lnTo>
                <a:lnTo>
                  <a:pt x="0" y="832306"/>
                </a:lnTo>
                <a:lnTo>
                  <a:pt x="0" y="1309"/>
                </a:lnTo>
                <a:lnTo>
                  <a:pt x="4139905" y="1309"/>
                </a:lnTo>
                <a:close/>
              </a:path>
            </a:pathLst>
          </a:custGeom>
          <a:gradFill>
            <a:gsLst>
              <a:gs pos="0">
                <a:srgbClr val="00B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t-EE" sz="3200" dirty="0" smtClean="0"/>
              <a:t>Võrguettevõtte ärimudel peab muutuma</a:t>
            </a:r>
            <a:endParaRPr lang="en-US" sz="3200" dirty="0"/>
          </a:p>
        </p:txBody>
      </p:sp>
      <p:sp>
        <p:nvSpPr>
          <p:cNvPr id="4" name="TextBox 3"/>
          <p:cNvSpPr txBox="1"/>
          <p:nvPr/>
        </p:nvSpPr>
        <p:spPr>
          <a:xfrm>
            <a:off x="6470072" y="3598457"/>
            <a:ext cx="2411328" cy="646331"/>
          </a:xfrm>
          <a:prstGeom prst="rect">
            <a:avLst/>
          </a:prstGeom>
          <a:noFill/>
        </p:spPr>
        <p:txBody>
          <a:bodyPr wrap="square" lIns="0" tIns="0" rIns="0" bIns="0" rtlCol="0">
            <a:noAutofit/>
          </a:bodyPr>
          <a:lstStyle>
            <a:defPPr>
              <a:defRPr lang="en-US"/>
            </a:defPPr>
            <a:lvl1pPr>
              <a:defRPr sz="1400"/>
            </a:lvl1pPr>
          </a:lstStyle>
          <a:p>
            <a:pPr marL="285750" indent="-285750">
              <a:buFont typeface="Arial" panose="020B0604020202020204" pitchFamily="34" charset="0"/>
              <a:buChar char="•"/>
            </a:pPr>
            <a:r>
              <a:rPr lang="et-EE" dirty="0" smtClean="0"/>
              <a:t>Hinnakujunduse reform</a:t>
            </a:r>
            <a:endParaRPr lang="en-US" dirty="0"/>
          </a:p>
          <a:p>
            <a:pPr marL="285750" indent="-285750">
              <a:buFont typeface="Arial" panose="020B0604020202020204" pitchFamily="34" charset="0"/>
              <a:buChar char="•"/>
            </a:pPr>
            <a:r>
              <a:rPr lang="et-EE" dirty="0" smtClean="0"/>
              <a:t>Uued ärimudelid</a:t>
            </a:r>
            <a:endParaRPr lang="en-US" dirty="0"/>
          </a:p>
          <a:p>
            <a:pPr marL="285750" indent="-285750">
              <a:buFont typeface="Arial" panose="020B0604020202020204" pitchFamily="34" charset="0"/>
              <a:buChar char="•"/>
            </a:pPr>
            <a:r>
              <a:rPr lang="et-EE" dirty="0" smtClean="0"/>
              <a:t>Uus regulatsioon</a:t>
            </a:r>
            <a:endParaRPr lang="en-US" dirty="0" smtClean="0"/>
          </a:p>
          <a:p>
            <a:pPr marL="285750" indent="-285750">
              <a:buFont typeface="Arial" panose="020B0604020202020204" pitchFamily="34" charset="0"/>
              <a:buChar char="•"/>
            </a:pPr>
            <a:r>
              <a:rPr lang="et-EE" dirty="0" smtClean="0"/>
              <a:t>Muutunud tarbijakäitumine</a:t>
            </a:r>
            <a:endParaRPr lang="en-US" dirty="0"/>
          </a:p>
        </p:txBody>
      </p:sp>
      <p:sp>
        <p:nvSpPr>
          <p:cNvPr id="5" name="TextBox 4"/>
          <p:cNvSpPr txBox="1"/>
          <p:nvPr/>
        </p:nvSpPr>
        <p:spPr>
          <a:xfrm>
            <a:off x="457200" y="1886708"/>
            <a:ext cx="4558145" cy="1563624"/>
          </a:xfrm>
          <a:prstGeom prst="rect">
            <a:avLst/>
          </a:prstGeom>
          <a:noFill/>
          <a:ln>
            <a:solidFill>
              <a:schemeClr val="accent1"/>
            </a:solidFill>
          </a:ln>
        </p:spPr>
        <p:txBody>
          <a:bodyPr wrap="square" lIns="0" tIns="0" rIns="0" bIns="0" rtlCol="0">
            <a:noAutofit/>
          </a:bodyPr>
          <a:lstStyle/>
          <a:p>
            <a:pPr marL="55563"/>
            <a:r>
              <a:rPr lang="et-EE" sz="1400" b="1" dirty="0" smtClean="0">
                <a:solidFill>
                  <a:schemeClr val="tx1"/>
                </a:solidFill>
              </a:rPr>
              <a:t>Nutikas regulatsioon võimaldab kasutada uusi tehnoloogiaid</a:t>
            </a:r>
            <a:endParaRPr lang="en-US" sz="1400" b="1" dirty="0" smtClean="0">
              <a:solidFill>
                <a:schemeClr val="tx1"/>
              </a:solidFill>
            </a:endParaRPr>
          </a:p>
          <a:p>
            <a:pPr marL="285750" indent="-174625">
              <a:buFont typeface="Arial" panose="020B0604020202020204" pitchFamily="34" charset="0"/>
              <a:buChar char="•"/>
            </a:pPr>
            <a:r>
              <a:rPr lang="et-EE" sz="1400" dirty="0" smtClean="0"/>
              <a:t>Nutivõrk</a:t>
            </a:r>
          </a:p>
          <a:p>
            <a:pPr marL="285750" indent="-174625">
              <a:buFont typeface="Arial" panose="020B0604020202020204" pitchFamily="34" charset="0"/>
              <a:buChar char="•"/>
            </a:pPr>
            <a:r>
              <a:rPr lang="et-EE" sz="1400" dirty="0" smtClean="0">
                <a:solidFill>
                  <a:schemeClr val="tx1"/>
                </a:solidFill>
              </a:rPr>
              <a:t>Paindlik regulatsioon</a:t>
            </a:r>
          </a:p>
          <a:p>
            <a:pPr marL="285750" indent="-174625">
              <a:buFont typeface="Arial" panose="020B0604020202020204" pitchFamily="34" charset="0"/>
              <a:buChar char="•"/>
            </a:pPr>
            <a:r>
              <a:rPr lang="et-EE" sz="1400" dirty="0" smtClean="0"/>
              <a:t>Võrk kui vahendaja ja turuplats</a:t>
            </a:r>
            <a:endParaRPr lang="en-US" sz="1400" dirty="0" smtClean="0">
              <a:solidFill>
                <a:schemeClr val="tx1"/>
              </a:solidFill>
            </a:endParaRPr>
          </a:p>
        </p:txBody>
      </p:sp>
      <p:sp>
        <p:nvSpPr>
          <p:cNvPr id="9" name="TextBox 8"/>
          <p:cNvSpPr txBox="1"/>
          <p:nvPr/>
        </p:nvSpPr>
        <p:spPr>
          <a:xfrm>
            <a:off x="5652655" y="1559262"/>
            <a:ext cx="2868529" cy="374881"/>
          </a:xfrm>
          <a:prstGeom prst="rect">
            <a:avLst/>
          </a:prstGeom>
          <a:noFill/>
        </p:spPr>
        <p:txBody>
          <a:bodyPr wrap="square" lIns="0" tIns="0" rIns="0" bIns="0" rtlCol="0">
            <a:noAutofit/>
          </a:bodyPr>
          <a:lstStyle/>
          <a:p>
            <a:r>
              <a:rPr lang="et-EE" dirty="0" smtClean="0"/>
              <a:t>Integreeritud </a:t>
            </a:r>
            <a:r>
              <a:rPr lang="et-EE" dirty="0" err="1" smtClean="0"/>
              <a:t>hajavõrgud</a:t>
            </a:r>
            <a:endParaRPr lang="en-US" dirty="0" smtClean="0">
              <a:solidFill>
                <a:schemeClr val="tx1"/>
              </a:solidFill>
            </a:endParaRPr>
          </a:p>
        </p:txBody>
      </p:sp>
      <p:sp>
        <p:nvSpPr>
          <p:cNvPr id="10" name="TextBox 9"/>
          <p:cNvSpPr txBox="1"/>
          <p:nvPr/>
        </p:nvSpPr>
        <p:spPr>
          <a:xfrm>
            <a:off x="6012871" y="5997560"/>
            <a:ext cx="2868529" cy="260613"/>
          </a:xfrm>
          <a:prstGeom prst="rect">
            <a:avLst/>
          </a:prstGeom>
          <a:noFill/>
        </p:spPr>
        <p:txBody>
          <a:bodyPr wrap="square" lIns="0" tIns="0" rIns="0" bIns="0" rtlCol="0">
            <a:noAutofit/>
          </a:bodyPr>
          <a:lstStyle/>
          <a:p>
            <a:r>
              <a:rPr lang="et-EE" dirty="0" err="1" smtClean="0">
                <a:solidFill>
                  <a:schemeClr val="tx1"/>
                </a:solidFill>
              </a:rPr>
              <a:t>Off-grid</a:t>
            </a:r>
            <a:endParaRPr lang="en-US" dirty="0" smtClean="0">
              <a:solidFill>
                <a:schemeClr val="tx1"/>
              </a:solidFill>
            </a:endParaRPr>
          </a:p>
        </p:txBody>
      </p:sp>
      <p:sp>
        <p:nvSpPr>
          <p:cNvPr id="11" name="TextBox 10"/>
          <p:cNvSpPr txBox="1"/>
          <p:nvPr/>
        </p:nvSpPr>
        <p:spPr>
          <a:xfrm>
            <a:off x="457200" y="4650960"/>
            <a:ext cx="4558145" cy="1563624"/>
          </a:xfrm>
          <a:prstGeom prst="rect">
            <a:avLst/>
          </a:prstGeom>
          <a:noFill/>
          <a:ln>
            <a:solidFill>
              <a:schemeClr val="accent1"/>
            </a:solidFill>
          </a:ln>
        </p:spPr>
        <p:txBody>
          <a:bodyPr wrap="square" lIns="0" tIns="0" rIns="0" bIns="0" rtlCol="0">
            <a:noAutofit/>
          </a:bodyPr>
          <a:lstStyle/>
          <a:p>
            <a:pPr marL="55563"/>
            <a:r>
              <a:rPr lang="et-EE" sz="1400" b="1" dirty="0" smtClean="0"/>
              <a:t>Regulatsioon ja ärimudelid ei jõua tehnoloogiaga sammud pidada</a:t>
            </a:r>
            <a:endParaRPr lang="en-US" sz="1400" b="1" dirty="0" smtClean="0"/>
          </a:p>
          <a:p>
            <a:pPr marL="285750" indent="-174625">
              <a:buFont typeface="Arial" panose="020B0604020202020204" pitchFamily="34" charset="0"/>
              <a:buChar char="•"/>
            </a:pPr>
            <a:r>
              <a:rPr lang="et-EE" sz="1400" dirty="0" err="1" smtClean="0"/>
              <a:t>Hajatootmine</a:t>
            </a:r>
            <a:r>
              <a:rPr lang="et-EE" sz="1400" dirty="0" smtClean="0"/>
              <a:t> ainult enda tarbeks</a:t>
            </a:r>
            <a:endParaRPr lang="en-US" sz="1400" dirty="0" smtClean="0"/>
          </a:p>
          <a:p>
            <a:pPr marL="285750" indent="-174625">
              <a:buFont typeface="Arial" panose="020B0604020202020204" pitchFamily="34" charset="0"/>
              <a:buChar char="•"/>
            </a:pPr>
            <a:r>
              <a:rPr lang="et-EE" sz="1400" dirty="0" smtClean="0"/>
              <a:t>Võrgust eraldumine</a:t>
            </a:r>
            <a:endParaRPr lang="en-US" sz="1400" dirty="0" smtClean="0"/>
          </a:p>
          <a:p>
            <a:pPr marL="285750" indent="-174625">
              <a:buFont typeface="Arial" panose="020B0604020202020204" pitchFamily="34" charset="0"/>
              <a:buChar char="•"/>
            </a:pPr>
            <a:r>
              <a:rPr lang="et-EE" sz="1400" dirty="0" smtClean="0"/>
              <a:t>Võrgus on </a:t>
            </a:r>
            <a:r>
              <a:rPr lang="et-EE" sz="1400" dirty="0" err="1" smtClean="0"/>
              <a:t>ülevõimsused</a:t>
            </a:r>
            <a:r>
              <a:rPr lang="et-EE" sz="1400" dirty="0" smtClean="0"/>
              <a:t> ja asjatud investeeringud</a:t>
            </a:r>
            <a:endParaRPr lang="en-US" sz="1400" dirty="0" smtClean="0"/>
          </a:p>
          <a:p>
            <a:pPr marL="285750" indent="-174625">
              <a:buFont typeface="Arial" panose="020B0604020202020204" pitchFamily="34" charset="0"/>
              <a:buChar char="•"/>
            </a:pPr>
            <a:r>
              <a:rPr lang="et-EE" sz="1400" i="1" dirty="0" err="1" smtClean="0"/>
              <a:t>Stranded</a:t>
            </a:r>
            <a:r>
              <a:rPr lang="et-EE" sz="1400" i="1" dirty="0" smtClean="0"/>
              <a:t> </a:t>
            </a:r>
            <a:r>
              <a:rPr lang="et-EE" sz="1400" i="1" dirty="0" err="1" smtClean="0"/>
              <a:t>assets</a:t>
            </a:r>
            <a:r>
              <a:rPr lang="et-EE" sz="1400" i="1" dirty="0" smtClean="0"/>
              <a:t> </a:t>
            </a:r>
            <a:r>
              <a:rPr lang="et-EE" sz="1400" dirty="0" smtClean="0"/>
              <a:t>– nii tarbijal, tootjal kui võrgul</a:t>
            </a:r>
            <a:endParaRPr lang="en-US" sz="1400" i="1" dirty="0" smtClean="0"/>
          </a:p>
          <a:p>
            <a:pPr marL="285750" indent="-285750">
              <a:buFont typeface="Arial" panose="020B0604020202020204" pitchFamily="34" charset="0"/>
              <a:buChar char="•"/>
            </a:pPr>
            <a:endParaRPr lang="en-US" sz="1400" dirty="0" smtClean="0">
              <a:solidFill>
                <a:schemeClr val="tx1"/>
              </a:solidFill>
            </a:endParaRPr>
          </a:p>
        </p:txBody>
      </p:sp>
      <p:sp>
        <p:nvSpPr>
          <p:cNvPr id="22" name="Rectangle 21"/>
          <p:cNvSpPr/>
          <p:nvPr/>
        </p:nvSpPr>
        <p:spPr>
          <a:xfrm>
            <a:off x="594052" y="3748101"/>
            <a:ext cx="4092248" cy="584775"/>
          </a:xfrm>
          <a:prstGeom prst="rect">
            <a:avLst/>
          </a:prstGeom>
        </p:spPr>
        <p:txBody>
          <a:bodyPr wrap="square">
            <a:spAutoFit/>
          </a:bodyPr>
          <a:lstStyle/>
          <a:p>
            <a:r>
              <a:rPr lang="et-EE" sz="1600" dirty="0" smtClean="0">
                <a:solidFill>
                  <a:schemeClr val="bg1"/>
                </a:solidFill>
              </a:rPr>
              <a:t>Odav päikese energia</a:t>
            </a:r>
            <a:r>
              <a:rPr lang="en-US" sz="1600" dirty="0" smtClean="0">
                <a:solidFill>
                  <a:schemeClr val="bg1"/>
                </a:solidFill>
              </a:rPr>
              <a:t>, </a:t>
            </a:r>
            <a:r>
              <a:rPr lang="et-EE" sz="1600" dirty="0" smtClean="0">
                <a:solidFill>
                  <a:schemeClr val="bg1"/>
                </a:solidFill>
              </a:rPr>
              <a:t>salvestamine</a:t>
            </a:r>
            <a:r>
              <a:rPr lang="en-US" sz="1600" dirty="0" smtClean="0">
                <a:solidFill>
                  <a:schemeClr val="bg1"/>
                </a:solidFill>
              </a:rPr>
              <a:t>, EV, </a:t>
            </a:r>
            <a:r>
              <a:rPr lang="en-US" sz="1600" dirty="0" err="1" smtClean="0">
                <a:solidFill>
                  <a:schemeClr val="bg1"/>
                </a:solidFill>
              </a:rPr>
              <a:t>ef</a:t>
            </a:r>
            <a:r>
              <a:rPr lang="et-EE" sz="1600" dirty="0" err="1" smtClean="0">
                <a:solidFill>
                  <a:schemeClr val="bg1"/>
                </a:solidFill>
              </a:rPr>
              <a:t>ektiivsus</a:t>
            </a:r>
            <a:r>
              <a:rPr lang="en-US" sz="1600" dirty="0" smtClean="0">
                <a:solidFill>
                  <a:schemeClr val="bg1"/>
                </a:solidFill>
              </a:rPr>
              <a:t>, </a:t>
            </a:r>
            <a:r>
              <a:rPr lang="et-EE" sz="1600" dirty="0" smtClean="0">
                <a:solidFill>
                  <a:schemeClr val="bg1"/>
                </a:solidFill>
              </a:rPr>
              <a:t>tarbimise juhtimine</a:t>
            </a:r>
            <a:endParaRPr lang="en-US" sz="1600" dirty="0">
              <a:solidFill>
                <a:schemeClr val="bg1"/>
              </a:solidFill>
            </a:endParaRPr>
          </a:p>
        </p:txBody>
      </p:sp>
    </p:spTree>
    <p:extLst>
      <p:ext uri="{BB962C8B-B14F-4D97-AF65-F5344CB8AC3E}">
        <p14:creationId xmlns:p14="http://schemas.microsoft.com/office/powerpoint/2010/main" xmlns="" val="4181826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extLst/>
          </p:nvPr>
        </p:nvGraphicFramePr>
        <p:xfrm>
          <a:off x="858442" y="858442"/>
          <a:ext cx="1190" cy="1190"/>
        </p:xfrm>
        <a:graphic>
          <a:graphicData uri="http://schemas.openxmlformats.org/presentationml/2006/ole">
            <p:oleObj spid="_x0000_s32782" name="think-cell Slide" r:id="rId4" imgW="360" imgH="360" progId="">
              <p:embed/>
            </p:oleObj>
          </a:graphicData>
        </a:graphic>
      </p:graphicFrame>
      <p:sp>
        <p:nvSpPr>
          <p:cNvPr id="6" name="Rectangle 5" hidden="1"/>
          <p:cNvSpPr/>
          <p:nvPr>
            <p:custDataLst>
              <p:tags r:id="rId2"/>
            </p:custDataLst>
          </p:nvPr>
        </p:nvSpPr>
        <p:spPr bwMode="auto">
          <a:xfrm>
            <a:off x="857250" y="857250"/>
            <a:ext cx="119063" cy="1190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fontAlgn="base">
              <a:spcBef>
                <a:spcPct val="0"/>
              </a:spcBef>
              <a:spcAft>
                <a:spcPct val="0"/>
              </a:spcAft>
            </a:pPr>
            <a:endParaRPr lang="en-US" sz="1050" dirty="0" err="1">
              <a:solidFill>
                <a:srgbClr val="000000"/>
              </a:solidFill>
              <a:cs typeface="Arial" panose="020B0604020202020204" pitchFamily="34" charset="0"/>
              <a:sym typeface="Arial" panose="020B0604020202020204" pitchFamily="34" charset="0"/>
            </a:endParaRPr>
          </a:p>
        </p:txBody>
      </p:sp>
      <p:grpSp>
        <p:nvGrpSpPr>
          <p:cNvPr id="12" name="Group 11"/>
          <p:cNvGrpSpPr/>
          <p:nvPr/>
        </p:nvGrpSpPr>
        <p:grpSpPr>
          <a:xfrm>
            <a:off x="978235" y="1384848"/>
            <a:ext cx="6965975" cy="4251572"/>
            <a:chOff x="1304312" y="703463"/>
            <a:chExt cx="9287967" cy="5668763"/>
          </a:xfrm>
        </p:grpSpPr>
        <p:sp>
          <p:nvSpPr>
            <p:cNvPr id="385" name="Rectangle 384"/>
            <p:cNvSpPr/>
            <p:nvPr/>
          </p:nvSpPr>
          <p:spPr bwMode="auto">
            <a:xfrm>
              <a:off x="4779964" y="4397506"/>
              <a:ext cx="2228849" cy="860294"/>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fontAlgn="base">
                <a:spcBef>
                  <a:spcPct val="0"/>
                </a:spcBef>
                <a:spcAft>
                  <a:spcPts val="450"/>
                </a:spcAft>
              </a:pPr>
              <a:endParaRPr lang="en-US" sz="900" dirty="0" err="1">
                <a:solidFill>
                  <a:srgbClr val="000000"/>
                </a:solidFill>
                <a:cs typeface="Arial" charset="0"/>
              </a:endParaRPr>
            </a:p>
          </p:txBody>
        </p:sp>
        <p:sp>
          <p:nvSpPr>
            <p:cNvPr id="383" name="Rectangle 382"/>
            <p:cNvSpPr/>
            <p:nvPr/>
          </p:nvSpPr>
          <p:spPr bwMode="auto">
            <a:xfrm>
              <a:off x="7008813" y="2209801"/>
              <a:ext cx="1066800" cy="3582987"/>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fontAlgn="base">
                <a:spcBef>
                  <a:spcPct val="0"/>
                </a:spcBef>
                <a:spcAft>
                  <a:spcPts val="450"/>
                </a:spcAft>
              </a:pPr>
              <a:endParaRPr lang="en-US" sz="900" dirty="0" err="1">
                <a:solidFill>
                  <a:srgbClr val="000000"/>
                </a:solidFill>
                <a:cs typeface="Arial" charset="0"/>
              </a:endParaRPr>
            </a:p>
          </p:txBody>
        </p:sp>
        <p:sp>
          <p:nvSpPr>
            <p:cNvPr id="337" name="Rectangle 336"/>
            <p:cNvSpPr/>
            <p:nvPr/>
          </p:nvSpPr>
          <p:spPr bwMode="auto">
            <a:xfrm>
              <a:off x="2894013" y="2198689"/>
              <a:ext cx="1066800" cy="3582987"/>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34290" tIns="34290" rIns="34290" bIns="34290" numCol="1" rtlCol="0" anchor="ctr" anchorCtr="0" compatLnSpc="1">
              <a:prstTxWarp prst="textNoShape">
                <a:avLst/>
              </a:prstTxWarp>
            </a:bodyPr>
            <a:lstStyle/>
            <a:p>
              <a:pPr algn="ctr" fontAlgn="base">
                <a:spcBef>
                  <a:spcPct val="0"/>
                </a:spcBef>
                <a:spcAft>
                  <a:spcPts val="450"/>
                </a:spcAft>
              </a:pPr>
              <a:endParaRPr lang="en-US" sz="900" dirty="0" err="1">
                <a:solidFill>
                  <a:srgbClr val="000000"/>
                </a:solidFill>
                <a:cs typeface="Arial" charset="0"/>
              </a:endParaRPr>
            </a:p>
          </p:txBody>
        </p:sp>
        <p:sp>
          <p:nvSpPr>
            <p:cNvPr id="532" name="TextBox 531"/>
            <p:cNvSpPr txBox="1"/>
            <p:nvPr/>
          </p:nvSpPr>
          <p:spPr>
            <a:xfrm>
              <a:off x="8601076" y="2175274"/>
              <a:ext cx="1152524" cy="567926"/>
            </a:xfrm>
            <a:prstGeom prst="wedgeRoundRectCallout">
              <a:avLst>
                <a:gd name="adj1" fmla="val -57361"/>
                <a:gd name="adj2" fmla="val 102722"/>
                <a:gd name="adj3" fmla="val 16667"/>
              </a:avLst>
            </a:prstGeom>
            <a:noFill/>
            <a:ln>
              <a:solidFill>
                <a:schemeClr val="accent2">
                  <a:lumMod val="20000"/>
                  <a:lumOff val="80000"/>
                </a:schemeClr>
              </a:solidFill>
            </a:ln>
          </p:spPr>
          <p:txBody>
            <a:bodyPr wrap="none" lIns="34290" tIns="34290" rIns="34290" bIns="34290" rtlCol="0">
              <a:noAutofit/>
            </a:bodyPr>
            <a:lstStyle/>
            <a:p>
              <a:pPr marL="84535" indent="-84535" fontAlgn="base">
                <a:spcBef>
                  <a:spcPts val="225"/>
                </a:spcBef>
                <a:spcAft>
                  <a:spcPct val="0"/>
                </a:spcAft>
                <a:buClr>
                  <a:srgbClr val="003366"/>
                </a:buClr>
              </a:pPr>
              <a:r>
                <a:rPr lang="en-US" sz="900" dirty="0">
                  <a:solidFill>
                    <a:srgbClr val="FFFFFF">
                      <a:lumMod val="50000"/>
                    </a:srgbClr>
                  </a:solidFill>
                  <a:cs typeface="Arial" charset="0"/>
                </a:rPr>
                <a:t>Growth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of U.S. LTO</a:t>
              </a:r>
            </a:p>
          </p:txBody>
        </p:sp>
        <p:sp>
          <p:nvSpPr>
            <p:cNvPr id="533" name="TextBox 532"/>
            <p:cNvSpPr txBox="1"/>
            <p:nvPr/>
          </p:nvSpPr>
          <p:spPr>
            <a:xfrm>
              <a:off x="4164806" y="2152650"/>
              <a:ext cx="1778794" cy="742950"/>
            </a:xfrm>
            <a:prstGeom prst="wedgeRoundRectCallout">
              <a:avLst>
                <a:gd name="adj1" fmla="val -49402"/>
                <a:gd name="adj2" fmla="val 100356"/>
                <a:gd name="adj3" fmla="val 16667"/>
              </a:avLst>
            </a:prstGeom>
            <a:noFill/>
            <a:ln>
              <a:solidFill>
                <a:schemeClr val="accent2">
                  <a:lumMod val="40000"/>
                  <a:lumOff val="60000"/>
                </a:schemeClr>
              </a:solidFill>
            </a:ln>
          </p:spPr>
          <p:txBody>
            <a:bodyPr wrap="none" lIns="34290" tIns="34290" rIns="34290" bIns="34290" rtlCol="0">
              <a:noAutofit/>
            </a:bodyPr>
            <a:lstStyle/>
            <a:p>
              <a:pPr marL="84535" indent="-84535" fontAlgn="base">
                <a:spcBef>
                  <a:spcPts val="225"/>
                </a:spcBef>
                <a:spcAft>
                  <a:spcPct val="0"/>
                </a:spcAft>
                <a:buClr>
                  <a:srgbClr val="003366"/>
                </a:buClr>
              </a:pPr>
              <a:r>
                <a:rPr lang="en-US" sz="900" dirty="0">
                  <a:solidFill>
                    <a:srgbClr val="FFFFFF">
                      <a:lumMod val="50000"/>
                    </a:srgbClr>
                  </a:solidFill>
                  <a:cs typeface="Arial" charset="0"/>
                </a:rPr>
                <a:t>Growth of North Sea,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Gulf of Mexico &amp;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S and Central America </a:t>
              </a:r>
            </a:p>
          </p:txBody>
        </p:sp>
        <p:sp>
          <p:nvSpPr>
            <p:cNvPr id="534" name="TextBox 533"/>
            <p:cNvSpPr txBox="1"/>
            <p:nvPr/>
          </p:nvSpPr>
          <p:spPr>
            <a:xfrm>
              <a:off x="3091853" y="2274888"/>
              <a:ext cx="914400" cy="914400"/>
            </a:xfrm>
            <a:prstGeom prst="rect">
              <a:avLst/>
            </a:prstGeom>
            <a:noFill/>
          </p:spPr>
          <p:txBody>
            <a:bodyPr wrap="none" lIns="34290" tIns="34290" rIns="34290" bIns="34290" rtlCol="0">
              <a:noAutofit/>
            </a:bodyPr>
            <a:lstStyle/>
            <a:p>
              <a:pPr marL="84535" indent="-84535" fontAlgn="base">
                <a:spcBef>
                  <a:spcPts val="225"/>
                </a:spcBef>
                <a:spcAft>
                  <a:spcPct val="0"/>
                </a:spcAft>
                <a:buClr>
                  <a:srgbClr val="003366"/>
                </a:buClr>
              </a:pPr>
              <a:r>
                <a:rPr lang="en-US" sz="900" dirty="0">
                  <a:solidFill>
                    <a:srgbClr val="FFFFFF">
                      <a:lumMod val="50000"/>
                    </a:srgbClr>
                  </a:solidFill>
                  <a:cs typeface="Arial" charset="0"/>
                </a:rPr>
                <a:t>OPEC’s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market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power</a:t>
              </a:r>
            </a:p>
          </p:txBody>
        </p:sp>
        <p:sp>
          <p:nvSpPr>
            <p:cNvPr id="535" name="TextBox 534"/>
            <p:cNvSpPr txBox="1"/>
            <p:nvPr/>
          </p:nvSpPr>
          <p:spPr>
            <a:xfrm>
              <a:off x="7085013" y="2274888"/>
              <a:ext cx="914400" cy="914400"/>
            </a:xfrm>
            <a:prstGeom prst="rect">
              <a:avLst/>
            </a:prstGeom>
            <a:noFill/>
          </p:spPr>
          <p:txBody>
            <a:bodyPr wrap="none" lIns="34290" tIns="34290" rIns="34290" bIns="34290" rtlCol="0">
              <a:noAutofit/>
            </a:bodyPr>
            <a:lstStyle/>
            <a:p>
              <a:pPr marL="84535" indent="-84535" fontAlgn="base">
                <a:spcBef>
                  <a:spcPts val="225"/>
                </a:spcBef>
                <a:spcAft>
                  <a:spcPct val="0"/>
                </a:spcAft>
                <a:buClr>
                  <a:srgbClr val="003366"/>
                </a:buClr>
              </a:pPr>
              <a:r>
                <a:rPr lang="en-US" sz="900" dirty="0">
                  <a:solidFill>
                    <a:srgbClr val="FFFFFF">
                      <a:lumMod val="50000"/>
                    </a:srgbClr>
                  </a:solidFill>
                  <a:cs typeface="Arial" charset="0"/>
                </a:rPr>
                <a:t>OPEC’s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market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power</a:t>
              </a:r>
            </a:p>
          </p:txBody>
        </p:sp>
        <p:sp>
          <p:nvSpPr>
            <p:cNvPr id="536" name="TextBox 535"/>
            <p:cNvSpPr txBox="1"/>
            <p:nvPr/>
          </p:nvSpPr>
          <p:spPr>
            <a:xfrm>
              <a:off x="1304312" y="703463"/>
              <a:ext cx="1255044" cy="307776"/>
            </a:xfrm>
            <a:prstGeom prst="rect">
              <a:avLst/>
            </a:prstGeom>
          </p:spPr>
          <p:txBody>
            <a:bodyPr wrap="none" rtlCol="0">
              <a:spAutoFit/>
            </a:bodyPr>
            <a:lstStyle>
              <a:defPPr>
                <a:defRPr lang="es-ES"/>
              </a:defPPr>
              <a:lvl1pPr>
                <a:defRPr sz="1200" i="1" kern="0">
                  <a:solidFill>
                    <a:schemeClr val="bg1">
                      <a:lumMod val="65000"/>
                    </a:schemeClr>
                  </a:solidFill>
                </a:defRPr>
              </a:lvl1pPr>
            </a:lstStyle>
            <a:p>
              <a:pPr fontAlgn="base">
                <a:spcBef>
                  <a:spcPct val="0"/>
                </a:spcBef>
                <a:spcAft>
                  <a:spcPct val="0"/>
                </a:spcAft>
              </a:pPr>
              <a:r>
                <a:rPr lang="en-US" sz="900" dirty="0">
                  <a:solidFill>
                    <a:srgbClr val="FFFFFF">
                      <a:lumMod val="65000"/>
                    </a:srgbClr>
                  </a:solidFill>
                  <a:cs typeface="Arial" charset="0"/>
                </a:rPr>
                <a:t>Price evolution</a:t>
              </a:r>
            </a:p>
          </p:txBody>
        </p:sp>
        <p:sp>
          <p:nvSpPr>
            <p:cNvPr id="537" name="TextBox 536"/>
            <p:cNvSpPr txBox="1"/>
            <p:nvPr/>
          </p:nvSpPr>
          <p:spPr>
            <a:xfrm>
              <a:off x="5057025" y="3541060"/>
              <a:ext cx="1778794" cy="678657"/>
            </a:xfrm>
            <a:prstGeom prst="wedgeRoundRectCallout">
              <a:avLst>
                <a:gd name="adj1" fmla="val -8785"/>
                <a:gd name="adj2" fmla="val 104914"/>
                <a:gd name="adj3" fmla="val 16667"/>
              </a:avLst>
            </a:prstGeom>
            <a:noFill/>
            <a:ln>
              <a:solidFill>
                <a:schemeClr val="accent2">
                  <a:lumMod val="40000"/>
                  <a:lumOff val="60000"/>
                </a:schemeClr>
              </a:solidFill>
            </a:ln>
          </p:spPr>
          <p:txBody>
            <a:bodyPr wrap="none" lIns="34290" tIns="34290" rIns="34290" bIns="34290" rtlCol="0">
              <a:noAutofit/>
            </a:bodyPr>
            <a:lstStyle/>
            <a:p>
              <a:pPr marL="84535" indent="-84535" fontAlgn="base">
                <a:spcBef>
                  <a:spcPts val="225"/>
                </a:spcBef>
                <a:spcAft>
                  <a:spcPct val="0"/>
                </a:spcAft>
                <a:buClr>
                  <a:srgbClr val="003366"/>
                </a:buClr>
              </a:pPr>
              <a:r>
                <a:rPr lang="en-US" sz="900" dirty="0">
                  <a:solidFill>
                    <a:srgbClr val="FFFFFF">
                      <a:lumMod val="50000"/>
                    </a:srgbClr>
                  </a:solidFill>
                  <a:cs typeface="Arial" charset="0"/>
                </a:rPr>
                <a:t>Low breakeven price </a:t>
              </a:r>
            </a:p>
            <a:p>
              <a:pPr marL="84535" indent="-84535" fontAlgn="base">
                <a:spcBef>
                  <a:spcPts val="225"/>
                </a:spcBef>
                <a:spcAft>
                  <a:spcPct val="0"/>
                </a:spcAft>
                <a:buClr>
                  <a:srgbClr val="003366"/>
                </a:buClr>
              </a:pPr>
              <a:r>
                <a:rPr lang="en-US" sz="900" dirty="0">
                  <a:solidFill>
                    <a:srgbClr val="FFFFFF">
                      <a:lumMod val="50000"/>
                    </a:srgbClr>
                  </a:solidFill>
                  <a:cs typeface="Arial" charset="0"/>
                </a:rPr>
                <a:t>and plentiful supply</a:t>
              </a:r>
            </a:p>
          </p:txBody>
        </p:sp>
        <p:sp>
          <p:nvSpPr>
            <p:cNvPr id="4" name="TextBox 3"/>
            <p:cNvSpPr txBox="1"/>
            <p:nvPr/>
          </p:nvSpPr>
          <p:spPr>
            <a:xfrm>
              <a:off x="10038757" y="2574132"/>
              <a:ext cx="321597" cy="315912"/>
            </a:xfrm>
            <a:prstGeom prst="rect">
              <a:avLst/>
            </a:prstGeom>
            <a:noFill/>
          </p:spPr>
          <p:txBody>
            <a:bodyPr wrap="none" lIns="34290" tIns="34290" rIns="34290" bIns="34290" rtlCol="0">
              <a:noAutofit/>
            </a:bodyPr>
            <a:lstStyle/>
            <a:p>
              <a:pPr marL="84535" indent="-84535" fontAlgn="base">
                <a:spcBef>
                  <a:spcPts val="225"/>
                </a:spcBef>
                <a:spcAft>
                  <a:spcPct val="0"/>
                </a:spcAft>
                <a:buClr>
                  <a:srgbClr val="003366"/>
                </a:buClr>
              </a:pPr>
              <a:r>
                <a:rPr lang="en-US" sz="1350" b="1" dirty="0">
                  <a:solidFill>
                    <a:srgbClr val="000000"/>
                  </a:solidFill>
                  <a:cs typeface="Arial" charset="0"/>
                </a:rPr>
                <a:t>A</a:t>
              </a:r>
            </a:p>
          </p:txBody>
        </p:sp>
        <p:sp>
          <p:nvSpPr>
            <p:cNvPr id="19" name="TextBox 18"/>
            <p:cNvSpPr txBox="1"/>
            <p:nvPr/>
          </p:nvSpPr>
          <p:spPr>
            <a:xfrm>
              <a:off x="10038757" y="4669697"/>
              <a:ext cx="321597" cy="315912"/>
            </a:xfrm>
            <a:prstGeom prst="rect">
              <a:avLst/>
            </a:prstGeom>
            <a:noFill/>
          </p:spPr>
          <p:txBody>
            <a:bodyPr wrap="none" lIns="34290" tIns="34290" rIns="34290" bIns="34290" rtlCol="0">
              <a:noAutofit/>
            </a:bodyPr>
            <a:lstStyle/>
            <a:p>
              <a:pPr marL="84535" indent="-84535" fontAlgn="base">
                <a:spcBef>
                  <a:spcPts val="225"/>
                </a:spcBef>
                <a:spcAft>
                  <a:spcPct val="0"/>
                </a:spcAft>
                <a:buClr>
                  <a:srgbClr val="003366"/>
                </a:buClr>
              </a:pPr>
              <a:r>
                <a:rPr lang="en-US" sz="1350" b="1" dirty="0">
                  <a:solidFill>
                    <a:srgbClr val="000000"/>
                  </a:solidFill>
                  <a:cs typeface="Arial" charset="0"/>
                </a:rPr>
                <a:t>C</a:t>
              </a:r>
            </a:p>
          </p:txBody>
        </p:sp>
        <p:sp>
          <p:nvSpPr>
            <p:cNvPr id="20" name="TextBox 19"/>
            <p:cNvSpPr txBox="1"/>
            <p:nvPr/>
          </p:nvSpPr>
          <p:spPr>
            <a:xfrm>
              <a:off x="10038757" y="3318202"/>
              <a:ext cx="321597" cy="315912"/>
            </a:xfrm>
            <a:prstGeom prst="rect">
              <a:avLst/>
            </a:prstGeom>
            <a:noFill/>
          </p:spPr>
          <p:txBody>
            <a:bodyPr wrap="none" lIns="34290" tIns="34290" rIns="34290" bIns="34290" rtlCol="0">
              <a:noAutofit/>
            </a:bodyPr>
            <a:lstStyle/>
            <a:p>
              <a:pPr marL="84535" indent="-84535" fontAlgn="base">
                <a:spcBef>
                  <a:spcPts val="225"/>
                </a:spcBef>
                <a:spcAft>
                  <a:spcPct val="0"/>
                </a:spcAft>
                <a:buClr>
                  <a:srgbClr val="003366"/>
                </a:buClr>
              </a:pPr>
              <a:r>
                <a:rPr lang="en-US" sz="1350" b="1" dirty="0">
                  <a:solidFill>
                    <a:srgbClr val="000000"/>
                  </a:solidFill>
                  <a:cs typeface="Arial" charset="0"/>
                </a:rPr>
                <a:t>B</a:t>
              </a:r>
            </a:p>
          </p:txBody>
        </p:sp>
        <p:sp>
          <p:nvSpPr>
            <p:cNvPr id="5" name="Rectangle 4"/>
            <p:cNvSpPr/>
            <p:nvPr/>
          </p:nvSpPr>
          <p:spPr bwMode="auto">
            <a:xfrm>
              <a:off x="1517934" y="1066801"/>
              <a:ext cx="9074345" cy="5305425"/>
            </a:xfrm>
            <a:prstGeom prst="rect">
              <a:avLst/>
            </a:prstGeom>
            <a:noFill/>
            <a:ln w="9525" cap="flat" cmpd="sng" algn="ctr">
              <a:solidFill>
                <a:schemeClr val="accent2">
                  <a:lumMod val="60000"/>
                  <a:lumOff val="40000"/>
                </a:schemeClr>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34290" tIns="34290" rIns="34290" bIns="34290" numCol="1" rtlCol="0" anchor="ctr" anchorCtr="0" compatLnSpc="1">
              <a:prstTxWarp prst="textNoShape">
                <a:avLst/>
              </a:prstTxWarp>
            </a:bodyPr>
            <a:lstStyle/>
            <a:p>
              <a:pPr algn="ctr" fontAlgn="base">
                <a:spcBef>
                  <a:spcPct val="0"/>
                </a:spcBef>
                <a:spcAft>
                  <a:spcPts val="450"/>
                </a:spcAft>
              </a:pPr>
              <a:endParaRPr lang="en-US" sz="900" dirty="0" err="1">
                <a:solidFill>
                  <a:srgbClr val="000000"/>
                </a:solidFill>
                <a:cs typeface="Arial" charset="0"/>
              </a:endParaRPr>
            </a:p>
          </p:txBody>
        </p:sp>
      </p:grpSp>
      <p:sp>
        <p:nvSpPr>
          <p:cNvPr id="2" name="Text Placeholder 1"/>
          <p:cNvSpPr>
            <a:spLocks noGrp="1"/>
          </p:cNvSpPr>
          <p:nvPr>
            <p:ph type="body" sz="quarter" idx="14"/>
          </p:nvPr>
        </p:nvSpPr>
        <p:spPr>
          <a:xfrm>
            <a:off x="1251349" y="5657851"/>
            <a:ext cx="6692861" cy="201769"/>
          </a:xfrm>
        </p:spPr>
        <p:txBody>
          <a:bodyPr/>
          <a:lstStyle/>
          <a:p>
            <a:r>
              <a:rPr lang="en-US" dirty="0" smtClean="0"/>
              <a:t>Source: Schlumberger Business Consulting</a:t>
            </a:r>
            <a:endParaRPr lang="en-US" dirty="0"/>
          </a:p>
        </p:txBody>
      </p:sp>
      <p:sp>
        <p:nvSpPr>
          <p:cNvPr id="3" name="Title 2"/>
          <p:cNvSpPr>
            <a:spLocks noGrp="1"/>
          </p:cNvSpPr>
          <p:nvPr>
            <p:ph type="title"/>
          </p:nvPr>
        </p:nvSpPr>
        <p:spPr>
          <a:xfrm>
            <a:off x="315422" y="341928"/>
            <a:ext cx="8451816" cy="942040"/>
          </a:xfrm>
        </p:spPr>
        <p:txBody>
          <a:bodyPr/>
          <a:lstStyle/>
          <a:p>
            <a:r>
              <a:rPr lang="et-EE" sz="3200" dirty="0" smtClean="0"/>
              <a:t>Nafta hinna tulevik?</a:t>
            </a:r>
            <a:endParaRPr lang="en-US" sz="3200" dirty="0"/>
          </a:p>
        </p:txBody>
      </p:sp>
      <p:graphicFrame>
        <p:nvGraphicFramePr>
          <p:cNvPr id="77" name="Object 76"/>
          <p:cNvGraphicFramePr>
            <a:graphicFrameLocks/>
          </p:cNvGraphicFramePr>
          <p:nvPr>
            <p:extLst/>
          </p:nvPr>
        </p:nvGraphicFramePr>
        <p:xfrm>
          <a:off x="1571626" y="2228851"/>
          <a:ext cx="6122143" cy="3407569"/>
        </p:xfrm>
        <a:graphic>
          <a:graphicData uri="http://schemas.openxmlformats.org/presentationml/2006/ole">
            <p:oleObj spid="_x0000_s32783" name="Chart" r:id="rId5" imgW="8162857" imgH="4543425" progId="MSGraph.Chart.8">
              <p:embed followColorScheme="full"/>
            </p:oleObj>
          </a:graphicData>
        </a:graphic>
      </p:graphicFrame>
      <p:sp>
        <p:nvSpPr>
          <p:cNvPr id="328" name="Text Placeholder 138"/>
          <p:cNvSpPr>
            <a:spLocks noGrp="1"/>
          </p:cNvSpPr>
          <p:nvPr/>
        </p:nvSpPr>
        <p:spPr bwMode="auto">
          <a:xfrm>
            <a:off x="1481138" y="1821658"/>
            <a:ext cx="1039416" cy="478631"/>
          </a:xfrm>
          <a:prstGeom prst="rect">
            <a:avLst/>
          </a:prstGeom>
          <a:noFill/>
          <a:extLst>
            <a:ext uri="{909E8E84-426E-40DD-AFC4-6F175D3DCCD1}">
              <a14:hiddenFill xmlns:a14="http://schemas.microsoft.com/office/drawing/2010/main" xmlns="">
                <a:solidFill>
                  <a:scrgbClr r="0" g="0" b="0"/>
                </a:solidFill>
              </a14:hiddenFill>
            </a:ext>
          </a:extLst>
        </p:spPr>
        <p:txBody>
          <a:bodyPr wrap="none" lIns="0" tIns="0" rIns="0" bIns="0" numCol="1" spcCol="0" anchor="b" anchorCtr="0">
            <a:noAutofit/>
          </a:bodyPr>
          <a:lstStyle>
            <a:lvl1pPr marL="228600" indent="-228600" algn="l" rtl="0" eaLnBrk="1" fontAlgn="base" hangingPunct="1">
              <a:spcBef>
                <a:spcPts val="300"/>
              </a:spcBef>
              <a:spcAft>
                <a:spcPct val="0"/>
              </a:spcAft>
              <a:buClr>
                <a:schemeClr val="tx2"/>
              </a:buClr>
              <a:buFont typeface="Wingdings" pitchFamily="2" charset="2"/>
              <a:buChar char="§"/>
              <a:defRPr kumimoji="1" sz="1600">
                <a:solidFill>
                  <a:schemeClr val="tx1"/>
                </a:solidFill>
                <a:latin typeface="+mn-lt"/>
                <a:ea typeface="+mn-ea"/>
                <a:cs typeface="Arial" pitchFamily="34" charset="0"/>
              </a:defRPr>
            </a:lvl1pPr>
            <a:lvl2pPr marL="457200" indent="-228600" algn="l" rtl="0" eaLnBrk="1" fontAlgn="base" hangingPunct="1">
              <a:spcBef>
                <a:spcPts val="300"/>
              </a:spcBef>
              <a:spcAft>
                <a:spcPct val="0"/>
              </a:spcAft>
              <a:buClr>
                <a:schemeClr val="tx2"/>
              </a:buClr>
              <a:buFont typeface="Symbol" pitchFamily="18" charset="2"/>
              <a:buChar char="-"/>
              <a:defRPr kumimoji="1" sz="1600">
                <a:solidFill>
                  <a:schemeClr val="tx1"/>
                </a:solidFill>
                <a:latin typeface="+mn-lt"/>
                <a:cs typeface="Arial" pitchFamily="34" charset="0"/>
              </a:defRPr>
            </a:lvl2pPr>
            <a:lvl3pPr marL="685800" indent="-228600" algn="l" rtl="0" eaLnBrk="1" fontAlgn="base" hangingPunct="1">
              <a:spcBef>
                <a:spcPts val="300"/>
              </a:spcBef>
              <a:spcAft>
                <a:spcPct val="0"/>
              </a:spcAft>
              <a:buClr>
                <a:schemeClr val="tx2"/>
              </a:buClr>
              <a:buFont typeface="Arial" pitchFamily="34" charset="0"/>
              <a:buChar char="•"/>
              <a:defRPr kumimoji="1" sz="1600">
                <a:solidFill>
                  <a:schemeClr val="tx1"/>
                </a:solidFill>
                <a:latin typeface="+mn-lt"/>
                <a:cs typeface="Arial" pitchFamily="34" charset="0"/>
              </a:defRPr>
            </a:lvl3pPr>
            <a:lvl4pPr marL="914400" indent="-228600" algn="l" rtl="0" eaLnBrk="1" fontAlgn="base" hangingPunct="1">
              <a:spcBef>
                <a:spcPts val="300"/>
              </a:spcBef>
              <a:spcAft>
                <a:spcPct val="0"/>
              </a:spcAft>
              <a:buClr>
                <a:schemeClr val="tx2"/>
              </a:buClr>
              <a:buSzPct val="100000"/>
              <a:buFont typeface="Symbol" pitchFamily="18" charset="2"/>
              <a:buChar char="-"/>
              <a:defRPr kumimoji="1" sz="1600">
                <a:solidFill>
                  <a:schemeClr val="tx1"/>
                </a:solidFill>
                <a:latin typeface="+mn-lt"/>
                <a:cs typeface="Arial" pitchFamily="34" charset="0"/>
              </a:defRPr>
            </a:lvl4pPr>
            <a:lvl5pPr marL="1149350" indent="-234950" algn="l" rtl="0" eaLnBrk="1" fontAlgn="base" hangingPunct="1">
              <a:spcBef>
                <a:spcPts val="300"/>
              </a:spcBef>
              <a:spcAft>
                <a:spcPct val="0"/>
              </a:spcAft>
              <a:buClr>
                <a:schemeClr val="tx2"/>
              </a:buClr>
              <a:buFont typeface="Arial" pitchFamily="34" charset="0"/>
              <a:buChar char="•"/>
              <a:defRPr kumimoji="1" sz="1600">
                <a:solidFill>
                  <a:schemeClr val="tx1"/>
                </a:solidFill>
                <a:latin typeface="Arial" pitchFamily="34" charset="0"/>
                <a:cs typeface="Arial" pitchFamily="34" charset="0"/>
              </a:defRPr>
            </a:lvl5pPr>
            <a:lvl6pPr marL="1371600" indent="-222250" algn="l" rtl="0" eaLnBrk="1" fontAlgn="base" hangingPunct="1">
              <a:spcBef>
                <a:spcPts val="300"/>
              </a:spcBef>
              <a:spcAft>
                <a:spcPct val="0"/>
              </a:spcAft>
              <a:buClr>
                <a:schemeClr val="tx2"/>
              </a:buClr>
              <a:buFont typeface="Symbol" pitchFamily="18" charset="2"/>
              <a:buChar char="-"/>
              <a:defRPr kumimoji="1" sz="1600" baseline="0">
                <a:solidFill>
                  <a:schemeClr val="tx1"/>
                </a:solidFill>
                <a:latin typeface="+mn-lt"/>
              </a:defRPr>
            </a:lvl6pPr>
            <a:lvl7pPr marL="1973263" indent="-214313" algn="l" rtl="0" eaLnBrk="1" fontAlgn="base" hangingPunct="1">
              <a:spcBef>
                <a:spcPct val="15000"/>
              </a:spcBef>
              <a:spcAft>
                <a:spcPct val="0"/>
              </a:spcAft>
              <a:buClr>
                <a:srgbClr val="969696"/>
              </a:buClr>
              <a:buFont typeface="Symbol" pitchFamily="18" charset="2"/>
              <a:buChar char="·"/>
              <a:defRPr kumimoji="1" sz="2000">
                <a:solidFill>
                  <a:schemeClr val="tx1"/>
                </a:solidFill>
                <a:latin typeface="+mn-lt"/>
              </a:defRPr>
            </a:lvl7pPr>
            <a:lvl8pPr marL="2430463" indent="-214313" algn="l" rtl="0" eaLnBrk="1" fontAlgn="base" hangingPunct="1">
              <a:spcBef>
                <a:spcPct val="15000"/>
              </a:spcBef>
              <a:spcAft>
                <a:spcPct val="0"/>
              </a:spcAft>
              <a:buClr>
                <a:srgbClr val="969696"/>
              </a:buClr>
              <a:buFont typeface="Symbol" pitchFamily="18" charset="2"/>
              <a:buChar char="·"/>
              <a:defRPr kumimoji="1" sz="2000">
                <a:solidFill>
                  <a:schemeClr val="tx1"/>
                </a:solidFill>
                <a:latin typeface="+mn-lt"/>
              </a:defRPr>
            </a:lvl8pPr>
            <a:lvl9pPr marL="2887663" indent="-214313" algn="l" rtl="0" eaLnBrk="1" fontAlgn="base" hangingPunct="1">
              <a:spcBef>
                <a:spcPct val="15000"/>
              </a:spcBef>
              <a:spcAft>
                <a:spcPct val="0"/>
              </a:spcAft>
              <a:buClr>
                <a:srgbClr val="969696"/>
              </a:buClr>
              <a:buFont typeface="Symbol" pitchFamily="18" charset="2"/>
              <a:buChar char="·"/>
              <a:defRPr kumimoji="1" sz="2000">
                <a:solidFill>
                  <a:schemeClr val="tx1"/>
                </a:solidFill>
                <a:latin typeface="+mn-lt"/>
              </a:defRPr>
            </a:lvl9pPr>
          </a:lstStyle>
          <a:p>
            <a:pPr marL="0" indent="0" algn="ctr">
              <a:spcBef>
                <a:spcPct val="0"/>
              </a:spcBef>
              <a:buClr>
                <a:srgbClr val="003366"/>
              </a:buClr>
              <a:buNone/>
            </a:pPr>
            <a:r>
              <a:rPr kumimoji="0" lang="en-US" sz="1050" b="1" dirty="0">
                <a:solidFill>
                  <a:srgbClr val="000000"/>
                </a:solidFill>
                <a:sym typeface="+mn-lt"/>
              </a:rPr>
              <a:t>Annual Average </a:t>
            </a:r>
          </a:p>
          <a:p>
            <a:pPr marL="0" indent="0" algn="ctr">
              <a:spcBef>
                <a:spcPct val="0"/>
              </a:spcBef>
              <a:buClr>
                <a:srgbClr val="003366"/>
              </a:buClr>
              <a:buNone/>
            </a:pPr>
            <a:r>
              <a:rPr kumimoji="0" lang="en-US" sz="1050" b="1" dirty="0">
                <a:solidFill>
                  <a:srgbClr val="000000"/>
                </a:solidFill>
                <a:sym typeface="+mn-lt"/>
              </a:rPr>
              <a:t>Brent Price</a:t>
            </a:r>
          </a:p>
          <a:p>
            <a:pPr marL="0" indent="0" algn="ctr">
              <a:spcBef>
                <a:spcPct val="0"/>
              </a:spcBef>
              <a:buClr>
                <a:srgbClr val="003366"/>
              </a:buClr>
              <a:buNone/>
            </a:pPr>
            <a:r>
              <a:rPr kumimoji="0" lang="en-US" sz="1050" b="1" dirty="0">
                <a:solidFill>
                  <a:srgbClr val="000000"/>
                </a:solidFill>
                <a:sym typeface="+mn-lt"/>
              </a:rPr>
              <a:t>2014 $</a:t>
            </a:r>
            <a:endParaRPr kumimoji="0" lang="en-US" sz="1050" dirty="0">
              <a:solidFill>
                <a:srgbClr val="000000"/>
              </a:solidFill>
              <a:sym typeface="+mn-lt"/>
            </a:endParaRPr>
          </a:p>
        </p:txBody>
      </p:sp>
    </p:spTree>
    <p:extLst>
      <p:ext uri="{BB962C8B-B14F-4D97-AF65-F5344CB8AC3E}">
        <p14:creationId xmlns:p14="http://schemas.microsoft.com/office/powerpoint/2010/main" xmlns="" val="33713824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Maailma Energeetikanõukogu</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1942" y="1577034"/>
            <a:ext cx="7640116" cy="2114845"/>
          </a:xfrm>
        </p:spPr>
      </p:pic>
      <p:sp>
        <p:nvSpPr>
          <p:cNvPr id="7" name="TextBox 6"/>
          <p:cNvSpPr txBox="1"/>
          <p:nvPr/>
        </p:nvSpPr>
        <p:spPr>
          <a:xfrm>
            <a:off x="973777" y="4275117"/>
            <a:ext cx="6463308" cy="1692771"/>
          </a:xfrm>
          <a:prstGeom prst="rect">
            <a:avLst/>
          </a:prstGeom>
          <a:noFill/>
        </p:spPr>
        <p:txBody>
          <a:bodyPr wrap="none" lIns="0" tIns="0" rIns="0" bIns="0" rtlCol="0">
            <a:spAutoFit/>
          </a:bodyPr>
          <a:lstStyle/>
          <a:p>
            <a:r>
              <a:rPr lang="et-EE" sz="2000" b="1" dirty="0" smtClean="0">
                <a:solidFill>
                  <a:schemeClr val="tx1"/>
                </a:solidFill>
              </a:rPr>
              <a:t>Eesti rahvuskomitee liikmed (seisuga 18.11.2015)</a:t>
            </a:r>
          </a:p>
          <a:p>
            <a:endParaRPr lang="et-EE" dirty="0" smtClean="0">
              <a:solidFill>
                <a:schemeClr val="tx1"/>
              </a:solidFill>
            </a:endParaRPr>
          </a:p>
          <a:p>
            <a:r>
              <a:rPr lang="et-EE" dirty="0" smtClean="0"/>
              <a:t> - </a:t>
            </a:r>
            <a:r>
              <a:rPr lang="et-EE" b="1" dirty="0" smtClean="0"/>
              <a:t>Teaduste Akadeemia</a:t>
            </a:r>
            <a:r>
              <a:rPr lang="et-EE" dirty="0" smtClean="0"/>
              <a:t>		- Eesti Energia		</a:t>
            </a:r>
          </a:p>
          <a:p>
            <a:r>
              <a:rPr lang="et-EE" dirty="0" smtClean="0"/>
              <a:t> - Tallinna Tehnikaülikool		- Eesti Elektritööstuseliit</a:t>
            </a:r>
          </a:p>
          <a:p>
            <a:r>
              <a:rPr lang="et-EE" dirty="0"/>
              <a:t> </a:t>
            </a:r>
            <a:r>
              <a:rPr lang="et-EE" dirty="0" smtClean="0"/>
              <a:t>- MKM				- Eesti Gaas</a:t>
            </a:r>
          </a:p>
          <a:p>
            <a:r>
              <a:rPr lang="et-EE" dirty="0">
                <a:solidFill>
                  <a:schemeClr val="tx1"/>
                </a:solidFill>
              </a:rPr>
              <a:t> </a:t>
            </a:r>
            <a:r>
              <a:rPr lang="et-EE" dirty="0" smtClean="0">
                <a:solidFill>
                  <a:schemeClr val="tx1"/>
                </a:solidFill>
              </a:rPr>
              <a:t>- Keskkonnaministeerium		- Eesti Gaasiliit</a:t>
            </a:r>
            <a:endParaRPr lang="en-GB" dirty="0" smtClean="0">
              <a:solidFill>
                <a:schemeClr val="tx1"/>
              </a:solidFill>
            </a:endParaRPr>
          </a:p>
        </p:txBody>
      </p:sp>
    </p:spTree>
    <p:extLst>
      <p:ext uri="{BB962C8B-B14F-4D97-AF65-F5344CB8AC3E}">
        <p14:creationId xmlns:p14="http://schemas.microsoft.com/office/powerpoint/2010/main" xmlns="" val="83328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extLst>
              <p:ext uri="{D42A27DB-BD31-4B8C-83A1-F6EECF244321}">
                <p14:modId xmlns:p14="http://schemas.microsoft.com/office/powerpoint/2010/main" xmlns="" val="3627764168"/>
              </p:ext>
            </p:extLst>
          </p:nvPr>
        </p:nvGraphicFramePr>
        <p:xfrm>
          <a:off x="1588" y="1588"/>
          <a:ext cx="1587" cy="1587"/>
        </p:xfrm>
        <a:graphic>
          <a:graphicData uri="http://schemas.openxmlformats.org/presentationml/2006/ole">
            <p:oleObj spid="_x0000_s16533" name="think-cell Slide" r:id="rId4" imgW="360" imgH="360" progId="">
              <p:embed/>
            </p:oleObj>
          </a:graphicData>
        </a:graphic>
      </p:graphicFrame>
      <p:sp>
        <p:nvSpPr>
          <p:cNvPr id="16" name="Rectangle 15"/>
          <p:cNvSpPr/>
          <p:nvPr/>
        </p:nvSpPr>
        <p:spPr>
          <a:xfrm>
            <a:off x="3816350" y="1562548"/>
            <a:ext cx="4784725" cy="49241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t-EE" sz="3200" dirty="0" smtClean="0"/>
              <a:t>Kildagaas ja kildaõli – nafta hinna piirajad?</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xmlns="" val="2600416100"/>
              </p:ext>
            </p:extLst>
          </p:nvPr>
        </p:nvGraphicFramePr>
        <p:xfrm>
          <a:off x="145143" y="1681770"/>
          <a:ext cx="3512457" cy="4509396"/>
        </p:xfrm>
        <a:graphic>
          <a:graphicData uri="http://schemas.openxmlformats.org/drawingml/2006/table">
            <a:tbl>
              <a:tblPr>
                <a:tableStyleId>{21E4AEA4-8DFA-4A89-87EB-49C32662AFE0}</a:tableStyleId>
              </a:tblPr>
              <a:tblGrid>
                <a:gridCol w="2856325"/>
                <a:gridCol w="656132"/>
              </a:tblGrid>
              <a:tr h="274391">
                <a:tc gridSpan="2">
                  <a:txBody>
                    <a:bodyPr/>
                    <a:lstStyle/>
                    <a:p>
                      <a:pPr algn="l" fontAlgn="b"/>
                      <a:r>
                        <a:rPr lang="en-US" sz="1200" b="1" u="none" strike="noStrike" dirty="0">
                          <a:solidFill>
                            <a:schemeClr val="bg1"/>
                          </a:solidFill>
                          <a:effectLst/>
                        </a:rPr>
                        <a:t>BASIN BREAKEVEN OIL </a:t>
                      </a:r>
                      <a:r>
                        <a:rPr lang="en-US" sz="1200" b="1" u="none" strike="noStrike" dirty="0" smtClean="0">
                          <a:solidFill>
                            <a:schemeClr val="bg1"/>
                          </a:solidFill>
                          <a:effectLst/>
                        </a:rPr>
                        <a:t>PRICE PER </a:t>
                      </a:r>
                      <a:r>
                        <a:rPr lang="en-US" sz="1200" b="1" u="none" strike="noStrike" dirty="0">
                          <a:solidFill>
                            <a:schemeClr val="bg1"/>
                          </a:solidFill>
                          <a:effectLst/>
                        </a:rPr>
                        <a:t>BARREL</a:t>
                      </a:r>
                      <a:endParaRPr lang="en-US" sz="1200" b="1"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r>
              <a:tr h="165778">
                <a:tc>
                  <a:txBody>
                    <a:bodyPr/>
                    <a:lstStyle/>
                    <a:p>
                      <a:pPr algn="l" fontAlgn="b"/>
                      <a:r>
                        <a:rPr lang="en-US" sz="1200" u="none" strike="noStrike" dirty="0">
                          <a:solidFill>
                            <a:schemeClr val="bg1"/>
                          </a:solidFill>
                          <a:effectLst/>
                        </a:rPr>
                        <a:t>Marcellus Shale ‐ SW liquids rich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US" sz="1200" u="none" strike="noStrike" dirty="0" smtClean="0">
                          <a:solidFill>
                            <a:schemeClr val="bg1"/>
                          </a:solidFill>
                          <a:effectLst/>
                        </a:rPr>
                        <a:t>$24.23</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65778">
                <a:tc>
                  <a:txBody>
                    <a:bodyPr/>
                    <a:lstStyle/>
                    <a:p>
                      <a:pPr algn="l" fontAlgn="b"/>
                      <a:r>
                        <a:rPr lang="en-US" sz="1200" u="none" strike="noStrike" dirty="0">
                          <a:solidFill>
                            <a:schemeClr val="bg1"/>
                          </a:solidFill>
                          <a:effectLst/>
                        </a:rPr>
                        <a:t>Marcellus Shale ‐ Super Rich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US" sz="1200" u="none" strike="noStrike" dirty="0" smtClean="0">
                          <a:solidFill>
                            <a:schemeClr val="bg1"/>
                          </a:solidFill>
                          <a:effectLst/>
                        </a:rPr>
                        <a:t>$25.63</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65778">
                <a:tc>
                  <a:txBody>
                    <a:bodyPr/>
                    <a:lstStyle/>
                    <a:p>
                      <a:pPr algn="l" fontAlgn="b"/>
                      <a:r>
                        <a:rPr lang="en-US" sz="1200" u="none" strike="noStrike" dirty="0">
                          <a:solidFill>
                            <a:schemeClr val="bg1"/>
                          </a:solidFill>
                          <a:effectLst/>
                        </a:rPr>
                        <a:t>Utica ‐ Wet gas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US" sz="1200" u="none" strike="noStrike" dirty="0" smtClean="0">
                          <a:solidFill>
                            <a:schemeClr val="bg1"/>
                          </a:solidFill>
                          <a:effectLst/>
                        </a:rPr>
                        <a:t>$32.39</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65778">
                <a:tc>
                  <a:txBody>
                    <a:bodyPr/>
                    <a:lstStyle/>
                    <a:p>
                      <a:pPr algn="l" fontAlgn="b"/>
                      <a:r>
                        <a:rPr lang="en-US" sz="1200" u="none" strike="noStrike" dirty="0">
                          <a:solidFill>
                            <a:schemeClr val="bg1"/>
                          </a:solidFill>
                          <a:effectLst/>
                        </a:rPr>
                        <a:t>Mississippian Horizontal ‐ East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200" u="none" strike="noStrike" dirty="0" smtClean="0">
                          <a:solidFill>
                            <a:schemeClr val="bg1"/>
                          </a:solidFill>
                          <a:effectLst/>
                        </a:rPr>
                        <a:t>$42.15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5778">
                <a:tc>
                  <a:txBody>
                    <a:bodyPr/>
                    <a:lstStyle/>
                    <a:p>
                      <a:pPr algn="l" fontAlgn="b"/>
                      <a:r>
                        <a:rPr lang="en-US" sz="1200" u="none" strike="noStrike" dirty="0">
                          <a:solidFill>
                            <a:schemeClr val="bg1"/>
                          </a:solidFill>
                          <a:effectLst/>
                        </a:rPr>
                        <a:t>Utica ‐ Liquids Rich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200" u="none" strike="noStrike" dirty="0" smtClean="0">
                          <a:solidFill>
                            <a:schemeClr val="bg1"/>
                          </a:solidFill>
                          <a:effectLst/>
                        </a:rPr>
                        <a:t>$44.04</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5778">
                <a:tc>
                  <a:txBody>
                    <a:bodyPr/>
                    <a:lstStyle/>
                    <a:p>
                      <a:pPr algn="l" fontAlgn="b"/>
                      <a:r>
                        <a:rPr lang="en-US" sz="1200" u="none" strike="noStrike" dirty="0">
                          <a:solidFill>
                            <a:schemeClr val="bg1"/>
                          </a:solidFill>
                          <a:effectLst/>
                        </a:rPr>
                        <a:t>Eagle Ford ‐ Liquids Rich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200" u="none" strike="noStrike" dirty="0" smtClean="0">
                          <a:solidFill>
                            <a:schemeClr val="bg1"/>
                          </a:solidFill>
                          <a:effectLst/>
                        </a:rPr>
                        <a:t>$46.05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5778">
                <a:tc>
                  <a:txBody>
                    <a:bodyPr/>
                    <a:lstStyle/>
                    <a:p>
                      <a:pPr algn="l" fontAlgn="b"/>
                      <a:r>
                        <a:rPr lang="en-US" sz="1200" u="none" strike="noStrike" dirty="0">
                          <a:solidFill>
                            <a:schemeClr val="bg1"/>
                          </a:solidFill>
                          <a:effectLst/>
                        </a:rPr>
                        <a:t>Niobrara ‐ Wattenberg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200" u="none" strike="noStrike" dirty="0" smtClean="0">
                          <a:solidFill>
                            <a:schemeClr val="bg1"/>
                          </a:solidFill>
                          <a:effectLst/>
                        </a:rPr>
                        <a:t>$46.10</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5778">
                <a:tc>
                  <a:txBody>
                    <a:bodyPr/>
                    <a:lstStyle/>
                    <a:p>
                      <a:pPr algn="l" fontAlgn="b"/>
                      <a:r>
                        <a:rPr lang="en-US" sz="1200" u="none" strike="noStrike" dirty="0" err="1">
                          <a:solidFill>
                            <a:schemeClr val="bg1"/>
                          </a:solidFill>
                          <a:effectLst/>
                        </a:rPr>
                        <a:t>Wolfcamp</a:t>
                      </a:r>
                      <a:r>
                        <a:rPr lang="en-US" sz="1200" u="none" strike="noStrike" dirty="0">
                          <a:solidFill>
                            <a:schemeClr val="bg1"/>
                          </a:solidFill>
                          <a:effectLst/>
                        </a:rPr>
                        <a:t> ‐ N. Midland (Horizontal)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$53.92</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Eagle Ford ‐ Oil Window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$55.29</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err="1">
                          <a:solidFill>
                            <a:schemeClr val="bg1"/>
                          </a:solidFill>
                          <a:effectLst/>
                        </a:rPr>
                        <a:t>Wolfcamp</a:t>
                      </a:r>
                      <a:r>
                        <a:rPr lang="en-US" sz="1200" u="none" strike="noStrike" dirty="0">
                          <a:solidFill>
                            <a:schemeClr val="bg1"/>
                          </a:solidFill>
                          <a:effectLst/>
                        </a:rPr>
                        <a:t> ‐ S. Midland (Horizontal)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$61.57</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Mississippian Horizontal ‐ West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$64.05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Wolfberry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$64.63</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Bakken Shale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$64.74</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err="1">
                          <a:solidFill>
                            <a:schemeClr val="bg1"/>
                          </a:solidFill>
                          <a:effectLst/>
                        </a:rPr>
                        <a:t>Wolfcamp</a:t>
                      </a:r>
                      <a:r>
                        <a:rPr lang="en-US" sz="1200" u="none" strike="noStrike" dirty="0">
                          <a:solidFill>
                            <a:schemeClr val="bg1"/>
                          </a:solidFill>
                          <a:effectLst/>
                        </a:rPr>
                        <a:t> ‐ N. Delaware (Horizontal)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$68.54</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a:solidFill>
                            <a:schemeClr val="bg1"/>
                          </a:solidFill>
                          <a:effectLst/>
                        </a:rPr>
                        <a:t>Uinta ‐ Green River </a:t>
                      </a:r>
                      <a:endParaRPr lang="en-US" sz="1200" b="0" i="0" u="none" strike="noStrike">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$68.77</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a:solidFill>
                            <a:schemeClr val="bg1"/>
                          </a:solidFill>
                          <a:effectLst/>
                        </a:rPr>
                        <a:t>Uinta ‐ Wasatch (H) </a:t>
                      </a:r>
                      <a:endParaRPr lang="en-US" sz="1200" b="0" i="0" u="none" strike="noStrike">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$72.15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a:solidFill>
                            <a:schemeClr val="bg1"/>
                          </a:solidFill>
                          <a:effectLst/>
                        </a:rPr>
                        <a:t>Granite Wash ‐ Liquids Rich Horizontal</a:t>
                      </a:r>
                      <a:endParaRPr lang="en-US" sz="1200" b="0" i="0" u="none" strike="noStrike">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$73.10</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Uinta ‐ Wasatch (V) </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$74.95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5778">
                <a:tc>
                  <a:txBody>
                    <a:bodyPr/>
                    <a:lstStyle/>
                    <a:p>
                      <a:pPr algn="l" fontAlgn="b"/>
                      <a:r>
                        <a:rPr lang="en-US" sz="1200" u="none" strike="noStrike" dirty="0">
                          <a:solidFill>
                            <a:schemeClr val="bg1"/>
                          </a:solidFill>
                          <a:effectLst/>
                        </a:rPr>
                        <a:t>Barnett Shale ‐ Southern Liquids  Rich</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fontAlgn="b"/>
                      <a:r>
                        <a:rPr lang="en-US" sz="1200" u="none" strike="noStrike" dirty="0" smtClean="0">
                          <a:solidFill>
                            <a:schemeClr val="bg1"/>
                          </a:solidFill>
                          <a:effectLst/>
                        </a:rPr>
                        <a:t>$84.45</a:t>
                      </a:r>
                      <a:endParaRPr lang="en-US" sz="1200" b="0" i="0" u="none" strike="noStrike" dirty="0">
                        <a:solidFill>
                          <a:schemeClr val="bg1"/>
                        </a:solidFill>
                        <a:effectLst/>
                        <a:latin typeface="Calibri" panose="020F0502020204030204" pitchFamily="34" charset="0"/>
                      </a:endParaRPr>
                    </a:p>
                  </a:txBody>
                  <a:tcPr marL="34299" marR="34299" marT="5716" marB="342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1107128837"/>
              </p:ext>
            </p:extLst>
          </p:nvPr>
        </p:nvGraphicFramePr>
        <p:xfrm>
          <a:off x="3749675" y="1442586"/>
          <a:ext cx="4667250" cy="257885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4000500" y="1574048"/>
            <a:ext cx="2946319" cy="215444"/>
          </a:xfrm>
          <a:prstGeom prst="rect">
            <a:avLst/>
          </a:prstGeom>
          <a:noFill/>
        </p:spPr>
        <p:txBody>
          <a:bodyPr wrap="none" lIns="0" tIns="0" rIns="0" bIns="0" rtlCol="0">
            <a:spAutoFit/>
          </a:bodyPr>
          <a:lstStyle/>
          <a:p>
            <a:r>
              <a:rPr lang="en-US" sz="1400" b="1" dirty="0" smtClean="0">
                <a:solidFill>
                  <a:schemeClr val="bg1"/>
                </a:solidFill>
              </a:rPr>
              <a:t>US Crude Oil Production (MMBPD)</a:t>
            </a:r>
          </a:p>
        </p:txBody>
      </p:sp>
      <p:sp>
        <p:nvSpPr>
          <p:cNvPr id="13" name="TextBox 12"/>
          <p:cNvSpPr txBox="1"/>
          <p:nvPr/>
        </p:nvSpPr>
        <p:spPr>
          <a:xfrm>
            <a:off x="4000500" y="4036034"/>
            <a:ext cx="2875787" cy="215444"/>
          </a:xfrm>
          <a:prstGeom prst="rect">
            <a:avLst/>
          </a:prstGeom>
          <a:noFill/>
        </p:spPr>
        <p:txBody>
          <a:bodyPr wrap="none" lIns="0" tIns="0" rIns="0" bIns="0" rtlCol="0">
            <a:spAutoFit/>
          </a:bodyPr>
          <a:lstStyle/>
          <a:p>
            <a:r>
              <a:rPr lang="en-US" sz="1400" b="1" dirty="0" smtClean="0">
                <a:solidFill>
                  <a:schemeClr val="bg1"/>
                </a:solidFill>
              </a:rPr>
              <a:t>US Natural Gas Production (BCM)</a:t>
            </a:r>
          </a:p>
        </p:txBody>
      </p:sp>
      <p:sp>
        <p:nvSpPr>
          <p:cNvPr id="14" name="TextBox 13"/>
          <p:cNvSpPr txBox="1"/>
          <p:nvPr/>
        </p:nvSpPr>
        <p:spPr>
          <a:xfrm>
            <a:off x="119743" y="6348239"/>
            <a:ext cx="1304844" cy="161583"/>
          </a:xfrm>
          <a:prstGeom prst="rect">
            <a:avLst/>
          </a:prstGeom>
          <a:noFill/>
        </p:spPr>
        <p:txBody>
          <a:bodyPr wrap="none" lIns="0" tIns="0" rIns="0" bIns="0" rtlCol="0">
            <a:spAutoFit/>
          </a:bodyPr>
          <a:lstStyle/>
          <a:p>
            <a:r>
              <a:rPr lang="en-US" sz="1050" dirty="0" smtClean="0">
                <a:solidFill>
                  <a:schemeClr val="tx1"/>
                </a:solidFill>
              </a:rPr>
              <a:t>Source: Credit Suisse</a:t>
            </a:r>
          </a:p>
        </p:txBody>
      </p:sp>
      <p:sp>
        <p:nvSpPr>
          <p:cNvPr id="15" name="TextBox 14"/>
          <p:cNvSpPr txBox="1"/>
          <p:nvPr/>
        </p:nvSpPr>
        <p:spPr>
          <a:xfrm>
            <a:off x="3885257" y="6486738"/>
            <a:ext cx="718145" cy="161583"/>
          </a:xfrm>
          <a:prstGeom prst="rect">
            <a:avLst/>
          </a:prstGeom>
          <a:noFill/>
        </p:spPr>
        <p:txBody>
          <a:bodyPr wrap="none" lIns="0" tIns="0" rIns="0" bIns="0" rtlCol="0">
            <a:spAutoFit/>
          </a:bodyPr>
          <a:lstStyle/>
          <a:p>
            <a:r>
              <a:rPr lang="en-US" sz="1050" dirty="0" smtClean="0">
                <a:solidFill>
                  <a:schemeClr val="tx1"/>
                </a:solidFill>
              </a:rPr>
              <a:t>Source: EIA</a:t>
            </a:r>
          </a:p>
        </p:txBody>
      </p:sp>
      <p:graphicFrame>
        <p:nvGraphicFramePr>
          <p:cNvPr id="20" name="Chart 19"/>
          <p:cNvGraphicFramePr>
            <a:graphicFrameLocks/>
          </p:cNvGraphicFramePr>
          <p:nvPr>
            <p:extLst>
              <p:ext uri="{D42A27DB-BD31-4B8C-83A1-F6EECF244321}">
                <p14:modId xmlns:p14="http://schemas.microsoft.com/office/powerpoint/2010/main" xmlns="" val="663005083"/>
              </p:ext>
            </p:extLst>
          </p:nvPr>
        </p:nvGraphicFramePr>
        <p:xfrm>
          <a:off x="3883025" y="3936468"/>
          <a:ext cx="4600575" cy="24117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363732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435104" y="1555194"/>
            <a:ext cx="5251696" cy="48721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127000" y="1555194"/>
            <a:ext cx="3147998" cy="48721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41300" y="3976253"/>
            <a:ext cx="2819400" cy="20308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31" name="Rectangle 30"/>
          <p:cNvSpPr/>
          <p:nvPr/>
        </p:nvSpPr>
        <p:spPr>
          <a:xfrm>
            <a:off x="241300" y="1792052"/>
            <a:ext cx="2819400" cy="21314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 name="Title 1"/>
          <p:cNvSpPr>
            <a:spLocks noGrp="1"/>
          </p:cNvSpPr>
          <p:nvPr>
            <p:ph type="title"/>
          </p:nvPr>
        </p:nvSpPr>
        <p:spPr/>
        <p:txBody>
          <a:bodyPr/>
          <a:lstStyle/>
          <a:p>
            <a:r>
              <a:rPr lang="et-EE" sz="2800" dirty="0" smtClean="0"/>
              <a:t>Kildaõli tootjad muutuvad järjest efektiivsemaks</a:t>
            </a:r>
            <a:endParaRPr lang="en-US" sz="2800" dirty="0"/>
          </a:p>
        </p:txBody>
      </p:sp>
      <p:pic>
        <p:nvPicPr>
          <p:cNvPr id="4" name="Picture 3"/>
          <p:cNvPicPr>
            <a:picLocks noChangeAspect="1"/>
          </p:cNvPicPr>
          <p:nvPr/>
        </p:nvPicPr>
        <p:blipFill rotWithShape="1">
          <a:blip r:embed="rId3" cstate="print"/>
          <a:srcRect l="2375" t="6043" r="52443" b="5363"/>
          <a:stretch/>
        </p:blipFill>
        <p:spPr>
          <a:xfrm>
            <a:off x="571500" y="1816099"/>
            <a:ext cx="1905000" cy="2019301"/>
          </a:xfrm>
          <a:prstGeom prst="rect">
            <a:avLst/>
          </a:prstGeom>
        </p:spPr>
      </p:pic>
      <p:pic>
        <p:nvPicPr>
          <p:cNvPr id="5" name="Picture 4"/>
          <p:cNvPicPr>
            <a:picLocks noChangeAspect="1"/>
          </p:cNvPicPr>
          <p:nvPr/>
        </p:nvPicPr>
        <p:blipFill rotWithShape="1">
          <a:blip r:embed="rId3" cstate="print"/>
          <a:srcRect l="52305" t="6897" r="2212" b="5623"/>
          <a:stretch/>
        </p:blipFill>
        <p:spPr>
          <a:xfrm>
            <a:off x="571500" y="4013200"/>
            <a:ext cx="1917700" cy="1993900"/>
          </a:xfrm>
          <a:prstGeom prst="rect">
            <a:avLst/>
          </a:prstGeom>
        </p:spPr>
      </p:pic>
      <p:pic>
        <p:nvPicPr>
          <p:cNvPr id="6" name="Picture 5"/>
          <p:cNvPicPr>
            <a:picLocks noChangeAspect="1"/>
          </p:cNvPicPr>
          <p:nvPr/>
        </p:nvPicPr>
        <p:blipFill>
          <a:blip r:embed="rId4" cstate="print"/>
          <a:stretch>
            <a:fillRect/>
          </a:stretch>
        </p:blipFill>
        <p:spPr>
          <a:xfrm>
            <a:off x="3483717" y="2276602"/>
            <a:ext cx="4994364" cy="3420857"/>
          </a:xfrm>
          <a:prstGeom prst="rect">
            <a:avLst/>
          </a:prstGeom>
        </p:spPr>
      </p:pic>
      <p:sp>
        <p:nvSpPr>
          <p:cNvPr id="7" name="TextBox 6"/>
          <p:cNvSpPr txBox="1"/>
          <p:nvPr/>
        </p:nvSpPr>
        <p:spPr>
          <a:xfrm>
            <a:off x="3499840" y="1607149"/>
            <a:ext cx="3921458" cy="184666"/>
          </a:xfrm>
          <a:prstGeom prst="rect">
            <a:avLst/>
          </a:prstGeom>
          <a:noFill/>
        </p:spPr>
        <p:txBody>
          <a:bodyPr wrap="none" lIns="0" tIns="0" rIns="0" bIns="0" rtlCol="0">
            <a:spAutoFit/>
          </a:bodyPr>
          <a:lstStyle>
            <a:defPPr>
              <a:defRPr lang="en-US"/>
            </a:defPPr>
            <a:lvl1pPr>
              <a:defRPr sz="1200" b="1"/>
            </a:lvl1pPr>
          </a:lstStyle>
          <a:p>
            <a:r>
              <a:rPr lang="en-US" dirty="0"/>
              <a:t>Conoco Phillips: Flexibility vs. Returns by Asset Type</a:t>
            </a:r>
          </a:p>
        </p:txBody>
      </p:sp>
      <p:sp>
        <p:nvSpPr>
          <p:cNvPr id="8" name="TextBox 7"/>
          <p:cNvSpPr txBox="1"/>
          <p:nvPr/>
        </p:nvSpPr>
        <p:spPr>
          <a:xfrm>
            <a:off x="543454" y="1567846"/>
            <a:ext cx="2039020" cy="184666"/>
          </a:xfrm>
          <a:prstGeom prst="rect">
            <a:avLst/>
          </a:prstGeom>
          <a:noFill/>
        </p:spPr>
        <p:txBody>
          <a:bodyPr wrap="none" lIns="0" tIns="0" rIns="0" bIns="0" rtlCol="0">
            <a:spAutoFit/>
          </a:bodyPr>
          <a:lstStyle/>
          <a:p>
            <a:r>
              <a:rPr lang="en-US" sz="1200" b="1" dirty="0" smtClean="0">
                <a:solidFill>
                  <a:schemeClr val="tx1"/>
                </a:solidFill>
              </a:rPr>
              <a:t>EOG Eagle Ford Operations</a:t>
            </a:r>
          </a:p>
        </p:txBody>
      </p:sp>
      <p:sp>
        <p:nvSpPr>
          <p:cNvPr id="9" name="TextBox 8"/>
          <p:cNvSpPr txBox="1"/>
          <p:nvPr/>
        </p:nvSpPr>
        <p:spPr>
          <a:xfrm>
            <a:off x="773786" y="2345564"/>
            <a:ext cx="205029" cy="115618"/>
          </a:xfrm>
          <a:prstGeom prst="rect">
            <a:avLst/>
          </a:prstGeom>
          <a:solidFill>
            <a:schemeClr val="bg1"/>
          </a:solidFill>
        </p:spPr>
        <p:txBody>
          <a:bodyPr wrap="square" lIns="0" tIns="0" rIns="0" bIns="0" rtlCol="0">
            <a:spAutoFit/>
          </a:bodyPr>
          <a:lstStyle/>
          <a:p>
            <a:r>
              <a:rPr lang="en-US" sz="1000" b="1" dirty="0" smtClean="0">
                <a:solidFill>
                  <a:schemeClr val="tx1"/>
                </a:solidFill>
              </a:rPr>
              <a:t>6.1</a:t>
            </a:r>
          </a:p>
        </p:txBody>
      </p:sp>
      <p:sp>
        <p:nvSpPr>
          <p:cNvPr id="10" name="TextBox 9"/>
          <p:cNvSpPr txBox="1"/>
          <p:nvPr/>
        </p:nvSpPr>
        <p:spPr>
          <a:xfrm>
            <a:off x="1205924" y="2461182"/>
            <a:ext cx="205029" cy="153888"/>
          </a:xfrm>
          <a:prstGeom prst="rect">
            <a:avLst/>
          </a:prstGeom>
          <a:solidFill>
            <a:schemeClr val="bg1"/>
          </a:solidFill>
        </p:spPr>
        <p:txBody>
          <a:bodyPr wrap="square" lIns="0" tIns="0" rIns="0" bIns="0" rtlCol="0">
            <a:spAutoFit/>
          </a:bodyPr>
          <a:lstStyle/>
          <a:p>
            <a:r>
              <a:rPr lang="en-US" sz="1000" b="1" dirty="0" smtClean="0">
                <a:solidFill>
                  <a:schemeClr val="tx1"/>
                </a:solidFill>
              </a:rPr>
              <a:t>5.7</a:t>
            </a:r>
          </a:p>
        </p:txBody>
      </p:sp>
      <p:sp>
        <p:nvSpPr>
          <p:cNvPr id="11" name="TextBox 10"/>
          <p:cNvSpPr txBox="1"/>
          <p:nvPr/>
        </p:nvSpPr>
        <p:spPr>
          <a:xfrm>
            <a:off x="1640030" y="2549727"/>
            <a:ext cx="205029" cy="105107"/>
          </a:xfrm>
          <a:prstGeom prst="rect">
            <a:avLst/>
          </a:prstGeom>
          <a:solidFill>
            <a:schemeClr val="bg1"/>
          </a:solidFill>
        </p:spPr>
        <p:txBody>
          <a:bodyPr wrap="square" lIns="0" tIns="0" rIns="0" bIns="0" rtlCol="0">
            <a:spAutoFit/>
          </a:bodyPr>
          <a:lstStyle/>
          <a:p>
            <a:r>
              <a:rPr lang="en-US" sz="1000" b="1" dirty="0" smtClean="0">
                <a:solidFill>
                  <a:schemeClr val="tx1"/>
                </a:solidFill>
              </a:rPr>
              <a:t>5.5</a:t>
            </a:r>
          </a:p>
        </p:txBody>
      </p:sp>
      <p:sp>
        <p:nvSpPr>
          <p:cNvPr id="12" name="TextBox 11"/>
          <p:cNvSpPr txBox="1"/>
          <p:nvPr/>
        </p:nvSpPr>
        <p:spPr>
          <a:xfrm>
            <a:off x="2074136" y="2631625"/>
            <a:ext cx="214170" cy="105107"/>
          </a:xfrm>
          <a:prstGeom prst="rect">
            <a:avLst/>
          </a:prstGeom>
          <a:solidFill>
            <a:schemeClr val="bg1"/>
          </a:solidFill>
        </p:spPr>
        <p:txBody>
          <a:bodyPr wrap="square" lIns="0" tIns="0" rIns="0" bIns="0" rtlCol="0">
            <a:spAutoFit/>
          </a:bodyPr>
          <a:lstStyle/>
          <a:p>
            <a:r>
              <a:rPr lang="en-US" sz="1000" b="1" dirty="0" smtClean="0">
                <a:solidFill>
                  <a:schemeClr val="tx1"/>
                </a:solidFill>
              </a:rPr>
              <a:t>5.3</a:t>
            </a:r>
          </a:p>
        </p:txBody>
      </p:sp>
      <p:sp>
        <p:nvSpPr>
          <p:cNvPr id="13" name="TextBox 12"/>
          <p:cNvSpPr txBox="1"/>
          <p:nvPr/>
        </p:nvSpPr>
        <p:spPr>
          <a:xfrm rot="765754">
            <a:off x="1351144" y="2253061"/>
            <a:ext cx="481215" cy="153888"/>
          </a:xfrm>
          <a:prstGeom prst="rect">
            <a:avLst/>
          </a:prstGeom>
          <a:solidFill>
            <a:schemeClr val="bg1"/>
          </a:solidFill>
        </p:spPr>
        <p:txBody>
          <a:bodyPr wrap="square" lIns="0" tIns="0" rIns="0" bIns="0" rtlCol="0">
            <a:spAutoFit/>
          </a:bodyPr>
          <a:lstStyle/>
          <a:p>
            <a:r>
              <a:rPr lang="en-US" sz="1000" b="1" dirty="0" smtClean="0">
                <a:solidFill>
                  <a:srgbClr val="FF0000"/>
                </a:solidFill>
              </a:rPr>
              <a:t>-13%</a:t>
            </a:r>
          </a:p>
        </p:txBody>
      </p:sp>
      <p:sp>
        <p:nvSpPr>
          <p:cNvPr id="14" name="TextBox 13"/>
          <p:cNvSpPr txBox="1"/>
          <p:nvPr/>
        </p:nvSpPr>
        <p:spPr>
          <a:xfrm>
            <a:off x="714947" y="3599458"/>
            <a:ext cx="417604" cy="135215"/>
          </a:xfrm>
          <a:prstGeom prst="rect">
            <a:avLst/>
          </a:prstGeom>
          <a:solidFill>
            <a:schemeClr val="bg1"/>
          </a:solidFill>
        </p:spPr>
        <p:txBody>
          <a:bodyPr wrap="square" lIns="0" tIns="0" rIns="0" bIns="0" rtlCol="0">
            <a:spAutoFit/>
          </a:bodyPr>
          <a:lstStyle/>
          <a:p>
            <a:r>
              <a:rPr lang="en-US" sz="1000" b="1" dirty="0" smtClean="0">
                <a:solidFill>
                  <a:schemeClr val="tx1"/>
                </a:solidFill>
              </a:rPr>
              <a:t>2014</a:t>
            </a:r>
          </a:p>
        </p:txBody>
      </p:sp>
      <p:sp>
        <p:nvSpPr>
          <p:cNvPr id="15" name="TextBox 14"/>
          <p:cNvSpPr txBox="1"/>
          <p:nvPr/>
        </p:nvSpPr>
        <p:spPr>
          <a:xfrm>
            <a:off x="1132551" y="3599458"/>
            <a:ext cx="507479" cy="223499"/>
          </a:xfrm>
          <a:prstGeom prst="rect">
            <a:avLst/>
          </a:prstGeom>
          <a:solidFill>
            <a:schemeClr val="bg1"/>
          </a:solidFill>
        </p:spPr>
        <p:txBody>
          <a:bodyPr wrap="square" lIns="0" tIns="0" rIns="0" bIns="0" rtlCol="0">
            <a:spAutoFit/>
          </a:bodyPr>
          <a:lstStyle/>
          <a:p>
            <a:r>
              <a:rPr lang="en-US" sz="1000" b="1" dirty="0" smtClean="0">
                <a:solidFill>
                  <a:schemeClr val="tx1"/>
                </a:solidFill>
              </a:rPr>
              <a:t>2015 </a:t>
            </a:r>
          </a:p>
          <a:p>
            <a:r>
              <a:rPr lang="en-US" sz="1000" b="1" dirty="0" smtClean="0">
                <a:solidFill>
                  <a:schemeClr val="tx1"/>
                </a:solidFill>
              </a:rPr>
              <a:t>Plan</a:t>
            </a:r>
          </a:p>
        </p:txBody>
      </p:sp>
      <p:sp>
        <p:nvSpPr>
          <p:cNvPr id="16" name="TextBox 15"/>
          <p:cNvSpPr txBox="1"/>
          <p:nvPr/>
        </p:nvSpPr>
        <p:spPr>
          <a:xfrm>
            <a:off x="1512055" y="3599458"/>
            <a:ext cx="478525" cy="135215"/>
          </a:xfrm>
          <a:prstGeom prst="rect">
            <a:avLst/>
          </a:prstGeom>
          <a:solidFill>
            <a:schemeClr val="bg1"/>
          </a:solidFill>
        </p:spPr>
        <p:txBody>
          <a:bodyPr wrap="square" lIns="0" tIns="0" rIns="0" bIns="0" rtlCol="0">
            <a:spAutoFit/>
          </a:bodyPr>
          <a:lstStyle/>
          <a:p>
            <a:r>
              <a:rPr lang="en-US" sz="1000" b="1" dirty="0" smtClean="0">
                <a:solidFill>
                  <a:schemeClr val="tx1"/>
                </a:solidFill>
              </a:rPr>
              <a:t>Current</a:t>
            </a:r>
          </a:p>
        </p:txBody>
      </p:sp>
      <p:sp>
        <p:nvSpPr>
          <p:cNvPr id="17" name="TextBox 16"/>
          <p:cNvSpPr txBox="1"/>
          <p:nvPr/>
        </p:nvSpPr>
        <p:spPr>
          <a:xfrm>
            <a:off x="2028680" y="3599458"/>
            <a:ext cx="478525" cy="135215"/>
          </a:xfrm>
          <a:prstGeom prst="rect">
            <a:avLst/>
          </a:prstGeom>
          <a:solidFill>
            <a:schemeClr val="bg1"/>
          </a:solidFill>
        </p:spPr>
        <p:txBody>
          <a:bodyPr wrap="square" lIns="0" tIns="0" rIns="0" bIns="0" rtlCol="0">
            <a:spAutoFit/>
          </a:bodyPr>
          <a:lstStyle/>
          <a:p>
            <a:r>
              <a:rPr lang="en-US" sz="1000" b="1" dirty="0" smtClean="0">
                <a:solidFill>
                  <a:schemeClr val="tx1"/>
                </a:solidFill>
              </a:rPr>
              <a:t>Target</a:t>
            </a:r>
          </a:p>
        </p:txBody>
      </p:sp>
      <p:sp>
        <p:nvSpPr>
          <p:cNvPr id="18" name="TextBox 17"/>
          <p:cNvSpPr txBox="1"/>
          <p:nvPr/>
        </p:nvSpPr>
        <p:spPr>
          <a:xfrm>
            <a:off x="584200" y="1838843"/>
            <a:ext cx="1816100" cy="305233"/>
          </a:xfrm>
          <a:prstGeom prst="rect">
            <a:avLst/>
          </a:prstGeom>
          <a:solidFill>
            <a:schemeClr val="bg1"/>
          </a:solidFill>
        </p:spPr>
        <p:txBody>
          <a:bodyPr wrap="square" lIns="0" tIns="0" rIns="0" bIns="0" rtlCol="0">
            <a:spAutoFit/>
          </a:bodyPr>
          <a:lstStyle/>
          <a:p>
            <a:pPr algn="ctr"/>
            <a:r>
              <a:rPr lang="en-US" sz="1200" b="1" dirty="0" smtClean="0">
                <a:solidFill>
                  <a:schemeClr val="tx1"/>
                </a:solidFill>
              </a:rPr>
              <a:t>Completed Wel</a:t>
            </a:r>
            <a:r>
              <a:rPr lang="en-US" sz="1200" b="1" dirty="0" smtClean="0"/>
              <a:t>l Costs (MM USD)</a:t>
            </a:r>
            <a:endParaRPr lang="en-US" sz="1200" b="1" dirty="0" smtClean="0">
              <a:solidFill>
                <a:schemeClr val="tx1"/>
              </a:solidFill>
            </a:endParaRPr>
          </a:p>
        </p:txBody>
      </p:sp>
      <p:sp>
        <p:nvSpPr>
          <p:cNvPr id="19" name="TextBox 18"/>
          <p:cNvSpPr txBox="1"/>
          <p:nvPr/>
        </p:nvSpPr>
        <p:spPr>
          <a:xfrm>
            <a:off x="592067" y="4016490"/>
            <a:ext cx="1816100" cy="369332"/>
          </a:xfrm>
          <a:prstGeom prst="rect">
            <a:avLst/>
          </a:prstGeom>
          <a:solidFill>
            <a:schemeClr val="bg1"/>
          </a:solidFill>
        </p:spPr>
        <p:txBody>
          <a:bodyPr wrap="square" lIns="0" tIns="0" rIns="0" bIns="0" rtlCol="0">
            <a:spAutoFit/>
          </a:bodyPr>
          <a:lstStyle/>
          <a:p>
            <a:pPr algn="ctr"/>
            <a:r>
              <a:rPr lang="en-US" sz="1200" b="1" dirty="0" smtClean="0">
                <a:solidFill>
                  <a:schemeClr val="tx1"/>
                </a:solidFill>
              </a:rPr>
              <a:t>Average Drilling Days</a:t>
            </a:r>
          </a:p>
          <a:p>
            <a:pPr algn="ctr"/>
            <a:r>
              <a:rPr lang="en-US" sz="1200" b="1" dirty="0" smtClean="0"/>
              <a:t>Spud to TD</a:t>
            </a:r>
            <a:endParaRPr lang="en-US" sz="1200" b="1" dirty="0" smtClean="0">
              <a:solidFill>
                <a:schemeClr val="tx1"/>
              </a:solidFill>
            </a:endParaRPr>
          </a:p>
        </p:txBody>
      </p:sp>
      <p:sp>
        <p:nvSpPr>
          <p:cNvPr id="20" name="TextBox 19"/>
          <p:cNvSpPr txBox="1"/>
          <p:nvPr/>
        </p:nvSpPr>
        <p:spPr>
          <a:xfrm>
            <a:off x="683151" y="4627891"/>
            <a:ext cx="259299" cy="115618"/>
          </a:xfrm>
          <a:prstGeom prst="rect">
            <a:avLst/>
          </a:prstGeom>
          <a:solidFill>
            <a:schemeClr val="bg1"/>
          </a:solidFill>
        </p:spPr>
        <p:txBody>
          <a:bodyPr wrap="square" lIns="0" tIns="0" rIns="0" bIns="0" rtlCol="0">
            <a:spAutoFit/>
          </a:bodyPr>
          <a:lstStyle/>
          <a:p>
            <a:r>
              <a:rPr lang="en-US" sz="1000" b="1" dirty="0" smtClean="0">
                <a:solidFill>
                  <a:schemeClr val="tx1"/>
                </a:solidFill>
              </a:rPr>
              <a:t>14.2</a:t>
            </a:r>
          </a:p>
        </p:txBody>
      </p:sp>
      <p:sp>
        <p:nvSpPr>
          <p:cNvPr id="21" name="TextBox 20"/>
          <p:cNvSpPr txBox="1"/>
          <p:nvPr/>
        </p:nvSpPr>
        <p:spPr>
          <a:xfrm>
            <a:off x="1049139" y="4827726"/>
            <a:ext cx="259299" cy="153888"/>
          </a:xfrm>
          <a:prstGeom prst="rect">
            <a:avLst/>
          </a:prstGeom>
          <a:solidFill>
            <a:schemeClr val="bg1"/>
          </a:solidFill>
        </p:spPr>
        <p:txBody>
          <a:bodyPr wrap="square" lIns="0" tIns="0" rIns="0" bIns="0" rtlCol="0">
            <a:spAutoFit/>
          </a:bodyPr>
          <a:lstStyle/>
          <a:p>
            <a:r>
              <a:rPr lang="en-US" sz="1000" b="1" dirty="0" smtClean="0">
                <a:solidFill>
                  <a:schemeClr val="tx1"/>
                </a:solidFill>
              </a:rPr>
              <a:t>10.9</a:t>
            </a:r>
          </a:p>
        </p:txBody>
      </p:sp>
      <p:sp>
        <p:nvSpPr>
          <p:cNvPr id="22" name="TextBox 21"/>
          <p:cNvSpPr txBox="1"/>
          <p:nvPr/>
        </p:nvSpPr>
        <p:spPr>
          <a:xfrm>
            <a:off x="1405664" y="4947300"/>
            <a:ext cx="259299" cy="153888"/>
          </a:xfrm>
          <a:prstGeom prst="rect">
            <a:avLst/>
          </a:prstGeom>
          <a:solidFill>
            <a:schemeClr val="bg1"/>
          </a:solidFill>
        </p:spPr>
        <p:txBody>
          <a:bodyPr wrap="square" lIns="0" tIns="0" rIns="0" bIns="0" rtlCol="0">
            <a:spAutoFit/>
          </a:bodyPr>
          <a:lstStyle/>
          <a:p>
            <a:r>
              <a:rPr lang="en-US" sz="1000" b="1" dirty="0" smtClean="0">
                <a:solidFill>
                  <a:schemeClr val="tx1"/>
                </a:solidFill>
              </a:rPr>
              <a:t>8.9</a:t>
            </a:r>
          </a:p>
        </p:txBody>
      </p:sp>
      <p:sp>
        <p:nvSpPr>
          <p:cNvPr id="23" name="TextBox 22"/>
          <p:cNvSpPr txBox="1"/>
          <p:nvPr/>
        </p:nvSpPr>
        <p:spPr>
          <a:xfrm>
            <a:off x="1754313" y="5084897"/>
            <a:ext cx="177106" cy="127180"/>
          </a:xfrm>
          <a:prstGeom prst="rect">
            <a:avLst/>
          </a:prstGeom>
          <a:solidFill>
            <a:schemeClr val="bg1"/>
          </a:solidFill>
        </p:spPr>
        <p:txBody>
          <a:bodyPr wrap="square" lIns="0" tIns="0" rIns="0" bIns="0" rtlCol="0">
            <a:spAutoFit/>
          </a:bodyPr>
          <a:lstStyle/>
          <a:p>
            <a:r>
              <a:rPr lang="en-US" sz="1000" b="1" dirty="0" smtClean="0">
                <a:solidFill>
                  <a:schemeClr val="tx1"/>
                </a:solidFill>
              </a:rPr>
              <a:t>7.4</a:t>
            </a:r>
          </a:p>
        </p:txBody>
      </p:sp>
      <p:sp>
        <p:nvSpPr>
          <p:cNvPr id="24" name="TextBox 23"/>
          <p:cNvSpPr txBox="1"/>
          <p:nvPr/>
        </p:nvSpPr>
        <p:spPr>
          <a:xfrm>
            <a:off x="2111200" y="5292836"/>
            <a:ext cx="177106" cy="115618"/>
          </a:xfrm>
          <a:prstGeom prst="rect">
            <a:avLst/>
          </a:prstGeom>
          <a:solidFill>
            <a:schemeClr val="bg1"/>
          </a:solidFill>
        </p:spPr>
        <p:txBody>
          <a:bodyPr wrap="square" lIns="0" tIns="0" rIns="0" bIns="0" rtlCol="0">
            <a:spAutoFit/>
          </a:bodyPr>
          <a:lstStyle/>
          <a:p>
            <a:r>
              <a:rPr lang="en-US" sz="1000" b="1" dirty="0" smtClean="0">
                <a:solidFill>
                  <a:schemeClr val="tx1"/>
                </a:solidFill>
              </a:rPr>
              <a:t>4.3</a:t>
            </a:r>
          </a:p>
        </p:txBody>
      </p:sp>
      <p:sp>
        <p:nvSpPr>
          <p:cNvPr id="25" name="TextBox 24"/>
          <p:cNvSpPr txBox="1"/>
          <p:nvPr/>
        </p:nvSpPr>
        <p:spPr>
          <a:xfrm>
            <a:off x="703162" y="5796240"/>
            <a:ext cx="302496" cy="138499"/>
          </a:xfrm>
          <a:prstGeom prst="rect">
            <a:avLst/>
          </a:prstGeom>
          <a:solidFill>
            <a:schemeClr val="bg1"/>
          </a:solidFill>
        </p:spPr>
        <p:txBody>
          <a:bodyPr wrap="square" lIns="0" tIns="0" rIns="0" bIns="0" rtlCol="0">
            <a:spAutoFit/>
          </a:bodyPr>
          <a:lstStyle/>
          <a:p>
            <a:r>
              <a:rPr lang="en-US" sz="900" b="1" dirty="0" smtClean="0">
                <a:solidFill>
                  <a:schemeClr val="tx1"/>
                </a:solidFill>
              </a:rPr>
              <a:t>2012</a:t>
            </a:r>
          </a:p>
        </p:txBody>
      </p:sp>
      <p:sp>
        <p:nvSpPr>
          <p:cNvPr id="26" name="TextBox 25"/>
          <p:cNvSpPr txBox="1"/>
          <p:nvPr/>
        </p:nvSpPr>
        <p:spPr>
          <a:xfrm>
            <a:off x="1037594" y="5796240"/>
            <a:ext cx="302496" cy="138499"/>
          </a:xfrm>
          <a:prstGeom prst="rect">
            <a:avLst/>
          </a:prstGeom>
          <a:solidFill>
            <a:schemeClr val="bg1"/>
          </a:solidFill>
        </p:spPr>
        <p:txBody>
          <a:bodyPr wrap="square" lIns="0" tIns="0" rIns="0" bIns="0" rtlCol="0">
            <a:spAutoFit/>
          </a:bodyPr>
          <a:lstStyle/>
          <a:p>
            <a:r>
              <a:rPr lang="en-US" sz="900" b="1" dirty="0" smtClean="0">
                <a:solidFill>
                  <a:schemeClr val="tx1"/>
                </a:solidFill>
              </a:rPr>
              <a:t>2013</a:t>
            </a:r>
          </a:p>
        </p:txBody>
      </p:sp>
      <p:sp>
        <p:nvSpPr>
          <p:cNvPr id="27" name="TextBox 26"/>
          <p:cNvSpPr txBox="1"/>
          <p:nvPr/>
        </p:nvSpPr>
        <p:spPr>
          <a:xfrm>
            <a:off x="1341002" y="5796240"/>
            <a:ext cx="302496" cy="138499"/>
          </a:xfrm>
          <a:prstGeom prst="rect">
            <a:avLst/>
          </a:prstGeom>
          <a:solidFill>
            <a:schemeClr val="bg1"/>
          </a:solidFill>
        </p:spPr>
        <p:txBody>
          <a:bodyPr wrap="square" lIns="0" tIns="0" rIns="0" bIns="0" rtlCol="0">
            <a:spAutoFit/>
          </a:bodyPr>
          <a:lstStyle/>
          <a:p>
            <a:r>
              <a:rPr lang="en-US" sz="900" b="1" dirty="0" smtClean="0">
                <a:solidFill>
                  <a:schemeClr val="tx1"/>
                </a:solidFill>
              </a:rPr>
              <a:t>2014</a:t>
            </a:r>
          </a:p>
        </p:txBody>
      </p:sp>
      <p:sp>
        <p:nvSpPr>
          <p:cNvPr id="28" name="TextBox 27"/>
          <p:cNvSpPr txBox="1"/>
          <p:nvPr/>
        </p:nvSpPr>
        <p:spPr>
          <a:xfrm>
            <a:off x="1664963" y="5796240"/>
            <a:ext cx="596688" cy="138499"/>
          </a:xfrm>
          <a:prstGeom prst="rect">
            <a:avLst/>
          </a:prstGeom>
          <a:solidFill>
            <a:schemeClr val="bg1"/>
          </a:solidFill>
        </p:spPr>
        <p:txBody>
          <a:bodyPr wrap="square" lIns="0" tIns="0" rIns="0" bIns="0" rtlCol="0">
            <a:spAutoFit/>
          </a:bodyPr>
          <a:lstStyle/>
          <a:p>
            <a:r>
              <a:rPr lang="en-US" sz="900" b="1" dirty="0" smtClean="0">
                <a:solidFill>
                  <a:schemeClr val="tx1"/>
                </a:solidFill>
              </a:rPr>
              <a:t>Current</a:t>
            </a:r>
          </a:p>
        </p:txBody>
      </p:sp>
      <p:sp>
        <p:nvSpPr>
          <p:cNvPr id="29" name="TextBox 28"/>
          <p:cNvSpPr txBox="1"/>
          <p:nvPr/>
        </p:nvSpPr>
        <p:spPr>
          <a:xfrm>
            <a:off x="2123719" y="5796242"/>
            <a:ext cx="507368" cy="138499"/>
          </a:xfrm>
          <a:prstGeom prst="rect">
            <a:avLst/>
          </a:prstGeom>
          <a:solidFill>
            <a:schemeClr val="bg1"/>
          </a:solidFill>
        </p:spPr>
        <p:txBody>
          <a:bodyPr wrap="square" lIns="0" tIns="0" rIns="0" bIns="0" rtlCol="0">
            <a:spAutoFit/>
          </a:bodyPr>
          <a:lstStyle/>
          <a:p>
            <a:r>
              <a:rPr lang="en-US" sz="900" b="1" dirty="0" smtClean="0">
                <a:solidFill>
                  <a:schemeClr val="tx1"/>
                </a:solidFill>
              </a:rPr>
              <a:t>Record</a:t>
            </a:r>
          </a:p>
        </p:txBody>
      </p:sp>
      <p:sp>
        <p:nvSpPr>
          <p:cNvPr id="34" name="TextBox 33"/>
          <p:cNvSpPr txBox="1"/>
          <p:nvPr/>
        </p:nvSpPr>
        <p:spPr>
          <a:xfrm>
            <a:off x="3722035" y="6126911"/>
            <a:ext cx="3880871" cy="184666"/>
          </a:xfrm>
          <a:prstGeom prst="rect">
            <a:avLst/>
          </a:prstGeom>
          <a:noFill/>
        </p:spPr>
        <p:txBody>
          <a:bodyPr wrap="none" lIns="0" tIns="0" rIns="0" bIns="0" rtlCol="0">
            <a:spAutoFit/>
          </a:bodyPr>
          <a:lstStyle/>
          <a:p>
            <a:r>
              <a:rPr lang="en-US" sz="1200" dirty="0" smtClean="0"/>
              <a:t>Source: Conoco Phillips Investor Presentation, May 2015</a:t>
            </a:r>
            <a:endParaRPr lang="en-US" sz="1200" dirty="0" smtClean="0">
              <a:solidFill>
                <a:schemeClr val="tx1"/>
              </a:solidFill>
            </a:endParaRPr>
          </a:p>
        </p:txBody>
      </p:sp>
      <p:sp>
        <p:nvSpPr>
          <p:cNvPr id="35" name="TextBox 34"/>
          <p:cNvSpPr txBox="1"/>
          <p:nvPr/>
        </p:nvSpPr>
        <p:spPr>
          <a:xfrm>
            <a:off x="127001" y="6126911"/>
            <a:ext cx="3147997" cy="184666"/>
          </a:xfrm>
          <a:prstGeom prst="rect">
            <a:avLst/>
          </a:prstGeom>
          <a:noFill/>
        </p:spPr>
        <p:txBody>
          <a:bodyPr wrap="square" lIns="0" tIns="0" rIns="0" bIns="0" rtlCol="0">
            <a:spAutoFit/>
          </a:bodyPr>
          <a:lstStyle/>
          <a:p>
            <a:r>
              <a:rPr lang="en-US" sz="1200" dirty="0" smtClean="0"/>
              <a:t>Source: </a:t>
            </a:r>
            <a:r>
              <a:rPr lang="en-US" sz="1200" dirty="0" smtClean="0">
                <a:hlinkClick r:id="rId5"/>
              </a:rPr>
              <a:t>EOG Investor Presentation, May 2015</a:t>
            </a:r>
            <a:endParaRPr lang="en-US" sz="1200" dirty="0" smtClean="0">
              <a:solidFill>
                <a:schemeClr val="tx1"/>
              </a:solidFill>
            </a:endParaRPr>
          </a:p>
        </p:txBody>
      </p:sp>
    </p:spTree>
    <p:extLst>
      <p:ext uri="{BB962C8B-B14F-4D97-AF65-F5344CB8AC3E}">
        <p14:creationId xmlns:p14="http://schemas.microsoft.com/office/powerpoint/2010/main" xmlns="" val="2012792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t-EE" sz="2400" dirty="0" smtClean="0"/>
              <a:t>USA edulugu võib korduda paljudes teistes riikides</a:t>
            </a:r>
            <a:endParaRPr lang="en-GB" sz="2400" dirty="0"/>
          </a:p>
        </p:txBody>
      </p:sp>
      <p:sp>
        <p:nvSpPr>
          <p:cNvPr id="46" name="Footer Placeholder 45"/>
          <p:cNvSpPr>
            <a:spLocks noGrp="1"/>
          </p:cNvSpPr>
          <p:nvPr>
            <p:ph type="ftr" sz="quarter" idx="4294967295"/>
          </p:nvPr>
        </p:nvSpPr>
        <p:spPr>
          <a:xfrm>
            <a:off x="4859867" y="6496051"/>
            <a:ext cx="4030120" cy="158746"/>
          </a:xfrm>
          <a:prstGeom prst="rect">
            <a:avLst/>
          </a:prstGeom>
        </p:spPr>
        <p:txBody>
          <a:bodyPr/>
          <a:lstStyle/>
          <a:p>
            <a:r>
              <a:rPr lang="en-GB" sz="1200" dirty="0" smtClean="0">
                <a:solidFill>
                  <a:srgbClr val="666666"/>
                </a:solidFill>
              </a:rPr>
              <a:t>Copyright © 2015 Accenture  All rights reserved</a:t>
            </a:r>
            <a:r>
              <a:rPr lang="en-GB" dirty="0" smtClean="0">
                <a:solidFill>
                  <a:srgbClr val="666666"/>
                </a:solidFill>
              </a:rPr>
              <a:t>.</a:t>
            </a:r>
            <a:endParaRPr lang="en-GB" dirty="0">
              <a:solidFill>
                <a:srgbClr val="666666"/>
              </a:solidFill>
            </a:endParaRPr>
          </a:p>
        </p:txBody>
      </p:sp>
      <p:pic>
        <p:nvPicPr>
          <p:cNvPr id="4098" name="Picture 2"/>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t="4322" b="8376"/>
          <a:stretch/>
        </p:blipFill>
        <p:spPr bwMode="auto">
          <a:xfrm>
            <a:off x="832869" y="1581311"/>
            <a:ext cx="7515225" cy="419932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custDataLst>
              <p:tags r:id="rId1"/>
            </p:custDataLst>
          </p:nvPr>
        </p:nvSpPr>
        <p:spPr>
          <a:xfrm>
            <a:off x="205999" y="1703315"/>
            <a:ext cx="1296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Canada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573 Tcf</a:t>
            </a:r>
          </a:p>
          <a:p>
            <a:pPr fontAlgn="base">
              <a:spcBef>
                <a:spcPct val="0"/>
              </a:spcBef>
              <a:spcAft>
                <a:spcPct val="0"/>
              </a:spcAft>
            </a:pPr>
            <a:r>
              <a:rPr lang="en-GB" sz="1000" dirty="0" smtClean="0">
                <a:solidFill>
                  <a:srgbClr val="000000"/>
                </a:solidFill>
                <a:cs typeface="Arial" charset="0"/>
              </a:rPr>
              <a:t>Shale oil: 9bn Bbl.</a:t>
            </a:r>
            <a:endParaRPr lang="en-US" sz="1000" dirty="0">
              <a:solidFill>
                <a:srgbClr val="000000"/>
              </a:solidFill>
              <a:cs typeface="Arial" charset="0"/>
            </a:endParaRPr>
          </a:p>
        </p:txBody>
      </p:sp>
      <p:sp>
        <p:nvSpPr>
          <p:cNvPr id="11" name="TextBox 10"/>
          <p:cNvSpPr txBox="1"/>
          <p:nvPr>
            <p:custDataLst>
              <p:tags r:id="rId2"/>
            </p:custDataLst>
          </p:nvPr>
        </p:nvSpPr>
        <p:spPr>
          <a:xfrm>
            <a:off x="205999" y="2656415"/>
            <a:ext cx="1296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United States</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665 </a:t>
            </a:r>
            <a:r>
              <a:rPr lang="en-GB" sz="1000" dirty="0">
                <a:solidFill>
                  <a:srgbClr val="000000"/>
                </a:solidFill>
                <a:cs typeface="Arial" charset="0"/>
              </a:rPr>
              <a:t>T</a:t>
            </a:r>
            <a:r>
              <a:rPr lang="en-GB" sz="1000" dirty="0" smtClean="0">
                <a:solidFill>
                  <a:srgbClr val="000000"/>
                </a:solidFill>
                <a:cs typeface="Arial" charset="0"/>
              </a:rPr>
              <a:t>cf Shale oil: 58bn Bbl.</a:t>
            </a:r>
            <a:endParaRPr lang="en-GB" sz="1000" dirty="0">
              <a:solidFill>
                <a:srgbClr val="000000"/>
              </a:solidFill>
              <a:cs typeface="Arial" charset="0"/>
            </a:endParaRPr>
          </a:p>
        </p:txBody>
      </p:sp>
      <p:sp>
        <p:nvSpPr>
          <p:cNvPr id="13" name="Oval 12"/>
          <p:cNvSpPr/>
          <p:nvPr>
            <p:custDataLst>
              <p:tags r:id="rId3"/>
            </p:custDataLst>
          </p:nvPr>
        </p:nvSpPr>
        <p:spPr>
          <a:xfrm>
            <a:off x="2631120" y="3022491"/>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5" name="Oval 14"/>
          <p:cNvSpPr/>
          <p:nvPr>
            <p:custDataLst>
              <p:tags r:id="rId4"/>
            </p:custDataLst>
          </p:nvPr>
        </p:nvSpPr>
        <p:spPr>
          <a:xfrm>
            <a:off x="2110668" y="2495253"/>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7" name="TextBox 16"/>
          <p:cNvSpPr txBox="1"/>
          <p:nvPr/>
        </p:nvSpPr>
        <p:spPr>
          <a:xfrm>
            <a:off x="205999" y="3881778"/>
            <a:ext cx="1296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Mexico</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a:t>
            </a:r>
            <a:r>
              <a:rPr lang="en-GB" sz="1000" dirty="0">
                <a:solidFill>
                  <a:srgbClr val="000000"/>
                </a:solidFill>
                <a:cs typeface="Arial" charset="0"/>
              </a:rPr>
              <a:t>545 T</a:t>
            </a:r>
            <a:r>
              <a:rPr lang="en-GB" sz="1000" dirty="0" smtClean="0">
                <a:solidFill>
                  <a:srgbClr val="000000"/>
                </a:solidFill>
                <a:cs typeface="Arial" charset="0"/>
              </a:rPr>
              <a:t>cf</a:t>
            </a:r>
          </a:p>
          <a:p>
            <a:pPr fontAlgn="base">
              <a:spcBef>
                <a:spcPct val="0"/>
              </a:spcBef>
              <a:spcAft>
                <a:spcPct val="0"/>
              </a:spcAft>
            </a:pPr>
            <a:r>
              <a:rPr lang="en-GB" sz="1000" dirty="0" smtClean="0">
                <a:solidFill>
                  <a:srgbClr val="000000"/>
                </a:solidFill>
                <a:cs typeface="Arial" charset="0"/>
              </a:rPr>
              <a:t>Shale oil: 13bn Bbl.</a:t>
            </a:r>
            <a:endParaRPr lang="en-GB" sz="1000" dirty="0">
              <a:solidFill>
                <a:srgbClr val="000000"/>
              </a:solidFill>
              <a:cs typeface="Arial" charset="0"/>
            </a:endParaRPr>
          </a:p>
        </p:txBody>
      </p:sp>
      <p:sp>
        <p:nvSpPr>
          <p:cNvPr id="20" name="Oval 19"/>
          <p:cNvSpPr/>
          <p:nvPr/>
        </p:nvSpPr>
        <p:spPr>
          <a:xfrm>
            <a:off x="2590097" y="3442800"/>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TextBox 21"/>
          <p:cNvSpPr txBox="1"/>
          <p:nvPr/>
        </p:nvSpPr>
        <p:spPr>
          <a:xfrm>
            <a:off x="3711199" y="5375298"/>
            <a:ext cx="1296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Argentina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802 Tcf</a:t>
            </a:r>
          </a:p>
          <a:p>
            <a:pPr fontAlgn="base">
              <a:spcBef>
                <a:spcPct val="0"/>
              </a:spcBef>
              <a:spcAft>
                <a:spcPct val="0"/>
              </a:spcAft>
            </a:pPr>
            <a:r>
              <a:rPr lang="en-GB" sz="1000" dirty="0" smtClean="0">
                <a:solidFill>
                  <a:srgbClr val="000000"/>
                </a:solidFill>
                <a:cs typeface="Arial" charset="0"/>
              </a:rPr>
              <a:t>Shale oil: 27bn Bbl.</a:t>
            </a:r>
            <a:endParaRPr lang="en-GB" sz="1000" dirty="0">
              <a:solidFill>
                <a:srgbClr val="000000"/>
              </a:solidFill>
              <a:cs typeface="Arial" charset="0"/>
            </a:endParaRPr>
          </a:p>
        </p:txBody>
      </p:sp>
      <p:sp>
        <p:nvSpPr>
          <p:cNvPr id="24" name="TextBox 23"/>
          <p:cNvSpPr txBox="1"/>
          <p:nvPr/>
        </p:nvSpPr>
        <p:spPr>
          <a:xfrm>
            <a:off x="7635707" y="2439565"/>
            <a:ext cx="1368000" cy="554400"/>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China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gas:1,115 Tcf</a:t>
            </a:r>
          </a:p>
          <a:p>
            <a:pPr fontAlgn="base">
              <a:spcBef>
                <a:spcPct val="0"/>
              </a:spcBef>
              <a:spcAft>
                <a:spcPct val="0"/>
              </a:spcAft>
            </a:pPr>
            <a:r>
              <a:rPr lang="en-GB" sz="1000" dirty="0" smtClean="0">
                <a:solidFill>
                  <a:srgbClr val="000000"/>
                </a:solidFill>
                <a:cs typeface="Arial" charset="0"/>
              </a:rPr>
              <a:t>Shale oil: 32bn Bbl.</a:t>
            </a:r>
            <a:endParaRPr lang="en-GB" sz="1000" dirty="0">
              <a:solidFill>
                <a:srgbClr val="000000"/>
              </a:solidFill>
              <a:cs typeface="Arial" charset="0"/>
            </a:endParaRPr>
          </a:p>
        </p:txBody>
      </p:sp>
      <p:sp>
        <p:nvSpPr>
          <p:cNvPr id="25" name="TextBox 24"/>
          <p:cNvSpPr txBox="1"/>
          <p:nvPr/>
        </p:nvSpPr>
        <p:spPr>
          <a:xfrm>
            <a:off x="7635707" y="3392665"/>
            <a:ext cx="1368000" cy="554400"/>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Australia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437 Tcf</a:t>
            </a:r>
          </a:p>
          <a:p>
            <a:pPr fontAlgn="base">
              <a:spcBef>
                <a:spcPct val="0"/>
              </a:spcBef>
              <a:spcAft>
                <a:spcPct val="0"/>
              </a:spcAft>
            </a:pPr>
            <a:r>
              <a:rPr lang="en-GB" sz="1000" dirty="0" smtClean="0">
                <a:solidFill>
                  <a:srgbClr val="000000"/>
                </a:solidFill>
                <a:cs typeface="Arial" charset="0"/>
              </a:rPr>
              <a:t>Shale oil: 18bn Bbl.</a:t>
            </a:r>
            <a:endParaRPr lang="en-GB" sz="1000" dirty="0">
              <a:solidFill>
                <a:srgbClr val="000000"/>
              </a:solidFill>
              <a:cs typeface="Arial" charset="0"/>
            </a:endParaRPr>
          </a:p>
        </p:txBody>
      </p:sp>
      <p:sp>
        <p:nvSpPr>
          <p:cNvPr id="26" name="TextBox 25"/>
          <p:cNvSpPr txBox="1"/>
          <p:nvPr/>
        </p:nvSpPr>
        <p:spPr>
          <a:xfrm>
            <a:off x="5802127" y="5359284"/>
            <a:ext cx="1296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South Africa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390 Tcf</a:t>
            </a:r>
          </a:p>
          <a:p>
            <a:pPr fontAlgn="base">
              <a:spcBef>
                <a:spcPct val="0"/>
              </a:spcBef>
              <a:spcAft>
                <a:spcPct val="0"/>
              </a:spcAft>
            </a:pPr>
            <a:endParaRPr lang="en-GB" sz="1000" dirty="0">
              <a:solidFill>
                <a:srgbClr val="000000"/>
              </a:solidFill>
              <a:cs typeface="Arial" charset="0"/>
            </a:endParaRPr>
          </a:p>
        </p:txBody>
      </p:sp>
      <p:sp>
        <p:nvSpPr>
          <p:cNvPr id="29" name="Oval 28"/>
          <p:cNvSpPr/>
          <p:nvPr>
            <p:custDataLst>
              <p:tags r:id="rId5"/>
            </p:custDataLst>
          </p:nvPr>
        </p:nvSpPr>
        <p:spPr>
          <a:xfrm>
            <a:off x="3261861" y="4910962"/>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0" name="Oval 29"/>
          <p:cNvSpPr/>
          <p:nvPr>
            <p:custDataLst>
              <p:tags r:id="rId6"/>
            </p:custDataLst>
          </p:nvPr>
        </p:nvSpPr>
        <p:spPr>
          <a:xfrm>
            <a:off x="7188636" y="3290008"/>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2" name="Oval 31"/>
          <p:cNvSpPr/>
          <p:nvPr>
            <p:custDataLst>
              <p:tags r:id="rId7"/>
            </p:custDataLst>
          </p:nvPr>
        </p:nvSpPr>
        <p:spPr>
          <a:xfrm>
            <a:off x="7922848" y="4620422"/>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33" name="Oval 32"/>
          <p:cNvSpPr/>
          <p:nvPr>
            <p:custDataLst>
              <p:tags r:id="rId8"/>
            </p:custDataLst>
          </p:nvPr>
        </p:nvSpPr>
        <p:spPr>
          <a:xfrm>
            <a:off x="5350331" y="4690089"/>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39" name="Straight Connector 38"/>
          <p:cNvCxnSpPr>
            <a:stCxn id="24" idx="1"/>
            <a:endCxn id="30" idx="0"/>
          </p:cNvCxnSpPr>
          <p:nvPr/>
        </p:nvCxnSpPr>
        <p:spPr>
          <a:xfrm flipH="1">
            <a:off x="7265032" y="2716765"/>
            <a:ext cx="370675" cy="573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 idx="3"/>
            <a:endCxn id="15" idx="1"/>
          </p:cNvCxnSpPr>
          <p:nvPr/>
        </p:nvCxnSpPr>
        <p:spPr>
          <a:xfrm>
            <a:off x="1501999" y="1980314"/>
            <a:ext cx="631045" cy="537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3"/>
            <a:endCxn id="13" idx="1"/>
          </p:cNvCxnSpPr>
          <p:nvPr/>
        </p:nvCxnSpPr>
        <p:spPr>
          <a:xfrm>
            <a:off x="1501999" y="2933414"/>
            <a:ext cx="1151497" cy="111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7" idx="3"/>
            <a:endCxn id="20" idx="3"/>
          </p:cNvCxnSpPr>
          <p:nvPr/>
        </p:nvCxnSpPr>
        <p:spPr>
          <a:xfrm flipV="1">
            <a:off x="1501999" y="3573216"/>
            <a:ext cx="1110474" cy="585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9" idx="5"/>
            <a:endCxn id="22" idx="1"/>
          </p:cNvCxnSpPr>
          <p:nvPr/>
        </p:nvCxnSpPr>
        <p:spPr>
          <a:xfrm>
            <a:off x="3392277" y="5041378"/>
            <a:ext cx="318922" cy="610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6"/>
            <a:endCxn id="26" idx="0"/>
          </p:cNvCxnSpPr>
          <p:nvPr/>
        </p:nvCxnSpPr>
        <p:spPr>
          <a:xfrm>
            <a:off x="5503123" y="4766485"/>
            <a:ext cx="947004" cy="592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5" idx="2"/>
            <a:endCxn id="32" idx="0"/>
          </p:cNvCxnSpPr>
          <p:nvPr/>
        </p:nvCxnSpPr>
        <p:spPr>
          <a:xfrm flipH="1">
            <a:off x="7999244" y="3947065"/>
            <a:ext cx="320463" cy="673357"/>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08366" y="6647586"/>
            <a:ext cx="4288353" cy="230832"/>
          </a:xfrm>
          <a:prstGeom prst="rect">
            <a:avLst/>
          </a:prstGeom>
          <a:noFill/>
        </p:spPr>
        <p:txBody>
          <a:bodyPr wrap="none" rtlCol="0">
            <a:spAutoFit/>
          </a:bodyPr>
          <a:lstStyle/>
          <a:p>
            <a:pPr fontAlgn="base">
              <a:spcBef>
                <a:spcPct val="0"/>
              </a:spcBef>
              <a:spcAft>
                <a:spcPct val="0"/>
              </a:spcAft>
            </a:pPr>
            <a:r>
              <a:rPr lang="en-US" sz="900" dirty="0" smtClean="0">
                <a:solidFill>
                  <a:srgbClr val="000000"/>
                </a:solidFill>
                <a:cs typeface="Arial" charset="0"/>
              </a:rPr>
              <a:t>Source: Technically </a:t>
            </a:r>
            <a:r>
              <a:rPr lang="en-US" sz="900" dirty="0" err="1" smtClean="0">
                <a:solidFill>
                  <a:srgbClr val="000000"/>
                </a:solidFill>
                <a:cs typeface="Arial" charset="0"/>
              </a:rPr>
              <a:t>Reoverable</a:t>
            </a:r>
            <a:r>
              <a:rPr lang="en-US" sz="900" dirty="0" smtClean="0">
                <a:solidFill>
                  <a:srgbClr val="000000"/>
                </a:solidFill>
                <a:cs typeface="Arial" charset="0"/>
              </a:rPr>
              <a:t> Shale Oil and Shale Gas Resources, EIA 2013</a:t>
            </a:r>
            <a:endParaRPr lang="en-US" sz="900" dirty="0">
              <a:solidFill>
                <a:srgbClr val="000000"/>
              </a:solidFill>
              <a:cs typeface="Arial" charset="0"/>
            </a:endParaRPr>
          </a:p>
        </p:txBody>
      </p:sp>
      <p:sp>
        <p:nvSpPr>
          <p:cNvPr id="31" name="TextBox 30"/>
          <p:cNvSpPr txBox="1"/>
          <p:nvPr/>
        </p:nvSpPr>
        <p:spPr>
          <a:xfrm>
            <a:off x="3928452" y="1416015"/>
            <a:ext cx="1368000" cy="554400"/>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Poland</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148 Tcf</a:t>
            </a:r>
          </a:p>
          <a:p>
            <a:pPr fontAlgn="base">
              <a:spcBef>
                <a:spcPct val="0"/>
              </a:spcBef>
              <a:spcAft>
                <a:spcPct val="0"/>
              </a:spcAft>
            </a:pPr>
            <a:r>
              <a:rPr lang="en-GB" sz="1000" dirty="0" smtClean="0">
                <a:solidFill>
                  <a:srgbClr val="000000"/>
                </a:solidFill>
                <a:cs typeface="Arial" charset="0"/>
              </a:rPr>
              <a:t>Shale oil: 3.3bn Bbl.</a:t>
            </a:r>
            <a:endParaRPr lang="en-GB" sz="1000" dirty="0">
              <a:solidFill>
                <a:srgbClr val="000000"/>
              </a:solidFill>
              <a:cs typeface="Arial" charset="0"/>
            </a:endParaRPr>
          </a:p>
        </p:txBody>
      </p:sp>
      <p:sp>
        <p:nvSpPr>
          <p:cNvPr id="34" name="Oval 33"/>
          <p:cNvSpPr/>
          <p:nvPr>
            <p:custDataLst>
              <p:tags r:id="rId9"/>
            </p:custDataLst>
          </p:nvPr>
        </p:nvSpPr>
        <p:spPr>
          <a:xfrm>
            <a:off x="5171471" y="2616224"/>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35" name="Straight Connector 34"/>
          <p:cNvCxnSpPr>
            <a:stCxn id="31" idx="2"/>
            <a:endCxn id="34" idx="0"/>
          </p:cNvCxnSpPr>
          <p:nvPr/>
        </p:nvCxnSpPr>
        <p:spPr>
          <a:xfrm>
            <a:off x="4612452" y="1970415"/>
            <a:ext cx="635415" cy="64580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10824" y="1426316"/>
            <a:ext cx="1368000" cy="554400"/>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UK</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26 Tcf</a:t>
            </a:r>
          </a:p>
          <a:p>
            <a:pPr fontAlgn="base">
              <a:spcBef>
                <a:spcPct val="0"/>
              </a:spcBef>
              <a:spcAft>
                <a:spcPct val="0"/>
              </a:spcAft>
            </a:pPr>
            <a:r>
              <a:rPr lang="en-GB" sz="1000" dirty="0" smtClean="0">
                <a:solidFill>
                  <a:srgbClr val="000000"/>
                </a:solidFill>
                <a:cs typeface="Arial" charset="0"/>
              </a:rPr>
              <a:t>Shale oil: 0.7bn Bbl.</a:t>
            </a:r>
            <a:endParaRPr lang="en-GB" sz="1000" dirty="0">
              <a:solidFill>
                <a:srgbClr val="000000"/>
              </a:solidFill>
              <a:cs typeface="Arial" charset="0"/>
            </a:endParaRPr>
          </a:p>
        </p:txBody>
      </p:sp>
      <p:sp>
        <p:nvSpPr>
          <p:cNvPr id="38" name="Oval 37"/>
          <p:cNvSpPr/>
          <p:nvPr>
            <p:custDataLst>
              <p:tags r:id="rId10"/>
            </p:custDataLst>
          </p:nvPr>
        </p:nvSpPr>
        <p:spPr>
          <a:xfrm>
            <a:off x="4694449" y="2519650"/>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40" name="Straight Connector 39"/>
          <p:cNvCxnSpPr>
            <a:endCxn id="38" idx="0"/>
          </p:cNvCxnSpPr>
          <p:nvPr/>
        </p:nvCxnSpPr>
        <p:spPr>
          <a:xfrm>
            <a:off x="3479905" y="1970013"/>
            <a:ext cx="1290940" cy="549637"/>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35707" y="1426316"/>
            <a:ext cx="1368000" cy="554400"/>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Russia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287 Tcf</a:t>
            </a:r>
          </a:p>
          <a:p>
            <a:pPr fontAlgn="base">
              <a:spcBef>
                <a:spcPct val="0"/>
              </a:spcBef>
              <a:spcAft>
                <a:spcPct val="0"/>
              </a:spcAft>
            </a:pPr>
            <a:r>
              <a:rPr lang="en-GB" sz="1000" dirty="0" smtClean="0">
                <a:solidFill>
                  <a:srgbClr val="000000"/>
                </a:solidFill>
                <a:cs typeface="Arial" charset="0"/>
              </a:rPr>
              <a:t>Shale oil: 75bn Bbl.</a:t>
            </a:r>
            <a:endParaRPr lang="en-GB" sz="1000" dirty="0">
              <a:solidFill>
                <a:srgbClr val="000000"/>
              </a:solidFill>
              <a:cs typeface="Arial" charset="0"/>
            </a:endParaRPr>
          </a:p>
        </p:txBody>
      </p:sp>
      <p:sp>
        <p:nvSpPr>
          <p:cNvPr id="42" name="Oval 41"/>
          <p:cNvSpPr/>
          <p:nvPr>
            <p:custDataLst>
              <p:tags r:id="rId11"/>
            </p:custDataLst>
          </p:nvPr>
        </p:nvSpPr>
        <p:spPr>
          <a:xfrm>
            <a:off x="6625586" y="2143654"/>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44" name="Straight Connector 43"/>
          <p:cNvCxnSpPr>
            <a:stCxn id="41" idx="1"/>
            <a:endCxn id="42" idx="6"/>
          </p:cNvCxnSpPr>
          <p:nvPr/>
        </p:nvCxnSpPr>
        <p:spPr>
          <a:xfrm flipH="1">
            <a:off x="6778378" y="1703516"/>
            <a:ext cx="857329" cy="516534"/>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46080" y="1415613"/>
            <a:ext cx="1368000" cy="553998"/>
          </a:xfrm>
          <a:prstGeom prst="rect">
            <a:avLst/>
          </a:prstGeom>
          <a:solidFill>
            <a:schemeClr val="bg1"/>
          </a:solidFill>
          <a:ln>
            <a:solidFill>
              <a:srgbClr val="FFC000"/>
            </a:solidFill>
          </a:ln>
        </p:spPr>
        <p:txBody>
          <a:bodyPr wrap="square" rtlCol="0">
            <a:spAutoFit/>
          </a:bodyPr>
          <a:lstStyle/>
          <a:p>
            <a:pPr fontAlgn="base">
              <a:spcBef>
                <a:spcPct val="0"/>
              </a:spcBef>
              <a:spcAft>
                <a:spcPct val="0"/>
              </a:spcAft>
            </a:pPr>
            <a:r>
              <a:rPr lang="en-GB" sz="1000" b="1" dirty="0" smtClean="0">
                <a:solidFill>
                  <a:srgbClr val="000000"/>
                </a:solidFill>
                <a:cs typeface="Arial" charset="0"/>
              </a:rPr>
              <a:t>Saudi Arabia</a:t>
            </a:r>
          </a:p>
          <a:p>
            <a:pPr fontAlgn="base">
              <a:spcBef>
                <a:spcPct val="0"/>
              </a:spcBef>
              <a:spcAft>
                <a:spcPct val="0"/>
              </a:spcAft>
            </a:pPr>
            <a:r>
              <a:rPr lang="en-GB" sz="1000" dirty="0">
                <a:solidFill>
                  <a:srgbClr val="000000"/>
                </a:solidFill>
                <a:cs typeface="Arial" charset="0"/>
              </a:rPr>
              <a:t>Shale </a:t>
            </a:r>
            <a:r>
              <a:rPr lang="en-GB" sz="1000" dirty="0" smtClean="0">
                <a:solidFill>
                  <a:srgbClr val="000000"/>
                </a:solidFill>
                <a:cs typeface="Arial" charset="0"/>
              </a:rPr>
              <a:t>gas: 600 Tcf</a:t>
            </a:r>
          </a:p>
          <a:p>
            <a:pPr fontAlgn="base">
              <a:spcBef>
                <a:spcPct val="0"/>
              </a:spcBef>
              <a:spcAft>
                <a:spcPct val="0"/>
              </a:spcAft>
            </a:pPr>
            <a:endParaRPr lang="en-GB" sz="1000" dirty="0" smtClean="0">
              <a:solidFill>
                <a:srgbClr val="000000"/>
              </a:solidFill>
              <a:cs typeface="Arial" charset="0"/>
            </a:endParaRPr>
          </a:p>
        </p:txBody>
      </p:sp>
      <p:sp>
        <p:nvSpPr>
          <p:cNvPr id="52" name="Oval 51"/>
          <p:cNvSpPr/>
          <p:nvPr>
            <p:custDataLst>
              <p:tags r:id="rId12"/>
            </p:custDataLst>
          </p:nvPr>
        </p:nvSpPr>
        <p:spPr>
          <a:xfrm>
            <a:off x="5802127" y="3366404"/>
            <a:ext cx="152792" cy="1527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cxnSp>
        <p:nvCxnSpPr>
          <p:cNvPr id="54" name="Straight Connector 53"/>
          <p:cNvCxnSpPr>
            <a:stCxn id="48" idx="2"/>
            <a:endCxn id="52" idx="0"/>
          </p:cNvCxnSpPr>
          <p:nvPr/>
        </p:nvCxnSpPr>
        <p:spPr>
          <a:xfrm flipH="1">
            <a:off x="5878523" y="1969611"/>
            <a:ext cx="551557" cy="1396793"/>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87744" y="5848872"/>
            <a:ext cx="2196000" cy="461665"/>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smtClean="0">
                <a:solidFill>
                  <a:srgbClr val="000000"/>
                </a:solidFill>
                <a:cs typeface="Arial" charset="0"/>
              </a:rPr>
              <a:t>Tcf: Trillion </a:t>
            </a:r>
            <a:r>
              <a:rPr lang="en-GB" sz="1200" dirty="0">
                <a:solidFill>
                  <a:srgbClr val="000000"/>
                </a:solidFill>
                <a:cs typeface="Arial" charset="0"/>
              </a:rPr>
              <a:t>c</a:t>
            </a:r>
            <a:r>
              <a:rPr lang="en-GB" sz="1200" dirty="0" smtClean="0">
                <a:solidFill>
                  <a:srgbClr val="000000"/>
                </a:solidFill>
                <a:cs typeface="Arial" charset="0"/>
              </a:rPr>
              <a:t>ubic feet</a:t>
            </a:r>
          </a:p>
          <a:p>
            <a:pPr fontAlgn="base">
              <a:spcBef>
                <a:spcPct val="0"/>
              </a:spcBef>
              <a:spcAft>
                <a:spcPct val="0"/>
              </a:spcAft>
            </a:pPr>
            <a:r>
              <a:rPr lang="en-GB" sz="1200" dirty="0" err="1" smtClean="0">
                <a:solidFill>
                  <a:srgbClr val="000000"/>
                </a:solidFill>
                <a:cs typeface="Arial" charset="0"/>
              </a:rPr>
              <a:t>Bbl</a:t>
            </a:r>
            <a:r>
              <a:rPr lang="en-GB" sz="1200" dirty="0" smtClean="0">
                <a:solidFill>
                  <a:srgbClr val="000000"/>
                </a:solidFill>
                <a:cs typeface="Arial" charset="0"/>
              </a:rPr>
              <a:t>: Barrel</a:t>
            </a:r>
            <a:endParaRPr lang="en-GB" sz="1200" dirty="0">
              <a:solidFill>
                <a:srgbClr val="000000"/>
              </a:solidFill>
              <a:cs typeface="Arial" charset="0"/>
            </a:endParaRPr>
          </a:p>
        </p:txBody>
      </p:sp>
    </p:spTree>
    <p:extLst>
      <p:ext uri="{BB962C8B-B14F-4D97-AF65-F5344CB8AC3E}">
        <p14:creationId xmlns:p14="http://schemas.microsoft.com/office/powerpoint/2010/main" xmlns="" val="2756601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extLst/>
          </p:nvPr>
        </p:nvGraphicFramePr>
        <p:xfrm>
          <a:off x="0" y="0"/>
          <a:ext cx="158750" cy="158750"/>
        </p:xfrm>
        <a:graphic>
          <a:graphicData uri="http://schemas.openxmlformats.org/presentationml/2006/ole">
            <p:oleObj spid="_x0000_s10415" name="think-cell Slide" r:id="rId4" imgW="360" imgH="360" progId="">
              <p:embed/>
            </p:oleObj>
          </a:graphicData>
        </a:graphic>
      </p:graphicFrame>
      <p:pic>
        <p:nvPicPr>
          <p:cNvPr id="20" name="Picture 19"/>
          <p:cNvPicPr>
            <a:picLocks noChangeAspect="1"/>
          </p:cNvPicPr>
          <p:nvPr/>
        </p:nvPicPr>
        <p:blipFill>
          <a:blip r:embed="rId5" cstate="print"/>
          <a:stretch>
            <a:fillRect/>
          </a:stretch>
        </p:blipFill>
        <p:spPr>
          <a:xfrm>
            <a:off x="164721" y="1232235"/>
            <a:ext cx="8709660" cy="5326380"/>
          </a:xfrm>
          <a:prstGeom prst="rect">
            <a:avLst/>
          </a:prstGeom>
        </p:spPr>
      </p:pic>
      <p:sp>
        <p:nvSpPr>
          <p:cNvPr id="44" name="Title 43"/>
          <p:cNvSpPr>
            <a:spLocks noGrp="1"/>
          </p:cNvSpPr>
          <p:nvPr>
            <p:ph type="title"/>
          </p:nvPr>
        </p:nvSpPr>
        <p:spPr>
          <a:xfrm>
            <a:off x="443677" y="531090"/>
            <a:ext cx="8229600" cy="903288"/>
          </a:xfrm>
        </p:spPr>
        <p:txBody>
          <a:bodyPr/>
          <a:lstStyle/>
          <a:p>
            <a:r>
              <a:rPr lang="et-EE" dirty="0" smtClean="0"/>
              <a:t>Kildagaas sõltub aga paljudest faktoritest</a:t>
            </a:r>
            <a:endParaRPr lang="en-US" dirty="0"/>
          </a:p>
        </p:txBody>
      </p:sp>
    </p:spTree>
    <p:extLst>
      <p:ext uri="{BB962C8B-B14F-4D97-AF65-F5344CB8AC3E}">
        <p14:creationId xmlns:p14="http://schemas.microsoft.com/office/powerpoint/2010/main" xmlns="" val="2780533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ext uri="{D42A27DB-BD31-4B8C-83A1-F6EECF244321}">
                <p14:modId xmlns:p14="http://schemas.microsoft.com/office/powerpoint/2010/main" xmlns="" val="4051211211"/>
              </p:ext>
            </p:extLst>
          </p:nvPr>
        </p:nvGraphicFramePr>
        <p:xfrm>
          <a:off x="1144192" y="858442"/>
          <a:ext cx="1190" cy="1190"/>
        </p:xfrm>
        <a:graphic>
          <a:graphicData uri="http://schemas.openxmlformats.org/presentationml/2006/ole">
            <p:oleObj spid="_x0000_s14481" name="think-cell Slide" r:id="rId4" imgW="360" imgH="360" progId="">
              <p:embed/>
            </p:oleObj>
          </a:graphicData>
        </a:graphic>
      </p:graphicFrame>
      <p:sp>
        <p:nvSpPr>
          <p:cNvPr id="2" name="Title 1"/>
          <p:cNvSpPr>
            <a:spLocks noGrp="1"/>
          </p:cNvSpPr>
          <p:nvPr>
            <p:ph type="title"/>
          </p:nvPr>
        </p:nvSpPr>
        <p:spPr/>
        <p:txBody>
          <a:bodyPr/>
          <a:lstStyle/>
          <a:p>
            <a:r>
              <a:rPr lang="et-EE" sz="3200" dirty="0" smtClean="0"/>
              <a:t>Energiasektori tippjuhtide intervjuudes kõlanud fraasid</a:t>
            </a:r>
            <a:endParaRPr lang="en-US" sz="3200" dirty="0"/>
          </a:p>
        </p:txBody>
      </p:sp>
      <p:sp>
        <p:nvSpPr>
          <p:cNvPr id="4" name="Rectangle 3"/>
          <p:cNvSpPr/>
          <p:nvPr/>
        </p:nvSpPr>
        <p:spPr>
          <a:xfrm>
            <a:off x="281231" y="3041952"/>
            <a:ext cx="6426759" cy="1200329"/>
          </a:xfrm>
          <a:prstGeom prst="rect">
            <a:avLst/>
          </a:prstGeom>
        </p:spPr>
        <p:txBody>
          <a:bodyPr wrap="none">
            <a:spAutoFit/>
          </a:bodyPr>
          <a:lstStyle/>
          <a:p>
            <a:r>
              <a:rPr lang="en-US" sz="7200" dirty="0">
                <a:solidFill>
                  <a:srgbClr val="0070C0"/>
                </a:solidFill>
                <a:latin typeface="Impact" panose="020B0806030902050204" pitchFamily="34" charset="0"/>
                <a:cs typeface="Aharoni" panose="02010803020104030203" pitchFamily="2" charset="-79"/>
              </a:rPr>
              <a:t>CHINA AND INDIA </a:t>
            </a:r>
          </a:p>
        </p:txBody>
      </p:sp>
      <p:sp>
        <p:nvSpPr>
          <p:cNvPr id="9" name="Rectangle 8"/>
          <p:cNvSpPr/>
          <p:nvPr/>
        </p:nvSpPr>
        <p:spPr>
          <a:xfrm>
            <a:off x="-47914" y="2269329"/>
            <a:ext cx="3974165" cy="1015663"/>
          </a:xfrm>
          <a:prstGeom prst="rect">
            <a:avLst/>
          </a:prstGeom>
        </p:spPr>
        <p:txBody>
          <a:bodyPr wrap="none">
            <a:spAutoFit/>
          </a:bodyPr>
          <a:lstStyle/>
          <a:p>
            <a:r>
              <a:rPr lang="en-US" sz="6000" dirty="0">
                <a:solidFill>
                  <a:srgbClr val="0070C0"/>
                </a:solidFill>
                <a:latin typeface="Impact" panose="020B0806030902050204" pitchFamily="34" charset="0"/>
                <a:cs typeface="Aharoni" panose="02010803020104030203" pitchFamily="2" charset="-79"/>
              </a:rPr>
              <a:t>OIL AND GAS </a:t>
            </a:r>
          </a:p>
        </p:txBody>
      </p:sp>
      <p:sp>
        <p:nvSpPr>
          <p:cNvPr id="10" name="Rectangle 9"/>
          <p:cNvSpPr/>
          <p:nvPr/>
        </p:nvSpPr>
        <p:spPr>
          <a:xfrm>
            <a:off x="2771" y="4024978"/>
            <a:ext cx="3849131" cy="715581"/>
          </a:xfrm>
          <a:prstGeom prst="rect">
            <a:avLst/>
          </a:prstGeom>
        </p:spPr>
        <p:txBody>
          <a:bodyPr wrap="none">
            <a:spAutoFit/>
          </a:bodyPr>
          <a:lstStyle/>
          <a:p>
            <a:r>
              <a:rPr lang="en-US" sz="4050" dirty="0">
                <a:solidFill>
                  <a:srgbClr val="0070C0"/>
                </a:solidFill>
                <a:latin typeface="Impact" panose="020B0806030902050204" pitchFamily="34" charset="0"/>
                <a:cs typeface="Aharoni" panose="02010803020104030203" pitchFamily="2" charset="-79"/>
              </a:rPr>
              <a:t>TERMS OF ENERGY </a:t>
            </a:r>
          </a:p>
        </p:txBody>
      </p:sp>
      <p:sp>
        <p:nvSpPr>
          <p:cNvPr id="11" name="Rectangle 10"/>
          <p:cNvSpPr/>
          <p:nvPr/>
        </p:nvSpPr>
        <p:spPr>
          <a:xfrm>
            <a:off x="5297631" y="2717082"/>
            <a:ext cx="3828292" cy="600164"/>
          </a:xfrm>
          <a:prstGeom prst="rect">
            <a:avLst/>
          </a:prstGeom>
        </p:spPr>
        <p:txBody>
          <a:bodyPr wrap="none">
            <a:spAutoFit/>
          </a:bodyPr>
          <a:lstStyle/>
          <a:p>
            <a:r>
              <a:rPr lang="en-US" sz="3300" dirty="0">
                <a:solidFill>
                  <a:srgbClr val="0070C0"/>
                </a:solidFill>
                <a:latin typeface="Impact" panose="020B0806030902050204" pitchFamily="34" charset="0"/>
                <a:cs typeface="Aharoni" panose="02010803020104030203" pitchFamily="2" charset="-79"/>
              </a:rPr>
              <a:t>ROLE OF GOVERNMENT </a:t>
            </a:r>
          </a:p>
        </p:txBody>
      </p:sp>
      <p:sp>
        <p:nvSpPr>
          <p:cNvPr id="13" name="Rectangle 12"/>
          <p:cNvSpPr/>
          <p:nvPr/>
        </p:nvSpPr>
        <p:spPr>
          <a:xfrm>
            <a:off x="5390752" y="3926886"/>
            <a:ext cx="3000309" cy="611706"/>
          </a:xfrm>
          <a:prstGeom prst="rect">
            <a:avLst/>
          </a:prstGeom>
        </p:spPr>
        <p:txBody>
          <a:bodyPr wrap="none">
            <a:spAutoFit/>
          </a:bodyPr>
          <a:lstStyle/>
          <a:p>
            <a:r>
              <a:rPr lang="en-US" sz="3300" dirty="0">
                <a:latin typeface="Impact" panose="020B0806030902050204" pitchFamily="34" charset="0"/>
              </a:rPr>
              <a:t>FOOD</a:t>
            </a:r>
            <a:r>
              <a:rPr lang="en-US" sz="2625" dirty="0">
                <a:latin typeface="Impact" panose="020B0806030902050204" pitchFamily="34" charset="0"/>
              </a:rPr>
              <a:t> </a:t>
            </a:r>
            <a:r>
              <a:rPr lang="en-US" sz="3300" dirty="0">
                <a:latin typeface="Impact" panose="020B0806030902050204" pitchFamily="34" charset="0"/>
              </a:rPr>
              <a:t>AND</a:t>
            </a:r>
            <a:r>
              <a:rPr lang="en-US" sz="2625" dirty="0">
                <a:latin typeface="Impact" panose="020B0806030902050204" pitchFamily="34" charset="0"/>
              </a:rPr>
              <a:t> </a:t>
            </a:r>
            <a:r>
              <a:rPr lang="en-US" sz="3375" dirty="0">
                <a:latin typeface="Impact" panose="020B0806030902050204" pitchFamily="34" charset="0"/>
              </a:rPr>
              <a:t>WATER</a:t>
            </a:r>
          </a:p>
        </p:txBody>
      </p:sp>
      <p:sp>
        <p:nvSpPr>
          <p:cNvPr id="14" name="Rectangle 13"/>
          <p:cNvSpPr/>
          <p:nvPr/>
        </p:nvSpPr>
        <p:spPr>
          <a:xfrm>
            <a:off x="5104352" y="1831209"/>
            <a:ext cx="3625608" cy="611706"/>
          </a:xfrm>
          <a:prstGeom prst="rect">
            <a:avLst/>
          </a:prstGeom>
        </p:spPr>
        <p:txBody>
          <a:bodyPr wrap="none">
            <a:spAutoFit/>
          </a:bodyPr>
          <a:lstStyle/>
          <a:p>
            <a:r>
              <a:rPr lang="en-US" sz="3375" dirty="0">
                <a:solidFill>
                  <a:srgbClr val="0070C0"/>
                </a:solidFill>
                <a:latin typeface="Impact" panose="020B0806030902050204" pitchFamily="34" charset="0"/>
              </a:rPr>
              <a:t>PUBLIC AND PRIVATE</a:t>
            </a:r>
          </a:p>
        </p:txBody>
      </p:sp>
      <p:sp>
        <p:nvSpPr>
          <p:cNvPr id="15" name="Rectangle 14"/>
          <p:cNvSpPr/>
          <p:nvPr/>
        </p:nvSpPr>
        <p:spPr>
          <a:xfrm>
            <a:off x="3736309" y="4809139"/>
            <a:ext cx="4713150" cy="600164"/>
          </a:xfrm>
          <a:prstGeom prst="rect">
            <a:avLst/>
          </a:prstGeom>
        </p:spPr>
        <p:txBody>
          <a:bodyPr wrap="none">
            <a:spAutoFit/>
          </a:bodyPr>
          <a:lstStyle/>
          <a:p>
            <a:r>
              <a:rPr lang="en-US" sz="3300" dirty="0">
                <a:solidFill>
                  <a:srgbClr val="0070C0"/>
                </a:solidFill>
                <a:latin typeface="Impact" panose="020B0806030902050204" pitchFamily="34" charset="0"/>
              </a:rPr>
              <a:t>ELECTRIC POWER INDUSTRY</a:t>
            </a:r>
          </a:p>
        </p:txBody>
      </p:sp>
      <p:sp>
        <p:nvSpPr>
          <p:cNvPr id="16" name="Rectangle 15"/>
          <p:cNvSpPr/>
          <p:nvPr/>
        </p:nvSpPr>
        <p:spPr>
          <a:xfrm>
            <a:off x="204795" y="1863004"/>
            <a:ext cx="3641061" cy="611706"/>
          </a:xfrm>
          <a:prstGeom prst="rect">
            <a:avLst/>
          </a:prstGeom>
        </p:spPr>
        <p:txBody>
          <a:bodyPr wrap="none">
            <a:spAutoFit/>
          </a:bodyPr>
          <a:lstStyle/>
          <a:p>
            <a:r>
              <a:rPr lang="en-US" sz="3375" dirty="0">
                <a:latin typeface="Impact" panose="020B0806030902050204" pitchFamily="34" charset="0"/>
              </a:rPr>
              <a:t>SECURITY OF SUPPLY</a:t>
            </a:r>
          </a:p>
        </p:txBody>
      </p:sp>
      <p:sp>
        <p:nvSpPr>
          <p:cNvPr id="19" name="Rectangle 18"/>
          <p:cNvSpPr/>
          <p:nvPr/>
        </p:nvSpPr>
        <p:spPr>
          <a:xfrm>
            <a:off x="204794" y="4670744"/>
            <a:ext cx="1600118" cy="323165"/>
          </a:xfrm>
          <a:prstGeom prst="rect">
            <a:avLst/>
          </a:prstGeom>
        </p:spPr>
        <p:txBody>
          <a:bodyPr wrap="none">
            <a:spAutoFit/>
          </a:bodyPr>
          <a:lstStyle/>
          <a:p>
            <a:r>
              <a:rPr lang="en-US" sz="1500" dirty="0">
                <a:latin typeface="Impact" panose="020B0806030902050204" pitchFamily="34" charset="0"/>
              </a:rPr>
              <a:t>ACCESS TO ENERGY</a:t>
            </a:r>
          </a:p>
        </p:txBody>
      </p:sp>
      <p:sp>
        <p:nvSpPr>
          <p:cNvPr id="20" name="Rectangle 19"/>
          <p:cNvSpPr/>
          <p:nvPr/>
        </p:nvSpPr>
        <p:spPr>
          <a:xfrm>
            <a:off x="1928895" y="4713662"/>
            <a:ext cx="1484702" cy="323165"/>
          </a:xfrm>
          <a:prstGeom prst="rect">
            <a:avLst/>
          </a:prstGeom>
        </p:spPr>
        <p:txBody>
          <a:bodyPr wrap="none">
            <a:spAutoFit/>
          </a:bodyPr>
          <a:lstStyle/>
          <a:p>
            <a:r>
              <a:rPr lang="en-US" sz="1500" dirty="0">
                <a:latin typeface="Impact" panose="020B0806030902050204" pitchFamily="34" charset="0"/>
              </a:rPr>
              <a:t>SOCIAL UPRISING</a:t>
            </a:r>
          </a:p>
        </p:txBody>
      </p:sp>
      <p:sp>
        <p:nvSpPr>
          <p:cNvPr id="21" name="Rectangle 20"/>
          <p:cNvSpPr/>
          <p:nvPr/>
        </p:nvSpPr>
        <p:spPr>
          <a:xfrm>
            <a:off x="3592030" y="4302090"/>
            <a:ext cx="1768433" cy="323165"/>
          </a:xfrm>
          <a:prstGeom prst="rect">
            <a:avLst/>
          </a:prstGeom>
        </p:spPr>
        <p:txBody>
          <a:bodyPr wrap="none">
            <a:spAutoFit/>
          </a:bodyPr>
          <a:lstStyle/>
          <a:p>
            <a:r>
              <a:rPr lang="en-US" sz="1500" dirty="0">
                <a:solidFill>
                  <a:srgbClr val="0070C0"/>
                </a:solidFill>
                <a:latin typeface="Impact" panose="020B0806030902050204" pitchFamily="34" charset="0"/>
              </a:rPr>
              <a:t>DEBT </a:t>
            </a:r>
            <a:r>
              <a:rPr lang="en-US" sz="1350" dirty="0">
                <a:solidFill>
                  <a:srgbClr val="0070C0"/>
                </a:solidFill>
                <a:latin typeface="Impact" panose="020B0806030902050204" pitchFamily="34" charset="0"/>
              </a:rPr>
              <a:t>UNDER</a:t>
            </a:r>
            <a:r>
              <a:rPr lang="en-US" sz="1500" dirty="0">
                <a:solidFill>
                  <a:srgbClr val="0070C0"/>
                </a:solidFill>
                <a:latin typeface="Impact" panose="020B0806030902050204" pitchFamily="34" charset="0"/>
              </a:rPr>
              <a:t> CONTROL</a:t>
            </a:r>
          </a:p>
        </p:txBody>
      </p:sp>
      <p:sp>
        <p:nvSpPr>
          <p:cNvPr id="22" name="Rectangle 21"/>
          <p:cNvSpPr/>
          <p:nvPr/>
        </p:nvSpPr>
        <p:spPr>
          <a:xfrm>
            <a:off x="629709" y="4970826"/>
            <a:ext cx="1736373" cy="323165"/>
          </a:xfrm>
          <a:prstGeom prst="rect">
            <a:avLst/>
          </a:prstGeom>
        </p:spPr>
        <p:txBody>
          <a:bodyPr wrap="none">
            <a:spAutoFit/>
          </a:bodyPr>
          <a:lstStyle/>
          <a:p>
            <a:r>
              <a:rPr lang="en-US" sz="1500" dirty="0">
                <a:solidFill>
                  <a:srgbClr val="0070C0"/>
                </a:solidFill>
                <a:latin typeface="Impact" panose="020B0806030902050204" pitchFamily="34" charset="0"/>
              </a:rPr>
              <a:t>DEMAND FOR ENERGY</a:t>
            </a:r>
          </a:p>
        </p:txBody>
      </p:sp>
      <p:sp>
        <p:nvSpPr>
          <p:cNvPr id="23" name="Rectangle 22"/>
          <p:cNvSpPr/>
          <p:nvPr/>
        </p:nvSpPr>
        <p:spPr>
          <a:xfrm>
            <a:off x="6369460" y="3282230"/>
            <a:ext cx="2642070" cy="323165"/>
          </a:xfrm>
          <a:prstGeom prst="rect">
            <a:avLst/>
          </a:prstGeom>
        </p:spPr>
        <p:txBody>
          <a:bodyPr wrap="none">
            <a:spAutoFit/>
          </a:bodyPr>
          <a:lstStyle/>
          <a:p>
            <a:r>
              <a:rPr lang="en-US" sz="1500" dirty="0">
                <a:latin typeface="Impact" panose="020B0806030902050204" pitchFamily="34" charset="0"/>
              </a:rPr>
              <a:t>ELECTRIC POWER TRANSMISSION</a:t>
            </a:r>
          </a:p>
        </p:txBody>
      </p:sp>
      <p:sp>
        <p:nvSpPr>
          <p:cNvPr id="24" name="Rectangle 23"/>
          <p:cNvSpPr/>
          <p:nvPr/>
        </p:nvSpPr>
        <p:spPr>
          <a:xfrm>
            <a:off x="3588279" y="4559458"/>
            <a:ext cx="1827231" cy="300082"/>
          </a:xfrm>
          <a:prstGeom prst="rect">
            <a:avLst/>
          </a:prstGeom>
        </p:spPr>
        <p:txBody>
          <a:bodyPr wrap="none">
            <a:spAutoFit/>
          </a:bodyPr>
          <a:lstStyle/>
          <a:p>
            <a:r>
              <a:rPr lang="en-US" sz="1350" dirty="0">
                <a:latin typeface="Impact" panose="020B0806030902050204" pitchFamily="34" charset="0"/>
              </a:rPr>
              <a:t>ELECTRICITY AND WATER</a:t>
            </a:r>
          </a:p>
        </p:txBody>
      </p:sp>
      <p:sp>
        <p:nvSpPr>
          <p:cNvPr id="25" name="Rectangle 24"/>
          <p:cNvSpPr/>
          <p:nvPr/>
        </p:nvSpPr>
        <p:spPr>
          <a:xfrm>
            <a:off x="4868100" y="2314882"/>
            <a:ext cx="4387676" cy="611706"/>
          </a:xfrm>
          <a:prstGeom prst="rect">
            <a:avLst/>
          </a:prstGeom>
        </p:spPr>
        <p:txBody>
          <a:bodyPr wrap="none">
            <a:spAutoFit/>
          </a:bodyPr>
          <a:lstStyle/>
          <a:p>
            <a:r>
              <a:rPr lang="en-US" sz="3375" dirty="0">
                <a:latin typeface="Impact" panose="020B0806030902050204" pitchFamily="34" charset="0"/>
              </a:rPr>
              <a:t>FOOD AND WATER SUPPLY</a:t>
            </a:r>
          </a:p>
        </p:txBody>
      </p:sp>
      <p:sp>
        <p:nvSpPr>
          <p:cNvPr id="26" name="Rectangle 25"/>
          <p:cNvSpPr/>
          <p:nvPr/>
        </p:nvSpPr>
        <p:spPr>
          <a:xfrm>
            <a:off x="3741096" y="2894554"/>
            <a:ext cx="1666418" cy="300082"/>
          </a:xfrm>
          <a:prstGeom prst="rect">
            <a:avLst/>
          </a:prstGeom>
        </p:spPr>
        <p:txBody>
          <a:bodyPr wrap="none">
            <a:spAutoFit/>
          </a:bodyPr>
          <a:lstStyle/>
          <a:p>
            <a:r>
              <a:rPr lang="en-US" sz="1350" dirty="0">
                <a:latin typeface="Impact" panose="020B0806030902050204" pitchFamily="34" charset="0"/>
              </a:rPr>
              <a:t>GLOBAL SUPPLY CHAIN</a:t>
            </a:r>
          </a:p>
        </p:txBody>
      </p:sp>
      <p:sp>
        <p:nvSpPr>
          <p:cNvPr id="27" name="Rectangle 26"/>
          <p:cNvSpPr/>
          <p:nvPr/>
        </p:nvSpPr>
        <p:spPr>
          <a:xfrm>
            <a:off x="3843256" y="4035725"/>
            <a:ext cx="1342034" cy="300082"/>
          </a:xfrm>
          <a:prstGeom prst="rect">
            <a:avLst/>
          </a:prstGeom>
        </p:spPr>
        <p:txBody>
          <a:bodyPr wrap="none">
            <a:spAutoFit/>
          </a:bodyPr>
          <a:lstStyle/>
          <a:p>
            <a:r>
              <a:rPr lang="en-US" sz="1350" dirty="0">
                <a:latin typeface="Impact" panose="020B0806030902050204" pitchFamily="34" charset="0"/>
              </a:rPr>
              <a:t>OUTCOME OF COP</a:t>
            </a:r>
          </a:p>
        </p:txBody>
      </p:sp>
      <p:sp>
        <p:nvSpPr>
          <p:cNvPr id="28" name="Rectangle 27"/>
          <p:cNvSpPr/>
          <p:nvPr/>
        </p:nvSpPr>
        <p:spPr>
          <a:xfrm>
            <a:off x="3528914" y="2552087"/>
            <a:ext cx="1553952" cy="338554"/>
          </a:xfrm>
          <a:prstGeom prst="rect">
            <a:avLst/>
          </a:prstGeom>
        </p:spPr>
        <p:txBody>
          <a:bodyPr wrap="none">
            <a:spAutoFit/>
          </a:bodyPr>
          <a:lstStyle/>
          <a:p>
            <a:r>
              <a:rPr lang="en-US" sz="1600" dirty="0">
                <a:latin typeface="Impact" panose="020B0806030902050204" pitchFamily="34" charset="0"/>
              </a:rPr>
              <a:t>SOLAR AND WIND</a:t>
            </a:r>
          </a:p>
        </p:txBody>
      </p:sp>
      <p:sp>
        <p:nvSpPr>
          <p:cNvPr id="29" name="Rectangle 28"/>
          <p:cNvSpPr/>
          <p:nvPr/>
        </p:nvSpPr>
        <p:spPr>
          <a:xfrm>
            <a:off x="5620099" y="4583083"/>
            <a:ext cx="1813317" cy="300082"/>
          </a:xfrm>
          <a:prstGeom prst="rect">
            <a:avLst/>
          </a:prstGeom>
        </p:spPr>
        <p:txBody>
          <a:bodyPr wrap="none">
            <a:spAutoFit/>
          </a:bodyPr>
          <a:lstStyle/>
          <a:p>
            <a:r>
              <a:rPr lang="en-US" sz="1350" dirty="0">
                <a:latin typeface="Impact" panose="020B0806030902050204" pitchFamily="34" charset="0"/>
              </a:rPr>
              <a:t>CONTROL OF THE ENERGY</a:t>
            </a:r>
          </a:p>
        </p:txBody>
      </p:sp>
      <p:sp>
        <p:nvSpPr>
          <p:cNvPr id="31" name="Rectangle 30"/>
          <p:cNvSpPr/>
          <p:nvPr/>
        </p:nvSpPr>
        <p:spPr>
          <a:xfrm>
            <a:off x="3706914" y="2167213"/>
            <a:ext cx="1340432" cy="253916"/>
          </a:xfrm>
          <a:prstGeom prst="rect">
            <a:avLst/>
          </a:prstGeom>
        </p:spPr>
        <p:txBody>
          <a:bodyPr wrap="none">
            <a:spAutoFit/>
          </a:bodyPr>
          <a:lstStyle/>
          <a:p>
            <a:r>
              <a:rPr lang="en-US" sz="1050" dirty="0">
                <a:solidFill>
                  <a:srgbClr val="0070C0"/>
                </a:solidFill>
                <a:latin typeface="Impact" panose="020B0806030902050204" pitchFamily="34" charset="0"/>
              </a:rPr>
              <a:t>CHANGE OF PARADIGM</a:t>
            </a:r>
          </a:p>
        </p:txBody>
      </p:sp>
      <p:sp>
        <p:nvSpPr>
          <p:cNvPr id="32" name="Rectangle 31"/>
          <p:cNvSpPr/>
          <p:nvPr/>
        </p:nvSpPr>
        <p:spPr>
          <a:xfrm>
            <a:off x="6347131" y="3593888"/>
            <a:ext cx="1335622" cy="253916"/>
          </a:xfrm>
          <a:prstGeom prst="rect">
            <a:avLst/>
          </a:prstGeom>
        </p:spPr>
        <p:txBody>
          <a:bodyPr wrap="none">
            <a:spAutoFit/>
          </a:bodyPr>
          <a:lstStyle/>
          <a:p>
            <a:r>
              <a:rPr lang="en-US" sz="1050" dirty="0">
                <a:latin typeface="Impact" panose="020B0806030902050204" pitchFamily="34" charset="0"/>
              </a:rPr>
              <a:t>CHANGES IN LIFESTYLE</a:t>
            </a:r>
          </a:p>
        </p:txBody>
      </p:sp>
      <p:sp>
        <p:nvSpPr>
          <p:cNvPr id="33" name="Rectangle 32"/>
          <p:cNvSpPr/>
          <p:nvPr/>
        </p:nvSpPr>
        <p:spPr>
          <a:xfrm>
            <a:off x="6347131" y="3811469"/>
            <a:ext cx="1516762" cy="253916"/>
          </a:xfrm>
          <a:prstGeom prst="rect">
            <a:avLst/>
          </a:prstGeom>
        </p:spPr>
        <p:txBody>
          <a:bodyPr wrap="none">
            <a:spAutoFit/>
          </a:bodyPr>
          <a:lstStyle/>
          <a:p>
            <a:r>
              <a:rPr lang="en-US" sz="1050" dirty="0">
                <a:solidFill>
                  <a:srgbClr val="0070C0"/>
                </a:solidFill>
                <a:latin typeface="Impact" panose="020B0806030902050204" pitchFamily="34" charset="0"/>
              </a:rPr>
              <a:t>CLIMATE CHANGE AGENDA</a:t>
            </a:r>
          </a:p>
        </p:txBody>
      </p:sp>
      <p:sp>
        <p:nvSpPr>
          <p:cNvPr id="34" name="Rectangle 33"/>
          <p:cNvSpPr/>
          <p:nvPr/>
        </p:nvSpPr>
        <p:spPr>
          <a:xfrm>
            <a:off x="7588979" y="3586753"/>
            <a:ext cx="1519968" cy="253916"/>
          </a:xfrm>
          <a:prstGeom prst="rect">
            <a:avLst/>
          </a:prstGeom>
        </p:spPr>
        <p:txBody>
          <a:bodyPr wrap="none">
            <a:spAutoFit/>
          </a:bodyPr>
          <a:lstStyle/>
          <a:p>
            <a:r>
              <a:rPr lang="en-US" sz="1050" dirty="0">
                <a:solidFill>
                  <a:srgbClr val="0070C0"/>
                </a:solidFill>
                <a:latin typeface="Impact" panose="020B0806030902050204" pitchFamily="34" charset="0"/>
              </a:rPr>
              <a:t>ENERGY STORAGE SYSTEM</a:t>
            </a:r>
          </a:p>
        </p:txBody>
      </p:sp>
      <p:sp>
        <p:nvSpPr>
          <p:cNvPr id="35" name="Rectangle 34"/>
          <p:cNvSpPr/>
          <p:nvPr/>
        </p:nvSpPr>
        <p:spPr>
          <a:xfrm>
            <a:off x="7920875" y="3826064"/>
            <a:ext cx="1144865" cy="253916"/>
          </a:xfrm>
          <a:prstGeom prst="rect">
            <a:avLst/>
          </a:prstGeom>
        </p:spPr>
        <p:txBody>
          <a:bodyPr wrap="none">
            <a:spAutoFit/>
          </a:bodyPr>
          <a:lstStyle/>
          <a:p>
            <a:r>
              <a:rPr lang="en-US" sz="1050" dirty="0">
                <a:latin typeface="Impact" panose="020B0806030902050204" pitchFamily="34" charset="0"/>
              </a:rPr>
              <a:t>FUTURE OF ENERGY</a:t>
            </a:r>
          </a:p>
        </p:txBody>
      </p:sp>
      <p:sp>
        <p:nvSpPr>
          <p:cNvPr id="36" name="Rectangle 35"/>
          <p:cNvSpPr/>
          <p:nvPr/>
        </p:nvSpPr>
        <p:spPr>
          <a:xfrm>
            <a:off x="2324205" y="5028232"/>
            <a:ext cx="1241045" cy="230832"/>
          </a:xfrm>
          <a:prstGeom prst="rect">
            <a:avLst/>
          </a:prstGeom>
        </p:spPr>
        <p:txBody>
          <a:bodyPr wrap="none">
            <a:spAutoFit/>
          </a:bodyPr>
          <a:lstStyle/>
          <a:p>
            <a:r>
              <a:rPr lang="en-US" sz="900" dirty="0">
                <a:latin typeface="Impact" panose="020B0806030902050204" pitchFamily="34" charset="0"/>
              </a:rPr>
              <a:t>GLOBAL SUPPLY CHAINS</a:t>
            </a:r>
          </a:p>
        </p:txBody>
      </p:sp>
      <p:sp>
        <p:nvSpPr>
          <p:cNvPr id="37" name="Rectangle 36"/>
          <p:cNvSpPr/>
          <p:nvPr/>
        </p:nvSpPr>
        <p:spPr>
          <a:xfrm>
            <a:off x="5515159" y="4390762"/>
            <a:ext cx="1322798" cy="230832"/>
          </a:xfrm>
          <a:prstGeom prst="rect">
            <a:avLst/>
          </a:prstGeom>
        </p:spPr>
        <p:txBody>
          <a:bodyPr wrap="none">
            <a:spAutoFit/>
          </a:bodyPr>
          <a:lstStyle/>
          <a:p>
            <a:r>
              <a:rPr lang="en-US" sz="900" dirty="0">
                <a:latin typeface="Impact" panose="020B0806030902050204" pitchFamily="34" charset="0"/>
              </a:rPr>
              <a:t>GROWTH RATES OF CHINA</a:t>
            </a:r>
          </a:p>
        </p:txBody>
      </p:sp>
      <p:sp>
        <p:nvSpPr>
          <p:cNvPr id="38" name="Rectangle 37"/>
          <p:cNvSpPr/>
          <p:nvPr/>
        </p:nvSpPr>
        <p:spPr>
          <a:xfrm>
            <a:off x="7321672" y="4640312"/>
            <a:ext cx="1250663" cy="230832"/>
          </a:xfrm>
          <a:prstGeom prst="rect">
            <a:avLst/>
          </a:prstGeom>
        </p:spPr>
        <p:txBody>
          <a:bodyPr wrap="none">
            <a:spAutoFit/>
          </a:bodyPr>
          <a:lstStyle/>
          <a:p>
            <a:r>
              <a:rPr lang="en-US" sz="900" dirty="0">
                <a:latin typeface="Impact" panose="020B0806030902050204" pitchFamily="34" charset="0"/>
              </a:rPr>
              <a:t>IMPACT OF CHEAPER OIL</a:t>
            </a:r>
          </a:p>
        </p:txBody>
      </p:sp>
      <p:sp>
        <p:nvSpPr>
          <p:cNvPr id="39" name="Rectangle 38"/>
          <p:cNvSpPr/>
          <p:nvPr/>
        </p:nvSpPr>
        <p:spPr>
          <a:xfrm>
            <a:off x="6863034" y="4411634"/>
            <a:ext cx="1205779" cy="230832"/>
          </a:xfrm>
          <a:prstGeom prst="rect">
            <a:avLst/>
          </a:prstGeom>
        </p:spPr>
        <p:txBody>
          <a:bodyPr wrap="none">
            <a:spAutoFit/>
          </a:bodyPr>
          <a:lstStyle/>
          <a:p>
            <a:r>
              <a:rPr lang="en-US" sz="900" dirty="0">
                <a:solidFill>
                  <a:srgbClr val="0070C0"/>
                </a:solidFill>
                <a:latin typeface="Impact" panose="020B0806030902050204" pitchFamily="34" charset="0"/>
              </a:rPr>
              <a:t>TECHNOLOGY CHANGES</a:t>
            </a:r>
          </a:p>
        </p:txBody>
      </p:sp>
    </p:spTree>
    <p:extLst>
      <p:ext uri="{BB962C8B-B14F-4D97-AF65-F5344CB8AC3E}">
        <p14:creationId xmlns:p14="http://schemas.microsoft.com/office/powerpoint/2010/main" xmlns="" val="190282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a:xfrm>
            <a:off x="468313" y="1343093"/>
            <a:ext cx="8207375" cy="538138"/>
          </a:xfrm>
        </p:spPr>
        <p:txBody>
          <a:bodyPr/>
          <a:lstStyle/>
          <a:p>
            <a:r>
              <a:rPr lang="et-EE" dirty="0" smtClean="0"/>
              <a:t>Haridus, majanduskasv, demokraatia levik, meditsiin ja paljud teised faktorid mõjutavad rahvastiku kasvu.</a:t>
            </a:r>
          </a:p>
          <a:p>
            <a:r>
              <a:rPr lang="et-EE" dirty="0" smtClean="0"/>
              <a:t>Rahvastiku kasv mõjutab otseselt energiasektorit.</a:t>
            </a:r>
            <a:endParaRPr lang="en-US" dirty="0"/>
          </a:p>
        </p:txBody>
      </p:sp>
      <p:sp>
        <p:nvSpPr>
          <p:cNvPr id="4" name="Title 3"/>
          <p:cNvSpPr>
            <a:spLocks noGrp="1"/>
          </p:cNvSpPr>
          <p:nvPr>
            <p:ph type="title"/>
          </p:nvPr>
        </p:nvSpPr>
        <p:spPr/>
        <p:txBody>
          <a:bodyPr/>
          <a:lstStyle/>
          <a:p>
            <a:r>
              <a:rPr lang="et-EE" dirty="0" smtClean="0"/>
              <a:t>Maailma rahvastiku kasv</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xmlns="" val="1020585019"/>
              </p:ext>
            </p:extLst>
          </p:nvPr>
        </p:nvGraphicFramePr>
        <p:xfrm>
          <a:off x="467138" y="2533650"/>
          <a:ext cx="8208549" cy="3991693"/>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https://upload.wikimedia.org/wikipedia/commons/thumb/6/66/Venus_symbol.svg/160px-Venus_symbol.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34758" y="4470910"/>
            <a:ext cx="527955" cy="52795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ccfacourses.cmich.edu/jrn/340/brost/fall09/mon-evening/marti1ba/Flag_of_the_Red_Cros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7562713" y="4531439"/>
            <a:ext cx="610344" cy="40689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vinilos-stica.es/3116-large_default/vinilo-simbolo-cambiador-de-bebe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2769" y="2955870"/>
            <a:ext cx="419943" cy="419943"/>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pool%20clipart%20black%20and%20whit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29561" y="2883506"/>
            <a:ext cx="605197" cy="60519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03621" y="6309899"/>
            <a:ext cx="2401298" cy="215444"/>
          </a:xfrm>
          <a:prstGeom prst="rect">
            <a:avLst/>
          </a:prstGeom>
          <a:noFill/>
        </p:spPr>
        <p:txBody>
          <a:bodyPr wrap="none" lIns="0" tIns="0" rIns="0" bIns="0" rtlCol="0">
            <a:spAutoFit/>
          </a:bodyPr>
          <a:lstStyle/>
          <a:p>
            <a:r>
              <a:rPr lang="en-US" sz="1400" dirty="0" smtClean="0">
                <a:solidFill>
                  <a:schemeClr val="tx1"/>
                </a:solidFill>
              </a:rPr>
              <a:t>Source: United Nations, IIASA</a:t>
            </a:r>
          </a:p>
        </p:txBody>
      </p:sp>
    </p:spTree>
    <p:extLst>
      <p:ext uri="{BB962C8B-B14F-4D97-AF65-F5344CB8AC3E}">
        <p14:creationId xmlns:p14="http://schemas.microsoft.com/office/powerpoint/2010/main" xmlns="" val="1677929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t-EE" dirty="0" smtClean="0"/>
              <a:t>Mida me teame:</a:t>
            </a:r>
          </a:p>
          <a:p>
            <a:pPr lvl="1"/>
            <a:r>
              <a:rPr lang="et-EE" dirty="0" smtClean="0"/>
              <a:t>Rahvastik </a:t>
            </a:r>
            <a:r>
              <a:rPr lang="et-EE" dirty="0"/>
              <a:t>kasvab jätkuvalt (3-4 </a:t>
            </a:r>
            <a:r>
              <a:rPr lang="et-EE" dirty="0" smtClean="0"/>
              <a:t>mld)</a:t>
            </a:r>
            <a:endParaRPr lang="et-EE" dirty="0"/>
          </a:p>
          <a:p>
            <a:pPr lvl="1"/>
            <a:r>
              <a:rPr lang="et-EE" dirty="0" smtClean="0"/>
              <a:t>Peaaegu </a:t>
            </a:r>
            <a:r>
              <a:rPr lang="et-EE" dirty="0"/>
              <a:t>kogu kasv on linnades</a:t>
            </a:r>
          </a:p>
          <a:p>
            <a:pPr lvl="1"/>
            <a:r>
              <a:rPr lang="et-EE" dirty="0" smtClean="0"/>
              <a:t>Rahvastik </a:t>
            </a:r>
            <a:r>
              <a:rPr lang="et-EE" dirty="0"/>
              <a:t>vananeb jätkuvalt</a:t>
            </a:r>
          </a:p>
          <a:p>
            <a:pPr lvl="1"/>
            <a:r>
              <a:rPr lang="et-EE" dirty="0" smtClean="0"/>
              <a:t>Kogu </a:t>
            </a:r>
            <a:r>
              <a:rPr lang="et-EE" dirty="0"/>
              <a:t>rahvastiku kasv toimub arengumaades</a:t>
            </a:r>
          </a:p>
          <a:p>
            <a:pPr lvl="1"/>
            <a:r>
              <a:rPr lang="et-EE" dirty="0" smtClean="0"/>
              <a:t>Peaaegu </a:t>
            </a:r>
            <a:r>
              <a:rPr lang="et-EE" dirty="0"/>
              <a:t>kõikide riikide populatsioonid vananevad</a:t>
            </a:r>
            <a:endParaRPr lang="en-GB" dirty="0"/>
          </a:p>
          <a:p>
            <a:endParaRPr lang="et-EE" dirty="0" smtClean="0"/>
          </a:p>
          <a:p>
            <a:r>
              <a:rPr lang="et-EE" dirty="0" smtClean="0"/>
              <a:t>Mida me ei tea:</a:t>
            </a:r>
          </a:p>
          <a:p>
            <a:pPr lvl="1"/>
            <a:r>
              <a:rPr lang="et-EE" dirty="0" smtClean="0"/>
              <a:t>Kliima muutuste mõju rahvastikule</a:t>
            </a:r>
          </a:p>
          <a:p>
            <a:pPr lvl="1"/>
            <a:r>
              <a:rPr lang="et-EE" dirty="0" smtClean="0"/>
              <a:t>Miks inimesed üldse lapsi saavad</a:t>
            </a:r>
          </a:p>
          <a:p>
            <a:pPr lvl="1"/>
            <a:r>
              <a:rPr lang="et-EE" dirty="0" smtClean="0"/>
              <a:t>Millised on eluea piirid</a:t>
            </a:r>
          </a:p>
          <a:p>
            <a:pPr lvl="1"/>
            <a:r>
              <a:rPr lang="et-EE" dirty="0" smtClean="0"/>
              <a:t>Rahvastiku vähenemise tulemused</a:t>
            </a:r>
            <a:endParaRPr lang="en-GB" dirty="0"/>
          </a:p>
        </p:txBody>
      </p:sp>
      <p:sp>
        <p:nvSpPr>
          <p:cNvPr id="7" name="Title 6"/>
          <p:cNvSpPr>
            <a:spLocks noGrp="1"/>
          </p:cNvSpPr>
          <p:nvPr>
            <p:ph type="title"/>
          </p:nvPr>
        </p:nvSpPr>
        <p:spPr/>
        <p:txBody>
          <a:bodyPr/>
          <a:lstStyle/>
          <a:p>
            <a:r>
              <a:rPr lang="et-EE" dirty="0" smtClean="0"/>
              <a:t>Veel rahvastikust</a:t>
            </a:r>
            <a:endParaRPr lang="en-GB" dirty="0"/>
          </a:p>
        </p:txBody>
      </p:sp>
    </p:spTree>
    <p:extLst>
      <p:ext uri="{BB962C8B-B14F-4D97-AF65-F5344CB8AC3E}">
        <p14:creationId xmlns:p14="http://schemas.microsoft.com/office/powerpoint/2010/main" xmlns="" val="1945451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ext uri="{D42A27DB-BD31-4B8C-83A1-F6EECF244321}">
                <p14:modId xmlns:p14="http://schemas.microsoft.com/office/powerpoint/2010/main" xmlns="" val="3030578862"/>
              </p:ext>
            </p:extLst>
          </p:nvPr>
        </p:nvGraphicFramePr>
        <p:xfrm>
          <a:off x="1588" y="1588"/>
          <a:ext cx="1587" cy="1587"/>
        </p:xfrm>
        <a:graphic>
          <a:graphicData uri="http://schemas.openxmlformats.org/presentationml/2006/ole">
            <p:oleObj spid="_x0000_s20604" name="think-cell Slide" r:id="rId4" imgW="360" imgH="360" progId="">
              <p:embed/>
            </p:oleObj>
          </a:graphicData>
        </a:graphic>
      </p:graphicFrame>
      <p:sp>
        <p:nvSpPr>
          <p:cNvPr id="8" name="TextBox 7"/>
          <p:cNvSpPr txBox="1"/>
          <p:nvPr/>
        </p:nvSpPr>
        <p:spPr>
          <a:xfrm>
            <a:off x="86805" y="4272082"/>
            <a:ext cx="1902705" cy="1795144"/>
          </a:xfrm>
          <a:prstGeom prst="rect">
            <a:avLst/>
          </a:prstGeom>
          <a:noFill/>
          <a:ln>
            <a:solidFill>
              <a:schemeClr val="tx1"/>
            </a:solidFill>
          </a:ln>
        </p:spPr>
        <p:txBody>
          <a:bodyPr wrap="square" lIns="0" tIns="0" rIns="0" bIns="0" rtlCol="0">
            <a:noAutofit/>
          </a:bodyPr>
          <a:lstStyle/>
          <a:p>
            <a:pPr marL="179388"/>
            <a:r>
              <a:rPr lang="en-US" sz="1600" dirty="0" smtClean="0">
                <a:solidFill>
                  <a:schemeClr val="tx1"/>
                </a:solidFill>
              </a:rPr>
              <a:t>Legend</a:t>
            </a:r>
          </a:p>
        </p:txBody>
      </p:sp>
      <p:sp>
        <p:nvSpPr>
          <p:cNvPr id="534" name="Freeform 16"/>
          <p:cNvSpPr>
            <a:spLocks/>
          </p:cNvSpPr>
          <p:nvPr/>
        </p:nvSpPr>
        <p:spPr bwMode="auto">
          <a:xfrm>
            <a:off x="7064781" y="4940664"/>
            <a:ext cx="1004604" cy="855645"/>
          </a:xfrm>
          <a:custGeom>
            <a:avLst/>
            <a:gdLst>
              <a:gd name="T0" fmla="*/ 296 w 580"/>
              <a:gd name="T1" fmla="*/ 34 h 494"/>
              <a:gd name="T2" fmla="*/ 262 w 580"/>
              <a:gd name="T3" fmla="*/ 46 h 494"/>
              <a:gd name="T4" fmla="*/ 256 w 580"/>
              <a:gd name="T5" fmla="*/ 74 h 494"/>
              <a:gd name="T6" fmla="*/ 234 w 580"/>
              <a:gd name="T7" fmla="*/ 68 h 494"/>
              <a:gd name="T8" fmla="*/ 208 w 580"/>
              <a:gd name="T9" fmla="*/ 56 h 494"/>
              <a:gd name="T10" fmla="*/ 196 w 580"/>
              <a:gd name="T11" fmla="*/ 76 h 494"/>
              <a:gd name="T12" fmla="*/ 166 w 580"/>
              <a:gd name="T13" fmla="*/ 100 h 494"/>
              <a:gd name="T14" fmla="*/ 160 w 580"/>
              <a:gd name="T15" fmla="*/ 112 h 494"/>
              <a:gd name="T16" fmla="*/ 148 w 580"/>
              <a:gd name="T17" fmla="*/ 102 h 494"/>
              <a:gd name="T18" fmla="*/ 138 w 580"/>
              <a:gd name="T19" fmla="*/ 140 h 494"/>
              <a:gd name="T20" fmla="*/ 64 w 580"/>
              <a:gd name="T21" fmla="*/ 172 h 494"/>
              <a:gd name="T22" fmla="*/ 30 w 580"/>
              <a:gd name="T23" fmla="*/ 200 h 494"/>
              <a:gd name="T24" fmla="*/ 4 w 580"/>
              <a:gd name="T25" fmla="*/ 204 h 494"/>
              <a:gd name="T26" fmla="*/ 10 w 580"/>
              <a:gd name="T27" fmla="*/ 248 h 494"/>
              <a:gd name="T28" fmla="*/ 18 w 580"/>
              <a:gd name="T29" fmla="*/ 266 h 494"/>
              <a:gd name="T30" fmla="*/ 2 w 580"/>
              <a:gd name="T31" fmla="*/ 256 h 494"/>
              <a:gd name="T32" fmla="*/ 10 w 580"/>
              <a:gd name="T33" fmla="*/ 302 h 494"/>
              <a:gd name="T34" fmla="*/ 16 w 580"/>
              <a:gd name="T35" fmla="*/ 344 h 494"/>
              <a:gd name="T36" fmla="*/ 28 w 580"/>
              <a:gd name="T37" fmla="*/ 362 h 494"/>
              <a:gd name="T38" fmla="*/ 18 w 580"/>
              <a:gd name="T39" fmla="*/ 380 h 494"/>
              <a:gd name="T40" fmla="*/ 6 w 580"/>
              <a:gd name="T41" fmla="*/ 400 h 494"/>
              <a:gd name="T42" fmla="*/ 36 w 580"/>
              <a:gd name="T43" fmla="*/ 426 h 494"/>
              <a:gd name="T44" fmla="*/ 56 w 580"/>
              <a:gd name="T45" fmla="*/ 420 h 494"/>
              <a:gd name="T46" fmla="*/ 84 w 580"/>
              <a:gd name="T47" fmla="*/ 414 h 494"/>
              <a:gd name="T48" fmla="*/ 138 w 580"/>
              <a:gd name="T49" fmla="*/ 402 h 494"/>
              <a:gd name="T50" fmla="*/ 184 w 580"/>
              <a:gd name="T51" fmla="*/ 380 h 494"/>
              <a:gd name="T52" fmla="*/ 220 w 580"/>
              <a:gd name="T53" fmla="*/ 366 h 494"/>
              <a:gd name="T54" fmla="*/ 248 w 580"/>
              <a:gd name="T55" fmla="*/ 364 h 494"/>
              <a:gd name="T56" fmla="*/ 266 w 580"/>
              <a:gd name="T57" fmla="*/ 372 h 494"/>
              <a:gd name="T58" fmla="*/ 292 w 580"/>
              <a:gd name="T59" fmla="*/ 402 h 494"/>
              <a:gd name="T60" fmla="*/ 302 w 580"/>
              <a:gd name="T61" fmla="*/ 420 h 494"/>
              <a:gd name="T62" fmla="*/ 330 w 580"/>
              <a:gd name="T63" fmla="*/ 386 h 494"/>
              <a:gd name="T64" fmla="*/ 332 w 580"/>
              <a:gd name="T65" fmla="*/ 404 h 494"/>
              <a:gd name="T66" fmla="*/ 326 w 580"/>
              <a:gd name="T67" fmla="*/ 424 h 494"/>
              <a:gd name="T68" fmla="*/ 338 w 580"/>
              <a:gd name="T69" fmla="*/ 408 h 494"/>
              <a:gd name="T70" fmla="*/ 342 w 580"/>
              <a:gd name="T71" fmla="*/ 424 h 494"/>
              <a:gd name="T72" fmla="*/ 348 w 580"/>
              <a:gd name="T73" fmla="*/ 456 h 494"/>
              <a:gd name="T74" fmla="*/ 376 w 580"/>
              <a:gd name="T75" fmla="*/ 480 h 494"/>
              <a:gd name="T76" fmla="*/ 438 w 580"/>
              <a:gd name="T77" fmla="*/ 492 h 494"/>
              <a:gd name="T78" fmla="*/ 498 w 580"/>
              <a:gd name="T79" fmla="*/ 460 h 494"/>
              <a:gd name="T80" fmla="*/ 520 w 580"/>
              <a:gd name="T81" fmla="*/ 422 h 494"/>
              <a:gd name="T82" fmla="*/ 542 w 580"/>
              <a:gd name="T83" fmla="*/ 388 h 494"/>
              <a:gd name="T84" fmla="*/ 572 w 580"/>
              <a:gd name="T85" fmla="*/ 344 h 494"/>
              <a:gd name="T86" fmla="*/ 580 w 580"/>
              <a:gd name="T87" fmla="*/ 258 h 494"/>
              <a:gd name="T88" fmla="*/ 558 w 580"/>
              <a:gd name="T89" fmla="*/ 222 h 494"/>
              <a:gd name="T90" fmla="*/ 536 w 580"/>
              <a:gd name="T91" fmla="*/ 194 h 494"/>
              <a:gd name="T92" fmla="*/ 526 w 580"/>
              <a:gd name="T93" fmla="*/ 164 h 494"/>
              <a:gd name="T94" fmla="*/ 498 w 580"/>
              <a:gd name="T95" fmla="*/ 146 h 494"/>
              <a:gd name="T96" fmla="*/ 488 w 580"/>
              <a:gd name="T97" fmla="*/ 82 h 494"/>
              <a:gd name="T98" fmla="*/ 462 w 580"/>
              <a:gd name="T99" fmla="*/ 42 h 494"/>
              <a:gd name="T100" fmla="*/ 468 w 580"/>
              <a:gd name="T101" fmla="*/ 16 h 494"/>
              <a:gd name="T102" fmla="*/ 450 w 580"/>
              <a:gd name="T103" fmla="*/ 0 h 494"/>
              <a:gd name="T104" fmla="*/ 434 w 580"/>
              <a:gd name="T105" fmla="*/ 28 h 494"/>
              <a:gd name="T106" fmla="*/ 434 w 580"/>
              <a:gd name="T107" fmla="*/ 90 h 494"/>
              <a:gd name="T108" fmla="*/ 416 w 580"/>
              <a:gd name="T109" fmla="*/ 114 h 494"/>
              <a:gd name="T110" fmla="*/ 384 w 580"/>
              <a:gd name="T111" fmla="*/ 98 h 494"/>
              <a:gd name="T112" fmla="*/ 346 w 580"/>
              <a:gd name="T113" fmla="*/ 76 h 494"/>
              <a:gd name="T114" fmla="*/ 354 w 580"/>
              <a:gd name="T115" fmla="*/ 50 h 494"/>
              <a:gd name="T116" fmla="*/ 370 w 580"/>
              <a:gd name="T117" fmla="*/ 30 h 494"/>
              <a:gd name="T118" fmla="*/ 346 w 580"/>
              <a:gd name="T119" fmla="*/ 22 h 494"/>
              <a:gd name="T120" fmla="*/ 298 w 580"/>
              <a:gd name="T121" fmla="*/ 8 h 494"/>
              <a:gd name="T122" fmla="*/ 286 w 580"/>
              <a:gd name="T123" fmla="*/ 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494">
                <a:moveTo>
                  <a:pt x="296" y="20"/>
                </a:moveTo>
                <a:lnTo>
                  <a:pt x="296" y="20"/>
                </a:lnTo>
                <a:lnTo>
                  <a:pt x="296" y="20"/>
                </a:lnTo>
                <a:lnTo>
                  <a:pt x="298" y="22"/>
                </a:lnTo>
                <a:lnTo>
                  <a:pt x="298" y="24"/>
                </a:lnTo>
                <a:lnTo>
                  <a:pt x="300" y="26"/>
                </a:lnTo>
                <a:lnTo>
                  <a:pt x="300" y="28"/>
                </a:lnTo>
                <a:lnTo>
                  <a:pt x="300" y="30"/>
                </a:lnTo>
                <a:lnTo>
                  <a:pt x="300" y="30"/>
                </a:lnTo>
                <a:lnTo>
                  <a:pt x="300" y="30"/>
                </a:lnTo>
                <a:lnTo>
                  <a:pt x="300" y="32"/>
                </a:lnTo>
                <a:lnTo>
                  <a:pt x="300" y="32"/>
                </a:lnTo>
                <a:lnTo>
                  <a:pt x="300" y="32"/>
                </a:lnTo>
                <a:lnTo>
                  <a:pt x="298" y="32"/>
                </a:lnTo>
                <a:lnTo>
                  <a:pt x="298" y="34"/>
                </a:lnTo>
                <a:lnTo>
                  <a:pt x="296" y="34"/>
                </a:lnTo>
                <a:lnTo>
                  <a:pt x="294" y="34"/>
                </a:lnTo>
                <a:lnTo>
                  <a:pt x="292" y="34"/>
                </a:lnTo>
                <a:lnTo>
                  <a:pt x="290" y="34"/>
                </a:lnTo>
                <a:lnTo>
                  <a:pt x="286" y="34"/>
                </a:lnTo>
                <a:lnTo>
                  <a:pt x="282" y="34"/>
                </a:lnTo>
                <a:lnTo>
                  <a:pt x="278" y="34"/>
                </a:lnTo>
                <a:lnTo>
                  <a:pt x="276" y="34"/>
                </a:lnTo>
                <a:lnTo>
                  <a:pt x="274" y="34"/>
                </a:lnTo>
                <a:lnTo>
                  <a:pt x="274" y="36"/>
                </a:lnTo>
                <a:lnTo>
                  <a:pt x="272" y="36"/>
                </a:lnTo>
                <a:lnTo>
                  <a:pt x="270" y="36"/>
                </a:lnTo>
                <a:lnTo>
                  <a:pt x="268" y="38"/>
                </a:lnTo>
                <a:lnTo>
                  <a:pt x="268" y="40"/>
                </a:lnTo>
                <a:lnTo>
                  <a:pt x="266" y="42"/>
                </a:lnTo>
                <a:lnTo>
                  <a:pt x="264" y="44"/>
                </a:lnTo>
                <a:lnTo>
                  <a:pt x="262" y="46"/>
                </a:lnTo>
                <a:lnTo>
                  <a:pt x="262" y="48"/>
                </a:lnTo>
                <a:lnTo>
                  <a:pt x="260" y="50"/>
                </a:lnTo>
                <a:lnTo>
                  <a:pt x="260" y="50"/>
                </a:lnTo>
                <a:lnTo>
                  <a:pt x="260" y="52"/>
                </a:lnTo>
                <a:lnTo>
                  <a:pt x="260" y="54"/>
                </a:lnTo>
                <a:lnTo>
                  <a:pt x="260" y="56"/>
                </a:lnTo>
                <a:lnTo>
                  <a:pt x="260" y="58"/>
                </a:lnTo>
                <a:lnTo>
                  <a:pt x="260" y="60"/>
                </a:lnTo>
                <a:lnTo>
                  <a:pt x="260" y="62"/>
                </a:lnTo>
                <a:lnTo>
                  <a:pt x="258" y="66"/>
                </a:lnTo>
                <a:lnTo>
                  <a:pt x="258" y="68"/>
                </a:lnTo>
                <a:lnTo>
                  <a:pt x="258" y="70"/>
                </a:lnTo>
                <a:lnTo>
                  <a:pt x="258" y="72"/>
                </a:lnTo>
                <a:lnTo>
                  <a:pt x="258" y="72"/>
                </a:lnTo>
                <a:lnTo>
                  <a:pt x="256" y="74"/>
                </a:lnTo>
                <a:lnTo>
                  <a:pt x="256" y="74"/>
                </a:lnTo>
                <a:lnTo>
                  <a:pt x="256" y="74"/>
                </a:lnTo>
                <a:lnTo>
                  <a:pt x="254" y="76"/>
                </a:lnTo>
                <a:lnTo>
                  <a:pt x="250" y="76"/>
                </a:lnTo>
                <a:lnTo>
                  <a:pt x="248" y="78"/>
                </a:lnTo>
                <a:lnTo>
                  <a:pt x="246" y="78"/>
                </a:lnTo>
                <a:lnTo>
                  <a:pt x="244" y="78"/>
                </a:lnTo>
                <a:lnTo>
                  <a:pt x="242" y="78"/>
                </a:lnTo>
                <a:lnTo>
                  <a:pt x="240" y="78"/>
                </a:lnTo>
                <a:lnTo>
                  <a:pt x="240" y="78"/>
                </a:lnTo>
                <a:lnTo>
                  <a:pt x="240" y="78"/>
                </a:lnTo>
                <a:lnTo>
                  <a:pt x="238" y="76"/>
                </a:lnTo>
                <a:lnTo>
                  <a:pt x="238" y="76"/>
                </a:lnTo>
                <a:lnTo>
                  <a:pt x="236" y="74"/>
                </a:lnTo>
                <a:lnTo>
                  <a:pt x="236" y="74"/>
                </a:lnTo>
                <a:lnTo>
                  <a:pt x="236" y="72"/>
                </a:lnTo>
                <a:lnTo>
                  <a:pt x="234" y="68"/>
                </a:lnTo>
                <a:lnTo>
                  <a:pt x="234" y="66"/>
                </a:lnTo>
                <a:lnTo>
                  <a:pt x="232" y="64"/>
                </a:lnTo>
                <a:lnTo>
                  <a:pt x="232" y="62"/>
                </a:lnTo>
                <a:lnTo>
                  <a:pt x="228" y="58"/>
                </a:lnTo>
                <a:lnTo>
                  <a:pt x="228" y="58"/>
                </a:lnTo>
                <a:lnTo>
                  <a:pt x="226" y="56"/>
                </a:lnTo>
                <a:lnTo>
                  <a:pt x="226" y="56"/>
                </a:lnTo>
                <a:lnTo>
                  <a:pt x="224" y="54"/>
                </a:lnTo>
                <a:lnTo>
                  <a:pt x="224" y="54"/>
                </a:lnTo>
                <a:lnTo>
                  <a:pt x="222" y="54"/>
                </a:lnTo>
                <a:lnTo>
                  <a:pt x="222" y="54"/>
                </a:lnTo>
                <a:lnTo>
                  <a:pt x="220" y="54"/>
                </a:lnTo>
                <a:lnTo>
                  <a:pt x="218" y="54"/>
                </a:lnTo>
                <a:lnTo>
                  <a:pt x="216" y="54"/>
                </a:lnTo>
                <a:lnTo>
                  <a:pt x="212" y="54"/>
                </a:lnTo>
                <a:lnTo>
                  <a:pt x="208" y="56"/>
                </a:lnTo>
                <a:lnTo>
                  <a:pt x="206" y="56"/>
                </a:lnTo>
                <a:lnTo>
                  <a:pt x="204" y="58"/>
                </a:lnTo>
                <a:lnTo>
                  <a:pt x="204" y="58"/>
                </a:lnTo>
                <a:lnTo>
                  <a:pt x="202" y="58"/>
                </a:lnTo>
                <a:lnTo>
                  <a:pt x="202" y="60"/>
                </a:lnTo>
                <a:lnTo>
                  <a:pt x="200" y="60"/>
                </a:lnTo>
                <a:lnTo>
                  <a:pt x="200" y="60"/>
                </a:lnTo>
                <a:lnTo>
                  <a:pt x="200" y="62"/>
                </a:lnTo>
                <a:lnTo>
                  <a:pt x="200" y="64"/>
                </a:lnTo>
                <a:lnTo>
                  <a:pt x="200" y="66"/>
                </a:lnTo>
                <a:lnTo>
                  <a:pt x="198" y="70"/>
                </a:lnTo>
                <a:lnTo>
                  <a:pt x="198" y="72"/>
                </a:lnTo>
                <a:lnTo>
                  <a:pt x="198" y="72"/>
                </a:lnTo>
                <a:lnTo>
                  <a:pt x="198" y="74"/>
                </a:lnTo>
                <a:lnTo>
                  <a:pt x="196" y="74"/>
                </a:lnTo>
                <a:lnTo>
                  <a:pt x="196" y="76"/>
                </a:lnTo>
                <a:lnTo>
                  <a:pt x="194" y="78"/>
                </a:lnTo>
                <a:lnTo>
                  <a:pt x="192" y="78"/>
                </a:lnTo>
                <a:lnTo>
                  <a:pt x="188" y="82"/>
                </a:lnTo>
                <a:lnTo>
                  <a:pt x="186" y="84"/>
                </a:lnTo>
                <a:lnTo>
                  <a:pt x="184" y="84"/>
                </a:lnTo>
                <a:lnTo>
                  <a:pt x="184" y="84"/>
                </a:lnTo>
                <a:lnTo>
                  <a:pt x="180" y="86"/>
                </a:lnTo>
                <a:lnTo>
                  <a:pt x="176" y="88"/>
                </a:lnTo>
                <a:lnTo>
                  <a:pt x="174" y="90"/>
                </a:lnTo>
                <a:lnTo>
                  <a:pt x="174" y="90"/>
                </a:lnTo>
                <a:lnTo>
                  <a:pt x="172" y="90"/>
                </a:lnTo>
                <a:lnTo>
                  <a:pt x="172" y="92"/>
                </a:lnTo>
                <a:lnTo>
                  <a:pt x="170" y="96"/>
                </a:lnTo>
                <a:lnTo>
                  <a:pt x="168" y="96"/>
                </a:lnTo>
                <a:lnTo>
                  <a:pt x="168" y="98"/>
                </a:lnTo>
                <a:lnTo>
                  <a:pt x="166" y="100"/>
                </a:lnTo>
                <a:lnTo>
                  <a:pt x="166" y="102"/>
                </a:lnTo>
                <a:lnTo>
                  <a:pt x="166" y="102"/>
                </a:lnTo>
                <a:lnTo>
                  <a:pt x="166" y="104"/>
                </a:lnTo>
                <a:lnTo>
                  <a:pt x="166" y="106"/>
                </a:lnTo>
                <a:lnTo>
                  <a:pt x="166" y="108"/>
                </a:lnTo>
                <a:lnTo>
                  <a:pt x="166" y="110"/>
                </a:lnTo>
                <a:lnTo>
                  <a:pt x="166" y="112"/>
                </a:lnTo>
                <a:lnTo>
                  <a:pt x="166" y="112"/>
                </a:lnTo>
                <a:lnTo>
                  <a:pt x="166" y="112"/>
                </a:lnTo>
                <a:lnTo>
                  <a:pt x="166" y="112"/>
                </a:lnTo>
                <a:lnTo>
                  <a:pt x="164" y="114"/>
                </a:lnTo>
                <a:lnTo>
                  <a:pt x="164" y="114"/>
                </a:lnTo>
                <a:lnTo>
                  <a:pt x="162" y="114"/>
                </a:lnTo>
                <a:lnTo>
                  <a:pt x="162" y="114"/>
                </a:lnTo>
                <a:lnTo>
                  <a:pt x="160" y="112"/>
                </a:lnTo>
                <a:lnTo>
                  <a:pt x="160" y="112"/>
                </a:lnTo>
                <a:lnTo>
                  <a:pt x="158" y="112"/>
                </a:lnTo>
                <a:lnTo>
                  <a:pt x="158" y="112"/>
                </a:lnTo>
                <a:lnTo>
                  <a:pt x="158" y="112"/>
                </a:lnTo>
                <a:lnTo>
                  <a:pt x="156" y="110"/>
                </a:lnTo>
                <a:lnTo>
                  <a:pt x="156" y="108"/>
                </a:lnTo>
                <a:lnTo>
                  <a:pt x="154" y="106"/>
                </a:lnTo>
                <a:lnTo>
                  <a:pt x="154" y="104"/>
                </a:lnTo>
                <a:lnTo>
                  <a:pt x="154" y="102"/>
                </a:lnTo>
                <a:lnTo>
                  <a:pt x="152" y="102"/>
                </a:lnTo>
                <a:lnTo>
                  <a:pt x="152" y="102"/>
                </a:lnTo>
                <a:lnTo>
                  <a:pt x="152" y="102"/>
                </a:lnTo>
                <a:lnTo>
                  <a:pt x="150" y="102"/>
                </a:lnTo>
                <a:lnTo>
                  <a:pt x="150" y="102"/>
                </a:lnTo>
                <a:lnTo>
                  <a:pt x="150" y="102"/>
                </a:lnTo>
                <a:lnTo>
                  <a:pt x="150" y="102"/>
                </a:lnTo>
                <a:lnTo>
                  <a:pt x="148" y="102"/>
                </a:lnTo>
                <a:lnTo>
                  <a:pt x="148" y="104"/>
                </a:lnTo>
                <a:lnTo>
                  <a:pt x="148" y="104"/>
                </a:lnTo>
                <a:lnTo>
                  <a:pt x="148" y="106"/>
                </a:lnTo>
                <a:lnTo>
                  <a:pt x="148" y="108"/>
                </a:lnTo>
                <a:lnTo>
                  <a:pt x="148" y="112"/>
                </a:lnTo>
                <a:lnTo>
                  <a:pt x="148" y="116"/>
                </a:lnTo>
                <a:lnTo>
                  <a:pt x="148" y="120"/>
                </a:lnTo>
                <a:lnTo>
                  <a:pt x="148" y="122"/>
                </a:lnTo>
                <a:lnTo>
                  <a:pt x="148" y="124"/>
                </a:lnTo>
                <a:lnTo>
                  <a:pt x="148" y="126"/>
                </a:lnTo>
                <a:lnTo>
                  <a:pt x="148" y="126"/>
                </a:lnTo>
                <a:lnTo>
                  <a:pt x="146" y="128"/>
                </a:lnTo>
                <a:lnTo>
                  <a:pt x="146" y="130"/>
                </a:lnTo>
                <a:lnTo>
                  <a:pt x="144" y="134"/>
                </a:lnTo>
                <a:lnTo>
                  <a:pt x="140" y="136"/>
                </a:lnTo>
                <a:lnTo>
                  <a:pt x="138" y="140"/>
                </a:lnTo>
                <a:lnTo>
                  <a:pt x="134" y="144"/>
                </a:lnTo>
                <a:lnTo>
                  <a:pt x="132" y="148"/>
                </a:lnTo>
                <a:lnTo>
                  <a:pt x="128" y="150"/>
                </a:lnTo>
                <a:lnTo>
                  <a:pt x="126" y="152"/>
                </a:lnTo>
                <a:lnTo>
                  <a:pt x="124" y="154"/>
                </a:lnTo>
                <a:lnTo>
                  <a:pt x="122" y="156"/>
                </a:lnTo>
                <a:lnTo>
                  <a:pt x="118" y="156"/>
                </a:lnTo>
                <a:lnTo>
                  <a:pt x="116" y="158"/>
                </a:lnTo>
                <a:lnTo>
                  <a:pt x="110" y="160"/>
                </a:lnTo>
                <a:lnTo>
                  <a:pt x="106" y="162"/>
                </a:lnTo>
                <a:lnTo>
                  <a:pt x="104" y="162"/>
                </a:lnTo>
                <a:lnTo>
                  <a:pt x="100" y="164"/>
                </a:lnTo>
                <a:lnTo>
                  <a:pt x="94" y="164"/>
                </a:lnTo>
                <a:lnTo>
                  <a:pt x="80" y="168"/>
                </a:lnTo>
                <a:lnTo>
                  <a:pt x="72" y="170"/>
                </a:lnTo>
                <a:lnTo>
                  <a:pt x="64" y="172"/>
                </a:lnTo>
                <a:lnTo>
                  <a:pt x="62" y="172"/>
                </a:lnTo>
                <a:lnTo>
                  <a:pt x="58" y="174"/>
                </a:lnTo>
                <a:lnTo>
                  <a:pt x="56" y="176"/>
                </a:lnTo>
                <a:lnTo>
                  <a:pt x="54" y="176"/>
                </a:lnTo>
                <a:lnTo>
                  <a:pt x="52" y="178"/>
                </a:lnTo>
                <a:lnTo>
                  <a:pt x="52" y="178"/>
                </a:lnTo>
                <a:lnTo>
                  <a:pt x="50" y="180"/>
                </a:lnTo>
                <a:lnTo>
                  <a:pt x="48" y="182"/>
                </a:lnTo>
                <a:lnTo>
                  <a:pt x="46" y="184"/>
                </a:lnTo>
                <a:lnTo>
                  <a:pt x="42" y="188"/>
                </a:lnTo>
                <a:lnTo>
                  <a:pt x="40" y="192"/>
                </a:lnTo>
                <a:lnTo>
                  <a:pt x="36" y="194"/>
                </a:lnTo>
                <a:lnTo>
                  <a:pt x="36" y="196"/>
                </a:lnTo>
                <a:lnTo>
                  <a:pt x="34" y="198"/>
                </a:lnTo>
                <a:lnTo>
                  <a:pt x="32" y="198"/>
                </a:lnTo>
                <a:lnTo>
                  <a:pt x="30" y="200"/>
                </a:lnTo>
                <a:lnTo>
                  <a:pt x="30" y="200"/>
                </a:lnTo>
                <a:lnTo>
                  <a:pt x="28" y="200"/>
                </a:lnTo>
                <a:lnTo>
                  <a:pt x="26" y="200"/>
                </a:lnTo>
                <a:lnTo>
                  <a:pt x="26" y="200"/>
                </a:lnTo>
                <a:lnTo>
                  <a:pt x="22" y="200"/>
                </a:lnTo>
                <a:lnTo>
                  <a:pt x="18" y="200"/>
                </a:lnTo>
                <a:lnTo>
                  <a:pt x="14" y="200"/>
                </a:lnTo>
                <a:lnTo>
                  <a:pt x="12" y="200"/>
                </a:lnTo>
                <a:lnTo>
                  <a:pt x="10" y="200"/>
                </a:lnTo>
                <a:lnTo>
                  <a:pt x="10" y="200"/>
                </a:lnTo>
                <a:lnTo>
                  <a:pt x="8" y="200"/>
                </a:lnTo>
                <a:lnTo>
                  <a:pt x="6" y="200"/>
                </a:lnTo>
                <a:lnTo>
                  <a:pt x="6" y="202"/>
                </a:lnTo>
                <a:lnTo>
                  <a:pt x="6" y="202"/>
                </a:lnTo>
                <a:lnTo>
                  <a:pt x="4" y="204"/>
                </a:lnTo>
                <a:lnTo>
                  <a:pt x="4" y="204"/>
                </a:lnTo>
                <a:lnTo>
                  <a:pt x="4" y="206"/>
                </a:lnTo>
                <a:lnTo>
                  <a:pt x="2" y="208"/>
                </a:lnTo>
                <a:lnTo>
                  <a:pt x="2" y="212"/>
                </a:lnTo>
                <a:lnTo>
                  <a:pt x="2" y="214"/>
                </a:lnTo>
                <a:lnTo>
                  <a:pt x="2" y="218"/>
                </a:lnTo>
                <a:lnTo>
                  <a:pt x="2" y="222"/>
                </a:lnTo>
                <a:lnTo>
                  <a:pt x="2" y="224"/>
                </a:lnTo>
                <a:lnTo>
                  <a:pt x="4" y="228"/>
                </a:lnTo>
                <a:lnTo>
                  <a:pt x="4" y="232"/>
                </a:lnTo>
                <a:lnTo>
                  <a:pt x="4" y="234"/>
                </a:lnTo>
                <a:lnTo>
                  <a:pt x="6" y="238"/>
                </a:lnTo>
                <a:lnTo>
                  <a:pt x="6" y="242"/>
                </a:lnTo>
                <a:lnTo>
                  <a:pt x="8" y="244"/>
                </a:lnTo>
                <a:lnTo>
                  <a:pt x="8" y="246"/>
                </a:lnTo>
                <a:lnTo>
                  <a:pt x="10" y="248"/>
                </a:lnTo>
                <a:lnTo>
                  <a:pt x="10" y="248"/>
                </a:lnTo>
                <a:lnTo>
                  <a:pt x="10" y="250"/>
                </a:lnTo>
                <a:lnTo>
                  <a:pt x="12" y="250"/>
                </a:lnTo>
                <a:lnTo>
                  <a:pt x="14" y="252"/>
                </a:lnTo>
                <a:lnTo>
                  <a:pt x="14" y="252"/>
                </a:lnTo>
                <a:lnTo>
                  <a:pt x="16" y="252"/>
                </a:lnTo>
                <a:lnTo>
                  <a:pt x="18" y="254"/>
                </a:lnTo>
                <a:lnTo>
                  <a:pt x="20" y="254"/>
                </a:lnTo>
                <a:lnTo>
                  <a:pt x="20" y="256"/>
                </a:lnTo>
                <a:lnTo>
                  <a:pt x="20" y="256"/>
                </a:lnTo>
                <a:lnTo>
                  <a:pt x="20" y="256"/>
                </a:lnTo>
                <a:lnTo>
                  <a:pt x="20" y="258"/>
                </a:lnTo>
                <a:lnTo>
                  <a:pt x="20" y="260"/>
                </a:lnTo>
                <a:lnTo>
                  <a:pt x="20" y="262"/>
                </a:lnTo>
                <a:lnTo>
                  <a:pt x="20" y="264"/>
                </a:lnTo>
                <a:lnTo>
                  <a:pt x="18" y="264"/>
                </a:lnTo>
                <a:lnTo>
                  <a:pt x="18" y="266"/>
                </a:lnTo>
                <a:lnTo>
                  <a:pt x="18" y="266"/>
                </a:lnTo>
                <a:lnTo>
                  <a:pt x="18" y="266"/>
                </a:lnTo>
                <a:lnTo>
                  <a:pt x="16" y="266"/>
                </a:lnTo>
                <a:lnTo>
                  <a:pt x="16" y="266"/>
                </a:lnTo>
                <a:lnTo>
                  <a:pt x="14" y="266"/>
                </a:lnTo>
                <a:lnTo>
                  <a:pt x="14" y="264"/>
                </a:lnTo>
                <a:lnTo>
                  <a:pt x="12" y="262"/>
                </a:lnTo>
                <a:lnTo>
                  <a:pt x="10" y="260"/>
                </a:lnTo>
                <a:lnTo>
                  <a:pt x="8" y="258"/>
                </a:lnTo>
                <a:lnTo>
                  <a:pt x="6" y="258"/>
                </a:lnTo>
                <a:lnTo>
                  <a:pt x="6" y="256"/>
                </a:lnTo>
                <a:lnTo>
                  <a:pt x="4" y="256"/>
                </a:lnTo>
                <a:lnTo>
                  <a:pt x="4" y="256"/>
                </a:lnTo>
                <a:lnTo>
                  <a:pt x="2" y="256"/>
                </a:lnTo>
                <a:lnTo>
                  <a:pt x="2" y="256"/>
                </a:lnTo>
                <a:lnTo>
                  <a:pt x="2" y="256"/>
                </a:lnTo>
                <a:lnTo>
                  <a:pt x="2" y="256"/>
                </a:lnTo>
                <a:lnTo>
                  <a:pt x="0" y="258"/>
                </a:lnTo>
                <a:lnTo>
                  <a:pt x="0" y="258"/>
                </a:lnTo>
                <a:lnTo>
                  <a:pt x="0" y="260"/>
                </a:lnTo>
                <a:lnTo>
                  <a:pt x="0" y="262"/>
                </a:lnTo>
                <a:lnTo>
                  <a:pt x="0" y="266"/>
                </a:lnTo>
                <a:lnTo>
                  <a:pt x="0" y="268"/>
                </a:lnTo>
                <a:lnTo>
                  <a:pt x="0" y="270"/>
                </a:lnTo>
                <a:lnTo>
                  <a:pt x="2" y="274"/>
                </a:lnTo>
                <a:lnTo>
                  <a:pt x="2" y="278"/>
                </a:lnTo>
                <a:lnTo>
                  <a:pt x="2" y="280"/>
                </a:lnTo>
                <a:lnTo>
                  <a:pt x="4" y="284"/>
                </a:lnTo>
                <a:lnTo>
                  <a:pt x="6" y="292"/>
                </a:lnTo>
                <a:lnTo>
                  <a:pt x="8" y="298"/>
                </a:lnTo>
                <a:lnTo>
                  <a:pt x="10" y="300"/>
                </a:lnTo>
                <a:lnTo>
                  <a:pt x="10" y="302"/>
                </a:lnTo>
                <a:lnTo>
                  <a:pt x="14" y="306"/>
                </a:lnTo>
                <a:lnTo>
                  <a:pt x="14" y="308"/>
                </a:lnTo>
                <a:lnTo>
                  <a:pt x="16" y="310"/>
                </a:lnTo>
                <a:lnTo>
                  <a:pt x="16" y="312"/>
                </a:lnTo>
                <a:lnTo>
                  <a:pt x="18" y="314"/>
                </a:lnTo>
                <a:lnTo>
                  <a:pt x="18" y="316"/>
                </a:lnTo>
                <a:lnTo>
                  <a:pt x="18" y="318"/>
                </a:lnTo>
                <a:lnTo>
                  <a:pt x="18" y="320"/>
                </a:lnTo>
                <a:lnTo>
                  <a:pt x="18" y="324"/>
                </a:lnTo>
                <a:lnTo>
                  <a:pt x="18" y="328"/>
                </a:lnTo>
                <a:lnTo>
                  <a:pt x="18" y="332"/>
                </a:lnTo>
                <a:lnTo>
                  <a:pt x="18" y="334"/>
                </a:lnTo>
                <a:lnTo>
                  <a:pt x="18" y="336"/>
                </a:lnTo>
                <a:lnTo>
                  <a:pt x="16" y="340"/>
                </a:lnTo>
                <a:lnTo>
                  <a:pt x="16" y="342"/>
                </a:lnTo>
                <a:lnTo>
                  <a:pt x="16" y="344"/>
                </a:lnTo>
                <a:lnTo>
                  <a:pt x="16" y="346"/>
                </a:lnTo>
                <a:lnTo>
                  <a:pt x="16" y="346"/>
                </a:lnTo>
                <a:lnTo>
                  <a:pt x="18" y="346"/>
                </a:lnTo>
                <a:lnTo>
                  <a:pt x="18" y="348"/>
                </a:lnTo>
                <a:lnTo>
                  <a:pt x="18" y="348"/>
                </a:lnTo>
                <a:lnTo>
                  <a:pt x="20" y="348"/>
                </a:lnTo>
                <a:lnTo>
                  <a:pt x="24" y="350"/>
                </a:lnTo>
                <a:lnTo>
                  <a:pt x="24" y="350"/>
                </a:lnTo>
                <a:lnTo>
                  <a:pt x="24" y="350"/>
                </a:lnTo>
                <a:lnTo>
                  <a:pt x="26" y="352"/>
                </a:lnTo>
                <a:lnTo>
                  <a:pt x="26" y="352"/>
                </a:lnTo>
                <a:lnTo>
                  <a:pt x="26" y="354"/>
                </a:lnTo>
                <a:lnTo>
                  <a:pt x="28" y="356"/>
                </a:lnTo>
                <a:lnTo>
                  <a:pt x="28" y="358"/>
                </a:lnTo>
                <a:lnTo>
                  <a:pt x="28" y="360"/>
                </a:lnTo>
                <a:lnTo>
                  <a:pt x="28" y="362"/>
                </a:lnTo>
                <a:lnTo>
                  <a:pt x="28" y="364"/>
                </a:lnTo>
                <a:lnTo>
                  <a:pt x="28" y="368"/>
                </a:lnTo>
                <a:lnTo>
                  <a:pt x="28" y="370"/>
                </a:lnTo>
                <a:lnTo>
                  <a:pt x="28" y="372"/>
                </a:lnTo>
                <a:lnTo>
                  <a:pt x="28" y="374"/>
                </a:lnTo>
                <a:lnTo>
                  <a:pt x="28" y="374"/>
                </a:lnTo>
                <a:lnTo>
                  <a:pt x="28" y="376"/>
                </a:lnTo>
                <a:lnTo>
                  <a:pt x="26" y="378"/>
                </a:lnTo>
                <a:lnTo>
                  <a:pt x="26" y="380"/>
                </a:lnTo>
                <a:lnTo>
                  <a:pt x="26" y="380"/>
                </a:lnTo>
                <a:lnTo>
                  <a:pt x="26" y="380"/>
                </a:lnTo>
                <a:lnTo>
                  <a:pt x="24" y="380"/>
                </a:lnTo>
                <a:lnTo>
                  <a:pt x="24" y="380"/>
                </a:lnTo>
                <a:lnTo>
                  <a:pt x="22" y="380"/>
                </a:lnTo>
                <a:lnTo>
                  <a:pt x="20" y="380"/>
                </a:lnTo>
                <a:lnTo>
                  <a:pt x="18" y="380"/>
                </a:lnTo>
                <a:lnTo>
                  <a:pt x="18" y="380"/>
                </a:lnTo>
                <a:lnTo>
                  <a:pt x="18" y="380"/>
                </a:lnTo>
                <a:lnTo>
                  <a:pt x="16" y="380"/>
                </a:lnTo>
                <a:lnTo>
                  <a:pt x="16" y="382"/>
                </a:lnTo>
                <a:lnTo>
                  <a:pt x="16" y="382"/>
                </a:lnTo>
                <a:lnTo>
                  <a:pt x="14" y="384"/>
                </a:lnTo>
                <a:lnTo>
                  <a:pt x="14" y="386"/>
                </a:lnTo>
                <a:lnTo>
                  <a:pt x="14" y="390"/>
                </a:lnTo>
                <a:lnTo>
                  <a:pt x="12" y="390"/>
                </a:lnTo>
                <a:lnTo>
                  <a:pt x="12" y="392"/>
                </a:lnTo>
                <a:lnTo>
                  <a:pt x="12" y="392"/>
                </a:lnTo>
                <a:lnTo>
                  <a:pt x="10" y="394"/>
                </a:lnTo>
                <a:lnTo>
                  <a:pt x="8" y="396"/>
                </a:lnTo>
                <a:lnTo>
                  <a:pt x="8" y="398"/>
                </a:lnTo>
                <a:lnTo>
                  <a:pt x="6" y="398"/>
                </a:lnTo>
                <a:lnTo>
                  <a:pt x="6" y="400"/>
                </a:lnTo>
                <a:lnTo>
                  <a:pt x="6" y="400"/>
                </a:lnTo>
                <a:lnTo>
                  <a:pt x="6" y="400"/>
                </a:lnTo>
                <a:lnTo>
                  <a:pt x="6" y="402"/>
                </a:lnTo>
                <a:lnTo>
                  <a:pt x="6" y="402"/>
                </a:lnTo>
                <a:lnTo>
                  <a:pt x="8" y="404"/>
                </a:lnTo>
                <a:lnTo>
                  <a:pt x="8" y="406"/>
                </a:lnTo>
                <a:lnTo>
                  <a:pt x="10" y="408"/>
                </a:lnTo>
                <a:lnTo>
                  <a:pt x="12" y="410"/>
                </a:lnTo>
                <a:lnTo>
                  <a:pt x="14" y="412"/>
                </a:lnTo>
                <a:lnTo>
                  <a:pt x="16" y="414"/>
                </a:lnTo>
                <a:lnTo>
                  <a:pt x="18" y="416"/>
                </a:lnTo>
                <a:lnTo>
                  <a:pt x="20" y="418"/>
                </a:lnTo>
                <a:lnTo>
                  <a:pt x="22" y="420"/>
                </a:lnTo>
                <a:lnTo>
                  <a:pt x="28" y="422"/>
                </a:lnTo>
                <a:lnTo>
                  <a:pt x="32" y="426"/>
                </a:lnTo>
                <a:lnTo>
                  <a:pt x="36" y="426"/>
                </a:lnTo>
                <a:lnTo>
                  <a:pt x="38" y="428"/>
                </a:lnTo>
                <a:lnTo>
                  <a:pt x="40" y="428"/>
                </a:lnTo>
                <a:lnTo>
                  <a:pt x="42" y="430"/>
                </a:lnTo>
                <a:lnTo>
                  <a:pt x="44" y="430"/>
                </a:lnTo>
                <a:lnTo>
                  <a:pt x="46" y="430"/>
                </a:lnTo>
                <a:lnTo>
                  <a:pt x="48" y="430"/>
                </a:lnTo>
                <a:lnTo>
                  <a:pt x="48" y="430"/>
                </a:lnTo>
                <a:lnTo>
                  <a:pt x="48" y="430"/>
                </a:lnTo>
                <a:lnTo>
                  <a:pt x="50" y="428"/>
                </a:lnTo>
                <a:lnTo>
                  <a:pt x="50" y="428"/>
                </a:lnTo>
                <a:lnTo>
                  <a:pt x="50" y="428"/>
                </a:lnTo>
                <a:lnTo>
                  <a:pt x="52" y="426"/>
                </a:lnTo>
                <a:lnTo>
                  <a:pt x="52" y="424"/>
                </a:lnTo>
                <a:lnTo>
                  <a:pt x="54" y="422"/>
                </a:lnTo>
                <a:lnTo>
                  <a:pt x="54" y="420"/>
                </a:lnTo>
                <a:lnTo>
                  <a:pt x="56" y="420"/>
                </a:lnTo>
                <a:lnTo>
                  <a:pt x="56" y="416"/>
                </a:lnTo>
                <a:lnTo>
                  <a:pt x="58" y="414"/>
                </a:lnTo>
                <a:lnTo>
                  <a:pt x="58" y="414"/>
                </a:lnTo>
                <a:lnTo>
                  <a:pt x="60" y="412"/>
                </a:lnTo>
                <a:lnTo>
                  <a:pt x="60" y="412"/>
                </a:lnTo>
                <a:lnTo>
                  <a:pt x="60" y="412"/>
                </a:lnTo>
                <a:lnTo>
                  <a:pt x="62" y="412"/>
                </a:lnTo>
                <a:lnTo>
                  <a:pt x="62" y="412"/>
                </a:lnTo>
                <a:lnTo>
                  <a:pt x="64" y="412"/>
                </a:lnTo>
                <a:lnTo>
                  <a:pt x="66" y="412"/>
                </a:lnTo>
                <a:lnTo>
                  <a:pt x="68" y="412"/>
                </a:lnTo>
                <a:lnTo>
                  <a:pt x="72" y="412"/>
                </a:lnTo>
                <a:lnTo>
                  <a:pt x="78" y="414"/>
                </a:lnTo>
                <a:lnTo>
                  <a:pt x="82" y="414"/>
                </a:lnTo>
                <a:lnTo>
                  <a:pt x="82" y="414"/>
                </a:lnTo>
                <a:lnTo>
                  <a:pt x="84" y="414"/>
                </a:lnTo>
                <a:lnTo>
                  <a:pt x="90" y="414"/>
                </a:lnTo>
                <a:lnTo>
                  <a:pt x="96" y="414"/>
                </a:lnTo>
                <a:lnTo>
                  <a:pt x="102" y="414"/>
                </a:lnTo>
                <a:lnTo>
                  <a:pt x="110" y="412"/>
                </a:lnTo>
                <a:lnTo>
                  <a:pt x="114" y="412"/>
                </a:lnTo>
                <a:lnTo>
                  <a:pt x="118" y="412"/>
                </a:lnTo>
                <a:lnTo>
                  <a:pt x="120" y="412"/>
                </a:lnTo>
                <a:lnTo>
                  <a:pt x="124" y="410"/>
                </a:lnTo>
                <a:lnTo>
                  <a:pt x="126" y="410"/>
                </a:lnTo>
                <a:lnTo>
                  <a:pt x="130" y="410"/>
                </a:lnTo>
                <a:lnTo>
                  <a:pt x="132" y="408"/>
                </a:lnTo>
                <a:lnTo>
                  <a:pt x="134" y="406"/>
                </a:lnTo>
                <a:lnTo>
                  <a:pt x="136" y="406"/>
                </a:lnTo>
                <a:lnTo>
                  <a:pt x="136" y="406"/>
                </a:lnTo>
                <a:lnTo>
                  <a:pt x="138" y="404"/>
                </a:lnTo>
                <a:lnTo>
                  <a:pt x="138" y="402"/>
                </a:lnTo>
                <a:lnTo>
                  <a:pt x="140" y="400"/>
                </a:lnTo>
                <a:lnTo>
                  <a:pt x="142" y="396"/>
                </a:lnTo>
                <a:lnTo>
                  <a:pt x="144" y="394"/>
                </a:lnTo>
                <a:lnTo>
                  <a:pt x="144" y="392"/>
                </a:lnTo>
                <a:lnTo>
                  <a:pt x="148" y="390"/>
                </a:lnTo>
                <a:lnTo>
                  <a:pt x="152" y="386"/>
                </a:lnTo>
                <a:lnTo>
                  <a:pt x="154" y="386"/>
                </a:lnTo>
                <a:lnTo>
                  <a:pt x="156" y="384"/>
                </a:lnTo>
                <a:lnTo>
                  <a:pt x="158" y="382"/>
                </a:lnTo>
                <a:lnTo>
                  <a:pt x="160" y="382"/>
                </a:lnTo>
                <a:lnTo>
                  <a:pt x="162" y="382"/>
                </a:lnTo>
                <a:lnTo>
                  <a:pt x="164" y="380"/>
                </a:lnTo>
                <a:lnTo>
                  <a:pt x="168" y="380"/>
                </a:lnTo>
                <a:lnTo>
                  <a:pt x="170" y="380"/>
                </a:lnTo>
                <a:lnTo>
                  <a:pt x="176" y="380"/>
                </a:lnTo>
                <a:lnTo>
                  <a:pt x="184" y="380"/>
                </a:lnTo>
                <a:lnTo>
                  <a:pt x="190" y="380"/>
                </a:lnTo>
                <a:lnTo>
                  <a:pt x="194" y="380"/>
                </a:lnTo>
                <a:lnTo>
                  <a:pt x="196" y="380"/>
                </a:lnTo>
                <a:lnTo>
                  <a:pt x="198" y="378"/>
                </a:lnTo>
                <a:lnTo>
                  <a:pt x="202" y="378"/>
                </a:lnTo>
                <a:lnTo>
                  <a:pt x="204" y="378"/>
                </a:lnTo>
                <a:lnTo>
                  <a:pt x="206" y="376"/>
                </a:lnTo>
                <a:lnTo>
                  <a:pt x="208" y="376"/>
                </a:lnTo>
                <a:lnTo>
                  <a:pt x="208" y="374"/>
                </a:lnTo>
                <a:lnTo>
                  <a:pt x="210" y="372"/>
                </a:lnTo>
                <a:lnTo>
                  <a:pt x="212" y="370"/>
                </a:lnTo>
                <a:lnTo>
                  <a:pt x="214" y="368"/>
                </a:lnTo>
                <a:lnTo>
                  <a:pt x="216" y="368"/>
                </a:lnTo>
                <a:lnTo>
                  <a:pt x="216" y="368"/>
                </a:lnTo>
                <a:lnTo>
                  <a:pt x="216" y="368"/>
                </a:lnTo>
                <a:lnTo>
                  <a:pt x="220" y="366"/>
                </a:lnTo>
                <a:lnTo>
                  <a:pt x="222" y="366"/>
                </a:lnTo>
                <a:lnTo>
                  <a:pt x="224" y="366"/>
                </a:lnTo>
                <a:lnTo>
                  <a:pt x="230" y="366"/>
                </a:lnTo>
                <a:lnTo>
                  <a:pt x="232" y="366"/>
                </a:lnTo>
                <a:lnTo>
                  <a:pt x="234" y="366"/>
                </a:lnTo>
                <a:lnTo>
                  <a:pt x="236" y="366"/>
                </a:lnTo>
                <a:lnTo>
                  <a:pt x="236" y="366"/>
                </a:lnTo>
                <a:lnTo>
                  <a:pt x="240" y="364"/>
                </a:lnTo>
                <a:lnTo>
                  <a:pt x="242" y="364"/>
                </a:lnTo>
                <a:lnTo>
                  <a:pt x="244" y="364"/>
                </a:lnTo>
                <a:lnTo>
                  <a:pt x="244" y="364"/>
                </a:lnTo>
                <a:lnTo>
                  <a:pt x="246" y="364"/>
                </a:lnTo>
                <a:lnTo>
                  <a:pt x="246" y="364"/>
                </a:lnTo>
                <a:lnTo>
                  <a:pt x="246" y="364"/>
                </a:lnTo>
                <a:lnTo>
                  <a:pt x="246" y="364"/>
                </a:lnTo>
                <a:lnTo>
                  <a:pt x="248" y="364"/>
                </a:lnTo>
                <a:lnTo>
                  <a:pt x="248" y="366"/>
                </a:lnTo>
                <a:lnTo>
                  <a:pt x="248" y="366"/>
                </a:lnTo>
                <a:lnTo>
                  <a:pt x="248" y="368"/>
                </a:lnTo>
                <a:lnTo>
                  <a:pt x="248" y="370"/>
                </a:lnTo>
                <a:lnTo>
                  <a:pt x="248" y="370"/>
                </a:lnTo>
                <a:lnTo>
                  <a:pt x="248" y="372"/>
                </a:lnTo>
                <a:lnTo>
                  <a:pt x="248" y="372"/>
                </a:lnTo>
                <a:lnTo>
                  <a:pt x="248" y="372"/>
                </a:lnTo>
                <a:lnTo>
                  <a:pt x="250" y="372"/>
                </a:lnTo>
                <a:lnTo>
                  <a:pt x="252" y="372"/>
                </a:lnTo>
                <a:lnTo>
                  <a:pt x="252" y="374"/>
                </a:lnTo>
                <a:lnTo>
                  <a:pt x="256" y="374"/>
                </a:lnTo>
                <a:lnTo>
                  <a:pt x="258" y="372"/>
                </a:lnTo>
                <a:lnTo>
                  <a:pt x="262" y="372"/>
                </a:lnTo>
                <a:lnTo>
                  <a:pt x="264" y="372"/>
                </a:lnTo>
                <a:lnTo>
                  <a:pt x="266" y="372"/>
                </a:lnTo>
                <a:lnTo>
                  <a:pt x="268" y="372"/>
                </a:lnTo>
                <a:lnTo>
                  <a:pt x="268" y="372"/>
                </a:lnTo>
                <a:lnTo>
                  <a:pt x="270" y="372"/>
                </a:lnTo>
                <a:lnTo>
                  <a:pt x="270" y="374"/>
                </a:lnTo>
                <a:lnTo>
                  <a:pt x="272" y="374"/>
                </a:lnTo>
                <a:lnTo>
                  <a:pt x="274" y="376"/>
                </a:lnTo>
                <a:lnTo>
                  <a:pt x="276" y="378"/>
                </a:lnTo>
                <a:lnTo>
                  <a:pt x="278" y="382"/>
                </a:lnTo>
                <a:lnTo>
                  <a:pt x="280" y="384"/>
                </a:lnTo>
                <a:lnTo>
                  <a:pt x="284" y="388"/>
                </a:lnTo>
                <a:lnTo>
                  <a:pt x="288" y="392"/>
                </a:lnTo>
                <a:lnTo>
                  <a:pt x="288" y="396"/>
                </a:lnTo>
                <a:lnTo>
                  <a:pt x="290" y="398"/>
                </a:lnTo>
                <a:lnTo>
                  <a:pt x="292" y="400"/>
                </a:lnTo>
                <a:lnTo>
                  <a:pt x="292" y="402"/>
                </a:lnTo>
                <a:lnTo>
                  <a:pt x="292" y="402"/>
                </a:lnTo>
                <a:lnTo>
                  <a:pt x="292" y="404"/>
                </a:lnTo>
                <a:lnTo>
                  <a:pt x="292" y="406"/>
                </a:lnTo>
                <a:lnTo>
                  <a:pt x="292" y="412"/>
                </a:lnTo>
                <a:lnTo>
                  <a:pt x="292" y="414"/>
                </a:lnTo>
                <a:lnTo>
                  <a:pt x="292" y="418"/>
                </a:lnTo>
                <a:lnTo>
                  <a:pt x="292" y="418"/>
                </a:lnTo>
                <a:lnTo>
                  <a:pt x="292" y="420"/>
                </a:lnTo>
                <a:lnTo>
                  <a:pt x="292" y="420"/>
                </a:lnTo>
                <a:lnTo>
                  <a:pt x="294" y="420"/>
                </a:lnTo>
                <a:lnTo>
                  <a:pt x="294" y="420"/>
                </a:lnTo>
                <a:lnTo>
                  <a:pt x="294" y="422"/>
                </a:lnTo>
                <a:lnTo>
                  <a:pt x="296" y="422"/>
                </a:lnTo>
                <a:lnTo>
                  <a:pt x="296" y="422"/>
                </a:lnTo>
                <a:lnTo>
                  <a:pt x="298" y="420"/>
                </a:lnTo>
                <a:lnTo>
                  <a:pt x="300" y="420"/>
                </a:lnTo>
                <a:lnTo>
                  <a:pt x="302" y="420"/>
                </a:lnTo>
                <a:lnTo>
                  <a:pt x="304" y="418"/>
                </a:lnTo>
                <a:lnTo>
                  <a:pt x="304" y="418"/>
                </a:lnTo>
                <a:lnTo>
                  <a:pt x="308" y="416"/>
                </a:lnTo>
                <a:lnTo>
                  <a:pt x="310" y="414"/>
                </a:lnTo>
                <a:lnTo>
                  <a:pt x="314" y="412"/>
                </a:lnTo>
                <a:lnTo>
                  <a:pt x="316" y="410"/>
                </a:lnTo>
                <a:lnTo>
                  <a:pt x="320" y="406"/>
                </a:lnTo>
                <a:lnTo>
                  <a:pt x="322" y="402"/>
                </a:lnTo>
                <a:lnTo>
                  <a:pt x="324" y="400"/>
                </a:lnTo>
                <a:lnTo>
                  <a:pt x="326" y="398"/>
                </a:lnTo>
                <a:lnTo>
                  <a:pt x="326" y="398"/>
                </a:lnTo>
                <a:lnTo>
                  <a:pt x="326" y="396"/>
                </a:lnTo>
                <a:lnTo>
                  <a:pt x="328" y="390"/>
                </a:lnTo>
                <a:lnTo>
                  <a:pt x="330" y="388"/>
                </a:lnTo>
                <a:lnTo>
                  <a:pt x="330" y="386"/>
                </a:lnTo>
                <a:lnTo>
                  <a:pt x="330" y="386"/>
                </a:lnTo>
                <a:lnTo>
                  <a:pt x="332" y="386"/>
                </a:lnTo>
                <a:lnTo>
                  <a:pt x="332" y="384"/>
                </a:lnTo>
                <a:lnTo>
                  <a:pt x="332" y="384"/>
                </a:lnTo>
                <a:lnTo>
                  <a:pt x="334" y="384"/>
                </a:lnTo>
                <a:lnTo>
                  <a:pt x="334" y="384"/>
                </a:lnTo>
                <a:lnTo>
                  <a:pt x="334" y="384"/>
                </a:lnTo>
                <a:lnTo>
                  <a:pt x="334" y="386"/>
                </a:lnTo>
                <a:lnTo>
                  <a:pt x="336" y="386"/>
                </a:lnTo>
                <a:lnTo>
                  <a:pt x="336" y="388"/>
                </a:lnTo>
                <a:lnTo>
                  <a:pt x="336" y="390"/>
                </a:lnTo>
                <a:lnTo>
                  <a:pt x="336" y="392"/>
                </a:lnTo>
                <a:lnTo>
                  <a:pt x="336" y="394"/>
                </a:lnTo>
                <a:lnTo>
                  <a:pt x="334" y="396"/>
                </a:lnTo>
                <a:lnTo>
                  <a:pt x="334" y="398"/>
                </a:lnTo>
                <a:lnTo>
                  <a:pt x="334" y="400"/>
                </a:lnTo>
                <a:lnTo>
                  <a:pt x="332" y="404"/>
                </a:lnTo>
                <a:lnTo>
                  <a:pt x="332" y="408"/>
                </a:lnTo>
                <a:lnTo>
                  <a:pt x="330" y="410"/>
                </a:lnTo>
                <a:lnTo>
                  <a:pt x="328" y="412"/>
                </a:lnTo>
                <a:lnTo>
                  <a:pt x="328" y="414"/>
                </a:lnTo>
                <a:lnTo>
                  <a:pt x="324" y="416"/>
                </a:lnTo>
                <a:lnTo>
                  <a:pt x="322" y="418"/>
                </a:lnTo>
                <a:lnTo>
                  <a:pt x="322" y="420"/>
                </a:lnTo>
                <a:lnTo>
                  <a:pt x="322" y="420"/>
                </a:lnTo>
                <a:lnTo>
                  <a:pt x="320" y="420"/>
                </a:lnTo>
                <a:lnTo>
                  <a:pt x="320" y="422"/>
                </a:lnTo>
                <a:lnTo>
                  <a:pt x="320" y="422"/>
                </a:lnTo>
                <a:lnTo>
                  <a:pt x="322" y="422"/>
                </a:lnTo>
                <a:lnTo>
                  <a:pt x="322" y="422"/>
                </a:lnTo>
                <a:lnTo>
                  <a:pt x="322" y="424"/>
                </a:lnTo>
                <a:lnTo>
                  <a:pt x="324" y="424"/>
                </a:lnTo>
                <a:lnTo>
                  <a:pt x="326" y="424"/>
                </a:lnTo>
                <a:lnTo>
                  <a:pt x="328" y="424"/>
                </a:lnTo>
                <a:lnTo>
                  <a:pt x="328" y="424"/>
                </a:lnTo>
                <a:lnTo>
                  <a:pt x="330" y="424"/>
                </a:lnTo>
                <a:lnTo>
                  <a:pt x="332" y="424"/>
                </a:lnTo>
                <a:lnTo>
                  <a:pt x="332" y="424"/>
                </a:lnTo>
                <a:lnTo>
                  <a:pt x="332" y="424"/>
                </a:lnTo>
                <a:lnTo>
                  <a:pt x="332" y="422"/>
                </a:lnTo>
                <a:lnTo>
                  <a:pt x="332" y="422"/>
                </a:lnTo>
                <a:lnTo>
                  <a:pt x="334" y="420"/>
                </a:lnTo>
                <a:lnTo>
                  <a:pt x="334" y="416"/>
                </a:lnTo>
                <a:lnTo>
                  <a:pt x="334" y="416"/>
                </a:lnTo>
                <a:lnTo>
                  <a:pt x="334" y="414"/>
                </a:lnTo>
                <a:lnTo>
                  <a:pt x="336" y="412"/>
                </a:lnTo>
                <a:lnTo>
                  <a:pt x="338" y="410"/>
                </a:lnTo>
                <a:lnTo>
                  <a:pt x="338" y="410"/>
                </a:lnTo>
                <a:lnTo>
                  <a:pt x="338" y="408"/>
                </a:lnTo>
                <a:lnTo>
                  <a:pt x="340" y="408"/>
                </a:lnTo>
                <a:lnTo>
                  <a:pt x="340" y="408"/>
                </a:lnTo>
                <a:lnTo>
                  <a:pt x="340" y="408"/>
                </a:lnTo>
                <a:lnTo>
                  <a:pt x="340" y="408"/>
                </a:lnTo>
                <a:lnTo>
                  <a:pt x="340" y="408"/>
                </a:lnTo>
                <a:lnTo>
                  <a:pt x="340" y="410"/>
                </a:lnTo>
                <a:lnTo>
                  <a:pt x="340" y="410"/>
                </a:lnTo>
                <a:lnTo>
                  <a:pt x="340" y="410"/>
                </a:lnTo>
                <a:lnTo>
                  <a:pt x="340" y="412"/>
                </a:lnTo>
                <a:lnTo>
                  <a:pt x="340" y="414"/>
                </a:lnTo>
                <a:lnTo>
                  <a:pt x="340" y="414"/>
                </a:lnTo>
                <a:lnTo>
                  <a:pt x="340" y="416"/>
                </a:lnTo>
                <a:lnTo>
                  <a:pt x="340" y="420"/>
                </a:lnTo>
                <a:lnTo>
                  <a:pt x="342" y="422"/>
                </a:lnTo>
                <a:lnTo>
                  <a:pt x="342" y="424"/>
                </a:lnTo>
                <a:lnTo>
                  <a:pt x="342" y="424"/>
                </a:lnTo>
                <a:lnTo>
                  <a:pt x="344" y="426"/>
                </a:lnTo>
                <a:lnTo>
                  <a:pt x="344" y="426"/>
                </a:lnTo>
                <a:lnTo>
                  <a:pt x="346" y="428"/>
                </a:lnTo>
                <a:lnTo>
                  <a:pt x="350" y="432"/>
                </a:lnTo>
                <a:lnTo>
                  <a:pt x="350" y="432"/>
                </a:lnTo>
                <a:lnTo>
                  <a:pt x="352" y="434"/>
                </a:lnTo>
                <a:lnTo>
                  <a:pt x="352" y="434"/>
                </a:lnTo>
                <a:lnTo>
                  <a:pt x="352" y="436"/>
                </a:lnTo>
                <a:lnTo>
                  <a:pt x="352" y="438"/>
                </a:lnTo>
                <a:lnTo>
                  <a:pt x="352" y="442"/>
                </a:lnTo>
                <a:lnTo>
                  <a:pt x="352" y="444"/>
                </a:lnTo>
                <a:lnTo>
                  <a:pt x="352" y="446"/>
                </a:lnTo>
                <a:lnTo>
                  <a:pt x="352" y="448"/>
                </a:lnTo>
                <a:lnTo>
                  <a:pt x="350" y="452"/>
                </a:lnTo>
                <a:lnTo>
                  <a:pt x="348" y="454"/>
                </a:lnTo>
                <a:lnTo>
                  <a:pt x="348" y="456"/>
                </a:lnTo>
                <a:lnTo>
                  <a:pt x="348" y="458"/>
                </a:lnTo>
                <a:lnTo>
                  <a:pt x="348" y="458"/>
                </a:lnTo>
                <a:lnTo>
                  <a:pt x="348" y="460"/>
                </a:lnTo>
                <a:lnTo>
                  <a:pt x="348" y="460"/>
                </a:lnTo>
                <a:lnTo>
                  <a:pt x="348" y="462"/>
                </a:lnTo>
                <a:lnTo>
                  <a:pt x="348" y="462"/>
                </a:lnTo>
                <a:lnTo>
                  <a:pt x="350" y="464"/>
                </a:lnTo>
                <a:lnTo>
                  <a:pt x="352" y="466"/>
                </a:lnTo>
                <a:lnTo>
                  <a:pt x="354" y="468"/>
                </a:lnTo>
                <a:lnTo>
                  <a:pt x="356" y="470"/>
                </a:lnTo>
                <a:lnTo>
                  <a:pt x="358" y="470"/>
                </a:lnTo>
                <a:lnTo>
                  <a:pt x="362" y="474"/>
                </a:lnTo>
                <a:lnTo>
                  <a:pt x="364" y="476"/>
                </a:lnTo>
                <a:lnTo>
                  <a:pt x="368" y="478"/>
                </a:lnTo>
                <a:lnTo>
                  <a:pt x="372" y="478"/>
                </a:lnTo>
                <a:lnTo>
                  <a:pt x="376" y="480"/>
                </a:lnTo>
                <a:lnTo>
                  <a:pt x="382" y="482"/>
                </a:lnTo>
                <a:lnTo>
                  <a:pt x="386" y="484"/>
                </a:lnTo>
                <a:lnTo>
                  <a:pt x="392" y="486"/>
                </a:lnTo>
                <a:lnTo>
                  <a:pt x="402" y="488"/>
                </a:lnTo>
                <a:lnTo>
                  <a:pt x="406" y="490"/>
                </a:lnTo>
                <a:lnTo>
                  <a:pt x="410" y="492"/>
                </a:lnTo>
                <a:lnTo>
                  <a:pt x="416" y="492"/>
                </a:lnTo>
                <a:lnTo>
                  <a:pt x="422" y="494"/>
                </a:lnTo>
                <a:lnTo>
                  <a:pt x="424" y="494"/>
                </a:lnTo>
                <a:lnTo>
                  <a:pt x="426" y="494"/>
                </a:lnTo>
                <a:lnTo>
                  <a:pt x="428" y="494"/>
                </a:lnTo>
                <a:lnTo>
                  <a:pt x="430" y="494"/>
                </a:lnTo>
                <a:lnTo>
                  <a:pt x="430" y="494"/>
                </a:lnTo>
                <a:lnTo>
                  <a:pt x="432" y="494"/>
                </a:lnTo>
                <a:lnTo>
                  <a:pt x="436" y="492"/>
                </a:lnTo>
                <a:lnTo>
                  <a:pt x="438" y="492"/>
                </a:lnTo>
                <a:lnTo>
                  <a:pt x="442" y="490"/>
                </a:lnTo>
                <a:lnTo>
                  <a:pt x="448" y="486"/>
                </a:lnTo>
                <a:lnTo>
                  <a:pt x="454" y="484"/>
                </a:lnTo>
                <a:lnTo>
                  <a:pt x="460" y="482"/>
                </a:lnTo>
                <a:lnTo>
                  <a:pt x="464" y="480"/>
                </a:lnTo>
                <a:lnTo>
                  <a:pt x="470" y="478"/>
                </a:lnTo>
                <a:lnTo>
                  <a:pt x="476" y="476"/>
                </a:lnTo>
                <a:lnTo>
                  <a:pt x="482" y="472"/>
                </a:lnTo>
                <a:lnTo>
                  <a:pt x="486" y="472"/>
                </a:lnTo>
                <a:lnTo>
                  <a:pt x="488" y="470"/>
                </a:lnTo>
                <a:lnTo>
                  <a:pt x="490" y="468"/>
                </a:lnTo>
                <a:lnTo>
                  <a:pt x="492" y="466"/>
                </a:lnTo>
                <a:lnTo>
                  <a:pt x="494" y="466"/>
                </a:lnTo>
                <a:lnTo>
                  <a:pt x="496" y="464"/>
                </a:lnTo>
                <a:lnTo>
                  <a:pt x="498" y="462"/>
                </a:lnTo>
                <a:lnTo>
                  <a:pt x="498" y="460"/>
                </a:lnTo>
                <a:lnTo>
                  <a:pt x="500" y="458"/>
                </a:lnTo>
                <a:lnTo>
                  <a:pt x="500" y="456"/>
                </a:lnTo>
                <a:lnTo>
                  <a:pt x="500" y="452"/>
                </a:lnTo>
                <a:lnTo>
                  <a:pt x="502" y="448"/>
                </a:lnTo>
                <a:lnTo>
                  <a:pt x="504" y="444"/>
                </a:lnTo>
                <a:lnTo>
                  <a:pt x="504" y="438"/>
                </a:lnTo>
                <a:lnTo>
                  <a:pt x="506" y="436"/>
                </a:lnTo>
                <a:lnTo>
                  <a:pt x="506" y="436"/>
                </a:lnTo>
                <a:lnTo>
                  <a:pt x="506" y="434"/>
                </a:lnTo>
                <a:lnTo>
                  <a:pt x="508" y="432"/>
                </a:lnTo>
                <a:lnTo>
                  <a:pt x="508" y="432"/>
                </a:lnTo>
                <a:lnTo>
                  <a:pt x="510" y="430"/>
                </a:lnTo>
                <a:lnTo>
                  <a:pt x="512" y="428"/>
                </a:lnTo>
                <a:lnTo>
                  <a:pt x="514" y="426"/>
                </a:lnTo>
                <a:lnTo>
                  <a:pt x="516" y="424"/>
                </a:lnTo>
                <a:lnTo>
                  <a:pt x="520" y="422"/>
                </a:lnTo>
                <a:lnTo>
                  <a:pt x="522" y="420"/>
                </a:lnTo>
                <a:lnTo>
                  <a:pt x="524" y="418"/>
                </a:lnTo>
                <a:lnTo>
                  <a:pt x="526" y="418"/>
                </a:lnTo>
                <a:lnTo>
                  <a:pt x="526" y="416"/>
                </a:lnTo>
                <a:lnTo>
                  <a:pt x="528" y="416"/>
                </a:lnTo>
                <a:lnTo>
                  <a:pt x="528" y="414"/>
                </a:lnTo>
                <a:lnTo>
                  <a:pt x="530" y="412"/>
                </a:lnTo>
                <a:lnTo>
                  <a:pt x="532" y="408"/>
                </a:lnTo>
                <a:lnTo>
                  <a:pt x="532" y="404"/>
                </a:lnTo>
                <a:lnTo>
                  <a:pt x="534" y="400"/>
                </a:lnTo>
                <a:lnTo>
                  <a:pt x="536" y="396"/>
                </a:lnTo>
                <a:lnTo>
                  <a:pt x="538" y="394"/>
                </a:lnTo>
                <a:lnTo>
                  <a:pt x="538" y="392"/>
                </a:lnTo>
                <a:lnTo>
                  <a:pt x="540" y="390"/>
                </a:lnTo>
                <a:lnTo>
                  <a:pt x="540" y="390"/>
                </a:lnTo>
                <a:lnTo>
                  <a:pt x="542" y="388"/>
                </a:lnTo>
                <a:lnTo>
                  <a:pt x="544" y="386"/>
                </a:lnTo>
                <a:lnTo>
                  <a:pt x="548" y="382"/>
                </a:lnTo>
                <a:lnTo>
                  <a:pt x="550" y="380"/>
                </a:lnTo>
                <a:lnTo>
                  <a:pt x="558" y="374"/>
                </a:lnTo>
                <a:lnTo>
                  <a:pt x="560" y="370"/>
                </a:lnTo>
                <a:lnTo>
                  <a:pt x="564" y="368"/>
                </a:lnTo>
                <a:lnTo>
                  <a:pt x="564" y="366"/>
                </a:lnTo>
                <a:lnTo>
                  <a:pt x="568" y="364"/>
                </a:lnTo>
                <a:lnTo>
                  <a:pt x="570" y="360"/>
                </a:lnTo>
                <a:lnTo>
                  <a:pt x="570" y="358"/>
                </a:lnTo>
                <a:lnTo>
                  <a:pt x="570" y="358"/>
                </a:lnTo>
                <a:lnTo>
                  <a:pt x="572" y="356"/>
                </a:lnTo>
                <a:lnTo>
                  <a:pt x="572" y="354"/>
                </a:lnTo>
                <a:lnTo>
                  <a:pt x="572" y="352"/>
                </a:lnTo>
                <a:lnTo>
                  <a:pt x="572" y="348"/>
                </a:lnTo>
                <a:lnTo>
                  <a:pt x="572" y="344"/>
                </a:lnTo>
                <a:lnTo>
                  <a:pt x="572" y="338"/>
                </a:lnTo>
                <a:lnTo>
                  <a:pt x="570" y="326"/>
                </a:lnTo>
                <a:lnTo>
                  <a:pt x="570" y="322"/>
                </a:lnTo>
                <a:lnTo>
                  <a:pt x="570" y="320"/>
                </a:lnTo>
                <a:lnTo>
                  <a:pt x="570" y="318"/>
                </a:lnTo>
                <a:lnTo>
                  <a:pt x="570" y="314"/>
                </a:lnTo>
                <a:lnTo>
                  <a:pt x="572" y="312"/>
                </a:lnTo>
                <a:lnTo>
                  <a:pt x="572" y="306"/>
                </a:lnTo>
                <a:lnTo>
                  <a:pt x="576" y="292"/>
                </a:lnTo>
                <a:lnTo>
                  <a:pt x="576" y="284"/>
                </a:lnTo>
                <a:lnTo>
                  <a:pt x="578" y="276"/>
                </a:lnTo>
                <a:lnTo>
                  <a:pt x="578" y="270"/>
                </a:lnTo>
                <a:lnTo>
                  <a:pt x="580" y="268"/>
                </a:lnTo>
                <a:lnTo>
                  <a:pt x="580" y="264"/>
                </a:lnTo>
                <a:lnTo>
                  <a:pt x="580" y="262"/>
                </a:lnTo>
                <a:lnTo>
                  <a:pt x="580" y="258"/>
                </a:lnTo>
                <a:lnTo>
                  <a:pt x="578" y="254"/>
                </a:lnTo>
                <a:lnTo>
                  <a:pt x="578" y="254"/>
                </a:lnTo>
                <a:lnTo>
                  <a:pt x="578" y="252"/>
                </a:lnTo>
                <a:lnTo>
                  <a:pt x="578" y="250"/>
                </a:lnTo>
                <a:lnTo>
                  <a:pt x="576" y="250"/>
                </a:lnTo>
                <a:lnTo>
                  <a:pt x="574" y="246"/>
                </a:lnTo>
                <a:lnTo>
                  <a:pt x="572" y="244"/>
                </a:lnTo>
                <a:lnTo>
                  <a:pt x="570" y="240"/>
                </a:lnTo>
                <a:lnTo>
                  <a:pt x="566" y="236"/>
                </a:lnTo>
                <a:lnTo>
                  <a:pt x="564" y="234"/>
                </a:lnTo>
                <a:lnTo>
                  <a:pt x="562" y="230"/>
                </a:lnTo>
                <a:lnTo>
                  <a:pt x="562" y="230"/>
                </a:lnTo>
                <a:lnTo>
                  <a:pt x="560" y="228"/>
                </a:lnTo>
                <a:lnTo>
                  <a:pt x="560" y="226"/>
                </a:lnTo>
                <a:lnTo>
                  <a:pt x="560" y="226"/>
                </a:lnTo>
                <a:lnTo>
                  <a:pt x="558" y="222"/>
                </a:lnTo>
                <a:lnTo>
                  <a:pt x="556" y="214"/>
                </a:lnTo>
                <a:lnTo>
                  <a:pt x="556" y="210"/>
                </a:lnTo>
                <a:lnTo>
                  <a:pt x="554" y="206"/>
                </a:lnTo>
                <a:lnTo>
                  <a:pt x="554" y="204"/>
                </a:lnTo>
                <a:lnTo>
                  <a:pt x="554" y="204"/>
                </a:lnTo>
                <a:lnTo>
                  <a:pt x="552" y="202"/>
                </a:lnTo>
                <a:lnTo>
                  <a:pt x="552" y="200"/>
                </a:lnTo>
                <a:lnTo>
                  <a:pt x="550" y="200"/>
                </a:lnTo>
                <a:lnTo>
                  <a:pt x="550" y="200"/>
                </a:lnTo>
                <a:lnTo>
                  <a:pt x="550" y="198"/>
                </a:lnTo>
                <a:lnTo>
                  <a:pt x="548" y="198"/>
                </a:lnTo>
                <a:lnTo>
                  <a:pt x="546" y="198"/>
                </a:lnTo>
                <a:lnTo>
                  <a:pt x="542" y="196"/>
                </a:lnTo>
                <a:lnTo>
                  <a:pt x="540" y="196"/>
                </a:lnTo>
                <a:lnTo>
                  <a:pt x="536" y="194"/>
                </a:lnTo>
                <a:lnTo>
                  <a:pt x="536" y="194"/>
                </a:lnTo>
                <a:lnTo>
                  <a:pt x="534" y="194"/>
                </a:lnTo>
                <a:lnTo>
                  <a:pt x="534" y="192"/>
                </a:lnTo>
                <a:lnTo>
                  <a:pt x="532" y="192"/>
                </a:lnTo>
                <a:lnTo>
                  <a:pt x="532" y="190"/>
                </a:lnTo>
                <a:lnTo>
                  <a:pt x="532" y="190"/>
                </a:lnTo>
                <a:lnTo>
                  <a:pt x="532" y="188"/>
                </a:lnTo>
                <a:lnTo>
                  <a:pt x="530" y="186"/>
                </a:lnTo>
                <a:lnTo>
                  <a:pt x="530" y="182"/>
                </a:lnTo>
                <a:lnTo>
                  <a:pt x="530" y="178"/>
                </a:lnTo>
                <a:lnTo>
                  <a:pt x="530" y="174"/>
                </a:lnTo>
                <a:lnTo>
                  <a:pt x="530" y="172"/>
                </a:lnTo>
                <a:lnTo>
                  <a:pt x="530" y="170"/>
                </a:lnTo>
                <a:lnTo>
                  <a:pt x="530" y="168"/>
                </a:lnTo>
                <a:lnTo>
                  <a:pt x="528" y="166"/>
                </a:lnTo>
                <a:lnTo>
                  <a:pt x="528" y="166"/>
                </a:lnTo>
                <a:lnTo>
                  <a:pt x="526" y="164"/>
                </a:lnTo>
                <a:lnTo>
                  <a:pt x="526" y="162"/>
                </a:lnTo>
                <a:lnTo>
                  <a:pt x="524" y="162"/>
                </a:lnTo>
                <a:lnTo>
                  <a:pt x="522" y="162"/>
                </a:lnTo>
                <a:lnTo>
                  <a:pt x="520" y="160"/>
                </a:lnTo>
                <a:lnTo>
                  <a:pt x="518" y="160"/>
                </a:lnTo>
                <a:lnTo>
                  <a:pt x="514" y="158"/>
                </a:lnTo>
                <a:lnTo>
                  <a:pt x="508" y="156"/>
                </a:lnTo>
                <a:lnTo>
                  <a:pt x="506" y="156"/>
                </a:lnTo>
                <a:lnTo>
                  <a:pt x="504" y="154"/>
                </a:lnTo>
                <a:lnTo>
                  <a:pt x="502" y="154"/>
                </a:lnTo>
                <a:lnTo>
                  <a:pt x="500" y="152"/>
                </a:lnTo>
                <a:lnTo>
                  <a:pt x="500" y="152"/>
                </a:lnTo>
                <a:lnTo>
                  <a:pt x="498" y="150"/>
                </a:lnTo>
                <a:lnTo>
                  <a:pt x="498" y="148"/>
                </a:lnTo>
                <a:lnTo>
                  <a:pt x="498" y="146"/>
                </a:lnTo>
                <a:lnTo>
                  <a:pt x="498" y="146"/>
                </a:lnTo>
                <a:lnTo>
                  <a:pt x="496" y="144"/>
                </a:lnTo>
                <a:lnTo>
                  <a:pt x="496" y="140"/>
                </a:lnTo>
                <a:lnTo>
                  <a:pt x="496" y="138"/>
                </a:lnTo>
                <a:lnTo>
                  <a:pt x="496" y="134"/>
                </a:lnTo>
                <a:lnTo>
                  <a:pt x="498" y="124"/>
                </a:lnTo>
                <a:lnTo>
                  <a:pt x="498" y="120"/>
                </a:lnTo>
                <a:lnTo>
                  <a:pt x="498" y="118"/>
                </a:lnTo>
                <a:lnTo>
                  <a:pt x="498" y="116"/>
                </a:lnTo>
                <a:lnTo>
                  <a:pt x="496" y="112"/>
                </a:lnTo>
                <a:lnTo>
                  <a:pt x="496" y="108"/>
                </a:lnTo>
                <a:lnTo>
                  <a:pt x="494" y="102"/>
                </a:lnTo>
                <a:lnTo>
                  <a:pt x="494" y="98"/>
                </a:lnTo>
                <a:lnTo>
                  <a:pt x="492" y="92"/>
                </a:lnTo>
                <a:lnTo>
                  <a:pt x="490" y="88"/>
                </a:lnTo>
                <a:lnTo>
                  <a:pt x="490" y="84"/>
                </a:lnTo>
                <a:lnTo>
                  <a:pt x="488" y="82"/>
                </a:lnTo>
                <a:lnTo>
                  <a:pt x="488" y="80"/>
                </a:lnTo>
                <a:lnTo>
                  <a:pt x="486" y="78"/>
                </a:lnTo>
                <a:lnTo>
                  <a:pt x="486" y="78"/>
                </a:lnTo>
                <a:lnTo>
                  <a:pt x="484" y="74"/>
                </a:lnTo>
                <a:lnTo>
                  <a:pt x="482" y="72"/>
                </a:lnTo>
                <a:lnTo>
                  <a:pt x="478" y="70"/>
                </a:lnTo>
                <a:lnTo>
                  <a:pt x="476" y="68"/>
                </a:lnTo>
                <a:lnTo>
                  <a:pt x="474" y="64"/>
                </a:lnTo>
                <a:lnTo>
                  <a:pt x="472" y="62"/>
                </a:lnTo>
                <a:lnTo>
                  <a:pt x="470" y="60"/>
                </a:lnTo>
                <a:lnTo>
                  <a:pt x="470" y="60"/>
                </a:lnTo>
                <a:lnTo>
                  <a:pt x="468" y="56"/>
                </a:lnTo>
                <a:lnTo>
                  <a:pt x="466" y="54"/>
                </a:lnTo>
                <a:lnTo>
                  <a:pt x="464" y="50"/>
                </a:lnTo>
                <a:lnTo>
                  <a:pt x="464" y="46"/>
                </a:lnTo>
                <a:lnTo>
                  <a:pt x="462" y="42"/>
                </a:lnTo>
                <a:lnTo>
                  <a:pt x="460" y="38"/>
                </a:lnTo>
                <a:lnTo>
                  <a:pt x="460" y="36"/>
                </a:lnTo>
                <a:lnTo>
                  <a:pt x="460" y="34"/>
                </a:lnTo>
                <a:lnTo>
                  <a:pt x="460" y="34"/>
                </a:lnTo>
                <a:lnTo>
                  <a:pt x="460" y="32"/>
                </a:lnTo>
                <a:lnTo>
                  <a:pt x="460" y="32"/>
                </a:lnTo>
                <a:lnTo>
                  <a:pt x="460" y="30"/>
                </a:lnTo>
                <a:lnTo>
                  <a:pt x="460" y="28"/>
                </a:lnTo>
                <a:lnTo>
                  <a:pt x="462" y="26"/>
                </a:lnTo>
                <a:lnTo>
                  <a:pt x="464" y="24"/>
                </a:lnTo>
                <a:lnTo>
                  <a:pt x="466" y="22"/>
                </a:lnTo>
                <a:lnTo>
                  <a:pt x="466" y="20"/>
                </a:lnTo>
                <a:lnTo>
                  <a:pt x="466" y="20"/>
                </a:lnTo>
                <a:lnTo>
                  <a:pt x="468" y="18"/>
                </a:lnTo>
                <a:lnTo>
                  <a:pt x="468" y="18"/>
                </a:lnTo>
                <a:lnTo>
                  <a:pt x="468" y="16"/>
                </a:lnTo>
                <a:lnTo>
                  <a:pt x="466" y="16"/>
                </a:lnTo>
                <a:lnTo>
                  <a:pt x="466" y="14"/>
                </a:lnTo>
                <a:lnTo>
                  <a:pt x="466" y="12"/>
                </a:lnTo>
                <a:lnTo>
                  <a:pt x="466" y="12"/>
                </a:lnTo>
                <a:lnTo>
                  <a:pt x="464" y="8"/>
                </a:lnTo>
                <a:lnTo>
                  <a:pt x="462" y="6"/>
                </a:lnTo>
                <a:lnTo>
                  <a:pt x="460" y="4"/>
                </a:lnTo>
                <a:lnTo>
                  <a:pt x="460" y="4"/>
                </a:lnTo>
                <a:lnTo>
                  <a:pt x="458" y="2"/>
                </a:lnTo>
                <a:lnTo>
                  <a:pt x="456" y="0"/>
                </a:lnTo>
                <a:lnTo>
                  <a:pt x="456" y="0"/>
                </a:lnTo>
                <a:lnTo>
                  <a:pt x="454" y="0"/>
                </a:lnTo>
                <a:lnTo>
                  <a:pt x="454" y="0"/>
                </a:lnTo>
                <a:lnTo>
                  <a:pt x="452" y="0"/>
                </a:lnTo>
                <a:lnTo>
                  <a:pt x="452" y="0"/>
                </a:lnTo>
                <a:lnTo>
                  <a:pt x="450" y="0"/>
                </a:lnTo>
                <a:lnTo>
                  <a:pt x="450" y="0"/>
                </a:lnTo>
                <a:lnTo>
                  <a:pt x="448" y="2"/>
                </a:lnTo>
                <a:lnTo>
                  <a:pt x="448" y="2"/>
                </a:lnTo>
                <a:lnTo>
                  <a:pt x="448" y="4"/>
                </a:lnTo>
                <a:lnTo>
                  <a:pt x="446" y="6"/>
                </a:lnTo>
                <a:lnTo>
                  <a:pt x="444" y="12"/>
                </a:lnTo>
                <a:lnTo>
                  <a:pt x="444" y="14"/>
                </a:lnTo>
                <a:lnTo>
                  <a:pt x="442" y="16"/>
                </a:lnTo>
                <a:lnTo>
                  <a:pt x="442" y="16"/>
                </a:lnTo>
                <a:lnTo>
                  <a:pt x="442" y="18"/>
                </a:lnTo>
                <a:lnTo>
                  <a:pt x="440" y="20"/>
                </a:lnTo>
                <a:lnTo>
                  <a:pt x="438" y="22"/>
                </a:lnTo>
                <a:lnTo>
                  <a:pt x="436" y="24"/>
                </a:lnTo>
                <a:lnTo>
                  <a:pt x="434" y="26"/>
                </a:lnTo>
                <a:lnTo>
                  <a:pt x="434" y="26"/>
                </a:lnTo>
                <a:lnTo>
                  <a:pt x="434" y="28"/>
                </a:lnTo>
                <a:lnTo>
                  <a:pt x="432" y="30"/>
                </a:lnTo>
                <a:lnTo>
                  <a:pt x="432" y="30"/>
                </a:lnTo>
                <a:lnTo>
                  <a:pt x="432" y="34"/>
                </a:lnTo>
                <a:lnTo>
                  <a:pt x="432" y="38"/>
                </a:lnTo>
                <a:lnTo>
                  <a:pt x="432" y="42"/>
                </a:lnTo>
                <a:lnTo>
                  <a:pt x="432" y="46"/>
                </a:lnTo>
                <a:lnTo>
                  <a:pt x="432" y="50"/>
                </a:lnTo>
                <a:lnTo>
                  <a:pt x="434" y="58"/>
                </a:lnTo>
                <a:lnTo>
                  <a:pt x="434" y="66"/>
                </a:lnTo>
                <a:lnTo>
                  <a:pt x="434" y="70"/>
                </a:lnTo>
                <a:lnTo>
                  <a:pt x="436" y="74"/>
                </a:lnTo>
                <a:lnTo>
                  <a:pt x="436" y="78"/>
                </a:lnTo>
                <a:lnTo>
                  <a:pt x="436" y="82"/>
                </a:lnTo>
                <a:lnTo>
                  <a:pt x="436" y="86"/>
                </a:lnTo>
                <a:lnTo>
                  <a:pt x="434" y="88"/>
                </a:lnTo>
                <a:lnTo>
                  <a:pt x="434" y="90"/>
                </a:lnTo>
                <a:lnTo>
                  <a:pt x="432" y="92"/>
                </a:lnTo>
                <a:lnTo>
                  <a:pt x="432" y="94"/>
                </a:lnTo>
                <a:lnTo>
                  <a:pt x="430" y="96"/>
                </a:lnTo>
                <a:lnTo>
                  <a:pt x="428" y="100"/>
                </a:lnTo>
                <a:lnTo>
                  <a:pt x="426" y="102"/>
                </a:lnTo>
                <a:lnTo>
                  <a:pt x="426" y="104"/>
                </a:lnTo>
                <a:lnTo>
                  <a:pt x="426" y="104"/>
                </a:lnTo>
                <a:lnTo>
                  <a:pt x="424" y="106"/>
                </a:lnTo>
                <a:lnTo>
                  <a:pt x="424" y="110"/>
                </a:lnTo>
                <a:lnTo>
                  <a:pt x="422" y="110"/>
                </a:lnTo>
                <a:lnTo>
                  <a:pt x="422" y="112"/>
                </a:lnTo>
                <a:lnTo>
                  <a:pt x="422" y="112"/>
                </a:lnTo>
                <a:lnTo>
                  <a:pt x="420" y="114"/>
                </a:lnTo>
                <a:lnTo>
                  <a:pt x="420" y="114"/>
                </a:lnTo>
                <a:lnTo>
                  <a:pt x="420" y="114"/>
                </a:lnTo>
                <a:lnTo>
                  <a:pt x="416" y="114"/>
                </a:lnTo>
                <a:lnTo>
                  <a:pt x="414" y="116"/>
                </a:lnTo>
                <a:lnTo>
                  <a:pt x="412" y="116"/>
                </a:lnTo>
                <a:lnTo>
                  <a:pt x="410" y="116"/>
                </a:lnTo>
                <a:lnTo>
                  <a:pt x="406" y="114"/>
                </a:lnTo>
                <a:lnTo>
                  <a:pt x="404" y="114"/>
                </a:lnTo>
                <a:lnTo>
                  <a:pt x="402" y="114"/>
                </a:lnTo>
                <a:lnTo>
                  <a:pt x="402" y="114"/>
                </a:lnTo>
                <a:lnTo>
                  <a:pt x="402" y="112"/>
                </a:lnTo>
                <a:lnTo>
                  <a:pt x="400" y="112"/>
                </a:lnTo>
                <a:lnTo>
                  <a:pt x="398" y="110"/>
                </a:lnTo>
                <a:lnTo>
                  <a:pt x="396" y="106"/>
                </a:lnTo>
                <a:lnTo>
                  <a:pt x="392" y="102"/>
                </a:lnTo>
                <a:lnTo>
                  <a:pt x="390" y="102"/>
                </a:lnTo>
                <a:lnTo>
                  <a:pt x="388" y="100"/>
                </a:lnTo>
                <a:lnTo>
                  <a:pt x="386" y="98"/>
                </a:lnTo>
                <a:lnTo>
                  <a:pt x="384" y="98"/>
                </a:lnTo>
                <a:lnTo>
                  <a:pt x="378" y="96"/>
                </a:lnTo>
                <a:lnTo>
                  <a:pt x="374" y="94"/>
                </a:lnTo>
                <a:lnTo>
                  <a:pt x="370" y="94"/>
                </a:lnTo>
                <a:lnTo>
                  <a:pt x="368" y="92"/>
                </a:lnTo>
                <a:lnTo>
                  <a:pt x="368" y="92"/>
                </a:lnTo>
                <a:lnTo>
                  <a:pt x="366" y="90"/>
                </a:lnTo>
                <a:lnTo>
                  <a:pt x="362" y="86"/>
                </a:lnTo>
                <a:lnTo>
                  <a:pt x="360" y="84"/>
                </a:lnTo>
                <a:lnTo>
                  <a:pt x="358" y="82"/>
                </a:lnTo>
                <a:lnTo>
                  <a:pt x="356" y="80"/>
                </a:lnTo>
                <a:lnTo>
                  <a:pt x="356" y="80"/>
                </a:lnTo>
                <a:lnTo>
                  <a:pt x="354" y="80"/>
                </a:lnTo>
                <a:lnTo>
                  <a:pt x="350" y="78"/>
                </a:lnTo>
                <a:lnTo>
                  <a:pt x="348" y="78"/>
                </a:lnTo>
                <a:lnTo>
                  <a:pt x="346" y="78"/>
                </a:lnTo>
                <a:lnTo>
                  <a:pt x="346" y="76"/>
                </a:lnTo>
                <a:lnTo>
                  <a:pt x="346" y="76"/>
                </a:lnTo>
                <a:lnTo>
                  <a:pt x="344" y="76"/>
                </a:lnTo>
                <a:lnTo>
                  <a:pt x="344" y="76"/>
                </a:lnTo>
                <a:lnTo>
                  <a:pt x="344" y="74"/>
                </a:lnTo>
                <a:lnTo>
                  <a:pt x="344" y="74"/>
                </a:lnTo>
                <a:lnTo>
                  <a:pt x="346" y="72"/>
                </a:lnTo>
                <a:lnTo>
                  <a:pt x="346" y="70"/>
                </a:lnTo>
                <a:lnTo>
                  <a:pt x="348" y="68"/>
                </a:lnTo>
                <a:lnTo>
                  <a:pt x="350" y="64"/>
                </a:lnTo>
                <a:lnTo>
                  <a:pt x="350" y="62"/>
                </a:lnTo>
                <a:lnTo>
                  <a:pt x="352" y="60"/>
                </a:lnTo>
                <a:lnTo>
                  <a:pt x="352" y="60"/>
                </a:lnTo>
                <a:lnTo>
                  <a:pt x="352" y="58"/>
                </a:lnTo>
                <a:lnTo>
                  <a:pt x="352" y="54"/>
                </a:lnTo>
                <a:lnTo>
                  <a:pt x="354" y="52"/>
                </a:lnTo>
                <a:lnTo>
                  <a:pt x="354" y="50"/>
                </a:lnTo>
                <a:lnTo>
                  <a:pt x="354" y="50"/>
                </a:lnTo>
                <a:lnTo>
                  <a:pt x="356" y="48"/>
                </a:lnTo>
                <a:lnTo>
                  <a:pt x="356" y="48"/>
                </a:lnTo>
                <a:lnTo>
                  <a:pt x="356" y="48"/>
                </a:lnTo>
                <a:lnTo>
                  <a:pt x="360" y="46"/>
                </a:lnTo>
                <a:lnTo>
                  <a:pt x="362" y="46"/>
                </a:lnTo>
                <a:lnTo>
                  <a:pt x="364" y="46"/>
                </a:lnTo>
                <a:lnTo>
                  <a:pt x="364" y="44"/>
                </a:lnTo>
                <a:lnTo>
                  <a:pt x="366" y="42"/>
                </a:lnTo>
                <a:lnTo>
                  <a:pt x="366" y="40"/>
                </a:lnTo>
                <a:lnTo>
                  <a:pt x="368" y="38"/>
                </a:lnTo>
                <a:lnTo>
                  <a:pt x="370" y="36"/>
                </a:lnTo>
                <a:lnTo>
                  <a:pt x="370" y="34"/>
                </a:lnTo>
                <a:lnTo>
                  <a:pt x="370" y="32"/>
                </a:lnTo>
                <a:lnTo>
                  <a:pt x="370" y="30"/>
                </a:lnTo>
                <a:lnTo>
                  <a:pt x="370" y="30"/>
                </a:lnTo>
                <a:lnTo>
                  <a:pt x="370" y="28"/>
                </a:lnTo>
                <a:lnTo>
                  <a:pt x="370" y="28"/>
                </a:lnTo>
                <a:lnTo>
                  <a:pt x="370" y="26"/>
                </a:lnTo>
                <a:lnTo>
                  <a:pt x="370" y="26"/>
                </a:lnTo>
                <a:lnTo>
                  <a:pt x="368" y="26"/>
                </a:lnTo>
                <a:lnTo>
                  <a:pt x="368" y="24"/>
                </a:lnTo>
                <a:lnTo>
                  <a:pt x="366" y="24"/>
                </a:lnTo>
                <a:lnTo>
                  <a:pt x="366" y="24"/>
                </a:lnTo>
                <a:lnTo>
                  <a:pt x="364" y="24"/>
                </a:lnTo>
                <a:lnTo>
                  <a:pt x="362" y="24"/>
                </a:lnTo>
                <a:lnTo>
                  <a:pt x="358" y="24"/>
                </a:lnTo>
                <a:lnTo>
                  <a:pt x="354" y="24"/>
                </a:lnTo>
                <a:lnTo>
                  <a:pt x="352" y="24"/>
                </a:lnTo>
                <a:lnTo>
                  <a:pt x="350" y="24"/>
                </a:lnTo>
                <a:lnTo>
                  <a:pt x="348" y="24"/>
                </a:lnTo>
                <a:lnTo>
                  <a:pt x="346" y="22"/>
                </a:lnTo>
                <a:lnTo>
                  <a:pt x="340" y="22"/>
                </a:lnTo>
                <a:lnTo>
                  <a:pt x="336" y="22"/>
                </a:lnTo>
                <a:lnTo>
                  <a:pt x="332" y="22"/>
                </a:lnTo>
                <a:lnTo>
                  <a:pt x="332" y="22"/>
                </a:lnTo>
                <a:lnTo>
                  <a:pt x="330" y="22"/>
                </a:lnTo>
                <a:lnTo>
                  <a:pt x="328" y="20"/>
                </a:lnTo>
                <a:lnTo>
                  <a:pt x="326" y="20"/>
                </a:lnTo>
                <a:lnTo>
                  <a:pt x="324" y="18"/>
                </a:lnTo>
                <a:lnTo>
                  <a:pt x="320" y="16"/>
                </a:lnTo>
                <a:lnTo>
                  <a:pt x="318" y="14"/>
                </a:lnTo>
                <a:lnTo>
                  <a:pt x="314" y="12"/>
                </a:lnTo>
                <a:lnTo>
                  <a:pt x="312" y="12"/>
                </a:lnTo>
                <a:lnTo>
                  <a:pt x="310" y="10"/>
                </a:lnTo>
                <a:lnTo>
                  <a:pt x="304" y="8"/>
                </a:lnTo>
                <a:lnTo>
                  <a:pt x="302" y="8"/>
                </a:lnTo>
                <a:lnTo>
                  <a:pt x="298" y="8"/>
                </a:lnTo>
                <a:lnTo>
                  <a:pt x="294" y="6"/>
                </a:lnTo>
                <a:lnTo>
                  <a:pt x="294" y="6"/>
                </a:lnTo>
                <a:lnTo>
                  <a:pt x="292" y="6"/>
                </a:lnTo>
                <a:lnTo>
                  <a:pt x="290" y="6"/>
                </a:lnTo>
                <a:lnTo>
                  <a:pt x="290" y="8"/>
                </a:lnTo>
                <a:lnTo>
                  <a:pt x="288" y="8"/>
                </a:lnTo>
                <a:lnTo>
                  <a:pt x="288" y="8"/>
                </a:lnTo>
                <a:lnTo>
                  <a:pt x="286" y="8"/>
                </a:lnTo>
                <a:lnTo>
                  <a:pt x="286" y="10"/>
                </a:lnTo>
                <a:lnTo>
                  <a:pt x="286" y="10"/>
                </a:lnTo>
                <a:lnTo>
                  <a:pt x="286" y="10"/>
                </a:lnTo>
                <a:lnTo>
                  <a:pt x="286" y="12"/>
                </a:lnTo>
                <a:lnTo>
                  <a:pt x="286" y="12"/>
                </a:lnTo>
                <a:lnTo>
                  <a:pt x="286" y="14"/>
                </a:lnTo>
                <a:lnTo>
                  <a:pt x="286" y="14"/>
                </a:lnTo>
                <a:lnTo>
                  <a:pt x="286" y="14"/>
                </a:lnTo>
                <a:lnTo>
                  <a:pt x="286" y="16"/>
                </a:lnTo>
                <a:lnTo>
                  <a:pt x="288" y="16"/>
                </a:lnTo>
                <a:lnTo>
                  <a:pt x="288" y="16"/>
                </a:lnTo>
                <a:lnTo>
                  <a:pt x="290" y="18"/>
                </a:lnTo>
                <a:lnTo>
                  <a:pt x="294" y="18"/>
                </a:lnTo>
                <a:lnTo>
                  <a:pt x="294" y="18"/>
                </a:lnTo>
                <a:lnTo>
                  <a:pt x="296" y="18"/>
                </a:lnTo>
                <a:lnTo>
                  <a:pt x="296"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5" name="Freeform 17"/>
          <p:cNvSpPr>
            <a:spLocks/>
          </p:cNvSpPr>
          <p:nvPr/>
        </p:nvSpPr>
        <p:spPr bwMode="auto">
          <a:xfrm>
            <a:off x="7064781" y="4940664"/>
            <a:ext cx="1004604" cy="855645"/>
          </a:xfrm>
          <a:custGeom>
            <a:avLst/>
            <a:gdLst>
              <a:gd name="T0" fmla="*/ 296 w 580"/>
              <a:gd name="T1" fmla="*/ 34 h 494"/>
              <a:gd name="T2" fmla="*/ 262 w 580"/>
              <a:gd name="T3" fmla="*/ 46 h 494"/>
              <a:gd name="T4" fmla="*/ 256 w 580"/>
              <a:gd name="T5" fmla="*/ 74 h 494"/>
              <a:gd name="T6" fmla="*/ 234 w 580"/>
              <a:gd name="T7" fmla="*/ 68 h 494"/>
              <a:gd name="T8" fmla="*/ 208 w 580"/>
              <a:gd name="T9" fmla="*/ 56 h 494"/>
              <a:gd name="T10" fmla="*/ 196 w 580"/>
              <a:gd name="T11" fmla="*/ 76 h 494"/>
              <a:gd name="T12" fmla="*/ 166 w 580"/>
              <a:gd name="T13" fmla="*/ 100 h 494"/>
              <a:gd name="T14" fmla="*/ 160 w 580"/>
              <a:gd name="T15" fmla="*/ 112 h 494"/>
              <a:gd name="T16" fmla="*/ 148 w 580"/>
              <a:gd name="T17" fmla="*/ 102 h 494"/>
              <a:gd name="T18" fmla="*/ 138 w 580"/>
              <a:gd name="T19" fmla="*/ 140 h 494"/>
              <a:gd name="T20" fmla="*/ 64 w 580"/>
              <a:gd name="T21" fmla="*/ 172 h 494"/>
              <a:gd name="T22" fmla="*/ 30 w 580"/>
              <a:gd name="T23" fmla="*/ 200 h 494"/>
              <a:gd name="T24" fmla="*/ 4 w 580"/>
              <a:gd name="T25" fmla="*/ 204 h 494"/>
              <a:gd name="T26" fmla="*/ 10 w 580"/>
              <a:gd name="T27" fmla="*/ 248 h 494"/>
              <a:gd name="T28" fmla="*/ 18 w 580"/>
              <a:gd name="T29" fmla="*/ 266 h 494"/>
              <a:gd name="T30" fmla="*/ 2 w 580"/>
              <a:gd name="T31" fmla="*/ 256 h 494"/>
              <a:gd name="T32" fmla="*/ 10 w 580"/>
              <a:gd name="T33" fmla="*/ 302 h 494"/>
              <a:gd name="T34" fmla="*/ 16 w 580"/>
              <a:gd name="T35" fmla="*/ 344 h 494"/>
              <a:gd name="T36" fmla="*/ 28 w 580"/>
              <a:gd name="T37" fmla="*/ 362 h 494"/>
              <a:gd name="T38" fmla="*/ 18 w 580"/>
              <a:gd name="T39" fmla="*/ 380 h 494"/>
              <a:gd name="T40" fmla="*/ 6 w 580"/>
              <a:gd name="T41" fmla="*/ 400 h 494"/>
              <a:gd name="T42" fmla="*/ 36 w 580"/>
              <a:gd name="T43" fmla="*/ 426 h 494"/>
              <a:gd name="T44" fmla="*/ 56 w 580"/>
              <a:gd name="T45" fmla="*/ 420 h 494"/>
              <a:gd name="T46" fmla="*/ 84 w 580"/>
              <a:gd name="T47" fmla="*/ 414 h 494"/>
              <a:gd name="T48" fmla="*/ 138 w 580"/>
              <a:gd name="T49" fmla="*/ 402 h 494"/>
              <a:gd name="T50" fmla="*/ 184 w 580"/>
              <a:gd name="T51" fmla="*/ 380 h 494"/>
              <a:gd name="T52" fmla="*/ 220 w 580"/>
              <a:gd name="T53" fmla="*/ 366 h 494"/>
              <a:gd name="T54" fmla="*/ 248 w 580"/>
              <a:gd name="T55" fmla="*/ 364 h 494"/>
              <a:gd name="T56" fmla="*/ 266 w 580"/>
              <a:gd name="T57" fmla="*/ 372 h 494"/>
              <a:gd name="T58" fmla="*/ 292 w 580"/>
              <a:gd name="T59" fmla="*/ 402 h 494"/>
              <a:gd name="T60" fmla="*/ 302 w 580"/>
              <a:gd name="T61" fmla="*/ 420 h 494"/>
              <a:gd name="T62" fmla="*/ 330 w 580"/>
              <a:gd name="T63" fmla="*/ 386 h 494"/>
              <a:gd name="T64" fmla="*/ 332 w 580"/>
              <a:gd name="T65" fmla="*/ 404 h 494"/>
              <a:gd name="T66" fmla="*/ 326 w 580"/>
              <a:gd name="T67" fmla="*/ 424 h 494"/>
              <a:gd name="T68" fmla="*/ 338 w 580"/>
              <a:gd name="T69" fmla="*/ 408 h 494"/>
              <a:gd name="T70" fmla="*/ 342 w 580"/>
              <a:gd name="T71" fmla="*/ 424 h 494"/>
              <a:gd name="T72" fmla="*/ 348 w 580"/>
              <a:gd name="T73" fmla="*/ 456 h 494"/>
              <a:gd name="T74" fmla="*/ 376 w 580"/>
              <a:gd name="T75" fmla="*/ 480 h 494"/>
              <a:gd name="T76" fmla="*/ 438 w 580"/>
              <a:gd name="T77" fmla="*/ 492 h 494"/>
              <a:gd name="T78" fmla="*/ 498 w 580"/>
              <a:gd name="T79" fmla="*/ 460 h 494"/>
              <a:gd name="T80" fmla="*/ 520 w 580"/>
              <a:gd name="T81" fmla="*/ 422 h 494"/>
              <a:gd name="T82" fmla="*/ 542 w 580"/>
              <a:gd name="T83" fmla="*/ 388 h 494"/>
              <a:gd name="T84" fmla="*/ 572 w 580"/>
              <a:gd name="T85" fmla="*/ 344 h 494"/>
              <a:gd name="T86" fmla="*/ 580 w 580"/>
              <a:gd name="T87" fmla="*/ 258 h 494"/>
              <a:gd name="T88" fmla="*/ 558 w 580"/>
              <a:gd name="T89" fmla="*/ 222 h 494"/>
              <a:gd name="T90" fmla="*/ 536 w 580"/>
              <a:gd name="T91" fmla="*/ 194 h 494"/>
              <a:gd name="T92" fmla="*/ 526 w 580"/>
              <a:gd name="T93" fmla="*/ 164 h 494"/>
              <a:gd name="T94" fmla="*/ 498 w 580"/>
              <a:gd name="T95" fmla="*/ 146 h 494"/>
              <a:gd name="T96" fmla="*/ 488 w 580"/>
              <a:gd name="T97" fmla="*/ 82 h 494"/>
              <a:gd name="T98" fmla="*/ 462 w 580"/>
              <a:gd name="T99" fmla="*/ 42 h 494"/>
              <a:gd name="T100" fmla="*/ 468 w 580"/>
              <a:gd name="T101" fmla="*/ 16 h 494"/>
              <a:gd name="T102" fmla="*/ 450 w 580"/>
              <a:gd name="T103" fmla="*/ 0 h 494"/>
              <a:gd name="T104" fmla="*/ 434 w 580"/>
              <a:gd name="T105" fmla="*/ 28 h 494"/>
              <a:gd name="T106" fmla="*/ 434 w 580"/>
              <a:gd name="T107" fmla="*/ 90 h 494"/>
              <a:gd name="T108" fmla="*/ 416 w 580"/>
              <a:gd name="T109" fmla="*/ 114 h 494"/>
              <a:gd name="T110" fmla="*/ 384 w 580"/>
              <a:gd name="T111" fmla="*/ 98 h 494"/>
              <a:gd name="T112" fmla="*/ 346 w 580"/>
              <a:gd name="T113" fmla="*/ 76 h 494"/>
              <a:gd name="T114" fmla="*/ 354 w 580"/>
              <a:gd name="T115" fmla="*/ 50 h 494"/>
              <a:gd name="T116" fmla="*/ 370 w 580"/>
              <a:gd name="T117" fmla="*/ 30 h 494"/>
              <a:gd name="T118" fmla="*/ 346 w 580"/>
              <a:gd name="T119" fmla="*/ 22 h 494"/>
              <a:gd name="T120" fmla="*/ 298 w 580"/>
              <a:gd name="T121" fmla="*/ 8 h 494"/>
              <a:gd name="T122" fmla="*/ 286 w 580"/>
              <a:gd name="T123" fmla="*/ 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494">
                <a:moveTo>
                  <a:pt x="296" y="20"/>
                </a:moveTo>
                <a:lnTo>
                  <a:pt x="296" y="20"/>
                </a:lnTo>
                <a:lnTo>
                  <a:pt x="296" y="20"/>
                </a:lnTo>
                <a:lnTo>
                  <a:pt x="298" y="22"/>
                </a:lnTo>
                <a:lnTo>
                  <a:pt x="298" y="24"/>
                </a:lnTo>
                <a:lnTo>
                  <a:pt x="300" y="26"/>
                </a:lnTo>
                <a:lnTo>
                  <a:pt x="300" y="28"/>
                </a:lnTo>
                <a:lnTo>
                  <a:pt x="300" y="30"/>
                </a:lnTo>
                <a:lnTo>
                  <a:pt x="300" y="30"/>
                </a:lnTo>
                <a:lnTo>
                  <a:pt x="300" y="30"/>
                </a:lnTo>
                <a:lnTo>
                  <a:pt x="300" y="32"/>
                </a:lnTo>
                <a:lnTo>
                  <a:pt x="300" y="32"/>
                </a:lnTo>
                <a:lnTo>
                  <a:pt x="300" y="32"/>
                </a:lnTo>
                <a:lnTo>
                  <a:pt x="298" y="32"/>
                </a:lnTo>
                <a:lnTo>
                  <a:pt x="298" y="34"/>
                </a:lnTo>
                <a:lnTo>
                  <a:pt x="296" y="34"/>
                </a:lnTo>
                <a:lnTo>
                  <a:pt x="294" y="34"/>
                </a:lnTo>
                <a:lnTo>
                  <a:pt x="292" y="34"/>
                </a:lnTo>
                <a:lnTo>
                  <a:pt x="290" y="34"/>
                </a:lnTo>
                <a:lnTo>
                  <a:pt x="286" y="34"/>
                </a:lnTo>
                <a:lnTo>
                  <a:pt x="282" y="34"/>
                </a:lnTo>
                <a:lnTo>
                  <a:pt x="278" y="34"/>
                </a:lnTo>
                <a:lnTo>
                  <a:pt x="276" y="34"/>
                </a:lnTo>
                <a:lnTo>
                  <a:pt x="274" y="34"/>
                </a:lnTo>
                <a:lnTo>
                  <a:pt x="274" y="36"/>
                </a:lnTo>
                <a:lnTo>
                  <a:pt x="272" y="36"/>
                </a:lnTo>
                <a:lnTo>
                  <a:pt x="270" y="36"/>
                </a:lnTo>
                <a:lnTo>
                  <a:pt x="268" y="38"/>
                </a:lnTo>
                <a:lnTo>
                  <a:pt x="268" y="40"/>
                </a:lnTo>
                <a:lnTo>
                  <a:pt x="266" y="42"/>
                </a:lnTo>
                <a:lnTo>
                  <a:pt x="264" y="44"/>
                </a:lnTo>
                <a:lnTo>
                  <a:pt x="262" y="46"/>
                </a:lnTo>
                <a:lnTo>
                  <a:pt x="262" y="48"/>
                </a:lnTo>
                <a:lnTo>
                  <a:pt x="260" y="50"/>
                </a:lnTo>
                <a:lnTo>
                  <a:pt x="260" y="50"/>
                </a:lnTo>
                <a:lnTo>
                  <a:pt x="260" y="52"/>
                </a:lnTo>
                <a:lnTo>
                  <a:pt x="260" y="54"/>
                </a:lnTo>
                <a:lnTo>
                  <a:pt x="260" y="56"/>
                </a:lnTo>
                <a:lnTo>
                  <a:pt x="260" y="58"/>
                </a:lnTo>
                <a:lnTo>
                  <a:pt x="260" y="60"/>
                </a:lnTo>
                <a:lnTo>
                  <a:pt x="260" y="62"/>
                </a:lnTo>
                <a:lnTo>
                  <a:pt x="258" y="66"/>
                </a:lnTo>
                <a:lnTo>
                  <a:pt x="258" y="68"/>
                </a:lnTo>
                <a:lnTo>
                  <a:pt x="258" y="70"/>
                </a:lnTo>
                <a:lnTo>
                  <a:pt x="258" y="72"/>
                </a:lnTo>
                <a:lnTo>
                  <a:pt x="258" y="72"/>
                </a:lnTo>
                <a:lnTo>
                  <a:pt x="256" y="74"/>
                </a:lnTo>
                <a:lnTo>
                  <a:pt x="256" y="74"/>
                </a:lnTo>
                <a:lnTo>
                  <a:pt x="256" y="74"/>
                </a:lnTo>
                <a:lnTo>
                  <a:pt x="254" y="76"/>
                </a:lnTo>
                <a:lnTo>
                  <a:pt x="250" y="76"/>
                </a:lnTo>
                <a:lnTo>
                  <a:pt x="248" y="78"/>
                </a:lnTo>
                <a:lnTo>
                  <a:pt x="246" y="78"/>
                </a:lnTo>
                <a:lnTo>
                  <a:pt x="244" y="78"/>
                </a:lnTo>
                <a:lnTo>
                  <a:pt x="242" y="78"/>
                </a:lnTo>
                <a:lnTo>
                  <a:pt x="240" y="78"/>
                </a:lnTo>
                <a:lnTo>
                  <a:pt x="240" y="78"/>
                </a:lnTo>
                <a:lnTo>
                  <a:pt x="240" y="78"/>
                </a:lnTo>
                <a:lnTo>
                  <a:pt x="238" y="76"/>
                </a:lnTo>
                <a:lnTo>
                  <a:pt x="238" y="76"/>
                </a:lnTo>
                <a:lnTo>
                  <a:pt x="236" y="74"/>
                </a:lnTo>
                <a:lnTo>
                  <a:pt x="236" y="74"/>
                </a:lnTo>
                <a:lnTo>
                  <a:pt x="236" y="72"/>
                </a:lnTo>
                <a:lnTo>
                  <a:pt x="234" y="68"/>
                </a:lnTo>
                <a:lnTo>
                  <a:pt x="234" y="66"/>
                </a:lnTo>
                <a:lnTo>
                  <a:pt x="232" y="64"/>
                </a:lnTo>
                <a:lnTo>
                  <a:pt x="232" y="62"/>
                </a:lnTo>
                <a:lnTo>
                  <a:pt x="228" y="58"/>
                </a:lnTo>
                <a:lnTo>
                  <a:pt x="228" y="58"/>
                </a:lnTo>
                <a:lnTo>
                  <a:pt x="226" y="56"/>
                </a:lnTo>
                <a:lnTo>
                  <a:pt x="226" y="56"/>
                </a:lnTo>
                <a:lnTo>
                  <a:pt x="224" y="54"/>
                </a:lnTo>
                <a:lnTo>
                  <a:pt x="224" y="54"/>
                </a:lnTo>
                <a:lnTo>
                  <a:pt x="222" y="54"/>
                </a:lnTo>
                <a:lnTo>
                  <a:pt x="222" y="54"/>
                </a:lnTo>
                <a:lnTo>
                  <a:pt x="220" y="54"/>
                </a:lnTo>
                <a:lnTo>
                  <a:pt x="218" y="54"/>
                </a:lnTo>
                <a:lnTo>
                  <a:pt x="216" y="54"/>
                </a:lnTo>
                <a:lnTo>
                  <a:pt x="212" y="54"/>
                </a:lnTo>
                <a:lnTo>
                  <a:pt x="208" y="56"/>
                </a:lnTo>
                <a:lnTo>
                  <a:pt x="206" y="56"/>
                </a:lnTo>
                <a:lnTo>
                  <a:pt x="204" y="58"/>
                </a:lnTo>
                <a:lnTo>
                  <a:pt x="204" y="58"/>
                </a:lnTo>
                <a:lnTo>
                  <a:pt x="202" y="58"/>
                </a:lnTo>
                <a:lnTo>
                  <a:pt x="202" y="60"/>
                </a:lnTo>
                <a:lnTo>
                  <a:pt x="200" y="60"/>
                </a:lnTo>
                <a:lnTo>
                  <a:pt x="200" y="60"/>
                </a:lnTo>
                <a:lnTo>
                  <a:pt x="200" y="62"/>
                </a:lnTo>
                <a:lnTo>
                  <a:pt x="200" y="64"/>
                </a:lnTo>
                <a:lnTo>
                  <a:pt x="200" y="66"/>
                </a:lnTo>
                <a:lnTo>
                  <a:pt x="198" y="70"/>
                </a:lnTo>
                <a:lnTo>
                  <a:pt x="198" y="72"/>
                </a:lnTo>
                <a:lnTo>
                  <a:pt x="198" y="72"/>
                </a:lnTo>
                <a:lnTo>
                  <a:pt x="198" y="74"/>
                </a:lnTo>
                <a:lnTo>
                  <a:pt x="196" y="74"/>
                </a:lnTo>
                <a:lnTo>
                  <a:pt x="196" y="76"/>
                </a:lnTo>
                <a:lnTo>
                  <a:pt x="194" y="78"/>
                </a:lnTo>
                <a:lnTo>
                  <a:pt x="192" y="78"/>
                </a:lnTo>
                <a:lnTo>
                  <a:pt x="188" y="82"/>
                </a:lnTo>
                <a:lnTo>
                  <a:pt x="186" y="84"/>
                </a:lnTo>
                <a:lnTo>
                  <a:pt x="184" y="84"/>
                </a:lnTo>
                <a:lnTo>
                  <a:pt x="184" y="84"/>
                </a:lnTo>
                <a:lnTo>
                  <a:pt x="180" y="86"/>
                </a:lnTo>
                <a:lnTo>
                  <a:pt x="176" y="88"/>
                </a:lnTo>
                <a:lnTo>
                  <a:pt x="174" y="90"/>
                </a:lnTo>
                <a:lnTo>
                  <a:pt x="174" y="90"/>
                </a:lnTo>
                <a:lnTo>
                  <a:pt x="172" y="90"/>
                </a:lnTo>
                <a:lnTo>
                  <a:pt x="172" y="92"/>
                </a:lnTo>
                <a:lnTo>
                  <a:pt x="170" y="96"/>
                </a:lnTo>
                <a:lnTo>
                  <a:pt x="168" y="96"/>
                </a:lnTo>
                <a:lnTo>
                  <a:pt x="168" y="98"/>
                </a:lnTo>
                <a:lnTo>
                  <a:pt x="166" y="100"/>
                </a:lnTo>
                <a:lnTo>
                  <a:pt x="166" y="102"/>
                </a:lnTo>
                <a:lnTo>
                  <a:pt x="166" y="102"/>
                </a:lnTo>
                <a:lnTo>
                  <a:pt x="166" y="104"/>
                </a:lnTo>
                <a:lnTo>
                  <a:pt x="166" y="106"/>
                </a:lnTo>
                <a:lnTo>
                  <a:pt x="166" y="108"/>
                </a:lnTo>
                <a:lnTo>
                  <a:pt x="166" y="110"/>
                </a:lnTo>
                <a:lnTo>
                  <a:pt x="166" y="112"/>
                </a:lnTo>
                <a:lnTo>
                  <a:pt x="166" y="112"/>
                </a:lnTo>
                <a:lnTo>
                  <a:pt x="166" y="112"/>
                </a:lnTo>
                <a:lnTo>
                  <a:pt x="166" y="112"/>
                </a:lnTo>
                <a:lnTo>
                  <a:pt x="164" y="114"/>
                </a:lnTo>
                <a:lnTo>
                  <a:pt x="164" y="114"/>
                </a:lnTo>
                <a:lnTo>
                  <a:pt x="162" y="114"/>
                </a:lnTo>
                <a:lnTo>
                  <a:pt x="162" y="114"/>
                </a:lnTo>
                <a:lnTo>
                  <a:pt x="160" y="112"/>
                </a:lnTo>
                <a:lnTo>
                  <a:pt x="160" y="112"/>
                </a:lnTo>
                <a:lnTo>
                  <a:pt x="158" y="112"/>
                </a:lnTo>
                <a:lnTo>
                  <a:pt x="158" y="112"/>
                </a:lnTo>
                <a:lnTo>
                  <a:pt x="158" y="112"/>
                </a:lnTo>
                <a:lnTo>
                  <a:pt x="156" y="110"/>
                </a:lnTo>
                <a:lnTo>
                  <a:pt x="156" y="108"/>
                </a:lnTo>
                <a:lnTo>
                  <a:pt x="154" y="106"/>
                </a:lnTo>
                <a:lnTo>
                  <a:pt x="154" y="104"/>
                </a:lnTo>
                <a:lnTo>
                  <a:pt x="154" y="102"/>
                </a:lnTo>
                <a:lnTo>
                  <a:pt x="152" y="102"/>
                </a:lnTo>
                <a:lnTo>
                  <a:pt x="152" y="102"/>
                </a:lnTo>
                <a:lnTo>
                  <a:pt x="152" y="102"/>
                </a:lnTo>
                <a:lnTo>
                  <a:pt x="150" y="102"/>
                </a:lnTo>
                <a:lnTo>
                  <a:pt x="150" y="102"/>
                </a:lnTo>
                <a:lnTo>
                  <a:pt x="150" y="102"/>
                </a:lnTo>
                <a:lnTo>
                  <a:pt x="150" y="102"/>
                </a:lnTo>
                <a:lnTo>
                  <a:pt x="148" y="102"/>
                </a:lnTo>
                <a:lnTo>
                  <a:pt x="148" y="104"/>
                </a:lnTo>
                <a:lnTo>
                  <a:pt x="148" y="104"/>
                </a:lnTo>
                <a:lnTo>
                  <a:pt x="148" y="106"/>
                </a:lnTo>
                <a:lnTo>
                  <a:pt x="148" y="108"/>
                </a:lnTo>
                <a:lnTo>
                  <a:pt x="148" y="112"/>
                </a:lnTo>
                <a:lnTo>
                  <a:pt x="148" y="116"/>
                </a:lnTo>
                <a:lnTo>
                  <a:pt x="148" y="120"/>
                </a:lnTo>
                <a:lnTo>
                  <a:pt x="148" y="122"/>
                </a:lnTo>
                <a:lnTo>
                  <a:pt x="148" y="124"/>
                </a:lnTo>
                <a:lnTo>
                  <a:pt x="148" y="126"/>
                </a:lnTo>
                <a:lnTo>
                  <a:pt x="148" y="126"/>
                </a:lnTo>
                <a:lnTo>
                  <a:pt x="146" y="128"/>
                </a:lnTo>
                <a:lnTo>
                  <a:pt x="146" y="130"/>
                </a:lnTo>
                <a:lnTo>
                  <a:pt x="144" y="134"/>
                </a:lnTo>
                <a:lnTo>
                  <a:pt x="140" y="136"/>
                </a:lnTo>
                <a:lnTo>
                  <a:pt x="138" y="140"/>
                </a:lnTo>
                <a:lnTo>
                  <a:pt x="134" y="144"/>
                </a:lnTo>
                <a:lnTo>
                  <a:pt x="132" y="148"/>
                </a:lnTo>
                <a:lnTo>
                  <a:pt x="128" y="150"/>
                </a:lnTo>
                <a:lnTo>
                  <a:pt x="126" y="152"/>
                </a:lnTo>
                <a:lnTo>
                  <a:pt x="124" y="154"/>
                </a:lnTo>
                <a:lnTo>
                  <a:pt x="122" y="156"/>
                </a:lnTo>
                <a:lnTo>
                  <a:pt x="118" y="156"/>
                </a:lnTo>
                <a:lnTo>
                  <a:pt x="116" y="158"/>
                </a:lnTo>
                <a:lnTo>
                  <a:pt x="110" y="160"/>
                </a:lnTo>
                <a:lnTo>
                  <a:pt x="106" y="162"/>
                </a:lnTo>
                <a:lnTo>
                  <a:pt x="104" y="162"/>
                </a:lnTo>
                <a:lnTo>
                  <a:pt x="100" y="164"/>
                </a:lnTo>
                <a:lnTo>
                  <a:pt x="94" y="164"/>
                </a:lnTo>
                <a:lnTo>
                  <a:pt x="80" y="168"/>
                </a:lnTo>
                <a:lnTo>
                  <a:pt x="72" y="170"/>
                </a:lnTo>
                <a:lnTo>
                  <a:pt x="64" y="172"/>
                </a:lnTo>
                <a:lnTo>
                  <a:pt x="62" y="172"/>
                </a:lnTo>
                <a:lnTo>
                  <a:pt x="58" y="174"/>
                </a:lnTo>
                <a:lnTo>
                  <a:pt x="56" y="176"/>
                </a:lnTo>
                <a:lnTo>
                  <a:pt x="54" y="176"/>
                </a:lnTo>
                <a:lnTo>
                  <a:pt x="52" y="178"/>
                </a:lnTo>
                <a:lnTo>
                  <a:pt x="52" y="178"/>
                </a:lnTo>
                <a:lnTo>
                  <a:pt x="50" y="180"/>
                </a:lnTo>
                <a:lnTo>
                  <a:pt x="48" y="182"/>
                </a:lnTo>
                <a:lnTo>
                  <a:pt x="46" y="184"/>
                </a:lnTo>
                <a:lnTo>
                  <a:pt x="42" y="188"/>
                </a:lnTo>
                <a:lnTo>
                  <a:pt x="40" y="192"/>
                </a:lnTo>
                <a:lnTo>
                  <a:pt x="36" y="194"/>
                </a:lnTo>
                <a:lnTo>
                  <a:pt x="36" y="196"/>
                </a:lnTo>
                <a:lnTo>
                  <a:pt x="34" y="198"/>
                </a:lnTo>
                <a:lnTo>
                  <a:pt x="32" y="198"/>
                </a:lnTo>
                <a:lnTo>
                  <a:pt x="30" y="200"/>
                </a:lnTo>
                <a:lnTo>
                  <a:pt x="30" y="200"/>
                </a:lnTo>
                <a:lnTo>
                  <a:pt x="28" y="200"/>
                </a:lnTo>
                <a:lnTo>
                  <a:pt x="26" y="200"/>
                </a:lnTo>
                <a:lnTo>
                  <a:pt x="26" y="200"/>
                </a:lnTo>
                <a:lnTo>
                  <a:pt x="22" y="200"/>
                </a:lnTo>
                <a:lnTo>
                  <a:pt x="18" y="200"/>
                </a:lnTo>
                <a:lnTo>
                  <a:pt x="14" y="200"/>
                </a:lnTo>
                <a:lnTo>
                  <a:pt x="12" y="200"/>
                </a:lnTo>
                <a:lnTo>
                  <a:pt x="10" y="200"/>
                </a:lnTo>
                <a:lnTo>
                  <a:pt x="10" y="200"/>
                </a:lnTo>
                <a:lnTo>
                  <a:pt x="8" y="200"/>
                </a:lnTo>
                <a:lnTo>
                  <a:pt x="6" y="200"/>
                </a:lnTo>
                <a:lnTo>
                  <a:pt x="6" y="202"/>
                </a:lnTo>
                <a:lnTo>
                  <a:pt x="6" y="202"/>
                </a:lnTo>
                <a:lnTo>
                  <a:pt x="4" y="204"/>
                </a:lnTo>
                <a:lnTo>
                  <a:pt x="4" y="204"/>
                </a:lnTo>
                <a:lnTo>
                  <a:pt x="4" y="206"/>
                </a:lnTo>
                <a:lnTo>
                  <a:pt x="2" y="208"/>
                </a:lnTo>
                <a:lnTo>
                  <a:pt x="2" y="212"/>
                </a:lnTo>
                <a:lnTo>
                  <a:pt x="2" y="214"/>
                </a:lnTo>
                <a:lnTo>
                  <a:pt x="2" y="218"/>
                </a:lnTo>
                <a:lnTo>
                  <a:pt x="2" y="222"/>
                </a:lnTo>
                <a:lnTo>
                  <a:pt x="2" y="224"/>
                </a:lnTo>
                <a:lnTo>
                  <a:pt x="4" y="228"/>
                </a:lnTo>
                <a:lnTo>
                  <a:pt x="4" y="232"/>
                </a:lnTo>
                <a:lnTo>
                  <a:pt x="4" y="234"/>
                </a:lnTo>
                <a:lnTo>
                  <a:pt x="6" y="238"/>
                </a:lnTo>
                <a:lnTo>
                  <a:pt x="6" y="242"/>
                </a:lnTo>
                <a:lnTo>
                  <a:pt x="8" y="244"/>
                </a:lnTo>
                <a:lnTo>
                  <a:pt x="8" y="246"/>
                </a:lnTo>
                <a:lnTo>
                  <a:pt x="10" y="248"/>
                </a:lnTo>
                <a:lnTo>
                  <a:pt x="10" y="248"/>
                </a:lnTo>
                <a:lnTo>
                  <a:pt x="10" y="250"/>
                </a:lnTo>
                <a:lnTo>
                  <a:pt x="12" y="250"/>
                </a:lnTo>
                <a:lnTo>
                  <a:pt x="14" y="252"/>
                </a:lnTo>
                <a:lnTo>
                  <a:pt x="14" y="252"/>
                </a:lnTo>
                <a:lnTo>
                  <a:pt x="16" y="252"/>
                </a:lnTo>
                <a:lnTo>
                  <a:pt x="18" y="254"/>
                </a:lnTo>
                <a:lnTo>
                  <a:pt x="20" y="254"/>
                </a:lnTo>
                <a:lnTo>
                  <a:pt x="20" y="256"/>
                </a:lnTo>
                <a:lnTo>
                  <a:pt x="20" y="256"/>
                </a:lnTo>
                <a:lnTo>
                  <a:pt x="20" y="256"/>
                </a:lnTo>
                <a:lnTo>
                  <a:pt x="20" y="258"/>
                </a:lnTo>
                <a:lnTo>
                  <a:pt x="20" y="260"/>
                </a:lnTo>
                <a:lnTo>
                  <a:pt x="20" y="262"/>
                </a:lnTo>
                <a:lnTo>
                  <a:pt x="20" y="264"/>
                </a:lnTo>
                <a:lnTo>
                  <a:pt x="18" y="264"/>
                </a:lnTo>
                <a:lnTo>
                  <a:pt x="18" y="266"/>
                </a:lnTo>
                <a:lnTo>
                  <a:pt x="18" y="266"/>
                </a:lnTo>
                <a:lnTo>
                  <a:pt x="18" y="266"/>
                </a:lnTo>
                <a:lnTo>
                  <a:pt x="16" y="266"/>
                </a:lnTo>
                <a:lnTo>
                  <a:pt x="16" y="266"/>
                </a:lnTo>
                <a:lnTo>
                  <a:pt x="14" y="266"/>
                </a:lnTo>
                <a:lnTo>
                  <a:pt x="14" y="264"/>
                </a:lnTo>
                <a:lnTo>
                  <a:pt x="12" y="262"/>
                </a:lnTo>
                <a:lnTo>
                  <a:pt x="10" y="260"/>
                </a:lnTo>
                <a:lnTo>
                  <a:pt x="8" y="258"/>
                </a:lnTo>
                <a:lnTo>
                  <a:pt x="6" y="258"/>
                </a:lnTo>
                <a:lnTo>
                  <a:pt x="6" y="256"/>
                </a:lnTo>
                <a:lnTo>
                  <a:pt x="4" y="256"/>
                </a:lnTo>
                <a:lnTo>
                  <a:pt x="4" y="256"/>
                </a:lnTo>
                <a:lnTo>
                  <a:pt x="2" y="256"/>
                </a:lnTo>
                <a:lnTo>
                  <a:pt x="2" y="256"/>
                </a:lnTo>
                <a:lnTo>
                  <a:pt x="2" y="256"/>
                </a:lnTo>
                <a:lnTo>
                  <a:pt x="2" y="256"/>
                </a:lnTo>
                <a:lnTo>
                  <a:pt x="0" y="258"/>
                </a:lnTo>
                <a:lnTo>
                  <a:pt x="0" y="258"/>
                </a:lnTo>
                <a:lnTo>
                  <a:pt x="0" y="260"/>
                </a:lnTo>
                <a:lnTo>
                  <a:pt x="0" y="262"/>
                </a:lnTo>
                <a:lnTo>
                  <a:pt x="0" y="266"/>
                </a:lnTo>
                <a:lnTo>
                  <a:pt x="0" y="268"/>
                </a:lnTo>
                <a:lnTo>
                  <a:pt x="0" y="270"/>
                </a:lnTo>
                <a:lnTo>
                  <a:pt x="2" y="274"/>
                </a:lnTo>
                <a:lnTo>
                  <a:pt x="2" y="278"/>
                </a:lnTo>
                <a:lnTo>
                  <a:pt x="2" y="280"/>
                </a:lnTo>
                <a:lnTo>
                  <a:pt x="4" y="284"/>
                </a:lnTo>
                <a:lnTo>
                  <a:pt x="6" y="292"/>
                </a:lnTo>
                <a:lnTo>
                  <a:pt x="8" y="298"/>
                </a:lnTo>
                <a:lnTo>
                  <a:pt x="10" y="300"/>
                </a:lnTo>
                <a:lnTo>
                  <a:pt x="10" y="302"/>
                </a:lnTo>
                <a:lnTo>
                  <a:pt x="14" y="306"/>
                </a:lnTo>
                <a:lnTo>
                  <a:pt x="14" y="308"/>
                </a:lnTo>
                <a:lnTo>
                  <a:pt x="16" y="310"/>
                </a:lnTo>
                <a:lnTo>
                  <a:pt x="16" y="312"/>
                </a:lnTo>
                <a:lnTo>
                  <a:pt x="18" y="314"/>
                </a:lnTo>
                <a:lnTo>
                  <a:pt x="18" y="316"/>
                </a:lnTo>
                <a:lnTo>
                  <a:pt x="18" y="318"/>
                </a:lnTo>
                <a:lnTo>
                  <a:pt x="18" y="320"/>
                </a:lnTo>
                <a:lnTo>
                  <a:pt x="18" y="324"/>
                </a:lnTo>
                <a:lnTo>
                  <a:pt x="18" y="328"/>
                </a:lnTo>
                <a:lnTo>
                  <a:pt x="18" y="332"/>
                </a:lnTo>
                <a:lnTo>
                  <a:pt x="18" y="334"/>
                </a:lnTo>
                <a:lnTo>
                  <a:pt x="18" y="336"/>
                </a:lnTo>
                <a:lnTo>
                  <a:pt x="16" y="340"/>
                </a:lnTo>
                <a:lnTo>
                  <a:pt x="16" y="342"/>
                </a:lnTo>
                <a:lnTo>
                  <a:pt x="16" y="344"/>
                </a:lnTo>
                <a:lnTo>
                  <a:pt x="16" y="346"/>
                </a:lnTo>
                <a:lnTo>
                  <a:pt x="16" y="346"/>
                </a:lnTo>
                <a:lnTo>
                  <a:pt x="18" y="346"/>
                </a:lnTo>
                <a:lnTo>
                  <a:pt x="18" y="348"/>
                </a:lnTo>
                <a:lnTo>
                  <a:pt x="18" y="348"/>
                </a:lnTo>
                <a:lnTo>
                  <a:pt x="20" y="348"/>
                </a:lnTo>
                <a:lnTo>
                  <a:pt x="24" y="350"/>
                </a:lnTo>
                <a:lnTo>
                  <a:pt x="24" y="350"/>
                </a:lnTo>
                <a:lnTo>
                  <a:pt x="24" y="350"/>
                </a:lnTo>
                <a:lnTo>
                  <a:pt x="26" y="352"/>
                </a:lnTo>
                <a:lnTo>
                  <a:pt x="26" y="352"/>
                </a:lnTo>
                <a:lnTo>
                  <a:pt x="26" y="354"/>
                </a:lnTo>
                <a:lnTo>
                  <a:pt x="28" y="356"/>
                </a:lnTo>
                <a:lnTo>
                  <a:pt x="28" y="358"/>
                </a:lnTo>
                <a:lnTo>
                  <a:pt x="28" y="360"/>
                </a:lnTo>
                <a:lnTo>
                  <a:pt x="28" y="362"/>
                </a:lnTo>
                <a:lnTo>
                  <a:pt x="28" y="364"/>
                </a:lnTo>
                <a:lnTo>
                  <a:pt x="28" y="368"/>
                </a:lnTo>
                <a:lnTo>
                  <a:pt x="28" y="370"/>
                </a:lnTo>
                <a:lnTo>
                  <a:pt x="28" y="372"/>
                </a:lnTo>
                <a:lnTo>
                  <a:pt x="28" y="374"/>
                </a:lnTo>
                <a:lnTo>
                  <a:pt x="28" y="374"/>
                </a:lnTo>
                <a:lnTo>
                  <a:pt x="28" y="376"/>
                </a:lnTo>
                <a:lnTo>
                  <a:pt x="26" y="378"/>
                </a:lnTo>
                <a:lnTo>
                  <a:pt x="26" y="380"/>
                </a:lnTo>
                <a:lnTo>
                  <a:pt x="26" y="380"/>
                </a:lnTo>
                <a:lnTo>
                  <a:pt x="26" y="380"/>
                </a:lnTo>
                <a:lnTo>
                  <a:pt x="24" y="380"/>
                </a:lnTo>
                <a:lnTo>
                  <a:pt x="24" y="380"/>
                </a:lnTo>
                <a:lnTo>
                  <a:pt x="22" y="380"/>
                </a:lnTo>
                <a:lnTo>
                  <a:pt x="20" y="380"/>
                </a:lnTo>
                <a:lnTo>
                  <a:pt x="18" y="380"/>
                </a:lnTo>
                <a:lnTo>
                  <a:pt x="18" y="380"/>
                </a:lnTo>
                <a:lnTo>
                  <a:pt x="18" y="380"/>
                </a:lnTo>
                <a:lnTo>
                  <a:pt x="16" y="380"/>
                </a:lnTo>
                <a:lnTo>
                  <a:pt x="16" y="382"/>
                </a:lnTo>
                <a:lnTo>
                  <a:pt x="16" y="382"/>
                </a:lnTo>
                <a:lnTo>
                  <a:pt x="14" y="384"/>
                </a:lnTo>
                <a:lnTo>
                  <a:pt x="14" y="386"/>
                </a:lnTo>
                <a:lnTo>
                  <a:pt x="14" y="390"/>
                </a:lnTo>
                <a:lnTo>
                  <a:pt x="12" y="390"/>
                </a:lnTo>
                <a:lnTo>
                  <a:pt x="12" y="392"/>
                </a:lnTo>
                <a:lnTo>
                  <a:pt x="12" y="392"/>
                </a:lnTo>
                <a:lnTo>
                  <a:pt x="10" y="394"/>
                </a:lnTo>
                <a:lnTo>
                  <a:pt x="8" y="396"/>
                </a:lnTo>
                <a:lnTo>
                  <a:pt x="8" y="398"/>
                </a:lnTo>
                <a:lnTo>
                  <a:pt x="6" y="398"/>
                </a:lnTo>
                <a:lnTo>
                  <a:pt x="6" y="400"/>
                </a:lnTo>
                <a:lnTo>
                  <a:pt x="6" y="400"/>
                </a:lnTo>
                <a:lnTo>
                  <a:pt x="6" y="400"/>
                </a:lnTo>
                <a:lnTo>
                  <a:pt x="6" y="402"/>
                </a:lnTo>
                <a:lnTo>
                  <a:pt x="6" y="402"/>
                </a:lnTo>
                <a:lnTo>
                  <a:pt x="8" y="404"/>
                </a:lnTo>
                <a:lnTo>
                  <a:pt x="8" y="406"/>
                </a:lnTo>
                <a:lnTo>
                  <a:pt x="10" y="408"/>
                </a:lnTo>
                <a:lnTo>
                  <a:pt x="12" y="410"/>
                </a:lnTo>
                <a:lnTo>
                  <a:pt x="14" y="412"/>
                </a:lnTo>
                <a:lnTo>
                  <a:pt x="16" y="414"/>
                </a:lnTo>
                <a:lnTo>
                  <a:pt x="18" y="416"/>
                </a:lnTo>
                <a:lnTo>
                  <a:pt x="20" y="418"/>
                </a:lnTo>
                <a:lnTo>
                  <a:pt x="22" y="420"/>
                </a:lnTo>
                <a:lnTo>
                  <a:pt x="28" y="422"/>
                </a:lnTo>
                <a:lnTo>
                  <a:pt x="32" y="426"/>
                </a:lnTo>
                <a:lnTo>
                  <a:pt x="36" y="426"/>
                </a:lnTo>
                <a:lnTo>
                  <a:pt x="38" y="428"/>
                </a:lnTo>
                <a:lnTo>
                  <a:pt x="40" y="428"/>
                </a:lnTo>
                <a:lnTo>
                  <a:pt x="42" y="430"/>
                </a:lnTo>
                <a:lnTo>
                  <a:pt x="44" y="430"/>
                </a:lnTo>
                <a:lnTo>
                  <a:pt x="46" y="430"/>
                </a:lnTo>
                <a:lnTo>
                  <a:pt x="48" y="430"/>
                </a:lnTo>
                <a:lnTo>
                  <a:pt x="48" y="430"/>
                </a:lnTo>
                <a:lnTo>
                  <a:pt x="48" y="430"/>
                </a:lnTo>
                <a:lnTo>
                  <a:pt x="50" y="428"/>
                </a:lnTo>
                <a:lnTo>
                  <a:pt x="50" y="428"/>
                </a:lnTo>
                <a:lnTo>
                  <a:pt x="50" y="428"/>
                </a:lnTo>
                <a:lnTo>
                  <a:pt x="52" y="426"/>
                </a:lnTo>
                <a:lnTo>
                  <a:pt x="52" y="424"/>
                </a:lnTo>
                <a:lnTo>
                  <a:pt x="54" y="422"/>
                </a:lnTo>
                <a:lnTo>
                  <a:pt x="54" y="420"/>
                </a:lnTo>
                <a:lnTo>
                  <a:pt x="56" y="420"/>
                </a:lnTo>
                <a:lnTo>
                  <a:pt x="56" y="416"/>
                </a:lnTo>
                <a:lnTo>
                  <a:pt x="58" y="414"/>
                </a:lnTo>
                <a:lnTo>
                  <a:pt x="58" y="414"/>
                </a:lnTo>
                <a:lnTo>
                  <a:pt x="60" y="412"/>
                </a:lnTo>
                <a:lnTo>
                  <a:pt x="60" y="412"/>
                </a:lnTo>
                <a:lnTo>
                  <a:pt x="60" y="412"/>
                </a:lnTo>
                <a:lnTo>
                  <a:pt x="62" y="412"/>
                </a:lnTo>
                <a:lnTo>
                  <a:pt x="62" y="412"/>
                </a:lnTo>
                <a:lnTo>
                  <a:pt x="64" y="412"/>
                </a:lnTo>
                <a:lnTo>
                  <a:pt x="66" y="412"/>
                </a:lnTo>
                <a:lnTo>
                  <a:pt x="68" y="412"/>
                </a:lnTo>
                <a:lnTo>
                  <a:pt x="72" y="412"/>
                </a:lnTo>
                <a:lnTo>
                  <a:pt x="78" y="414"/>
                </a:lnTo>
                <a:lnTo>
                  <a:pt x="82" y="414"/>
                </a:lnTo>
                <a:lnTo>
                  <a:pt x="82" y="414"/>
                </a:lnTo>
                <a:lnTo>
                  <a:pt x="84" y="414"/>
                </a:lnTo>
                <a:lnTo>
                  <a:pt x="90" y="414"/>
                </a:lnTo>
                <a:lnTo>
                  <a:pt x="96" y="414"/>
                </a:lnTo>
                <a:lnTo>
                  <a:pt x="102" y="414"/>
                </a:lnTo>
                <a:lnTo>
                  <a:pt x="110" y="412"/>
                </a:lnTo>
                <a:lnTo>
                  <a:pt x="114" y="412"/>
                </a:lnTo>
                <a:lnTo>
                  <a:pt x="118" y="412"/>
                </a:lnTo>
                <a:lnTo>
                  <a:pt x="120" y="412"/>
                </a:lnTo>
                <a:lnTo>
                  <a:pt x="124" y="410"/>
                </a:lnTo>
                <a:lnTo>
                  <a:pt x="126" y="410"/>
                </a:lnTo>
                <a:lnTo>
                  <a:pt x="130" y="410"/>
                </a:lnTo>
                <a:lnTo>
                  <a:pt x="132" y="408"/>
                </a:lnTo>
                <a:lnTo>
                  <a:pt x="134" y="406"/>
                </a:lnTo>
                <a:lnTo>
                  <a:pt x="136" y="406"/>
                </a:lnTo>
                <a:lnTo>
                  <a:pt x="136" y="406"/>
                </a:lnTo>
                <a:lnTo>
                  <a:pt x="138" y="404"/>
                </a:lnTo>
                <a:lnTo>
                  <a:pt x="138" y="402"/>
                </a:lnTo>
                <a:lnTo>
                  <a:pt x="140" y="400"/>
                </a:lnTo>
                <a:lnTo>
                  <a:pt x="142" y="396"/>
                </a:lnTo>
                <a:lnTo>
                  <a:pt x="144" y="394"/>
                </a:lnTo>
                <a:lnTo>
                  <a:pt x="144" y="392"/>
                </a:lnTo>
                <a:lnTo>
                  <a:pt x="148" y="390"/>
                </a:lnTo>
                <a:lnTo>
                  <a:pt x="152" y="386"/>
                </a:lnTo>
                <a:lnTo>
                  <a:pt x="154" y="386"/>
                </a:lnTo>
                <a:lnTo>
                  <a:pt x="156" y="384"/>
                </a:lnTo>
                <a:lnTo>
                  <a:pt x="158" y="382"/>
                </a:lnTo>
                <a:lnTo>
                  <a:pt x="160" y="382"/>
                </a:lnTo>
                <a:lnTo>
                  <a:pt x="162" y="382"/>
                </a:lnTo>
                <a:lnTo>
                  <a:pt x="164" y="380"/>
                </a:lnTo>
                <a:lnTo>
                  <a:pt x="168" y="380"/>
                </a:lnTo>
                <a:lnTo>
                  <a:pt x="170" y="380"/>
                </a:lnTo>
                <a:lnTo>
                  <a:pt x="176" y="380"/>
                </a:lnTo>
                <a:lnTo>
                  <a:pt x="184" y="380"/>
                </a:lnTo>
                <a:lnTo>
                  <a:pt x="190" y="380"/>
                </a:lnTo>
                <a:lnTo>
                  <a:pt x="194" y="380"/>
                </a:lnTo>
                <a:lnTo>
                  <a:pt x="196" y="380"/>
                </a:lnTo>
                <a:lnTo>
                  <a:pt x="198" y="378"/>
                </a:lnTo>
                <a:lnTo>
                  <a:pt x="202" y="378"/>
                </a:lnTo>
                <a:lnTo>
                  <a:pt x="204" y="378"/>
                </a:lnTo>
                <a:lnTo>
                  <a:pt x="206" y="376"/>
                </a:lnTo>
                <a:lnTo>
                  <a:pt x="208" y="376"/>
                </a:lnTo>
                <a:lnTo>
                  <a:pt x="208" y="374"/>
                </a:lnTo>
                <a:lnTo>
                  <a:pt x="210" y="372"/>
                </a:lnTo>
                <a:lnTo>
                  <a:pt x="212" y="370"/>
                </a:lnTo>
                <a:lnTo>
                  <a:pt x="214" y="368"/>
                </a:lnTo>
                <a:lnTo>
                  <a:pt x="216" y="368"/>
                </a:lnTo>
                <a:lnTo>
                  <a:pt x="216" y="368"/>
                </a:lnTo>
                <a:lnTo>
                  <a:pt x="216" y="368"/>
                </a:lnTo>
                <a:lnTo>
                  <a:pt x="220" y="366"/>
                </a:lnTo>
                <a:lnTo>
                  <a:pt x="222" y="366"/>
                </a:lnTo>
                <a:lnTo>
                  <a:pt x="224" y="366"/>
                </a:lnTo>
                <a:lnTo>
                  <a:pt x="230" y="366"/>
                </a:lnTo>
                <a:lnTo>
                  <a:pt x="232" y="366"/>
                </a:lnTo>
                <a:lnTo>
                  <a:pt x="234" y="366"/>
                </a:lnTo>
                <a:lnTo>
                  <a:pt x="236" y="366"/>
                </a:lnTo>
                <a:lnTo>
                  <a:pt x="236" y="366"/>
                </a:lnTo>
                <a:lnTo>
                  <a:pt x="240" y="364"/>
                </a:lnTo>
                <a:lnTo>
                  <a:pt x="242" y="364"/>
                </a:lnTo>
                <a:lnTo>
                  <a:pt x="244" y="364"/>
                </a:lnTo>
                <a:lnTo>
                  <a:pt x="244" y="364"/>
                </a:lnTo>
                <a:lnTo>
                  <a:pt x="246" y="364"/>
                </a:lnTo>
                <a:lnTo>
                  <a:pt x="246" y="364"/>
                </a:lnTo>
                <a:lnTo>
                  <a:pt x="246" y="364"/>
                </a:lnTo>
                <a:lnTo>
                  <a:pt x="246" y="364"/>
                </a:lnTo>
                <a:lnTo>
                  <a:pt x="248" y="364"/>
                </a:lnTo>
                <a:lnTo>
                  <a:pt x="248" y="366"/>
                </a:lnTo>
                <a:lnTo>
                  <a:pt x="248" y="366"/>
                </a:lnTo>
                <a:lnTo>
                  <a:pt x="248" y="368"/>
                </a:lnTo>
                <a:lnTo>
                  <a:pt x="248" y="370"/>
                </a:lnTo>
                <a:lnTo>
                  <a:pt x="248" y="370"/>
                </a:lnTo>
                <a:lnTo>
                  <a:pt x="248" y="372"/>
                </a:lnTo>
                <a:lnTo>
                  <a:pt x="248" y="372"/>
                </a:lnTo>
                <a:lnTo>
                  <a:pt x="248" y="372"/>
                </a:lnTo>
                <a:lnTo>
                  <a:pt x="250" y="372"/>
                </a:lnTo>
                <a:lnTo>
                  <a:pt x="252" y="372"/>
                </a:lnTo>
                <a:lnTo>
                  <a:pt x="252" y="374"/>
                </a:lnTo>
                <a:lnTo>
                  <a:pt x="256" y="374"/>
                </a:lnTo>
                <a:lnTo>
                  <a:pt x="258" y="372"/>
                </a:lnTo>
                <a:lnTo>
                  <a:pt x="262" y="372"/>
                </a:lnTo>
                <a:lnTo>
                  <a:pt x="264" y="372"/>
                </a:lnTo>
                <a:lnTo>
                  <a:pt x="266" y="372"/>
                </a:lnTo>
                <a:lnTo>
                  <a:pt x="268" y="372"/>
                </a:lnTo>
                <a:lnTo>
                  <a:pt x="268" y="372"/>
                </a:lnTo>
                <a:lnTo>
                  <a:pt x="270" y="372"/>
                </a:lnTo>
                <a:lnTo>
                  <a:pt x="270" y="374"/>
                </a:lnTo>
                <a:lnTo>
                  <a:pt x="272" y="374"/>
                </a:lnTo>
                <a:lnTo>
                  <a:pt x="274" y="376"/>
                </a:lnTo>
                <a:lnTo>
                  <a:pt x="276" y="378"/>
                </a:lnTo>
                <a:lnTo>
                  <a:pt x="278" y="382"/>
                </a:lnTo>
                <a:lnTo>
                  <a:pt x="280" y="384"/>
                </a:lnTo>
                <a:lnTo>
                  <a:pt x="284" y="388"/>
                </a:lnTo>
                <a:lnTo>
                  <a:pt x="288" y="392"/>
                </a:lnTo>
                <a:lnTo>
                  <a:pt x="288" y="396"/>
                </a:lnTo>
                <a:lnTo>
                  <a:pt x="290" y="398"/>
                </a:lnTo>
                <a:lnTo>
                  <a:pt x="292" y="400"/>
                </a:lnTo>
                <a:lnTo>
                  <a:pt x="292" y="402"/>
                </a:lnTo>
                <a:lnTo>
                  <a:pt x="292" y="402"/>
                </a:lnTo>
                <a:lnTo>
                  <a:pt x="292" y="404"/>
                </a:lnTo>
                <a:lnTo>
                  <a:pt x="292" y="406"/>
                </a:lnTo>
                <a:lnTo>
                  <a:pt x="292" y="412"/>
                </a:lnTo>
                <a:lnTo>
                  <a:pt x="292" y="414"/>
                </a:lnTo>
                <a:lnTo>
                  <a:pt x="292" y="418"/>
                </a:lnTo>
                <a:lnTo>
                  <a:pt x="292" y="418"/>
                </a:lnTo>
                <a:lnTo>
                  <a:pt x="292" y="420"/>
                </a:lnTo>
                <a:lnTo>
                  <a:pt x="292" y="420"/>
                </a:lnTo>
                <a:lnTo>
                  <a:pt x="294" y="420"/>
                </a:lnTo>
                <a:lnTo>
                  <a:pt x="294" y="420"/>
                </a:lnTo>
                <a:lnTo>
                  <a:pt x="294" y="422"/>
                </a:lnTo>
                <a:lnTo>
                  <a:pt x="296" y="422"/>
                </a:lnTo>
                <a:lnTo>
                  <a:pt x="296" y="422"/>
                </a:lnTo>
                <a:lnTo>
                  <a:pt x="298" y="420"/>
                </a:lnTo>
                <a:lnTo>
                  <a:pt x="300" y="420"/>
                </a:lnTo>
                <a:lnTo>
                  <a:pt x="302" y="420"/>
                </a:lnTo>
                <a:lnTo>
                  <a:pt x="304" y="418"/>
                </a:lnTo>
                <a:lnTo>
                  <a:pt x="304" y="418"/>
                </a:lnTo>
                <a:lnTo>
                  <a:pt x="308" y="416"/>
                </a:lnTo>
                <a:lnTo>
                  <a:pt x="310" y="414"/>
                </a:lnTo>
                <a:lnTo>
                  <a:pt x="314" y="412"/>
                </a:lnTo>
                <a:lnTo>
                  <a:pt x="316" y="410"/>
                </a:lnTo>
                <a:lnTo>
                  <a:pt x="320" y="406"/>
                </a:lnTo>
                <a:lnTo>
                  <a:pt x="322" y="402"/>
                </a:lnTo>
                <a:lnTo>
                  <a:pt x="324" y="400"/>
                </a:lnTo>
                <a:lnTo>
                  <a:pt x="326" y="398"/>
                </a:lnTo>
                <a:lnTo>
                  <a:pt x="326" y="398"/>
                </a:lnTo>
                <a:lnTo>
                  <a:pt x="326" y="396"/>
                </a:lnTo>
                <a:lnTo>
                  <a:pt x="328" y="390"/>
                </a:lnTo>
                <a:lnTo>
                  <a:pt x="330" y="388"/>
                </a:lnTo>
                <a:lnTo>
                  <a:pt x="330" y="386"/>
                </a:lnTo>
                <a:lnTo>
                  <a:pt x="330" y="386"/>
                </a:lnTo>
                <a:lnTo>
                  <a:pt x="332" y="386"/>
                </a:lnTo>
                <a:lnTo>
                  <a:pt x="332" y="384"/>
                </a:lnTo>
                <a:lnTo>
                  <a:pt x="332" y="384"/>
                </a:lnTo>
                <a:lnTo>
                  <a:pt x="334" y="384"/>
                </a:lnTo>
                <a:lnTo>
                  <a:pt x="334" y="384"/>
                </a:lnTo>
                <a:lnTo>
                  <a:pt x="334" y="384"/>
                </a:lnTo>
                <a:lnTo>
                  <a:pt x="334" y="386"/>
                </a:lnTo>
                <a:lnTo>
                  <a:pt x="336" y="386"/>
                </a:lnTo>
                <a:lnTo>
                  <a:pt x="336" y="388"/>
                </a:lnTo>
                <a:lnTo>
                  <a:pt x="336" y="390"/>
                </a:lnTo>
                <a:lnTo>
                  <a:pt x="336" y="392"/>
                </a:lnTo>
                <a:lnTo>
                  <a:pt x="336" y="394"/>
                </a:lnTo>
                <a:lnTo>
                  <a:pt x="334" y="396"/>
                </a:lnTo>
                <a:lnTo>
                  <a:pt x="334" y="398"/>
                </a:lnTo>
                <a:lnTo>
                  <a:pt x="334" y="400"/>
                </a:lnTo>
                <a:lnTo>
                  <a:pt x="332" y="404"/>
                </a:lnTo>
                <a:lnTo>
                  <a:pt x="332" y="408"/>
                </a:lnTo>
                <a:lnTo>
                  <a:pt x="330" y="410"/>
                </a:lnTo>
                <a:lnTo>
                  <a:pt x="328" y="412"/>
                </a:lnTo>
                <a:lnTo>
                  <a:pt x="328" y="414"/>
                </a:lnTo>
                <a:lnTo>
                  <a:pt x="324" y="416"/>
                </a:lnTo>
                <a:lnTo>
                  <a:pt x="322" y="418"/>
                </a:lnTo>
                <a:lnTo>
                  <a:pt x="322" y="420"/>
                </a:lnTo>
                <a:lnTo>
                  <a:pt x="322" y="420"/>
                </a:lnTo>
                <a:lnTo>
                  <a:pt x="320" y="420"/>
                </a:lnTo>
                <a:lnTo>
                  <a:pt x="320" y="422"/>
                </a:lnTo>
                <a:lnTo>
                  <a:pt x="320" y="422"/>
                </a:lnTo>
                <a:lnTo>
                  <a:pt x="322" y="422"/>
                </a:lnTo>
                <a:lnTo>
                  <a:pt x="322" y="422"/>
                </a:lnTo>
                <a:lnTo>
                  <a:pt x="322" y="424"/>
                </a:lnTo>
                <a:lnTo>
                  <a:pt x="324" y="424"/>
                </a:lnTo>
                <a:lnTo>
                  <a:pt x="326" y="424"/>
                </a:lnTo>
                <a:lnTo>
                  <a:pt x="328" y="424"/>
                </a:lnTo>
                <a:lnTo>
                  <a:pt x="328" y="424"/>
                </a:lnTo>
                <a:lnTo>
                  <a:pt x="330" y="424"/>
                </a:lnTo>
                <a:lnTo>
                  <a:pt x="332" y="424"/>
                </a:lnTo>
                <a:lnTo>
                  <a:pt x="332" y="424"/>
                </a:lnTo>
                <a:lnTo>
                  <a:pt x="332" y="424"/>
                </a:lnTo>
                <a:lnTo>
                  <a:pt x="332" y="422"/>
                </a:lnTo>
                <a:lnTo>
                  <a:pt x="332" y="422"/>
                </a:lnTo>
                <a:lnTo>
                  <a:pt x="334" y="420"/>
                </a:lnTo>
                <a:lnTo>
                  <a:pt x="334" y="416"/>
                </a:lnTo>
                <a:lnTo>
                  <a:pt x="334" y="416"/>
                </a:lnTo>
                <a:lnTo>
                  <a:pt x="334" y="414"/>
                </a:lnTo>
                <a:lnTo>
                  <a:pt x="336" y="412"/>
                </a:lnTo>
                <a:lnTo>
                  <a:pt x="338" y="410"/>
                </a:lnTo>
                <a:lnTo>
                  <a:pt x="338" y="410"/>
                </a:lnTo>
                <a:lnTo>
                  <a:pt x="338" y="408"/>
                </a:lnTo>
                <a:lnTo>
                  <a:pt x="340" y="408"/>
                </a:lnTo>
                <a:lnTo>
                  <a:pt x="340" y="408"/>
                </a:lnTo>
                <a:lnTo>
                  <a:pt x="340" y="408"/>
                </a:lnTo>
                <a:lnTo>
                  <a:pt x="340" y="408"/>
                </a:lnTo>
                <a:lnTo>
                  <a:pt x="340" y="408"/>
                </a:lnTo>
                <a:lnTo>
                  <a:pt x="340" y="410"/>
                </a:lnTo>
                <a:lnTo>
                  <a:pt x="340" y="410"/>
                </a:lnTo>
                <a:lnTo>
                  <a:pt x="340" y="410"/>
                </a:lnTo>
                <a:lnTo>
                  <a:pt x="340" y="412"/>
                </a:lnTo>
                <a:lnTo>
                  <a:pt x="340" y="414"/>
                </a:lnTo>
                <a:lnTo>
                  <a:pt x="340" y="414"/>
                </a:lnTo>
                <a:lnTo>
                  <a:pt x="340" y="416"/>
                </a:lnTo>
                <a:lnTo>
                  <a:pt x="340" y="420"/>
                </a:lnTo>
                <a:lnTo>
                  <a:pt x="342" y="422"/>
                </a:lnTo>
                <a:lnTo>
                  <a:pt x="342" y="424"/>
                </a:lnTo>
                <a:lnTo>
                  <a:pt x="342" y="424"/>
                </a:lnTo>
                <a:lnTo>
                  <a:pt x="344" y="426"/>
                </a:lnTo>
                <a:lnTo>
                  <a:pt x="344" y="426"/>
                </a:lnTo>
                <a:lnTo>
                  <a:pt x="346" y="428"/>
                </a:lnTo>
                <a:lnTo>
                  <a:pt x="350" y="432"/>
                </a:lnTo>
                <a:lnTo>
                  <a:pt x="350" y="432"/>
                </a:lnTo>
                <a:lnTo>
                  <a:pt x="352" y="434"/>
                </a:lnTo>
                <a:lnTo>
                  <a:pt x="352" y="434"/>
                </a:lnTo>
                <a:lnTo>
                  <a:pt x="352" y="436"/>
                </a:lnTo>
                <a:lnTo>
                  <a:pt x="352" y="438"/>
                </a:lnTo>
                <a:lnTo>
                  <a:pt x="352" y="442"/>
                </a:lnTo>
                <a:lnTo>
                  <a:pt x="352" y="444"/>
                </a:lnTo>
                <a:lnTo>
                  <a:pt x="352" y="446"/>
                </a:lnTo>
                <a:lnTo>
                  <a:pt x="352" y="448"/>
                </a:lnTo>
                <a:lnTo>
                  <a:pt x="350" y="452"/>
                </a:lnTo>
                <a:lnTo>
                  <a:pt x="348" y="454"/>
                </a:lnTo>
                <a:lnTo>
                  <a:pt x="348" y="456"/>
                </a:lnTo>
                <a:lnTo>
                  <a:pt x="348" y="458"/>
                </a:lnTo>
                <a:lnTo>
                  <a:pt x="348" y="458"/>
                </a:lnTo>
                <a:lnTo>
                  <a:pt x="348" y="460"/>
                </a:lnTo>
                <a:lnTo>
                  <a:pt x="348" y="460"/>
                </a:lnTo>
                <a:lnTo>
                  <a:pt x="348" y="462"/>
                </a:lnTo>
                <a:lnTo>
                  <a:pt x="348" y="462"/>
                </a:lnTo>
                <a:lnTo>
                  <a:pt x="350" y="464"/>
                </a:lnTo>
                <a:lnTo>
                  <a:pt x="352" y="466"/>
                </a:lnTo>
                <a:lnTo>
                  <a:pt x="354" y="468"/>
                </a:lnTo>
                <a:lnTo>
                  <a:pt x="356" y="470"/>
                </a:lnTo>
                <a:lnTo>
                  <a:pt x="358" y="470"/>
                </a:lnTo>
                <a:lnTo>
                  <a:pt x="362" y="474"/>
                </a:lnTo>
                <a:lnTo>
                  <a:pt x="364" y="476"/>
                </a:lnTo>
                <a:lnTo>
                  <a:pt x="368" y="478"/>
                </a:lnTo>
                <a:lnTo>
                  <a:pt x="372" y="478"/>
                </a:lnTo>
                <a:lnTo>
                  <a:pt x="376" y="480"/>
                </a:lnTo>
                <a:lnTo>
                  <a:pt x="382" y="482"/>
                </a:lnTo>
                <a:lnTo>
                  <a:pt x="386" y="484"/>
                </a:lnTo>
                <a:lnTo>
                  <a:pt x="392" y="486"/>
                </a:lnTo>
                <a:lnTo>
                  <a:pt x="402" y="488"/>
                </a:lnTo>
                <a:lnTo>
                  <a:pt x="406" y="490"/>
                </a:lnTo>
                <a:lnTo>
                  <a:pt x="410" y="492"/>
                </a:lnTo>
                <a:lnTo>
                  <a:pt x="416" y="492"/>
                </a:lnTo>
                <a:lnTo>
                  <a:pt x="422" y="494"/>
                </a:lnTo>
                <a:lnTo>
                  <a:pt x="424" y="494"/>
                </a:lnTo>
                <a:lnTo>
                  <a:pt x="426" y="494"/>
                </a:lnTo>
                <a:lnTo>
                  <a:pt x="428" y="494"/>
                </a:lnTo>
                <a:lnTo>
                  <a:pt x="430" y="494"/>
                </a:lnTo>
                <a:lnTo>
                  <a:pt x="430" y="494"/>
                </a:lnTo>
                <a:lnTo>
                  <a:pt x="432" y="494"/>
                </a:lnTo>
                <a:lnTo>
                  <a:pt x="436" y="492"/>
                </a:lnTo>
                <a:lnTo>
                  <a:pt x="438" y="492"/>
                </a:lnTo>
                <a:lnTo>
                  <a:pt x="442" y="490"/>
                </a:lnTo>
                <a:lnTo>
                  <a:pt x="448" y="486"/>
                </a:lnTo>
                <a:lnTo>
                  <a:pt x="454" y="484"/>
                </a:lnTo>
                <a:lnTo>
                  <a:pt x="460" y="482"/>
                </a:lnTo>
                <a:lnTo>
                  <a:pt x="464" y="480"/>
                </a:lnTo>
                <a:lnTo>
                  <a:pt x="470" y="478"/>
                </a:lnTo>
                <a:lnTo>
                  <a:pt x="476" y="476"/>
                </a:lnTo>
                <a:lnTo>
                  <a:pt x="482" y="472"/>
                </a:lnTo>
                <a:lnTo>
                  <a:pt x="486" y="472"/>
                </a:lnTo>
                <a:lnTo>
                  <a:pt x="488" y="470"/>
                </a:lnTo>
                <a:lnTo>
                  <a:pt x="490" y="468"/>
                </a:lnTo>
                <a:lnTo>
                  <a:pt x="492" y="466"/>
                </a:lnTo>
                <a:lnTo>
                  <a:pt x="494" y="466"/>
                </a:lnTo>
                <a:lnTo>
                  <a:pt x="496" y="464"/>
                </a:lnTo>
                <a:lnTo>
                  <a:pt x="498" y="462"/>
                </a:lnTo>
                <a:lnTo>
                  <a:pt x="498" y="460"/>
                </a:lnTo>
                <a:lnTo>
                  <a:pt x="500" y="458"/>
                </a:lnTo>
                <a:lnTo>
                  <a:pt x="500" y="456"/>
                </a:lnTo>
                <a:lnTo>
                  <a:pt x="500" y="452"/>
                </a:lnTo>
                <a:lnTo>
                  <a:pt x="502" y="448"/>
                </a:lnTo>
                <a:lnTo>
                  <a:pt x="504" y="444"/>
                </a:lnTo>
                <a:lnTo>
                  <a:pt x="504" y="438"/>
                </a:lnTo>
                <a:lnTo>
                  <a:pt x="506" y="436"/>
                </a:lnTo>
                <a:lnTo>
                  <a:pt x="506" y="436"/>
                </a:lnTo>
                <a:lnTo>
                  <a:pt x="506" y="434"/>
                </a:lnTo>
                <a:lnTo>
                  <a:pt x="508" y="432"/>
                </a:lnTo>
                <a:lnTo>
                  <a:pt x="508" y="432"/>
                </a:lnTo>
                <a:lnTo>
                  <a:pt x="510" y="430"/>
                </a:lnTo>
                <a:lnTo>
                  <a:pt x="512" y="428"/>
                </a:lnTo>
                <a:lnTo>
                  <a:pt x="514" y="426"/>
                </a:lnTo>
                <a:lnTo>
                  <a:pt x="516" y="424"/>
                </a:lnTo>
                <a:lnTo>
                  <a:pt x="520" y="422"/>
                </a:lnTo>
                <a:lnTo>
                  <a:pt x="522" y="420"/>
                </a:lnTo>
                <a:lnTo>
                  <a:pt x="524" y="418"/>
                </a:lnTo>
                <a:lnTo>
                  <a:pt x="526" y="418"/>
                </a:lnTo>
                <a:lnTo>
                  <a:pt x="526" y="416"/>
                </a:lnTo>
                <a:lnTo>
                  <a:pt x="528" y="416"/>
                </a:lnTo>
                <a:lnTo>
                  <a:pt x="528" y="414"/>
                </a:lnTo>
                <a:lnTo>
                  <a:pt x="530" y="412"/>
                </a:lnTo>
                <a:lnTo>
                  <a:pt x="532" y="408"/>
                </a:lnTo>
                <a:lnTo>
                  <a:pt x="532" y="404"/>
                </a:lnTo>
                <a:lnTo>
                  <a:pt x="534" y="400"/>
                </a:lnTo>
                <a:lnTo>
                  <a:pt x="536" y="396"/>
                </a:lnTo>
                <a:lnTo>
                  <a:pt x="538" y="394"/>
                </a:lnTo>
                <a:lnTo>
                  <a:pt x="538" y="392"/>
                </a:lnTo>
                <a:lnTo>
                  <a:pt x="540" y="390"/>
                </a:lnTo>
                <a:lnTo>
                  <a:pt x="540" y="390"/>
                </a:lnTo>
                <a:lnTo>
                  <a:pt x="542" y="388"/>
                </a:lnTo>
                <a:lnTo>
                  <a:pt x="544" y="386"/>
                </a:lnTo>
                <a:lnTo>
                  <a:pt x="548" y="382"/>
                </a:lnTo>
                <a:lnTo>
                  <a:pt x="550" y="380"/>
                </a:lnTo>
                <a:lnTo>
                  <a:pt x="558" y="374"/>
                </a:lnTo>
                <a:lnTo>
                  <a:pt x="560" y="370"/>
                </a:lnTo>
                <a:lnTo>
                  <a:pt x="564" y="368"/>
                </a:lnTo>
                <a:lnTo>
                  <a:pt x="564" y="366"/>
                </a:lnTo>
                <a:lnTo>
                  <a:pt x="568" y="364"/>
                </a:lnTo>
                <a:lnTo>
                  <a:pt x="570" y="360"/>
                </a:lnTo>
                <a:lnTo>
                  <a:pt x="570" y="358"/>
                </a:lnTo>
                <a:lnTo>
                  <a:pt x="570" y="358"/>
                </a:lnTo>
                <a:lnTo>
                  <a:pt x="572" y="356"/>
                </a:lnTo>
                <a:lnTo>
                  <a:pt x="572" y="354"/>
                </a:lnTo>
                <a:lnTo>
                  <a:pt x="572" y="352"/>
                </a:lnTo>
                <a:lnTo>
                  <a:pt x="572" y="348"/>
                </a:lnTo>
                <a:lnTo>
                  <a:pt x="572" y="344"/>
                </a:lnTo>
                <a:lnTo>
                  <a:pt x="572" y="338"/>
                </a:lnTo>
                <a:lnTo>
                  <a:pt x="570" y="326"/>
                </a:lnTo>
                <a:lnTo>
                  <a:pt x="570" y="322"/>
                </a:lnTo>
                <a:lnTo>
                  <a:pt x="570" y="320"/>
                </a:lnTo>
                <a:lnTo>
                  <a:pt x="570" y="318"/>
                </a:lnTo>
                <a:lnTo>
                  <a:pt x="570" y="314"/>
                </a:lnTo>
                <a:lnTo>
                  <a:pt x="572" y="312"/>
                </a:lnTo>
                <a:lnTo>
                  <a:pt x="572" y="306"/>
                </a:lnTo>
                <a:lnTo>
                  <a:pt x="576" y="292"/>
                </a:lnTo>
                <a:lnTo>
                  <a:pt x="576" y="284"/>
                </a:lnTo>
                <a:lnTo>
                  <a:pt x="578" y="276"/>
                </a:lnTo>
                <a:lnTo>
                  <a:pt x="578" y="270"/>
                </a:lnTo>
                <a:lnTo>
                  <a:pt x="580" y="268"/>
                </a:lnTo>
                <a:lnTo>
                  <a:pt x="580" y="264"/>
                </a:lnTo>
                <a:lnTo>
                  <a:pt x="580" y="262"/>
                </a:lnTo>
                <a:lnTo>
                  <a:pt x="580" y="258"/>
                </a:lnTo>
                <a:lnTo>
                  <a:pt x="578" y="254"/>
                </a:lnTo>
                <a:lnTo>
                  <a:pt x="578" y="254"/>
                </a:lnTo>
                <a:lnTo>
                  <a:pt x="578" y="252"/>
                </a:lnTo>
                <a:lnTo>
                  <a:pt x="578" y="250"/>
                </a:lnTo>
                <a:lnTo>
                  <a:pt x="576" y="250"/>
                </a:lnTo>
                <a:lnTo>
                  <a:pt x="574" y="246"/>
                </a:lnTo>
                <a:lnTo>
                  <a:pt x="572" y="244"/>
                </a:lnTo>
                <a:lnTo>
                  <a:pt x="570" y="240"/>
                </a:lnTo>
                <a:lnTo>
                  <a:pt x="566" y="236"/>
                </a:lnTo>
                <a:lnTo>
                  <a:pt x="564" y="234"/>
                </a:lnTo>
                <a:lnTo>
                  <a:pt x="562" y="230"/>
                </a:lnTo>
                <a:lnTo>
                  <a:pt x="562" y="230"/>
                </a:lnTo>
                <a:lnTo>
                  <a:pt x="560" y="228"/>
                </a:lnTo>
                <a:lnTo>
                  <a:pt x="560" y="226"/>
                </a:lnTo>
                <a:lnTo>
                  <a:pt x="560" y="226"/>
                </a:lnTo>
                <a:lnTo>
                  <a:pt x="558" y="222"/>
                </a:lnTo>
                <a:lnTo>
                  <a:pt x="556" y="214"/>
                </a:lnTo>
                <a:lnTo>
                  <a:pt x="556" y="210"/>
                </a:lnTo>
                <a:lnTo>
                  <a:pt x="554" y="206"/>
                </a:lnTo>
                <a:lnTo>
                  <a:pt x="554" y="204"/>
                </a:lnTo>
                <a:lnTo>
                  <a:pt x="554" y="204"/>
                </a:lnTo>
                <a:lnTo>
                  <a:pt x="552" y="202"/>
                </a:lnTo>
                <a:lnTo>
                  <a:pt x="552" y="200"/>
                </a:lnTo>
                <a:lnTo>
                  <a:pt x="550" y="200"/>
                </a:lnTo>
                <a:lnTo>
                  <a:pt x="550" y="200"/>
                </a:lnTo>
                <a:lnTo>
                  <a:pt x="550" y="198"/>
                </a:lnTo>
                <a:lnTo>
                  <a:pt x="548" y="198"/>
                </a:lnTo>
                <a:lnTo>
                  <a:pt x="546" y="198"/>
                </a:lnTo>
                <a:lnTo>
                  <a:pt x="542" y="196"/>
                </a:lnTo>
                <a:lnTo>
                  <a:pt x="540" y="196"/>
                </a:lnTo>
                <a:lnTo>
                  <a:pt x="536" y="194"/>
                </a:lnTo>
                <a:lnTo>
                  <a:pt x="536" y="194"/>
                </a:lnTo>
                <a:lnTo>
                  <a:pt x="534" y="194"/>
                </a:lnTo>
                <a:lnTo>
                  <a:pt x="534" y="192"/>
                </a:lnTo>
                <a:lnTo>
                  <a:pt x="532" y="192"/>
                </a:lnTo>
                <a:lnTo>
                  <a:pt x="532" y="190"/>
                </a:lnTo>
                <a:lnTo>
                  <a:pt x="532" y="190"/>
                </a:lnTo>
                <a:lnTo>
                  <a:pt x="532" y="188"/>
                </a:lnTo>
                <a:lnTo>
                  <a:pt x="530" y="186"/>
                </a:lnTo>
                <a:lnTo>
                  <a:pt x="530" y="182"/>
                </a:lnTo>
                <a:lnTo>
                  <a:pt x="530" y="178"/>
                </a:lnTo>
                <a:lnTo>
                  <a:pt x="530" y="174"/>
                </a:lnTo>
                <a:lnTo>
                  <a:pt x="530" y="172"/>
                </a:lnTo>
                <a:lnTo>
                  <a:pt x="530" y="170"/>
                </a:lnTo>
                <a:lnTo>
                  <a:pt x="530" y="168"/>
                </a:lnTo>
                <a:lnTo>
                  <a:pt x="528" y="166"/>
                </a:lnTo>
                <a:lnTo>
                  <a:pt x="528" y="166"/>
                </a:lnTo>
                <a:lnTo>
                  <a:pt x="526" y="164"/>
                </a:lnTo>
                <a:lnTo>
                  <a:pt x="526" y="162"/>
                </a:lnTo>
                <a:lnTo>
                  <a:pt x="524" y="162"/>
                </a:lnTo>
                <a:lnTo>
                  <a:pt x="522" y="162"/>
                </a:lnTo>
                <a:lnTo>
                  <a:pt x="520" y="160"/>
                </a:lnTo>
                <a:lnTo>
                  <a:pt x="518" y="160"/>
                </a:lnTo>
                <a:lnTo>
                  <a:pt x="514" y="158"/>
                </a:lnTo>
                <a:lnTo>
                  <a:pt x="508" y="156"/>
                </a:lnTo>
                <a:lnTo>
                  <a:pt x="506" y="156"/>
                </a:lnTo>
                <a:lnTo>
                  <a:pt x="504" y="154"/>
                </a:lnTo>
                <a:lnTo>
                  <a:pt x="502" y="154"/>
                </a:lnTo>
                <a:lnTo>
                  <a:pt x="500" y="152"/>
                </a:lnTo>
                <a:lnTo>
                  <a:pt x="500" y="152"/>
                </a:lnTo>
                <a:lnTo>
                  <a:pt x="498" y="150"/>
                </a:lnTo>
                <a:lnTo>
                  <a:pt x="498" y="148"/>
                </a:lnTo>
                <a:lnTo>
                  <a:pt x="498" y="146"/>
                </a:lnTo>
                <a:lnTo>
                  <a:pt x="498" y="146"/>
                </a:lnTo>
                <a:lnTo>
                  <a:pt x="496" y="144"/>
                </a:lnTo>
                <a:lnTo>
                  <a:pt x="496" y="140"/>
                </a:lnTo>
                <a:lnTo>
                  <a:pt x="496" y="138"/>
                </a:lnTo>
                <a:lnTo>
                  <a:pt x="496" y="134"/>
                </a:lnTo>
                <a:lnTo>
                  <a:pt x="498" y="124"/>
                </a:lnTo>
                <a:lnTo>
                  <a:pt x="498" y="120"/>
                </a:lnTo>
                <a:lnTo>
                  <a:pt x="498" y="118"/>
                </a:lnTo>
                <a:lnTo>
                  <a:pt x="498" y="116"/>
                </a:lnTo>
                <a:lnTo>
                  <a:pt x="496" y="112"/>
                </a:lnTo>
                <a:lnTo>
                  <a:pt x="496" y="108"/>
                </a:lnTo>
                <a:lnTo>
                  <a:pt x="494" y="102"/>
                </a:lnTo>
                <a:lnTo>
                  <a:pt x="494" y="98"/>
                </a:lnTo>
                <a:lnTo>
                  <a:pt x="492" y="92"/>
                </a:lnTo>
                <a:lnTo>
                  <a:pt x="490" y="88"/>
                </a:lnTo>
                <a:lnTo>
                  <a:pt x="490" y="84"/>
                </a:lnTo>
                <a:lnTo>
                  <a:pt x="488" y="82"/>
                </a:lnTo>
                <a:lnTo>
                  <a:pt x="488" y="80"/>
                </a:lnTo>
                <a:lnTo>
                  <a:pt x="486" y="78"/>
                </a:lnTo>
                <a:lnTo>
                  <a:pt x="486" y="78"/>
                </a:lnTo>
                <a:lnTo>
                  <a:pt x="484" y="74"/>
                </a:lnTo>
                <a:lnTo>
                  <a:pt x="482" y="72"/>
                </a:lnTo>
                <a:lnTo>
                  <a:pt x="478" y="70"/>
                </a:lnTo>
                <a:lnTo>
                  <a:pt x="476" y="68"/>
                </a:lnTo>
                <a:lnTo>
                  <a:pt x="474" y="64"/>
                </a:lnTo>
                <a:lnTo>
                  <a:pt x="472" y="62"/>
                </a:lnTo>
                <a:lnTo>
                  <a:pt x="470" y="60"/>
                </a:lnTo>
                <a:lnTo>
                  <a:pt x="470" y="60"/>
                </a:lnTo>
                <a:lnTo>
                  <a:pt x="468" y="56"/>
                </a:lnTo>
                <a:lnTo>
                  <a:pt x="466" y="54"/>
                </a:lnTo>
                <a:lnTo>
                  <a:pt x="464" y="50"/>
                </a:lnTo>
                <a:lnTo>
                  <a:pt x="464" y="46"/>
                </a:lnTo>
                <a:lnTo>
                  <a:pt x="462" y="42"/>
                </a:lnTo>
                <a:lnTo>
                  <a:pt x="460" y="38"/>
                </a:lnTo>
                <a:lnTo>
                  <a:pt x="460" y="36"/>
                </a:lnTo>
                <a:lnTo>
                  <a:pt x="460" y="34"/>
                </a:lnTo>
                <a:lnTo>
                  <a:pt x="460" y="34"/>
                </a:lnTo>
                <a:lnTo>
                  <a:pt x="460" y="32"/>
                </a:lnTo>
                <a:lnTo>
                  <a:pt x="460" y="32"/>
                </a:lnTo>
                <a:lnTo>
                  <a:pt x="460" y="30"/>
                </a:lnTo>
                <a:lnTo>
                  <a:pt x="460" y="28"/>
                </a:lnTo>
                <a:lnTo>
                  <a:pt x="462" y="26"/>
                </a:lnTo>
                <a:lnTo>
                  <a:pt x="464" y="24"/>
                </a:lnTo>
                <a:lnTo>
                  <a:pt x="466" y="22"/>
                </a:lnTo>
                <a:lnTo>
                  <a:pt x="466" y="20"/>
                </a:lnTo>
                <a:lnTo>
                  <a:pt x="466" y="20"/>
                </a:lnTo>
                <a:lnTo>
                  <a:pt x="468" y="18"/>
                </a:lnTo>
                <a:lnTo>
                  <a:pt x="468" y="18"/>
                </a:lnTo>
                <a:lnTo>
                  <a:pt x="468" y="16"/>
                </a:lnTo>
                <a:lnTo>
                  <a:pt x="466" y="16"/>
                </a:lnTo>
                <a:lnTo>
                  <a:pt x="466" y="14"/>
                </a:lnTo>
                <a:lnTo>
                  <a:pt x="466" y="12"/>
                </a:lnTo>
                <a:lnTo>
                  <a:pt x="466" y="12"/>
                </a:lnTo>
                <a:lnTo>
                  <a:pt x="464" y="8"/>
                </a:lnTo>
                <a:lnTo>
                  <a:pt x="462" y="6"/>
                </a:lnTo>
                <a:lnTo>
                  <a:pt x="460" y="4"/>
                </a:lnTo>
                <a:lnTo>
                  <a:pt x="460" y="4"/>
                </a:lnTo>
                <a:lnTo>
                  <a:pt x="458" y="2"/>
                </a:lnTo>
                <a:lnTo>
                  <a:pt x="456" y="0"/>
                </a:lnTo>
                <a:lnTo>
                  <a:pt x="456" y="0"/>
                </a:lnTo>
                <a:lnTo>
                  <a:pt x="454" y="0"/>
                </a:lnTo>
                <a:lnTo>
                  <a:pt x="454" y="0"/>
                </a:lnTo>
                <a:lnTo>
                  <a:pt x="452" y="0"/>
                </a:lnTo>
                <a:lnTo>
                  <a:pt x="452" y="0"/>
                </a:lnTo>
                <a:lnTo>
                  <a:pt x="450" y="0"/>
                </a:lnTo>
                <a:lnTo>
                  <a:pt x="450" y="0"/>
                </a:lnTo>
                <a:lnTo>
                  <a:pt x="448" y="2"/>
                </a:lnTo>
                <a:lnTo>
                  <a:pt x="448" y="2"/>
                </a:lnTo>
                <a:lnTo>
                  <a:pt x="448" y="4"/>
                </a:lnTo>
                <a:lnTo>
                  <a:pt x="446" y="6"/>
                </a:lnTo>
                <a:lnTo>
                  <a:pt x="444" y="12"/>
                </a:lnTo>
                <a:lnTo>
                  <a:pt x="444" y="14"/>
                </a:lnTo>
                <a:lnTo>
                  <a:pt x="442" y="16"/>
                </a:lnTo>
                <a:lnTo>
                  <a:pt x="442" y="16"/>
                </a:lnTo>
                <a:lnTo>
                  <a:pt x="442" y="18"/>
                </a:lnTo>
                <a:lnTo>
                  <a:pt x="440" y="20"/>
                </a:lnTo>
                <a:lnTo>
                  <a:pt x="438" y="22"/>
                </a:lnTo>
                <a:lnTo>
                  <a:pt x="436" y="24"/>
                </a:lnTo>
                <a:lnTo>
                  <a:pt x="434" y="26"/>
                </a:lnTo>
                <a:lnTo>
                  <a:pt x="434" y="26"/>
                </a:lnTo>
                <a:lnTo>
                  <a:pt x="434" y="28"/>
                </a:lnTo>
                <a:lnTo>
                  <a:pt x="432" y="30"/>
                </a:lnTo>
                <a:lnTo>
                  <a:pt x="432" y="30"/>
                </a:lnTo>
                <a:lnTo>
                  <a:pt x="432" y="34"/>
                </a:lnTo>
                <a:lnTo>
                  <a:pt x="432" y="38"/>
                </a:lnTo>
                <a:lnTo>
                  <a:pt x="432" y="42"/>
                </a:lnTo>
                <a:lnTo>
                  <a:pt x="432" y="46"/>
                </a:lnTo>
                <a:lnTo>
                  <a:pt x="432" y="50"/>
                </a:lnTo>
                <a:lnTo>
                  <a:pt x="434" y="58"/>
                </a:lnTo>
                <a:lnTo>
                  <a:pt x="434" y="66"/>
                </a:lnTo>
                <a:lnTo>
                  <a:pt x="434" y="70"/>
                </a:lnTo>
                <a:lnTo>
                  <a:pt x="436" y="74"/>
                </a:lnTo>
                <a:lnTo>
                  <a:pt x="436" y="78"/>
                </a:lnTo>
                <a:lnTo>
                  <a:pt x="436" y="82"/>
                </a:lnTo>
                <a:lnTo>
                  <a:pt x="436" y="86"/>
                </a:lnTo>
                <a:lnTo>
                  <a:pt x="434" y="88"/>
                </a:lnTo>
                <a:lnTo>
                  <a:pt x="434" y="90"/>
                </a:lnTo>
                <a:lnTo>
                  <a:pt x="432" y="92"/>
                </a:lnTo>
                <a:lnTo>
                  <a:pt x="432" y="94"/>
                </a:lnTo>
                <a:lnTo>
                  <a:pt x="430" y="96"/>
                </a:lnTo>
                <a:lnTo>
                  <a:pt x="428" y="100"/>
                </a:lnTo>
                <a:lnTo>
                  <a:pt x="426" y="102"/>
                </a:lnTo>
                <a:lnTo>
                  <a:pt x="426" y="104"/>
                </a:lnTo>
                <a:lnTo>
                  <a:pt x="426" y="104"/>
                </a:lnTo>
                <a:lnTo>
                  <a:pt x="424" y="106"/>
                </a:lnTo>
                <a:lnTo>
                  <a:pt x="424" y="110"/>
                </a:lnTo>
                <a:lnTo>
                  <a:pt x="422" y="110"/>
                </a:lnTo>
                <a:lnTo>
                  <a:pt x="422" y="112"/>
                </a:lnTo>
                <a:lnTo>
                  <a:pt x="422" y="112"/>
                </a:lnTo>
                <a:lnTo>
                  <a:pt x="420" y="114"/>
                </a:lnTo>
                <a:lnTo>
                  <a:pt x="420" y="114"/>
                </a:lnTo>
                <a:lnTo>
                  <a:pt x="420" y="114"/>
                </a:lnTo>
                <a:lnTo>
                  <a:pt x="416" y="114"/>
                </a:lnTo>
                <a:lnTo>
                  <a:pt x="414" y="116"/>
                </a:lnTo>
                <a:lnTo>
                  <a:pt x="412" y="116"/>
                </a:lnTo>
                <a:lnTo>
                  <a:pt x="410" y="116"/>
                </a:lnTo>
                <a:lnTo>
                  <a:pt x="406" y="114"/>
                </a:lnTo>
                <a:lnTo>
                  <a:pt x="404" y="114"/>
                </a:lnTo>
                <a:lnTo>
                  <a:pt x="402" y="114"/>
                </a:lnTo>
                <a:lnTo>
                  <a:pt x="402" y="114"/>
                </a:lnTo>
                <a:lnTo>
                  <a:pt x="402" y="112"/>
                </a:lnTo>
                <a:lnTo>
                  <a:pt x="400" y="112"/>
                </a:lnTo>
                <a:lnTo>
                  <a:pt x="398" y="110"/>
                </a:lnTo>
                <a:lnTo>
                  <a:pt x="396" y="106"/>
                </a:lnTo>
                <a:lnTo>
                  <a:pt x="392" y="102"/>
                </a:lnTo>
                <a:lnTo>
                  <a:pt x="390" y="102"/>
                </a:lnTo>
                <a:lnTo>
                  <a:pt x="388" y="100"/>
                </a:lnTo>
                <a:lnTo>
                  <a:pt x="386" y="98"/>
                </a:lnTo>
                <a:lnTo>
                  <a:pt x="384" y="98"/>
                </a:lnTo>
                <a:lnTo>
                  <a:pt x="378" y="96"/>
                </a:lnTo>
                <a:lnTo>
                  <a:pt x="374" y="94"/>
                </a:lnTo>
                <a:lnTo>
                  <a:pt x="370" y="94"/>
                </a:lnTo>
                <a:lnTo>
                  <a:pt x="368" y="92"/>
                </a:lnTo>
                <a:lnTo>
                  <a:pt x="368" y="92"/>
                </a:lnTo>
                <a:lnTo>
                  <a:pt x="366" y="90"/>
                </a:lnTo>
                <a:lnTo>
                  <a:pt x="362" y="86"/>
                </a:lnTo>
                <a:lnTo>
                  <a:pt x="360" y="84"/>
                </a:lnTo>
                <a:lnTo>
                  <a:pt x="358" y="82"/>
                </a:lnTo>
                <a:lnTo>
                  <a:pt x="356" y="80"/>
                </a:lnTo>
                <a:lnTo>
                  <a:pt x="356" y="80"/>
                </a:lnTo>
                <a:lnTo>
                  <a:pt x="354" y="80"/>
                </a:lnTo>
                <a:lnTo>
                  <a:pt x="350" y="78"/>
                </a:lnTo>
                <a:lnTo>
                  <a:pt x="348" y="78"/>
                </a:lnTo>
                <a:lnTo>
                  <a:pt x="346" y="78"/>
                </a:lnTo>
                <a:lnTo>
                  <a:pt x="346" y="76"/>
                </a:lnTo>
                <a:lnTo>
                  <a:pt x="346" y="76"/>
                </a:lnTo>
                <a:lnTo>
                  <a:pt x="344" y="76"/>
                </a:lnTo>
                <a:lnTo>
                  <a:pt x="344" y="76"/>
                </a:lnTo>
                <a:lnTo>
                  <a:pt x="344" y="74"/>
                </a:lnTo>
                <a:lnTo>
                  <a:pt x="344" y="74"/>
                </a:lnTo>
                <a:lnTo>
                  <a:pt x="346" y="72"/>
                </a:lnTo>
                <a:lnTo>
                  <a:pt x="346" y="70"/>
                </a:lnTo>
                <a:lnTo>
                  <a:pt x="348" y="68"/>
                </a:lnTo>
                <a:lnTo>
                  <a:pt x="350" y="64"/>
                </a:lnTo>
                <a:lnTo>
                  <a:pt x="350" y="62"/>
                </a:lnTo>
                <a:lnTo>
                  <a:pt x="352" y="60"/>
                </a:lnTo>
                <a:lnTo>
                  <a:pt x="352" y="60"/>
                </a:lnTo>
                <a:lnTo>
                  <a:pt x="352" y="58"/>
                </a:lnTo>
                <a:lnTo>
                  <a:pt x="352" y="54"/>
                </a:lnTo>
                <a:lnTo>
                  <a:pt x="354" y="52"/>
                </a:lnTo>
                <a:lnTo>
                  <a:pt x="354" y="50"/>
                </a:lnTo>
                <a:lnTo>
                  <a:pt x="354" y="50"/>
                </a:lnTo>
                <a:lnTo>
                  <a:pt x="356" y="48"/>
                </a:lnTo>
                <a:lnTo>
                  <a:pt x="356" y="48"/>
                </a:lnTo>
                <a:lnTo>
                  <a:pt x="356" y="48"/>
                </a:lnTo>
                <a:lnTo>
                  <a:pt x="360" y="46"/>
                </a:lnTo>
                <a:lnTo>
                  <a:pt x="362" y="46"/>
                </a:lnTo>
                <a:lnTo>
                  <a:pt x="364" y="46"/>
                </a:lnTo>
                <a:lnTo>
                  <a:pt x="364" y="44"/>
                </a:lnTo>
                <a:lnTo>
                  <a:pt x="366" y="42"/>
                </a:lnTo>
                <a:lnTo>
                  <a:pt x="366" y="40"/>
                </a:lnTo>
                <a:lnTo>
                  <a:pt x="368" y="38"/>
                </a:lnTo>
                <a:lnTo>
                  <a:pt x="370" y="36"/>
                </a:lnTo>
                <a:lnTo>
                  <a:pt x="370" y="34"/>
                </a:lnTo>
                <a:lnTo>
                  <a:pt x="370" y="32"/>
                </a:lnTo>
                <a:lnTo>
                  <a:pt x="370" y="30"/>
                </a:lnTo>
                <a:lnTo>
                  <a:pt x="370" y="30"/>
                </a:lnTo>
                <a:lnTo>
                  <a:pt x="370" y="28"/>
                </a:lnTo>
                <a:lnTo>
                  <a:pt x="370" y="28"/>
                </a:lnTo>
                <a:lnTo>
                  <a:pt x="370" y="26"/>
                </a:lnTo>
                <a:lnTo>
                  <a:pt x="370" y="26"/>
                </a:lnTo>
                <a:lnTo>
                  <a:pt x="368" y="26"/>
                </a:lnTo>
                <a:lnTo>
                  <a:pt x="368" y="24"/>
                </a:lnTo>
                <a:lnTo>
                  <a:pt x="366" y="24"/>
                </a:lnTo>
                <a:lnTo>
                  <a:pt x="366" y="24"/>
                </a:lnTo>
                <a:lnTo>
                  <a:pt x="364" y="24"/>
                </a:lnTo>
                <a:lnTo>
                  <a:pt x="362" y="24"/>
                </a:lnTo>
                <a:lnTo>
                  <a:pt x="358" y="24"/>
                </a:lnTo>
                <a:lnTo>
                  <a:pt x="354" y="24"/>
                </a:lnTo>
                <a:lnTo>
                  <a:pt x="352" y="24"/>
                </a:lnTo>
                <a:lnTo>
                  <a:pt x="350" y="24"/>
                </a:lnTo>
                <a:lnTo>
                  <a:pt x="348" y="24"/>
                </a:lnTo>
                <a:lnTo>
                  <a:pt x="346" y="22"/>
                </a:lnTo>
                <a:lnTo>
                  <a:pt x="340" y="22"/>
                </a:lnTo>
                <a:lnTo>
                  <a:pt x="336" y="22"/>
                </a:lnTo>
                <a:lnTo>
                  <a:pt x="332" y="22"/>
                </a:lnTo>
                <a:lnTo>
                  <a:pt x="332" y="22"/>
                </a:lnTo>
                <a:lnTo>
                  <a:pt x="330" y="22"/>
                </a:lnTo>
                <a:lnTo>
                  <a:pt x="328" y="20"/>
                </a:lnTo>
                <a:lnTo>
                  <a:pt x="326" y="20"/>
                </a:lnTo>
                <a:lnTo>
                  <a:pt x="324" y="18"/>
                </a:lnTo>
                <a:lnTo>
                  <a:pt x="320" y="16"/>
                </a:lnTo>
                <a:lnTo>
                  <a:pt x="318" y="14"/>
                </a:lnTo>
                <a:lnTo>
                  <a:pt x="314" y="12"/>
                </a:lnTo>
                <a:lnTo>
                  <a:pt x="312" y="12"/>
                </a:lnTo>
                <a:lnTo>
                  <a:pt x="310" y="10"/>
                </a:lnTo>
                <a:lnTo>
                  <a:pt x="304" y="8"/>
                </a:lnTo>
                <a:lnTo>
                  <a:pt x="302" y="8"/>
                </a:lnTo>
                <a:lnTo>
                  <a:pt x="298" y="8"/>
                </a:lnTo>
                <a:lnTo>
                  <a:pt x="294" y="6"/>
                </a:lnTo>
                <a:lnTo>
                  <a:pt x="294" y="6"/>
                </a:lnTo>
                <a:lnTo>
                  <a:pt x="292" y="6"/>
                </a:lnTo>
                <a:lnTo>
                  <a:pt x="290" y="6"/>
                </a:lnTo>
                <a:lnTo>
                  <a:pt x="290" y="8"/>
                </a:lnTo>
                <a:lnTo>
                  <a:pt x="288" y="8"/>
                </a:lnTo>
                <a:lnTo>
                  <a:pt x="288" y="8"/>
                </a:lnTo>
                <a:lnTo>
                  <a:pt x="286" y="8"/>
                </a:lnTo>
                <a:lnTo>
                  <a:pt x="286" y="10"/>
                </a:lnTo>
                <a:lnTo>
                  <a:pt x="286" y="10"/>
                </a:lnTo>
                <a:lnTo>
                  <a:pt x="286" y="10"/>
                </a:lnTo>
                <a:lnTo>
                  <a:pt x="286" y="12"/>
                </a:lnTo>
                <a:lnTo>
                  <a:pt x="286" y="12"/>
                </a:lnTo>
                <a:lnTo>
                  <a:pt x="286" y="14"/>
                </a:lnTo>
                <a:lnTo>
                  <a:pt x="286" y="14"/>
                </a:lnTo>
                <a:lnTo>
                  <a:pt x="286" y="14"/>
                </a:lnTo>
                <a:lnTo>
                  <a:pt x="286" y="16"/>
                </a:lnTo>
                <a:lnTo>
                  <a:pt x="288" y="16"/>
                </a:lnTo>
                <a:lnTo>
                  <a:pt x="288" y="16"/>
                </a:lnTo>
                <a:lnTo>
                  <a:pt x="290" y="18"/>
                </a:lnTo>
                <a:lnTo>
                  <a:pt x="294" y="18"/>
                </a:lnTo>
                <a:lnTo>
                  <a:pt x="294" y="18"/>
                </a:lnTo>
                <a:lnTo>
                  <a:pt x="296" y="18"/>
                </a:lnTo>
                <a:lnTo>
                  <a:pt x="296"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74" name="Oval 1073"/>
          <p:cNvSpPr/>
          <p:nvPr/>
        </p:nvSpPr>
        <p:spPr>
          <a:xfrm>
            <a:off x="7638079" y="5219239"/>
            <a:ext cx="446551" cy="445728"/>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307" y="506980"/>
            <a:ext cx="8229600" cy="903288"/>
          </a:xfrm>
        </p:spPr>
        <p:txBody>
          <a:bodyPr/>
          <a:lstStyle/>
          <a:p>
            <a:r>
              <a:rPr lang="et-EE" dirty="0" smtClean="0"/>
              <a:t>Mõjuvõim maailmas</a:t>
            </a:r>
            <a:endParaRPr lang="en-US" dirty="0"/>
          </a:p>
        </p:txBody>
      </p:sp>
      <p:sp>
        <p:nvSpPr>
          <p:cNvPr id="524" name="Freeform 6"/>
          <p:cNvSpPr>
            <a:spLocks/>
          </p:cNvSpPr>
          <p:nvPr/>
        </p:nvSpPr>
        <p:spPr bwMode="auto">
          <a:xfrm>
            <a:off x="8363837" y="5235116"/>
            <a:ext cx="62355" cy="51962"/>
          </a:xfrm>
          <a:custGeom>
            <a:avLst/>
            <a:gdLst>
              <a:gd name="T0" fmla="*/ 10 w 36"/>
              <a:gd name="T1" fmla="*/ 0 h 30"/>
              <a:gd name="T2" fmla="*/ 10 w 36"/>
              <a:gd name="T3" fmla="*/ 0 h 30"/>
              <a:gd name="T4" fmla="*/ 10 w 36"/>
              <a:gd name="T5" fmla="*/ 0 h 30"/>
              <a:gd name="T6" fmla="*/ 8 w 36"/>
              <a:gd name="T7" fmla="*/ 0 h 30"/>
              <a:gd name="T8" fmla="*/ 6 w 36"/>
              <a:gd name="T9" fmla="*/ 2 h 30"/>
              <a:gd name="T10" fmla="*/ 4 w 36"/>
              <a:gd name="T11" fmla="*/ 2 h 30"/>
              <a:gd name="T12" fmla="*/ 2 w 36"/>
              <a:gd name="T13" fmla="*/ 2 h 30"/>
              <a:gd name="T14" fmla="*/ 0 w 36"/>
              <a:gd name="T15" fmla="*/ 4 h 30"/>
              <a:gd name="T16" fmla="*/ 0 w 36"/>
              <a:gd name="T17" fmla="*/ 4 h 30"/>
              <a:gd name="T18" fmla="*/ 0 w 36"/>
              <a:gd name="T19" fmla="*/ 4 h 30"/>
              <a:gd name="T20" fmla="*/ 0 w 36"/>
              <a:gd name="T21" fmla="*/ 4 h 30"/>
              <a:gd name="T22" fmla="*/ 0 w 36"/>
              <a:gd name="T23" fmla="*/ 6 h 30"/>
              <a:gd name="T24" fmla="*/ 0 w 36"/>
              <a:gd name="T25" fmla="*/ 6 h 30"/>
              <a:gd name="T26" fmla="*/ 0 w 36"/>
              <a:gd name="T27" fmla="*/ 6 h 30"/>
              <a:gd name="T28" fmla="*/ 0 w 36"/>
              <a:gd name="T29" fmla="*/ 8 h 30"/>
              <a:gd name="T30" fmla="*/ 0 w 36"/>
              <a:gd name="T31" fmla="*/ 8 h 30"/>
              <a:gd name="T32" fmla="*/ 0 w 36"/>
              <a:gd name="T33" fmla="*/ 8 h 30"/>
              <a:gd name="T34" fmla="*/ 2 w 36"/>
              <a:gd name="T35" fmla="*/ 10 h 30"/>
              <a:gd name="T36" fmla="*/ 4 w 36"/>
              <a:gd name="T37" fmla="*/ 12 h 30"/>
              <a:gd name="T38" fmla="*/ 6 w 36"/>
              <a:gd name="T39" fmla="*/ 14 h 30"/>
              <a:gd name="T40" fmla="*/ 10 w 36"/>
              <a:gd name="T41" fmla="*/ 16 h 30"/>
              <a:gd name="T42" fmla="*/ 12 w 36"/>
              <a:gd name="T43" fmla="*/ 20 h 30"/>
              <a:gd name="T44" fmla="*/ 16 w 36"/>
              <a:gd name="T45" fmla="*/ 22 h 30"/>
              <a:gd name="T46" fmla="*/ 18 w 36"/>
              <a:gd name="T47" fmla="*/ 24 h 30"/>
              <a:gd name="T48" fmla="*/ 22 w 36"/>
              <a:gd name="T49" fmla="*/ 26 h 30"/>
              <a:gd name="T50" fmla="*/ 22 w 36"/>
              <a:gd name="T51" fmla="*/ 26 h 30"/>
              <a:gd name="T52" fmla="*/ 24 w 36"/>
              <a:gd name="T53" fmla="*/ 28 h 30"/>
              <a:gd name="T54" fmla="*/ 26 w 36"/>
              <a:gd name="T55" fmla="*/ 28 h 30"/>
              <a:gd name="T56" fmla="*/ 28 w 36"/>
              <a:gd name="T57" fmla="*/ 30 h 30"/>
              <a:gd name="T58" fmla="*/ 30 w 36"/>
              <a:gd name="T59" fmla="*/ 30 h 30"/>
              <a:gd name="T60" fmla="*/ 30 w 36"/>
              <a:gd name="T61" fmla="*/ 30 h 30"/>
              <a:gd name="T62" fmla="*/ 32 w 36"/>
              <a:gd name="T63" fmla="*/ 30 h 30"/>
              <a:gd name="T64" fmla="*/ 32 w 36"/>
              <a:gd name="T65" fmla="*/ 30 h 30"/>
              <a:gd name="T66" fmla="*/ 32 w 36"/>
              <a:gd name="T67" fmla="*/ 30 h 30"/>
              <a:gd name="T68" fmla="*/ 34 w 36"/>
              <a:gd name="T69" fmla="*/ 28 h 30"/>
              <a:gd name="T70" fmla="*/ 34 w 36"/>
              <a:gd name="T71" fmla="*/ 28 h 30"/>
              <a:gd name="T72" fmla="*/ 34 w 36"/>
              <a:gd name="T73" fmla="*/ 26 h 30"/>
              <a:gd name="T74" fmla="*/ 34 w 36"/>
              <a:gd name="T75" fmla="*/ 24 h 30"/>
              <a:gd name="T76" fmla="*/ 36 w 36"/>
              <a:gd name="T77" fmla="*/ 24 h 30"/>
              <a:gd name="T78" fmla="*/ 36 w 36"/>
              <a:gd name="T79" fmla="*/ 22 h 30"/>
              <a:gd name="T80" fmla="*/ 36 w 36"/>
              <a:gd name="T81" fmla="*/ 20 h 30"/>
              <a:gd name="T82" fmla="*/ 36 w 36"/>
              <a:gd name="T83" fmla="*/ 20 h 30"/>
              <a:gd name="T84" fmla="*/ 36 w 36"/>
              <a:gd name="T85" fmla="*/ 18 h 30"/>
              <a:gd name="T86" fmla="*/ 34 w 36"/>
              <a:gd name="T87" fmla="*/ 16 h 30"/>
              <a:gd name="T88" fmla="*/ 34 w 36"/>
              <a:gd name="T89" fmla="*/ 14 h 30"/>
              <a:gd name="T90" fmla="*/ 32 w 36"/>
              <a:gd name="T91" fmla="*/ 12 h 30"/>
              <a:gd name="T92" fmla="*/ 30 w 36"/>
              <a:gd name="T93" fmla="*/ 10 h 30"/>
              <a:gd name="T94" fmla="*/ 28 w 36"/>
              <a:gd name="T95" fmla="*/ 8 h 30"/>
              <a:gd name="T96" fmla="*/ 28 w 36"/>
              <a:gd name="T97" fmla="*/ 6 h 30"/>
              <a:gd name="T98" fmla="*/ 26 w 36"/>
              <a:gd name="T99" fmla="*/ 6 h 30"/>
              <a:gd name="T100" fmla="*/ 24 w 36"/>
              <a:gd name="T101" fmla="*/ 4 h 30"/>
              <a:gd name="T102" fmla="*/ 22 w 36"/>
              <a:gd name="T103" fmla="*/ 4 h 30"/>
              <a:gd name="T104" fmla="*/ 20 w 36"/>
              <a:gd name="T105" fmla="*/ 2 h 30"/>
              <a:gd name="T106" fmla="*/ 18 w 36"/>
              <a:gd name="T107" fmla="*/ 2 h 30"/>
              <a:gd name="T108" fmla="*/ 16 w 36"/>
              <a:gd name="T109" fmla="*/ 2 h 30"/>
              <a:gd name="T110" fmla="*/ 14 w 36"/>
              <a:gd name="T111" fmla="*/ 0 h 30"/>
              <a:gd name="T112" fmla="*/ 12 w 36"/>
              <a:gd name="T113" fmla="*/ 0 h 30"/>
              <a:gd name="T114" fmla="*/ 10 w 36"/>
              <a:gd name="T11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30">
                <a:moveTo>
                  <a:pt x="10" y="0"/>
                </a:moveTo>
                <a:lnTo>
                  <a:pt x="10" y="0"/>
                </a:lnTo>
                <a:lnTo>
                  <a:pt x="10" y="0"/>
                </a:lnTo>
                <a:lnTo>
                  <a:pt x="8" y="0"/>
                </a:lnTo>
                <a:lnTo>
                  <a:pt x="6" y="2"/>
                </a:lnTo>
                <a:lnTo>
                  <a:pt x="4" y="2"/>
                </a:lnTo>
                <a:lnTo>
                  <a:pt x="2" y="2"/>
                </a:lnTo>
                <a:lnTo>
                  <a:pt x="0" y="4"/>
                </a:lnTo>
                <a:lnTo>
                  <a:pt x="0" y="4"/>
                </a:lnTo>
                <a:lnTo>
                  <a:pt x="0" y="4"/>
                </a:lnTo>
                <a:lnTo>
                  <a:pt x="0" y="4"/>
                </a:lnTo>
                <a:lnTo>
                  <a:pt x="0" y="6"/>
                </a:lnTo>
                <a:lnTo>
                  <a:pt x="0" y="6"/>
                </a:lnTo>
                <a:lnTo>
                  <a:pt x="0" y="6"/>
                </a:lnTo>
                <a:lnTo>
                  <a:pt x="0" y="8"/>
                </a:lnTo>
                <a:lnTo>
                  <a:pt x="0" y="8"/>
                </a:lnTo>
                <a:lnTo>
                  <a:pt x="0" y="8"/>
                </a:lnTo>
                <a:lnTo>
                  <a:pt x="2" y="10"/>
                </a:lnTo>
                <a:lnTo>
                  <a:pt x="4" y="12"/>
                </a:lnTo>
                <a:lnTo>
                  <a:pt x="6" y="14"/>
                </a:lnTo>
                <a:lnTo>
                  <a:pt x="10" y="16"/>
                </a:lnTo>
                <a:lnTo>
                  <a:pt x="12" y="20"/>
                </a:lnTo>
                <a:lnTo>
                  <a:pt x="16" y="22"/>
                </a:lnTo>
                <a:lnTo>
                  <a:pt x="18" y="24"/>
                </a:lnTo>
                <a:lnTo>
                  <a:pt x="22" y="26"/>
                </a:lnTo>
                <a:lnTo>
                  <a:pt x="22" y="26"/>
                </a:lnTo>
                <a:lnTo>
                  <a:pt x="24" y="28"/>
                </a:lnTo>
                <a:lnTo>
                  <a:pt x="26" y="28"/>
                </a:lnTo>
                <a:lnTo>
                  <a:pt x="28" y="30"/>
                </a:lnTo>
                <a:lnTo>
                  <a:pt x="30" y="30"/>
                </a:lnTo>
                <a:lnTo>
                  <a:pt x="30" y="30"/>
                </a:lnTo>
                <a:lnTo>
                  <a:pt x="32" y="30"/>
                </a:lnTo>
                <a:lnTo>
                  <a:pt x="32" y="30"/>
                </a:lnTo>
                <a:lnTo>
                  <a:pt x="32" y="30"/>
                </a:lnTo>
                <a:lnTo>
                  <a:pt x="34" y="28"/>
                </a:lnTo>
                <a:lnTo>
                  <a:pt x="34" y="28"/>
                </a:lnTo>
                <a:lnTo>
                  <a:pt x="34" y="26"/>
                </a:lnTo>
                <a:lnTo>
                  <a:pt x="34" y="24"/>
                </a:lnTo>
                <a:lnTo>
                  <a:pt x="36" y="24"/>
                </a:lnTo>
                <a:lnTo>
                  <a:pt x="36" y="22"/>
                </a:lnTo>
                <a:lnTo>
                  <a:pt x="36" y="20"/>
                </a:lnTo>
                <a:lnTo>
                  <a:pt x="36" y="20"/>
                </a:lnTo>
                <a:lnTo>
                  <a:pt x="36" y="18"/>
                </a:lnTo>
                <a:lnTo>
                  <a:pt x="34" y="16"/>
                </a:lnTo>
                <a:lnTo>
                  <a:pt x="34" y="14"/>
                </a:lnTo>
                <a:lnTo>
                  <a:pt x="32" y="12"/>
                </a:lnTo>
                <a:lnTo>
                  <a:pt x="30" y="10"/>
                </a:lnTo>
                <a:lnTo>
                  <a:pt x="28" y="8"/>
                </a:lnTo>
                <a:lnTo>
                  <a:pt x="28" y="6"/>
                </a:lnTo>
                <a:lnTo>
                  <a:pt x="26" y="6"/>
                </a:lnTo>
                <a:lnTo>
                  <a:pt x="24" y="4"/>
                </a:lnTo>
                <a:lnTo>
                  <a:pt x="22" y="4"/>
                </a:lnTo>
                <a:lnTo>
                  <a:pt x="20" y="2"/>
                </a:lnTo>
                <a:lnTo>
                  <a:pt x="18" y="2"/>
                </a:lnTo>
                <a:lnTo>
                  <a:pt x="16" y="2"/>
                </a:lnTo>
                <a:lnTo>
                  <a:pt x="14" y="0"/>
                </a:lnTo>
                <a:lnTo>
                  <a:pt x="12" y="0"/>
                </a:lnTo>
                <a:lnTo>
                  <a:pt x="1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25" name="Freeform 7"/>
          <p:cNvSpPr>
            <a:spLocks/>
          </p:cNvSpPr>
          <p:nvPr/>
        </p:nvSpPr>
        <p:spPr bwMode="auto">
          <a:xfrm>
            <a:off x="8363837" y="5235116"/>
            <a:ext cx="62355" cy="51962"/>
          </a:xfrm>
          <a:custGeom>
            <a:avLst/>
            <a:gdLst>
              <a:gd name="T0" fmla="*/ 10 w 36"/>
              <a:gd name="T1" fmla="*/ 0 h 30"/>
              <a:gd name="T2" fmla="*/ 10 w 36"/>
              <a:gd name="T3" fmla="*/ 0 h 30"/>
              <a:gd name="T4" fmla="*/ 10 w 36"/>
              <a:gd name="T5" fmla="*/ 0 h 30"/>
              <a:gd name="T6" fmla="*/ 8 w 36"/>
              <a:gd name="T7" fmla="*/ 0 h 30"/>
              <a:gd name="T8" fmla="*/ 6 w 36"/>
              <a:gd name="T9" fmla="*/ 2 h 30"/>
              <a:gd name="T10" fmla="*/ 4 w 36"/>
              <a:gd name="T11" fmla="*/ 2 h 30"/>
              <a:gd name="T12" fmla="*/ 2 w 36"/>
              <a:gd name="T13" fmla="*/ 2 h 30"/>
              <a:gd name="T14" fmla="*/ 0 w 36"/>
              <a:gd name="T15" fmla="*/ 4 h 30"/>
              <a:gd name="T16" fmla="*/ 0 w 36"/>
              <a:gd name="T17" fmla="*/ 4 h 30"/>
              <a:gd name="T18" fmla="*/ 0 w 36"/>
              <a:gd name="T19" fmla="*/ 4 h 30"/>
              <a:gd name="T20" fmla="*/ 0 w 36"/>
              <a:gd name="T21" fmla="*/ 4 h 30"/>
              <a:gd name="T22" fmla="*/ 0 w 36"/>
              <a:gd name="T23" fmla="*/ 6 h 30"/>
              <a:gd name="T24" fmla="*/ 0 w 36"/>
              <a:gd name="T25" fmla="*/ 6 h 30"/>
              <a:gd name="T26" fmla="*/ 0 w 36"/>
              <a:gd name="T27" fmla="*/ 6 h 30"/>
              <a:gd name="T28" fmla="*/ 0 w 36"/>
              <a:gd name="T29" fmla="*/ 8 h 30"/>
              <a:gd name="T30" fmla="*/ 0 w 36"/>
              <a:gd name="T31" fmla="*/ 8 h 30"/>
              <a:gd name="T32" fmla="*/ 0 w 36"/>
              <a:gd name="T33" fmla="*/ 8 h 30"/>
              <a:gd name="T34" fmla="*/ 2 w 36"/>
              <a:gd name="T35" fmla="*/ 10 h 30"/>
              <a:gd name="T36" fmla="*/ 4 w 36"/>
              <a:gd name="T37" fmla="*/ 12 h 30"/>
              <a:gd name="T38" fmla="*/ 6 w 36"/>
              <a:gd name="T39" fmla="*/ 14 h 30"/>
              <a:gd name="T40" fmla="*/ 10 w 36"/>
              <a:gd name="T41" fmla="*/ 16 h 30"/>
              <a:gd name="T42" fmla="*/ 12 w 36"/>
              <a:gd name="T43" fmla="*/ 20 h 30"/>
              <a:gd name="T44" fmla="*/ 16 w 36"/>
              <a:gd name="T45" fmla="*/ 22 h 30"/>
              <a:gd name="T46" fmla="*/ 18 w 36"/>
              <a:gd name="T47" fmla="*/ 24 h 30"/>
              <a:gd name="T48" fmla="*/ 22 w 36"/>
              <a:gd name="T49" fmla="*/ 26 h 30"/>
              <a:gd name="T50" fmla="*/ 22 w 36"/>
              <a:gd name="T51" fmla="*/ 26 h 30"/>
              <a:gd name="T52" fmla="*/ 24 w 36"/>
              <a:gd name="T53" fmla="*/ 28 h 30"/>
              <a:gd name="T54" fmla="*/ 26 w 36"/>
              <a:gd name="T55" fmla="*/ 28 h 30"/>
              <a:gd name="T56" fmla="*/ 28 w 36"/>
              <a:gd name="T57" fmla="*/ 30 h 30"/>
              <a:gd name="T58" fmla="*/ 30 w 36"/>
              <a:gd name="T59" fmla="*/ 30 h 30"/>
              <a:gd name="T60" fmla="*/ 30 w 36"/>
              <a:gd name="T61" fmla="*/ 30 h 30"/>
              <a:gd name="T62" fmla="*/ 32 w 36"/>
              <a:gd name="T63" fmla="*/ 30 h 30"/>
              <a:gd name="T64" fmla="*/ 32 w 36"/>
              <a:gd name="T65" fmla="*/ 30 h 30"/>
              <a:gd name="T66" fmla="*/ 32 w 36"/>
              <a:gd name="T67" fmla="*/ 30 h 30"/>
              <a:gd name="T68" fmla="*/ 34 w 36"/>
              <a:gd name="T69" fmla="*/ 28 h 30"/>
              <a:gd name="T70" fmla="*/ 34 w 36"/>
              <a:gd name="T71" fmla="*/ 28 h 30"/>
              <a:gd name="T72" fmla="*/ 34 w 36"/>
              <a:gd name="T73" fmla="*/ 26 h 30"/>
              <a:gd name="T74" fmla="*/ 34 w 36"/>
              <a:gd name="T75" fmla="*/ 24 h 30"/>
              <a:gd name="T76" fmla="*/ 36 w 36"/>
              <a:gd name="T77" fmla="*/ 24 h 30"/>
              <a:gd name="T78" fmla="*/ 36 w 36"/>
              <a:gd name="T79" fmla="*/ 22 h 30"/>
              <a:gd name="T80" fmla="*/ 36 w 36"/>
              <a:gd name="T81" fmla="*/ 20 h 30"/>
              <a:gd name="T82" fmla="*/ 36 w 36"/>
              <a:gd name="T83" fmla="*/ 20 h 30"/>
              <a:gd name="T84" fmla="*/ 36 w 36"/>
              <a:gd name="T85" fmla="*/ 18 h 30"/>
              <a:gd name="T86" fmla="*/ 34 w 36"/>
              <a:gd name="T87" fmla="*/ 16 h 30"/>
              <a:gd name="T88" fmla="*/ 34 w 36"/>
              <a:gd name="T89" fmla="*/ 14 h 30"/>
              <a:gd name="T90" fmla="*/ 32 w 36"/>
              <a:gd name="T91" fmla="*/ 12 h 30"/>
              <a:gd name="T92" fmla="*/ 30 w 36"/>
              <a:gd name="T93" fmla="*/ 10 h 30"/>
              <a:gd name="T94" fmla="*/ 28 w 36"/>
              <a:gd name="T95" fmla="*/ 8 h 30"/>
              <a:gd name="T96" fmla="*/ 28 w 36"/>
              <a:gd name="T97" fmla="*/ 6 h 30"/>
              <a:gd name="T98" fmla="*/ 26 w 36"/>
              <a:gd name="T99" fmla="*/ 6 h 30"/>
              <a:gd name="T100" fmla="*/ 24 w 36"/>
              <a:gd name="T101" fmla="*/ 4 h 30"/>
              <a:gd name="T102" fmla="*/ 22 w 36"/>
              <a:gd name="T103" fmla="*/ 4 h 30"/>
              <a:gd name="T104" fmla="*/ 20 w 36"/>
              <a:gd name="T105" fmla="*/ 2 h 30"/>
              <a:gd name="T106" fmla="*/ 18 w 36"/>
              <a:gd name="T107" fmla="*/ 2 h 30"/>
              <a:gd name="T108" fmla="*/ 16 w 36"/>
              <a:gd name="T109" fmla="*/ 2 h 30"/>
              <a:gd name="T110" fmla="*/ 14 w 36"/>
              <a:gd name="T111" fmla="*/ 0 h 30"/>
              <a:gd name="T112" fmla="*/ 12 w 36"/>
              <a:gd name="T113" fmla="*/ 0 h 30"/>
              <a:gd name="T114" fmla="*/ 10 w 36"/>
              <a:gd name="T11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30">
                <a:moveTo>
                  <a:pt x="10" y="0"/>
                </a:moveTo>
                <a:lnTo>
                  <a:pt x="10" y="0"/>
                </a:lnTo>
                <a:lnTo>
                  <a:pt x="10" y="0"/>
                </a:lnTo>
                <a:lnTo>
                  <a:pt x="8" y="0"/>
                </a:lnTo>
                <a:lnTo>
                  <a:pt x="6" y="2"/>
                </a:lnTo>
                <a:lnTo>
                  <a:pt x="4" y="2"/>
                </a:lnTo>
                <a:lnTo>
                  <a:pt x="2" y="2"/>
                </a:lnTo>
                <a:lnTo>
                  <a:pt x="0" y="4"/>
                </a:lnTo>
                <a:lnTo>
                  <a:pt x="0" y="4"/>
                </a:lnTo>
                <a:lnTo>
                  <a:pt x="0" y="4"/>
                </a:lnTo>
                <a:lnTo>
                  <a:pt x="0" y="4"/>
                </a:lnTo>
                <a:lnTo>
                  <a:pt x="0" y="6"/>
                </a:lnTo>
                <a:lnTo>
                  <a:pt x="0" y="6"/>
                </a:lnTo>
                <a:lnTo>
                  <a:pt x="0" y="6"/>
                </a:lnTo>
                <a:lnTo>
                  <a:pt x="0" y="8"/>
                </a:lnTo>
                <a:lnTo>
                  <a:pt x="0" y="8"/>
                </a:lnTo>
                <a:lnTo>
                  <a:pt x="0" y="8"/>
                </a:lnTo>
                <a:lnTo>
                  <a:pt x="2" y="10"/>
                </a:lnTo>
                <a:lnTo>
                  <a:pt x="4" y="12"/>
                </a:lnTo>
                <a:lnTo>
                  <a:pt x="6" y="14"/>
                </a:lnTo>
                <a:lnTo>
                  <a:pt x="10" y="16"/>
                </a:lnTo>
                <a:lnTo>
                  <a:pt x="12" y="20"/>
                </a:lnTo>
                <a:lnTo>
                  <a:pt x="16" y="22"/>
                </a:lnTo>
                <a:lnTo>
                  <a:pt x="18" y="24"/>
                </a:lnTo>
                <a:lnTo>
                  <a:pt x="22" y="26"/>
                </a:lnTo>
                <a:lnTo>
                  <a:pt x="22" y="26"/>
                </a:lnTo>
                <a:lnTo>
                  <a:pt x="24" y="28"/>
                </a:lnTo>
                <a:lnTo>
                  <a:pt x="26" y="28"/>
                </a:lnTo>
                <a:lnTo>
                  <a:pt x="28" y="30"/>
                </a:lnTo>
                <a:lnTo>
                  <a:pt x="30" y="30"/>
                </a:lnTo>
                <a:lnTo>
                  <a:pt x="30" y="30"/>
                </a:lnTo>
                <a:lnTo>
                  <a:pt x="32" y="30"/>
                </a:lnTo>
                <a:lnTo>
                  <a:pt x="32" y="30"/>
                </a:lnTo>
                <a:lnTo>
                  <a:pt x="32" y="30"/>
                </a:lnTo>
                <a:lnTo>
                  <a:pt x="34" y="28"/>
                </a:lnTo>
                <a:lnTo>
                  <a:pt x="34" y="28"/>
                </a:lnTo>
                <a:lnTo>
                  <a:pt x="34" y="26"/>
                </a:lnTo>
                <a:lnTo>
                  <a:pt x="34" y="24"/>
                </a:lnTo>
                <a:lnTo>
                  <a:pt x="36" y="24"/>
                </a:lnTo>
                <a:lnTo>
                  <a:pt x="36" y="22"/>
                </a:lnTo>
                <a:lnTo>
                  <a:pt x="36" y="20"/>
                </a:lnTo>
                <a:lnTo>
                  <a:pt x="36" y="20"/>
                </a:lnTo>
                <a:lnTo>
                  <a:pt x="36" y="18"/>
                </a:lnTo>
                <a:lnTo>
                  <a:pt x="34" y="16"/>
                </a:lnTo>
                <a:lnTo>
                  <a:pt x="34" y="14"/>
                </a:lnTo>
                <a:lnTo>
                  <a:pt x="32" y="12"/>
                </a:lnTo>
                <a:lnTo>
                  <a:pt x="30" y="10"/>
                </a:lnTo>
                <a:lnTo>
                  <a:pt x="28" y="8"/>
                </a:lnTo>
                <a:lnTo>
                  <a:pt x="28" y="6"/>
                </a:lnTo>
                <a:lnTo>
                  <a:pt x="26" y="6"/>
                </a:lnTo>
                <a:lnTo>
                  <a:pt x="24" y="4"/>
                </a:lnTo>
                <a:lnTo>
                  <a:pt x="22" y="4"/>
                </a:lnTo>
                <a:lnTo>
                  <a:pt x="20" y="2"/>
                </a:lnTo>
                <a:lnTo>
                  <a:pt x="18" y="2"/>
                </a:lnTo>
                <a:lnTo>
                  <a:pt x="16" y="2"/>
                </a:lnTo>
                <a:lnTo>
                  <a:pt x="14" y="0"/>
                </a:lnTo>
                <a:lnTo>
                  <a:pt x="12" y="0"/>
                </a:lnTo>
                <a:lnTo>
                  <a:pt x="1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26" name="Freeform 8"/>
          <p:cNvSpPr>
            <a:spLocks/>
          </p:cNvSpPr>
          <p:nvPr/>
        </p:nvSpPr>
        <p:spPr bwMode="auto">
          <a:xfrm>
            <a:off x="8072848" y="4684317"/>
            <a:ext cx="55426" cy="69283"/>
          </a:xfrm>
          <a:custGeom>
            <a:avLst/>
            <a:gdLst>
              <a:gd name="T0" fmla="*/ 2 w 32"/>
              <a:gd name="T1" fmla="*/ 0 h 40"/>
              <a:gd name="T2" fmla="*/ 2 w 32"/>
              <a:gd name="T3" fmla="*/ 0 h 40"/>
              <a:gd name="T4" fmla="*/ 0 w 32"/>
              <a:gd name="T5" fmla="*/ 0 h 40"/>
              <a:gd name="T6" fmla="*/ 0 w 32"/>
              <a:gd name="T7" fmla="*/ 0 h 40"/>
              <a:gd name="T8" fmla="*/ 0 w 32"/>
              <a:gd name="T9" fmla="*/ 2 h 40"/>
              <a:gd name="T10" fmla="*/ 0 w 32"/>
              <a:gd name="T11" fmla="*/ 2 h 40"/>
              <a:gd name="T12" fmla="*/ 0 w 32"/>
              <a:gd name="T13" fmla="*/ 4 h 40"/>
              <a:gd name="T14" fmla="*/ 2 w 32"/>
              <a:gd name="T15" fmla="*/ 6 h 40"/>
              <a:gd name="T16" fmla="*/ 2 w 32"/>
              <a:gd name="T17" fmla="*/ 6 h 40"/>
              <a:gd name="T18" fmla="*/ 4 w 32"/>
              <a:gd name="T19" fmla="*/ 10 h 40"/>
              <a:gd name="T20" fmla="*/ 6 w 32"/>
              <a:gd name="T21" fmla="*/ 12 h 40"/>
              <a:gd name="T22" fmla="*/ 8 w 32"/>
              <a:gd name="T23" fmla="*/ 16 h 40"/>
              <a:gd name="T24" fmla="*/ 10 w 32"/>
              <a:gd name="T25" fmla="*/ 18 h 40"/>
              <a:gd name="T26" fmla="*/ 12 w 32"/>
              <a:gd name="T27" fmla="*/ 20 h 40"/>
              <a:gd name="T28" fmla="*/ 12 w 32"/>
              <a:gd name="T29" fmla="*/ 22 h 40"/>
              <a:gd name="T30" fmla="*/ 14 w 32"/>
              <a:gd name="T31" fmla="*/ 26 h 40"/>
              <a:gd name="T32" fmla="*/ 16 w 32"/>
              <a:gd name="T33" fmla="*/ 28 h 40"/>
              <a:gd name="T34" fmla="*/ 16 w 32"/>
              <a:gd name="T35" fmla="*/ 32 h 40"/>
              <a:gd name="T36" fmla="*/ 18 w 32"/>
              <a:gd name="T37" fmla="*/ 34 h 40"/>
              <a:gd name="T38" fmla="*/ 20 w 32"/>
              <a:gd name="T39" fmla="*/ 36 h 40"/>
              <a:gd name="T40" fmla="*/ 20 w 32"/>
              <a:gd name="T41" fmla="*/ 38 h 40"/>
              <a:gd name="T42" fmla="*/ 22 w 32"/>
              <a:gd name="T43" fmla="*/ 38 h 40"/>
              <a:gd name="T44" fmla="*/ 22 w 32"/>
              <a:gd name="T45" fmla="*/ 40 h 40"/>
              <a:gd name="T46" fmla="*/ 24 w 32"/>
              <a:gd name="T47" fmla="*/ 40 h 40"/>
              <a:gd name="T48" fmla="*/ 24 w 32"/>
              <a:gd name="T49" fmla="*/ 40 h 40"/>
              <a:gd name="T50" fmla="*/ 24 w 32"/>
              <a:gd name="T51" fmla="*/ 40 h 40"/>
              <a:gd name="T52" fmla="*/ 26 w 32"/>
              <a:gd name="T53" fmla="*/ 40 h 40"/>
              <a:gd name="T54" fmla="*/ 26 w 32"/>
              <a:gd name="T55" fmla="*/ 40 h 40"/>
              <a:gd name="T56" fmla="*/ 26 w 32"/>
              <a:gd name="T57" fmla="*/ 38 h 40"/>
              <a:gd name="T58" fmla="*/ 28 w 32"/>
              <a:gd name="T59" fmla="*/ 38 h 40"/>
              <a:gd name="T60" fmla="*/ 28 w 32"/>
              <a:gd name="T61" fmla="*/ 36 h 40"/>
              <a:gd name="T62" fmla="*/ 30 w 32"/>
              <a:gd name="T63" fmla="*/ 34 h 40"/>
              <a:gd name="T64" fmla="*/ 30 w 32"/>
              <a:gd name="T65" fmla="*/ 32 h 40"/>
              <a:gd name="T66" fmla="*/ 30 w 32"/>
              <a:gd name="T67" fmla="*/ 30 h 40"/>
              <a:gd name="T68" fmla="*/ 30 w 32"/>
              <a:gd name="T69" fmla="*/ 28 h 40"/>
              <a:gd name="T70" fmla="*/ 30 w 32"/>
              <a:gd name="T71" fmla="*/ 26 h 40"/>
              <a:gd name="T72" fmla="*/ 30 w 32"/>
              <a:gd name="T73" fmla="*/ 24 h 40"/>
              <a:gd name="T74" fmla="*/ 32 w 32"/>
              <a:gd name="T75" fmla="*/ 22 h 40"/>
              <a:gd name="T76" fmla="*/ 30 w 32"/>
              <a:gd name="T77" fmla="*/ 20 h 40"/>
              <a:gd name="T78" fmla="*/ 30 w 32"/>
              <a:gd name="T79" fmla="*/ 20 h 40"/>
              <a:gd name="T80" fmla="*/ 30 w 32"/>
              <a:gd name="T81" fmla="*/ 18 h 40"/>
              <a:gd name="T82" fmla="*/ 30 w 32"/>
              <a:gd name="T83" fmla="*/ 16 h 40"/>
              <a:gd name="T84" fmla="*/ 30 w 32"/>
              <a:gd name="T85" fmla="*/ 14 h 40"/>
              <a:gd name="T86" fmla="*/ 28 w 32"/>
              <a:gd name="T87" fmla="*/ 14 h 40"/>
              <a:gd name="T88" fmla="*/ 28 w 32"/>
              <a:gd name="T89" fmla="*/ 12 h 40"/>
              <a:gd name="T90" fmla="*/ 26 w 32"/>
              <a:gd name="T91" fmla="*/ 10 h 40"/>
              <a:gd name="T92" fmla="*/ 24 w 32"/>
              <a:gd name="T93" fmla="*/ 8 h 40"/>
              <a:gd name="T94" fmla="*/ 22 w 32"/>
              <a:gd name="T95" fmla="*/ 8 h 40"/>
              <a:gd name="T96" fmla="*/ 20 w 32"/>
              <a:gd name="T97" fmla="*/ 6 h 40"/>
              <a:gd name="T98" fmla="*/ 18 w 32"/>
              <a:gd name="T99" fmla="*/ 4 h 40"/>
              <a:gd name="T100" fmla="*/ 16 w 32"/>
              <a:gd name="T101" fmla="*/ 2 h 40"/>
              <a:gd name="T102" fmla="*/ 14 w 32"/>
              <a:gd name="T103" fmla="*/ 2 h 40"/>
              <a:gd name="T104" fmla="*/ 12 w 32"/>
              <a:gd name="T105" fmla="*/ 0 h 40"/>
              <a:gd name="T106" fmla="*/ 10 w 32"/>
              <a:gd name="T107" fmla="*/ 0 h 40"/>
              <a:gd name="T108" fmla="*/ 8 w 32"/>
              <a:gd name="T109" fmla="*/ 0 h 40"/>
              <a:gd name="T110" fmla="*/ 6 w 32"/>
              <a:gd name="T111" fmla="*/ 0 h 40"/>
              <a:gd name="T112" fmla="*/ 4 w 32"/>
              <a:gd name="T113" fmla="*/ 0 h 40"/>
              <a:gd name="T114" fmla="*/ 2 w 32"/>
              <a:gd name="T115" fmla="*/ 0 h 40"/>
              <a:gd name="T116" fmla="*/ 2 w 32"/>
              <a:gd name="T117" fmla="*/ 0 h 40"/>
              <a:gd name="T118" fmla="*/ 2 w 32"/>
              <a:gd name="T119" fmla="*/ 0 h 40"/>
              <a:gd name="T120" fmla="*/ 2 w 32"/>
              <a:gd name="T1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40">
                <a:moveTo>
                  <a:pt x="2" y="0"/>
                </a:moveTo>
                <a:lnTo>
                  <a:pt x="2" y="0"/>
                </a:lnTo>
                <a:lnTo>
                  <a:pt x="0" y="0"/>
                </a:lnTo>
                <a:lnTo>
                  <a:pt x="0" y="0"/>
                </a:lnTo>
                <a:lnTo>
                  <a:pt x="0" y="2"/>
                </a:lnTo>
                <a:lnTo>
                  <a:pt x="0" y="2"/>
                </a:lnTo>
                <a:lnTo>
                  <a:pt x="0" y="4"/>
                </a:lnTo>
                <a:lnTo>
                  <a:pt x="2" y="6"/>
                </a:lnTo>
                <a:lnTo>
                  <a:pt x="2" y="6"/>
                </a:lnTo>
                <a:lnTo>
                  <a:pt x="4" y="10"/>
                </a:lnTo>
                <a:lnTo>
                  <a:pt x="6" y="12"/>
                </a:lnTo>
                <a:lnTo>
                  <a:pt x="8" y="16"/>
                </a:lnTo>
                <a:lnTo>
                  <a:pt x="10" y="18"/>
                </a:lnTo>
                <a:lnTo>
                  <a:pt x="12" y="20"/>
                </a:lnTo>
                <a:lnTo>
                  <a:pt x="12" y="22"/>
                </a:lnTo>
                <a:lnTo>
                  <a:pt x="14" y="26"/>
                </a:lnTo>
                <a:lnTo>
                  <a:pt x="16" y="28"/>
                </a:lnTo>
                <a:lnTo>
                  <a:pt x="16" y="32"/>
                </a:lnTo>
                <a:lnTo>
                  <a:pt x="18" y="34"/>
                </a:lnTo>
                <a:lnTo>
                  <a:pt x="20" y="36"/>
                </a:lnTo>
                <a:lnTo>
                  <a:pt x="20" y="38"/>
                </a:lnTo>
                <a:lnTo>
                  <a:pt x="22" y="38"/>
                </a:lnTo>
                <a:lnTo>
                  <a:pt x="22" y="40"/>
                </a:lnTo>
                <a:lnTo>
                  <a:pt x="24" y="40"/>
                </a:lnTo>
                <a:lnTo>
                  <a:pt x="24" y="40"/>
                </a:lnTo>
                <a:lnTo>
                  <a:pt x="24" y="40"/>
                </a:lnTo>
                <a:lnTo>
                  <a:pt x="26" y="40"/>
                </a:lnTo>
                <a:lnTo>
                  <a:pt x="26" y="40"/>
                </a:lnTo>
                <a:lnTo>
                  <a:pt x="26" y="38"/>
                </a:lnTo>
                <a:lnTo>
                  <a:pt x="28" y="38"/>
                </a:lnTo>
                <a:lnTo>
                  <a:pt x="28" y="36"/>
                </a:lnTo>
                <a:lnTo>
                  <a:pt x="30" y="34"/>
                </a:lnTo>
                <a:lnTo>
                  <a:pt x="30" y="32"/>
                </a:lnTo>
                <a:lnTo>
                  <a:pt x="30" y="30"/>
                </a:lnTo>
                <a:lnTo>
                  <a:pt x="30" y="28"/>
                </a:lnTo>
                <a:lnTo>
                  <a:pt x="30" y="26"/>
                </a:lnTo>
                <a:lnTo>
                  <a:pt x="30" y="24"/>
                </a:lnTo>
                <a:lnTo>
                  <a:pt x="32" y="22"/>
                </a:lnTo>
                <a:lnTo>
                  <a:pt x="30" y="20"/>
                </a:lnTo>
                <a:lnTo>
                  <a:pt x="30" y="20"/>
                </a:lnTo>
                <a:lnTo>
                  <a:pt x="30" y="18"/>
                </a:lnTo>
                <a:lnTo>
                  <a:pt x="30" y="16"/>
                </a:lnTo>
                <a:lnTo>
                  <a:pt x="30" y="14"/>
                </a:lnTo>
                <a:lnTo>
                  <a:pt x="28" y="14"/>
                </a:lnTo>
                <a:lnTo>
                  <a:pt x="28" y="12"/>
                </a:lnTo>
                <a:lnTo>
                  <a:pt x="26" y="10"/>
                </a:lnTo>
                <a:lnTo>
                  <a:pt x="24" y="8"/>
                </a:lnTo>
                <a:lnTo>
                  <a:pt x="22" y="8"/>
                </a:lnTo>
                <a:lnTo>
                  <a:pt x="20" y="6"/>
                </a:lnTo>
                <a:lnTo>
                  <a:pt x="18" y="4"/>
                </a:lnTo>
                <a:lnTo>
                  <a:pt x="16" y="2"/>
                </a:lnTo>
                <a:lnTo>
                  <a:pt x="14" y="2"/>
                </a:lnTo>
                <a:lnTo>
                  <a:pt x="12" y="0"/>
                </a:lnTo>
                <a:lnTo>
                  <a:pt x="10" y="0"/>
                </a:lnTo>
                <a:lnTo>
                  <a:pt x="8" y="0"/>
                </a:lnTo>
                <a:lnTo>
                  <a:pt x="6" y="0"/>
                </a:lnTo>
                <a:lnTo>
                  <a:pt x="4" y="0"/>
                </a:lnTo>
                <a:lnTo>
                  <a:pt x="2" y="0"/>
                </a:lnTo>
                <a:lnTo>
                  <a:pt x="2" y="0"/>
                </a:lnTo>
                <a:lnTo>
                  <a:pt x="2" y="0"/>
                </a:lnTo>
                <a:lnTo>
                  <a:pt x="2"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27" name="Freeform 9"/>
          <p:cNvSpPr>
            <a:spLocks/>
          </p:cNvSpPr>
          <p:nvPr/>
        </p:nvSpPr>
        <p:spPr bwMode="auto">
          <a:xfrm>
            <a:off x="8072848" y="4684317"/>
            <a:ext cx="55426" cy="69283"/>
          </a:xfrm>
          <a:custGeom>
            <a:avLst/>
            <a:gdLst>
              <a:gd name="T0" fmla="*/ 2 w 32"/>
              <a:gd name="T1" fmla="*/ 0 h 40"/>
              <a:gd name="T2" fmla="*/ 2 w 32"/>
              <a:gd name="T3" fmla="*/ 0 h 40"/>
              <a:gd name="T4" fmla="*/ 0 w 32"/>
              <a:gd name="T5" fmla="*/ 0 h 40"/>
              <a:gd name="T6" fmla="*/ 0 w 32"/>
              <a:gd name="T7" fmla="*/ 0 h 40"/>
              <a:gd name="T8" fmla="*/ 0 w 32"/>
              <a:gd name="T9" fmla="*/ 2 h 40"/>
              <a:gd name="T10" fmla="*/ 0 w 32"/>
              <a:gd name="T11" fmla="*/ 2 h 40"/>
              <a:gd name="T12" fmla="*/ 0 w 32"/>
              <a:gd name="T13" fmla="*/ 4 h 40"/>
              <a:gd name="T14" fmla="*/ 2 w 32"/>
              <a:gd name="T15" fmla="*/ 6 h 40"/>
              <a:gd name="T16" fmla="*/ 2 w 32"/>
              <a:gd name="T17" fmla="*/ 6 h 40"/>
              <a:gd name="T18" fmla="*/ 4 w 32"/>
              <a:gd name="T19" fmla="*/ 10 h 40"/>
              <a:gd name="T20" fmla="*/ 6 w 32"/>
              <a:gd name="T21" fmla="*/ 12 h 40"/>
              <a:gd name="T22" fmla="*/ 8 w 32"/>
              <a:gd name="T23" fmla="*/ 16 h 40"/>
              <a:gd name="T24" fmla="*/ 10 w 32"/>
              <a:gd name="T25" fmla="*/ 18 h 40"/>
              <a:gd name="T26" fmla="*/ 12 w 32"/>
              <a:gd name="T27" fmla="*/ 20 h 40"/>
              <a:gd name="T28" fmla="*/ 12 w 32"/>
              <a:gd name="T29" fmla="*/ 22 h 40"/>
              <a:gd name="T30" fmla="*/ 14 w 32"/>
              <a:gd name="T31" fmla="*/ 26 h 40"/>
              <a:gd name="T32" fmla="*/ 16 w 32"/>
              <a:gd name="T33" fmla="*/ 28 h 40"/>
              <a:gd name="T34" fmla="*/ 16 w 32"/>
              <a:gd name="T35" fmla="*/ 32 h 40"/>
              <a:gd name="T36" fmla="*/ 18 w 32"/>
              <a:gd name="T37" fmla="*/ 34 h 40"/>
              <a:gd name="T38" fmla="*/ 20 w 32"/>
              <a:gd name="T39" fmla="*/ 36 h 40"/>
              <a:gd name="T40" fmla="*/ 20 w 32"/>
              <a:gd name="T41" fmla="*/ 38 h 40"/>
              <a:gd name="T42" fmla="*/ 22 w 32"/>
              <a:gd name="T43" fmla="*/ 38 h 40"/>
              <a:gd name="T44" fmla="*/ 22 w 32"/>
              <a:gd name="T45" fmla="*/ 40 h 40"/>
              <a:gd name="T46" fmla="*/ 24 w 32"/>
              <a:gd name="T47" fmla="*/ 40 h 40"/>
              <a:gd name="T48" fmla="*/ 24 w 32"/>
              <a:gd name="T49" fmla="*/ 40 h 40"/>
              <a:gd name="T50" fmla="*/ 24 w 32"/>
              <a:gd name="T51" fmla="*/ 40 h 40"/>
              <a:gd name="T52" fmla="*/ 26 w 32"/>
              <a:gd name="T53" fmla="*/ 40 h 40"/>
              <a:gd name="T54" fmla="*/ 26 w 32"/>
              <a:gd name="T55" fmla="*/ 40 h 40"/>
              <a:gd name="T56" fmla="*/ 26 w 32"/>
              <a:gd name="T57" fmla="*/ 38 h 40"/>
              <a:gd name="T58" fmla="*/ 28 w 32"/>
              <a:gd name="T59" fmla="*/ 38 h 40"/>
              <a:gd name="T60" fmla="*/ 28 w 32"/>
              <a:gd name="T61" fmla="*/ 36 h 40"/>
              <a:gd name="T62" fmla="*/ 30 w 32"/>
              <a:gd name="T63" fmla="*/ 34 h 40"/>
              <a:gd name="T64" fmla="*/ 30 w 32"/>
              <a:gd name="T65" fmla="*/ 32 h 40"/>
              <a:gd name="T66" fmla="*/ 30 w 32"/>
              <a:gd name="T67" fmla="*/ 30 h 40"/>
              <a:gd name="T68" fmla="*/ 30 w 32"/>
              <a:gd name="T69" fmla="*/ 28 h 40"/>
              <a:gd name="T70" fmla="*/ 30 w 32"/>
              <a:gd name="T71" fmla="*/ 26 h 40"/>
              <a:gd name="T72" fmla="*/ 30 w 32"/>
              <a:gd name="T73" fmla="*/ 24 h 40"/>
              <a:gd name="T74" fmla="*/ 32 w 32"/>
              <a:gd name="T75" fmla="*/ 22 h 40"/>
              <a:gd name="T76" fmla="*/ 30 w 32"/>
              <a:gd name="T77" fmla="*/ 20 h 40"/>
              <a:gd name="T78" fmla="*/ 30 w 32"/>
              <a:gd name="T79" fmla="*/ 20 h 40"/>
              <a:gd name="T80" fmla="*/ 30 w 32"/>
              <a:gd name="T81" fmla="*/ 18 h 40"/>
              <a:gd name="T82" fmla="*/ 30 w 32"/>
              <a:gd name="T83" fmla="*/ 16 h 40"/>
              <a:gd name="T84" fmla="*/ 30 w 32"/>
              <a:gd name="T85" fmla="*/ 14 h 40"/>
              <a:gd name="T86" fmla="*/ 28 w 32"/>
              <a:gd name="T87" fmla="*/ 14 h 40"/>
              <a:gd name="T88" fmla="*/ 28 w 32"/>
              <a:gd name="T89" fmla="*/ 12 h 40"/>
              <a:gd name="T90" fmla="*/ 26 w 32"/>
              <a:gd name="T91" fmla="*/ 10 h 40"/>
              <a:gd name="T92" fmla="*/ 24 w 32"/>
              <a:gd name="T93" fmla="*/ 8 h 40"/>
              <a:gd name="T94" fmla="*/ 22 w 32"/>
              <a:gd name="T95" fmla="*/ 8 h 40"/>
              <a:gd name="T96" fmla="*/ 20 w 32"/>
              <a:gd name="T97" fmla="*/ 6 h 40"/>
              <a:gd name="T98" fmla="*/ 18 w 32"/>
              <a:gd name="T99" fmla="*/ 4 h 40"/>
              <a:gd name="T100" fmla="*/ 16 w 32"/>
              <a:gd name="T101" fmla="*/ 2 h 40"/>
              <a:gd name="T102" fmla="*/ 14 w 32"/>
              <a:gd name="T103" fmla="*/ 2 h 40"/>
              <a:gd name="T104" fmla="*/ 12 w 32"/>
              <a:gd name="T105" fmla="*/ 0 h 40"/>
              <a:gd name="T106" fmla="*/ 10 w 32"/>
              <a:gd name="T107" fmla="*/ 0 h 40"/>
              <a:gd name="T108" fmla="*/ 8 w 32"/>
              <a:gd name="T109" fmla="*/ 0 h 40"/>
              <a:gd name="T110" fmla="*/ 6 w 32"/>
              <a:gd name="T111" fmla="*/ 0 h 40"/>
              <a:gd name="T112" fmla="*/ 4 w 32"/>
              <a:gd name="T113" fmla="*/ 0 h 40"/>
              <a:gd name="T114" fmla="*/ 2 w 32"/>
              <a:gd name="T115" fmla="*/ 0 h 40"/>
              <a:gd name="T116" fmla="*/ 2 w 32"/>
              <a:gd name="T117" fmla="*/ 0 h 40"/>
              <a:gd name="T118" fmla="*/ 2 w 32"/>
              <a:gd name="T119" fmla="*/ 0 h 40"/>
              <a:gd name="T120" fmla="*/ 2 w 32"/>
              <a:gd name="T1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40">
                <a:moveTo>
                  <a:pt x="2" y="0"/>
                </a:moveTo>
                <a:lnTo>
                  <a:pt x="2" y="0"/>
                </a:lnTo>
                <a:lnTo>
                  <a:pt x="0" y="0"/>
                </a:lnTo>
                <a:lnTo>
                  <a:pt x="0" y="0"/>
                </a:lnTo>
                <a:lnTo>
                  <a:pt x="0" y="2"/>
                </a:lnTo>
                <a:lnTo>
                  <a:pt x="0" y="2"/>
                </a:lnTo>
                <a:lnTo>
                  <a:pt x="0" y="4"/>
                </a:lnTo>
                <a:lnTo>
                  <a:pt x="2" y="6"/>
                </a:lnTo>
                <a:lnTo>
                  <a:pt x="2" y="6"/>
                </a:lnTo>
                <a:lnTo>
                  <a:pt x="4" y="10"/>
                </a:lnTo>
                <a:lnTo>
                  <a:pt x="6" y="12"/>
                </a:lnTo>
                <a:lnTo>
                  <a:pt x="8" y="16"/>
                </a:lnTo>
                <a:lnTo>
                  <a:pt x="10" y="18"/>
                </a:lnTo>
                <a:lnTo>
                  <a:pt x="12" y="20"/>
                </a:lnTo>
                <a:lnTo>
                  <a:pt x="12" y="22"/>
                </a:lnTo>
                <a:lnTo>
                  <a:pt x="14" y="26"/>
                </a:lnTo>
                <a:lnTo>
                  <a:pt x="16" y="28"/>
                </a:lnTo>
                <a:lnTo>
                  <a:pt x="16" y="32"/>
                </a:lnTo>
                <a:lnTo>
                  <a:pt x="18" y="34"/>
                </a:lnTo>
                <a:lnTo>
                  <a:pt x="20" y="36"/>
                </a:lnTo>
                <a:lnTo>
                  <a:pt x="20" y="38"/>
                </a:lnTo>
                <a:lnTo>
                  <a:pt x="22" y="38"/>
                </a:lnTo>
                <a:lnTo>
                  <a:pt x="22" y="40"/>
                </a:lnTo>
                <a:lnTo>
                  <a:pt x="24" y="40"/>
                </a:lnTo>
                <a:lnTo>
                  <a:pt x="24" y="40"/>
                </a:lnTo>
                <a:lnTo>
                  <a:pt x="24" y="40"/>
                </a:lnTo>
                <a:lnTo>
                  <a:pt x="26" y="40"/>
                </a:lnTo>
                <a:lnTo>
                  <a:pt x="26" y="40"/>
                </a:lnTo>
                <a:lnTo>
                  <a:pt x="26" y="38"/>
                </a:lnTo>
                <a:lnTo>
                  <a:pt x="28" y="38"/>
                </a:lnTo>
                <a:lnTo>
                  <a:pt x="28" y="36"/>
                </a:lnTo>
                <a:lnTo>
                  <a:pt x="30" y="34"/>
                </a:lnTo>
                <a:lnTo>
                  <a:pt x="30" y="32"/>
                </a:lnTo>
                <a:lnTo>
                  <a:pt x="30" y="30"/>
                </a:lnTo>
                <a:lnTo>
                  <a:pt x="30" y="28"/>
                </a:lnTo>
                <a:lnTo>
                  <a:pt x="30" y="26"/>
                </a:lnTo>
                <a:lnTo>
                  <a:pt x="30" y="24"/>
                </a:lnTo>
                <a:lnTo>
                  <a:pt x="32" y="22"/>
                </a:lnTo>
                <a:lnTo>
                  <a:pt x="30" y="20"/>
                </a:lnTo>
                <a:lnTo>
                  <a:pt x="30" y="20"/>
                </a:lnTo>
                <a:lnTo>
                  <a:pt x="30" y="18"/>
                </a:lnTo>
                <a:lnTo>
                  <a:pt x="30" y="16"/>
                </a:lnTo>
                <a:lnTo>
                  <a:pt x="30" y="14"/>
                </a:lnTo>
                <a:lnTo>
                  <a:pt x="28" y="14"/>
                </a:lnTo>
                <a:lnTo>
                  <a:pt x="28" y="12"/>
                </a:lnTo>
                <a:lnTo>
                  <a:pt x="26" y="10"/>
                </a:lnTo>
                <a:lnTo>
                  <a:pt x="24" y="8"/>
                </a:lnTo>
                <a:lnTo>
                  <a:pt x="22" y="8"/>
                </a:lnTo>
                <a:lnTo>
                  <a:pt x="20" y="6"/>
                </a:lnTo>
                <a:lnTo>
                  <a:pt x="18" y="4"/>
                </a:lnTo>
                <a:lnTo>
                  <a:pt x="16" y="2"/>
                </a:lnTo>
                <a:lnTo>
                  <a:pt x="14" y="2"/>
                </a:lnTo>
                <a:lnTo>
                  <a:pt x="12" y="0"/>
                </a:lnTo>
                <a:lnTo>
                  <a:pt x="10" y="0"/>
                </a:lnTo>
                <a:lnTo>
                  <a:pt x="8" y="0"/>
                </a:lnTo>
                <a:lnTo>
                  <a:pt x="6" y="0"/>
                </a:lnTo>
                <a:lnTo>
                  <a:pt x="4" y="0"/>
                </a:lnTo>
                <a:lnTo>
                  <a:pt x="2" y="0"/>
                </a:lnTo>
                <a:lnTo>
                  <a:pt x="2" y="0"/>
                </a:lnTo>
                <a:lnTo>
                  <a:pt x="2" y="0"/>
                </a:lnTo>
                <a:lnTo>
                  <a:pt x="2"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28" name="Freeform 10"/>
          <p:cNvSpPr>
            <a:spLocks/>
          </p:cNvSpPr>
          <p:nvPr/>
        </p:nvSpPr>
        <p:spPr bwMode="auto">
          <a:xfrm>
            <a:off x="7847679" y="4725886"/>
            <a:ext cx="207849" cy="214777"/>
          </a:xfrm>
          <a:custGeom>
            <a:avLst/>
            <a:gdLst>
              <a:gd name="T0" fmla="*/ 2 w 120"/>
              <a:gd name="T1" fmla="*/ 0 h 124"/>
              <a:gd name="T2" fmla="*/ 14 w 120"/>
              <a:gd name="T3" fmla="*/ 4 h 124"/>
              <a:gd name="T4" fmla="*/ 18 w 120"/>
              <a:gd name="T5" fmla="*/ 6 h 124"/>
              <a:gd name="T6" fmla="*/ 32 w 120"/>
              <a:gd name="T7" fmla="*/ 2 h 124"/>
              <a:gd name="T8" fmla="*/ 36 w 120"/>
              <a:gd name="T9" fmla="*/ 2 h 124"/>
              <a:gd name="T10" fmla="*/ 40 w 120"/>
              <a:gd name="T11" fmla="*/ 4 h 124"/>
              <a:gd name="T12" fmla="*/ 40 w 120"/>
              <a:gd name="T13" fmla="*/ 6 h 124"/>
              <a:gd name="T14" fmla="*/ 40 w 120"/>
              <a:gd name="T15" fmla="*/ 14 h 124"/>
              <a:gd name="T16" fmla="*/ 38 w 120"/>
              <a:gd name="T17" fmla="*/ 20 h 124"/>
              <a:gd name="T18" fmla="*/ 40 w 120"/>
              <a:gd name="T19" fmla="*/ 24 h 124"/>
              <a:gd name="T20" fmla="*/ 42 w 120"/>
              <a:gd name="T21" fmla="*/ 26 h 124"/>
              <a:gd name="T22" fmla="*/ 46 w 120"/>
              <a:gd name="T23" fmla="*/ 26 h 124"/>
              <a:gd name="T24" fmla="*/ 52 w 120"/>
              <a:gd name="T25" fmla="*/ 28 h 124"/>
              <a:gd name="T26" fmla="*/ 54 w 120"/>
              <a:gd name="T27" fmla="*/ 30 h 124"/>
              <a:gd name="T28" fmla="*/ 56 w 120"/>
              <a:gd name="T29" fmla="*/ 34 h 124"/>
              <a:gd name="T30" fmla="*/ 58 w 120"/>
              <a:gd name="T31" fmla="*/ 40 h 124"/>
              <a:gd name="T32" fmla="*/ 64 w 120"/>
              <a:gd name="T33" fmla="*/ 44 h 124"/>
              <a:gd name="T34" fmla="*/ 72 w 120"/>
              <a:gd name="T35" fmla="*/ 52 h 124"/>
              <a:gd name="T36" fmla="*/ 78 w 120"/>
              <a:gd name="T37" fmla="*/ 56 h 124"/>
              <a:gd name="T38" fmla="*/ 78 w 120"/>
              <a:gd name="T39" fmla="*/ 58 h 124"/>
              <a:gd name="T40" fmla="*/ 78 w 120"/>
              <a:gd name="T41" fmla="*/ 64 h 124"/>
              <a:gd name="T42" fmla="*/ 76 w 120"/>
              <a:gd name="T43" fmla="*/ 72 h 124"/>
              <a:gd name="T44" fmla="*/ 76 w 120"/>
              <a:gd name="T45" fmla="*/ 76 h 124"/>
              <a:gd name="T46" fmla="*/ 78 w 120"/>
              <a:gd name="T47" fmla="*/ 82 h 124"/>
              <a:gd name="T48" fmla="*/ 84 w 120"/>
              <a:gd name="T49" fmla="*/ 90 h 124"/>
              <a:gd name="T50" fmla="*/ 88 w 120"/>
              <a:gd name="T51" fmla="*/ 94 h 124"/>
              <a:gd name="T52" fmla="*/ 94 w 120"/>
              <a:gd name="T53" fmla="*/ 96 h 124"/>
              <a:gd name="T54" fmla="*/ 104 w 120"/>
              <a:gd name="T55" fmla="*/ 98 h 124"/>
              <a:gd name="T56" fmla="*/ 108 w 120"/>
              <a:gd name="T57" fmla="*/ 100 h 124"/>
              <a:gd name="T58" fmla="*/ 114 w 120"/>
              <a:gd name="T59" fmla="*/ 106 h 124"/>
              <a:gd name="T60" fmla="*/ 118 w 120"/>
              <a:gd name="T61" fmla="*/ 112 h 124"/>
              <a:gd name="T62" fmla="*/ 120 w 120"/>
              <a:gd name="T63" fmla="*/ 116 h 124"/>
              <a:gd name="T64" fmla="*/ 118 w 120"/>
              <a:gd name="T65" fmla="*/ 120 h 124"/>
              <a:gd name="T66" fmla="*/ 116 w 120"/>
              <a:gd name="T67" fmla="*/ 122 h 124"/>
              <a:gd name="T68" fmla="*/ 110 w 120"/>
              <a:gd name="T69" fmla="*/ 122 h 124"/>
              <a:gd name="T70" fmla="*/ 102 w 120"/>
              <a:gd name="T71" fmla="*/ 124 h 124"/>
              <a:gd name="T72" fmla="*/ 96 w 120"/>
              <a:gd name="T73" fmla="*/ 122 h 124"/>
              <a:gd name="T74" fmla="*/ 94 w 120"/>
              <a:gd name="T75" fmla="*/ 122 h 124"/>
              <a:gd name="T76" fmla="*/ 86 w 120"/>
              <a:gd name="T77" fmla="*/ 118 h 124"/>
              <a:gd name="T78" fmla="*/ 76 w 120"/>
              <a:gd name="T79" fmla="*/ 116 h 124"/>
              <a:gd name="T80" fmla="*/ 72 w 120"/>
              <a:gd name="T81" fmla="*/ 114 h 124"/>
              <a:gd name="T82" fmla="*/ 66 w 120"/>
              <a:gd name="T83" fmla="*/ 110 h 124"/>
              <a:gd name="T84" fmla="*/ 54 w 120"/>
              <a:gd name="T85" fmla="*/ 96 h 124"/>
              <a:gd name="T86" fmla="*/ 48 w 120"/>
              <a:gd name="T87" fmla="*/ 86 h 124"/>
              <a:gd name="T88" fmla="*/ 42 w 120"/>
              <a:gd name="T89" fmla="*/ 78 h 124"/>
              <a:gd name="T90" fmla="*/ 40 w 120"/>
              <a:gd name="T91" fmla="*/ 76 h 124"/>
              <a:gd name="T92" fmla="*/ 30 w 120"/>
              <a:gd name="T93" fmla="*/ 74 h 124"/>
              <a:gd name="T94" fmla="*/ 18 w 120"/>
              <a:gd name="T95" fmla="*/ 7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24">
                <a:moveTo>
                  <a:pt x="18" y="74"/>
                </a:moveTo>
                <a:lnTo>
                  <a:pt x="0" y="0"/>
                </a:lnTo>
                <a:lnTo>
                  <a:pt x="2" y="0"/>
                </a:lnTo>
                <a:lnTo>
                  <a:pt x="6" y="2"/>
                </a:lnTo>
                <a:lnTo>
                  <a:pt x="10" y="4"/>
                </a:lnTo>
                <a:lnTo>
                  <a:pt x="14" y="4"/>
                </a:lnTo>
                <a:lnTo>
                  <a:pt x="16" y="6"/>
                </a:lnTo>
                <a:lnTo>
                  <a:pt x="16" y="6"/>
                </a:lnTo>
                <a:lnTo>
                  <a:pt x="18" y="6"/>
                </a:lnTo>
                <a:lnTo>
                  <a:pt x="20" y="4"/>
                </a:lnTo>
                <a:lnTo>
                  <a:pt x="28" y="4"/>
                </a:lnTo>
                <a:lnTo>
                  <a:pt x="32" y="2"/>
                </a:lnTo>
                <a:lnTo>
                  <a:pt x="32" y="2"/>
                </a:lnTo>
                <a:lnTo>
                  <a:pt x="34" y="2"/>
                </a:lnTo>
                <a:lnTo>
                  <a:pt x="36" y="2"/>
                </a:lnTo>
                <a:lnTo>
                  <a:pt x="38" y="2"/>
                </a:lnTo>
                <a:lnTo>
                  <a:pt x="38" y="4"/>
                </a:lnTo>
                <a:lnTo>
                  <a:pt x="40" y="4"/>
                </a:lnTo>
                <a:lnTo>
                  <a:pt x="40" y="4"/>
                </a:lnTo>
                <a:lnTo>
                  <a:pt x="40" y="6"/>
                </a:lnTo>
                <a:lnTo>
                  <a:pt x="40" y="6"/>
                </a:lnTo>
                <a:lnTo>
                  <a:pt x="40" y="8"/>
                </a:lnTo>
                <a:lnTo>
                  <a:pt x="40" y="10"/>
                </a:lnTo>
                <a:lnTo>
                  <a:pt x="40" y="14"/>
                </a:lnTo>
                <a:lnTo>
                  <a:pt x="38" y="16"/>
                </a:lnTo>
                <a:lnTo>
                  <a:pt x="38" y="20"/>
                </a:lnTo>
                <a:lnTo>
                  <a:pt x="38" y="20"/>
                </a:lnTo>
                <a:lnTo>
                  <a:pt x="38" y="22"/>
                </a:lnTo>
                <a:lnTo>
                  <a:pt x="38" y="24"/>
                </a:lnTo>
                <a:lnTo>
                  <a:pt x="40" y="24"/>
                </a:lnTo>
                <a:lnTo>
                  <a:pt x="40" y="24"/>
                </a:lnTo>
                <a:lnTo>
                  <a:pt x="40" y="24"/>
                </a:lnTo>
                <a:lnTo>
                  <a:pt x="42" y="26"/>
                </a:lnTo>
                <a:lnTo>
                  <a:pt x="42" y="26"/>
                </a:lnTo>
                <a:lnTo>
                  <a:pt x="44" y="26"/>
                </a:lnTo>
                <a:lnTo>
                  <a:pt x="46" y="26"/>
                </a:lnTo>
                <a:lnTo>
                  <a:pt x="48" y="26"/>
                </a:lnTo>
                <a:lnTo>
                  <a:pt x="52" y="28"/>
                </a:lnTo>
                <a:lnTo>
                  <a:pt x="52" y="28"/>
                </a:lnTo>
                <a:lnTo>
                  <a:pt x="54" y="28"/>
                </a:lnTo>
                <a:lnTo>
                  <a:pt x="54" y="30"/>
                </a:lnTo>
                <a:lnTo>
                  <a:pt x="54" y="30"/>
                </a:lnTo>
                <a:lnTo>
                  <a:pt x="56" y="32"/>
                </a:lnTo>
                <a:lnTo>
                  <a:pt x="56" y="32"/>
                </a:lnTo>
                <a:lnTo>
                  <a:pt x="56" y="34"/>
                </a:lnTo>
                <a:lnTo>
                  <a:pt x="58" y="36"/>
                </a:lnTo>
                <a:lnTo>
                  <a:pt x="58" y="38"/>
                </a:lnTo>
                <a:lnTo>
                  <a:pt x="58" y="40"/>
                </a:lnTo>
                <a:lnTo>
                  <a:pt x="60" y="40"/>
                </a:lnTo>
                <a:lnTo>
                  <a:pt x="60" y="42"/>
                </a:lnTo>
                <a:lnTo>
                  <a:pt x="64" y="44"/>
                </a:lnTo>
                <a:lnTo>
                  <a:pt x="68" y="48"/>
                </a:lnTo>
                <a:lnTo>
                  <a:pt x="70" y="50"/>
                </a:lnTo>
                <a:lnTo>
                  <a:pt x="72" y="52"/>
                </a:lnTo>
                <a:lnTo>
                  <a:pt x="74" y="54"/>
                </a:lnTo>
                <a:lnTo>
                  <a:pt x="76" y="54"/>
                </a:lnTo>
                <a:lnTo>
                  <a:pt x="78" y="56"/>
                </a:lnTo>
                <a:lnTo>
                  <a:pt x="78" y="56"/>
                </a:lnTo>
                <a:lnTo>
                  <a:pt x="78" y="58"/>
                </a:lnTo>
                <a:lnTo>
                  <a:pt x="78" y="58"/>
                </a:lnTo>
                <a:lnTo>
                  <a:pt x="78" y="60"/>
                </a:lnTo>
                <a:lnTo>
                  <a:pt x="78" y="62"/>
                </a:lnTo>
                <a:lnTo>
                  <a:pt x="78" y="64"/>
                </a:lnTo>
                <a:lnTo>
                  <a:pt x="78" y="66"/>
                </a:lnTo>
                <a:lnTo>
                  <a:pt x="76" y="70"/>
                </a:lnTo>
                <a:lnTo>
                  <a:pt x="76" y="72"/>
                </a:lnTo>
                <a:lnTo>
                  <a:pt x="76" y="74"/>
                </a:lnTo>
                <a:lnTo>
                  <a:pt x="76" y="74"/>
                </a:lnTo>
                <a:lnTo>
                  <a:pt x="76" y="76"/>
                </a:lnTo>
                <a:lnTo>
                  <a:pt x="76" y="78"/>
                </a:lnTo>
                <a:lnTo>
                  <a:pt x="78" y="80"/>
                </a:lnTo>
                <a:lnTo>
                  <a:pt x="78" y="82"/>
                </a:lnTo>
                <a:lnTo>
                  <a:pt x="80" y="86"/>
                </a:lnTo>
                <a:lnTo>
                  <a:pt x="82" y="88"/>
                </a:lnTo>
                <a:lnTo>
                  <a:pt x="84" y="90"/>
                </a:lnTo>
                <a:lnTo>
                  <a:pt x="86" y="92"/>
                </a:lnTo>
                <a:lnTo>
                  <a:pt x="88" y="92"/>
                </a:lnTo>
                <a:lnTo>
                  <a:pt x="88" y="94"/>
                </a:lnTo>
                <a:lnTo>
                  <a:pt x="90" y="94"/>
                </a:lnTo>
                <a:lnTo>
                  <a:pt x="92" y="94"/>
                </a:lnTo>
                <a:lnTo>
                  <a:pt x="94" y="96"/>
                </a:lnTo>
                <a:lnTo>
                  <a:pt x="98" y="96"/>
                </a:lnTo>
                <a:lnTo>
                  <a:pt x="100" y="96"/>
                </a:lnTo>
                <a:lnTo>
                  <a:pt x="104" y="98"/>
                </a:lnTo>
                <a:lnTo>
                  <a:pt x="106" y="98"/>
                </a:lnTo>
                <a:lnTo>
                  <a:pt x="106" y="98"/>
                </a:lnTo>
                <a:lnTo>
                  <a:pt x="108" y="100"/>
                </a:lnTo>
                <a:lnTo>
                  <a:pt x="110" y="100"/>
                </a:lnTo>
                <a:lnTo>
                  <a:pt x="112" y="104"/>
                </a:lnTo>
                <a:lnTo>
                  <a:pt x="114" y="106"/>
                </a:lnTo>
                <a:lnTo>
                  <a:pt x="116" y="108"/>
                </a:lnTo>
                <a:lnTo>
                  <a:pt x="118" y="110"/>
                </a:lnTo>
                <a:lnTo>
                  <a:pt x="118" y="112"/>
                </a:lnTo>
                <a:lnTo>
                  <a:pt x="118" y="114"/>
                </a:lnTo>
                <a:lnTo>
                  <a:pt x="118" y="114"/>
                </a:lnTo>
                <a:lnTo>
                  <a:pt x="120" y="116"/>
                </a:lnTo>
                <a:lnTo>
                  <a:pt x="120" y="118"/>
                </a:lnTo>
                <a:lnTo>
                  <a:pt x="118" y="118"/>
                </a:lnTo>
                <a:lnTo>
                  <a:pt x="118" y="120"/>
                </a:lnTo>
                <a:lnTo>
                  <a:pt x="118" y="120"/>
                </a:lnTo>
                <a:lnTo>
                  <a:pt x="116" y="120"/>
                </a:lnTo>
                <a:lnTo>
                  <a:pt x="116" y="122"/>
                </a:lnTo>
                <a:lnTo>
                  <a:pt x="114" y="122"/>
                </a:lnTo>
                <a:lnTo>
                  <a:pt x="112" y="122"/>
                </a:lnTo>
                <a:lnTo>
                  <a:pt x="110" y="122"/>
                </a:lnTo>
                <a:lnTo>
                  <a:pt x="108" y="122"/>
                </a:lnTo>
                <a:lnTo>
                  <a:pt x="104" y="124"/>
                </a:lnTo>
                <a:lnTo>
                  <a:pt x="102" y="124"/>
                </a:lnTo>
                <a:lnTo>
                  <a:pt x="100" y="122"/>
                </a:lnTo>
                <a:lnTo>
                  <a:pt x="98" y="122"/>
                </a:lnTo>
                <a:lnTo>
                  <a:pt x="96" y="122"/>
                </a:lnTo>
                <a:lnTo>
                  <a:pt x="96" y="122"/>
                </a:lnTo>
                <a:lnTo>
                  <a:pt x="96" y="122"/>
                </a:lnTo>
                <a:lnTo>
                  <a:pt x="94" y="122"/>
                </a:lnTo>
                <a:lnTo>
                  <a:pt x="92" y="120"/>
                </a:lnTo>
                <a:lnTo>
                  <a:pt x="88" y="120"/>
                </a:lnTo>
                <a:lnTo>
                  <a:pt x="86" y="118"/>
                </a:lnTo>
                <a:lnTo>
                  <a:pt x="82" y="118"/>
                </a:lnTo>
                <a:lnTo>
                  <a:pt x="78" y="118"/>
                </a:lnTo>
                <a:lnTo>
                  <a:pt x="76" y="116"/>
                </a:lnTo>
                <a:lnTo>
                  <a:pt x="74" y="116"/>
                </a:lnTo>
                <a:lnTo>
                  <a:pt x="74" y="116"/>
                </a:lnTo>
                <a:lnTo>
                  <a:pt x="72" y="114"/>
                </a:lnTo>
                <a:lnTo>
                  <a:pt x="70" y="114"/>
                </a:lnTo>
                <a:lnTo>
                  <a:pt x="68" y="112"/>
                </a:lnTo>
                <a:lnTo>
                  <a:pt x="66" y="110"/>
                </a:lnTo>
                <a:lnTo>
                  <a:pt x="64" y="106"/>
                </a:lnTo>
                <a:lnTo>
                  <a:pt x="58" y="100"/>
                </a:lnTo>
                <a:lnTo>
                  <a:pt x="54" y="96"/>
                </a:lnTo>
                <a:lnTo>
                  <a:pt x="52" y="94"/>
                </a:lnTo>
                <a:lnTo>
                  <a:pt x="52" y="92"/>
                </a:lnTo>
                <a:lnTo>
                  <a:pt x="48" y="86"/>
                </a:lnTo>
                <a:lnTo>
                  <a:pt x="46" y="82"/>
                </a:lnTo>
                <a:lnTo>
                  <a:pt x="44" y="80"/>
                </a:lnTo>
                <a:lnTo>
                  <a:pt x="42" y="78"/>
                </a:lnTo>
                <a:lnTo>
                  <a:pt x="42" y="78"/>
                </a:lnTo>
                <a:lnTo>
                  <a:pt x="40" y="76"/>
                </a:lnTo>
                <a:lnTo>
                  <a:pt x="40" y="76"/>
                </a:lnTo>
                <a:lnTo>
                  <a:pt x="38" y="76"/>
                </a:lnTo>
                <a:lnTo>
                  <a:pt x="34" y="76"/>
                </a:lnTo>
                <a:lnTo>
                  <a:pt x="30" y="74"/>
                </a:lnTo>
                <a:lnTo>
                  <a:pt x="26" y="74"/>
                </a:lnTo>
                <a:lnTo>
                  <a:pt x="20" y="74"/>
                </a:lnTo>
                <a:lnTo>
                  <a:pt x="18" y="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29" name="Freeform 11"/>
          <p:cNvSpPr>
            <a:spLocks/>
          </p:cNvSpPr>
          <p:nvPr/>
        </p:nvSpPr>
        <p:spPr bwMode="auto">
          <a:xfrm>
            <a:off x="7847679" y="4725886"/>
            <a:ext cx="207849" cy="214777"/>
          </a:xfrm>
          <a:custGeom>
            <a:avLst/>
            <a:gdLst>
              <a:gd name="T0" fmla="*/ 2 w 120"/>
              <a:gd name="T1" fmla="*/ 0 h 124"/>
              <a:gd name="T2" fmla="*/ 14 w 120"/>
              <a:gd name="T3" fmla="*/ 4 h 124"/>
              <a:gd name="T4" fmla="*/ 18 w 120"/>
              <a:gd name="T5" fmla="*/ 6 h 124"/>
              <a:gd name="T6" fmla="*/ 32 w 120"/>
              <a:gd name="T7" fmla="*/ 2 h 124"/>
              <a:gd name="T8" fmla="*/ 36 w 120"/>
              <a:gd name="T9" fmla="*/ 2 h 124"/>
              <a:gd name="T10" fmla="*/ 40 w 120"/>
              <a:gd name="T11" fmla="*/ 4 h 124"/>
              <a:gd name="T12" fmla="*/ 40 w 120"/>
              <a:gd name="T13" fmla="*/ 6 h 124"/>
              <a:gd name="T14" fmla="*/ 40 w 120"/>
              <a:gd name="T15" fmla="*/ 14 h 124"/>
              <a:gd name="T16" fmla="*/ 38 w 120"/>
              <a:gd name="T17" fmla="*/ 20 h 124"/>
              <a:gd name="T18" fmla="*/ 40 w 120"/>
              <a:gd name="T19" fmla="*/ 24 h 124"/>
              <a:gd name="T20" fmla="*/ 42 w 120"/>
              <a:gd name="T21" fmla="*/ 26 h 124"/>
              <a:gd name="T22" fmla="*/ 46 w 120"/>
              <a:gd name="T23" fmla="*/ 26 h 124"/>
              <a:gd name="T24" fmla="*/ 52 w 120"/>
              <a:gd name="T25" fmla="*/ 28 h 124"/>
              <a:gd name="T26" fmla="*/ 54 w 120"/>
              <a:gd name="T27" fmla="*/ 30 h 124"/>
              <a:gd name="T28" fmla="*/ 56 w 120"/>
              <a:gd name="T29" fmla="*/ 34 h 124"/>
              <a:gd name="T30" fmla="*/ 58 w 120"/>
              <a:gd name="T31" fmla="*/ 40 h 124"/>
              <a:gd name="T32" fmla="*/ 64 w 120"/>
              <a:gd name="T33" fmla="*/ 44 h 124"/>
              <a:gd name="T34" fmla="*/ 72 w 120"/>
              <a:gd name="T35" fmla="*/ 52 h 124"/>
              <a:gd name="T36" fmla="*/ 78 w 120"/>
              <a:gd name="T37" fmla="*/ 56 h 124"/>
              <a:gd name="T38" fmla="*/ 78 w 120"/>
              <a:gd name="T39" fmla="*/ 58 h 124"/>
              <a:gd name="T40" fmla="*/ 78 w 120"/>
              <a:gd name="T41" fmla="*/ 64 h 124"/>
              <a:gd name="T42" fmla="*/ 76 w 120"/>
              <a:gd name="T43" fmla="*/ 72 h 124"/>
              <a:gd name="T44" fmla="*/ 76 w 120"/>
              <a:gd name="T45" fmla="*/ 76 h 124"/>
              <a:gd name="T46" fmla="*/ 78 w 120"/>
              <a:gd name="T47" fmla="*/ 82 h 124"/>
              <a:gd name="T48" fmla="*/ 84 w 120"/>
              <a:gd name="T49" fmla="*/ 90 h 124"/>
              <a:gd name="T50" fmla="*/ 88 w 120"/>
              <a:gd name="T51" fmla="*/ 94 h 124"/>
              <a:gd name="T52" fmla="*/ 94 w 120"/>
              <a:gd name="T53" fmla="*/ 96 h 124"/>
              <a:gd name="T54" fmla="*/ 104 w 120"/>
              <a:gd name="T55" fmla="*/ 98 h 124"/>
              <a:gd name="T56" fmla="*/ 108 w 120"/>
              <a:gd name="T57" fmla="*/ 100 h 124"/>
              <a:gd name="T58" fmla="*/ 114 w 120"/>
              <a:gd name="T59" fmla="*/ 106 h 124"/>
              <a:gd name="T60" fmla="*/ 118 w 120"/>
              <a:gd name="T61" fmla="*/ 112 h 124"/>
              <a:gd name="T62" fmla="*/ 120 w 120"/>
              <a:gd name="T63" fmla="*/ 116 h 124"/>
              <a:gd name="T64" fmla="*/ 118 w 120"/>
              <a:gd name="T65" fmla="*/ 120 h 124"/>
              <a:gd name="T66" fmla="*/ 116 w 120"/>
              <a:gd name="T67" fmla="*/ 122 h 124"/>
              <a:gd name="T68" fmla="*/ 110 w 120"/>
              <a:gd name="T69" fmla="*/ 122 h 124"/>
              <a:gd name="T70" fmla="*/ 102 w 120"/>
              <a:gd name="T71" fmla="*/ 124 h 124"/>
              <a:gd name="T72" fmla="*/ 96 w 120"/>
              <a:gd name="T73" fmla="*/ 122 h 124"/>
              <a:gd name="T74" fmla="*/ 94 w 120"/>
              <a:gd name="T75" fmla="*/ 122 h 124"/>
              <a:gd name="T76" fmla="*/ 86 w 120"/>
              <a:gd name="T77" fmla="*/ 118 h 124"/>
              <a:gd name="T78" fmla="*/ 76 w 120"/>
              <a:gd name="T79" fmla="*/ 116 h 124"/>
              <a:gd name="T80" fmla="*/ 72 w 120"/>
              <a:gd name="T81" fmla="*/ 114 h 124"/>
              <a:gd name="T82" fmla="*/ 66 w 120"/>
              <a:gd name="T83" fmla="*/ 110 h 124"/>
              <a:gd name="T84" fmla="*/ 54 w 120"/>
              <a:gd name="T85" fmla="*/ 96 h 124"/>
              <a:gd name="T86" fmla="*/ 48 w 120"/>
              <a:gd name="T87" fmla="*/ 86 h 124"/>
              <a:gd name="T88" fmla="*/ 42 w 120"/>
              <a:gd name="T89" fmla="*/ 78 h 124"/>
              <a:gd name="T90" fmla="*/ 40 w 120"/>
              <a:gd name="T91" fmla="*/ 76 h 124"/>
              <a:gd name="T92" fmla="*/ 30 w 120"/>
              <a:gd name="T93" fmla="*/ 74 h 124"/>
              <a:gd name="T94" fmla="*/ 18 w 120"/>
              <a:gd name="T95" fmla="*/ 7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24">
                <a:moveTo>
                  <a:pt x="18" y="74"/>
                </a:moveTo>
                <a:lnTo>
                  <a:pt x="0" y="0"/>
                </a:lnTo>
                <a:lnTo>
                  <a:pt x="2" y="0"/>
                </a:lnTo>
                <a:lnTo>
                  <a:pt x="6" y="2"/>
                </a:lnTo>
                <a:lnTo>
                  <a:pt x="10" y="4"/>
                </a:lnTo>
                <a:lnTo>
                  <a:pt x="14" y="4"/>
                </a:lnTo>
                <a:lnTo>
                  <a:pt x="16" y="6"/>
                </a:lnTo>
                <a:lnTo>
                  <a:pt x="16" y="6"/>
                </a:lnTo>
                <a:lnTo>
                  <a:pt x="18" y="6"/>
                </a:lnTo>
                <a:lnTo>
                  <a:pt x="20" y="4"/>
                </a:lnTo>
                <a:lnTo>
                  <a:pt x="28" y="4"/>
                </a:lnTo>
                <a:lnTo>
                  <a:pt x="32" y="2"/>
                </a:lnTo>
                <a:lnTo>
                  <a:pt x="32" y="2"/>
                </a:lnTo>
                <a:lnTo>
                  <a:pt x="34" y="2"/>
                </a:lnTo>
                <a:lnTo>
                  <a:pt x="36" y="2"/>
                </a:lnTo>
                <a:lnTo>
                  <a:pt x="38" y="2"/>
                </a:lnTo>
                <a:lnTo>
                  <a:pt x="38" y="4"/>
                </a:lnTo>
                <a:lnTo>
                  <a:pt x="40" y="4"/>
                </a:lnTo>
                <a:lnTo>
                  <a:pt x="40" y="4"/>
                </a:lnTo>
                <a:lnTo>
                  <a:pt x="40" y="6"/>
                </a:lnTo>
                <a:lnTo>
                  <a:pt x="40" y="6"/>
                </a:lnTo>
                <a:lnTo>
                  <a:pt x="40" y="8"/>
                </a:lnTo>
                <a:lnTo>
                  <a:pt x="40" y="10"/>
                </a:lnTo>
                <a:lnTo>
                  <a:pt x="40" y="14"/>
                </a:lnTo>
                <a:lnTo>
                  <a:pt x="38" y="16"/>
                </a:lnTo>
                <a:lnTo>
                  <a:pt x="38" y="20"/>
                </a:lnTo>
                <a:lnTo>
                  <a:pt x="38" y="20"/>
                </a:lnTo>
                <a:lnTo>
                  <a:pt x="38" y="22"/>
                </a:lnTo>
                <a:lnTo>
                  <a:pt x="38" y="24"/>
                </a:lnTo>
                <a:lnTo>
                  <a:pt x="40" y="24"/>
                </a:lnTo>
                <a:lnTo>
                  <a:pt x="40" y="24"/>
                </a:lnTo>
                <a:lnTo>
                  <a:pt x="40" y="24"/>
                </a:lnTo>
                <a:lnTo>
                  <a:pt x="42" y="26"/>
                </a:lnTo>
                <a:lnTo>
                  <a:pt x="42" y="26"/>
                </a:lnTo>
                <a:lnTo>
                  <a:pt x="44" y="26"/>
                </a:lnTo>
                <a:lnTo>
                  <a:pt x="46" y="26"/>
                </a:lnTo>
                <a:lnTo>
                  <a:pt x="48" y="26"/>
                </a:lnTo>
                <a:lnTo>
                  <a:pt x="52" y="28"/>
                </a:lnTo>
                <a:lnTo>
                  <a:pt x="52" y="28"/>
                </a:lnTo>
                <a:lnTo>
                  <a:pt x="54" y="28"/>
                </a:lnTo>
                <a:lnTo>
                  <a:pt x="54" y="30"/>
                </a:lnTo>
                <a:lnTo>
                  <a:pt x="54" y="30"/>
                </a:lnTo>
                <a:lnTo>
                  <a:pt x="56" y="32"/>
                </a:lnTo>
                <a:lnTo>
                  <a:pt x="56" y="32"/>
                </a:lnTo>
                <a:lnTo>
                  <a:pt x="56" y="34"/>
                </a:lnTo>
                <a:lnTo>
                  <a:pt x="58" y="36"/>
                </a:lnTo>
                <a:lnTo>
                  <a:pt x="58" y="38"/>
                </a:lnTo>
                <a:lnTo>
                  <a:pt x="58" y="40"/>
                </a:lnTo>
                <a:lnTo>
                  <a:pt x="60" y="40"/>
                </a:lnTo>
                <a:lnTo>
                  <a:pt x="60" y="42"/>
                </a:lnTo>
                <a:lnTo>
                  <a:pt x="64" y="44"/>
                </a:lnTo>
                <a:lnTo>
                  <a:pt x="68" y="48"/>
                </a:lnTo>
                <a:lnTo>
                  <a:pt x="70" y="50"/>
                </a:lnTo>
                <a:lnTo>
                  <a:pt x="72" y="52"/>
                </a:lnTo>
                <a:lnTo>
                  <a:pt x="74" y="54"/>
                </a:lnTo>
                <a:lnTo>
                  <a:pt x="76" y="54"/>
                </a:lnTo>
                <a:lnTo>
                  <a:pt x="78" y="56"/>
                </a:lnTo>
                <a:lnTo>
                  <a:pt x="78" y="56"/>
                </a:lnTo>
                <a:lnTo>
                  <a:pt x="78" y="58"/>
                </a:lnTo>
                <a:lnTo>
                  <a:pt x="78" y="58"/>
                </a:lnTo>
                <a:lnTo>
                  <a:pt x="78" y="60"/>
                </a:lnTo>
                <a:lnTo>
                  <a:pt x="78" y="62"/>
                </a:lnTo>
                <a:lnTo>
                  <a:pt x="78" y="64"/>
                </a:lnTo>
                <a:lnTo>
                  <a:pt x="78" y="66"/>
                </a:lnTo>
                <a:lnTo>
                  <a:pt x="76" y="70"/>
                </a:lnTo>
                <a:lnTo>
                  <a:pt x="76" y="72"/>
                </a:lnTo>
                <a:lnTo>
                  <a:pt x="76" y="74"/>
                </a:lnTo>
                <a:lnTo>
                  <a:pt x="76" y="74"/>
                </a:lnTo>
                <a:lnTo>
                  <a:pt x="76" y="76"/>
                </a:lnTo>
                <a:lnTo>
                  <a:pt x="76" y="78"/>
                </a:lnTo>
                <a:lnTo>
                  <a:pt x="78" y="80"/>
                </a:lnTo>
                <a:lnTo>
                  <a:pt x="78" y="82"/>
                </a:lnTo>
                <a:lnTo>
                  <a:pt x="80" y="86"/>
                </a:lnTo>
                <a:lnTo>
                  <a:pt x="82" y="88"/>
                </a:lnTo>
                <a:lnTo>
                  <a:pt x="84" y="90"/>
                </a:lnTo>
                <a:lnTo>
                  <a:pt x="86" y="92"/>
                </a:lnTo>
                <a:lnTo>
                  <a:pt x="88" y="92"/>
                </a:lnTo>
                <a:lnTo>
                  <a:pt x="88" y="94"/>
                </a:lnTo>
                <a:lnTo>
                  <a:pt x="90" y="94"/>
                </a:lnTo>
                <a:lnTo>
                  <a:pt x="92" y="94"/>
                </a:lnTo>
                <a:lnTo>
                  <a:pt x="94" y="96"/>
                </a:lnTo>
                <a:lnTo>
                  <a:pt x="98" y="96"/>
                </a:lnTo>
                <a:lnTo>
                  <a:pt x="100" y="96"/>
                </a:lnTo>
                <a:lnTo>
                  <a:pt x="104" y="98"/>
                </a:lnTo>
                <a:lnTo>
                  <a:pt x="106" y="98"/>
                </a:lnTo>
                <a:lnTo>
                  <a:pt x="106" y="98"/>
                </a:lnTo>
                <a:lnTo>
                  <a:pt x="108" y="100"/>
                </a:lnTo>
                <a:lnTo>
                  <a:pt x="110" y="100"/>
                </a:lnTo>
                <a:lnTo>
                  <a:pt x="112" y="104"/>
                </a:lnTo>
                <a:lnTo>
                  <a:pt x="114" y="106"/>
                </a:lnTo>
                <a:lnTo>
                  <a:pt x="116" y="108"/>
                </a:lnTo>
                <a:lnTo>
                  <a:pt x="118" y="110"/>
                </a:lnTo>
                <a:lnTo>
                  <a:pt x="118" y="112"/>
                </a:lnTo>
                <a:lnTo>
                  <a:pt x="118" y="114"/>
                </a:lnTo>
                <a:lnTo>
                  <a:pt x="118" y="114"/>
                </a:lnTo>
                <a:lnTo>
                  <a:pt x="120" y="116"/>
                </a:lnTo>
                <a:lnTo>
                  <a:pt x="120" y="118"/>
                </a:lnTo>
                <a:lnTo>
                  <a:pt x="118" y="118"/>
                </a:lnTo>
                <a:lnTo>
                  <a:pt x="118" y="120"/>
                </a:lnTo>
                <a:lnTo>
                  <a:pt x="118" y="120"/>
                </a:lnTo>
                <a:lnTo>
                  <a:pt x="116" y="120"/>
                </a:lnTo>
                <a:lnTo>
                  <a:pt x="116" y="122"/>
                </a:lnTo>
                <a:lnTo>
                  <a:pt x="114" y="122"/>
                </a:lnTo>
                <a:lnTo>
                  <a:pt x="112" y="122"/>
                </a:lnTo>
                <a:lnTo>
                  <a:pt x="110" y="122"/>
                </a:lnTo>
                <a:lnTo>
                  <a:pt x="108" y="122"/>
                </a:lnTo>
                <a:lnTo>
                  <a:pt x="104" y="124"/>
                </a:lnTo>
                <a:lnTo>
                  <a:pt x="102" y="124"/>
                </a:lnTo>
                <a:lnTo>
                  <a:pt x="100" y="122"/>
                </a:lnTo>
                <a:lnTo>
                  <a:pt x="98" y="122"/>
                </a:lnTo>
                <a:lnTo>
                  <a:pt x="96" y="122"/>
                </a:lnTo>
                <a:lnTo>
                  <a:pt x="96" y="122"/>
                </a:lnTo>
                <a:lnTo>
                  <a:pt x="96" y="122"/>
                </a:lnTo>
                <a:lnTo>
                  <a:pt x="94" y="122"/>
                </a:lnTo>
                <a:lnTo>
                  <a:pt x="92" y="120"/>
                </a:lnTo>
                <a:lnTo>
                  <a:pt x="88" y="120"/>
                </a:lnTo>
                <a:lnTo>
                  <a:pt x="86" y="118"/>
                </a:lnTo>
                <a:lnTo>
                  <a:pt x="82" y="118"/>
                </a:lnTo>
                <a:lnTo>
                  <a:pt x="78" y="118"/>
                </a:lnTo>
                <a:lnTo>
                  <a:pt x="76" y="116"/>
                </a:lnTo>
                <a:lnTo>
                  <a:pt x="74" y="116"/>
                </a:lnTo>
                <a:lnTo>
                  <a:pt x="74" y="116"/>
                </a:lnTo>
                <a:lnTo>
                  <a:pt x="72" y="114"/>
                </a:lnTo>
                <a:lnTo>
                  <a:pt x="70" y="114"/>
                </a:lnTo>
                <a:lnTo>
                  <a:pt x="68" y="112"/>
                </a:lnTo>
                <a:lnTo>
                  <a:pt x="66" y="110"/>
                </a:lnTo>
                <a:lnTo>
                  <a:pt x="64" y="106"/>
                </a:lnTo>
                <a:lnTo>
                  <a:pt x="58" y="100"/>
                </a:lnTo>
                <a:lnTo>
                  <a:pt x="54" y="96"/>
                </a:lnTo>
                <a:lnTo>
                  <a:pt x="52" y="94"/>
                </a:lnTo>
                <a:lnTo>
                  <a:pt x="52" y="92"/>
                </a:lnTo>
                <a:lnTo>
                  <a:pt x="48" y="86"/>
                </a:lnTo>
                <a:lnTo>
                  <a:pt x="46" y="82"/>
                </a:lnTo>
                <a:lnTo>
                  <a:pt x="44" y="80"/>
                </a:lnTo>
                <a:lnTo>
                  <a:pt x="42" y="78"/>
                </a:lnTo>
                <a:lnTo>
                  <a:pt x="42" y="78"/>
                </a:lnTo>
                <a:lnTo>
                  <a:pt x="40" y="76"/>
                </a:lnTo>
                <a:lnTo>
                  <a:pt x="40" y="76"/>
                </a:lnTo>
                <a:lnTo>
                  <a:pt x="38" y="76"/>
                </a:lnTo>
                <a:lnTo>
                  <a:pt x="34" y="76"/>
                </a:lnTo>
                <a:lnTo>
                  <a:pt x="30" y="74"/>
                </a:lnTo>
                <a:lnTo>
                  <a:pt x="26" y="74"/>
                </a:lnTo>
                <a:lnTo>
                  <a:pt x="20" y="74"/>
                </a:lnTo>
                <a:lnTo>
                  <a:pt x="18" y="7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0" name="Freeform 12"/>
          <p:cNvSpPr>
            <a:spLocks/>
          </p:cNvSpPr>
          <p:nvPr/>
        </p:nvSpPr>
        <p:spPr bwMode="auto">
          <a:xfrm>
            <a:off x="8013958" y="4760528"/>
            <a:ext cx="72747" cy="55426"/>
          </a:xfrm>
          <a:custGeom>
            <a:avLst/>
            <a:gdLst>
              <a:gd name="T0" fmla="*/ 4 w 42"/>
              <a:gd name="T1" fmla="*/ 16 h 32"/>
              <a:gd name="T2" fmla="*/ 2 w 42"/>
              <a:gd name="T3" fmla="*/ 20 h 32"/>
              <a:gd name="T4" fmla="*/ 0 w 42"/>
              <a:gd name="T5" fmla="*/ 22 h 32"/>
              <a:gd name="T6" fmla="*/ 0 w 42"/>
              <a:gd name="T7" fmla="*/ 26 h 32"/>
              <a:gd name="T8" fmla="*/ 0 w 42"/>
              <a:gd name="T9" fmla="*/ 28 h 32"/>
              <a:gd name="T10" fmla="*/ 2 w 42"/>
              <a:gd name="T11" fmla="*/ 28 h 32"/>
              <a:gd name="T12" fmla="*/ 2 w 42"/>
              <a:gd name="T13" fmla="*/ 30 h 32"/>
              <a:gd name="T14" fmla="*/ 6 w 42"/>
              <a:gd name="T15" fmla="*/ 30 h 32"/>
              <a:gd name="T16" fmla="*/ 10 w 42"/>
              <a:gd name="T17" fmla="*/ 32 h 32"/>
              <a:gd name="T18" fmla="*/ 16 w 42"/>
              <a:gd name="T19" fmla="*/ 32 h 32"/>
              <a:gd name="T20" fmla="*/ 20 w 42"/>
              <a:gd name="T21" fmla="*/ 32 h 32"/>
              <a:gd name="T22" fmla="*/ 24 w 42"/>
              <a:gd name="T23" fmla="*/ 30 h 32"/>
              <a:gd name="T24" fmla="*/ 28 w 42"/>
              <a:gd name="T25" fmla="*/ 26 h 32"/>
              <a:gd name="T26" fmla="*/ 32 w 42"/>
              <a:gd name="T27" fmla="*/ 24 h 32"/>
              <a:gd name="T28" fmla="*/ 36 w 42"/>
              <a:gd name="T29" fmla="*/ 22 h 32"/>
              <a:gd name="T30" fmla="*/ 38 w 42"/>
              <a:gd name="T31" fmla="*/ 18 h 32"/>
              <a:gd name="T32" fmla="*/ 40 w 42"/>
              <a:gd name="T33" fmla="*/ 14 h 32"/>
              <a:gd name="T34" fmla="*/ 42 w 42"/>
              <a:gd name="T35" fmla="*/ 12 h 32"/>
              <a:gd name="T36" fmla="*/ 42 w 42"/>
              <a:gd name="T37" fmla="*/ 10 h 32"/>
              <a:gd name="T38" fmla="*/ 42 w 42"/>
              <a:gd name="T39" fmla="*/ 6 h 32"/>
              <a:gd name="T40" fmla="*/ 42 w 42"/>
              <a:gd name="T41" fmla="*/ 2 h 32"/>
              <a:gd name="T42" fmla="*/ 40 w 42"/>
              <a:gd name="T43" fmla="*/ 0 h 32"/>
              <a:gd name="T44" fmla="*/ 40 w 42"/>
              <a:gd name="T45" fmla="*/ 0 h 32"/>
              <a:gd name="T46" fmla="*/ 38 w 42"/>
              <a:gd name="T47" fmla="*/ 0 h 32"/>
              <a:gd name="T48" fmla="*/ 34 w 42"/>
              <a:gd name="T49" fmla="*/ 0 h 32"/>
              <a:gd name="T50" fmla="*/ 30 w 42"/>
              <a:gd name="T51" fmla="*/ 0 h 32"/>
              <a:gd name="T52" fmla="*/ 28 w 42"/>
              <a:gd name="T53" fmla="*/ 2 h 32"/>
              <a:gd name="T54" fmla="*/ 28 w 42"/>
              <a:gd name="T55" fmla="*/ 2 h 32"/>
              <a:gd name="T56" fmla="*/ 26 w 42"/>
              <a:gd name="T57" fmla="*/ 6 h 32"/>
              <a:gd name="T58" fmla="*/ 26 w 42"/>
              <a:gd name="T59" fmla="*/ 8 h 32"/>
              <a:gd name="T60" fmla="*/ 26 w 42"/>
              <a:gd name="T61" fmla="*/ 10 h 32"/>
              <a:gd name="T62" fmla="*/ 26 w 42"/>
              <a:gd name="T63" fmla="*/ 12 h 32"/>
              <a:gd name="T64" fmla="*/ 24 w 42"/>
              <a:gd name="T65" fmla="*/ 12 h 32"/>
              <a:gd name="T66" fmla="*/ 20 w 42"/>
              <a:gd name="T67" fmla="*/ 14 h 32"/>
              <a:gd name="T68" fmla="*/ 14 w 42"/>
              <a:gd name="T69" fmla="*/ 14 h 32"/>
              <a:gd name="T70" fmla="*/ 8 w 42"/>
              <a:gd name="T71" fmla="*/ 14 h 32"/>
              <a:gd name="T72" fmla="*/ 6 w 42"/>
              <a:gd name="T73" fmla="*/ 16 h 32"/>
              <a:gd name="T74" fmla="*/ 4 w 42"/>
              <a:gd name="T7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32">
                <a:moveTo>
                  <a:pt x="4" y="16"/>
                </a:moveTo>
                <a:lnTo>
                  <a:pt x="4" y="16"/>
                </a:lnTo>
                <a:lnTo>
                  <a:pt x="2" y="18"/>
                </a:lnTo>
                <a:lnTo>
                  <a:pt x="2" y="20"/>
                </a:lnTo>
                <a:lnTo>
                  <a:pt x="2" y="20"/>
                </a:lnTo>
                <a:lnTo>
                  <a:pt x="0" y="22"/>
                </a:lnTo>
                <a:lnTo>
                  <a:pt x="0" y="24"/>
                </a:lnTo>
                <a:lnTo>
                  <a:pt x="0" y="26"/>
                </a:lnTo>
                <a:lnTo>
                  <a:pt x="0" y="26"/>
                </a:lnTo>
                <a:lnTo>
                  <a:pt x="0" y="28"/>
                </a:lnTo>
                <a:lnTo>
                  <a:pt x="0" y="28"/>
                </a:lnTo>
                <a:lnTo>
                  <a:pt x="2" y="28"/>
                </a:lnTo>
                <a:lnTo>
                  <a:pt x="2" y="30"/>
                </a:lnTo>
                <a:lnTo>
                  <a:pt x="2" y="30"/>
                </a:lnTo>
                <a:lnTo>
                  <a:pt x="4" y="30"/>
                </a:lnTo>
                <a:lnTo>
                  <a:pt x="6" y="30"/>
                </a:lnTo>
                <a:lnTo>
                  <a:pt x="8" y="32"/>
                </a:lnTo>
                <a:lnTo>
                  <a:pt x="10" y="32"/>
                </a:lnTo>
                <a:lnTo>
                  <a:pt x="14" y="32"/>
                </a:lnTo>
                <a:lnTo>
                  <a:pt x="16" y="32"/>
                </a:lnTo>
                <a:lnTo>
                  <a:pt x="18" y="32"/>
                </a:lnTo>
                <a:lnTo>
                  <a:pt x="20" y="32"/>
                </a:lnTo>
                <a:lnTo>
                  <a:pt x="22" y="30"/>
                </a:lnTo>
                <a:lnTo>
                  <a:pt x="24" y="30"/>
                </a:lnTo>
                <a:lnTo>
                  <a:pt x="26" y="28"/>
                </a:lnTo>
                <a:lnTo>
                  <a:pt x="28" y="26"/>
                </a:lnTo>
                <a:lnTo>
                  <a:pt x="30" y="26"/>
                </a:lnTo>
                <a:lnTo>
                  <a:pt x="32" y="24"/>
                </a:lnTo>
                <a:lnTo>
                  <a:pt x="34" y="22"/>
                </a:lnTo>
                <a:lnTo>
                  <a:pt x="36" y="22"/>
                </a:lnTo>
                <a:lnTo>
                  <a:pt x="36" y="20"/>
                </a:lnTo>
                <a:lnTo>
                  <a:pt x="38" y="18"/>
                </a:lnTo>
                <a:lnTo>
                  <a:pt x="40" y="16"/>
                </a:lnTo>
                <a:lnTo>
                  <a:pt x="40" y="14"/>
                </a:lnTo>
                <a:lnTo>
                  <a:pt x="42" y="14"/>
                </a:lnTo>
                <a:lnTo>
                  <a:pt x="42" y="12"/>
                </a:lnTo>
                <a:lnTo>
                  <a:pt x="42" y="10"/>
                </a:lnTo>
                <a:lnTo>
                  <a:pt x="42" y="10"/>
                </a:lnTo>
                <a:lnTo>
                  <a:pt x="42" y="8"/>
                </a:lnTo>
                <a:lnTo>
                  <a:pt x="42" y="6"/>
                </a:lnTo>
                <a:lnTo>
                  <a:pt x="42" y="4"/>
                </a:lnTo>
                <a:lnTo>
                  <a:pt x="42" y="2"/>
                </a:lnTo>
                <a:lnTo>
                  <a:pt x="42" y="2"/>
                </a:lnTo>
                <a:lnTo>
                  <a:pt x="40" y="0"/>
                </a:lnTo>
                <a:lnTo>
                  <a:pt x="40" y="0"/>
                </a:lnTo>
                <a:lnTo>
                  <a:pt x="40" y="0"/>
                </a:lnTo>
                <a:lnTo>
                  <a:pt x="40" y="0"/>
                </a:lnTo>
                <a:lnTo>
                  <a:pt x="38" y="0"/>
                </a:lnTo>
                <a:lnTo>
                  <a:pt x="36" y="0"/>
                </a:lnTo>
                <a:lnTo>
                  <a:pt x="34" y="0"/>
                </a:lnTo>
                <a:lnTo>
                  <a:pt x="32" y="0"/>
                </a:lnTo>
                <a:lnTo>
                  <a:pt x="30" y="0"/>
                </a:lnTo>
                <a:lnTo>
                  <a:pt x="28" y="0"/>
                </a:lnTo>
                <a:lnTo>
                  <a:pt x="28" y="2"/>
                </a:lnTo>
                <a:lnTo>
                  <a:pt x="28" y="2"/>
                </a:lnTo>
                <a:lnTo>
                  <a:pt x="28" y="2"/>
                </a:lnTo>
                <a:lnTo>
                  <a:pt x="26" y="4"/>
                </a:lnTo>
                <a:lnTo>
                  <a:pt x="26" y="6"/>
                </a:lnTo>
                <a:lnTo>
                  <a:pt x="26" y="6"/>
                </a:lnTo>
                <a:lnTo>
                  <a:pt x="26" y="8"/>
                </a:lnTo>
                <a:lnTo>
                  <a:pt x="26" y="10"/>
                </a:lnTo>
                <a:lnTo>
                  <a:pt x="26" y="10"/>
                </a:lnTo>
                <a:lnTo>
                  <a:pt x="26" y="12"/>
                </a:lnTo>
                <a:lnTo>
                  <a:pt x="26" y="12"/>
                </a:lnTo>
                <a:lnTo>
                  <a:pt x="24" y="12"/>
                </a:lnTo>
                <a:lnTo>
                  <a:pt x="24" y="12"/>
                </a:lnTo>
                <a:lnTo>
                  <a:pt x="22" y="14"/>
                </a:lnTo>
                <a:lnTo>
                  <a:pt x="20" y="14"/>
                </a:lnTo>
                <a:lnTo>
                  <a:pt x="18" y="14"/>
                </a:lnTo>
                <a:lnTo>
                  <a:pt x="14" y="14"/>
                </a:lnTo>
                <a:lnTo>
                  <a:pt x="10" y="14"/>
                </a:lnTo>
                <a:lnTo>
                  <a:pt x="8" y="14"/>
                </a:lnTo>
                <a:lnTo>
                  <a:pt x="6" y="16"/>
                </a:lnTo>
                <a:lnTo>
                  <a:pt x="6" y="16"/>
                </a:lnTo>
                <a:lnTo>
                  <a:pt x="4" y="16"/>
                </a:lnTo>
                <a:lnTo>
                  <a:pt x="4" y="1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1" name="Freeform 13"/>
          <p:cNvSpPr>
            <a:spLocks/>
          </p:cNvSpPr>
          <p:nvPr/>
        </p:nvSpPr>
        <p:spPr bwMode="auto">
          <a:xfrm>
            <a:off x="8013958" y="4760528"/>
            <a:ext cx="72747" cy="55426"/>
          </a:xfrm>
          <a:custGeom>
            <a:avLst/>
            <a:gdLst>
              <a:gd name="T0" fmla="*/ 4 w 42"/>
              <a:gd name="T1" fmla="*/ 16 h 32"/>
              <a:gd name="T2" fmla="*/ 2 w 42"/>
              <a:gd name="T3" fmla="*/ 20 h 32"/>
              <a:gd name="T4" fmla="*/ 0 w 42"/>
              <a:gd name="T5" fmla="*/ 22 h 32"/>
              <a:gd name="T6" fmla="*/ 0 w 42"/>
              <a:gd name="T7" fmla="*/ 26 h 32"/>
              <a:gd name="T8" fmla="*/ 0 w 42"/>
              <a:gd name="T9" fmla="*/ 28 h 32"/>
              <a:gd name="T10" fmla="*/ 2 w 42"/>
              <a:gd name="T11" fmla="*/ 28 h 32"/>
              <a:gd name="T12" fmla="*/ 2 w 42"/>
              <a:gd name="T13" fmla="*/ 30 h 32"/>
              <a:gd name="T14" fmla="*/ 6 w 42"/>
              <a:gd name="T15" fmla="*/ 30 h 32"/>
              <a:gd name="T16" fmla="*/ 10 w 42"/>
              <a:gd name="T17" fmla="*/ 32 h 32"/>
              <a:gd name="T18" fmla="*/ 16 w 42"/>
              <a:gd name="T19" fmla="*/ 32 h 32"/>
              <a:gd name="T20" fmla="*/ 20 w 42"/>
              <a:gd name="T21" fmla="*/ 32 h 32"/>
              <a:gd name="T22" fmla="*/ 24 w 42"/>
              <a:gd name="T23" fmla="*/ 30 h 32"/>
              <a:gd name="T24" fmla="*/ 28 w 42"/>
              <a:gd name="T25" fmla="*/ 26 h 32"/>
              <a:gd name="T26" fmla="*/ 32 w 42"/>
              <a:gd name="T27" fmla="*/ 24 h 32"/>
              <a:gd name="T28" fmla="*/ 36 w 42"/>
              <a:gd name="T29" fmla="*/ 22 h 32"/>
              <a:gd name="T30" fmla="*/ 38 w 42"/>
              <a:gd name="T31" fmla="*/ 18 h 32"/>
              <a:gd name="T32" fmla="*/ 40 w 42"/>
              <a:gd name="T33" fmla="*/ 14 h 32"/>
              <a:gd name="T34" fmla="*/ 42 w 42"/>
              <a:gd name="T35" fmla="*/ 12 h 32"/>
              <a:gd name="T36" fmla="*/ 42 w 42"/>
              <a:gd name="T37" fmla="*/ 10 h 32"/>
              <a:gd name="T38" fmla="*/ 42 w 42"/>
              <a:gd name="T39" fmla="*/ 6 h 32"/>
              <a:gd name="T40" fmla="*/ 42 w 42"/>
              <a:gd name="T41" fmla="*/ 2 h 32"/>
              <a:gd name="T42" fmla="*/ 40 w 42"/>
              <a:gd name="T43" fmla="*/ 0 h 32"/>
              <a:gd name="T44" fmla="*/ 40 w 42"/>
              <a:gd name="T45" fmla="*/ 0 h 32"/>
              <a:gd name="T46" fmla="*/ 38 w 42"/>
              <a:gd name="T47" fmla="*/ 0 h 32"/>
              <a:gd name="T48" fmla="*/ 34 w 42"/>
              <a:gd name="T49" fmla="*/ 0 h 32"/>
              <a:gd name="T50" fmla="*/ 30 w 42"/>
              <a:gd name="T51" fmla="*/ 0 h 32"/>
              <a:gd name="T52" fmla="*/ 28 w 42"/>
              <a:gd name="T53" fmla="*/ 2 h 32"/>
              <a:gd name="T54" fmla="*/ 28 w 42"/>
              <a:gd name="T55" fmla="*/ 2 h 32"/>
              <a:gd name="T56" fmla="*/ 26 w 42"/>
              <a:gd name="T57" fmla="*/ 6 h 32"/>
              <a:gd name="T58" fmla="*/ 26 w 42"/>
              <a:gd name="T59" fmla="*/ 8 h 32"/>
              <a:gd name="T60" fmla="*/ 26 w 42"/>
              <a:gd name="T61" fmla="*/ 10 h 32"/>
              <a:gd name="T62" fmla="*/ 26 w 42"/>
              <a:gd name="T63" fmla="*/ 12 h 32"/>
              <a:gd name="T64" fmla="*/ 24 w 42"/>
              <a:gd name="T65" fmla="*/ 12 h 32"/>
              <a:gd name="T66" fmla="*/ 20 w 42"/>
              <a:gd name="T67" fmla="*/ 14 h 32"/>
              <a:gd name="T68" fmla="*/ 14 w 42"/>
              <a:gd name="T69" fmla="*/ 14 h 32"/>
              <a:gd name="T70" fmla="*/ 8 w 42"/>
              <a:gd name="T71" fmla="*/ 14 h 32"/>
              <a:gd name="T72" fmla="*/ 6 w 42"/>
              <a:gd name="T73" fmla="*/ 16 h 32"/>
              <a:gd name="T74" fmla="*/ 4 w 42"/>
              <a:gd name="T7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32">
                <a:moveTo>
                  <a:pt x="4" y="16"/>
                </a:moveTo>
                <a:lnTo>
                  <a:pt x="4" y="16"/>
                </a:lnTo>
                <a:lnTo>
                  <a:pt x="2" y="18"/>
                </a:lnTo>
                <a:lnTo>
                  <a:pt x="2" y="20"/>
                </a:lnTo>
                <a:lnTo>
                  <a:pt x="2" y="20"/>
                </a:lnTo>
                <a:lnTo>
                  <a:pt x="0" y="22"/>
                </a:lnTo>
                <a:lnTo>
                  <a:pt x="0" y="24"/>
                </a:lnTo>
                <a:lnTo>
                  <a:pt x="0" y="26"/>
                </a:lnTo>
                <a:lnTo>
                  <a:pt x="0" y="26"/>
                </a:lnTo>
                <a:lnTo>
                  <a:pt x="0" y="28"/>
                </a:lnTo>
                <a:lnTo>
                  <a:pt x="0" y="28"/>
                </a:lnTo>
                <a:lnTo>
                  <a:pt x="2" y="28"/>
                </a:lnTo>
                <a:lnTo>
                  <a:pt x="2" y="30"/>
                </a:lnTo>
                <a:lnTo>
                  <a:pt x="2" y="30"/>
                </a:lnTo>
                <a:lnTo>
                  <a:pt x="4" y="30"/>
                </a:lnTo>
                <a:lnTo>
                  <a:pt x="6" y="30"/>
                </a:lnTo>
                <a:lnTo>
                  <a:pt x="8" y="32"/>
                </a:lnTo>
                <a:lnTo>
                  <a:pt x="10" y="32"/>
                </a:lnTo>
                <a:lnTo>
                  <a:pt x="14" y="32"/>
                </a:lnTo>
                <a:lnTo>
                  <a:pt x="16" y="32"/>
                </a:lnTo>
                <a:lnTo>
                  <a:pt x="18" y="32"/>
                </a:lnTo>
                <a:lnTo>
                  <a:pt x="20" y="32"/>
                </a:lnTo>
                <a:lnTo>
                  <a:pt x="22" y="30"/>
                </a:lnTo>
                <a:lnTo>
                  <a:pt x="24" y="30"/>
                </a:lnTo>
                <a:lnTo>
                  <a:pt x="26" y="28"/>
                </a:lnTo>
                <a:lnTo>
                  <a:pt x="28" y="26"/>
                </a:lnTo>
                <a:lnTo>
                  <a:pt x="30" y="26"/>
                </a:lnTo>
                <a:lnTo>
                  <a:pt x="32" y="24"/>
                </a:lnTo>
                <a:lnTo>
                  <a:pt x="34" y="22"/>
                </a:lnTo>
                <a:lnTo>
                  <a:pt x="36" y="22"/>
                </a:lnTo>
                <a:lnTo>
                  <a:pt x="36" y="20"/>
                </a:lnTo>
                <a:lnTo>
                  <a:pt x="38" y="18"/>
                </a:lnTo>
                <a:lnTo>
                  <a:pt x="40" y="16"/>
                </a:lnTo>
                <a:lnTo>
                  <a:pt x="40" y="14"/>
                </a:lnTo>
                <a:lnTo>
                  <a:pt x="42" y="14"/>
                </a:lnTo>
                <a:lnTo>
                  <a:pt x="42" y="12"/>
                </a:lnTo>
                <a:lnTo>
                  <a:pt x="42" y="10"/>
                </a:lnTo>
                <a:lnTo>
                  <a:pt x="42" y="10"/>
                </a:lnTo>
                <a:lnTo>
                  <a:pt x="42" y="8"/>
                </a:lnTo>
                <a:lnTo>
                  <a:pt x="42" y="6"/>
                </a:lnTo>
                <a:lnTo>
                  <a:pt x="42" y="4"/>
                </a:lnTo>
                <a:lnTo>
                  <a:pt x="42" y="2"/>
                </a:lnTo>
                <a:lnTo>
                  <a:pt x="42" y="2"/>
                </a:lnTo>
                <a:lnTo>
                  <a:pt x="40" y="0"/>
                </a:lnTo>
                <a:lnTo>
                  <a:pt x="40" y="0"/>
                </a:lnTo>
                <a:lnTo>
                  <a:pt x="40" y="0"/>
                </a:lnTo>
                <a:lnTo>
                  <a:pt x="40" y="0"/>
                </a:lnTo>
                <a:lnTo>
                  <a:pt x="38" y="0"/>
                </a:lnTo>
                <a:lnTo>
                  <a:pt x="36" y="0"/>
                </a:lnTo>
                <a:lnTo>
                  <a:pt x="34" y="0"/>
                </a:lnTo>
                <a:lnTo>
                  <a:pt x="32" y="0"/>
                </a:lnTo>
                <a:lnTo>
                  <a:pt x="30" y="0"/>
                </a:lnTo>
                <a:lnTo>
                  <a:pt x="28" y="0"/>
                </a:lnTo>
                <a:lnTo>
                  <a:pt x="28" y="2"/>
                </a:lnTo>
                <a:lnTo>
                  <a:pt x="28" y="2"/>
                </a:lnTo>
                <a:lnTo>
                  <a:pt x="28" y="2"/>
                </a:lnTo>
                <a:lnTo>
                  <a:pt x="26" y="4"/>
                </a:lnTo>
                <a:lnTo>
                  <a:pt x="26" y="6"/>
                </a:lnTo>
                <a:lnTo>
                  <a:pt x="26" y="6"/>
                </a:lnTo>
                <a:lnTo>
                  <a:pt x="26" y="8"/>
                </a:lnTo>
                <a:lnTo>
                  <a:pt x="26" y="10"/>
                </a:lnTo>
                <a:lnTo>
                  <a:pt x="26" y="10"/>
                </a:lnTo>
                <a:lnTo>
                  <a:pt x="26" y="12"/>
                </a:lnTo>
                <a:lnTo>
                  <a:pt x="26" y="12"/>
                </a:lnTo>
                <a:lnTo>
                  <a:pt x="24" y="12"/>
                </a:lnTo>
                <a:lnTo>
                  <a:pt x="24" y="12"/>
                </a:lnTo>
                <a:lnTo>
                  <a:pt x="22" y="14"/>
                </a:lnTo>
                <a:lnTo>
                  <a:pt x="20" y="14"/>
                </a:lnTo>
                <a:lnTo>
                  <a:pt x="18" y="14"/>
                </a:lnTo>
                <a:lnTo>
                  <a:pt x="14" y="14"/>
                </a:lnTo>
                <a:lnTo>
                  <a:pt x="10" y="14"/>
                </a:lnTo>
                <a:lnTo>
                  <a:pt x="8" y="14"/>
                </a:lnTo>
                <a:lnTo>
                  <a:pt x="6" y="16"/>
                </a:lnTo>
                <a:lnTo>
                  <a:pt x="6" y="16"/>
                </a:lnTo>
                <a:lnTo>
                  <a:pt x="4" y="16"/>
                </a:lnTo>
                <a:lnTo>
                  <a:pt x="4" y="1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2" name="Freeform 14"/>
          <p:cNvSpPr>
            <a:spLocks/>
          </p:cNvSpPr>
          <p:nvPr/>
        </p:nvSpPr>
        <p:spPr bwMode="auto">
          <a:xfrm>
            <a:off x="8131739" y="4781313"/>
            <a:ext cx="38106" cy="24249"/>
          </a:xfrm>
          <a:custGeom>
            <a:avLst/>
            <a:gdLst>
              <a:gd name="T0" fmla="*/ 10 w 22"/>
              <a:gd name="T1" fmla="*/ 14 h 14"/>
              <a:gd name="T2" fmla="*/ 10 w 22"/>
              <a:gd name="T3" fmla="*/ 14 h 14"/>
              <a:gd name="T4" fmla="*/ 12 w 22"/>
              <a:gd name="T5" fmla="*/ 12 h 14"/>
              <a:gd name="T6" fmla="*/ 14 w 22"/>
              <a:gd name="T7" fmla="*/ 12 h 14"/>
              <a:gd name="T8" fmla="*/ 16 w 22"/>
              <a:gd name="T9" fmla="*/ 12 h 14"/>
              <a:gd name="T10" fmla="*/ 18 w 22"/>
              <a:gd name="T11" fmla="*/ 12 h 14"/>
              <a:gd name="T12" fmla="*/ 20 w 22"/>
              <a:gd name="T13" fmla="*/ 10 h 14"/>
              <a:gd name="T14" fmla="*/ 20 w 22"/>
              <a:gd name="T15" fmla="*/ 10 h 14"/>
              <a:gd name="T16" fmla="*/ 20 w 22"/>
              <a:gd name="T17" fmla="*/ 8 h 14"/>
              <a:gd name="T18" fmla="*/ 22 w 22"/>
              <a:gd name="T19" fmla="*/ 8 h 14"/>
              <a:gd name="T20" fmla="*/ 22 w 22"/>
              <a:gd name="T21" fmla="*/ 8 h 14"/>
              <a:gd name="T22" fmla="*/ 22 w 22"/>
              <a:gd name="T23" fmla="*/ 6 h 14"/>
              <a:gd name="T24" fmla="*/ 22 w 22"/>
              <a:gd name="T25" fmla="*/ 6 h 14"/>
              <a:gd name="T26" fmla="*/ 22 w 22"/>
              <a:gd name="T27" fmla="*/ 6 h 14"/>
              <a:gd name="T28" fmla="*/ 20 w 22"/>
              <a:gd name="T29" fmla="*/ 4 h 14"/>
              <a:gd name="T30" fmla="*/ 20 w 22"/>
              <a:gd name="T31" fmla="*/ 4 h 14"/>
              <a:gd name="T32" fmla="*/ 20 w 22"/>
              <a:gd name="T33" fmla="*/ 2 h 14"/>
              <a:gd name="T34" fmla="*/ 18 w 22"/>
              <a:gd name="T35" fmla="*/ 2 h 14"/>
              <a:gd name="T36" fmla="*/ 16 w 22"/>
              <a:gd name="T37" fmla="*/ 0 h 14"/>
              <a:gd name="T38" fmla="*/ 14 w 22"/>
              <a:gd name="T39" fmla="*/ 0 h 14"/>
              <a:gd name="T40" fmla="*/ 12 w 22"/>
              <a:gd name="T41" fmla="*/ 0 h 14"/>
              <a:gd name="T42" fmla="*/ 10 w 22"/>
              <a:gd name="T43" fmla="*/ 0 h 14"/>
              <a:gd name="T44" fmla="*/ 8 w 22"/>
              <a:gd name="T45" fmla="*/ 0 h 14"/>
              <a:gd name="T46" fmla="*/ 6 w 22"/>
              <a:gd name="T47" fmla="*/ 0 h 14"/>
              <a:gd name="T48" fmla="*/ 4 w 22"/>
              <a:gd name="T49" fmla="*/ 0 h 14"/>
              <a:gd name="T50" fmla="*/ 2 w 22"/>
              <a:gd name="T51" fmla="*/ 2 h 14"/>
              <a:gd name="T52" fmla="*/ 2 w 22"/>
              <a:gd name="T53" fmla="*/ 2 h 14"/>
              <a:gd name="T54" fmla="*/ 0 w 22"/>
              <a:gd name="T55" fmla="*/ 4 h 14"/>
              <a:gd name="T56" fmla="*/ 0 w 22"/>
              <a:gd name="T57" fmla="*/ 4 h 14"/>
              <a:gd name="T58" fmla="*/ 0 w 22"/>
              <a:gd name="T59" fmla="*/ 6 h 14"/>
              <a:gd name="T60" fmla="*/ 0 w 22"/>
              <a:gd name="T61" fmla="*/ 6 h 14"/>
              <a:gd name="T62" fmla="*/ 0 w 22"/>
              <a:gd name="T63" fmla="*/ 6 h 14"/>
              <a:gd name="T64" fmla="*/ 0 w 22"/>
              <a:gd name="T65" fmla="*/ 8 h 14"/>
              <a:gd name="T66" fmla="*/ 0 w 22"/>
              <a:gd name="T67" fmla="*/ 8 h 14"/>
              <a:gd name="T68" fmla="*/ 0 w 22"/>
              <a:gd name="T69" fmla="*/ 8 h 14"/>
              <a:gd name="T70" fmla="*/ 0 w 22"/>
              <a:gd name="T71" fmla="*/ 10 h 14"/>
              <a:gd name="T72" fmla="*/ 2 w 22"/>
              <a:gd name="T73" fmla="*/ 10 h 14"/>
              <a:gd name="T74" fmla="*/ 2 w 22"/>
              <a:gd name="T75" fmla="*/ 12 h 14"/>
              <a:gd name="T76" fmla="*/ 4 w 22"/>
              <a:gd name="T77" fmla="*/ 12 h 14"/>
              <a:gd name="T78" fmla="*/ 6 w 22"/>
              <a:gd name="T79" fmla="*/ 12 h 14"/>
              <a:gd name="T80" fmla="*/ 8 w 22"/>
              <a:gd name="T81" fmla="*/ 12 h 14"/>
              <a:gd name="T82" fmla="*/ 10 w 22"/>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14">
                <a:moveTo>
                  <a:pt x="10" y="14"/>
                </a:moveTo>
                <a:lnTo>
                  <a:pt x="10" y="14"/>
                </a:lnTo>
                <a:lnTo>
                  <a:pt x="12" y="12"/>
                </a:lnTo>
                <a:lnTo>
                  <a:pt x="14" y="12"/>
                </a:lnTo>
                <a:lnTo>
                  <a:pt x="16" y="12"/>
                </a:lnTo>
                <a:lnTo>
                  <a:pt x="18" y="12"/>
                </a:lnTo>
                <a:lnTo>
                  <a:pt x="20" y="10"/>
                </a:lnTo>
                <a:lnTo>
                  <a:pt x="20" y="10"/>
                </a:lnTo>
                <a:lnTo>
                  <a:pt x="20" y="8"/>
                </a:lnTo>
                <a:lnTo>
                  <a:pt x="22" y="8"/>
                </a:lnTo>
                <a:lnTo>
                  <a:pt x="22" y="8"/>
                </a:lnTo>
                <a:lnTo>
                  <a:pt x="22" y="6"/>
                </a:lnTo>
                <a:lnTo>
                  <a:pt x="22" y="6"/>
                </a:lnTo>
                <a:lnTo>
                  <a:pt x="22" y="6"/>
                </a:lnTo>
                <a:lnTo>
                  <a:pt x="20" y="4"/>
                </a:lnTo>
                <a:lnTo>
                  <a:pt x="20" y="4"/>
                </a:lnTo>
                <a:lnTo>
                  <a:pt x="20" y="2"/>
                </a:lnTo>
                <a:lnTo>
                  <a:pt x="18" y="2"/>
                </a:lnTo>
                <a:lnTo>
                  <a:pt x="16" y="0"/>
                </a:lnTo>
                <a:lnTo>
                  <a:pt x="14" y="0"/>
                </a:lnTo>
                <a:lnTo>
                  <a:pt x="12" y="0"/>
                </a:lnTo>
                <a:lnTo>
                  <a:pt x="10" y="0"/>
                </a:lnTo>
                <a:lnTo>
                  <a:pt x="8" y="0"/>
                </a:lnTo>
                <a:lnTo>
                  <a:pt x="6" y="0"/>
                </a:lnTo>
                <a:lnTo>
                  <a:pt x="4" y="0"/>
                </a:lnTo>
                <a:lnTo>
                  <a:pt x="2" y="2"/>
                </a:lnTo>
                <a:lnTo>
                  <a:pt x="2" y="2"/>
                </a:lnTo>
                <a:lnTo>
                  <a:pt x="0" y="4"/>
                </a:lnTo>
                <a:lnTo>
                  <a:pt x="0" y="4"/>
                </a:lnTo>
                <a:lnTo>
                  <a:pt x="0" y="6"/>
                </a:lnTo>
                <a:lnTo>
                  <a:pt x="0" y="6"/>
                </a:lnTo>
                <a:lnTo>
                  <a:pt x="0" y="6"/>
                </a:lnTo>
                <a:lnTo>
                  <a:pt x="0" y="8"/>
                </a:lnTo>
                <a:lnTo>
                  <a:pt x="0" y="8"/>
                </a:lnTo>
                <a:lnTo>
                  <a:pt x="0" y="8"/>
                </a:lnTo>
                <a:lnTo>
                  <a:pt x="0" y="10"/>
                </a:lnTo>
                <a:lnTo>
                  <a:pt x="2" y="10"/>
                </a:lnTo>
                <a:lnTo>
                  <a:pt x="2" y="12"/>
                </a:lnTo>
                <a:lnTo>
                  <a:pt x="4" y="12"/>
                </a:lnTo>
                <a:lnTo>
                  <a:pt x="6" y="12"/>
                </a:lnTo>
                <a:lnTo>
                  <a:pt x="8" y="12"/>
                </a:lnTo>
                <a:lnTo>
                  <a:pt x="10" y="1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3" name="Freeform 15"/>
          <p:cNvSpPr>
            <a:spLocks/>
          </p:cNvSpPr>
          <p:nvPr/>
        </p:nvSpPr>
        <p:spPr bwMode="auto">
          <a:xfrm>
            <a:off x="8131739" y="4781313"/>
            <a:ext cx="38106" cy="24249"/>
          </a:xfrm>
          <a:custGeom>
            <a:avLst/>
            <a:gdLst>
              <a:gd name="T0" fmla="*/ 10 w 22"/>
              <a:gd name="T1" fmla="*/ 14 h 14"/>
              <a:gd name="T2" fmla="*/ 10 w 22"/>
              <a:gd name="T3" fmla="*/ 14 h 14"/>
              <a:gd name="T4" fmla="*/ 12 w 22"/>
              <a:gd name="T5" fmla="*/ 12 h 14"/>
              <a:gd name="T6" fmla="*/ 14 w 22"/>
              <a:gd name="T7" fmla="*/ 12 h 14"/>
              <a:gd name="T8" fmla="*/ 16 w 22"/>
              <a:gd name="T9" fmla="*/ 12 h 14"/>
              <a:gd name="T10" fmla="*/ 18 w 22"/>
              <a:gd name="T11" fmla="*/ 12 h 14"/>
              <a:gd name="T12" fmla="*/ 20 w 22"/>
              <a:gd name="T13" fmla="*/ 10 h 14"/>
              <a:gd name="T14" fmla="*/ 20 w 22"/>
              <a:gd name="T15" fmla="*/ 10 h 14"/>
              <a:gd name="T16" fmla="*/ 20 w 22"/>
              <a:gd name="T17" fmla="*/ 8 h 14"/>
              <a:gd name="T18" fmla="*/ 22 w 22"/>
              <a:gd name="T19" fmla="*/ 8 h 14"/>
              <a:gd name="T20" fmla="*/ 22 w 22"/>
              <a:gd name="T21" fmla="*/ 8 h 14"/>
              <a:gd name="T22" fmla="*/ 22 w 22"/>
              <a:gd name="T23" fmla="*/ 6 h 14"/>
              <a:gd name="T24" fmla="*/ 22 w 22"/>
              <a:gd name="T25" fmla="*/ 6 h 14"/>
              <a:gd name="T26" fmla="*/ 22 w 22"/>
              <a:gd name="T27" fmla="*/ 6 h 14"/>
              <a:gd name="T28" fmla="*/ 20 w 22"/>
              <a:gd name="T29" fmla="*/ 4 h 14"/>
              <a:gd name="T30" fmla="*/ 20 w 22"/>
              <a:gd name="T31" fmla="*/ 4 h 14"/>
              <a:gd name="T32" fmla="*/ 20 w 22"/>
              <a:gd name="T33" fmla="*/ 2 h 14"/>
              <a:gd name="T34" fmla="*/ 18 w 22"/>
              <a:gd name="T35" fmla="*/ 2 h 14"/>
              <a:gd name="T36" fmla="*/ 16 w 22"/>
              <a:gd name="T37" fmla="*/ 0 h 14"/>
              <a:gd name="T38" fmla="*/ 14 w 22"/>
              <a:gd name="T39" fmla="*/ 0 h 14"/>
              <a:gd name="T40" fmla="*/ 12 w 22"/>
              <a:gd name="T41" fmla="*/ 0 h 14"/>
              <a:gd name="T42" fmla="*/ 10 w 22"/>
              <a:gd name="T43" fmla="*/ 0 h 14"/>
              <a:gd name="T44" fmla="*/ 8 w 22"/>
              <a:gd name="T45" fmla="*/ 0 h 14"/>
              <a:gd name="T46" fmla="*/ 6 w 22"/>
              <a:gd name="T47" fmla="*/ 0 h 14"/>
              <a:gd name="T48" fmla="*/ 4 w 22"/>
              <a:gd name="T49" fmla="*/ 0 h 14"/>
              <a:gd name="T50" fmla="*/ 2 w 22"/>
              <a:gd name="T51" fmla="*/ 2 h 14"/>
              <a:gd name="T52" fmla="*/ 2 w 22"/>
              <a:gd name="T53" fmla="*/ 2 h 14"/>
              <a:gd name="T54" fmla="*/ 0 w 22"/>
              <a:gd name="T55" fmla="*/ 4 h 14"/>
              <a:gd name="T56" fmla="*/ 0 w 22"/>
              <a:gd name="T57" fmla="*/ 4 h 14"/>
              <a:gd name="T58" fmla="*/ 0 w 22"/>
              <a:gd name="T59" fmla="*/ 6 h 14"/>
              <a:gd name="T60" fmla="*/ 0 w 22"/>
              <a:gd name="T61" fmla="*/ 6 h 14"/>
              <a:gd name="T62" fmla="*/ 0 w 22"/>
              <a:gd name="T63" fmla="*/ 6 h 14"/>
              <a:gd name="T64" fmla="*/ 0 w 22"/>
              <a:gd name="T65" fmla="*/ 8 h 14"/>
              <a:gd name="T66" fmla="*/ 0 w 22"/>
              <a:gd name="T67" fmla="*/ 8 h 14"/>
              <a:gd name="T68" fmla="*/ 0 w 22"/>
              <a:gd name="T69" fmla="*/ 8 h 14"/>
              <a:gd name="T70" fmla="*/ 0 w 22"/>
              <a:gd name="T71" fmla="*/ 10 h 14"/>
              <a:gd name="T72" fmla="*/ 2 w 22"/>
              <a:gd name="T73" fmla="*/ 10 h 14"/>
              <a:gd name="T74" fmla="*/ 2 w 22"/>
              <a:gd name="T75" fmla="*/ 12 h 14"/>
              <a:gd name="T76" fmla="*/ 4 w 22"/>
              <a:gd name="T77" fmla="*/ 12 h 14"/>
              <a:gd name="T78" fmla="*/ 6 w 22"/>
              <a:gd name="T79" fmla="*/ 12 h 14"/>
              <a:gd name="T80" fmla="*/ 8 w 22"/>
              <a:gd name="T81" fmla="*/ 12 h 14"/>
              <a:gd name="T82" fmla="*/ 10 w 22"/>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14">
                <a:moveTo>
                  <a:pt x="10" y="14"/>
                </a:moveTo>
                <a:lnTo>
                  <a:pt x="10" y="14"/>
                </a:lnTo>
                <a:lnTo>
                  <a:pt x="12" y="12"/>
                </a:lnTo>
                <a:lnTo>
                  <a:pt x="14" y="12"/>
                </a:lnTo>
                <a:lnTo>
                  <a:pt x="16" y="12"/>
                </a:lnTo>
                <a:lnTo>
                  <a:pt x="18" y="12"/>
                </a:lnTo>
                <a:lnTo>
                  <a:pt x="20" y="10"/>
                </a:lnTo>
                <a:lnTo>
                  <a:pt x="20" y="10"/>
                </a:lnTo>
                <a:lnTo>
                  <a:pt x="20" y="8"/>
                </a:lnTo>
                <a:lnTo>
                  <a:pt x="22" y="8"/>
                </a:lnTo>
                <a:lnTo>
                  <a:pt x="22" y="8"/>
                </a:lnTo>
                <a:lnTo>
                  <a:pt x="22" y="6"/>
                </a:lnTo>
                <a:lnTo>
                  <a:pt x="22" y="6"/>
                </a:lnTo>
                <a:lnTo>
                  <a:pt x="22" y="6"/>
                </a:lnTo>
                <a:lnTo>
                  <a:pt x="20" y="4"/>
                </a:lnTo>
                <a:lnTo>
                  <a:pt x="20" y="4"/>
                </a:lnTo>
                <a:lnTo>
                  <a:pt x="20" y="2"/>
                </a:lnTo>
                <a:lnTo>
                  <a:pt x="18" y="2"/>
                </a:lnTo>
                <a:lnTo>
                  <a:pt x="16" y="0"/>
                </a:lnTo>
                <a:lnTo>
                  <a:pt x="14" y="0"/>
                </a:lnTo>
                <a:lnTo>
                  <a:pt x="12" y="0"/>
                </a:lnTo>
                <a:lnTo>
                  <a:pt x="10" y="0"/>
                </a:lnTo>
                <a:lnTo>
                  <a:pt x="8" y="0"/>
                </a:lnTo>
                <a:lnTo>
                  <a:pt x="6" y="0"/>
                </a:lnTo>
                <a:lnTo>
                  <a:pt x="4" y="0"/>
                </a:lnTo>
                <a:lnTo>
                  <a:pt x="2" y="2"/>
                </a:lnTo>
                <a:lnTo>
                  <a:pt x="2" y="2"/>
                </a:lnTo>
                <a:lnTo>
                  <a:pt x="0" y="4"/>
                </a:lnTo>
                <a:lnTo>
                  <a:pt x="0" y="4"/>
                </a:lnTo>
                <a:lnTo>
                  <a:pt x="0" y="6"/>
                </a:lnTo>
                <a:lnTo>
                  <a:pt x="0" y="6"/>
                </a:lnTo>
                <a:lnTo>
                  <a:pt x="0" y="6"/>
                </a:lnTo>
                <a:lnTo>
                  <a:pt x="0" y="8"/>
                </a:lnTo>
                <a:lnTo>
                  <a:pt x="0" y="8"/>
                </a:lnTo>
                <a:lnTo>
                  <a:pt x="0" y="8"/>
                </a:lnTo>
                <a:lnTo>
                  <a:pt x="0" y="10"/>
                </a:lnTo>
                <a:lnTo>
                  <a:pt x="2" y="10"/>
                </a:lnTo>
                <a:lnTo>
                  <a:pt x="2" y="12"/>
                </a:lnTo>
                <a:lnTo>
                  <a:pt x="4" y="12"/>
                </a:lnTo>
                <a:lnTo>
                  <a:pt x="6" y="12"/>
                </a:lnTo>
                <a:lnTo>
                  <a:pt x="8" y="12"/>
                </a:lnTo>
                <a:lnTo>
                  <a:pt x="10" y="1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6" name="Freeform 18"/>
          <p:cNvSpPr>
            <a:spLocks/>
          </p:cNvSpPr>
          <p:nvPr/>
        </p:nvSpPr>
        <p:spPr bwMode="auto">
          <a:xfrm>
            <a:off x="7761075" y="5865592"/>
            <a:ext cx="96996" cy="90068"/>
          </a:xfrm>
          <a:custGeom>
            <a:avLst/>
            <a:gdLst>
              <a:gd name="T0" fmla="*/ 8 w 56"/>
              <a:gd name="T1" fmla="*/ 0 h 52"/>
              <a:gd name="T2" fmla="*/ 10 w 56"/>
              <a:gd name="T3" fmla="*/ 0 h 52"/>
              <a:gd name="T4" fmla="*/ 12 w 56"/>
              <a:gd name="T5" fmla="*/ 0 h 52"/>
              <a:gd name="T6" fmla="*/ 14 w 56"/>
              <a:gd name="T7" fmla="*/ 0 h 52"/>
              <a:gd name="T8" fmla="*/ 22 w 56"/>
              <a:gd name="T9" fmla="*/ 4 h 52"/>
              <a:gd name="T10" fmla="*/ 28 w 56"/>
              <a:gd name="T11" fmla="*/ 4 h 52"/>
              <a:gd name="T12" fmla="*/ 30 w 56"/>
              <a:gd name="T13" fmla="*/ 4 h 52"/>
              <a:gd name="T14" fmla="*/ 42 w 56"/>
              <a:gd name="T15" fmla="*/ 4 h 52"/>
              <a:gd name="T16" fmla="*/ 48 w 56"/>
              <a:gd name="T17" fmla="*/ 2 h 52"/>
              <a:gd name="T18" fmla="*/ 52 w 56"/>
              <a:gd name="T19" fmla="*/ 2 h 52"/>
              <a:gd name="T20" fmla="*/ 54 w 56"/>
              <a:gd name="T21" fmla="*/ 4 h 52"/>
              <a:gd name="T22" fmla="*/ 56 w 56"/>
              <a:gd name="T23" fmla="*/ 6 h 52"/>
              <a:gd name="T24" fmla="*/ 56 w 56"/>
              <a:gd name="T25" fmla="*/ 8 h 52"/>
              <a:gd name="T26" fmla="*/ 56 w 56"/>
              <a:gd name="T27" fmla="*/ 10 h 52"/>
              <a:gd name="T28" fmla="*/ 56 w 56"/>
              <a:gd name="T29" fmla="*/ 16 h 52"/>
              <a:gd name="T30" fmla="*/ 54 w 56"/>
              <a:gd name="T31" fmla="*/ 20 h 52"/>
              <a:gd name="T32" fmla="*/ 52 w 56"/>
              <a:gd name="T33" fmla="*/ 22 h 52"/>
              <a:gd name="T34" fmla="*/ 50 w 56"/>
              <a:gd name="T35" fmla="*/ 26 h 52"/>
              <a:gd name="T36" fmla="*/ 48 w 56"/>
              <a:gd name="T37" fmla="*/ 30 h 52"/>
              <a:gd name="T38" fmla="*/ 44 w 56"/>
              <a:gd name="T39" fmla="*/ 32 h 52"/>
              <a:gd name="T40" fmla="*/ 44 w 56"/>
              <a:gd name="T41" fmla="*/ 34 h 52"/>
              <a:gd name="T42" fmla="*/ 44 w 56"/>
              <a:gd name="T43" fmla="*/ 40 h 52"/>
              <a:gd name="T44" fmla="*/ 44 w 56"/>
              <a:gd name="T45" fmla="*/ 44 h 52"/>
              <a:gd name="T46" fmla="*/ 42 w 56"/>
              <a:gd name="T47" fmla="*/ 46 h 52"/>
              <a:gd name="T48" fmla="*/ 42 w 56"/>
              <a:gd name="T49" fmla="*/ 46 h 52"/>
              <a:gd name="T50" fmla="*/ 40 w 56"/>
              <a:gd name="T51" fmla="*/ 48 h 52"/>
              <a:gd name="T52" fmla="*/ 36 w 56"/>
              <a:gd name="T53" fmla="*/ 50 h 52"/>
              <a:gd name="T54" fmla="*/ 28 w 56"/>
              <a:gd name="T55" fmla="*/ 50 h 52"/>
              <a:gd name="T56" fmla="*/ 22 w 56"/>
              <a:gd name="T57" fmla="*/ 52 h 52"/>
              <a:gd name="T58" fmla="*/ 16 w 56"/>
              <a:gd name="T59" fmla="*/ 52 h 52"/>
              <a:gd name="T60" fmla="*/ 14 w 56"/>
              <a:gd name="T61" fmla="*/ 50 h 52"/>
              <a:gd name="T62" fmla="*/ 12 w 56"/>
              <a:gd name="T63" fmla="*/ 50 h 52"/>
              <a:gd name="T64" fmla="*/ 8 w 56"/>
              <a:gd name="T65" fmla="*/ 48 h 52"/>
              <a:gd name="T66" fmla="*/ 6 w 56"/>
              <a:gd name="T67" fmla="*/ 46 h 52"/>
              <a:gd name="T68" fmla="*/ 4 w 56"/>
              <a:gd name="T69" fmla="*/ 44 h 52"/>
              <a:gd name="T70" fmla="*/ 2 w 56"/>
              <a:gd name="T71" fmla="*/ 38 h 52"/>
              <a:gd name="T72" fmla="*/ 2 w 56"/>
              <a:gd name="T73" fmla="*/ 32 h 52"/>
              <a:gd name="T74" fmla="*/ 0 w 56"/>
              <a:gd name="T75" fmla="*/ 26 h 52"/>
              <a:gd name="T76" fmla="*/ 2 w 56"/>
              <a:gd name="T77" fmla="*/ 18 h 52"/>
              <a:gd name="T78" fmla="*/ 2 w 56"/>
              <a:gd name="T79" fmla="*/ 12 h 52"/>
              <a:gd name="T80" fmla="*/ 4 w 56"/>
              <a:gd name="T81" fmla="*/ 6 h 52"/>
              <a:gd name="T82" fmla="*/ 6 w 56"/>
              <a:gd name="T83" fmla="*/ 4 h 52"/>
              <a:gd name="T84" fmla="*/ 8 w 56"/>
              <a:gd name="T8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2">
                <a:moveTo>
                  <a:pt x="8" y="0"/>
                </a:moveTo>
                <a:lnTo>
                  <a:pt x="8" y="0"/>
                </a:lnTo>
                <a:lnTo>
                  <a:pt x="8" y="0"/>
                </a:lnTo>
                <a:lnTo>
                  <a:pt x="10" y="0"/>
                </a:lnTo>
                <a:lnTo>
                  <a:pt x="10" y="0"/>
                </a:lnTo>
                <a:lnTo>
                  <a:pt x="12" y="0"/>
                </a:lnTo>
                <a:lnTo>
                  <a:pt x="14" y="0"/>
                </a:lnTo>
                <a:lnTo>
                  <a:pt x="14" y="0"/>
                </a:lnTo>
                <a:lnTo>
                  <a:pt x="18" y="2"/>
                </a:lnTo>
                <a:lnTo>
                  <a:pt x="22" y="4"/>
                </a:lnTo>
                <a:lnTo>
                  <a:pt x="26" y="4"/>
                </a:lnTo>
                <a:lnTo>
                  <a:pt x="28" y="4"/>
                </a:lnTo>
                <a:lnTo>
                  <a:pt x="28" y="4"/>
                </a:lnTo>
                <a:lnTo>
                  <a:pt x="30" y="4"/>
                </a:lnTo>
                <a:lnTo>
                  <a:pt x="34" y="4"/>
                </a:lnTo>
                <a:lnTo>
                  <a:pt x="42" y="4"/>
                </a:lnTo>
                <a:lnTo>
                  <a:pt x="46" y="2"/>
                </a:lnTo>
                <a:lnTo>
                  <a:pt x="48" y="2"/>
                </a:lnTo>
                <a:lnTo>
                  <a:pt x="50" y="2"/>
                </a:lnTo>
                <a:lnTo>
                  <a:pt x="52" y="2"/>
                </a:lnTo>
                <a:lnTo>
                  <a:pt x="52" y="4"/>
                </a:lnTo>
                <a:lnTo>
                  <a:pt x="54" y="4"/>
                </a:lnTo>
                <a:lnTo>
                  <a:pt x="56" y="4"/>
                </a:lnTo>
                <a:lnTo>
                  <a:pt x="56" y="6"/>
                </a:lnTo>
                <a:lnTo>
                  <a:pt x="56" y="6"/>
                </a:lnTo>
                <a:lnTo>
                  <a:pt x="56" y="8"/>
                </a:lnTo>
                <a:lnTo>
                  <a:pt x="56" y="8"/>
                </a:lnTo>
                <a:lnTo>
                  <a:pt x="56" y="10"/>
                </a:lnTo>
                <a:lnTo>
                  <a:pt x="56" y="12"/>
                </a:lnTo>
                <a:lnTo>
                  <a:pt x="56" y="16"/>
                </a:lnTo>
                <a:lnTo>
                  <a:pt x="54" y="18"/>
                </a:lnTo>
                <a:lnTo>
                  <a:pt x="54" y="20"/>
                </a:lnTo>
                <a:lnTo>
                  <a:pt x="54" y="22"/>
                </a:lnTo>
                <a:lnTo>
                  <a:pt x="52" y="22"/>
                </a:lnTo>
                <a:lnTo>
                  <a:pt x="52" y="24"/>
                </a:lnTo>
                <a:lnTo>
                  <a:pt x="50" y="26"/>
                </a:lnTo>
                <a:lnTo>
                  <a:pt x="48" y="28"/>
                </a:lnTo>
                <a:lnTo>
                  <a:pt x="48" y="30"/>
                </a:lnTo>
                <a:lnTo>
                  <a:pt x="46" y="30"/>
                </a:lnTo>
                <a:lnTo>
                  <a:pt x="44" y="32"/>
                </a:lnTo>
                <a:lnTo>
                  <a:pt x="44" y="34"/>
                </a:lnTo>
                <a:lnTo>
                  <a:pt x="44" y="34"/>
                </a:lnTo>
                <a:lnTo>
                  <a:pt x="44" y="36"/>
                </a:lnTo>
                <a:lnTo>
                  <a:pt x="44" y="40"/>
                </a:lnTo>
                <a:lnTo>
                  <a:pt x="44" y="42"/>
                </a:lnTo>
                <a:lnTo>
                  <a:pt x="44" y="44"/>
                </a:lnTo>
                <a:lnTo>
                  <a:pt x="42" y="46"/>
                </a:lnTo>
                <a:lnTo>
                  <a:pt x="42" y="46"/>
                </a:lnTo>
                <a:lnTo>
                  <a:pt x="42" y="46"/>
                </a:lnTo>
                <a:lnTo>
                  <a:pt x="42" y="46"/>
                </a:lnTo>
                <a:lnTo>
                  <a:pt x="42" y="48"/>
                </a:lnTo>
                <a:lnTo>
                  <a:pt x="40" y="48"/>
                </a:lnTo>
                <a:lnTo>
                  <a:pt x="38" y="48"/>
                </a:lnTo>
                <a:lnTo>
                  <a:pt x="36" y="50"/>
                </a:lnTo>
                <a:lnTo>
                  <a:pt x="30" y="50"/>
                </a:lnTo>
                <a:lnTo>
                  <a:pt x="28" y="50"/>
                </a:lnTo>
                <a:lnTo>
                  <a:pt x="24" y="50"/>
                </a:lnTo>
                <a:lnTo>
                  <a:pt x="22" y="52"/>
                </a:lnTo>
                <a:lnTo>
                  <a:pt x="18" y="52"/>
                </a:lnTo>
                <a:lnTo>
                  <a:pt x="16" y="52"/>
                </a:lnTo>
                <a:lnTo>
                  <a:pt x="16" y="52"/>
                </a:lnTo>
                <a:lnTo>
                  <a:pt x="14" y="50"/>
                </a:lnTo>
                <a:lnTo>
                  <a:pt x="12" y="50"/>
                </a:lnTo>
                <a:lnTo>
                  <a:pt x="12" y="50"/>
                </a:lnTo>
                <a:lnTo>
                  <a:pt x="10" y="50"/>
                </a:lnTo>
                <a:lnTo>
                  <a:pt x="8" y="48"/>
                </a:lnTo>
                <a:lnTo>
                  <a:pt x="6" y="48"/>
                </a:lnTo>
                <a:lnTo>
                  <a:pt x="6" y="46"/>
                </a:lnTo>
                <a:lnTo>
                  <a:pt x="4" y="44"/>
                </a:lnTo>
                <a:lnTo>
                  <a:pt x="4" y="44"/>
                </a:lnTo>
                <a:lnTo>
                  <a:pt x="2" y="40"/>
                </a:lnTo>
                <a:lnTo>
                  <a:pt x="2" y="38"/>
                </a:lnTo>
                <a:lnTo>
                  <a:pt x="2" y="34"/>
                </a:lnTo>
                <a:lnTo>
                  <a:pt x="2" y="32"/>
                </a:lnTo>
                <a:lnTo>
                  <a:pt x="2" y="28"/>
                </a:lnTo>
                <a:lnTo>
                  <a:pt x="0" y="26"/>
                </a:lnTo>
                <a:lnTo>
                  <a:pt x="2" y="22"/>
                </a:lnTo>
                <a:lnTo>
                  <a:pt x="2" y="18"/>
                </a:lnTo>
                <a:lnTo>
                  <a:pt x="2" y="16"/>
                </a:lnTo>
                <a:lnTo>
                  <a:pt x="2" y="12"/>
                </a:lnTo>
                <a:lnTo>
                  <a:pt x="4" y="10"/>
                </a:lnTo>
                <a:lnTo>
                  <a:pt x="4" y="6"/>
                </a:lnTo>
                <a:lnTo>
                  <a:pt x="6" y="4"/>
                </a:lnTo>
                <a:lnTo>
                  <a:pt x="6" y="4"/>
                </a:lnTo>
                <a:lnTo>
                  <a:pt x="6" y="2"/>
                </a:lnTo>
                <a:lnTo>
                  <a:pt x="8" y="2"/>
                </a:lnTo>
                <a:lnTo>
                  <a:pt x="8"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7" name="Freeform 19"/>
          <p:cNvSpPr>
            <a:spLocks/>
          </p:cNvSpPr>
          <p:nvPr/>
        </p:nvSpPr>
        <p:spPr bwMode="auto">
          <a:xfrm>
            <a:off x="7761075" y="5865592"/>
            <a:ext cx="96996" cy="90068"/>
          </a:xfrm>
          <a:custGeom>
            <a:avLst/>
            <a:gdLst>
              <a:gd name="T0" fmla="*/ 8 w 56"/>
              <a:gd name="T1" fmla="*/ 0 h 52"/>
              <a:gd name="T2" fmla="*/ 10 w 56"/>
              <a:gd name="T3" fmla="*/ 0 h 52"/>
              <a:gd name="T4" fmla="*/ 12 w 56"/>
              <a:gd name="T5" fmla="*/ 0 h 52"/>
              <a:gd name="T6" fmla="*/ 14 w 56"/>
              <a:gd name="T7" fmla="*/ 0 h 52"/>
              <a:gd name="T8" fmla="*/ 22 w 56"/>
              <a:gd name="T9" fmla="*/ 4 h 52"/>
              <a:gd name="T10" fmla="*/ 28 w 56"/>
              <a:gd name="T11" fmla="*/ 4 h 52"/>
              <a:gd name="T12" fmla="*/ 30 w 56"/>
              <a:gd name="T13" fmla="*/ 4 h 52"/>
              <a:gd name="T14" fmla="*/ 42 w 56"/>
              <a:gd name="T15" fmla="*/ 4 h 52"/>
              <a:gd name="T16" fmla="*/ 48 w 56"/>
              <a:gd name="T17" fmla="*/ 2 h 52"/>
              <a:gd name="T18" fmla="*/ 52 w 56"/>
              <a:gd name="T19" fmla="*/ 2 h 52"/>
              <a:gd name="T20" fmla="*/ 54 w 56"/>
              <a:gd name="T21" fmla="*/ 4 h 52"/>
              <a:gd name="T22" fmla="*/ 56 w 56"/>
              <a:gd name="T23" fmla="*/ 6 h 52"/>
              <a:gd name="T24" fmla="*/ 56 w 56"/>
              <a:gd name="T25" fmla="*/ 8 h 52"/>
              <a:gd name="T26" fmla="*/ 56 w 56"/>
              <a:gd name="T27" fmla="*/ 10 h 52"/>
              <a:gd name="T28" fmla="*/ 56 w 56"/>
              <a:gd name="T29" fmla="*/ 16 h 52"/>
              <a:gd name="T30" fmla="*/ 54 w 56"/>
              <a:gd name="T31" fmla="*/ 20 h 52"/>
              <a:gd name="T32" fmla="*/ 52 w 56"/>
              <a:gd name="T33" fmla="*/ 22 h 52"/>
              <a:gd name="T34" fmla="*/ 50 w 56"/>
              <a:gd name="T35" fmla="*/ 26 h 52"/>
              <a:gd name="T36" fmla="*/ 48 w 56"/>
              <a:gd name="T37" fmla="*/ 30 h 52"/>
              <a:gd name="T38" fmla="*/ 44 w 56"/>
              <a:gd name="T39" fmla="*/ 32 h 52"/>
              <a:gd name="T40" fmla="*/ 44 w 56"/>
              <a:gd name="T41" fmla="*/ 34 h 52"/>
              <a:gd name="T42" fmla="*/ 44 w 56"/>
              <a:gd name="T43" fmla="*/ 40 h 52"/>
              <a:gd name="T44" fmla="*/ 44 w 56"/>
              <a:gd name="T45" fmla="*/ 44 h 52"/>
              <a:gd name="T46" fmla="*/ 42 w 56"/>
              <a:gd name="T47" fmla="*/ 46 h 52"/>
              <a:gd name="T48" fmla="*/ 42 w 56"/>
              <a:gd name="T49" fmla="*/ 46 h 52"/>
              <a:gd name="T50" fmla="*/ 40 w 56"/>
              <a:gd name="T51" fmla="*/ 48 h 52"/>
              <a:gd name="T52" fmla="*/ 36 w 56"/>
              <a:gd name="T53" fmla="*/ 50 h 52"/>
              <a:gd name="T54" fmla="*/ 28 w 56"/>
              <a:gd name="T55" fmla="*/ 50 h 52"/>
              <a:gd name="T56" fmla="*/ 22 w 56"/>
              <a:gd name="T57" fmla="*/ 52 h 52"/>
              <a:gd name="T58" fmla="*/ 16 w 56"/>
              <a:gd name="T59" fmla="*/ 52 h 52"/>
              <a:gd name="T60" fmla="*/ 14 w 56"/>
              <a:gd name="T61" fmla="*/ 50 h 52"/>
              <a:gd name="T62" fmla="*/ 12 w 56"/>
              <a:gd name="T63" fmla="*/ 50 h 52"/>
              <a:gd name="T64" fmla="*/ 8 w 56"/>
              <a:gd name="T65" fmla="*/ 48 h 52"/>
              <a:gd name="T66" fmla="*/ 6 w 56"/>
              <a:gd name="T67" fmla="*/ 46 h 52"/>
              <a:gd name="T68" fmla="*/ 4 w 56"/>
              <a:gd name="T69" fmla="*/ 44 h 52"/>
              <a:gd name="T70" fmla="*/ 2 w 56"/>
              <a:gd name="T71" fmla="*/ 38 h 52"/>
              <a:gd name="T72" fmla="*/ 2 w 56"/>
              <a:gd name="T73" fmla="*/ 32 h 52"/>
              <a:gd name="T74" fmla="*/ 0 w 56"/>
              <a:gd name="T75" fmla="*/ 26 h 52"/>
              <a:gd name="T76" fmla="*/ 2 w 56"/>
              <a:gd name="T77" fmla="*/ 18 h 52"/>
              <a:gd name="T78" fmla="*/ 2 w 56"/>
              <a:gd name="T79" fmla="*/ 12 h 52"/>
              <a:gd name="T80" fmla="*/ 4 w 56"/>
              <a:gd name="T81" fmla="*/ 6 h 52"/>
              <a:gd name="T82" fmla="*/ 6 w 56"/>
              <a:gd name="T83" fmla="*/ 4 h 52"/>
              <a:gd name="T84" fmla="*/ 8 w 56"/>
              <a:gd name="T8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52">
                <a:moveTo>
                  <a:pt x="8" y="0"/>
                </a:moveTo>
                <a:lnTo>
                  <a:pt x="8" y="0"/>
                </a:lnTo>
                <a:lnTo>
                  <a:pt x="8" y="0"/>
                </a:lnTo>
                <a:lnTo>
                  <a:pt x="10" y="0"/>
                </a:lnTo>
                <a:lnTo>
                  <a:pt x="10" y="0"/>
                </a:lnTo>
                <a:lnTo>
                  <a:pt x="12" y="0"/>
                </a:lnTo>
                <a:lnTo>
                  <a:pt x="14" y="0"/>
                </a:lnTo>
                <a:lnTo>
                  <a:pt x="14" y="0"/>
                </a:lnTo>
                <a:lnTo>
                  <a:pt x="18" y="2"/>
                </a:lnTo>
                <a:lnTo>
                  <a:pt x="22" y="4"/>
                </a:lnTo>
                <a:lnTo>
                  <a:pt x="26" y="4"/>
                </a:lnTo>
                <a:lnTo>
                  <a:pt x="28" y="4"/>
                </a:lnTo>
                <a:lnTo>
                  <a:pt x="28" y="4"/>
                </a:lnTo>
                <a:lnTo>
                  <a:pt x="30" y="4"/>
                </a:lnTo>
                <a:lnTo>
                  <a:pt x="34" y="4"/>
                </a:lnTo>
                <a:lnTo>
                  <a:pt x="42" y="4"/>
                </a:lnTo>
                <a:lnTo>
                  <a:pt x="46" y="2"/>
                </a:lnTo>
                <a:lnTo>
                  <a:pt x="48" y="2"/>
                </a:lnTo>
                <a:lnTo>
                  <a:pt x="50" y="2"/>
                </a:lnTo>
                <a:lnTo>
                  <a:pt x="52" y="2"/>
                </a:lnTo>
                <a:lnTo>
                  <a:pt x="52" y="4"/>
                </a:lnTo>
                <a:lnTo>
                  <a:pt x="54" y="4"/>
                </a:lnTo>
                <a:lnTo>
                  <a:pt x="56" y="4"/>
                </a:lnTo>
                <a:lnTo>
                  <a:pt x="56" y="6"/>
                </a:lnTo>
                <a:lnTo>
                  <a:pt x="56" y="6"/>
                </a:lnTo>
                <a:lnTo>
                  <a:pt x="56" y="8"/>
                </a:lnTo>
                <a:lnTo>
                  <a:pt x="56" y="8"/>
                </a:lnTo>
                <a:lnTo>
                  <a:pt x="56" y="10"/>
                </a:lnTo>
                <a:lnTo>
                  <a:pt x="56" y="12"/>
                </a:lnTo>
                <a:lnTo>
                  <a:pt x="56" y="16"/>
                </a:lnTo>
                <a:lnTo>
                  <a:pt x="54" y="18"/>
                </a:lnTo>
                <a:lnTo>
                  <a:pt x="54" y="20"/>
                </a:lnTo>
                <a:lnTo>
                  <a:pt x="54" y="22"/>
                </a:lnTo>
                <a:lnTo>
                  <a:pt x="52" y="22"/>
                </a:lnTo>
                <a:lnTo>
                  <a:pt x="52" y="24"/>
                </a:lnTo>
                <a:lnTo>
                  <a:pt x="50" y="26"/>
                </a:lnTo>
                <a:lnTo>
                  <a:pt x="48" y="28"/>
                </a:lnTo>
                <a:lnTo>
                  <a:pt x="48" y="30"/>
                </a:lnTo>
                <a:lnTo>
                  <a:pt x="46" y="30"/>
                </a:lnTo>
                <a:lnTo>
                  <a:pt x="44" y="32"/>
                </a:lnTo>
                <a:lnTo>
                  <a:pt x="44" y="34"/>
                </a:lnTo>
                <a:lnTo>
                  <a:pt x="44" y="34"/>
                </a:lnTo>
                <a:lnTo>
                  <a:pt x="44" y="36"/>
                </a:lnTo>
                <a:lnTo>
                  <a:pt x="44" y="40"/>
                </a:lnTo>
                <a:lnTo>
                  <a:pt x="44" y="42"/>
                </a:lnTo>
                <a:lnTo>
                  <a:pt x="44" y="44"/>
                </a:lnTo>
                <a:lnTo>
                  <a:pt x="42" y="46"/>
                </a:lnTo>
                <a:lnTo>
                  <a:pt x="42" y="46"/>
                </a:lnTo>
                <a:lnTo>
                  <a:pt x="42" y="46"/>
                </a:lnTo>
                <a:lnTo>
                  <a:pt x="42" y="46"/>
                </a:lnTo>
                <a:lnTo>
                  <a:pt x="42" y="48"/>
                </a:lnTo>
                <a:lnTo>
                  <a:pt x="40" y="48"/>
                </a:lnTo>
                <a:lnTo>
                  <a:pt x="38" y="48"/>
                </a:lnTo>
                <a:lnTo>
                  <a:pt x="36" y="50"/>
                </a:lnTo>
                <a:lnTo>
                  <a:pt x="30" y="50"/>
                </a:lnTo>
                <a:lnTo>
                  <a:pt x="28" y="50"/>
                </a:lnTo>
                <a:lnTo>
                  <a:pt x="24" y="50"/>
                </a:lnTo>
                <a:lnTo>
                  <a:pt x="22" y="52"/>
                </a:lnTo>
                <a:lnTo>
                  <a:pt x="18" y="52"/>
                </a:lnTo>
                <a:lnTo>
                  <a:pt x="16" y="52"/>
                </a:lnTo>
                <a:lnTo>
                  <a:pt x="16" y="52"/>
                </a:lnTo>
                <a:lnTo>
                  <a:pt x="14" y="50"/>
                </a:lnTo>
                <a:lnTo>
                  <a:pt x="12" y="50"/>
                </a:lnTo>
                <a:lnTo>
                  <a:pt x="12" y="50"/>
                </a:lnTo>
                <a:lnTo>
                  <a:pt x="10" y="50"/>
                </a:lnTo>
                <a:lnTo>
                  <a:pt x="8" y="48"/>
                </a:lnTo>
                <a:lnTo>
                  <a:pt x="6" y="48"/>
                </a:lnTo>
                <a:lnTo>
                  <a:pt x="6" y="46"/>
                </a:lnTo>
                <a:lnTo>
                  <a:pt x="4" y="44"/>
                </a:lnTo>
                <a:lnTo>
                  <a:pt x="4" y="44"/>
                </a:lnTo>
                <a:lnTo>
                  <a:pt x="2" y="40"/>
                </a:lnTo>
                <a:lnTo>
                  <a:pt x="2" y="38"/>
                </a:lnTo>
                <a:lnTo>
                  <a:pt x="2" y="34"/>
                </a:lnTo>
                <a:lnTo>
                  <a:pt x="2" y="32"/>
                </a:lnTo>
                <a:lnTo>
                  <a:pt x="2" y="28"/>
                </a:lnTo>
                <a:lnTo>
                  <a:pt x="0" y="26"/>
                </a:lnTo>
                <a:lnTo>
                  <a:pt x="2" y="22"/>
                </a:lnTo>
                <a:lnTo>
                  <a:pt x="2" y="18"/>
                </a:lnTo>
                <a:lnTo>
                  <a:pt x="2" y="16"/>
                </a:lnTo>
                <a:lnTo>
                  <a:pt x="2" y="12"/>
                </a:lnTo>
                <a:lnTo>
                  <a:pt x="4" y="10"/>
                </a:lnTo>
                <a:lnTo>
                  <a:pt x="4" y="6"/>
                </a:lnTo>
                <a:lnTo>
                  <a:pt x="6" y="4"/>
                </a:lnTo>
                <a:lnTo>
                  <a:pt x="6" y="4"/>
                </a:lnTo>
                <a:lnTo>
                  <a:pt x="6" y="2"/>
                </a:lnTo>
                <a:lnTo>
                  <a:pt x="8" y="2"/>
                </a:lnTo>
                <a:lnTo>
                  <a:pt x="8"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8" name="Freeform 20"/>
          <p:cNvSpPr>
            <a:spLocks/>
          </p:cNvSpPr>
          <p:nvPr/>
        </p:nvSpPr>
        <p:spPr bwMode="auto">
          <a:xfrm>
            <a:off x="8502403" y="5661207"/>
            <a:ext cx="114317" cy="232098"/>
          </a:xfrm>
          <a:custGeom>
            <a:avLst/>
            <a:gdLst>
              <a:gd name="T0" fmla="*/ 4 w 66"/>
              <a:gd name="T1" fmla="*/ 2 h 134"/>
              <a:gd name="T2" fmla="*/ 4 w 66"/>
              <a:gd name="T3" fmla="*/ 4 h 134"/>
              <a:gd name="T4" fmla="*/ 4 w 66"/>
              <a:gd name="T5" fmla="*/ 12 h 134"/>
              <a:gd name="T6" fmla="*/ 6 w 66"/>
              <a:gd name="T7" fmla="*/ 20 h 134"/>
              <a:gd name="T8" fmla="*/ 10 w 66"/>
              <a:gd name="T9" fmla="*/ 32 h 134"/>
              <a:gd name="T10" fmla="*/ 14 w 66"/>
              <a:gd name="T11" fmla="*/ 38 h 134"/>
              <a:gd name="T12" fmla="*/ 20 w 66"/>
              <a:gd name="T13" fmla="*/ 46 h 134"/>
              <a:gd name="T14" fmla="*/ 20 w 66"/>
              <a:gd name="T15" fmla="*/ 50 h 134"/>
              <a:gd name="T16" fmla="*/ 20 w 66"/>
              <a:gd name="T17" fmla="*/ 54 h 134"/>
              <a:gd name="T18" fmla="*/ 18 w 66"/>
              <a:gd name="T19" fmla="*/ 62 h 134"/>
              <a:gd name="T20" fmla="*/ 14 w 66"/>
              <a:gd name="T21" fmla="*/ 70 h 134"/>
              <a:gd name="T22" fmla="*/ 6 w 66"/>
              <a:gd name="T23" fmla="*/ 76 h 134"/>
              <a:gd name="T24" fmla="*/ 2 w 66"/>
              <a:gd name="T25" fmla="*/ 82 h 134"/>
              <a:gd name="T26" fmla="*/ 0 w 66"/>
              <a:gd name="T27" fmla="*/ 86 h 134"/>
              <a:gd name="T28" fmla="*/ 0 w 66"/>
              <a:gd name="T29" fmla="*/ 90 h 134"/>
              <a:gd name="T30" fmla="*/ 2 w 66"/>
              <a:gd name="T31" fmla="*/ 100 h 134"/>
              <a:gd name="T32" fmla="*/ 2 w 66"/>
              <a:gd name="T33" fmla="*/ 112 h 134"/>
              <a:gd name="T34" fmla="*/ 4 w 66"/>
              <a:gd name="T35" fmla="*/ 122 h 134"/>
              <a:gd name="T36" fmla="*/ 6 w 66"/>
              <a:gd name="T37" fmla="*/ 126 h 134"/>
              <a:gd name="T38" fmla="*/ 10 w 66"/>
              <a:gd name="T39" fmla="*/ 130 h 134"/>
              <a:gd name="T40" fmla="*/ 16 w 66"/>
              <a:gd name="T41" fmla="*/ 134 h 134"/>
              <a:gd name="T42" fmla="*/ 18 w 66"/>
              <a:gd name="T43" fmla="*/ 134 h 134"/>
              <a:gd name="T44" fmla="*/ 22 w 66"/>
              <a:gd name="T45" fmla="*/ 134 h 134"/>
              <a:gd name="T46" fmla="*/ 22 w 66"/>
              <a:gd name="T47" fmla="*/ 130 h 134"/>
              <a:gd name="T48" fmla="*/ 24 w 66"/>
              <a:gd name="T49" fmla="*/ 124 h 134"/>
              <a:gd name="T50" fmla="*/ 24 w 66"/>
              <a:gd name="T51" fmla="*/ 116 h 134"/>
              <a:gd name="T52" fmla="*/ 24 w 66"/>
              <a:gd name="T53" fmla="*/ 112 h 134"/>
              <a:gd name="T54" fmla="*/ 28 w 66"/>
              <a:gd name="T55" fmla="*/ 108 h 134"/>
              <a:gd name="T56" fmla="*/ 38 w 66"/>
              <a:gd name="T57" fmla="*/ 98 h 134"/>
              <a:gd name="T58" fmla="*/ 44 w 66"/>
              <a:gd name="T59" fmla="*/ 96 h 134"/>
              <a:gd name="T60" fmla="*/ 56 w 66"/>
              <a:gd name="T61" fmla="*/ 90 h 134"/>
              <a:gd name="T62" fmla="*/ 60 w 66"/>
              <a:gd name="T63" fmla="*/ 88 h 134"/>
              <a:gd name="T64" fmla="*/ 62 w 66"/>
              <a:gd name="T65" fmla="*/ 82 h 134"/>
              <a:gd name="T66" fmla="*/ 64 w 66"/>
              <a:gd name="T67" fmla="*/ 76 h 134"/>
              <a:gd name="T68" fmla="*/ 66 w 66"/>
              <a:gd name="T69" fmla="*/ 66 h 134"/>
              <a:gd name="T70" fmla="*/ 66 w 66"/>
              <a:gd name="T71" fmla="*/ 62 h 134"/>
              <a:gd name="T72" fmla="*/ 64 w 66"/>
              <a:gd name="T73" fmla="*/ 58 h 134"/>
              <a:gd name="T74" fmla="*/ 62 w 66"/>
              <a:gd name="T75" fmla="*/ 56 h 134"/>
              <a:gd name="T76" fmla="*/ 58 w 66"/>
              <a:gd name="T77" fmla="*/ 56 h 134"/>
              <a:gd name="T78" fmla="*/ 48 w 66"/>
              <a:gd name="T79" fmla="*/ 58 h 134"/>
              <a:gd name="T80" fmla="*/ 44 w 66"/>
              <a:gd name="T81" fmla="*/ 58 h 134"/>
              <a:gd name="T82" fmla="*/ 40 w 66"/>
              <a:gd name="T83" fmla="*/ 58 h 134"/>
              <a:gd name="T84" fmla="*/ 40 w 66"/>
              <a:gd name="T85" fmla="*/ 54 h 134"/>
              <a:gd name="T86" fmla="*/ 40 w 66"/>
              <a:gd name="T87" fmla="*/ 48 h 134"/>
              <a:gd name="T88" fmla="*/ 40 w 66"/>
              <a:gd name="T89" fmla="*/ 42 h 134"/>
              <a:gd name="T90" fmla="*/ 40 w 66"/>
              <a:gd name="T91" fmla="*/ 38 h 134"/>
              <a:gd name="T92" fmla="*/ 36 w 66"/>
              <a:gd name="T93" fmla="*/ 38 h 134"/>
              <a:gd name="T94" fmla="*/ 32 w 66"/>
              <a:gd name="T95" fmla="*/ 38 h 134"/>
              <a:gd name="T96" fmla="*/ 26 w 66"/>
              <a:gd name="T97" fmla="*/ 36 h 134"/>
              <a:gd name="T98" fmla="*/ 24 w 66"/>
              <a:gd name="T99" fmla="*/ 36 h 134"/>
              <a:gd name="T100" fmla="*/ 22 w 66"/>
              <a:gd name="T101" fmla="*/ 32 h 134"/>
              <a:gd name="T102" fmla="*/ 22 w 66"/>
              <a:gd name="T103" fmla="*/ 28 h 134"/>
              <a:gd name="T104" fmla="*/ 24 w 66"/>
              <a:gd name="T105" fmla="*/ 18 h 134"/>
              <a:gd name="T106" fmla="*/ 24 w 66"/>
              <a:gd name="T107" fmla="*/ 12 h 134"/>
              <a:gd name="T108" fmla="*/ 20 w 66"/>
              <a:gd name="T109" fmla="*/ 6 h 134"/>
              <a:gd name="T110" fmla="*/ 18 w 66"/>
              <a:gd name="T111" fmla="*/ 4 h 134"/>
              <a:gd name="T112" fmla="*/ 12 w 66"/>
              <a:gd name="T113" fmla="*/ 2 h 134"/>
              <a:gd name="T114" fmla="*/ 8 w 66"/>
              <a:gd name="T115" fmla="*/ 0 h 134"/>
              <a:gd name="T116" fmla="*/ 6 w 66"/>
              <a:gd name="T117"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34">
                <a:moveTo>
                  <a:pt x="6" y="2"/>
                </a:moveTo>
                <a:lnTo>
                  <a:pt x="6" y="2"/>
                </a:lnTo>
                <a:lnTo>
                  <a:pt x="4" y="2"/>
                </a:lnTo>
                <a:lnTo>
                  <a:pt x="4" y="4"/>
                </a:lnTo>
                <a:lnTo>
                  <a:pt x="4" y="4"/>
                </a:lnTo>
                <a:lnTo>
                  <a:pt x="4" y="4"/>
                </a:lnTo>
                <a:lnTo>
                  <a:pt x="4" y="8"/>
                </a:lnTo>
                <a:lnTo>
                  <a:pt x="4" y="10"/>
                </a:lnTo>
                <a:lnTo>
                  <a:pt x="4" y="12"/>
                </a:lnTo>
                <a:lnTo>
                  <a:pt x="4" y="14"/>
                </a:lnTo>
                <a:lnTo>
                  <a:pt x="6" y="18"/>
                </a:lnTo>
                <a:lnTo>
                  <a:pt x="6" y="20"/>
                </a:lnTo>
                <a:lnTo>
                  <a:pt x="6" y="22"/>
                </a:lnTo>
                <a:lnTo>
                  <a:pt x="8" y="28"/>
                </a:lnTo>
                <a:lnTo>
                  <a:pt x="10" y="32"/>
                </a:lnTo>
                <a:lnTo>
                  <a:pt x="12" y="36"/>
                </a:lnTo>
                <a:lnTo>
                  <a:pt x="14" y="38"/>
                </a:lnTo>
                <a:lnTo>
                  <a:pt x="14" y="38"/>
                </a:lnTo>
                <a:lnTo>
                  <a:pt x="18" y="42"/>
                </a:lnTo>
                <a:lnTo>
                  <a:pt x="18" y="44"/>
                </a:lnTo>
                <a:lnTo>
                  <a:pt x="20" y="46"/>
                </a:lnTo>
                <a:lnTo>
                  <a:pt x="20" y="48"/>
                </a:lnTo>
                <a:lnTo>
                  <a:pt x="20" y="48"/>
                </a:lnTo>
                <a:lnTo>
                  <a:pt x="20" y="50"/>
                </a:lnTo>
                <a:lnTo>
                  <a:pt x="20" y="50"/>
                </a:lnTo>
                <a:lnTo>
                  <a:pt x="20" y="52"/>
                </a:lnTo>
                <a:lnTo>
                  <a:pt x="20" y="54"/>
                </a:lnTo>
                <a:lnTo>
                  <a:pt x="20" y="56"/>
                </a:lnTo>
                <a:lnTo>
                  <a:pt x="18" y="60"/>
                </a:lnTo>
                <a:lnTo>
                  <a:pt x="18" y="62"/>
                </a:lnTo>
                <a:lnTo>
                  <a:pt x="16" y="64"/>
                </a:lnTo>
                <a:lnTo>
                  <a:pt x="14" y="68"/>
                </a:lnTo>
                <a:lnTo>
                  <a:pt x="14" y="70"/>
                </a:lnTo>
                <a:lnTo>
                  <a:pt x="12" y="70"/>
                </a:lnTo>
                <a:lnTo>
                  <a:pt x="10" y="72"/>
                </a:lnTo>
                <a:lnTo>
                  <a:pt x="6" y="76"/>
                </a:lnTo>
                <a:lnTo>
                  <a:pt x="4" y="78"/>
                </a:lnTo>
                <a:lnTo>
                  <a:pt x="2" y="80"/>
                </a:lnTo>
                <a:lnTo>
                  <a:pt x="2" y="82"/>
                </a:lnTo>
                <a:lnTo>
                  <a:pt x="0" y="84"/>
                </a:lnTo>
                <a:lnTo>
                  <a:pt x="0" y="84"/>
                </a:lnTo>
                <a:lnTo>
                  <a:pt x="0" y="86"/>
                </a:lnTo>
                <a:lnTo>
                  <a:pt x="0" y="88"/>
                </a:lnTo>
                <a:lnTo>
                  <a:pt x="0" y="90"/>
                </a:lnTo>
                <a:lnTo>
                  <a:pt x="0" y="90"/>
                </a:lnTo>
                <a:lnTo>
                  <a:pt x="2" y="94"/>
                </a:lnTo>
                <a:lnTo>
                  <a:pt x="2" y="96"/>
                </a:lnTo>
                <a:lnTo>
                  <a:pt x="2" y="100"/>
                </a:lnTo>
                <a:lnTo>
                  <a:pt x="2" y="104"/>
                </a:lnTo>
                <a:lnTo>
                  <a:pt x="2" y="108"/>
                </a:lnTo>
                <a:lnTo>
                  <a:pt x="2" y="112"/>
                </a:lnTo>
                <a:lnTo>
                  <a:pt x="4" y="118"/>
                </a:lnTo>
                <a:lnTo>
                  <a:pt x="4" y="120"/>
                </a:lnTo>
                <a:lnTo>
                  <a:pt x="4" y="122"/>
                </a:lnTo>
                <a:lnTo>
                  <a:pt x="4" y="124"/>
                </a:lnTo>
                <a:lnTo>
                  <a:pt x="4" y="124"/>
                </a:lnTo>
                <a:lnTo>
                  <a:pt x="6" y="126"/>
                </a:lnTo>
                <a:lnTo>
                  <a:pt x="6" y="128"/>
                </a:lnTo>
                <a:lnTo>
                  <a:pt x="8" y="128"/>
                </a:lnTo>
                <a:lnTo>
                  <a:pt x="10" y="130"/>
                </a:lnTo>
                <a:lnTo>
                  <a:pt x="10" y="132"/>
                </a:lnTo>
                <a:lnTo>
                  <a:pt x="14" y="132"/>
                </a:lnTo>
                <a:lnTo>
                  <a:pt x="16" y="134"/>
                </a:lnTo>
                <a:lnTo>
                  <a:pt x="18" y="134"/>
                </a:lnTo>
                <a:lnTo>
                  <a:pt x="18" y="134"/>
                </a:lnTo>
                <a:lnTo>
                  <a:pt x="18" y="134"/>
                </a:lnTo>
                <a:lnTo>
                  <a:pt x="20" y="134"/>
                </a:lnTo>
                <a:lnTo>
                  <a:pt x="20" y="134"/>
                </a:lnTo>
                <a:lnTo>
                  <a:pt x="22" y="134"/>
                </a:lnTo>
                <a:lnTo>
                  <a:pt x="22" y="132"/>
                </a:lnTo>
                <a:lnTo>
                  <a:pt x="22" y="132"/>
                </a:lnTo>
                <a:lnTo>
                  <a:pt x="22" y="130"/>
                </a:lnTo>
                <a:lnTo>
                  <a:pt x="22" y="128"/>
                </a:lnTo>
                <a:lnTo>
                  <a:pt x="24" y="128"/>
                </a:lnTo>
                <a:lnTo>
                  <a:pt x="24" y="124"/>
                </a:lnTo>
                <a:lnTo>
                  <a:pt x="24" y="120"/>
                </a:lnTo>
                <a:lnTo>
                  <a:pt x="24" y="118"/>
                </a:lnTo>
                <a:lnTo>
                  <a:pt x="24" y="116"/>
                </a:lnTo>
                <a:lnTo>
                  <a:pt x="24" y="114"/>
                </a:lnTo>
                <a:lnTo>
                  <a:pt x="24" y="114"/>
                </a:lnTo>
                <a:lnTo>
                  <a:pt x="24" y="112"/>
                </a:lnTo>
                <a:lnTo>
                  <a:pt x="26" y="110"/>
                </a:lnTo>
                <a:lnTo>
                  <a:pt x="26" y="108"/>
                </a:lnTo>
                <a:lnTo>
                  <a:pt x="28" y="108"/>
                </a:lnTo>
                <a:lnTo>
                  <a:pt x="30" y="106"/>
                </a:lnTo>
                <a:lnTo>
                  <a:pt x="34" y="102"/>
                </a:lnTo>
                <a:lnTo>
                  <a:pt x="38" y="98"/>
                </a:lnTo>
                <a:lnTo>
                  <a:pt x="38" y="98"/>
                </a:lnTo>
                <a:lnTo>
                  <a:pt x="40" y="98"/>
                </a:lnTo>
                <a:lnTo>
                  <a:pt x="44" y="96"/>
                </a:lnTo>
                <a:lnTo>
                  <a:pt x="50" y="92"/>
                </a:lnTo>
                <a:lnTo>
                  <a:pt x="54" y="92"/>
                </a:lnTo>
                <a:lnTo>
                  <a:pt x="56" y="90"/>
                </a:lnTo>
                <a:lnTo>
                  <a:pt x="58" y="88"/>
                </a:lnTo>
                <a:lnTo>
                  <a:pt x="58" y="88"/>
                </a:lnTo>
                <a:lnTo>
                  <a:pt x="60" y="88"/>
                </a:lnTo>
                <a:lnTo>
                  <a:pt x="60" y="86"/>
                </a:lnTo>
                <a:lnTo>
                  <a:pt x="62" y="84"/>
                </a:lnTo>
                <a:lnTo>
                  <a:pt x="62" y="82"/>
                </a:lnTo>
                <a:lnTo>
                  <a:pt x="64" y="80"/>
                </a:lnTo>
                <a:lnTo>
                  <a:pt x="64" y="78"/>
                </a:lnTo>
                <a:lnTo>
                  <a:pt x="64" y="76"/>
                </a:lnTo>
                <a:lnTo>
                  <a:pt x="66" y="74"/>
                </a:lnTo>
                <a:lnTo>
                  <a:pt x="66" y="70"/>
                </a:lnTo>
                <a:lnTo>
                  <a:pt x="66" y="66"/>
                </a:lnTo>
                <a:lnTo>
                  <a:pt x="66" y="64"/>
                </a:lnTo>
                <a:lnTo>
                  <a:pt x="66" y="64"/>
                </a:lnTo>
                <a:lnTo>
                  <a:pt x="66" y="62"/>
                </a:lnTo>
                <a:lnTo>
                  <a:pt x="66" y="60"/>
                </a:lnTo>
                <a:lnTo>
                  <a:pt x="66" y="58"/>
                </a:lnTo>
                <a:lnTo>
                  <a:pt x="64" y="58"/>
                </a:lnTo>
                <a:lnTo>
                  <a:pt x="64" y="58"/>
                </a:lnTo>
                <a:lnTo>
                  <a:pt x="64" y="56"/>
                </a:lnTo>
                <a:lnTo>
                  <a:pt x="62" y="56"/>
                </a:lnTo>
                <a:lnTo>
                  <a:pt x="60" y="56"/>
                </a:lnTo>
                <a:lnTo>
                  <a:pt x="60" y="56"/>
                </a:lnTo>
                <a:lnTo>
                  <a:pt x="58" y="56"/>
                </a:lnTo>
                <a:lnTo>
                  <a:pt x="56" y="56"/>
                </a:lnTo>
                <a:lnTo>
                  <a:pt x="52" y="58"/>
                </a:lnTo>
                <a:lnTo>
                  <a:pt x="48" y="58"/>
                </a:lnTo>
                <a:lnTo>
                  <a:pt x="48" y="58"/>
                </a:lnTo>
                <a:lnTo>
                  <a:pt x="46" y="58"/>
                </a:lnTo>
                <a:lnTo>
                  <a:pt x="44" y="58"/>
                </a:lnTo>
                <a:lnTo>
                  <a:pt x="42" y="58"/>
                </a:lnTo>
                <a:lnTo>
                  <a:pt x="42" y="58"/>
                </a:lnTo>
                <a:lnTo>
                  <a:pt x="40" y="58"/>
                </a:lnTo>
                <a:lnTo>
                  <a:pt x="40" y="56"/>
                </a:lnTo>
                <a:lnTo>
                  <a:pt x="40" y="56"/>
                </a:lnTo>
                <a:lnTo>
                  <a:pt x="40" y="54"/>
                </a:lnTo>
                <a:lnTo>
                  <a:pt x="40" y="54"/>
                </a:lnTo>
                <a:lnTo>
                  <a:pt x="40" y="50"/>
                </a:lnTo>
                <a:lnTo>
                  <a:pt x="40" y="48"/>
                </a:lnTo>
                <a:lnTo>
                  <a:pt x="40" y="44"/>
                </a:lnTo>
                <a:lnTo>
                  <a:pt x="40" y="42"/>
                </a:lnTo>
                <a:lnTo>
                  <a:pt x="40" y="42"/>
                </a:lnTo>
                <a:lnTo>
                  <a:pt x="40" y="40"/>
                </a:lnTo>
                <a:lnTo>
                  <a:pt x="40" y="40"/>
                </a:lnTo>
                <a:lnTo>
                  <a:pt x="40" y="38"/>
                </a:lnTo>
                <a:lnTo>
                  <a:pt x="38" y="38"/>
                </a:lnTo>
                <a:lnTo>
                  <a:pt x="38" y="38"/>
                </a:lnTo>
                <a:lnTo>
                  <a:pt x="36" y="38"/>
                </a:lnTo>
                <a:lnTo>
                  <a:pt x="36" y="38"/>
                </a:lnTo>
                <a:lnTo>
                  <a:pt x="34" y="38"/>
                </a:lnTo>
                <a:lnTo>
                  <a:pt x="32" y="38"/>
                </a:lnTo>
                <a:lnTo>
                  <a:pt x="32" y="38"/>
                </a:lnTo>
                <a:lnTo>
                  <a:pt x="30" y="38"/>
                </a:lnTo>
                <a:lnTo>
                  <a:pt x="26" y="36"/>
                </a:lnTo>
                <a:lnTo>
                  <a:pt x="26" y="36"/>
                </a:lnTo>
                <a:lnTo>
                  <a:pt x="24" y="36"/>
                </a:lnTo>
                <a:lnTo>
                  <a:pt x="24" y="36"/>
                </a:lnTo>
                <a:lnTo>
                  <a:pt x="22" y="34"/>
                </a:lnTo>
                <a:lnTo>
                  <a:pt x="22" y="34"/>
                </a:lnTo>
                <a:lnTo>
                  <a:pt x="22" y="32"/>
                </a:lnTo>
                <a:lnTo>
                  <a:pt x="22" y="32"/>
                </a:lnTo>
                <a:lnTo>
                  <a:pt x="22" y="30"/>
                </a:lnTo>
                <a:lnTo>
                  <a:pt x="22" y="28"/>
                </a:lnTo>
                <a:lnTo>
                  <a:pt x="22" y="26"/>
                </a:lnTo>
                <a:lnTo>
                  <a:pt x="24" y="20"/>
                </a:lnTo>
                <a:lnTo>
                  <a:pt x="24" y="18"/>
                </a:lnTo>
                <a:lnTo>
                  <a:pt x="24" y="16"/>
                </a:lnTo>
                <a:lnTo>
                  <a:pt x="24" y="16"/>
                </a:lnTo>
                <a:lnTo>
                  <a:pt x="24" y="12"/>
                </a:lnTo>
                <a:lnTo>
                  <a:pt x="22" y="10"/>
                </a:lnTo>
                <a:lnTo>
                  <a:pt x="22" y="8"/>
                </a:lnTo>
                <a:lnTo>
                  <a:pt x="20" y="6"/>
                </a:lnTo>
                <a:lnTo>
                  <a:pt x="20" y="6"/>
                </a:lnTo>
                <a:lnTo>
                  <a:pt x="20" y="4"/>
                </a:lnTo>
                <a:lnTo>
                  <a:pt x="18" y="4"/>
                </a:lnTo>
                <a:lnTo>
                  <a:pt x="16" y="2"/>
                </a:lnTo>
                <a:lnTo>
                  <a:pt x="14" y="2"/>
                </a:lnTo>
                <a:lnTo>
                  <a:pt x="12" y="2"/>
                </a:lnTo>
                <a:lnTo>
                  <a:pt x="10" y="0"/>
                </a:lnTo>
                <a:lnTo>
                  <a:pt x="8" y="0"/>
                </a:lnTo>
                <a:lnTo>
                  <a:pt x="8" y="0"/>
                </a:lnTo>
                <a:lnTo>
                  <a:pt x="6" y="2"/>
                </a:lnTo>
                <a:lnTo>
                  <a:pt x="6" y="2"/>
                </a:lnTo>
                <a:lnTo>
                  <a:pt x="6"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39" name="Freeform 21"/>
          <p:cNvSpPr>
            <a:spLocks/>
          </p:cNvSpPr>
          <p:nvPr/>
        </p:nvSpPr>
        <p:spPr bwMode="auto">
          <a:xfrm>
            <a:off x="8502403" y="5661207"/>
            <a:ext cx="114317" cy="232098"/>
          </a:xfrm>
          <a:custGeom>
            <a:avLst/>
            <a:gdLst>
              <a:gd name="T0" fmla="*/ 4 w 66"/>
              <a:gd name="T1" fmla="*/ 2 h 134"/>
              <a:gd name="T2" fmla="*/ 4 w 66"/>
              <a:gd name="T3" fmla="*/ 4 h 134"/>
              <a:gd name="T4" fmla="*/ 4 w 66"/>
              <a:gd name="T5" fmla="*/ 12 h 134"/>
              <a:gd name="T6" fmla="*/ 6 w 66"/>
              <a:gd name="T7" fmla="*/ 20 h 134"/>
              <a:gd name="T8" fmla="*/ 10 w 66"/>
              <a:gd name="T9" fmla="*/ 32 h 134"/>
              <a:gd name="T10" fmla="*/ 14 w 66"/>
              <a:gd name="T11" fmla="*/ 38 h 134"/>
              <a:gd name="T12" fmla="*/ 20 w 66"/>
              <a:gd name="T13" fmla="*/ 46 h 134"/>
              <a:gd name="T14" fmla="*/ 20 w 66"/>
              <a:gd name="T15" fmla="*/ 50 h 134"/>
              <a:gd name="T16" fmla="*/ 20 w 66"/>
              <a:gd name="T17" fmla="*/ 54 h 134"/>
              <a:gd name="T18" fmla="*/ 18 w 66"/>
              <a:gd name="T19" fmla="*/ 62 h 134"/>
              <a:gd name="T20" fmla="*/ 14 w 66"/>
              <a:gd name="T21" fmla="*/ 70 h 134"/>
              <a:gd name="T22" fmla="*/ 6 w 66"/>
              <a:gd name="T23" fmla="*/ 76 h 134"/>
              <a:gd name="T24" fmla="*/ 2 w 66"/>
              <a:gd name="T25" fmla="*/ 82 h 134"/>
              <a:gd name="T26" fmla="*/ 0 w 66"/>
              <a:gd name="T27" fmla="*/ 86 h 134"/>
              <a:gd name="T28" fmla="*/ 0 w 66"/>
              <a:gd name="T29" fmla="*/ 90 h 134"/>
              <a:gd name="T30" fmla="*/ 2 w 66"/>
              <a:gd name="T31" fmla="*/ 100 h 134"/>
              <a:gd name="T32" fmla="*/ 2 w 66"/>
              <a:gd name="T33" fmla="*/ 112 h 134"/>
              <a:gd name="T34" fmla="*/ 4 w 66"/>
              <a:gd name="T35" fmla="*/ 122 h 134"/>
              <a:gd name="T36" fmla="*/ 6 w 66"/>
              <a:gd name="T37" fmla="*/ 126 h 134"/>
              <a:gd name="T38" fmla="*/ 10 w 66"/>
              <a:gd name="T39" fmla="*/ 130 h 134"/>
              <a:gd name="T40" fmla="*/ 16 w 66"/>
              <a:gd name="T41" fmla="*/ 134 h 134"/>
              <a:gd name="T42" fmla="*/ 18 w 66"/>
              <a:gd name="T43" fmla="*/ 134 h 134"/>
              <a:gd name="T44" fmla="*/ 22 w 66"/>
              <a:gd name="T45" fmla="*/ 134 h 134"/>
              <a:gd name="T46" fmla="*/ 22 w 66"/>
              <a:gd name="T47" fmla="*/ 130 h 134"/>
              <a:gd name="T48" fmla="*/ 24 w 66"/>
              <a:gd name="T49" fmla="*/ 124 h 134"/>
              <a:gd name="T50" fmla="*/ 24 w 66"/>
              <a:gd name="T51" fmla="*/ 116 h 134"/>
              <a:gd name="T52" fmla="*/ 24 w 66"/>
              <a:gd name="T53" fmla="*/ 112 h 134"/>
              <a:gd name="T54" fmla="*/ 28 w 66"/>
              <a:gd name="T55" fmla="*/ 108 h 134"/>
              <a:gd name="T56" fmla="*/ 38 w 66"/>
              <a:gd name="T57" fmla="*/ 98 h 134"/>
              <a:gd name="T58" fmla="*/ 44 w 66"/>
              <a:gd name="T59" fmla="*/ 96 h 134"/>
              <a:gd name="T60" fmla="*/ 56 w 66"/>
              <a:gd name="T61" fmla="*/ 90 h 134"/>
              <a:gd name="T62" fmla="*/ 60 w 66"/>
              <a:gd name="T63" fmla="*/ 88 h 134"/>
              <a:gd name="T64" fmla="*/ 62 w 66"/>
              <a:gd name="T65" fmla="*/ 82 h 134"/>
              <a:gd name="T66" fmla="*/ 64 w 66"/>
              <a:gd name="T67" fmla="*/ 76 h 134"/>
              <a:gd name="T68" fmla="*/ 66 w 66"/>
              <a:gd name="T69" fmla="*/ 66 h 134"/>
              <a:gd name="T70" fmla="*/ 66 w 66"/>
              <a:gd name="T71" fmla="*/ 62 h 134"/>
              <a:gd name="T72" fmla="*/ 64 w 66"/>
              <a:gd name="T73" fmla="*/ 58 h 134"/>
              <a:gd name="T74" fmla="*/ 62 w 66"/>
              <a:gd name="T75" fmla="*/ 56 h 134"/>
              <a:gd name="T76" fmla="*/ 58 w 66"/>
              <a:gd name="T77" fmla="*/ 56 h 134"/>
              <a:gd name="T78" fmla="*/ 48 w 66"/>
              <a:gd name="T79" fmla="*/ 58 h 134"/>
              <a:gd name="T80" fmla="*/ 44 w 66"/>
              <a:gd name="T81" fmla="*/ 58 h 134"/>
              <a:gd name="T82" fmla="*/ 40 w 66"/>
              <a:gd name="T83" fmla="*/ 58 h 134"/>
              <a:gd name="T84" fmla="*/ 40 w 66"/>
              <a:gd name="T85" fmla="*/ 54 h 134"/>
              <a:gd name="T86" fmla="*/ 40 w 66"/>
              <a:gd name="T87" fmla="*/ 48 h 134"/>
              <a:gd name="T88" fmla="*/ 40 w 66"/>
              <a:gd name="T89" fmla="*/ 42 h 134"/>
              <a:gd name="T90" fmla="*/ 40 w 66"/>
              <a:gd name="T91" fmla="*/ 38 h 134"/>
              <a:gd name="T92" fmla="*/ 36 w 66"/>
              <a:gd name="T93" fmla="*/ 38 h 134"/>
              <a:gd name="T94" fmla="*/ 32 w 66"/>
              <a:gd name="T95" fmla="*/ 38 h 134"/>
              <a:gd name="T96" fmla="*/ 26 w 66"/>
              <a:gd name="T97" fmla="*/ 36 h 134"/>
              <a:gd name="T98" fmla="*/ 24 w 66"/>
              <a:gd name="T99" fmla="*/ 36 h 134"/>
              <a:gd name="T100" fmla="*/ 22 w 66"/>
              <a:gd name="T101" fmla="*/ 32 h 134"/>
              <a:gd name="T102" fmla="*/ 22 w 66"/>
              <a:gd name="T103" fmla="*/ 28 h 134"/>
              <a:gd name="T104" fmla="*/ 24 w 66"/>
              <a:gd name="T105" fmla="*/ 18 h 134"/>
              <a:gd name="T106" fmla="*/ 24 w 66"/>
              <a:gd name="T107" fmla="*/ 12 h 134"/>
              <a:gd name="T108" fmla="*/ 20 w 66"/>
              <a:gd name="T109" fmla="*/ 6 h 134"/>
              <a:gd name="T110" fmla="*/ 18 w 66"/>
              <a:gd name="T111" fmla="*/ 4 h 134"/>
              <a:gd name="T112" fmla="*/ 12 w 66"/>
              <a:gd name="T113" fmla="*/ 2 h 134"/>
              <a:gd name="T114" fmla="*/ 8 w 66"/>
              <a:gd name="T115" fmla="*/ 0 h 134"/>
              <a:gd name="T116" fmla="*/ 6 w 66"/>
              <a:gd name="T117"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 h="134">
                <a:moveTo>
                  <a:pt x="6" y="2"/>
                </a:moveTo>
                <a:lnTo>
                  <a:pt x="6" y="2"/>
                </a:lnTo>
                <a:lnTo>
                  <a:pt x="4" y="2"/>
                </a:lnTo>
                <a:lnTo>
                  <a:pt x="4" y="4"/>
                </a:lnTo>
                <a:lnTo>
                  <a:pt x="4" y="4"/>
                </a:lnTo>
                <a:lnTo>
                  <a:pt x="4" y="4"/>
                </a:lnTo>
                <a:lnTo>
                  <a:pt x="4" y="8"/>
                </a:lnTo>
                <a:lnTo>
                  <a:pt x="4" y="10"/>
                </a:lnTo>
                <a:lnTo>
                  <a:pt x="4" y="12"/>
                </a:lnTo>
                <a:lnTo>
                  <a:pt x="4" y="14"/>
                </a:lnTo>
                <a:lnTo>
                  <a:pt x="6" y="18"/>
                </a:lnTo>
                <a:lnTo>
                  <a:pt x="6" y="20"/>
                </a:lnTo>
                <a:lnTo>
                  <a:pt x="6" y="22"/>
                </a:lnTo>
                <a:lnTo>
                  <a:pt x="8" y="28"/>
                </a:lnTo>
                <a:lnTo>
                  <a:pt x="10" y="32"/>
                </a:lnTo>
                <a:lnTo>
                  <a:pt x="12" y="36"/>
                </a:lnTo>
                <a:lnTo>
                  <a:pt x="14" y="38"/>
                </a:lnTo>
                <a:lnTo>
                  <a:pt x="14" y="38"/>
                </a:lnTo>
                <a:lnTo>
                  <a:pt x="18" y="42"/>
                </a:lnTo>
                <a:lnTo>
                  <a:pt x="18" y="44"/>
                </a:lnTo>
                <a:lnTo>
                  <a:pt x="20" y="46"/>
                </a:lnTo>
                <a:lnTo>
                  <a:pt x="20" y="48"/>
                </a:lnTo>
                <a:lnTo>
                  <a:pt x="20" y="48"/>
                </a:lnTo>
                <a:lnTo>
                  <a:pt x="20" y="50"/>
                </a:lnTo>
                <a:lnTo>
                  <a:pt x="20" y="50"/>
                </a:lnTo>
                <a:lnTo>
                  <a:pt x="20" y="52"/>
                </a:lnTo>
                <a:lnTo>
                  <a:pt x="20" y="54"/>
                </a:lnTo>
                <a:lnTo>
                  <a:pt x="20" y="56"/>
                </a:lnTo>
                <a:lnTo>
                  <a:pt x="18" y="60"/>
                </a:lnTo>
                <a:lnTo>
                  <a:pt x="18" y="62"/>
                </a:lnTo>
                <a:lnTo>
                  <a:pt x="16" y="64"/>
                </a:lnTo>
                <a:lnTo>
                  <a:pt x="14" y="68"/>
                </a:lnTo>
                <a:lnTo>
                  <a:pt x="14" y="70"/>
                </a:lnTo>
                <a:lnTo>
                  <a:pt x="12" y="70"/>
                </a:lnTo>
                <a:lnTo>
                  <a:pt x="10" y="72"/>
                </a:lnTo>
                <a:lnTo>
                  <a:pt x="6" y="76"/>
                </a:lnTo>
                <a:lnTo>
                  <a:pt x="4" y="78"/>
                </a:lnTo>
                <a:lnTo>
                  <a:pt x="2" y="80"/>
                </a:lnTo>
                <a:lnTo>
                  <a:pt x="2" y="82"/>
                </a:lnTo>
                <a:lnTo>
                  <a:pt x="0" y="84"/>
                </a:lnTo>
                <a:lnTo>
                  <a:pt x="0" y="84"/>
                </a:lnTo>
                <a:lnTo>
                  <a:pt x="0" y="86"/>
                </a:lnTo>
                <a:lnTo>
                  <a:pt x="0" y="88"/>
                </a:lnTo>
                <a:lnTo>
                  <a:pt x="0" y="90"/>
                </a:lnTo>
                <a:lnTo>
                  <a:pt x="0" y="90"/>
                </a:lnTo>
                <a:lnTo>
                  <a:pt x="2" y="94"/>
                </a:lnTo>
                <a:lnTo>
                  <a:pt x="2" y="96"/>
                </a:lnTo>
                <a:lnTo>
                  <a:pt x="2" y="100"/>
                </a:lnTo>
                <a:lnTo>
                  <a:pt x="2" y="104"/>
                </a:lnTo>
                <a:lnTo>
                  <a:pt x="2" y="108"/>
                </a:lnTo>
                <a:lnTo>
                  <a:pt x="2" y="112"/>
                </a:lnTo>
                <a:lnTo>
                  <a:pt x="4" y="118"/>
                </a:lnTo>
                <a:lnTo>
                  <a:pt x="4" y="120"/>
                </a:lnTo>
                <a:lnTo>
                  <a:pt x="4" y="122"/>
                </a:lnTo>
                <a:lnTo>
                  <a:pt x="4" y="124"/>
                </a:lnTo>
                <a:lnTo>
                  <a:pt x="4" y="124"/>
                </a:lnTo>
                <a:lnTo>
                  <a:pt x="6" y="126"/>
                </a:lnTo>
                <a:lnTo>
                  <a:pt x="6" y="128"/>
                </a:lnTo>
                <a:lnTo>
                  <a:pt x="8" y="128"/>
                </a:lnTo>
                <a:lnTo>
                  <a:pt x="10" y="130"/>
                </a:lnTo>
                <a:lnTo>
                  <a:pt x="10" y="132"/>
                </a:lnTo>
                <a:lnTo>
                  <a:pt x="14" y="132"/>
                </a:lnTo>
                <a:lnTo>
                  <a:pt x="16" y="134"/>
                </a:lnTo>
                <a:lnTo>
                  <a:pt x="18" y="134"/>
                </a:lnTo>
                <a:lnTo>
                  <a:pt x="18" y="134"/>
                </a:lnTo>
                <a:lnTo>
                  <a:pt x="18" y="134"/>
                </a:lnTo>
                <a:lnTo>
                  <a:pt x="20" y="134"/>
                </a:lnTo>
                <a:lnTo>
                  <a:pt x="20" y="134"/>
                </a:lnTo>
                <a:lnTo>
                  <a:pt x="22" y="134"/>
                </a:lnTo>
                <a:lnTo>
                  <a:pt x="22" y="132"/>
                </a:lnTo>
                <a:lnTo>
                  <a:pt x="22" y="132"/>
                </a:lnTo>
                <a:lnTo>
                  <a:pt x="22" y="130"/>
                </a:lnTo>
                <a:lnTo>
                  <a:pt x="22" y="128"/>
                </a:lnTo>
                <a:lnTo>
                  <a:pt x="24" y="128"/>
                </a:lnTo>
                <a:lnTo>
                  <a:pt x="24" y="124"/>
                </a:lnTo>
                <a:lnTo>
                  <a:pt x="24" y="120"/>
                </a:lnTo>
                <a:lnTo>
                  <a:pt x="24" y="118"/>
                </a:lnTo>
                <a:lnTo>
                  <a:pt x="24" y="116"/>
                </a:lnTo>
                <a:lnTo>
                  <a:pt x="24" y="114"/>
                </a:lnTo>
                <a:lnTo>
                  <a:pt x="24" y="114"/>
                </a:lnTo>
                <a:lnTo>
                  <a:pt x="24" y="112"/>
                </a:lnTo>
                <a:lnTo>
                  <a:pt x="26" y="110"/>
                </a:lnTo>
                <a:lnTo>
                  <a:pt x="26" y="108"/>
                </a:lnTo>
                <a:lnTo>
                  <a:pt x="28" y="108"/>
                </a:lnTo>
                <a:lnTo>
                  <a:pt x="30" y="106"/>
                </a:lnTo>
                <a:lnTo>
                  <a:pt x="34" y="102"/>
                </a:lnTo>
                <a:lnTo>
                  <a:pt x="38" y="98"/>
                </a:lnTo>
                <a:lnTo>
                  <a:pt x="38" y="98"/>
                </a:lnTo>
                <a:lnTo>
                  <a:pt x="40" y="98"/>
                </a:lnTo>
                <a:lnTo>
                  <a:pt x="44" y="96"/>
                </a:lnTo>
                <a:lnTo>
                  <a:pt x="50" y="92"/>
                </a:lnTo>
                <a:lnTo>
                  <a:pt x="54" y="92"/>
                </a:lnTo>
                <a:lnTo>
                  <a:pt x="56" y="90"/>
                </a:lnTo>
                <a:lnTo>
                  <a:pt x="58" y="88"/>
                </a:lnTo>
                <a:lnTo>
                  <a:pt x="58" y="88"/>
                </a:lnTo>
                <a:lnTo>
                  <a:pt x="60" y="88"/>
                </a:lnTo>
                <a:lnTo>
                  <a:pt x="60" y="86"/>
                </a:lnTo>
                <a:lnTo>
                  <a:pt x="62" y="84"/>
                </a:lnTo>
                <a:lnTo>
                  <a:pt x="62" y="82"/>
                </a:lnTo>
                <a:lnTo>
                  <a:pt x="64" y="80"/>
                </a:lnTo>
                <a:lnTo>
                  <a:pt x="64" y="78"/>
                </a:lnTo>
                <a:lnTo>
                  <a:pt x="64" y="76"/>
                </a:lnTo>
                <a:lnTo>
                  <a:pt x="66" y="74"/>
                </a:lnTo>
                <a:lnTo>
                  <a:pt x="66" y="70"/>
                </a:lnTo>
                <a:lnTo>
                  <a:pt x="66" y="66"/>
                </a:lnTo>
                <a:lnTo>
                  <a:pt x="66" y="64"/>
                </a:lnTo>
                <a:lnTo>
                  <a:pt x="66" y="64"/>
                </a:lnTo>
                <a:lnTo>
                  <a:pt x="66" y="62"/>
                </a:lnTo>
                <a:lnTo>
                  <a:pt x="66" y="60"/>
                </a:lnTo>
                <a:lnTo>
                  <a:pt x="66" y="58"/>
                </a:lnTo>
                <a:lnTo>
                  <a:pt x="64" y="58"/>
                </a:lnTo>
                <a:lnTo>
                  <a:pt x="64" y="58"/>
                </a:lnTo>
                <a:lnTo>
                  <a:pt x="64" y="56"/>
                </a:lnTo>
                <a:lnTo>
                  <a:pt x="62" y="56"/>
                </a:lnTo>
                <a:lnTo>
                  <a:pt x="60" y="56"/>
                </a:lnTo>
                <a:lnTo>
                  <a:pt x="60" y="56"/>
                </a:lnTo>
                <a:lnTo>
                  <a:pt x="58" y="56"/>
                </a:lnTo>
                <a:lnTo>
                  <a:pt x="56" y="56"/>
                </a:lnTo>
                <a:lnTo>
                  <a:pt x="52" y="58"/>
                </a:lnTo>
                <a:lnTo>
                  <a:pt x="48" y="58"/>
                </a:lnTo>
                <a:lnTo>
                  <a:pt x="48" y="58"/>
                </a:lnTo>
                <a:lnTo>
                  <a:pt x="46" y="58"/>
                </a:lnTo>
                <a:lnTo>
                  <a:pt x="44" y="58"/>
                </a:lnTo>
                <a:lnTo>
                  <a:pt x="42" y="58"/>
                </a:lnTo>
                <a:lnTo>
                  <a:pt x="42" y="58"/>
                </a:lnTo>
                <a:lnTo>
                  <a:pt x="40" y="58"/>
                </a:lnTo>
                <a:lnTo>
                  <a:pt x="40" y="56"/>
                </a:lnTo>
                <a:lnTo>
                  <a:pt x="40" y="56"/>
                </a:lnTo>
                <a:lnTo>
                  <a:pt x="40" y="54"/>
                </a:lnTo>
                <a:lnTo>
                  <a:pt x="40" y="54"/>
                </a:lnTo>
                <a:lnTo>
                  <a:pt x="40" y="50"/>
                </a:lnTo>
                <a:lnTo>
                  <a:pt x="40" y="48"/>
                </a:lnTo>
                <a:lnTo>
                  <a:pt x="40" y="44"/>
                </a:lnTo>
                <a:lnTo>
                  <a:pt x="40" y="42"/>
                </a:lnTo>
                <a:lnTo>
                  <a:pt x="40" y="42"/>
                </a:lnTo>
                <a:lnTo>
                  <a:pt x="40" y="40"/>
                </a:lnTo>
                <a:lnTo>
                  <a:pt x="40" y="40"/>
                </a:lnTo>
                <a:lnTo>
                  <a:pt x="40" y="38"/>
                </a:lnTo>
                <a:lnTo>
                  <a:pt x="38" y="38"/>
                </a:lnTo>
                <a:lnTo>
                  <a:pt x="38" y="38"/>
                </a:lnTo>
                <a:lnTo>
                  <a:pt x="36" y="38"/>
                </a:lnTo>
                <a:lnTo>
                  <a:pt x="36" y="38"/>
                </a:lnTo>
                <a:lnTo>
                  <a:pt x="34" y="38"/>
                </a:lnTo>
                <a:lnTo>
                  <a:pt x="32" y="38"/>
                </a:lnTo>
                <a:lnTo>
                  <a:pt x="32" y="38"/>
                </a:lnTo>
                <a:lnTo>
                  <a:pt x="30" y="38"/>
                </a:lnTo>
                <a:lnTo>
                  <a:pt x="26" y="36"/>
                </a:lnTo>
                <a:lnTo>
                  <a:pt x="26" y="36"/>
                </a:lnTo>
                <a:lnTo>
                  <a:pt x="24" y="36"/>
                </a:lnTo>
                <a:lnTo>
                  <a:pt x="24" y="36"/>
                </a:lnTo>
                <a:lnTo>
                  <a:pt x="22" y="34"/>
                </a:lnTo>
                <a:lnTo>
                  <a:pt x="22" y="34"/>
                </a:lnTo>
                <a:lnTo>
                  <a:pt x="22" y="32"/>
                </a:lnTo>
                <a:lnTo>
                  <a:pt x="22" y="32"/>
                </a:lnTo>
                <a:lnTo>
                  <a:pt x="22" y="30"/>
                </a:lnTo>
                <a:lnTo>
                  <a:pt x="22" y="28"/>
                </a:lnTo>
                <a:lnTo>
                  <a:pt x="22" y="26"/>
                </a:lnTo>
                <a:lnTo>
                  <a:pt x="24" y="20"/>
                </a:lnTo>
                <a:lnTo>
                  <a:pt x="24" y="18"/>
                </a:lnTo>
                <a:lnTo>
                  <a:pt x="24" y="16"/>
                </a:lnTo>
                <a:lnTo>
                  <a:pt x="24" y="16"/>
                </a:lnTo>
                <a:lnTo>
                  <a:pt x="24" y="12"/>
                </a:lnTo>
                <a:lnTo>
                  <a:pt x="22" y="10"/>
                </a:lnTo>
                <a:lnTo>
                  <a:pt x="22" y="8"/>
                </a:lnTo>
                <a:lnTo>
                  <a:pt x="20" y="6"/>
                </a:lnTo>
                <a:lnTo>
                  <a:pt x="20" y="6"/>
                </a:lnTo>
                <a:lnTo>
                  <a:pt x="20" y="4"/>
                </a:lnTo>
                <a:lnTo>
                  <a:pt x="18" y="4"/>
                </a:lnTo>
                <a:lnTo>
                  <a:pt x="16" y="2"/>
                </a:lnTo>
                <a:lnTo>
                  <a:pt x="14" y="2"/>
                </a:lnTo>
                <a:lnTo>
                  <a:pt x="12" y="2"/>
                </a:lnTo>
                <a:lnTo>
                  <a:pt x="10" y="0"/>
                </a:lnTo>
                <a:lnTo>
                  <a:pt x="8" y="0"/>
                </a:lnTo>
                <a:lnTo>
                  <a:pt x="8" y="0"/>
                </a:lnTo>
                <a:lnTo>
                  <a:pt x="6" y="2"/>
                </a:lnTo>
                <a:lnTo>
                  <a:pt x="6" y="2"/>
                </a:lnTo>
                <a:lnTo>
                  <a:pt x="6"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0" name="Freeform 22"/>
          <p:cNvSpPr>
            <a:spLocks/>
          </p:cNvSpPr>
          <p:nvPr/>
        </p:nvSpPr>
        <p:spPr bwMode="auto">
          <a:xfrm>
            <a:off x="8270305" y="5848271"/>
            <a:ext cx="218241" cy="221706"/>
          </a:xfrm>
          <a:custGeom>
            <a:avLst/>
            <a:gdLst>
              <a:gd name="T0" fmla="*/ 98 w 126"/>
              <a:gd name="T1" fmla="*/ 4 h 128"/>
              <a:gd name="T2" fmla="*/ 96 w 126"/>
              <a:gd name="T3" fmla="*/ 8 h 128"/>
              <a:gd name="T4" fmla="*/ 96 w 126"/>
              <a:gd name="T5" fmla="*/ 16 h 128"/>
              <a:gd name="T6" fmla="*/ 96 w 126"/>
              <a:gd name="T7" fmla="*/ 22 h 128"/>
              <a:gd name="T8" fmla="*/ 94 w 126"/>
              <a:gd name="T9" fmla="*/ 24 h 128"/>
              <a:gd name="T10" fmla="*/ 92 w 126"/>
              <a:gd name="T11" fmla="*/ 26 h 128"/>
              <a:gd name="T12" fmla="*/ 82 w 126"/>
              <a:gd name="T13" fmla="*/ 30 h 128"/>
              <a:gd name="T14" fmla="*/ 76 w 126"/>
              <a:gd name="T15" fmla="*/ 32 h 128"/>
              <a:gd name="T16" fmla="*/ 74 w 126"/>
              <a:gd name="T17" fmla="*/ 36 h 128"/>
              <a:gd name="T18" fmla="*/ 68 w 126"/>
              <a:gd name="T19" fmla="*/ 44 h 128"/>
              <a:gd name="T20" fmla="*/ 62 w 126"/>
              <a:gd name="T21" fmla="*/ 52 h 128"/>
              <a:gd name="T22" fmla="*/ 58 w 126"/>
              <a:gd name="T23" fmla="*/ 54 h 128"/>
              <a:gd name="T24" fmla="*/ 52 w 126"/>
              <a:gd name="T25" fmla="*/ 58 h 128"/>
              <a:gd name="T26" fmla="*/ 36 w 126"/>
              <a:gd name="T27" fmla="*/ 64 h 128"/>
              <a:gd name="T28" fmla="*/ 26 w 126"/>
              <a:gd name="T29" fmla="*/ 68 h 128"/>
              <a:gd name="T30" fmla="*/ 14 w 126"/>
              <a:gd name="T31" fmla="*/ 76 h 128"/>
              <a:gd name="T32" fmla="*/ 4 w 126"/>
              <a:gd name="T33" fmla="*/ 84 h 128"/>
              <a:gd name="T34" fmla="*/ 0 w 126"/>
              <a:gd name="T35" fmla="*/ 90 h 128"/>
              <a:gd name="T36" fmla="*/ 0 w 126"/>
              <a:gd name="T37" fmla="*/ 94 h 128"/>
              <a:gd name="T38" fmla="*/ 0 w 126"/>
              <a:gd name="T39" fmla="*/ 98 h 128"/>
              <a:gd name="T40" fmla="*/ 2 w 126"/>
              <a:gd name="T41" fmla="*/ 104 h 128"/>
              <a:gd name="T42" fmla="*/ 8 w 126"/>
              <a:gd name="T43" fmla="*/ 114 h 128"/>
              <a:gd name="T44" fmla="*/ 16 w 126"/>
              <a:gd name="T45" fmla="*/ 122 h 128"/>
              <a:gd name="T46" fmla="*/ 20 w 126"/>
              <a:gd name="T47" fmla="*/ 126 h 128"/>
              <a:gd name="T48" fmla="*/ 24 w 126"/>
              <a:gd name="T49" fmla="*/ 128 h 128"/>
              <a:gd name="T50" fmla="*/ 28 w 126"/>
              <a:gd name="T51" fmla="*/ 128 h 128"/>
              <a:gd name="T52" fmla="*/ 34 w 126"/>
              <a:gd name="T53" fmla="*/ 126 h 128"/>
              <a:gd name="T54" fmla="*/ 40 w 126"/>
              <a:gd name="T55" fmla="*/ 122 h 128"/>
              <a:gd name="T56" fmla="*/ 48 w 126"/>
              <a:gd name="T57" fmla="*/ 112 h 128"/>
              <a:gd name="T58" fmla="*/ 54 w 126"/>
              <a:gd name="T59" fmla="*/ 104 h 128"/>
              <a:gd name="T60" fmla="*/ 58 w 126"/>
              <a:gd name="T61" fmla="*/ 98 h 128"/>
              <a:gd name="T62" fmla="*/ 60 w 126"/>
              <a:gd name="T63" fmla="*/ 88 h 128"/>
              <a:gd name="T64" fmla="*/ 62 w 126"/>
              <a:gd name="T65" fmla="*/ 84 h 128"/>
              <a:gd name="T66" fmla="*/ 70 w 126"/>
              <a:gd name="T67" fmla="*/ 78 h 128"/>
              <a:gd name="T68" fmla="*/ 78 w 126"/>
              <a:gd name="T69" fmla="*/ 72 h 128"/>
              <a:gd name="T70" fmla="*/ 84 w 126"/>
              <a:gd name="T71" fmla="*/ 68 h 128"/>
              <a:gd name="T72" fmla="*/ 90 w 126"/>
              <a:gd name="T73" fmla="*/ 70 h 128"/>
              <a:gd name="T74" fmla="*/ 94 w 126"/>
              <a:gd name="T75" fmla="*/ 68 h 128"/>
              <a:gd name="T76" fmla="*/ 96 w 126"/>
              <a:gd name="T77" fmla="*/ 68 h 128"/>
              <a:gd name="T78" fmla="*/ 98 w 126"/>
              <a:gd name="T79" fmla="*/ 62 h 128"/>
              <a:gd name="T80" fmla="*/ 100 w 126"/>
              <a:gd name="T81" fmla="*/ 52 h 128"/>
              <a:gd name="T82" fmla="*/ 102 w 126"/>
              <a:gd name="T83" fmla="*/ 50 h 128"/>
              <a:gd name="T84" fmla="*/ 110 w 126"/>
              <a:gd name="T85" fmla="*/ 40 h 128"/>
              <a:gd name="T86" fmla="*/ 116 w 126"/>
              <a:gd name="T87" fmla="*/ 34 h 128"/>
              <a:gd name="T88" fmla="*/ 124 w 126"/>
              <a:gd name="T89" fmla="*/ 26 h 128"/>
              <a:gd name="T90" fmla="*/ 126 w 126"/>
              <a:gd name="T91" fmla="*/ 24 h 128"/>
              <a:gd name="T92" fmla="*/ 126 w 126"/>
              <a:gd name="T93" fmla="*/ 20 h 128"/>
              <a:gd name="T94" fmla="*/ 124 w 126"/>
              <a:gd name="T95" fmla="*/ 12 h 128"/>
              <a:gd name="T96" fmla="*/ 122 w 126"/>
              <a:gd name="T97" fmla="*/ 8 h 128"/>
              <a:gd name="T98" fmla="*/ 120 w 126"/>
              <a:gd name="T99" fmla="*/ 8 h 128"/>
              <a:gd name="T100" fmla="*/ 120 w 126"/>
              <a:gd name="T101" fmla="*/ 8 h 128"/>
              <a:gd name="T102" fmla="*/ 116 w 126"/>
              <a:gd name="T103" fmla="*/ 12 h 128"/>
              <a:gd name="T104" fmla="*/ 114 w 126"/>
              <a:gd name="T105" fmla="*/ 16 h 128"/>
              <a:gd name="T106" fmla="*/ 114 w 126"/>
              <a:gd name="T107" fmla="*/ 16 h 128"/>
              <a:gd name="T108" fmla="*/ 112 w 126"/>
              <a:gd name="T109" fmla="*/ 14 h 128"/>
              <a:gd name="T110" fmla="*/ 112 w 126"/>
              <a:gd name="T111" fmla="*/ 10 h 128"/>
              <a:gd name="T112" fmla="*/ 112 w 126"/>
              <a:gd name="T113" fmla="*/ 4 h 128"/>
              <a:gd name="T114" fmla="*/ 112 w 126"/>
              <a:gd name="T115" fmla="*/ 2 h 128"/>
              <a:gd name="T116" fmla="*/ 108 w 126"/>
              <a:gd name="T117" fmla="*/ 0 h 128"/>
              <a:gd name="T118" fmla="*/ 102 w 126"/>
              <a:gd name="T119" fmla="*/ 2 h 128"/>
              <a:gd name="T120" fmla="*/ 98 w 126"/>
              <a:gd name="T1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28">
                <a:moveTo>
                  <a:pt x="98" y="4"/>
                </a:moveTo>
                <a:lnTo>
                  <a:pt x="98" y="4"/>
                </a:lnTo>
                <a:lnTo>
                  <a:pt x="98" y="4"/>
                </a:lnTo>
                <a:lnTo>
                  <a:pt x="96" y="4"/>
                </a:lnTo>
                <a:lnTo>
                  <a:pt x="96" y="6"/>
                </a:lnTo>
                <a:lnTo>
                  <a:pt x="96" y="8"/>
                </a:lnTo>
                <a:lnTo>
                  <a:pt x="96" y="10"/>
                </a:lnTo>
                <a:lnTo>
                  <a:pt x="96" y="14"/>
                </a:lnTo>
                <a:lnTo>
                  <a:pt x="96" y="16"/>
                </a:lnTo>
                <a:lnTo>
                  <a:pt x="96" y="18"/>
                </a:lnTo>
                <a:lnTo>
                  <a:pt x="96" y="20"/>
                </a:lnTo>
                <a:lnTo>
                  <a:pt x="96" y="22"/>
                </a:lnTo>
                <a:lnTo>
                  <a:pt x="96" y="22"/>
                </a:lnTo>
                <a:lnTo>
                  <a:pt x="96" y="24"/>
                </a:lnTo>
                <a:lnTo>
                  <a:pt x="94" y="24"/>
                </a:lnTo>
                <a:lnTo>
                  <a:pt x="94" y="24"/>
                </a:lnTo>
                <a:lnTo>
                  <a:pt x="92" y="26"/>
                </a:lnTo>
                <a:lnTo>
                  <a:pt x="92" y="26"/>
                </a:lnTo>
                <a:lnTo>
                  <a:pt x="88" y="28"/>
                </a:lnTo>
                <a:lnTo>
                  <a:pt x="86" y="28"/>
                </a:lnTo>
                <a:lnTo>
                  <a:pt x="82" y="30"/>
                </a:lnTo>
                <a:lnTo>
                  <a:pt x="80" y="32"/>
                </a:lnTo>
                <a:lnTo>
                  <a:pt x="78" y="32"/>
                </a:lnTo>
                <a:lnTo>
                  <a:pt x="76" y="32"/>
                </a:lnTo>
                <a:lnTo>
                  <a:pt x="76" y="34"/>
                </a:lnTo>
                <a:lnTo>
                  <a:pt x="74" y="34"/>
                </a:lnTo>
                <a:lnTo>
                  <a:pt x="74" y="36"/>
                </a:lnTo>
                <a:lnTo>
                  <a:pt x="72" y="38"/>
                </a:lnTo>
                <a:lnTo>
                  <a:pt x="70" y="40"/>
                </a:lnTo>
                <a:lnTo>
                  <a:pt x="68" y="44"/>
                </a:lnTo>
                <a:lnTo>
                  <a:pt x="66" y="46"/>
                </a:lnTo>
                <a:lnTo>
                  <a:pt x="64" y="50"/>
                </a:lnTo>
                <a:lnTo>
                  <a:pt x="62" y="52"/>
                </a:lnTo>
                <a:lnTo>
                  <a:pt x="60" y="52"/>
                </a:lnTo>
                <a:lnTo>
                  <a:pt x="60" y="54"/>
                </a:lnTo>
                <a:lnTo>
                  <a:pt x="58" y="54"/>
                </a:lnTo>
                <a:lnTo>
                  <a:pt x="56" y="56"/>
                </a:lnTo>
                <a:lnTo>
                  <a:pt x="54" y="56"/>
                </a:lnTo>
                <a:lnTo>
                  <a:pt x="52" y="58"/>
                </a:lnTo>
                <a:lnTo>
                  <a:pt x="48" y="60"/>
                </a:lnTo>
                <a:lnTo>
                  <a:pt x="42" y="62"/>
                </a:lnTo>
                <a:lnTo>
                  <a:pt x="36" y="64"/>
                </a:lnTo>
                <a:lnTo>
                  <a:pt x="32" y="66"/>
                </a:lnTo>
                <a:lnTo>
                  <a:pt x="28" y="68"/>
                </a:lnTo>
                <a:lnTo>
                  <a:pt x="26" y="68"/>
                </a:lnTo>
                <a:lnTo>
                  <a:pt x="24" y="70"/>
                </a:lnTo>
                <a:lnTo>
                  <a:pt x="18" y="74"/>
                </a:lnTo>
                <a:lnTo>
                  <a:pt x="14" y="76"/>
                </a:lnTo>
                <a:lnTo>
                  <a:pt x="10" y="80"/>
                </a:lnTo>
                <a:lnTo>
                  <a:pt x="6" y="82"/>
                </a:lnTo>
                <a:lnTo>
                  <a:pt x="4" y="84"/>
                </a:lnTo>
                <a:lnTo>
                  <a:pt x="4" y="86"/>
                </a:lnTo>
                <a:lnTo>
                  <a:pt x="2" y="88"/>
                </a:lnTo>
                <a:lnTo>
                  <a:pt x="0" y="90"/>
                </a:lnTo>
                <a:lnTo>
                  <a:pt x="0" y="90"/>
                </a:lnTo>
                <a:lnTo>
                  <a:pt x="0" y="92"/>
                </a:lnTo>
                <a:lnTo>
                  <a:pt x="0" y="94"/>
                </a:lnTo>
                <a:lnTo>
                  <a:pt x="0" y="94"/>
                </a:lnTo>
                <a:lnTo>
                  <a:pt x="0" y="96"/>
                </a:lnTo>
                <a:lnTo>
                  <a:pt x="0" y="98"/>
                </a:lnTo>
                <a:lnTo>
                  <a:pt x="0" y="100"/>
                </a:lnTo>
                <a:lnTo>
                  <a:pt x="2" y="102"/>
                </a:lnTo>
                <a:lnTo>
                  <a:pt x="2" y="104"/>
                </a:lnTo>
                <a:lnTo>
                  <a:pt x="4" y="108"/>
                </a:lnTo>
                <a:lnTo>
                  <a:pt x="6" y="110"/>
                </a:lnTo>
                <a:lnTo>
                  <a:pt x="8" y="114"/>
                </a:lnTo>
                <a:lnTo>
                  <a:pt x="10" y="116"/>
                </a:lnTo>
                <a:lnTo>
                  <a:pt x="14" y="120"/>
                </a:lnTo>
                <a:lnTo>
                  <a:pt x="16" y="122"/>
                </a:lnTo>
                <a:lnTo>
                  <a:pt x="16" y="124"/>
                </a:lnTo>
                <a:lnTo>
                  <a:pt x="18" y="126"/>
                </a:lnTo>
                <a:lnTo>
                  <a:pt x="20" y="126"/>
                </a:lnTo>
                <a:lnTo>
                  <a:pt x="22" y="128"/>
                </a:lnTo>
                <a:lnTo>
                  <a:pt x="22" y="128"/>
                </a:lnTo>
                <a:lnTo>
                  <a:pt x="24" y="128"/>
                </a:lnTo>
                <a:lnTo>
                  <a:pt x="26" y="128"/>
                </a:lnTo>
                <a:lnTo>
                  <a:pt x="26" y="128"/>
                </a:lnTo>
                <a:lnTo>
                  <a:pt x="28" y="128"/>
                </a:lnTo>
                <a:lnTo>
                  <a:pt x="30" y="128"/>
                </a:lnTo>
                <a:lnTo>
                  <a:pt x="32" y="128"/>
                </a:lnTo>
                <a:lnTo>
                  <a:pt x="34" y="126"/>
                </a:lnTo>
                <a:lnTo>
                  <a:pt x="36" y="124"/>
                </a:lnTo>
                <a:lnTo>
                  <a:pt x="38" y="124"/>
                </a:lnTo>
                <a:lnTo>
                  <a:pt x="40" y="122"/>
                </a:lnTo>
                <a:lnTo>
                  <a:pt x="42" y="120"/>
                </a:lnTo>
                <a:lnTo>
                  <a:pt x="46" y="116"/>
                </a:lnTo>
                <a:lnTo>
                  <a:pt x="48" y="112"/>
                </a:lnTo>
                <a:lnTo>
                  <a:pt x="52" y="108"/>
                </a:lnTo>
                <a:lnTo>
                  <a:pt x="54" y="104"/>
                </a:lnTo>
                <a:lnTo>
                  <a:pt x="54" y="104"/>
                </a:lnTo>
                <a:lnTo>
                  <a:pt x="54" y="102"/>
                </a:lnTo>
                <a:lnTo>
                  <a:pt x="56" y="100"/>
                </a:lnTo>
                <a:lnTo>
                  <a:pt x="58" y="98"/>
                </a:lnTo>
                <a:lnTo>
                  <a:pt x="58" y="94"/>
                </a:lnTo>
                <a:lnTo>
                  <a:pt x="60" y="92"/>
                </a:lnTo>
                <a:lnTo>
                  <a:pt x="60" y="88"/>
                </a:lnTo>
                <a:lnTo>
                  <a:pt x="62" y="86"/>
                </a:lnTo>
                <a:lnTo>
                  <a:pt x="62" y="84"/>
                </a:lnTo>
                <a:lnTo>
                  <a:pt x="62" y="84"/>
                </a:lnTo>
                <a:lnTo>
                  <a:pt x="64" y="82"/>
                </a:lnTo>
                <a:lnTo>
                  <a:pt x="66" y="80"/>
                </a:lnTo>
                <a:lnTo>
                  <a:pt x="70" y="78"/>
                </a:lnTo>
                <a:lnTo>
                  <a:pt x="72" y="74"/>
                </a:lnTo>
                <a:lnTo>
                  <a:pt x="74" y="72"/>
                </a:lnTo>
                <a:lnTo>
                  <a:pt x="78" y="72"/>
                </a:lnTo>
                <a:lnTo>
                  <a:pt x="80" y="70"/>
                </a:lnTo>
                <a:lnTo>
                  <a:pt x="82" y="68"/>
                </a:lnTo>
                <a:lnTo>
                  <a:pt x="84" y="68"/>
                </a:lnTo>
                <a:lnTo>
                  <a:pt x="86" y="68"/>
                </a:lnTo>
                <a:lnTo>
                  <a:pt x="88" y="68"/>
                </a:lnTo>
                <a:lnTo>
                  <a:pt x="90" y="70"/>
                </a:lnTo>
                <a:lnTo>
                  <a:pt x="92" y="70"/>
                </a:lnTo>
                <a:lnTo>
                  <a:pt x="94" y="68"/>
                </a:lnTo>
                <a:lnTo>
                  <a:pt x="94" y="68"/>
                </a:lnTo>
                <a:lnTo>
                  <a:pt x="94" y="68"/>
                </a:lnTo>
                <a:lnTo>
                  <a:pt x="94" y="68"/>
                </a:lnTo>
                <a:lnTo>
                  <a:pt x="96" y="68"/>
                </a:lnTo>
                <a:lnTo>
                  <a:pt x="96" y="66"/>
                </a:lnTo>
                <a:lnTo>
                  <a:pt x="96" y="66"/>
                </a:lnTo>
                <a:lnTo>
                  <a:pt x="98" y="62"/>
                </a:lnTo>
                <a:lnTo>
                  <a:pt x="98" y="60"/>
                </a:lnTo>
                <a:lnTo>
                  <a:pt x="98" y="54"/>
                </a:lnTo>
                <a:lnTo>
                  <a:pt x="100" y="52"/>
                </a:lnTo>
                <a:lnTo>
                  <a:pt x="100" y="52"/>
                </a:lnTo>
                <a:lnTo>
                  <a:pt x="100" y="50"/>
                </a:lnTo>
                <a:lnTo>
                  <a:pt x="102" y="50"/>
                </a:lnTo>
                <a:lnTo>
                  <a:pt x="102" y="48"/>
                </a:lnTo>
                <a:lnTo>
                  <a:pt x="106" y="44"/>
                </a:lnTo>
                <a:lnTo>
                  <a:pt x="110" y="40"/>
                </a:lnTo>
                <a:lnTo>
                  <a:pt x="114" y="36"/>
                </a:lnTo>
                <a:lnTo>
                  <a:pt x="114" y="34"/>
                </a:lnTo>
                <a:lnTo>
                  <a:pt x="116" y="34"/>
                </a:lnTo>
                <a:lnTo>
                  <a:pt x="120" y="30"/>
                </a:lnTo>
                <a:lnTo>
                  <a:pt x="122" y="28"/>
                </a:lnTo>
                <a:lnTo>
                  <a:pt x="124" y="26"/>
                </a:lnTo>
                <a:lnTo>
                  <a:pt x="124" y="26"/>
                </a:lnTo>
                <a:lnTo>
                  <a:pt x="126" y="26"/>
                </a:lnTo>
                <a:lnTo>
                  <a:pt x="126" y="24"/>
                </a:lnTo>
                <a:lnTo>
                  <a:pt x="126" y="24"/>
                </a:lnTo>
                <a:lnTo>
                  <a:pt x="126" y="22"/>
                </a:lnTo>
                <a:lnTo>
                  <a:pt x="126" y="20"/>
                </a:lnTo>
                <a:lnTo>
                  <a:pt x="126" y="16"/>
                </a:lnTo>
                <a:lnTo>
                  <a:pt x="126" y="14"/>
                </a:lnTo>
                <a:lnTo>
                  <a:pt x="124" y="12"/>
                </a:lnTo>
                <a:lnTo>
                  <a:pt x="124" y="10"/>
                </a:lnTo>
                <a:lnTo>
                  <a:pt x="124" y="10"/>
                </a:lnTo>
                <a:lnTo>
                  <a:pt x="122" y="8"/>
                </a:lnTo>
                <a:lnTo>
                  <a:pt x="122" y="8"/>
                </a:lnTo>
                <a:lnTo>
                  <a:pt x="122" y="8"/>
                </a:lnTo>
                <a:lnTo>
                  <a:pt x="120" y="8"/>
                </a:lnTo>
                <a:lnTo>
                  <a:pt x="120" y="8"/>
                </a:lnTo>
                <a:lnTo>
                  <a:pt x="120" y="8"/>
                </a:lnTo>
                <a:lnTo>
                  <a:pt x="120" y="8"/>
                </a:lnTo>
                <a:lnTo>
                  <a:pt x="118" y="8"/>
                </a:lnTo>
                <a:lnTo>
                  <a:pt x="118" y="10"/>
                </a:lnTo>
                <a:lnTo>
                  <a:pt x="116" y="12"/>
                </a:lnTo>
                <a:lnTo>
                  <a:pt x="116" y="14"/>
                </a:lnTo>
                <a:lnTo>
                  <a:pt x="116" y="14"/>
                </a:lnTo>
                <a:lnTo>
                  <a:pt x="114" y="16"/>
                </a:lnTo>
                <a:lnTo>
                  <a:pt x="114" y="16"/>
                </a:lnTo>
                <a:lnTo>
                  <a:pt x="114" y="16"/>
                </a:lnTo>
                <a:lnTo>
                  <a:pt x="114" y="16"/>
                </a:lnTo>
                <a:lnTo>
                  <a:pt x="112" y="16"/>
                </a:lnTo>
                <a:lnTo>
                  <a:pt x="112" y="16"/>
                </a:lnTo>
                <a:lnTo>
                  <a:pt x="112" y="14"/>
                </a:lnTo>
                <a:lnTo>
                  <a:pt x="112" y="14"/>
                </a:lnTo>
                <a:lnTo>
                  <a:pt x="112" y="12"/>
                </a:lnTo>
                <a:lnTo>
                  <a:pt x="112" y="10"/>
                </a:lnTo>
                <a:lnTo>
                  <a:pt x="112" y="8"/>
                </a:lnTo>
                <a:lnTo>
                  <a:pt x="112" y="4"/>
                </a:lnTo>
                <a:lnTo>
                  <a:pt x="112" y="4"/>
                </a:lnTo>
                <a:lnTo>
                  <a:pt x="112" y="4"/>
                </a:lnTo>
                <a:lnTo>
                  <a:pt x="112" y="2"/>
                </a:lnTo>
                <a:lnTo>
                  <a:pt x="112" y="2"/>
                </a:lnTo>
                <a:lnTo>
                  <a:pt x="112" y="2"/>
                </a:lnTo>
                <a:lnTo>
                  <a:pt x="110" y="2"/>
                </a:lnTo>
                <a:lnTo>
                  <a:pt x="108" y="0"/>
                </a:lnTo>
                <a:lnTo>
                  <a:pt x="106" y="0"/>
                </a:lnTo>
                <a:lnTo>
                  <a:pt x="104" y="0"/>
                </a:lnTo>
                <a:lnTo>
                  <a:pt x="102" y="2"/>
                </a:lnTo>
                <a:lnTo>
                  <a:pt x="100" y="2"/>
                </a:lnTo>
                <a:lnTo>
                  <a:pt x="100" y="2"/>
                </a:lnTo>
                <a:lnTo>
                  <a:pt x="98" y="2"/>
                </a:lnTo>
                <a:lnTo>
                  <a:pt x="98"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1" name="Freeform 23"/>
          <p:cNvSpPr>
            <a:spLocks/>
          </p:cNvSpPr>
          <p:nvPr/>
        </p:nvSpPr>
        <p:spPr bwMode="auto">
          <a:xfrm>
            <a:off x="8270305" y="5848271"/>
            <a:ext cx="218241" cy="221706"/>
          </a:xfrm>
          <a:custGeom>
            <a:avLst/>
            <a:gdLst>
              <a:gd name="T0" fmla="*/ 98 w 126"/>
              <a:gd name="T1" fmla="*/ 4 h 128"/>
              <a:gd name="T2" fmla="*/ 96 w 126"/>
              <a:gd name="T3" fmla="*/ 8 h 128"/>
              <a:gd name="T4" fmla="*/ 96 w 126"/>
              <a:gd name="T5" fmla="*/ 16 h 128"/>
              <a:gd name="T6" fmla="*/ 96 w 126"/>
              <a:gd name="T7" fmla="*/ 22 h 128"/>
              <a:gd name="T8" fmla="*/ 94 w 126"/>
              <a:gd name="T9" fmla="*/ 24 h 128"/>
              <a:gd name="T10" fmla="*/ 92 w 126"/>
              <a:gd name="T11" fmla="*/ 26 h 128"/>
              <a:gd name="T12" fmla="*/ 82 w 126"/>
              <a:gd name="T13" fmla="*/ 30 h 128"/>
              <a:gd name="T14" fmla="*/ 76 w 126"/>
              <a:gd name="T15" fmla="*/ 32 h 128"/>
              <a:gd name="T16" fmla="*/ 74 w 126"/>
              <a:gd name="T17" fmla="*/ 36 h 128"/>
              <a:gd name="T18" fmla="*/ 68 w 126"/>
              <a:gd name="T19" fmla="*/ 44 h 128"/>
              <a:gd name="T20" fmla="*/ 62 w 126"/>
              <a:gd name="T21" fmla="*/ 52 h 128"/>
              <a:gd name="T22" fmla="*/ 58 w 126"/>
              <a:gd name="T23" fmla="*/ 54 h 128"/>
              <a:gd name="T24" fmla="*/ 52 w 126"/>
              <a:gd name="T25" fmla="*/ 58 h 128"/>
              <a:gd name="T26" fmla="*/ 36 w 126"/>
              <a:gd name="T27" fmla="*/ 64 h 128"/>
              <a:gd name="T28" fmla="*/ 26 w 126"/>
              <a:gd name="T29" fmla="*/ 68 h 128"/>
              <a:gd name="T30" fmla="*/ 14 w 126"/>
              <a:gd name="T31" fmla="*/ 76 h 128"/>
              <a:gd name="T32" fmla="*/ 4 w 126"/>
              <a:gd name="T33" fmla="*/ 84 h 128"/>
              <a:gd name="T34" fmla="*/ 0 w 126"/>
              <a:gd name="T35" fmla="*/ 90 h 128"/>
              <a:gd name="T36" fmla="*/ 0 w 126"/>
              <a:gd name="T37" fmla="*/ 94 h 128"/>
              <a:gd name="T38" fmla="*/ 0 w 126"/>
              <a:gd name="T39" fmla="*/ 98 h 128"/>
              <a:gd name="T40" fmla="*/ 2 w 126"/>
              <a:gd name="T41" fmla="*/ 104 h 128"/>
              <a:gd name="T42" fmla="*/ 8 w 126"/>
              <a:gd name="T43" fmla="*/ 114 h 128"/>
              <a:gd name="T44" fmla="*/ 16 w 126"/>
              <a:gd name="T45" fmla="*/ 122 h 128"/>
              <a:gd name="T46" fmla="*/ 20 w 126"/>
              <a:gd name="T47" fmla="*/ 126 h 128"/>
              <a:gd name="T48" fmla="*/ 24 w 126"/>
              <a:gd name="T49" fmla="*/ 128 h 128"/>
              <a:gd name="T50" fmla="*/ 28 w 126"/>
              <a:gd name="T51" fmla="*/ 128 h 128"/>
              <a:gd name="T52" fmla="*/ 34 w 126"/>
              <a:gd name="T53" fmla="*/ 126 h 128"/>
              <a:gd name="T54" fmla="*/ 40 w 126"/>
              <a:gd name="T55" fmla="*/ 122 h 128"/>
              <a:gd name="T56" fmla="*/ 48 w 126"/>
              <a:gd name="T57" fmla="*/ 112 h 128"/>
              <a:gd name="T58" fmla="*/ 54 w 126"/>
              <a:gd name="T59" fmla="*/ 104 h 128"/>
              <a:gd name="T60" fmla="*/ 58 w 126"/>
              <a:gd name="T61" fmla="*/ 98 h 128"/>
              <a:gd name="T62" fmla="*/ 60 w 126"/>
              <a:gd name="T63" fmla="*/ 88 h 128"/>
              <a:gd name="T64" fmla="*/ 62 w 126"/>
              <a:gd name="T65" fmla="*/ 84 h 128"/>
              <a:gd name="T66" fmla="*/ 70 w 126"/>
              <a:gd name="T67" fmla="*/ 78 h 128"/>
              <a:gd name="T68" fmla="*/ 78 w 126"/>
              <a:gd name="T69" fmla="*/ 72 h 128"/>
              <a:gd name="T70" fmla="*/ 84 w 126"/>
              <a:gd name="T71" fmla="*/ 68 h 128"/>
              <a:gd name="T72" fmla="*/ 90 w 126"/>
              <a:gd name="T73" fmla="*/ 70 h 128"/>
              <a:gd name="T74" fmla="*/ 94 w 126"/>
              <a:gd name="T75" fmla="*/ 68 h 128"/>
              <a:gd name="T76" fmla="*/ 96 w 126"/>
              <a:gd name="T77" fmla="*/ 68 h 128"/>
              <a:gd name="T78" fmla="*/ 98 w 126"/>
              <a:gd name="T79" fmla="*/ 62 h 128"/>
              <a:gd name="T80" fmla="*/ 100 w 126"/>
              <a:gd name="T81" fmla="*/ 52 h 128"/>
              <a:gd name="T82" fmla="*/ 102 w 126"/>
              <a:gd name="T83" fmla="*/ 50 h 128"/>
              <a:gd name="T84" fmla="*/ 110 w 126"/>
              <a:gd name="T85" fmla="*/ 40 h 128"/>
              <a:gd name="T86" fmla="*/ 116 w 126"/>
              <a:gd name="T87" fmla="*/ 34 h 128"/>
              <a:gd name="T88" fmla="*/ 124 w 126"/>
              <a:gd name="T89" fmla="*/ 26 h 128"/>
              <a:gd name="T90" fmla="*/ 126 w 126"/>
              <a:gd name="T91" fmla="*/ 24 h 128"/>
              <a:gd name="T92" fmla="*/ 126 w 126"/>
              <a:gd name="T93" fmla="*/ 20 h 128"/>
              <a:gd name="T94" fmla="*/ 124 w 126"/>
              <a:gd name="T95" fmla="*/ 12 h 128"/>
              <a:gd name="T96" fmla="*/ 122 w 126"/>
              <a:gd name="T97" fmla="*/ 8 h 128"/>
              <a:gd name="T98" fmla="*/ 120 w 126"/>
              <a:gd name="T99" fmla="*/ 8 h 128"/>
              <a:gd name="T100" fmla="*/ 120 w 126"/>
              <a:gd name="T101" fmla="*/ 8 h 128"/>
              <a:gd name="T102" fmla="*/ 116 w 126"/>
              <a:gd name="T103" fmla="*/ 12 h 128"/>
              <a:gd name="T104" fmla="*/ 114 w 126"/>
              <a:gd name="T105" fmla="*/ 16 h 128"/>
              <a:gd name="T106" fmla="*/ 114 w 126"/>
              <a:gd name="T107" fmla="*/ 16 h 128"/>
              <a:gd name="T108" fmla="*/ 112 w 126"/>
              <a:gd name="T109" fmla="*/ 14 h 128"/>
              <a:gd name="T110" fmla="*/ 112 w 126"/>
              <a:gd name="T111" fmla="*/ 10 h 128"/>
              <a:gd name="T112" fmla="*/ 112 w 126"/>
              <a:gd name="T113" fmla="*/ 4 h 128"/>
              <a:gd name="T114" fmla="*/ 112 w 126"/>
              <a:gd name="T115" fmla="*/ 2 h 128"/>
              <a:gd name="T116" fmla="*/ 108 w 126"/>
              <a:gd name="T117" fmla="*/ 0 h 128"/>
              <a:gd name="T118" fmla="*/ 102 w 126"/>
              <a:gd name="T119" fmla="*/ 2 h 128"/>
              <a:gd name="T120" fmla="*/ 98 w 126"/>
              <a:gd name="T12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28">
                <a:moveTo>
                  <a:pt x="98" y="4"/>
                </a:moveTo>
                <a:lnTo>
                  <a:pt x="98" y="4"/>
                </a:lnTo>
                <a:lnTo>
                  <a:pt x="98" y="4"/>
                </a:lnTo>
                <a:lnTo>
                  <a:pt x="96" y="4"/>
                </a:lnTo>
                <a:lnTo>
                  <a:pt x="96" y="6"/>
                </a:lnTo>
                <a:lnTo>
                  <a:pt x="96" y="8"/>
                </a:lnTo>
                <a:lnTo>
                  <a:pt x="96" y="10"/>
                </a:lnTo>
                <a:lnTo>
                  <a:pt x="96" y="14"/>
                </a:lnTo>
                <a:lnTo>
                  <a:pt x="96" y="16"/>
                </a:lnTo>
                <a:lnTo>
                  <a:pt x="96" y="18"/>
                </a:lnTo>
                <a:lnTo>
                  <a:pt x="96" y="20"/>
                </a:lnTo>
                <a:lnTo>
                  <a:pt x="96" y="22"/>
                </a:lnTo>
                <a:lnTo>
                  <a:pt x="96" y="22"/>
                </a:lnTo>
                <a:lnTo>
                  <a:pt x="96" y="24"/>
                </a:lnTo>
                <a:lnTo>
                  <a:pt x="94" y="24"/>
                </a:lnTo>
                <a:lnTo>
                  <a:pt x="94" y="24"/>
                </a:lnTo>
                <a:lnTo>
                  <a:pt x="92" y="26"/>
                </a:lnTo>
                <a:lnTo>
                  <a:pt x="92" y="26"/>
                </a:lnTo>
                <a:lnTo>
                  <a:pt x="88" y="28"/>
                </a:lnTo>
                <a:lnTo>
                  <a:pt x="86" y="28"/>
                </a:lnTo>
                <a:lnTo>
                  <a:pt x="82" y="30"/>
                </a:lnTo>
                <a:lnTo>
                  <a:pt x="80" y="32"/>
                </a:lnTo>
                <a:lnTo>
                  <a:pt x="78" y="32"/>
                </a:lnTo>
                <a:lnTo>
                  <a:pt x="76" y="32"/>
                </a:lnTo>
                <a:lnTo>
                  <a:pt x="76" y="34"/>
                </a:lnTo>
                <a:lnTo>
                  <a:pt x="74" y="34"/>
                </a:lnTo>
                <a:lnTo>
                  <a:pt x="74" y="36"/>
                </a:lnTo>
                <a:lnTo>
                  <a:pt x="72" y="38"/>
                </a:lnTo>
                <a:lnTo>
                  <a:pt x="70" y="40"/>
                </a:lnTo>
                <a:lnTo>
                  <a:pt x="68" y="44"/>
                </a:lnTo>
                <a:lnTo>
                  <a:pt x="66" y="46"/>
                </a:lnTo>
                <a:lnTo>
                  <a:pt x="64" y="50"/>
                </a:lnTo>
                <a:lnTo>
                  <a:pt x="62" y="52"/>
                </a:lnTo>
                <a:lnTo>
                  <a:pt x="60" y="52"/>
                </a:lnTo>
                <a:lnTo>
                  <a:pt x="60" y="54"/>
                </a:lnTo>
                <a:lnTo>
                  <a:pt x="58" y="54"/>
                </a:lnTo>
                <a:lnTo>
                  <a:pt x="56" y="56"/>
                </a:lnTo>
                <a:lnTo>
                  <a:pt x="54" y="56"/>
                </a:lnTo>
                <a:lnTo>
                  <a:pt x="52" y="58"/>
                </a:lnTo>
                <a:lnTo>
                  <a:pt x="48" y="60"/>
                </a:lnTo>
                <a:lnTo>
                  <a:pt x="42" y="62"/>
                </a:lnTo>
                <a:lnTo>
                  <a:pt x="36" y="64"/>
                </a:lnTo>
                <a:lnTo>
                  <a:pt x="32" y="66"/>
                </a:lnTo>
                <a:lnTo>
                  <a:pt x="28" y="68"/>
                </a:lnTo>
                <a:lnTo>
                  <a:pt x="26" y="68"/>
                </a:lnTo>
                <a:lnTo>
                  <a:pt x="24" y="70"/>
                </a:lnTo>
                <a:lnTo>
                  <a:pt x="18" y="74"/>
                </a:lnTo>
                <a:lnTo>
                  <a:pt x="14" y="76"/>
                </a:lnTo>
                <a:lnTo>
                  <a:pt x="10" y="80"/>
                </a:lnTo>
                <a:lnTo>
                  <a:pt x="6" y="82"/>
                </a:lnTo>
                <a:lnTo>
                  <a:pt x="4" y="84"/>
                </a:lnTo>
                <a:lnTo>
                  <a:pt x="4" y="86"/>
                </a:lnTo>
                <a:lnTo>
                  <a:pt x="2" y="88"/>
                </a:lnTo>
                <a:lnTo>
                  <a:pt x="0" y="90"/>
                </a:lnTo>
                <a:lnTo>
                  <a:pt x="0" y="90"/>
                </a:lnTo>
                <a:lnTo>
                  <a:pt x="0" y="92"/>
                </a:lnTo>
                <a:lnTo>
                  <a:pt x="0" y="94"/>
                </a:lnTo>
                <a:lnTo>
                  <a:pt x="0" y="94"/>
                </a:lnTo>
                <a:lnTo>
                  <a:pt x="0" y="96"/>
                </a:lnTo>
                <a:lnTo>
                  <a:pt x="0" y="98"/>
                </a:lnTo>
                <a:lnTo>
                  <a:pt x="0" y="100"/>
                </a:lnTo>
                <a:lnTo>
                  <a:pt x="2" y="102"/>
                </a:lnTo>
                <a:lnTo>
                  <a:pt x="2" y="104"/>
                </a:lnTo>
                <a:lnTo>
                  <a:pt x="4" y="108"/>
                </a:lnTo>
                <a:lnTo>
                  <a:pt x="6" y="110"/>
                </a:lnTo>
                <a:lnTo>
                  <a:pt x="8" y="114"/>
                </a:lnTo>
                <a:lnTo>
                  <a:pt x="10" y="116"/>
                </a:lnTo>
                <a:lnTo>
                  <a:pt x="14" y="120"/>
                </a:lnTo>
                <a:lnTo>
                  <a:pt x="16" y="122"/>
                </a:lnTo>
                <a:lnTo>
                  <a:pt x="16" y="124"/>
                </a:lnTo>
                <a:lnTo>
                  <a:pt x="18" y="126"/>
                </a:lnTo>
                <a:lnTo>
                  <a:pt x="20" y="126"/>
                </a:lnTo>
                <a:lnTo>
                  <a:pt x="22" y="128"/>
                </a:lnTo>
                <a:lnTo>
                  <a:pt x="22" y="128"/>
                </a:lnTo>
                <a:lnTo>
                  <a:pt x="24" y="128"/>
                </a:lnTo>
                <a:lnTo>
                  <a:pt x="26" y="128"/>
                </a:lnTo>
                <a:lnTo>
                  <a:pt x="26" y="128"/>
                </a:lnTo>
                <a:lnTo>
                  <a:pt x="28" y="128"/>
                </a:lnTo>
                <a:lnTo>
                  <a:pt x="30" y="128"/>
                </a:lnTo>
                <a:lnTo>
                  <a:pt x="32" y="128"/>
                </a:lnTo>
                <a:lnTo>
                  <a:pt x="34" y="126"/>
                </a:lnTo>
                <a:lnTo>
                  <a:pt x="36" y="124"/>
                </a:lnTo>
                <a:lnTo>
                  <a:pt x="38" y="124"/>
                </a:lnTo>
                <a:lnTo>
                  <a:pt x="40" y="122"/>
                </a:lnTo>
                <a:lnTo>
                  <a:pt x="42" y="120"/>
                </a:lnTo>
                <a:lnTo>
                  <a:pt x="46" y="116"/>
                </a:lnTo>
                <a:lnTo>
                  <a:pt x="48" y="112"/>
                </a:lnTo>
                <a:lnTo>
                  <a:pt x="52" y="108"/>
                </a:lnTo>
                <a:lnTo>
                  <a:pt x="54" y="104"/>
                </a:lnTo>
                <a:lnTo>
                  <a:pt x="54" y="104"/>
                </a:lnTo>
                <a:lnTo>
                  <a:pt x="54" y="102"/>
                </a:lnTo>
                <a:lnTo>
                  <a:pt x="56" y="100"/>
                </a:lnTo>
                <a:lnTo>
                  <a:pt x="58" y="98"/>
                </a:lnTo>
                <a:lnTo>
                  <a:pt x="58" y="94"/>
                </a:lnTo>
                <a:lnTo>
                  <a:pt x="60" y="92"/>
                </a:lnTo>
                <a:lnTo>
                  <a:pt x="60" y="88"/>
                </a:lnTo>
                <a:lnTo>
                  <a:pt x="62" y="86"/>
                </a:lnTo>
                <a:lnTo>
                  <a:pt x="62" y="84"/>
                </a:lnTo>
                <a:lnTo>
                  <a:pt x="62" y="84"/>
                </a:lnTo>
                <a:lnTo>
                  <a:pt x="64" y="82"/>
                </a:lnTo>
                <a:lnTo>
                  <a:pt x="66" y="80"/>
                </a:lnTo>
                <a:lnTo>
                  <a:pt x="70" y="78"/>
                </a:lnTo>
                <a:lnTo>
                  <a:pt x="72" y="74"/>
                </a:lnTo>
                <a:lnTo>
                  <a:pt x="74" y="72"/>
                </a:lnTo>
                <a:lnTo>
                  <a:pt x="78" y="72"/>
                </a:lnTo>
                <a:lnTo>
                  <a:pt x="80" y="70"/>
                </a:lnTo>
                <a:lnTo>
                  <a:pt x="82" y="68"/>
                </a:lnTo>
                <a:lnTo>
                  <a:pt x="84" y="68"/>
                </a:lnTo>
                <a:lnTo>
                  <a:pt x="86" y="68"/>
                </a:lnTo>
                <a:lnTo>
                  <a:pt x="88" y="68"/>
                </a:lnTo>
                <a:lnTo>
                  <a:pt x="90" y="70"/>
                </a:lnTo>
                <a:lnTo>
                  <a:pt x="92" y="70"/>
                </a:lnTo>
                <a:lnTo>
                  <a:pt x="94" y="68"/>
                </a:lnTo>
                <a:lnTo>
                  <a:pt x="94" y="68"/>
                </a:lnTo>
                <a:lnTo>
                  <a:pt x="94" y="68"/>
                </a:lnTo>
                <a:lnTo>
                  <a:pt x="94" y="68"/>
                </a:lnTo>
                <a:lnTo>
                  <a:pt x="96" y="68"/>
                </a:lnTo>
                <a:lnTo>
                  <a:pt x="96" y="66"/>
                </a:lnTo>
                <a:lnTo>
                  <a:pt x="96" y="66"/>
                </a:lnTo>
                <a:lnTo>
                  <a:pt x="98" y="62"/>
                </a:lnTo>
                <a:lnTo>
                  <a:pt x="98" y="60"/>
                </a:lnTo>
                <a:lnTo>
                  <a:pt x="98" y="54"/>
                </a:lnTo>
                <a:lnTo>
                  <a:pt x="100" y="52"/>
                </a:lnTo>
                <a:lnTo>
                  <a:pt x="100" y="52"/>
                </a:lnTo>
                <a:lnTo>
                  <a:pt x="100" y="50"/>
                </a:lnTo>
                <a:lnTo>
                  <a:pt x="102" y="50"/>
                </a:lnTo>
                <a:lnTo>
                  <a:pt x="102" y="48"/>
                </a:lnTo>
                <a:lnTo>
                  <a:pt x="106" y="44"/>
                </a:lnTo>
                <a:lnTo>
                  <a:pt x="110" y="40"/>
                </a:lnTo>
                <a:lnTo>
                  <a:pt x="114" y="36"/>
                </a:lnTo>
                <a:lnTo>
                  <a:pt x="114" y="34"/>
                </a:lnTo>
                <a:lnTo>
                  <a:pt x="116" y="34"/>
                </a:lnTo>
                <a:lnTo>
                  <a:pt x="120" y="30"/>
                </a:lnTo>
                <a:lnTo>
                  <a:pt x="122" y="28"/>
                </a:lnTo>
                <a:lnTo>
                  <a:pt x="124" y="26"/>
                </a:lnTo>
                <a:lnTo>
                  <a:pt x="124" y="26"/>
                </a:lnTo>
                <a:lnTo>
                  <a:pt x="126" y="26"/>
                </a:lnTo>
                <a:lnTo>
                  <a:pt x="126" y="24"/>
                </a:lnTo>
                <a:lnTo>
                  <a:pt x="126" y="24"/>
                </a:lnTo>
                <a:lnTo>
                  <a:pt x="126" y="22"/>
                </a:lnTo>
                <a:lnTo>
                  <a:pt x="126" y="20"/>
                </a:lnTo>
                <a:lnTo>
                  <a:pt x="126" y="16"/>
                </a:lnTo>
                <a:lnTo>
                  <a:pt x="126" y="14"/>
                </a:lnTo>
                <a:lnTo>
                  <a:pt x="124" y="12"/>
                </a:lnTo>
                <a:lnTo>
                  <a:pt x="124" y="10"/>
                </a:lnTo>
                <a:lnTo>
                  <a:pt x="124" y="10"/>
                </a:lnTo>
                <a:lnTo>
                  <a:pt x="122" y="8"/>
                </a:lnTo>
                <a:lnTo>
                  <a:pt x="122" y="8"/>
                </a:lnTo>
                <a:lnTo>
                  <a:pt x="122" y="8"/>
                </a:lnTo>
                <a:lnTo>
                  <a:pt x="120" y="8"/>
                </a:lnTo>
                <a:lnTo>
                  <a:pt x="120" y="8"/>
                </a:lnTo>
                <a:lnTo>
                  <a:pt x="120" y="8"/>
                </a:lnTo>
                <a:lnTo>
                  <a:pt x="120" y="8"/>
                </a:lnTo>
                <a:lnTo>
                  <a:pt x="118" y="8"/>
                </a:lnTo>
                <a:lnTo>
                  <a:pt x="118" y="10"/>
                </a:lnTo>
                <a:lnTo>
                  <a:pt x="116" y="12"/>
                </a:lnTo>
                <a:lnTo>
                  <a:pt x="116" y="14"/>
                </a:lnTo>
                <a:lnTo>
                  <a:pt x="116" y="14"/>
                </a:lnTo>
                <a:lnTo>
                  <a:pt x="114" y="16"/>
                </a:lnTo>
                <a:lnTo>
                  <a:pt x="114" y="16"/>
                </a:lnTo>
                <a:lnTo>
                  <a:pt x="114" y="16"/>
                </a:lnTo>
                <a:lnTo>
                  <a:pt x="114" y="16"/>
                </a:lnTo>
                <a:lnTo>
                  <a:pt x="112" y="16"/>
                </a:lnTo>
                <a:lnTo>
                  <a:pt x="112" y="16"/>
                </a:lnTo>
                <a:lnTo>
                  <a:pt x="112" y="14"/>
                </a:lnTo>
                <a:lnTo>
                  <a:pt x="112" y="14"/>
                </a:lnTo>
                <a:lnTo>
                  <a:pt x="112" y="12"/>
                </a:lnTo>
                <a:lnTo>
                  <a:pt x="112" y="10"/>
                </a:lnTo>
                <a:lnTo>
                  <a:pt x="112" y="8"/>
                </a:lnTo>
                <a:lnTo>
                  <a:pt x="112" y="4"/>
                </a:lnTo>
                <a:lnTo>
                  <a:pt x="112" y="4"/>
                </a:lnTo>
                <a:lnTo>
                  <a:pt x="112" y="4"/>
                </a:lnTo>
                <a:lnTo>
                  <a:pt x="112" y="2"/>
                </a:lnTo>
                <a:lnTo>
                  <a:pt x="112" y="2"/>
                </a:lnTo>
                <a:lnTo>
                  <a:pt x="112" y="2"/>
                </a:lnTo>
                <a:lnTo>
                  <a:pt x="110" y="2"/>
                </a:lnTo>
                <a:lnTo>
                  <a:pt x="108" y="0"/>
                </a:lnTo>
                <a:lnTo>
                  <a:pt x="106" y="0"/>
                </a:lnTo>
                <a:lnTo>
                  <a:pt x="104" y="0"/>
                </a:lnTo>
                <a:lnTo>
                  <a:pt x="102" y="2"/>
                </a:lnTo>
                <a:lnTo>
                  <a:pt x="100" y="2"/>
                </a:lnTo>
                <a:lnTo>
                  <a:pt x="100" y="2"/>
                </a:lnTo>
                <a:lnTo>
                  <a:pt x="98" y="2"/>
                </a:lnTo>
                <a:lnTo>
                  <a:pt x="98"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2" name="Freeform 24"/>
          <p:cNvSpPr>
            <a:spLocks/>
          </p:cNvSpPr>
          <p:nvPr/>
        </p:nvSpPr>
        <p:spPr bwMode="auto">
          <a:xfrm>
            <a:off x="7248381" y="3911811"/>
            <a:ext cx="41570" cy="83140"/>
          </a:xfrm>
          <a:custGeom>
            <a:avLst/>
            <a:gdLst>
              <a:gd name="T0" fmla="*/ 12 w 24"/>
              <a:gd name="T1" fmla="*/ 0 h 48"/>
              <a:gd name="T2" fmla="*/ 12 w 24"/>
              <a:gd name="T3" fmla="*/ 0 h 48"/>
              <a:gd name="T4" fmla="*/ 12 w 24"/>
              <a:gd name="T5" fmla="*/ 0 h 48"/>
              <a:gd name="T6" fmla="*/ 10 w 24"/>
              <a:gd name="T7" fmla="*/ 0 h 48"/>
              <a:gd name="T8" fmla="*/ 10 w 24"/>
              <a:gd name="T9" fmla="*/ 2 h 48"/>
              <a:gd name="T10" fmla="*/ 10 w 24"/>
              <a:gd name="T11" fmla="*/ 2 h 48"/>
              <a:gd name="T12" fmla="*/ 8 w 24"/>
              <a:gd name="T13" fmla="*/ 2 h 48"/>
              <a:gd name="T14" fmla="*/ 8 w 24"/>
              <a:gd name="T15" fmla="*/ 4 h 48"/>
              <a:gd name="T16" fmla="*/ 6 w 24"/>
              <a:gd name="T17" fmla="*/ 6 h 48"/>
              <a:gd name="T18" fmla="*/ 4 w 24"/>
              <a:gd name="T19" fmla="*/ 8 h 48"/>
              <a:gd name="T20" fmla="*/ 4 w 24"/>
              <a:gd name="T21" fmla="*/ 10 h 48"/>
              <a:gd name="T22" fmla="*/ 2 w 24"/>
              <a:gd name="T23" fmla="*/ 14 h 48"/>
              <a:gd name="T24" fmla="*/ 2 w 24"/>
              <a:gd name="T25" fmla="*/ 16 h 48"/>
              <a:gd name="T26" fmla="*/ 0 w 24"/>
              <a:gd name="T27" fmla="*/ 18 h 48"/>
              <a:gd name="T28" fmla="*/ 0 w 24"/>
              <a:gd name="T29" fmla="*/ 22 h 48"/>
              <a:gd name="T30" fmla="*/ 0 w 24"/>
              <a:gd name="T31" fmla="*/ 24 h 48"/>
              <a:gd name="T32" fmla="*/ 0 w 24"/>
              <a:gd name="T33" fmla="*/ 26 h 48"/>
              <a:gd name="T34" fmla="*/ 0 w 24"/>
              <a:gd name="T35" fmla="*/ 30 h 48"/>
              <a:gd name="T36" fmla="*/ 0 w 24"/>
              <a:gd name="T37" fmla="*/ 32 h 48"/>
              <a:gd name="T38" fmla="*/ 0 w 24"/>
              <a:gd name="T39" fmla="*/ 32 h 48"/>
              <a:gd name="T40" fmla="*/ 0 w 24"/>
              <a:gd name="T41" fmla="*/ 34 h 48"/>
              <a:gd name="T42" fmla="*/ 0 w 24"/>
              <a:gd name="T43" fmla="*/ 36 h 48"/>
              <a:gd name="T44" fmla="*/ 2 w 24"/>
              <a:gd name="T45" fmla="*/ 38 h 48"/>
              <a:gd name="T46" fmla="*/ 4 w 24"/>
              <a:gd name="T47" fmla="*/ 42 h 48"/>
              <a:gd name="T48" fmla="*/ 6 w 24"/>
              <a:gd name="T49" fmla="*/ 44 h 48"/>
              <a:gd name="T50" fmla="*/ 8 w 24"/>
              <a:gd name="T51" fmla="*/ 46 h 48"/>
              <a:gd name="T52" fmla="*/ 8 w 24"/>
              <a:gd name="T53" fmla="*/ 46 h 48"/>
              <a:gd name="T54" fmla="*/ 10 w 24"/>
              <a:gd name="T55" fmla="*/ 46 h 48"/>
              <a:gd name="T56" fmla="*/ 12 w 24"/>
              <a:gd name="T57" fmla="*/ 48 h 48"/>
              <a:gd name="T58" fmla="*/ 12 w 24"/>
              <a:gd name="T59" fmla="*/ 48 h 48"/>
              <a:gd name="T60" fmla="*/ 14 w 24"/>
              <a:gd name="T61" fmla="*/ 48 h 48"/>
              <a:gd name="T62" fmla="*/ 14 w 24"/>
              <a:gd name="T63" fmla="*/ 48 h 48"/>
              <a:gd name="T64" fmla="*/ 16 w 24"/>
              <a:gd name="T65" fmla="*/ 48 h 48"/>
              <a:gd name="T66" fmla="*/ 18 w 24"/>
              <a:gd name="T67" fmla="*/ 48 h 48"/>
              <a:gd name="T68" fmla="*/ 18 w 24"/>
              <a:gd name="T69" fmla="*/ 48 h 48"/>
              <a:gd name="T70" fmla="*/ 20 w 24"/>
              <a:gd name="T71" fmla="*/ 46 h 48"/>
              <a:gd name="T72" fmla="*/ 20 w 24"/>
              <a:gd name="T73" fmla="*/ 46 h 48"/>
              <a:gd name="T74" fmla="*/ 20 w 24"/>
              <a:gd name="T75" fmla="*/ 44 h 48"/>
              <a:gd name="T76" fmla="*/ 22 w 24"/>
              <a:gd name="T77" fmla="*/ 42 h 48"/>
              <a:gd name="T78" fmla="*/ 22 w 24"/>
              <a:gd name="T79" fmla="*/ 40 h 48"/>
              <a:gd name="T80" fmla="*/ 22 w 24"/>
              <a:gd name="T81" fmla="*/ 38 h 48"/>
              <a:gd name="T82" fmla="*/ 24 w 24"/>
              <a:gd name="T83" fmla="*/ 36 h 48"/>
              <a:gd name="T84" fmla="*/ 24 w 24"/>
              <a:gd name="T85" fmla="*/ 32 h 48"/>
              <a:gd name="T86" fmla="*/ 24 w 24"/>
              <a:gd name="T87" fmla="*/ 28 h 48"/>
              <a:gd name="T88" fmla="*/ 24 w 24"/>
              <a:gd name="T89" fmla="*/ 26 h 48"/>
              <a:gd name="T90" fmla="*/ 24 w 24"/>
              <a:gd name="T91" fmla="*/ 22 h 48"/>
              <a:gd name="T92" fmla="*/ 24 w 24"/>
              <a:gd name="T93" fmla="*/ 18 h 48"/>
              <a:gd name="T94" fmla="*/ 22 w 24"/>
              <a:gd name="T95" fmla="*/ 14 h 48"/>
              <a:gd name="T96" fmla="*/ 20 w 24"/>
              <a:gd name="T97" fmla="*/ 10 h 48"/>
              <a:gd name="T98" fmla="*/ 20 w 24"/>
              <a:gd name="T99" fmla="*/ 8 h 48"/>
              <a:gd name="T100" fmla="*/ 20 w 24"/>
              <a:gd name="T101" fmla="*/ 6 h 48"/>
              <a:gd name="T102" fmla="*/ 18 w 24"/>
              <a:gd name="T103" fmla="*/ 6 h 48"/>
              <a:gd name="T104" fmla="*/ 18 w 24"/>
              <a:gd name="T105" fmla="*/ 4 h 48"/>
              <a:gd name="T106" fmla="*/ 16 w 24"/>
              <a:gd name="T107" fmla="*/ 2 h 48"/>
              <a:gd name="T108" fmla="*/ 14 w 24"/>
              <a:gd name="T109" fmla="*/ 2 h 48"/>
              <a:gd name="T110" fmla="*/ 14 w 24"/>
              <a:gd name="T111" fmla="*/ 0 h 48"/>
              <a:gd name="T112" fmla="*/ 12 w 24"/>
              <a:gd name="T113" fmla="*/ 0 h 48"/>
              <a:gd name="T114" fmla="*/ 12 w 24"/>
              <a:gd name="T11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 h="48">
                <a:moveTo>
                  <a:pt x="12" y="0"/>
                </a:moveTo>
                <a:lnTo>
                  <a:pt x="12" y="0"/>
                </a:lnTo>
                <a:lnTo>
                  <a:pt x="12" y="0"/>
                </a:lnTo>
                <a:lnTo>
                  <a:pt x="10" y="0"/>
                </a:lnTo>
                <a:lnTo>
                  <a:pt x="10" y="2"/>
                </a:lnTo>
                <a:lnTo>
                  <a:pt x="10" y="2"/>
                </a:lnTo>
                <a:lnTo>
                  <a:pt x="8" y="2"/>
                </a:lnTo>
                <a:lnTo>
                  <a:pt x="8" y="4"/>
                </a:lnTo>
                <a:lnTo>
                  <a:pt x="6" y="6"/>
                </a:lnTo>
                <a:lnTo>
                  <a:pt x="4" y="8"/>
                </a:lnTo>
                <a:lnTo>
                  <a:pt x="4" y="10"/>
                </a:lnTo>
                <a:lnTo>
                  <a:pt x="2" y="14"/>
                </a:lnTo>
                <a:lnTo>
                  <a:pt x="2" y="16"/>
                </a:lnTo>
                <a:lnTo>
                  <a:pt x="0" y="18"/>
                </a:lnTo>
                <a:lnTo>
                  <a:pt x="0" y="22"/>
                </a:lnTo>
                <a:lnTo>
                  <a:pt x="0" y="24"/>
                </a:lnTo>
                <a:lnTo>
                  <a:pt x="0" y="26"/>
                </a:lnTo>
                <a:lnTo>
                  <a:pt x="0" y="30"/>
                </a:lnTo>
                <a:lnTo>
                  <a:pt x="0" y="32"/>
                </a:lnTo>
                <a:lnTo>
                  <a:pt x="0" y="32"/>
                </a:lnTo>
                <a:lnTo>
                  <a:pt x="0" y="34"/>
                </a:lnTo>
                <a:lnTo>
                  <a:pt x="0" y="36"/>
                </a:lnTo>
                <a:lnTo>
                  <a:pt x="2" y="38"/>
                </a:lnTo>
                <a:lnTo>
                  <a:pt x="4" y="42"/>
                </a:lnTo>
                <a:lnTo>
                  <a:pt x="6" y="44"/>
                </a:lnTo>
                <a:lnTo>
                  <a:pt x="8" y="46"/>
                </a:lnTo>
                <a:lnTo>
                  <a:pt x="8" y="46"/>
                </a:lnTo>
                <a:lnTo>
                  <a:pt x="10" y="46"/>
                </a:lnTo>
                <a:lnTo>
                  <a:pt x="12" y="48"/>
                </a:lnTo>
                <a:lnTo>
                  <a:pt x="12" y="48"/>
                </a:lnTo>
                <a:lnTo>
                  <a:pt x="14" y="48"/>
                </a:lnTo>
                <a:lnTo>
                  <a:pt x="14" y="48"/>
                </a:lnTo>
                <a:lnTo>
                  <a:pt x="16" y="48"/>
                </a:lnTo>
                <a:lnTo>
                  <a:pt x="18" y="48"/>
                </a:lnTo>
                <a:lnTo>
                  <a:pt x="18" y="48"/>
                </a:lnTo>
                <a:lnTo>
                  <a:pt x="20" y="46"/>
                </a:lnTo>
                <a:lnTo>
                  <a:pt x="20" y="46"/>
                </a:lnTo>
                <a:lnTo>
                  <a:pt x="20" y="44"/>
                </a:lnTo>
                <a:lnTo>
                  <a:pt x="22" y="42"/>
                </a:lnTo>
                <a:lnTo>
                  <a:pt x="22" y="40"/>
                </a:lnTo>
                <a:lnTo>
                  <a:pt x="22" y="38"/>
                </a:lnTo>
                <a:lnTo>
                  <a:pt x="24" y="36"/>
                </a:lnTo>
                <a:lnTo>
                  <a:pt x="24" y="32"/>
                </a:lnTo>
                <a:lnTo>
                  <a:pt x="24" y="28"/>
                </a:lnTo>
                <a:lnTo>
                  <a:pt x="24" y="26"/>
                </a:lnTo>
                <a:lnTo>
                  <a:pt x="24" y="22"/>
                </a:lnTo>
                <a:lnTo>
                  <a:pt x="24" y="18"/>
                </a:lnTo>
                <a:lnTo>
                  <a:pt x="22" y="14"/>
                </a:lnTo>
                <a:lnTo>
                  <a:pt x="20" y="10"/>
                </a:lnTo>
                <a:lnTo>
                  <a:pt x="20" y="8"/>
                </a:lnTo>
                <a:lnTo>
                  <a:pt x="20" y="6"/>
                </a:lnTo>
                <a:lnTo>
                  <a:pt x="18" y="6"/>
                </a:lnTo>
                <a:lnTo>
                  <a:pt x="18" y="4"/>
                </a:lnTo>
                <a:lnTo>
                  <a:pt x="16" y="2"/>
                </a:lnTo>
                <a:lnTo>
                  <a:pt x="14" y="2"/>
                </a:lnTo>
                <a:lnTo>
                  <a:pt x="14" y="0"/>
                </a:lnTo>
                <a:lnTo>
                  <a:pt x="12" y="0"/>
                </a:lnTo>
                <a:lnTo>
                  <a:pt x="12"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3" name="Freeform 25"/>
          <p:cNvSpPr>
            <a:spLocks/>
          </p:cNvSpPr>
          <p:nvPr/>
        </p:nvSpPr>
        <p:spPr bwMode="auto">
          <a:xfrm>
            <a:off x="7248381" y="3911811"/>
            <a:ext cx="41570" cy="83140"/>
          </a:xfrm>
          <a:custGeom>
            <a:avLst/>
            <a:gdLst>
              <a:gd name="T0" fmla="*/ 12 w 24"/>
              <a:gd name="T1" fmla="*/ 0 h 48"/>
              <a:gd name="T2" fmla="*/ 12 w 24"/>
              <a:gd name="T3" fmla="*/ 0 h 48"/>
              <a:gd name="T4" fmla="*/ 12 w 24"/>
              <a:gd name="T5" fmla="*/ 0 h 48"/>
              <a:gd name="T6" fmla="*/ 10 w 24"/>
              <a:gd name="T7" fmla="*/ 0 h 48"/>
              <a:gd name="T8" fmla="*/ 10 w 24"/>
              <a:gd name="T9" fmla="*/ 2 h 48"/>
              <a:gd name="T10" fmla="*/ 10 w 24"/>
              <a:gd name="T11" fmla="*/ 2 h 48"/>
              <a:gd name="T12" fmla="*/ 8 w 24"/>
              <a:gd name="T13" fmla="*/ 2 h 48"/>
              <a:gd name="T14" fmla="*/ 8 w 24"/>
              <a:gd name="T15" fmla="*/ 4 h 48"/>
              <a:gd name="T16" fmla="*/ 6 w 24"/>
              <a:gd name="T17" fmla="*/ 6 h 48"/>
              <a:gd name="T18" fmla="*/ 4 w 24"/>
              <a:gd name="T19" fmla="*/ 8 h 48"/>
              <a:gd name="T20" fmla="*/ 4 w 24"/>
              <a:gd name="T21" fmla="*/ 10 h 48"/>
              <a:gd name="T22" fmla="*/ 2 w 24"/>
              <a:gd name="T23" fmla="*/ 14 h 48"/>
              <a:gd name="T24" fmla="*/ 2 w 24"/>
              <a:gd name="T25" fmla="*/ 16 h 48"/>
              <a:gd name="T26" fmla="*/ 0 w 24"/>
              <a:gd name="T27" fmla="*/ 18 h 48"/>
              <a:gd name="T28" fmla="*/ 0 w 24"/>
              <a:gd name="T29" fmla="*/ 22 h 48"/>
              <a:gd name="T30" fmla="*/ 0 w 24"/>
              <a:gd name="T31" fmla="*/ 24 h 48"/>
              <a:gd name="T32" fmla="*/ 0 w 24"/>
              <a:gd name="T33" fmla="*/ 26 h 48"/>
              <a:gd name="T34" fmla="*/ 0 w 24"/>
              <a:gd name="T35" fmla="*/ 30 h 48"/>
              <a:gd name="T36" fmla="*/ 0 w 24"/>
              <a:gd name="T37" fmla="*/ 32 h 48"/>
              <a:gd name="T38" fmla="*/ 0 w 24"/>
              <a:gd name="T39" fmla="*/ 32 h 48"/>
              <a:gd name="T40" fmla="*/ 0 w 24"/>
              <a:gd name="T41" fmla="*/ 34 h 48"/>
              <a:gd name="T42" fmla="*/ 0 w 24"/>
              <a:gd name="T43" fmla="*/ 36 h 48"/>
              <a:gd name="T44" fmla="*/ 2 w 24"/>
              <a:gd name="T45" fmla="*/ 38 h 48"/>
              <a:gd name="T46" fmla="*/ 4 w 24"/>
              <a:gd name="T47" fmla="*/ 42 h 48"/>
              <a:gd name="T48" fmla="*/ 6 w 24"/>
              <a:gd name="T49" fmla="*/ 44 h 48"/>
              <a:gd name="T50" fmla="*/ 8 w 24"/>
              <a:gd name="T51" fmla="*/ 46 h 48"/>
              <a:gd name="T52" fmla="*/ 8 w 24"/>
              <a:gd name="T53" fmla="*/ 46 h 48"/>
              <a:gd name="T54" fmla="*/ 10 w 24"/>
              <a:gd name="T55" fmla="*/ 46 h 48"/>
              <a:gd name="T56" fmla="*/ 12 w 24"/>
              <a:gd name="T57" fmla="*/ 48 h 48"/>
              <a:gd name="T58" fmla="*/ 12 w 24"/>
              <a:gd name="T59" fmla="*/ 48 h 48"/>
              <a:gd name="T60" fmla="*/ 14 w 24"/>
              <a:gd name="T61" fmla="*/ 48 h 48"/>
              <a:gd name="T62" fmla="*/ 14 w 24"/>
              <a:gd name="T63" fmla="*/ 48 h 48"/>
              <a:gd name="T64" fmla="*/ 16 w 24"/>
              <a:gd name="T65" fmla="*/ 48 h 48"/>
              <a:gd name="T66" fmla="*/ 18 w 24"/>
              <a:gd name="T67" fmla="*/ 48 h 48"/>
              <a:gd name="T68" fmla="*/ 18 w 24"/>
              <a:gd name="T69" fmla="*/ 48 h 48"/>
              <a:gd name="T70" fmla="*/ 20 w 24"/>
              <a:gd name="T71" fmla="*/ 46 h 48"/>
              <a:gd name="T72" fmla="*/ 20 w 24"/>
              <a:gd name="T73" fmla="*/ 46 h 48"/>
              <a:gd name="T74" fmla="*/ 20 w 24"/>
              <a:gd name="T75" fmla="*/ 44 h 48"/>
              <a:gd name="T76" fmla="*/ 22 w 24"/>
              <a:gd name="T77" fmla="*/ 42 h 48"/>
              <a:gd name="T78" fmla="*/ 22 w 24"/>
              <a:gd name="T79" fmla="*/ 40 h 48"/>
              <a:gd name="T80" fmla="*/ 22 w 24"/>
              <a:gd name="T81" fmla="*/ 38 h 48"/>
              <a:gd name="T82" fmla="*/ 24 w 24"/>
              <a:gd name="T83" fmla="*/ 36 h 48"/>
              <a:gd name="T84" fmla="*/ 24 w 24"/>
              <a:gd name="T85" fmla="*/ 32 h 48"/>
              <a:gd name="T86" fmla="*/ 24 w 24"/>
              <a:gd name="T87" fmla="*/ 28 h 48"/>
              <a:gd name="T88" fmla="*/ 24 w 24"/>
              <a:gd name="T89" fmla="*/ 26 h 48"/>
              <a:gd name="T90" fmla="*/ 24 w 24"/>
              <a:gd name="T91" fmla="*/ 22 h 48"/>
              <a:gd name="T92" fmla="*/ 24 w 24"/>
              <a:gd name="T93" fmla="*/ 18 h 48"/>
              <a:gd name="T94" fmla="*/ 22 w 24"/>
              <a:gd name="T95" fmla="*/ 14 h 48"/>
              <a:gd name="T96" fmla="*/ 20 w 24"/>
              <a:gd name="T97" fmla="*/ 10 h 48"/>
              <a:gd name="T98" fmla="*/ 20 w 24"/>
              <a:gd name="T99" fmla="*/ 8 h 48"/>
              <a:gd name="T100" fmla="*/ 20 w 24"/>
              <a:gd name="T101" fmla="*/ 6 h 48"/>
              <a:gd name="T102" fmla="*/ 18 w 24"/>
              <a:gd name="T103" fmla="*/ 6 h 48"/>
              <a:gd name="T104" fmla="*/ 18 w 24"/>
              <a:gd name="T105" fmla="*/ 4 h 48"/>
              <a:gd name="T106" fmla="*/ 16 w 24"/>
              <a:gd name="T107" fmla="*/ 2 h 48"/>
              <a:gd name="T108" fmla="*/ 14 w 24"/>
              <a:gd name="T109" fmla="*/ 2 h 48"/>
              <a:gd name="T110" fmla="*/ 14 w 24"/>
              <a:gd name="T111" fmla="*/ 0 h 48"/>
              <a:gd name="T112" fmla="*/ 12 w 24"/>
              <a:gd name="T113" fmla="*/ 0 h 48"/>
              <a:gd name="T114" fmla="*/ 12 w 24"/>
              <a:gd name="T11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 h="48">
                <a:moveTo>
                  <a:pt x="12" y="0"/>
                </a:moveTo>
                <a:lnTo>
                  <a:pt x="12" y="0"/>
                </a:lnTo>
                <a:lnTo>
                  <a:pt x="12" y="0"/>
                </a:lnTo>
                <a:lnTo>
                  <a:pt x="10" y="0"/>
                </a:lnTo>
                <a:lnTo>
                  <a:pt x="10" y="2"/>
                </a:lnTo>
                <a:lnTo>
                  <a:pt x="10" y="2"/>
                </a:lnTo>
                <a:lnTo>
                  <a:pt x="8" y="2"/>
                </a:lnTo>
                <a:lnTo>
                  <a:pt x="8" y="4"/>
                </a:lnTo>
                <a:lnTo>
                  <a:pt x="6" y="6"/>
                </a:lnTo>
                <a:lnTo>
                  <a:pt x="4" y="8"/>
                </a:lnTo>
                <a:lnTo>
                  <a:pt x="4" y="10"/>
                </a:lnTo>
                <a:lnTo>
                  <a:pt x="2" y="14"/>
                </a:lnTo>
                <a:lnTo>
                  <a:pt x="2" y="16"/>
                </a:lnTo>
                <a:lnTo>
                  <a:pt x="0" y="18"/>
                </a:lnTo>
                <a:lnTo>
                  <a:pt x="0" y="22"/>
                </a:lnTo>
                <a:lnTo>
                  <a:pt x="0" y="24"/>
                </a:lnTo>
                <a:lnTo>
                  <a:pt x="0" y="26"/>
                </a:lnTo>
                <a:lnTo>
                  <a:pt x="0" y="30"/>
                </a:lnTo>
                <a:lnTo>
                  <a:pt x="0" y="32"/>
                </a:lnTo>
                <a:lnTo>
                  <a:pt x="0" y="32"/>
                </a:lnTo>
                <a:lnTo>
                  <a:pt x="0" y="34"/>
                </a:lnTo>
                <a:lnTo>
                  <a:pt x="0" y="36"/>
                </a:lnTo>
                <a:lnTo>
                  <a:pt x="2" y="38"/>
                </a:lnTo>
                <a:lnTo>
                  <a:pt x="4" y="42"/>
                </a:lnTo>
                <a:lnTo>
                  <a:pt x="6" y="44"/>
                </a:lnTo>
                <a:lnTo>
                  <a:pt x="8" y="46"/>
                </a:lnTo>
                <a:lnTo>
                  <a:pt x="8" y="46"/>
                </a:lnTo>
                <a:lnTo>
                  <a:pt x="10" y="46"/>
                </a:lnTo>
                <a:lnTo>
                  <a:pt x="12" y="48"/>
                </a:lnTo>
                <a:lnTo>
                  <a:pt x="12" y="48"/>
                </a:lnTo>
                <a:lnTo>
                  <a:pt x="14" y="48"/>
                </a:lnTo>
                <a:lnTo>
                  <a:pt x="14" y="48"/>
                </a:lnTo>
                <a:lnTo>
                  <a:pt x="16" y="48"/>
                </a:lnTo>
                <a:lnTo>
                  <a:pt x="18" y="48"/>
                </a:lnTo>
                <a:lnTo>
                  <a:pt x="18" y="48"/>
                </a:lnTo>
                <a:lnTo>
                  <a:pt x="20" y="46"/>
                </a:lnTo>
                <a:lnTo>
                  <a:pt x="20" y="46"/>
                </a:lnTo>
                <a:lnTo>
                  <a:pt x="20" y="44"/>
                </a:lnTo>
                <a:lnTo>
                  <a:pt x="22" y="42"/>
                </a:lnTo>
                <a:lnTo>
                  <a:pt x="22" y="40"/>
                </a:lnTo>
                <a:lnTo>
                  <a:pt x="22" y="38"/>
                </a:lnTo>
                <a:lnTo>
                  <a:pt x="24" y="36"/>
                </a:lnTo>
                <a:lnTo>
                  <a:pt x="24" y="32"/>
                </a:lnTo>
                <a:lnTo>
                  <a:pt x="24" y="28"/>
                </a:lnTo>
                <a:lnTo>
                  <a:pt x="24" y="26"/>
                </a:lnTo>
                <a:lnTo>
                  <a:pt x="24" y="22"/>
                </a:lnTo>
                <a:lnTo>
                  <a:pt x="24" y="18"/>
                </a:lnTo>
                <a:lnTo>
                  <a:pt x="22" y="14"/>
                </a:lnTo>
                <a:lnTo>
                  <a:pt x="20" y="10"/>
                </a:lnTo>
                <a:lnTo>
                  <a:pt x="20" y="8"/>
                </a:lnTo>
                <a:lnTo>
                  <a:pt x="20" y="6"/>
                </a:lnTo>
                <a:lnTo>
                  <a:pt x="18" y="6"/>
                </a:lnTo>
                <a:lnTo>
                  <a:pt x="18" y="4"/>
                </a:lnTo>
                <a:lnTo>
                  <a:pt x="16" y="2"/>
                </a:lnTo>
                <a:lnTo>
                  <a:pt x="14" y="2"/>
                </a:lnTo>
                <a:lnTo>
                  <a:pt x="14" y="0"/>
                </a:lnTo>
                <a:lnTo>
                  <a:pt x="12" y="0"/>
                </a:lnTo>
                <a:lnTo>
                  <a:pt x="12"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4" name="Freeform 26"/>
          <p:cNvSpPr>
            <a:spLocks/>
          </p:cNvSpPr>
          <p:nvPr/>
        </p:nvSpPr>
        <p:spPr bwMode="auto">
          <a:xfrm>
            <a:off x="6243777" y="3762853"/>
            <a:ext cx="211313" cy="110853"/>
          </a:xfrm>
          <a:custGeom>
            <a:avLst/>
            <a:gdLst>
              <a:gd name="T0" fmla="*/ 2 w 122"/>
              <a:gd name="T1" fmla="*/ 0 h 64"/>
              <a:gd name="T2" fmla="*/ 12 w 122"/>
              <a:gd name="T3" fmla="*/ 0 h 64"/>
              <a:gd name="T4" fmla="*/ 16 w 122"/>
              <a:gd name="T5" fmla="*/ 2 h 64"/>
              <a:gd name="T6" fmla="*/ 20 w 122"/>
              <a:gd name="T7" fmla="*/ 4 h 64"/>
              <a:gd name="T8" fmla="*/ 26 w 122"/>
              <a:gd name="T9" fmla="*/ 10 h 64"/>
              <a:gd name="T10" fmla="*/ 32 w 122"/>
              <a:gd name="T11" fmla="*/ 16 h 64"/>
              <a:gd name="T12" fmla="*/ 38 w 122"/>
              <a:gd name="T13" fmla="*/ 20 h 64"/>
              <a:gd name="T14" fmla="*/ 42 w 122"/>
              <a:gd name="T15" fmla="*/ 20 h 64"/>
              <a:gd name="T16" fmla="*/ 44 w 122"/>
              <a:gd name="T17" fmla="*/ 20 h 64"/>
              <a:gd name="T18" fmla="*/ 46 w 122"/>
              <a:gd name="T19" fmla="*/ 18 h 64"/>
              <a:gd name="T20" fmla="*/ 46 w 122"/>
              <a:gd name="T21" fmla="*/ 14 h 64"/>
              <a:gd name="T22" fmla="*/ 48 w 122"/>
              <a:gd name="T23" fmla="*/ 10 h 64"/>
              <a:gd name="T24" fmla="*/ 50 w 122"/>
              <a:gd name="T25" fmla="*/ 10 h 64"/>
              <a:gd name="T26" fmla="*/ 50 w 122"/>
              <a:gd name="T27" fmla="*/ 12 h 64"/>
              <a:gd name="T28" fmla="*/ 50 w 122"/>
              <a:gd name="T29" fmla="*/ 18 h 64"/>
              <a:gd name="T30" fmla="*/ 50 w 122"/>
              <a:gd name="T31" fmla="*/ 24 h 64"/>
              <a:gd name="T32" fmla="*/ 50 w 122"/>
              <a:gd name="T33" fmla="*/ 26 h 64"/>
              <a:gd name="T34" fmla="*/ 54 w 122"/>
              <a:gd name="T35" fmla="*/ 30 h 64"/>
              <a:gd name="T36" fmla="*/ 62 w 122"/>
              <a:gd name="T37" fmla="*/ 32 h 64"/>
              <a:gd name="T38" fmla="*/ 74 w 122"/>
              <a:gd name="T39" fmla="*/ 40 h 64"/>
              <a:gd name="T40" fmla="*/ 80 w 122"/>
              <a:gd name="T41" fmla="*/ 42 h 64"/>
              <a:gd name="T42" fmla="*/ 92 w 122"/>
              <a:gd name="T43" fmla="*/ 42 h 64"/>
              <a:gd name="T44" fmla="*/ 108 w 122"/>
              <a:gd name="T45" fmla="*/ 44 h 64"/>
              <a:gd name="T46" fmla="*/ 116 w 122"/>
              <a:gd name="T47" fmla="*/ 46 h 64"/>
              <a:gd name="T48" fmla="*/ 120 w 122"/>
              <a:gd name="T49" fmla="*/ 54 h 64"/>
              <a:gd name="T50" fmla="*/ 116 w 122"/>
              <a:gd name="T51" fmla="*/ 62 h 64"/>
              <a:gd name="T52" fmla="*/ 114 w 122"/>
              <a:gd name="T53" fmla="*/ 64 h 64"/>
              <a:gd name="T54" fmla="*/ 110 w 122"/>
              <a:gd name="T55" fmla="*/ 64 h 64"/>
              <a:gd name="T56" fmla="*/ 102 w 122"/>
              <a:gd name="T57" fmla="*/ 64 h 64"/>
              <a:gd name="T58" fmla="*/ 98 w 122"/>
              <a:gd name="T59" fmla="*/ 64 h 64"/>
              <a:gd name="T60" fmla="*/ 88 w 122"/>
              <a:gd name="T61" fmla="*/ 64 h 64"/>
              <a:gd name="T62" fmla="*/ 82 w 122"/>
              <a:gd name="T63" fmla="*/ 64 h 64"/>
              <a:gd name="T64" fmla="*/ 78 w 122"/>
              <a:gd name="T65" fmla="*/ 60 h 64"/>
              <a:gd name="T66" fmla="*/ 72 w 122"/>
              <a:gd name="T67" fmla="*/ 56 h 64"/>
              <a:gd name="T68" fmla="*/ 62 w 122"/>
              <a:gd name="T69" fmla="*/ 54 h 64"/>
              <a:gd name="T70" fmla="*/ 54 w 122"/>
              <a:gd name="T71" fmla="*/ 54 h 64"/>
              <a:gd name="T72" fmla="*/ 42 w 122"/>
              <a:gd name="T73" fmla="*/ 48 h 64"/>
              <a:gd name="T74" fmla="*/ 30 w 122"/>
              <a:gd name="T75" fmla="*/ 44 h 64"/>
              <a:gd name="T76" fmla="*/ 20 w 122"/>
              <a:gd name="T77" fmla="*/ 42 h 64"/>
              <a:gd name="T78" fmla="*/ 14 w 122"/>
              <a:gd name="T79" fmla="*/ 40 h 64"/>
              <a:gd name="T80" fmla="*/ 8 w 122"/>
              <a:gd name="T81" fmla="*/ 34 h 64"/>
              <a:gd name="T82" fmla="*/ 4 w 122"/>
              <a:gd name="T83" fmla="*/ 30 h 64"/>
              <a:gd name="T84" fmla="*/ 2 w 122"/>
              <a:gd name="T85" fmla="*/ 24 h 64"/>
              <a:gd name="T86" fmla="*/ 0 w 122"/>
              <a:gd name="T87" fmla="*/ 14 h 64"/>
              <a:gd name="T88" fmla="*/ 0 w 122"/>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64">
                <a:moveTo>
                  <a:pt x="0" y="0"/>
                </a:moveTo>
                <a:lnTo>
                  <a:pt x="0" y="0"/>
                </a:lnTo>
                <a:lnTo>
                  <a:pt x="2" y="0"/>
                </a:lnTo>
                <a:lnTo>
                  <a:pt x="6" y="0"/>
                </a:lnTo>
                <a:lnTo>
                  <a:pt x="10" y="0"/>
                </a:lnTo>
                <a:lnTo>
                  <a:pt x="12" y="0"/>
                </a:lnTo>
                <a:lnTo>
                  <a:pt x="14" y="0"/>
                </a:lnTo>
                <a:lnTo>
                  <a:pt x="16" y="0"/>
                </a:lnTo>
                <a:lnTo>
                  <a:pt x="16" y="2"/>
                </a:lnTo>
                <a:lnTo>
                  <a:pt x="16" y="2"/>
                </a:lnTo>
                <a:lnTo>
                  <a:pt x="18" y="2"/>
                </a:lnTo>
                <a:lnTo>
                  <a:pt x="20" y="4"/>
                </a:lnTo>
                <a:lnTo>
                  <a:pt x="20" y="6"/>
                </a:lnTo>
                <a:lnTo>
                  <a:pt x="22" y="6"/>
                </a:lnTo>
                <a:lnTo>
                  <a:pt x="26" y="10"/>
                </a:lnTo>
                <a:lnTo>
                  <a:pt x="28" y="12"/>
                </a:lnTo>
                <a:lnTo>
                  <a:pt x="28" y="14"/>
                </a:lnTo>
                <a:lnTo>
                  <a:pt x="32" y="16"/>
                </a:lnTo>
                <a:lnTo>
                  <a:pt x="34" y="16"/>
                </a:lnTo>
                <a:lnTo>
                  <a:pt x="36" y="18"/>
                </a:lnTo>
                <a:lnTo>
                  <a:pt x="38" y="20"/>
                </a:lnTo>
                <a:lnTo>
                  <a:pt x="40" y="20"/>
                </a:lnTo>
                <a:lnTo>
                  <a:pt x="42" y="20"/>
                </a:lnTo>
                <a:lnTo>
                  <a:pt x="42" y="20"/>
                </a:lnTo>
                <a:lnTo>
                  <a:pt x="44" y="20"/>
                </a:lnTo>
                <a:lnTo>
                  <a:pt x="44" y="20"/>
                </a:lnTo>
                <a:lnTo>
                  <a:pt x="44" y="20"/>
                </a:lnTo>
                <a:lnTo>
                  <a:pt x="44" y="20"/>
                </a:lnTo>
                <a:lnTo>
                  <a:pt x="46" y="20"/>
                </a:lnTo>
                <a:lnTo>
                  <a:pt x="46" y="18"/>
                </a:lnTo>
                <a:lnTo>
                  <a:pt x="46" y="16"/>
                </a:lnTo>
                <a:lnTo>
                  <a:pt x="46" y="14"/>
                </a:lnTo>
                <a:lnTo>
                  <a:pt x="46" y="14"/>
                </a:lnTo>
                <a:lnTo>
                  <a:pt x="48" y="12"/>
                </a:lnTo>
                <a:lnTo>
                  <a:pt x="48" y="10"/>
                </a:lnTo>
                <a:lnTo>
                  <a:pt x="48" y="10"/>
                </a:lnTo>
                <a:lnTo>
                  <a:pt x="48" y="10"/>
                </a:lnTo>
                <a:lnTo>
                  <a:pt x="48" y="10"/>
                </a:lnTo>
                <a:lnTo>
                  <a:pt x="50" y="10"/>
                </a:lnTo>
                <a:lnTo>
                  <a:pt x="50" y="12"/>
                </a:lnTo>
                <a:lnTo>
                  <a:pt x="50" y="12"/>
                </a:lnTo>
                <a:lnTo>
                  <a:pt x="50" y="12"/>
                </a:lnTo>
                <a:lnTo>
                  <a:pt x="50" y="14"/>
                </a:lnTo>
                <a:lnTo>
                  <a:pt x="50" y="14"/>
                </a:lnTo>
                <a:lnTo>
                  <a:pt x="50" y="18"/>
                </a:lnTo>
                <a:lnTo>
                  <a:pt x="50" y="20"/>
                </a:lnTo>
                <a:lnTo>
                  <a:pt x="50" y="22"/>
                </a:lnTo>
                <a:lnTo>
                  <a:pt x="50" y="24"/>
                </a:lnTo>
                <a:lnTo>
                  <a:pt x="50" y="24"/>
                </a:lnTo>
                <a:lnTo>
                  <a:pt x="50" y="26"/>
                </a:lnTo>
                <a:lnTo>
                  <a:pt x="50" y="26"/>
                </a:lnTo>
                <a:lnTo>
                  <a:pt x="52" y="28"/>
                </a:lnTo>
                <a:lnTo>
                  <a:pt x="52" y="28"/>
                </a:lnTo>
                <a:lnTo>
                  <a:pt x="54" y="30"/>
                </a:lnTo>
                <a:lnTo>
                  <a:pt x="56" y="30"/>
                </a:lnTo>
                <a:lnTo>
                  <a:pt x="58" y="32"/>
                </a:lnTo>
                <a:lnTo>
                  <a:pt x="62" y="32"/>
                </a:lnTo>
                <a:lnTo>
                  <a:pt x="68" y="38"/>
                </a:lnTo>
                <a:lnTo>
                  <a:pt x="72" y="40"/>
                </a:lnTo>
                <a:lnTo>
                  <a:pt x="74" y="40"/>
                </a:lnTo>
                <a:lnTo>
                  <a:pt x="76" y="40"/>
                </a:lnTo>
                <a:lnTo>
                  <a:pt x="78" y="42"/>
                </a:lnTo>
                <a:lnTo>
                  <a:pt x="80" y="42"/>
                </a:lnTo>
                <a:lnTo>
                  <a:pt x="84" y="42"/>
                </a:lnTo>
                <a:lnTo>
                  <a:pt x="88" y="42"/>
                </a:lnTo>
                <a:lnTo>
                  <a:pt x="92" y="42"/>
                </a:lnTo>
                <a:lnTo>
                  <a:pt x="102" y="42"/>
                </a:lnTo>
                <a:lnTo>
                  <a:pt x="106" y="42"/>
                </a:lnTo>
                <a:lnTo>
                  <a:pt x="108" y="44"/>
                </a:lnTo>
                <a:lnTo>
                  <a:pt x="110" y="44"/>
                </a:lnTo>
                <a:lnTo>
                  <a:pt x="112" y="44"/>
                </a:lnTo>
                <a:lnTo>
                  <a:pt x="116" y="46"/>
                </a:lnTo>
                <a:lnTo>
                  <a:pt x="122" y="48"/>
                </a:lnTo>
                <a:lnTo>
                  <a:pt x="122" y="50"/>
                </a:lnTo>
                <a:lnTo>
                  <a:pt x="120" y="54"/>
                </a:lnTo>
                <a:lnTo>
                  <a:pt x="118" y="58"/>
                </a:lnTo>
                <a:lnTo>
                  <a:pt x="118" y="60"/>
                </a:lnTo>
                <a:lnTo>
                  <a:pt x="116" y="62"/>
                </a:lnTo>
                <a:lnTo>
                  <a:pt x="116" y="62"/>
                </a:lnTo>
                <a:lnTo>
                  <a:pt x="114" y="64"/>
                </a:lnTo>
                <a:lnTo>
                  <a:pt x="114" y="64"/>
                </a:lnTo>
                <a:lnTo>
                  <a:pt x="114" y="64"/>
                </a:lnTo>
                <a:lnTo>
                  <a:pt x="112" y="64"/>
                </a:lnTo>
                <a:lnTo>
                  <a:pt x="110" y="64"/>
                </a:lnTo>
                <a:lnTo>
                  <a:pt x="108" y="64"/>
                </a:lnTo>
                <a:lnTo>
                  <a:pt x="104" y="64"/>
                </a:lnTo>
                <a:lnTo>
                  <a:pt x="102" y="64"/>
                </a:lnTo>
                <a:lnTo>
                  <a:pt x="100" y="64"/>
                </a:lnTo>
                <a:lnTo>
                  <a:pt x="100" y="64"/>
                </a:lnTo>
                <a:lnTo>
                  <a:pt x="98" y="64"/>
                </a:lnTo>
                <a:lnTo>
                  <a:pt x="92" y="64"/>
                </a:lnTo>
                <a:lnTo>
                  <a:pt x="90" y="64"/>
                </a:lnTo>
                <a:lnTo>
                  <a:pt x="88" y="64"/>
                </a:lnTo>
                <a:lnTo>
                  <a:pt x="86" y="64"/>
                </a:lnTo>
                <a:lnTo>
                  <a:pt x="84" y="64"/>
                </a:lnTo>
                <a:lnTo>
                  <a:pt x="82" y="64"/>
                </a:lnTo>
                <a:lnTo>
                  <a:pt x="82" y="64"/>
                </a:lnTo>
                <a:lnTo>
                  <a:pt x="80" y="62"/>
                </a:lnTo>
                <a:lnTo>
                  <a:pt x="78" y="60"/>
                </a:lnTo>
                <a:lnTo>
                  <a:pt x="74" y="58"/>
                </a:lnTo>
                <a:lnTo>
                  <a:pt x="74" y="58"/>
                </a:lnTo>
                <a:lnTo>
                  <a:pt x="72" y="56"/>
                </a:lnTo>
                <a:lnTo>
                  <a:pt x="70" y="56"/>
                </a:lnTo>
                <a:lnTo>
                  <a:pt x="68" y="56"/>
                </a:lnTo>
                <a:lnTo>
                  <a:pt x="62" y="54"/>
                </a:lnTo>
                <a:lnTo>
                  <a:pt x="58" y="54"/>
                </a:lnTo>
                <a:lnTo>
                  <a:pt x="56" y="54"/>
                </a:lnTo>
                <a:lnTo>
                  <a:pt x="54" y="54"/>
                </a:lnTo>
                <a:lnTo>
                  <a:pt x="52" y="52"/>
                </a:lnTo>
                <a:lnTo>
                  <a:pt x="48" y="52"/>
                </a:lnTo>
                <a:lnTo>
                  <a:pt x="42" y="48"/>
                </a:lnTo>
                <a:lnTo>
                  <a:pt x="36" y="46"/>
                </a:lnTo>
                <a:lnTo>
                  <a:pt x="32" y="44"/>
                </a:lnTo>
                <a:lnTo>
                  <a:pt x="30" y="44"/>
                </a:lnTo>
                <a:lnTo>
                  <a:pt x="28" y="44"/>
                </a:lnTo>
                <a:lnTo>
                  <a:pt x="22" y="42"/>
                </a:lnTo>
                <a:lnTo>
                  <a:pt x="20" y="42"/>
                </a:lnTo>
                <a:lnTo>
                  <a:pt x="18" y="42"/>
                </a:lnTo>
                <a:lnTo>
                  <a:pt x="16" y="40"/>
                </a:lnTo>
                <a:lnTo>
                  <a:pt x="14" y="40"/>
                </a:lnTo>
                <a:lnTo>
                  <a:pt x="12" y="38"/>
                </a:lnTo>
                <a:lnTo>
                  <a:pt x="10" y="36"/>
                </a:lnTo>
                <a:lnTo>
                  <a:pt x="8" y="34"/>
                </a:lnTo>
                <a:lnTo>
                  <a:pt x="6" y="32"/>
                </a:lnTo>
                <a:lnTo>
                  <a:pt x="6" y="30"/>
                </a:lnTo>
                <a:lnTo>
                  <a:pt x="4" y="30"/>
                </a:lnTo>
                <a:lnTo>
                  <a:pt x="2" y="28"/>
                </a:lnTo>
                <a:lnTo>
                  <a:pt x="2" y="26"/>
                </a:lnTo>
                <a:lnTo>
                  <a:pt x="2" y="24"/>
                </a:lnTo>
                <a:lnTo>
                  <a:pt x="2" y="22"/>
                </a:lnTo>
                <a:lnTo>
                  <a:pt x="0" y="18"/>
                </a:lnTo>
                <a:lnTo>
                  <a:pt x="0" y="14"/>
                </a:lnTo>
                <a:lnTo>
                  <a:pt x="0" y="10"/>
                </a:lnTo>
                <a:lnTo>
                  <a:pt x="0" y="4"/>
                </a:lnTo>
                <a:lnTo>
                  <a:pt x="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5" name="Freeform 27"/>
          <p:cNvSpPr>
            <a:spLocks/>
          </p:cNvSpPr>
          <p:nvPr/>
        </p:nvSpPr>
        <p:spPr bwMode="auto">
          <a:xfrm>
            <a:off x="6243777" y="3762853"/>
            <a:ext cx="211313" cy="110853"/>
          </a:xfrm>
          <a:custGeom>
            <a:avLst/>
            <a:gdLst>
              <a:gd name="T0" fmla="*/ 2 w 122"/>
              <a:gd name="T1" fmla="*/ 0 h 64"/>
              <a:gd name="T2" fmla="*/ 12 w 122"/>
              <a:gd name="T3" fmla="*/ 0 h 64"/>
              <a:gd name="T4" fmla="*/ 16 w 122"/>
              <a:gd name="T5" fmla="*/ 2 h 64"/>
              <a:gd name="T6" fmla="*/ 20 w 122"/>
              <a:gd name="T7" fmla="*/ 4 h 64"/>
              <a:gd name="T8" fmla="*/ 26 w 122"/>
              <a:gd name="T9" fmla="*/ 10 h 64"/>
              <a:gd name="T10" fmla="*/ 32 w 122"/>
              <a:gd name="T11" fmla="*/ 16 h 64"/>
              <a:gd name="T12" fmla="*/ 38 w 122"/>
              <a:gd name="T13" fmla="*/ 20 h 64"/>
              <a:gd name="T14" fmla="*/ 42 w 122"/>
              <a:gd name="T15" fmla="*/ 20 h 64"/>
              <a:gd name="T16" fmla="*/ 44 w 122"/>
              <a:gd name="T17" fmla="*/ 20 h 64"/>
              <a:gd name="T18" fmla="*/ 46 w 122"/>
              <a:gd name="T19" fmla="*/ 18 h 64"/>
              <a:gd name="T20" fmla="*/ 46 w 122"/>
              <a:gd name="T21" fmla="*/ 14 h 64"/>
              <a:gd name="T22" fmla="*/ 48 w 122"/>
              <a:gd name="T23" fmla="*/ 10 h 64"/>
              <a:gd name="T24" fmla="*/ 50 w 122"/>
              <a:gd name="T25" fmla="*/ 10 h 64"/>
              <a:gd name="T26" fmla="*/ 50 w 122"/>
              <a:gd name="T27" fmla="*/ 12 h 64"/>
              <a:gd name="T28" fmla="*/ 50 w 122"/>
              <a:gd name="T29" fmla="*/ 18 h 64"/>
              <a:gd name="T30" fmla="*/ 50 w 122"/>
              <a:gd name="T31" fmla="*/ 24 h 64"/>
              <a:gd name="T32" fmla="*/ 50 w 122"/>
              <a:gd name="T33" fmla="*/ 26 h 64"/>
              <a:gd name="T34" fmla="*/ 54 w 122"/>
              <a:gd name="T35" fmla="*/ 30 h 64"/>
              <a:gd name="T36" fmla="*/ 62 w 122"/>
              <a:gd name="T37" fmla="*/ 32 h 64"/>
              <a:gd name="T38" fmla="*/ 74 w 122"/>
              <a:gd name="T39" fmla="*/ 40 h 64"/>
              <a:gd name="T40" fmla="*/ 80 w 122"/>
              <a:gd name="T41" fmla="*/ 42 h 64"/>
              <a:gd name="T42" fmla="*/ 92 w 122"/>
              <a:gd name="T43" fmla="*/ 42 h 64"/>
              <a:gd name="T44" fmla="*/ 108 w 122"/>
              <a:gd name="T45" fmla="*/ 44 h 64"/>
              <a:gd name="T46" fmla="*/ 116 w 122"/>
              <a:gd name="T47" fmla="*/ 46 h 64"/>
              <a:gd name="T48" fmla="*/ 120 w 122"/>
              <a:gd name="T49" fmla="*/ 54 h 64"/>
              <a:gd name="T50" fmla="*/ 116 w 122"/>
              <a:gd name="T51" fmla="*/ 62 h 64"/>
              <a:gd name="T52" fmla="*/ 114 w 122"/>
              <a:gd name="T53" fmla="*/ 64 h 64"/>
              <a:gd name="T54" fmla="*/ 110 w 122"/>
              <a:gd name="T55" fmla="*/ 64 h 64"/>
              <a:gd name="T56" fmla="*/ 102 w 122"/>
              <a:gd name="T57" fmla="*/ 64 h 64"/>
              <a:gd name="T58" fmla="*/ 98 w 122"/>
              <a:gd name="T59" fmla="*/ 64 h 64"/>
              <a:gd name="T60" fmla="*/ 88 w 122"/>
              <a:gd name="T61" fmla="*/ 64 h 64"/>
              <a:gd name="T62" fmla="*/ 82 w 122"/>
              <a:gd name="T63" fmla="*/ 64 h 64"/>
              <a:gd name="T64" fmla="*/ 78 w 122"/>
              <a:gd name="T65" fmla="*/ 60 h 64"/>
              <a:gd name="T66" fmla="*/ 72 w 122"/>
              <a:gd name="T67" fmla="*/ 56 h 64"/>
              <a:gd name="T68" fmla="*/ 62 w 122"/>
              <a:gd name="T69" fmla="*/ 54 h 64"/>
              <a:gd name="T70" fmla="*/ 54 w 122"/>
              <a:gd name="T71" fmla="*/ 54 h 64"/>
              <a:gd name="T72" fmla="*/ 42 w 122"/>
              <a:gd name="T73" fmla="*/ 48 h 64"/>
              <a:gd name="T74" fmla="*/ 30 w 122"/>
              <a:gd name="T75" fmla="*/ 44 h 64"/>
              <a:gd name="T76" fmla="*/ 20 w 122"/>
              <a:gd name="T77" fmla="*/ 42 h 64"/>
              <a:gd name="T78" fmla="*/ 14 w 122"/>
              <a:gd name="T79" fmla="*/ 40 h 64"/>
              <a:gd name="T80" fmla="*/ 8 w 122"/>
              <a:gd name="T81" fmla="*/ 34 h 64"/>
              <a:gd name="T82" fmla="*/ 4 w 122"/>
              <a:gd name="T83" fmla="*/ 30 h 64"/>
              <a:gd name="T84" fmla="*/ 2 w 122"/>
              <a:gd name="T85" fmla="*/ 24 h 64"/>
              <a:gd name="T86" fmla="*/ 0 w 122"/>
              <a:gd name="T87" fmla="*/ 14 h 64"/>
              <a:gd name="T88" fmla="*/ 0 w 122"/>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64">
                <a:moveTo>
                  <a:pt x="0" y="0"/>
                </a:moveTo>
                <a:lnTo>
                  <a:pt x="0" y="0"/>
                </a:lnTo>
                <a:lnTo>
                  <a:pt x="2" y="0"/>
                </a:lnTo>
                <a:lnTo>
                  <a:pt x="6" y="0"/>
                </a:lnTo>
                <a:lnTo>
                  <a:pt x="10" y="0"/>
                </a:lnTo>
                <a:lnTo>
                  <a:pt x="12" y="0"/>
                </a:lnTo>
                <a:lnTo>
                  <a:pt x="14" y="0"/>
                </a:lnTo>
                <a:lnTo>
                  <a:pt x="16" y="0"/>
                </a:lnTo>
                <a:lnTo>
                  <a:pt x="16" y="2"/>
                </a:lnTo>
                <a:lnTo>
                  <a:pt x="16" y="2"/>
                </a:lnTo>
                <a:lnTo>
                  <a:pt x="18" y="2"/>
                </a:lnTo>
                <a:lnTo>
                  <a:pt x="20" y="4"/>
                </a:lnTo>
                <a:lnTo>
                  <a:pt x="20" y="6"/>
                </a:lnTo>
                <a:lnTo>
                  <a:pt x="22" y="6"/>
                </a:lnTo>
                <a:lnTo>
                  <a:pt x="26" y="10"/>
                </a:lnTo>
                <a:lnTo>
                  <a:pt x="28" y="12"/>
                </a:lnTo>
                <a:lnTo>
                  <a:pt x="28" y="14"/>
                </a:lnTo>
                <a:lnTo>
                  <a:pt x="32" y="16"/>
                </a:lnTo>
                <a:lnTo>
                  <a:pt x="34" y="16"/>
                </a:lnTo>
                <a:lnTo>
                  <a:pt x="36" y="18"/>
                </a:lnTo>
                <a:lnTo>
                  <a:pt x="38" y="20"/>
                </a:lnTo>
                <a:lnTo>
                  <a:pt x="40" y="20"/>
                </a:lnTo>
                <a:lnTo>
                  <a:pt x="42" y="20"/>
                </a:lnTo>
                <a:lnTo>
                  <a:pt x="42" y="20"/>
                </a:lnTo>
                <a:lnTo>
                  <a:pt x="44" y="20"/>
                </a:lnTo>
                <a:lnTo>
                  <a:pt x="44" y="20"/>
                </a:lnTo>
                <a:lnTo>
                  <a:pt x="44" y="20"/>
                </a:lnTo>
                <a:lnTo>
                  <a:pt x="44" y="20"/>
                </a:lnTo>
                <a:lnTo>
                  <a:pt x="46" y="20"/>
                </a:lnTo>
                <a:lnTo>
                  <a:pt x="46" y="18"/>
                </a:lnTo>
                <a:lnTo>
                  <a:pt x="46" y="16"/>
                </a:lnTo>
                <a:lnTo>
                  <a:pt x="46" y="14"/>
                </a:lnTo>
                <a:lnTo>
                  <a:pt x="46" y="14"/>
                </a:lnTo>
                <a:lnTo>
                  <a:pt x="48" y="12"/>
                </a:lnTo>
                <a:lnTo>
                  <a:pt x="48" y="10"/>
                </a:lnTo>
                <a:lnTo>
                  <a:pt x="48" y="10"/>
                </a:lnTo>
                <a:lnTo>
                  <a:pt x="48" y="10"/>
                </a:lnTo>
                <a:lnTo>
                  <a:pt x="48" y="10"/>
                </a:lnTo>
                <a:lnTo>
                  <a:pt x="50" y="10"/>
                </a:lnTo>
                <a:lnTo>
                  <a:pt x="50" y="12"/>
                </a:lnTo>
                <a:lnTo>
                  <a:pt x="50" y="12"/>
                </a:lnTo>
                <a:lnTo>
                  <a:pt x="50" y="12"/>
                </a:lnTo>
                <a:lnTo>
                  <a:pt x="50" y="14"/>
                </a:lnTo>
                <a:lnTo>
                  <a:pt x="50" y="14"/>
                </a:lnTo>
                <a:lnTo>
                  <a:pt x="50" y="18"/>
                </a:lnTo>
                <a:lnTo>
                  <a:pt x="50" y="20"/>
                </a:lnTo>
                <a:lnTo>
                  <a:pt x="50" y="22"/>
                </a:lnTo>
                <a:lnTo>
                  <a:pt x="50" y="24"/>
                </a:lnTo>
                <a:lnTo>
                  <a:pt x="50" y="24"/>
                </a:lnTo>
                <a:lnTo>
                  <a:pt x="50" y="26"/>
                </a:lnTo>
                <a:lnTo>
                  <a:pt x="50" y="26"/>
                </a:lnTo>
                <a:lnTo>
                  <a:pt x="52" y="28"/>
                </a:lnTo>
                <a:lnTo>
                  <a:pt x="52" y="28"/>
                </a:lnTo>
                <a:lnTo>
                  <a:pt x="54" y="30"/>
                </a:lnTo>
                <a:lnTo>
                  <a:pt x="56" y="30"/>
                </a:lnTo>
                <a:lnTo>
                  <a:pt x="58" y="32"/>
                </a:lnTo>
                <a:lnTo>
                  <a:pt x="62" y="32"/>
                </a:lnTo>
                <a:lnTo>
                  <a:pt x="68" y="38"/>
                </a:lnTo>
                <a:lnTo>
                  <a:pt x="72" y="40"/>
                </a:lnTo>
                <a:lnTo>
                  <a:pt x="74" y="40"/>
                </a:lnTo>
                <a:lnTo>
                  <a:pt x="76" y="40"/>
                </a:lnTo>
                <a:lnTo>
                  <a:pt x="78" y="42"/>
                </a:lnTo>
                <a:lnTo>
                  <a:pt x="80" y="42"/>
                </a:lnTo>
                <a:lnTo>
                  <a:pt x="84" y="42"/>
                </a:lnTo>
                <a:lnTo>
                  <a:pt x="88" y="42"/>
                </a:lnTo>
                <a:lnTo>
                  <a:pt x="92" y="42"/>
                </a:lnTo>
                <a:lnTo>
                  <a:pt x="102" y="42"/>
                </a:lnTo>
                <a:lnTo>
                  <a:pt x="106" y="42"/>
                </a:lnTo>
                <a:lnTo>
                  <a:pt x="108" y="44"/>
                </a:lnTo>
                <a:lnTo>
                  <a:pt x="110" y="44"/>
                </a:lnTo>
                <a:lnTo>
                  <a:pt x="112" y="44"/>
                </a:lnTo>
                <a:lnTo>
                  <a:pt x="116" y="46"/>
                </a:lnTo>
                <a:lnTo>
                  <a:pt x="122" y="48"/>
                </a:lnTo>
                <a:lnTo>
                  <a:pt x="122" y="50"/>
                </a:lnTo>
                <a:lnTo>
                  <a:pt x="120" y="54"/>
                </a:lnTo>
                <a:lnTo>
                  <a:pt x="118" y="58"/>
                </a:lnTo>
                <a:lnTo>
                  <a:pt x="118" y="60"/>
                </a:lnTo>
                <a:lnTo>
                  <a:pt x="116" y="62"/>
                </a:lnTo>
                <a:lnTo>
                  <a:pt x="116" y="62"/>
                </a:lnTo>
                <a:lnTo>
                  <a:pt x="114" y="64"/>
                </a:lnTo>
                <a:lnTo>
                  <a:pt x="114" y="64"/>
                </a:lnTo>
                <a:lnTo>
                  <a:pt x="114" y="64"/>
                </a:lnTo>
                <a:lnTo>
                  <a:pt x="112" y="64"/>
                </a:lnTo>
                <a:lnTo>
                  <a:pt x="110" y="64"/>
                </a:lnTo>
                <a:lnTo>
                  <a:pt x="108" y="64"/>
                </a:lnTo>
                <a:lnTo>
                  <a:pt x="104" y="64"/>
                </a:lnTo>
                <a:lnTo>
                  <a:pt x="102" y="64"/>
                </a:lnTo>
                <a:lnTo>
                  <a:pt x="100" y="64"/>
                </a:lnTo>
                <a:lnTo>
                  <a:pt x="100" y="64"/>
                </a:lnTo>
                <a:lnTo>
                  <a:pt x="98" y="64"/>
                </a:lnTo>
                <a:lnTo>
                  <a:pt x="92" y="64"/>
                </a:lnTo>
                <a:lnTo>
                  <a:pt x="90" y="64"/>
                </a:lnTo>
                <a:lnTo>
                  <a:pt x="88" y="64"/>
                </a:lnTo>
                <a:lnTo>
                  <a:pt x="86" y="64"/>
                </a:lnTo>
                <a:lnTo>
                  <a:pt x="84" y="64"/>
                </a:lnTo>
                <a:lnTo>
                  <a:pt x="82" y="64"/>
                </a:lnTo>
                <a:lnTo>
                  <a:pt x="82" y="64"/>
                </a:lnTo>
                <a:lnTo>
                  <a:pt x="80" y="62"/>
                </a:lnTo>
                <a:lnTo>
                  <a:pt x="78" y="60"/>
                </a:lnTo>
                <a:lnTo>
                  <a:pt x="74" y="58"/>
                </a:lnTo>
                <a:lnTo>
                  <a:pt x="74" y="58"/>
                </a:lnTo>
                <a:lnTo>
                  <a:pt x="72" y="56"/>
                </a:lnTo>
                <a:lnTo>
                  <a:pt x="70" y="56"/>
                </a:lnTo>
                <a:lnTo>
                  <a:pt x="68" y="56"/>
                </a:lnTo>
                <a:lnTo>
                  <a:pt x="62" y="54"/>
                </a:lnTo>
                <a:lnTo>
                  <a:pt x="58" y="54"/>
                </a:lnTo>
                <a:lnTo>
                  <a:pt x="56" y="54"/>
                </a:lnTo>
                <a:lnTo>
                  <a:pt x="54" y="54"/>
                </a:lnTo>
                <a:lnTo>
                  <a:pt x="52" y="52"/>
                </a:lnTo>
                <a:lnTo>
                  <a:pt x="48" y="52"/>
                </a:lnTo>
                <a:lnTo>
                  <a:pt x="42" y="48"/>
                </a:lnTo>
                <a:lnTo>
                  <a:pt x="36" y="46"/>
                </a:lnTo>
                <a:lnTo>
                  <a:pt x="32" y="44"/>
                </a:lnTo>
                <a:lnTo>
                  <a:pt x="30" y="44"/>
                </a:lnTo>
                <a:lnTo>
                  <a:pt x="28" y="44"/>
                </a:lnTo>
                <a:lnTo>
                  <a:pt x="22" y="42"/>
                </a:lnTo>
                <a:lnTo>
                  <a:pt x="20" y="42"/>
                </a:lnTo>
                <a:lnTo>
                  <a:pt x="18" y="42"/>
                </a:lnTo>
                <a:lnTo>
                  <a:pt x="16" y="40"/>
                </a:lnTo>
                <a:lnTo>
                  <a:pt x="14" y="40"/>
                </a:lnTo>
                <a:lnTo>
                  <a:pt x="12" y="38"/>
                </a:lnTo>
                <a:lnTo>
                  <a:pt x="10" y="36"/>
                </a:lnTo>
                <a:lnTo>
                  <a:pt x="8" y="34"/>
                </a:lnTo>
                <a:lnTo>
                  <a:pt x="6" y="32"/>
                </a:lnTo>
                <a:lnTo>
                  <a:pt x="6" y="30"/>
                </a:lnTo>
                <a:lnTo>
                  <a:pt x="4" y="30"/>
                </a:lnTo>
                <a:lnTo>
                  <a:pt x="2" y="28"/>
                </a:lnTo>
                <a:lnTo>
                  <a:pt x="2" y="26"/>
                </a:lnTo>
                <a:lnTo>
                  <a:pt x="2" y="24"/>
                </a:lnTo>
                <a:lnTo>
                  <a:pt x="2" y="22"/>
                </a:lnTo>
                <a:lnTo>
                  <a:pt x="0" y="18"/>
                </a:lnTo>
                <a:lnTo>
                  <a:pt x="0" y="14"/>
                </a:lnTo>
                <a:lnTo>
                  <a:pt x="0" y="10"/>
                </a:lnTo>
                <a:lnTo>
                  <a:pt x="0" y="4"/>
                </a:lnTo>
                <a:lnTo>
                  <a:pt x="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6" name="Freeform 28"/>
          <p:cNvSpPr>
            <a:spLocks/>
          </p:cNvSpPr>
          <p:nvPr/>
        </p:nvSpPr>
        <p:spPr bwMode="auto">
          <a:xfrm>
            <a:off x="6243777" y="3762853"/>
            <a:ext cx="211313" cy="110853"/>
          </a:xfrm>
          <a:custGeom>
            <a:avLst/>
            <a:gdLst>
              <a:gd name="T0" fmla="*/ 2 w 122"/>
              <a:gd name="T1" fmla="*/ 0 h 64"/>
              <a:gd name="T2" fmla="*/ 12 w 122"/>
              <a:gd name="T3" fmla="*/ 0 h 64"/>
              <a:gd name="T4" fmla="*/ 16 w 122"/>
              <a:gd name="T5" fmla="*/ 2 h 64"/>
              <a:gd name="T6" fmla="*/ 20 w 122"/>
              <a:gd name="T7" fmla="*/ 4 h 64"/>
              <a:gd name="T8" fmla="*/ 26 w 122"/>
              <a:gd name="T9" fmla="*/ 10 h 64"/>
              <a:gd name="T10" fmla="*/ 32 w 122"/>
              <a:gd name="T11" fmla="*/ 16 h 64"/>
              <a:gd name="T12" fmla="*/ 38 w 122"/>
              <a:gd name="T13" fmla="*/ 20 h 64"/>
              <a:gd name="T14" fmla="*/ 42 w 122"/>
              <a:gd name="T15" fmla="*/ 20 h 64"/>
              <a:gd name="T16" fmla="*/ 44 w 122"/>
              <a:gd name="T17" fmla="*/ 20 h 64"/>
              <a:gd name="T18" fmla="*/ 46 w 122"/>
              <a:gd name="T19" fmla="*/ 18 h 64"/>
              <a:gd name="T20" fmla="*/ 46 w 122"/>
              <a:gd name="T21" fmla="*/ 14 h 64"/>
              <a:gd name="T22" fmla="*/ 48 w 122"/>
              <a:gd name="T23" fmla="*/ 10 h 64"/>
              <a:gd name="T24" fmla="*/ 50 w 122"/>
              <a:gd name="T25" fmla="*/ 10 h 64"/>
              <a:gd name="T26" fmla="*/ 50 w 122"/>
              <a:gd name="T27" fmla="*/ 12 h 64"/>
              <a:gd name="T28" fmla="*/ 50 w 122"/>
              <a:gd name="T29" fmla="*/ 18 h 64"/>
              <a:gd name="T30" fmla="*/ 50 w 122"/>
              <a:gd name="T31" fmla="*/ 24 h 64"/>
              <a:gd name="T32" fmla="*/ 50 w 122"/>
              <a:gd name="T33" fmla="*/ 26 h 64"/>
              <a:gd name="T34" fmla="*/ 54 w 122"/>
              <a:gd name="T35" fmla="*/ 30 h 64"/>
              <a:gd name="T36" fmla="*/ 62 w 122"/>
              <a:gd name="T37" fmla="*/ 32 h 64"/>
              <a:gd name="T38" fmla="*/ 74 w 122"/>
              <a:gd name="T39" fmla="*/ 40 h 64"/>
              <a:gd name="T40" fmla="*/ 80 w 122"/>
              <a:gd name="T41" fmla="*/ 42 h 64"/>
              <a:gd name="T42" fmla="*/ 92 w 122"/>
              <a:gd name="T43" fmla="*/ 42 h 64"/>
              <a:gd name="T44" fmla="*/ 108 w 122"/>
              <a:gd name="T45" fmla="*/ 44 h 64"/>
              <a:gd name="T46" fmla="*/ 116 w 122"/>
              <a:gd name="T47" fmla="*/ 46 h 64"/>
              <a:gd name="T48" fmla="*/ 120 w 122"/>
              <a:gd name="T49" fmla="*/ 54 h 64"/>
              <a:gd name="T50" fmla="*/ 116 w 122"/>
              <a:gd name="T51" fmla="*/ 62 h 64"/>
              <a:gd name="T52" fmla="*/ 114 w 122"/>
              <a:gd name="T53" fmla="*/ 64 h 64"/>
              <a:gd name="T54" fmla="*/ 110 w 122"/>
              <a:gd name="T55" fmla="*/ 64 h 64"/>
              <a:gd name="T56" fmla="*/ 102 w 122"/>
              <a:gd name="T57" fmla="*/ 64 h 64"/>
              <a:gd name="T58" fmla="*/ 98 w 122"/>
              <a:gd name="T59" fmla="*/ 64 h 64"/>
              <a:gd name="T60" fmla="*/ 88 w 122"/>
              <a:gd name="T61" fmla="*/ 64 h 64"/>
              <a:gd name="T62" fmla="*/ 82 w 122"/>
              <a:gd name="T63" fmla="*/ 64 h 64"/>
              <a:gd name="T64" fmla="*/ 78 w 122"/>
              <a:gd name="T65" fmla="*/ 60 h 64"/>
              <a:gd name="T66" fmla="*/ 72 w 122"/>
              <a:gd name="T67" fmla="*/ 56 h 64"/>
              <a:gd name="T68" fmla="*/ 62 w 122"/>
              <a:gd name="T69" fmla="*/ 54 h 64"/>
              <a:gd name="T70" fmla="*/ 54 w 122"/>
              <a:gd name="T71" fmla="*/ 54 h 64"/>
              <a:gd name="T72" fmla="*/ 42 w 122"/>
              <a:gd name="T73" fmla="*/ 48 h 64"/>
              <a:gd name="T74" fmla="*/ 30 w 122"/>
              <a:gd name="T75" fmla="*/ 44 h 64"/>
              <a:gd name="T76" fmla="*/ 20 w 122"/>
              <a:gd name="T77" fmla="*/ 42 h 64"/>
              <a:gd name="T78" fmla="*/ 14 w 122"/>
              <a:gd name="T79" fmla="*/ 40 h 64"/>
              <a:gd name="T80" fmla="*/ 8 w 122"/>
              <a:gd name="T81" fmla="*/ 34 h 64"/>
              <a:gd name="T82" fmla="*/ 4 w 122"/>
              <a:gd name="T83" fmla="*/ 30 h 64"/>
              <a:gd name="T84" fmla="*/ 2 w 122"/>
              <a:gd name="T85" fmla="*/ 24 h 64"/>
              <a:gd name="T86" fmla="*/ 0 w 122"/>
              <a:gd name="T87" fmla="*/ 14 h 64"/>
              <a:gd name="T88" fmla="*/ 0 w 122"/>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64">
                <a:moveTo>
                  <a:pt x="0" y="0"/>
                </a:moveTo>
                <a:lnTo>
                  <a:pt x="0" y="0"/>
                </a:lnTo>
                <a:lnTo>
                  <a:pt x="2" y="0"/>
                </a:lnTo>
                <a:lnTo>
                  <a:pt x="6" y="0"/>
                </a:lnTo>
                <a:lnTo>
                  <a:pt x="10" y="0"/>
                </a:lnTo>
                <a:lnTo>
                  <a:pt x="12" y="0"/>
                </a:lnTo>
                <a:lnTo>
                  <a:pt x="14" y="0"/>
                </a:lnTo>
                <a:lnTo>
                  <a:pt x="16" y="0"/>
                </a:lnTo>
                <a:lnTo>
                  <a:pt x="16" y="2"/>
                </a:lnTo>
                <a:lnTo>
                  <a:pt x="16" y="2"/>
                </a:lnTo>
                <a:lnTo>
                  <a:pt x="18" y="2"/>
                </a:lnTo>
                <a:lnTo>
                  <a:pt x="20" y="4"/>
                </a:lnTo>
                <a:lnTo>
                  <a:pt x="20" y="6"/>
                </a:lnTo>
                <a:lnTo>
                  <a:pt x="22" y="6"/>
                </a:lnTo>
                <a:lnTo>
                  <a:pt x="26" y="10"/>
                </a:lnTo>
                <a:lnTo>
                  <a:pt x="28" y="12"/>
                </a:lnTo>
                <a:lnTo>
                  <a:pt x="28" y="14"/>
                </a:lnTo>
                <a:lnTo>
                  <a:pt x="32" y="16"/>
                </a:lnTo>
                <a:lnTo>
                  <a:pt x="34" y="16"/>
                </a:lnTo>
                <a:lnTo>
                  <a:pt x="36" y="18"/>
                </a:lnTo>
                <a:lnTo>
                  <a:pt x="38" y="20"/>
                </a:lnTo>
                <a:lnTo>
                  <a:pt x="40" y="20"/>
                </a:lnTo>
                <a:lnTo>
                  <a:pt x="42" y="20"/>
                </a:lnTo>
                <a:lnTo>
                  <a:pt x="42" y="20"/>
                </a:lnTo>
                <a:lnTo>
                  <a:pt x="44" y="20"/>
                </a:lnTo>
                <a:lnTo>
                  <a:pt x="44" y="20"/>
                </a:lnTo>
                <a:lnTo>
                  <a:pt x="44" y="20"/>
                </a:lnTo>
                <a:lnTo>
                  <a:pt x="44" y="20"/>
                </a:lnTo>
                <a:lnTo>
                  <a:pt x="46" y="20"/>
                </a:lnTo>
                <a:lnTo>
                  <a:pt x="46" y="18"/>
                </a:lnTo>
                <a:lnTo>
                  <a:pt x="46" y="16"/>
                </a:lnTo>
                <a:lnTo>
                  <a:pt x="46" y="14"/>
                </a:lnTo>
                <a:lnTo>
                  <a:pt x="46" y="14"/>
                </a:lnTo>
                <a:lnTo>
                  <a:pt x="48" y="12"/>
                </a:lnTo>
                <a:lnTo>
                  <a:pt x="48" y="10"/>
                </a:lnTo>
                <a:lnTo>
                  <a:pt x="48" y="10"/>
                </a:lnTo>
                <a:lnTo>
                  <a:pt x="48" y="10"/>
                </a:lnTo>
                <a:lnTo>
                  <a:pt x="48" y="10"/>
                </a:lnTo>
                <a:lnTo>
                  <a:pt x="50" y="10"/>
                </a:lnTo>
                <a:lnTo>
                  <a:pt x="50" y="12"/>
                </a:lnTo>
                <a:lnTo>
                  <a:pt x="50" y="12"/>
                </a:lnTo>
                <a:lnTo>
                  <a:pt x="50" y="12"/>
                </a:lnTo>
                <a:lnTo>
                  <a:pt x="50" y="14"/>
                </a:lnTo>
                <a:lnTo>
                  <a:pt x="50" y="14"/>
                </a:lnTo>
                <a:lnTo>
                  <a:pt x="50" y="18"/>
                </a:lnTo>
                <a:lnTo>
                  <a:pt x="50" y="20"/>
                </a:lnTo>
                <a:lnTo>
                  <a:pt x="50" y="22"/>
                </a:lnTo>
                <a:lnTo>
                  <a:pt x="50" y="24"/>
                </a:lnTo>
                <a:lnTo>
                  <a:pt x="50" y="24"/>
                </a:lnTo>
                <a:lnTo>
                  <a:pt x="50" y="26"/>
                </a:lnTo>
                <a:lnTo>
                  <a:pt x="50" y="26"/>
                </a:lnTo>
                <a:lnTo>
                  <a:pt x="52" y="28"/>
                </a:lnTo>
                <a:lnTo>
                  <a:pt x="52" y="28"/>
                </a:lnTo>
                <a:lnTo>
                  <a:pt x="54" y="30"/>
                </a:lnTo>
                <a:lnTo>
                  <a:pt x="56" y="30"/>
                </a:lnTo>
                <a:lnTo>
                  <a:pt x="58" y="32"/>
                </a:lnTo>
                <a:lnTo>
                  <a:pt x="62" y="32"/>
                </a:lnTo>
                <a:lnTo>
                  <a:pt x="68" y="38"/>
                </a:lnTo>
                <a:lnTo>
                  <a:pt x="72" y="40"/>
                </a:lnTo>
                <a:lnTo>
                  <a:pt x="74" y="40"/>
                </a:lnTo>
                <a:lnTo>
                  <a:pt x="76" y="40"/>
                </a:lnTo>
                <a:lnTo>
                  <a:pt x="78" y="42"/>
                </a:lnTo>
                <a:lnTo>
                  <a:pt x="80" y="42"/>
                </a:lnTo>
                <a:lnTo>
                  <a:pt x="84" y="42"/>
                </a:lnTo>
                <a:lnTo>
                  <a:pt x="88" y="42"/>
                </a:lnTo>
                <a:lnTo>
                  <a:pt x="92" y="42"/>
                </a:lnTo>
                <a:lnTo>
                  <a:pt x="102" y="42"/>
                </a:lnTo>
                <a:lnTo>
                  <a:pt x="106" y="42"/>
                </a:lnTo>
                <a:lnTo>
                  <a:pt x="108" y="44"/>
                </a:lnTo>
                <a:lnTo>
                  <a:pt x="110" y="44"/>
                </a:lnTo>
                <a:lnTo>
                  <a:pt x="112" y="44"/>
                </a:lnTo>
                <a:lnTo>
                  <a:pt x="116" y="46"/>
                </a:lnTo>
                <a:lnTo>
                  <a:pt x="122" y="48"/>
                </a:lnTo>
                <a:lnTo>
                  <a:pt x="122" y="50"/>
                </a:lnTo>
                <a:lnTo>
                  <a:pt x="120" y="54"/>
                </a:lnTo>
                <a:lnTo>
                  <a:pt x="118" y="58"/>
                </a:lnTo>
                <a:lnTo>
                  <a:pt x="118" y="60"/>
                </a:lnTo>
                <a:lnTo>
                  <a:pt x="116" y="62"/>
                </a:lnTo>
                <a:lnTo>
                  <a:pt x="116" y="62"/>
                </a:lnTo>
                <a:lnTo>
                  <a:pt x="114" y="64"/>
                </a:lnTo>
                <a:lnTo>
                  <a:pt x="114" y="64"/>
                </a:lnTo>
                <a:lnTo>
                  <a:pt x="114" y="64"/>
                </a:lnTo>
                <a:lnTo>
                  <a:pt x="112" y="64"/>
                </a:lnTo>
                <a:lnTo>
                  <a:pt x="110" y="64"/>
                </a:lnTo>
                <a:lnTo>
                  <a:pt x="108" y="64"/>
                </a:lnTo>
                <a:lnTo>
                  <a:pt x="104" y="64"/>
                </a:lnTo>
                <a:lnTo>
                  <a:pt x="102" y="64"/>
                </a:lnTo>
                <a:lnTo>
                  <a:pt x="100" y="64"/>
                </a:lnTo>
                <a:lnTo>
                  <a:pt x="100" y="64"/>
                </a:lnTo>
                <a:lnTo>
                  <a:pt x="98" y="64"/>
                </a:lnTo>
                <a:lnTo>
                  <a:pt x="92" y="64"/>
                </a:lnTo>
                <a:lnTo>
                  <a:pt x="90" y="64"/>
                </a:lnTo>
                <a:lnTo>
                  <a:pt x="88" y="64"/>
                </a:lnTo>
                <a:lnTo>
                  <a:pt x="86" y="64"/>
                </a:lnTo>
                <a:lnTo>
                  <a:pt x="84" y="64"/>
                </a:lnTo>
                <a:lnTo>
                  <a:pt x="82" y="64"/>
                </a:lnTo>
                <a:lnTo>
                  <a:pt x="82" y="64"/>
                </a:lnTo>
                <a:lnTo>
                  <a:pt x="80" y="62"/>
                </a:lnTo>
                <a:lnTo>
                  <a:pt x="78" y="60"/>
                </a:lnTo>
                <a:lnTo>
                  <a:pt x="74" y="58"/>
                </a:lnTo>
                <a:lnTo>
                  <a:pt x="74" y="58"/>
                </a:lnTo>
                <a:lnTo>
                  <a:pt x="72" y="56"/>
                </a:lnTo>
                <a:lnTo>
                  <a:pt x="70" y="56"/>
                </a:lnTo>
                <a:lnTo>
                  <a:pt x="68" y="56"/>
                </a:lnTo>
                <a:lnTo>
                  <a:pt x="62" y="54"/>
                </a:lnTo>
                <a:lnTo>
                  <a:pt x="58" y="54"/>
                </a:lnTo>
                <a:lnTo>
                  <a:pt x="56" y="54"/>
                </a:lnTo>
                <a:lnTo>
                  <a:pt x="54" y="54"/>
                </a:lnTo>
                <a:lnTo>
                  <a:pt x="52" y="52"/>
                </a:lnTo>
                <a:lnTo>
                  <a:pt x="48" y="52"/>
                </a:lnTo>
                <a:lnTo>
                  <a:pt x="42" y="48"/>
                </a:lnTo>
                <a:lnTo>
                  <a:pt x="36" y="46"/>
                </a:lnTo>
                <a:lnTo>
                  <a:pt x="32" y="44"/>
                </a:lnTo>
                <a:lnTo>
                  <a:pt x="30" y="44"/>
                </a:lnTo>
                <a:lnTo>
                  <a:pt x="28" y="44"/>
                </a:lnTo>
                <a:lnTo>
                  <a:pt x="22" y="42"/>
                </a:lnTo>
                <a:lnTo>
                  <a:pt x="20" y="42"/>
                </a:lnTo>
                <a:lnTo>
                  <a:pt x="18" y="42"/>
                </a:lnTo>
                <a:lnTo>
                  <a:pt x="16" y="40"/>
                </a:lnTo>
                <a:lnTo>
                  <a:pt x="14" y="40"/>
                </a:lnTo>
                <a:lnTo>
                  <a:pt x="12" y="38"/>
                </a:lnTo>
                <a:lnTo>
                  <a:pt x="10" y="36"/>
                </a:lnTo>
                <a:lnTo>
                  <a:pt x="8" y="34"/>
                </a:lnTo>
                <a:lnTo>
                  <a:pt x="6" y="32"/>
                </a:lnTo>
                <a:lnTo>
                  <a:pt x="6" y="30"/>
                </a:lnTo>
                <a:lnTo>
                  <a:pt x="4" y="30"/>
                </a:lnTo>
                <a:lnTo>
                  <a:pt x="2" y="28"/>
                </a:lnTo>
                <a:lnTo>
                  <a:pt x="2" y="26"/>
                </a:lnTo>
                <a:lnTo>
                  <a:pt x="2" y="24"/>
                </a:lnTo>
                <a:lnTo>
                  <a:pt x="2" y="22"/>
                </a:lnTo>
                <a:lnTo>
                  <a:pt x="0" y="18"/>
                </a:lnTo>
                <a:lnTo>
                  <a:pt x="0" y="14"/>
                </a:lnTo>
                <a:lnTo>
                  <a:pt x="0" y="10"/>
                </a:lnTo>
                <a:lnTo>
                  <a:pt x="0" y="4"/>
                </a:lnTo>
                <a:lnTo>
                  <a:pt x="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7" name="Freeform 29"/>
          <p:cNvSpPr>
            <a:spLocks/>
          </p:cNvSpPr>
          <p:nvPr/>
        </p:nvSpPr>
        <p:spPr bwMode="auto">
          <a:xfrm>
            <a:off x="6243777" y="3762853"/>
            <a:ext cx="211313" cy="110853"/>
          </a:xfrm>
          <a:custGeom>
            <a:avLst/>
            <a:gdLst>
              <a:gd name="T0" fmla="*/ 2 w 122"/>
              <a:gd name="T1" fmla="*/ 0 h 64"/>
              <a:gd name="T2" fmla="*/ 12 w 122"/>
              <a:gd name="T3" fmla="*/ 0 h 64"/>
              <a:gd name="T4" fmla="*/ 16 w 122"/>
              <a:gd name="T5" fmla="*/ 2 h 64"/>
              <a:gd name="T6" fmla="*/ 20 w 122"/>
              <a:gd name="T7" fmla="*/ 4 h 64"/>
              <a:gd name="T8" fmla="*/ 26 w 122"/>
              <a:gd name="T9" fmla="*/ 10 h 64"/>
              <a:gd name="T10" fmla="*/ 32 w 122"/>
              <a:gd name="T11" fmla="*/ 16 h 64"/>
              <a:gd name="T12" fmla="*/ 38 w 122"/>
              <a:gd name="T13" fmla="*/ 20 h 64"/>
              <a:gd name="T14" fmla="*/ 42 w 122"/>
              <a:gd name="T15" fmla="*/ 20 h 64"/>
              <a:gd name="T16" fmla="*/ 44 w 122"/>
              <a:gd name="T17" fmla="*/ 20 h 64"/>
              <a:gd name="T18" fmla="*/ 46 w 122"/>
              <a:gd name="T19" fmla="*/ 18 h 64"/>
              <a:gd name="T20" fmla="*/ 46 w 122"/>
              <a:gd name="T21" fmla="*/ 14 h 64"/>
              <a:gd name="T22" fmla="*/ 48 w 122"/>
              <a:gd name="T23" fmla="*/ 10 h 64"/>
              <a:gd name="T24" fmla="*/ 50 w 122"/>
              <a:gd name="T25" fmla="*/ 10 h 64"/>
              <a:gd name="T26" fmla="*/ 50 w 122"/>
              <a:gd name="T27" fmla="*/ 12 h 64"/>
              <a:gd name="T28" fmla="*/ 50 w 122"/>
              <a:gd name="T29" fmla="*/ 18 h 64"/>
              <a:gd name="T30" fmla="*/ 50 w 122"/>
              <a:gd name="T31" fmla="*/ 24 h 64"/>
              <a:gd name="T32" fmla="*/ 50 w 122"/>
              <a:gd name="T33" fmla="*/ 26 h 64"/>
              <a:gd name="T34" fmla="*/ 54 w 122"/>
              <a:gd name="T35" fmla="*/ 30 h 64"/>
              <a:gd name="T36" fmla="*/ 62 w 122"/>
              <a:gd name="T37" fmla="*/ 32 h 64"/>
              <a:gd name="T38" fmla="*/ 74 w 122"/>
              <a:gd name="T39" fmla="*/ 40 h 64"/>
              <a:gd name="T40" fmla="*/ 80 w 122"/>
              <a:gd name="T41" fmla="*/ 42 h 64"/>
              <a:gd name="T42" fmla="*/ 92 w 122"/>
              <a:gd name="T43" fmla="*/ 42 h 64"/>
              <a:gd name="T44" fmla="*/ 108 w 122"/>
              <a:gd name="T45" fmla="*/ 44 h 64"/>
              <a:gd name="T46" fmla="*/ 116 w 122"/>
              <a:gd name="T47" fmla="*/ 46 h 64"/>
              <a:gd name="T48" fmla="*/ 120 w 122"/>
              <a:gd name="T49" fmla="*/ 54 h 64"/>
              <a:gd name="T50" fmla="*/ 116 w 122"/>
              <a:gd name="T51" fmla="*/ 62 h 64"/>
              <a:gd name="T52" fmla="*/ 114 w 122"/>
              <a:gd name="T53" fmla="*/ 64 h 64"/>
              <a:gd name="T54" fmla="*/ 110 w 122"/>
              <a:gd name="T55" fmla="*/ 64 h 64"/>
              <a:gd name="T56" fmla="*/ 102 w 122"/>
              <a:gd name="T57" fmla="*/ 64 h 64"/>
              <a:gd name="T58" fmla="*/ 98 w 122"/>
              <a:gd name="T59" fmla="*/ 64 h 64"/>
              <a:gd name="T60" fmla="*/ 88 w 122"/>
              <a:gd name="T61" fmla="*/ 64 h 64"/>
              <a:gd name="T62" fmla="*/ 82 w 122"/>
              <a:gd name="T63" fmla="*/ 64 h 64"/>
              <a:gd name="T64" fmla="*/ 78 w 122"/>
              <a:gd name="T65" fmla="*/ 60 h 64"/>
              <a:gd name="T66" fmla="*/ 72 w 122"/>
              <a:gd name="T67" fmla="*/ 56 h 64"/>
              <a:gd name="T68" fmla="*/ 62 w 122"/>
              <a:gd name="T69" fmla="*/ 54 h 64"/>
              <a:gd name="T70" fmla="*/ 54 w 122"/>
              <a:gd name="T71" fmla="*/ 54 h 64"/>
              <a:gd name="T72" fmla="*/ 42 w 122"/>
              <a:gd name="T73" fmla="*/ 48 h 64"/>
              <a:gd name="T74" fmla="*/ 30 w 122"/>
              <a:gd name="T75" fmla="*/ 44 h 64"/>
              <a:gd name="T76" fmla="*/ 20 w 122"/>
              <a:gd name="T77" fmla="*/ 42 h 64"/>
              <a:gd name="T78" fmla="*/ 14 w 122"/>
              <a:gd name="T79" fmla="*/ 40 h 64"/>
              <a:gd name="T80" fmla="*/ 8 w 122"/>
              <a:gd name="T81" fmla="*/ 34 h 64"/>
              <a:gd name="T82" fmla="*/ 4 w 122"/>
              <a:gd name="T83" fmla="*/ 30 h 64"/>
              <a:gd name="T84" fmla="*/ 2 w 122"/>
              <a:gd name="T85" fmla="*/ 24 h 64"/>
              <a:gd name="T86" fmla="*/ 0 w 122"/>
              <a:gd name="T87" fmla="*/ 14 h 64"/>
              <a:gd name="T88" fmla="*/ 0 w 122"/>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64">
                <a:moveTo>
                  <a:pt x="0" y="0"/>
                </a:moveTo>
                <a:lnTo>
                  <a:pt x="0" y="0"/>
                </a:lnTo>
                <a:lnTo>
                  <a:pt x="2" y="0"/>
                </a:lnTo>
                <a:lnTo>
                  <a:pt x="6" y="0"/>
                </a:lnTo>
                <a:lnTo>
                  <a:pt x="10" y="0"/>
                </a:lnTo>
                <a:lnTo>
                  <a:pt x="12" y="0"/>
                </a:lnTo>
                <a:lnTo>
                  <a:pt x="14" y="0"/>
                </a:lnTo>
                <a:lnTo>
                  <a:pt x="16" y="0"/>
                </a:lnTo>
                <a:lnTo>
                  <a:pt x="16" y="2"/>
                </a:lnTo>
                <a:lnTo>
                  <a:pt x="16" y="2"/>
                </a:lnTo>
                <a:lnTo>
                  <a:pt x="18" y="2"/>
                </a:lnTo>
                <a:lnTo>
                  <a:pt x="20" y="4"/>
                </a:lnTo>
                <a:lnTo>
                  <a:pt x="20" y="6"/>
                </a:lnTo>
                <a:lnTo>
                  <a:pt x="22" y="6"/>
                </a:lnTo>
                <a:lnTo>
                  <a:pt x="26" y="10"/>
                </a:lnTo>
                <a:lnTo>
                  <a:pt x="28" y="12"/>
                </a:lnTo>
                <a:lnTo>
                  <a:pt x="28" y="14"/>
                </a:lnTo>
                <a:lnTo>
                  <a:pt x="32" y="16"/>
                </a:lnTo>
                <a:lnTo>
                  <a:pt x="34" y="16"/>
                </a:lnTo>
                <a:lnTo>
                  <a:pt x="36" y="18"/>
                </a:lnTo>
                <a:lnTo>
                  <a:pt x="38" y="20"/>
                </a:lnTo>
                <a:lnTo>
                  <a:pt x="40" y="20"/>
                </a:lnTo>
                <a:lnTo>
                  <a:pt x="42" y="20"/>
                </a:lnTo>
                <a:lnTo>
                  <a:pt x="42" y="20"/>
                </a:lnTo>
                <a:lnTo>
                  <a:pt x="44" y="20"/>
                </a:lnTo>
                <a:lnTo>
                  <a:pt x="44" y="20"/>
                </a:lnTo>
                <a:lnTo>
                  <a:pt x="44" y="20"/>
                </a:lnTo>
                <a:lnTo>
                  <a:pt x="44" y="20"/>
                </a:lnTo>
                <a:lnTo>
                  <a:pt x="46" y="20"/>
                </a:lnTo>
                <a:lnTo>
                  <a:pt x="46" y="18"/>
                </a:lnTo>
                <a:lnTo>
                  <a:pt x="46" y="16"/>
                </a:lnTo>
                <a:lnTo>
                  <a:pt x="46" y="14"/>
                </a:lnTo>
                <a:lnTo>
                  <a:pt x="46" y="14"/>
                </a:lnTo>
                <a:lnTo>
                  <a:pt x="48" y="12"/>
                </a:lnTo>
                <a:lnTo>
                  <a:pt x="48" y="10"/>
                </a:lnTo>
                <a:lnTo>
                  <a:pt x="48" y="10"/>
                </a:lnTo>
                <a:lnTo>
                  <a:pt x="48" y="10"/>
                </a:lnTo>
                <a:lnTo>
                  <a:pt x="48" y="10"/>
                </a:lnTo>
                <a:lnTo>
                  <a:pt x="50" y="10"/>
                </a:lnTo>
                <a:lnTo>
                  <a:pt x="50" y="12"/>
                </a:lnTo>
                <a:lnTo>
                  <a:pt x="50" y="12"/>
                </a:lnTo>
                <a:lnTo>
                  <a:pt x="50" y="12"/>
                </a:lnTo>
                <a:lnTo>
                  <a:pt x="50" y="14"/>
                </a:lnTo>
                <a:lnTo>
                  <a:pt x="50" y="14"/>
                </a:lnTo>
                <a:lnTo>
                  <a:pt x="50" y="18"/>
                </a:lnTo>
                <a:lnTo>
                  <a:pt x="50" y="20"/>
                </a:lnTo>
                <a:lnTo>
                  <a:pt x="50" y="22"/>
                </a:lnTo>
                <a:lnTo>
                  <a:pt x="50" y="24"/>
                </a:lnTo>
                <a:lnTo>
                  <a:pt x="50" y="24"/>
                </a:lnTo>
                <a:lnTo>
                  <a:pt x="50" y="26"/>
                </a:lnTo>
                <a:lnTo>
                  <a:pt x="50" y="26"/>
                </a:lnTo>
                <a:lnTo>
                  <a:pt x="52" y="28"/>
                </a:lnTo>
                <a:lnTo>
                  <a:pt x="52" y="28"/>
                </a:lnTo>
                <a:lnTo>
                  <a:pt x="54" y="30"/>
                </a:lnTo>
                <a:lnTo>
                  <a:pt x="56" y="30"/>
                </a:lnTo>
                <a:lnTo>
                  <a:pt x="58" y="32"/>
                </a:lnTo>
                <a:lnTo>
                  <a:pt x="62" y="32"/>
                </a:lnTo>
                <a:lnTo>
                  <a:pt x="68" y="38"/>
                </a:lnTo>
                <a:lnTo>
                  <a:pt x="72" y="40"/>
                </a:lnTo>
                <a:lnTo>
                  <a:pt x="74" y="40"/>
                </a:lnTo>
                <a:lnTo>
                  <a:pt x="76" y="40"/>
                </a:lnTo>
                <a:lnTo>
                  <a:pt x="78" y="42"/>
                </a:lnTo>
                <a:lnTo>
                  <a:pt x="80" y="42"/>
                </a:lnTo>
                <a:lnTo>
                  <a:pt x="84" y="42"/>
                </a:lnTo>
                <a:lnTo>
                  <a:pt x="88" y="42"/>
                </a:lnTo>
                <a:lnTo>
                  <a:pt x="92" y="42"/>
                </a:lnTo>
                <a:lnTo>
                  <a:pt x="102" y="42"/>
                </a:lnTo>
                <a:lnTo>
                  <a:pt x="106" y="42"/>
                </a:lnTo>
                <a:lnTo>
                  <a:pt x="108" y="44"/>
                </a:lnTo>
                <a:lnTo>
                  <a:pt x="110" y="44"/>
                </a:lnTo>
                <a:lnTo>
                  <a:pt x="112" y="44"/>
                </a:lnTo>
                <a:lnTo>
                  <a:pt x="116" y="46"/>
                </a:lnTo>
                <a:lnTo>
                  <a:pt x="122" y="48"/>
                </a:lnTo>
                <a:lnTo>
                  <a:pt x="122" y="50"/>
                </a:lnTo>
                <a:lnTo>
                  <a:pt x="120" y="54"/>
                </a:lnTo>
                <a:lnTo>
                  <a:pt x="118" y="58"/>
                </a:lnTo>
                <a:lnTo>
                  <a:pt x="118" y="60"/>
                </a:lnTo>
                <a:lnTo>
                  <a:pt x="116" y="62"/>
                </a:lnTo>
                <a:lnTo>
                  <a:pt x="116" y="62"/>
                </a:lnTo>
                <a:lnTo>
                  <a:pt x="114" y="64"/>
                </a:lnTo>
                <a:lnTo>
                  <a:pt x="114" y="64"/>
                </a:lnTo>
                <a:lnTo>
                  <a:pt x="114" y="64"/>
                </a:lnTo>
                <a:lnTo>
                  <a:pt x="112" y="64"/>
                </a:lnTo>
                <a:lnTo>
                  <a:pt x="110" y="64"/>
                </a:lnTo>
                <a:lnTo>
                  <a:pt x="108" y="64"/>
                </a:lnTo>
                <a:lnTo>
                  <a:pt x="104" y="64"/>
                </a:lnTo>
                <a:lnTo>
                  <a:pt x="102" y="64"/>
                </a:lnTo>
                <a:lnTo>
                  <a:pt x="100" y="64"/>
                </a:lnTo>
                <a:lnTo>
                  <a:pt x="100" y="64"/>
                </a:lnTo>
                <a:lnTo>
                  <a:pt x="98" y="64"/>
                </a:lnTo>
                <a:lnTo>
                  <a:pt x="92" y="64"/>
                </a:lnTo>
                <a:lnTo>
                  <a:pt x="90" y="64"/>
                </a:lnTo>
                <a:lnTo>
                  <a:pt x="88" y="64"/>
                </a:lnTo>
                <a:lnTo>
                  <a:pt x="86" y="64"/>
                </a:lnTo>
                <a:lnTo>
                  <a:pt x="84" y="64"/>
                </a:lnTo>
                <a:lnTo>
                  <a:pt x="82" y="64"/>
                </a:lnTo>
                <a:lnTo>
                  <a:pt x="82" y="64"/>
                </a:lnTo>
                <a:lnTo>
                  <a:pt x="80" y="62"/>
                </a:lnTo>
                <a:lnTo>
                  <a:pt x="78" y="60"/>
                </a:lnTo>
                <a:lnTo>
                  <a:pt x="74" y="58"/>
                </a:lnTo>
                <a:lnTo>
                  <a:pt x="74" y="58"/>
                </a:lnTo>
                <a:lnTo>
                  <a:pt x="72" y="56"/>
                </a:lnTo>
                <a:lnTo>
                  <a:pt x="70" y="56"/>
                </a:lnTo>
                <a:lnTo>
                  <a:pt x="68" y="56"/>
                </a:lnTo>
                <a:lnTo>
                  <a:pt x="62" y="54"/>
                </a:lnTo>
                <a:lnTo>
                  <a:pt x="58" y="54"/>
                </a:lnTo>
                <a:lnTo>
                  <a:pt x="56" y="54"/>
                </a:lnTo>
                <a:lnTo>
                  <a:pt x="54" y="54"/>
                </a:lnTo>
                <a:lnTo>
                  <a:pt x="52" y="52"/>
                </a:lnTo>
                <a:lnTo>
                  <a:pt x="48" y="52"/>
                </a:lnTo>
                <a:lnTo>
                  <a:pt x="42" y="48"/>
                </a:lnTo>
                <a:lnTo>
                  <a:pt x="36" y="46"/>
                </a:lnTo>
                <a:lnTo>
                  <a:pt x="32" y="44"/>
                </a:lnTo>
                <a:lnTo>
                  <a:pt x="30" y="44"/>
                </a:lnTo>
                <a:lnTo>
                  <a:pt x="28" y="44"/>
                </a:lnTo>
                <a:lnTo>
                  <a:pt x="22" y="42"/>
                </a:lnTo>
                <a:lnTo>
                  <a:pt x="20" y="42"/>
                </a:lnTo>
                <a:lnTo>
                  <a:pt x="18" y="42"/>
                </a:lnTo>
                <a:lnTo>
                  <a:pt x="16" y="40"/>
                </a:lnTo>
                <a:lnTo>
                  <a:pt x="14" y="40"/>
                </a:lnTo>
                <a:lnTo>
                  <a:pt x="12" y="38"/>
                </a:lnTo>
                <a:lnTo>
                  <a:pt x="10" y="36"/>
                </a:lnTo>
                <a:lnTo>
                  <a:pt x="8" y="34"/>
                </a:lnTo>
                <a:lnTo>
                  <a:pt x="6" y="32"/>
                </a:lnTo>
                <a:lnTo>
                  <a:pt x="6" y="30"/>
                </a:lnTo>
                <a:lnTo>
                  <a:pt x="4" y="30"/>
                </a:lnTo>
                <a:lnTo>
                  <a:pt x="2" y="28"/>
                </a:lnTo>
                <a:lnTo>
                  <a:pt x="2" y="26"/>
                </a:lnTo>
                <a:lnTo>
                  <a:pt x="2" y="24"/>
                </a:lnTo>
                <a:lnTo>
                  <a:pt x="2" y="22"/>
                </a:lnTo>
                <a:lnTo>
                  <a:pt x="0" y="18"/>
                </a:lnTo>
                <a:lnTo>
                  <a:pt x="0" y="14"/>
                </a:lnTo>
                <a:lnTo>
                  <a:pt x="0" y="10"/>
                </a:lnTo>
                <a:lnTo>
                  <a:pt x="0" y="4"/>
                </a:lnTo>
                <a:lnTo>
                  <a:pt x="0" y="0"/>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8" name="Freeform 30"/>
          <p:cNvSpPr>
            <a:spLocks/>
          </p:cNvSpPr>
          <p:nvPr/>
        </p:nvSpPr>
        <p:spPr bwMode="auto">
          <a:xfrm>
            <a:off x="6243777" y="3762853"/>
            <a:ext cx="211313" cy="110853"/>
          </a:xfrm>
          <a:custGeom>
            <a:avLst/>
            <a:gdLst>
              <a:gd name="T0" fmla="*/ 2 w 122"/>
              <a:gd name="T1" fmla="*/ 0 h 64"/>
              <a:gd name="T2" fmla="*/ 12 w 122"/>
              <a:gd name="T3" fmla="*/ 0 h 64"/>
              <a:gd name="T4" fmla="*/ 16 w 122"/>
              <a:gd name="T5" fmla="*/ 2 h 64"/>
              <a:gd name="T6" fmla="*/ 20 w 122"/>
              <a:gd name="T7" fmla="*/ 4 h 64"/>
              <a:gd name="T8" fmla="*/ 26 w 122"/>
              <a:gd name="T9" fmla="*/ 10 h 64"/>
              <a:gd name="T10" fmla="*/ 32 w 122"/>
              <a:gd name="T11" fmla="*/ 16 h 64"/>
              <a:gd name="T12" fmla="*/ 38 w 122"/>
              <a:gd name="T13" fmla="*/ 20 h 64"/>
              <a:gd name="T14" fmla="*/ 42 w 122"/>
              <a:gd name="T15" fmla="*/ 20 h 64"/>
              <a:gd name="T16" fmla="*/ 44 w 122"/>
              <a:gd name="T17" fmla="*/ 20 h 64"/>
              <a:gd name="T18" fmla="*/ 46 w 122"/>
              <a:gd name="T19" fmla="*/ 18 h 64"/>
              <a:gd name="T20" fmla="*/ 46 w 122"/>
              <a:gd name="T21" fmla="*/ 14 h 64"/>
              <a:gd name="T22" fmla="*/ 48 w 122"/>
              <a:gd name="T23" fmla="*/ 10 h 64"/>
              <a:gd name="T24" fmla="*/ 50 w 122"/>
              <a:gd name="T25" fmla="*/ 10 h 64"/>
              <a:gd name="T26" fmla="*/ 50 w 122"/>
              <a:gd name="T27" fmla="*/ 12 h 64"/>
              <a:gd name="T28" fmla="*/ 50 w 122"/>
              <a:gd name="T29" fmla="*/ 18 h 64"/>
              <a:gd name="T30" fmla="*/ 50 w 122"/>
              <a:gd name="T31" fmla="*/ 24 h 64"/>
              <a:gd name="T32" fmla="*/ 50 w 122"/>
              <a:gd name="T33" fmla="*/ 26 h 64"/>
              <a:gd name="T34" fmla="*/ 54 w 122"/>
              <a:gd name="T35" fmla="*/ 30 h 64"/>
              <a:gd name="T36" fmla="*/ 62 w 122"/>
              <a:gd name="T37" fmla="*/ 32 h 64"/>
              <a:gd name="T38" fmla="*/ 74 w 122"/>
              <a:gd name="T39" fmla="*/ 40 h 64"/>
              <a:gd name="T40" fmla="*/ 80 w 122"/>
              <a:gd name="T41" fmla="*/ 42 h 64"/>
              <a:gd name="T42" fmla="*/ 92 w 122"/>
              <a:gd name="T43" fmla="*/ 42 h 64"/>
              <a:gd name="T44" fmla="*/ 108 w 122"/>
              <a:gd name="T45" fmla="*/ 44 h 64"/>
              <a:gd name="T46" fmla="*/ 116 w 122"/>
              <a:gd name="T47" fmla="*/ 46 h 64"/>
              <a:gd name="T48" fmla="*/ 120 w 122"/>
              <a:gd name="T49" fmla="*/ 54 h 64"/>
              <a:gd name="T50" fmla="*/ 116 w 122"/>
              <a:gd name="T51" fmla="*/ 62 h 64"/>
              <a:gd name="T52" fmla="*/ 114 w 122"/>
              <a:gd name="T53" fmla="*/ 64 h 64"/>
              <a:gd name="T54" fmla="*/ 110 w 122"/>
              <a:gd name="T55" fmla="*/ 64 h 64"/>
              <a:gd name="T56" fmla="*/ 102 w 122"/>
              <a:gd name="T57" fmla="*/ 64 h 64"/>
              <a:gd name="T58" fmla="*/ 98 w 122"/>
              <a:gd name="T59" fmla="*/ 64 h 64"/>
              <a:gd name="T60" fmla="*/ 88 w 122"/>
              <a:gd name="T61" fmla="*/ 64 h 64"/>
              <a:gd name="T62" fmla="*/ 82 w 122"/>
              <a:gd name="T63" fmla="*/ 64 h 64"/>
              <a:gd name="T64" fmla="*/ 78 w 122"/>
              <a:gd name="T65" fmla="*/ 60 h 64"/>
              <a:gd name="T66" fmla="*/ 72 w 122"/>
              <a:gd name="T67" fmla="*/ 56 h 64"/>
              <a:gd name="T68" fmla="*/ 62 w 122"/>
              <a:gd name="T69" fmla="*/ 54 h 64"/>
              <a:gd name="T70" fmla="*/ 54 w 122"/>
              <a:gd name="T71" fmla="*/ 54 h 64"/>
              <a:gd name="T72" fmla="*/ 42 w 122"/>
              <a:gd name="T73" fmla="*/ 48 h 64"/>
              <a:gd name="T74" fmla="*/ 30 w 122"/>
              <a:gd name="T75" fmla="*/ 44 h 64"/>
              <a:gd name="T76" fmla="*/ 20 w 122"/>
              <a:gd name="T77" fmla="*/ 42 h 64"/>
              <a:gd name="T78" fmla="*/ 14 w 122"/>
              <a:gd name="T79" fmla="*/ 40 h 64"/>
              <a:gd name="T80" fmla="*/ 8 w 122"/>
              <a:gd name="T81" fmla="*/ 34 h 64"/>
              <a:gd name="T82" fmla="*/ 4 w 122"/>
              <a:gd name="T83" fmla="*/ 30 h 64"/>
              <a:gd name="T84" fmla="*/ 2 w 122"/>
              <a:gd name="T85" fmla="*/ 24 h 64"/>
              <a:gd name="T86" fmla="*/ 0 w 122"/>
              <a:gd name="T87" fmla="*/ 14 h 64"/>
              <a:gd name="T88" fmla="*/ 0 w 122"/>
              <a:gd name="T8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 h="64">
                <a:moveTo>
                  <a:pt x="0" y="0"/>
                </a:moveTo>
                <a:lnTo>
                  <a:pt x="0" y="0"/>
                </a:lnTo>
                <a:lnTo>
                  <a:pt x="2" y="0"/>
                </a:lnTo>
                <a:lnTo>
                  <a:pt x="6" y="0"/>
                </a:lnTo>
                <a:lnTo>
                  <a:pt x="10" y="0"/>
                </a:lnTo>
                <a:lnTo>
                  <a:pt x="12" y="0"/>
                </a:lnTo>
                <a:lnTo>
                  <a:pt x="14" y="0"/>
                </a:lnTo>
                <a:lnTo>
                  <a:pt x="16" y="0"/>
                </a:lnTo>
                <a:lnTo>
                  <a:pt x="16" y="2"/>
                </a:lnTo>
                <a:lnTo>
                  <a:pt x="16" y="2"/>
                </a:lnTo>
                <a:lnTo>
                  <a:pt x="18" y="2"/>
                </a:lnTo>
                <a:lnTo>
                  <a:pt x="20" y="4"/>
                </a:lnTo>
                <a:lnTo>
                  <a:pt x="20" y="6"/>
                </a:lnTo>
                <a:lnTo>
                  <a:pt x="22" y="6"/>
                </a:lnTo>
                <a:lnTo>
                  <a:pt x="26" y="10"/>
                </a:lnTo>
                <a:lnTo>
                  <a:pt x="28" y="12"/>
                </a:lnTo>
                <a:lnTo>
                  <a:pt x="28" y="14"/>
                </a:lnTo>
                <a:lnTo>
                  <a:pt x="32" y="16"/>
                </a:lnTo>
                <a:lnTo>
                  <a:pt x="34" y="16"/>
                </a:lnTo>
                <a:lnTo>
                  <a:pt x="36" y="18"/>
                </a:lnTo>
                <a:lnTo>
                  <a:pt x="38" y="20"/>
                </a:lnTo>
                <a:lnTo>
                  <a:pt x="40" y="20"/>
                </a:lnTo>
                <a:lnTo>
                  <a:pt x="42" y="20"/>
                </a:lnTo>
                <a:lnTo>
                  <a:pt x="42" y="20"/>
                </a:lnTo>
                <a:lnTo>
                  <a:pt x="44" y="20"/>
                </a:lnTo>
                <a:lnTo>
                  <a:pt x="44" y="20"/>
                </a:lnTo>
                <a:lnTo>
                  <a:pt x="44" y="20"/>
                </a:lnTo>
                <a:lnTo>
                  <a:pt x="44" y="20"/>
                </a:lnTo>
                <a:lnTo>
                  <a:pt x="46" y="20"/>
                </a:lnTo>
                <a:lnTo>
                  <a:pt x="46" y="18"/>
                </a:lnTo>
                <a:lnTo>
                  <a:pt x="46" y="16"/>
                </a:lnTo>
                <a:lnTo>
                  <a:pt x="46" y="14"/>
                </a:lnTo>
                <a:lnTo>
                  <a:pt x="46" y="14"/>
                </a:lnTo>
                <a:lnTo>
                  <a:pt x="48" y="12"/>
                </a:lnTo>
                <a:lnTo>
                  <a:pt x="48" y="10"/>
                </a:lnTo>
                <a:lnTo>
                  <a:pt x="48" y="10"/>
                </a:lnTo>
                <a:lnTo>
                  <a:pt x="48" y="10"/>
                </a:lnTo>
                <a:lnTo>
                  <a:pt x="48" y="10"/>
                </a:lnTo>
                <a:lnTo>
                  <a:pt x="50" y="10"/>
                </a:lnTo>
                <a:lnTo>
                  <a:pt x="50" y="12"/>
                </a:lnTo>
                <a:lnTo>
                  <a:pt x="50" y="12"/>
                </a:lnTo>
                <a:lnTo>
                  <a:pt x="50" y="12"/>
                </a:lnTo>
                <a:lnTo>
                  <a:pt x="50" y="14"/>
                </a:lnTo>
                <a:lnTo>
                  <a:pt x="50" y="14"/>
                </a:lnTo>
                <a:lnTo>
                  <a:pt x="50" y="18"/>
                </a:lnTo>
                <a:lnTo>
                  <a:pt x="50" y="20"/>
                </a:lnTo>
                <a:lnTo>
                  <a:pt x="50" y="22"/>
                </a:lnTo>
                <a:lnTo>
                  <a:pt x="50" y="24"/>
                </a:lnTo>
                <a:lnTo>
                  <a:pt x="50" y="24"/>
                </a:lnTo>
                <a:lnTo>
                  <a:pt x="50" y="26"/>
                </a:lnTo>
                <a:lnTo>
                  <a:pt x="50" y="26"/>
                </a:lnTo>
                <a:lnTo>
                  <a:pt x="52" y="28"/>
                </a:lnTo>
                <a:lnTo>
                  <a:pt x="52" y="28"/>
                </a:lnTo>
                <a:lnTo>
                  <a:pt x="54" y="30"/>
                </a:lnTo>
                <a:lnTo>
                  <a:pt x="56" y="30"/>
                </a:lnTo>
                <a:lnTo>
                  <a:pt x="58" y="32"/>
                </a:lnTo>
                <a:lnTo>
                  <a:pt x="62" y="32"/>
                </a:lnTo>
                <a:lnTo>
                  <a:pt x="68" y="38"/>
                </a:lnTo>
                <a:lnTo>
                  <a:pt x="72" y="40"/>
                </a:lnTo>
                <a:lnTo>
                  <a:pt x="74" y="40"/>
                </a:lnTo>
                <a:lnTo>
                  <a:pt x="76" y="40"/>
                </a:lnTo>
                <a:lnTo>
                  <a:pt x="78" y="42"/>
                </a:lnTo>
                <a:lnTo>
                  <a:pt x="80" y="42"/>
                </a:lnTo>
                <a:lnTo>
                  <a:pt x="84" y="42"/>
                </a:lnTo>
                <a:lnTo>
                  <a:pt x="88" y="42"/>
                </a:lnTo>
                <a:lnTo>
                  <a:pt x="92" y="42"/>
                </a:lnTo>
                <a:lnTo>
                  <a:pt x="102" y="42"/>
                </a:lnTo>
                <a:lnTo>
                  <a:pt x="106" y="42"/>
                </a:lnTo>
                <a:lnTo>
                  <a:pt x="108" y="44"/>
                </a:lnTo>
                <a:lnTo>
                  <a:pt x="110" y="44"/>
                </a:lnTo>
                <a:lnTo>
                  <a:pt x="112" y="44"/>
                </a:lnTo>
                <a:lnTo>
                  <a:pt x="116" y="46"/>
                </a:lnTo>
                <a:lnTo>
                  <a:pt x="122" y="48"/>
                </a:lnTo>
                <a:lnTo>
                  <a:pt x="122" y="50"/>
                </a:lnTo>
                <a:lnTo>
                  <a:pt x="120" y="54"/>
                </a:lnTo>
                <a:lnTo>
                  <a:pt x="118" y="58"/>
                </a:lnTo>
                <a:lnTo>
                  <a:pt x="118" y="60"/>
                </a:lnTo>
                <a:lnTo>
                  <a:pt x="116" y="62"/>
                </a:lnTo>
                <a:lnTo>
                  <a:pt x="116" y="62"/>
                </a:lnTo>
                <a:lnTo>
                  <a:pt x="114" y="64"/>
                </a:lnTo>
                <a:lnTo>
                  <a:pt x="114" y="64"/>
                </a:lnTo>
                <a:lnTo>
                  <a:pt x="114" y="64"/>
                </a:lnTo>
                <a:lnTo>
                  <a:pt x="112" y="64"/>
                </a:lnTo>
                <a:lnTo>
                  <a:pt x="110" y="64"/>
                </a:lnTo>
                <a:lnTo>
                  <a:pt x="108" y="64"/>
                </a:lnTo>
                <a:lnTo>
                  <a:pt x="104" y="64"/>
                </a:lnTo>
                <a:lnTo>
                  <a:pt x="102" y="64"/>
                </a:lnTo>
                <a:lnTo>
                  <a:pt x="100" y="64"/>
                </a:lnTo>
                <a:lnTo>
                  <a:pt x="100" y="64"/>
                </a:lnTo>
                <a:lnTo>
                  <a:pt x="98" y="64"/>
                </a:lnTo>
                <a:lnTo>
                  <a:pt x="92" y="64"/>
                </a:lnTo>
                <a:lnTo>
                  <a:pt x="90" y="64"/>
                </a:lnTo>
                <a:lnTo>
                  <a:pt x="88" y="64"/>
                </a:lnTo>
                <a:lnTo>
                  <a:pt x="86" y="64"/>
                </a:lnTo>
                <a:lnTo>
                  <a:pt x="84" y="64"/>
                </a:lnTo>
                <a:lnTo>
                  <a:pt x="82" y="64"/>
                </a:lnTo>
                <a:lnTo>
                  <a:pt x="82" y="64"/>
                </a:lnTo>
                <a:lnTo>
                  <a:pt x="80" y="62"/>
                </a:lnTo>
                <a:lnTo>
                  <a:pt x="78" y="60"/>
                </a:lnTo>
                <a:lnTo>
                  <a:pt x="74" y="58"/>
                </a:lnTo>
                <a:lnTo>
                  <a:pt x="74" y="58"/>
                </a:lnTo>
                <a:lnTo>
                  <a:pt x="72" y="56"/>
                </a:lnTo>
                <a:lnTo>
                  <a:pt x="70" y="56"/>
                </a:lnTo>
                <a:lnTo>
                  <a:pt x="68" y="56"/>
                </a:lnTo>
                <a:lnTo>
                  <a:pt x="62" y="54"/>
                </a:lnTo>
                <a:lnTo>
                  <a:pt x="58" y="54"/>
                </a:lnTo>
                <a:lnTo>
                  <a:pt x="56" y="54"/>
                </a:lnTo>
                <a:lnTo>
                  <a:pt x="54" y="54"/>
                </a:lnTo>
                <a:lnTo>
                  <a:pt x="52" y="52"/>
                </a:lnTo>
                <a:lnTo>
                  <a:pt x="48" y="52"/>
                </a:lnTo>
                <a:lnTo>
                  <a:pt x="42" y="48"/>
                </a:lnTo>
                <a:lnTo>
                  <a:pt x="36" y="46"/>
                </a:lnTo>
                <a:lnTo>
                  <a:pt x="32" y="44"/>
                </a:lnTo>
                <a:lnTo>
                  <a:pt x="30" y="44"/>
                </a:lnTo>
                <a:lnTo>
                  <a:pt x="28" y="44"/>
                </a:lnTo>
                <a:lnTo>
                  <a:pt x="22" y="42"/>
                </a:lnTo>
                <a:lnTo>
                  <a:pt x="20" y="42"/>
                </a:lnTo>
                <a:lnTo>
                  <a:pt x="18" y="42"/>
                </a:lnTo>
                <a:lnTo>
                  <a:pt x="16" y="40"/>
                </a:lnTo>
                <a:lnTo>
                  <a:pt x="14" y="40"/>
                </a:lnTo>
                <a:lnTo>
                  <a:pt x="12" y="38"/>
                </a:lnTo>
                <a:lnTo>
                  <a:pt x="10" y="36"/>
                </a:lnTo>
                <a:lnTo>
                  <a:pt x="8" y="34"/>
                </a:lnTo>
                <a:lnTo>
                  <a:pt x="6" y="32"/>
                </a:lnTo>
                <a:lnTo>
                  <a:pt x="6" y="30"/>
                </a:lnTo>
                <a:lnTo>
                  <a:pt x="4" y="30"/>
                </a:lnTo>
                <a:lnTo>
                  <a:pt x="2" y="28"/>
                </a:lnTo>
                <a:lnTo>
                  <a:pt x="2" y="26"/>
                </a:lnTo>
                <a:lnTo>
                  <a:pt x="2" y="24"/>
                </a:lnTo>
                <a:lnTo>
                  <a:pt x="2" y="22"/>
                </a:lnTo>
                <a:lnTo>
                  <a:pt x="0" y="18"/>
                </a:lnTo>
                <a:lnTo>
                  <a:pt x="0" y="14"/>
                </a:lnTo>
                <a:lnTo>
                  <a:pt x="0" y="10"/>
                </a:lnTo>
                <a:lnTo>
                  <a:pt x="0" y="4"/>
                </a:lnTo>
                <a:lnTo>
                  <a:pt x="0" y="0"/>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49" name="Freeform 31"/>
          <p:cNvSpPr>
            <a:spLocks/>
          </p:cNvSpPr>
          <p:nvPr/>
        </p:nvSpPr>
        <p:spPr bwMode="auto">
          <a:xfrm>
            <a:off x="6704509" y="4029592"/>
            <a:ext cx="200921" cy="346415"/>
          </a:xfrm>
          <a:custGeom>
            <a:avLst/>
            <a:gdLst>
              <a:gd name="T0" fmla="*/ 20 w 116"/>
              <a:gd name="T1" fmla="*/ 172 h 200"/>
              <a:gd name="T2" fmla="*/ 26 w 116"/>
              <a:gd name="T3" fmla="*/ 162 h 200"/>
              <a:gd name="T4" fmla="*/ 30 w 116"/>
              <a:gd name="T5" fmla="*/ 152 h 200"/>
              <a:gd name="T6" fmla="*/ 30 w 116"/>
              <a:gd name="T7" fmla="*/ 148 h 200"/>
              <a:gd name="T8" fmla="*/ 28 w 116"/>
              <a:gd name="T9" fmla="*/ 144 h 200"/>
              <a:gd name="T10" fmla="*/ 20 w 116"/>
              <a:gd name="T11" fmla="*/ 138 h 200"/>
              <a:gd name="T12" fmla="*/ 16 w 116"/>
              <a:gd name="T13" fmla="*/ 132 h 200"/>
              <a:gd name="T14" fmla="*/ 14 w 116"/>
              <a:gd name="T15" fmla="*/ 118 h 200"/>
              <a:gd name="T16" fmla="*/ 12 w 116"/>
              <a:gd name="T17" fmla="*/ 104 h 200"/>
              <a:gd name="T18" fmla="*/ 14 w 116"/>
              <a:gd name="T19" fmla="*/ 88 h 200"/>
              <a:gd name="T20" fmla="*/ 16 w 116"/>
              <a:gd name="T21" fmla="*/ 80 h 200"/>
              <a:gd name="T22" fmla="*/ 14 w 116"/>
              <a:gd name="T23" fmla="*/ 76 h 200"/>
              <a:gd name="T24" fmla="*/ 6 w 116"/>
              <a:gd name="T25" fmla="*/ 66 h 200"/>
              <a:gd name="T26" fmla="*/ 0 w 116"/>
              <a:gd name="T27" fmla="*/ 56 h 200"/>
              <a:gd name="T28" fmla="*/ 0 w 116"/>
              <a:gd name="T29" fmla="*/ 44 h 200"/>
              <a:gd name="T30" fmla="*/ 0 w 116"/>
              <a:gd name="T31" fmla="*/ 32 h 200"/>
              <a:gd name="T32" fmla="*/ 2 w 116"/>
              <a:gd name="T33" fmla="*/ 28 h 200"/>
              <a:gd name="T34" fmla="*/ 6 w 116"/>
              <a:gd name="T35" fmla="*/ 24 h 200"/>
              <a:gd name="T36" fmla="*/ 16 w 116"/>
              <a:gd name="T37" fmla="*/ 22 h 200"/>
              <a:gd name="T38" fmla="*/ 24 w 116"/>
              <a:gd name="T39" fmla="*/ 14 h 200"/>
              <a:gd name="T40" fmla="*/ 30 w 116"/>
              <a:gd name="T41" fmla="*/ 6 h 200"/>
              <a:gd name="T42" fmla="*/ 36 w 116"/>
              <a:gd name="T43" fmla="*/ 16 h 200"/>
              <a:gd name="T44" fmla="*/ 38 w 116"/>
              <a:gd name="T45" fmla="*/ 26 h 200"/>
              <a:gd name="T46" fmla="*/ 42 w 116"/>
              <a:gd name="T47" fmla="*/ 30 h 200"/>
              <a:gd name="T48" fmla="*/ 48 w 116"/>
              <a:gd name="T49" fmla="*/ 36 h 200"/>
              <a:gd name="T50" fmla="*/ 56 w 116"/>
              <a:gd name="T51" fmla="*/ 38 h 200"/>
              <a:gd name="T52" fmla="*/ 64 w 116"/>
              <a:gd name="T53" fmla="*/ 50 h 200"/>
              <a:gd name="T54" fmla="*/ 68 w 116"/>
              <a:gd name="T55" fmla="*/ 56 h 200"/>
              <a:gd name="T56" fmla="*/ 72 w 116"/>
              <a:gd name="T57" fmla="*/ 58 h 200"/>
              <a:gd name="T58" fmla="*/ 76 w 116"/>
              <a:gd name="T59" fmla="*/ 54 h 200"/>
              <a:gd name="T60" fmla="*/ 80 w 116"/>
              <a:gd name="T61" fmla="*/ 48 h 200"/>
              <a:gd name="T62" fmla="*/ 84 w 116"/>
              <a:gd name="T63" fmla="*/ 48 h 200"/>
              <a:gd name="T64" fmla="*/ 88 w 116"/>
              <a:gd name="T65" fmla="*/ 50 h 200"/>
              <a:gd name="T66" fmla="*/ 94 w 116"/>
              <a:gd name="T67" fmla="*/ 60 h 200"/>
              <a:gd name="T68" fmla="*/ 100 w 116"/>
              <a:gd name="T69" fmla="*/ 76 h 200"/>
              <a:gd name="T70" fmla="*/ 104 w 116"/>
              <a:gd name="T71" fmla="*/ 88 h 200"/>
              <a:gd name="T72" fmla="*/ 108 w 116"/>
              <a:gd name="T73" fmla="*/ 92 h 200"/>
              <a:gd name="T74" fmla="*/ 114 w 116"/>
              <a:gd name="T75" fmla="*/ 92 h 200"/>
              <a:gd name="T76" fmla="*/ 116 w 116"/>
              <a:gd name="T77" fmla="*/ 96 h 200"/>
              <a:gd name="T78" fmla="*/ 116 w 116"/>
              <a:gd name="T79" fmla="*/ 102 h 200"/>
              <a:gd name="T80" fmla="*/ 114 w 116"/>
              <a:gd name="T81" fmla="*/ 118 h 200"/>
              <a:gd name="T82" fmla="*/ 104 w 116"/>
              <a:gd name="T83" fmla="*/ 120 h 200"/>
              <a:gd name="T84" fmla="*/ 98 w 116"/>
              <a:gd name="T85" fmla="*/ 120 h 200"/>
              <a:gd name="T86" fmla="*/ 92 w 116"/>
              <a:gd name="T87" fmla="*/ 114 h 200"/>
              <a:gd name="T88" fmla="*/ 88 w 116"/>
              <a:gd name="T89" fmla="*/ 112 h 200"/>
              <a:gd name="T90" fmla="*/ 84 w 116"/>
              <a:gd name="T91" fmla="*/ 112 h 200"/>
              <a:gd name="T92" fmla="*/ 78 w 116"/>
              <a:gd name="T93" fmla="*/ 116 h 200"/>
              <a:gd name="T94" fmla="*/ 70 w 116"/>
              <a:gd name="T95" fmla="*/ 126 h 200"/>
              <a:gd name="T96" fmla="*/ 66 w 116"/>
              <a:gd name="T97" fmla="*/ 140 h 200"/>
              <a:gd name="T98" fmla="*/ 58 w 116"/>
              <a:gd name="T99" fmla="*/ 140 h 200"/>
              <a:gd name="T100" fmla="*/ 52 w 116"/>
              <a:gd name="T101" fmla="*/ 140 h 200"/>
              <a:gd name="T102" fmla="*/ 48 w 116"/>
              <a:gd name="T103" fmla="*/ 142 h 200"/>
              <a:gd name="T104" fmla="*/ 44 w 116"/>
              <a:gd name="T105" fmla="*/ 150 h 200"/>
              <a:gd name="T106" fmla="*/ 40 w 116"/>
              <a:gd name="T107" fmla="*/ 164 h 200"/>
              <a:gd name="T108" fmla="*/ 40 w 116"/>
              <a:gd name="T109" fmla="*/ 172 h 200"/>
              <a:gd name="T110" fmla="*/ 46 w 116"/>
              <a:gd name="T111" fmla="*/ 180 h 200"/>
              <a:gd name="T112" fmla="*/ 32 w 116"/>
              <a:gd name="T113" fmla="*/ 196 h 200"/>
              <a:gd name="T114" fmla="*/ 22 w 116"/>
              <a:gd name="T115"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200">
                <a:moveTo>
                  <a:pt x="14" y="180"/>
                </a:moveTo>
                <a:lnTo>
                  <a:pt x="14" y="180"/>
                </a:lnTo>
                <a:lnTo>
                  <a:pt x="16" y="174"/>
                </a:lnTo>
                <a:lnTo>
                  <a:pt x="20" y="172"/>
                </a:lnTo>
                <a:lnTo>
                  <a:pt x="20" y="168"/>
                </a:lnTo>
                <a:lnTo>
                  <a:pt x="22" y="166"/>
                </a:lnTo>
                <a:lnTo>
                  <a:pt x="24" y="164"/>
                </a:lnTo>
                <a:lnTo>
                  <a:pt x="26" y="162"/>
                </a:lnTo>
                <a:lnTo>
                  <a:pt x="28" y="158"/>
                </a:lnTo>
                <a:lnTo>
                  <a:pt x="28" y="156"/>
                </a:lnTo>
                <a:lnTo>
                  <a:pt x="30" y="154"/>
                </a:lnTo>
                <a:lnTo>
                  <a:pt x="30" y="152"/>
                </a:lnTo>
                <a:lnTo>
                  <a:pt x="30" y="152"/>
                </a:lnTo>
                <a:lnTo>
                  <a:pt x="30" y="150"/>
                </a:lnTo>
                <a:lnTo>
                  <a:pt x="30" y="148"/>
                </a:lnTo>
                <a:lnTo>
                  <a:pt x="30" y="148"/>
                </a:lnTo>
                <a:lnTo>
                  <a:pt x="30" y="146"/>
                </a:lnTo>
                <a:lnTo>
                  <a:pt x="30" y="146"/>
                </a:lnTo>
                <a:lnTo>
                  <a:pt x="30" y="146"/>
                </a:lnTo>
                <a:lnTo>
                  <a:pt x="28" y="144"/>
                </a:lnTo>
                <a:lnTo>
                  <a:pt x="26" y="144"/>
                </a:lnTo>
                <a:lnTo>
                  <a:pt x="24" y="142"/>
                </a:lnTo>
                <a:lnTo>
                  <a:pt x="20" y="138"/>
                </a:lnTo>
                <a:lnTo>
                  <a:pt x="20" y="138"/>
                </a:lnTo>
                <a:lnTo>
                  <a:pt x="18" y="136"/>
                </a:lnTo>
                <a:lnTo>
                  <a:pt x="18" y="136"/>
                </a:lnTo>
                <a:lnTo>
                  <a:pt x="18" y="134"/>
                </a:lnTo>
                <a:lnTo>
                  <a:pt x="16" y="132"/>
                </a:lnTo>
                <a:lnTo>
                  <a:pt x="16" y="130"/>
                </a:lnTo>
                <a:lnTo>
                  <a:pt x="14" y="126"/>
                </a:lnTo>
                <a:lnTo>
                  <a:pt x="14" y="122"/>
                </a:lnTo>
                <a:lnTo>
                  <a:pt x="14" y="118"/>
                </a:lnTo>
                <a:lnTo>
                  <a:pt x="12" y="114"/>
                </a:lnTo>
                <a:lnTo>
                  <a:pt x="12" y="110"/>
                </a:lnTo>
                <a:lnTo>
                  <a:pt x="12" y="108"/>
                </a:lnTo>
                <a:lnTo>
                  <a:pt x="12" y="104"/>
                </a:lnTo>
                <a:lnTo>
                  <a:pt x="12" y="102"/>
                </a:lnTo>
                <a:lnTo>
                  <a:pt x="12" y="98"/>
                </a:lnTo>
                <a:lnTo>
                  <a:pt x="14" y="92"/>
                </a:lnTo>
                <a:lnTo>
                  <a:pt x="14" y="88"/>
                </a:lnTo>
                <a:lnTo>
                  <a:pt x="16" y="86"/>
                </a:lnTo>
                <a:lnTo>
                  <a:pt x="16" y="84"/>
                </a:lnTo>
                <a:lnTo>
                  <a:pt x="16" y="82"/>
                </a:lnTo>
                <a:lnTo>
                  <a:pt x="16" y="80"/>
                </a:lnTo>
                <a:lnTo>
                  <a:pt x="16" y="80"/>
                </a:lnTo>
                <a:lnTo>
                  <a:pt x="16" y="78"/>
                </a:lnTo>
                <a:lnTo>
                  <a:pt x="14" y="78"/>
                </a:lnTo>
                <a:lnTo>
                  <a:pt x="14" y="76"/>
                </a:lnTo>
                <a:lnTo>
                  <a:pt x="12" y="74"/>
                </a:lnTo>
                <a:lnTo>
                  <a:pt x="10" y="72"/>
                </a:lnTo>
                <a:lnTo>
                  <a:pt x="6" y="68"/>
                </a:lnTo>
                <a:lnTo>
                  <a:pt x="6" y="66"/>
                </a:lnTo>
                <a:lnTo>
                  <a:pt x="4" y="64"/>
                </a:lnTo>
                <a:lnTo>
                  <a:pt x="4" y="62"/>
                </a:lnTo>
                <a:lnTo>
                  <a:pt x="2" y="60"/>
                </a:lnTo>
                <a:lnTo>
                  <a:pt x="0" y="56"/>
                </a:lnTo>
                <a:lnTo>
                  <a:pt x="0" y="54"/>
                </a:lnTo>
                <a:lnTo>
                  <a:pt x="0" y="52"/>
                </a:lnTo>
                <a:lnTo>
                  <a:pt x="0" y="48"/>
                </a:lnTo>
                <a:lnTo>
                  <a:pt x="0" y="44"/>
                </a:lnTo>
                <a:lnTo>
                  <a:pt x="0" y="40"/>
                </a:lnTo>
                <a:lnTo>
                  <a:pt x="0" y="36"/>
                </a:lnTo>
                <a:lnTo>
                  <a:pt x="0" y="34"/>
                </a:lnTo>
                <a:lnTo>
                  <a:pt x="0" y="32"/>
                </a:lnTo>
                <a:lnTo>
                  <a:pt x="0" y="32"/>
                </a:lnTo>
                <a:lnTo>
                  <a:pt x="0" y="30"/>
                </a:lnTo>
                <a:lnTo>
                  <a:pt x="0" y="28"/>
                </a:lnTo>
                <a:lnTo>
                  <a:pt x="2" y="28"/>
                </a:lnTo>
                <a:lnTo>
                  <a:pt x="2" y="26"/>
                </a:lnTo>
                <a:lnTo>
                  <a:pt x="2" y="26"/>
                </a:lnTo>
                <a:lnTo>
                  <a:pt x="4" y="26"/>
                </a:lnTo>
                <a:lnTo>
                  <a:pt x="6" y="24"/>
                </a:lnTo>
                <a:lnTo>
                  <a:pt x="8" y="24"/>
                </a:lnTo>
                <a:lnTo>
                  <a:pt x="14" y="22"/>
                </a:lnTo>
                <a:lnTo>
                  <a:pt x="16" y="22"/>
                </a:lnTo>
                <a:lnTo>
                  <a:pt x="16" y="22"/>
                </a:lnTo>
                <a:lnTo>
                  <a:pt x="20" y="20"/>
                </a:lnTo>
                <a:lnTo>
                  <a:pt x="22" y="18"/>
                </a:lnTo>
                <a:lnTo>
                  <a:pt x="24" y="16"/>
                </a:lnTo>
                <a:lnTo>
                  <a:pt x="24" y="14"/>
                </a:lnTo>
                <a:lnTo>
                  <a:pt x="26" y="14"/>
                </a:lnTo>
                <a:lnTo>
                  <a:pt x="26" y="12"/>
                </a:lnTo>
                <a:lnTo>
                  <a:pt x="28" y="10"/>
                </a:lnTo>
                <a:lnTo>
                  <a:pt x="30" y="6"/>
                </a:lnTo>
                <a:lnTo>
                  <a:pt x="32" y="0"/>
                </a:lnTo>
                <a:lnTo>
                  <a:pt x="34" y="6"/>
                </a:lnTo>
                <a:lnTo>
                  <a:pt x="34" y="12"/>
                </a:lnTo>
                <a:lnTo>
                  <a:pt x="36" y="16"/>
                </a:lnTo>
                <a:lnTo>
                  <a:pt x="36" y="20"/>
                </a:lnTo>
                <a:lnTo>
                  <a:pt x="36" y="22"/>
                </a:lnTo>
                <a:lnTo>
                  <a:pt x="38" y="24"/>
                </a:lnTo>
                <a:lnTo>
                  <a:pt x="38" y="26"/>
                </a:lnTo>
                <a:lnTo>
                  <a:pt x="38" y="28"/>
                </a:lnTo>
                <a:lnTo>
                  <a:pt x="38" y="28"/>
                </a:lnTo>
                <a:lnTo>
                  <a:pt x="40" y="30"/>
                </a:lnTo>
                <a:lnTo>
                  <a:pt x="42" y="30"/>
                </a:lnTo>
                <a:lnTo>
                  <a:pt x="44" y="32"/>
                </a:lnTo>
                <a:lnTo>
                  <a:pt x="46" y="34"/>
                </a:lnTo>
                <a:lnTo>
                  <a:pt x="48" y="34"/>
                </a:lnTo>
                <a:lnTo>
                  <a:pt x="48" y="36"/>
                </a:lnTo>
                <a:lnTo>
                  <a:pt x="52" y="36"/>
                </a:lnTo>
                <a:lnTo>
                  <a:pt x="54" y="38"/>
                </a:lnTo>
                <a:lnTo>
                  <a:pt x="56" y="38"/>
                </a:lnTo>
                <a:lnTo>
                  <a:pt x="56" y="38"/>
                </a:lnTo>
                <a:lnTo>
                  <a:pt x="58" y="40"/>
                </a:lnTo>
                <a:lnTo>
                  <a:pt x="58" y="40"/>
                </a:lnTo>
                <a:lnTo>
                  <a:pt x="60" y="44"/>
                </a:lnTo>
                <a:lnTo>
                  <a:pt x="64" y="50"/>
                </a:lnTo>
                <a:lnTo>
                  <a:pt x="66" y="52"/>
                </a:lnTo>
                <a:lnTo>
                  <a:pt x="66" y="54"/>
                </a:lnTo>
                <a:lnTo>
                  <a:pt x="68" y="56"/>
                </a:lnTo>
                <a:lnTo>
                  <a:pt x="68" y="56"/>
                </a:lnTo>
                <a:lnTo>
                  <a:pt x="70" y="56"/>
                </a:lnTo>
                <a:lnTo>
                  <a:pt x="70" y="58"/>
                </a:lnTo>
                <a:lnTo>
                  <a:pt x="72" y="58"/>
                </a:lnTo>
                <a:lnTo>
                  <a:pt x="72" y="58"/>
                </a:lnTo>
                <a:lnTo>
                  <a:pt x="72" y="58"/>
                </a:lnTo>
                <a:lnTo>
                  <a:pt x="74" y="56"/>
                </a:lnTo>
                <a:lnTo>
                  <a:pt x="74" y="56"/>
                </a:lnTo>
                <a:lnTo>
                  <a:pt x="76" y="54"/>
                </a:lnTo>
                <a:lnTo>
                  <a:pt x="78" y="52"/>
                </a:lnTo>
                <a:lnTo>
                  <a:pt x="78" y="50"/>
                </a:lnTo>
                <a:lnTo>
                  <a:pt x="80" y="50"/>
                </a:lnTo>
                <a:lnTo>
                  <a:pt x="80" y="48"/>
                </a:lnTo>
                <a:lnTo>
                  <a:pt x="82" y="48"/>
                </a:lnTo>
                <a:lnTo>
                  <a:pt x="82" y="48"/>
                </a:lnTo>
                <a:lnTo>
                  <a:pt x="82" y="48"/>
                </a:lnTo>
                <a:lnTo>
                  <a:pt x="84" y="48"/>
                </a:lnTo>
                <a:lnTo>
                  <a:pt x="84" y="48"/>
                </a:lnTo>
                <a:lnTo>
                  <a:pt x="86" y="48"/>
                </a:lnTo>
                <a:lnTo>
                  <a:pt x="86" y="50"/>
                </a:lnTo>
                <a:lnTo>
                  <a:pt x="88" y="50"/>
                </a:lnTo>
                <a:lnTo>
                  <a:pt x="90" y="52"/>
                </a:lnTo>
                <a:lnTo>
                  <a:pt x="90" y="54"/>
                </a:lnTo>
                <a:lnTo>
                  <a:pt x="92" y="56"/>
                </a:lnTo>
                <a:lnTo>
                  <a:pt x="94" y="60"/>
                </a:lnTo>
                <a:lnTo>
                  <a:pt x="96" y="62"/>
                </a:lnTo>
                <a:lnTo>
                  <a:pt x="96" y="64"/>
                </a:lnTo>
                <a:lnTo>
                  <a:pt x="98" y="70"/>
                </a:lnTo>
                <a:lnTo>
                  <a:pt x="100" y="76"/>
                </a:lnTo>
                <a:lnTo>
                  <a:pt x="102" y="80"/>
                </a:lnTo>
                <a:lnTo>
                  <a:pt x="102" y="84"/>
                </a:lnTo>
                <a:lnTo>
                  <a:pt x="104" y="86"/>
                </a:lnTo>
                <a:lnTo>
                  <a:pt x="104" y="88"/>
                </a:lnTo>
                <a:lnTo>
                  <a:pt x="106" y="90"/>
                </a:lnTo>
                <a:lnTo>
                  <a:pt x="106" y="92"/>
                </a:lnTo>
                <a:lnTo>
                  <a:pt x="108" y="92"/>
                </a:lnTo>
                <a:lnTo>
                  <a:pt x="108" y="92"/>
                </a:lnTo>
                <a:lnTo>
                  <a:pt x="108" y="92"/>
                </a:lnTo>
                <a:lnTo>
                  <a:pt x="110" y="92"/>
                </a:lnTo>
                <a:lnTo>
                  <a:pt x="112" y="92"/>
                </a:lnTo>
                <a:lnTo>
                  <a:pt x="114" y="92"/>
                </a:lnTo>
                <a:lnTo>
                  <a:pt x="114" y="92"/>
                </a:lnTo>
                <a:lnTo>
                  <a:pt x="114" y="94"/>
                </a:lnTo>
                <a:lnTo>
                  <a:pt x="116" y="94"/>
                </a:lnTo>
                <a:lnTo>
                  <a:pt x="116" y="96"/>
                </a:lnTo>
                <a:lnTo>
                  <a:pt x="116" y="98"/>
                </a:lnTo>
                <a:lnTo>
                  <a:pt x="116" y="98"/>
                </a:lnTo>
                <a:lnTo>
                  <a:pt x="116" y="100"/>
                </a:lnTo>
                <a:lnTo>
                  <a:pt x="116" y="102"/>
                </a:lnTo>
                <a:lnTo>
                  <a:pt x="116" y="106"/>
                </a:lnTo>
                <a:lnTo>
                  <a:pt x="116" y="110"/>
                </a:lnTo>
                <a:lnTo>
                  <a:pt x="116" y="114"/>
                </a:lnTo>
                <a:lnTo>
                  <a:pt x="114" y="118"/>
                </a:lnTo>
                <a:lnTo>
                  <a:pt x="112" y="118"/>
                </a:lnTo>
                <a:lnTo>
                  <a:pt x="108" y="118"/>
                </a:lnTo>
                <a:lnTo>
                  <a:pt x="106" y="120"/>
                </a:lnTo>
                <a:lnTo>
                  <a:pt x="104" y="120"/>
                </a:lnTo>
                <a:lnTo>
                  <a:pt x="102" y="120"/>
                </a:lnTo>
                <a:lnTo>
                  <a:pt x="100" y="120"/>
                </a:lnTo>
                <a:lnTo>
                  <a:pt x="100" y="120"/>
                </a:lnTo>
                <a:lnTo>
                  <a:pt x="98" y="120"/>
                </a:lnTo>
                <a:lnTo>
                  <a:pt x="98" y="120"/>
                </a:lnTo>
                <a:lnTo>
                  <a:pt x="96" y="118"/>
                </a:lnTo>
                <a:lnTo>
                  <a:pt x="94" y="116"/>
                </a:lnTo>
                <a:lnTo>
                  <a:pt x="92" y="114"/>
                </a:lnTo>
                <a:lnTo>
                  <a:pt x="90" y="114"/>
                </a:lnTo>
                <a:lnTo>
                  <a:pt x="88" y="112"/>
                </a:lnTo>
                <a:lnTo>
                  <a:pt x="88" y="112"/>
                </a:lnTo>
                <a:lnTo>
                  <a:pt x="88" y="112"/>
                </a:lnTo>
                <a:lnTo>
                  <a:pt x="86" y="110"/>
                </a:lnTo>
                <a:lnTo>
                  <a:pt x="86" y="110"/>
                </a:lnTo>
                <a:lnTo>
                  <a:pt x="84" y="112"/>
                </a:lnTo>
                <a:lnTo>
                  <a:pt x="84" y="112"/>
                </a:lnTo>
                <a:lnTo>
                  <a:pt x="82" y="112"/>
                </a:lnTo>
                <a:lnTo>
                  <a:pt x="82" y="112"/>
                </a:lnTo>
                <a:lnTo>
                  <a:pt x="80" y="114"/>
                </a:lnTo>
                <a:lnTo>
                  <a:pt x="78" y="116"/>
                </a:lnTo>
                <a:lnTo>
                  <a:pt x="76" y="118"/>
                </a:lnTo>
                <a:lnTo>
                  <a:pt x="74" y="120"/>
                </a:lnTo>
                <a:lnTo>
                  <a:pt x="72" y="124"/>
                </a:lnTo>
                <a:lnTo>
                  <a:pt x="70" y="126"/>
                </a:lnTo>
                <a:lnTo>
                  <a:pt x="70" y="130"/>
                </a:lnTo>
                <a:lnTo>
                  <a:pt x="68" y="132"/>
                </a:lnTo>
                <a:lnTo>
                  <a:pt x="68" y="136"/>
                </a:lnTo>
                <a:lnTo>
                  <a:pt x="66" y="140"/>
                </a:lnTo>
                <a:lnTo>
                  <a:pt x="64" y="142"/>
                </a:lnTo>
                <a:lnTo>
                  <a:pt x="64" y="142"/>
                </a:lnTo>
                <a:lnTo>
                  <a:pt x="62" y="142"/>
                </a:lnTo>
                <a:lnTo>
                  <a:pt x="58" y="140"/>
                </a:lnTo>
                <a:lnTo>
                  <a:pt x="56" y="140"/>
                </a:lnTo>
                <a:lnTo>
                  <a:pt x="54" y="140"/>
                </a:lnTo>
                <a:lnTo>
                  <a:pt x="52" y="140"/>
                </a:lnTo>
                <a:lnTo>
                  <a:pt x="52" y="140"/>
                </a:lnTo>
                <a:lnTo>
                  <a:pt x="50" y="140"/>
                </a:lnTo>
                <a:lnTo>
                  <a:pt x="50" y="140"/>
                </a:lnTo>
                <a:lnTo>
                  <a:pt x="48" y="140"/>
                </a:lnTo>
                <a:lnTo>
                  <a:pt x="48" y="142"/>
                </a:lnTo>
                <a:lnTo>
                  <a:pt x="46" y="144"/>
                </a:lnTo>
                <a:lnTo>
                  <a:pt x="46" y="146"/>
                </a:lnTo>
                <a:lnTo>
                  <a:pt x="44" y="148"/>
                </a:lnTo>
                <a:lnTo>
                  <a:pt x="44" y="150"/>
                </a:lnTo>
                <a:lnTo>
                  <a:pt x="42" y="152"/>
                </a:lnTo>
                <a:lnTo>
                  <a:pt x="42" y="154"/>
                </a:lnTo>
                <a:lnTo>
                  <a:pt x="42" y="158"/>
                </a:lnTo>
                <a:lnTo>
                  <a:pt x="40" y="164"/>
                </a:lnTo>
                <a:lnTo>
                  <a:pt x="40" y="168"/>
                </a:lnTo>
                <a:lnTo>
                  <a:pt x="40" y="170"/>
                </a:lnTo>
                <a:lnTo>
                  <a:pt x="40" y="170"/>
                </a:lnTo>
                <a:lnTo>
                  <a:pt x="40" y="172"/>
                </a:lnTo>
                <a:lnTo>
                  <a:pt x="42" y="172"/>
                </a:lnTo>
                <a:lnTo>
                  <a:pt x="42" y="176"/>
                </a:lnTo>
                <a:lnTo>
                  <a:pt x="44" y="178"/>
                </a:lnTo>
                <a:lnTo>
                  <a:pt x="46" y="180"/>
                </a:lnTo>
                <a:lnTo>
                  <a:pt x="48" y="184"/>
                </a:lnTo>
                <a:lnTo>
                  <a:pt x="50" y="186"/>
                </a:lnTo>
                <a:lnTo>
                  <a:pt x="36" y="200"/>
                </a:lnTo>
                <a:lnTo>
                  <a:pt x="32" y="196"/>
                </a:lnTo>
                <a:lnTo>
                  <a:pt x="28" y="194"/>
                </a:lnTo>
                <a:lnTo>
                  <a:pt x="26" y="192"/>
                </a:lnTo>
                <a:lnTo>
                  <a:pt x="24" y="190"/>
                </a:lnTo>
                <a:lnTo>
                  <a:pt x="22" y="188"/>
                </a:lnTo>
                <a:lnTo>
                  <a:pt x="18" y="184"/>
                </a:lnTo>
                <a:lnTo>
                  <a:pt x="14" y="18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0" name="Freeform 32"/>
          <p:cNvSpPr>
            <a:spLocks/>
          </p:cNvSpPr>
          <p:nvPr/>
        </p:nvSpPr>
        <p:spPr bwMode="auto">
          <a:xfrm>
            <a:off x="6704509" y="4029592"/>
            <a:ext cx="200921" cy="346415"/>
          </a:xfrm>
          <a:custGeom>
            <a:avLst/>
            <a:gdLst>
              <a:gd name="T0" fmla="*/ 20 w 116"/>
              <a:gd name="T1" fmla="*/ 172 h 200"/>
              <a:gd name="T2" fmla="*/ 26 w 116"/>
              <a:gd name="T3" fmla="*/ 162 h 200"/>
              <a:gd name="T4" fmla="*/ 30 w 116"/>
              <a:gd name="T5" fmla="*/ 152 h 200"/>
              <a:gd name="T6" fmla="*/ 30 w 116"/>
              <a:gd name="T7" fmla="*/ 148 h 200"/>
              <a:gd name="T8" fmla="*/ 28 w 116"/>
              <a:gd name="T9" fmla="*/ 144 h 200"/>
              <a:gd name="T10" fmla="*/ 20 w 116"/>
              <a:gd name="T11" fmla="*/ 138 h 200"/>
              <a:gd name="T12" fmla="*/ 16 w 116"/>
              <a:gd name="T13" fmla="*/ 132 h 200"/>
              <a:gd name="T14" fmla="*/ 14 w 116"/>
              <a:gd name="T15" fmla="*/ 118 h 200"/>
              <a:gd name="T16" fmla="*/ 12 w 116"/>
              <a:gd name="T17" fmla="*/ 104 h 200"/>
              <a:gd name="T18" fmla="*/ 14 w 116"/>
              <a:gd name="T19" fmla="*/ 88 h 200"/>
              <a:gd name="T20" fmla="*/ 16 w 116"/>
              <a:gd name="T21" fmla="*/ 80 h 200"/>
              <a:gd name="T22" fmla="*/ 14 w 116"/>
              <a:gd name="T23" fmla="*/ 76 h 200"/>
              <a:gd name="T24" fmla="*/ 6 w 116"/>
              <a:gd name="T25" fmla="*/ 66 h 200"/>
              <a:gd name="T26" fmla="*/ 0 w 116"/>
              <a:gd name="T27" fmla="*/ 56 h 200"/>
              <a:gd name="T28" fmla="*/ 0 w 116"/>
              <a:gd name="T29" fmla="*/ 44 h 200"/>
              <a:gd name="T30" fmla="*/ 0 w 116"/>
              <a:gd name="T31" fmla="*/ 32 h 200"/>
              <a:gd name="T32" fmla="*/ 2 w 116"/>
              <a:gd name="T33" fmla="*/ 28 h 200"/>
              <a:gd name="T34" fmla="*/ 6 w 116"/>
              <a:gd name="T35" fmla="*/ 24 h 200"/>
              <a:gd name="T36" fmla="*/ 16 w 116"/>
              <a:gd name="T37" fmla="*/ 22 h 200"/>
              <a:gd name="T38" fmla="*/ 24 w 116"/>
              <a:gd name="T39" fmla="*/ 14 h 200"/>
              <a:gd name="T40" fmla="*/ 30 w 116"/>
              <a:gd name="T41" fmla="*/ 6 h 200"/>
              <a:gd name="T42" fmla="*/ 36 w 116"/>
              <a:gd name="T43" fmla="*/ 16 h 200"/>
              <a:gd name="T44" fmla="*/ 38 w 116"/>
              <a:gd name="T45" fmla="*/ 26 h 200"/>
              <a:gd name="T46" fmla="*/ 42 w 116"/>
              <a:gd name="T47" fmla="*/ 30 h 200"/>
              <a:gd name="T48" fmla="*/ 48 w 116"/>
              <a:gd name="T49" fmla="*/ 36 h 200"/>
              <a:gd name="T50" fmla="*/ 56 w 116"/>
              <a:gd name="T51" fmla="*/ 38 h 200"/>
              <a:gd name="T52" fmla="*/ 64 w 116"/>
              <a:gd name="T53" fmla="*/ 50 h 200"/>
              <a:gd name="T54" fmla="*/ 68 w 116"/>
              <a:gd name="T55" fmla="*/ 56 h 200"/>
              <a:gd name="T56" fmla="*/ 72 w 116"/>
              <a:gd name="T57" fmla="*/ 58 h 200"/>
              <a:gd name="T58" fmla="*/ 76 w 116"/>
              <a:gd name="T59" fmla="*/ 54 h 200"/>
              <a:gd name="T60" fmla="*/ 80 w 116"/>
              <a:gd name="T61" fmla="*/ 48 h 200"/>
              <a:gd name="T62" fmla="*/ 84 w 116"/>
              <a:gd name="T63" fmla="*/ 48 h 200"/>
              <a:gd name="T64" fmla="*/ 88 w 116"/>
              <a:gd name="T65" fmla="*/ 50 h 200"/>
              <a:gd name="T66" fmla="*/ 94 w 116"/>
              <a:gd name="T67" fmla="*/ 60 h 200"/>
              <a:gd name="T68" fmla="*/ 100 w 116"/>
              <a:gd name="T69" fmla="*/ 76 h 200"/>
              <a:gd name="T70" fmla="*/ 104 w 116"/>
              <a:gd name="T71" fmla="*/ 88 h 200"/>
              <a:gd name="T72" fmla="*/ 108 w 116"/>
              <a:gd name="T73" fmla="*/ 92 h 200"/>
              <a:gd name="T74" fmla="*/ 114 w 116"/>
              <a:gd name="T75" fmla="*/ 92 h 200"/>
              <a:gd name="T76" fmla="*/ 116 w 116"/>
              <a:gd name="T77" fmla="*/ 96 h 200"/>
              <a:gd name="T78" fmla="*/ 116 w 116"/>
              <a:gd name="T79" fmla="*/ 102 h 200"/>
              <a:gd name="T80" fmla="*/ 114 w 116"/>
              <a:gd name="T81" fmla="*/ 118 h 200"/>
              <a:gd name="T82" fmla="*/ 104 w 116"/>
              <a:gd name="T83" fmla="*/ 120 h 200"/>
              <a:gd name="T84" fmla="*/ 98 w 116"/>
              <a:gd name="T85" fmla="*/ 120 h 200"/>
              <a:gd name="T86" fmla="*/ 92 w 116"/>
              <a:gd name="T87" fmla="*/ 114 h 200"/>
              <a:gd name="T88" fmla="*/ 88 w 116"/>
              <a:gd name="T89" fmla="*/ 112 h 200"/>
              <a:gd name="T90" fmla="*/ 84 w 116"/>
              <a:gd name="T91" fmla="*/ 112 h 200"/>
              <a:gd name="T92" fmla="*/ 78 w 116"/>
              <a:gd name="T93" fmla="*/ 116 h 200"/>
              <a:gd name="T94" fmla="*/ 70 w 116"/>
              <a:gd name="T95" fmla="*/ 126 h 200"/>
              <a:gd name="T96" fmla="*/ 66 w 116"/>
              <a:gd name="T97" fmla="*/ 140 h 200"/>
              <a:gd name="T98" fmla="*/ 58 w 116"/>
              <a:gd name="T99" fmla="*/ 140 h 200"/>
              <a:gd name="T100" fmla="*/ 52 w 116"/>
              <a:gd name="T101" fmla="*/ 140 h 200"/>
              <a:gd name="T102" fmla="*/ 48 w 116"/>
              <a:gd name="T103" fmla="*/ 142 h 200"/>
              <a:gd name="T104" fmla="*/ 44 w 116"/>
              <a:gd name="T105" fmla="*/ 150 h 200"/>
              <a:gd name="T106" fmla="*/ 40 w 116"/>
              <a:gd name="T107" fmla="*/ 164 h 200"/>
              <a:gd name="T108" fmla="*/ 40 w 116"/>
              <a:gd name="T109" fmla="*/ 172 h 200"/>
              <a:gd name="T110" fmla="*/ 46 w 116"/>
              <a:gd name="T111" fmla="*/ 180 h 200"/>
              <a:gd name="T112" fmla="*/ 32 w 116"/>
              <a:gd name="T113" fmla="*/ 196 h 200"/>
              <a:gd name="T114" fmla="*/ 22 w 116"/>
              <a:gd name="T115"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200">
                <a:moveTo>
                  <a:pt x="14" y="180"/>
                </a:moveTo>
                <a:lnTo>
                  <a:pt x="14" y="180"/>
                </a:lnTo>
                <a:lnTo>
                  <a:pt x="16" y="174"/>
                </a:lnTo>
                <a:lnTo>
                  <a:pt x="20" y="172"/>
                </a:lnTo>
                <a:lnTo>
                  <a:pt x="20" y="168"/>
                </a:lnTo>
                <a:lnTo>
                  <a:pt x="22" y="166"/>
                </a:lnTo>
                <a:lnTo>
                  <a:pt x="24" y="164"/>
                </a:lnTo>
                <a:lnTo>
                  <a:pt x="26" y="162"/>
                </a:lnTo>
                <a:lnTo>
                  <a:pt x="28" y="158"/>
                </a:lnTo>
                <a:lnTo>
                  <a:pt x="28" y="156"/>
                </a:lnTo>
                <a:lnTo>
                  <a:pt x="30" y="154"/>
                </a:lnTo>
                <a:lnTo>
                  <a:pt x="30" y="152"/>
                </a:lnTo>
                <a:lnTo>
                  <a:pt x="30" y="152"/>
                </a:lnTo>
                <a:lnTo>
                  <a:pt x="30" y="150"/>
                </a:lnTo>
                <a:lnTo>
                  <a:pt x="30" y="148"/>
                </a:lnTo>
                <a:lnTo>
                  <a:pt x="30" y="148"/>
                </a:lnTo>
                <a:lnTo>
                  <a:pt x="30" y="146"/>
                </a:lnTo>
                <a:lnTo>
                  <a:pt x="30" y="146"/>
                </a:lnTo>
                <a:lnTo>
                  <a:pt x="30" y="146"/>
                </a:lnTo>
                <a:lnTo>
                  <a:pt x="28" y="144"/>
                </a:lnTo>
                <a:lnTo>
                  <a:pt x="26" y="144"/>
                </a:lnTo>
                <a:lnTo>
                  <a:pt x="24" y="142"/>
                </a:lnTo>
                <a:lnTo>
                  <a:pt x="20" y="138"/>
                </a:lnTo>
                <a:lnTo>
                  <a:pt x="20" y="138"/>
                </a:lnTo>
                <a:lnTo>
                  <a:pt x="18" y="136"/>
                </a:lnTo>
                <a:lnTo>
                  <a:pt x="18" y="136"/>
                </a:lnTo>
                <a:lnTo>
                  <a:pt x="18" y="134"/>
                </a:lnTo>
                <a:lnTo>
                  <a:pt x="16" y="132"/>
                </a:lnTo>
                <a:lnTo>
                  <a:pt x="16" y="130"/>
                </a:lnTo>
                <a:lnTo>
                  <a:pt x="14" y="126"/>
                </a:lnTo>
                <a:lnTo>
                  <a:pt x="14" y="122"/>
                </a:lnTo>
                <a:lnTo>
                  <a:pt x="14" y="118"/>
                </a:lnTo>
                <a:lnTo>
                  <a:pt x="12" y="114"/>
                </a:lnTo>
                <a:lnTo>
                  <a:pt x="12" y="110"/>
                </a:lnTo>
                <a:lnTo>
                  <a:pt x="12" y="108"/>
                </a:lnTo>
                <a:lnTo>
                  <a:pt x="12" y="104"/>
                </a:lnTo>
                <a:lnTo>
                  <a:pt x="12" y="102"/>
                </a:lnTo>
                <a:lnTo>
                  <a:pt x="12" y="98"/>
                </a:lnTo>
                <a:lnTo>
                  <a:pt x="14" y="92"/>
                </a:lnTo>
                <a:lnTo>
                  <a:pt x="14" y="88"/>
                </a:lnTo>
                <a:lnTo>
                  <a:pt x="16" y="86"/>
                </a:lnTo>
                <a:lnTo>
                  <a:pt x="16" y="84"/>
                </a:lnTo>
                <a:lnTo>
                  <a:pt x="16" y="82"/>
                </a:lnTo>
                <a:lnTo>
                  <a:pt x="16" y="80"/>
                </a:lnTo>
                <a:lnTo>
                  <a:pt x="16" y="80"/>
                </a:lnTo>
                <a:lnTo>
                  <a:pt x="16" y="78"/>
                </a:lnTo>
                <a:lnTo>
                  <a:pt x="14" y="78"/>
                </a:lnTo>
                <a:lnTo>
                  <a:pt x="14" y="76"/>
                </a:lnTo>
                <a:lnTo>
                  <a:pt x="12" y="74"/>
                </a:lnTo>
                <a:lnTo>
                  <a:pt x="10" y="72"/>
                </a:lnTo>
                <a:lnTo>
                  <a:pt x="6" y="68"/>
                </a:lnTo>
                <a:lnTo>
                  <a:pt x="6" y="66"/>
                </a:lnTo>
                <a:lnTo>
                  <a:pt x="4" y="64"/>
                </a:lnTo>
                <a:lnTo>
                  <a:pt x="4" y="62"/>
                </a:lnTo>
                <a:lnTo>
                  <a:pt x="2" y="60"/>
                </a:lnTo>
                <a:lnTo>
                  <a:pt x="0" y="56"/>
                </a:lnTo>
                <a:lnTo>
                  <a:pt x="0" y="54"/>
                </a:lnTo>
                <a:lnTo>
                  <a:pt x="0" y="52"/>
                </a:lnTo>
                <a:lnTo>
                  <a:pt x="0" y="48"/>
                </a:lnTo>
                <a:lnTo>
                  <a:pt x="0" y="44"/>
                </a:lnTo>
                <a:lnTo>
                  <a:pt x="0" y="40"/>
                </a:lnTo>
                <a:lnTo>
                  <a:pt x="0" y="36"/>
                </a:lnTo>
                <a:lnTo>
                  <a:pt x="0" y="34"/>
                </a:lnTo>
                <a:lnTo>
                  <a:pt x="0" y="32"/>
                </a:lnTo>
                <a:lnTo>
                  <a:pt x="0" y="32"/>
                </a:lnTo>
                <a:lnTo>
                  <a:pt x="0" y="30"/>
                </a:lnTo>
                <a:lnTo>
                  <a:pt x="0" y="28"/>
                </a:lnTo>
                <a:lnTo>
                  <a:pt x="2" y="28"/>
                </a:lnTo>
                <a:lnTo>
                  <a:pt x="2" y="26"/>
                </a:lnTo>
                <a:lnTo>
                  <a:pt x="2" y="26"/>
                </a:lnTo>
                <a:lnTo>
                  <a:pt x="4" y="26"/>
                </a:lnTo>
                <a:lnTo>
                  <a:pt x="6" y="24"/>
                </a:lnTo>
                <a:lnTo>
                  <a:pt x="8" y="24"/>
                </a:lnTo>
                <a:lnTo>
                  <a:pt x="14" y="22"/>
                </a:lnTo>
                <a:lnTo>
                  <a:pt x="16" y="22"/>
                </a:lnTo>
                <a:lnTo>
                  <a:pt x="16" y="22"/>
                </a:lnTo>
                <a:lnTo>
                  <a:pt x="20" y="20"/>
                </a:lnTo>
                <a:lnTo>
                  <a:pt x="22" y="18"/>
                </a:lnTo>
                <a:lnTo>
                  <a:pt x="24" y="16"/>
                </a:lnTo>
                <a:lnTo>
                  <a:pt x="24" y="14"/>
                </a:lnTo>
                <a:lnTo>
                  <a:pt x="26" y="14"/>
                </a:lnTo>
                <a:lnTo>
                  <a:pt x="26" y="12"/>
                </a:lnTo>
                <a:lnTo>
                  <a:pt x="28" y="10"/>
                </a:lnTo>
                <a:lnTo>
                  <a:pt x="30" y="6"/>
                </a:lnTo>
                <a:lnTo>
                  <a:pt x="32" y="0"/>
                </a:lnTo>
                <a:lnTo>
                  <a:pt x="34" y="6"/>
                </a:lnTo>
                <a:lnTo>
                  <a:pt x="34" y="12"/>
                </a:lnTo>
                <a:lnTo>
                  <a:pt x="36" y="16"/>
                </a:lnTo>
                <a:lnTo>
                  <a:pt x="36" y="20"/>
                </a:lnTo>
                <a:lnTo>
                  <a:pt x="36" y="22"/>
                </a:lnTo>
                <a:lnTo>
                  <a:pt x="38" y="24"/>
                </a:lnTo>
                <a:lnTo>
                  <a:pt x="38" y="26"/>
                </a:lnTo>
                <a:lnTo>
                  <a:pt x="38" y="28"/>
                </a:lnTo>
                <a:lnTo>
                  <a:pt x="38" y="28"/>
                </a:lnTo>
                <a:lnTo>
                  <a:pt x="40" y="30"/>
                </a:lnTo>
                <a:lnTo>
                  <a:pt x="42" y="30"/>
                </a:lnTo>
                <a:lnTo>
                  <a:pt x="44" y="32"/>
                </a:lnTo>
                <a:lnTo>
                  <a:pt x="46" y="34"/>
                </a:lnTo>
                <a:lnTo>
                  <a:pt x="48" y="34"/>
                </a:lnTo>
                <a:lnTo>
                  <a:pt x="48" y="36"/>
                </a:lnTo>
                <a:lnTo>
                  <a:pt x="52" y="36"/>
                </a:lnTo>
                <a:lnTo>
                  <a:pt x="54" y="38"/>
                </a:lnTo>
                <a:lnTo>
                  <a:pt x="56" y="38"/>
                </a:lnTo>
                <a:lnTo>
                  <a:pt x="56" y="38"/>
                </a:lnTo>
                <a:lnTo>
                  <a:pt x="58" y="40"/>
                </a:lnTo>
                <a:lnTo>
                  <a:pt x="58" y="40"/>
                </a:lnTo>
                <a:lnTo>
                  <a:pt x="60" y="44"/>
                </a:lnTo>
                <a:lnTo>
                  <a:pt x="64" y="50"/>
                </a:lnTo>
                <a:lnTo>
                  <a:pt x="66" y="52"/>
                </a:lnTo>
                <a:lnTo>
                  <a:pt x="66" y="54"/>
                </a:lnTo>
                <a:lnTo>
                  <a:pt x="68" y="56"/>
                </a:lnTo>
                <a:lnTo>
                  <a:pt x="68" y="56"/>
                </a:lnTo>
                <a:lnTo>
                  <a:pt x="70" y="56"/>
                </a:lnTo>
                <a:lnTo>
                  <a:pt x="70" y="58"/>
                </a:lnTo>
                <a:lnTo>
                  <a:pt x="72" y="58"/>
                </a:lnTo>
                <a:lnTo>
                  <a:pt x="72" y="58"/>
                </a:lnTo>
                <a:lnTo>
                  <a:pt x="72" y="58"/>
                </a:lnTo>
                <a:lnTo>
                  <a:pt x="74" y="56"/>
                </a:lnTo>
                <a:lnTo>
                  <a:pt x="74" y="56"/>
                </a:lnTo>
                <a:lnTo>
                  <a:pt x="76" y="54"/>
                </a:lnTo>
                <a:lnTo>
                  <a:pt x="78" y="52"/>
                </a:lnTo>
                <a:lnTo>
                  <a:pt x="78" y="50"/>
                </a:lnTo>
                <a:lnTo>
                  <a:pt x="80" y="50"/>
                </a:lnTo>
                <a:lnTo>
                  <a:pt x="80" y="48"/>
                </a:lnTo>
                <a:lnTo>
                  <a:pt x="82" y="48"/>
                </a:lnTo>
                <a:lnTo>
                  <a:pt x="82" y="48"/>
                </a:lnTo>
                <a:lnTo>
                  <a:pt x="82" y="48"/>
                </a:lnTo>
                <a:lnTo>
                  <a:pt x="84" y="48"/>
                </a:lnTo>
                <a:lnTo>
                  <a:pt x="84" y="48"/>
                </a:lnTo>
                <a:lnTo>
                  <a:pt x="86" y="48"/>
                </a:lnTo>
                <a:lnTo>
                  <a:pt x="86" y="50"/>
                </a:lnTo>
                <a:lnTo>
                  <a:pt x="88" y="50"/>
                </a:lnTo>
                <a:lnTo>
                  <a:pt x="90" y="52"/>
                </a:lnTo>
                <a:lnTo>
                  <a:pt x="90" y="54"/>
                </a:lnTo>
                <a:lnTo>
                  <a:pt x="92" y="56"/>
                </a:lnTo>
                <a:lnTo>
                  <a:pt x="94" y="60"/>
                </a:lnTo>
                <a:lnTo>
                  <a:pt x="96" y="62"/>
                </a:lnTo>
                <a:lnTo>
                  <a:pt x="96" y="64"/>
                </a:lnTo>
                <a:lnTo>
                  <a:pt x="98" y="70"/>
                </a:lnTo>
                <a:lnTo>
                  <a:pt x="100" y="76"/>
                </a:lnTo>
                <a:lnTo>
                  <a:pt x="102" y="80"/>
                </a:lnTo>
                <a:lnTo>
                  <a:pt x="102" y="84"/>
                </a:lnTo>
                <a:lnTo>
                  <a:pt x="104" y="86"/>
                </a:lnTo>
                <a:lnTo>
                  <a:pt x="104" y="88"/>
                </a:lnTo>
                <a:lnTo>
                  <a:pt x="106" y="90"/>
                </a:lnTo>
                <a:lnTo>
                  <a:pt x="106" y="92"/>
                </a:lnTo>
                <a:lnTo>
                  <a:pt x="108" y="92"/>
                </a:lnTo>
                <a:lnTo>
                  <a:pt x="108" y="92"/>
                </a:lnTo>
                <a:lnTo>
                  <a:pt x="108" y="92"/>
                </a:lnTo>
                <a:lnTo>
                  <a:pt x="110" y="92"/>
                </a:lnTo>
                <a:lnTo>
                  <a:pt x="112" y="92"/>
                </a:lnTo>
                <a:lnTo>
                  <a:pt x="114" y="92"/>
                </a:lnTo>
                <a:lnTo>
                  <a:pt x="114" y="92"/>
                </a:lnTo>
                <a:lnTo>
                  <a:pt x="114" y="94"/>
                </a:lnTo>
                <a:lnTo>
                  <a:pt x="116" y="94"/>
                </a:lnTo>
                <a:lnTo>
                  <a:pt x="116" y="96"/>
                </a:lnTo>
                <a:lnTo>
                  <a:pt x="116" y="98"/>
                </a:lnTo>
                <a:lnTo>
                  <a:pt x="116" y="98"/>
                </a:lnTo>
                <a:lnTo>
                  <a:pt x="116" y="100"/>
                </a:lnTo>
                <a:lnTo>
                  <a:pt x="116" y="102"/>
                </a:lnTo>
                <a:lnTo>
                  <a:pt x="116" y="106"/>
                </a:lnTo>
                <a:lnTo>
                  <a:pt x="116" y="110"/>
                </a:lnTo>
                <a:lnTo>
                  <a:pt x="116" y="114"/>
                </a:lnTo>
                <a:lnTo>
                  <a:pt x="114" y="118"/>
                </a:lnTo>
                <a:lnTo>
                  <a:pt x="112" y="118"/>
                </a:lnTo>
                <a:lnTo>
                  <a:pt x="108" y="118"/>
                </a:lnTo>
                <a:lnTo>
                  <a:pt x="106" y="120"/>
                </a:lnTo>
                <a:lnTo>
                  <a:pt x="104" y="120"/>
                </a:lnTo>
                <a:lnTo>
                  <a:pt x="102" y="120"/>
                </a:lnTo>
                <a:lnTo>
                  <a:pt x="100" y="120"/>
                </a:lnTo>
                <a:lnTo>
                  <a:pt x="100" y="120"/>
                </a:lnTo>
                <a:lnTo>
                  <a:pt x="98" y="120"/>
                </a:lnTo>
                <a:lnTo>
                  <a:pt x="98" y="120"/>
                </a:lnTo>
                <a:lnTo>
                  <a:pt x="96" y="118"/>
                </a:lnTo>
                <a:lnTo>
                  <a:pt x="94" y="116"/>
                </a:lnTo>
                <a:lnTo>
                  <a:pt x="92" y="114"/>
                </a:lnTo>
                <a:lnTo>
                  <a:pt x="90" y="114"/>
                </a:lnTo>
                <a:lnTo>
                  <a:pt x="88" y="112"/>
                </a:lnTo>
                <a:lnTo>
                  <a:pt x="88" y="112"/>
                </a:lnTo>
                <a:lnTo>
                  <a:pt x="88" y="112"/>
                </a:lnTo>
                <a:lnTo>
                  <a:pt x="86" y="110"/>
                </a:lnTo>
                <a:lnTo>
                  <a:pt x="86" y="110"/>
                </a:lnTo>
                <a:lnTo>
                  <a:pt x="84" y="112"/>
                </a:lnTo>
                <a:lnTo>
                  <a:pt x="84" y="112"/>
                </a:lnTo>
                <a:lnTo>
                  <a:pt x="82" y="112"/>
                </a:lnTo>
                <a:lnTo>
                  <a:pt x="82" y="112"/>
                </a:lnTo>
                <a:lnTo>
                  <a:pt x="80" y="114"/>
                </a:lnTo>
                <a:lnTo>
                  <a:pt x="78" y="116"/>
                </a:lnTo>
                <a:lnTo>
                  <a:pt x="76" y="118"/>
                </a:lnTo>
                <a:lnTo>
                  <a:pt x="74" y="120"/>
                </a:lnTo>
                <a:lnTo>
                  <a:pt x="72" y="124"/>
                </a:lnTo>
                <a:lnTo>
                  <a:pt x="70" y="126"/>
                </a:lnTo>
                <a:lnTo>
                  <a:pt x="70" y="130"/>
                </a:lnTo>
                <a:lnTo>
                  <a:pt x="68" y="132"/>
                </a:lnTo>
                <a:lnTo>
                  <a:pt x="68" y="136"/>
                </a:lnTo>
                <a:lnTo>
                  <a:pt x="66" y="140"/>
                </a:lnTo>
                <a:lnTo>
                  <a:pt x="64" y="142"/>
                </a:lnTo>
                <a:lnTo>
                  <a:pt x="64" y="142"/>
                </a:lnTo>
                <a:lnTo>
                  <a:pt x="62" y="142"/>
                </a:lnTo>
                <a:lnTo>
                  <a:pt x="58" y="140"/>
                </a:lnTo>
                <a:lnTo>
                  <a:pt x="56" y="140"/>
                </a:lnTo>
                <a:lnTo>
                  <a:pt x="54" y="140"/>
                </a:lnTo>
                <a:lnTo>
                  <a:pt x="52" y="140"/>
                </a:lnTo>
                <a:lnTo>
                  <a:pt x="52" y="140"/>
                </a:lnTo>
                <a:lnTo>
                  <a:pt x="50" y="140"/>
                </a:lnTo>
                <a:lnTo>
                  <a:pt x="50" y="140"/>
                </a:lnTo>
                <a:lnTo>
                  <a:pt x="48" y="140"/>
                </a:lnTo>
                <a:lnTo>
                  <a:pt x="48" y="142"/>
                </a:lnTo>
                <a:lnTo>
                  <a:pt x="46" y="144"/>
                </a:lnTo>
                <a:lnTo>
                  <a:pt x="46" y="146"/>
                </a:lnTo>
                <a:lnTo>
                  <a:pt x="44" y="148"/>
                </a:lnTo>
                <a:lnTo>
                  <a:pt x="44" y="150"/>
                </a:lnTo>
                <a:lnTo>
                  <a:pt x="42" y="152"/>
                </a:lnTo>
                <a:lnTo>
                  <a:pt x="42" y="154"/>
                </a:lnTo>
                <a:lnTo>
                  <a:pt x="42" y="158"/>
                </a:lnTo>
                <a:lnTo>
                  <a:pt x="40" y="164"/>
                </a:lnTo>
                <a:lnTo>
                  <a:pt x="40" y="168"/>
                </a:lnTo>
                <a:lnTo>
                  <a:pt x="40" y="170"/>
                </a:lnTo>
                <a:lnTo>
                  <a:pt x="40" y="170"/>
                </a:lnTo>
                <a:lnTo>
                  <a:pt x="40" y="172"/>
                </a:lnTo>
                <a:lnTo>
                  <a:pt x="42" y="172"/>
                </a:lnTo>
                <a:lnTo>
                  <a:pt x="42" y="176"/>
                </a:lnTo>
                <a:lnTo>
                  <a:pt x="44" y="178"/>
                </a:lnTo>
                <a:lnTo>
                  <a:pt x="46" y="180"/>
                </a:lnTo>
                <a:lnTo>
                  <a:pt x="48" y="184"/>
                </a:lnTo>
                <a:lnTo>
                  <a:pt x="50" y="186"/>
                </a:lnTo>
                <a:lnTo>
                  <a:pt x="36" y="200"/>
                </a:lnTo>
                <a:lnTo>
                  <a:pt x="32" y="196"/>
                </a:lnTo>
                <a:lnTo>
                  <a:pt x="28" y="194"/>
                </a:lnTo>
                <a:lnTo>
                  <a:pt x="26" y="192"/>
                </a:lnTo>
                <a:lnTo>
                  <a:pt x="24" y="190"/>
                </a:lnTo>
                <a:lnTo>
                  <a:pt x="22" y="188"/>
                </a:lnTo>
                <a:lnTo>
                  <a:pt x="18" y="184"/>
                </a:lnTo>
                <a:lnTo>
                  <a:pt x="14" y="18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1" name="Freeform 33"/>
          <p:cNvSpPr>
            <a:spLocks/>
          </p:cNvSpPr>
          <p:nvPr/>
        </p:nvSpPr>
        <p:spPr bwMode="auto">
          <a:xfrm>
            <a:off x="5793438" y="3582717"/>
            <a:ext cx="311774" cy="370664"/>
          </a:xfrm>
          <a:custGeom>
            <a:avLst/>
            <a:gdLst>
              <a:gd name="T0" fmla="*/ 132 w 180"/>
              <a:gd name="T1" fmla="*/ 2 h 214"/>
              <a:gd name="T2" fmla="*/ 124 w 180"/>
              <a:gd name="T3" fmla="*/ 6 h 214"/>
              <a:gd name="T4" fmla="*/ 122 w 180"/>
              <a:gd name="T5" fmla="*/ 24 h 214"/>
              <a:gd name="T6" fmla="*/ 114 w 180"/>
              <a:gd name="T7" fmla="*/ 48 h 214"/>
              <a:gd name="T8" fmla="*/ 108 w 180"/>
              <a:gd name="T9" fmla="*/ 56 h 214"/>
              <a:gd name="T10" fmla="*/ 100 w 180"/>
              <a:gd name="T11" fmla="*/ 62 h 214"/>
              <a:gd name="T12" fmla="*/ 98 w 180"/>
              <a:gd name="T13" fmla="*/ 76 h 214"/>
              <a:gd name="T14" fmla="*/ 94 w 180"/>
              <a:gd name="T15" fmla="*/ 80 h 214"/>
              <a:gd name="T16" fmla="*/ 84 w 180"/>
              <a:gd name="T17" fmla="*/ 80 h 214"/>
              <a:gd name="T18" fmla="*/ 66 w 180"/>
              <a:gd name="T19" fmla="*/ 90 h 214"/>
              <a:gd name="T20" fmla="*/ 54 w 180"/>
              <a:gd name="T21" fmla="*/ 100 h 214"/>
              <a:gd name="T22" fmla="*/ 50 w 180"/>
              <a:gd name="T23" fmla="*/ 112 h 214"/>
              <a:gd name="T24" fmla="*/ 46 w 180"/>
              <a:gd name="T25" fmla="*/ 116 h 214"/>
              <a:gd name="T26" fmla="*/ 22 w 180"/>
              <a:gd name="T27" fmla="*/ 116 h 214"/>
              <a:gd name="T28" fmla="*/ 8 w 180"/>
              <a:gd name="T29" fmla="*/ 118 h 214"/>
              <a:gd name="T30" fmla="*/ 4 w 180"/>
              <a:gd name="T31" fmla="*/ 124 h 214"/>
              <a:gd name="T32" fmla="*/ 2 w 180"/>
              <a:gd name="T33" fmla="*/ 140 h 214"/>
              <a:gd name="T34" fmla="*/ 6 w 180"/>
              <a:gd name="T35" fmla="*/ 146 h 214"/>
              <a:gd name="T36" fmla="*/ 14 w 180"/>
              <a:gd name="T37" fmla="*/ 148 h 214"/>
              <a:gd name="T38" fmla="*/ 18 w 180"/>
              <a:gd name="T39" fmla="*/ 150 h 214"/>
              <a:gd name="T40" fmla="*/ 22 w 180"/>
              <a:gd name="T41" fmla="*/ 158 h 214"/>
              <a:gd name="T42" fmla="*/ 16 w 180"/>
              <a:gd name="T43" fmla="*/ 166 h 214"/>
              <a:gd name="T44" fmla="*/ 2 w 180"/>
              <a:gd name="T45" fmla="*/ 172 h 214"/>
              <a:gd name="T46" fmla="*/ 12 w 180"/>
              <a:gd name="T47" fmla="*/ 174 h 214"/>
              <a:gd name="T48" fmla="*/ 16 w 180"/>
              <a:gd name="T49" fmla="*/ 182 h 214"/>
              <a:gd name="T50" fmla="*/ 20 w 180"/>
              <a:gd name="T51" fmla="*/ 188 h 214"/>
              <a:gd name="T52" fmla="*/ 34 w 180"/>
              <a:gd name="T53" fmla="*/ 190 h 214"/>
              <a:gd name="T54" fmla="*/ 52 w 180"/>
              <a:gd name="T55" fmla="*/ 184 h 214"/>
              <a:gd name="T56" fmla="*/ 60 w 180"/>
              <a:gd name="T57" fmla="*/ 182 h 214"/>
              <a:gd name="T58" fmla="*/ 62 w 180"/>
              <a:gd name="T59" fmla="*/ 188 h 214"/>
              <a:gd name="T60" fmla="*/ 64 w 180"/>
              <a:gd name="T61" fmla="*/ 196 h 214"/>
              <a:gd name="T62" fmla="*/ 80 w 180"/>
              <a:gd name="T63" fmla="*/ 206 h 214"/>
              <a:gd name="T64" fmla="*/ 100 w 180"/>
              <a:gd name="T65" fmla="*/ 206 h 214"/>
              <a:gd name="T66" fmla="*/ 112 w 180"/>
              <a:gd name="T67" fmla="*/ 206 h 214"/>
              <a:gd name="T68" fmla="*/ 128 w 180"/>
              <a:gd name="T69" fmla="*/ 208 h 214"/>
              <a:gd name="T70" fmla="*/ 132 w 180"/>
              <a:gd name="T71" fmla="*/ 204 h 214"/>
              <a:gd name="T72" fmla="*/ 132 w 180"/>
              <a:gd name="T73" fmla="*/ 194 h 214"/>
              <a:gd name="T74" fmla="*/ 120 w 180"/>
              <a:gd name="T75" fmla="*/ 178 h 214"/>
              <a:gd name="T76" fmla="*/ 106 w 180"/>
              <a:gd name="T77" fmla="*/ 164 h 214"/>
              <a:gd name="T78" fmla="*/ 104 w 180"/>
              <a:gd name="T79" fmla="*/ 158 h 214"/>
              <a:gd name="T80" fmla="*/ 108 w 180"/>
              <a:gd name="T81" fmla="*/ 146 h 214"/>
              <a:gd name="T82" fmla="*/ 118 w 180"/>
              <a:gd name="T83" fmla="*/ 136 h 214"/>
              <a:gd name="T84" fmla="*/ 130 w 180"/>
              <a:gd name="T85" fmla="*/ 142 h 214"/>
              <a:gd name="T86" fmla="*/ 142 w 180"/>
              <a:gd name="T87" fmla="*/ 146 h 214"/>
              <a:gd name="T88" fmla="*/ 144 w 180"/>
              <a:gd name="T89" fmla="*/ 142 h 214"/>
              <a:gd name="T90" fmla="*/ 148 w 180"/>
              <a:gd name="T91" fmla="*/ 130 h 214"/>
              <a:gd name="T92" fmla="*/ 150 w 180"/>
              <a:gd name="T93" fmla="*/ 120 h 214"/>
              <a:gd name="T94" fmla="*/ 164 w 180"/>
              <a:gd name="T95" fmla="*/ 110 h 214"/>
              <a:gd name="T96" fmla="*/ 168 w 180"/>
              <a:gd name="T97" fmla="*/ 98 h 214"/>
              <a:gd name="T98" fmla="*/ 178 w 180"/>
              <a:gd name="T99" fmla="*/ 88 h 214"/>
              <a:gd name="T100" fmla="*/ 180 w 180"/>
              <a:gd name="T101" fmla="*/ 82 h 214"/>
              <a:gd name="T102" fmla="*/ 176 w 180"/>
              <a:gd name="T103" fmla="*/ 62 h 214"/>
              <a:gd name="T104" fmla="*/ 164 w 180"/>
              <a:gd name="T105" fmla="*/ 54 h 214"/>
              <a:gd name="T106" fmla="*/ 164 w 180"/>
              <a:gd name="T107" fmla="*/ 44 h 214"/>
              <a:gd name="T108" fmla="*/ 166 w 180"/>
              <a:gd name="T109" fmla="*/ 32 h 214"/>
              <a:gd name="T110" fmla="*/ 158 w 180"/>
              <a:gd name="T111" fmla="*/ 24 h 214"/>
              <a:gd name="T112" fmla="*/ 160 w 180"/>
              <a:gd name="T113" fmla="*/ 16 h 214"/>
              <a:gd name="T114" fmla="*/ 146 w 180"/>
              <a:gd name="T115"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214">
                <a:moveTo>
                  <a:pt x="138" y="0"/>
                </a:moveTo>
                <a:lnTo>
                  <a:pt x="138" y="0"/>
                </a:lnTo>
                <a:lnTo>
                  <a:pt x="138" y="0"/>
                </a:lnTo>
                <a:lnTo>
                  <a:pt x="136" y="0"/>
                </a:lnTo>
                <a:lnTo>
                  <a:pt x="134" y="2"/>
                </a:lnTo>
                <a:lnTo>
                  <a:pt x="132" y="2"/>
                </a:lnTo>
                <a:lnTo>
                  <a:pt x="130" y="2"/>
                </a:lnTo>
                <a:lnTo>
                  <a:pt x="128" y="4"/>
                </a:lnTo>
                <a:lnTo>
                  <a:pt x="126" y="4"/>
                </a:lnTo>
                <a:lnTo>
                  <a:pt x="126" y="6"/>
                </a:lnTo>
                <a:lnTo>
                  <a:pt x="124" y="6"/>
                </a:lnTo>
                <a:lnTo>
                  <a:pt x="124" y="6"/>
                </a:lnTo>
                <a:lnTo>
                  <a:pt x="124" y="8"/>
                </a:lnTo>
                <a:lnTo>
                  <a:pt x="122" y="12"/>
                </a:lnTo>
                <a:lnTo>
                  <a:pt x="122" y="14"/>
                </a:lnTo>
                <a:lnTo>
                  <a:pt x="122" y="18"/>
                </a:lnTo>
                <a:lnTo>
                  <a:pt x="122" y="22"/>
                </a:lnTo>
                <a:lnTo>
                  <a:pt x="122" y="24"/>
                </a:lnTo>
                <a:lnTo>
                  <a:pt x="120" y="26"/>
                </a:lnTo>
                <a:lnTo>
                  <a:pt x="120" y="30"/>
                </a:lnTo>
                <a:lnTo>
                  <a:pt x="118" y="36"/>
                </a:lnTo>
                <a:lnTo>
                  <a:pt x="116" y="40"/>
                </a:lnTo>
                <a:lnTo>
                  <a:pt x="114" y="44"/>
                </a:lnTo>
                <a:lnTo>
                  <a:pt x="114" y="48"/>
                </a:lnTo>
                <a:lnTo>
                  <a:pt x="112" y="50"/>
                </a:lnTo>
                <a:lnTo>
                  <a:pt x="112" y="52"/>
                </a:lnTo>
                <a:lnTo>
                  <a:pt x="110" y="54"/>
                </a:lnTo>
                <a:lnTo>
                  <a:pt x="110" y="54"/>
                </a:lnTo>
                <a:lnTo>
                  <a:pt x="108" y="56"/>
                </a:lnTo>
                <a:lnTo>
                  <a:pt x="108" y="56"/>
                </a:lnTo>
                <a:lnTo>
                  <a:pt x="104" y="58"/>
                </a:lnTo>
                <a:lnTo>
                  <a:pt x="104" y="58"/>
                </a:lnTo>
                <a:lnTo>
                  <a:pt x="102" y="60"/>
                </a:lnTo>
                <a:lnTo>
                  <a:pt x="100" y="60"/>
                </a:lnTo>
                <a:lnTo>
                  <a:pt x="100" y="60"/>
                </a:lnTo>
                <a:lnTo>
                  <a:pt x="100" y="62"/>
                </a:lnTo>
                <a:lnTo>
                  <a:pt x="98" y="62"/>
                </a:lnTo>
                <a:lnTo>
                  <a:pt x="98" y="64"/>
                </a:lnTo>
                <a:lnTo>
                  <a:pt x="98" y="68"/>
                </a:lnTo>
                <a:lnTo>
                  <a:pt x="98" y="70"/>
                </a:lnTo>
                <a:lnTo>
                  <a:pt x="98" y="72"/>
                </a:lnTo>
                <a:lnTo>
                  <a:pt x="98" y="76"/>
                </a:lnTo>
                <a:lnTo>
                  <a:pt x="98" y="76"/>
                </a:lnTo>
                <a:lnTo>
                  <a:pt x="96" y="78"/>
                </a:lnTo>
                <a:lnTo>
                  <a:pt x="96" y="78"/>
                </a:lnTo>
                <a:lnTo>
                  <a:pt x="96" y="78"/>
                </a:lnTo>
                <a:lnTo>
                  <a:pt x="96" y="78"/>
                </a:lnTo>
                <a:lnTo>
                  <a:pt x="94" y="80"/>
                </a:lnTo>
                <a:lnTo>
                  <a:pt x="94" y="80"/>
                </a:lnTo>
                <a:lnTo>
                  <a:pt x="92" y="80"/>
                </a:lnTo>
                <a:lnTo>
                  <a:pt x="90" y="80"/>
                </a:lnTo>
                <a:lnTo>
                  <a:pt x="86" y="80"/>
                </a:lnTo>
                <a:lnTo>
                  <a:pt x="84" y="80"/>
                </a:lnTo>
                <a:lnTo>
                  <a:pt x="84" y="80"/>
                </a:lnTo>
                <a:lnTo>
                  <a:pt x="82" y="80"/>
                </a:lnTo>
                <a:lnTo>
                  <a:pt x="80" y="82"/>
                </a:lnTo>
                <a:lnTo>
                  <a:pt x="78" y="82"/>
                </a:lnTo>
                <a:lnTo>
                  <a:pt x="74" y="84"/>
                </a:lnTo>
                <a:lnTo>
                  <a:pt x="70" y="88"/>
                </a:lnTo>
                <a:lnTo>
                  <a:pt x="66" y="90"/>
                </a:lnTo>
                <a:lnTo>
                  <a:pt x="64" y="92"/>
                </a:lnTo>
                <a:lnTo>
                  <a:pt x="60" y="94"/>
                </a:lnTo>
                <a:lnTo>
                  <a:pt x="58" y="96"/>
                </a:lnTo>
                <a:lnTo>
                  <a:pt x="56" y="98"/>
                </a:lnTo>
                <a:lnTo>
                  <a:pt x="56" y="98"/>
                </a:lnTo>
                <a:lnTo>
                  <a:pt x="54" y="100"/>
                </a:lnTo>
                <a:lnTo>
                  <a:pt x="54" y="100"/>
                </a:lnTo>
                <a:lnTo>
                  <a:pt x="54" y="102"/>
                </a:lnTo>
                <a:lnTo>
                  <a:pt x="52" y="106"/>
                </a:lnTo>
                <a:lnTo>
                  <a:pt x="52" y="108"/>
                </a:lnTo>
                <a:lnTo>
                  <a:pt x="52" y="110"/>
                </a:lnTo>
                <a:lnTo>
                  <a:pt x="50" y="112"/>
                </a:lnTo>
                <a:lnTo>
                  <a:pt x="50" y="112"/>
                </a:lnTo>
                <a:lnTo>
                  <a:pt x="50" y="114"/>
                </a:lnTo>
                <a:lnTo>
                  <a:pt x="50" y="114"/>
                </a:lnTo>
                <a:lnTo>
                  <a:pt x="48" y="114"/>
                </a:lnTo>
                <a:lnTo>
                  <a:pt x="48" y="114"/>
                </a:lnTo>
                <a:lnTo>
                  <a:pt x="46" y="116"/>
                </a:lnTo>
                <a:lnTo>
                  <a:pt x="42" y="116"/>
                </a:lnTo>
                <a:lnTo>
                  <a:pt x="40" y="116"/>
                </a:lnTo>
                <a:lnTo>
                  <a:pt x="38" y="116"/>
                </a:lnTo>
                <a:lnTo>
                  <a:pt x="34" y="116"/>
                </a:lnTo>
                <a:lnTo>
                  <a:pt x="28" y="116"/>
                </a:lnTo>
                <a:lnTo>
                  <a:pt x="22" y="116"/>
                </a:lnTo>
                <a:lnTo>
                  <a:pt x="20" y="116"/>
                </a:lnTo>
                <a:lnTo>
                  <a:pt x="16" y="116"/>
                </a:lnTo>
                <a:lnTo>
                  <a:pt x="14" y="116"/>
                </a:lnTo>
                <a:lnTo>
                  <a:pt x="12" y="116"/>
                </a:lnTo>
                <a:lnTo>
                  <a:pt x="10" y="116"/>
                </a:lnTo>
                <a:lnTo>
                  <a:pt x="8" y="118"/>
                </a:lnTo>
                <a:lnTo>
                  <a:pt x="8" y="118"/>
                </a:lnTo>
                <a:lnTo>
                  <a:pt x="6" y="118"/>
                </a:lnTo>
                <a:lnTo>
                  <a:pt x="6" y="118"/>
                </a:lnTo>
                <a:lnTo>
                  <a:pt x="6" y="120"/>
                </a:lnTo>
                <a:lnTo>
                  <a:pt x="4" y="122"/>
                </a:lnTo>
                <a:lnTo>
                  <a:pt x="4" y="124"/>
                </a:lnTo>
                <a:lnTo>
                  <a:pt x="2" y="128"/>
                </a:lnTo>
                <a:lnTo>
                  <a:pt x="0" y="130"/>
                </a:lnTo>
                <a:lnTo>
                  <a:pt x="2" y="132"/>
                </a:lnTo>
                <a:lnTo>
                  <a:pt x="2" y="134"/>
                </a:lnTo>
                <a:lnTo>
                  <a:pt x="2" y="138"/>
                </a:lnTo>
                <a:lnTo>
                  <a:pt x="2" y="140"/>
                </a:lnTo>
                <a:lnTo>
                  <a:pt x="2" y="142"/>
                </a:lnTo>
                <a:lnTo>
                  <a:pt x="4" y="144"/>
                </a:lnTo>
                <a:lnTo>
                  <a:pt x="4" y="146"/>
                </a:lnTo>
                <a:lnTo>
                  <a:pt x="4" y="146"/>
                </a:lnTo>
                <a:lnTo>
                  <a:pt x="4" y="146"/>
                </a:lnTo>
                <a:lnTo>
                  <a:pt x="6" y="146"/>
                </a:lnTo>
                <a:lnTo>
                  <a:pt x="6" y="148"/>
                </a:lnTo>
                <a:lnTo>
                  <a:pt x="8" y="148"/>
                </a:lnTo>
                <a:lnTo>
                  <a:pt x="8" y="148"/>
                </a:lnTo>
                <a:lnTo>
                  <a:pt x="10" y="148"/>
                </a:lnTo>
                <a:lnTo>
                  <a:pt x="12" y="148"/>
                </a:lnTo>
                <a:lnTo>
                  <a:pt x="14" y="148"/>
                </a:lnTo>
                <a:lnTo>
                  <a:pt x="16" y="148"/>
                </a:lnTo>
                <a:lnTo>
                  <a:pt x="16" y="148"/>
                </a:lnTo>
                <a:lnTo>
                  <a:pt x="16" y="148"/>
                </a:lnTo>
                <a:lnTo>
                  <a:pt x="18" y="148"/>
                </a:lnTo>
                <a:lnTo>
                  <a:pt x="18" y="150"/>
                </a:lnTo>
                <a:lnTo>
                  <a:pt x="18" y="150"/>
                </a:lnTo>
                <a:lnTo>
                  <a:pt x="20" y="152"/>
                </a:lnTo>
                <a:lnTo>
                  <a:pt x="20" y="154"/>
                </a:lnTo>
                <a:lnTo>
                  <a:pt x="20" y="154"/>
                </a:lnTo>
                <a:lnTo>
                  <a:pt x="22" y="156"/>
                </a:lnTo>
                <a:lnTo>
                  <a:pt x="22" y="156"/>
                </a:lnTo>
                <a:lnTo>
                  <a:pt x="22" y="158"/>
                </a:lnTo>
                <a:lnTo>
                  <a:pt x="20" y="158"/>
                </a:lnTo>
                <a:lnTo>
                  <a:pt x="20" y="160"/>
                </a:lnTo>
                <a:lnTo>
                  <a:pt x="20" y="162"/>
                </a:lnTo>
                <a:lnTo>
                  <a:pt x="18" y="162"/>
                </a:lnTo>
                <a:lnTo>
                  <a:pt x="16" y="164"/>
                </a:lnTo>
                <a:lnTo>
                  <a:pt x="16" y="166"/>
                </a:lnTo>
                <a:lnTo>
                  <a:pt x="14" y="166"/>
                </a:lnTo>
                <a:lnTo>
                  <a:pt x="12" y="168"/>
                </a:lnTo>
                <a:lnTo>
                  <a:pt x="12" y="168"/>
                </a:lnTo>
                <a:lnTo>
                  <a:pt x="10" y="170"/>
                </a:lnTo>
                <a:lnTo>
                  <a:pt x="6" y="170"/>
                </a:lnTo>
                <a:lnTo>
                  <a:pt x="2" y="172"/>
                </a:lnTo>
                <a:lnTo>
                  <a:pt x="0" y="172"/>
                </a:lnTo>
                <a:lnTo>
                  <a:pt x="2" y="172"/>
                </a:lnTo>
                <a:lnTo>
                  <a:pt x="6" y="172"/>
                </a:lnTo>
                <a:lnTo>
                  <a:pt x="8" y="174"/>
                </a:lnTo>
                <a:lnTo>
                  <a:pt x="10" y="174"/>
                </a:lnTo>
                <a:lnTo>
                  <a:pt x="12" y="174"/>
                </a:lnTo>
                <a:lnTo>
                  <a:pt x="12" y="176"/>
                </a:lnTo>
                <a:lnTo>
                  <a:pt x="12" y="176"/>
                </a:lnTo>
                <a:lnTo>
                  <a:pt x="14" y="176"/>
                </a:lnTo>
                <a:lnTo>
                  <a:pt x="14" y="178"/>
                </a:lnTo>
                <a:lnTo>
                  <a:pt x="14" y="180"/>
                </a:lnTo>
                <a:lnTo>
                  <a:pt x="16" y="182"/>
                </a:lnTo>
                <a:lnTo>
                  <a:pt x="16" y="184"/>
                </a:lnTo>
                <a:lnTo>
                  <a:pt x="16" y="186"/>
                </a:lnTo>
                <a:lnTo>
                  <a:pt x="18" y="188"/>
                </a:lnTo>
                <a:lnTo>
                  <a:pt x="18" y="188"/>
                </a:lnTo>
                <a:lnTo>
                  <a:pt x="18" y="188"/>
                </a:lnTo>
                <a:lnTo>
                  <a:pt x="20" y="188"/>
                </a:lnTo>
                <a:lnTo>
                  <a:pt x="22" y="190"/>
                </a:lnTo>
                <a:lnTo>
                  <a:pt x="22" y="190"/>
                </a:lnTo>
                <a:lnTo>
                  <a:pt x="24" y="190"/>
                </a:lnTo>
                <a:lnTo>
                  <a:pt x="28" y="190"/>
                </a:lnTo>
                <a:lnTo>
                  <a:pt x="32" y="190"/>
                </a:lnTo>
                <a:lnTo>
                  <a:pt x="34" y="190"/>
                </a:lnTo>
                <a:lnTo>
                  <a:pt x="38" y="190"/>
                </a:lnTo>
                <a:lnTo>
                  <a:pt x="44" y="188"/>
                </a:lnTo>
                <a:lnTo>
                  <a:pt x="44" y="188"/>
                </a:lnTo>
                <a:lnTo>
                  <a:pt x="46" y="188"/>
                </a:lnTo>
                <a:lnTo>
                  <a:pt x="48" y="186"/>
                </a:lnTo>
                <a:lnTo>
                  <a:pt x="52" y="184"/>
                </a:lnTo>
                <a:lnTo>
                  <a:pt x="54" y="182"/>
                </a:lnTo>
                <a:lnTo>
                  <a:pt x="56" y="182"/>
                </a:lnTo>
                <a:lnTo>
                  <a:pt x="58" y="182"/>
                </a:lnTo>
                <a:lnTo>
                  <a:pt x="58" y="182"/>
                </a:lnTo>
                <a:lnTo>
                  <a:pt x="60" y="182"/>
                </a:lnTo>
                <a:lnTo>
                  <a:pt x="60" y="182"/>
                </a:lnTo>
                <a:lnTo>
                  <a:pt x="60" y="182"/>
                </a:lnTo>
                <a:lnTo>
                  <a:pt x="62" y="182"/>
                </a:lnTo>
                <a:lnTo>
                  <a:pt x="62" y="184"/>
                </a:lnTo>
                <a:lnTo>
                  <a:pt x="62" y="184"/>
                </a:lnTo>
                <a:lnTo>
                  <a:pt x="62" y="186"/>
                </a:lnTo>
                <a:lnTo>
                  <a:pt x="62" y="188"/>
                </a:lnTo>
                <a:lnTo>
                  <a:pt x="62" y="192"/>
                </a:lnTo>
                <a:lnTo>
                  <a:pt x="62" y="194"/>
                </a:lnTo>
                <a:lnTo>
                  <a:pt x="62" y="194"/>
                </a:lnTo>
                <a:lnTo>
                  <a:pt x="64" y="194"/>
                </a:lnTo>
                <a:lnTo>
                  <a:pt x="64" y="196"/>
                </a:lnTo>
                <a:lnTo>
                  <a:pt x="64" y="196"/>
                </a:lnTo>
                <a:lnTo>
                  <a:pt x="66" y="198"/>
                </a:lnTo>
                <a:lnTo>
                  <a:pt x="68" y="200"/>
                </a:lnTo>
                <a:lnTo>
                  <a:pt x="70" y="200"/>
                </a:lnTo>
                <a:lnTo>
                  <a:pt x="76" y="204"/>
                </a:lnTo>
                <a:lnTo>
                  <a:pt x="78" y="204"/>
                </a:lnTo>
                <a:lnTo>
                  <a:pt x="80" y="206"/>
                </a:lnTo>
                <a:lnTo>
                  <a:pt x="92" y="214"/>
                </a:lnTo>
                <a:lnTo>
                  <a:pt x="94" y="214"/>
                </a:lnTo>
                <a:lnTo>
                  <a:pt x="96" y="210"/>
                </a:lnTo>
                <a:lnTo>
                  <a:pt x="96" y="210"/>
                </a:lnTo>
                <a:lnTo>
                  <a:pt x="98" y="208"/>
                </a:lnTo>
                <a:lnTo>
                  <a:pt x="100" y="206"/>
                </a:lnTo>
                <a:lnTo>
                  <a:pt x="102" y="206"/>
                </a:lnTo>
                <a:lnTo>
                  <a:pt x="102" y="206"/>
                </a:lnTo>
                <a:lnTo>
                  <a:pt x="104" y="206"/>
                </a:lnTo>
                <a:lnTo>
                  <a:pt x="106" y="206"/>
                </a:lnTo>
                <a:lnTo>
                  <a:pt x="108" y="206"/>
                </a:lnTo>
                <a:lnTo>
                  <a:pt x="112" y="206"/>
                </a:lnTo>
                <a:lnTo>
                  <a:pt x="116" y="206"/>
                </a:lnTo>
                <a:lnTo>
                  <a:pt x="120" y="208"/>
                </a:lnTo>
                <a:lnTo>
                  <a:pt x="122" y="208"/>
                </a:lnTo>
                <a:lnTo>
                  <a:pt x="124" y="208"/>
                </a:lnTo>
                <a:lnTo>
                  <a:pt x="126" y="208"/>
                </a:lnTo>
                <a:lnTo>
                  <a:pt x="128" y="208"/>
                </a:lnTo>
                <a:lnTo>
                  <a:pt x="128" y="206"/>
                </a:lnTo>
                <a:lnTo>
                  <a:pt x="130" y="206"/>
                </a:lnTo>
                <a:lnTo>
                  <a:pt x="130" y="206"/>
                </a:lnTo>
                <a:lnTo>
                  <a:pt x="130" y="206"/>
                </a:lnTo>
                <a:lnTo>
                  <a:pt x="130" y="204"/>
                </a:lnTo>
                <a:lnTo>
                  <a:pt x="132" y="204"/>
                </a:lnTo>
                <a:lnTo>
                  <a:pt x="132" y="202"/>
                </a:lnTo>
                <a:lnTo>
                  <a:pt x="132" y="200"/>
                </a:lnTo>
                <a:lnTo>
                  <a:pt x="132" y="198"/>
                </a:lnTo>
                <a:lnTo>
                  <a:pt x="132" y="196"/>
                </a:lnTo>
                <a:lnTo>
                  <a:pt x="132" y="194"/>
                </a:lnTo>
                <a:lnTo>
                  <a:pt x="132" y="194"/>
                </a:lnTo>
                <a:lnTo>
                  <a:pt x="132" y="192"/>
                </a:lnTo>
                <a:lnTo>
                  <a:pt x="130" y="190"/>
                </a:lnTo>
                <a:lnTo>
                  <a:pt x="128" y="188"/>
                </a:lnTo>
                <a:lnTo>
                  <a:pt x="126" y="186"/>
                </a:lnTo>
                <a:lnTo>
                  <a:pt x="124" y="182"/>
                </a:lnTo>
                <a:lnTo>
                  <a:pt x="120" y="178"/>
                </a:lnTo>
                <a:lnTo>
                  <a:pt x="116" y="172"/>
                </a:lnTo>
                <a:lnTo>
                  <a:pt x="114" y="172"/>
                </a:lnTo>
                <a:lnTo>
                  <a:pt x="114" y="170"/>
                </a:lnTo>
                <a:lnTo>
                  <a:pt x="110" y="168"/>
                </a:lnTo>
                <a:lnTo>
                  <a:pt x="108" y="166"/>
                </a:lnTo>
                <a:lnTo>
                  <a:pt x="106" y="164"/>
                </a:lnTo>
                <a:lnTo>
                  <a:pt x="104" y="162"/>
                </a:lnTo>
                <a:lnTo>
                  <a:pt x="104" y="162"/>
                </a:lnTo>
                <a:lnTo>
                  <a:pt x="104" y="162"/>
                </a:lnTo>
                <a:lnTo>
                  <a:pt x="104" y="160"/>
                </a:lnTo>
                <a:lnTo>
                  <a:pt x="104" y="160"/>
                </a:lnTo>
                <a:lnTo>
                  <a:pt x="104" y="158"/>
                </a:lnTo>
                <a:lnTo>
                  <a:pt x="104" y="156"/>
                </a:lnTo>
                <a:lnTo>
                  <a:pt x="104" y="154"/>
                </a:lnTo>
                <a:lnTo>
                  <a:pt x="104" y="152"/>
                </a:lnTo>
                <a:lnTo>
                  <a:pt x="106" y="150"/>
                </a:lnTo>
                <a:lnTo>
                  <a:pt x="106" y="148"/>
                </a:lnTo>
                <a:lnTo>
                  <a:pt x="108" y="146"/>
                </a:lnTo>
                <a:lnTo>
                  <a:pt x="110" y="142"/>
                </a:lnTo>
                <a:lnTo>
                  <a:pt x="112" y="140"/>
                </a:lnTo>
                <a:lnTo>
                  <a:pt x="114" y="138"/>
                </a:lnTo>
                <a:lnTo>
                  <a:pt x="116" y="138"/>
                </a:lnTo>
                <a:lnTo>
                  <a:pt x="116" y="138"/>
                </a:lnTo>
                <a:lnTo>
                  <a:pt x="118" y="136"/>
                </a:lnTo>
                <a:lnTo>
                  <a:pt x="118" y="136"/>
                </a:lnTo>
                <a:lnTo>
                  <a:pt x="120" y="136"/>
                </a:lnTo>
                <a:lnTo>
                  <a:pt x="122" y="138"/>
                </a:lnTo>
                <a:lnTo>
                  <a:pt x="124" y="138"/>
                </a:lnTo>
                <a:lnTo>
                  <a:pt x="126" y="140"/>
                </a:lnTo>
                <a:lnTo>
                  <a:pt x="130" y="142"/>
                </a:lnTo>
                <a:lnTo>
                  <a:pt x="134" y="144"/>
                </a:lnTo>
                <a:lnTo>
                  <a:pt x="136" y="144"/>
                </a:lnTo>
                <a:lnTo>
                  <a:pt x="138" y="144"/>
                </a:lnTo>
                <a:lnTo>
                  <a:pt x="138" y="146"/>
                </a:lnTo>
                <a:lnTo>
                  <a:pt x="140" y="146"/>
                </a:lnTo>
                <a:lnTo>
                  <a:pt x="142" y="146"/>
                </a:lnTo>
                <a:lnTo>
                  <a:pt x="142" y="146"/>
                </a:lnTo>
                <a:lnTo>
                  <a:pt x="142" y="146"/>
                </a:lnTo>
                <a:lnTo>
                  <a:pt x="144" y="144"/>
                </a:lnTo>
                <a:lnTo>
                  <a:pt x="144" y="144"/>
                </a:lnTo>
                <a:lnTo>
                  <a:pt x="144" y="144"/>
                </a:lnTo>
                <a:lnTo>
                  <a:pt x="144" y="142"/>
                </a:lnTo>
                <a:lnTo>
                  <a:pt x="146" y="140"/>
                </a:lnTo>
                <a:lnTo>
                  <a:pt x="146" y="138"/>
                </a:lnTo>
                <a:lnTo>
                  <a:pt x="146" y="136"/>
                </a:lnTo>
                <a:lnTo>
                  <a:pt x="146" y="134"/>
                </a:lnTo>
                <a:lnTo>
                  <a:pt x="146" y="132"/>
                </a:lnTo>
                <a:lnTo>
                  <a:pt x="148" y="130"/>
                </a:lnTo>
                <a:lnTo>
                  <a:pt x="148" y="126"/>
                </a:lnTo>
                <a:lnTo>
                  <a:pt x="148" y="126"/>
                </a:lnTo>
                <a:lnTo>
                  <a:pt x="148" y="124"/>
                </a:lnTo>
                <a:lnTo>
                  <a:pt x="148" y="122"/>
                </a:lnTo>
                <a:lnTo>
                  <a:pt x="150" y="122"/>
                </a:lnTo>
                <a:lnTo>
                  <a:pt x="150" y="120"/>
                </a:lnTo>
                <a:lnTo>
                  <a:pt x="154" y="118"/>
                </a:lnTo>
                <a:lnTo>
                  <a:pt x="156" y="116"/>
                </a:lnTo>
                <a:lnTo>
                  <a:pt x="158" y="116"/>
                </a:lnTo>
                <a:lnTo>
                  <a:pt x="160" y="114"/>
                </a:lnTo>
                <a:lnTo>
                  <a:pt x="162" y="112"/>
                </a:lnTo>
                <a:lnTo>
                  <a:pt x="164" y="110"/>
                </a:lnTo>
                <a:lnTo>
                  <a:pt x="164" y="110"/>
                </a:lnTo>
                <a:lnTo>
                  <a:pt x="166" y="108"/>
                </a:lnTo>
                <a:lnTo>
                  <a:pt x="166" y="108"/>
                </a:lnTo>
                <a:lnTo>
                  <a:pt x="166" y="104"/>
                </a:lnTo>
                <a:lnTo>
                  <a:pt x="168" y="100"/>
                </a:lnTo>
                <a:lnTo>
                  <a:pt x="168" y="98"/>
                </a:lnTo>
                <a:lnTo>
                  <a:pt x="170" y="96"/>
                </a:lnTo>
                <a:lnTo>
                  <a:pt x="170" y="94"/>
                </a:lnTo>
                <a:lnTo>
                  <a:pt x="172" y="94"/>
                </a:lnTo>
                <a:lnTo>
                  <a:pt x="174" y="92"/>
                </a:lnTo>
                <a:lnTo>
                  <a:pt x="176" y="90"/>
                </a:lnTo>
                <a:lnTo>
                  <a:pt x="178" y="88"/>
                </a:lnTo>
                <a:lnTo>
                  <a:pt x="178" y="88"/>
                </a:lnTo>
                <a:lnTo>
                  <a:pt x="180" y="86"/>
                </a:lnTo>
                <a:lnTo>
                  <a:pt x="180" y="86"/>
                </a:lnTo>
                <a:lnTo>
                  <a:pt x="180" y="86"/>
                </a:lnTo>
                <a:lnTo>
                  <a:pt x="180" y="84"/>
                </a:lnTo>
                <a:lnTo>
                  <a:pt x="180" y="82"/>
                </a:lnTo>
                <a:lnTo>
                  <a:pt x="180" y="80"/>
                </a:lnTo>
                <a:lnTo>
                  <a:pt x="180" y="76"/>
                </a:lnTo>
                <a:lnTo>
                  <a:pt x="180" y="72"/>
                </a:lnTo>
                <a:lnTo>
                  <a:pt x="178" y="66"/>
                </a:lnTo>
                <a:lnTo>
                  <a:pt x="178" y="64"/>
                </a:lnTo>
                <a:lnTo>
                  <a:pt x="176" y="62"/>
                </a:lnTo>
                <a:lnTo>
                  <a:pt x="172" y="60"/>
                </a:lnTo>
                <a:lnTo>
                  <a:pt x="170" y="58"/>
                </a:lnTo>
                <a:lnTo>
                  <a:pt x="168" y="56"/>
                </a:lnTo>
                <a:lnTo>
                  <a:pt x="166" y="54"/>
                </a:lnTo>
                <a:lnTo>
                  <a:pt x="164" y="54"/>
                </a:lnTo>
                <a:lnTo>
                  <a:pt x="164" y="54"/>
                </a:lnTo>
                <a:lnTo>
                  <a:pt x="164" y="52"/>
                </a:lnTo>
                <a:lnTo>
                  <a:pt x="164" y="52"/>
                </a:lnTo>
                <a:lnTo>
                  <a:pt x="164" y="50"/>
                </a:lnTo>
                <a:lnTo>
                  <a:pt x="164" y="50"/>
                </a:lnTo>
                <a:lnTo>
                  <a:pt x="164" y="46"/>
                </a:lnTo>
                <a:lnTo>
                  <a:pt x="164" y="44"/>
                </a:lnTo>
                <a:lnTo>
                  <a:pt x="166" y="40"/>
                </a:lnTo>
                <a:lnTo>
                  <a:pt x="166" y="38"/>
                </a:lnTo>
                <a:lnTo>
                  <a:pt x="166" y="36"/>
                </a:lnTo>
                <a:lnTo>
                  <a:pt x="166" y="34"/>
                </a:lnTo>
                <a:lnTo>
                  <a:pt x="166" y="34"/>
                </a:lnTo>
                <a:lnTo>
                  <a:pt x="166" y="32"/>
                </a:lnTo>
                <a:lnTo>
                  <a:pt x="164" y="30"/>
                </a:lnTo>
                <a:lnTo>
                  <a:pt x="162" y="28"/>
                </a:lnTo>
                <a:lnTo>
                  <a:pt x="160" y="26"/>
                </a:lnTo>
                <a:lnTo>
                  <a:pt x="160" y="26"/>
                </a:lnTo>
                <a:lnTo>
                  <a:pt x="158" y="24"/>
                </a:lnTo>
                <a:lnTo>
                  <a:pt x="158" y="24"/>
                </a:lnTo>
                <a:lnTo>
                  <a:pt x="158" y="24"/>
                </a:lnTo>
                <a:lnTo>
                  <a:pt x="158" y="22"/>
                </a:lnTo>
                <a:lnTo>
                  <a:pt x="158" y="22"/>
                </a:lnTo>
                <a:lnTo>
                  <a:pt x="158" y="20"/>
                </a:lnTo>
                <a:lnTo>
                  <a:pt x="158" y="18"/>
                </a:lnTo>
                <a:lnTo>
                  <a:pt x="160" y="16"/>
                </a:lnTo>
                <a:lnTo>
                  <a:pt x="160" y="12"/>
                </a:lnTo>
                <a:lnTo>
                  <a:pt x="160" y="10"/>
                </a:lnTo>
                <a:lnTo>
                  <a:pt x="156" y="6"/>
                </a:lnTo>
                <a:lnTo>
                  <a:pt x="152" y="4"/>
                </a:lnTo>
                <a:lnTo>
                  <a:pt x="148" y="2"/>
                </a:lnTo>
                <a:lnTo>
                  <a:pt x="146" y="2"/>
                </a:lnTo>
                <a:lnTo>
                  <a:pt x="144" y="2"/>
                </a:lnTo>
                <a:lnTo>
                  <a:pt x="142" y="0"/>
                </a:lnTo>
                <a:lnTo>
                  <a:pt x="140" y="0"/>
                </a:lnTo>
                <a:lnTo>
                  <a:pt x="138"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2" name="Freeform 34"/>
          <p:cNvSpPr>
            <a:spLocks/>
          </p:cNvSpPr>
          <p:nvPr/>
        </p:nvSpPr>
        <p:spPr bwMode="auto">
          <a:xfrm>
            <a:off x="5793438" y="3582717"/>
            <a:ext cx="311774" cy="370664"/>
          </a:xfrm>
          <a:custGeom>
            <a:avLst/>
            <a:gdLst>
              <a:gd name="T0" fmla="*/ 132 w 180"/>
              <a:gd name="T1" fmla="*/ 2 h 214"/>
              <a:gd name="T2" fmla="*/ 124 w 180"/>
              <a:gd name="T3" fmla="*/ 6 h 214"/>
              <a:gd name="T4" fmla="*/ 122 w 180"/>
              <a:gd name="T5" fmla="*/ 24 h 214"/>
              <a:gd name="T6" fmla="*/ 114 w 180"/>
              <a:gd name="T7" fmla="*/ 48 h 214"/>
              <a:gd name="T8" fmla="*/ 108 w 180"/>
              <a:gd name="T9" fmla="*/ 56 h 214"/>
              <a:gd name="T10" fmla="*/ 100 w 180"/>
              <a:gd name="T11" fmla="*/ 62 h 214"/>
              <a:gd name="T12" fmla="*/ 98 w 180"/>
              <a:gd name="T13" fmla="*/ 76 h 214"/>
              <a:gd name="T14" fmla="*/ 94 w 180"/>
              <a:gd name="T15" fmla="*/ 80 h 214"/>
              <a:gd name="T16" fmla="*/ 84 w 180"/>
              <a:gd name="T17" fmla="*/ 80 h 214"/>
              <a:gd name="T18" fmla="*/ 66 w 180"/>
              <a:gd name="T19" fmla="*/ 90 h 214"/>
              <a:gd name="T20" fmla="*/ 54 w 180"/>
              <a:gd name="T21" fmla="*/ 100 h 214"/>
              <a:gd name="T22" fmla="*/ 50 w 180"/>
              <a:gd name="T23" fmla="*/ 112 h 214"/>
              <a:gd name="T24" fmla="*/ 46 w 180"/>
              <a:gd name="T25" fmla="*/ 116 h 214"/>
              <a:gd name="T26" fmla="*/ 22 w 180"/>
              <a:gd name="T27" fmla="*/ 116 h 214"/>
              <a:gd name="T28" fmla="*/ 8 w 180"/>
              <a:gd name="T29" fmla="*/ 118 h 214"/>
              <a:gd name="T30" fmla="*/ 4 w 180"/>
              <a:gd name="T31" fmla="*/ 124 h 214"/>
              <a:gd name="T32" fmla="*/ 2 w 180"/>
              <a:gd name="T33" fmla="*/ 140 h 214"/>
              <a:gd name="T34" fmla="*/ 6 w 180"/>
              <a:gd name="T35" fmla="*/ 146 h 214"/>
              <a:gd name="T36" fmla="*/ 14 w 180"/>
              <a:gd name="T37" fmla="*/ 148 h 214"/>
              <a:gd name="T38" fmla="*/ 18 w 180"/>
              <a:gd name="T39" fmla="*/ 150 h 214"/>
              <a:gd name="T40" fmla="*/ 22 w 180"/>
              <a:gd name="T41" fmla="*/ 158 h 214"/>
              <a:gd name="T42" fmla="*/ 16 w 180"/>
              <a:gd name="T43" fmla="*/ 166 h 214"/>
              <a:gd name="T44" fmla="*/ 2 w 180"/>
              <a:gd name="T45" fmla="*/ 172 h 214"/>
              <a:gd name="T46" fmla="*/ 12 w 180"/>
              <a:gd name="T47" fmla="*/ 174 h 214"/>
              <a:gd name="T48" fmla="*/ 16 w 180"/>
              <a:gd name="T49" fmla="*/ 182 h 214"/>
              <a:gd name="T50" fmla="*/ 20 w 180"/>
              <a:gd name="T51" fmla="*/ 188 h 214"/>
              <a:gd name="T52" fmla="*/ 34 w 180"/>
              <a:gd name="T53" fmla="*/ 190 h 214"/>
              <a:gd name="T54" fmla="*/ 52 w 180"/>
              <a:gd name="T55" fmla="*/ 184 h 214"/>
              <a:gd name="T56" fmla="*/ 60 w 180"/>
              <a:gd name="T57" fmla="*/ 182 h 214"/>
              <a:gd name="T58" fmla="*/ 62 w 180"/>
              <a:gd name="T59" fmla="*/ 188 h 214"/>
              <a:gd name="T60" fmla="*/ 64 w 180"/>
              <a:gd name="T61" fmla="*/ 196 h 214"/>
              <a:gd name="T62" fmla="*/ 80 w 180"/>
              <a:gd name="T63" fmla="*/ 206 h 214"/>
              <a:gd name="T64" fmla="*/ 100 w 180"/>
              <a:gd name="T65" fmla="*/ 206 h 214"/>
              <a:gd name="T66" fmla="*/ 112 w 180"/>
              <a:gd name="T67" fmla="*/ 206 h 214"/>
              <a:gd name="T68" fmla="*/ 128 w 180"/>
              <a:gd name="T69" fmla="*/ 208 h 214"/>
              <a:gd name="T70" fmla="*/ 132 w 180"/>
              <a:gd name="T71" fmla="*/ 204 h 214"/>
              <a:gd name="T72" fmla="*/ 132 w 180"/>
              <a:gd name="T73" fmla="*/ 194 h 214"/>
              <a:gd name="T74" fmla="*/ 120 w 180"/>
              <a:gd name="T75" fmla="*/ 178 h 214"/>
              <a:gd name="T76" fmla="*/ 106 w 180"/>
              <a:gd name="T77" fmla="*/ 164 h 214"/>
              <a:gd name="T78" fmla="*/ 104 w 180"/>
              <a:gd name="T79" fmla="*/ 158 h 214"/>
              <a:gd name="T80" fmla="*/ 108 w 180"/>
              <a:gd name="T81" fmla="*/ 146 h 214"/>
              <a:gd name="T82" fmla="*/ 118 w 180"/>
              <a:gd name="T83" fmla="*/ 136 h 214"/>
              <a:gd name="T84" fmla="*/ 130 w 180"/>
              <a:gd name="T85" fmla="*/ 142 h 214"/>
              <a:gd name="T86" fmla="*/ 142 w 180"/>
              <a:gd name="T87" fmla="*/ 146 h 214"/>
              <a:gd name="T88" fmla="*/ 144 w 180"/>
              <a:gd name="T89" fmla="*/ 142 h 214"/>
              <a:gd name="T90" fmla="*/ 148 w 180"/>
              <a:gd name="T91" fmla="*/ 130 h 214"/>
              <a:gd name="T92" fmla="*/ 150 w 180"/>
              <a:gd name="T93" fmla="*/ 120 h 214"/>
              <a:gd name="T94" fmla="*/ 164 w 180"/>
              <a:gd name="T95" fmla="*/ 110 h 214"/>
              <a:gd name="T96" fmla="*/ 168 w 180"/>
              <a:gd name="T97" fmla="*/ 98 h 214"/>
              <a:gd name="T98" fmla="*/ 178 w 180"/>
              <a:gd name="T99" fmla="*/ 88 h 214"/>
              <a:gd name="T100" fmla="*/ 180 w 180"/>
              <a:gd name="T101" fmla="*/ 82 h 214"/>
              <a:gd name="T102" fmla="*/ 176 w 180"/>
              <a:gd name="T103" fmla="*/ 62 h 214"/>
              <a:gd name="T104" fmla="*/ 164 w 180"/>
              <a:gd name="T105" fmla="*/ 54 h 214"/>
              <a:gd name="T106" fmla="*/ 164 w 180"/>
              <a:gd name="T107" fmla="*/ 44 h 214"/>
              <a:gd name="T108" fmla="*/ 166 w 180"/>
              <a:gd name="T109" fmla="*/ 32 h 214"/>
              <a:gd name="T110" fmla="*/ 158 w 180"/>
              <a:gd name="T111" fmla="*/ 24 h 214"/>
              <a:gd name="T112" fmla="*/ 160 w 180"/>
              <a:gd name="T113" fmla="*/ 16 h 214"/>
              <a:gd name="T114" fmla="*/ 146 w 180"/>
              <a:gd name="T115"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214">
                <a:moveTo>
                  <a:pt x="138" y="0"/>
                </a:moveTo>
                <a:lnTo>
                  <a:pt x="138" y="0"/>
                </a:lnTo>
                <a:lnTo>
                  <a:pt x="138" y="0"/>
                </a:lnTo>
                <a:lnTo>
                  <a:pt x="136" y="0"/>
                </a:lnTo>
                <a:lnTo>
                  <a:pt x="134" y="2"/>
                </a:lnTo>
                <a:lnTo>
                  <a:pt x="132" y="2"/>
                </a:lnTo>
                <a:lnTo>
                  <a:pt x="130" y="2"/>
                </a:lnTo>
                <a:lnTo>
                  <a:pt x="128" y="4"/>
                </a:lnTo>
                <a:lnTo>
                  <a:pt x="126" y="4"/>
                </a:lnTo>
                <a:lnTo>
                  <a:pt x="126" y="6"/>
                </a:lnTo>
                <a:lnTo>
                  <a:pt x="124" y="6"/>
                </a:lnTo>
                <a:lnTo>
                  <a:pt x="124" y="6"/>
                </a:lnTo>
                <a:lnTo>
                  <a:pt x="124" y="8"/>
                </a:lnTo>
                <a:lnTo>
                  <a:pt x="122" y="12"/>
                </a:lnTo>
                <a:lnTo>
                  <a:pt x="122" y="14"/>
                </a:lnTo>
                <a:lnTo>
                  <a:pt x="122" y="18"/>
                </a:lnTo>
                <a:lnTo>
                  <a:pt x="122" y="22"/>
                </a:lnTo>
                <a:lnTo>
                  <a:pt x="122" y="24"/>
                </a:lnTo>
                <a:lnTo>
                  <a:pt x="120" y="26"/>
                </a:lnTo>
                <a:lnTo>
                  <a:pt x="120" y="30"/>
                </a:lnTo>
                <a:lnTo>
                  <a:pt x="118" y="36"/>
                </a:lnTo>
                <a:lnTo>
                  <a:pt x="116" y="40"/>
                </a:lnTo>
                <a:lnTo>
                  <a:pt x="114" y="44"/>
                </a:lnTo>
                <a:lnTo>
                  <a:pt x="114" y="48"/>
                </a:lnTo>
                <a:lnTo>
                  <a:pt x="112" y="50"/>
                </a:lnTo>
                <a:lnTo>
                  <a:pt x="112" y="52"/>
                </a:lnTo>
                <a:lnTo>
                  <a:pt x="110" y="54"/>
                </a:lnTo>
                <a:lnTo>
                  <a:pt x="110" y="54"/>
                </a:lnTo>
                <a:lnTo>
                  <a:pt x="108" y="56"/>
                </a:lnTo>
                <a:lnTo>
                  <a:pt x="108" y="56"/>
                </a:lnTo>
                <a:lnTo>
                  <a:pt x="104" y="58"/>
                </a:lnTo>
                <a:lnTo>
                  <a:pt x="104" y="58"/>
                </a:lnTo>
                <a:lnTo>
                  <a:pt x="102" y="60"/>
                </a:lnTo>
                <a:lnTo>
                  <a:pt x="100" y="60"/>
                </a:lnTo>
                <a:lnTo>
                  <a:pt x="100" y="60"/>
                </a:lnTo>
                <a:lnTo>
                  <a:pt x="100" y="62"/>
                </a:lnTo>
                <a:lnTo>
                  <a:pt x="98" y="62"/>
                </a:lnTo>
                <a:lnTo>
                  <a:pt x="98" y="64"/>
                </a:lnTo>
                <a:lnTo>
                  <a:pt x="98" y="68"/>
                </a:lnTo>
                <a:lnTo>
                  <a:pt x="98" y="70"/>
                </a:lnTo>
                <a:lnTo>
                  <a:pt x="98" y="72"/>
                </a:lnTo>
                <a:lnTo>
                  <a:pt x="98" y="76"/>
                </a:lnTo>
                <a:lnTo>
                  <a:pt x="98" y="76"/>
                </a:lnTo>
                <a:lnTo>
                  <a:pt x="96" y="78"/>
                </a:lnTo>
                <a:lnTo>
                  <a:pt x="96" y="78"/>
                </a:lnTo>
                <a:lnTo>
                  <a:pt x="96" y="78"/>
                </a:lnTo>
                <a:lnTo>
                  <a:pt x="96" y="78"/>
                </a:lnTo>
                <a:lnTo>
                  <a:pt x="94" y="80"/>
                </a:lnTo>
                <a:lnTo>
                  <a:pt x="94" y="80"/>
                </a:lnTo>
                <a:lnTo>
                  <a:pt x="92" y="80"/>
                </a:lnTo>
                <a:lnTo>
                  <a:pt x="90" y="80"/>
                </a:lnTo>
                <a:lnTo>
                  <a:pt x="86" y="80"/>
                </a:lnTo>
                <a:lnTo>
                  <a:pt x="84" y="80"/>
                </a:lnTo>
                <a:lnTo>
                  <a:pt x="84" y="80"/>
                </a:lnTo>
                <a:lnTo>
                  <a:pt x="82" y="80"/>
                </a:lnTo>
                <a:lnTo>
                  <a:pt x="80" y="82"/>
                </a:lnTo>
                <a:lnTo>
                  <a:pt x="78" y="82"/>
                </a:lnTo>
                <a:lnTo>
                  <a:pt x="74" y="84"/>
                </a:lnTo>
                <a:lnTo>
                  <a:pt x="70" y="88"/>
                </a:lnTo>
                <a:lnTo>
                  <a:pt x="66" y="90"/>
                </a:lnTo>
                <a:lnTo>
                  <a:pt x="64" y="92"/>
                </a:lnTo>
                <a:lnTo>
                  <a:pt x="60" y="94"/>
                </a:lnTo>
                <a:lnTo>
                  <a:pt x="58" y="96"/>
                </a:lnTo>
                <a:lnTo>
                  <a:pt x="56" y="98"/>
                </a:lnTo>
                <a:lnTo>
                  <a:pt x="56" y="98"/>
                </a:lnTo>
                <a:lnTo>
                  <a:pt x="54" y="100"/>
                </a:lnTo>
                <a:lnTo>
                  <a:pt x="54" y="100"/>
                </a:lnTo>
                <a:lnTo>
                  <a:pt x="54" y="102"/>
                </a:lnTo>
                <a:lnTo>
                  <a:pt x="52" y="106"/>
                </a:lnTo>
                <a:lnTo>
                  <a:pt x="52" y="108"/>
                </a:lnTo>
                <a:lnTo>
                  <a:pt x="52" y="110"/>
                </a:lnTo>
                <a:lnTo>
                  <a:pt x="50" y="112"/>
                </a:lnTo>
                <a:lnTo>
                  <a:pt x="50" y="112"/>
                </a:lnTo>
                <a:lnTo>
                  <a:pt x="50" y="114"/>
                </a:lnTo>
                <a:lnTo>
                  <a:pt x="50" y="114"/>
                </a:lnTo>
                <a:lnTo>
                  <a:pt x="48" y="114"/>
                </a:lnTo>
                <a:lnTo>
                  <a:pt x="48" y="114"/>
                </a:lnTo>
                <a:lnTo>
                  <a:pt x="46" y="116"/>
                </a:lnTo>
                <a:lnTo>
                  <a:pt x="42" y="116"/>
                </a:lnTo>
                <a:lnTo>
                  <a:pt x="40" y="116"/>
                </a:lnTo>
                <a:lnTo>
                  <a:pt x="38" y="116"/>
                </a:lnTo>
                <a:lnTo>
                  <a:pt x="34" y="116"/>
                </a:lnTo>
                <a:lnTo>
                  <a:pt x="28" y="116"/>
                </a:lnTo>
                <a:lnTo>
                  <a:pt x="22" y="116"/>
                </a:lnTo>
                <a:lnTo>
                  <a:pt x="20" y="116"/>
                </a:lnTo>
                <a:lnTo>
                  <a:pt x="16" y="116"/>
                </a:lnTo>
                <a:lnTo>
                  <a:pt x="14" y="116"/>
                </a:lnTo>
                <a:lnTo>
                  <a:pt x="12" y="116"/>
                </a:lnTo>
                <a:lnTo>
                  <a:pt x="10" y="116"/>
                </a:lnTo>
                <a:lnTo>
                  <a:pt x="8" y="118"/>
                </a:lnTo>
                <a:lnTo>
                  <a:pt x="8" y="118"/>
                </a:lnTo>
                <a:lnTo>
                  <a:pt x="6" y="118"/>
                </a:lnTo>
                <a:lnTo>
                  <a:pt x="6" y="118"/>
                </a:lnTo>
                <a:lnTo>
                  <a:pt x="6" y="120"/>
                </a:lnTo>
                <a:lnTo>
                  <a:pt x="4" y="122"/>
                </a:lnTo>
                <a:lnTo>
                  <a:pt x="4" y="124"/>
                </a:lnTo>
                <a:lnTo>
                  <a:pt x="2" y="128"/>
                </a:lnTo>
                <a:lnTo>
                  <a:pt x="0" y="130"/>
                </a:lnTo>
                <a:lnTo>
                  <a:pt x="2" y="132"/>
                </a:lnTo>
                <a:lnTo>
                  <a:pt x="2" y="134"/>
                </a:lnTo>
                <a:lnTo>
                  <a:pt x="2" y="138"/>
                </a:lnTo>
                <a:lnTo>
                  <a:pt x="2" y="140"/>
                </a:lnTo>
                <a:lnTo>
                  <a:pt x="2" y="142"/>
                </a:lnTo>
                <a:lnTo>
                  <a:pt x="4" y="144"/>
                </a:lnTo>
                <a:lnTo>
                  <a:pt x="4" y="146"/>
                </a:lnTo>
                <a:lnTo>
                  <a:pt x="4" y="146"/>
                </a:lnTo>
                <a:lnTo>
                  <a:pt x="4" y="146"/>
                </a:lnTo>
                <a:lnTo>
                  <a:pt x="6" y="146"/>
                </a:lnTo>
                <a:lnTo>
                  <a:pt x="6" y="148"/>
                </a:lnTo>
                <a:lnTo>
                  <a:pt x="8" y="148"/>
                </a:lnTo>
                <a:lnTo>
                  <a:pt x="8" y="148"/>
                </a:lnTo>
                <a:lnTo>
                  <a:pt x="10" y="148"/>
                </a:lnTo>
                <a:lnTo>
                  <a:pt x="12" y="148"/>
                </a:lnTo>
                <a:lnTo>
                  <a:pt x="14" y="148"/>
                </a:lnTo>
                <a:lnTo>
                  <a:pt x="16" y="148"/>
                </a:lnTo>
                <a:lnTo>
                  <a:pt x="16" y="148"/>
                </a:lnTo>
                <a:lnTo>
                  <a:pt x="16" y="148"/>
                </a:lnTo>
                <a:lnTo>
                  <a:pt x="18" y="148"/>
                </a:lnTo>
                <a:lnTo>
                  <a:pt x="18" y="150"/>
                </a:lnTo>
                <a:lnTo>
                  <a:pt x="18" y="150"/>
                </a:lnTo>
                <a:lnTo>
                  <a:pt x="20" y="152"/>
                </a:lnTo>
                <a:lnTo>
                  <a:pt x="20" y="154"/>
                </a:lnTo>
                <a:lnTo>
                  <a:pt x="20" y="154"/>
                </a:lnTo>
                <a:lnTo>
                  <a:pt x="22" y="156"/>
                </a:lnTo>
                <a:lnTo>
                  <a:pt x="22" y="156"/>
                </a:lnTo>
                <a:lnTo>
                  <a:pt x="22" y="158"/>
                </a:lnTo>
                <a:lnTo>
                  <a:pt x="20" y="158"/>
                </a:lnTo>
                <a:lnTo>
                  <a:pt x="20" y="160"/>
                </a:lnTo>
                <a:lnTo>
                  <a:pt x="20" y="162"/>
                </a:lnTo>
                <a:lnTo>
                  <a:pt x="18" y="162"/>
                </a:lnTo>
                <a:lnTo>
                  <a:pt x="16" y="164"/>
                </a:lnTo>
                <a:lnTo>
                  <a:pt x="16" y="166"/>
                </a:lnTo>
                <a:lnTo>
                  <a:pt x="14" y="166"/>
                </a:lnTo>
                <a:lnTo>
                  <a:pt x="12" y="168"/>
                </a:lnTo>
                <a:lnTo>
                  <a:pt x="12" y="168"/>
                </a:lnTo>
                <a:lnTo>
                  <a:pt x="10" y="170"/>
                </a:lnTo>
                <a:lnTo>
                  <a:pt x="6" y="170"/>
                </a:lnTo>
                <a:lnTo>
                  <a:pt x="2" y="172"/>
                </a:lnTo>
                <a:lnTo>
                  <a:pt x="0" y="172"/>
                </a:lnTo>
                <a:lnTo>
                  <a:pt x="2" y="172"/>
                </a:lnTo>
                <a:lnTo>
                  <a:pt x="6" y="172"/>
                </a:lnTo>
                <a:lnTo>
                  <a:pt x="8" y="174"/>
                </a:lnTo>
                <a:lnTo>
                  <a:pt x="10" y="174"/>
                </a:lnTo>
                <a:lnTo>
                  <a:pt x="12" y="174"/>
                </a:lnTo>
                <a:lnTo>
                  <a:pt x="12" y="176"/>
                </a:lnTo>
                <a:lnTo>
                  <a:pt x="12" y="176"/>
                </a:lnTo>
                <a:lnTo>
                  <a:pt x="14" y="176"/>
                </a:lnTo>
                <a:lnTo>
                  <a:pt x="14" y="178"/>
                </a:lnTo>
                <a:lnTo>
                  <a:pt x="14" y="180"/>
                </a:lnTo>
                <a:lnTo>
                  <a:pt x="16" y="182"/>
                </a:lnTo>
                <a:lnTo>
                  <a:pt x="16" y="184"/>
                </a:lnTo>
                <a:lnTo>
                  <a:pt x="16" y="186"/>
                </a:lnTo>
                <a:lnTo>
                  <a:pt x="18" y="188"/>
                </a:lnTo>
                <a:lnTo>
                  <a:pt x="18" y="188"/>
                </a:lnTo>
                <a:lnTo>
                  <a:pt x="18" y="188"/>
                </a:lnTo>
                <a:lnTo>
                  <a:pt x="20" y="188"/>
                </a:lnTo>
                <a:lnTo>
                  <a:pt x="22" y="190"/>
                </a:lnTo>
                <a:lnTo>
                  <a:pt x="22" y="190"/>
                </a:lnTo>
                <a:lnTo>
                  <a:pt x="24" y="190"/>
                </a:lnTo>
                <a:lnTo>
                  <a:pt x="28" y="190"/>
                </a:lnTo>
                <a:lnTo>
                  <a:pt x="32" y="190"/>
                </a:lnTo>
                <a:lnTo>
                  <a:pt x="34" y="190"/>
                </a:lnTo>
                <a:lnTo>
                  <a:pt x="38" y="190"/>
                </a:lnTo>
                <a:lnTo>
                  <a:pt x="44" y="188"/>
                </a:lnTo>
                <a:lnTo>
                  <a:pt x="44" y="188"/>
                </a:lnTo>
                <a:lnTo>
                  <a:pt x="46" y="188"/>
                </a:lnTo>
                <a:lnTo>
                  <a:pt x="48" y="186"/>
                </a:lnTo>
                <a:lnTo>
                  <a:pt x="52" y="184"/>
                </a:lnTo>
                <a:lnTo>
                  <a:pt x="54" y="182"/>
                </a:lnTo>
                <a:lnTo>
                  <a:pt x="56" y="182"/>
                </a:lnTo>
                <a:lnTo>
                  <a:pt x="58" y="182"/>
                </a:lnTo>
                <a:lnTo>
                  <a:pt x="58" y="182"/>
                </a:lnTo>
                <a:lnTo>
                  <a:pt x="60" y="182"/>
                </a:lnTo>
                <a:lnTo>
                  <a:pt x="60" y="182"/>
                </a:lnTo>
                <a:lnTo>
                  <a:pt x="60" y="182"/>
                </a:lnTo>
                <a:lnTo>
                  <a:pt x="62" y="182"/>
                </a:lnTo>
                <a:lnTo>
                  <a:pt x="62" y="184"/>
                </a:lnTo>
                <a:lnTo>
                  <a:pt x="62" y="184"/>
                </a:lnTo>
                <a:lnTo>
                  <a:pt x="62" y="186"/>
                </a:lnTo>
                <a:lnTo>
                  <a:pt x="62" y="188"/>
                </a:lnTo>
                <a:lnTo>
                  <a:pt x="62" y="192"/>
                </a:lnTo>
                <a:lnTo>
                  <a:pt x="62" y="194"/>
                </a:lnTo>
                <a:lnTo>
                  <a:pt x="62" y="194"/>
                </a:lnTo>
                <a:lnTo>
                  <a:pt x="64" y="194"/>
                </a:lnTo>
                <a:lnTo>
                  <a:pt x="64" y="196"/>
                </a:lnTo>
                <a:lnTo>
                  <a:pt x="64" y="196"/>
                </a:lnTo>
                <a:lnTo>
                  <a:pt x="66" y="198"/>
                </a:lnTo>
                <a:lnTo>
                  <a:pt x="68" y="200"/>
                </a:lnTo>
                <a:lnTo>
                  <a:pt x="70" y="200"/>
                </a:lnTo>
                <a:lnTo>
                  <a:pt x="76" y="204"/>
                </a:lnTo>
                <a:lnTo>
                  <a:pt x="78" y="204"/>
                </a:lnTo>
                <a:lnTo>
                  <a:pt x="80" y="206"/>
                </a:lnTo>
                <a:lnTo>
                  <a:pt x="92" y="214"/>
                </a:lnTo>
                <a:lnTo>
                  <a:pt x="94" y="214"/>
                </a:lnTo>
                <a:lnTo>
                  <a:pt x="96" y="210"/>
                </a:lnTo>
                <a:lnTo>
                  <a:pt x="96" y="210"/>
                </a:lnTo>
                <a:lnTo>
                  <a:pt x="98" y="208"/>
                </a:lnTo>
                <a:lnTo>
                  <a:pt x="100" y="206"/>
                </a:lnTo>
                <a:lnTo>
                  <a:pt x="102" y="206"/>
                </a:lnTo>
                <a:lnTo>
                  <a:pt x="102" y="206"/>
                </a:lnTo>
                <a:lnTo>
                  <a:pt x="104" y="206"/>
                </a:lnTo>
                <a:lnTo>
                  <a:pt x="106" y="206"/>
                </a:lnTo>
                <a:lnTo>
                  <a:pt x="108" y="206"/>
                </a:lnTo>
                <a:lnTo>
                  <a:pt x="112" y="206"/>
                </a:lnTo>
                <a:lnTo>
                  <a:pt x="116" y="206"/>
                </a:lnTo>
                <a:lnTo>
                  <a:pt x="120" y="208"/>
                </a:lnTo>
                <a:lnTo>
                  <a:pt x="122" y="208"/>
                </a:lnTo>
                <a:lnTo>
                  <a:pt x="124" y="208"/>
                </a:lnTo>
                <a:lnTo>
                  <a:pt x="126" y="208"/>
                </a:lnTo>
                <a:lnTo>
                  <a:pt x="128" y="208"/>
                </a:lnTo>
                <a:lnTo>
                  <a:pt x="128" y="206"/>
                </a:lnTo>
                <a:lnTo>
                  <a:pt x="130" y="206"/>
                </a:lnTo>
                <a:lnTo>
                  <a:pt x="130" y="206"/>
                </a:lnTo>
                <a:lnTo>
                  <a:pt x="130" y="206"/>
                </a:lnTo>
                <a:lnTo>
                  <a:pt x="130" y="204"/>
                </a:lnTo>
                <a:lnTo>
                  <a:pt x="132" y="204"/>
                </a:lnTo>
                <a:lnTo>
                  <a:pt x="132" y="202"/>
                </a:lnTo>
                <a:lnTo>
                  <a:pt x="132" y="200"/>
                </a:lnTo>
                <a:lnTo>
                  <a:pt x="132" y="198"/>
                </a:lnTo>
                <a:lnTo>
                  <a:pt x="132" y="196"/>
                </a:lnTo>
                <a:lnTo>
                  <a:pt x="132" y="194"/>
                </a:lnTo>
                <a:lnTo>
                  <a:pt x="132" y="194"/>
                </a:lnTo>
                <a:lnTo>
                  <a:pt x="132" y="192"/>
                </a:lnTo>
                <a:lnTo>
                  <a:pt x="130" y="190"/>
                </a:lnTo>
                <a:lnTo>
                  <a:pt x="128" y="188"/>
                </a:lnTo>
                <a:lnTo>
                  <a:pt x="126" y="186"/>
                </a:lnTo>
                <a:lnTo>
                  <a:pt x="124" y="182"/>
                </a:lnTo>
                <a:lnTo>
                  <a:pt x="120" y="178"/>
                </a:lnTo>
                <a:lnTo>
                  <a:pt x="116" y="172"/>
                </a:lnTo>
                <a:lnTo>
                  <a:pt x="114" y="172"/>
                </a:lnTo>
                <a:lnTo>
                  <a:pt x="114" y="170"/>
                </a:lnTo>
                <a:lnTo>
                  <a:pt x="110" y="168"/>
                </a:lnTo>
                <a:lnTo>
                  <a:pt x="108" y="166"/>
                </a:lnTo>
                <a:lnTo>
                  <a:pt x="106" y="164"/>
                </a:lnTo>
                <a:lnTo>
                  <a:pt x="104" y="162"/>
                </a:lnTo>
                <a:lnTo>
                  <a:pt x="104" y="162"/>
                </a:lnTo>
                <a:lnTo>
                  <a:pt x="104" y="162"/>
                </a:lnTo>
                <a:lnTo>
                  <a:pt x="104" y="160"/>
                </a:lnTo>
                <a:lnTo>
                  <a:pt x="104" y="160"/>
                </a:lnTo>
                <a:lnTo>
                  <a:pt x="104" y="158"/>
                </a:lnTo>
                <a:lnTo>
                  <a:pt x="104" y="156"/>
                </a:lnTo>
                <a:lnTo>
                  <a:pt x="104" y="154"/>
                </a:lnTo>
                <a:lnTo>
                  <a:pt x="104" y="152"/>
                </a:lnTo>
                <a:lnTo>
                  <a:pt x="106" y="150"/>
                </a:lnTo>
                <a:lnTo>
                  <a:pt x="106" y="148"/>
                </a:lnTo>
                <a:lnTo>
                  <a:pt x="108" y="146"/>
                </a:lnTo>
                <a:lnTo>
                  <a:pt x="110" y="142"/>
                </a:lnTo>
                <a:lnTo>
                  <a:pt x="112" y="140"/>
                </a:lnTo>
                <a:lnTo>
                  <a:pt x="114" y="138"/>
                </a:lnTo>
                <a:lnTo>
                  <a:pt x="116" y="138"/>
                </a:lnTo>
                <a:lnTo>
                  <a:pt x="116" y="138"/>
                </a:lnTo>
                <a:lnTo>
                  <a:pt x="118" y="136"/>
                </a:lnTo>
                <a:lnTo>
                  <a:pt x="118" y="136"/>
                </a:lnTo>
                <a:lnTo>
                  <a:pt x="120" y="136"/>
                </a:lnTo>
                <a:lnTo>
                  <a:pt x="122" y="138"/>
                </a:lnTo>
                <a:lnTo>
                  <a:pt x="124" y="138"/>
                </a:lnTo>
                <a:lnTo>
                  <a:pt x="126" y="140"/>
                </a:lnTo>
                <a:lnTo>
                  <a:pt x="130" y="142"/>
                </a:lnTo>
                <a:lnTo>
                  <a:pt x="134" y="144"/>
                </a:lnTo>
                <a:lnTo>
                  <a:pt x="136" y="144"/>
                </a:lnTo>
                <a:lnTo>
                  <a:pt x="138" y="144"/>
                </a:lnTo>
                <a:lnTo>
                  <a:pt x="138" y="146"/>
                </a:lnTo>
                <a:lnTo>
                  <a:pt x="140" y="146"/>
                </a:lnTo>
                <a:lnTo>
                  <a:pt x="142" y="146"/>
                </a:lnTo>
                <a:lnTo>
                  <a:pt x="142" y="146"/>
                </a:lnTo>
                <a:lnTo>
                  <a:pt x="142" y="146"/>
                </a:lnTo>
                <a:lnTo>
                  <a:pt x="144" y="144"/>
                </a:lnTo>
                <a:lnTo>
                  <a:pt x="144" y="144"/>
                </a:lnTo>
                <a:lnTo>
                  <a:pt x="144" y="144"/>
                </a:lnTo>
                <a:lnTo>
                  <a:pt x="144" y="142"/>
                </a:lnTo>
                <a:lnTo>
                  <a:pt x="146" y="140"/>
                </a:lnTo>
                <a:lnTo>
                  <a:pt x="146" y="138"/>
                </a:lnTo>
                <a:lnTo>
                  <a:pt x="146" y="136"/>
                </a:lnTo>
                <a:lnTo>
                  <a:pt x="146" y="134"/>
                </a:lnTo>
                <a:lnTo>
                  <a:pt x="146" y="132"/>
                </a:lnTo>
                <a:lnTo>
                  <a:pt x="148" y="130"/>
                </a:lnTo>
                <a:lnTo>
                  <a:pt x="148" y="126"/>
                </a:lnTo>
                <a:lnTo>
                  <a:pt x="148" y="126"/>
                </a:lnTo>
                <a:lnTo>
                  <a:pt x="148" y="124"/>
                </a:lnTo>
                <a:lnTo>
                  <a:pt x="148" y="122"/>
                </a:lnTo>
                <a:lnTo>
                  <a:pt x="150" y="122"/>
                </a:lnTo>
                <a:lnTo>
                  <a:pt x="150" y="120"/>
                </a:lnTo>
                <a:lnTo>
                  <a:pt x="154" y="118"/>
                </a:lnTo>
                <a:lnTo>
                  <a:pt x="156" y="116"/>
                </a:lnTo>
                <a:lnTo>
                  <a:pt x="158" y="116"/>
                </a:lnTo>
                <a:lnTo>
                  <a:pt x="160" y="114"/>
                </a:lnTo>
                <a:lnTo>
                  <a:pt x="162" y="112"/>
                </a:lnTo>
                <a:lnTo>
                  <a:pt x="164" y="110"/>
                </a:lnTo>
                <a:lnTo>
                  <a:pt x="164" y="110"/>
                </a:lnTo>
                <a:lnTo>
                  <a:pt x="166" y="108"/>
                </a:lnTo>
                <a:lnTo>
                  <a:pt x="166" y="108"/>
                </a:lnTo>
                <a:lnTo>
                  <a:pt x="166" y="104"/>
                </a:lnTo>
                <a:lnTo>
                  <a:pt x="168" y="100"/>
                </a:lnTo>
                <a:lnTo>
                  <a:pt x="168" y="98"/>
                </a:lnTo>
                <a:lnTo>
                  <a:pt x="170" y="96"/>
                </a:lnTo>
                <a:lnTo>
                  <a:pt x="170" y="94"/>
                </a:lnTo>
                <a:lnTo>
                  <a:pt x="172" y="94"/>
                </a:lnTo>
                <a:lnTo>
                  <a:pt x="174" y="92"/>
                </a:lnTo>
                <a:lnTo>
                  <a:pt x="176" y="90"/>
                </a:lnTo>
                <a:lnTo>
                  <a:pt x="178" y="88"/>
                </a:lnTo>
                <a:lnTo>
                  <a:pt x="178" y="88"/>
                </a:lnTo>
                <a:lnTo>
                  <a:pt x="180" y="86"/>
                </a:lnTo>
                <a:lnTo>
                  <a:pt x="180" y="86"/>
                </a:lnTo>
                <a:lnTo>
                  <a:pt x="180" y="86"/>
                </a:lnTo>
                <a:lnTo>
                  <a:pt x="180" y="84"/>
                </a:lnTo>
                <a:lnTo>
                  <a:pt x="180" y="82"/>
                </a:lnTo>
                <a:lnTo>
                  <a:pt x="180" y="80"/>
                </a:lnTo>
                <a:lnTo>
                  <a:pt x="180" y="76"/>
                </a:lnTo>
                <a:lnTo>
                  <a:pt x="180" y="72"/>
                </a:lnTo>
                <a:lnTo>
                  <a:pt x="178" y="66"/>
                </a:lnTo>
                <a:lnTo>
                  <a:pt x="178" y="64"/>
                </a:lnTo>
                <a:lnTo>
                  <a:pt x="176" y="62"/>
                </a:lnTo>
                <a:lnTo>
                  <a:pt x="172" y="60"/>
                </a:lnTo>
                <a:lnTo>
                  <a:pt x="170" y="58"/>
                </a:lnTo>
                <a:lnTo>
                  <a:pt x="168" y="56"/>
                </a:lnTo>
                <a:lnTo>
                  <a:pt x="166" y="54"/>
                </a:lnTo>
                <a:lnTo>
                  <a:pt x="164" y="54"/>
                </a:lnTo>
                <a:lnTo>
                  <a:pt x="164" y="54"/>
                </a:lnTo>
                <a:lnTo>
                  <a:pt x="164" y="52"/>
                </a:lnTo>
                <a:lnTo>
                  <a:pt x="164" y="52"/>
                </a:lnTo>
                <a:lnTo>
                  <a:pt x="164" y="50"/>
                </a:lnTo>
                <a:lnTo>
                  <a:pt x="164" y="50"/>
                </a:lnTo>
                <a:lnTo>
                  <a:pt x="164" y="46"/>
                </a:lnTo>
                <a:lnTo>
                  <a:pt x="164" y="44"/>
                </a:lnTo>
                <a:lnTo>
                  <a:pt x="166" y="40"/>
                </a:lnTo>
                <a:lnTo>
                  <a:pt x="166" y="38"/>
                </a:lnTo>
                <a:lnTo>
                  <a:pt x="166" y="36"/>
                </a:lnTo>
                <a:lnTo>
                  <a:pt x="166" y="34"/>
                </a:lnTo>
                <a:lnTo>
                  <a:pt x="166" y="34"/>
                </a:lnTo>
                <a:lnTo>
                  <a:pt x="166" y="32"/>
                </a:lnTo>
                <a:lnTo>
                  <a:pt x="164" y="30"/>
                </a:lnTo>
                <a:lnTo>
                  <a:pt x="162" y="28"/>
                </a:lnTo>
                <a:lnTo>
                  <a:pt x="160" y="26"/>
                </a:lnTo>
                <a:lnTo>
                  <a:pt x="160" y="26"/>
                </a:lnTo>
                <a:lnTo>
                  <a:pt x="158" y="24"/>
                </a:lnTo>
                <a:lnTo>
                  <a:pt x="158" y="24"/>
                </a:lnTo>
                <a:lnTo>
                  <a:pt x="158" y="24"/>
                </a:lnTo>
                <a:lnTo>
                  <a:pt x="158" y="22"/>
                </a:lnTo>
                <a:lnTo>
                  <a:pt x="158" y="22"/>
                </a:lnTo>
                <a:lnTo>
                  <a:pt x="158" y="20"/>
                </a:lnTo>
                <a:lnTo>
                  <a:pt x="158" y="18"/>
                </a:lnTo>
                <a:lnTo>
                  <a:pt x="160" y="16"/>
                </a:lnTo>
                <a:lnTo>
                  <a:pt x="160" y="12"/>
                </a:lnTo>
                <a:lnTo>
                  <a:pt x="160" y="10"/>
                </a:lnTo>
                <a:lnTo>
                  <a:pt x="156" y="6"/>
                </a:lnTo>
                <a:lnTo>
                  <a:pt x="152" y="4"/>
                </a:lnTo>
                <a:lnTo>
                  <a:pt x="148" y="2"/>
                </a:lnTo>
                <a:lnTo>
                  <a:pt x="146" y="2"/>
                </a:lnTo>
                <a:lnTo>
                  <a:pt x="144" y="2"/>
                </a:lnTo>
                <a:lnTo>
                  <a:pt x="142" y="0"/>
                </a:lnTo>
                <a:lnTo>
                  <a:pt x="140" y="0"/>
                </a:lnTo>
                <a:lnTo>
                  <a:pt x="138"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3" name="Freeform 35"/>
          <p:cNvSpPr>
            <a:spLocks/>
          </p:cNvSpPr>
          <p:nvPr/>
        </p:nvSpPr>
        <p:spPr bwMode="auto">
          <a:xfrm>
            <a:off x="7331520" y="3485721"/>
            <a:ext cx="100460" cy="152423"/>
          </a:xfrm>
          <a:custGeom>
            <a:avLst/>
            <a:gdLst>
              <a:gd name="T0" fmla="*/ 22 w 58"/>
              <a:gd name="T1" fmla="*/ 16 h 88"/>
              <a:gd name="T2" fmla="*/ 2 w 58"/>
              <a:gd name="T3" fmla="*/ 24 h 88"/>
              <a:gd name="T4" fmla="*/ 6 w 58"/>
              <a:gd name="T5" fmla="*/ 30 h 88"/>
              <a:gd name="T6" fmla="*/ 8 w 58"/>
              <a:gd name="T7" fmla="*/ 34 h 88"/>
              <a:gd name="T8" fmla="*/ 8 w 58"/>
              <a:gd name="T9" fmla="*/ 36 h 88"/>
              <a:gd name="T10" fmla="*/ 8 w 58"/>
              <a:gd name="T11" fmla="*/ 42 h 88"/>
              <a:gd name="T12" fmla="*/ 8 w 58"/>
              <a:gd name="T13" fmla="*/ 44 h 88"/>
              <a:gd name="T14" fmla="*/ 8 w 58"/>
              <a:gd name="T15" fmla="*/ 46 h 88"/>
              <a:gd name="T16" fmla="*/ 8 w 58"/>
              <a:gd name="T17" fmla="*/ 48 h 88"/>
              <a:gd name="T18" fmla="*/ 10 w 58"/>
              <a:gd name="T19" fmla="*/ 48 h 88"/>
              <a:gd name="T20" fmla="*/ 12 w 58"/>
              <a:gd name="T21" fmla="*/ 50 h 88"/>
              <a:gd name="T22" fmla="*/ 16 w 58"/>
              <a:gd name="T23" fmla="*/ 50 h 88"/>
              <a:gd name="T24" fmla="*/ 18 w 58"/>
              <a:gd name="T25" fmla="*/ 50 h 88"/>
              <a:gd name="T26" fmla="*/ 20 w 58"/>
              <a:gd name="T27" fmla="*/ 52 h 88"/>
              <a:gd name="T28" fmla="*/ 20 w 58"/>
              <a:gd name="T29" fmla="*/ 52 h 88"/>
              <a:gd name="T30" fmla="*/ 22 w 58"/>
              <a:gd name="T31" fmla="*/ 54 h 88"/>
              <a:gd name="T32" fmla="*/ 22 w 58"/>
              <a:gd name="T33" fmla="*/ 58 h 88"/>
              <a:gd name="T34" fmla="*/ 20 w 58"/>
              <a:gd name="T35" fmla="*/ 62 h 88"/>
              <a:gd name="T36" fmla="*/ 18 w 58"/>
              <a:gd name="T37" fmla="*/ 70 h 88"/>
              <a:gd name="T38" fmla="*/ 16 w 58"/>
              <a:gd name="T39" fmla="*/ 74 h 88"/>
              <a:gd name="T40" fmla="*/ 16 w 58"/>
              <a:gd name="T41" fmla="*/ 78 h 88"/>
              <a:gd name="T42" fmla="*/ 18 w 58"/>
              <a:gd name="T43" fmla="*/ 80 h 88"/>
              <a:gd name="T44" fmla="*/ 18 w 58"/>
              <a:gd name="T45" fmla="*/ 82 h 88"/>
              <a:gd name="T46" fmla="*/ 20 w 58"/>
              <a:gd name="T47" fmla="*/ 84 h 88"/>
              <a:gd name="T48" fmla="*/ 24 w 58"/>
              <a:gd name="T49" fmla="*/ 86 h 88"/>
              <a:gd name="T50" fmla="*/ 30 w 58"/>
              <a:gd name="T51" fmla="*/ 88 h 88"/>
              <a:gd name="T52" fmla="*/ 32 w 58"/>
              <a:gd name="T53" fmla="*/ 88 h 88"/>
              <a:gd name="T54" fmla="*/ 36 w 58"/>
              <a:gd name="T55" fmla="*/ 86 h 88"/>
              <a:gd name="T56" fmla="*/ 40 w 58"/>
              <a:gd name="T57" fmla="*/ 86 h 88"/>
              <a:gd name="T58" fmla="*/ 46 w 58"/>
              <a:gd name="T59" fmla="*/ 82 h 88"/>
              <a:gd name="T60" fmla="*/ 52 w 58"/>
              <a:gd name="T61" fmla="*/ 78 h 88"/>
              <a:gd name="T62" fmla="*/ 54 w 58"/>
              <a:gd name="T63" fmla="*/ 76 h 88"/>
              <a:gd name="T64" fmla="*/ 56 w 58"/>
              <a:gd name="T65" fmla="*/ 74 h 88"/>
              <a:gd name="T66" fmla="*/ 58 w 58"/>
              <a:gd name="T67" fmla="*/ 70 h 88"/>
              <a:gd name="T68" fmla="*/ 58 w 58"/>
              <a:gd name="T69" fmla="*/ 66 h 88"/>
              <a:gd name="T70" fmla="*/ 58 w 58"/>
              <a:gd name="T71" fmla="*/ 60 h 88"/>
              <a:gd name="T72" fmla="*/ 58 w 58"/>
              <a:gd name="T73" fmla="*/ 50 h 88"/>
              <a:gd name="T74" fmla="*/ 58 w 58"/>
              <a:gd name="T75" fmla="*/ 42 h 88"/>
              <a:gd name="T76" fmla="*/ 56 w 58"/>
              <a:gd name="T77" fmla="*/ 38 h 88"/>
              <a:gd name="T78" fmla="*/ 54 w 58"/>
              <a:gd name="T79" fmla="*/ 34 h 88"/>
              <a:gd name="T80" fmla="*/ 50 w 58"/>
              <a:gd name="T81" fmla="*/ 28 h 88"/>
              <a:gd name="T82" fmla="*/ 44 w 58"/>
              <a:gd name="T83" fmla="*/ 20 h 88"/>
              <a:gd name="T84" fmla="*/ 34 w 58"/>
              <a:gd name="T85" fmla="*/ 8 h 88"/>
              <a:gd name="T86" fmla="*/ 26 w 58"/>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88">
                <a:moveTo>
                  <a:pt x="26" y="0"/>
                </a:moveTo>
                <a:lnTo>
                  <a:pt x="22" y="16"/>
                </a:lnTo>
                <a:lnTo>
                  <a:pt x="0" y="22"/>
                </a:lnTo>
                <a:lnTo>
                  <a:pt x="2" y="24"/>
                </a:lnTo>
                <a:lnTo>
                  <a:pt x="4" y="28"/>
                </a:lnTo>
                <a:lnTo>
                  <a:pt x="6" y="30"/>
                </a:lnTo>
                <a:lnTo>
                  <a:pt x="8" y="32"/>
                </a:lnTo>
                <a:lnTo>
                  <a:pt x="8" y="34"/>
                </a:lnTo>
                <a:lnTo>
                  <a:pt x="8" y="36"/>
                </a:lnTo>
                <a:lnTo>
                  <a:pt x="8" y="36"/>
                </a:lnTo>
                <a:lnTo>
                  <a:pt x="8" y="38"/>
                </a:lnTo>
                <a:lnTo>
                  <a:pt x="8" y="42"/>
                </a:lnTo>
                <a:lnTo>
                  <a:pt x="8" y="42"/>
                </a:lnTo>
                <a:lnTo>
                  <a:pt x="8" y="44"/>
                </a:lnTo>
                <a:lnTo>
                  <a:pt x="8" y="46"/>
                </a:lnTo>
                <a:lnTo>
                  <a:pt x="8" y="46"/>
                </a:lnTo>
                <a:lnTo>
                  <a:pt x="8" y="46"/>
                </a:lnTo>
                <a:lnTo>
                  <a:pt x="8" y="48"/>
                </a:lnTo>
                <a:lnTo>
                  <a:pt x="8" y="48"/>
                </a:lnTo>
                <a:lnTo>
                  <a:pt x="10" y="48"/>
                </a:lnTo>
                <a:lnTo>
                  <a:pt x="10" y="48"/>
                </a:lnTo>
                <a:lnTo>
                  <a:pt x="12" y="50"/>
                </a:lnTo>
                <a:lnTo>
                  <a:pt x="14" y="50"/>
                </a:lnTo>
                <a:lnTo>
                  <a:pt x="16" y="50"/>
                </a:lnTo>
                <a:lnTo>
                  <a:pt x="18" y="50"/>
                </a:lnTo>
                <a:lnTo>
                  <a:pt x="18" y="50"/>
                </a:lnTo>
                <a:lnTo>
                  <a:pt x="20" y="50"/>
                </a:lnTo>
                <a:lnTo>
                  <a:pt x="20" y="52"/>
                </a:lnTo>
                <a:lnTo>
                  <a:pt x="20" y="52"/>
                </a:lnTo>
                <a:lnTo>
                  <a:pt x="20" y="52"/>
                </a:lnTo>
                <a:lnTo>
                  <a:pt x="20" y="54"/>
                </a:lnTo>
                <a:lnTo>
                  <a:pt x="22" y="54"/>
                </a:lnTo>
                <a:lnTo>
                  <a:pt x="22" y="56"/>
                </a:lnTo>
                <a:lnTo>
                  <a:pt x="22" y="58"/>
                </a:lnTo>
                <a:lnTo>
                  <a:pt x="20" y="60"/>
                </a:lnTo>
                <a:lnTo>
                  <a:pt x="20" y="62"/>
                </a:lnTo>
                <a:lnTo>
                  <a:pt x="18" y="66"/>
                </a:lnTo>
                <a:lnTo>
                  <a:pt x="18" y="70"/>
                </a:lnTo>
                <a:lnTo>
                  <a:pt x="18" y="72"/>
                </a:lnTo>
                <a:lnTo>
                  <a:pt x="16" y="74"/>
                </a:lnTo>
                <a:lnTo>
                  <a:pt x="16" y="76"/>
                </a:lnTo>
                <a:lnTo>
                  <a:pt x="16" y="78"/>
                </a:lnTo>
                <a:lnTo>
                  <a:pt x="18" y="80"/>
                </a:lnTo>
                <a:lnTo>
                  <a:pt x="18" y="80"/>
                </a:lnTo>
                <a:lnTo>
                  <a:pt x="18" y="82"/>
                </a:lnTo>
                <a:lnTo>
                  <a:pt x="18" y="82"/>
                </a:lnTo>
                <a:lnTo>
                  <a:pt x="18" y="82"/>
                </a:lnTo>
                <a:lnTo>
                  <a:pt x="20" y="84"/>
                </a:lnTo>
                <a:lnTo>
                  <a:pt x="22" y="84"/>
                </a:lnTo>
                <a:lnTo>
                  <a:pt x="24" y="86"/>
                </a:lnTo>
                <a:lnTo>
                  <a:pt x="26" y="86"/>
                </a:lnTo>
                <a:lnTo>
                  <a:pt x="30" y="88"/>
                </a:lnTo>
                <a:lnTo>
                  <a:pt x="32" y="88"/>
                </a:lnTo>
                <a:lnTo>
                  <a:pt x="32" y="88"/>
                </a:lnTo>
                <a:lnTo>
                  <a:pt x="34" y="88"/>
                </a:lnTo>
                <a:lnTo>
                  <a:pt x="36" y="86"/>
                </a:lnTo>
                <a:lnTo>
                  <a:pt x="38" y="86"/>
                </a:lnTo>
                <a:lnTo>
                  <a:pt x="40" y="86"/>
                </a:lnTo>
                <a:lnTo>
                  <a:pt x="42" y="84"/>
                </a:lnTo>
                <a:lnTo>
                  <a:pt x="46" y="82"/>
                </a:lnTo>
                <a:lnTo>
                  <a:pt x="50" y="80"/>
                </a:lnTo>
                <a:lnTo>
                  <a:pt x="52" y="78"/>
                </a:lnTo>
                <a:lnTo>
                  <a:pt x="54" y="76"/>
                </a:lnTo>
                <a:lnTo>
                  <a:pt x="54" y="76"/>
                </a:lnTo>
                <a:lnTo>
                  <a:pt x="56" y="74"/>
                </a:lnTo>
                <a:lnTo>
                  <a:pt x="56" y="74"/>
                </a:lnTo>
                <a:lnTo>
                  <a:pt x="56" y="72"/>
                </a:lnTo>
                <a:lnTo>
                  <a:pt x="58" y="70"/>
                </a:lnTo>
                <a:lnTo>
                  <a:pt x="58" y="68"/>
                </a:lnTo>
                <a:lnTo>
                  <a:pt x="58" y="66"/>
                </a:lnTo>
                <a:lnTo>
                  <a:pt x="58" y="64"/>
                </a:lnTo>
                <a:lnTo>
                  <a:pt x="58" y="60"/>
                </a:lnTo>
                <a:lnTo>
                  <a:pt x="58" y="56"/>
                </a:lnTo>
                <a:lnTo>
                  <a:pt x="58" y="50"/>
                </a:lnTo>
                <a:lnTo>
                  <a:pt x="58" y="46"/>
                </a:lnTo>
                <a:lnTo>
                  <a:pt x="58" y="42"/>
                </a:lnTo>
                <a:lnTo>
                  <a:pt x="56" y="40"/>
                </a:lnTo>
                <a:lnTo>
                  <a:pt x="56" y="38"/>
                </a:lnTo>
                <a:lnTo>
                  <a:pt x="56" y="36"/>
                </a:lnTo>
                <a:lnTo>
                  <a:pt x="54" y="34"/>
                </a:lnTo>
                <a:lnTo>
                  <a:pt x="52" y="30"/>
                </a:lnTo>
                <a:lnTo>
                  <a:pt x="50" y="28"/>
                </a:lnTo>
                <a:lnTo>
                  <a:pt x="48" y="24"/>
                </a:lnTo>
                <a:lnTo>
                  <a:pt x="44" y="20"/>
                </a:lnTo>
                <a:lnTo>
                  <a:pt x="40" y="14"/>
                </a:lnTo>
                <a:lnTo>
                  <a:pt x="34" y="8"/>
                </a:lnTo>
                <a:lnTo>
                  <a:pt x="30" y="4"/>
                </a:lnTo>
                <a:lnTo>
                  <a:pt x="2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4" name="Freeform 36"/>
          <p:cNvSpPr>
            <a:spLocks/>
          </p:cNvSpPr>
          <p:nvPr/>
        </p:nvSpPr>
        <p:spPr bwMode="auto">
          <a:xfrm>
            <a:off x="7331520" y="3485721"/>
            <a:ext cx="100460" cy="152423"/>
          </a:xfrm>
          <a:custGeom>
            <a:avLst/>
            <a:gdLst>
              <a:gd name="T0" fmla="*/ 22 w 58"/>
              <a:gd name="T1" fmla="*/ 16 h 88"/>
              <a:gd name="T2" fmla="*/ 2 w 58"/>
              <a:gd name="T3" fmla="*/ 24 h 88"/>
              <a:gd name="T4" fmla="*/ 6 w 58"/>
              <a:gd name="T5" fmla="*/ 30 h 88"/>
              <a:gd name="T6" fmla="*/ 8 w 58"/>
              <a:gd name="T7" fmla="*/ 34 h 88"/>
              <a:gd name="T8" fmla="*/ 8 w 58"/>
              <a:gd name="T9" fmla="*/ 36 h 88"/>
              <a:gd name="T10" fmla="*/ 8 w 58"/>
              <a:gd name="T11" fmla="*/ 42 h 88"/>
              <a:gd name="T12" fmla="*/ 8 w 58"/>
              <a:gd name="T13" fmla="*/ 44 h 88"/>
              <a:gd name="T14" fmla="*/ 8 w 58"/>
              <a:gd name="T15" fmla="*/ 46 h 88"/>
              <a:gd name="T16" fmla="*/ 8 w 58"/>
              <a:gd name="T17" fmla="*/ 48 h 88"/>
              <a:gd name="T18" fmla="*/ 10 w 58"/>
              <a:gd name="T19" fmla="*/ 48 h 88"/>
              <a:gd name="T20" fmla="*/ 12 w 58"/>
              <a:gd name="T21" fmla="*/ 50 h 88"/>
              <a:gd name="T22" fmla="*/ 16 w 58"/>
              <a:gd name="T23" fmla="*/ 50 h 88"/>
              <a:gd name="T24" fmla="*/ 18 w 58"/>
              <a:gd name="T25" fmla="*/ 50 h 88"/>
              <a:gd name="T26" fmla="*/ 20 w 58"/>
              <a:gd name="T27" fmla="*/ 52 h 88"/>
              <a:gd name="T28" fmla="*/ 20 w 58"/>
              <a:gd name="T29" fmla="*/ 52 h 88"/>
              <a:gd name="T30" fmla="*/ 22 w 58"/>
              <a:gd name="T31" fmla="*/ 54 h 88"/>
              <a:gd name="T32" fmla="*/ 22 w 58"/>
              <a:gd name="T33" fmla="*/ 58 h 88"/>
              <a:gd name="T34" fmla="*/ 20 w 58"/>
              <a:gd name="T35" fmla="*/ 62 h 88"/>
              <a:gd name="T36" fmla="*/ 18 w 58"/>
              <a:gd name="T37" fmla="*/ 70 h 88"/>
              <a:gd name="T38" fmla="*/ 16 w 58"/>
              <a:gd name="T39" fmla="*/ 74 h 88"/>
              <a:gd name="T40" fmla="*/ 16 w 58"/>
              <a:gd name="T41" fmla="*/ 78 h 88"/>
              <a:gd name="T42" fmla="*/ 18 w 58"/>
              <a:gd name="T43" fmla="*/ 80 h 88"/>
              <a:gd name="T44" fmla="*/ 18 w 58"/>
              <a:gd name="T45" fmla="*/ 82 h 88"/>
              <a:gd name="T46" fmla="*/ 20 w 58"/>
              <a:gd name="T47" fmla="*/ 84 h 88"/>
              <a:gd name="T48" fmla="*/ 24 w 58"/>
              <a:gd name="T49" fmla="*/ 86 h 88"/>
              <a:gd name="T50" fmla="*/ 30 w 58"/>
              <a:gd name="T51" fmla="*/ 88 h 88"/>
              <a:gd name="T52" fmla="*/ 32 w 58"/>
              <a:gd name="T53" fmla="*/ 88 h 88"/>
              <a:gd name="T54" fmla="*/ 36 w 58"/>
              <a:gd name="T55" fmla="*/ 86 h 88"/>
              <a:gd name="T56" fmla="*/ 40 w 58"/>
              <a:gd name="T57" fmla="*/ 86 h 88"/>
              <a:gd name="T58" fmla="*/ 46 w 58"/>
              <a:gd name="T59" fmla="*/ 82 h 88"/>
              <a:gd name="T60" fmla="*/ 52 w 58"/>
              <a:gd name="T61" fmla="*/ 78 h 88"/>
              <a:gd name="T62" fmla="*/ 54 w 58"/>
              <a:gd name="T63" fmla="*/ 76 h 88"/>
              <a:gd name="T64" fmla="*/ 56 w 58"/>
              <a:gd name="T65" fmla="*/ 74 h 88"/>
              <a:gd name="T66" fmla="*/ 58 w 58"/>
              <a:gd name="T67" fmla="*/ 70 h 88"/>
              <a:gd name="T68" fmla="*/ 58 w 58"/>
              <a:gd name="T69" fmla="*/ 66 h 88"/>
              <a:gd name="T70" fmla="*/ 58 w 58"/>
              <a:gd name="T71" fmla="*/ 60 h 88"/>
              <a:gd name="T72" fmla="*/ 58 w 58"/>
              <a:gd name="T73" fmla="*/ 50 h 88"/>
              <a:gd name="T74" fmla="*/ 58 w 58"/>
              <a:gd name="T75" fmla="*/ 42 h 88"/>
              <a:gd name="T76" fmla="*/ 56 w 58"/>
              <a:gd name="T77" fmla="*/ 38 h 88"/>
              <a:gd name="T78" fmla="*/ 54 w 58"/>
              <a:gd name="T79" fmla="*/ 34 h 88"/>
              <a:gd name="T80" fmla="*/ 50 w 58"/>
              <a:gd name="T81" fmla="*/ 28 h 88"/>
              <a:gd name="T82" fmla="*/ 44 w 58"/>
              <a:gd name="T83" fmla="*/ 20 h 88"/>
              <a:gd name="T84" fmla="*/ 34 w 58"/>
              <a:gd name="T85" fmla="*/ 8 h 88"/>
              <a:gd name="T86" fmla="*/ 26 w 58"/>
              <a:gd name="T8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88">
                <a:moveTo>
                  <a:pt x="26" y="0"/>
                </a:moveTo>
                <a:lnTo>
                  <a:pt x="22" y="16"/>
                </a:lnTo>
                <a:lnTo>
                  <a:pt x="0" y="22"/>
                </a:lnTo>
                <a:lnTo>
                  <a:pt x="2" y="24"/>
                </a:lnTo>
                <a:lnTo>
                  <a:pt x="4" y="28"/>
                </a:lnTo>
                <a:lnTo>
                  <a:pt x="6" y="30"/>
                </a:lnTo>
                <a:lnTo>
                  <a:pt x="8" y="32"/>
                </a:lnTo>
                <a:lnTo>
                  <a:pt x="8" y="34"/>
                </a:lnTo>
                <a:lnTo>
                  <a:pt x="8" y="36"/>
                </a:lnTo>
                <a:lnTo>
                  <a:pt x="8" y="36"/>
                </a:lnTo>
                <a:lnTo>
                  <a:pt x="8" y="38"/>
                </a:lnTo>
                <a:lnTo>
                  <a:pt x="8" y="42"/>
                </a:lnTo>
                <a:lnTo>
                  <a:pt x="8" y="42"/>
                </a:lnTo>
                <a:lnTo>
                  <a:pt x="8" y="44"/>
                </a:lnTo>
                <a:lnTo>
                  <a:pt x="8" y="46"/>
                </a:lnTo>
                <a:lnTo>
                  <a:pt x="8" y="46"/>
                </a:lnTo>
                <a:lnTo>
                  <a:pt x="8" y="46"/>
                </a:lnTo>
                <a:lnTo>
                  <a:pt x="8" y="48"/>
                </a:lnTo>
                <a:lnTo>
                  <a:pt x="8" y="48"/>
                </a:lnTo>
                <a:lnTo>
                  <a:pt x="10" y="48"/>
                </a:lnTo>
                <a:lnTo>
                  <a:pt x="10" y="48"/>
                </a:lnTo>
                <a:lnTo>
                  <a:pt x="12" y="50"/>
                </a:lnTo>
                <a:lnTo>
                  <a:pt x="14" y="50"/>
                </a:lnTo>
                <a:lnTo>
                  <a:pt x="16" y="50"/>
                </a:lnTo>
                <a:lnTo>
                  <a:pt x="18" y="50"/>
                </a:lnTo>
                <a:lnTo>
                  <a:pt x="18" y="50"/>
                </a:lnTo>
                <a:lnTo>
                  <a:pt x="20" y="50"/>
                </a:lnTo>
                <a:lnTo>
                  <a:pt x="20" y="52"/>
                </a:lnTo>
                <a:lnTo>
                  <a:pt x="20" y="52"/>
                </a:lnTo>
                <a:lnTo>
                  <a:pt x="20" y="52"/>
                </a:lnTo>
                <a:lnTo>
                  <a:pt x="20" y="54"/>
                </a:lnTo>
                <a:lnTo>
                  <a:pt x="22" y="54"/>
                </a:lnTo>
                <a:lnTo>
                  <a:pt x="22" y="56"/>
                </a:lnTo>
                <a:lnTo>
                  <a:pt x="22" y="58"/>
                </a:lnTo>
                <a:lnTo>
                  <a:pt x="20" y="60"/>
                </a:lnTo>
                <a:lnTo>
                  <a:pt x="20" y="62"/>
                </a:lnTo>
                <a:lnTo>
                  <a:pt x="18" y="66"/>
                </a:lnTo>
                <a:lnTo>
                  <a:pt x="18" y="70"/>
                </a:lnTo>
                <a:lnTo>
                  <a:pt x="18" y="72"/>
                </a:lnTo>
                <a:lnTo>
                  <a:pt x="16" y="74"/>
                </a:lnTo>
                <a:lnTo>
                  <a:pt x="16" y="76"/>
                </a:lnTo>
                <a:lnTo>
                  <a:pt x="16" y="78"/>
                </a:lnTo>
                <a:lnTo>
                  <a:pt x="18" y="80"/>
                </a:lnTo>
                <a:lnTo>
                  <a:pt x="18" y="80"/>
                </a:lnTo>
                <a:lnTo>
                  <a:pt x="18" y="82"/>
                </a:lnTo>
                <a:lnTo>
                  <a:pt x="18" y="82"/>
                </a:lnTo>
                <a:lnTo>
                  <a:pt x="18" y="82"/>
                </a:lnTo>
                <a:lnTo>
                  <a:pt x="20" y="84"/>
                </a:lnTo>
                <a:lnTo>
                  <a:pt x="22" y="84"/>
                </a:lnTo>
                <a:lnTo>
                  <a:pt x="24" y="86"/>
                </a:lnTo>
                <a:lnTo>
                  <a:pt x="26" y="86"/>
                </a:lnTo>
                <a:lnTo>
                  <a:pt x="30" y="88"/>
                </a:lnTo>
                <a:lnTo>
                  <a:pt x="32" y="88"/>
                </a:lnTo>
                <a:lnTo>
                  <a:pt x="32" y="88"/>
                </a:lnTo>
                <a:lnTo>
                  <a:pt x="34" y="88"/>
                </a:lnTo>
                <a:lnTo>
                  <a:pt x="36" y="86"/>
                </a:lnTo>
                <a:lnTo>
                  <a:pt x="38" y="86"/>
                </a:lnTo>
                <a:lnTo>
                  <a:pt x="40" y="86"/>
                </a:lnTo>
                <a:lnTo>
                  <a:pt x="42" y="84"/>
                </a:lnTo>
                <a:lnTo>
                  <a:pt x="46" y="82"/>
                </a:lnTo>
                <a:lnTo>
                  <a:pt x="50" y="80"/>
                </a:lnTo>
                <a:lnTo>
                  <a:pt x="52" y="78"/>
                </a:lnTo>
                <a:lnTo>
                  <a:pt x="54" y="76"/>
                </a:lnTo>
                <a:lnTo>
                  <a:pt x="54" y="76"/>
                </a:lnTo>
                <a:lnTo>
                  <a:pt x="56" y="74"/>
                </a:lnTo>
                <a:lnTo>
                  <a:pt x="56" y="74"/>
                </a:lnTo>
                <a:lnTo>
                  <a:pt x="56" y="72"/>
                </a:lnTo>
                <a:lnTo>
                  <a:pt x="58" y="70"/>
                </a:lnTo>
                <a:lnTo>
                  <a:pt x="58" y="68"/>
                </a:lnTo>
                <a:lnTo>
                  <a:pt x="58" y="66"/>
                </a:lnTo>
                <a:lnTo>
                  <a:pt x="58" y="64"/>
                </a:lnTo>
                <a:lnTo>
                  <a:pt x="58" y="60"/>
                </a:lnTo>
                <a:lnTo>
                  <a:pt x="58" y="56"/>
                </a:lnTo>
                <a:lnTo>
                  <a:pt x="58" y="50"/>
                </a:lnTo>
                <a:lnTo>
                  <a:pt x="58" y="46"/>
                </a:lnTo>
                <a:lnTo>
                  <a:pt x="58" y="42"/>
                </a:lnTo>
                <a:lnTo>
                  <a:pt x="56" y="40"/>
                </a:lnTo>
                <a:lnTo>
                  <a:pt x="56" y="38"/>
                </a:lnTo>
                <a:lnTo>
                  <a:pt x="56" y="36"/>
                </a:lnTo>
                <a:lnTo>
                  <a:pt x="54" y="34"/>
                </a:lnTo>
                <a:lnTo>
                  <a:pt x="52" y="30"/>
                </a:lnTo>
                <a:lnTo>
                  <a:pt x="50" y="28"/>
                </a:lnTo>
                <a:lnTo>
                  <a:pt x="48" y="24"/>
                </a:lnTo>
                <a:lnTo>
                  <a:pt x="44" y="20"/>
                </a:lnTo>
                <a:lnTo>
                  <a:pt x="40" y="14"/>
                </a:lnTo>
                <a:lnTo>
                  <a:pt x="34" y="8"/>
                </a:lnTo>
                <a:lnTo>
                  <a:pt x="30" y="4"/>
                </a:lnTo>
                <a:lnTo>
                  <a:pt x="2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5" name="Freeform 37"/>
          <p:cNvSpPr>
            <a:spLocks/>
          </p:cNvSpPr>
          <p:nvPr/>
        </p:nvSpPr>
        <p:spPr bwMode="auto">
          <a:xfrm>
            <a:off x="5952789" y="3672785"/>
            <a:ext cx="713615" cy="737864"/>
          </a:xfrm>
          <a:custGeom>
            <a:avLst/>
            <a:gdLst>
              <a:gd name="T0" fmla="*/ 408 w 412"/>
              <a:gd name="T1" fmla="*/ 108 h 426"/>
              <a:gd name="T2" fmla="*/ 388 w 412"/>
              <a:gd name="T3" fmla="*/ 120 h 426"/>
              <a:gd name="T4" fmla="*/ 374 w 412"/>
              <a:gd name="T5" fmla="*/ 150 h 426"/>
              <a:gd name="T6" fmla="*/ 360 w 412"/>
              <a:gd name="T7" fmla="*/ 168 h 426"/>
              <a:gd name="T8" fmla="*/ 352 w 412"/>
              <a:gd name="T9" fmla="*/ 184 h 426"/>
              <a:gd name="T10" fmla="*/ 346 w 412"/>
              <a:gd name="T11" fmla="*/ 150 h 426"/>
              <a:gd name="T12" fmla="*/ 330 w 412"/>
              <a:gd name="T13" fmla="*/ 134 h 426"/>
              <a:gd name="T14" fmla="*/ 302 w 412"/>
              <a:gd name="T15" fmla="*/ 122 h 426"/>
              <a:gd name="T16" fmla="*/ 290 w 412"/>
              <a:gd name="T17" fmla="*/ 122 h 426"/>
              <a:gd name="T18" fmla="*/ 282 w 412"/>
              <a:gd name="T19" fmla="*/ 146 h 426"/>
              <a:gd name="T20" fmla="*/ 294 w 412"/>
              <a:gd name="T21" fmla="*/ 152 h 426"/>
              <a:gd name="T22" fmla="*/ 296 w 412"/>
              <a:gd name="T23" fmla="*/ 180 h 426"/>
              <a:gd name="T24" fmla="*/ 276 w 412"/>
              <a:gd name="T25" fmla="*/ 198 h 426"/>
              <a:gd name="T26" fmla="*/ 276 w 412"/>
              <a:gd name="T27" fmla="*/ 216 h 426"/>
              <a:gd name="T28" fmla="*/ 262 w 412"/>
              <a:gd name="T29" fmla="*/ 232 h 426"/>
              <a:gd name="T30" fmla="*/ 244 w 412"/>
              <a:gd name="T31" fmla="*/ 242 h 426"/>
              <a:gd name="T32" fmla="*/ 224 w 412"/>
              <a:gd name="T33" fmla="*/ 260 h 426"/>
              <a:gd name="T34" fmla="*/ 210 w 412"/>
              <a:gd name="T35" fmla="*/ 276 h 426"/>
              <a:gd name="T36" fmla="*/ 190 w 412"/>
              <a:gd name="T37" fmla="*/ 296 h 426"/>
              <a:gd name="T38" fmla="*/ 172 w 412"/>
              <a:gd name="T39" fmla="*/ 310 h 426"/>
              <a:gd name="T40" fmla="*/ 180 w 412"/>
              <a:gd name="T41" fmla="*/ 352 h 426"/>
              <a:gd name="T42" fmla="*/ 172 w 412"/>
              <a:gd name="T43" fmla="*/ 360 h 426"/>
              <a:gd name="T44" fmla="*/ 178 w 412"/>
              <a:gd name="T45" fmla="*/ 382 h 426"/>
              <a:gd name="T46" fmla="*/ 164 w 412"/>
              <a:gd name="T47" fmla="*/ 410 h 426"/>
              <a:gd name="T48" fmla="*/ 144 w 412"/>
              <a:gd name="T49" fmla="*/ 426 h 426"/>
              <a:gd name="T50" fmla="*/ 132 w 412"/>
              <a:gd name="T51" fmla="*/ 420 h 426"/>
              <a:gd name="T52" fmla="*/ 124 w 412"/>
              <a:gd name="T53" fmla="*/ 388 h 426"/>
              <a:gd name="T54" fmla="*/ 96 w 412"/>
              <a:gd name="T55" fmla="*/ 318 h 426"/>
              <a:gd name="T56" fmla="*/ 74 w 412"/>
              <a:gd name="T57" fmla="*/ 278 h 426"/>
              <a:gd name="T58" fmla="*/ 70 w 412"/>
              <a:gd name="T59" fmla="*/ 224 h 426"/>
              <a:gd name="T60" fmla="*/ 62 w 412"/>
              <a:gd name="T61" fmla="*/ 186 h 426"/>
              <a:gd name="T62" fmla="*/ 58 w 412"/>
              <a:gd name="T63" fmla="*/ 190 h 426"/>
              <a:gd name="T64" fmla="*/ 52 w 412"/>
              <a:gd name="T65" fmla="*/ 206 h 426"/>
              <a:gd name="T66" fmla="*/ 30 w 412"/>
              <a:gd name="T67" fmla="*/ 208 h 426"/>
              <a:gd name="T68" fmla="*/ 12 w 412"/>
              <a:gd name="T69" fmla="*/ 188 h 426"/>
              <a:gd name="T70" fmla="*/ 20 w 412"/>
              <a:gd name="T71" fmla="*/ 176 h 426"/>
              <a:gd name="T72" fmla="*/ 12 w 412"/>
              <a:gd name="T73" fmla="*/ 176 h 426"/>
              <a:gd name="T74" fmla="*/ 2 w 412"/>
              <a:gd name="T75" fmla="*/ 162 h 426"/>
              <a:gd name="T76" fmla="*/ 24 w 412"/>
              <a:gd name="T77" fmla="*/ 156 h 426"/>
              <a:gd name="T78" fmla="*/ 40 w 412"/>
              <a:gd name="T79" fmla="*/ 152 h 426"/>
              <a:gd name="T80" fmla="*/ 34 w 412"/>
              <a:gd name="T81" fmla="*/ 132 h 426"/>
              <a:gd name="T82" fmla="*/ 12 w 412"/>
              <a:gd name="T83" fmla="*/ 110 h 426"/>
              <a:gd name="T84" fmla="*/ 22 w 412"/>
              <a:gd name="T85" fmla="*/ 88 h 426"/>
              <a:gd name="T86" fmla="*/ 44 w 412"/>
              <a:gd name="T87" fmla="*/ 94 h 426"/>
              <a:gd name="T88" fmla="*/ 54 w 412"/>
              <a:gd name="T89" fmla="*/ 90 h 426"/>
              <a:gd name="T90" fmla="*/ 60 w 412"/>
              <a:gd name="T91" fmla="*/ 70 h 426"/>
              <a:gd name="T92" fmla="*/ 76 w 412"/>
              <a:gd name="T93" fmla="*/ 48 h 426"/>
              <a:gd name="T94" fmla="*/ 88 w 412"/>
              <a:gd name="T95" fmla="*/ 34 h 426"/>
              <a:gd name="T96" fmla="*/ 100 w 412"/>
              <a:gd name="T97" fmla="*/ 2 h 426"/>
              <a:gd name="T98" fmla="*/ 122 w 412"/>
              <a:gd name="T99" fmla="*/ 2 h 426"/>
              <a:gd name="T100" fmla="*/ 134 w 412"/>
              <a:gd name="T101" fmla="*/ 14 h 426"/>
              <a:gd name="T102" fmla="*/ 134 w 412"/>
              <a:gd name="T103" fmla="*/ 36 h 426"/>
              <a:gd name="T104" fmla="*/ 158 w 412"/>
              <a:gd name="T105" fmla="*/ 42 h 426"/>
              <a:gd name="T106" fmla="*/ 170 w 412"/>
              <a:gd name="T107" fmla="*/ 76 h 426"/>
              <a:gd name="T108" fmla="*/ 186 w 412"/>
              <a:gd name="T109" fmla="*/ 94 h 426"/>
              <a:gd name="T110" fmla="*/ 224 w 412"/>
              <a:gd name="T111" fmla="*/ 106 h 426"/>
              <a:gd name="T112" fmla="*/ 250 w 412"/>
              <a:gd name="T113" fmla="*/ 116 h 426"/>
              <a:gd name="T114" fmla="*/ 276 w 412"/>
              <a:gd name="T115" fmla="*/ 116 h 426"/>
              <a:gd name="T116" fmla="*/ 290 w 412"/>
              <a:gd name="T117" fmla="*/ 102 h 426"/>
              <a:gd name="T118" fmla="*/ 324 w 412"/>
              <a:gd name="T119" fmla="*/ 94 h 426"/>
              <a:gd name="T120" fmla="*/ 354 w 412"/>
              <a:gd name="T121" fmla="*/ 78 h 426"/>
              <a:gd name="T122" fmla="*/ 382 w 412"/>
              <a:gd name="T123" fmla="*/ 72 h 426"/>
              <a:gd name="T124" fmla="*/ 404 w 412"/>
              <a:gd name="T125" fmla="*/ 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426">
                <a:moveTo>
                  <a:pt x="412" y="96"/>
                </a:moveTo>
                <a:lnTo>
                  <a:pt x="412" y="96"/>
                </a:lnTo>
                <a:lnTo>
                  <a:pt x="412" y="98"/>
                </a:lnTo>
                <a:lnTo>
                  <a:pt x="412" y="100"/>
                </a:lnTo>
                <a:lnTo>
                  <a:pt x="412" y="102"/>
                </a:lnTo>
                <a:lnTo>
                  <a:pt x="412" y="104"/>
                </a:lnTo>
                <a:lnTo>
                  <a:pt x="410" y="104"/>
                </a:lnTo>
                <a:lnTo>
                  <a:pt x="410" y="106"/>
                </a:lnTo>
                <a:lnTo>
                  <a:pt x="410" y="106"/>
                </a:lnTo>
                <a:lnTo>
                  <a:pt x="410" y="106"/>
                </a:lnTo>
                <a:lnTo>
                  <a:pt x="408" y="108"/>
                </a:lnTo>
                <a:lnTo>
                  <a:pt x="406" y="108"/>
                </a:lnTo>
                <a:lnTo>
                  <a:pt x="404" y="110"/>
                </a:lnTo>
                <a:lnTo>
                  <a:pt x="402" y="110"/>
                </a:lnTo>
                <a:lnTo>
                  <a:pt x="398" y="112"/>
                </a:lnTo>
                <a:lnTo>
                  <a:pt x="396" y="112"/>
                </a:lnTo>
                <a:lnTo>
                  <a:pt x="394" y="114"/>
                </a:lnTo>
                <a:lnTo>
                  <a:pt x="392" y="114"/>
                </a:lnTo>
                <a:lnTo>
                  <a:pt x="392" y="114"/>
                </a:lnTo>
                <a:lnTo>
                  <a:pt x="390" y="116"/>
                </a:lnTo>
                <a:lnTo>
                  <a:pt x="388" y="118"/>
                </a:lnTo>
                <a:lnTo>
                  <a:pt x="388" y="120"/>
                </a:lnTo>
                <a:lnTo>
                  <a:pt x="386" y="122"/>
                </a:lnTo>
                <a:lnTo>
                  <a:pt x="382" y="126"/>
                </a:lnTo>
                <a:lnTo>
                  <a:pt x="382" y="128"/>
                </a:lnTo>
                <a:lnTo>
                  <a:pt x="380" y="130"/>
                </a:lnTo>
                <a:lnTo>
                  <a:pt x="380" y="132"/>
                </a:lnTo>
                <a:lnTo>
                  <a:pt x="378" y="134"/>
                </a:lnTo>
                <a:lnTo>
                  <a:pt x="378" y="140"/>
                </a:lnTo>
                <a:lnTo>
                  <a:pt x="376" y="142"/>
                </a:lnTo>
                <a:lnTo>
                  <a:pt x="376" y="146"/>
                </a:lnTo>
                <a:lnTo>
                  <a:pt x="376" y="148"/>
                </a:lnTo>
                <a:lnTo>
                  <a:pt x="374" y="150"/>
                </a:lnTo>
                <a:lnTo>
                  <a:pt x="372" y="150"/>
                </a:lnTo>
                <a:lnTo>
                  <a:pt x="372" y="152"/>
                </a:lnTo>
                <a:lnTo>
                  <a:pt x="368" y="156"/>
                </a:lnTo>
                <a:lnTo>
                  <a:pt x="366" y="158"/>
                </a:lnTo>
                <a:lnTo>
                  <a:pt x="364" y="160"/>
                </a:lnTo>
                <a:lnTo>
                  <a:pt x="362" y="162"/>
                </a:lnTo>
                <a:lnTo>
                  <a:pt x="362" y="162"/>
                </a:lnTo>
                <a:lnTo>
                  <a:pt x="362" y="164"/>
                </a:lnTo>
                <a:lnTo>
                  <a:pt x="362" y="164"/>
                </a:lnTo>
                <a:lnTo>
                  <a:pt x="360" y="166"/>
                </a:lnTo>
                <a:lnTo>
                  <a:pt x="360" y="168"/>
                </a:lnTo>
                <a:lnTo>
                  <a:pt x="360" y="170"/>
                </a:lnTo>
                <a:lnTo>
                  <a:pt x="360" y="176"/>
                </a:lnTo>
                <a:lnTo>
                  <a:pt x="360" y="180"/>
                </a:lnTo>
                <a:lnTo>
                  <a:pt x="360" y="184"/>
                </a:lnTo>
                <a:lnTo>
                  <a:pt x="362" y="188"/>
                </a:lnTo>
                <a:lnTo>
                  <a:pt x="362" y="192"/>
                </a:lnTo>
                <a:lnTo>
                  <a:pt x="360" y="192"/>
                </a:lnTo>
                <a:lnTo>
                  <a:pt x="358" y="190"/>
                </a:lnTo>
                <a:lnTo>
                  <a:pt x="354" y="186"/>
                </a:lnTo>
                <a:lnTo>
                  <a:pt x="354" y="186"/>
                </a:lnTo>
                <a:lnTo>
                  <a:pt x="352" y="184"/>
                </a:lnTo>
                <a:lnTo>
                  <a:pt x="352" y="184"/>
                </a:lnTo>
                <a:lnTo>
                  <a:pt x="352" y="182"/>
                </a:lnTo>
                <a:lnTo>
                  <a:pt x="350" y="180"/>
                </a:lnTo>
                <a:lnTo>
                  <a:pt x="350" y="176"/>
                </a:lnTo>
                <a:lnTo>
                  <a:pt x="348" y="172"/>
                </a:lnTo>
                <a:lnTo>
                  <a:pt x="348" y="166"/>
                </a:lnTo>
                <a:lnTo>
                  <a:pt x="346" y="160"/>
                </a:lnTo>
                <a:lnTo>
                  <a:pt x="346" y="158"/>
                </a:lnTo>
                <a:lnTo>
                  <a:pt x="346" y="156"/>
                </a:lnTo>
                <a:lnTo>
                  <a:pt x="346" y="152"/>
                </a:lnTo>
                <a:lnTo>
                  <a:pt x="346" y="150"/>
                </a:lnTo>
                <a:lnTo>
                  <a:pt x="346" y="146"/>
                </a:lnTo>
                <a:lnTo>
                  <a:pt x="344" y="144"/>
                </a:lnTo>
                <a:lnTo>
                  <a:pt x="344" y="144"/>
                </a:lnTo>
                <a:lnTo>
                  <a:pt x="344" y="144"/>
                </a:lnTo>
                <a:lnTo>
                  <a:pt x="344" y="142"/>
                </a:lnTo>
                <a:lnTo>
                  <a:pt x="342" y="142"/>
                </a:lnTo>
                <a:lnTo>
                  <a:pt x="340" y="140"/>
                </a:lnTo>
                <a:lnTo>
                  <a:pt x="338" y="138"/>
                </a:lnTo>
                <a:lnTo>
                  <a:pt x="336" y="138"/>
                </a:lnTo>
                <a:lnTo>
                  <a:pt x="334" y="136"/>
                </a:lnTo>
                <a:lnTo>
                  <a:pt x="330" y="134"/>
                </a:lnTo>
                <a:lnTo>
                  <a:pt x="326" y="134"/>
                </a:lnTo>
                <a:lnTo>
                  <a:pt x="324" y="132"/>
                </a:lnTo>
                <a:lnTo>
                  <a:pt x="322" y="132"/>
                </a:lnTo>
                <a:lnTo>
                  <a:pt x="318" y="132"/>
                </a:lnTo>
                <a:lnTo>
                  <a:pt x="314" y="132"/>
                </a:lnTo>
                <a:lnTo>
                  <a:pt x="312" y="130"/>
                </a:lnTo>
                <a:lnTo>
                  <a:pt x="312" y="130"/>
                </a:lnTo>
                <a:lnTo>
                  <a:pt x="310" y="130"/>
                </a:lnTo>
                <a:lnTo>
                  <a:pt x="310" y="130"/>
                </a:lnTo>
                <a:lnTo>
                  <a:pt x="308" y="128"/>
                </a:lnTo>
                <a:lnTo>
                  <a:pt x="302" y="122"/>
                </a:lnTo>
                <a:lnTo>
                  <a:pt x="300" y="120"/>
                </a:lnTo>
                <a:lnTo>
                  <a:pt x="298" y="120"/>
                </a:lnTo>
                <a:lnTo>
                  <a:pt x="298" y="118"/>
                </a:lnTo>
                <a:lnTo>
                  <a:pt x="296" y="118"/>
                </a:lnTo>
                <a:lnTo>
                  <a:pt x="296" y="118"/>
                </a:lnTo>
                <a:lnTo>
                  <a:pt x="294" y="118"/>
                </a:lnTo>
                <a:lnTo>
                  <a:pt x="294" y="118"/>
                </a:lnTo>
                <a:lnTo>
                  <a:pt x="292" y="118"/>
                </a:lnTo>
                <a:lnTo>
                  <a:pt x="292" y="118"/>
                </a:lnTo>
                <a:lnTo>
                  <a:pt x="290" y="120"/>
                </a:lnTo>
                <a:lnTo>
                  <a:pt x="290" y="122"/>
                </a:lnTo>
                <a:lnTo>
                  <a:pt x="288" y="122"/>
                </a:lnTo>
                <a:lnTo>
                  <a:pt x="286" y="124"/>
                </a:lnTo>
                <a:lnTo>
                  <a:pt x="286" y="128"/>
                </a:lnTo>
                <a:lnTo>
                  <a:pt x="284" y="130"/>
                </a:lnTo>
                <a:lnTo>
                  <a:pt x="284" y="132"/>
                </a:lnTo>
                <a:lnTo>
                  <a:pt x="284" y="134"/>
                </a:lnTo>
                <a:lnTo>
                  <a:pt x="282" y="136"/>
                </a:lnTo>
                <a:lnTo>
                  <a:pt x="282" y="140"/>
                </a:lnTo>
                <a:lnTo>
                  <a:pt x="282" y="142"/>
                </a:lnTo>
                <a:lnTo>
                  <a:pt x="282" y="144"/>
                </a:lnTo>
                <a:lnTo>
                  <a:pt x="282" y="146"/>
                </a:lnTo>
                <a:lnTo>
                  <a:pt x="282" y="148"/>
                </a:lnTo>
                <a:lnTo>
                  <a:pt x="284" y="150"/>
                </a:lnTo>
                <a:lnTo>
                  <a:pt x="284" y="150"/>
                </a:lnTo>
                <a:lnTo>
                  <a:pt x="284" y="150"/>
                </a:lnTo>
                <a:lnTo>
                  <a:pt x="286" y="150"/>
                </a:lnTo>
                <a:lnTo>
                  <a:pt x="286" y="150"/>
                </a:lnTo>
                <a:lnTo>
                  <a:pt x="288" y="150"/>
                </a:lnTo>
                <a:lnTo>
                  <a:pt x="290" y="150"/>
                </a:lnTo>
                <a:lnTo>
                  <a:pt x="292" y="150"/>
                </a:lnTo>
                <a:lnTo>
                  <a:pt x="292" y="152"/>
                </a:lnTo>
                <a:lnTo>
                  <a:pt x="294" y="152"/>
                </a:lnTo>
                <a:lnTo>
                  <a:pt x="294" y="152"/>
                </a:lnTo>
                <a:lnTo>
                  <a:pt x="294" y="152"/>
                </a:lnTo>
                <a:lnTo>
                  <a:pt x="294" y="154"/>
                </a:lnTo>
                <a:lnTo>
                  <a:pt x="296" y="156"/>
                </a:lnTo>
                <a:lnTo>
                  <a:pt x="296" y="158"/>
                </a:lnTo>
                <a:lnTo>
                  <a:pt x="296" y="162"/>
                </a:lnTo>
                <a:lnTo>
                  <a:pt x="296" y="164"/>
                </a:lnTo>
                <a:lnTo>
                  <a:pt x="296" y="168"/>
                </a:lnTo>
                <a:lnTo>
                  <a:pt x="296" y="170"/>
                </a:lnTo>
                <a:lnTo>
                  <a:pt x="296" y="174"/>
                </a:lnTo>
                <a:lnTo>
                  <a:pt x="296" y="180"/>
                </a:lnTo>
                <a:lnTo>
                  <a:pt x="296" y="186"/>
                </a:lnTo>
                <a:lnTo>
                  <a:pt x="294" y="190"/>
                </a:lnTo>
                <a:lnTo>
                  <a:pt x="290" y="192"/>
                </a:lnTo>
                <a:lnTo>
                  <a:pt x="288" y="192"/>
                </a:lnTo>
                <a:lnTo>
                  <a:pt x="286" y="192"/>
                </a:lnTo>
                <a:lnTo>
                  <a:pt x="284" y="192"/>
                </a:lnTo>
                <a:lnTo>
                  <a:pt x="282" y="194"/>
                </a:lnTo>
                <a:lnTo>
                  <a:pt x="280" y="194"/>
                </a:lnTo>
                <a:lnTo>
                  <a:pt x="278" y="196"/>
                </a:lnTo>
                <a:lnTo>
                  <a:pt x="276" y="196"/>
                </a:lnTo>
                <a:lnTo>
                  <a:pt x="276" y="198"/>
                </a:lnTo>
                <a:lnTo>
                  <a:pt x="274" y="198"/>
                </a:lnTo>
                <a:lnTo>
                  <a:pt x="274" y="200"/>
                </a:lnTo>
                <a:lnTo>
                  <a:pt x="274" y="200"/>
                </a:lnTo>
                <a:lnTo>
                  <a:pt x="274" y="202"/>
                </a:lnTo>
                <a:lnTo>
                  <a:pt x="274" y="202"/>
                </a:lnTo>
                <a:lnTo>
                  <a:pt x="274" y="206"/>
                </a:lnTo>
                <a:lnTo>
                  <a:pt x="274" y="208"/>
                </a:lnTo>
                <a:lnTo>
                  <a:pt x="276" y="210"/>
                </a:lnTo>
                <a:lnTo>
                  <a:pt x="276" y="214"/>
                </a:lnTo>
                <a:lnTo>
                  <a:pt x="276" y="214"/>
                </a:lnTo>
                <a:lnTo>
                  <a:pt x="276" y="216"/>
                </a:lnTo>
                <a:lnTo>
                  <a:pt x="276" y="216"/>
                </a:lnTo>
                <a:lnTo>
                  <a:pt x="274" y="218"/>
                </a:lnTo>
                <a:lnTo>
                  <a:pt x="274" y="218"/>
                </a:lnTo>
                <a:lnTo>
                  <a:pt x="274" y="218"/>
                </a:lnTo>
                <a:lnTo>
                  <a:pt x="272" y="220"/>
                </a:lnTo>
                <a:lnTo>
                  <a:pt x="270" y="220"/>
                </a:lnTo>
                <a:lnTo>
                  <a:pt x="270" y="220"/>
                </a:lnTo>
                <a:lnTo>
                  <a:pt x="268" y="222"/>
                </a:lnTo>
                <a:lnTo>
                  <a:pt x="266" y="224"/>
                </a:lnTo>
                <a:lnTo>
                  <a:pt x="264" y="230"/>
                </a:lnTo>
                <a:lnTo>
                  <a:pt x="262" y="232"/>
                </a:lnTo>
                <a:lnTo>
                  <a:pt x="262" y="234"/>
                </a:lnTo>
                <a:lnTo>
                  <a:pt x="260" y="236"/>
                </a:lnTo>
                <a:lnTo>
                  <a:pt x="260" y="236"/>
                </a:lnTo>
                <a:lnTo>
                  <a:pt x="258" y="238"/>
                </a:lnTo>
                <a:lnTo>
                  <a:pt x="258" y="238"/>
                </a:lnTo>
                <a:lnTo>
                  <a:pt x="256" y="238"/>
                </a:lnTo>
                <a:lnTo>
                  <a:pt x="254" y="240"/>
                </a:lnTo>
                <a:lnTo>
                  <a:pt x="252" y="240"/>
                </a:lnTo>
                <a:lnTo>
                  <a:pt x="250" y="242"/>
                </a:lnTo>
                <a:lnTo>
                  <a:pt x="248" y="242"/>
                </a:lnTo>
                <a:lnTo>
                  <a:pt x="244" y="242"/>
                </a:lnTo>
                <a:lnTo>
                  <a:pt x="242" y="244"/>
                </a:lnTo>
                <a:lnTo>
                  <a:pt x="240" y="244"/>
                </a:lnTo>
                <a:lnTo>
                  <a:pt x="240" y="246"/>
                </a:lnTo>
                <a:lnTo>
                  <a:pt x="238" y="248"/>
                </a:lnTo>
                <a:lnTo>
                  <a:pt x="236" y="252"/>
                </a:lnTo>
                <a:lnTo>
                  <a:pt x="234" y="254"/>
                </a:lnTo>
                <a:lnTo>
                  <a:pt x="232" y="256"/>
                </a:lnTo>
                <a:lnTo>
                  <a:pt x="230" y="258"/>
                </a:lnTo>
                <a:lnTo>
                  <a:pt x="230" y="258"/>
                </a:lnTo>
                <a:lnTo>
                  <a:pt x="228" y="258"/>
                </a:lnTo>
                <a:lnTo>
                  <a:pt x="224" y="260"/>
                </a:lnTo>
                <a:lnTo>
                  <a:pt x="220" y="262"/>
                </a:lnTo>
                <a:lnTo>
                  <a:pt x="218" y="262"/>
                </a:lnTo>
                <a:lnTo>
                  <a:pt x="218" y="262"/>
                </a:lnTo>
                <a:lnTo>
                  <a:pt x="216" y="264"/>
                </a:lnTo>
                <a:lnTo>
                  <a:pt x="216" y="264"/>
                </a:lnTo>
                <a:lnTo>
                  <a:pt x="214" y="264"/>
                </a:lnTo>
                <a:lnTo>
                  <a:pt x="214" y="266"/>
                </a:lnTo>
                <a:lnTo>
                  <a:pt x="214" y="268"/>
                </a:lnTo>
                <a:lnTo>
                  <a:pt x="212" y="270"/>
                </a:lnTo>
                <a:lnTo>
                  <a:pt x="212" y="272"/>
                </a:lnTo>
                <a:lnTo>
                  <a:pt x="210" y="276"/>
                </a:lnTo>
                <a:lnTo>
                  <a:pt x="210" y="278"/>
                </a:lnTo>
                <a:lnTo>
                  <a:pt x="210" y="280"/>
                </a:lnTo>
                <a:lnTo>
                  <a:pt x="208" y="282"/>
                </a:lnTo>
                <a:lnTo>
                  <a:pt x="208" y="282"/>
                </a:lnTo>
                <a:lnTo>
                  <a:pt x="206" y="284"/>
                </a:lnTo>
                <a:lnTo>
                  <a:pt x="206" y="286"/>
                </a:lnTo>
                <a:lnTo>
                  <a:pt x="202" y="286"/>
                </a:lnTo>
                <a:lnTo>
                  <a:pt x="200" y="288"/>
                </a:lnTo>
                <a:lnTo>
                  <a:pt x="196" y="292"/>
                </a:lnTo>
                <a:lnTo>
                  <a:pt x="192" y="294"/>
                </a:lnTo>
                <a:lnTo>
                  <a:pt x="190" y="296"/>
                </a:lnTo>
                <a:lnTo>
                  <a:pt x="188" y="296"/>
                </a:lnTo>
                <a:lnTo>
                  <a:pt x="182" y="300"/>
                </a:lnTo>
                <a:lnTo>
                  <a:pt x="180" y="300"/>
                </a:lnTo>
                <a:lnTo>
                  <a:pt x="176" y="302"/>
                </a:lnTo>
                <a:lnTo>
                  <a:pt x="176" y="304"/>
                </a:lnTo>
                <a:lnTo>
                  <a:pt x="174" y="304"/>
                </a:lnTo>
                <a:lnTo>
                  <a:pt x="174" y="306"/>
                </a:lnTo>
                <a:lnTo>
                  <a:pt x="172" y="306"/>
                </a:lnTo>
                <a:lnTo>
                  <a:pt x="172" y="308"/>
                </a:lnTo>
                <a:lnTo>
                  <a:pt x="172" y="308"/>
                </a:lnTo>
                <a:lnTo>
                  <a:pt x="172" y="310"/>
                </a:lnTo>
                <a:lnTo>
                  <a:pt x="172" y="312"/>
                </a:lnTo>
                <a:lnTo>
                  <a:pt x="172" y="314"/>
                </a:lnTo>
                <a:lnTo>
                  <a:pt x="172" y="318"/>
                </a:lnTo>
                <a:lnTo>
                  <a:pt x="172" y="322"/>
                </a:lnTo>
                <a:lnTo>
                  <a:pt x="174" y="324"/>
                </a:lnTo>
                <a:lnTo>
                  <a:pt x="176" y="332"/>
                </a:lnTo>
                <a:lnTo>
                  <a:pt x="178" y="340"/>
                </a:lnTo>
                <a:lnTo>
                  <a:pt x="178" y="344"/>
                </a:lnTo>
                <a:lnTo>
                  <a:pt x="180" y="346"/>
                </a:lnTo>
                <a:lnTo>
                  <a:pt x="180" y="350"/>
                </a:lnTo>
                <a:lnTo>
                  <a:pt x="180" y="352"/>
                </a:lnTo>
                <a:lnTo>
                  <a:pt x="180" y="352"/>
                </a:lnTo>
                <a:lnTo>
                  <a:pt x="180" y="354"/>
                </a:lnTo>
                <a:lnTo>
                  <a:pt x="178" y="356"/>
                </a:lnTo>
                <a:lnTo>
                  <a:pt x="178" y="356"/>
                </a:lnTo>
                <a:lnTo>
                  <a:pt x="178" y="358"/>
                </a:lnTo>
                <a:lnTo>
                  <a:pt x="178" y="358"/>
                </a:lnTo>
                <a:lnTo>
                  <a:pt x="176" y="358"/>
                </a:lnTo>
                <a:lnTo>
                  <a:pt x="174" y="360"/>
                </a:lnTo>
                <a:lnTo>
                  <a:pt x="172" y="360"/>
                </a:lnTo>
                <a:lnTo>
                  <a:pt x="172" y="360"/>
                </a:lnTo>
                <a:lnTo>
                  <a:pt x="172" y="360"/>
                </a:lnTo>
                <a:lnTo>
                  <a:pt x="172" y="362"/>
                </a:lnTo>
                <a:lnTo>
                  <a:pt x="172" y="362"/>
                </a:lnTo>
                <a:lnTo>
                  <a:pt x="172" y="364"/>
                </a:lnTo>
                <a:lnTo>
                  <a:pt x="172" y="366"/>
                </a:lnTo>
                <a:lnTo>
                  <a:pt x="172" y="368"/>
                </a:lnTo>
                <a:lnTo>
                  <a:pt x="172" y="368"/>
                </a:lnTo>
                <a:lnTo>
                  <a:pt x="174" y="372"/>
                </a:lnTo>
                <a:lnTo>
                  <a:pt x="176" y="376"/>
                </a:lnTo>
                <a:lnTo>
                  <a:pt x="176" y="378"/>
                </a:lnTo>
                <a:lnTo>
                  <a:pt x="178" y="380"/>
                </a:lnTo>
                <a:lnTo>
                  <a:pt x="178" y="382"/>
                </a:lnTo>
                <a:lnTo>
                  <a:pt x="178" y="382"/>
                </a:lnTo>
                <a:lnTo>
                  <a:pt x="178" y="384"/>
                </a:lnTo>
                <a:lnTo>
                  <a:pt x="178" y="386"/>
                </a:lnTo>
                <a:lnTo>
                  <a:pt x="178" y="386"/>
                </a:lnTo>
                <a:lnTo>
                  <a:pt x="176" y="388"/>
                </a:lnTo>
                <a:lnTo>
                  <a:pt x="176" y="390"/>
                </a:lnTo>
                <a:lnTo>
                  <a:pt x="174" y="394"/>
                </a:lnTo>
                <a:lnTo>
                  <a:pt x="170" y="398"/>
                </a:lnTo>
                <a:lnTo>
                  <a:pt x="168" y="402"/>
                </a:lnTo>
                <a:lnTo>
                  <a:pt x="166" y="406"/>
                </a:lnTo>
                <a:lnTo>
                  <a:pt x="164" y="410"/>
                </a:lnTo>
                <a:lnTo>
                  <a:pt x="162" y="412"/>
                </a:lnTo>
                <a:lnTo>
                  <a:pt x="160" y="414"/>
                </a:lnTo>
                <a:lnTo>
                  <a:pt x="160" y="416"/>
                </a:lnTo>
                <a:lnTo>
                  <a:pt x="158" y="418"/>
                </a:lnTo>
                <a:lnTo>
                  <a:pt x="156" y="420"/>
                </a:lnTo>
                <a:lnTo>
                  <a:pt x="154" y="420"/>
                </a:lnTo>
                <a:lnTo>
                  <a:pt x="152" y="422"/>
                </a:lnTo>
                <a:lnTo>
                  <a:pt x="150" y="424"/>
                </a:lnTo>
                <a:lnTo>
                  <a:pt x="148" y="426"/>
                </a:lnTo>
                <a:lnTo>
                  <a:pt x="146" y="426"/>
                </a:lnTo>
                <a:lnTo>
                  <a:pt x="144" y="426"/>
                </a:lnTo>
                <a:lnTo>
                  <a:pt x="142" y="426"/>
                </a:lnTo>
                <a:lnTo>
                  <a:pt x="142" y="426"/>
                </a:lnTo>
                <a:lnTo>
                  <a:pt x="140" y="426"/>
                </a:lnTo>
                <a:lnTo>
                  <a:pt x="140" y="426"/>
                </a:lnTo>
                <a:lnTo>
                  <a:pt x="138" y="426"/>
                </a:lnTo>
                <a:lnTo>
                  <a:pt x="136" y="424"/>
                </a:lnTo>
                <a:lnTo>
                  <a:pt x="136" y="424"/>
                </a:lnTo>
                <a:lnTo>
                  <a:pt x="134" y="422"/>
                </a:lnTo>
                <a:lnTo>
                  <a:pt x="134" y="422"/>
                </a:lnTo>
                <a:lnTo>
                  <a:pt x="132" y="420"/>
                </a:lnTo>
                <a:lnTo>
                  <a:pt x="132" y="420"/>
                </a:lnTo>
                <a:lnTo>
                  <a:pt x="132" y="418"/>
                </a:lnTo>
                <a:lnTo>
                  <a:pt x="132" y="416"/>
                </a:lnTo>
                <a:lnTo>
                  <a:pt x="132" y="414"/>
                </a:lnTo>
                <a:lnTo>
                  <a:pt x="130" y="412"/>
                </a:lnTo>
                <a:lnTo>
                  <a:pt x="130" y="406"/>
                </a:lnTo>
                <a:lnTo>
                  <a:pt x="130" y="404"/>
                </a:lnTo>
                <a:lnTo>
                  <a:pt x="130" y="402"/>
                </a:lnTo>
                <a:lnTo>
                  <a:pt x="130" y="400"/>
                </a:lnTo>
                <a:lnTo>
                  <a:pt x="128" y="398"/>
                </a:lnTo>
                <a:lnTo>
                  <a:pt x="126" y="392"/>
                </a:lnTo>
                <a:lnTo>
                  <a:pt x="124" y="388"/>
                </a:lnTo>
                <a:lnTo>
                  <a:pt x="122" y="382"/>
                </a:lnTo>
                <a:lnTo>
                  <a:pt x="116" y="370"/>
                </a:lnTo>
                <a:lnTo>
                  <a:pt x="114" y="366"/>
                </a:lnTo>
                <a:lnTo>
                  <a:pt x="112" y="362"/>
                </a:lnTo>
                <a:lnTo>
                  <a:pt x="110" y="358"/>
                </a:lnTo>
                <a:lnTo>
                  <a:pt x="108" y="352"/>
                </a:lnTo>
                <a:lnTo>
                  <a:pt x="104" y="340"/>
                </a:lnTo>
                <a:lnTo>
                  <a:pt x="102" y="334"/>
                </a:lnTo>
                <a:lnTo>
                  <a:pt x="100" y="328"/>
                </a:lnTo>
                <a:lnTo>
                  <a:pt x="98" y="322"/>
                </a:lnTo>
                <a:lnTo>
                  <a:pt x="96" y="318"/>
                </a:lnTo>
                <a:lnTo>
                  <a:pt x="94" y="314"/>
                </a:lnTo>
                <a:lnTo>
                  <a:pt x="92" y="312"/>
                </a:lnTo>
                <a:lnTo>
                  <a:pt x="88" y="304"/>
                </a:lnTo>
                <a:lnTo>
                  <a:pt x="84" y="300"/>
                </a:lnTo>
                <a:lnTo>
                  <a:pt x="82" y="298"/>
                </a:lnTo>
                <a:lnTo>
                  <a:pt x="80" y="294"/>
                </a:lnTo>
                <a:lnTo>
                  <a:pt x="80" y="292"/>
                </a:lnTo>
                <a:lnTo>
                  <a:pt x="78" y="292"/>
                </a:lnTo>
                <a:lnTo>
                  <a:pt x="78" y="288"/>
                </a:lnTo>
                <a:lnTo>
                  <a:pt x="76" y="284"/>
                </a:lnTo>
                <a:lnTo>
                  <a:pt x="74" y="278"/>
                </a:lnTo>
                <a:lnTo>
                  <a:pt x="74" y="274"/>
                </a:lnTo>
                <a:lnTo>
                  <a:pt x="72" y="268"/>
                </a:lnTo>
                <a:lnTo>
                  <a:pt x="72" y="264"/>
                </a:lnTo>
                <a:lnTo>
                  <a:pt x="72" y="260"/>
                </a:lnTo>
                <a:lnTo>
                  <a:pt x="70" y="256"/>
                </a:lnTo>
                <a:lnTo>
                  <a:pt x="70" y="252"/>
                </a:lnTo>
                <a:lnTo>
                  <a:pt x="70" y="250"/>
                </a:lnTo>
                <a:lnTo>
                  <a:pt x="70" y="240"/>
                </a:lnTo>
                <a:lnTo>
                  <a:pt x="72" y="232"/>
                </a:lnTo>
                <a:lnTo>
                  <a:pt x="72" y="228"/>
                </a:lnTo>
                <a:lnTo>
                  <a:pt x="70" y="224"/>
                </a:lnTo>
                <a:lnTo>
                  <a:pt x="70" y="218"/>
                </a:lnTo>
                <a:lnTo>
                  <a:pt x="70" y="212"/>
                </a:lnTo>
                <a:lnTo>
                  <a:pt x="70" y="208"/>
                </a:lnTo>
                <a:lnTo>
                  <a:pt x="68" y="206"/>
                </a:lnTo>
                <a:lnTo>
                  <a:pt x="68" y="202"/>
                </a:lnTo>
                <a:lnTo>
                  <a:pt x="68" y="200"/>
                </a:lnTo>
                <a:lnTo>
                  <a:pt x="66" y="196"/>
                </a:lnTo>
                <a:lnTo>
                  <a:pt x="66" y="192"/>
                </a:lnTo>
                <a:lnTo>
                  <a:pt x="64" y="190"/>
                </a:lnTo>
                <a:lnTo>
                  <a:pt x="64" y="188"/>
                </a:lnTo>
                <a:lnTo>
                  <a:pt x="62" y="186"/>
                </a:lnTo>
                <a:lnTo>
                  <a:pt x="62" y="186"/>
                </a:lnTo>
                <a:lnTo>
                  <a:pt x="62" y="186"/>
                </a:lnTo>
                <a:lnTo>
                  <a:pt x="62" y="184"/>
                </a:lnTo>
                <a:lnTo>
                  <a:pt x="60" y="184"/>
                </a:lnTo>
                <a:lnTo>
                  <a:pt x="60" y="184"/>
                </a:lnTo>
                <a:lnTo>
                  <a:pt x="60" y="184"/>
                </a:lnTo>
                <a:lnTo>
                  <a:pt x="58" y="186"/>
                </a:lnTo>
                <a:lnTo>
                  <a:pt x="58" y="186"/>
                </a:lnTo>
                <a:lnTo>
                  <a:pt x="58" y="186"/>
                </a:lnTo>
                <a:lnTo>
                  <a:pt x="58" y="188"/>
                </a:lnTo>
                <a:lnTo>
                  <a:pt x="58" y="190"/>
                </a:lnTo>
                <a:lnTo>
                  <a:pt x="60" y="192"/>
                </a:lnTo>
                <a:lnTo>
                  <a:pt x="60" y="194"/>
                </a:lnTo>
                <a:lnTo>
                  <a:pt x="60" y="196"/>
                </a:lnTo>
                <a:lnTo>
                  <a:pt x="60" y="198"/>
                </a:lnTo>
                <a:lnTo>
                  <a:pt x="60" y="198"/>
                </a:lnTo>
                <a:lnTo>
                  <a:pt x="60" y="200"/>
                </a:lnTo>
                <a:lnTo>
                  <a:pt x="58" y="202"/>
                </a:lnTo>
                <a:lnTo>
                  <a:pt x="56" y="202"/>
                </a:lnTo>
                <a:lnTo>
                  <a:pt x="56" y="204"/>
                </a:lnTo>
                <a:lnTo>
                  <a:pt x="54" y="206"/>
                </a:lnTo>
                <a:lnTo>
                  <a:pt x="52" y="206"/>
                </a:lnTo>
                <a:lnTo>
                  <a:pt x="52" y="208"/>
                </a:lnTo>
                <a:lnTo>
                  <a:pt x="50" y="208"/>
                </a:lnTo>
                <a:lnTo>
                  <a:pt x="48" y="208"/>
                </a:lnTo>
                <a:lnTo>
                  <a:pt x="48" y="210"/>
                </a:lnTo>
                <a:lnTo>
                  <a:pt x="44" y="210"/>
                </a:lnTo>
                <a:lnTo>
                  <a:pt x="42" y="210"/>
                </a:lnTo>
                <a:lnTo>
                  <a:pt x="38" y="210"/>
                </a:lnTo>
                <a:lnTo>
                  <a:pt x="36" y="210"/>
                </a:lnTo>
                <a:lnTo>
                  <a:pt x="34" y="208"/>
                </a:lnTo>
                <a:lnTo>
                  <a:pt x="30" y="208"/>
                </a:lnTo>
                <a:lnTo>
                  <a:pt x="30" y="208"/>
                </a:lnTo>
                <a:lnTo>
                  <a:pt x="28" y="208"/>
                </a:lnTo>
                <a:lnTo>
                  <a:pt x="28" y="206"/>
                </a:lnTo>
                <a:lnTo>
                  <a:pt x="26" y="206"/>
                </a:lnTo>
                <a:lnTo>
                  <a:pt x="24" y="204"/>
                </a:lnTo>
                <a:lnTo>
                  <a:pt x="20" y="200"/>
                </a:lnTo>
                <a:lnTo>
                  <a:pt x="18" y="198"/>
                </a:lnTo>
                <a:lnTo>
                  <a:pt x="16" y="194"/>
                </a:lnTo>
                <a:lnTo>
                  <a:pt x="14" y="194"/>
                </a:lnTo>
                <a:lnTo>
                  <a:pt x="14" y="192"/>
                </a:lnTo>
                <a:lnTo>
                  <a:pt x="12" y="190"/>
                </a:lnTo>
                <a:lnTo>
                  <a:pt x="12" y="188"/>
                </a:lnTo>
                <a:lnTo>
                  <a:pt x="12" y="188"/>
                </a:lnTo>
                <a:lnTo>
                  <a:pt x="12" y="186"/>
                </a:lnTo>
                <a:lnTo>
                  <a:pt x="12" y="186"/>
                </a:lnTo>
                <a:lnTo>
                  <a:pt x="12" y="184"/>
                </a:lnTo>
                <a:lnTo>
                  <a:pt x="12" y="184"/>
                </a:lnTo>
                <a:lnTo>
                  <a:pt x="14" y="184"/>
                </a:lnTo>
                <a:lnTo>
                  <a:pt x="16" y="182"/>
                </a:lnTo>
                <a:lnTo>
                  <a:pt x="18" y="180"/>
                </a:lnTo>
                <a:lnTo>
                  <a:pt x="18" y="178"/>
                </a:lnTo>
                <a:lnTo>
                  <a:pt x="20" y="178"/>
                </a:lnTo>
                <a:lnTo>
                  <a:pt x="20" y="176"/>
                </a:lnTo>
                <a:lnTo>
                  <a:pt x="20" y="176"/>
                </a:lnTo>
                <a:lnTo>
                  <a:pt x="20" y="176"/>
                </a:lnTo>
                <a:lnTo>
                  <a:pt x="20" y="174"/>
                </a:lnTo>
                <a:lnTo>
                  <a:pt x="20" y="174"/>
                </a:lnTo>
                <a:lnTo>
                  <a:pt x="20" y="174"/>
                </a:lnTo>
                <a:lnTo>
                  <a:pt x="20" y="174"/>
                </a:lnTo>
                <a:lnTo>
                  <a:pt x="18" y="174"/>
                </a:lnTo>
                <a:lnTo>
                  <a:pt x="16" y="174"/>
                </a:lnTo>
                <a:lnTo>
                  <a:pt x="14" y="174"/>
                </a:lnTo>
                <a:lnTo>
                  <a:pt x="12" y="176"/>
                </a:lnTo>
                <a:lnTo>
                  <a:pt x="12" y="176"/>
                </a:lnTo>
                <a:lnTo>
                  <a:pt x="10" y="176"/>
                </a:lnTo>
                <a:lnTo>
                  <a:pt x="8" y="176"/>
                </a:lnTo>
                <a:lnTo>
                  <a:pt x="8" y="176"/>
                </a:lnTo>
                <a:lnTo>
                  <a:pt x="8" y="176"/>
                </a:lnTo>
                <a:lnTo>
                  <a:pt x="6" y="174"/>
                </a:lnTo>
                <a:lnTo>
                  <a:pt x="6" y="174"/>
                </a:lnTo>
                <a:lnTo>
                  <a:pt x="4" y="172"/>
                </a:lnTo>
                <a:lnTo>
                  <a:pt x="4" y="168"/>
                </a:lnTo>
                <a:lnTo>
                  <a:pt x="2" y="166"/>
                </a:lnTo>
                <a:lnTo>
                  <a:pt x="0" y="164"/>
                </a:lnTo>
                <a:lnTo>
                  <a:pt x="2" y="162"/>
                </a:lnTo>
                <a:lnTo>
                  <a:pt x="4" y="160"/>
                </a:lnTo>
                <a:lnTo>
                  <a:pt x="6" y="158"/>
                </a:lnTo>
                <a:lnTo>
                  <a:pt x="6" y="156"/>
                </a:lnTo>
                <a:lnTo>
                  <a:pt x="8" y="156"/>
                </a:lnTo>
                <a:lnTo>
                  <a:pt x="10" y="154"/>
                </a:lnTo>
                <a:lnTo>
                  <a:pt x="10" y="154"/>
                </a:lnTo>
                <a:lnTo>
                  <a:pt x="12" y="154"/>
                </a:lnTo>
                <a:lnTo>
                  <a:pt x="14" y="154"/>
                </a:lnTo>
                <a:lnTo>
                  <a:pt x="16" y="154"/>
                </a:lnTo>
                <a:lnTo>
                  <a:pt x="20" y="154"/>
                </a:lnTo>
                <a:lnTo>
                  <a:pt x="24" y="156"/>
                </a:lnTo>
                <a:lnTo>
                  <a:pt x="28" y="156"/>
                </a:lnTo>
                <a:lnTo>
                  <a:pt x="30" y="156"/>
                </a:lnTo>
                <a:lnTo>
                  <a:pt x="32" y="156"/>
                </a:lnTo>
                <a:lnTo>
                  <a:pt x="34" y="156"/>
                </a:lnTo>
                <a:lnTo>
                  <a:pt x="36" y="156"/>
                </a:lnTo>
                <a:lnTo>
                  <a:pt x="38" y="156"/>
                </a:lnTo>
                <a:lnTo>
                  <a:pt x="38" y="154"/>
                </a:lnTo>
                <a:lnTo>
                  <a:pt x="38" y="154"/>
                </a:lnTo>
                <a:lnTo>
                  <a:pt x="38" y="154"/>
                </a:lnTo>
                <a:lnTo>
                  <a:pt x="40" y="154"/>
                </a:lnTo>
                <a:lnTo>
                  <a:pt x="40" y="152"/>
                </a:lnTo>
                <a:lnTo>
                  <a:pt x="40" y="150"/>
                </a:lnTo>
                <a:lnTo>
                  <a:pt x="40" y="148"/>
                </a:lnTo>
                <a:lnTo>
                  <a:pt x="40" y="146"/>
                </a:lnTo>
                <a:lnTo>
                  <a:pt x="40" y="144"/>
                </a:lnTo>
                <a:lnTo>
                  <a:pt x="40" y="144"/>
                </a:lnTo>
                <a:lnTo>
                  <a:pt x="40" y="142"/>
                </a:lnTo>
                <a:lnTo>
                  <a:pt x="40" y="140"/>
                </a:lnTo>
                <a:lnTo>
                  <a:pt x="38" y="140"/>
                </a:lnTo>
                <a:lnTo>
                  <a:pt x="38" y="136"/>
                </a:lnTo>
                <a:lnTo>
                  <a:pt x="36" y="134"/>
                </a:lnTo>
                <a:lnTo>
                  <a:pt x="34" y="132"/>
                </a:lnTo>
                <a:lnTo>
                  <a:pt x="28" y="126"/>
                </a:lnTo>
                <a:lnTo>
                  <a:pt x="24" y="122"/>
                </a:lnTo>
                <a:lnTo>
                  <a:pt x="24" y="120"/>
                </a:lnTo>
                <a:lnTo>
                  <a:pt x="22" y="120"/>
                </a:lnTo>
                <a:lnTo>
                  <a:pt x="18" y="116"/>
                </a:lnTo>
                <a:lnTo>
                  <a:pt x="16" y="114"/>
                </a:lnTo>
                <a:lnTo>
                  <a:pt x="14" y="112"/>
                </a:lnTo>
                <a:lnTo>
                  <a:pt x="14" y="112"/>
                </a:lnTo>
                <a:lnTo>
                  <a:pt x="12" y="110"/>
                </a:lnTo>
                <a:lnTo>
                  <a:pt x="12" y="110"/>
                </a:lnTo>
                <a:lnTo>
                  <a:pt x="12" y="110"/>
                </a:lnTo>
                <a:lnTo>
                  <a:pt x="12" y="108"/>
                </a:lnTo>
                <a:lnTo>
                  <a:pt x="12" y="108"/>
                </a:lnTo>
                <a:lnTo>
                  <a:pt x="12" y="106"/>
                </a:lnTo>
                <a:lnTo>
                  <a:pt x="12" y="104"/>
                </a:lnTo>
                <a:lnTo>
                  <a:pt x="14" y="102"/>
                </a:lnTo>
                <a:lnTo>
                  <a:pt x="14" y="100"/>
                </a:lnTo>
                <a:lnTo>
                  <a:pt x="16" y="98"/>
                </a:lnTo>
                <a:lnTo>
                  <a:pt x="18" y="94"/>
                </a:lnTo>
                <a:lnTo>
                  <a:pt x="18" y="92"/>
                </a:lnTo>
                <a:lnTo>
                  <a:pt x="20" y="90"/>
                </a:lnTo>
                <a:lnTo>
                  <a:pt x="22" y="88"/>
                </a:lnTo>
                <a:lnTo>
                  <a:pt x="24" y="86"/>
                </a:lnTo>
                <a:lnTo>
                  <a:pt x="24" y="86"/>
                </a:lnTo>
                <a:lnTo>
                  <a:pt x="26" y="86"/>
                </a:lnTo>
                <a:lnTo>
                  <a:pt x="28" y="86"/>
                </a:lnTo>
                <a:lnTo>
                  <a:pt x="28" y="86"/>
                </a:lnTo>
                <a:lnTo>
                  <a:pt x="30" y="86"/>
                </a:lnTo>
                <a:lnTo>
                  <a:pt x="32" y="86"/>
                </a:lnTo>
                <a:lnTo>
                  <a:pt x="34" y="88"/>
                </a:lnTo>
                <a:lnTo>
                  <a:pt x="38" y="90"/>
                </a:lnTo>
                <a:lnTo>
                  <a:pt x="42" y="92"/>
                </a:lnTo>
                <a:lnTo>
                  <a:pt x="44" y="94"/>
                </a:lnTo>
                <a:lnTo>
                  <a:pt x="46" y="94"/>
                </a:lnTo>
                <a:lnTo>
                  <a:pt x="46" y="94"/>
                </a:lnTo>
                <a:lnTo>
                  <a:pt x="48" y="94"/>
                </a:lnTo>
                <a:lnTo>
                  <a:pt x="50" y="94"/>
                </a:lnTo>
                <a:lnTo>
                  <a:pt x="50" y="94"/>
                </a:lnTo>
                <a:lnTo>
                  <a:pt x="50" y="94"/>
                </a:lnTo>
                <a:lnTo>
                  <a:pt x="52" y="94"/>
                </a:lnTo>
                <a:lnTo>
                  <a:pt x="52" y="94"/>
                </a:lnTo>
                <a:lnTo>
                  <a:pt x="52" y="92"/>
                </a:lnTo>
                <a:lnTo>
                  <a:pt x="54" y="92"/>
                </a:lnTo>
                <a:lnTo>
                  <a:pt x="54" y="90"/>
                </a:lnTo>
                <a:lnTo>
                  <a:pt x="54" y="86"/>
                </a:lnTo>
                <a:lnTo>
                  <a:pt x="54" y="84"/>
                </a:lnTo>
                <a:lnTo>
                  <a:pt x="54" y="84"/>
                </a:lnTo>
                <a:lnTo>
                  <a:pt x="54" y="82"/>
                </a:lnTo>
                <a:lnTo>
                  <a:pt x="56" y="78"/>
                </a:lnTo>
                <a:lnTo>
                  <a:pt x="56" y="76"/>
                </a:lnTo>
                <a:lnTo>
                  <a:pt x="56" y="74"/>
                </a:lnTo>
                <a:lnTo>
                  <a:pt x="56" y="72"/>
                </a:lnTo>
                <a:lnTo>
                  <a:pt x="56" y="72"/>
                </a:lnTo>
                <a:lnTo>
                  <a:pt x="58" y="72"/>
                </a:lnTo>
                <a:lnTo>
                  <a:pt x="60" y="70"/>
                </a:lnTo>
                <a:lnTo>
                  <a:pt x="62" y="68"/>
                </a:lnTo>
                <a:lnTo>
                  <a:pt x="64" y="66"/>
                </a:lnTo>
                <a:lnTo>
                  <a:pt x="66" y="64"/>
                </a:lnTo>
                <a:lnTo>
                  <a:pt x="68" y="62"/>
                </a:lnTo>
                <a:lnTo>
                  <a:pt x="70" y="60"/>
                </a:lnTo>
                <a:lnTo>
                  <a:pt x="72" y="60"/>
                </a:lnTo>
                <a:lnTo>
                  <a:pt x="72" y="60"/>
                </a:lnTo>
                <a:lnTo>
                  <a:pt x="74" y="58"/>
                </a:lnTo>
                <a:lnTo>
                  <a:pt x="74" y="56"/>
                </a:lnTo>
                <a:lnTo>
                  <a:pt x="74" y="52"/>
                </a:lnTo>
                <a:lnTo>
                  <a:pt x="76" y="48"/>
                </a:lnTo>
                <a:lnTo>
                  <a:pt x="76" y="46"/>
                </a:lnTo>
                <a:lnTo>
                  <a:pt x="78" y="46"/>
                </a:lnTo>
                <a:lnTo>
                  <a:pt x="78" y="44"/>
                </a:lnTo>
                <a:lnTo>
                  <a:pt x="80" y="42"/>
                </a:lnTo>
                <a:lnTo>
                  <a:pt x="82" y="40"/>
                </a:lnTo>
                <a:lnTo>
                  <a:pt x="84" y="38"/>
                </a:lnTo>
                <a:lnTo>
                  <a:pt x="86" y="38"/>
                </a:lnTo>
                <a:lnTo>
                  <a:pt x="86" y="36"/>
                </a:lnTo>
                <a:lnTo>
                  <a:pt x="86" y="36"/>
                </a:lnTo>
                <a:lnTo>
                  <a:pt x="88" y="36"/>
                </a:lnTo>
                <a:lnTo>
                  <a:pt x="88" y="34"/>
                </a:lnTo>
                <a:lnTo>
                  <a:pt x="88" y="32"/>
                </a:lnTo>
                <a:lnTo>
                  <a:pt x="88" y="32"/>
                </a:lnTo>
                <a:lnTo>
                  <a:pt x="88" y="30"/>
                </a:lnTo>
                <a:lnTo>
                  <a:pt x="88" y="26"/>
                </a:lnTo>
                <a:lnTo>
                  <a:pt x="88" y="22"/>
                </a:lnTo>
                <a:lnTo>
                  <a:pt x="86" y="16"/>
                </a:lnTo>
                <a:lnTo>
                  <a:pt x="86" y="12"/>
                </a:lnTo>
                <a:lnTo>
                  <a:pt x="88" y="10"/>
                </a:lnTo>
                <a:lnTo>
                  <a:pt x="94" y="6"/>
                </a:lnTo>
                <a:lnTo>
                  <a:pt x="98" y="4"/>
                </a:lnTo>
                <a:lnTo>
                  <a:pt x="100" y="2"/>
                </a:lnTo>
                <a:lnTo>
                  <a:pt x="104" y="2"/>
                </a:lnTo>
                <a:lnTo>
                  <a:pt x="106" y="0"/>
                </a:lnTo>
                <a:lnTo>
                  <a:pt x="106" y="0"/>
                </a:lnTo>
                <a:lnTo>
                  <a:pt x="108" y="0"/>
                </a:lnTo>
                <a:lnTo>
                  <a:pt x="110" y="0"/>
                </a:lnTo>
                <a:lnTo>
                  <a:pt x="112" y="0"/>
                </a:lnTo>
                <a:lnTo>
                  <a:pt x="114" y="0"/>
                </a:lnTo>
                <a:lnTo>
                  <a:pt x="116" y="0"/>
                </a:lnTo>
                <a:lnTo>
                  <a:pt x="118" y="0"/>
                </a:lnTo>
                <a:lnTo>
                  <a:pt x="122" y="0"/>
                </a:lnTo>
                <a:lnTo>
                  <a:pt x="122" y="2"/>
                </a:lnTo>
                <a:lnTo>
                  <a:pt x="124" y="2"/>
                </a:lnTo>
                <a:lnTo>
                  <a:pt x="126" y="2"/>
                </a:lnTo>
                <a:lnTo>
                  <a:pt x="128" y="4"/>
                </a:lnTo>
                <a:lnTo>
                  <a:pt x="128" y="4"/>
                </a:lnTo>
                <a:lnTo>
                  <a:pt x="130" y="6"/>
                </a:lnTo>
                <a:lnTo>
                  <a:pt x="132" y="8"/>
                </a:lnTo>
                <a:lnTo>
                  <a:pt x="134" y="8"/>
                </a:lnTo>
                <a:lnTo>
                  <a:pt x="134" y="10"/>
                </a:lnTo>
                <a:lnTo>
                  <a:pt x="134" y="12"/>
                </a:lnTo>
                <a:lnTo>
                  <a:pt x="134" y="12"/>
                </a:lnTo>
                <a:lnTo>
                  <a:pt x="134" y="14"/>
                </a:lnTo>
                <a:lnTo>
                  <a:pt x="134" y="16"/>
                </a:lnTo>
                <a:lnTo>
                  <a:pt x="134" y="20"/>
                </a:lnTo>
                <a:lnTo>
                  <a:pt x="134" y="24"/>
                </a:lnTo>
                <a:lnTo>
                  <a:pt x="132" y="28"/>
                </a:lnTo>
                <a:lnTo>
                  <a:pt x="132" y="28"/>
                </a:lnTo>
                <a:lnTo>
                  <a:pt x="132" y="30"/>
                </a:lnTo>
                <a:lnTo>
                  <a:pt x="132" y="32"/>
                </a:lnTo>
                <a:lnTo>
                  <a:pt x="132" y="34"/>
                </a:lnTo>
                <a:lnTo>
                  <a:pt x="134" y="34"/>
                </a:lnTo>
                <a:lnTo>
                  <a:pt x="134" y="36"/>
                </a:lnTo>
                <a:lnTo>
                  <a:pt x="134" y="36"/>
                </a:lnTo>
                <a:lnTo>
                  <a:pt x="136" y="38"/>
                </a:lnTo>
                <a:lnTo>
                  <a:pt x="136" y="38"/>
                </a:lnTo>
                <a:lnTo>
                  <a:pt x="138" y="38"/>
                </a:lnTo>
                <a:lnTo>
                  <a:pt x="140" y="38"/>
                </a:lnTo>
                <a:lnTo>
                  <a:pt x="144" y="38"/>
                </a:lnTo>
                <a:lnTo>
                  <a:pt x="148" y="38"/>
                </a:lnTo>
                <a:lnTo>
                  <a:pt x="150" y="40"/>
                </a:lnTo>
                <a:lnTo>
                  <a:pt x="154" y="40"/>
                </a:lnTo>
                <a:lnTo>
                  <a:pt x="154" y="40"/>
                </a:lnTo>
                <a:lnTo>
                  <a:pt x="156" y="40"/>
                </a:lnTo>
                <a:lnTo>
                  <a:pt x="158" y="42"/>
                </a:lnTo>
                <a:lnTo>
                  <a:pt x="158" y="44"/>
                </a:lnTo>
                <a:lnTo>
                  <a:pt x="162" y="46"/>
                </a:lnTo>
                <a:lnTo>
                  <a:pt x="164" y="48"/>
                </a:lnTo>
                <a:lnTo>
                  <a:pt x="166" y="52"/>
                </a:lnTo>
                <a:lnTo>
                  <a:pt x="168" y="52"/>
                </a:lnTo>
                <a:lnTo>
                  <a:pt x="168" y="56"/>
                </a:lnTo>
                <a:lnTo>
                  <a:pt x="168" y="64"/>
                </a:lnTo>
                <a:lnTo>
                  <a:pt x="168" y="68"/>
                </a:lnTo>
                <a:lnTo>
                  <a:pt x="168" y="72"/>
                </a:lnTo>
                <a:lnTo>
                  <a:pt x="170" y="74"/>
                </a:lnTo>
                <a:lnTo>
                  <a:pt x="170" y="76"/>
                </a:lnTo>
                <a:lnTo>
                  <a:pt x="170" y="78"/>
                </a:lnTo>
                <a:lnTo>
                  <a:pt x="172" y="80"/>
                </a:lnTo>
                <a:lnTo>
                  <a:pt x="172" y="82"/>
                </a:lnTo>
                <a:lnTo>
                  <a:pt x="174" y="84"/>
                </a:lnTo>
                <a:lnTo>
                  <a:pt x="176" y="86"/>
                </a:lnTo>
                <a:lnTo>
                  <a:pt x="176" y="88"/>
                </a:lnTo>
                <a:lnTo>
                  <a:pt x="178" y="90"/>
                </a:lnTo>
                <a:lnTo>
                  <a:pt x="180" y="90"/>
                </a:lnTo>
                <a:lnTo>
                  <a:pt x="182" y="92"/>
                </a:lnTo>
                <a:lnTo>
                  <a:pt x="184" y="92"/>
                </a:lnTo>
                <a:lnTo>
                  <a:pt x="186" y="94"/>
                </a:lnTo>
                <a:lnTo>
                  <a:pt x="188" y="94"/>
                </a:lnTo>
                <a:lnTo>
                  <a:pt x="190" y="94"/>
                </a:lnTo>
                <a:lnTo>
                  <a:pt x="196" y="96"/>
                </a:lnTo>
                <a:lnTo>
                  <a:pt x="198" y="96"/>
                </a:lnTo>
                <a:lnTo>
                  <a:pt x="200" y="96"/>
                </a:lnTo>
                <a:lnTo>
                  <a:pt x="204" y="98"/>
                </a:lnTo>
                <a:lnTo>
                  <a:pt x="210" y="102"/>
                </a:lnTo>
                <a:lnTo>
                  <a:pt x="216" y="104"/>
                </a:lnTo>
                <a:lnTo>
                  <a:pt x="220" y="104"/>
                </a:lnTo>
                <a:lnTo>
                  <a:pt x="222" y="106"/>
                </a:lnTo>
                <a:lnTo>
                  <a:pt x="224" y="106"/>
                </a:lnTo>
                <a:lnTo>
                  <a:pt x="226" y="106"/>
                </a:lnTo>
                <a:lnTo>
                  <a:pt x="230" y="108"/>
                </a:lnTo>
                <a:lnTo>
                  <a:pt x="236" y="108"/>
                </a:lnTo>
                <a:lnTo>
                  <a:pt x="238" y="108"/>
                </a:lnTo>
                <a:lnTo>
                  <a:pt x="240" y="110"/>
                </a:lnTo>
                <a:lnTo>
                  <a:pt x="240" y="110"/>
                </a:lnTo>
                <a:lnTo>
                  <a:pt x="242" y="110"/>
                </a:lnTo>
                <a:lnTo>
                  <a:pt x="246" y="114"/>
                </a:lnTo>
                <a:lnTo>
                  <a:pt x="248" y="114"/>
                </a:lnTo>
                <a:lnTo>
                  <a:pt x="250" y="116"/>
                </a:lnTo>
                <a:lnTo>
                  <a:pt x="250" y="116"/>
                </a:lnTo>
                <a:lnTo>
                  <a:pt x="252" y="116"/>
                </a:lnTo>
                <a:lnTo>
                  <a:pt x="254" y="118"/>
                </a:lnTo>
                <a:lnTo>
                  <a:pt x="256" y="118"/>
                </a:lnTo>
                <a:lnTo>
                  <a:pt x="258" y="116"/>
                </a:lnTo>
                <a:lnTo>
                  <a:pt x="260" y="116"/>
                </a:lnTo>
                <a:lnTo>
                  <a:pt x="264" y="116"/>
                </a:lnTo>
                <a:lnTo>
                  <a:pt x="266" y="116"/>
                </a:lnTo>
                <a:lnTo>
                  <a:pt x="268" y="116"/>
                </a:lnTo>
                <a:lnTo>
                  <a:pt x="270" y="116"/>
                </a:lnTo>
                <a:lnTo>
                  <a:pt x="272" y="116"/>
                </a:lnTo>
                <a:lnTo>
                  <a:pt x="276" y="116"/>
                </a:lnTo>
                <a:lnTo>
                  <a:pt x="278" y="116"/>
                </a:lnTo>
                <a:lnTo>
                  <a:pt x="280" y="116"/>
                </a:lnTo>
                <a:lnTo>
                  <a:pt x="280" y="116"/>
                </a:lnTo>
                <a:lnTo>
                  <a:pt x="282" y="116"/>
                </a:lnTo>
                <a:lnTo>
                  <a:pt x="282" y="116"/>
                </a:lnTo>
                <a:lnTo>
                  <a:pt x="282" y="114"/>
                </a:lnTo>
                <a:lnTo>
                  <a:pt x="284" y="114"/>
                </a:lnTo>
                <a:lnTo>
                  <a:pt x="284" y="112"/>
                </a:lnTo>
                <a:lnTo>
                  <a:pt x="286" y="110"/>
                </a:lnTo>
                <a:lnTo>
                  <a:pt x="288" y="108"/>
                </a:lnTo>
                <a:lnTo>
                  <a:pt x="290" y="102"/>
                </a:lnTo>
                <a:lnTo>
                  <a:pt x="290" y="100"/>
                </a:lnTo>
                <a:lnTo>
                  <a:pt x="298" y="86"/>
                </a:lnTo>
                <a:lnTo>
                  <a:pt x="300" y="88"/>
                </a:lnTo>
                <a:lnTo>
                  <a:pt x="304" y="90"/>
                </a:lnTo>
                <a:lnTo>
                  <a:pt x="308" y="92"/>
                </a:lnTo>
                <a:lnTo>
                  <a:pt x="312" y="94"/>
                </a:lnTo>
                <a:lnTo>
                  <a:pt x="314" y="94"/>
                </a:lnTo>
                <a:lnTo>
                  <a:pt x="314" y="94"/>
                </a:lnTo>
                <a:lnTo>
                  <a:pt x="316" y="94"/>
                </a:lnTo>
                <a:lnTo>
                  <a:pt x="320" y="94"/>
                </a:lnTo>
                <a:lnTo>
                  <a:pt x="324" y="94"/>
                </a:lnTo>
                <a:lnTo>
                  <a:pt x="328" y="94"/>
                </a:lnTo>
                <a:lnTo>
                  <a:pt x="334" y="94"/>
                </a:lnTo>
                <a:lnTo>
                  <a:pt x="338" y="94"/>
                </a:lnTo>
                <a:lnTo>
                  <a:pt x="340" y="90"/>
                </a:lnTo>
                <a:lnTo>
                  <a:pt x="342" y="86"/>
                </a:lnTo>
                <a:lnTo>
                  <a:pt x="344" y="84"/>
                </a:lnTo>
                <a:lnTo>
                  <a:pt x="344" y="82"/>
                </a:lnTo>
                <a:lnTo>
                  <a:pt x="346" y="82"/>
                </a:lnTo>
                <a:lnTo>
                  <a:pt x="348" y="80"/>
                </a:lnTo>
                <a:lnTo>
                  <a:pt x="350" y="78"/>
                </a:lnTo>
                <a:lnTo>
                  <a:pt x="354" y="78"/>
                </a:lnTo>
                <a:lnTo>
                  <a:pt x="356" y="76"/>
                </a:lnTo>
                <a:lnTo>
                  <a:pt x="358" y="74"/>
                </a:lnTo>
                <a:lnTo>
                  <a:pt x="360" y="74"/>
                </a:lnTo>
                <a:lnTo>
                  <a:pt x="362" y="72"/>
                </a:lnTo>
                <a:lnTo>
                  <a:pt x="364" y="72"/>
                </a:lnTo>
                <a:lnTo>
                  <a:pt x="368" y="72"/>
                </a:lnTo>
                <a:lnTo>
                  <a:pt x="370" y="72"/>
                </a:lnTo>
                <a:lnTo>
                  <a:pt x="374" y="72"/>
                </a:lnTo>
                <a:lnTo>
                  <a:pt x="378" y="72"/>
                </a:lnTo>
                <a:lnTo>
                  <a:pt x="380" y="72"/>
                </a:lnTo>
                <a:lnTo>
                  <a:pt x="382" y="72"/>
                </a:lnTo>
                <a:lnTo>
                  <a:pt x="386" y="72"/>
                </a:lnTo>
                <a:lnTo>
                  <a:pt x="388" y="74"/>
                </a:lnTo>
                <a:lnTo>
                  <a:pt x="390" y="74"/>
                </a:lnTo>
                <a:lnTo>
                  <a:pt x="392" y="76"/>
                </a:lnTo>
                <a:lnTo>
                  <a:pt x="394" y="76"/>
                </a:lnTo>
                <a:lnTo>
                  <a:pt x="396" y="78"/>
                </a:lnTo>
                <a:lnTo>
                  <a:pt x="398" y="80"/>
                </a:lnTo>
                <a:lnTo>
                  <a:pt x="400" y="80"/>
                </a:lnTo>
                <a:lnTo>
                  <a:pt x="402" y="82"/>
                </a:lnTo>
                <a:lnTo>
                  <a:pt x="404" y="84"/>
                </a:lnTo>
                <a:lnTo>
                  <a:pt x="404" y="86"/>
                </a:lnTo>
                <a:lnTo>
                  <a:pt x="406" y="88"/>
                </a:lnTo>
                <a:lnTo>
                  <a:pt x="408" y="90"/>
                </a:lnTo>
                <a:lnTo>
                  <a:pt x="410" y="94"/>
                </a:lnTo>
                <a:lnTo>
                  <a:pt x="412" y="9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6" name="Freeform 38"/>
          <p:cNvSpPr>
            <a:spLocks/>
          </p:cNvSpPr>
          <p:nvPr/>
        </p:nvSpPr>
        <p:spPr bwMode="auto">
          <a:xfrm>
            <a:off x="5952789" y="3672785"/>
            <a:ext cx="713615" cy="737864"/>
          </a:xfrm>
          <a:custGeom>
            <a:avLst/>
            <a:gdLst>
              <a:gd name="T0" fmla="*/ 408 w 412"/>
              <a:gd name="T1" fmla="*/ 108 h 426"/>
              <a:gd name="T2" fmla="*/ 388 w 412"/>
              <a:gd name="T3" fmla="*/ 120 h 426"/>
              <a:gd name="T4" fmla="*/ 374 w 412"/>
              <a:gd name="T5" fmla="*/ 150 h 426"/>
              <a:gd name="T6" fmla="*/ 360 w 412"/>
              <a:gd name="T7" fmla="*/ 168 h 426"/>
              <a:gd name="T8" fmla="*/ 352 w 412"/>
              <a:gd name="T9" fmla="*/ 184 h 426"/>
              <a:gd name="T10" fmla="*/ 346 w 412"/>
              <a:gd name="T11" fmla="*/ 150 h 426"/>
              <a:gd name="T12" fmla="*/ 330 w 412"/>
              <a:gd name="T13" fmla="*/ 134 h 426"/>
              <a:gd name="T14" fmla="*/ 302 w 412"/>
              <a:gd name="T15" fmla="*/ 122 h 426"/>
              <a:gd name="T16" fmla="*/ 290 w 412"/>
              <a:gd name="T17" fmla="*/ 122 h 426"/>
              <a:gd name="T18" fmla="*/ 282 w 412"/>
              <a:gd name="T19" fmla="*/ 146 h 426"/>
              <a:gd name="T20" fmla="*/ 294 w 412"/>
              <a:gd name="T21" fmla="*/ 152 h 426"/>
              <a:gd name="T22" fmla="*/ 296 w 412"/>
              <a:gd name="T23" fmla="*/ 180 h 426"/>
              <a:gd name="T24" fmla="*/ 276 w 412"/>
              <a:gd name="T25" fmla="*/ 198 h 426"/>
              <a:gd name="T26" fmla="*/ 276 w 412"/>
              <a:gd name="T27" fmla="*/ 216 h 426"/>
              <a:gd name="T28" fmla="*/ 262 w 412"/>
              <a:gd name="T29" fmla="*/ 232 h 426"/>
              <a:gd name="T30" fmla="*/ 244 w 412"/>
              <a:gd name="T31" fmla="*/ 242 h 426"/>
              <a:gd name="T32" fmla="*/ 224 w 412"/>
              <a:gd name="T33" fmla="*/ 260 h 426"/>
              <a:gd name="T34" fmla="*/ 210 w 412"/>
              <a:gd name="T35" fmla="*/ 276 h 426"/>
              <a:gd name="T36" fmla="*/ 190 w 412"/>
              <a:gd name="T37" fmla="*/ 296 h 426"/>
              <a:gd name="T38" fmla="*/ 172 w 412"/>
              <a:gd name="T39" fmla="*/ 310 h 426"/>
              <a:gd name="T40" fmla="*/ 180 w 412"/>
              <a:gd name="T41" fmla="*/ 352 h 426"/>
              <a:gd name="T42" fmla="*/ 172 w 412"/>
              <a:gd name="T43" fmla="*/ 360 h 426"/>
              <a:gd name="T44" fmla="*/ 178 w 412"/>
              <a:gd name="T45" fmla="*/ 382 h 426"/>
              <a:gd name="T46" fmla="*/ 164 w 412"/>
              <a:gd name="T47" fmla="*/ 410 h 426"/>
              <a:gd name="T48" fmla="*/ 144 w 412"/>
              <a:gd name="T49" fmla="*/ 426 h 426"/>
              <a:gd name="T50" fmla="*/ 132 w 412"/>
              <a:gd name="T51" fmla="*/ 420 h 426"/>
              <a:gd name="T52" fmla="*/ 124 w 412"/>
              <a:gd name="T53" fmla="*/ 388 h 426"/>
              <a:gd name="T54" fmla="*/ 96 w 412"/>
              <a:gd name="T55" fmla="*/ 318 h 426"/>
              <a:gd name="T56" fmla="*/ 74 w 412"/>
              <a:gd name="T57" fmla="*/ 278 h 426"/>
              <a:gd name="T58" fmla="*/ 70 w 412"/>
              <a:gd name="T59" fmla="*/ 224 h 426"/>
              <a:gd name="T60" fmla="*/ 62 w 412"/>
              <a:gd name="T61" fmla="*/ 186 h 426"/>
              <a:gd name="T62" fmla="*/ 58 w 412"/>
              <a:gd name="T63" fmla="*/ 190 h 426"/>
              <a:gd name="T64" fmla="*/ 52 w 412"/>
              <a:gd name="T65" fmla="*/ 206 h 426"/>
              <a:gd name="T66" fmla="*/ 30 w 412"/>
              <a:gd name="T67" fmla="*/ 208 h 426"/>
              <a:gd name="T68" fmla="*/ 12 w 412"/>
              <a:gd name="T69" fmla="*/ 188 h 426"/>
              <a:gd name="T70" fmla="*/ 20 w 412"/>
              <a:gd name="T71" fmla="*/ 176 h 426"/>
              <a:gd name="T72" fmla="*/ 12 w 412"/>
              <a:gd name="T73" fmla="*/ 176 h 426"/>
              <a:gd name="T74" fmla="*/ 2 w 412"/>
              <a:gd name="T75" fmla="*/ 162 h 426"/>
              <a:gd name="T76" fmla="*/ 24 w 412"/>
              <a:gd name="T77" fmla="*/ 156 h 426"/>
              <a:gd name="T78" fmla="*/ 40 w 412"/>
              <a:gd name="T79" fmla="*/ 152 h 426"/>
              <a:gd name="T80" fmla="*/ 34 w 412"/>
              <a:gd name="T81" fmla="*/ 132 h 426"/>
              <a:gd name="T82" fmla="*/ 12 w 412"/>
              <a:gd name="T83" fmla="*/ 110 h 426"/>
              <a:gd name="T84" fmla="*/ 22 w 412"/>
              <a:gd name="T85" fmla="*/ 88 h 426"/>
              <a:gd name="T86" fmla="*/ 44 w 412"/>
              <a:gd name="T87" fmla="*/ 94 h 426"/>
              <a:gd name="T88" fmla="*/ 54 w 412"/>
              <a:gd name="T89" fmla="*/ 90 h 426"/>
              <a:gd name="T90" fmla="*/ 60 w 412"/>
              <a:gd name="T91" fmla="*/ 70 h 426"/>
              <a:gd name="T92" fmla="*/ 76 w 412"/>
              <a:gd name="T93" fmla="*/ 48 h 426"/>
              <a:gd name="T94" fmla="*/ 88 w 412"/>
              <a:gd name="T95" fmla="*/ 34 h 426"/>
              <a:gd name="T96" fmla="*/ 100 w 412"/>
              <a:gd name="T97" fmla="*/ 2 h 426"/>
              <a:gd name="T98" fmla="*/ 122 w 412"/>
              <a:gd name="T99" fmla="*/ 2 h 426"/>
              <a:gd name="T100" fmla="*/ 134 w 412"/>
              <a:gd name="T101" fmla="*/ 14 h 426"/>
              <a:gd name="T102" fmla="*/ 134 w 412"/>
              <a:gd name="T103" fmla="*/ 36 h 426"/>
              <a:gd name="T104" fmla="*/ 158 w 412"/>
              <a:gd name="T105" fmla="*/ 42 h 426"/>
              <a:gd name="T106" fmla="*/ 170 w 412"/>
              <a:gd name="T107" fmla="*/ 76 h 426"/>
              <a:gd name="T108" fmla="*/ 186 w 412"/>
              <a:gd name="T109" fmla="*/ 94 h 426"/>
              <a:gd name="T110" fmla="*/ 224 w 412"/>
              <a:gd name="T111" fmla="*/ 106 h 426"/>
              <a:gd name="T112" fmla="*/ 250 w 412"/>
              <a:gd name="T113" fmla="*/ 116 h 426"/>
              <a:gd name="T114" fmla="*/ 276 w 412"/>
              <a:gd name="T115" fmla="*/ 116 h 426"/>
              <a:gd name="T116" fmla="*/ 290 w 412"/>
              <a:gd name="T117" fmla="*/ 102 h 426"/>
              <a:gd name="T118" fmla="*/ 324 w 412"/>
              <a:gd name="T119" fmla="*/ 94 h 426"/>
              <a:gd name="T120" fmla="*/ 354 w 412"/>
              <a:gd name="T121" fmla="*/ 78 h 426"/>
              <a:gd name="T122" fmla="*/ 382 w 412"/>
              <a:gd name="T123" fmla="*/ 72 h 426"/>
              <a:gd name="T124" fmla="*/ 404 w 412"/>
              <a:gd name="T125" fmla="*/ 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426">
                <a:moveTo>
                  <a:pt x="412" y="96"/>
                </a:moveTo>
                <a:lnTo>
                  <a:pt x="412" y="96"/>
                </a:lnTo>
                <a:lnTo>
                  <a:pt x="412" y="98"/>
                </a:lnTo>
                <a:lnTo>
                  <a:pt x="412" y="100"/>
                </a:lnTo>
                <a:lnTo>
                  <a:pt x="412" y="102"/>
                </a:lnTo>
                <a:lnTo>
                  <a:pt x="412" y="104"/>
                </a:lnTo>
                <a:lnTo>
                  <a:pt x="410" y="104"/>
                </a:lnTo>
                <a:lnTo>
                  <a:pt x="410" y="106"/>
                </a:lnTo>
                <a:lnTo>
                  <a:pt x="410" y="106"/>
                </a:lnTo>
                <a:lnTo>
                  <a:pt x="410" y="106"/>
                </a:lnTo>
                <a:lnTo>
                  <a:pt x="408" y="108"/>
                </a:lnTo>
                <a:lnTo>
                  <a:pt x="406" y="108"/>
                </a:lnTo>
                <a:lnTo>
                  <a:pt x="404" y="110"/>
                </a:lnTo>
                <a:lnTo>
                  <a:pt x="402" y="110"/>
                </a:lnTo>
                <a:lnTo>
                  <a:pt x="398" y="112"/>
                </a:lnTo>
                <a:lnTo>
                  <a:pt x="396" y="112"/>
                </a:lnTo>
                <a:lnTo>
                  <a:pt x="394" y="114"/>
                </a:lnTo>
                <a:lnTo>
                  <a:pt x="392" y="114"/>
                </a:lnTo>
                <a:lnTo>
                  <a:pt x="392" y="114"/>
                </a:lnTo>
                <a:lnTo>
                  <a:pt x="390" y="116"/>
                </a:lnTo>
                <a:lnTo>
                  <a:pt x="388" y="118"/>
                </a:lnTo>
                <a:lnTo>
                  <a:pt x="388" y="120"/>
                </a:lnTo>
                <a:lnTo>
                  <a:pt x="386" y="122"/>
                </a:lnTo>
                <a:lnTo>
                  <a:pt x="382" y="126"/>
                </a:lnTo>
                <a:lnTo>
                  <a:pt x="382" y="128"/>
                </a:lnTo>
                <a:lnTo>
                  <a:pt x="380" y="130"/>
                </a:lnTo>
                <a:lnTo>
                  <a:pt x="380" y="132"/>
                </a:lnTo>
                <a:lnTo>
                  <a:pt x="378" y="134"/>
                </a:lnTo>
                <a:lnTo>
                  <a:pt x="378" y="140"/>
                </a:lnTo>
                <a:lnTo>
                  <a:pt x="376" y="142"/>
                </a:lnTo>
                <a:lnTo>
                  <a:pt x="376" y="146"/>
                </a:lnTo>
                <a:lnTo>
                  <a:pt x="376" y="148"/>
                </a:lnTo>
                <a:lnTo>
                  <a:pt x="374" y="150"/>
                </a:lnTo>
                <a:lnTo>
                  <a:pt x="372" y="150"/>
                </a:lnTo>
                <a:lnTo>
                  <a:pt x="372" y="152"/>
                </a:lnTo>
                <a:lnTo>
                  <a:pt x="368" y="156"/>
                </a:lnTo>
                <a:lnTo>
                  <a:pt x="366" y="158"/>
                </a:lnTo>
                <a:lnTo>
                  <a:pt x="364" y="160"/>
                </a:lnTo>
                <a:lnTo>
                  <a:pt x="362" y="162"/>
                </a:lnTo>
                <a:lnTo>
                  <a:pt x="362" y="162"/>
                </a:lnTo>
                <a:lnTo>
                  <a:pt x="362" y="164"/>
                </a:lnTo>
                <a:lnTo>
                  <a:pt x="362" y="164"/>
                </a:lnTo>
                <a:lnTo>
                  <a:pt x="360" y="166"/>
                </a:lnTo>
                <a:lnTo>
                  <a:pt x="360" y="168"/>
                </a:lnTo>
                <a:lnTo>
                  <a:pt x="360" y="170"/>
                </a:lnTo>
                <a:lnTo>
                  <a:pt x="360" y="176"/>
                </a:lnTo>
                <a:lnTo>
                  <a:pt x="360" y="180"/>
                </a:lnTo>
                <a:lnTo>
                  <a:pt x="360" y="184"/>
                </a:lnTo>
                <a:lnTo>
                  <a:pt x="362" y="188"/>
                </a:lnTo>
                <a:lnTo>
                  <a:pt x="362" y="192"/>
                </a:lnTo>
                <a:lnTo>
                  <a:pt x="360" y="192"/>
                </a:lnTo>
                <a:lnTo>
                  <a:pt x="358" y="190"/>
                </a:lnTo>
                <a:lnTo>
                  <a:pt x="354" y="186"/>
                </a:lnTo>
                <a:lnTo>
                  <a:pt x="354" y="186"/>
                </a:lnTo>
                <a:lnTo>
                  <a:pt x="352" y="184"/>
                </a:lnTo>
                <a:lnTo>
                  <a:pt x="352" y="184"/>
                </a:lnTo>
                <a:lnTo>
                  <a:pt x="352" y="182"/>
                </a:lnTo>
                <a:lnTo>
                  <a:pt x="350" y="180"/>
                </a:lnTo>
                <a:lnTo>
                  <a:pt x="350" y="176"/>
                </a:lnTo>
                <a:lnTo>
                  <a:pt x="348" y="172"/>
                </a:lnTo>
                <a:lnTo>
                  <a:pt x="348" y="166"/>
                </a:lnTo>
                <a:lnTo>
                  <a:pt x="346" y="160"/>
                </a:lnTo>
                <a:lnTo>
                  <a:pt x="346" y="158"/>
                </a:lnTo>
                <a:lnTo>
                  <a:pt x="346" y="156"/>
                </a:lnTo>
                <a:lnTo>
                  <a:pt x="346" y="152"/>
                </a:lnTo>
                <a:lnTo>
                  <a:pt x="346" y="150"/>
                </a:lnTo>
                <a:lnTo>
                  <a:pt x="346" y="146"/>
                </a:lnTo>
                <a:lnTo>
                  <a:pt x="344" y="144"/>
                </a:lnTo>
                <a:lnTo>
                  <a:pt x="344" y="144"/>
                </a:lnTo>
                <a:lnTo>
                  <a:pt x="344" y="144"/>
                </a:lnTo>
                <a:lnTo>
                  <a:pt x="344" y="142"/>
                </a:lnTo>
                <a:lnTo>
                  <a:pt x="342" y="142"/>
                </a:lnTo>
                <a:lnTo>
                  <a:pt x="340" y="140"/>
                </a:lnTo>
                <a:lnTo>
                  <a:pt x="338" y="138"/>
                </a:lnTo>
                <a:lnTo>
                  <a:pt x="336" y="138"/>
                </a:lnTo>
                <a:lnTo>
                  <a:pt x="334" y="136"/>
                </a:lnTo>
                <a:lnTo>
                  <a:pt x="330" y="134"/>
                </a:lnTo>
                <a:lnTo>
                  <a:pt x="326" y="134"/>
                </a:lnTo>
                <a:lnTo>
                  <a:pt x="324" y="132"/>
                </a:lnTo>
                <a:lnTo>
                  <a:pt x="322" y="132"/>
                </a:lnTo>
                <a:lnTo>
                  <a:pt x="318" y="132"/>
                </a:lnTo>
                <a:lnTo>
                  <a:pt x="314" y="132"/>
                </a:lnTo>
                <a:lnTo>
                  <a:pt x="312" y="130"/>
                </a:lnTo>
                <a:lnTo>
                  <a:pt x="312" y="130"/>
                </a:lnTo>
                <a:lnTo>
                  <a:pt x="310" y="130"/>
                </a:lnTo>
                <a:lnTo>
                  <a:pt x="310" y="130"/>
                </a:lnTo>
                <a:lnTo>
                  <a:pt x="308" y="128"/>
                </a:lnTo>
                <a:lnTo>
                  <a:pt x="302" y="122"/>
                </a:lnTo>
                <a:lnTo>
                  <a:pt x="300" y="120"/>
                </a:lnTo>
                <a:lnTo>
                  <a:pt x="298" y="120"/>
                </a:lnTo>
                <a:lnTo>
                  <a:pt x="298" y="118"/>
                </a:lnTo>
                <a:lnTo>
                  <a:pt x="296" y="118"/>
                </a:lnTo>
                <a:lnTo>
                  <a:pt x="296" y="118"/>
                </a:lnTo>
                <a:lnTo>
                  <a:pt x="294" y="118"/>
                </a:lnTo>
                <a:lnTo>
                  <a:pt x="294" y="118"/>
                </a:lnTo>
                <a:lnTo>
                  <a:pt x="292" y="118"/>
                </a:lnTo>
                <a:lnTo>
                  <a:pt x="292" y="118"/>
                </a:lnTo>
                <a:lnTo>
                  <a:pt x="290" y="120"/>
                </a:lnTo>
                <a:lnTo>
                  <a:pt x="290" y="122"/>
                </a:lnTo>
                <a:lnTo>
                  <a:pt x="288" y="122"/>
                </a:lnTo>
                <a:lnTo>
                  <a:pt x="286" y="124"/>
                </a:lnTo>
                <a:lnTo>
                  <a:pt x="286" y="128"/>
                </a:lnTo>
                <a:lnTo>
                  <a:pt x="284" y="130"/>
                </a:lnTo>
                <a:lnTo>
                  <a:pt x="284" y="132"/>
                </a:lnTo>
                <a:lnTo>
                  <a:pt x="284" y="134"/>
                </a:lnTo>
                <a:lnTo>
                  <a:pt x="282" y="136"/>
                </a:lnTo>
                <a:lnTo>
                  <a:pt x="282" y="140"/>
                </a:lnTo>
                <a:lnTo>
                  <a:pt x="282" y="142"/>
                </a:lnTo>
                <a:lnTo>
                  <a:pt x="282" y="144"/>
                </a:lnTo>
                <a:lnTo>
                  <a:pt x="282" y="146"/>
                </a:lnTo>
                <a:lnTo>
                  <a:pt x="282" y="148"/>
                </a:lnTo>
                <a:lnTo>
                  <a:pt x="284" y="150"/>
                </a:lnTo>
                <a:lnTo>
                  <a:pt x="284" y="150"/>
                </a:lnTo>
                <a:lnTo>
                  <a:pt x="284" y="150"/>
                </a:lnTo>
                <a:lnTo>
                  <a:pt x="286" y="150"/>
                </a:lnTo>
                <a:lnTo>
                  <a:pt x="286" y="150"/>
                </a:lnTo>
                <a:lnTo>
                  <a:pt x="288" y="150"/>
                </a:lnTo>
                <a:lnTo>
                  <a:pt x="290" y="150"/>
                </a:lnTo>
                <a:lnTo>
                  <a:pt x="292" y="150"/>
                </a:lnTo>
                <a:lnTo>
                  <a:pt x="292" y="152"/>
                </a:lnTo>
                <a:lnTo>
                  <a:pt x="294" y="152"/>
                </a:lnTo>
                <a:lnTo>
                  <a:pt x="294" y="152"/>
                </a:lnTo>
                <a:lnTo>
                  <a:pt x="294" y="152"/>
                </a:lnTo>
                <a:lnTo>
                  <a:pt x="294" y="154"/>
                </a:lnTo>
                <a:lnTo>
                  <a:pt x="296" y="156"/>
                </a:lnTo>
                <a:lnTo>
                  <a:pt x="296" y="158"/>
                </a:lnTo>
                <a:lnTo>
                  <a:pt x="296" y="162"/>
                </a:lnTo>
                <a:lnTo>
                  <a:pt x="296" y="164"/>
                </a:lnTo>
                <a:lnTo>
                  <a:pt x="296" y="168"/>
                </a:lnTo>
                <a:lnTo>
                  <a:pt x="296" y="170"/>
                </a:lnTo>
                <a:lnTo>
                  <a:pt x="296" y="174"/>
                </a:lnTo>
                <a:lnTo>
                  <a:pt x="296" y="180"/>
                </a:lnTo>
                <a:lnTo>
                  <a:pt x="296" y="186"/>
                </a:lnTo>
                <a:lnTo>
                  <a:pt x="294" y="190"/>
                </a:lnTo>
                <a:lnTo>
                  <a:pt x="290" y="192"/>
                </a:lnTo>
                <a:lnTo>
                  <a:pt x="288" y="192"/>
                </a:lnTo>
                <a:lnTo>
                  <a:pt x="286" y="192"/>
                </a:lnTo>
                <a:lnTo>
                  <a:pt x="284" y="192"/>
                </a:lnTo>
                <a:lnTo>
                  <a:pt x="282" y="194"/>
                </a:lnTo>
                <a:lnTo>
                  <a:pt x="280" y="194"/>
                </a:lnTo>
                <a:lnTo>
                  <a:pt x="278" y="196"/>
                </a:lnTo>
                <a:lnTo>
                  <a:pt x="276" y="196"/>
                </a:lnTo>
                <a:lnTo>
                  <a:pt x="276" y="198"/>
                </a:lnTo>
                <a:lnTo>
                  <a:pt x="274" y="198"/>
                </a:lnTo>
                <a:lnTo>
                  <a:pt x="274" y="200"/>
                </a:lnTo>
                <a:lnTo>
                  <a:pt x="274" y="200"/>
                </a:lnTo>
                <a:lnTo>
                  <a:pt x="274" y="202"/>
                </a:lnTo>
                <a:lnTo>
                  <a:pt x="274" y="202"/>
                </a:lnTo>
                <a:lnTo>
                  <a:pt x="274" y="206"/>
                </a:lnTo>
                <a:lnTo>
                  <a:pt x="274" y="208"/>
                </a:lnTo>
                <a:lnTo>
                  <a:pt x="276" y="210"/>
                </a:lnTo>
                <a:lnTo>
                  <a:pt x="276" y="214"/>
                </a:lnTo>
                <a:lnTo>
                  <a:pt x="276" y="214"/>
                </a:lnTo>
                <a:lnTo>
                  <a:pt x="276" y="216"/>
                </a:lnTo>
                <a:lnTo>
                  <a:pt x="276" y="216"/>
                </a:lnTo>
                <a:lnTo>
                  <a:pt x="274" y="218"/>
                </a:lnTo>
                <a:lnTo>
                  <a:pt x="274" y="218"/>
                </a:lnTo>
                <a:lnTo>
                  <a:pt x="274" y="218"/>
                </a:lnTo>
                <a:lnTo>
                  <a:pt x="272" y="220"/>
                </a:lnTo>
                <a:lnTo>
                  <a:pt x="270" y="220"/>
                </a:lnTo>
                <a:lnTo>
                  <a:pt x="270" y="220"/>
                </a:lnTo>
                <a:lnTo>
                  <a:pt x="268" y="222"/>
                </a:lnTo>
                <a:lnTo>
                  <a:pt x="266" y="224"/>
                </a:lnTo>
                <a:lnTo>
                  <a:pt x="264" y="230"/>
                </a:lnTo>
                <a:lnTo>
                  <a:pt x="262" y="232"/>
                </a:lnTo>
                <a:lnTo>
                  <a:pt x="262" y="234"/>
                </a:lnTo>
                <a:lnTo>
                  <a:pt x="260" y="236"/>
                </a:lnTo>
                <a:lnTo>
                  <a:pt x="260" y="236"/>
                </a:lnTo>
                <a:lnTo>
                  <a:pt x="258" y="238"/>
                </a:lnTo>
                <a:lnTo>
                  <a:pt x="258" y="238"/>
                </a:lnTo>
                <a:lnTo>
                  <a:pt x="256" y="238"/>
                </a:lnTo>
                <a:lnTo>
                  <a:pt x="254" y="240"/>
                </a:lnTo>
                <a:lnTo>
                  <a:pt x="252" y="240"/>
                </a:lnTo>
                <a:lnTo>
                  <a:pt x="250" y="242"/>
                </a:lnTo>
                <a:lnTo>
                  <a:pt x="248" y="242"/>
                </a:lnTo>
                <a:lnTo>
                  <a:pt x="244" y="242"/>
                </a:lnTo>
                <a:lnTo>
                  <a:pt x="242" y="244"/>
                </a:lnTo>
                <a:lnTo>
                  <a:pt x="240" y="244"/>
                </a:lnTo>
                <a:lnTo>
                  <a:pt x="240" y="246"/>
                </a:lnTo>
                <a:lnTo>
                  <a:pt x="238" y="248"/>
                </a:lnTo>
                <a:lnTo>
                  <a:pt x="236" y="252"/>
                </a:lnTo>
                <a:lnTo>
                  <a:pt x="234" y="254"/>
                </a:lnTo>
                <a:lnTo>
                  <a:pt x="232" y="256"/>
                </a:lnTo>
                <a:lnTo>
                  <a:pt x="230" y="258"/>
                </a:lnTo>
                <a:lnTo>
                  <a:pt x="230" y="258"/>
                </a:lnTo>
                <a:lnTo>
                  <a:pt x="228" y="258"/>
                </a:lnTo>
                <a:lnTo>
                  <a:pt x="224" y="260"/>
                </a:lnTo>
                <a:lnTo>
                  <a:pt x="220" y="262"/>
                </a:lnTo>
                <a:lnTo>
                  <a:pt x="218" y="262"/>
                </a:lnTo>
                <a:lnTo>
                  <a:pt x="218" y="262"/>
                </a:lnTo>
                <a:lnTo>
                  <a:pt x="216" y="264"/>
                </a:lnTo>
                <a:lnTo>
                  <a:pt x="216" y="264"/>
                </a:lnTo>
                <a:lnTo>
                  <a:pt x="214" y="264"/>
                </a:lnTo>
                <a:lnTo>
                  <a:pt x="214" y="266"/>
                </a:lnTo>
                <a:lnTo>
                  <a:pt x="214" y="268"/>
                </a:lnTo>
                <a:lnTo>
                  <a:pt x="212" y="270"/>
                </a:lnTo>
                <a:lnTo>
                  <a:pt x="212" y="272"/>
                </a:lnTo>
                <a:lnTo>
                  <a:pt x="210" y="276"/>
                </a:lnTo>
                <a:lnTo>
                  <a:pt x="210" y="278"/>
                </a:lnTo>
                <a:lnTo>
                  <a:pt x="210" y="280"/>
                </a:lnTo>
                <a:lnTo>
                  <a:pt x="208" y="282"/>
                </a:lnTo>
                <a:lnTo>
                  <a:pt x="208" y="282"/>
                </a:lnTo>
                <a:lnTo>
                  <a:pt x="206" y="284"/>
                </a:lnTo>
                <a:lnTo>
                  <a:pt x="206" y="286"/>
                </a:lnTo>
                <a:lnTo>
                  <a:pt x="202" y="286"/>
                </a:lnTo>
                <a:lnTo>
                  <a:pt x="200" y="288"/>
                </a:lnTo>
                <a:lnTo>
                  <a:pt x="196" y="292"/>
                </a:lnTo>
                <a:lnTo>
                  <a:pt x="192" y="294"/>
                </a:lnTo>
                <a:lnTo>
                  <a:pt x="190" y="296"/>
                </a:lnTo>
                <a:lnTo>
                  <a:pt x="188" y="296"/>
                </a:lnTo>
                <a:lnTo>
                  <a:pt x="182" y="300"/>
                </a:lnTo>
                <a:lnTo>
                  <a:pt x="180" y="300"/>
                </a:lnTo>
                <a:lnTo>
                  <a:pt x="176" y="302"/>
                </a:lnTo>
                <a:lnTo>
                  <a:pt x="176" y="304"/>
                </a:lnTo>
                <a:lnTo>
                  <a:pt x="174" y="304"/>
                </a:lnTo>
                <a:lnTo>
                  <a:pt x="174" y="306"/>
                </a:lnTo>
                <a:lnTo>
                  <a:pt x="172" y="306"/>
                </a:lnTo>
                <a:lnTo>
                  <a:pt x="172" y="308"/>
                </a:lnTo>
                <a:lnTo>
                  <a:pt x="172" y="308"/>
                </a:lnTo>
                <a:lnTo>
                  <a:pt x="172" y="310"/>
                </a:lnTo>
                <a:lnTo>
                  <a:pt x="172" y="312"/>
                </a:lnTo>
                <a:lnTo>
                  <a:pt x="172" y="314"/>
                </a:lnTo>
                <a:lnTo>
                  <a:pt x="172" y="318"/>
                </a:lnTo>
                <a:lnTo>
                  <a:pt x="172" y="322"/>
                </a:lnTo>
                <a:lnTo>
                  <a:pt x="174" y="324"/>
                </a:lnTo>
                <a:lnTo>
                  <a:pt x="176" y="332"/>
                </a:lnTo>
                <a:lnTo>
                  <a:pt x="178" y="340"/>
                </a:lnTo>
                <a:lnTo>
                  <a:pt x="178" y="344"/>
                </a:lnTo>
                <a:lnTo>
                  <a:pt x="180" y="346"/>
                </a:lnTo>
                <a:lnTo>
                  <a:pt x="180" y="350"/>
                </a:lnTo>
                <a:lnTo>
                  <a:pt x="180" y="352"/>
                </a:lnTo>
                <a:lnTo>
                  <a:pt x="180" y="352"/>
                </a:lnTo>
                <a:lnTo>
                  <a:pt x="180" y="354"/>
                </a:lnTo>
                <a:lnTo>
                  <a:pt x="178" y="356"/>
                </a:lnTo>
                <a:lnTo>
                  <a:pt x="178" y="356"/>
                </a:lnTo>
                <a:lnTo>
                  <a:pt x="178" y="358"/>
                </a:lnTo>
                <a:lnTo>
                  <a:pt x="178" y="358"/>
                </a:lnTo>
                <a:lnTo>
                  <a:pt x="176" y="358"/>
                </a:lnTo>
                <a:lnTo>
                  <a:pt x="174" y="360"/>
                </a:lnTo>
                <a:lnTo>
                  <a:pt x="172" y="360"/>
                </a:lnTo>
                <a:lnTo>
                  <a:pt x="172" y="360"/>
                </a:lnTo>
                <a:lnTo>
                  <a:pt x="172" y="360"/>
                </a:lnTo>
                <a:lnTo>
                  <a:pt x="172" y="362"/>
                </a:lnTo>
                <a:lnTo>
                  <a:pt x="172" y="362"/>
                </a:lnTo>
                <a:lnTo>
                  <a:pt x="172" y="364"/>
                </a:lnTo>
                <a:lnTo>
                  <a:pt x="172" y="366"/>
                </a:lnTo>
                <a:lnTo>
                  <a:pt x="172" y="368"/>
                </a:lnTo>
                <a:lnTo>
                  <a:pt x="172" y="368"/>
                </a:lnTo>
                <a:lnTo>
                  <a:pt x="174" y="372"/>
                </a:lnTo>
                <a:lnTo>
                  <a:pt x="176" y="376"/>
                </a:lnTo>
                <a:lnTo>
                  <a:pt x="176" y="378"/>
                </a:lnTo>
                <a:lnTo>
                  <a:pt x="178" y="380"/>
                </a:lnTo>
                <a:lnTo>
                  <a:pt x="178" y="382"/>
                </a:lnTo>
                <a:lnTo>
                  <a:pt x="178" y="382"/>
                </a:lnTo>
                <a:lnTo>
                  <a:pt x="178" y="384"/>
                </a:lnTo>
                <a:lnTo>
                  <a:pt x="178" y="386"/>
                </a:lnTo>
                <a:lnTo>
                  <a:pt x="178" y="386"/>
                </a:lnTo>
                <a:lnTo>
                  <a:pt x="176" y="388"/>
                </a:lnTo>
                <a:lnTo>
                  <a:pt x="176" y="390"/>
                </a:lnTo>
                <a:lnTo>
                  <a:pt x="174" y="394"/>
                </a:lnTo>
                <a:lnTo>
                  <a:pt x="170" y="398"/>
                </a:lnTo>
                <a:lnTo>
                  <a:pt x="168" y="402"/>
                </a:lnTo>
                <a:lnTo>
                  <a:pt x="166" y="406"/>
                </a:lnTo>
                <a:lnTo>
                  <a:pt x="164" y="410"/>
                </a:lnTo>
                <a:lnTo>
                  <a:pt x="162" y="412"/>
                </a:lnTo>
                <a:lnTo>
                  <a:pt x="160" y="414"/>
                </a:lnTo>
                <a:lnTo>
                  <a:pt x="160" y="416"/>
                </a:lnTo>
                <a:lnTo>
                  <a:pt x="158" y="418"/>
                </a:lnTo>
                <a:lnTo>
                  <a:pt x="156" y="420"/>
                </a:lnTo>
                <a:lnTo>
                  <a:pt x="154" y="420"/>
                </a:lnTo>
                <a:lnTo>
                  <a:pt x="152" y="422"/>
                </a:lnTo>
                <a:lnTo>
                  <a:pt x="150" y="424"/>
                </a:lnTo>
                <a:lnTo>
                  <a:pt x="148" y="426"/>
                </a:lnTo>
                <a:lnTo>
                  <a:pt x="146" y="426"/>
                </a:lnTo>
                <a:lnTo>
                  <a:pt x="144" y="426"/>
                </a:lnTo>
                <a:lnTo>
                  <a:pt x="142" y="426"/>
                </a:lnTo>
                <a:lnTo>
                  <a:pt x="142" y="426"/>
                </a:lnTo>
                <a:lnTo>
                  <a:pt x="140" y="426"/>
                </a:lnTo>
                <a:lnTo>
                  <a:pt x="140" y="426"/>
                </a:lnTo>
                <a:lnTo>
                  <a:pt x="138" y="426"/>
                </a:lnTo>
                <a:lnTo>
                  <a:pt x="136" y="424"/>
                </a:lnTo>
                <a:lnTo>
                  <a:pt x="136" y="424"/>
                </a:lnTo>
                <a:lnTo>
                  <a:pt x="134" y="422"/>
                </a:lnTo>
                <a:lnTo>
                  <a:pt x="134" y="422"/>
                </a:lnTo>
                <a:lnTo>
                  <a:pt x="132" y="420"/>
                </a:lnTo>
                <a:lnTo>
                  <a:pt x="132" y="420"/>
                </a:lnTo>
                <a:lnTo>
                  <a:pt x="132" y="418"/>
                </a:lnTo>
                <a:lnTo>
                  <a:pt x="132" y="416"/>
                </a:lnTo>
                <a:lnTo>
                  <a:pt x="132" y="414"/>
                </a:lnTo>
                <a:lnTo>
                  <a:pt x="130" y="412"/>
                </a:lnTo>
                <a:lnTo>
                  <a:pt x="130" y="406"/>
                </a:lnTo>
                <a:lnTo>
                  <a:pt x="130" y="404"/>
                </a:lnTo>
                <a:lnTo>
                  <a:pt x="130" y="402"/>
                </a:lnTo>
                <a:lnTo>
                  <a:pt x="130" y="400"/>
                </a:lnTo>
                <a:lnTo>
                  <a:pt x="128" y="398"/>
                </a:lnTo>
                <a:lnTo>
                  <a:pt x="126" y="392"/>
                </a:lnTo>
                <a:lnTo>
                  <a:pt x="124" y="388"/>
                </a:lnTo>
                <a:lnTo>
                  <a:pt x="122" y="382"/>
                </a:lnTo>
                <a:lnTo>
                  <a:pt x="116" y="370"/>
                </a:lnTo>
                <a:lnTo>
                  <a:pt x="114" y="366"/>
                </a:lnTo>
                <a:lnTo>
                  <a:pt x="112" y="362"/>
                </a:lnTo>
                <a:lnTo>
                  <a:pt x="110" y="358"/>
                </a:lnTo>
                <a:lnTo>
                  <a:pt x="108" y="352"/>
                </a:lnTo>
                <a:lnTo>
                  <a:pt x="104" y="340"/>
                </a:lnTo>
                <a:lnTo>
                  <a:pt x="102" y="334"/>
                </a:lnTo>
                <a:lnTo>
                  <a:pt x="100" y="328"/>
                </a:lnTo>
                <a:lnTo>
                  <a:pt x="98" y="322"/>
                </a:lnTo>
                <a:lnTo>
                  <a:pt x="96" y="318"/>
                </a:lnTo>
                <a:lnTo>
                  <a:pt x="94" y="314"/>
                </a:lnTo>
                <a:lnTo>
                  <a:pt x="92" y="312"/>
                </a:lnTo>
                <a:lnTo>
                  <a:pt x="88" y="304"/>
                </a:lnTo>
                <a:lnTo>
                  <a:pt x="84" y="300"/>
                </a:lnTo>
                <a:lnTo>
                  <a:pt x="82" y="298"/>
                </a:lnTo>
                <a:lnTo>
                  <a:pt x="80" y="294"/>
                </a:lnTo>
                <a:lnTo>
                  <a:pt x="80" y="292"/>
                </a:lnTo>
                <a:lnTo>
                  <a:pt x="78" y="292"/>
                </a:lnTo>
                <a:lnTo>
                  <a:pt x="78" y="288"/>
                </a:lnTo>
                <a:lnTo>
                  <a:pt x="76" y="284"/>
                </a:lnTo>
                <a:lnTo>
                  <a:pt x="74" y="278"/>
                </a:lnTo>
                <a:lnTo>
                  <a:pt x="74" y="274"/>
                </a:lnTo>
                <a:lnTo>
                  <a:pt x="72" y="268"/>
                </a:lnTo>
                <a:lnTo>
                  <a:pt x="72" y="264"/>
                </a:lnTo>
                <a:lnTo>
                  <a:pt x="72" y="260"/>
                </a:lnTo>
                <a:lnTo>
                  <a:pt x="70" y="256"/>
                </a:lnTo>
                <a:lnTo>
                  <a:pt x="70" y="252"/>
                </a:lnTo>
                <a:lnTo>
                  <a:pt x="70" y="250"/>
                </a:lnTo>
                <a:lnTo>
                  <a:pt x="70" y="240"/>
                </a:lnTo>
                <a:lnTo>
                  <a:pt x="72" y="232"/>
                </a:lnTo>
                <a:lnTo>
                  <a:pt x="72" y="228"/>
                </a:lnTo>
                <a:lnTo>
                  <a:pt x="70" y="224"/>
                </a:lnTo>
                <a:lnTo>
                  <a:pt x="70" y="218"/>
                </a:lnTo>
                <a:lnTo>
                  <a:pt x="70" y="212"/>
                </a:lnTo>
                <a:lnTo>
                  <a:pt x="70" y="208"/>
                </a:lnTo>
                <a:lnTo>
                  <a:pt x="68" y="206"/>
                </a:lnTo>
                <a:lnTo>
                  <a:pt x="68" y="202"/>
                </a:lnTo>
                <a:lnTo>
                  <a:pt x="68" y="200"/>
                </a:lnTo>
                <a:lnTo>
                  <a:pt x="66" y="196"/>
                </a:lnTo>
                <a:lnTo>
                  <a:pt x="66" y="192"/>
                </a:lnTo>
                <a:lnTo>
                  <a:pt x="64" y="190"/>
                </a:lnTo>
                <a:lnTo>
                  <a:pt x="64" y="188"/>
                </a:lnTo>
                <a:lnTo>
                  <a:pt x="62" y="186"/>
                </a:lnTo>
                <a:lnTo>
                  <a:pt x="62" y="186"/>
                </a:lnTo>
                <a:lnTo>
                  <a:pt x="62" y="186"/>
                </a:lnTo>
                <a:lnTo>
                  <a:pt x="62" y="184"/>
                </a:lnTo>
                <a:lnTo>
                  <a:pt x="60" y="184"/>
                </a:lnTo>
                <a:lnTo>
                  <a:pt x="60" y="184"/>
                </a:lnTo>
                <a:lnTo>
                  <a:pt x="60" y="184"/>
                </a:lnTo>
                <a:lnTo>
                  <a:pt x="58" y="186"/>
                </a:lnTo>
                <a:lnTo>
                  <a:pt x="58" y="186"/>
                </a:lnTo>
                <a:lnTo>
                  <a:pt x="58" y="186"/>
                </a:lnTo>
                <a:lnTo>
                  <a:pt x="58" y="188"/>
                </a:lnTo>
                <a:lnTo>
                  <a:pt x="58" y="190"/>
                </a:lnTo>
                <a:lnTo>
                  <a:pt x="60" y="192"/>
                </a:lnTo>
                <a:lnTo>
                  <a:pt x="60" y="194"/>
                </a:lnTo>
                <a:lnTo>
                  <a:pt x="60" y="196"/>
                </a:lnTo>
                <a:lnTo>
                  <a:pt x="60" y="198"/>
                </a:lnTo>
                <a:lnTo>
                  <a:pt x="60" y="198"/>
                </a:lnTo>
                <a:lnTo>
                  <a:pt x="60" y="200"/>
                </a:lnTo>
                <a:lnTo>
                  <a:pt x="58" y="202"/>
                </a:lnTo>
                <a:lnTo>
                  <a:pt x="56" y="202"/>
                </a:lnTo>
                <a:lnTo>
                  <a:pt x="56" y="204"/>
                </a:lnTo>
                <a:lnTo>
                  <a:pt x="54" y="206"/>
                </a:lnTo>
                <a:lnTo>
                  <a:pt x="52" y="206"/>
                </a:lnTo>
                <a:lnTo>
                  <a:pt x="52" y="208"/>
                </a:lnTo>
                <a:lnTo>
                  <a:pt x="50" y="208"/>
                </a:lnTo>
                <a:lnTo>
                  <a:pt x="48" y="208"/>
                </a:lnTo>
                <a:lnTo>
                  <a:pt x="48" y="210"/>
                </a:lnTo>
                <a:lnTo>
                  <a:pt x="44" y="210"/>
                </a:lnTo>
                <a:lnTo>
                  <a:pt x="42" y="210"/>
                </a:lnTo>
                <a:lnTo>
                  <a:pt x="38" y="210"/>
                </a:lnTo>
                <a:lnTo>
                  <a:pt x="36" y="210"/>
                </a:lnTo>
                <a:lnTo>
                  <a:pt x="34" y="208"/>
                </a:lnTo>
                <a:lnTo>
                  <a:pt x="30" y="208"/>
                </a:lnTo>
                <a:lnTo>
                  <a:pt x="30" y="208"/>
                </a:lnTo>
                <a:lnTo>
                  <a:pt x="28" y="208"/>
                </a:lnTo>
                <a:lnTo>
                  <a:pt x="28" y="206"/>
                </a:lnTo>
                <a:lnTo>
                  <a:pt x="26" y="206"/>
                </a:lnTo>
                <a:lnTo>
                  <a:pt x="24" y="204"/>
                </a:lnTo>
                <a:lnTo>
                  <a:pt x="20" y="200"/>
                </a:lnTo>
                <a:lnTo>
                  <a:pt x="18" y="198"/>
                </a:lnTo>
                <a:lnTo>
                  <a:pt x="16" y="194"/>
                </a:lnTo>
                <a:lnTo>
                  <a:pt x="14" y="194"/>
                </a:lnTo>
                <a:lnTo>
                  <a:pt x="14" y="192"/>
                </a:lnTo>
                <a:lnTo>
                  <a:pt x="12" y="190"/>
                </a:lnTo>
                <a:lnTo>
                  <a:pt x="12" y="188"/>
                </a:lnTo>
                <a:lnTo>
                  <a:pt x="12" y="188"/>
                </a:lnTo>
                <a:lnTo>
                  <a:pt x="12" y="186"/>
                </a:lnTo>
                <a:lnTo>
                  <a:pt x="12" y="186"/>
                </a:lnTo>
                <a:lnTo>
                  <a:pt x="12" y="184"/>
                </a:lnTo>
                <a:lnTo>
                  <a:pt x="12" y="184"/>
                </a:lnTo>
                <a:lnTo>
                  <a:pt x="14" y="184"/>
                </a:lnTo>
                <a:lnTo>
                  <a:pt x="16" y="182"/>
                </a:lnTo>
                <a:lnTo>
                  <a:pt x="18" y="180"/>
                </a:lnTo>
                <a:lnTo>
                  <a:pt x="18" y="178"/>
                </a:lnTo>
                <a:lnTo>
                  <a:pt x="20" y="178"/>
                </a:lnTo>
                <a:lnTo>
                  <a:pt x="20" y="176"/>
                </a:lnTo>
                <a:lnTo>
                  <a:pt x="20" y="176"/>
                </a:lnTo>
                <a:lnTo>
                  <a:pt x="20" y="176"/>
                </a:lnTo>
                <a:lnTo>
                  <a:pt x="20" y="174"/>
                </a:lnTo>
                <a:lnTo>
                  <a:pt x="20" y="174"/>
                </a:lnTo>
                <a:lnTo>
                  <a:pt x="20" y="174"/>
                </a:lnTo>
                <a:lnTo>
                  <a:pt x="20" y="174"/>
                </a:lnTo>
                <a:lnTo>
                  <a:pt x="18" y="174"/>
                </a:lnTo>
                <a:lnTo>
                  <a:pt x="16" y="174"/>
                </a:lnTo>
                <a:lnTo>
                  <a:pt x="14" y="174"/>
                </a:lnTo>
                <a:lnTo>
                  <a:pt x="12" y="176"/>
                </a:lnTo>
                <a:lnTo>
                  <a:pt x="12" y="176"/>
                </a:lnTo>
                <a:lnTo>
                  <a:pt x="10" y="176"/>
                </a:lnTo>
                <a:lnTo>
                  <a:pt x="8" y="176"/>
                </a:lnTo>
                <a:lnTo>
                  <a:pt x="8" y="176"/>
                </a:lnTo>
                <a:lnTo>
                  <a:pt x="8" y="176"/>
                </a:lnTo>
                <a:lnTo>
                  <a:pt x="6" y="174"/>
                </a:lnTo>
                <a:lnTo>
                  <a:pt x="6" y="174"/>
                </a:lnTo>
                <a:lnTo>
                  <a:pt x="4" y="172"/>
                </a:lnTo>
                <a:lnTo>
                  <a:pt x="4" y="168"/>
                </a:lnTo>
                <a:lnTo>
                  <a:pt x="2" y="166"/>
                </a:lnTo>
                <a:lnTo>
                  <a:pt x="0" y="164"/>
                </a:lnTo>
                <a:lnTo>
                  <a:pt x="2" y="162"/>
                </a:lnTo>
                <a:lnTo>
                  <a:pt x="4" y="160"/>
                </a:lnTo>
                <a:lnTo>
                  <a:pt x="6" y="158"/>
                </a:lnTo>
                <a:lnTo>
                  <a:pt x="6" y="156"/>
                </a:lnTo>
                <a:lnTo>
                  <a:pt x="8" y="156"/>
                </a:lnTo>
                <a:lnTo>
                  <a:pt x="10" y="154"/>
                </a:lnTo>
                <a:lnTo>
                  <a:pt x="10" y="154"/>
                </a:lnTo>
                <a:lnTo>
                  <a:pt x="12" y="154"/>
                </a:lnTo>
                <a:lnTo>
                  <a:pt x="14" y="154"/>
                </a:lnTo>
                <a:lnTo>
                  <a:pt x="16" y="154"/>
                </a:lnTo>
                <a:lnTo>
                  <a:pt x="20" y="154"/>
                </a:lnTo>
                <a:lnTo>
                  <a:pt x="24" y="156"/>
                </a:lnTo>
                <a:lnTo>
                  <a:pt x="28" y="156"/>
                </a:lnTo>
                <a:lnTo>
                  <a:pt x="30" y="156"/>
                </a:lnTo>
                <a:lnTo>
                  <a:pt x="32" y="156"/>
                </a:lnTo>
                <a:lnTo>
                  <a:pt x="34" y="156"/>
                </a:lnTo>
                <a:lnTo>
                  <a:pt x="36" y="156"/>
                </a:lnTo>
                <a:lnTo>
                  <a:pt x="38" y="156"/>
                </a:lnTo>
                <a:lnTo>
                  <a:pt x="38" y="154"/>
                </a:lnTo>
                <a:lnTo>
                  <a:pt x="38" y="154"/>
                </a:lnTo>
                <a:lnTo>
                  <a:pt x="38" y="154"/>
                </a:lnTo>
                <a:lnTo>
                  <a:pt x="40" y="154"/>
                </a:lnTo>
                <a:lnTo>
                  <a:pt x="40" y="152"/>
                </a:lnTo>
                <a:lnTo>
                  <a:pt x="40" y="150"/>
                </a:lnTo>
                <a:lnTo>
                  <a:pt x="40" y="148"/>
                </a:lnTo>
                <a:lnTo>
                  <a:pt x="40" y="146"/>
                </a:lnTo>
                <a:lnTo>
                  <a:pt x="40" y="144"/>
                </a:lnTo>
                <a:lnTo>
                  <a:pt x="40" y="144"/>
                </a:lnTo>
                <a:lnTo>
                  <a:pt x="40" y="142"/>
                </a:lnTo>
                <a:lnTo>
                  <a:pt x="40" y="140"/>
                </a:lnTo>
                <a:lnTo>
                  <a:pt x="38" y="140"/>
                </a:lnTo>
                <a:lnTo>
                  <a:pt x="38" y="136"/>
                </a:lnTo>
                <a:lnTo>
                  <a:pt x="36" y="134"/>
                </a:lnTo>
                <a:lnTo>
                  <a:pt x="34" y="132"/>
                </a:lnTo>
                <a:lnTo>
                  <a:pt x="28" y="126"/>
                </a:lnTo>
                <a:lnTo>
                  <a:pt x="24" y="122"/>
                </a:lnTo>
                <a:lnTo>
                  <a:pt x="24" y="120"/>
                </a:lnTo>
                <a:lnTo>
                  <a:pt x="22" y="120"/>
                </a:lnTo>
                <a:lnTo>
                  <a:pt x="18" y="116"/>
                </a:lnTo>
                <a:lnTo>
                  <a:pt x="16" y="114"/>
                </a:lnTo>
                <a:lnTo>
                  <a:pt x="14" y="112"/>
                </a:lnTo>
                <a:lnTo>
                  <a:pt x="14" y="112"/>
                </a:lnTo>
                <a:lnTo>
                  <a:pt x="12" y="110"/>
                </a:lnTo>
                <a:lnTo>
                  <a:pt x="12" y="110"/>
                </a:lnTo>
                <a:lnTo>
                  <a:pt x="12" y="110"/>
                </a:lnTo>
                <a:lnTo>
                  <a:pt x="12" y="108"/>
                </a:lnTo>
                <a:lnTo>
                  <a:pt x="12" y="108"/>
                </a:lnTo>
                <a:lnTo>
                  <a:pt x="12" y="106"/>
                </a:lnTo>
                <a:lnTo>
                  <a:pt x="12" y="104"/>
                </a:lnTo>
                <a:lnTo>
                  <a:pt x="14" y="102"/>
                </a:lnTo>
                <a:lnTo>
                  <a:pt x="14" y="100"/>
                </a:lnTo>
                <a:lnTo>
                  <a:pt x="16" y="98"/>
                </a:lnTo>
                <a:lnTo>
                  <a:pt x="18" y="94"/>
                </a:lnTo>
                <a:lnTo>
                  <a:pt x="18" y="92"/>
                </a:lnTo>
                <a:lnTo>
                  <a:pt x="20" y="90"/>
                </a:lnTo>
                <a:lnTo>
                  <a:pt x="22" y="88"/>
                </a:lnTo>
                <a:lnTo>
                  <a:pt x="24" y="86"/>
                </a:lnTo>
                <a:lnTo>
                  <a:pt x="24" y="86"/>
                </a:lnTo>
                <a:lnTo>
                  <a:pt x="26" y="86"/>
                </a:lnTo>
                <a:lnTo>
                  <a:pt x="28" y="86"/>
                </a:lnTo>
                <a:lnTo>
                  <a:pt x="28" y="86"/>
                </a:lnTo>
                <a:lnTo>
                  <a:pt x="30" y="86"/>
                </a:lnTo>
                <a:lnTo>
                  <a:pt x="32" y="86"/>
                </a:lnTo>
                <a:lnTo>
                  <a:pt x="34" y="88"/>
                </a:lnTo>
                <a:lnTo>
                  <a:pt x="38" y="90"/>
                </a:lnTo>
                <a:lnTo>
                  <a:pt x="42" y="92"/>
                </a:lnTo>
                <a:lnTo>
                  <a:pt x="44" y="94"/>
                </a:lnTo>
                <a:lnTo>
                  <a:pt x="46" y="94"/>
                </a:lnTo>
                <a:lnTo>
                  <a:pt x="46" y="94"/>
                </a:lnTo>
                <a:lnTo>
                  <a:pt x="48" y="94"/>
                </a:lnTo>
                <a:lnTo>
                  <a:pt x="50" y="94"/>
                </a:lnTo>
                <a:lnTo>
                  <a:pt x="50" y="94"/>
                </a:lnTo>
                <a:lnTo>
                  <a:pt x="50" y="94"/>
                </a:lnTo>
                <a:lnTo>
                  <a:pt x="52" y="94"/>
                </a:lnTo>
                <a:lnTo>
                  <a:pt x="52" y="94"/>
                </a:lnTo>
                <a:lnTo>
                  <a:pt x="52" y="92"/>
                </a:lnTo>
                <a:lnTo>
                  <a:pt x="54" y="92"/>
                </a:lnTo>
                <a:lnTo>
                  <a:pt x="54" y="90"/>
                </a:lnTo>
                <a:lnTo>
                  <a:pt x="54" y="86"/>
                </a:lnTo>
                <a:lnTo>
                  <a:pt x="54" y="84"/>
                </a:lnTo>
                <a:lnTo>
                  <a:pt x="54" y="84"/>
                </a:lnTo>
                <a:lnTo>
                  <a:pt x="54" y="82"/>
                </a:lnTo>
                <a:lnTo>
                  <a:pt x="56" y="78"/>
                </a:lnTo>
                <a:lnTo>
                  <a:pt x="56" y="76"/>
                </a:lnTo>
                <a:lnTo>
                  <a:pt x="56" y="74"/>
                </a:lnTo>
                <a:lnTo>
                  <a:pt x="56" y="72"/>
                </a:lnTo>
                <a:lnTo>
                  <a:pt x="56" y="72"/>
                </a:lnTo>
                <a:lnTo>
                  <a:pt x="58" y="72"/>
                </a:lnTo>
                <a:lnTo>
                  <a:pt x="60" y="70"/>
                </a:lnTo>
                <a:lnTo>
                  <a:pt x="62" y="68"/>
                </a:lnTo>
                <a:lnTo>
                  <a:pt x="64" y="66"/>
                </a:lnTo>
                <a:lnTo>
                  <a:pt x="66" y="64"/>
                </a:lnTo>
                <a:lnTo>
                  <a:pt x="68" y="62"/>
                </a:lnTo>
                <a:lnTo>
                  <a:pt x="70" y="60"/>
                </a:lnTo>
                <a:lnTo>
                  <a:pt x="72" y="60"/>
                </a:lnTo>
                <a:lnTo>
                  <a:pt x="72" y="60"/>
                </a:lnTo>
                <a:lnTo>
                  <a:pt x="74" y="58"/>
                </a:lnTo>
                <a:lnTo>
                  <a:pt x="74" y="56"/>
                </a:lnTo>
                <a:lnTo>
                  <a:pt x="74" y="52"/>
                </a:lnTo>
                <a:lnTo>
                  <a:pt x="76" y="48"/>
                </a:lnTo>
                <a:lnTo>
                  <a:pt x="76" y="46"/>
                </a:lnTo>
                <a:lnTo>
                  <a:pt x="78" y="46"/>
                </a:lnTo>
                <a:lnTo>
                  <a:pt x="78" y="44"/>
                </a:lnTo>
                <a:lnTo>
                  <a:pt x="80" y="42"/>
                </a:lnTo>
                <a:lnTo>
                  <a:pt x="82" y="40"/>
                </a:lnTo>
                <a:lnTo>
                  <a:pt x="84" y="38"/>
                </a:lnTo>
                <a:lnTo>
                  <a:pt x="86" y="38"/>
                </a:lnTo>
                <a:lnTo>
                  <a:pt x="86" y="36"/>
                </a:lnTo>
                <a:lnTo>
                  <a:pt x="86" y="36"/>
                </a:lnTo>
                <a:lnTo>
                  <a:pt x="88" y="36"/>
                </a:lnTo>
                <a:lnTo>
                  <a:pt x="88" y="34"/>
                </a:lnTo>
                <a:lnTo>
                  <a:pt x="88" y="32"/>
                </a:lnTo>
                <a:lnTo>
                  <a:pt x="88" y="32"/>
                </a:lnTo>
                <a:lnTo>
                  <a:pt x="88" y="30"/>
                </a:lnTo>
                <a:lnTo>
                  <a:pt x="88" y="26"/>
                </a:lnTo>
                <a:lnTo>
                  <a:pt x="88" y="22"/>
                </a:lnTo>
                <a:lnTo>
                  <a:pt x="86" y="16"/>
                </a:lnTo>
                <a:lnTo>
                  <a:pt x="86" y="12"/>
                </a:lnTo>
                <a:lnTo>
                  <a:pt x="88" y="10"/>
                </a:lnTo>
                <a:lnTo>
                  <a:pt x="94" y="6"/>
                </a:lnTo>
                <a:lnTo>
                  <a:pt x="98" y="4"/>
                </a:lnTo>
                <a:lnTo>
                  <a:pt x="100" y="2"/>
                </a:lnTo>
                <a:lnTo>
                  <a:pt x="104" y="2"/>
                </a:lnTo>
                <a:lnTo>
                  <a:pt x="106" y="0"/>
                </a:lnTo>
                <a:lnTo>
                  <a:pt x="106" y="0"/>
                </a:lnTo>
                <a:lnTo>
                  <a:pt x="108" y="0"/>
                </a:lnTo>
                <a:lnTo>
                  <a:pt x="110" y="0"/>
                </a:lnTo>
                <a:lnTo>
                  <a:pt x="112" y="0"/>
                </a:lnTo>
                <a:lnTo>
                  <a:pt x="114" y="0"/>
                </a:lnTo>
                <a:lnTo>
                  <a:pt x="116" y="0"/>
                </a:lnTo>
                <a:lnTo>
                  <a:pt x="118" y="0"/>
                </a:lnTo>
                <a:lnTo>
                  <a:pt x="122" y="0"/>
                </a:lnTo>
                <a:lnTo>
                  <a:pt x="122" y="2"/>
                </a:lnTo>
                <a:lnTo>
                  <a:pt x="124" y="2"/>
                </a:lnTo>
                <a:lnTo>
                  <a:pt x="126" y="2"/>
                </a:lnTo>
                <a:lnTo>
                  <a:pt x="128" y="4"/>
                </a:lnTo>
                <a:lnTo>
                  <a:pt x="128" y="4"/>
                </a:lnTo>
                <a:lnTo>
                  <a:pt x="130" y="6"/>
                </a:lnTo>
                <a:lnTo>
                  <a:pt x="132" y="8"/>
                </a:lnTo>
                <a:lnTo>
                  <a:pt x="134" y="8"/>
                </a:lnTo>
                <a:lnTo>
                  <a:pt x="134" y="10"/>
                </a:lnTo>
                <a:lnTo>
                  <a:pt x="134" y="12"/>
                </a:lnTo>
                <a:lnTo>
                  <a:pt x="134" y="12"/>
                </a:lnTo>
                <a:lnTo>
                  <a:pt x="134" y="14"/>
                </a:lnTo>
                <a:lnTo>
                  <a:pt x="134" y="16"/>
                </a:lnTo>
                <a:lnTo>
                  <a:pt x="134" y="20"/>
                </a:lnTo>
                <a:lnTo>
                  <a:pt x="134" y="24"/>
                </a:lnTo>
                <a:lnTo>
                  <a:pt x="132" y="28"/>
                </a:lnTo>
                <a:lnTo>
                  <a:pt x="132" y="28"/>
                </a:lnTo>
                <a:lnTo>
                  <a:pt x="132" y="30"/>
                </a:lnTo>
                <a:lnTo>
                  <a:pt x="132" y="32"/>
                </a:lnTo>
                <a:lnTo>
                  <a:pt x="132" y="34"/>
                </a:lnTo>
                <a:lnTo>
                  <a:pt x="134" y="34"/>
                </a:lnTo>
                <a:lnTo>
                  <a:pt x="134" y="36"/>
                </a:lnTo>
                <a:lnTo>
                  <a:pt x="134" y="36"/>
                </a:lnTo>
                <a:lnTo>
                  <a:pt x="136" y="38"/>
                </a:lnTo>
                <a:lnTo>
                  <a:pt x="136" y="38"/>
                </a:lnTo>
                <a:lnTo>
                  <a:pt x="138" y="38"/>
                </a:lnTo>
                <a:lnTo>
                  <a:pt x="140" y="38"/>
                </a:lnTo>
                <a:lnTo>
                  <a:pt x="144" y="38"/>
                </a:lnTo>
                <a:lnTo>
                  <a:pt x="148" y="38"/>
                </a:lnTo>
                <a:lnTo>
                  <a:pt x="150" y="40"/>
                </a:lnTo>
                <a:lnTo>
                  <a:pt x="154" y="40"/>
                </a:lnTo>
                <a:lnTo>
                  <a:pt x="154" y="40"/>
                </a:lnTo>
                <a:lnTo>
                  <a:pt x="156" y="40"/>
                </a:lnTo>
                <a:lnTo>
                  <a:pt x="158" y="42"/>
                </a:lnTo>
                <a:lnTo>
                  <a:pt x="158" y="44"/>
                </a:lnTo>
                <a:lnTo>
                  <a:pt x="162" y="46"/>
                </a:lnTo>
                <a:lnTo>
                  <a:pt x="164" y="48"/>
                </a:lnTo>
                <a:lnTo>
                  <a:pt x="166" y="52"/>
                </a:lnTo>
                <a:lnTo>
                  <a:pt x="168" y="52"/>
                </a:lnTo>
                <a:lnTo>
                  <a:pt x="168" y="56"/>
                </a:lnTo>
                <a:lnTo>
                  <a:pt x="168" y="64"/>
                </a:lnTo>
                <a:lnTo>
                  <a:pt x="168" y="68"/>
                </a:lnTo>
                <a:lnTo>
                  <a:pt x="168" y="72"/>
                </a:lnTo>
                <a:lnTo>
                  <a:pt x="170" y="74"/>
                </a:lnTo>
                <a:lnTo>
                  <a:pt x="170" y="76"/>
                </a:lnTo>
                <a:lnTo>
                  <a:pt x="170" y="78"/>
                </a:lnTo>
                <a:lnTo>
                  <a:pt x="172" y="80"/>
                </a:lnTo>
                <a:lnTo>
                  <a:pt x="172" y="82"/>
                </a:lnTo>
                <a:lnTo>
                  <a:pt x="174" y="84"/>
                </a:lnTo>
                <a:lnTo>
                  <a:pt x="176" y="86"/>
                </a:lnTo>
                <a:lnTo>
                  <a:pt x="176" y="88"/>
                </a:lnTo>
                <a:lnTo>
                  <a:pt x="178" y="90"/>
                </a:lnTo>
                <a:lnTo>
                  <a:pt x="180" y="90"/>
                </a:lnTo>
                <a:lnTo>
                  <a:pt x="182" y="92"/>
                </a:lnTo>
                <a:lnTo>
                  <a:pt x="184" y="92"/>
                </a:lnTo>
                <a:lnTo>
                  <a:pt x="186" y="94"/>
                </a:lnTo>
                <a:lnTo>
                  <a:pt x="188" y="94"/>
                </a:lnTo>
                <a:lnTo>
                  <a:pt x="190" y="94"/>
                </a:lnTo>
                <a:lnTo>
                  <a:pt x="196" y="96"/>
                </a:lnTo>
                <a:lnTo>
                  <a:pt x="198" y="96"/>
                </a:lnTo>
                <a:lnTo>
                  <a:pt x="200" y="96"/>
                </a:lnTo>
                <a:lnTo>
                  <a:pt x="204" y="98"/>
                </a:lnTo>
                <a:lnTo>
                  <a:pt x="210" y="102"/>
                </a:lnTo>
                <a:lnTo>
                  <a:pt x="216" y="104"/>
                </a:lnTo>
                <a:lnTo>
                  <a:pt x="220" y="104"/>
                </a:lnTo>
                <a:lnTo>
                  <a:pt x="222" y="106"/>
                </a:lnTo>
                <a:lnTo>
                  <a:pt x="224" y="106"/>
                </a:lnTo>
                <a:lnTo>
                  <a:pt x="226" y="106"/>
                </a:lnTo>
                <a:lnTo>
                  <a:pt x="230" y="108"/>
                </a:lnTo>
                <a:lnTo>
                  <a:pt x="236" y="108"/>
                </a:lnTo>
                <a:lnTo>
                  <a:pt x="238" y="108"/>
                </a:lnTo>
                <a:lnTo>
                  <a:pt x="240" y="110"/>
                </a:lnTo>
                <a:lnTo>
                  <a:pt x="240" y="110"/>
                </a:lnTo>
                <a:lnTo>
                  <a:pt x="242" y="110"/>
                </a:lnTo>
                <a:lnTo>
                  <a:pt x="246" y="114"/>
                </a:lnTo>
                <a:lnTo>
                  <a:pt x="248" y="114"/>
                </a:lnTo>
                <a:lnTo>
                  <a:pt x="250" y="116"/>
                </a:lnTo>
                <a:lnTo>
                  <a:pt x="250" y="116"/>
                </a:lnTo>
                <a:lnTo>
                  <a:pt x="252" y="116"/>
                </a:lnTo>
                <a:lnTo>
                  <a:pt x="254" y="118"/>
                </a:lnTo>
                <a:lnTo>
                  <a:pt x="256" y="118"/>
                </a:lnTo>
                <a:lnTo>
                  <a:pt x="258" y="116"/>
                </a:lnTo>
                <a:lnTo>
                  <a:pt x="260" y="116"/>
                </a:lnTo>
                <a:lnTo>
                  <a:pt x="264" y="116"/>
                </a:lnTo>
                <a:lnTo>
                  <a:pt x="266" y="116"/>
                </a:lnTo>
                <a:lnTo>
                  <a:pt x="268" y="116"/>
                </a:lnTo>
                <a:lnTo>
                  <a:pt x="270" y="116"/>
                </a:lnTo>
                <a:lnTo>
                  <a:pt x="272" y="116"/>
                </a:lnTo>
                <a:lnTo>
                  <a:pt x="276" y="116"/>
                </a:lnTo>
                <a:lnTo>
                  <a:pt x="278" y="116"/>
                </a:lnTo>
                <a:lnTo>
                  <a:pt x="280" y="116"/>
                </a:lnTo>
                <a:lnTo>
                  <a:pt x="280" y="116"/>
                </a:lnTo>
                <a:lnTo>
                  <a:pt x="282" y="116"/>
                </a:lnTo>
                <a:lnTo>
                  <a:pt x="282" y="116"/>
                </a:lnTo>
                <a:lnTo>
                  <a:pt x="282" y="114"/>
                </a:lnTo>
                <a:lnTo>
                  <a:pt x="284" y="114"/>
                </a:lnTo>
                <a:lnTo>
                  <a:pt x="284" y="112"/>
                </a:lnTo>
                <a:lnTo>
                  <a:pt x="286" y="110"/>
                </a:lnTo>
                <a:lnTo>
                  <a:pt x="288" y="108"/>
                </a:lnTo>
                <a:lnTo>
                  <a:pt x="290" y="102"/>
                </a:lnTo>
                <a:lnTo>
                  <a:pt x="290" y="100"/>
                </a:lnTo>
                <a:lnTo>
                  <a:pt x="298" y="86"/>
                </a:lnTo>
                <a:lnTo>
                  <a:pt x="300" y="88"/>
                </a:lnTo>
                <a:lnTo>
                  <a:pt x="304" y="90"/>
                </a:lnTo>
                <a:lnTo>
                  <a:pt x="308" y="92"/>
                </a:lnTo>
                <a:lnTo>
                  <a:pt x="312" y="94"/>
                </a:lnTo>
                <a:lnTo>
                  <a:pt x="314" y="94"/>
                </a:lnTo>
                <a:lnTo>
                  <a:pt x="314" y="94"/>
                </a:lnTo>
                <a:lnTo>
                  <a:pt x="316" y="94"/>
                </a:lnTo>
                <a:lnTo>
                  <a:pt x="320" y="94"/>
                </a:lnTo>
                <a:lnTo>
                  <a:pt x="324" y="94"/>
                </a:lnTo>
                <a:lnTo>
                  <a:pt x="328" y="94"/>
                </a:lnTo>
                <a:lnTo>
                  <a:pt x="334" y="94"/>
                </a:lnTo>
                <a:lnTo>
                  <a:pt x="338" y="94"/>
                </a:lnTo>
                <a:lnTo>
                  <a:pt x="340" y="90"/>
                </a:lnTo>
                <a:lnTo>
                  <a:pt x="342" y="86"/>
                </a:lnTo>
                <a:lnTo>
                  <a:pt x="344" y="84"/>
                </a:lnTo>
                <a:lnTo>
                  <a:pt x="344" y="82"/>
                </a:lnTo>
                <a:lnTo>
                  <a:pt x="346" y="82"/>
                </a:lnTo>
                <a:lnTo>
                  <a:pt x="348" y="80"/>
                </a:lnTo>
                <a:lnTo>
                  <a:pt x="350" y="78"/>
                </a:lnTo>
                <a:lnTo>
                  <a:pt x="354" y="78"/>
                </a:lnTo>
                <a:lnTo>
                  <a:pt x="356" y="76"/>
                </a:lnTo>
                <a:lnTo>
                  <a:pt x="358" y="74"/>
                </a:lnTo>
                <a:lnTo>
                  <a:pt x="360" y="74"/>
                </a:lnTo>
                <a:lnTo>
                  <a:pt x="362" y="72"/>
                </a:lnTo>
                <a:lnTo>
                  <a:pt x="364" y="72"/>
                </a:lnTo>
                <a:lnTo>
                  <a:pt x="368" y="72"/>
                </a:lnTo>
                <a:lnTo>
                  <a:pt x="370" y="72"/>
                </a:lnTo>
                <a:lnTo>
                  <a:pt x="374" y="72"/>
                </a:lnTo>
                <a:lnTo>
                  <a:pt x="378" y="72"/>
                </a:lnTo>
                <a:lnTo>
                  <a:pt x="380" y="72"/>
                </a:lnTo>
                <a:lnTo>
                  <a:pt x="382" y="72"/>
                </a:lnTo>
                <a:lnTo>
                  <a:pt x="386" y="72"/>
                </a:lnTo>
                <a:lnTo>
                  <a:pt x="388" y="74"/>
                </a:lnTo>
                <a:lnTo>
                  <a:pt x="390" y="74"/>
                </a:lnTo>
                <a:lnTo>
                  <a:pt x="392" y="76"/>
                </a:lnTo>
                <a:lnTo>
                  <a:pt x="394" y="76"/>
                </a:lnTo>
                <a:lnTo>
                  <a:pt x="396" y="78"/>
                </a:lnTo>
                <a:lnTo>
                  <a:pt x="398" y="80"/>
                </a:lnTo>
                <a:lnTo>
                  <a:pt x="400" y="80"/>
                </a:lnTo>
                <a:lnTo>
                  <a:pt x="402" y="82"/>
                </a:lnTo>
                <a:lnTo>
                  <a:pt x="404" y="84"/>
                </a:lnTo>
                <a:lnTo>
                  <a:pt x="404" y="86"/>
                </a:lnTo>
                <a:lnTo>
                  <a:pt x="406" y="88"/>
                </a:lnTo>
                <a:lnTo>
                  <a:pt x="408" y="90"/>
                </a:lnTo>
                <a:lnTo>
                  <a:pt x="410" y="94"/>
                </a:lnTo>
                <a:lnTo>
                  <a:pt x="412" y="9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7" name="Freeform 39"/>
          <p:cNvSpPr>
            <a:spLocks/>
          </p:cNvSpPr>
          <p:nvPr/>
        </p:nvSpPr>
        <p:spPr bwMode="auto">
          <a:xfrm>
            <a:off x="5952789" y="3672785"/>
            <a:ext cx="713615" cy="737864"/>
          </a:xfrm>
          <a:custGeom>
            <a:avLst/>
            <a:gdLst>
              <a:gd name="T0" fmla="*/ 408 w 412"/>
              <a:gd name="T1" fmla="*/ 108 h 426"/>
              <a:gd name="T2" fmla="*/ 388 w 412"/>
              <a:gd name="T3" fmla="*/ 120 h 426"/>
              <a:gd name="T4" fmla="*/ 374 w 412"/>
              <a:gd name="T5" fmla="*/ 150 h 426"/>
              <a:gd name="T6" fmla="*/ 360 w 412"/>
              <a:gd name="T7" fmla="*/ 168 h 426"/>
              <a:gd name="T8" fmla="*/ 352 w 412"/>
              <a:gd name="T9" fmla="*/ 184 h 426"/>
              <a:gd name="T10" fmla="*/ 346 w 412"/>
              <a:gd name="T11" fmla="*/ 150 h 426"/>
              <a:gd name="T12" fmla="*/ 330 w 412"/>
              <a:gd name="T13" fmla="*/ 134 h 426"/>
              <a:gd name="T14" fmla="*/ 302 w 412"/>
              <a:gd name="T15" fmla="*/ 122 h 426"/>
              <a:gd name="T16" fmla="*/ 290 w 412"/>
              <a:gd name="T17" fmla="*/ 122 h 426"/>
              <a:gd name="T18" fmla="*/ 282 w 412"/>
              <a:gd name="T19" fmla="*/ 146 h 426"/>
              <a:gd name="T20" fmla="*/ 294 w 412"/>
              <a:gd name="T21" fmla="*/ 152 h 426"/>
              <a:gd name="T22" fmla="*/ 296 w 412"/>
              <a:gd name="T23" fmla="*/ 180 h 426"/>
              <a:gd name="T24" fmla="*/ 276 w 412"/>
              <a:gd name="T25" fmla="*/ 198 h 426"/>
              <a:gd name="T26" fmla="*/ 276 w 412"/>
              <a:gd name="T27" fmla="*/ 216 h 426"/>
              <a:gd name="T28" fmla="*/ 262 w 412"/>
              <a:gd name="T29" fmla="*/ 232 h 426"/>
              <a:gd name="T30" fmla="*/ 244 w 412"/>
              <a:gd name="T31" fmla="*/ 242 h 426"/>
              <a:gd name="T32" fmla="*/ 224 w 412"/>
              <a:gd name="T33" fmla="*/ 260 h 426"/>
              <a:gd name="T34" fmla="*/ 210 w 412"/>
              <a:gd name="T35" fmla="*/ 276 h 426"/>
              <a:gd name="T36" fmla="*/ 190 w 412"/>
              <a:gd name="T37" fmla="*/ 296 h 426"/>
              <a:gd name="T38" fmla="*/ 172 w 412"/>
              <a:gd name="T39" fmla="*/ 310 h 426"/>
              <a:gd name="T40" fmla="*/ 180 w 412"/>
              <a:gd name="T41" fmla="*/ 352 h 426"/>
              <a:gd name="T42" fmla="*/ 172 w 412"/>
              <a:gd name="T43" fmla="*/ 360 h 426"/>
              <a:gd name="T44" fmla="*/ 178 w 412"/>
              <a:gd name="T45" fmla="*/ 382 h 426"/>
              <a:gd name="T46" fmla="*/ 164 w 412"/>
              <a:gd name="T47" fmla="*/ 410 h 426"/>
              <a:gd name="T48" fmla="*/ 144 w 412"/>
              <a:gd name="T49" fmla="*/ 426 h 426"/>
              <a:gd name="T50" fmla="*/ 132 w 412"/>
              <a:gd name="T51" fmla="*/ 420 h 426"/>
              <a:gd name="T52" fmla="*/ 124 w 412"/>
              <a:gd name="T53" fmla="*/ 388 h 426"/>
              <a:gd name="T54" fmla="*/ 96 w 412"/>
              <a:gd name="T55" fmla="*/ 318 h 426"/>
              <a:gd name="T56" fmla="*/ 74 w 412"/>
              <a:gd name="T57" fmla="*/ 278 h 426"/>
              <a:gd name="T58" fmla="*/ 70 w 412"/>
              <a:gd name="T59" fmla="*/ 224 h 426"/>
              <a:gd name="T60" fmla="*/ 62 w 412"/>
              <a:gd name="T61" fmla="*/ 186 h 426"/>
              <a:gd name="T62" fmla="*/ 58 w 412"/>
              <a:gd name="T63" fmla="*/ 190 h 426"/>
              <a:gd name="T64" fmla="*/ 52 w 412"/>
              <a:gd name="T65" fmla="*/ 206 h 426"/>
              <a:gd name="T66" fmla="*/ 30 w 412"/>
              <a:gd name="T67" fmla="*/ 208 h 426"/>
              <a:gd name="T68" fmla="*/ 12 w 412"/>
              <a:gd name="T69" fmla="*/ 188 h 426"/>
              <a:gd name="T70" fmla="*/ 20 w 412"/>
              <a:gd name="T71" fmla="*/ 176 h 426"/>
              <a:gd name="T72" fmla="*/ 12 w 412"/>
              <a:gd name="T73" fmla="*/ 176 h 426"/>
              <a:gd name="T74" fmla="*/ 2 w 412"/>
              <a:gd name="T75" fmla="*/ 162 h 426"/>
              <a:gd name="T76" fmla="*/ 24 w 412"/>
              <a:gd name="T77" fmla="*/ 156 h 426"/>
              <a:gd name="T78" fmla="*/ 40 w 412"/>
              <a:gd name="T79" fmla="*/ 152 h 426"/>
              <a:gd name="T80" fmla="*/ 34 w 412"/>
              <a:gd name="T81" fmla="*/ 132 h 426"/>
              <a:gd name="T82" fmla="*/ 12 w 412"/>
              <a:gd name="T83" fmla="*/ 110 h 426"/>
              <a:gd name="T84" fmla="*/ 22 w 412"/>
              <a:gd name="T85" fmla="*/ 88 h 426"/>
              <a:gd name="T86" fmla="*/ 44 w 412"/>
              <a:gd name="T87" fmla="*/ 94 h 426"/>
              <a:gd name="T88" fmla="*/ 54 w 412"/>
              <a:gd name="T89" fmla="*/ 90 h 426"/>
              <a:gd name="T90" fmla="*/ 60 w 412"/>
              <a:gd name="T91" fmla="*/ 70 h 426"/>
              <a:gd name="T92" fmla="*/ 76 w 412"/>
              <a:gd name="T93" fmla="*/ 48 h 426"/>
              <a:gd name="T94" fmla="*/ 88 w 412"/>
              <a:gd name="T95" fmla="*/ 34 h 426"/>
              <a:gd name="T96" fmla="*/ 100 w 412"/>
              <a:gd name="T97" fmla="*/ 2 h 426"/>
              <a:gd name="T98" fmla="*/ 122 w 412"/>
              <a:gd name="T99" fmla="*/ 2 h 426"/>
              <a:gd name="T100" fmla="*/ 134 w 412"/>
              <a:gd name="T101" fmla="*/ 14 h 426"/>
              <a:gd name="T102" fmla="*/ 134 w 412"/>
              <a:gd name="T103" fmla="*/ 36 h 426"/>
              <a:gd name="T104" fmla="*/ 158 w 412"/>
              <a:gd name="T105" fmla="*/ 42 h 426"/>
              <a:gd name="T106" fmla="*/ 170 w 412"/>
              <a:gd name="T107" fmla="*/ 76 h 426"/>
              <a:gd name="T108" fmla="*/ 186 w 412"/>
              <a:gd name="T109" fmla="*/ 94 h 426"/>
              <a:gd name="T110" fmla="*/ 224 w 412"/>
              <a:gd name="T111" fmla="*/ 106 h 426"/>
              <a:gd name="T112" fmla="*/ 250 w 412"/>
              <a:gd name="T113" fmla="*/ 116 h 426"/>
              <a:gd name="T114" fmla="*/ 276 w 412"/>
              <a:gd name="T115" fmla="*/ 116 h 426"/>
              <a:gd name="T116" fmla="*/ 290 w 412"/>
              <a:gd name="T117" fmla="*/ 102 h 426"/>
              <a:gd name="T118" fmla="*/ 324 w 412"/>
              <a:gd name="T119" fmla="*/ 94 h 426"/>
              <a:gd name="T120" fmla="*/ 354 w 412"/>
              <a:gd name="T121" fmla="*/ 78 h 426"/>
              <a:gd name="T122" fmla="*/ 382 w 412"/>
              <a:gd name="T123" fmla="*/ 72 h 426"/>
              <a:gd name="T124" fmla="*/ 404 w 412"/>
              <a:gd name="T125" fmla="*/ 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426">
                <a:moveTo>
                  <a:pt x="412" y="96"/>
                </a:moveTo>
                <a:lnTo>
                  <a:pt x="412" y="96"/>
                </a:lnTo>
                <a:lnTo>
                  <a:pt x="412" y="98"/>
                </a:lnTo>
                <a:lnTo>
                  <a:pt x="412" y="100"/>
                </a:lnTo>
                <a:lnTo>
                  <a:pt x="412" y="102"/>
                </a:lnTo>
                <a:lnTo>
                  <a:pt x="412" y="104"/>
                </a:lnTo>
                <a:lnTo>
                  <a:pt x="410" y="104"/>
                </a:lnTo>
                <a:lnTo>
                  <a:pt x="410" y="106"/>
                </a:lnTo>
                <a:lnTo>
                  <a:pt x="410" y="106"/>
                </a:lnTo>
                <a:lnTo>
                  <a:pt x="410" y="106"/>
                </a:lnTo>
                <a:lnTo>
                  <a:pt x="408" y="108"/>
                </a:lnTo>
                <a:lnTo>
                  <a:pt x="406" y="108"/>
                </a:lnTo>
                <a:lnTo>
                  <a:pt x="404" y="110"/>
                </a:lnTo>
                <a:lnTo>
                  <a:pt x="402" y="110"/>
                </a:lnTo>
                <a:lnTo>
                  <a:pt x="398" y="112"/>
                </a:lnTo>
                <a:lnTo>
                  <a:pt x="396" y="112"/>
                </a:lnTo>
                <a:lnTo>
                  <a:pt x="394" y="114"/>
                </a:lnTo>
                <a:lnTo>
                  <a:pt x="392" y="114"/>
                </a:lnTo>
                <a:lnTo>
                  <a:pt x="392" y="114"/>
                </a:lnTo>
                <a:lnTo>
                  <a:pt x="390" y="116"/>
                </a:lnTo>
                <a:lnTo>
                  <a:pt x="388" y="118"/>
                </a:lnTo>
                <a:lnTo>
                  <a:pt x="388" y="120"/>
                </a:lnTo>
                <a:lnTo>
                  <a:pt x="386" y="122"/>
                </a:lnTo>
                <a:lnTo>
                  <a:pt x="382" y="126"/>
                </a:lnTo>
                <a:lnTo>
                  <a:pt x="382" y="128"/>
                </a:lnTo>
                <a:lnTo>
                  <a:pt x="380" y="130"/>
                </a:lnTo>
                <a:lnTo>
                  <a:pt x="380" y="132"/>
                </a:lnTo>
                <a:lnTo>
                  <a:pt x="378" y="134"/>
                </a:lnTo>
                <a:lnTo>
                  <a:pt x="378" y="140"/>
                </a:lnTo>
                <a:lnTo>
                  <a:pt x="376" y="142"/>
                </a:lnTo>
                <a:lnTo>
                  <a:pt x="376" y="146"/>
                </a:lnTo>
                <a:lnTo>
                  <a:pt x="376" y="148"/>
                </a:lnTo>
                <a:lnTo>
                  <a:pt x="374" y="150"/>
                </a:lnTo>
                <a:lnTo>
                  <a:pt x="372" y="150"/>
                </a:lnTo>
                <a:lnTo>
                  <a:pt x="372" y="152"/>
                </a:lnTo>
                <a:lnTo>
                  <a:pt x="368" y="156"/>
                </a:lnTo>
                <a:lnTo>
                  <a:pt x="366" y="158"/>
                </a:lnTo>
                <a:lnTo>
                  <a:pt x="364" y="160"/>
                </a:lnTo>
                <a:lnTo>
                  <a:pt x="362" y="162"/>
                </a:lnTo>
                <a:lnTo>
                  <a:pt x="362" y="162"/>
                </a:lnTo>
                <a:lnTo>
                  <a:pt x="362" y="164"/>
                </a:lnTo>
                <a:lnTo>
                  <a:pt x="362" y="164"/>
                </a:lnTo>
                <a:lnTo>
                  <a:pt x="360" y="166"/>
                </a:lnTo>
                <a:lnTo>
                  <a:pt x="360" y="168"/>
                </a:lnTo>
                <a:lnTo>
                  <a:pt x="360" y="170"/>
                </a:lnTo>
                <a:lnTo>
                  <a:pt x="360" y="176"/>
                </a:lnTo>
                <a:lnTo>
                  <a:pt x="360" y="180"/>
                </a:lnTo>
                <a:lnTo>
                  <a:pt x="360" y="184"/>
                </a:lnTo>
                <a:lnTo>
                  <a:pt x="362" y="188"/>
                </a:lnTo>
                <a:lnTo>
                  <a:pt x="362" y="192"/>
                </a:lnTo>
                <a:lnTo>
                  <a:pt x="360" y="192"/>
                </a:lnTo>
                <a:lnTo>
                  <a:pt x="358" y="190"/>
                </a:lnTo>
                <a:lnTo>
                  <a:pt x="354" y="186"/>
                </a:lnTo>
                <a:lnTo>
                  <a:pt x="354" y="186"/>
                </a:lnTo>
                <a:lnTo>
                  <a:pt x="352" y="184"/>
                </a:lnTo>
                <a:lnTo>
                  <a:pt x="352" y="184"/>
                </a:lnTo>
                <a:lnTo>
                  <a:pt x="352" y="182"/>
                </a:lnTo>
                <a:lnTo>
                  <a:pt x="350" y="180"/>
                </a:lnTo>
                <a:lnTo>
                  <a:pt x="350" y="176"/>
                </a:lnTo>
                <a:lnTo>
                  <a:pt x="348" y="172"/>
                </a:lnTo>
                <a:lnTo>
                  <a:pt x="348" y="166"/>
                </a:lnTo>
                <a:lnTo>
                  <a:pt x="346" y="160"/>
                </a:lnTo>
                <a:lnTo>
                  <a:pt x="346" y="158"/>
                </a:lnTo>
                <a:lnTo>
                  <a:pt x="346" y="156"/>
                </a:lnTo>
                <a:lnTo>
                  <a:pt x="346" y="152"/>
                </a:lnTo>
                <a:lnTo>
                  <a:pt x="346" y="150"/>
                </a:lnTo>
                <a:lnTo>
                  <a:pt x="346" y="146"/>
                </a:lnTo>
                <a:lnTo>
                  <a:pt x="344" y="144"/>
                </a:lnTo>
                <a:lnTo>
                  <a:pt x="344" y="144"/>
                </a:lnTo>
                <a:lnTo>
                  <a:pt x="344" y="144"/>
                </a:lnTo>
                <a:lnTo>
                  <a:pt x="344" y="142"/>
                </a:lnTo>
                <a:lnTo>
                  <a:pt x="342" y="142"/>
                </a:lnTo>
                <a:lnTo>
                  <a:pt x="340" y="140"/>
                </a:lnTo>
                <a:lnTo>
                  <a:pt x="338" y="138"/>
                </a:lnTo>
                <a:lnTo>
                  <a:pt x="336" y="138"/>
                </a:lnTo>
                <a:lnTo>
                  <a:pt x="334" y="136"/>
                </a:lnTo>
                <a:lnTo>
                  <a:pt x="330" y="134"/>
                </a:lnTo>
                <a:lnTo>
                  <a:pt x="326" y="134"/>
                </a:lnTo>
                <a:lnTo>
                  <a:pt x="324" y="132"/>
                </a:lnTo>
                <a:lnTo>
                  <a:pt x="322" y="132"/>
                </a:lnTo>
                <a:lnTo>
                  <a:pt x="318" y="132"/>
                </a:lnTo>
                <a:lnTo>
                  <a:pt x="314" y="132"/>
                </a:lnTo>
                <a:lnTo>
                  <a:pt x="312" y="130"/>
                </a:lnTo>
                <a:lnTo>
                  <a:pt x="312" y="130"/>
                </a:lnTo>
                <a:lnTo>
                  <a:pt x="310" y="130"/>
                </a:lnTo>
                <a:lnTo>
                  <a:pt x="310" y="130"/>
                </a:lnTo>
                <a:lnTo>
                  <a:pt x="308" y="128"/>
                </a:lnTo>
                <a:lnTo>
                  <a:pt x="302" y="122"/>
                </a:lnTo>
                <a:lnTo>
                  <a:pt x="300" y="120"/>
                </a:lnTo>
                <a:lnTo>
                  <a:pt x="298" y="120"/>
                </a:lnTo>
                <a:lnTo>
                  <a:pt x="298" y="118"/>
                </a:lnTo>
                <a:lnTo>
                  <a:pt x="296" y="118"/>
                </a:lnTo>
                <a:lnTo>
                  <a:pt x="296" y="118"/>
                </a:lnTo>
                <a:lnTo>
                  <a:pt x="294" y="118"/>
                </a:lnTo>
                <a:lnTo>
                  <a:pt x="294" y="118"/>
                </a:lnTo>
                <a:lnTo>
                  <a:pt x="292" y="118"/>
                </a:lnTo>
                <a:lnTo>
                  <a:pt x="292" y="118"/>
                </a:lnTo>
                <a:lnTo>
                  <a:pt x="290" y="120"/>
                </a:lnTo>
                <a:lnTo>
                  <a:pt x="290" y="122"/>
                </a:lnTo>
                <a:lnTo>
                  <a:pt x="288" y="122"/>
                </a:lnTo>
                <a:lnTo>
                  <a:pt x="286" y="124"/>
                </a:lnTo>
                <a:lnTo>
                  <a:pt x="286" y="128"/>
                </a:lnTo>
                <a:lnTo>
                  <a:pt x="284" y="130"/>
                </a:lnTo>
                <a:lnTo>
                  <a:pt x="284" y="132"/>
                </a:lnTo>
                <a:lnTo>
                  <a:pt x="284" y="134"/>
                </a:lnTo>
                <a:lnTo>
                  <a:pt x="282" y="136"/>
                </a:lnTo>
                <a:lnTo>
                  <a:pt x="282" y="140"/>
                </a:lnTo>
                <a:lnTo>
                  <a:pt x="282" y="142"/>
                </a:lnTo>
                <a:lnTo>
                  <a:pt x="282" y="144"/>
                </a:lnTo>
                <a:lnTo>
                  <a:pt x="282" y="146"/>
                </a:lnTo>
                <a:lnTo>
                  <a:pt x="282" y="148"/>
                </a:lnTo>
                <a:lnTo>
                  <a:pt x="284" y="150"/>
                </a:lnTo>
                <a:lnTo>
                  <a:pt x="284" y="150"/>
                </a:lnTo>
                <a:lnTo>
                  <a:pt x="284" y="150"/>
                </a:lnTo>
                <a:lnTo>
                  <a:pt x="286" y="150"/>
                </a:lnTo>
                <a:lnTo>
                  <a:pt x="286" y="150"/>
                </a:lnTo>
                <a:lnTo>
                  <a:pt x="288" y="150"/>
                </a:lnTo>
                <a:lnTo>
                  <a:pt x="290" y="150"/>
                </a:lnTo>
                <a:lnTo>
                  <a:pt x="292" y="150"/>
                </a:lnTo>
                <a:lnTo>
                  <a:pt x="292" y="152"/>
                </a:lnTo>
                <a:lnTo>
                  <a:pt x="294" y="152"/>
                </a:lnTo>
                <a:lnTo>
                  <a:pt x="294" y="152"/>
                </a:lnTo>
                <a:lnTo>
                  <a:pt x="294" y="152"/>
                </a:lnTo>
                <a:lnTo>
                  <a:pt x="294" y="154"/>
                </a:lnTo>
                <a:lnTo>
                  <a:pt x="296" y="156"/>
                </a:lnTo>
                <a:lnTo>
                  <a:pt x="296" y="158"/>
                </a:lnTo>
                <a:lnTo>
                  <a:pt x="296" y="162"/>
                </a:lnTo>
                <a:lnTo>
                  <a:pt x="296" y="164"/>
                </a:lnTo>
                <a:lnTo>
                  <a:pt x="296" y="168"/>
                </a:lnTo>
                <a:lnTo>
                  <a:pt x="296" y="170"/>
                </a:lnTo>
                <a:lnTo>
                  <a:pt x="296" y="174"/>
                </a:lnTo>
                <a:lnTo>
                  <a:pt x="296" y="180"/>
                </a:lnTo>
                <a:lnTo>
                  <a:pt x="296" y="186"/>
                </a:lnTo>
                <a:lnTo>
                  <a:pt x="294" y="190"/>
                </a:lnTo>
                <a:lnTo>
                  <a:pt x="290" y="192"/>
                </a:lnTo>
                <a:lnTo>
                  <a:pt x="288" y="192"/>
                </a:lnTo>
                <a:lnTo>
                  <a:pt x="286" y="192"/>
                </a:lnTo>
                <a:lnTo>
                  <a:pt x="284" y="192"/>
                </a:lnTo>
                <a:lnTo>
                  <a:pt x="282" y="194"/>
                </a:lnTo>
                <a:lnTo>
                  <a:pt x="280" y="194"/>
                </a:lnTo>
                <a:lnTo>
                  <a:pt x="278" y="196"/>
                </a:lnTo>
                <a:lnTo>
                  <a:pt x="276" y="196"/>
                </a:lnTo>
                <a:lnTo>
                  <a:pt x="276" y="198"/>
                </a:lnTo>
                <a:lnTo>
                  <a:pt x="274" y="198"/>
                </a:lnTo>
                <a:lnTo>
                  <a:pt x="274" y="200"/>
                </a:lnTo>
                <a:lnTo>
                  <a:pt x="274" y="200"/>
                </a:lnTo>
                <a:lnTo>
                  <a:pt x="274" y="202"/>
                </a:lnTo>
                <a:lnTo>
                  <a:pt x="274" y="202"/>
                </a:lnTo>
                <a:lnTo>
                  <a:pt x="274" y="206"/>
                </a:lnTo>
                <a:lnTo>
                  <a:pt x="274" y="208"/>
                </a:lnTo>
                <a:lnTo>
                  <a:pt x="276" y="210"/>
                </a:lnTo>
                <a:lnTo>
                  <a:pt x="276" y="214"/>
                </a:lnTo>
                <a:lnTo>
                  <a:pt x="276" y="214"/>
                </a:lnTo>
                <a:lnTo>
                  <a:pt x="276" y="216"/>
                </a:lnTo>
                <a:lnTo>
                  <a:pt x="276" y="216"/>
                </a:lnTo>
                <a:lnTo>
                  <a:pt x="274" y="218"/>
                </a:lnTo>
                <a:lnTo>
                  <a:pt x="274" y="218"/>
                </a:lnTo>
                <a:lnTo>
                  <a:pt x="274" y="218"/>
                </a:lnTo>
                <a:lnTo>
                  <a:pt x="272" y="220"/>
                </a:lnTo>
                <a:lnTo>
                  <a:pt x="270" y="220"/>
                </a:lnTo>
                <a:lnTo>
                  <a:pt x="270" y="220"/>
                </a:lnTo>
                <a:lnTo>
                  <a:pt x="268" y="222"/>
                </a:lnTo>
                <a:lnTo>
                  <a:pt x="266" y="224"/>
                </a:lnTo>
                <a:lnTo>
                  <a:pt x="264" y="230"/>
                </a:lnTo>
                <a:lnTo>
                  <a:pt x="262" y="232"/>
                </a:lnTo>
                <a:lnTo>
                  <a:pt x="262" y="234"/>
                </a:lnTo>
                <a:lnTo>
                  <a:pt x="260" y="236"/>
                </a:lnTo>
                <a:lnTo>
                  <a:pt x="260" y="236"/>
                </a:lnTo>
                <a:lnTo>
                  <a:pt x="258" y="238"/>
                </a:lnTo>
                <a:lnTo>
                  <a:pt x="258" y="238"/>
                </a:lnTo>
                <a:lnTo>
                  <a:pt x="256" y="238"/>
                </a:lnTo>
                <a:lnTo>
                  <a:pt x="254" y="240"/>
                </a:lnTo>
                <a:lnTo>
                  <a:pt x="252" y="240"/>
                </a:lnTo>
                <a:lnTo>
                  <a:pt x="250" y="242"/>
                </a:lnTo>
                <a:lnTo>
                  <a:pt x="248" y="242"/>
                </a:lnTo>
                <a:lnTo>
                  <a:pt x="244" y="242"/>
                </a:lnTo>
                <a:lnTo>
                  <a:pt x="242" y="244"/>
                </a:lnTo>
                <a:lnTo>
                  <a:pt x="240" y="244"/>
                </a:lnTo>
                <a:lnTo>
                  <a:pt x="240" y="246"/>
                </a:lnTo>
                <a:lnTo>
                  <a:pt x="238" y="248"/>
                </a:lnTo>
                <a:lnTo>
                  <a:pt x="236" y="252"/>
                </a:lnTo>
                <a:lnTo>
                  <a:pt x="234" y="254"/>
                </a:lnTo>
                <a:lnTo>
                  <a:pt x="232" y="256"/>
                </a:lnTo>
                <a:lnTo>
                  <a:pt x="230" y="258"/>
                </a:lnTo>
                <a:lnTo>
                  <a:pt x="230" y="258"/>
                </a:lnTo>
                <a:lnTo>
                  <a:pt x="228" y="258"/>
                </a:lnTo>
                <a:lnTo>
                  <a:pt x="224" y="260"/>
                </a:lnTo>
                <a:lnTo>
                  <a:pt x="220" y="262"/>
                </a:lnTo>
                <a:lnTo>
                  <a:pt x="218" y="262"/>
                </a:lnTo>
                <a:lnTo>
                  <a:pt x="218" y="262"/>
                </a:lnTo>
                <a:lnTo>
                  <a:pt x="216" y="264"/>
                </a:lnTo>
                <a:lnTo>
                  <a:pt x="216" y="264"/>
                </a:lnTo>
                <a:lnTo>
                  <a:pt x="214" y="264"/>
                </a:lnTo>
                <a:lnTo>
                  <a:pt x="214" y="266"/>
                </a:lnTo>
                <a:lnTo>
                  <a:pt x="214" y="268"/>
                </a:lnTo>
                <a:lnTo>
                  <a:pt x="212" y="270"/>
                </a:lnTo>
                <a:lnTo>
                  <a:pt x="212" y="272"/>
                </a:lnTo>
                <a:lnTo>
                  <a:pt x="210" y="276"/>
                </a:lnTo>
                <a:lnTo>
                  <a:pt x="210" y="278"/>
                </a:lnTo>
                <a:lnTo>
                  <a:pt x="210" y="280"/>
                </a:lnTo>
                <a:lnTo>
                  <a:pt x="208" y="282"/>
                </a:lnTo>
                <a:lnTo>
                  <a:pt x="208" y="282"/>
                </a:lnTo>
                <a:lnTo>
                  <a:pt x="206" y="284"/>
                </a:lnTo>
                <a:lnTo>
                  <a:pt x="206" y="286"/>
                </a:lnTo>
                <a:lnTo>
                  <a:pt x="202" y="286"/>
                </a:lnTo>
                <a:lnTo>
                  <a:pt x="200" y="288"/>
                </a:lnTo>
                <a:lnTo>
                  <a:pt x="196" y="292"/>
                </a:lnTo>
                <a:lnTo>
                  <a:pt x="192" y="294"/>
                </a:lnTo>
                <a:lnTo>
                  <a:pt x="190" y="296"/>
                </a:lnTo>
                <a:lnTo>
                  <a:pt x="188" y="296"/>
                </a:lnTo>
                <a:lnTo>
                  <a:pt x="182" y="300"/>
                </a:lnTo>
                <a:lnTo>
                  <a:pt x="180" y="300"/>
                </a:lnTo>
                <a:lnTo>
                  <a:pt x="176" y="302"/>
                </a:lnTo>
                <a:lnTo>
                  <a:pt x="176" y="304"/>
                </a:lnTo>
                <a:lnTo>
                  <a:pt x="174" y="304"/>
                </a:lnTo>
                <a:lnTo>
                  <a:pt x="174" y="306"/>
                </a:lnTo>
                <a:lnTo>
                  <a:pt x="172" y="306"/>
                </a:lnTo>
                <a:lnTo>
                  <a:pt x="172" y="308"/>
                </a:lnTo>
                <a:lnTo>
                  <a:pt x="172" y="308"/>
                </a:lnTo>
                <a:lnTo>
                  <a:pt x="172" y="310"/>
                </a:lnTo>
                <a:lnTo>
                  <a:pt x="172" y="312"/>
                </a:lnTo>
                <a:lnTo>
                  <a:pt x="172" y="314"/>
                </a:lnTo>
                <a:lnTo>
                  <a:pt x="172" y="318"/>
                </a:lnTo>
                <a:lnTo>
                  <a:pt x="172" y="322"/>
                </a:lnTo>
                <a:lnTo>
                  <a:pt x="174" y="324"/>
                </a:lnTo>
                <a:lnTo>
                  <a:pt x="176" y="332"/>
                </a:lnTo>
                <a:lnTo>
                  <a:pt x="178" y="340"/>
                </a:lnTo>
                <a:lnTo>
                  <a:pt x="178" y="344"/>
                </a:lnTo>
                <a:lnTo>
                  <a:pt x="180" y="346"/>
                </a:lnTo>
                <a:lnTo>
                  <a:pt x="180" y="350"/>
                </a:lnTo>
                <a:lnTo>
                  <a:pt x="180" y="352"/>
                </a:lnTo>
                <a:lnTo>
                  <a:pt x="180" y="352"/>
                </a:lnTo>
                <a:lnTo>
                  <a:pt x="180" y="354"/>
                </a:lnTo>
                <a:lnTo>
                  <a:pt x="178" y="356"/>
                </a:lnTo>
                <a:lnTo>
                  <a:pt x="178" y="356"/>
                </a:lnTo>
                <a:lnTo>
                  <a:pt x="178" y="358"/>
                </a:lnTo>
                <a:lnTo>
                  <a:pt x="178" y="358"/>
                </a:lnTo>
                <a:lnTo>
                  <a:pt x="176" y="358"/>
                </a:lnTo>
                <a:lnTo>
                  <a:pt x="174" y="360"/>
                </a:lnTo>
                <a:lnTo>
                  <a:pt x="172" y="360"/>
                </a:lnTo>
                <a:lnTo>
                  <a:pt x="172" y="360"/>
                </a:lnTo>
                <a:lnTo>
                  <a:pt x="172" y="360"/>
                </a:lnTo>
                <a:lnTo>
                  <a:pt x="172" y="362"/>
                </a:lnTo>
                <a:lnTo>
                  <a:pt x="172" y="362"/>
                </a:lnTo>
                <a:lnTo>
                  <a:pt x="172" y="364"/>
                </a:lnTo>
                <a:lnTo>
                  <a:pt x="172" y="366"/>
                </a:lnTo>
                <a:lnTo>
                  <a:pt x="172" y="368"/>
                </a:lnTo>
                <a:lnTo>
                  <a:pt x="172" y="368"/>
                </a:lnTo>
                <a:lnTo>
                  <a:pt x="174" y="372"/>
                </a:lnTo>
                <a:lnTo>
                  <a:pt x="176" y="376"/>
                </a:lnTo>
                <a:lnTo>
                  <a:pt x="176" y="378"/>
                </a:lnTo>
                <a:lnTo>
                  <a:pt x="178" y="380"/>
                </a:lnTo>
                <a:lnTo>
                  <a:pt x="178" y="382"/>
                </a:lnTo>
                <a:lnTo>
                  <a:pt x="178" y="382"/>
                </a:lnTo>
                <a:lnTo>
                  <a:pt x="178" y="384"/>
                </a:lnTo>
                <a:lnTo>
                  <a:pt x="178" y="386"/>
                </a:lnTo>
                <a:lnTo>
                  <a:pt x="178" y="386"/>
                </a:lnTo>
                <a:lnTo>
                  <a:pt x="176" y="388"/>
                </a:lnTo>
                <a:lnTo>
                  <a:pt x="176" y="390"/>
                </a:lnTo>
                <a:lnTo>
                  <a:pt x="174" y="394"/>
                </a:lnTo>
                <a:lnTo>
                  <a:pt x="170" y="398"/>
                </a:lnTo>
                <a:lnTo>
                  <a:pt x="168" y="402"/>
                </a:lnTo>
                <a:lnTo>
                  <a:pt x="166" y="406"/>
                </a:lnTo>
                <a:lnTo>
                  <a:pt x="164" y="410"/>
                </a:lnTo>
                <a:lnTo>
                  <a:pt x="162" y="412"/>
                </a:lnTo>
                <a:lnTo>
                  <a:pt x="160" y="414"/>
                </a:lnTo>
                <a:lnTo>
                  <a:pt x="160" y="416"/>
                </a:lnTo>
                <a:lnTo>
                  <a:pt x="158" y="418"/>
                </a:lnTo>
                <a:lnTo>
                  <a:pt x="156" y="420"/>
                </a:lnTo>
                <a:lnTo>
                  <a:pt x="154" y="420"/>
                </a:lnTo>
                <a:lnTo>
                  <a:pt x="152" y="422"/>
                </a:lnTo>
                <a:lnTo>
                  <a:pt x="150" y="424"/>
                </a:lnTo>
                <a:lnTo>
                  <a:pt x="148" y="426"/>
                </a:lnTo>
                <a:lnTo>
                  <a:pt x="146" y="426"/>
                </a:lnTo>
                <a:lnTo>
                  <a:pt x="144" y="426"/>
                </a:lnTo>
                <a:lnTo>
                  <a:pt x="142" y="426"/>
                </a:lnTo>
                <a:lnTo>
                  <a:pt x="142" y="426"/>
                </a:lnTo>
                <a:lnTo>
                  <a:pt x="140" y="426"/>
                </a:lnTo>
                <a:lnTo>
                  <a:pt x="140" y="426"/>
                </a:lnTo>
                <a:lnTo>
                  <a:pt x="138" y="426"/>
                </a:lnTo>
                <a:lnTo>
                  <a:pt x="136" y="424"/>
                </a:lnTo>
                <a:lnTo>
                  <a:pt x="136" y="424"/>
                </a:lnTo>
                <a:lnTo>
                  <a:pt x="134" y="422"/>
                </a:lnTo>
                <a:lnTo>
                  <a:pt x="134" y="422"/>
                </a:lnTo>
                <a:lnTo>
                  <a:pt x="132" y="420"/>
                </a:lnTo>
                <a:lnTo>
                  <a:pt x="132" y="420"/>
                </a:lnTo>
                <a:lnTo>
                  <a:pt x="132" y="418"/>
                </a:lnTo>
                <a:lnTo>
                  <a:pt x="132" y="416"/>
                </a:lnTo>
                <a:lnTo>
                  <a:pt x="132" y="414"/>
                </a:lnTo>
                <a:lnTo>
                  <a:pt x="130" y="412"/>
                </a:lnTo>
                <a:lnTo>
                  <a:pt x="130" y="406"/>
                </a:lnTo>
                <a:lnTo>
                  <a:pt x="130" y="404"/>
                </a:lnTo>
                <a:lnTo>
                  <a:pt x="130" y="402"/>
                </a:lnTo>
                <a:lnTo>
                  <a:pt x="130" y="400"/>
                </a:lnTo>
                <a:lnTo>
                  <a:pt x="128" y="398"/>
                </a:lnTo>
                <a:lnTo>
                  <a:pt x="126" y="392"/>
                </a:lnTo>
                <a:lnTo>
                  <a:pt x="124" y="388"/>
                </a:lnTo>
                <a:lnTo>
                  <a:pt x="122" y="382"/>
                </a:lnTo>
                <a:lnTo>
                  <a:pt x="116" y="370"/>
                </a:lnTo>
                <a:lnTo>
                  <a:pt x="114" y="366"/>
                </a:lnTo>
                <a:lnTo>
                  <a:pt x="112" y="362"/>
                </a:lnTo>
                <a:lnTo>
                  <a:pt x="110" y="358"/>
                </a:lnTo>
                <a:lnTo>
                  <a:pt x="108" y="352"/>
                </a:lnTo>
                <a:lnTo>
                  <a:pt x="104" y="340"/>
                </a:lnTo>
                <a:lnTo>
                  <a:pt x="102" y="334"/>
                </a:lnTo>
                <a:lnTo>
                  <a:pt x="100" y="328"/>
                </a:lnTo>
                <a:lnTo>
                  <a:pt x="98" y="322"/>
                </a:lnTo>
                <a:lnTo>
                  <a:pt x="96" y="318"/>
                </a:lnTo>
                <a:lnTo>
                  <a:pt x="94" y="314"/>
                </a:lnTo>
                <a:lnTo>
                  <a:pt x="92" y="312"/>
                </a:lnTo>
                <a:lnTo>
                  <a:pt x="88" y="304"/>
                </a:lnTo>
                <a:lnTo>
                  <a:pt x="84" y="300"/>
                </a:lnTo>
                <a:lnTo>
                  <a:pt x="82" y="298"/>
                </a:lnTo>
                <a:lnTo>
                  <a:pt x="80" y="294"/>
                </a:lnTo>
                <a:lnTo>
                  <a:pt x="80" y="292"/>
                </a:lnTo>
                <a:lnTo>
                  <a:pt x="78" y="292"/>
                </a:lnTo>
                <a:lnTo>
                  <a:pt x="78" y="288"/>
                </a:lnTo>
                <a:lnTo>
                  <a:pt x="76" y="284"/>
                </a:lnTo>
                <a:lnTo>
                  <a:pt x="74" y="278"/>
                </a:lnTo>
                <a:lnTo>
                  <a:pt x="74" y="274"/>
                </a:lnTo>
                <a:lnTo>
                  <a:pt x="72" y="268"/>
                </a:lnTo>
                <a:lnTo>
                  <a:pt x="72" y="264"/>
                </a:lnTo>
                <a:lnTo>
                  <a:pt x="72" y="260"/>
                </a:lnTo>
                <a:lnTo>
                  <a:pt x="70" y="256"/>
                </a:lnTo>
                <a:lnTo>
                  <a:pt x="70" y="252"/>
                </a:lnTo>
                <a:lnTo>
                  <a:pt x="70" y="250"/>
                </a:lnTo>
                <a:lnTo>
                  <a:pt x="70" y="240"/>
                </a:lnTo>
                <a:lnTo>
                  <a:pt x="72" y="232"/>
                </a:lnTo>
                <a:lnTo>
                  <a:pt x="72" y="228"/>
                </a:lnTo>
                <a:lnTo>
                  <a:pt x="70" y="224"/>
                </a:lnTo>
                <a:lnTo>
                  <a:pt x="70" y="218"/>
                </a:lnTo>
                <a:lnTo>
                  <a:pt x="70" y="212"/>
                </a:lnTo>
                <a:lnTo>
                  <a:pt x="70" y="208"/>
                </a:lnTo>
                <a:lnTo>
                  <a:pt x="68" y="206"/>
                </a:lnTo>
                <a:lnTo>
                  <a:pt x="68" y="202"/>
                </a:lnTo>
                <a:lnTo>
                  <a:pt x="68" y="200"/>
                </a:lnTo>
                <a:lnTo>
                  <a:pt x="66" y="196"/>
                </a:lnTo>
                <a:lnTo>
                  <a:pt x="66" y="192"/>
                </a:lnTo>
                <a:lnTo>
                  <a:pt x="64" y="190"/>
                </a:lnTo>
                <a:lnTo>
                  <a:pt x="64" y="188"/>
                </a:lnTo>
                <a:lnTo>
                  <a:pt x="62" y="186"/>
                </a:lnTo>
                <a:lnTo>
                  <a:pt x="62" y="186"/>
                </a:lnTo>
                <a:lnTo>
                  <a:pt x="62" y="186"/>
                </a:lnTo>
                <a:lnTo>
                  <a:pt x="62" y="184"/>
                </a:lnTo>
                <a:lnTo>
                  <a:pt x="60" y="184"/>
                </a:lnTo>
                <a:lnTo>
                  <a:pt x="60" y="184"/>
                </a:lnTo>
                <a:lnTo>
                  <a:pt x="60" y="184"/>
                </a:lnTo>
                <a:lnTo>
                  <a:pt x="58" y="186"/>
                </a:lnTo>
                <a:lnTo>
                  <a:pt x="58" y="186"/>
                </a:lnTo>
                <a:lnTo>
                  <a:pt x="58" y="186"/>
                </a:lnTo>
                <a:lnTo>
                  <a:pt x="58" y="188"/>
                </a:lnTo>
                <a:lnTo>
                  <a:pt x="58" y="190"/>
                </a:lnTo>
                <a:lnTo>
                  <a:pt x="60" y="192"/>
                </a:lnTo>
                <a:lnTo>
                  <a:pt x="60" y="194"/>
                </a:lnTo>
                <a:lnTo>
                  <a:pt x="60" y="196"/>
                </a:lnTo>
                <a:lnTo>
                  <a:pt x="60" y="198"/>
                </a:lnTo>
                <a:lnTo>
                  <a:pt x="60" y="198"/>
                </a:lnTo>
                <a:lnTo>
                  <a:pt x="60" y="200"/>
                </a:lnTo>
                <a:lnTo>
                  <a:pt x="58" y="202"/>
                </a:lnTo>
                <a:lnTo>
                  <a:pt x="56" y="202"/>
                </a:lnTo>
                <a:lnTo>
                  <a:pt x="56" y="204"/>
                </a:lnTo>
                <a:lnTo>
                  <a:pt x="54" y="206"/>
                </a:lnTo>
                <a:lnTo>
                  <a:pt x="52" y="206"/>
                </a:lnTo>
                <a:lnTo>
                  <a:pt x="52" y="208"/>
                </a:lnTo>
                <a:lnTo>
                  <a:pt x="50" y="208"/>
                </a:lnTo>
                <a:lnTo>
                  <a:pt x="48" y="208"/>
                </a:lnTo>
                <a:lnTo>
                  <a:pt x="48" y="210"/>
                </a:lnTo>
                <a:lnTo>
                  <a:pt x="44" y="210"/>
                </a:lnTo>
                <a:lnTo>
                  <a:pt x="42" y="210"/>
                </a:lnTo>
                <a:lnTo>
                  <a:pt x="38" y="210"/>
                </a:lnTo>
                <a:lnTo>
                  <a:pt x="36" y="210"/>
                </a:lnTo>
                <a:lnTo>
                  <a:pt x="34" y="208"/>
                </a:lnTo>
                <a:lnTo>
                  <a:pt x="30" y="208"/>
                </a:lnTo>
                <a:lnTo>
                  <a:pt x="30" y="208"/>
                </a:lnTo>
                <a:lnTo>
                  <a:pt x="28" y="208"/>
                </a:lnTo>
                <a:lnTo>
                  <a:pt x="28" y="206"/>
                </a:lnTo>
                <a:lnTo>
                  <a:pt x="26" y="206"/>
                </a:lnTo>
                <a:lnTo>
                  <a:pt x="24" y="204"/>
                </a:lnTo>
                <a:lnTo>
                  <a:pt x="20" y="200"/>
                </a:lnTo>
                <a:lnTo>
                  <a:pt x="18" y="198"/>
                </a:lnTo>
                <a:lnTo>
                  <a:pt x="16" y="194"/>
                </a:lnTo>
                <a:lnTo>
                  <a:pt x="14" y="194"/>
                </a:lnTo>
                <a:lnTo>
                  <a:pt x="14" y="192"/>
                </a:lnTo>
                <a:lnTo>
                  <a:pt x="12" y="190"/>
                </a:lnTo>
                <a:lnTo>
                  <a:pt x="12" y="188"/>
                </a:lnTo>
                <a:lnTo>
                  <a:pt x="12" y="188"/>
                </a:lnTo>
                <a:lnTo>
                  <a:pt x="12" y="186"/>
                </a:lnTo>
                <a:lnTo>
                  <a:pt x="12" y="186"/>
                </a:lnTo>
                <a:lnTo>
                  <a:pt x="12" y="184"/>
                </a:lnTo>
                <a:lnTo>
                  <a:pt x="12" y="184"/>
                </a:lnTo>
                <a:lnTo>
                  <a:pt x="14" y="184"/>
                </a:lnTo>
                <a:lnTo>
                  <a:pt x="16" y="182"/>
                </a:lnTo>
                <a:lnTo>
                  <a:pt x="18" y="180"/>
                </a:lnTo>
                <a:lnTo>
                  <a:pt x="18" y="178"/>
                </a:lnTo>
                <a:lnTo>
                  <a:pt x="20" y="178"/>
                </a:lnTo>
                <a:lnTo>
                  <a:pt x="20" y="176"/>
                </a:lnTo>
                <a:lnTo>
                  <a:pt x="20" y="176"/>
                </a:lnTo>
                <a:lnTo>
                  <a:pt x="20" y="176"/>
                </a:lnTo>
                <a:lnTo>
                  <a:pt x="20" y="174"/>
                </a:lnTo>
                <a:lnTo>
                  <a:pt x="20" y="174"/>
                </a:lnTo>
                <a:lnTo>
                  <a:pt x="20" y="174"/>
                </a:lnTo>
                <a:lnTo>
                  <a:pt x="20" y="174"/>
                </a:lnTo>
                <a:lnTo>
                  <a:pt x="18" y="174"/>
                </a:lnTo>
                <a:lnTo>
                  <a:pt x="16" y="174"/>
                </a:lnTo>
                <a:lnTo>
                  <a:pt x="14" y="174"/>
                </a:lnTo>
                <a:lnTo>
                  <a:pt x="12" y="176"/>
                </a:lnTo>
                <a:lnTo>
                  <a:pt x="12" y="176"/>
                </a:lnTo>
                <a:lnTo>
                  <a:pt x="10" y="176"/>
                </a:lnTo>
                <a:lnTo>
                  <a:pt x="8" y="176"/>
                </a:lnTo>
                <a:lnTo>
                  <a:pt x="8" y="176"/>
                </a:lnTo>
                <a:lnTo>
                  <a:pt x="8" y="176"/>
                </a:lnTo>
                <a:lnTo>
                  <a:pt x="6" y="174"/>
                </a:lnTo>
                <a:lnTo>
                  <a:pt x="6" y="174"/>
                </a:lnTo>
                <a:lnTo>
                  <a:pt x="4" y="172"/>
                </a:lnTo>
                <a:lnTo>
                  <a:pt x="4" y="168"/>
                </a:lnTo>
                <a:lnTo>
                  <a:pt x="2" y="166"/>
                </a:lnTo>
                <a:lnTo>
                  <a:pt x="0" y="164"/>
                </a:lnTo>
                <a:lnTo>
                  <a:pt x="2" y="162"/>
                </a:lnTo>
                <a:lnTo>
                  <a:pt x="4" y="160"/>
                </a:lnTo>
                <a:lnTo>
                  <a:pt x="6" y="158"/>
                </a:lnTo>
                <a:lnTo>
                  <a:pt x="6" y="156"/>
                </a:lnTo>
                <a:lnTo>
                  <a:pt x="8" y="156"/>
                </a:lnTo>
                <a:lnTo>
                  <a:pt x="10" y="154"/>
                </a:lnTo>
                <a:lnTo>
                  <a:pt x="10" y="154"/>
                </a:lnTo>
                <a:lnTo>
                  <a:pt x="12" y="154"/>
                </a:lnTo>
                <a:lnTo>
                  <a:pt x="14" y="154"/>
                </a:lnTo>
                <a:lnTo>
                  <a:pt x="16" y="154"/>
                </a:lnTo>
                <a:lnTo>
                  <a:pt x="20" y="154"/>
                </a:lnTo>
                <a:lnTo>
                  <a:pt x="24" y="156"/>
                </a:lnTo>
                <a:lnTo>
                  <a:pt x="28" y="156"/>
                </a:lnTo>
                <a:lnTo>
                  <a:pt x="30" y="156"/>
                </a:lnTo>
                <a:lnTo>
                  <a:pt x="32" y="156"/>
                </a:lnTo>
                <a:lnTo>
                  <a:pt x="34" y="156"/>
                </a:lnTo>
                <a:lnTo>
                  <a:pt x="36" y="156"/>
                </a:lnTo>
                <a:lnTo>
                  <a:pt x="38" y="156"/>
                </a:lnTo>
                <a:lnTo>
                  <a:pt x="38" y="154"/>
                </a:lnTo>
                <a:lnTo>
                  <a:pt x="38" y="154"/>
                </a:lnTo>
                <a:lnTo>
                  <a:pt x="38" y="154"/>
                </a:lnTo>
                <a:lnTo>
                  <a:pt x="40" y="154"/>
                </a:lnTo>
                <a:lnTo>
                  <a:pt x="40" y="152"/>
                </a:lnTo>
                <a:lnTo>
                  <a:pt x="40" y="150"/>
                </a:lnTo>
                <a:lnTo>
                  <a:pt x="40" y="148"/>
                </a:lnTo>
                <a:lnTo>
                  <a:pt x="40" y="146"/>
                </a:lnTo>
                <a:lnTo>
                  <a:pt x="40" y="144"/>
                </a:lnTo>
                <a:lnTo>
                  <a:pt x="40" y="144"/>
                </a:lnTo>
                <a:lnTo>
                  <a:pt x="40" y="142"/>
                </a:lnTo>
                <a:lnTo>
                  <a:pt x="40" y="140"/>
                </a:lnTo>
                <a:lnTo>
                  <a:pt x="38" y="140"/>
                </a:lnTo>
                <a:lnTo>
                  <a:pt x="38" y="136"/>
                </a:lnTo>
                <a:lnTo>
                  <a:pt x="36" y="134"/>
                </a:lnTo>
                <a:lnTo>
                  <a:pt x="34" y="132"/>
                </a:lnTo>
                <a:lnTo>
                  <a:pt x="28" y="126"/>
                </a:lnTo>
                <a:lnTo>
                  <a:pt x="24" y="122"/>
                </a:lnTo>
                <a:lnTo>
                  <a:pt x="24" y="120"/>
                </a:lnTo>
                <a:lnTo>
                  <a:pt x="22" y="120"/>
                </a:lnTo>
                <a:lnTo>
                  <a:pt x="18" y="116"/>
                </a:lnTo>
                <a:lnTo>
                  <a:pt x="16" y="114"/>
                </a:lnTo>
                <a:lnTo>
                  <a:pt x="14" y="112"/>
                </a:lnTo>
                <a:lnTo>
                  <a:pt x="14" y="112"/>
                </a:lnTo>
                <a:lnTo>
                  <a:pt x="12" y="110"/>
                </a:lnTo>
                <a:lnTo>
                  <a:pt x="12" y="110"/>
                </a:lnTo>
                <a:lnTo>
                  <a:pt x="12" y="110"/>
                </a:lnTo>
                <a:lnTo>
                  <a:pt x="12" y="108"/>
                </a:lnTo>
                <a:lnTo>
                  <a:pt x="12" y="108"/>
                </a:lnTo>
                <a:lnTo>
                  <a:pt x="12" y="106"/>
                </a:lnTo>
                <a:lnTo>
                  <a:pt x="12" y="104"/>
                </a:lnTo>
                <a:lnTo>
                  <a:pt x="14" y="102"/>
                </a:lnTo>
                <a:lnTo>
                  <a:pt x="14" y="100"/>
                </a:lnTo>
                <a:lnTo>
                  <a:pt x="16" y="98"/>
                </a:lnTo>
                <a:lnTo>
                  <a:pt x="18" y="94"/>
                </a:lnTo>
                <a:lnTo>
                  <a:pt x="18" y="92"/>
                </a:lnTo>
                <a:lnTo>
                  <a:pt x="20" y="90"/>
                </a:lnTo>
                <a:lnTo>
                  <a:pt x="22" y="88"/>
                </a:lnTo>
                <a:lnTo>
                  <a:pt x="24" y="86"/>
                </a:lnTo>
                <a:lnTo>
                  <a:pt x="24" y="86"/>
                </a:lnTo>
                <a:lnTo>
                  <a:pt x="26" y="86"/>
                </a:lnTo>
                <a:lnTo>
                  <a:pt x="28" y="86"/>
                </a:lnTo>
                <a:lnTo>
                  <a:pt x="28" y="86"/>
                </a:lnTo>
                <a:lnTo>
                  <a:pt x="30" y="86"/>
                </a:lnTo>
                <a:lnTo>
                  <a:pt x="32" y="86"/>
                </a:lnTo>
                <a:lnTo>
                  <a:pt x="34" y="88"/>
                </a:lnTo>
                <a:lnTo>
                  <a:pt x="38" y="90"/>
                </a:lnTo>
                <a:lnTo>
                  <a:pt x="42" y="92"/>
                </a:lnTo>
                <a:lnTo>
                  <a:pt x="44" y="94"/>
                </a:lnTo>
                <a:lnTo>
                  <a:pt x="46" y="94"/>
                </a:lnTo>
                <a:lnTo>
                  <a:pt x="46" y="94"/>
                </a:lnTo>
                <a:lnTo>
                  <a:pt x="48" y="94"/>
                </a:lnTo>
                <a:lnTo>
                  <a:pt x="50" y="94"/>
                </a:lnTo>
                <a:lnTo>
                  <a:pt x="50" y="94"/>
                </a:lnTo>
                <a:lnTo>
                  <a:pt x="50" y="94"/>
                </a:lnTo>
                <a:lnTo>
                  <a:pt x="52" y="94"/>
                </a:lnTo>
                <a:lnTo>
                  <a:pt x="52" y="94"/>
                </a:lnTo>
                <a:lnTo>
                  <a:pt x="52" y="92"/>
                </a:lnTo>
                <a:lnTo>
                  <a:pt x="54" y="92"/>
                </a:lnTo>
                <a:lnTo>
                  <a:pt x="54" y="90"/>
                </a:lnTo>
                <a:lnTo>
                  <a:pt x="54" y="86"/>
                </a:lnTo>
                <a:lnTo>
                  <a:pt x="54" y="84"/>
                </a:lnTo>
                <a:lnTo>
                  <a:pt x="54" y="84"/>
                </a:lnTo>
                <a:lnTo>
                  <a:pt x="54" y="82"/>
                </a:lnTo>
                <a:lnTo>
                  <a:pt x="56" y="78"/>
                </a:lnTo>
                <a:lnTo>
                  <a:pt x="56" y="76"/>
                </a:lnTo>
                <a:lnTo>
                  <a:pt x="56" y="74"/>
                </a:lnTo>
                <a:lnTo>
                  <a:pt x="56" y="72"/>
                </a:lnTo>
                <a:lnTo>
                  <a:pt x="56" y="72"/>
                </a:lnTo>
                <a:lnTo>
                  <a:pt x="58" y="72"/>
                </a:lnTo>
                <a:lnTo>
                  <a:pt x="60" y="70"/>
                </a:lnTo>
                <a:lnTo>
                  <a:pt x="62" y="68"/>
                </a:lnTo>
                <a:lnTo>
                  <a:pt x="64" y="66"/>
                </a:lnTo>
                <a:lnTo>
                  <a:pt x="66" y="64"/>
                </a:lnTo>
                <a:lnTo>
                  <a:pt x="68" y="62"/>
                </a:lnTo>
                <a:lnTo>
                  <a:pt x="70" y="60"/>
                </a:lnTo>
                <a:lnTo>
                  <a:pt x="72" y="60"/>
                </a:lnTo>
                <a:lnTo>
                  <a:pt x="72" y="60"/>
                </a:lnTo>
                <a:lnTo>
                  <a:pt x="74" y="58"/>
                </a:lnTo>
                <a:lnTo>
                  <a:pt x="74" y="56"/>
                </a:lnTo>
                <a:lnTo>
                  <a:pt x="74" y="52"/>
                </a:lnTo>
                <a:lnTo>
                  <a:pt x="76" y="48"/>
                </a:lnTo>
                <a:lnTo>
                  <a:pt x="76" y="46"/>
                </a:lnTo>
                <a:lnTo>
                  <a:pt x="78" y="46"/>
                </a:lnTo>
                <a:lnTo>
                  <a:pt x="78" y="44"/>
                </a:lnTo>
                <a:lnTo>
                  <a:pt x="80" y="42"/>
                </a:lnTo>
                <a:lnTo>
                  <a:pt x="82" y="40"/>
                </a:lnTo>
                <a:lnTo>
                  <a:pt x="84" y="38"/>
                </a:lnTo>
                <a:lnTo>
                  <a:pt x="86" y="38"/>
                </a:lnTo>
                <a:lnTo>
                  <a:pt x="86" y="36"/>
                </a:lnTo>
                <a:lnTo>
                  <a:pt x="86" y="36"/>
                </a:lnTo>
                <a:lnTo>
                  <a:pt x="88" y="36"/>
                </a:lnTo>
                <a:lnTo>
                  <a:pt x="88" y="34"/>
                </a:lnTo>
                <a:lnTo>
                  <a:pt x="88" y="32"/>
                </a:lnTo>
                <a:lnTo>
                  <a:pt x="88" y="32"/>
                </a:lnTo>
                <a:lnTo>
                  <a:pt x="88" y="30"/>
                </a:lnTo>
                <a:lnTo>
                  <a:pt x="88" y="26"/>
                </a:lnTo>
                <a:lnTo>
                  <a:pt x="88" y="22"/>
                </a:lnTo>
                <a:lnTo>
                  <a:pt x="86" y="16"/>
                </a:lnTo>
                <a:lnTo>
                  <a:pt x="86" y="12"/>
                </a:lnTo>
                <a:lnTo>
                  <a:pt x="88" y="10"/>
                </a:lnTo>
                <a:lnTo>
                  <a:pt x="94" y="6"/>
                </a:lnTo>
                <a:lnTo>
                  <a:pt x="98" y="4"/>
                </a:lnTo>
                <a:lnTo>
                  <a:pt x="100" y="2"/>
                </a:lnTo>
                <a:lnTo>
                  <a:pt x="104" y="2"/>
                </a:lnTo>
                <a:lnTo>
                  <a:pt x="106" y="0"/>
                </a:lnTo>
                <a:lnTo>
                  <a:pt x="106" y="0"/>
                </a:lnTo>
                <a:lnTo>
                  <a:pt x="108" y="0"/>
                </a:lnTo>
                <a:lnTo>
                  <a:pt x="110" y="0"/>
                </a:lnTo>
                <a:lnTo>
                  <a:pt x="112" y="0"/>
                </a:lnTo>
                <a:lnTo>
                  <a:pt x="114" y="0"/>
                </a:lnTo>
                <a:lnTo>
                  <a:pt x="116" y="0"/>
                </a:lnTo>
                <a:lnTo>
                  <a:pt x="118" y="0"/>
                </a:lnTo>
                <a:lnTo>
                  <a:pt x="122" y="0"/>
                </a:lnTo>
                <a:lnTo>
                  <a:pt x="122" y="2"/>
                </a:lnTo>
                <a:lnTo>
                  <a:pt x="124" y="2"/>
                </a:lnTo>
                <a:lnTo>
                  <a:pt x="126" y="2"/>
                </a:lnTo>
                <a:lnTo>
                  <a:pt x="128" y="4"/>
                </a:lnTo>
                <a:lnTo>
                  <a:pt x="128" y="4"/>
                </a:lnTo>
                <a:lnTo>
                  <a:pt x="130" y="6"/>
                </a:lnTo>
                <a:lnTo>
                  <a:pt x="132" y="8"/>
                </a:lnTo>
                <a:lnTo>
                  <a:pt x="134" y="8"/>
                </a:lnTo>
                <a:lnTo>
                  <a:pt x="134" y="10"/>
                </a:lnTo>
                <a:lnTo>
                  <a:pt x="134" y="12"/>
                </a:lnTo>
                <a:lnTo>
                  <a:pt x="134" y="12"/>
                </a:lnTo>
                <a:lnTo>
                  <a:pt x="134" y="14"/>
                </a:lnTo>
                <a:lnTo>
                  <a:pt x="134" y="16"/>
                </a:lnTo>
                <a:lnTo>
                  <a:pt x="134" y="20"/>
                </a:lnTo>
                <a:lnTo>
                  <a:pt x="134" y="24"/>
                </a:lnTo>
                <a:lnTo>
                  <a:pt x="132" y="28"/>
                </a:lnTo>
                <a:lnTo>
                  <a:pt x="132" y="28"/>
                </a:lnTo>
                <a:lnTo>
                  <a:pt x="132" y="30"/>
                </a:lnTo>
                <a:lnTo>
                  <a:pt x="132" y="32"/>
                </a:lnTo>
                <a:lnTo>
                  <a:pt x="132" y="34"/>
                </a:lnTo>
                <a:lnTo>
                  <a:pt x="134" y="34"/>
                </a:lnTo>
                <a:lnTo>
                  <a:pt x="134" y="36"/>
                </a:lnTo>
                <a:lnTo>
                  <a:pt x="134" y="36"/>
                </a:lnTo>
                <a:lnTo>
                  <a:pt x="136" y="38"/>
                </a:lnTo>
                <a:lnTo>
                  <a:pt x="136" y="38"/>
                </a:lnTo>
                <a:lnTo>
                  <a:pt x="138" y="38"/>
                </a:lnTo>
                <a:lnTo>
                  <a:pt x="140" y="38"/>
                </a:lnTo>
                <a:lnTo>
                  <a:pt x="144" y="38"/>
                </a:lnTo>
                <a:lnTo>
                  <a:pt x="148" y="38"/>
                </a:lnTo>
                <a:lnTo>
                  <a:pt x="150" y="40"/>
                </a:lnTo>
                <a:lnTo>
                  <a:pt x="154" y="40"/>
                </a:lnTo>
                <a:lnTo>
                  <a:pt x="154" y="40"/>
                </a:lnTo>
                <a:lnTo>
                  <a:pt x="156" y="40"/>
                </a:lnTo>
                <a:lnTo>
                  <a:pt x="158" y="42"/>
                </a:lnTo>
                <a:lnTo>
                  <a:pt x="158" y="44"/>
                </a:lnTo>
                <a:lnTo>
                  <a:pt x="162" y="46"/>
                </a:lnTo>
                <a:lnTo>
                  <a:pt x="164" y="48"/>
                </a:lnTo>
                <a:lnTo>
                  <a:pt x="166" y="52"/>
                </a:lnTo>
                <a:lnTo>
                  <a:pt x="168" y="52"/>
                </a:lnTo>
                <a:lnTo>
                  <a:pt x="168" y="56"/>
                </a:lnTo>
                <a:lnTo>
                  <a:pt x="168" y="64"/>
                </a:lnTo>
                <a:lnTo>
                  <a:pt x="168" y="68"/>
                </a:lnTo>
                <a:lnTo>
                  <a:pt x="168" y="72"/>
                </a:lnTo>
                <a:lnTo>
                  <a:pt x="170" y="74"/>
                </a:lnTo>
                <a:lnTo>
                  <a:pt x="170" y="76"/>
                </a:lnTo>
                <a:lnTo>
                  <a:pt x="170" y="78"/>
                </a:lnTo>
                <a:lnTo>
                  <a:pt x="172" y="80"/>
                </a:lnTo>
                <a:lnTo>
                  <a:pt x="172" y="82"/>
                </a:lnTo>
                <a:lnTo>
                  <a:pt x="174" y="84"/>
                </a:lnTo>
                <a:lnTo>
                  <a:pt x="176" y="86"/>
                </a:lnTo>
                <a:lnTo>
                  <a:pt x="176" y="88"/>
                </a:lnTo>
                <a:lnTo>
                  <a:pt x="178" y="90"/>
                </a:lnTo>
                <a:lnTo>
                  <a:pt x="180" y="90"/>
                </a:lnTo>
                <a:lnTo>
                  <a:pt x="182" y="92"/>
                </a:lnTo>
                <a:lnTo>
                  <a:pt x="184" y="92"/>
                </a:lnTo>
                <a:lnTo>
                  <a:pt x="186" y="94"/>
                </a:lnTo>
                <a:lnTo>
                  <a:pt x="188" y="94"/>
                </a:lnTo>
                <a:lnTo>
                  <a:pt x="190" y="94"/>
                </a:lnTo>
                <a:lnTo>
                  <a:pt x="196" y="96"/>
                </a:lnTo>
                <a:lnTo>
                  <a:pt x="198" y="96"/>
                </a:lnTo>
                <a:lnTo>
                  <a:pt x="200" y="96"/>
                </a:lnTo>
                <a:lnTo>
                  <a:pt x="204" y="98"/>
                </a:lnTo>
                <a:lnTo>
                  <a:pt x="210" y="102"/>
                </a:lnTo>
                <a:lnTo>
                  <a:pt x="216" y="104"/>
                </a:lnTo>
                <a:lnTo>
                  <a:pt x="220" y="104"/>
                </a:lnTo>
                <a:lnTo>
                  <a:pt x="222" y="106"/>
                </a:lnTo>
                <a:lnTo>
                  <a:pt x="224" y="106"/>
                </a:lnTo>
                <a:lnTo>
                  <a:pt x="226" y="106"/>
                </a:lnTo>
                <a:lnTo>
                  <a:pt x="230" y="108"/>
                </a:lnTo>
                <a:lnTo>
                  <a:pt x="236" y="108"/>
                </a:lnTo>
                <a:lnTo>
                  <a:pt x="238" y="108"/>
                </a:lnTo>
                <a:lnTo>
                  <a:pt x="240" y="110"/>
                </a:lnTo>
                <a:lnTo>
                  <a:pt x="240" y="110"/>
                </a:lnTo>
                <a:lnTo>
                  <a:pt x="242" y="110"/>
                </a:lnTo>
                <a:lnTo>
                  <a:pt x="246" y="114"/>
                </a:lnTo>
                <a:lnTo>
                  <a:pt x="248" y="114"/>
                </a:lnTo>
                <a:lnTo>
                  <a:pt x="250" y="116"/>
                </a:lnTo>
                <a:lnTo>
                  <a:pt x="250" y="116"/>
                </a:lnTo>
                <a:lnTo>
                  <a:pt x="252" y="116"/>
                </a:lnTo>
                <a:lnTo>
                  <a:pt x="254" y="118"/>
                </a:lnTo>
                <a:lnTo>
                  <a:pt x="256" y="118"/>
                </a:lnTo>
                <a:lnTo>
                  <a:pt x="258" y="116"/>
                </a:lnTo>
                <a:lnTo>
                  <a:pt x="260" y="116"/>
                </a:lnTo>
                <a:lnTo>
                  <a:pt x="264" y="116"/>
                </a:lnTo>
                <a:lnTo>
                  <a:pt x="266" y="116"/>
                </a:lnTo>
                <a:lnTo>
                  <a:pt x="268" y="116"/>
                </a:lnTo>
                <a:lnTo>
                  <a:pt x="270" y="116"/>
                </a:lnTo>
                <a:lnTo>
                  <a:pt x="272" y="116"/>
                </a:lnTo>
                <a:lnTo>
                  <a:pt x="276" y="116"/>
                </a:lnTo>
                <a:lnTo>
                  <a:pt x="278" y="116"/>
                </a:lnTo>
                <a:lnTo>
                  <a:pt x="280" y="116"/>
                </a:lnTo>
                <a:lnTo>
                  <a:pt x="280" y="116"/>
                </a:lnTo>
                <a:lnTo>
                  <a:pt x="282" y="116"/>
                </a:lnTo>
                <a:lnTo>
                  <a:pt x="282" y="116"/>
                </a:lnTo>
                <a:lnTo>
                  <a:pt x="282" y="114"/>
                </a:lnTo>
                <a:lnTo>
                  <a:pt x="284" y="114"/>
                </a:lnTo>
                <a:lnTo>
                  <a:pt x="284" y="112"/>
                </a:lnTo>
                <a:lnTo>
                  <a:pt x="286" y="110"/>
                </a:lnTo>
                <a:lnTo>
                  <a:pt x="288" y="108"/>
                </a:lnTo>
                <a:lnTo>
                  <a:pt x="290" y="102"/>
                </a:lnTo>
                <a:lnTo>
                  <a:pt x="290" y="100"/>
                </a:lnTo>
                <a:lnTo>
                  <a:pt x="298" y="86"/>
                </a:lnTo>
                <a:lnTo>
                  <a:pt x="300" y="88"/>
                </a:lnTo>
                <a:lnTo>
                  <a:pt x="304" y="90"/>
                </a:lnTo>
                <a:lnTo>
                  <a:pt x="308" y="92"/>
                </a:lnTo>
                <a:lnTo>
                  <a:pt x="312" y="94"/>
                </a:lnTo>
                <a:lnTo>
                  <a:pt x="314" y="94"/>
                </a:lnTo>
                <a:lnTo>
                  <a:pt x="314" y="94"/>
                </a:lnTo>
                <a:lnTo>
                  <a:pt x="316" y="94"/>
                </a:lnTo>
                <a:lnTo>
                  <a:pt x="320" y="94"/>
                </a:lnTo>
                <a:lnTo>
                  <a:pt x="324" y="94"/>
                </a:lnTo>
                <a:lnTo>
                  <a:pt x="328" y="94"/>
                </a:lnTo>
                <a:lnTo>
                  <a:pt x="334" y="94"/>
                </a:lnTo>
                <a:lnTo>
                  <a:pt x="338" y="94"/>
                </a:lnTo>
                <a:lnTo>
                  <a:pt x="340" y="90"/>
                </a:lnTo>
                <a:lnTo>
                  <a:pt x="342" y="86"/>
                </a:lnTo>
                <a:lnTo>
                  <a:pt x="344" y="84"/>
                </a:lnTo>
                <a:lnTo>
                  <a:pt x="344" y="82"/>
                </a:lnTo>
                <a:lnTo>
                  <a:pt x="346" y="82"/>
                </a:lnTo>
                <a:lnTo>
                  <a:pt x="348" y="80"/>
                </a:lnTo>
                <a:lnTo>
                  <a:pt x="350" y="78"/>
                </a:lnTo>
                <a:lnTo>
                  <a:pt x="354" y="78"/>
                </a:lnTo>
                <a:lnTo>
                  <a:pt x="356" y="76"/>
                </a:lnTo>
                <a:lnTo>
                  <a:pt x="358" y="74"/>
                </a:lnTo>
                <a:lnTo>
                  <a:pt x="360" y="74"/>
                </a:lnTo>
                <a:lnTo>
                  <a:pt x="362" y="72"/>
                </a:lnTo>
                <a:lnTo>
                  <a:pt x="364" y="72"/>
                </a:lnTo>
                <a:lnTo>
                  <a:pt x="368" y="72"/>
                </a:lnTo>
                <a:lnTo>
                  <a:pt x="370" y="72"/>
                </a:lnTo>
                <a:lnTo>
                  <a:pt x="374" y="72"/>
                </a:lnTo>
                <a:lnTo>
                  <a:pt x="378" y="72"/>
                </a:lnTo>
                <a:lnTo>
                  <a:pt x="380" y="72"/>
                </a:lnTo>
                <a:lnTo>
                  <a:pt x="382" y="72"/>
                </a:lnTo>
                <a:lnTo>
                  <a:pt x="386" y="72"/>
                </a:lnTo>
                <a:lnTo>
                  <a:pt x="388" y="74"/>
                </a:lnTo>
                <a:lnTo>
                  <a:pt x="390" y="74"/>
                </a:lnTo>
                <a:lnTo>
                  <a:pt x="392" y="76"/>
                </a:lnTo>
                <a:lnTo>
                  <a:pt x="394" y="76"/>
                </a:lnTo>
                <a:lnTo>
                  <a:pt x="396" y="78"/>
                </a:lnTo>
                <a:lnTo>
                  <a:pt x="398" y="80"/>
                </a:lnTo>
                <a:lnTo>
                  <a:pt x="400" y="80"/>
                </a:lnTo>
                <a:lnTo>
                  <a:pt x="402" y="82"/>
                </a:lnTo>
                <a:lnTo>
                  <a:pt x="404" y="84"/>
                </a:lnTo>
                <a:lnTo>
                  <a:pt x="404" y="86"/>
                </a:lnTo>
                <a:lnTo>
                  <a:pt x="406" y="88"/>
                </a:lnTo>
                <a:lnTo>
                  <a:pt x="408" y="90"/>
                </a:lnTo>
                <a:lnTo>
                  <a:pt x="410" y="94"/>
                </a:lnTo>
                <a:lnTo>
                  <a:pt x="412" y="9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8" name="Freeform 40"/>
          <p:cNvSpPr>
            <a:spLocks/>
          </p:cNvSpPr>
          <p:nvPr/>
        </p:nvSpPr>
        <p:spPr bwMode="auto">
          <a:xfrm>
            <a:off x="5952789" y="3672785"/>
            <a:ext cx="713615" cy="737864"/>
          </a:xfrm>
          <a:custGeom>
            <a:avLst/>
            <a:gdLst>
              <a:gd name="T0" fmla="*/ 408 w 412"/>
              <a:gd name="T1" fmla="*/ 108 h 426"/>
              <a:gd name="T2" fmla="*/ 388 w 412"/>
              <a:gd name="T3" fmla="*/ 120 h 426"/>
              <a:gd name="T4" fmla="*/ 374 w 412"/>
              <a:gd name="T5" fmla="*/ 150 h 426"/>
              <a:gd name="T6" fmla="*/ 360 w 412"/>
              <a:gd name="T7" fmla="*/ 168 h 426"/>
              <a:gd name="T8" fmla="*/ 352 w 412"/>
              <a:gd name="T9" fmla="*/ 184 h 426"/>
              <a:gd name="T10" fmla="*/ 346 w 412"/>
              <a:gd name="T11" fmla="*/ 150 h 426"/>
              <a:gd name="T12" fmla="*/ 330 w 412"/>
              <a:gd name="T13" fmla="*/ 134 h 426"/>
              <a:gd name="T14" fmla="*/ 302 w 412"/>
              <a:gd name="T15" fmla="*/ 122 h 426"/>
              <a:gd name="T16" fmla="*/ 290 w 412"/>
              <a:gd name="T17" fmla="*/ 122 h 426"/>
              <a:gd name="T18" fmla="*/ 282 w 412"/>
              <a:gd name="T19" fmla="*/ 146 h 426"/>
              <a:gd name="T20" fmla="*/ 294 w 412"/>
              <a:gd name="T21" fmla="*/ 152 h 426"/>
              <a:gd name="T22" fmla="*/ 296 w 412"/>
              <a:gd name="T23" fmla="*/ 180 h 426"/>
              <a:gd name="T24" fmla="*/ 276 w 412"/>
              <a:gd name="T25" fmla="*/ 198 h 426"/>
              <a:gd name="T26" fmla="*/ 276 w 412"/>
              <a:gd name="T27" fmla="*/ 216 h 426"/>
              <a:gd name="T28" fmla="*/ 262 w 412"/>
              <a:gd name="T29" fmla="*/ 232 h 426"/>
              <a:gd name="T30" fmla="*/ 244 w 412"/>
              <a:gd name="T31" fmla="*/ 242 h 426"/>
              <a:gd name="T32" fmla="*/ 224 w 412"/>
              <a:gd name="T33" fmla="*/ 260 h 426"/>
              <a:gd name="T34" fmla="*/ 210 w 412"/>
              <a:gd name="T35" fmla="*/ 276 h 426"/>
              <a:gd name="T36" fmla="*/ 190 w 412"/>
              <a:gd name="T37" fmla="*/ 296 h 426"/>
              <a:gd name="T38" fmla="*/ 172 w 412"/>
              <a:gd name="T39" fmla="*/ 310 h 426"/>
              <a:gd name="T40" fmla="*/ 180 w 412"/>
              <a:gd name="T41" fmla="*/ 352 h 426"/>
              <a:gd name="T42" fmla="*/ 172 w 412"/>
              <a:gd name="T43" fmla="*/ 360 h 426"/>
              <a:gd name="T44" fmla="*/ 178 w 412"/>
              <a:gd name="T45" fmla="*/ 382 h 426"/>
              <a:gd name="T46" fmla="*/ 164 w 412"/>
              <a:gd name="T47" fmla="*/ 410 h 426"/>
              <a:gd name="T48" fmla="*/ 144 w 412"/>
              <a:gd name="T49" fmla="*/ 426 h 426"/>
              <a:gd name="T50" fmla="*/ 132 w 412"/>
              <a:gd name="T51" fmla="*/ 420 h 426"/>
              <a:gd name="T52" fmla="*/ 124 w 412"/>
              <a:gd name="T53" fmla="*/ 388 h 426"/>
              <a:gd name="T54" fmla="*/ 96 w 412"/>
              <a:gd name="T55" fmla="*/ 318 h 426"/>
              <a:gd name="T56" fmla="*/ 74 w 412"/>
              <a:gd name="T57" fmla="*/ 278 h 426"/>
              <a:gd name="T58" fmla="*/ 70 w 412"/>
              <a:gd name="T59" fmla="*/ 224 h 426"/>
              <a:gd name="T60" fmla="*/ 62 w 412"/>
              <a:gd name="T61" fmla="*/ 186 h 426"/>
              <a:gd name="T62" fmla="*/ 58 w 412"/>
              <a:gd name="T63" fmla="*/ 190 h 426"/>
              <a:gd name="T64" fmla="*/ 52 w 412"/>
              <a:gd name="T65" fmla="*/ 206 h 426"/>
              <a:gd name="T66" fmla="*/ 30 w 412"/>
              <a:gd name="T67" fmla="*/ 208 h 426"/>
              <a:gd name="T68" fmla="*/ 12 w 412"/>
              <a:gd name="T69" fmla="*/ 188 h 426"/>
              <a:gd name="T70" fmla="*/ 20 w 412"/>
              <a:gd name="T71" fmla="*/ 176 h 426"/>
              <a:gd name="T72" fmla="*/ 12 w 412"/>
              <a:gd name="T73" fmla="*/ 176 h 426"/>
              <a:gd name="T74" fmla="*/ 2 w 412"/>
              <a:gd name="T75" fmla="*/ 162 h 426"/>
              <a:gd name="T76" fmla="*/ 24 w 412"/>
              <a:gd name="T77" fmla="*/ 156 h 426"/>
              <a:gd name="T78" fmla="*/ 40 w 412"/>
              <a:gd name="T79" fmla="*/ 152 h 426"/>
              <a:gd name="T80" fmla="*/ 34 w 412"/>
              <a:gd name="T81" fmla="*/ 132 h 426"/>
              <a:gd name="T82" fmla="*/ 12 w 412"/>
              <a:gd name="T83" fmla="*/ 110 h 426"/>
              <a:gd name="T84" fmla="*/ 22 w 412"/>
              <a:gd name="T85" fmla="*/ 88 h 426"/>
              <a:gd name="T86" fmla="*/ 44 w 412"/>
              <a:gd name="T87" fmla="*/ 94 h 426"/>
              <a:gd name="T88" fmla="*/ 54 w 412"/>
              <a:gd name="T89" fmla="*/ 90 h 426"/>
              <a:gd name="T90" fmla="*/ 60 w 412"/>
              <a:gd name="T91" fmla="*/ 70 h 426"/>
              <a:gd name="T92" fmla="*/ 76 w 412"/>
              <a:gd name="T93" fmla="*/ 48 h 426"/>
              <a:gd name="T94" fmla="*/ 88 w 412"/>
              <a:gd name="T95" fmla="*/ 34 h 426"/>
              <a:gd name="T96" fmla="*/ 100 w 412"/>
              <a:gd name="T97" fmla="*/ 2 h 426"/>
              <a:gd name="T98" fmla="*/ 122 w 412"/>
              <a:gd name="T99" fmla="*/ 2 h 426"/>
              <a:gd name="T100" fmla="*/ 134 w 412"/>
              <a:gd name="T101" fmla="*/ 14 h 426"/>
              <a:gd name="T102" fmla="*/ 134 w 412"/>
              <a:gd name="T103" fmla="*/ 36 h 426"/>
              <a:gd name="T104" fmla="*/ 158 w 412"/>
              <a:gd name="T105" fmla="*/ 42 h 426"/>
              <a:gd name="T106" fmla="*/ 170 w 412"/>
              <a:gd name="T107" fmla="*/ 76 h 426"/>
              <a:gd name="T108" fmla="*/ 186 w 412"/>
              <a:gd name="T109" fmla="*/ 94 h 426"/>
              <a:gd name="T110" fmla="*/ 224 w 412"/>
              <a:gd name="T111" fmla="*/ 106 h 426"/>
              <a:gd name="T112" fmla="*/ 250 w 412"/>
              <a:gd name="T113" fmla="*/ 116 h 426"/>
              <a:gd name="T114" fmla="*/ 276 w 412"/>
              <a:gd name="T115" fmla="*/ 116 h 426"/>
              <a:gd name="T116" fmla="*/ 290 w 412"/>
              <a:gd name="T117" fmla="*/ 102 h 426"/>
              <a:gd name="T118" fmla="*/ 324 w 412"/>
              <a:gd name="T119" fmla="*/ 94 h 426"/>
              <a:gd name="T120" fmla="*/ 354 w 412"/>
              <a:gd name="T121" fmla="*/ 78 h 426"/>
              <a:gd name="T122" fmla="*/ 382 w 412"/>
              <a:gd name="T123" fmla="*/ 72 h 426"/>
              <a:gd name="T124" fmla="*/ 404 w 412"/>
              <a:gd name="T125" fmla="*/ 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426">
                <a:moveTo>
                  <a:pt x="412" y="96"/>
                </a:moveTo>
                <a:lnTo>
                  <a:pt x="412" y="96"/>
                </a:lnTo>
                <a:lnTo>
                  <a:pt x="412" y="98"/>
                </a:lnTo>
                <a:lnTo>
                  <a:pt x="412" y="100"/>
                </a:lnTo>
                <a:lnTo>
                  <a:pt x="412" y="102"/>
                </a:lnTo>
                <a:lnTo>
                  <a:pt x="412" y="104"/>
                </a:lnTo>
                <a:lnTo>
                  <a:pt x="410" y="104"/>
                </a:lnTo>
                <a:lnTo>
                  <a:pt x="410" y="106"/>
                </a:lnTo>
                <a:lnTo>
                  <a:pt x="410" y="106"/>
                </a:lnTo>
                <a:lnTo>
                  <a:pt x="410" y="106"/>
                </a:lnTo>
                <a:lnTo>
                  <a:pt x="408" y="108"/>
                </a:lnTo>
                <a:lnTo>
                  <a:pt x="406" y="108"/>
                </a:lnTo>
                <a:lnTo>
                  <a:pt x="404" y="110"/>
                </a:lnTo>
                <a:lnTo>
                  <a:pt x="402" y="110"/>
                </a:lnTo>
                <a:lnTo>
                  <a:pt x="398" y="112"/>
                </a:lnTo>
                <a:lnTo>
                  <a:pt x="396" y="112"/>
                </a:lnTo>
                <a:lnTo>
                  <a:pt x="394" y="114"/>
                </a:lnTo>
                <a:lnTo>
                  <a:pt x="392" y="114"/>
                </a:lnTo>
                <a:lnTo>
                  <a:pt x="392" y="114"/>
                </a:lnTo>
                <a:lnTo>
                  <a:pt x="390" y="116"/>
                </a:lnTo>
                <a:lnTo>
                  <a:pt x="388" y="118"/>
                </a:lnTo>
                <a:lnTo>
                  <a:pt x="388" y="120"/>
                </a:lnTo>
                <a:lnTo>
                  <a:pt x="386" y="122"/>
                </a:lnTo>
                <a:lnTo>
                  <a:pt x="382" y="126"/>
                </a:lnTo>
                <a:lnTo>
                  <a:pt x="382" y="128"/>
                </a:lnTo>
                <a:lnTo>
                  <a:pt x="380" y="130"/>
                </a:lnTo>
                <a:lnTo>
                  <a:pt x="380" y="132"/>
                </a:lnTo>
                <a:lnTo>
                  <a:pt x="378" y="134"/>
                </a:lnTo>
                <a:lnTo>
                  <a:pt x="378" y="140"/>
                </a:lnTo>
                <a:lnTo>
                  <a:pt x="376" y="142"/>
                </a:lnTo>
                <a:lnTo>
                  <a:pt x="376" y="146"/>
                </a:lnTo>
                <a:lnTo>
                  <a:pt x="376" y="148"/>
                </a:lnTo>
                <a:lnTo>
                  <a:pt x="374" y="150"/>
                </a:lnTo>
                <a:lnTo>
                  <a:pt x="372" y="150"/>
                </a:lnTo>
                <a:lnTo>
                  <a:pt x="372" y="152"/>
                </a:lnTo>
                <a:lnTo>
                  <a:pt x="368" y="156"/>
                </a:lnTo>
                <a:lnTo>
                  <a:pt x="366" y="158"/>
                </a:lnTo>
                <a:lnTo>
                  <a:pt x="364" y="160"/>
                </a:lnTo>
                <a:lnTo>
                  <a:pt x="362" y="162"/>
                </a:lnTo>
                <a:lnTo>
                  <a:pt x="362" y="162"/>
                </a:lnTo>
                <a:lnTo>
                  <a:pt x="362" y="164"/>
                </a:lnTo>
                <a:lnTo>
                  <a:pt x="362" y="164"/>
                </a:lnTo>
                <a:lnTo>
                  <a:pt x="360" y="166"/>
                </a:lnTo>
                <a:lnTo>
                  <a:pt x="360" y="168"/>
                </a:lnTo>
                <a:lnTo>
                  <a:pt x="360" y="170"/>
                </a:lnTo>
                <a:lnTo>
                  <a:pt x="360" y="176"/>
                </a:lnTo>
                <a:lnTo>
                  <a:pt x="360" y="180"/>
                </a:lnTo>
                <a:lnTo>
                  <a:pt x="360" y="184"/>
                </a:lnTo>
                <a:lnTo>
                  <a:pt x="362" y="188"/>
                </a:lnTo>
                <a:lnTo>
                  <a:pt x="362" y="192"/>
                </a:lnTo>
                <a:lnTo>
                  <a:pt x="360" y="192"/>
                </a:lnTo>
                <a:lnTo>
                  <a:pt x="358" y="190"/>
                </a:lnTo>
                <a:lnTo>
                  <a:pt x="354" y="186"/>
                </a:lnTo>
                <a:lnTo>
                  <a:pt x="354" y="186"/>
                </a:lnTo>
                <a:lnTo>
                  <a:pt x="352" y="184"/>
                </a:lnTo>
                <a:lnTo>
                  <a:pt x="352" y="184"/>
                </a:lnTo>
                <a:lnTo>
                  <a:pt x="352" y="182"/>
                </a:lnTo>
                <a:lnTo>
                  <a:pt x="350" y="180"/>
                </a:lnTo>
                <a:lnTo>
                  <a:pt x="350" y="176"/>
                </a:lnTo>
                <a:lnTo>
                  <a:pt x="348" y="172"/>
                </a:lnTo>
                <a:lnTo>
                  <a:pt x="348" y="166"/>
                </a:lnTo>
                <a:lnTo>
                  <a:pt x="346" y="160"/>
                </a:lnTo>
                <a:lnTo>
                  <a:pt x="346" y="158"/>
                </a:lnTo>
                <a:lnTo>
                  <a:pt x="346" y="156"/>
                </a:lnTo>
                <a:lnTo>
                  <a:pt x="346" y="152"/>
                </a:lnTo>
                <a:lnTo>
                  <a:pt x="346" y="150"/>
                </a:lnTo>
                <a:lnTo>
                  <a:pt x="346" y="146"/>
                </a:lnTo>
                <a:lnTo>
                  <a:pt x="344" y="144"/>
                </a:lnTo>
                <a:lnTo>
                  <a:pt x="344" y="144"/>
                </a:lnTo>
                <a:lnTo>
                  <a:pt x="344" y="144"/>
                </a:lnTo>
                <a:lnTo>
                  <a:pt x="344" y="142"/>
                </a:lnTo>
                <a:lnTo>
                  <a:pt x="342" y="142"/>
                </a:lnTo>
                <a:lnTo>
                  <a:pt x="340" y="140"/>
                </a:lnTo>
                <a:lnTo>
                  <a:pt x="338" y="138"/>
                </a:lnTo>
                <a:lnTo>
                  <a:pt x="336" y="138"/>
                </a:lnTo>
                <a:lnTo>
                  <a:pt x="334" y="136"/>
                </a:lnTo>
                <a:lnTo>
                  <a:pt x="330" y="134"/>
                </a:lnTo>
                <a:lnTo>
                  <a:pt x="326" y="134"/>
                </a:lnTo>
                <a:lnTo>
                  <a:pt x="324" y="132"/>
                </a:lnTo>
                <a:lnTo>
                  <a:pt x="322" y="132"/>
                </a:lnTo>
                <a:lnTo>
                  <a:pt x="318" y="132"/>
                </a:lnTo>
                <a:lnTo>
                  <a:pt x="314" y="132"/>
                </a:lnTo>
                <a:lnTo>
                  <a:pt x="312" y="130"/>
                </a:lnTo>
                <a:lnTo>
                  <a:pt x="312" y="130"/>
                </a:lnTo>
                <a:lnTo>
                  <a:pt x="310" y="130"/>
                </a:lnTo>
                <a:lnTo>
                  <a:pt x="310" y="130"/>
                </a:lnTo>
                <a:lnTo>
                  <a:pt x="308" y="128"/>
                </a:lnTo>
                <a:lnTo>
                  <a:pt x="302" y="122"/>
                </a:lnTo>
                <a:lnTo>
                  <a:pt x="300" y="120"/>
                </a:lnTo>
                <a:lnTo>
                  <a:pt x="298" y="120"/>
                </a:lnTo>
                <a:lnTo>
                  <a:pt x="298" y="118"/>
                </a:lnTo>
                <a:lnTo>
                  <a:pt x="296" y="118"/>
                </a:lnTo>
                <a:lnTo>
                  <a:pt x="296" y="118"/>
                </a:lnTo>
                <a:lnTo>
                  <a:pt x="294" y="118"/>
                </a:lnTo>
                <a:lnTo>
                  <a:pt x="294" y="118"/>
                </a:lnTo>
                <a:lnTo>
                  <a:pt x="292" y="118"/>
                </a:lnTo>
                <a:lnTo>
                  <a:pt x="292" y="118"/>
                </a:lnTo>
                <a:lnTo>
                  <a:pt x="290" y="120"/>
                </a:lnTo>
                <a:lnTo>
                  <a:pt x="290" y="122"/>
                </a:lnTo>
                <a:lnTo>
                  <a:pt x="288" y="122"/>
                </a:lnTo>
                <a:lnTo>
                  <a:pt x="286" y="124"/>
                </a:lnTo>
                <a:lnTo>
                  <a:pt x="286" y="128"/>
                </a:lnTo>
                <a:lnTo>
                  <a:pt x="284" y="130"/>
                </a:lnTo>
                <a:lnTo>
                  <a:pt x="284" y="132"/>
                </a:lnTo>
                <a:lnTo>
                  <a:pt x="284" y="134"/>
                </a:lnTo>
                <a:lnTo>
                  <a:pt x="282" y="136"/>
                </a:lnTo>
                <a:lnTo>
                  <a:pt x="282" y="140"/>
                </a:lnTo>
                <a:lnTo>
                  <a:pt x="282" y="142"/>
                </a:lnTo>
                <a:lnTo>
                  <a:pt x="282" y="144"/>
                </a:lnTo>
                <a:lnTo>
                  <a:pt x="282" y="146"/>
                </a:lnTo>
                <a:lnTo>
                  <a:pt x="282" y="148"/>
                </a:lnTo>
                <a:lnTo>
                  <a:pt x="284" y="150"/>
                </a:lnTo>
                <a:lnTo>
                  <a:pt x="284" y="150"/>
                </a:lnTo>
                <a:lnTo>
                  <a:pt x="284" y="150"/>
                </a:lnTo>
                <a:lnTo>
                  <a:pt x="286" y="150"/>
                </a:lnTo>
                <a:lnTo>
                  <a:pt x="286" y="150"/>
                </a:lnTo>
                <a:lnTo>
                  <a:pt x="288" y="150"/>
                </a:lnTo>
                <a:lnTo>
                  <a:pt x="290" y="150"/>
                </a:lnTo>
                <a:lnTo>
                  <a:pt x="292" y="150"/>
                </a:lnTo>
                <a:lnTo>
                  <a:pt x="292" y="152"/>
                </a:lnTo>
                <a:lnTo>
                  <a:pt x="294" y="152"/>
                </a:lnTo>
                <a:lnTo>
                  <a:pt x="294" y="152"/>
                </a:lnTo>
                <a:lnTo>
                  <a:pt x="294" y="152"/>
                </a:lnTo>
                <a:lnTo>
                  <a:pt x="294" y="154"/>
                </a:lnTo>
                <a:lnTo>
                  <a:pt x="296" y="156"/>
                </a:lnTo>
                <a:lnTo>
                  <a:pt x="296" y="158"/>
                </a:lnTo>
                <a:lnTo>
                  <a:pt x="296" y="162"/>
                </a:lnTo>
                <a:lnTo>
                  <a:pt x="296" y="164"/>
                </a:lnTo>
                <a:lnTo>
                  <a:pt x="296" y="168"/>
                </a:lnTo>
                <a:lnTo>
                  <a:pt x="296" y="170"/>
                </a:lnTo>
                <a:lnTo>
                  <a:pt x="296" y="174"/>
                </a:lnTo>
                <a:lnTo>
                  <a:pt x="296" y="180"/>
                </a:lnTo>
                <a:lnTo>
                  <a:pt x="296" y="186"/>
                </a:lnTo>
                <a:lnTo>
                  <a:pt x="294" y="190"/>
                </a:lnTo>
                <a:lnTo>
                  <a:pt x="290" y="192"/>
                </a:lnTo>
                <a:lnTo>
                  <a:pt x="288" y="192"/>
                </a:lnTo>
                <a:lnTo>
                  <a:pt x="286" y="192"/>
                </a:lnTo>
                <a:lnTo>
                  <a:pt x="284" y="192"/>
                </a:lnTo>
                <a:lnTo>
                  <a:pt x="282" y="194"/>
                </a:lnTo>
                <a:lnTo>
                  <a:pt x="280" y="194"/>
                </a:lnTo>
                <a:lnTo>
                  <a:pt x="278" y="196"/>
                </a:lnTo>
                <a:lnTo>
                  <a:pt x="276" y="196"/>
                </a:lnTo>
                <a:lnTo>
                  <a:pt x="276" y="198"/>
                </a:lnTo>
                <a:lnTo>
                  <a:pt x="274" y="198"/>
                </a:lnTo>
                <a:lnTo>
                  <a:pt x="274" y="200"/>
                </a:lnTo>
                <a:lnTo>
                  <a:pt x="274" y="200"/>
                </a:lnTo>
                <a:lnTo>
                  <a:pt x="274" y="202"/>
                </a:lnTo>
                <a:lnTo>
                  <a:pt x="274" y="202"/>
                </a:lnTo>
                <a:lnTo>
                  <a:pt x="274" y="206"/>
                </a:lnTo>
                <a:lnTo>
                  <a:pt x="274" y="208"/>
                </a:lnTo>
                <a:lnTo>
                  <a:pt x="276" y="210"/>
                </a:lnTo>
                <a:lnTo>
                  <a:pt x="276" y="214"/>
                </a:lnTo>
                <a:lnTo>
                  <a:pt x="276" y="214"/>
                </a:lnTo>
                <a:lnTo>
                  <a:pt x="276" y="216"/>
                </a:lnTo>
                <a:lnTo>
                  <a:pt x="276" y="216"/>
                </a:lnTo>
                <a:lnTo>
                  <a:pt x="274" y="218"/>
                </a:lnTo>
                <a:lnTo>
                  <a:pt x="274" y="218"/>
                </a:lnTo>
                <a:lnTo>
                  <a:pt x="274" y="218"/>
                </a:lnTo>
                <a:lnTo>
                  <a:pt x="272" y="220"/>
                </a:lnTo>
                <a:lnTo>
                  <a:pt x="270" y="220"/>
                </a:lnTo>
                <a:lnTo>
                  <a:pt x="270" y="220"/>
                </a:lnTo>
                <a:lnTo>
                  <a:pt x="268" y="222"/>
                </a:lnTo>
                <a:lnTo>
                  <a:pt x="266" y="224"/>
                </a:lnTo>
                <a:lnTo>
                  <a:pt x="264" y="230"/>
                </a:lnTo>
                <a:lnTo>
                  <a:pt x="262" y="232"/>
                </a:lnTo>
                <a:lnTo>
                  <a:pt x="262" y="234"/>
                </a:lnTo>
                <a:lnTo>
                  <a:pt x="260" y="236"/>
                </a:lnTo>
                <a:lnTo>
                  <a:pt x="260" y="236"/>
                </a:lnTo>
                <a:lnTo>
                  <a:pt x="258" y="238"/>
                </a:lnTo>
                <a:lnTo>
                  <a:pt x="258" y="238"/>
                </a:lnTo>
                <a:lnTo>
                  <a:pt x="256" y="238"/>
                </a:lnTo>
                <a:lnTo>
                  <a:pt x="254" y="240"/>
                </a:lnTo>
                <a:lnTo>
                  <a:pt x="252" y="240"/>
                </a:lnTo>
                <a:lnTo>
                  <a:pt x="250" y="242"/>
                </a:lnTo>
                <a:lnTo>
                  <a:pt x="248" y="242"/>
                </a:lnTo>
                <a:lnTo>
                  <a:pt x="244" y="242"/>
                </a:lnTo>
                <a:lnTo>
                  <a:pt x="242" y="244"/>
                </a:lnTo>
                <a:lnTo>
                  <a:pt x="240" y="244"/>
                </a:lnTo>
                <a:lnTo>
                  <a:pt x="240" y="246"/>
                </a:lnTo>
                <a:lnTo>
                  <a:pt x="238" y="248"/>
                </a:lnTo>
                <a:lnTo>
                  <a:pt x="236" y="252"/>
                </a:lnTo>
                <a:lnTo>
                  <a:pt x="234" y="254"/>
                </a:lnTo>
                <a:lnTo>
                  <a:pt x="232" y="256"/>
                </a:lnTo>
                <a:lnTo>
                  <a:pt x="230" y="258"/>
                </a:lnTo>
                <a:lnTo>
                  <a:pt x="230" y="258"/>
                </a:lnTo>
                <a:lnTo>
                  <a:pt x="228" y="258"/>
                </a:lnTo>
                <a:lnTo>
                  <a:pt x="224" y="260"/>
                </a:lnTo>
                <a:lnTo>
                  <a:pt x="220" y="262"/>
                </a:lnTo>
                <a:lnTo>
                  <a:pt x="218" y="262"/>
                </a:lnTo>
                <a:lnTo>
                  <a:pt x="218" y="262"/>
                </a:lnTo>
                <a:lnTo>
                  <a:pt x="216" y="264"/>
                </a:lnTo>
                <a:lnTo>
                  <a:pt x="216" y="264"/>
                </a:lnTo>
                <a:lnTo>
                  <a:pt x="214" y="264"/>
                </a:lnTo>
                <a:lnTo>
                  <a:pt x="214" y="266"/>
                </a:lnTo>
                <a:lnTo>
                  <a:pt x="214" y="268"/>
                </a:lnTo>
                <a:lnTo>
                  <a:pt x="212" y="270"/>
                </a:lnTo>
                <a:lnTo>
                  <a:pt x="212" y="272"/>
                </a:lnTo>
                <a:lnTo>
                  <a:pt x="210" y="276"/>
                </a:lnTo>
                <a:lnTo>
                  <a:pt x="210" y="278"/>
                </a:lnTo>
                <a:lnTo>
                  <a:pt x="210" y="280"/>
                </a:lnTo>
                <a:lnTo>
                  <a:pt x="208" y="282"/>
                </a:lnTo>
                <a:lnTo>
                  <a:pt x="208" y="282"/>
                </a:lnTo>
                <a:lnTo>
                  <a:pt x="206" y="284"/>
                </a:lnTo>
                <a:lnTo>
                  <a:pt x="206" y="286"/>
                </a:lnTo>
                <a:lnTo>
                  <a:pt x="202" y="286"/>
                </a:lnTo>
                <a:lnTo>
                  <a:pt x="200" y="288"/>
                </a:lnTo>
                <a:lnTo>
                  <a:pt x="196" y="292"/>
                </a:lnTo>
                <a:lnTo>
                  <a:pt x="192" y="294"/>
                </a:lnTo>
                <a:lnTo>
                  <a:pt x="190" y="296"/>
                </a:lnTo>
                <a:lnTo>
                  <a:pt x="188" y="296"/>
                </a:lnTo>
                <a:lnTo>
                  <a:pt x="182" y="300"/>
                </a:lnTo>
                <a:lnTo>
                  <a:pt x="180" y="300"/>
                </a:lnTo>
                <a:lnTo>
                  <a:pt x="176" y="302"/>
                </a:lnTo>
                <a:lnTo>
                  <a:pt x="176" y="304"/>
                </a:lnTo>
                <a:lnTo>
                  <a:pt x="174" y="304"/>
                </a:lnTo>
                <a:lnTo>
                  <a:pt x="174" y="306"/>
                </a:lnTo>
                <a:lnTo>
                  <a:pt x="172" y="306"/>
                </a:lnTo>
                <a:lnTo>
                  <a:pt x="172" y="308"/>
                </a:lnTo>
                <a:lnTo>
                  <a:pt x="172" y="308"/>
                </a:lnTo>
                <a:lnTo>
                  <a:pt x="172" y="310"/>
                </a:lnTo>
                <a:lnTo>
                  <a:pt x="172" y="312"/>
                </a:lnTo>
                <a:lnTo>
                  <a:pt x="172" y="314"/>
                </a:lnTo>
                <a:lnTo>
                  <a:pt x="172" y="318"/>
                </a:lnTo>
                <a:lnTo>
                  <a:pt x="172" y="322"/>
                </a:lnTo>
                <a:lnTo>
                  <a:pt x="174" y="324"/>
                </a:lnTo>
                <a:lnTo>
                  <a:pt x="176" y="332"/>
                </a:lnTo>
                <a:lnTo>
                  <a:pt x="178" y="340"/>
                </a:lnTo>
                <a:lnTo>
                  <a:pt x="178" y="344"/>
                </a:lnTo>
                <a:lnTo>
                  <a:pt x="180" y="346"/>
                </a:lnTo>
                <a:lnTo>
                  <a:pt x="180" y="350"/>
                </a:lnTo>
                <a:lnTo>
                  <a:pt x="180" y="352"/>
                </a:lnTo>
                <a:lnTo>
                  <a:pt x="180" y="352"/>
                </a:lnTo>
                <a:lnTo>
                  <a:pt x="180" y="354"/>
                </a:lnTo>
                <a:lnTo>
                  <a:pt x="178" y="356"/>
                </a:lnTo>
                <a:lnTo>
                  <a:pt x="178" y="356"/>
                </a:lnTo>
                <a:lnTo>
                  <a:pt x="178" y="358"/>
                </a:lnTo>
                <a:lnTo>
                  <a:pt x="178" y="358"/>
                </a:lnTo>
                <a:lnTo>
                  <a:pt x="176" y="358"/>
                </a:lnTo>
                <a:lnTo>
                  <a:pt x="174" y="360"/>
                </a:lnTo>
                <a:lnTo>
                  <a:pt x="172" y="360"/>
                </a:lnTo>
                <a:lnTo>
                  <a:pt x="172" y="360"/>
                </a:lnTo>
                <a:lnTo>
                  <a:pt x="172" y="360"/>
                </a:lnTo>
                <a:lnTo>
                  <a:pt x="172" y="362"/>
                </a:lnTo>
                <a:lnTo>
                  <a:pt x="172" y="362"/>
                </a:lnTo>
                <a:lnTo>
                  <a:pt x="172" y="364"/>
                </a:lnTo>
                <a:lnTo>
                  <a:pt x="172" y="366"/>
                </a:lnTo>
                <a:lnTo>
                  <a:pt x="172" y="368"/>
                </a:lnTo>
                <a:lnTo>
                  <a:pt x="172" y="368"/>
                </a:lnTo>
                <a:lnTo>
                  <a:pt x="174" y="372"/>
                </a:lnTo>
                <a:lnTo>
                  <a:pt x="176" y="376"/>
                </a:lnTo>
                <a:lnTo>
                  <a:pt x="176" y="378"/>
                </a:lnTo>
                <a:lnTo>
                  <a:pt x="178" y="380"/>
                </a:lnTo>
                <a:lnTo>
                  <a:pt x="178" y="382"/>
                </a:lnTo>
                <a:lnTo>
                  <a:pt x="178" y="382"/>
                </a:lnTo>
                <a:lnTo>
                  <a:pt x="178" y="384"/>
                </a:lnTo>
                <a:lnTo>
                  <a:pt x="178" y="386"/>
                </a:lnTo>
                <a:lnTo>
                  <a:pt x="178" y="386"/>
                </a:lnTo>
                <a:lnTo>
                  <a:pt x="176" y="388"/>
                </a:lnTo>
                <a:lnTo>
                  <a:pt x="176" y="390"/>
                </a:lnTo>
                <a:lnTo>
                  <a:pt x="174" y="394"/>
                </a:lnTo>
                <a:lnTo>
                  <a:pt x="170" y="398"/>
                </a:lnTo>
                <a:lnTo>
                  <a:pt x="168" y="402"/>
                </a:lnTo>
                <a:lnTo>
                  <a:pt x="166" y="406"/>
                </a:lnTo>
                <a:lnTo>
                  <a:pt x="164" y="410"/>
                </a:lnTo>
                <a:lnTo>
                  <a:pt x="162" y="412"/>
                </a:lnTo>
                <a:lnTo>
                  <a:pt x="160" y="414"/>
                </a:lnTo>
                <a:lnTo>
                  <a:pt x="160" y="416"/>
                </a:lnTo>
                <a:lnTo>
                  <a:pt x="158" y="418"/>
                </a:lnTo>
                <a:lnTo>
                  <a:pt x="156" y="420"/>
                </a:lnTo>
                <a:lnTo>
                  <a:pt x="154" y="420"/>
                </a:lnTo>
                <a:lnTo>
                  <a:pt x="152" y="422"/>
                </a:lnTo>
                <a:lnTo>
                  <a:pt x="150" y="424"/>
                </a:lnTo>
                <a:lnTo>
                  <a:pt x="148" y="426"/>
                </a:lnTo>
                <a:lnTo>
                  <a:pt x="146" y="426"/>
                </a:lnTo>
                <a:lnTo>
                  <a:pt x="144" y="426"/>
                </a:lnTo>
                <a:lnTo>
                  <a:pt x="142" y="426"/>
                </a:lnTo>
                <a:lnTo>
                  <a:pt x="142" y="426"/>
                </a:lnTo>
                <a:lnTo>
                  <a:pt x="140" y="426"/>
                </a:lnTo>
                <a:lnTo>
                  <a:pt x="140" y="426"/>
                </a:lnTo>
                <a:lnTo>
                  <a:pt x="138" y="426"/>
                </a:lnTo>
                <a:lnTo>
                  <a:pt x="136" y="424"/>
                </a:lnTo>
                <a:lnTo>
                  <a:pt x="136" y="424"/>
                </a:lnTo>
                <a:lnTo>
                  <a:pt x="134" y="422"/>
                </a:lnTo>
                <a:lnTo>
                  <a:pt x="134" y="422"/>
                </a:lnTo>
                <a:lnTo>
                  <a:pt x="132" y="420"/>
                </a:lnTo>
                <a:lnTo>
                  <a:pt x="132" y="420"/>
                </a:lnTo>
                <a:lnTo>
                  <a:pt x="132" y="418"/>
                </a:lnTo>
                <a:lnTo>
                  <a:pt x="132" y="416"/>
                </a:lnTo>
                <a:lnTo>
                  <a:pt x="132" y="414"/>
                </a:lnTo>
                <a:lnTo>
                  <a:pt x="130" y="412"/>
                </a:lnTo>
                <a:lnTo>
                  <a:pt x="130" y="406"/>
                </a:lnTo>
                <a:lnTo>
                  <a:pt x="130" y="404"/>
                </a:lnTo>
                <a:lnTo>
                  <a:pt x="130" y="402"/>
                </a:lnTo>
                <a:lnTo>
                  <a:pt x="130" y="400"/>
                </a:lnTo>
                <a:lnTo>
                  <a:pt x="128" y="398"/>
                </a:lnTo>
                <a:lnTo>
                  <a:pt x="126" y="392"/>
                </a:lnTo>
                <a:lnTo>
                  <a:pt x="124" y="388"/>
                </a:lnTo>
                <a:lnTo>
                  <a:pt x="122" y="382"/>
                </a:lnTo>
                <a:lnTo>
                  <a:pt x="116" y="370"/>
                </a:lnTo>
                <a:lnTo>
                  <a:pt x="114" y="366"/>
                </a:lnTo>
                <a:lnTo>
                  <a:pt x="112" y="362"/>
                </a:lnTo>
                <a:lnTo>
                  <a:pt x="110" y="358"/>
                </a:lnTo>
                <a:lnTo>
                  <a:pt x="108" y="352"/>
                </a:lnTo>
                <a:lnTo>
                  <a:pt x="104" y="340"/>
                </a:lnTo>
                <a:lnTo>
                  <a:pt x="102" y="334"/>
                </a:lnTo>
                <a:lnTo>
                  <a:pt x="100" y="328"/>
                </a:lnTo>
                <a:lnTo>
                  <a:pt x="98" y="322"/>
                </a:lnTo>
                <a:lnTo>
                  <a:pt x="96" y="318"/>
                </a:lnTo>
                <a:lnTo>
                  <a:pt x="94" y="314"/>
                </a:lnTo>
                <a:lnTo>
                  <a:pt x="92" y="312"/>
                </a:lnTo>
                <a:lnTo>
                  <a:pt x="88" y="304"/>
                </a:lnTo>
                <a:lnTo>
                  <a:pt x="84" y="300"/>
                </a:lnTo>
                <a:lnTo>
                  <a:pt x="82" y="298"/>
                </a:lnTo>
                <a:lnTo>
                  <a:pt x="80" y="294"/>
                </a:lnTo>
                <a:lnTo>
                  <a:pt x="80" y="292"/>
                </a:lnTo>
                <a:lnTo>
                  <a:pt x="78" y="292"/>
                </a:lnTo>
                <a:lnTo>
                  <a:pt x="78" y="288"/>
                </a:lnTo>
                <a:lnTo>
                  <a:pt x="76" y="284"/>
                </a:lnTo>
                <a:lnTo>
                  <a:pt x="74" y="278"/>
                </a:lnTo>
                <a:lnTo>
                  <a:pt x="74" y="274"/>
                </a:lnTo>
                <a:lnTo>
                  <a:pt x="72" y="268"/>
                </a:lnTo>
                <a:lnTo>
                  <a:pt x="72" y="264"/>
                </a:lnTo>
                <a:lnTo>
                  <a:pt x="72" y="260"/>
                </a:lnTo>
                <a:lnTo>
                  <a:pt x="70" y="256"/>
                </a:lnTo>
                <a:lnTo>
                  <a:pt x="70" y="252"/>
                </a:lnTo>
                <a:lnTo>
                  <a:pt x="70" y="250"/>
                </a:lnTo>
                <a:lnTo>
                  <a:pt x="70" y="240"/>
                </a:lnTo>
                <a:lnTo>
                  <a:pt x="72" y="232"/>
                </a:lnTo>
                <a:lnTo>
                  <a:pt x="72" y="228"/>
                </a:lnTo>
                <a:lnTo>
                  <a:pt x="70" y="224"/>
                </a:lnTo>
                <a:lnTo>
                  <a:pt x="70" y="218"/>
                </a:lnTo>
                <a:lnTo>
                  <a:pt x="70" y="212"/>
                </a:lnTo>
                <a:lnTo>
                  <a:pt x="70" y="208"/>
                </a:lnTo>
                <a:lnTo>
                  <a:pt x="68" y="206"/>
                </a:lnTo>
                <a:lnTo>
                  <a:pt x="68" y="202"/>
                </a:lnTo>
                <a:lnTo>
                  <a:pt x="68" y="200"/>
                </a:lnTo>
                <a:lnTo>
                  <a:pt x="66" y="196"/>
                </a:lnTo>
                <a:lnTo>
                  <a:pt x="66" y="192"/>
                </a:lnTo>
                <a:lnTo>
                  <a:pt x="64" y="190"/>
                </a:lnTo>
                <a:lnTo>
                  <a:pt x="64" y="188"/>
                </a:lnTo>
                <a:lnTo>
                  <a:pt x="62" y="186"/>
                </a:lnTo>
                <a:lnTo>
                  <a:pt x="62" y="186"/>
                </a:lnTo>
                <a:lnTo>
                  <a:pt x="62" y="186"/>
                </a:lnTo>
                <a:lnTo>
                  <a:pt x="62" y="184"/>
                </a:lnTo>
                <a:lnTo>
                  <a:pt x="60" y="184"/>
                </a:lnTo>
                <a:lnTo>
                  <a:pt x="60" y="184"/>
                </a:lnTo>
                <a:lnTo>
                  <a:pt x="60" y="184"/>
                </a:lnTo>
                <a:lnTo>
                  <a:pt x="58" y="186"/>
                </a:lnTo>
                <a:lnTo>
                  <a:pt x="58" y="186"/>
                </a:lnTo>
                <a:lnTo>
                  <a:pt x="58" y="186"/>
                </a:lnTo>
                <a:lnTo>
                  <a:pt x="58" y="188"/>
                </a:lnTo>
                <a:lnTo>
                  <a:pt x="58" y="190"/>
                </a:lnTo>
                <a:lnTo>
                  <a:pt x="60" y="192"/>
                </a:lnTo>
                <a:lnTo>
                  <a:pt x="60" y="194"/>
                </a:lnTo>
                <a:lnTo>
                  <a:pt x="60" y="196"/>
                </a:lnTo>
                <a:lnTo>
                  <a:pt x="60" y="198"/>
                </a:lnTo>
                <a:lnTo>
                  <a:pt x="60" y="198"/>
                </a:lnTo>
                <a:lnTo>
                  <a:pt x="60" y="200"/>
                </a:lnTo>
                <a:lnTo>
                  <a:pt x="58" y="202"/>
                </a:lnTo>
                <a:lnTo>
                  <a:pt x="56" y="202"/>
                </a:lnTo>
                <a:lnTo>
                  <a:pt x="56" y="204"/>
                </a:lnTo>
                <a:lnTo>
                  <a:pt x="54" y="206"/>
                </a:lnTo>
                <a:lnTo>
                  <a:pt x="52" y="206"/>
                </a:lnTo>
                <a:lnTo>
                  <a:pt x="52" y="208"/>
                </a:lnTo>
                <a:lnTo>
                  <a:pt x="50" y="208"/>
                </a:lnTo>
                <a:lnTo>
                  <a:pt x="48" y="208"/>
                </a:lnTo>
                <a:lnTo>
                  <a:pt x="48" y="210"/>
                </a:lnTo>
                <a:lnTo>
                  <a:pt x="44" y="210"/>
                </a:lnTo>
                <a:lnTo>
                  <a:pt x="42" y="210"/>
                </a:lnTo>
                <a:lnTo>
                  <a:pt x="38" y="210"/>
                </a:lnTo>
                <a:lnTo>
                  <a:pt x="36" y="210"/>
                </a:lnTo>
                <a:lnTo>
                  <a:pt x="34" y="208"/>
                </a:lnTo>
                <a:lnTo>
                  <a:pt x="30" y="208"/>
                </a:lnTo>
                <a:lnTo>
                  <a:pt x="30" y="208"/>
                </a:lnTo>
                <a:lnTo>
                  <a:pt x="28" y="208"/>
                </a:lnTo>
                <a:lnTo>
                  <a:pt x="28" y="206"/>
                </a:lnTo>
                <a:lnTo>
                  <a:pt x="26" y="206"/>
                </a:lnTo>
                <a:lnTo>
                  <a:pt x="24" y="204"/>
                </a:lnTo>
                <a:lnTo>
                  <a:pt x="20" y="200"/>
                </a:lnTo>
                <a:lnTo>
                  <a:pt x="18" y="198"/>
                </a:lnTo>
                <a:lnTo>
                  <a:pt x="16" y="194"/>
                </a:lnTo>
                <a:lnTo>
                  <a:pt x="14" y="194"/>
                </a:lnTo>
                <a:lnTo>
                  <a:pt x="14" y="192"/>
                </a:lnTo>
                <a:lnTo>
                  <a:pt x="12" y="190"/>
                </a:lnTo>
                <a:lnTo>
                  <a:pt x="12" y="188"/>
                </a:lnTo>
                <a:lnTo>
                  <a:pt x="12" y="188"/>
                </a:lnTo>
                <a:lnTo>
                  <a:pt x="12" y="186"/>
                </a:lnTo>
                <a:lnTo>
                  <a:pt x="12" y="186"/>
                </a:lnTo>
                <a:lnTo>
                  <a:pt x="12" y="184"/>
                </a:lnTo>
                <a:lnTo>
                  <a:pt x="12" y="184"/>
                </a:lnTo>
                <a:lnTo>
                  <a:pt x="14" y="184"/>
                </a:lnTo>
                <a:lnTo>
                  <a:pt x="16" y="182"/>
                </a:lnTo>
                <a:lnTo>
                  <a:pt x="18" y="180"/>
                </a:lnTo>
                <a:lnTo>
                  <a:pt x="18" y="178"/>
                </a:lnTo>
                <a:lnTo>
                  <a:pt x="20" y="178"/>
                </a:lnTo>
                <a:lnTo>
                  <a:pt x="20" y="176"/>
                </a:lnTo>
                <a:lnTo>
                  <a:pt x="20" y="176"/>
                </a:lnTo>
                <a:lnTo>
                  <a:pt x="20" y="176"/>
                </a:lnTo>
                <a:lnTo>
                  <a:pt x="20" y="174"/>
                </a:lnTo>
                <a:lnTo>
                  <a:pt x="20" y="174"/>
                </a:lnTo>
                <a:lnTo>
                  <a:pt x="20" y="174"/>
                </a:lnTo>
                <a:lnTo>
                  <a:pt x="20" y="174"/>
                </a:lnTo>
                <a:lnTo>
                  <a:pt x="18" y="174"/>
                </a:lnTo>
                <a:lnTo>
                  <a:pt x="16" y="174"/>
                </a:lnTo>
                <a:lnTo>
                  <a:pt x="14" y="174"/>
                </a:lnTo>
                <a:lnTo>
                  <a:pt x="12" y="176"/>
                </a:lnTo>
                <a:lnTo>
                  <a:pt x="12" y="176"/>
                </a:lnTo>
                <a:lnTo>
                  <a:pt x="10" y="176"/>
                </a:lnTo>
                <a:lnTo>
                  <a:pt x="8" y="176"/>
                </a:lnTo>
                <a:lnTo>
                  <a:pt x="8" y="176"/>
                </a:lnTo>
                <a:lnTo>
                  <a:pt x="8" y="176"/>
                </a:lnTo>
                <a:lnTo>
                  <a:pt x="6" y="174"/>
                </a:lnTo>
                <a:lnTo>
                  <a:pt x="6" y="174"/>
                </a:lnTo>
                <a:lnTo>
                  <a:pt x="4" y="172"/>
                </a:lnTo>
                <a:lnTo>
                  <a:pt x="4" y="168"/>
                </a:lnTo>
                <a:lnTo>
                  <a:pt x="2" y="166"/>
                </a:lnTo>
                <a:lnTo>
                  <a:pt x="0" y="164"/>
                </a:lnTo>
                <a:lnTo>
                  <a:pt x="2" y="162"/>
                </a:lnTo>
                <a:lnTo>
                  <a:pt x="4" y="160"/>
                </a:lnTo>
                <a:lnTo>
                  <a:pt x="6" y="158"/>
                </a:lnTo>
                <a:lnTo>
                  <a:pt x="6" y="156"/>
                </a:lnTo>
                <a:lnTo>
                  <a:pt x="8" y="156"/>
                </a:lnTo>
                <a:lnTo>
                  <a:pt x="10" y="154"/>
                </a:lnTo>
                <a:lnTo>
                  <a:pt x="10" y="154"/>
                </a:lnTo>
                <a:lnTo>
                  <a:pt x="12" y="154"/>
                </a:lnTo>
                <a:lnTo>
                  <a:pt x="14" y="154"/>
                </a:lnTo>
                <a:lnTo>
                  <a:pt x="16" y="154"/>
                </a:lnTo>
                <a:lnTo>
                  <a:pt x="20" y="154"/>
                </a:lnTo>
                <a:lnTo>
                  <a:pt x="24" y="156"/>
                </a:lnTo>
                <a:lnTo>
                  <a:pt x="28" y="156"/>
                </a:lnTo>
                <a:lnTo>
                  <a:pt x="30" y="156"/>
                </a:lnTo>
                <a:lnTo>
                  <a:pt x="32" y="156"/>
                </a:lnTo>
                <a:lnTo>
                  <a:pt x="34" y="156"/>
                </a:lnTo>
                <a:lnTo>
                  <a:pt x="36" y="156"/>
                </a:lnTo>
                <a:lnTo>
                  <a:pt x="38" y="156"/>
                </a:lnTo>
                <a:lnTo>
                  <a:pt x="38" y="154"/>
                </a:lnTo>
                <a:lnTo>
                  <a:pt x="38" y="154"/>
                </a:lnTo>
                <a:lnTo>
                  <a:pt x="38" y="154"/>
                </a:lnTo>
                <a:lnTo>
                  <a:pt x="40" y="154"/>
                </a:lnTo>
                <a:lnTo>
                  <a:pt x="40" y="152"/>
                </a:lnTo>
                <a:lnTo>
                  <a:pt x="40" y="150"/>
                </a:lnTo>
                <a:lnTo>
                  <a:pt x="40" y="148"/>
                </a:lnTo>
                <a:lnTo>
                  <a:pt x="40" y="146"/>
                </a:lnTo>
                <a:lnTo>
                  <a:pt x="40" y="144"/>
                </a:lnTo>
                <a:lnTo>
                  <a:pt x="40" y="144"/>
                </a:lnTo>
                <a:lnTo>
                  <a:pt x="40" y="142"/>
                </a:lnTo>
                <a:lnTo>
                  <a:pt x="40" y="140"/>
                </a:lnTo>
                <a:lnTo>
                  <a:pt x="38" y="140"/>
                </a:lnTo>
                <a:lnTo>
                  <a:pt x="38" y="136"/>
                </a:lnTo>
                <a:lnTo>
                  <a:pt x="36" y="134"/>
                </a:lnTo>
                <a:lnTo>
                  <a:pt x="34" y="132"/>
                </a:lnTo>
                <a:lnTo>
                  <a:pt x="28" y="126"/>
                </a:lnTo>
                <a:lnTo>
                  <a:pt x="24" y="122"/>
                </a:lnTo>
                <a:lnTo>
                  <a:pt x="24" y="120"/>
                </a:lnTo>
                <a:lnTo>
                  <a:pt x="22" y="120"/>
                </a:lnTo>
                <a:lnTo>
                  <a:pt x="18" y="116"/>
                </a:lnTo>
                <a:lnTo>
                  <a:pt x="16" y="114"/>
                </a:lnTo>
                <a:lnTo>
                  <a:pt x="14" y="112"/>
                </a:lnTo>
                <a:lnTo>
                  <a:pt x="14" y="112"/>
                </a:lnTo>
                <a:lnTo>
                  <a:pt x="12" y="110"/>
                </a:lnTo>
                <a:lnTo>
                  <a:pt x="12" y="110"/>
                </a:lnTo>
                <a:lnTo>
                  <a:pt x="12" y="110"/>
                </a:lnTo>
                <a:lnTo>
                  <a:pt x="12" y="108"/>
                </a:lnTo>
                <a:lnTo>
                  <a:pt x="12" y="108"/>
                </a:lnTo>
                <a:lnTo>
                  <a:pt x="12" y="106"/>
                </a:lnTo>
                <a:lnTo>
                  <a:pt x="12" y="104"/>
                </a:lnTo>
                <a:lnTo>
                  <a:pt x="14" y="102"/>
                </a:lnTo>
                <a:lnTo>
                  <a:pt x="14" y="100"/>
                </a:lnTo>
                <a:lnTo>
                  <a:pt x="16" y="98"/>
                </a:lnTo>
                <a:lnTo>
                  <a:pt x="18" y="94"/>
                </a:lnTo>
                <a:lnTo>
                  <a:pt x="18" y="92"/>
                </a:lnTo>
                <a:lnTo>
                  <a:pt x="20" y="90"/>
                </a:lnTo>
                <a:lnTo>
                  <a:pt x="22" y="88"/>
                </a:lnTo>
                <a:lnTo>
                  <a:pt x="24" y="86"/>
                </a:lnTo>
                <a:lnTo>
                  <a:pt x="24" y="86"/>
                </a:lnTo>
                <a:lnTo>
                  <a:pt x="26" y="86"/>
                </a:lnTo>
                <a:lnTo>
                  <a:pt x="28" y="86"/>
                </a:lnTo>
                <a:lnTo>
                  <a:pt x="28" y="86"/>
                </a:lnTo>
                <a:lnTo>
                  <a:pt x="30" y="86"/>
                </a:lnTo>
                <a:lnTo>
                  <a:pt x="32" y="86"/>
                </a:lnTo>
                <a:lnTo>
                  <a:pt x="34" y="88"/>
                </a:lnTo>
                <a:lnTo>
                  <a:pt x="38" y="90"/>
                </a:lnTo>
                <a:lnTo>
                  <a:pt x="42" y="92"/>
                </a:lnTo>
                <a:lnTo>
                  <a:pt x="44" y="94"/>
                </a:lnTo>
                <a:lnTo>
                  <a:pt x="46" y="94"/>
                </a:lnTo>
                <a:lnTo>
                  <a:pt x="46" y="94"/>
                </a:lnTo>
                <a:lnTo>
                  <a:pt x="48" y="94"/>
                </a:lnTo>
                <a:lnTo>
                  <a:pt x="50" y="94"/>
                </a:lnTo>
                <a:lnTo>
                  <a:pt x="50" y="94"/>
                </a:lnTo>
                <a:lnTo>
                  <a:pt x="50" y="94"/>
                </a:lnTo>
                <a:lnTo>
                  <a:pt x="52" y="94"/>
                </a:lnTo>
                <a:lnTo>
                  <a:pt x="52" y="94"/>
                </a:lnTo>
                <a:lnTo>
                  <a:pt x="52" y="92"/>
                </a:lnTo>
                <a:lnTo>
                  <a:pt x="54" y="92"/>
                </a:lnTo>
                <a:lnTo>
                  <a:pt x="54" y="90"/>
                </a:lnTo>
                <a:lnTo>
                  <a:pt x="54" y="86"/>
                </a:lnTo>
                <a:lnTo>
                  <a:pt x="54" y="84"/>
                </a:lnTo>
                <a:lnTo>
                  <a:pt x="54" y="84"/>
                </a:lnTo>
                <a:lnTo>
                  <a:pt x="54" y="82"/>
                </a:lnTo>
                <a:lnTo>
                  <a:pt x="56" y="78"/>
                </a:lnTo>
                <a:lnTo>
                  <a:pt x="56" y="76"/>
                </a:lnTo>
                <a:lnTo>
                  <a:pt x="56" y="74"/>
                </a:lnTo>
                <a:lnTo>
                  <a:pt x="56" y="72"/>
                </a:lnTo>
                <a:lnTo>
                  <a:pt x="56" y="72"/>
                </a:lnTo>
                <a:lnTo>
                  <a:pt x="58" y="72"/>
                </a:lnTo>
                <a:lnTo>
                  <a:pt x="60" y="70"/>
                </a:lnTo>
                <a:lnTo>
                  <a:pt x="62" y="68"/>
                </a:lnTo>
                <a:lnTo>
                  <a:pt x="64" y="66"/>
                </a:lnTo>
                <a:lnTo>
                  <a:pt x="66" y="64"/>
                </a:lnTo>
                <a:lnTo>
                  <a:pt x="68" y="62"/>
                </a:lnTo>
                <a:lnTo>
                  <a:pt x="70" y="60"/>
                </a:lnTo>
                <a:lnTo>
                  <a:pt x="72" y="60"/>
                </a:lnTo>
                <a:lnTo>
                  <a:pt x="72" y="60"/>
                </a:lnTo>
                <a:lnTo>
                  <a:pt x="74" y="58"/>
                </a:lnTo>
                <a:lnTo>
                  <a:pt x="74" y="56"/>
                </a:lnTo>
                <a:lnTo>
                  <a:pt x="74" y="52"/>
                </a:lnTo>
                <a:lnTo>
                  <a:pt x="76" y="48"/>
                </a:lnTo>
                <a:lnTo>
                  <a:pt x="76" y="46"/>
                </a:lnTo>
                <a:lnTo>
                  <a:pt x="78" y="46"/>
                </a:lnTo>
                <a:lnTo>
                  <a:pt x="78" y="44"/>
                </a:lnTo>
                <a:lnTo>
                  <a:pt x="80" y="42"/>
                </a:lnTo>
                <a:lnTo>
                  <a:pt x="82" y="40"/>
                </a:lnTo>
                <a:lnTo>
                  <a:pt x="84" y="38"/>
                </a:lnTo>
                <a:lnTo>
                  <a:pt x="86" y="38"/>
                </a:lnTo>
                <a:lnTo>
                  <a:pt x="86" y="36"/>
                </a:lnTo>
                <a:lnTo>
                  <a:pt x="86" y="36"/>
                </a:lnTo>
                <a:lnTo>
                  <a:pt x="88" y="36"/>
                </a:lnTo>
                <a:lnTo>
                  <a:pt x="88" y="34"/>
                </a:lnTo>
                <a:lnTo>
                  <a:pt x="88" y="32"/>
                </a:lnTo>
                <a:lnTo>
                  <a:pt x="88" y="32"/>
                </a:lnTo>
                <a:lnTo>
                  <a:pt x="88" y="30"/>
                </a:lnTo>
                <a:lnTo>
                  <a:pt x="88" y="26"/>
                </a:lnTo>
                <a:lnTo>
                  <a:pt x="88" y="22"/>
                </a:lnTo>
                <a:lnTo>
                  <a:pt x="86" y="16"/>
                </a:lnTo>
                <a:lnTo>
                  <a:pt x="86" y="12"/>
                </a:lnTo>
                <a:lnTo>
                  <a:pt x="88" y="10"/>
                </a:lnTo>
                <a:lnTo>
                  <a:pt x="94" y="6"/>
                </a:lnTo>
                <a:lnTo>
                  <a:pt x="98" y="4"/>
                </a:lnTo>
                <a:lnTo>
                  <a:pt x="100" y="2"/>
                </a:lnTo>
                <a:lnTo>
                  <a:pt x="104" y="2"/>
                </a:lnTo>
                <a:lnTo>
                  <a:pt x="106" y="0"/>
                </a:lnTo>
                <a:lnTo>
                  <a:pt x="106" y="0"/>
                </a:lnTo>
                <a:lnTo>
                  <a:pt x="108" y="0"/>
                </a:lnTo>
                <a:lnTo>
                  <a:pt x="110" y="0"/>
                </a:lnTo>
                <a:lnTo>
                  <a:pt x="112" y="0"/>
                </a:lnTo>
                <a:lnTo>
                  <a:pt x="114" y="0"/>
                </a:lnTo>
                <a:lnTo>
                  <a:pt x="116" y="0"/>
                </a:lnTo>
                <a:lnTo>
                  <a:pt x="118" y="0"/>
                </a:lnTo>
                <a:lnTo>
                  <a:pt x="122" y="0"/>
                </a:lnTo>
                <a:lnTo>
                  <a:pt x="122" y="2"/>
                </a:lnTo>
                <a:lnTo>
                  <a:pt x="124" y="2"/>
                </a:lnTo>
                <a:lnTo>
                  <a:pt x="126" y="2"/>
                </a:lnTo>
                <a:lnTo>
                  <a:pt x="128" y="4"/>
                </a:lnTo>
                <a:lnTo>
                  <a:pt x="128" y="4"/>
                </a:lnTo>
                <a:lnTo>
                  <a:pt x="130" y="6"/>
                </a:lnTo>
                <a:lnTo>
                  <a:pt x="132" y="8"/>
                </a:lnTo>
                <a:lnTo>
                  <a:pt x="134" y="8"/>
                </a:lnTo>
                <a:lnTo>
                  <a:pt x="134" y="10"/>
                </a:lnTo>
                <a:lnTo>
                  <a:pt x="134" y="12"/>
                </a:lnTo>
                <a:lnTo>
                  <a:pt x="134" y="12"/>
                </a:lnTo>
                <a:lnTo>
                  <a:pt x="134" y="14"/>
                </a:lnTo>
                <a:lnTo>
                  <a:pt x="134" y="16"/>
                </a:lnTo>
                <a:lnTo>
                  <a:pt x="134" y="20"/>
                </a:lnTo>
                <a:lnTo>
                  <a:pt x="134" y="24"/>
                </a:lnTo>
                <a:lnTo>
                  <a:pt x="132" y="28"/>
                </a:lnTo>
                <a:lnTo>
                  <a:pt x="132" y="28"/>
                </a:lnTo>
                <a:lnTo>
                  <a:pt x="132" y="30"/>
                </a:lnTo>
                <a:lnTo>
                  <a:pt x="132" y="32"/>
                </a:lnTo>
                <a:lnTo>
                  <a:pt x="132" y="34"/>
                </a:lnTo>
                <a:lnTo>
                  <a:pt x="134" y="34"/>
                </a:lnTo>
                <a:lnTo>
                  <a:pt x="134" y="36"/>
                </a:lnTo>
                <a:lnTo>
                  <a:pt x="134" y="36"/>
                </a:lnTo>
                <a:lnTo>
                  <a:pt x="136" y="38"/>
                </a:lnTo>
                <a:lnTo>
                  <a:pt x="136" y="38"/>
                </a:lnTo>
                <a:lnTo>
                  <a:pt x="138" y="38"/>
                </a:lnTo>
                <a:lnTo>
                  <a:pt x="140" y="38"/>
                </a:lnTo>
                <a:lnTo>
                  <a:pt x="144" y="38"/>
                </a:lnTo>
                <a:lnTo>
                  <a:pt x="148" y="38"/>
                </a:lnTo>
                <a:lnTo>
                  <a:pt x="150" y="40"/>
                </a:lnTo>
                <a:lnTo>
                  <a:pt x="154" y="40"/>
                </a:lnTo>
                <a:lnTo>
                  <a:pt x="154" y="40"/>
                </a:lnTo>
                <a:lnTo>
                  <a:pt x="156" y="40"/>
                </a:lnTo>
                <a:lnTo>
                  <a:pt x="158" y="42"/>
                </a:lnTo>
                <a:lnTo>
                  <a:pt x="158" y="44"/>
                </a:lnTo>
                <a:lnTo>
                  <a:pt x="162" y="46"/>
                </a:lnTo>
                <a:lnTo>
                  <a:pt x="164" y="48"/>
                </a:lnTo>
                <a:lnTo>
                  <a:pt x="166" y="52"/>
                </a:lnTo>
                <a:lnTo>
                  <a:pt x="168" y="52"/>
                </a:lnTo>
                <a:lnTo>
                  <a:pt x="168" y="56"/>
                </a:lnTo>
                <a:lnTo>
                  <a:pt x="168" y="64"/>
                </a:lnTo>
                <a:lnTo>
                  <a:pt x="168" y="68"/>
                </a:lnTo>
                <a:lnTo>
                  <a:pt x="168" y="72"/>
                </a:lnTo>
                <a:lnTo>
                  <a:pt x="170" y="74"/>
                </a:lnTo>
                <a:lnTo>
                  <a:pt x="170" y="76"/>
                </a:lnTo>
                <a:lnTo>
                  <a:pt x="170" y="78"/>
                </a:lnTo>
                <a:lnTo>
                  <a:pt x="172" y="80"/>
                </a:lnTo>
                <a:lnTo>
                  <a:pt x="172" y="82"/>
                </a:lnTo>
                <a:lnTo>
                  <a:pt x="174" y="84"/>
                </a:lnTo>
                <a:lnTo>
                  <a:pt x="176" y="86"/>
                </a:lnTo>
                <a:lnTo>
                  <a:pt x="176" y="88"/>
                </a:lnTo>
                <a:lnTo>
                  <a:pt x="178" y="90"/>
                </a:lnTo>
                <a:lnTo>
                  <a:pt x="180" y="90"/>
                </a:lnTo>
                <a:lnTo>
                  <a:pt x="182" y="92"/>
                </a:lnTo>
                <a:lnTo>
                  <a:pt x="184" y="92"/>
                </a:lnTo>
                <a:lnTo>
                  <a:pt x="186" y="94"/>
                </a:lnTo>
                <a:lnTo>
                  <a:pt x="188" y="94"/>
                </a:lnTo>
                <a:lnTo>
                  <a:pt x="190" y="94"/>
                </a:lnTo>
                <a:lnTo>
                  <a:pt x="196" y="96"/>
                </a:lnTo>
                <a:lnTo>
                  <a:pt x="198" y="96"/>
                </a:lnTo>
                <a:lnTo>
                  <a:pt x="200" y="96"/>
                </a:lnTo>
                <a:lnTo>
                  <a:pt x="204" y="98"/>
                </a:lnTo>
                <a:lnTo>
                  <a:pt x="210" y="102"/>
                </a:lnTo>
                <a:lnTo>
                  <a:pt x="216" y="104"/>
                </a:lnTo>
                <a:lnTo>
                  <a:pt x="220" y="104"/>
                </a:lnTo>
                <a:lnTo>
                  <a:pt x="222" y="106"/>
                </a:lnTo>
                <a:lnTo>
                  <a:pt x="224" y="106"/>
                </a:lnTo>
                <a:lnTo>
                  <a:pt x="226" y="106"/>
                </a:lnTo>
                <a:lnTo>
                  <a:pt x="230" y="108"/>
                </a:lnTo>
                <a:lnTo>
                  <a:pt x="236" y="108"/>
                </a:lnTo>
                <a:lnTo>
                  <a:pt x="238" y="108"/>
                </a:lnTo>
                <a:lnTo>
                  <a:pt x="240" y="110"/>
                </a:lnTo>
                <a:lnTo>
                  <a:pt x="240" y="110"/>
                </a:lnTo>
                <a:lnTo>
                  <a:pt x="242" y="110"/>
                </a:lnTo>
                <a:lnTo>
                  <a:pt x="246" y="114"/>
                </a:lnTo>
                <a:lnTo>
                  <a:pt x="248" y="114"/>
                </a:lnTo>
                <a:lnTo>
                  <a:pt x="250" y="116"/>
                </a:lnTo>
                <a:lnTo>
                  <a:pt x="250" y="116"/>
                </a:lnTo>
                <a:lnTo>
                  <a:pt x="252" y="116"/>
                </a:lnTo>
                <a:lnTo>
                  <a:pt x="254" y="118"/>
                </a:lnTo>
                <a:lnTo>
                  <a:pt x="256" y="118"/>
                </a:lnTo>
                <a:lnTo>
                  <a:pt x="258" y="116"/>
                </a:lnTo>
                <a:lnTo>
                  <a:pt x="260" y="116"/>
                </a:lnTo>
                <a:lnTo>
                  <a:pt x="264" y="116"/>
                </a:lnTo>
                <a:lnTo>
                  <a:pt x="266" y="116"/>
                </a:lnTo>
                <a:lnTo>
                  <a:pt x="268" y="116"/>
                </a:lnTo>
                <a:lnTo>
                  <a:pt x="270" y="116"/>
                </a:lnTo>
                <a:lnTo>
                  <a:pt x="272" y="116"/>
                </a:lnTo>
                <a:lnTo>
                  <a:pt x="276" y="116"/>
                </a:lnTo>
                <a:lnTo>
                  <a:pt x="278" y="116"/>
                </a:lnTo>
                <a:lnTo>
                  <a:pt x="280" y="116"/>
                </a:lnTo>
                <a:lnTo>
                  <a:pt x="280" y="116"/>
                </a:lnTo>
                <a:lnTo>
                  <a:pt x="282" y="116"/>
                </a:lnTo>
                <a:lnTo>
                  <a:pt x="282" y="116"/>
                </a:lnTo>
                <a:lnTo>
                  <a:pt x="282" y="114"/>
                </a:lnTo>
                <a:lnTo>
                  <a:pt x="284" y="114"/>
                </a:lnTo>
                <a:lnTo>
                  <a:pt x="284" y="112"/>
                </a:lnTo>
                <a:lnTo>
                  <a:pt x="286" y="110"/>
                </a:lnTo>
                <a:lnTo>
                  <a:pt x="288" y="108"/>
                </a:lnTo>
                <a:lnTo>
                  <a:pt x="290" y="102"/>
                </a:lnTo>
                <a:lnTo>
                  <a:pt x="290" y="100"/>
                </a:lnTo>
                <a:lnTo>
                  <a:pt x="298" y="86"/>
                </a:lnTo>
                <a:lnTo>
                  <a:pt x="300" y="88"/>
                </a:lnTo>
                <a:lnTo>
                  <a:pt x="304" y="90"/>
                </a:lnTo>
                <a:lnTo>
                  <a:pt x="308" y="92"/>
                </a:lnTo>
                <a:lnTo>
                  <a:pt x="312" y="94"/>
                </a:lnTo>
                <a:lnTo>
                  <a:pt x="314" y="94"/>
                </a:lnTo>
                <a:lnTo>
                  <a:pt x="314" y="94"/>
                </a:lnTo>
                <a:lnTo>
                  <a:pt x="316" y="94"/>
                </a:lnTo>
                <a:lnTo>
                  <a:pt x="320" y="94"/>
                </a:lnTo>
                <a:lnTo>
                  <a:pt x="324" y="94"/>
                </a:lnTo>
                <a:lnTo>
                  <a:pt x="328" y="94"/>
                </a:lnTo>
                <a:lnTo>
                  <a:pt x="334" y="94"/>
                </a:lnTo>
                <a:lnTo>
                  <a:pt x="338" y="94"/>
                </a:lnTo>
                <a:lnTo>
                  <a:pt x="340" y="90"/>
                </a:lnTo>
                <a:lnTo>
                  <a:pt x="342" y="86"/>
                </a:lnTo>
                <a:lnTo>
                  <a:pt x="344" y="84"/>
                </a:lnTo>
                <a:lnTo>
                  <a:pt x="344" y="82"/>
                </a:lnTo>
                <a:lnTo>
                  <a:pt x="346" y="82"/>
                </a:lnTo>
                <a:lnTo>
                  <a:pt x="348" y="80"/>
                </a:lnTo>
                <a:lnTo>
                  <a:pt x="350" y="78"/>
                </a:lnTo>
                <a:lnTo>
                  <a:pt x="354" y="78"/>
                </a:lnTo>
                <a:lnTo>
                  <a:pt x="356" y="76"/>
                </a:lnTo>
                <a:lnTo>
                  <a:pt x="358" y="74"/>
                </a:lnTo>
                <a:lnTo>
                  <a:pt x="360" y="74"/>
                </a:lnTo>
                <a:lnTo>
                  <a:pt x="362" y="72"/>
                </a:lnTo>
                <a:lnTo>
                  <a:pt x="364" y="72"/>
                </a:lnTo>
                <a:lnTo>
                  <a:pt x="368" y="72"/>
                </a:lnTo>
                <a:lnTo>
                  <a:pt x="370" y="72"/>
                </a:lnTo>
                <a:lnTo>
                  <a:pt x="374" y="72"/>
                </a:lnTo>
                <a:lnTo>
                  <a:pt x="378" y="72"/>
                </a:lnTo>
                <a:lnTo>
                  <a:pt x="380" y="72"/>
                </a:lnTo>
                <a:lnTo>
                  <a:pt x="382" y="72"/>
                </a:lnTo>
                <a:lnTo>
                  <a:pt x="386" y="72"/>
                </a:lnTo>
                <a:lnTo>
                  <a:pt x="388" y="74"/>
                </a:lnTo>
                <a:lnTo>
                  <a:pt x="390" y="74"/>
                </a:lnTo>
                <a:lnTo>
                  <a:pt x="392" y="76"/>
                </a:lnTo>
                <a:lnTo>
                  <a:pt x="394" y="76"/>
                </a:lnTo>
                <a:lnTo>
                  <a:pt x="396" y="78"/>
                </a:lnTo>
                <a:lnTo>
                  <a:pt x="398" y="80"/>
                </a:lnTo>
                <a:lnTo>
                  <a:pt x="400" y="80"/>
                </a:lnTo>
                <a:lnTo>
                  <a:pt x="402" y="82"/>
                </a:lnTo>
                <a:lnTo>
                  <a:pt x="404" y="84"/>
                </a:lnTo>
                <a:lnTo>
                  <a:pt x="404" y="86"/>
                </a:lnTo>
                <a:lnTo>
                  <a:pt x="406" y="88"/>
                </a:lnTo>
                <a:lnTo>
                  <a:pt x="408" y="90"/>
                </a:lnTo>
                <a:lnTo>
                  <a:pt x="410" y="94"/>
                </a:lnTo>
                <a:lnTo>
                  <a:pt x="412" y="9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59" name="Freeform 41"/>
          <p:cNvSpPr>
            <a:spLocks/>
          </p:cNvSpPr>
          <p:nvPr/>
        </p:nvSpPr>
        <p:spPr bwMode="auto">
          <a:xfrm>
            <a:off x="5952789" y="3672785"/>
            <a:ext cx="713615" cy="737864"/>
          </a:xfrm>
          <a:custGeom>
            <a:avLst/>
            <a:gdLst>
              <a:gd name="T0" fmla="*/ 408 w 412"/>
              <a:gd name="T1" fmla="*/ 108 h 426"/>
              <a:gd name="T2" fmla="*/ 388 w 412"/>
              <a:gd name="T3" fmla="*/ 120 h 426"/>
              <a:gd name="T4" fmla="*/ 374 w 412"/>
              <a:gd name="T5" fmla="*/ 150 h 426"/>
              <a:gd name="T6" fmla="*/ 360 w 412"/>
              <a:gd name="T7" fmla="*/ 168 h 426"/>
              <a:gd name="T8" fmla="*/ 352 w 412"/>
              <a:gd name="T9" fmla="*/ 184 h 426"/>
              <a:gd name="T10" fmla="*/ 346 w 412"/>
              <a:gd name="T11" fmla="*/ 150 h 426"/>
              <a:gd name="T12" fmla="*/ 330 w 412"/>
              <a:gd name="T13" fmla="*/ 134 h 426"/>
              <a:gd name="T14" fmla="*/ 302 w 412"/>
              <a:gd name="T15" fmla="*/ 122 h 426"/>
              <a:gd name="T16" fmla="*/ 290 w 412"/>
              <a:gd name="T17" fmla="*/ 122 h 426"/>
              <a:gd name="T18" fmla="*/ 282 w 412"/>
              <a:gd name="T19" fmla="*/ 146 h 426"/>
              <a:gd name="T20" fmla="*/ 294 w 412"/>
              <a:gd name="T21" fmla="*/ 152 h 426"/>
              <a:gd name="T22" fmla="*/ 296 w 412"/>
              <a:gd name="T23" fmla="*/ 180 h 426"/>
              <a:gd name="T24" fmla="*/ 276 w 412"/>
              <a:gd name="T25" fmla="*/ 198 h 426"/>
              <a:gd name="T26" fmla="*/ 276 w 412"/>
              <a:gd name="T27" fmla="*/ 216 h 426"/>
              <a:gd name="T28" fmla="*/ 262 w 412"/>
              <a:gd name="T29" fmla="*/ 232 h 426"/>
              <a:gd name="T30" fmla="*/ 244 w 412"/>
              <a:gd name="T31" fmla="*/ 242 h 426"/>
              <a:gd name="T32" fmla="*/ 224 w 412"/>
              <a:gd name="T33" fmla="*/ 260 h 426"/>
              <a:gd name="T34" fmla="*/ 210 w 412"/>
              <a:gd name="T35" fmla="*/ 276 h 426"/>
              <a:gd name="T36" fmla="*/ 190 w 412"/>
              <a:gd name="T37" fmla="*/ 296 h 426"/>
              <a:gd name="T38" fmla="*/ 172 w 412"/>
              <a:gd name="T39" fmla="*/ 310 h 426"/>
              <a:gd name="T40" fmla="*/ 180 w 412"/>
              <a:gd name="T41" fmla="*/ 352 h 426"/>
              <a:gd name="T42" fmla="*/ 172 w 412"/>
              <a:gd name="T43" fmla="*/ 360 h 426"/>
              <a:gd name="T44" fmla="*/ 178 w 412"/>
              <a:gd name="T45" fmla="*/ 382 h 426"/>
              <a:gd name="T46" fmla="*/ 164 w 412"/>
              <a:gd name="T47" fmla="*/ 410 h 426"/>
              <a:gd name="T48" fmla="*/ 144 w 412"/>
              <a:gd name="T49" fmla="*/ 426 h 426"/>
              <a:gd name="T50" fmla="*/ 132 w 412"/>
              <a:gd name="T51" fmla="*/ 420 h 426"/>
              <a:gd name="T52" fmla="*/ 124 w 412"/>
              <a:gd name="T53" fmla="*/ 388 h 426"/>
              <a:gd name="T54" fmla="*/ 96 w 412"/>
              <a:gd name="T55" fmla="*/ 318 h 426"/>
              <a:gd name="T56" fmla="*/ 74 w 412"/>
              <a:gd name="T57" fmla="*/ 278 h 426"/>
              <a:gd name="T58" fmla="*/ 70 w 412"/>
              <a:gd name="T59" fmla="*/ 224 h 426"/>
              <a:gd name="T60" fmla="*/ 62 w 412"/>
              <a:gd name="T61" fmla="*/ 186 h 426"/>
              <a:gd name="T62" fmla="*/ 58 w 412"/>
              <a:gd name="T63" fmla="*/ 190 h 426"/>
              <a:gd name="T64" fmla="*/ 52 w 412"/>
              <a:gd name="T65" fmla="*/ 206 h 426"/>
              <a:gd name="T66" fmla="*/ 30 w 412"/>
              <a:gd name="T67" fmla="*/ 208 h 426"/>
              <a:gd name="T68" fmla="*/ 12 w 412"/>
              <a:gd name="T69" fmla="*/ 188 h 426"/>
              <a:gd name="T70" fmla="*/ 20 w 412"/>
              <a:gd name="T71" fmla="*/ 176 h 426"/>
              <a:gd name="T72" fmla="*/ 12 w 412"/>
              <a:gd name="T73" fmla="*/ 176 h 426"/>
              <a:gd name="T74" fmla="*/ 2 w 412"/>
              <a:gd name="T75" fmla="*/ 162 h 426"/>
              <a:gd name="T76" fmla="*/ 24 w 412"/>
              <a:gd name="T77" fmla="*/ 156 h 426"/>
              <a:gd name="T78" fmla="*/ 40 w 412"/>
              <a:gd name="T79" fmla="*/ 152 h 426"/>
              <a:gd name="T80" fmla="*/ 34 w 412"/>
              <a:gd name="T81" fmla="*/ 132 h 426"/>
              <a:gd name="T82" fmla="*/ 12 w 412"/>
              <a:gd name="T83" fmla="*/ 110 h 426"/>
              <a:gd name="T84" fmla="*/ 22 w 412"/>
              <a:gd name="T85" fmla="*/ 88 h 426"/>
              <a:gd name="T86" fmla="*/ 44 w 412"/>
              <a:gd name="T87" fmla="*/ 94 h 426"/>
              <a:gd name="T88" fmla="*/ 54 w 412"/>
              <a:gd name="T89" fmla="*/ 90 h 426"/>
              <a:gd name="T90" fmla="*/ 60 w 412"/>
              <a:gd name="T91" fmla="*/ 70 h 426"/>
              <a:gd name="T92" fmla="*/ 76 w 412"/>
              <a:gd name="T93" fmla="*/ 48 h 426"/>
              <a:gd name="T94" fmla="*/ 88 w 412"/>
              <a:gd name="T95" fmla="*/ 34 h 426"/>
              <a:gd name="T96" fmla="*/ 100 w 412"/>
              <a:gd name="T97" fmla="*/ 2 h 426"/>
              <a:gd name="T98" fmla="*/ 122 w 412"/>
              <a:gd name="T99" fmla="*/ 2 h 426"/>
              <a:gd name="T100" fmla="*/ 134 w 412"/>
              <a:gd name="T101" fmla="*/ 14 h 426"/>
              <a:gd name="T102" fmla="*/ 134 w 412"/>
              <a:gd name="T103" fmla="*/ 36 h 426"/>
              <a:gd name="T104" fmla="*/ 158 w 412"/>
              <a:gd name="T105" fmla="*/ 42 h 426"/>
              <a:gd name="T106" fmla="*/ 170 w 412"/>
              <a:gd name="T107" fmla="*/ 76 h 426"/>
              <a:gd name="T108" fmla="*/ 186 w 412"/>
              <a:gd name="T109" fmla="*/ 94 h 426"/>
              <a:gd name="T110" fmla="*/ 224 w 412"/>
              <a:gd name="T111" fmla="*/ 106 h 426"/>
              <a:gd name="T112" fmla="*/ 250 w 412"/>
              <a:gd name="T113" fmla="*/ 116 h 426"/>
              <a:gd name="T114" fmla="*/ 276 w 412"/>
              <a:gd name="T115" fmla="*/ 116 h 426"/>
              <a:gd name="T116" fmla="*/ 290 w 412"/>
              <a:gd name="T117" fmla="*/ 102 h 426"/>
              <a:gd name="T118" fmla="*/ 324 w 412"/>
              <a:gd name="T119" fmla="*/ 94 h 426"/>
              <a:gd name="T120" fmla="*/ 354 w 412"/>
              <a:gd name="T121" fmla="*/ 78 h 426"/>
              <a:gd name="T122" fmla="*/ 382 w 412"/>
              <a:gd name="T123" fmla="*/ 72 h 426"/>
              <a:gd name="T124" fmla="*/ 404 w 412"/>
              <a:gd name="T125" fmla="*/ 8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2" h="426">
                <a:moveTo>
                  <a:pt x="412" y="96"/>
                </a:moveTo>
                <a:lnTo>
                  <a:pt x="412" y="96"/>
                </a:lnTo>
                <a:lnTo>
                  <a:pt x="412" y="98"/>
                </a:lnTo>
                <a:lnTo>
                  <a:pt x="412" y="100"/>
                </a:lnTo>
                <a:lnTo>
                  <a:pt x="412" y="102"/>
                </a:lnTo>
                <a:lnTo>
                  <a:pt x="412" y="104"/>
                </a:lnTo>
                <a:lnTo>
                  <a:pt x="410" y="104"/>
                </a:lnTo>
                <a:lnTo>
                  <a:pt x="410" y="106"/>
                </a:lnTo>
                <a:lnTo>
                  <a:pt x="410" y="106"/>
                </a:lnTo>
                <a:lnTo>
                  <a:pt x="410" y="106"/>
                </a:lnTo>
                <a:lnTo>
                  <a:pt x="408" y="108"/>
                </a:lnTo>
                <a:lnTo>
                  <a:pt x="406" y="108"/>
                </a:lnTo>
                <a:lnTo>
                  <a:pt x="404" y="110"/>
                </a:lnTo>
                <a:lnTo>
                  <a:pt x="402" y="110"/>
                </a:lnTo>
                <a:lnTo>
                  <a:pt x="398" y="112"/>
                </a:lnTo>
                <a:lnTo>
                  <a:pt x="396" y="112"/>
                </a:lnTo>
                <a:lnTo>
                  <a:pt x="394" y="114"/>
                </a:lnTo>
                <a:lnTo>
                  <a:pt x="392" y="114"/>
                </a:lnTo>
                <a:lnTo>
                  <a:pt x="392" y="114"/>
                </a:lnTo>
                <a:lnTo>
                  <a:pt x="390" y="116"/>
                </a:lnTo>
                <a:lnTo>
                  <a:pt x="388" y="118"/>
                </a:lnTo>
                <a:lnTo>
                  <a:pt x="388" y="120"/>
                </a:lnTo>
                <a:lnTo>
                  <a:pt x="386" y="122"/>
                </a:lnTo>
                <a:lnTo>
                  <a:pt x="382" y="126"/>
                </a:lnTo>
                <a:lnTo>
                  <a:pt x="382" y="128"/>
                </a:lnTo>
                <a:lnTo>
                  <a:pt x="380" y="130"/>
                </a:lnTo>
                <a:lnTo>
                  <a:pt x="380" y="132"/>
                </a:lnTo>
                <a:lnTo>
                  <a:pt x="378" y="134"/>
                </a:lnTo>
                <a:lnTo>
                  <a:pt x="378" y="140"/>
                </a:lnTo>
                <a:lnTo>
                  <a:pt x="376" y="142"/>
                </a:lnTo>
                <a:lnTo>
                  <a:pt x="376" y="146"/>
                </a:lnTo>
                <a:lnTo>
                  <a:pt x="376" y="148"/>
                </a:lnTo>
                <a:lnTo>
                  <a:pt x="374" y="150"/>
                </a:lnTo>
                <a:lnTo>
                  <a:pt x="372" y="150"/>
                </a:lnTo>
                <a:lnTo>
                  <a:pt x="372" y="152"/>
                </a:lnTo>
                <a:lnTo>
                  <a:pt x="368" y="156"/>
                </a:lnTo>
                <a:lnTo>
                  <a:pt x="366" y="158"/>
                </a:lnTo>
                <a:lnTo>
                  <a:pt x="364" y="160"/>
                </a:lnTo>
                <a:lnTo>
                  <a:pt x="362" y="162"/>
                </a:lnTo>
                <a:lnTo>
                  <a:pt x="362" y="162"/>
                </a:lnTo>
                <a:lnTo>
                  <a:pt x="362" y="164"/>
                </a:lnTo>
                <a:lnTo>
                  <a:pt x="362" y="164"/>
                </a:lnTo>
                <a:lnTo>
                  <a:pt x="360" y="166"/>
                </a:lnTo>
                <a:lnTo>
                  <a:pt x="360" y="168"/>
                </a:lnTo>
                <a:lnTo>
                  <a:pt x="360" y="170"/>
                </a:lnTo>
                <a:lnTo>
                  <a:pt x="360" y="176"/>
                </a:lnTo>
                <a:lnTo>
                  <a:pt x="360" y="180"/>
                </a:lnTo>
                <a:lnTo>
                  <a:pt x="360" y="184"/>
                </a:lnTo>
                <a:lnTo>
                  <a:pt x="362" y="188"/>
                </a:lnTo>
                <a:lnTo>
                  <a:pt x="362" y="192"/>
                </a:lnTo>
                <a:lnTo>
                  <a:pt x="360" y="192"/>
                </a:lnTo>
                <a:lnTo>
                  <a:pt x="358" y="190"/>
                </a:lnTo>
                <a:lnTo>
                  <a:pt x="354" y="186"/>
                </a:lnTo>
                <a:lnTo>
                  <a:pt x="354" y="186"/>
                </a:lnTo>
                <a:lnTo>
                  <a:pt x="352" y="184"/>
                </a:lnTo>
                <a:lnTo>
                  <a:pt x="352" y="184"/>
                </a:lnTo>
                <a:lnTo>
                  <a:pt x="352" y="182"/>
                </a:lnTo>
                <a:lnTo>
                  <a:pt x="350" y="180"/>
                </a:lnTo>
                <a:lnTo>
                  <a:pt x="350" y="176"/>
                </a:lnTo>
                <a:lnTo>
                  <a:pt x="348" y="172"/>
                </a:lnTo>
                <a:lnTo>
                  <a:pt x="348" y="166"/>
                </a:lnTo>
                <a:lnTo>
                  <a:pt x="346" y="160"/>
                </a:lnTo>
                <a:lnTo>
                  <a:pt x="346" y="158"/>
                </a:lnTo>
                <a:lnTo>
                  <a:pt x="346" y="156"/>
                </a:lnTo>
                <a:lnTo>
                  <a:pt x="346" y="152"/>
                </a:lnTo>
                <a:lnTo>
                  <a:pt x="346" y="150"/>
                </a:lnTo>
                <a:lnTo>
                  <a:pt x="346" y="146"/>
                </a:lnTo>
                <a:lnTo>
                  <a:pt x="344" y="144"/>
                </a:lnTo>
                <a:lnTo>
                  <a:pt x="344" y="144"/>
                </a:lnTo>
                <a:lnTo>
                  <a:pt x="344" y="144"/>
                </a:lnTo>
                <a:lnTo>
                  <a:pt x="344" y="142"/>
                </a:lnTo>
                <a:lnTo>
                  <a:pt x="342" y="142"/>
                </a:lnTo>
                <a:lnTo>
                  <a:pt x="340" y="140"/>
                </a:lnTo>
                <a:lnTo>
                  <a:pt x="338" y="138"/>
                </a:lnTo>
                <a:lnTo>
                  <a:pt x="336" y="138"/>
                </a:lnTo>
                <a:lnTo>
                  <a:pt x="334" y="136"/>
                </a:lnTo>
                <a:lnTo>
                  <a:pt x="330" y="134"/>
                </a:lnTo>
                <a:lnTo>
                  <a:pt x="326" y="134"/>
                </a:lnTo>
                <a:lnTo>
                  <a:pt x="324" y="132"/>
                </a:lnTo>
                <a:lnTo>
                  <a:pt x="322" y="132"/>
                </a:lnTo>
                <a:lnTo>
                  <a:pt x="318" y="132"/>
                </a:lnTo>
                <a:lnTo>
                  <a:pt x="314" y="132"/>
                </a:lnTo>
                <a:lnTo>
                  <a:pt x="312" y="130"/>
                </a:lnTo>
                <a:lnTo>
                  <a:pt x="312" y="130"/>
                </a:lnTo>
                <a:lnTo>
                  <a:pt x="310" y="130"/>
                </a:lnTo>
                <a:lnTo>
                  <a:pt x="310" y="130"/>
                </a:lnTo>
                <a:lnTo>
                  <a:pt x="308" y="128"/>
                </a:lnTo>
                <a:lnTo>
                  <a:pt x="302" y="122"/>
                </a:lnTo>
                <a:lnTo>
                  <a:pt x="300" y="120"/>
                </a:lnTo>
                <a:lnTo>
                  <a:pt x="298" y="120"/>
                </a:lnTo>
                <a:lnTo>
                  <a:pt x="298" y="118"/>
                </a:lnTo>
                <a:lnTo>
                  <a:pt x="296" y="118"/>
                </a:lnTo>
                <a:lnTo>
                  <a:pt x="296" y="118"/>
                </a:lnTo>
                <a:lnTo>
                  <a:pt x="294" y="118"/>
                </a:lnTo>
                <a:lnTo>
                  <a:pt x="294" y="118"/>
                </a:lnTo>
                <a:lnTo>
                  <a:pt x="292" y="118"/>
                </a:lnTo>
                <a:lnTo>
                  <a:pt x="292" y="118"/>
                </a:lnTo>
                <a:lnTo>
                  <a:pt x="290" y="120"/>
                </a:lnTo>
                <a:lnTo>
                  <a:pt x="290" y="122"/>
                </a:lnTo>
                <a:lnTo>
                  <a:pt x="288" y="122"/>
                </a:lnTo>
                <a:lnTo>
                  <a:pt x="286" y="124"/>
                </a:lnTo>
                <a:lnTo>
                  <a:pt x="286" y="128"/>
                </a:lnTo>
                <a:lnTo>
                  <a:pt x="284" y="130"/>
                </a:lnTo>
                <a:lnTo>
                  <a:pt x="284" y="132"/>
                </a:lnTo>
                <a:lnTo>
                  <a:pt x="284" y="134"/>
                </a:lnTo>
                <a:lnTo>
                  <a:pt x="282" y="136"/>
                </a:lnTo>
                <a:lnTo>
                  <a:pt x="282" y="140"/>
                </a:lnTo>
                <a:lnTo>
                  <a:pt x="282" y="142"/>
                </a:lnTo>
                <a:lnTo>
                  <a:pt x="282" y="144"/>
                </a:lnTo>
                <a:lnTo>
                  <a:pt x="282" y="146"/>
                </a:lnTo>
                <a:lnTo>
                  <a:pt x="282" y="148"/>
                </a:lnTo>
                <a:lnTo>
                  <a:pt x="284" y="150"/>
                </a:lnTo>
                <a:lnTo>
                  <a:pt x="284" y="150"/>
                </a:lnTo>
                <a:lnTo>
                  <a:pt x="284" y="150"/>
                </a:lnTo>
                <a:lnTo>
                  <a:pt x="286" y="150"/>
                </a:lnTo>
                <a:lnTo>
                  <a:pt x="286" y="150"/>
                </a:lnTo>
                <a:lnTo>
                  <a:pt x="288" y="150"/>
                </a:lnTo>
                <a:lnTo>
                  <a:pt x="290" y="150"/>
                </a:lnTo>
                <a:lnTo>
                  <a:pt x="292" y="150"/>
                </a:lnTo>
                <a:lnTo>
                  <a:pt x="292" y="152"/>
                </a:lnTo>
                <a:lnTo>
                  <a:pt x="294" y="152"/>
                </a:lnTo>
                <a:lnTo>
                  <a:pt x="294" y="152"/>
                </a:lnTo>
                <a:lnTo>
                  <a:pt x="294" y="152"/>
                </a:lnTo>
                <a:lnTo>
                  <a:pt x="294" y="154"/>
                </a:lnTo>
                <a:lnTo>
                  <a:pt x="296" y="156"/>
                </a:lnTo>
                <a:lnTo>
                  <a:pt x="296" y="158"/>
                </a:lnTo>
                <a:lnTo>
                  <a:pt x="296" y="162"/>
                </a:lnTo>
                <a:lnTo>
                  <a:pt x="296" y="164"/>
                </a:lnTo>
                <a:lnTo>
                  <a:pt x="296" y="168"/>
                </a:lnTo>
                <a:lnTo>
                  <a:pt x="296" y="170"/>
                </a:lnTo>
                <a:lnTo>
                  <a:pt x="296" y="174"/>
                </a:lnTo>
                <a:lnTo>
                  <a:pt x="296" y="180"/>
                </a:lnTo>
                <a:lnTo>
                  <a:pt x="296" y="186"/>
                </a:lnTo>
                <a:lnTo>
                  <a:pt x="294" y="190"/>
                </a:lnTo>
                <a:lnTo>
                  <a:pt x="290" y="192"/>
                </a:lnTo>
                <a:lnTo>
                  <a:pt x="288" y="192"/>
                </a:lnTo>
                <a:lnTo>
                  <a:pt x="286" y="192"/>
                </a:lnTo>
                <a:lnTo>
                  <a:pt x="284" y="192"/>
                </a:lnTo>
                <a:lnTo>
                  <a:pt x="282" y="194"/>
                </a:lnTo>
                <a:lnTo>
                  <a:pt x="280" y="194"/>
                </a:lnTo>
                <a:lnTo>
                  <a:pt x="278" y="196"/>
                </a:lnTo>
                <a:lnTo>
                  <a:pt x="276" y="196"/>
                </a:lnTo>
                <a:lnTo>
                  <a:pt x="276" y="198"/>
                </a:lnTo>
                <a:lnTo>
                  <a:pt x="274" y="198"/>
                </a:lnTo>
                <a:lnTo>
                  <a:pt x="274" y="200"/>
                </a:lnTo>
                <a:lnTo>
                  <a:pt x="274" y="200"/>
                </a:lnTo>
                <a:lnTo>
                  <a:pt x="274" y="202"/>
                </a:lnTo>
                <a:lnTo>
                  <a:pt x="274" y="202"/>
                </a:lnTo>
                <a:lnTo>
                  <a:pt x="274" y="206"/>
                </a:lnTo>
                <a:lnTo>
                  <a:pt x="274" y="208"/>
                </a:lnTo>
                <a:lnTo>
                  <a:pt x="276" y="210"/>
                </a:lnTo>
                <a:lnTo>
                  <a:pt x="276" y="214"/>
                </a:lnTo>
                <a:lnTo>
                  <a:pt x="276" y="214"/>
                </a:lnTo>
                <a:lnTo>
                  <a:pt x="276" y="216"/>
                </a:lnTo>
                <a:lnTo>
                  <a:pt x="276" y="216"/>
                </a:lnTo>
                <a:lnTo>
                  <a:pt x="274" y="218"/>
                </a:lnTo>
                <a:lnTo>
                  <a:pt x="274" y="218"/>
                </a:lnTo>
                <a:lnTo>
                  <a:pt x="274" y="218"/>
                </a:lnTo>
                <a:lnTo>
                  <a:pt x="272" y="220"/>
                </a:lnTo>
                <a:lnTo>
                  <a:pt x="270" y="220"/>
                </a:lnTo>
                <a:lnTo>
                  <a:pt x="270" y="220"/>
                </a:lnTo>
                <a:lnTo>
                  <a:pt x="268" y="222"/>
                </a:lnTo>
                <a:lnTo>
                  <a:pt x="266" y="224"/>
                </a:lnTo>
                <a:lnTo>
                  <a:pt x="264" y="230"/>
                </a:lnTo>
                <a:lnTo>
                  <a:pt x="262" y="232"/>
                </a:lnTo>
                <a:lnTo>
                  <a:pt x="262" y="234"/>
                </a:lnTo>
                <a:lnTo>
                  <a:pt x="260" y="236"/>
                </a:lnTo>
                <a:lnTo>
                  <a:pt x="260" y="236"/>
                </a:lnTo>
                <a:lnTo>
                  <a:pt x="258" y="238"/>
                </a:lnTo>
                <a:lnTo>
                  <a:pt x="258" y="238"/>
                </a:lnTo>
                <a:lnTo>
                  <a:pt x="256" y="238"/>
                </a:lnTo>
                <a:lnTo>
                  <a:pt x="254" y="240"/>
                </a:lnTo>
                <a:lnTo>
                  <a:pt x="252" y="240"/>
                </a:lnTo>
                <a:lnTo>
                  <a:pt x="250" y="242"/>
                </a:lnTo>
                <a:lnTo>
                  <a:pt x="248" y="242"/>
                </a:lnTo>
                <a:lnTo>
                  <a:pt x="244" y="242"/>
                </a:lnTo>
                <a:lnTo>
                  <a:pt x="242" y="244"/>
                </a:lnTo>
                <a:lnTo>
                  <a:pt x="240" y="244"/>
                </a:lnTo>
                <a:lnTo>
                  <a:pt x="240" y="246"/>
                </a:lnTo>
                <a:lnTo>
                  <a:pt x="238" y="248"/>
                </a:lnTo>
                <a:lnTo>
                  <a:pt x="236" y="252"/>
                </a:lnTo>
                <a:lnTo>
                  <a:pt x="234" y="254"/>
                </a:lnTo>
                <a:lnTo>
                  <a:pt x="232" y="256"/>
                </a:lnTo>
                <a:lnTo>
                  <a:pt x="230" y="258"/>
                </a:lnTo>
                <a:lnTo>
                  <a:pt x="230" y="258"/>
                </a:lnTo>
                <a:lnTo>
                  <a:pt x="228" y="258"/>
                </a:lnTo>
                <a:lnTo>
                  <a:pt x="224" y="260"/>
                </a:lnTo>
                <a:lnTo>
                  <a:pt x="220" y="262"/>
                </a:lnTo>
                <a:lnTo>
                  <a:pt x="218" y="262"/>
                </a:lnTo>
                <a:lnTo>
                  <a:pt x="218" y="262"/>
                </a:lnTo>
                <a:lnTo>
                  <a:pt x="216" y="264"/>
                </a:lnTo>
                <a:lnTo>
                  <a:pt x="216" y="264"/>
                </a:lnTo>
                <a:lnTo>
                  <a:pt x="214" y="264"/>
                </a:lnTo>
                <a:lnTo>
                  <a:pt x="214" y="266"/>
                </a:lnTo>
                <a:lnTo>
                  <a:pt x="214" y="268"/>
                </a:lnTo>
                <a:lnTo>
                  <a:pt x="212" y="270"/>
                </a:lnTo>
                <a:lnTo>
                  <a:pt x="212" y="272"/>
                </a:lnTo>
                <a:lnTo>
                  <a:pt x="210" y="276"/>
                </a:lnTo>
                <a:lnTo>
                  <a:pt x="210" y="278"/>
                </a:lnTo>
                <a:lnTo>
                  <a:pt x="210" y="280"/>
                </a:lnTo>
                <a:lnTo>
                  <a:pt x="208" y="282"/>
                </a:lnTo>
                <a:lnTo>
                  <a:pt x="208" y="282"/>
                </a:lnTo>
                <a:lnTo>
                  <a:pt x="206" y="284"/>
                </a:lnTo>
                <a:lnTo>
                  <a:pt x="206" y="286"/>
                </a:lnTo>
                <a:lnTo>
                  <a:pt x="202" y="286"/>
                </a:lnTo>
                <a:lnTo>
                  <a:pt x="200" y="288"/>
                </a:lnTo>
                <a:lnTo>
                  <a:pt x="196" y="292"/>
                </a:lnTo>
                <a:lnTo>
                  <a:pt x="192" y="294"/>
                </a:lnTo>
                <a:lnTo>
                  <a:pt x="190" y="296"/>
                </a:lnTo>
                <a:lnTo>
                  <a:pt x="188" y="296"/>
                </a:lnTo>
                <a:lnTo>
                  <a:pt x="182" y="300"/>
                </a:lnTo>
                <a:lnTo>
                  <a:pt x="180" y="300"/>
                </a:lnTo>
                <a:lnTo>
                  <a:pt x="176" y="302"/>
                </a:lnTo>
                <a:lnTo>
                  <a:pt x="176" y="304"/>
                </a:lnTo>
                <a:lnTo>
                  <a:pt x="174" y="304"/>
                </a:lnTo>
                <a:lnTo>
                  <a:pt x="174" y="306"/>
                </a:lnTo>
                <a:lnTo>
                  <a:pt x="172" y="306"/>
                </a:lnTo>
                <a:lnTo>
                  <a:pt x="172" y="308"/>
                </a:lnTo>
                <a:lnTo>
                  <a:pt x="172" y="308"/>
                </a:lnTo>
                <a:lnTo>
                  <a:pt x="172" y="310"/>
                </a:lnTo>
                <a:lnTo>
                  <a:pt x="172" y="312"/>
                </a:lnTo>
                <a:lnTo>
                  <a:pt x="172" y="314"/>
                </a:lnTo>
                <a:lnTo>
                  <a:pt x="172" y="318"/>
                </a:lnTo>
                <a:lnTo>
                  <a:pt x="172" y="322"/>
                </a:lnTo>
                <a:lnTo>
                  <a:pt x="174" y="324"/>
                </a:lnTo>
                <a:lnTo>
                  <a:pt x="176" y="332"/>
                </a:lnTo>
                <a:lnTo>
                  <a:pt x="178" y="340"/>
                </a:lnTo>
                <a:lnTo>
                  <a:pt x="178" y="344"/>
                </a:lnTo>
                <a:lnTo>
                  <a:pt x="180" y="346"/>
                </a:lnTo>
                <a:lnTo>
                  <a:pt x="180" y="350"/>
                </a:lnTo>
                <a:lnTo>
                  <a:pt x="180" y="352"/>
                </a:lnTo>
                <a:lnTo>
                  <a:pt x="180" y="352"/>
                </a:lnTo>
                <a:lnTo>
                  <a:pt x="180" y="354"/>
                </a:lnTo>
                <a:lnTo>
                  <a:pt x="178" y="356"/>
                </a:lnTo>
                <a:lnTo>
                  <a:pt x="178" y="356"/>
                </a:lnTo>
                <a:lnTo>
                  <a:pt x="178" y="358"/>
                </a:lnTo>
                <a:lnTo>
                  <a:pt x="178" y="358"/>
                </a:lnTo>
                <a:lnTo>
                  <a:pt x="176" y="358"/>
                </a:lnTo>
                <a:lnTo>
                  <a:pt x="174" y="360"/>
                </a:lnTo>
                <a:lnTo>
                  <a:pt x="172" y="360"/>
                </a:lnTo>
                <a:lnTo>
                  <a:pt x="172" y="360"/>
                </a:lnTo>
                <a:lnTo>
                  <a:pt x="172" y="360"/>
                </a:lnTo>
                <a:lnTo>
                  <a:pt x="172" y="362"/>
                </a:lnTo>
                <a:lnTo>
                  <a:pt x="172" y="362"/>
                </a:lnTo>
                <a:lnTo>
                  <a:pt x="172" y="364"/>
                </a:lnTo>
                <a:lnTo>
                  <a:pt x="172" y="366"/>
                </a:lnTo>
                <a:lnTo>
                  <a:pt x="172" y="368"/>
                </a:lnTo>
                <a:lnTo>
                  <a:pt x="172" y="368"/>
                </a:lnTo>
                <a:lnTo>
                  <a:pt x="174" y="372"/>
                </a:lnTo>
                <a:lnTo>
                  <a:pt x="176" y="376"/>
                </a:lnTo>
                <a:lnTo>
                  <a:pt x="176" y="378"/>
                </a:lnTo>
                <a:lnTo>
                  <a:pt x="178" y="380"/>
                </a:lnTo>
                <a:lnTo>
                  <a:pt x="178" y="382"/>
                </a:lnTo>
                <a:lnTo>
                  <a:pt x="178" y="382"/>
                </a:lnTo>
                <a:lnTo>
                  <a:pt x="178" y="384"/>
                </a:lnTo>
                <a:lnTo>
                  <a:pt x="178" y="386"/>
                </a:lnTo>
                <a:lnTo>
                  <a:pt x="178" y="386"/>
                </a:lnTo>
                <a:lnTo>
                  <a:pt x="176" y="388"/>
                </a:lnTo>
                <a:lnTo>
                  <a:pt x="176" y="390"/>
                </a:lnTo>
                <a:lnTo>
                  <a:pt x="174" y="394"/>
                </a:lnTo>
                <a:lnTo>
                  <a:pt x="170" y="398"/>
                </a:lnTo>
                <a:lnTo>
                  <a:pt x="168" y="402"/>
                </a:lnTo>
                <a:lnTo>
                  <a:pt x="166" y="406"/>
                </a:lnTo>
                <a:lnTo>
                  <a:pt x="164" y="410"/>
                </a:lnTo>
                <a:lnTo>
                  <a:pt x="162" y="412"/>
                </a:lnTo>
                <a:lnTo>
                  <a:pt x="160" y="414"/>
                </a:lnTo>
                <a:lnTo>
                  <a:pt x="160" y="416"/>
                </a:lnTo>
                <a:lnTo>
                  <a:pt x="158" y="418"/>
                </a:lnTo>
                <a:lnTo>
                  <a:pt x="156" y="420"/>
                </a:lnTo>
                <a:lnTo>
                  <a:pt x="154" y="420"/>
                </a:lnTo>
                <a:lnTo>
                  <a:pt x="152" y="422"/>
                </a:lnTo>
                <a:lnTo>
                  <a:pt x="150" y="424"/>
                </a:lnTo>
                <a:lnTo>
                  <a:pt x="148" y="426"/>
                </a:lnTo>
                <a:lnTo>
                  <a:pt x="146" y="426"/>
                </a:lnTo>
                <a:lnTo>
                  <a:pt x="144" y="426"/>
                </a:lnTo>
                <a:lnTo>
                  <a:pt x="142" y="426"/>
                </a:lnTo>
                <a:lnTo>
                  <a:pt x="142" y="426"/>
                </a:lnTo>
                <a:lnTo>
                  <a:pt x="140" y="426"/>
                </a:lnTo>
                <a:lnTo>
                  <a:pt x="140" y="426"/>
                </a:lnTo>
                <a:lnTo>
                  <a:pt x="138" y="426"/>
                </a:lnTo>
                <a:lnTo>
                  <a:pt x="136" y="424"/>
                </a:lnTo>
                <a:lnTo>
                  <a:pt x="136" y="424"/>
                </a:lnTo>
                <a:lnTo>
                  <a:pt x="134" y="422"/>
                </a:lnTo>
                <a:lnTo>
                  <a:pt x="134" y="422"/>
                </a:lnTo>
                <a:lnTo>
                  <a:pt x="132" y="420"/>
                </a:lnTo>
                <a:lnTo>
                  <a:pt x="132" y="420"/>
                </a:lnTo>
                <a:lnTo>
                  <a:pt x="132" y="418"/>
                </a:lnTo>
                <a:lnTo>
                  <a:pt x="132" y="416"/>
                </a:lnTo>
                <a:lnTo>
                  <a:pt x="132" y="414"/>
                </a:lnTo>
                <a:lnTo>
                  <a:pt x="130" y="412"/>
                </a:lnTo>
                <a:lnTo>
                  <a:pt x="130" y="406"/>
                </a:lnTo>
                <a:lnTo>
                  <a:pt x="130" y="404"/>
                </a:lnTo>
                <a:lnTo>
                  <a:pt x="130" y="402"/>
                </a:lnTo>
                <a:lnTo>
                  <a:pt x="130" y="400"/>
                </a:lnTo>
                <a:lnTo>
                  <a:pt x="128" y="398"/>
                </a:lnTo>
                <a:lnTo>
                  <a:pt x="126" y="392"/>
                </a:lnTo>
                <a:lnTo>
                  <a:pt x="124" y="388"/>
                </a:lnTo>
                <a:lnTo>
                  <a:pt x="122" y="382"/>
                </a:lnTo>
                <a:lnTo>
                  <a:pt x="116" y="370"/>
                </a:lnTo>
                <a:lnTo>
                  <a:pt x="114" y="366"/>
                </a:lnTo>
                <a:lnTo>
                  <a:pt x="112" y="362"/>
                </a:lnTo>
                <a:lnTo>
                  <a:pt x="110" y="358"/>
                </a:lnTo>
                <a:lnTo>
                  <a:pt x="108" y="352"/>
                </a:lnTo>
                <a:lnTo>
                  <a:pt x="104" y="340"/>
                </a:lnTo>
                <a:lnTo>
                  <a:pt x="102" y="334"/>
                </a:lnTo>
                <a:lnTo>
                  <a:pt x="100" y="328"/>
                </a:lnTo>
                <a:lnTo>
                  <a:pt x="98" y="322"/>
                </a:lnTo>
                <a:lnTo>
                  <a:pt x="96" y="318"/>
                </a:lnTo>
                <a:lnTo>
                  <a:pt x="94" y="314"/>
                </a:lnTo>
                <a:lnTo>
                  <a:pt x="92" y="312"/>
                </a:lnTo>
                <a:lnTo>
                  <a:pt x="88" y="304"/>
                </a:lnTo>
                <a:lnTo>
                  <a:pt x="84" y="300"/>
                </a:lnTo>
                <a:lnTo>
                  <a:pt x="82" y="298"/>
                </a:lnTo>
                <a:lnTo>
                  <a:pt x="80" y="294"/>
                </a:lnTo>
                <a:lnTo>
                  <a:pt x="80" y="292"/>
                </a:lnTo>
                <a:lnTo>
                  <a:pt x="78" y="292"/>
                </a:lnTo>
                <a:lnTo>
                  <a:pt x="78" y="288"/>
                </a:lnTo>
                <a:lnTo>
                  <a:pt x="76" y="284"/>
                </a:lnTo>
                <a:lnTo>
                  <a:pt x="74" y="278"/>
                </a:lnTo>
                <a:lnTo>
                  <a:pt x="74" y="274"/>
                </a:lnTo>
                <a:lnTo>
                  <a:pt x="72" y="268"/>
                </a:lnTo>
                <a:lnTo>
                  <a:pt x="72" y="264"/>
                </a:lnTo>
                <a:lnTo>
                  <a:pt x="72" y="260"/>
                </a:lnTo>
                <a:lnTo>
                  <a:pt x="70" y="256"/>
                </a:lnTo>
                <a:lnTo>
                  <a:pt x="70" y="252"/>
                </a:lnTo>
                <a:lnTo>
                  <a:pt x="70" y="250"/>
                </a:lnTo>
                <a:lnTo>
                  <a:pt x="70" y="240"/>
                </a:lnTo>
                <a:lnTo>
                  <a:pt x="72" y="232"/>
                </a:lnTo>
                <a:lnTo>
                  <a:pt x="72" y="228"/>
                </a:lnTo>
                <a:lnTo>
                  <a:pt x="70" y="224"/>
                </a:lnTo>
                <a:lnTo>
                  <a:pt x="70" y="218"/>
                </a:lnTo>
                <a:lnTo>
                  <a:pt x="70" y="212"/>
                </a:lnTo>
                <a:lnTo>
                  <a:pt x="70" y="208"/>
                </a:lnTo>
                <a:lnTo>
                  <a:pt x="68" y="206"/>
                </a:lnTo>
                <a:lnTo>
                  <a:pt x="68" y="202"/>
                </a:lnTo>
                <a:lnTo>
                  <a:pt x="68" y="200"/>
                </a:lnTo>
                <a:lnTo>
                  <a:pt x="66" y="196"/>
                </a:lnTo>
                <a:lnTo>
                  <a:pt x="66" y="192"/>
                </a:lnTo>
                <a:lnTo>
                  <a:pt x="64" y="190"/>
                </a:lnTo>
                <a:lnTo>
                  <a:pt x="64" y="188"/>
                </a:lnTo>
                <a:lnTo>
                  <a:pt x="62" y="186"/>
                </a:lnTo>
                <a:lnTo>
                  <a:pt x="62" y="186"/>
                </a:lnTo>
                <a:lnTo>
                  <a:pt x="62" y="186"/>
                </a:lnTo>
                <a:lnTo>
                  <a:pt x="62" y="184"/>
                </a:lnTo>
                <a:lnTo>
                  <a:pt x="60" y="184"/>
                </a:lnTo>
                <a:lnTo>
                  <a:pt x="60" y="184"/>
                </a:lnTo>
                <a:lnTo>
                  <a:pt x="60" y="184"/>
                </a:lnTo>
                <a:lnTo>
                  <a:pt x="58" y="186"/>
                </a:lnTo>
                <a:lnTo>
                  <a:pt x="58" y="186"/>
                </a:lnTo>
                <a:lnTo>
                  <a:pt x="58" y="186"/>
                </a:lnTo>
                <a:lnTo>
                  <a:pt x="58" y="188"/>
                </a:lnTo>
                <a:lnTo>
                  <a:pt x="58" y="190"/>
                </a:lnTo>
                <a:lnTo>
                  <a:pt x="60" y="192"/>
                </a:lnTo>
                <a:lnTo>
                  <a:pt x="60" y="194"/>
                </a:lnTo>
                <a:lnTo>
                  <a:pt x="60" y="196"/>
                </a:lnTo>
                <a:lnTo>
                  <a:pt x="60" y="198"/>
                </a:lnTo>
                <a:lnTo>
                  <a:pt x="60" y="198"/>
                </a:lnTo>
                <a:lnTo>
                  <a:pt x="60" y="200"/>
                </a:lnTo>
                <a:lnTo>
                  <a:pt x="58" y="202"/>
                </a:lnTo>
                <a:lnTo>
                  <a:pt x="56" y="202"/>
                </a:lnTo>
                <a:lnTo>
                  <a:pt x="56" y="204"/>
                </a:lnTo>
                <a:lnTo>
                  <a:pt x="54" y="206"/>
                </a:lnTo>
                <a:lnTo>
                  <a:pt x="52" y="206"/>
                </a:lnTo>
                <a:lnTo>
                  <a:pt x="52" y="208"/>
                </a:lnTo>
                <a:lnTo>
                  <a:pt x="50" y="208"/>
                </a:lnTo>
                <a:lnTo>
                  <a:pt x="48" y="208"/>
                </a:lnTo>
                <a:lnTo>
                  <a:pt x="48" y="210"/>
                </a:lnTo>
                <a:lnTo>
                  <a:pt x="44" y="210"/>
                </a:lnTo>
                <a:lnTo>
                  <a:pt x="42" y="210"/>
                </a:lnTo>
                <a:lnTo>
                  <a:pt x="38" y="210"/>
                </a:lnTo>
                <a:lnTo>
                  <a:pt x="36" y="210"/>
                </a:lnTo>
                <a:lnTo>
                  <a:pt x="34" y="208"/>
                </a:lnTo>
                <a:lnTo>
                  <a:pt x="30" y="208"/>
                </a:lnTo>
                <a:lnTo>
                  <a:pt x="30" y="208"/>
                </a:lnTo>
                <a:lnTo>
                  <a:pt x="28" y="208"/>
                </a:lnTo>
                <a:lnTo>
                  <a:pt x="28" y="206"/>
                </a:lnTo>
                <a:lnTo>
                  <a:pt x="26" y="206"/>
                </a:lnTo>
                <a:lnTo>
                  <a:pt x="24" y="204"/>
                </a:lnTo>
                <a:lnTo>
                  <a:pt x="20" y="200"/>
                </a:lnTo>
                <a:lnTo>
                  <a:pt x="18" y="198"/>
                </a:lnTo>
                <a:lnTo>
                  <a:pt x="16" y="194"/>
                </a:lnTo>
                <a:lnTo>
                  <a:pt x="14" y="194"/>
                </a:lnTo>
                <a:lnTo>
                  <a:pt x="14" y="192"/>
                </a:lnTo>
                <a:lnTo>
                  <a:pt x="12" y="190"/>
                </a:lnTo>
                <a:lnTo>
                  <a:pt x="12" y="188"/>
                </a:lnTo>
                <a:lnTo>
                  <a:pt x="12" y="188"/>
                </a:lnTo>
                <a:lnTo>
                  <a:pt x="12" y="186"/>
                </a:lnTo>
                <a:lnTo>
                  <a:pt x="12" y="186"/>
                </a:lnTo>
                <a:lnTo>
                  <a:pt x="12" y="184"/>
                </a:lnTo>
                <a:lnTo>
                  <a:pt x="12" y="184"/>
                </a:lnTo>
                <a:lnTo>
                  <a:pt x="14" y="184"/>
                </a:lnTo>
                <a:lnTo>
                  <a:pt x="16" y="182"/>
                </a:lnTo>
                <a:lnTo>
                  <a:pt x="18" y="180"/>
                </a:lnTo>
                <a:lnTo>
                  <a:pt x="18" y="178"/>
                </a:lnTo>
                <a:lnTo>
                  <a:pt x="20" y="178"/>
                </a:lnTo>
                <a:lnTo>
                  <a:pt x="20" y="176"/>
                </a:lnTo>
                <a:lnTo>
                  <a:pt x="20" y="176"/>
                </a:lnTo>
                <a:lnTo>
                  <a:pt x="20" y="176"/>
                </a:lnTo>
                <a:lnTo>
                  <a:pt x="20" y="174"/>
                </a:lnTo>
                <a:lnTo>
                  <a:pt x="20" y="174"/>
                </a:lnTo>
                <a:lnTo>
                  <a:pt x="20" y="174"/>
                </a:lnTo>
                <a:lnTo>
                  <a:pt x="20" y="174"/>
                </a:lnTo>
                <a:lnTo>
                  <a:pt x="18" y="174"/>
                </a:lnTo>
                <a:lnTo>
                  <a:pt x="16" y="174"/>
                </a:lnTo>
                <a:lnTo>
                  <a:pt x="14" y="174"/>
                </a:lnTo>
                <a:lnTo>
                  <a:pt x="12" y="176"/>
                </a:lnTo>
                <a:lnTo>
                  <a:pt x="12" y="176"/>
                </a:lnTo>
                <a:lnTo>
                  <a:pt x="10" y="176"/>
                </a:lnTo>
                <a:lnTo>
                  <a:pt x="8" y="176"/>
                </a:lnTo>
                <a:lnTo>
                  <a:pt x="8" y="176"/>
                </a:lnTo>
                <a:lnTo>
                  <a:pt x="8" y="176"/>
                </a:lnTo>
                <a:lnTo>
                  <a:pt x="6" y="174"/>
                </a:lnTo>
                <a:lnTo>
                  <a:pt x="6" y="174"/>
                </a:lnTo>
                <a:lnTo>
                  <a:pt x="4" y="172"/>
                </a:lnTo>
                <a:lnTo>
                  <a:pt x="4" y="168"/>
                </a:lnTo>
                <a:lnTo>
                  <a:pt x="2" y="166"/>
                </a:lnTo>
                <a:lnTo>
                  <a:pt x="0" y="164"/>
                </a:lnTo>
                <a:lnTo>
                  <a:pt x="2" y="162"/>
                </a:lnTo>
                <a:lnTo>
                  <a:pt x="4" y="160"/>
                </a:lnTo>
                <a:lnTo>
                  <a:pt x="6" y="158"/>
                </a:lnTo>
                <a:lnTo>
                  <a:pt x="6" y="156"/>
                </a:lnTo>
                <a:lnTo>
                  <a:pt x="8" y="156"/>
                </a:lnTo>
                <a:lnTo>
                  <a:pt x="10" y="154"/>
                </a:lnTo>
                <a:lnTo>
                  <a:pt x="10" y="154"/>
                </a:lnTo>
                <a:lnTo>
                  <a:pt x="12" y="154"/>
                </a:lnTo>
                <a:lnTo>
                  <a:pt x="14" y="154"/>
                </a:lnTo>
                <a:lnTo>
                  <a:pt x="16" y="154"/>
                </a:lnTo>
                <a:lnTo>
                  <a:pt x="20" y="154"/>
                </a:lnTo>
                <a:lnTo>
                  <a:pt x="24" y="156"/>
                </a:lnTo>
                <a:lnTo>
                  <a:pt x="28" y="156"/>
                </a:lnTo>
                <a:lnTo>
                  <a:pt x="30" y="156"/>
                </a:lnTo>
                <a:lnTo>
                  <a:pt x="32" y="156"/>
                </a:lnTo>
                <a:lnTo>
                  <a:pt x="34" y="156"/>
                </a:lnTo>
                <a:lnTo>
                  <a:pt x="36" y="156"/>
                </a:lnTo>
                <a:lnTo>
                  <a:pt x="38" y="156"/>
                </a:lnTo>
                <a:lnTo>
                  <a:pt x="38" y="154"/>
                </a:lnTo>
                <a:lnTo>
                  <a:pt x="38" y="154"/>
                </a:lnTo>
                <a:lnTo>
                  <a:pt x="38" y="154"/>
                </a:lnTo>
                <a:lnTo>
                  <a:pt x="40" y="154"/>
                </a:lnTo>
                <a:lnTo>
                  <a:pt x="40" y="152"/>
                </a:lnTo>
                <a:lnTo>
                  <a:pt x="40" y="150"/>
                </a:lnTo>
                <a:lnTo>
                  <a:pt x="40" y="148"/>
                </a:lnTo>
                <a:lnTo>
                  <a:pt x="40" y="146"/>
                </a:lnTo>
                <a:lnTo>
                  <a:pt x="40" y="144"/>
                </a:lnTo>
                <a:lnTo>
                  <a:pt x="40" y="144"/>
                </a:lnTo>
                <a:lnTo>
                  <a:pt x="40" y="142"/>
                </a:lnTo>
                <a:lnTo>
                  <a:pt x="40" y="140"/>
                </a:lnTo>
                <a:lnTo>
                  <a:pt x="38" y="140"/>
                </a:lnTo>
                <a:lnTo>
                  <a:pt x="38" y="136"/>
                </a:lnTo>
                <a:lnTo>
                  <a:pt x="36" y="134"/>
                </a:lnTo>
                <a:lnTo>
                  <a:pt x="34" y="132"/>
                </a:lnTo>
                <a:lnTo>
                  <a:pt x="28" y="126"/>
                </a:lnTo>
                <a:lnTo>
                  <a:pt x="24" y="122"/>
                </a:lnTo>
                <a:lnTo>
                  <a:pt x="24" y="120"/>
                </a:lnTo>
                <a:lnTo>
                  <a:pt x="22" y="120"/>
                </a:lnTo>
                <a:lnTo>
                  <a:pt x="18" y="116"/>
                </a:lnTo>
                <a:lnTo>
                  <a:pt x="16" y="114"/>
                </a:lnTo>
                <a:lnTo>
                  <a:pt x="14" y="112"/>
                </a:lnTo>
                <a:lnTo>
                  <a:pt x="14" y="112"/>
                </a:lnTo>
                <a:lnTo>
                  <a:pt x="12" y="110"/>
                </a:lnTo>
                <a:lnTo>
                  <a:pt x="12" y="110"/>
                </a:lnTo>
                <a:lnTo>
                  <a:pt x="12" y="110"/>
                </a:lnTo>
                <a:lnTo>
                  <a:pt x="12" y="108"/>
                </a:lnTo>
                <a:lnTo>
                  <a:pt x="12" y="108"/>
                </a:lnTo>
                <a:lnTo>
                  <a:pt x="12" y="106"/>
                </a:lnTo>
                <a:lnTo>
                  <a:pt x="12" y="104"/>
                </a:lnTo>
                <a:lnTo>
                  <a:pt x="14" y="102"/>
                </a:lnTo>
                <a:lnTo>
                  <a:pt x="14" y="100"/>
                </a:lnTo>
                <a:lnTo>
                  <a:pt x="16" y="98"/>
                </a:lnTo>
                <a:lnTo>
                  <a:pt x="18" y="94"/>
                </a:lnTo>
                <a:lnTo>
                  <a:pt x="18" y="92"/>
                </a:lnTo>
                <a:lnTo>
                  <a:pt x="20" y="90"/>
                </a:lnTo>
                <a:lnTo>
                  <a:pt x="22" y="88"/>
                </a:lnTo>
                <a:lnTo>
                  <a:pt x="24" y="86"/>
                </a:lnTo>
                <a:lnTo>
                  <a:pt x="24" y="86"/>
                </a:lnTo>
                <a:lnTo>
                  <a:pt x="26" y="86"/>
                </a:lnTo>
                <a:lnTo>
                  <a:pt x="28" y="86"/>
                </a:lnTo>
                <a:lnTo>
                  <a:pt x="28" y="86"/>
                </a:lnTo>
                <a:lnTo>
                  <a:pt x="30" y="86"/>
                </a:lnTo>
                <a:lnTo>
                  <a:pt x="32" y="86"/>
                </a:lnTo>
                <a:lnTo>
                  <a:pt x="34" y="88"/>
                </a:lnTo>
                <a:lnTo>
                  <a:pt x="38" y="90"/>
                </a:lnTo>
                <a:lnTo>
                  <a:pt x="42" y="92"/>
                </a:lnTo>
                <a:lnTo>
                  <a:pt x="44" y="94"/>
                </a:lnTo>
                <a:lnTo>
                  <a:pt x="46" y="94"/>
                </a:lnTo>
                <a:lnTo>
                  <a:pt x="46" y="94"/>
                </a:lnTo>
                <a:lnTo>
                  <a:pt x="48" y="94"/>
                </a:lnTo>
                <a:lnTo>
                  <a:pt x="50" y="94"/>
                </a:lnTo>
                <a:lnTo>
                  <a:pt x="50" y="94"/>
                </a:lnTo>
                <a:lnTo>
                  <a:pt x="50" y="94"/>
                </a:lnTo>
                <a:lnTo>
                  <a:pt x="52" y="94"/>
                </a:lnTo>
                <a:lnTo>
                  <a:pt x="52" y="94"/>
                </a:lnTo>
                <a:lnTo>
                  <a:pt x="52" y="92"/>
                </a:lnTo>
                <a:lnTo>
                  <a:pt x="54" y="92"/>
                </a:lnTo>
                <a:lnTo>
                  <a:pt x="54" y="90"/>
                </a:lnTo>
                <a:lnTo>
                  <a:pt x="54" y="86"/>
                </a:lnTo>
                <a:lnTo>
                  <a:pt x="54" y="84"/>
                </a:lnTo>
                <a:lnTo>
                  <a:pt x="54" y="84"/>
                </a:lnTo>
                <a:lnTo>
                  <a:pt x="54" y="82"/>
                </a:lnTo>
                <a:lnTo>
                  <a:pt x="56" y="78"/>
                </a:lnTo>
                <a:lnTo>
                  <a:pt x="56" y="76"/>
                </a:lnTo>
                <a:lnTo>
                  <a:pt x="56" y="74"/>
                </a:lnTo>
                <a:lnTo>
                  <a:pt x="56" y="72"/>
                </a:lnTo>
                <a:lnTo>
                  <a:pt x="56" y="72"/>
                </a:lnTo>
                <a:lnTo>
                  <a:pt x="58" y="72"/>
                </a:lnTo>
                <a:lnTo>
                  <a:pt x="60" y="70"/>
                </a:lnTo>
                <a:lnTo>
                  <a:pt x="62" y="68"/>
                </a:lnTo>
                <a:lnTo>
                  <a:pt x="64" y="66"/>
                </a:lnTo>
                <a:lnTo>
                  <a:pt x="66" y="64"/>
                </a:lnTo>
                <a:lnTo>
                  <a:pt x="68" y="62"/>
                </a:lnTo>
                <a:lnTo>
                  <a:pt x="70" y="60"/>
                </a:lnTo>
                <a:lnTo>
                  <a:pt x="72" y="60"/>
                </a:lnTo>
                <a:lnTo>
                  <a:pt x="72" y="60"/>
                </a:lnTo>
                <a:lnTo>
                  <a:pt x="74" y="58"/>
                </a:lnTo>
                <a:lnTo>
                  <a:pt x="74" y="56"/>
                </a:lnTo>
                <a:lnTo>
                  <a:pt x="74" y="52"/>
                </a:lnTo>
                <a:lnTo>
                  <a:pt x="76" y="48"/>
                </a:lnTo>
                <a:lnTo>
                  <a:pt x="76" y="46"/>
                </a:lnTo>
                <a:lnTo>
                  <a:pt x="78" y="46"/>
                </a:lnTo>
                <a:lnTo>
                  <a:pt x="78" y="44"/>
                </a:lnTo>
                <a:lnTo>
                  <a:pt x="80" y="42"/>
                </a:lnTo>
                <a:lnTo>
                  <a:pt x="82" y="40"/>
                </a:lnTo>
                <a:lnTo>
                  <a:pt x="84" y="38"/>
                </a:lnTo>
                <a:lnTo>
                  <a:pt x="86" y="38"/>
                </a:lnTo>
                <a:lnTo>
                  <a:pt x="86" y="36"/>
                </a:lnTo>
                <a:lnTo>
                  <a:pt x="86" y="36"/>
                </a:lnTo>
                <a:lnTo>
                  <a:pt x="88" y="36"/>
                </a:lnTo>
                <a:lnTo>
                  <a:pt x="88" y="34"/>
                </a:lnTo>
                <a:lnTo>
                  <a:pt x="88" y="32"/>
                </a:lnTo>
                <a:lnTo>
                  <a:pt x="88" y="32"/>
                </a:lnTo>
                <a:lnTo>
                  <a:pt x="88" y="30"/>
                </a:lnTo>
                <a:lnTo>
                  <a:pt x="88" y="26"/>
                </a:lnTo>
                <a:lnTo>
                  <a:pt x="88" y="22"/>
                </a:lnTo>
                <a:lnTo>
                  <a:pt x="86" y="16"/>
                </a:lnTo>
                <a:lnTo>
                  <a:pt x="86" y="12"/>
                </a:lnTo>
                <a:lnTo>
                  <a:pt x="88" y="10"/>
                </a:lnTo>
                <a:lnTo>
                  <a:pt x="94" y="6"/>
                </a:lnTo>
                <a:lnTo>
                  <a:pt x="98" y="4"/>
                </a:lnTo>
                <a:lnTo>
                  <a:pt x="100" y="2"/>
                </a:lnTo>
                <a:lnTo>
                  <a:pt x="104" y="2"/>
                </a:lnTo>
                <a:lnTo>
                  <a:pt x="106" y="0"/>
                </a:lnTo>
                <a:lnTo>
                  <a:pt x="106" y="0"/>
                </a:lnTo>
                <a:lnTo>
                  <a:pt x="108" y="0"/>
                </a:lnTo>
                <a:lnTo>
                  <a:pt x="110" y="0"/>
                </a:lnTo>
                <a:lnTo>
                  <a:pt x="112" y="0"/>
                </a:lnTo>
                <a:lnTo>
                  <a:pt x="114" y="0"/>
                </a:lnTo>
                <a:lnTo>
                  <a:pt x="116" y="0"/>
                </a:lnTo>
                <a:lnTo>
                  <a:pt x="118" y="0"/>
                </a:lnTo>
                <a:lnTo>
                  <a:pt x="122" y="0"/>
                </a:lnTo>
                <a:lnTo>
                  <a:pt x="122" y="2"/>
                </a:lnTo>
                <a:lnTo>
                  <a:pt x="124" y="2"/>
                </a:lnTo>
                <a:lnTo>
                  <a:pt x="126" y="2"/>
                </a:lnTo>
                <a:lnTo>
                  <a:pt x="128" y="4"/>
                </a:lnTo>
                <a:lnTo>
                  <a:pt x="128" y="4"/>
                </a:lnTo>
                <a:lnTo>
                  <a:pt x="130" y="6"/>
                </a:lnTo>
                <a:lnTo>
                  <a:pt x="132" y="8"/>
                </a:lnTo>
                <a:lnTo>
                  <a:pt x="134" y="8"/>
                </a:lnTo>
                <a:lnTo>
                  <a:pt x="134" y="10"/>
                </a:lnTo>
                <a:lnTo>
                  <a:pt x="134" y="12"/>
                </a:lnTo>
                <a:lnTo>
                  <a:pt x="134" y="12"/>
                </a:lnTo>
                <a:lnTo>
                  <a:pt x="134" y="14"/>
                </a:lnTo>
                <a:lnTo>
                  <a:pt x="134" y="16"/>
                </a:lnTo>
                <a:lnTo>
                  <a:pt x="134" y="20"/>
                </a:lnTo>
                <a:lnTo>
                  <a:pt x="134" y="24"/>
                </a:lnTo>
                <a:lnTo>
                  <a:pt x="132" y="28"/>
                </a:lnTo>
                <a:lnTo>
                  <a:pt x="132" y="28"/>
                </a:lnTo>
                <a:lnTo>
                  <a:pt x="132" y="30"/>
                </a:lnTo>
                <a:lnTo>
                  <a:pt x="132" y="32"/>
                </a:lnTo>
                <a:lnTo>
                  <a:pt x="132" y="34"/>
                </a:lnTo>
                <a:lnTo>
                  <a:pt x="134" y="34"/>
                </a:lnTo>
                <a:lnTo>
                  <a:pt x="134" y="36"/>
                </a:lnTo>
                <a:lnTo>
                  <a:pt x="134" y="36"/>
                </a:lnTo>
                <a:lnTo>
                  <a:pt x="136" y="38"/>
                </a:lnTo>
                <a:lnTo>
                  <a:pt x="136" y="38"/>
                </a:lnTo>
                <a:lnTo>
                  <a:pt x="138" y="38"/>
                </a:lnTo>
                <a:lnTo>
                  <a:pt x="140" y="38"/>
                </a:lnTo>
                <a:lnTo>
                  <a:pt x="144" y="38"/>
                </a:lnTo>
                <a:lnTo>
                  <a:pt x="148" y="38"/>
                </a:lnTo>
                <a:lnTo>
                  <a:pt x="150" y="40"/>
                </a:lnTo>
                <a:lnTo>
                  <a:pt x="154" y="40"/>
                </a:lnTo>
                <a:lnTo>
                  <a:pt x="154" y="40"/>
                </a:lnTo>
                <a:lnTo>
                  <a:pt x="156" y="40"/>
                </a:lnTo>
                <a:lnTo>
                  <a:pt x="158" y="42"/>
                </a:lnTo>
                <a:lnTo>
                  <a:pt x="158" y="44"/>
                </a:lnTo>
                <a:lnTo>
                  <a:pt x="162" y="46"/>
                </a:lnTo>
                <a:lnTo>
                  <a:pt x="164" y="48"/>
                </a:lnTo>
                <a:lnTo>
                  <a:pt x="166" y="52"/>
                </a:lnTo>
                <a:lnTo>
                  <a:pt x="168" y="52"/>
                </a:lnTo>
                <a:lnTo>
                  <a:pt x="168" y="56"/>
                </a:lnTo>
                <a:lnTo>
                  <a:pt x="168" y="64"/>
                </a:lnTo>
                <a:lnTo>
                  <a:pt x="168" y="68"/>
                </a:lnTo>
                <a:lnTo>
                  <a:pt x="168" y="72"/>
                </a:lnTo>
                <a:lnTo>
                  <a:pt x="170" y="74"/>
                </a:lnTo>
                <a:lnTo>
                  <a:pt x="170" y="76"/>
                </a:lnTo>
                <a:lnTo>
                  <a:pt x="170" y="78"/>
                </a:lnTo>
                <a:lnTo>
                  <a:pt x="172" y="80"/>
                </a:lnTo>
                <a:lnTo>
                  <a:pt x="172" y="82"/>
                </a:lnTo>
                <a:lnTo>
                  <a:pt x="174" y="84"/>
                </a:lnTo>
                <a:lnTo>
                  <a:pt x="176" y="86"/>
                </a:lnTo>
                <a:lnTo>
                  <a:pt x="176" y="88"/>
                </a:lnTo>
                <a:lnTo>
                  <a:pt x="178" y="90"/>
                </a:lnTo>
                <a:lnTo>
                  <a:pt x="180" y="90"/>
                </a:lnTo>
                <a:lnTo>
                  <a:pt x="182" y="92"/>
                </a:lnTo>
                <a:lnTo>
                  <a:pt x="184" y="92"/>
                </a:lnTo>
                <a:lnTo>
                  <a:pt x="186" y="94"/>
                </a:lnTo>
                <a:lnTo>
                  <a:pt x="188" y="94"/>
                </a:lnTo>
                <a:lnTo>
                  <a:pt x="190" y="94"/>
                </a:lnTo>
                <a:lnTo>
                  <a:pt x="196" y="96"/>
                </a:lnTo>
                <a:lnTo>
                  <a:pt x="198" y="96"/>
                </a:lnTo>
                <a:lnTo>
                  <a:pt x="200" y="96"/>
                </a:lnTo>
                <a:lnTo>
                  <a:pt x="204" y="98"/>
                </a:lnTo>
                <a:lnTo>
                  <a:pt x="210" y="102"/>
                </a:lnTo>
                <a:lnTo>
                  <a:pt x="216" y="104"/>
                </a:lnTo>
                <a:lnTo>
                  <a:pt x="220" y="104"/>
                </a:lnTo>
                <a:lnTo>
                  <a:pt x="222" y="106"/>
                </a:lnTo>
                <a:lnTo>
                  <a:pt x="224" y="106"/>
                </a:lnTo>
                <a:lnTo>
                  <a:pt x="226" y="106"/>
                </a:lnTo>
                <a:lnTo>
                  <a:pt x="230" y="108"/>
                </a:lnTo>
                <a:lnTo>
                  <a:pt x="236" y="108"/>
                </a:lnTo>
                <a:lnTo>
                  <a:pt x="238" y="108"/>
                </a:lnTo>
                <a:lnTo>
                  <a:pt x="240" y="110"/>
                </a:lnTo>
                <a:lnTo>
                  <a:pt x="240" y="110"/>
                </a:lnTo>
                <a:lnTo>
                  <a:pt x="242" y="110"/>
                </a:lnTo>
                <a:lnTo>
                  <a:pt x="246" y="114"/>
                </a:lnTo>
                <a:lnTo>
                  <a:pt x="248" y="114"/>
                </a:lnTo>
                <a:lnTo>
                  <a:pt x="250" y="116"/>
                </a:lnTo>
                <a:lnTo>
                  <a:pt x="250" y="116"/>
                </a:lnTo>
                <a:lnTo>
                  <a:pt x="252" y="116"/>
                </a:lnTo>
                <a:lnTo>
                  <a:pt x="254" y="118"/>
                </a:lnTo>
                <a:lnTo>
                  <a:pt x="256" y="118"/>
                </a:lnTo>
                <a:lnTo>
                  <a:pt x="258" y="116"/>
                </a:lnTo>
                <a:lnTo>
                  <a:pt x="260" y="116"/>
                </a:lnTo>
                <a:lnTo>
                  <a:pt x="264" y="116"/>
                </a:lnTo>
                <a:lnTo>
                  <a:pt x="266" y="116"/>
                </a:lnTo>
                <a:lnTo>
                  <a:pt x="268" y="116"/>
                </a:lnTo>
                <a:lnTo>
                  <a:pt x="270" y="116"/>
                </a:lnTo>
                <a:lnTo>
                  <a:pt x="272" y="116"/>
                </a:lnTo>
                <a:lnTo>
                  <a:pt x="276" y="116"/>
                </a:lnTo>
                <a:lnTo>
                  <a:pt x="278" y="116"/>
                </a:lnTo>
                <a:lnTo>
                  <a:pt x="280" y="116"/>
                </a:lnTo>
                <a:lnTo>
                  <a:pt x="280" y="116"/>
                </a:lnTo>
                <a:lnTo>
                  <a:pt x="282" y="116"/>
                </a:lnTo>
                <a:lnTo>
                  <a:pt x="282" y="116"/>
                </a:lnTo>
                <a:lnTo>
                  <a:pt x="282" y="114"/>
                </a:lnTo>
                <a:lnTo>
                  <a:pt x="284" y="114"/>
                </a:lnTo>
                <a:lnTo>
                  <a:pt x="284" y="112"/>
                </a:lnTo>
                <a:lnTo>
                  <a:pt x="286" y="110"/>
                </a:lnTo>
                <a:lnTo>
                  <a:pt x="288" y="108"/>
                </a:lnTo>
                <a:lnTo>
                  <a:pt x="290" y="102"/>
                </a:lnTo>
                <a:lnTo>
                  <a:pt x="290" y="100"/>
                </a:lnTo>
                <a:lnTo>
                  <a:pt x="298" y="86"/>
                </a:lnTo>
                <a:lnTo>
                  <a:pt x="300" y="88"/>
                </a:lnTo>
                <a:lnTo>
                  <a:pt x="304" y="90"/>
                </a:lnTo>
                <a:lnTo>
                  <a:pt x="308" y="92"/>
                </a:lnTo>
                <a:lnTo>
                  <a:pt x="312" y="94"/>
                </a:lnTo>
                <a:lnTo>
                  <a:pt x="314" y="94"/>
                </a:lnTo>
                <a:lnTo>
                  <a:pt x="314" y="94"/>
                </a:lnTo>
                <a:lnTo>
                  <a:pt x="316" y="94"/>
                </a:lnTo>
                <a:lnTo>
                  <a:pt x="320" y="94"/>
                </a:lnTo>
                <a:lnTo>
                  <a:pt x="324" y="94"/>
                </a:lnTo>
                <a:lnTo>
                  <a:pt x="328" y="94"/>
                </a:lnTo>
                <a:lnTo>
                  <a:pt x="334" y="94"/>
                </a:lnTo>
                <a:lnTo>
                  <a:pt x="338" y="94"/>
                </a:lnTo>
                <a:lnTo>
                  <a:pt x="340" y="90"/>
                </a:lnTo>
                <a:lnTo>
                  <a:pt x="342" y="86"/>
                </a:lnTo>
                <a:lnTo>
                  <a:pt x="344" y="84"/>
                </a:lnTo>
                <a:lnTo>
                  <a:pt x="344" y="82"/>
                </a:lnTo>
                <a:lnTo>
                  <a:pt x="346" y="82"/>
                </a:lnTo>
                <a:lnTo>
                  <a:pt x="348" y="80"/>
                </a:lnTo>
                <a:lnTo>
                  <a:pt x="350" y="78"/>
                </a:lnTo>
                <a:lnTo>
                  <a:pt x="354" y="78"/>
                </a:lnTo>
                <a:lnTo>
                  <a:pt x="356" y="76"/>
                </a:lnTo>
                <a:lnTo>
                  <a:pt x="358" y="74"/>
                </a:lnTo>
                <a:lnTo>
                  <a:pt x="360" y="74"/>
                </a:lnTo>
                <a:lnTo>
                  <a:pt x="362" y="72"/>
                </a:lnTo>
                <a:lnTo>
                  <a:pt x="364" y="72"/>
                </a:lnTo>
                <a:lnTo>
                  <a:pt x="368" y="72"/>
                </a:lnTo>
                <a:lnTo>
                  <a:pt x="370" y="72"/>
                </a:lnTo>
                <a:lnTo>
                  <a:pt x="374" y="72"/>
                </a:lnTo>
                <a:lnTo>
                  <a:pt x="378" y="72"/>
                </a:lnTo>
                <a:lnTo>
                  <a:pt x="380" y="72"/>
                </a:lnTo>
                <a:lnTo>
                  <a:pt x="382" y="72"/>
                </a:lnTo>
                <a:lnTo>
                  <a:pt x="386" y="72"/>
                </a:lnTo>
                <a:lnTo>
                  <a:pt x="388" y="74"/>
                </a:lnTo>
                <a:lnTo>
                  <a:pt x="390" y="74"/>
                </a:lnTo>
                <a:lnTo>
                  <a:pt x="392" y="76"/>
                </a:lnTo>
                <a:lnTo>
                  <a:pt x="394" y="76"/>
                </a:lnTo>
                <a:lnTo>
                  <a:pt x="396" y="78"/>
                </a:lnTo>
                <a:lnTo>
                  <a:pt x="398" y="80"/>
                </a:lnTo>
                <a:lnTo>
                  <a:pt x="400" y="80"/>
                </a:lnTo>
                <a:lnTo>
                  <a:pt x="402" y="82"/>
                </a:lnTo>
                <a:lnTo>
                  <a:pt x="404" y="84"/>
                </a:lnTo>
                <a:lnTo>
                  <a:pt x="404" y="86"/>
                </a:lnTo>
                <a:lnTo>
                  <a:pt x="406" y="88"/>
                </a:lnTo>
                <a:lnTo>
                  <a:pt x="408" y="90"/>
                </a:lnTo>
                <a:lnTo>
                  <a:pt x="410" y="94"/>
                </a:lnTo>
                <a:lnTo>
                  <a:pt x="412" y="9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0" name="Freeform 42"/>
          <p:cNvSpPr>
            <a:spLocks/>
          </p:cNvSpPr>
          <p:nvPr/>
        </p:nvSpPr>
        <p:spPr bwMode="auto">
          <a:xfrm>
            <a:off x="6441234" y="3877170"/>
            <a:ext cx="138566" cy="148958"/>
          </a:xfrm>
          <a:custGeom>
            <a:avLst/>
            <a:gdLst>
              <a:gd name="T0" fmla="*/ 70 w 80"/>
              <a:gd name="T1" fmla="*/ 86 h 86"/>
              <a:gd name="T2" fmla="*/ 64 w 80"/>
              <a:gd name="T3" fmla="*/ 84 h 86"/>
              <a:gd name="T4" fmla="*/ 60 w 80"/>
              <a:gd name="T5" fmla="*/ 78 h 86"/>
              <a:gd name="T6" fmla="*/ 56 w 80"/>
              <a:gd name="T7" fmla="*/ 72 h 86"/>
              <a:gd name="T8" fmla="*/ 54 w 80"/>
              <a:gd name="T9" fmla="*/ 66 h 86"/>
              <a:gd name="T10" fmla="*/ 54 w 80"/>
              <a:gd name="T11" fmla="*/ 62 h 86"/>
              <a:gd name="T12" fmla="*/ 56 w 80"/>
              <a:gd name="T13" fmla="*/ 58 h 86"/>
              <a:gd name="T14" fmla="*/ 56 w 80"/>
              <a:gd name="T15" fmla="*/ 54 h 86"/>
              <a:gd name="T16" fmla="*/ 54 w 80"/>
              <a:gd name="T17" fmla="*/ 48 h 86"/>
              <a:gd name="T18" fmla="*/ 50 w 80"/>
              <a:gd name="T19" fmla="*/ 44 h 86"/>
              <a:gd name="T20" fmla="*/ 48 w 80"/>
              <a:gd name="T21" fmla="*/ 42 h 86"/>
              <a:gd name="T22" fmla="*/ 46 w 80"/>
              <a:gd name="T23" fmla="*/ 42 h 86"/>
              <a:gd name="T24" fmla="*/ 46 w 80"/>
              <a:gd name="T25" fmla="*/ 44 h 86"/>
              <a:gd name="T26" fmla="*/ 44 w 80"/>
              <a:gd name="T27" fmla="*/ 50 h 86"/>
              <a:gd name="T28" fmla="*/ 44 w 80"/>
              <a:gd name="T29" fmla="*/ 52 h 86"/>
              <a:gd name="T30" fmla="*/ 40 w 80"/>
              <a:gd name="T31" fmla="*/ 54 h 86"/>
              <a:gd name="T32" fmla="*/ 34 w 80"/>
              <a:gd name="T33" fmla="*/ 56 h 86"/>
              <a:gd name="T34" fmla="*/ 30 w 80"/>
              <a:gd name="T35" fmla="*/ 58 h 86"/>
              <a:gd name="T36" fmla="*/ 30 w 80"/>
              <a:gd name="T37" fmla="*/ 60 h 86"/>
              <a:gd name="T38" fmla="*/ 30 w 80"/>
              <a:gd name="T39" fmla="*/ 64 h 86"/>
              <a:gd name="T40" fmla="*/ 30 w 80"/>
              <a:gd name="T41" fmla="*/ 72 h 86"/>
              <a:gd name="T42" fmla="*/ 30 w 80"/>
              <a:gd name="T43" fmla="*/ 74 h 86"/>
              <a:gd name="T44" fmla="*/ 28 w 80"/>
              <a:gd name="T45" fmla="*/ 76 h 86"/>
              <a:gd name="T46" fmla="*/ 22 w 80"/>
              <a:gd name="T47" fmla="*/ 76 h 86"/>
              <a:gd name="T48" fmla="*/ 14 w 80"/>
              <a:gd name="T49" fmla="*/ 74 h 86"/>
              <a:gd name="T50" fmla="*/ 14 w 80"/>
              <a:gd name="T51" fmla="*/ 62 h 86"/>
              <a:gd name="T52" fmla="*/ 14 w 80"/>
              <a:gd name="T53" fmla="*/ 50 h 86"/>
              <a:gd name="T54" fmla="*/ 14 w 80"/>
              <a:gd name="T55" fmla="*/ 40 h 86"/>
              <a:gd name="T56" fmla="*/ 12 w 80"/>
              <a:gd name="T57" fmla="*/ 34 h 86"/>
              <a:gd name="T58" fmla="*/ 10 w 80"/>
              <a:gd name="T59" fmla="*/ 34 h 86"/>
              <a:gd name="T60" fmla="*/ 6 w 80"/>
              <a:gd name="T61" fmla="*/ 32 h 86"/>
              <a:gd name="T62" fmla="*/ 2 w 80"/>
              <a:gd name="T63" fmla="*/ 32 h 86"/>
              <a:gd name="T64" fmla="*/ 0 w 80"/>
              <a:gd name="T65" fmla="*/ 30 h 86"/>
              <a:gd name="T66" fmla="*/ 0 w 80"/>
              <a:gd name="T67" fmla="*/ 24 h 86"/>
              <a:gd name="T68" fmla="*/ 2 w 80"/>
              <a:gd name="T69" fmla="*/ 16 h 86"/>
              <a:gd name="T70" fmla="*/ 4 w 80"/>
              <a:gd name="T71" fmla="*/ 10 h 86"/>
              <a:gd name="T72" fmla="*/ 8 w 80"/>
              <a:gd name="T73" fmla="*/ 4 h 86"/>
              <a:gd name="T74" fmla="*/ 10 w 80"/>
              <a:gd name="T75" fmla="*/ 0 h 86"/>
              <a:gd name="T76" fmla="*/ 14 w 80"/>
              <a:gd name="T77" fmla="*/ 0 h 86"/>
              <a:gd name="T78" fmla="*/ 16 w 80"/>
              <a:gd name="T79" fmla="*/ 2 h 86"/>
              <a:gd name="T80" fmla="*/ 24 w 80"/>
              <a:gd name="T81" fmla="*/ 10 h 86"/>
              <a:gd name="T82" fmla="*/ 30 w 80"/>
              <a:gd name="T83" fmla="*/ 12 h 86"/>
              <a:gd name="T84" fmla="*/ 36 w 80"/>
              <a:gd name="T85" fmla="*/ 14 h 86"/>
              <a:gd name="T86" fmla="*/ 44 w 80"/>
              <a:gd name="T87" fmla="*/ 16 h 86"/>
              <a:gd name="T88" fmla="*/ 54 w 80"/>
              <a:gd name="T89" fmla="*/ 20 h 86"/>
              <a:gd name="T90" fmla="*/ 60 w 80"/>
              <a:gd name="T91" fmla="*/ 24 h 86"/>
              <a:gd name="T92" fmla="*/ 62 w 80"/>
              <a:gd name="T93" fmla="*/ 26 h 86"/>
              <a:gd name="T94" fmla="*/ 64 w 80"/>
              <a:gd name="T95" fmla="*/ 32 h 86"/>
              <a:gd name="T96" fmla="*/ 64 w 80"/>
              <a:gd name="T97" fmla="*/ 40 h 86"/>
              <a:gd name="T98" fmla="*/ 66 w 80"/>
              <a:gd name="T99" fmla="*/ 54 h 86"/>
              <a:gd name="T100" fmla="*/ 70 w 80"/>
              <a:gd name="T101" fmla="*/ 64 h 86"/>
              <a:gd name="T102" fmla="*/ 72 w 80"/>
              <a:gd name="T103" fmla="*/ 68 h 86"/>
              <a:gd name="T104" fmla="*/ 78 w 80"/>
              <a:gd name="T105"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6">
                <a:moveTo>
                  <a:pt x="80" y="74"/>
                </a:moveTo>
                <a:lnTo>
                  <a:pt x="74" y="86"/>
                </a:lnTo>
                <a:lnTo>
                  <a:pt x="70" y="86"/>
                </a:lnTo>
                <a:lnTo>
                  <a:pt x="66" y="84"/>
                </a:lnTo>
                <a:lnTo>
                  <a:pt x="66" y="84"/>
                </a:lnTo>
                <a:lnTo>
                  <a:pt x="64" y="84"/>
                </a:lnTo>
                <a:lnTo>
                  <a:pt x="64" y="82"/>
                </a:lnTo>
                <a:lnTo>
                  <a:pt x="62" y="80"/>
                </a:lnTo>
                <a:lnTo>
                  <a:pt x="60" y="78"/>
                </a:lnTo>
                <a:lnTo>
                  <a:pt x="58" y="76"/>
                </a:lnTo>
                <a:lnTo>
                  <a:pt x="56" y="74"/>
                </a:lnTo>
                <a:lnTo>
                  <a:pt x="56" y="72"/>
                </a:lnTo>
                <a:lnTo>
                  <a:pt x="54" y="70"/>
                </a:lnTo>
                <a:lnTo>
                  <a:pt x="54" y="68"/>
                </a:lnTo>
                <a:lnTo>
                  <a:pt x="54" y="66"/>
                </a:lnTo>
                <a:lnTo>
                  <a:pt x="54" y="66"/>
                </a:lnTo>
                <a:lnTo>
                  <a:pt x="54" y="64"/>
                </a:lnTo>
                <a:lnTo>
                  <a:pt x="54" y="62"/>
                </a:lnTo>
                <a:lnTo>
                  <a:pt x="54" y="60"/>
                </a:lnTo>
                <a:lnTo>
                  <a:pt x="56" y="58"/>
                </a:lnTo>
                <a:lnTo>
                  <a:pt x="56" y="58"/>
                </a:lnTo>
                <a:lnTo>
                  <a:pt x="56" y="56"/>
                </a:lnTo>
                <a:lnTo>
                  <a:pt x="56" y="54"/>
                </a:lnTo>
                <a:lnTo>
                  <a:pt x="56" y="54"/>
                </a:lnTo>
                <a:lnTo>
                  <a:pt x="56" y="52"/>
                </a:lnTo>
                <a:lnTo>
                  <a:pt x="54" y="50"/>
                </a:lnTo>
                <a:lnTo>
                  <a:pt x="54" y="48"/>
                </a:lnTo>
                <a:lnTo>
                  <a:pt x="52" y="46"/>
                </a:lnTo>
                <a:lnTo>
                  <a:pt x="52" y="44"/>
                </a:lnTo>
                <a:lnTo>
                  <a:pt x="50" y="44"/>
                </a:lnTo>
                <a:lnTo>
                  <a:pt x="50" y="42"/>
                </a:lnTo>
                <a:lnTo>
                  <a:pt x="50" y="42"/>
                </a:lnTo>
                <a:lnTo>
                  <a:pt x="48" y="42"/>
                </a:lnTo>
                <a:lnTo>
                  <a:pt x="48" y="42"/>
                </a:lnTo>
                <a:lnTo>
                  <a:pt x="46" y="42"/>
                </a:lnTo>
                <a:lnTo>
                  <a:pt x="46" y="42"/>
                </a:lnTo>
                <a:lnTo>
                  <a:pt x="46" y="42"/>
                </a:lnTo>
                <a:lnTo>
                  <a:pt x="46" y="42"/>
                </a:lnTo>
                <a:lnTo>
                  <a:pt x="46" y="44"/>
                </a:lnTo>
                <a:lnTo>
                  <a:pt x="44" y="44"/>
                </a:lnTo>
                <a:lnTo>
                  <a:pt x="44" y="46"/>
                </a:lnTo>
                <a:lnTo>
                  <a:pt x="44" y="50"/>
                </a:lnTo>
                <a:lnTo>
                  <a:pt x="44" y="52"/>
                </a:lnTo>
                <a:lnTo>
                  <a:pt x="44" y="52"/>
                </a:lnTo>
                <a:lnTo>
                  <a:pt x="44" y="52"/>
                </a:lnTo>
                <a:lnTo>
                  <a:pt x="42" y="54"/>
                </a:lnTo>
                <a:lnTo>
                  <a:pt x="42" y="54"/>
                </a:lnTo>
                <a:lnTo>
                  <a:pt x="40" y="54"/>
                </a:lnTo>
                <a:lnTo>
                  <a:pt x="38" y="54"/>
                </a:lnTo>
                <a:lnTo>
                  <a:pt x="36" y="56"/>
                </a:lnTo>
                <a:lnTo>
                  <a:pt x="34" y="56"/>
                </a:lnTo>
                <a:lnTo>
                  <a:pt x="32" y="58"/>
                </a:lnTo>
                <a:lnTo>
                  <a:pt x="32" y="58"/>
                </a:lnTo>
                <a:lnTo>
                  <a:pt x="30" y="58"/>
                </a:lnTo>
                <a:lnTo>
                  <a:pt x="30" y="58"/>
                </a:lnTo>
                <a:lnTo>
                  <a:pt x="30" y="60"/>
                </a:lnTo>
                <a:lnTo>
                  <a:pt x="30" y="60"/>
                </a:lnTo>
                <a:lnTo>
                  <a:pt x="30" y="62"/>
                </a:lnTo>
                <a:lnTo>
                  <a:pt x="30" y="62"/>
                </a:lnTo>
                <a:lnTo>
                  <a:pt x="30" y="64"/>
                </a:lnTo>
                <a:lnTo>
                  <a:pt x="30" y="68"/>
                </a:lnTo>
                <a:lnTo>
                  <a:pt x="30" y="70"/>
                </a:lnTo>
                <a:lnTo>
                  <a:pt x="30" y="72"/>
                </a:lnTo>
                <a:lnTo>
                  <a:pt x="30" y="72"/>
                </a:lnTo>
                <a:lnTo>
                  <a:pt x="30" y="74"/>
                </a:lnTo>
                <a:lnTo>
                  <a:pt x="30" y="74"/>
                </a:lnTo>
                <a:lnTo>
                  <a:pt x="30" y="76"/>
                </a:lnTo>
                <a:lnTo>
                  <a:pt x="28" y="76"/>
                </a:lnTo>
                <a:lnTo>
                  <a:pt x="28" y="76"/>
                </a:lnTo>
                <a:lnTo>
                  <a:pt x="26" y="76"/>
                </a:lnTo>
                <a:lnTo>
                  <a:pt x="26" y="76"/>
                </a:lnTo>
                <a:lnTo>
                  <a:pt x="22" y="76"/>
                </a:lnTo>
                <a:lnTo>
                  <a:pt x="20" y="74"/>
                </a:lnTo>
                <a:lnTo>
                  <a:pt x="18" y="74"/>
                </a:lnTo>
                <a:lnTo>
                  <a:pt x="14" y="74"/>
                </a:lnTo>
                <a:lnTo>
                  <a:pt x="12" y="72"/>
                </a:lnTo>
                <a:lnTo>
                  <a:pt x="14" y="68"/>
                </a:lnTo>
                <a:lnTo>
                  <a:pt x="14" y="62"/>
                </a:lnTo>
                <a:lnTo>
                  <a:pt x="14" y="56"/>
                </a:lnTo>
                <a:lnTo>
                  <a:pt x="14" y="52"/>
                </a:lnTo>
                <a:lnTo>
                  <a:pt x="14" y="50"/>
                </a:lnTo>
                <a:lnTo>
                  <a:pt x="14" y="46"/>
                </a:lnTo>
                <a:lnTo>
                  <a:pt x="14" y="44"/>
                </a:lnTo>
                <a:lnTo>
                  <a:pt x="14" y="40"/>
                </a:lnTo>
                <a:lnTo>
                  <a:pt x="14" y="38"/>
                </a:lnTo>
                <a:lnTo>
                  <a:pt x="12" y="36"/>
                </a:lnTo>
                <a:lnTo>
                  <a:pt x="12" y="34"/>
                </a:lnTo>
                <a:lnTo>
                  <a:pt x="12" y="34"/>
                </a:lnTo>
                <a:lnTo>
                  <a:pt x="12" y="34"/>
                </a:lnTo>
                <a:lnTo>
                  <a:pt x="10" y="34"/>
                </a:lnTo>
                <a:lnTo>
                  <a:pt x="10" y="34"/>
                </a:lnTo>
                <a:lnTo>
                  <a:pt x="8" y="32"/>
                </a:lnTo>
                <a:lnTo>
                  <a:pt x="6" y="32"/>
                </a:lnTo>
                <a:lnTo>
                  <a:pt x="4" y="32"/>
                </a:lnTo>
                <a:lnTo>
                  <a:pt x="4" y="32"/>
                </a:lnTo>
                <a:lnTo>
                  <a:pt x="2" y="32"/>
                </a:lnTo>
                <a:lnTo>
                  <a:pt x="2" y="32"/>
                </a:lnTo>
                <a:lnTo>
                  <a:pt x="2" y="32"/>
                </a:lnTo>
                <a:lnTo>
                  <a:pt x="0" y="30"/>
                </a:lnTo>
                <a:lnTo>
                  <a:pt x="0" y="28"/>
                </a:lnTo>
                <a:lnTo>
                  <a:pt x="0" y="26"/>
                </a:lnTo>
                <a:lnTo>
                  <a:pt x="0" y="24"/>
                </a:lnTo>
                <a:lnTo>
                  <a:pt x="0" y="22"/>
                </a:lnTo>
                <a:lnTo>
                  <a:pt x="0" y="20"/>
                </a:lnTo>
                <a:lnTo>
                  <a:pt x="2" y="16"/>
                </a:lnTo>
                <a:lnTo>
                  <a:pt x="2" y="14"/>
                </a:lnTo>
                <a:lnTo>
                  <a:pt x="2" y="12"/>
                </a:lnTo>
                <a:lnTo>
                  <a:pt x="4" y="10"/>
                </a:lnTo>
                <a:lnTo>
                  <a:pt x="4" y="8"/>
                </a:lnTo>
                <a:lnTo>
                  <a:pt x="6" y="6"/>
                </a:lnTo>
                <a:lnTo>
                  <a:pt x="8" y="4"/>
                </a:lnTo>
                <a:lnTo>
                  <a:pt x="8" y="2"/>
                </a:lnTo>
                <a:lnTo>
                  <a:pt x="10" y="2"/>
                </a:lnTo>
                <a:lnTo>
                  <a:pt x="10" y="0"/>
                </a:lnTo>
                <a:lnTo>
                  <a:pt x="12" y="0"/>
                </a:lnTo>
                <a:lnTo>
                  <a:pt x="12" y="0"/>
                </a:lnTo>
                <a:lnTo>
                  <a:pt x="14" y="0"/>
                </a:lnTo>
                <a:lnTo>
                  <a:pt x="14" y="0"/>
                </a:lnTo>
                <a:lnTo>
                  <a:pt x="16" y="2"/>
                </a:lnTo>
                <a:lnTo>
                  <a:pt x="16" y="2"/>
                </a:lnTo>
                <a:lnTo>
                  <a:pt x="18" y="2"/>
                </a:lnTo>
                <a:lnTo>
                  <a:pt x="20" y="6"/>
                </a:lnTo>
                <a:lnTo>
                  <a:pt x="24" y="10"/>
                </a:lnTo>
                <a:lnTo>
                  <a:pt x="28" y="12"/>
                </a:lnTo>
                <a:lnTo>
                  <a:pt x="28" y="12"/>
                </a:lnTo>
                <a:lnTo>
                  <a:pt x="30" y="12"/>
                </a:lnTo>
                <a:lnTo>
                  <a:pt x="30" y="14"/>
                </a:lnTo>
                <a:lnTo>
                  <a:pt x="32" y="14"/>
                </a:lnTo>
                <a:lnTo>
                  <a:pt x="36" y="14"/>
                </a:lnTo>
                <a:lnTo>
                  <a:pt x="40" y="14"/>
                </a:lnTo>
                <a:lnTo>
                  <a:pt x="42" y="14"/>
                </a:lnTo>
                <a:lnTo>
                  <a:pt x="44" y="16"/>
                </a:lnTo>
                <a:lnTo>
                  <a:pt x="48" y="16"/>
                </a:lnTo>
                <a:lnTo>
                  <a:pt x="52" y="18"/>
                </a:lnTo>
                <a:lnTo>
                  <a:pt x="54" y="20"/>
                </a:lnTo>
                <a:lnTo>
                  <a:pt x="56" y="20"/>
                </a:lnTo>
                <a:lnTo>
                  <a:pt x="58" y="22"/>
                </a:lnTo>
                <a:lnTo>
                  <a:pt x="60" y="24"/>
                </a:lnTo>
                <a:lnTo>
                  <a:pt x="62" y="24"/>
                </a:lnTo>
                <a:lnTo>
                  <a:pt x="62" y="26"/>
                </a:lnTo>
                <a:lnTo>
                  <a:pt x="62" y="26"/>
                </a:lnTo>
                <a:lnTo>
                  <a:pt x="62" y="26"/>
                </a:lnTo>
                <a:lnTo>
                  <a:pt x="64" y="28"/>
                </a:lnTo>
                <a:lnTo>
                  <a:pt x="64" y="32"/>
                </a:lnTo>
                <a:lnTo>
                  <a:pt x="64" y="34"/>
                </a:lnTo>
                <a:lnTo>
                  <a:pt x="64" y="38"/>
                </a:lnTo>
                <a:lnTo>
                  <a:pt x="64" y="40"/>
                </a:lnTo>
                <a:lnTo>
                  <a:pt x="64" y="42"/>
                </a:lnTo>
                <a:lnTo>
                  <a:pt x="66" y="48"/>
                </a:lnTo>
                <a:lnTo>
                  <a:pt x="66" y="54"/>
                </a:lnTo>
                <a:lnTo>
                  <a:pt x="68" y="58"/>
                </a:lnTo>
                <a:lnTo>
                  <a:pt x="68" y="62"/>
                </a:lnTo>
                <a:lnTo>
                  <a:pt x="70" y="64"/>
                </a:lnTo>
                <a:lnTo>
                  <a:pt x="70" y="66"/>
                </a:lnTo>
                <a:lnTo>
                  <a:pt x="70" y="66"/>
                </a:lnTo>
                <a:lnTo>
                  <a:pt x="72" y="68"/>
                </a:lnTo>
                <a:lnTo>
                  <a:pt x="72" y="68"/>
                </a:lnTo>
                <a:lnTo>
                  <a:pt x="76" y="72"/>
                </a:lnTo>
                <a:lnTo>
                  <a:pt x="78" y="74"/>
                </a:lnTo>
                <a:lnTo>
                  <a:pt x="80" y="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1" name="Freeform 43"/>
          <p:cNvSpPr>
            <a:spLocks/>
          </p:cNvSpPr>
          <p:nvPr/>
        </p:nvSpPr>
        <p:spPr bwMode="auto">
          <a:xfrm>
            <a:off x="6441234" y="3877170"/>
            <a:ext cx="138566" cy="148958"/>
          </a:xfrm>
          <a:custGeom>
            <a:avLst/>
            <a:gdLst>
              <a:gd name="T0" fmla="*/ 70 w 80"/>
              <a:gd name="T1" fmla="*/ 86 h 86"/>
              <a:gd name="T2" fmla="*/ 64 w 80"/>
              <a:gd name="T3" fmla="*/ 84 h 86"/>
              <a:gd name="T4" fmla="*/ 60 w 80"/>
              <a:gd name="T5" fmla="*/ 78 h 86"/>
              <a:gd name="T6" fmla="*/ 56 w 80"/>
              <a:gd name="T7" fmla="*/ 72 h 86"/>
              <a:gd name="T8" fmla="*/ 54 w 80"/>
              <a:gd name="T9" fmla="*/ 66 h 86"/>
              <a:gd name="T10" fmla="*/ 54 w 80"/>
              <a:gd name="T11" fmla="*/ 62 h 86"/>
              <a:gd name="T12" fmla="*/ 56 w 80"/>
              <a:gd name="T13" fmla="*/ 58 h 86"/>
              <a:gd name="T14" fmla="*/ 56 w 80"/>
              <a:gd name="T15" fmla="*/ 54 h 86"/>
              <a:gd name="T16" fmla="*/ 54 w 80"/>
              <a:gd name="T17" fmla="*/ 48 h 86"/>
              <a:gd name="T18" fmla="*/ 50 w 80"/>
              <a:gd name="T19" fmla="*/ 44 h 86"/>
              <a:gd name="T20" fmla="*/ 48 w 80"/>
              <a:gd name="T21" fmla="*/ 42 h 86"/>
              <a:gd name="T22" fmla="*/ 46 w 80"/>
              <a:gd name="T23" fmla="*/ 42 h 86"/>
              <a:gd name="T24" fmla="*/ 46 w 80"/>
              <a:gd name="T25" fmla="*/ 44 h 86"/>
              <a:gd name="T26" fmla="*/ 44 w 80"/>
              <a:gd name="T27" fmla="*/ 50 h 86"/>
              <a:gd name="T28" fmla="*/ 44 w 80"/>
              <a:gd name="T29" fmla="*/ 52 h 86"/>
              <a:gd name="T30" fmla="*/ 40 w 80"/>
              <a:gd name="T31" fmla="*/ 54 h 86"/>
              <a:gd name="T32" fmla="*/ 34 w 80"/>
              <a:gd name="T33" fmla="*/ 56 h 86"/>
              <a:gd name="T34" fmla="*/ 30 w 80"/>
              <a:gd name="T35" fmla="*/ 58 h 86"/>
              <a:gd name="T36" fmla="*/ 30 w 80"/>
              <a:gd name="T37" fmla="*/ 60 h 86"/>
              <a:gd name="T38" fmla="*/ 30 w 80"/>
              <a:gd name="T39" fmla="*/ 64 h 86"/>
              <a:gd name="T40" fmla="*/ 30 w 80"/>
              <a:gd name="T41" fmla="*/ 72 h 86"/>
              <a:gd name="T42" fmla="*/ 30 w 80"/>
              <a:gd name="T43" fmla="*/ 74 h 86"/>
              <a:gd name="T44" fmla="*/ 28 w 80"/>
              <a:gd name="T45" fmla="*/ 76 h 86"/>
              <a:gd name="T46" fmla="*/ 22 w 80"/>
              <a:gd name="T47" fmla="*/ 76 h 86"/>
              <a:gd name="T48" fmla="*/ 14 w 80"/>
              <a:gd name="T49" fmla="*/ 74 h 86"/>
              <a:gd name="T50" fmla="*/ 14 w 80"/>
              <a:gd name="T51" fmla="*/ 62 h 86"/>
              <a:gd name="T52" fmla="*/ 14 w 80"/>
              <a:gd name="T53" fmla="*/ 50 h 86"/>
              <a:gd name="T54" fmla="*/ 14 w 80"/>
              <a:gd name="T55" fmla="*/ 40 h 86"/>
              <a:gd name="T56" fmla="*/ 12 w 80"/>
              <a:gd name="T57" fmla="*/ 34 h 86"/>
              <a:gd name="T58" fmla="*/ 10 w 80"/>
              <a:gd name="T59" fmla="*/ 34 h 86"/>
              <a:gd name="T60" fmla="*/ 6 w 80"/>
              <a:gd name="T61" fmla="*/ 32 h 86"/>
              <a:gd name="T62" fmla="*/ 2 w 80"/>
              <a:gd name="T63" fmla="*/ 32 h 86"/>
              <a:gd name="T64" fmla="*/ 0 w 80"/>
              <a:gd name="T65" fmla="*/ 30 h 86"/>
              <a:gd name="T66" fmla="*/ 0 w 80"/>
              <a:gd name="T67" fmla="*/ 24 h 86"/>
              <a:gd name="T68" fmla="*/ 2 w 80"/>
              <a:gd name="T69" fmla="*/ 16 h 86"/>
              <a:gd name="T70" fmla="*/ 4 w 80"/>
              <a:gd name="T71" fmla="*/ 10 h 86"/>
              <a:gd name="T72" fmla="*/ 8 w 80"/>
              <a:gd name="T73" fmla="*/ 4 h 86"/>
              <a:gd name="T74" fmla="*/ 10 w 80"/>
              <a:gd name="T75" fmla="*/ 0 h 86"/>
              <a:gd name="T76" fmla="*/ 14 w 80"/>
              <a:gd name="T77" fmla="*/ 0 h 86"/>
              <a:gd name="T78" fmla="*/ 16 w 80"/>
              <a:gd name="T79" fmla="*/ 2 h 86"/>
              <a:gd name="T80" fmla="*/ 24 w 80"/>
              <a:gd name="T81" fmla="*/ 10 h 86"/>
              <a:gd name="T82" fmla="*/ 30 w 80"/>
              <a:gd name="T83" fmla="*/ 12 h 86"/>
              <a:gd name="T84" fmla="*/ 36 w 80"/>
              <a:gd name="T85" fmla="*/ 14 h 86"/>
              <a:gd name="T86" fmla="*/ 44 w 80"/>
              <a:gd name="T87" fmla="*/ 16 h 86"/>
              <a:gd name="T88" fmla="*/ 54 w 80"/>
              <a:gd name="T89" fmla="*/ 20 h 86"/>
              <a:gd name="T90" fmla="*/ 60 w 80"/>
              <a:gd name="T91" fmla="*/ 24 h 86"/>
              <a:gd name="T92" fmla="*/ 62 w 80"/>
              <a:gd name="T93" fmla="*/ 26 h 86"/>
              <a:gd name="T94" fmla="*/ 64 w 80"/>
              <a:gd name="T95" fmla="*/ 32 h 86"/>
              <a:gd name="T96" fmla="*/ 64 w 80"/>
              <a:gd name="T97" fmla="*/ 40 h 86"/>
              <a:gd name="T98" fmla="*/ 66 w 80"/>
              <a:gd name="T99" fmla="*/ 54 h 86"/>
              <a:gd name="T100" fmla="*/ 70 w 80"/>
              <a:gd name="T101" fmla="*/ 64 h 86"/>
              <a:gd name="T102" fmla="*/ 72 w 80"/>
              <a:gd name="T103" fmla="*/ 68 h 86"/>
              <a:gd name="T104" fmla="*/ 78 w 80"/>
              <a:gd name="T105"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6">
                <a:moveTo>
                  <a:pt x="80" y="74"/>
                </a:moveTo>
                <a:lnTo>
                  <a:pt x="74" y="86"/>
                </a:lnTo>
                <a:lnTo>
                  <a:pt x="70" y="86"/>
                </a:lnTo>
                <a:lnTo>
                  <a:pt x="66" y="84"/>
                </a:lnTo>
                <a:lnTo>
                  <a:pt x="66" y="84"/>
                </a:lnTo>
                <a:lnTo>
                  <a:pt x="64" y="84"/>
                </a:lnTo>
                <a:lnTo>
                  <a:pt x="64" y="82"/>
                </a:lnTo>
                <a:lnTo>
                  <a:pt x="62" y="80"/>
                </a:lnTo>
                <a:lnTo>
                  <a:pt x="60" y="78"/>
                </a:lnTo>
                <a:lnTo>
                  <a:pt x="58" y="76"/>
                </a:lnTo>
                <a:lnTo>
                  <a:pt x="56" y="74"/>
                </a:lnTo>
                <a:lnTo>
                  <a:pt x="56" y="72"/>
                </a:lnTo>
                <a:lnTo>
                  <a:pt x="54" y="70"/>
                </a:lnTo>
                <a:lnTo>
                  <a:pt x="54" y="68"/>
                </a:lnTo>
                <a:lnTo>
                  <a:pt x="54" y="66"/>
                </a:lnTo>
                <a:lnTo>
                  <a:pt x="54" y="66"/>
                </a:lnTo>
                <a:lnTo>
                  <a:pt x="54" y="64"/>
                </a:lnTo>
                <a:lnTo>
                  <a:pt x="54" y="62"/>
                </a:lnTo>
                <a:lnTo>
                  <a:pt x="54" y="60"/>
                </a:lnTo>
                <a:lnTo>
                  <a:pt x="56" y="58"/>
                </a:lnTo>
                <a:lnTo>
                  <a:pt x="56" y="58"/>
                </a:lnTo>
                <a:lnTo>
                  <a:pt x="56" y="56"/>
                </a:lnTo>
                <a:lnTo>
                  <a:pt x="56" y="54"/>
                </a:lnTo>
                <a:lnTo>
                  <a:pt x="56" y="54"/>
                </a:lnTo>
                <a:lnTo>
                  <a:pt x="56" y="52"/>
                </a:lnTo>
                <a:lnTo>
                  <a:pt x="54" y="50"/>
                </a:lnTo>
                <a:lnTo>
                  <a:pt x="54" y="48"/>
                </a:lnTo>
                <a:lnTo>
                  <a:pt x="52" y="46"/>
                </a:lnTo>
                <a:lnTo>
                  <a:pt x="52" y="44"/>
                </a:lnTo>
                <a:lnTo>
                  <a:pt x="50" y="44"/>
                </a:lnTo>
                <a:lnTo>
                  <a:pt x="50" y="42"/>
                </a:lnTo>
                <a:lnTo>
                  <a:pt x="50" y="42"/>
                </a:lnTo>
                <a:lnTo>
                  <a:pt x="48" y="42"/>
                </a:lnTo>
                <a:lnTo>
                  <a:pt x="48" y="42"/>
                </a:lnTo>
                <a:lnTo>
                  <a:pt x="46" y="42"/>
                </a:lnTo>
                <a:lnTo>
                  <a:pt x="46" y="42"/>
                </a:lnTo>
                <a:lnTo>
                  <a:pt x="46" y="42"/>
                </a:lnTo>
                <a:lnTo>
                  <a:pt x="46" y="42"/>
                </a:lnTo>
                <a:lnTo>
                  <a:pt x="46" y="44"/>
                </a:lnTo>
                <a:lnTo>
                  <a:pt x="44" y="44"/>
                </a:lnTo>
                <a:lnTo>
                  <a:pt x="44" y="46"/>
                </a:lnTo>
                <a:lnTo>
                  <a:pt x="44" y="50"/>
                </a:lnTo>
                <a:lnTo>
                  <a:pt x="44" y="52"/>
                </a:lnTo>
                <a:lnTo>
                  <a:pt x="44" y="52"/>
                </a:lnTo>
                <a:lnTo>
                  <a:pt x="44" y="52"/>
                </a:lnTo>
                <a:lnTo>
                  <a:pt x="42" y="54"/>
                </a:lnTo>
                <a:lnTo>
                  <a:pt x="42" y="54"/>
                </a:lnTo>
                <a:lnTo>
                  <a:pt x="40" y="54"/>
                </a:lnTo>
                <a:lnTo>
                  <a:pt x="38" y="54"/>
                </a:lnTo>
                <a:lnTo>
                  <a:pt x="36" y="56"/>
                </a:lnTo>
                <a:lnTo>
                  <a:pt x="34" y="56"/>
                </a:lnTo>
                <a:lnTo>
                  <a:pt x="32" y="58"/>
                </a:lnTo>
                <a:lnTo>
                  <a:pt x="32" y="58"/>
                </a:lnTo>
                <a:lnTo>
                  <a:pt x="30" y="58"/>
                </a:lnTo>
                <a:lnTo>
                  <a:pt x="30" y="58"/>
                </a:lnTo>
                <a:lnTo>
                  <a:pt x="30" y="60"/>
                </a:lnTo>
                <a:lnTo>
                  <a:pt x="30" y="60"/>
                </a:lnTo>
                <a:lnTo>
                  <a:pt x="30" y="62"/>
                </a:lnTo>
                <a:lnTo>
                  <a:pt x="30" y="62"/>
                </a:lnTo>
                <a:lnTo>
                  <a:pt x="30" y="64"/>
                </a:lnTo>
                <a:lnTo>
                  <a:pt x="30" y="68"/>
                </a:lnTo>
                <a:lnTo>
                  <a:pt x="30" y="70"/>
                </a:lnTo>
                <a:lnTo>
                  <a:pt x="30" y="72"/>
                </a:lnTo>
                <a:lnTo>
                  <a:pt x="30" y="72"/>
                </a:lnTo>
                <a:lnTo>
                  <a:pt x="30" y="74"/>
                </a:lnTo>
                <a:lnTo>
                  <a:pt x="30" y="74"/>
                </a:lnTo>
                <a:lnTo>
                  <a:pt x="30" y="76"/>
                </a:lnTo>
                <a:lnTo>
                  <a:pt x="28" y="76"/>
                </a:lnTo>
                <a:lnTo>
                  <a:pt x="28" y="76"/>
                </a:lnTo>
                <a:lnTo>
                  <a:pt x="26" y="76"/>
                </a:lnTo>
                <a:lnTo>
                  <a:pt x="26" y="76"/>
                </a:lnTo>
                <a:lnTo>
                  <a:pt x="22" y="76"/>
                </a:lnTo>
                <a:lnTo>
                  <a:pt x="20" y="74"/>
                </a:lnTo>
                <a:lnTo>
                  <a:pt x="18" y="74"/>
                </a:lnTo>
                <a:lnTo>
                  <a:pt x="14" y="74"/>
                </a:lnTo>
                <a:lnTo>
                  <a:pt x="12" y="72"/>
                </a:lnTo>
                <a:lnTo>
                  <a:pt x="14" y="68"/>
                </a:lnTo>
                <a:lnTo>
                  <a:pt x="14" y="62"/>
                </a:lnTo>
                <a:lnTo>
                  <a:pt x="14" y="56"/>
                </a:lnTo>
                <a:lnTo>
                  <a:pt x="14" y="52"/>
                </a:lnTo>
                <a:lnTo>
                  <a:pt x="14" y="50"/>
                </a:lnTo>
                <a:lnTo>
                  <a:pt x="14" y="46"/>
                </a:lnTo>
                <a:lnTo>
                  <a:pt x="14" y="44"/>
                </a:lnTo>
                <a:lnTo>
                  <a:pt x="14" y="40"/>
                </a:lnTo>
                <a:lnTo>
                  <a:pt x="14" y="38"/>
                </a:lnTo>
                <a:lnTo>
                  <a:pt x="12" y="36"/>
                </a:lnTo>
                <a:lnTo>
                  <a:pt x="12" y="34"/>
                </a:lnTo>
                <a:lnTo>
                  <a:pt x="12" y="34"/>
                </a:lnTo>
                <a:lnTo>
                  <a:pt x="12" y="34"/>
                </a:lnTo>
                <a:lnTo>
                  <a:pt x="10" y="34"/>
                </a:lnTo>
                <a:lnTo>
                  <a:pt x="10" y="34"/>
                </a:lnTo>
                <a:lnTo>
                  <a:pt x="8" y="32"/>
                </a:lnTo>
                <a:lnTo>
                  <a:pt x="6" y="32"/>
                </a:lnTo>
                <a:lnTo>
                  <a:pt x="4" y="32"/>
                </a:lnTo>
                <a:lnTo>
                  <a:pt x="4" y="32"/>
                </a:lnTo>
                <a:lnTo>
                  <a:pt x="2" y="32"/>
                </a:lnTo>
                <a:lnTo>
                  <a:pt x="2" y="32"/>
                </a:lnTo>
                <a:lnTo>
                  <a:pt x="2" y="32"/>
                </a:lnTo>
                <a:lnTo>
                  <a:pt x="0" y="30"/>
                </a:lnTo>
                <a:lnTo>
                  <a:pt x="0" y="28"/>
                </a:lnTo>
                <a:lnTo>
                  <a:pt x="0" y="26"/>
                </a:lnTo>
                <a:lnTo>
                  <a:pt x="0" y="24"/>
                </a:lnTo>
                <a:lnTo>
                  <a:pt x="0" y="22"/>
                </a:lnTo>
                <a:lnTo>
                  <a:pt x="0" y="20"/>
                </a:lnTo>
                <a:lnTo>
                  <a:pt x="2" y="16"/>
                </a:lnTo>
                <a:lnTo>
                  <a:pt x="2" y="14"/>
                </a:lnTo>
                <a:lnTo>
                  <a:pt x="2" y="12"/>
                </a:lnTo>
                <a:lnTo>
                  <a:pt x="4" y="10"/>
                </a:lnTo>
                <a:lnTo>
                  <a:pt x="4" y="8"/>
                </a:lnTo>
                <a:lnTo>
                  <a:pt x="6" y="6"/>
                </a:lnTo>
                <a:lnTo>
                  <a:pt x="8" y="4"/>
                </a:lnTo>
                <a:lnTo>
                  <a:pt x="8" y="2"/>
                </a:lnTo>
                <a:lnTo>
                  <a:pt x="10" y="2"/>
                </a:lnTo>
                <a:lnTo>
                  <a:pt x="10" y="0"/>
                </a:lnTo>
                <a:lnTo>
                  <a:pt x="12" y="0"/>
                </a:lnTo>
                <a:lnTo>
                  <a:pt x="12" y="0"/>
                </a:lnTo>
                <a:lnTo>
                  <a:pt x="14" y="0"/>
                </a:lnTo>
                <a:lnTo>
                  <a:pt x="14" y="0"/>
                </a:lnTo>
                <a:lnTo>
                  <a:pt x="16" y="2"/>
                </a:lnTo>
                <a:lnTo>
                  <a:pt x="16" y="2"/>
                </a:lnTo>
                <a:lnTo>
                  <a:pt x="18" y="2"/>
                </a:lnTo>
                <a:lnTo>
                  <a:pt x="20" y="6"/>
                </a:lnTo>
                <a:lnTo>
                  <a:pt x="24" y="10"/>
                </a:lnTo>
                <a:lnTo>
                  <a:pt x="28" y="12"/>
                </a:lnTo>
                <a:lnTo>
                  <a:pt x="28" y="12"/>
                </a:lnTo>
                <a:lnTo>
                  <a:pt x="30" y="12"/>
                </a:lnTo>
                <a:lnTo>
                  <a:pt x="30" y="14"/>
                </a:lnTo>
                <a:lnTo>
                  <a:pt x="32" y="14"/>
                </a:lnTo>
                <a:lnTo>
                  <a:pt x="36" y="14"/>
                </a:lnTo>
                <a:lnTo>
                  <a:pt x="40" y="14"/>
                </a:lnTo>
                <a:lnTo>
                  <a:pt x="42" y="14"/>
                </a:lnTo>
                <a:lnTo>
                  <a:pt x="44" y="16"/>
                </a:lnTo>
                <a:lnTo>
                  <a:pt x="48" y="16"/>
                </a:lnTo>
                <a:lnTo>
                  <a:pt x="52" y="18"/>
                </a:lnTo>
                <a:lnTo>
                  <a:pt x="54" y="20"/>
                </a:lnTo>
                <a:lnTo>
                  <a:pt x="56" y="20"/>
                </a:lnTo>
                <a:lnTo>
                  <a:pt x="58" y="22"/>
                </a:lnTo>
                <a:lnTo>
                  <a:pt x="60" y="24"/>
                </a:lnTo>
                <a:lnTo>
                  <a:pt x="62" y="24"/>
                </a:lnTo>
                <a:lnTo>
                  <a:pt x="62" y="26"/>
                </a:lnTo>
                <a:lnTo>
                  <a:pt x="62" y="26"/>
                </a:lnTo>
                <a:lnTo>
                  <a:pt x="62" y="26"/>
                </a:lnTo>
                <a:lnTo>
                  <a:pt x="64" y="28"/>
                </a:lnTo>
                <a:lnTo>
                  <a:pt x="64" y="32"/>
                </a:lnTo>
                <a:lnTo>
                  <a:pt x="64" y="34"/>
                </a:lnTo>
                <a:lnTo>
                  <a:pt x="64" y="38"/>
                </a:lnTo>
                <a:lnTo>
                  <a:pt x="64" y="40"/>
                </a:lnTo>
                <a:lnTo>
                  <a:pt x="64" y="42"/>
                </a:lnTo>
                <a:lnTo>
                  <a:pt x="66" y="48"/>
                </a:lnTo>
                <a:lnTo>
                  <a:pt x="66" y="54"/>
                </a:lnTo>
                <a:lnTo>
                  <a:pt x="68" y="58"/>
                </a:lnTo>
                <a:lnTo>
                  <a:pt x="68" y="62"/>
                </a:lnTo>
                <a:lnTo>
                  <a:pt x="70" y="64"/>
                </a:lnTo>
                <a:lnTo>
                  <a:pt x="70" y="66"/>
                </a:lnTo>
                <a:lnTo>
                  <a:pt x="70" y="66"/>
                </a:lnTo>
                <a:lnTo>
                  <a:pt x="72" y="68"/>
                </a:lnTo>
                <a:lnTo>
                  <a:pt x="72" y="68"/>
                </a:lnTo>
                <a:lnTo>
                  <a:pt x="76" y="72"/>
                </a:lnTo>
                <a:lnTo>
                  <a:pt x="78" y="74"/>
                </a:lnTo>
                <a:lnTo>
                  <a:pt x="80" y="7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2" name="Freeform 44"/>
          <p:cNvSpPr>
            <a:spLocks/>
          </p:cNvSpPr>
          <p:nvPr/>
        </p:nvSpPr>
        <p:spPr bwMode="auto">
          <a:xfrm>
            <a:off x="6441234" y="3877170"/>
            <a:ext cx="138566" cy="148958"/>
          </a:xfrm>
          <a:custGeom>
            <a:avLst/>
            <a:gdLst>
              <a:gd name="T0" fmla="*/ 70 w 80"/>
              <a:gd name="T1" fmla="*/ 86 h 86"/>
              <a:gd name="T2" fmla="*/ 64 w 80"/>
              <a:gd name="T3" fmla="*/ 84 h 86"/>
              <a:gd name="T4" fmla="*/ 60 w 80"/>
              <a:gd name="T5" fmla="*/ 78 h 86"/>
              <a:gd name="T6" fmla="*/ 56 w 80"/>
              <a:gd name="T7" fmla="*/ 72 h 86"/>
              <a:gd name="T8" fmla="*/ 54 w 80"/>
              <a:gd name="T9" fmla="*/ 66 h 86"/>
              <a:gd name="T10" fmla="*/ 54 w 80"/>
              <a:gd name="T11" fmla="*/ 62 h 86"/>
              <a:gd name="T12" fmla="*/ 56 w 80"/>
              <a:gd name="T13" fmla="*/ 58 h 86"/>
              <a:gd name="T14" fmla="*/ 56 w 80"/>
              <a:gd name="T15" fmla="*/ 54 h 86"/>
              <a:gd name="T16" fmla="*/ 54 w 80"/>
              <a:gd name="T17" fmla="*/ 48 h 86"/>
              <a:gd name="T18" fmla="*/ 50 w 80"/>
              <a:gd name="T19" fmla="*/ 44 h 86"/>
              <a:gd name="T20" fmla="*/ 48 w 80"/>
              <a:gd name="T21" fmla="*/ 42 h 86"/>
              <a:gd name="T22" fmla="*/ 46 w 80"/>
              <a:gd name="T23" fmla="*/ 42 h 86"/>
              <a:gd name="T24" fmla="*/ 46 w 80"/>
              <a:gd name="T25" fmla="*/ 44 h 86"/>
              <a:gd name="T26" fmla="*/ 44 w 80"/>
              <a:gd name="T27" fmla="*/ 50 h 86"/>
              <a:gd name="T28" fmla="*/ 44 w 80"/>
              <a:gd name="T29" fmla="*/ 52 h 86"/>
              <a:gd name="T30" fmla="*/ 40 w 80"/>
              <a:gd name="T31" fmla="*/ 54 h 86"/>
              <a:gd name="T32" fmla="*/ 34 w 80"/>
              <a:gd name="T33" fmla="*/ 56 h 86"/>
              <a:gd name="T34" fmla="*/ 30 w 80"/>
              <a:gd name="T35" fmla="*/ 58 h 86"/>
              <a:gd name="T36" fmla="*/ 30 w 80"/>
              <a:gd name="T37" fmla="*/ 60 h 86"/>
              <a:gd name="T38" fmla="*/ 30 w 80"/>
              <a:gd name="T39" fmla="*/ 64 h 86"/>
              <a:gd name="T40" fmla="*/ 30 w 80"/>
              <a:gd name="T41" fmla="*/ 72 h 86"/>
              <a:gd name="T42" fmla="*/ 30 w 80"/>
              <a:gd name="T43" fmla="*/ 74 h 86"/>
              <a:gd name="T44" fmla="*/ 28 w 80"/>
              <a:gd name="T45" fmla="*/ 76 h 86"/>
              <a:gd name="T46" fmla="*/ 22 w 80"/>
              <a:gd name="T47" fmla="*/ 76 h 86"/>
              <a:gd name="T48" fmla="*/ 14 w 80"/>
              <a:gd name="T49" fmla="*/ 74 h 86"/>
              <a:gd name="T50" fmla="*/ 14 w 80"/>
              <a:gd name="T51" fmla="*/ 62 h 86"/>
              <a:gd name="T52" fmla="*/ 14 w 80"/>
              <a:gd name="T53" fmla="*/ 50 h 86"/>
              <a:gd name="T54" fmla="*/ 14 w 80"/>
              <a:gd name="T55" fmla="*/ 40 h 86"/>
              <a:gd name="T56" fmla="*/ 12 w 80"/>
              <a:gd name="T57" fmla="*/ 34 h 86"/>
              <a:gd name="T58" fmla="*/ 10 w 80"/>
              <a:gd name="T59" fmla="*/ 34 h 86"/>
              <a:gd name="T60" fmla="*/ 6 w 80"/>
              <a:gd name="T61" fmla="*/ 32 h 86"/>
              <a:gd name="T62" fmla="*/ 2 w 80"/>
              <a:gd name="T63" fmla="*/ 32 h 86"/>
              <a:gd name="T64" fmla="*/ 0 w 80"/>
              <a:gd name="T65" fmla="*/ 30 h 86"/>
              <a:gd name="T66" fmla="*/ 0 w 80"/>
              <a:gd name="T67" fmla="*/ 24 h 86"/>
              <a:gd name="T68" fmla="*/ 2 w 80"/>
              <a:gd name="T69" fmla="*/ 16 h 86"/>
              <a:gd name="T70" fmla="*/ 4 w 80"/>
              <a:gd name="T71" fmla="*/ 10 h 86"/>
              <a:gd name="T72" fmla="*/ 8 w 80"/>
              <a:gd name="T73" fmla="*/ 4 h 86"/>
              <a:gd name="T74" fmla="*/ 10 w 80"/>
              <a:gd name="T75" fmla="*/ 0 h 86"/>
              <a:gd name="T76" fmla="*/ 14 w 80"/>
              <a:gd name="T77" fmla="*/ 0 h 86"/>
              <a:gd name="T78" fmla="*/ 16 w 80"/>
              <a:gd name="T79" fmla="*/ 2 h 86"/>
              <a:gd name="T80" fmla="*/ 24 w 80"/>
              <a:gd name="T81" fmla="*/ 10 h 86"/>
              <a:gd name="T82" fmla="*/ 30 w 80"/>
              <a:gd name="T83" fmla="*/ 12 h 86"/>
              <a:gd name="T84" fmla="*/ 36 w 80"/>
              <a:gd name="T85" fmla="*/ 14 h 86"/>
              <a:gd name="T86" fmla="*/ 44 w 80"/>
              <a:gd name="T87" fmla="*/ 16 h 86"/>
              <a:gd name="T88" fmla="*/ 54 w 80"/>
              <a:gd name="T89" fmla="*/ 20 h 86"/>
              <a:gd name="T90" fmla="*/ 60 w 80"/>
              <a:gd name="T91" fmla="*/ 24 h 86"/>
              <a:gd name="T92" fmla="*/ 62 w 80"/>
              <a:gd name="T93" fmla="*/ 26 h 86"/>
              <a:gd name="T94" fmla="*/ 64 w 80"/>
              <a:gd name="T95" fmla="*/ 32 h 86"/>
              <a:gd name="T96" fmla="*/ 64 w 80"/>
              <a:gd name="T97" fmla="*/ 40 h 86"/>
              <a:gd name="T98" fmla="*/ 66 w 80"/>
              <a:gd name="T99" fmla="*/ 54 h 86"/>
              <a:gd name="T100" fmla="*/ 70 w 80"/>
              <a:gd name="T101" fmla="*/ 64 h 86"/>
              <a:gd name="T102" fmla="*/ 72 w 80"/>
              <a:gd name="T103" fmla="*/ 68 h 86"/>
              <a:gd name="T104" fmla="*/ 78 w 80"/>
              <a:gd name="T105"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6">
                <a:moveTo>
                  <a:pt x="80" y="74"/>
                </a:moveTo>
                <a:lnTo>
                  <a:pt x="74" y="86"/>
                </a:lnTo>
                <a:lnTo>
                  <a:pt x="70" y="86"/>
                </a:lnTo>
                <a:lnTo>
                  <a:pt x="66" y="84"/>
                </a:lnTo>
                <a:lnTo>
                  <a:pt x="66" y="84"/>
                </a:lnTo>
                <a:lnTo>
                  <a:pt x="64" y="84"/>
                </a:lnTo>
                <a:lnTo>
                  <a:pt x="64" y="82"/>
                </a:lnTo>
                <a:lnTo>
                  <a:pt x="62" y="80"/>
                </a:lnTo>
                <a:lnTo>
                  <a:pt x="60" y="78"/>
                </a:lnTo>
                <a:lnTo>
                  <a:pt x="58" y="76"/>
                </a:lnTo>
                <a:lnTo>
                  <a:pt x="56" y="74"/>
                </a:lnTo>
                <a:lnTo>
                  <a:pt x="56" y="72"/>
                </a:lnTo>
                <a:lnTo>
                  <a:pt x="54" y="70"/>
                </a:lnTo>
                <a:lnTo>
                  <a:pt x="54" y="68"/>
                </a:lnTo>
                <a:lnTo>
                  <a:pt x="54" y="66"/>
                </a:lnTo>
                <a:lnTo>
                  <a:pt x="54" y="66"/>
                </a:lnTo>
                <a:lnTo>
                  <a:pt x="54" y="64"/>
                </a:lnTo>
                <a:lnTo>
                  <a:pt x="54" y="62"/>
                </a:lnTo>
                <a:lnTo>
                  <a:pt x="54" y="60"/>
                </a:lnTo>
                <a:lnTo>
                  <a:pt x="56" y="58"/>
                </a:lnTo>
                <a:lnTo>
                  <a:pt x="56" y="58"/>
                </a:lnTo>
                <a:lnTo>
                  <a:pt x="56" y="56"/>
                </a:lnTo>
                <a:lnTo>
                  <a:pt x="56" y="54"/>
                </a:lnTo>
                <a:lnTo>
                  <a:pt x="56" y="54"/>
                </a:lnTo>
                <a:lnTo>
                  <a:pt x="56" y="52"/>
                </a:lnTo>
                <a:lnTo>
                  <a:pt x="54" y="50"/>
                </a:lnTo>
                <a:lnTo>
                  <a:pt x="54" y="48"/>
                </a:lnTo>
                <a:lnTo>
                  <a:pt x="52" y="46"/>
                </a:lnTo>
                <a:lnTo>
                  <a:pt x="52" y="44"/>
                </a:lnTo>
                <a:lnTo>
                  <a:pt x="50" y="44"/>
                </a:lnTo>
                <a:lnTo>
                  <a:pt x="50" y="42"/>
                </a:lnTo>
                <a:lnTo>
                  <a:pt x="50" y="42"/>
                </a:lnTo>
                <a:lnTo>
                  <a:pt x="48" y="42"/>
                </a:lnTo>
                <a:lnTo>
                  <a:pt x="48" y="42"/>
                </a:lnTo>
                <a:lnTo>
                  <a:pt x="46" y="42"/>
                </a:lnTo>
                <a:lnTo>
                  <a:pt x="46" y="42"/>
                </a:lnTo>
                <a:lnTo>
                  <a:pt x="46" y="42"/>
                </a:lnTo>
                <a:lnTo>
                  <a:pt x="46" y="42"/>
                </a:lnTo>
                <a:lnTo>
                  <a:pt x="46" y="44"/>
                </a:lnTo>
                <a:lnTo>
                  <a:pt x="44" y="44"/>
                </a:lnTo>
                <a:lnTo>
                  <a:pt x="44" y="46"/>
                </a:lnTo>
                <a:lnTo>
                  <a:pt x="44" y="50"/>
                </a:lnTo>
                <a:lnTo>
                  <a:pt x="44" y="52"/>
                </a:lnTo>
                <a:lnTo>
                  <a:pt x="44" y="52"/>
                </a:lnTo>
                <a:lnTo>
                  <a:pt x="44" y="52"/>
                </a:lnTo>
                <a:lnTo>
                  <a:pt x="42" y="54"/>
                </a:lnTo>
                <a:lnTo>
                  <a:pt x="42" y="54"/>
                </a:lnTo>
                <a:lnTo>
                  <a:pt x="40" y="54"/>
                </a:lnTo>
                <a:lnTo>
                  <a:pt x="38" y="54"/>
                </a:lnTo>
                <a:lnTo>
                  <a:pt x="36" y="56"/>
                </a:lnTo>
                <a:lnTo>
                  <a:pt x="34" y="56"/>
                </a:lnTo>
                <a:lnTo>
                  <a:pt x="32" y="58"/>
                </a:lnTo>
                <a:lnTo>
                  <a:pt x="32" y="58"/>
                </a:lnTo>
                <a:lnTo>
                  <a:pt x="30" y="58"/>
                </a:lnTo>
                <a:lnTo>
                  <a:pt x="30" y="58"/>
                </a:lnTo>
                <a:lnTo>
                  <a:pt x="30" y="60"/>
                </a:lnTo>
                <a:lnTo>
                  <a:pt x="30" y="60"/>
                </a:lnTo>
                <a:lnTo>
                  <a:pt x="30" y="62"/>
                </a:lnTo>
                <a:lnTo>
                  <a:pt x="30" y="62"/>
                </a:lnTo>
                <a:lnTo>
                  <a:pt x="30" y="64"/>
                </a:lnTo>
                <a:lnTo>
                  <a:pt x="30" y="68"/>
                </a:lnTo>
                <a:lnTo>
                  <a:pt x="30" y="70"/>
                </a:lnTo>
                <a:lnTo>
                  <a:pt x="30" y="72"/>
                </a:lnTo>
                <a:lnTo>
                  <a:pt x="30" y="72"/>
                </a:lnTo>
                <a:lnTo>
                  <a:pt x="30" y="74"/>
                </a:lnTo>
                <a:lnTo>
                  <a:pt x="30" y="74"/>
                </a:lnTo>
                <a:lnTo>
                  <a:pt x="30" y="76"/>
                </a:lnTo>
                <a:lnTo>
                  <a:pt x="28" y="76"/>
                </a:lnTo>
                <a:lnTo>
                  <a:pt x="28" y="76"/>
                </a:lnTo>
                <a:lnTo>
                  <a:pt x="26" y="76"/>
                </a:lnTo>
                <a:lnTo>
                  <a:pt x="26" y="76"/>
                </a:lnTo>
                <a:lnTo>
                  <a:pt x="22" y="76"/>
                </a:lnTo>
                <a:lnTo>
                  <a:pt x="20" y="74"/>
                </a:lnTo>
                <a:lnTo>
                  <a:pt x="18" y="74"/>
                </a:lnTo>
                <a:lnTo>
                  <a:pt x="14" y="74"/>
                </a:lnTo>
                <a:lnTo>
                  <a:pt x="12" y="72"/>
                </a:lnTo>
                <a:lnTo>
                  <a:pt x="14" y="68"/>
                </a:lnTo>
                <a:lnTo>
                  <a:pt x="14" y="62"/>
                </a:lnTo>
                <a:lnTo>
                  <a:pt x="14" y="56"/>
                </a:lnTo>
                <a:lnTo>
                  <a:pt x="14" y="52"/>
                </a:lnTo>
                <a:lnTo>
                  <a:pt x="14" y="50"/>
                </a:lnTo>
                <a:lnTo>
                  <a:pt x="14" y="46"/>
                </a:lnTo>
                <a:lnTo>
                  <a:pt x="14" y="44"/>
                </a:lnTo>
                <a:lnTo>
                  <a:pt x="14" y="40"/>
                </a:lnTo>
                <a:lnTo>
                  <a:pt x="14" y="38"/>
                </a:lnTo>
                <a:lnTo>
                  <a:pt x="12" y="36"/>
                </a:lnTo>
                <a:lnTo>
                  <a:pt x="12" y="34"/>
                </a:lnTo>
                <a:lnTo>
                  <a:pt x="12" y="34"/>
                </a:lnTo>
                <a:lnTo>
                  <a:pt x="12" y="34"/>
                </a:lnTo>
                <a:lnTo>
                  <a:pt x="10" y="34"/>
                </a:lnTo>
                <a:lnTo>
                  <a:pt x="10" y="34"/>
                </a:lnTo>
                <a:lnTo>
                  <a:pt x="8" y="32"/>
                </a:lnTo>
                <a:lnTo>
                  <a:pt x="6" y="32"/>
                </a:lnTo>
                <a:lnTo>
                  <a:pt x="4" y="32"/>
                </a:lnTo>
                <a:lnTo>
                  <a:pt x="4" y="32"/>
                </a:lnTo>
                <a:lnTo>
                  <a:pt x="2" y="32"/>
                </a:lnTo>
                <a:lnTo>
                  <a:pt x="2" y="32"/>
                </a:lnTo>
                <a:lnTo>
                  <a:pt x="2" y="32"/>
                </a:lnTo>
                <a:lnTo>
                  <a:pt x="0" y="30"/>
                </a:lnTo>
                <a:lnTo>
                  <a:pt x="0" y="28"/>
                </a:lnTo>
                <a:lnTo>
                  <a:pt x="0" y="26"/>
                </a:lnTo>
                <a:lnTo>
                  <a:pt x="0" y="24"/>
                </a:lnTo>
                <a:lnTo>
                  <a:pt x="0" y="22"/>
                </a:lnTo>
                <a:lnTo>
                  <a:pt x="0" y="20"/>
                </a:lnTo>
                <a:lnTo>
                  <a:pt x="2" y="16"/>
                </a:lnTo>
                <a:lnTo>
                  <a:pt x="2" y="14"/>
                </a:lnTo>
                <a:lnTo>
                  <a:pt x="2" y="12"/>
                </a:lnTo>
                <a:lnTo>
                  <a:pt x="4" y="10"/>
                </a:lnTo>
                <a:lnTo>
                  <a:pt x="4" y="8"/>
                </a:lnTo>
                <a:lnTo>
                  <a:pt x="6" y="6"/>
                </a:lnTo>
                <a:lnTo>
                  <a:pt x="8" y="4"/>
                </a:lnTo>
                <a:lnTo>
                  <a:pt x="8" y="2"/>
                </a:lnTo>
                <a:lnTo>
                  <a:pt x="10" y="2"/>
                </a:lnTo>
                <a:lnTo>
                  <a:pt x="10" y="0"/>
                </a:lnTo>
                <a:lnTo>
                  <a:pt x="12" y="0"/>
                </a:lnTo>
                <a:lnTo>
                  <a:pt x="12" y="0"/>
                </a:lnTo>
                <a:lnTo>
                  <a:pt x="14" y="0"/>
                </a:lnTo>
                <a:lnTo>
                  <a:pt x="14" y="0"/>
                </a:lnTo>
                <a:lnTo>
                  <a:pt x="16" y="2"/>
                </a:lnTo>
                <a:lnTo>
                  <a:pt x="16" y="2"/>
                </a:lnTo>
                <a:lnTo>
                  <a:pt x="18" y="2"/>
                </a:lnTo>
                <a:lnTo>
                  <a:pt x="20" y="6"/>
                </a:lnTo>
                <a:lnTo>
                  <a:pt x="24" y="10"/>
                </a:lnTo>
                <a:lnTo>
                  <a:pt x="28" y="12"/>
                </a:lnTo>
                <a:lnTo>
                  <a:pt x="28" y="12"/>
                </a:lnTo>
                <a:lnTo>
                  <a:pt x="30" y="12"/>
                </a:lnTo>
                <a:lnTo>
                  <a:pt x="30" y="14"/>
                </a:lnTo>
                <a:lnTo>
                  <a:pt x="32" y="14"/>
                </a:lnTo>
                <a:lnTo>
                  <a:pt x="36" y="14"/>
                </a:lnTo>
                <a:lnTo>
                  <a:pt x="40" y="14"/>
                </a:lnTo>
                <a:lnTo>
                  <a:pt x="42" y="14"/>
                </a:lnTo>
                <a:lnTo>
                  <a:pt x="44" y="16"/>
                </a:lnTo>
                <a:lnTo>
                  <a:pt x="48" y="16"/>
                </a:lnTo>
                <a:lnTo>
                  <a:pt x="52" y="18"/>
                </a:lnTo>
                <a:lnTo>
                  <a:pt x="54" y="20"/>
                </a:lnTo>
                <a:lnTo>
                  <a:pt x="56" y="20"/>
                </a:lnTo>
                <a:lnTo>
                  <a:pt x="58" y="22"/>
                </a:lnTo>
                <a:lnTo>
                  <a:pt x="60" y="24"/>
                </a:lnTo>
                <a:lnTo>
                  <a:pt x="62" y="24"/>
                </a:lnTo>
                <a:lnTo>
                  <a:pt x="62" y="26"/>
                </a:lnTo>
                <a:lnTo>
                  <a:pt x="62" y="26"/>
                </a:lnTo>
                <a:lnTo>
                  <a:pt x="62" y="26"/>
                </a:lnTo>
                <a:lnTo>
                  <a:pt x="64" y="28"/>
                </a:lnTo>
                <a:lnTo>
                  <a:pt x="64" y="32"/>
                </a:lnTo>
                <a:lnTo>
                  <a:pt x="64" y="34"/>
                </a:lnTo>
                <a:lnTo>
                  <a:pt x="64" y="38"/>
                </a:lnTo>
                <a:lnTo>
                  <a:pt x="64" y="40"/>
                </a:lnTo>
                <a:lnTo>
                  <a:pt x="64" y="42"/>
                </a:lnTo>
                <a:lnTo>
                  <a:pt x="66" y="48"/>
                </a:lnTo>
                <a:lnTo>
                  <a:pt x="66" y="54"/>
                </a:lnTo>
                <a:lnTo>
                  <a:pt x="68" y="58"/>
                </a:lnTo>
                <a:lnTo>
                  <a:pt x="68" y="62"/>
                </a:lnTo>
                <a:lnTo>
                  <a:pt x="70" y="64"/>
                </a:lnTo>
                <a:lnTo>
                  <a:pt x="70" y="66"/>
                </a:lnTo>
                <a:lnTo>
                  <a:pt x="70" y="66"/>
                </a:lnTo>
                <a:lnTo>
                  <a:pt x="72" y="68"/>
                </a:lnTo>
                <a:lnTo>
                  <a:pt x="72" y="68"/>
                </a:lnTo>
                <a:lnTo>
                  <a:pt x="76" y="72"/>
                </a:lnTo>
                <a:lnTo>
                  <a:pt x="78" y="74"/>
                </a:lnTo>
                <a:lnTo>
                  <a:pt x="80" y="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3" name="Freeform 45"/>
          <p:cNvSpPr>
            <a:spLocks/>
          </p:cNvSpPr>
          <p:nvPr/>
        </p:nvSpPr>
        <p:spPr bwMode="auto">
          <a:xfrm>
            <a:off x="6441234" y="3877170"/>
            <a:ext cx="138566" cy="148958"/>
          </a:xfrm>
          <a:custGeom>
            <a:avLst/>
            <a:gdLst>
              <a:gd name="T0" fmla="*/ 70 w 80"/>
              <a:gd name="T1" fmla="*/ 86 h 86"/>
              <a:gd name="T2" fmla="*/ 64 w 80"/>
              <a:gd name="T3" fmla="*/ 84 h 86"/>
              <a:gd name="T4" fmla="*/ 60 w 80"/>
              <a:gd name="T5" fmla="*/ 78 h 86"/>
              <a:gd name="T6" fmla="*/ 56 w 80"/>
              <a:gd name="T7" fmla="*/ 72 h 86"/>
              <a:gd name="T8" fmla="*/ 54 w 80"/>
              <a:gd name="T9" fmla="*/ 66 h 86"/>
              <a:gd name="T10" fmla="*/ 54 w 80"/>
              <a:gd name="T11" fmla="*/ 62 h 86"/>
              <a:gd name="T12" fmla="*/ 56 w 80"/>
              <a:gd name="T13" fmla="*/ 58 h 86"/>
              <a:gd name="T14" fmla="*/ 56 w 80"/>
              <a:gd name="T15" fmla="*/ 54 h 86"/>
              <a:gd name="T16" fmla="*/ 54 w 80"/>
              <a:gd name="T17" fmla="*/ 48 h 86"/>
              <a:gd name="T18" fmla="*/ 50 w 80"/>
              <a:gd name="T19" fmla="*/ 44 h 86"/>
              <a:gd name="T20" fmla="*/ 48 w 80"/>
              <a:gd name="T21" fmla="*/ 42 h 86"/>
              <a:gd name="T22" fmla="*/ 46 w 80"/>
              <a:gd name="T23" fmla="*/ 42 h 86"/>
              <a:gd name="T24" fmla="*/ 46 w 80"/>
              <a:gd name="T25" fmla="*/ 44 h 86"/>
              <a:gd name="T26" fmla="*/ 44 w 80"/>
              <a:gd name="T27" fmla="*/ 50 h 86"/>
              <a:gd name="T28" fmla="*/ 44 w 80"/>
              <a:gd name="T29" fmla="*/ 52 h 86"/>
              <a:gd name="T30" fmla="*/ 40 w 80"/>
              <a:gd name="T31" fmla="*/ 54 h 86"/>
              <a:gd name="T32" fmla="*/ 34 w 80"/>
              <a:gd name="T33" fmla="*/ 56 h 86"/>
              <a:gd name="T34" fmla="*/ 30 w 80"/>
              <a:gd name="T35" fmla="*/ 58 h 86"/>
              <a:gd name="T36" fmla="*/ 30 w 80"/>
              <a:gd name="T37" fmla="*/ 60 h 86"/>
              <a:gd name="T38" fmla="*/ 30 w 80"/>
              <a:gd name="T39" fmla="*/ 64 h 86"/>
              <a:gd name="T40" fmla="*/ 30 w 80"/>
              <a:gd name="T41" fmla="*/ 72 h 86"/>
              <a:gd name="T42" fmla="*/ 30 w 80"/>
              <a:gd name="T43" fmla="*/ 74 h 86"/>
              <a:gd name="T44" fmla="*/ 28 w 80"/>
              <a:gd name="T45" fmla="*/ 76 h 86"/>
              <a:gd name="T46" fmla="*/ 22 w 80"/>
              <a:gd name="T47" fmla="*/ 76 h 86"/>
              <a:gd name="T48" fmla="*/ 14 w 80"/>
              <a:gd name="T49" fmla="*/ 74 h 86"/>
              <a:gd name="T50" fmla="*/ 14 w 80"/>
              <a:gd name="T51" fmla="*/ 62 h 86"/>
              <a:gd name="T52" fmla="*/ 14 w 80"/>
              <a:gd name="T53" fmla="*/ 50 h 86"/>
              <a:gd name="T54" fmla="*/ 14 w 80"/>
              <a:gd name="T55" fmla="*/ 40 h 86"/>
              <a:gd name="T56" fmla="*/ 12 w 80"/>
              <a:gd name="T57" fmla="*/ 34 h 86"/>
              <a:gd name="T58" fmla="*/ 10 w 80"/>
              <a:gd name="T59" fmla="*/ 34 h 86"/>
              <a:gd name="T60" fmla="*/ 6 w 80"/>
              <a:gd name="T61" fmla="*/ 32 h 86"/>
              <a:gd name="T62" fmla="*/ 2 w 80"/>
              <a:gd name="T63" fmla="*/ 32 h 86"/>
              <a:gd name="T64" fmla="*/ 0 w 80"/>
              <a:gd name="T65" fmla="*/ 30 h 86"/>
              <a:gd name="T66" fmla="*/ 0 w 80"/>
              <a:gd name="T67" fmla="*/ 24 h 86"/>
              <a:gd name="T68" fmla="*/ 2 w 80"/>
              <a:gd name="T69" fmla="*/ 16 h 86"/>
              <a:gd name="T70" fmla="*/ 4 w 80"/>
              <a:gd name="T71" fmla="*/ 10 h 86"/>
              <a:gd name="T72" fmla="*/ 8 w 80"/>
              <a:gd name="T73" fmla="*/ 4 h 86"/>
              <a:gd name="T74" fmla="*/ 10 w 80"/>
              <a:gd name="T75" fmla="*/ 0 h 86"/>
              <a:gd name="T76" fmla="*/ 14 w 80"/>
              <a:gd name="T77" fmla="*/ 0 h 86"/>
              <a:gd name="T78" fmla="*/ 16 w 80"/>
              <a:gd name="T79" fmla="*/ 2 h 86"/>
              <a:gd name="T80" fmla="*/ 24 w 80"/>
              <a:gd name="T81" fmla="*/ 10 h 86"/>
              <a:gd name="T82" fmla="*/ 30 w 80"/>
              <a:gd name="T83" fmla="*/ 12 h 86"/>
              <a:gd name="T84" fmla="*/ 36 w 80"/>
              <a:gd name="T85" fmla="*/ 14 h 86"/>
              <a:gd name="T86" fmla="*/ 44 w 80"/>
              <a:gd name="T87" fmla="*/ 16 h 86"/>
              <a:gd name="T88" fmla="*/ 54 w 80"/>
              <a:gd name="T89" fmla="*/ 20 h 86"/>
              <a:gd name="T90" fmla="*/ 60 w 80"/>
              <a:gd name="T91" fmla="*/ 24 h 86"/>
              <a:gd name="T92" fmla="*/ 62 w 80"/>
              <a:gd name="T93" fmla="*/ 26 h 86"/>
              <a:gd name="T94" fmla="*/ 64 w 80"/>
              <a:gd name="T95" fmla="*/ 32 h 86"/>
              <a:gd name="T96" fmla="*/ 64 w 80"/>
              <a:gd name="T97" fmla="*/ 40 h 86"/>
              <a:gd name="T98" fmla="*/ 66 w 80"/>
              <a:gd name="T99" fmla="*/ 54 h 86"/>
              <a:gd name="T100" fmla="*/ 70 w 80"/>
              <a:gd name="T101" fmla="*/ 64 h 86"/>
              <a:gd name="T102" fmla="*/ 72 w 80"/>
              <a:gd name="T103" fmla="*/ 68 h 86"/>
              <a:gd name="T104" fmla="*/ 78 w 80"/>
              <a:gd name="T105"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6">
                <a:moveTo>
                  <a:pt x="80" y="74"/>
                </a:moveTo>
                <a:lnTo>
                  <a:pt x="74" y="86"/>
                </a:lnTo>
                <a:lnTo>
                  <a:pt x="70" y="86"/>
                </a:lnTo>
                <a:lnTo>
                  <a:pt x="66" y="84"/>
                </a:lnTo>
                <a:lnTo>
                  <a:pt x="66" y="84"/>
                </a:lnTo>
                <a:lnTo>
                  <a:pt x="64" y="84"/>
                </a:lnTo>
                <a:lnTo>
                  <a:pt x="64" y="82"/>
                </a:lnTo>
                <a:lnTo>
                  <a:pt x="62" y="80"/>
                </a:lnTo>
                <a:lnTo>
                  <a:pt x="60" y="78"/>
                </a:lnTo>
                <a:lnTo>
                  <a:pt x="58" y="76"/>
                </a:lnTo>
                <a:lnTo>
                  <a:pt x="56" y="74"/>
                </a:lnTo>
                <a:lnTo>
                  <a:pt x="56" y="72"/>
                </a:lnTo>
                <a:lnTo>
                  <a:pt x="54" y="70"/>
                </a:lnTo>
                <a:lnTo>
                  <a:pt x="54" y="68"/>
                </a:lnTo>
                <a:lnTo>
                  <a:pt x="54" y="66"/>
                </a:lnTo>
                <a:lnTo>
                  <a:pt x="54" y="66"/>
                </a:lnTo>
                <a:lnTo>
                  <a:pt x="54" y="64"/>
                </a:lnTo>
                <a:lnTo>
                  <a:pt x="54" y="62"/>
                </a:lnTo>
                <a:lnTo>
                  <a:pt x="54" y="60"/>
                </a:lnTo>
                <a:lnTo>
                  <a:pt x="56" y="58"/>
                </a:lnTo>
                <a:lnTo>
                  <a:pt x="56" y="58"/>
                </a:lnTo>
                <a:lnTo>
                  <a:pt x="56" y="56"/>
                </a:lnTo>
                <a:lnTo>
                  <a:pt x="56" y="54"/>
                </a:lnTo>
                <a:lnTo>
                  <a:pt x="56" y="54"/>
                </a:lnTo>
                <a:lnTo>
                  <a:pt x="56" y="52"/>
                </a:lnTo>
                <a:lnTo>
                  <a:pt x="54" y="50"/>
                </a:lnTo>
                <a:lnTo>
                  <a:pt x="54" y="48"/>
                </a:lnTo>
                <a:lnTo>
                  <a:pt x="52" y="46"/>
                </a:lnTo>
                <a:lnTo>
                  <a:pt x="52" y="44"/>
                </a:lnTo>
                <a:lnTo>
                  <a:pt x="50" y="44"/>
                </a:lnTo>
                <a:lnTo>
                  <a:pt x="50" y="42"/>
                </a:lnTo>
                <a:lnTo>
                  <a:pt x="50" y="42"/>
                </a:lnTo>
                <a:lnTo>
                  <a:pt x="48" y="42"/>
                </a:lnTo>
                <a:lnTo>
                  <a:pt x="48" y="42"/>
                </a:lnTo>
                <a:lnTo>
                  <a:pt x="46" y="42"/>
                </a:lnTo>
                <a:lnTo>
                  <a:pt x="46" y="42"/>
                </a:lnTo>
                <a:lnTo>
                  <a:pt x="46" y="42"/>
                </a:lnTo>
                <a:lnTo>
                  <a:pt x="46" y="42"/>
                </a:lnTo>
                <a:lnTo>
                  <a:pt x="46" y="44"/>
                </a:lnTo>
                <a:lnTo>
                  <a:pt x="44" y="44"/>
                </a:lnTo>
                <a:lnTo>
                  <a:pt x="44" y="46"/>
                </a:lnTo>
                <a:lnTo>
                  <a:pt x="44" y="50"/>
                </a:lnTo>
                <a:lnTo>
                  <a:pt x="44" y="52"/>
                </a:lnTo>
                <a:lnTo>
                  <a:pt x="44" y="52"/>
                </a:lnTo>
                <a:lnTo>
                  <a:pt x="44" y="52"/>
                </a:lnTo>
                <a:lnTo>
                  <a:pt x="42" y="54"/>
                </a:lnTo>
                <a:lnTo>
                  <a:pt x="42" y="54"/>
                </a:lnTo>
                <a:lnTo>
                  <a:pt x="40" y="54"/>
                </a:lnTo>
                <a:lnTo>
                  <a:pt x="38" y="54"/>
                </a:lnTo>
                <a:lnTo>
                  <a:pt x="36" y="56"/>
                </a:lnTo>
                <a:lnTo>
                  <a:pt x="34" y="56"/>
                </a:lnTo>
                <a:lnTo>
                  <a:pt x="32" y="58"/>
                </a:lnTo>
                <a:lnTo>
                  <a:pt x="32" y="58"/>
                </a:lnTo>
                <a:lnTo>
                  <a:pt x="30" y="58"/>
                </a:lnTo>
                <a:lnTo>
                  <a:pt x="30" y="58"/>
                </a:lnTo>
                <a:lnTo>
                  <a:pt x="30" y="60"/>
                </a:lnTo>
                <a:lnTo>
                  <a:pt x="30" y="60"/>
                </a:lnTo>
                <a:lnTo>
                  <a:pt x="30" y="62"/>
                </a:lnTo>
                <a:lnTo>
                  <a:pt x="30" y="62"/>
                </a:lnTo>
                <a:lnTo>
                  <a:pt x="30" y="64"/>
                </a:lnTo>
                <a:lnTo>
                  <a:pt x="30" y="68"/>
                </a:lnTo>
                <a:lnTo>
                  <a:pt x="30" y="70"/>
                </a:lnTo>
                <a:lnTo>
                  <a:pt x="30" y="72"/>
                </a:lnTo>
                <a:lnTo>
                  <a:pt x="30" y="72"/>
                </a:lnTo>
                <a:lnTo>
                  <a:pt x="30" y="74"/>
                </a:lnTo>
                <a:lnTo>
                  <a:pt x="30" y="74"/>
                </a:lnTo>
                <a:lnTo>
                  <a:pt x="30" y="76"/>
                </a:lnTo>
                <a:lnTo>
                  <a:pt x="28" y="76"/>
                </a:lnTo>
                <a:lnTo>
                  <a:pt x="28" y="76"/>
                </a:lnTo>
                <a:lnTo>
                  <a:pt x="26" y="76"/>
                </a:lnTo>
                <a:lnTo>
                  <a:pt x="26" y="76"/>
                </a:lnTo>
                <a:lnTo>
                  <a:pt x="22" y="76"/>
                </a:lnTo>
                <a:lnTo>
                  <a:pt x="20" y="74"/>
                </a:lnTo>
                <a:lnTo>
                  <a:pt x="18" y="74"/>
                </a:lnTo>
                <a:lnTo>
                  <a:pt x="14" y="74"/>
                </a:lnTo>
                <a:lnTo>
                  <a:pt x="12" y="72"/>
                </a:lnTo>
                <a:lnTo>
                  <a:pt x="14" y="68"/>
                </a:lnTo>
                <a:lnTo>
                  <a:pt x="14" y="62"/>
                </a:lnTo>
                <a:lnTo>
                  <a:pt x="14" y="56"/>
                </a:lnTo>
                <a:lnTo>
                  <a:pt x="14" y="52"/>
                </a:lnTo>
                <a:lnTo>
                  <a:pt x="14" y="50"/>
                </a:lnTo>
                <a:lnTo>
                  <a:pt x="14" y="46"/>
                </a:lnTo>
                <a:lnTo>
                  <a:pt x="14" y="44"/>
                </a:lnTo>
                <a:lnTo>
                  <a:pt x="14" y="40"/>
                </a:lnTo>
                <a:lnTo>
                  <a:pt x="14" y="38"/>
                </a:lnTo>
                <a:lnTo>
                  <a:pt x="12" y="36"/>
                </a:lnTo>
                <a:lnTo>
                  <a:pt x="12" y="34"/>
                </a:lnTo>
                <a:lnTo>
                  <a:pt x="12" y="34"/>
                </a:lnTo>
                <a:lnTo>
                  <a:pt x="12" y="34"/>
                </a:lnTo>
                <a:lnTo>
                  <a:pt x="10" y="34"/>
                </a:lnTo>
                <a:lnTo>
                  <a:pt x="10" y="34"/>
                </a:lnTo>
                <a:lnTo>
                  <a:pt x="8" y="32"/>
                </a:lnTo>
                <a:lnTo>
                  <a:pt x="6" y="32"/>
                </a:lnTo>
                <a:lnTo>
                  <a:pt x="4" y="32"/>
                </a:lnTo>
                <a:lnTo>
                  <a:pt x="4" y="32"/>
                </a:lnTo>
                <a:lnTo>
                  <a:pt x="2" y="32"/>
                </a:lnTo>
                <a:lnTo>
                  <a:pt x="2" y="32"/>
                </a:lnTo>
                <a:lnTo>
                  <a:pt x="2" y="32"/>
                </a:lnTo>
                <a:lnTo>
                  <a:pt x="0" y="30"/>
                </a:lnTo>
                <a:lnTo>
                  <a:pt x="0" y="28"/>
                </a:lnTo>
                <a:lnTo>
                  <a:pt x="0" y="26"/>
                </a:lnTo>
                <a:lnTo>
                  <a:pt x="0" y="24"/>
                </a:lnTo>
                <a:lnTo>
                  <a:pt x="0" y="22"/>
                </a:lnTo>
                <a:lnTo>
                  <a:pt x="0" y="20"/>
                </a:lnTo>
                <a:lnTo>
                  <a:pt x="2" y="16"/>
                </a:lnTo>
                <a:lnTo>
                  <a:pt x="2" y="14"/>
                </a:lnTo>
                <a:lnTo>
                  <a:pt x="2" y="12"/>
                </a:lnTo>
                <a:lnTo>
                  <a:pt x="4" y="10"/>
                </a:lnTo>
                <a:lnTo>
                  <a:pt x="4" y="8"/>
                </a:lnTo>
                <a:lnTo>
                  <a:pt x="6" y="6"/>
                </a:lnTo>
                <a:lnTo>
                  <a:pt x="8" y="4"/>
                </a:lnTo>
                <a:lnTo>
                  <a:pt x="8" y="2"/>
                </a:lnTo>
                <a:lnTo>
                  <a:pt x="10" y="2"/>
                </a:lnTo>
                <a:lnTo>
                  <a:pt x="10" y="0"/>
                </a:lnTo>
                <a:lnTo>
                  <a:pt x="12" y="0"/>
                </a:lnTo>
                <a:lnTo>
                  <a:pt x="12" y="0"/>
                </a:lnTo>
                <a:lnTo>
                  <a:pt x="14" y="0"/>
                </a:lnTo>
                <a:lnTo>
                  <a:pt x="14" y="0"/>
                </a:lnTo>
                <a:lnTo>
                  <a:pt x="16" y="2"/>
                </a:lnTo>
                <a:lnTo>
                  <a:pt x="16" y="2"/>
                </a:lnTo>
                <a:lnTo>
                  <a:pt x="18" y="2"/>
                </a:lnTo>
                <a:lnTo>
                  <a:pt x="20" y="6"/>
                </a:lnTo>
                <a:lnTo>
                  <a:pt x="24" y="10"/>
                </a:lnTo>
                <a:lnTo>
                  <a:pt x="28" y="12"/>
                </a:lnTo>
                <a:lnTo>
                  <a:pt x="28" y="12"/>
                </a:lnTo>
                <a:lnTo>
                  <a:pt x="30" y="12"/>
                </a:lnTo>
                <a:lnTo>
                  <a:pt x="30" y="14"/>
                </a:lnTo>
                <a:lnTo>
                  <a:pt x="32" y="14"/>
                </a:lnTo>
                <a:lnTo>
                  <a:pt x="36" y="14"/>
                </a:lnTo>
                <a:lnTo>
                  <a:pt x="40" y="14"/>
                </a:lnTo>
                <a:lnTo>
                  <a:pt x="42" y="14"/>
                </a:lnTo>
                <a:lnTo>
                  <a:pt x="44" y="16"/>
                </a:lnTo>
                <a:lnTo>
                  <a:pt x="48" y="16"/>
                </a:lnTo>
                <a:lnTo>
                  <a:pt x="52" y="18"/>
                </a:lnTo>
                <a:lnTo>
                  <a:pt x="54" y="20"/>
                </a:lnTo>
                <a:lnTo>
                  <a:pt x="56" y="20"/>
                </a:lnTo>
                <a:lnTo>
                  <a:pt x="58" y="22"/>
                </a:lnTo>
                <a:lnTo>
                  <a:pt x="60" y="24"/>
                </a:lnTo>
                <a:lnTo>
                  <a:pt x="62" y="24"/>
                </a:lnTo>
                <a:lnTo>
                  <a:pt x="62" y="26"/>
                </a:lnTo>
                <a:lnTo>
                  <a:pt x="62" y="26"/>
                </a:lnTo>
                <a:lnTo>
                  <a:pt x="62" y="26"/>
                </a:lnTo>
                <a:lnTo>
                  <a:pt x="64" y="28"/>
                </a:lnTo>
                <a:lnTo>
                  <a:pt x="64" y="32"/>
                </a:lnTo>
                <a:lnTo>
                  <a:pt x="64" y="34"/>
                </a:lnTo>
                <a:lnTo>
                  <a:pt x="64" y="38"/>
                </a:lnTo>
                <a:lnTo>
                  <a:pt x="64" y="40"/>
                </a:lnTo>
                <a:lnTo>
                  <a:pt x="64" y="42"/>
                </a:lnTo>
                <a:lnTo>
                  <a:pt x="66" y="48"/>
                </a:lnTo>
                <a:lnTo>
                  <a:pt x="66" y="54"/>
                </a:lnTo>
                <a:lnTo>
                  <a:pt x="68" y="58"/>
                </a:lnTo>
                <a:lnTo>
                  <a:pt x="68" y="62"/>
                </a:lnTo>
                <a:lnTo>
                  <a:pt x="70" y="64"/>
                </a:lnTo>
                <a:lnTo>
                  <a:pt x="70" y="66"/>
                </a:lnTo>
                <a:lnTo>
                  <a:pt x="70" y="66"/>
                </a:lnTo>
                <a:lnTo>
                  <a:pt x="72" y="68"/>
                </a:lnTo>
                <a:lnTo>
                  <a:pt x="72" y="68"/>
                </a:lnTo>
                <a:lnTo>
                  <a:pt x="76" y="72"/>
                </a:lnTo>
                <a:lnTo>
                  <a:pt x="78" y="74"/>
                </a:lnTo>
                <a:lnTo>
                  <a:pt x="80" y="74"/>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4" name="Freeform 46"/>
          <p:cNvSpPr>
            <a:spLocks/>
          </p:cNvSpPr>
          <p:nvPr/>
        </p:nvSpPr>
        <p:spPr bwMode="auto">
          <a:xfrm>
            <a:off x="6441234" y="3877170"/>
            <a:ext cx="138566" cy="148958"/>
          </a:xfrm>
          <a:custGeom>
            <a:avLst/>
            <a:gdLst>
              <a:gd name="T0" fmla="*/ 70 w 80"/>
              <a:gd name="T1" fmla="*/ 86 h 86"/>
              <a:gd name="T2" fmla="*/ 64 w 80"/>
              <a:gd name="T3" fmla="*/ 84 h 86"/>
              <a:gd name="T4" fmla="*/ 60 w 80"/>
              <a:gd name="T5" fmla="*/ 78 h 86"/>
              <a:gd name="T6" fmla="*/ 56 w 80"/>
              <a:gd name="T7" fmla="*/ 72 h 86"/>
              <a:gd name="T8" fmla="*/ 54 w 80"/>
              <a:gd name="T9" fmla="*/ 66 h 86"/>
              <a:gd name="T10" fmla="*/ 54 w 80"/>
              <a:gd name="T11" fmla="*/ 62 h 86"/>
              <a:gd name="T12" fmla="*/ 56 w 80"/>
              <a:gd name="T13" fmla="*/ 58 h 86"/>
              <a:gd name="T14" fmla="*/ 56 w 80"/>
              <a:gd name="T15" fmla="*/ 54 h 86"/>
              <a:gd name="T16" fmla="*/ 54 w 80"/>
              <a:gd name="T17" fmla="*/ 48 h 86"/>
              <a:gd name="T18" fmla="*/ 50 w 80"/>
              <a:gd name="T19" fmla="*/ 44 h 86"/>
              <a:gd name="T20" fmla="*/ 48 w 80"/>
              <a:gd name="T21" fmla="*/ 42 h 86"/>
              <a:gd name="T22" fmla="*/ 46 w 80"/>
              <a:gd name="T23" fmla="*/ 42 h 86"/>
              <a:gd name="T24" fmla="*/ 46 w 80"/>
              <a:gd name="T25" fmla="*/ 44 h 86"/>
              <a:gd name="T26" fmla="*/ 44 w 80"/>
              <a:gd name="T27" fmla="*/ 50 h 86"/>
              <a:gd name="T28" fmla="*/ 44 w 80"/>
              <a:gd name="T29" fmla="*/ 52 h 86"/>
              <a:gd name="T30" fmla="*/ 40 w 80"/>
              <a:gd name="T31" fmla="*/ 54 h 86"/>
              <a:gd name="T32" fmla="*/ 34 w 80"/>
              <a:gd name="T33" fmla="*/ 56 h 86"/>
              <a:gd name="T34" fmla="*/ 30 w 80"/>
              <a:gd name="T35" fmla="*/ 58 h 86"/>
              <a:gd name="T36" fmla="*/ 30 w 80"/>
              <a:gd name="T37" fmla="*/ 60 h 86"/>
              <a:gd name="T38" fmla="*/ 30 w 80"/>
              <a:gd name="T39" fmla="*/ 64 h 86"/>
              <a:gd name="T40" fmla="*/ 30 w 80"/>
              <a:gd name="T41" fmla="*/ 72 h 86"/>
              <a:gd name="T42" fmla="*/ 30 w 80"/>
              <a:gd name="T43" fmla="*/ 74 h 86"/>
              <a:gd name="T44" fmla="*/ 28 w 80"/>
              <a:gd name="T45" fmla="*/ 76 h 86"/>
              <a:gd name="T46" fmla="*/ 22 w 80"/>
              <a:gd name="T47" fmla="*/ 76 h 86"/>
              <a:gd name="T48" fmla="*/ 14 w 80"/>
              <a:gd name="T49" fmla="*/ 74 h 86"/>
              <a:gd name="T50" fmla="*/ 14 w 80"/>
              <a:gd name="T51" fmla="*/ 62 h 86"/>
              <a:gd name="T52" fmla="*/ 14 w 80"/>
              <a:gd name="T53" fmla="*/ 50 h 86"/>
              <a:gd name="T54" fmla="*/ 14 w 80"/>
              <a:gd name="T55" fmla="*/ 40 h 86"/>
              <a:gd name="T56" fmla="*/ 12 w 80"/>
              <a:gd name="T57" fmla="*/ 34 h 86"/>
              <a:gd name="T58" fmla="*/ 10 w 80"/>
              <a:gd name="T59" fmla="*/ 34 h 86"/>
              <a:gd name="T60" fmla="*/ 6 w 80"/>
              <a:gd name="T61" fmla="*/ 32 h 86"/>
              <a:gd name="T62" fmla="*/ 2 w 80"/>
              <a:gd name="T63" fmla="*/ 32 h 86"/>
              <a:gd name="T64" fmla="*/ 0 w 80"/>
              <a:gd name="T65" fmla="*/ 30 h 86"/>
              <a:gd name="T66" fmla="*/ 0 w 80"/>
              <a:gd name="T67" fmla="*/ 24 h 86"/>
              <a:gd name="T68" fmla="*/ 2 w 80"/>
              <a:gd name="T69" fmla="*/ 16 h 86"/>
              <a:gd name="T70" fmla="*/ 4 w 80"/>
              <a:gd name="T71" fmla="*/ 10 h 86"/>
              <a:gd name="T72" fmla="*/ 8 w 80"/>
              <a:gd name="T73" fmla="*/ 4 h 86"/>
              <a:gd name="T74" fmla="*/ 10 w 80"/>
              <a:gd name="T75" fmla="*/ 0 h 86"/>
              <a:gd name="T76" fmla="*/ 14 w 80"/>
              <a:gd name="T77" fmla="*/ 0 h 86"/>
              <a:gd name="T78" fmla="*/ 16 w 80"/>
              <a:gd name="T79" fmla="*/ 2 h 86"/>
              <a:gd name="T80" fmla="*/ 24 w 80"/>
              <a:gd name="T81" fmla="*/ 10 h 86"/>
              <a:gd name="T82" fmla="*/ 30 w 80"/>
              <a:gd name="T83" fmla="*/ 12 h 86"/>
              <a:gd name="T84" fmla="*/ 36 w 80"/>
              <a:gd name="T85" fmla="*/ 14 h 86"/>
              <a:gd name="T86" fmla="*/ 44 w 80"/>
              <a:gd name="T87" fmla="*/ 16 h 86"/>
              <a:gd name="T88" fmla="*/ 54 w 80"/>
              <a:gd name="T89" fmla="*/ 20 h 86"/>
              <a:gd name="T90" fmla="*/ 60 w 80"/>
              <a:gd name="T91" fmla="*/ 24 h 86"/>
              <a:gd name="T92" fmla="*/ 62 w 80"/>
              <a:gd name="T93" fmla="*/ 26 h 86"/>
              <a:gd name="T94" fmla="*/ 64 w 80"/>
              <a:gd name="T95" fmla="*/ 32 h 86"/>
              <a:gd name="T96" fmla="*/ 64 w 80"/>
              <a:gd name="T97" fmla="*/ 40 h 86"/>
              <a:gd name="T98" fmla="*/ 66 w 80"/>
              <a:gd name="T99" fmla="*/ 54 h 86"/>
              <a:gd name="T100" fmla="*/ 70 w 80"/>
              <a:gd name="T101" fmla="*/ 64 h 86"/>
              <a:gd name="T102" fmla="*/ 72 w 80"/>
              <a:gd name="T103" fmla="*/ 68 h 86"/>
              <a:gd name="T104" fmla="*/ 78 w 80"/>
              <a:gd name="T105"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86">
                <a:moveTo>
                  <a:pt x="80" y="74"/>
                </a:moveTo>
                <a:lnTo>
                  <a:pt x="74" y="86"/>
                </a:lnTo>
                <a:lnTo>
                  <a:pt x="70" y="86"/>
                </a:lnTo>
                <a:lnTo>
                  <a:pt x="66" y="84"/>
                </a:lnTo>
                <a:lnTo>
                  <a:pt x="66" y="84"/>
                </a:lnTo>
                <a:lnTo>
                  <a:pt x="64" y="84"/>
                </a:lnTo>
                <a:lnTo>
                  <a:pt x="64" y="82"/>
                </a:lnTo>
                <a:lnTo>
                  <a:pt x="62" y="80"/>
                </a:lnTo>
                <a:lnTo>
                  <a:pt x="60" y="78"/>
                </a:lnTo>
                <a:lnTo>
                  <a:pt x="58" y="76"/>
                </a:lnTo>
                <a:lnTo>
                  <a:pt x="56" y="74"/>
                </a:lnTo>
                <a:lnTo>
                  <a:pt x="56" y="72"/>
                </a:lnTo>
                <a:lnTo>
                  <a:pt x="54" y="70"/>
                </a:lnTo>
                <a:lnTo>
                  <a:pt x="54" y="68"/>
                </a:lnTo>
                <a:lnTo>
                  <a:pt x="54" y="66"/>
                </a:lnTo>
                <a:lnTo>
                  <a:pt x="54" y="66"/>
                </a:lnTo>
                <a:lnTo>
                  <a:pt x="54" y="64"/>
                </a:lnTo>
                <a:lnTo>
                  <a:pt x="54" y="62"/>
                </a:lnTo>
                <a:lnTo>
                  <a:pt x="54" y="60"/>
                </a:lnTo>
                <a:lnTo>
                  <a:pt x="56" y="58"/>
                </a:lnTo>
                <a:lnTo>
                  <a:pt x="56" y="58"/>
                </a:lnTo>
                <a:lnTo>
                  <a:pt x="56" y="56"/>
                </a:lnTo>
                <a:lnTo>
                  <a:pt x="56" y="54"/>
                </a:lnTo>
                <a:lnTo>
                  <a:pt x="56" y="54"/>
                </a:lnTo>
                <a:lnTo>
                  <a:pt x="56" y="52"/>
                </a:lnTo>
                <a:lnTo>
                  <a:pt x="54" y="50"/>
                </a:lnTo>
                <a:lnTo>
                  <a:pt x="54" y="48"/>
                </a:lnTo>
                <a:lnTo>
                  <a:pt x="52" y="46"/>
                </a:lnTo>
                <a:lnTo>
                  <a:pt x="52" y="44"/>
                </a:lnTo>
                <a:lnTo>
                  <a:pt x="50" y="44"/>
                </a:lnTo>
                <a:lnTo>
                  <a:pt x="50" y="42"/>
                </a:lnTo>
                <a:lnTo>
                  <a:pt x="50" y="42"/>
                </a:lnTo>
                <a:lnTo>
                  <a:pt x="48" y="42"/>
                </a:lnTo>
                <a:lnTo>
                  <a:pt x="48" y="42"/>
                </a:lnTo>
                <a:lnTo>
                  <a:pt x="46" y="42"/>
                </a:lnTo>
                <a:lnTo>
                  <a:pt x="46" y="42"/>
                </a:lnTo>
                <a:lnTo>
                  <a:pt x="46" y="42"/>
                </a:lnTo>
                <a:lnTo>
                  <a:pt x="46" y="42"/>
                </a:lnTo>
                <a:lnTo>
                  <a:pt x="46" y="44"/>
                </a:lnTo>
                <a:lnTo>
                  <a:pt x="44" y="44"/>
                </a:lnTo>
                <a:lnTo>
                  <a:pt x="44" y="46"/>
                </a:lnTo>
                <a:lnTo>
                  <a:pt x="44" y="50"/>
                </a:lnTo>
                <a:lnTo>
                  <a:pt x="44" y="52"/>
                </a:lnTo>
                <a:lnTo>
                  <a:pt x="44" y="52"/>
                </a:lnTo>
                <a:lnTo>
                  <a:pt x="44" y="52"/>
                </a:lnTo>
                <a:lnTo>
                  <a:pt x="42" y="54"/>
                </a:lnTo>
                <a:lnTo>
                  <a:pt x="42" y="54"/>
                </a:lnTo>
                <a:lnTo>
                  <a:pt x="40" y="54"/>
                </a:lnTo>
                <a:lnTo>
                  <a:pt x="38" y="54"/>
                </a:lnTo>
                <a:lnTo>
                  <a:pt x="36" y="56"/>
                </a:lnTo>
                <a:lnTo>
                  <a:pt x="34" y="56"/>
                </a:lnTo>
                <a:lnTo>
                  <a:pt x="32" y="58"/>
                </a:lnTo>
                <a:lnTo>
                  <a:pt x="32" y="58"/>
                </a:lnTo>
                <a:lnTo>
                  <a:pt x="30" y="58"/>
                </a:lnTo>
                <a:lnTo>
                  <a:pt x="30" y="58"/>
                </a:lnTo>
                <a:lnTo>
                  <a:pt x="30" y="60"/>
                </a:lnTo>
                <a:lnTo>
                  <a:pt x="30" y="60"/>
                </a:lnTo>
                <a:lnTo>
                  <a:pt x="30" y="62"/>
                </a:lnTo>
                <a:lnTo>
                  <a:pt x="30" y="62"/>
                </a:lnTo>
                <a:lnTo>
                  <a:pt x="30" y="64"/>
                </a:lnTo>
                <a:lnTo>
                  <a:pt x="30" y="68"/>
                </a:lnTo>
                <a:lnTo>
                  <a:pt x="30" y="70"/>
                </a:lnTo>
                <a:lnTo>
                  <a:pt x="30" y="72"/>
                </a:lnTo>
                <a:lnTo>
                  <a:pt x="30" y="72"/>
                </a:lnTo>
                <a:lnTo>
                  <a:pt x="30" y="74"/>
                </a:lnTo>
                <a:lnTo>
                  <a:pt x="30" y="74"/>
                </a:lnTo>
                <a:lnTo>
                  <a:pt x="30" y="76"/>
                </a:lnTo>
                <a:lnTo>
                  <a:pt x="28" y="76"/>
                </a:lnTo>
                <a:lnTo>
                  <a:pt x="28" y="76"/>
                </a:lnTo>
                <a:lnTo>
                  <a:pt x="26" y="76"/>
                </a:lnTo>
                <a:lnTo>
                  <a:pt x="26" y="76"/>
                </a:lnTo>
                <a:lnTo>
                  <a:pt x="22" y="76"/>
                </a:lnTo>
                <a:lnTo>
                  <a:pt x="20" y="74"/>
                </a:lnTo>
                <a:lnTo>
                  <a:pt x="18" y="74"/>
                </a:lnTo>
                <a:lnTo>
                  <a:pt x="14" y="74"/>
                </a:lnTo>
                <a:lnTo>
                  <a:pt x="12" y="72"/>
                </a:lnTo>
                <a:lnTo>
                  <a:pt x="14" y="68"/>
                </a:lnTo>
                <a:lnTo>
                  <a:pt x="14" y="62"/>
                </a:lnTo>
                <a:lnTo>
                  <a:pt x="14" y="56"/>
                </a:lnTo>
                <a:lnTo>
                  <a:pt x="14" y="52"/>
                </a:lnTo>
                <a:lnTo>
                  <a:pt x="14" y="50"/>
                </a:lnTo>
                <a:lnTo>
                  <a:pt x="14" y="46"/>
                </a:lnTo>
                <a:lnTo>
                  <a:pt x="14" y="44"/>
                </a:lnTo>
                <a:lnTo>
                  <a:pt x="14" y="40"/>
                </a:lnTo>
                <a:lnTo>
                  <a:pt x="14" y="38"/>
                </a:lnTo>
                <a:lnTo>
                  <a:pt x="12" y="36"/>
                </a:lnTo>
                <a:lnTo>
                  <a:pt x="12" y="34"/>
                </a:lnTo>
                <a:lnTo>
                  <a:pt x="12" y="34"/>
                </a:lnTo>
                <a:lnTo>
                  <a:pt x="12" y="34"/>
                </a:lnTo>
                <a:lnTo>
                  <a:pt x="10" y="34"/>
                </a:lnTo>
                <a:lnTo>
                  <a:pt x="10" y="34"/>
                </a:lnTo>
                <a:lnTo>
                  <a:pt x="8" y="32"/>
                </a:lnTo>
                <a:lnTo>
                  <a:pt x="6" y="32"/>
                </a:lnTo>
                <a:lnTo>
                  <a:pt x="4" y="32"/>
                </a:lnTo>
                <a:lnTo>
                  <a:pt x="4" y="32"/>
                </a:lnTo>
                <a:lnTo>
                  <a:pt x="2" y="32"/>
                </a:lnTo>
                <a:lnTo>
                  <a:pt x="2" y="32"/>
                </a:lnTo>
                <a:lnTo>
                  <a:pt x="2" y="32"/>
                </a:lnTo>
                <a:lnTo>
                  <a:pt x="0" y="30"/>
                </a:lnTo>
                <a:lnTo>
                  <a:pt x="0" y="28"/>
                </a:lnTo>
                <a:lnTo>
                  <a:pt x="0" y="26"/>
                </a:lnTo>
                <a:lnTo>
                  <a:pt x="0" y="24"/>
                </a:lnTo>
                <a:lnTo>
                  <a:pt x="0" y="22"/>
                </a:lnTo>
                <a:lnTo>
                  <a:pt x="0" y="20"/>
                </a:lnTo>
                <a:lnTo>
                  <a:pt x="2" y="16"/>
                </a:lnTo>
                <a:lnTo>
                  <a:pt x="2" y="14"/>
                </a:lnTo>
                <a:lnTo>
                  <a:pt x="2" y="12"/>
                </a:lnTo>
                <a:lnTo>
                  <a:pt x="4" y="10"/>
                </a:lnTo>
                <a:lnTo>
                  <a:pt x="4" y="8"/>
                </a:lnTo>
                <a:lnTo>
                  <a:pt x="6" y="6"/>
                </a:lnTo>
                <a:lnTo>
                  <a:pt x="8" y="4"/>
                </a:lnTo>
                <a:lnTo>
                  <a:pt x="8" y="2"/>
                </a:lnTo>
                <a:lnTo>
                  <a:pt x="10" y="2"/>
                </a:lnTo>
                <a:lnTo>
                  <a:pt x="10" y="0"/>
                </a:lnTo>
                <a:lnTo>
                  <a:pt x="12" y="0"/>
                </a:lnTo>
                <a:lnTo>
                  <a:pt x="12" y="0"/>
                </a:lnTo>
                <a:lnTo>
                  <a:pt x="14" y="0"/>
                </a:lnTo>
                <a:lnTo>
                  <a:pt x="14" y="0"/>
                </a:lnTo>
                <a:lnTo>
                  <a:pt x="16" y="2"/>
                </a:lnTo>
                <a:lnTo>
                  <a:pt x="16" y="2"/>
                </a:lnTo>
                <a:lnTo>
                  <a:pt x="18" y="2"/>
                </a:lnTo>
                <a:lnTo>
                  <a:pt x="20" y="6"/>
                </a:lnTo>
                <a:lnTo>
                  <a:pt x="24" y="10"/>
                </a:lnTo>
                <a:lnTo>
                  <a:pt x="28" y="12"/>
                </a:lnTo>
                <a:lnTo>
                  <a:pt x="28" y="12"/>
                </a:lnTo>
                <a:lnTo>
                  <a:pt x="30" y="12"/>
                </a:lnTo>
                <a:lnTo>
                  <a:pt x="30" y="14"/>
                </a:lnTo>
                <a:lnTo>
                  <a:pt x="32" y="14"/>
                </a:lnTo>
                <a:lnTo>
                  <a:pt x="36" y="14"/>
                </a:lnTo>
                <a:lnTo>
                  <a:pt x="40" y="14"/>
                </a:lnTo>
                <a:lnTo>
                  <a:pt x="42" y="14"/>
                </a:lnTo>
                <a:lnTo>
                  <a:pt x="44" y="16"/>
                </a:lnTo>
                <a:lnTo>
                  <a:pt x="48" y="16"/>
                </a:lnTo>
                <a:lnTo>
                  <a:pt x="52" y="18"/>
                </a:lnTo>
                <a:lnTo>
                  <a:pt x="54" y="20"/>
                </a:lnTo>
                <a:lnTo>
                  <a:pt x="56" y="20"/>
                </a:lnTo>
                <a:lnTo>
                  <a:pt x="58" y="22"/>
                </a:lnTo>
                <a:lnTo>
                  <a:pt x="60" y="24"/>
                </a:lnTo>
                <a:lnTo>
                  <a:pt x="62" y="24"/>
                </a:lnTo>
                <a:lnTo>
                  <a:pt x="62" y="26"/>
                </a:lnTo>
                <a:lnTo>
                  <a:pt x="62" y="26"/>
                </a:lnTo>
                <a:lnTo>
                  <a:pt x="62" y="26"/>
                </a:lnTo>
                <a:lnTo>
                  <a:pt x="64" y="28"/>
                </a:lnTo>
                <a:lnTo>
                  <a:pt x="64" y="32"/>
                </a:lnTo>
                <a:lnTo>
                  <a:pt x="64" y="34"/>
                </a:lnTo>
                <a:lnTo>
                  <a:pt x="64" y="38"/>
                </a:lnTo>
                <a:lnTo>
                  <a:pt x="64" y="40"/>
                </a:lnTo>
                <a:lnTo>
                  <a:pt x="64" y="42"/>
                </a:lnTo>
                <a:lnTo>
                  <a:pt x="66" y="48"/>
                </a:lnTo>
                <a:lnTo>
                  <a:pt x="66" y="54"/>
                </a:lnTo>
                <a:lnTo>
                  <a:pt x="68" y="58"/>
                </a:lnTo>
                <a:lnTo>
                  <a:pt x="68" y="62"/>
                </a:lnTo>
                <a:lnTo>
                  <a:pt x="70" y="64"/>
                </a:lnTo>
                <a:lnTo>
                  <a:pt x="70" y="66"/>
                </a:lnTo>
                <a:lnTo>
                  <a:pt x="70" y="66"/>
                </a:lnTo>
                <a:lnTo>
                  <a:pt x="72" y="68"/>
                </a:lnTo>
                <a:lnTo>
                  <a:pt x="72" y="68"/>
                </a:lnTo>
                <a:lnTo>
                  <a:pt x="76" y="72"/>
                </a:lnTo>
                <a:lnTo>
                  <a:pt x="78" y="74"/>
                </a:lnTo>
                <a:lnTo>
                  <a:pt x="80" y="74"/>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5" name="Freeform 47"/>
          <p:cNvSpPr>
            <a:spLocks/>
          </p:cNvSpPr>
          <p:nvPr/>
        </p:nvSpPr>
        <p:spPr bwMode="auto">
          <a:xfrm>
            <a:off x="5436630" y="2973027"/>
            <a:ext cx="924928" cy="471124"/>
          </a:xfrm>
          <a:custGeom>
            <a:avLst/>
            <a:gdLst>
              <a:gd name="T0" fmla="*/ 518 w 534"/>
              <a:gd name="T1" fmla="*/ 76 h 272"/>
              <a:gd name="T2" fmla="*/ 490 w 534"/>
              <a:gd name="T3" fmla="*/ 60 h 272"/>
              <a:gd name="T4" fmla="*/ 472 w 534"/>
              <a:gd name="T5" fmla="*/ 54 h 272"/>
              <a:gd name="T6" fmla="*/ 452 w 534"/>
              <a:gd name="T7" fmla="*/ 16 h 272"/>
              <a:gd name="T8" fmla="*/ 412 w 534"/>
              <a:gd name="T9" fmla="*/ 26 h 272"/>
              <a:gd name="T10" fmla="*/ 396 w 534"/>
              <a:gd name="T11" fmla="*/ 14 h 272"/>
              <a:gd name="T12" fmla="*/ 376 w 534"/>
              <a:gd name="T13" fmla="*/ 0 h 272"/>
              <a:gd name="T14" fmla="*/ 306 w 534"/>
              <a:gd name="T15" fmla="*/ 8 h 272"/>
              <a:gd name="T16" fmla="*/ 268 w 534"/>
              <a:gd name="T17" fmla="*/ 4 h 272"/>
              <a:gd name="T18" fmla="*/ 270 w 534"/>
              <a:gd name="T19" fmla="*/ 28 h 272"/>
              <a:gd name="T20" fmla="*/ 238 w 534"/>
              <a:gd name="T21" fmla="*/ 38 h 272"/>
              <a:gd name="T22" fmla="*/ 246 w 534"/>
              <a:gd name="T23" fmla="*/ 60 h 272"/>
              <a:gd name="T24" fmla="*/ 226 w 534"/>
              <a:gd name="T25" fmla="*/ 64 h 272"/>
              <a:gd name="T26" fmla="*/ 184 w 534"/>
              <a:gd name="T27" fmla="*/ 50 h 272"/>
              <a:gd name="T28" fmla="*/ 166 w 534"/>
              <a:gd name="T29" fmla="*/ 42 h 272"/>
              <a:gd name="T30" fmla="*/ 146 w 534"/>
              <a:gd name="T31" fmla="*/ 20 h 272"/>
              <a:gd name="T32" fmla="*/ 94 w 534"/>
              <a:gd name="T33" fmla="*/ 10 h 272"/>
              <a:gd name="T34" fmla="*/ 66 w 534"/>
              <a:gd name="T35" fmla="*/ 16 h 272"/>
              <a:gd name="T36" fmla="*/ 56 w 534"/>
              <a:gd name="T37" fmla="*/ 20 h 272"/>
              <a:gd name="T38" fmla="*/ 34 w 534"/>
              <a:gd name="T39" fmla="*/ 10 h 272"/>
              <a:gd name="T40" fmla="*/ 2 w 534"/>
              <a:gd name="T41" fmla="*/ 52 h 272"/>
              <a:gd name="T42" fmla="*/ 10 w 534"/>
              <a:gd name="T43" fmla="*/ 78 h 272"/>
              <a:gd name="T44" fmla="*/ 28 w 534"/>
              <a:gd name="T45" fmla="*/ 98 h 272"/>
              <a:gd name="T46" fmla="*/ 12 w 534"/>
              <a:gd name="T47" fmla="*/ 124 h 272"/>
              <a:gd name="T48" fmla="*/ 30 w 534"/>
              <a:gd name="T49" fmla="*/ 142 h 272"/>
              <a:gd name="T50" fmla="*/ 48 w 534"/>
              <a:gd name="T51" fmla="*/ 142 h 272"/>
              <a:gd name="T52" fmla="*/ 60 w 534"/>
              <a:gd name="T53" fmla="*/ 150 h 272"/>
              <a:gd name="T54" fmla="*/ 60 w 534"/>
              <a:gd name="T55" fmla="*/ 174 h 272"/>
              <a:gd name="T56" fmla="*/ 38 w 534"/>
              <a:gd name="T57" fmla="*/ 174 h 272"/>
              <a:gd name="T58" fmla="*/ 30 w 534"/>
              <a:gd name="T59" fmla="*/ 192 h 272"/>
              <a:gd name="T60" fmla="*/ 22 w 534"/>
              <a:gd name="T61" fmla="*/ 202 h 272"/>
              <a:gd name="T62" fmla="*/ 42 w 534"/>
              <a:gd name="T63" fmla="*/ 216 h 272"/>
              <a:gd name="T64" fmla="*/ 52 w 534"/>
              <a:gd name="T65" fmla="*/ 238 h 272"/>
              <a:gd name="T66" fmla="*/ 58 w 534"/>
              <a:gd name="T67" fmla="*/ 232 h 272"/>
              <a:gd name="T68" fmla="*/ 78 w 534"/>
              <a:gd name="T69" fmla="*/ 230 h 272"/>
              <a:gd name="T70" fmla="*/ 94 w 534"/>
              <a:gd name="T71" fmla="*/ 246 h 272"/>
              <a:gd name="T72" fmla="*/ 106 w 534"/>
              <a:gd name="T73" fmla="*/ 256 h 272"/>
              <a:gd name="T74" fmla="*/ 122 w 534"/>
              <a:gd name="T75" fmla="*/ 228 h 272"/>
              <a:gd name="T76" fmla="*/ 144 w 534"/>
              <a:gd name="T77" fmla="*/ 180 h 272"/>
              <a:gd name="T78" fmla="*/ 178 w 534"/>
              <a:gd name="T79" fmla="*/ 160 h 272"/>
              <a:gd name="T80" fmla="*/ 188 w 534"/>
              <a:gd name="T81" fmla="*/ 144 h 272"/>
              <a:gd name="T82" fmla="*/ 206 w 534"/>
              <a:gd name="T83" fmla="*/ 154 h 272"/>
              <a:gd name="T84" fmla="*/ 212 w 534"/>
              <a:gd name="T85" fmla="*/ 178 h 272"/>
              <a:gd name="T86" fmla="*/ 218 w 534"/>
              <a:gd name="T87" fmla="*/ 210 h 272"/>
              <a:gd name="T88" fmla="*/ 240 w 534"/>
              <a:gd name="T89" fmla="*/ 212 h 272"/>
              <a:gd name="T90" fmla="*/ 272 w 534"/>
              <a:gd name="T91" fmla="*/ 224 h 272"/>
              <a:gd name="T92" fmla="*/ 278 w 534"/>
              <a:gd name="T93" fmla="*/ 256 h 272"/>
              <a:gd name="T94" fmla="*/ 326 w 534"/>
              <a:gd name="T95" fmla="*/ 258 h 272"/>
              <a:gd name="T96" fmla="*/ 362 w 534"/>
              <a:gd name="T97" fmla="*/ 242 h 272"/>
              <a:gd name="T98" fmla="*/ 346 w 534"/>
              <a:gd name="T99" fmla="*/ 228 h 272"/>
              <a:gd name="T100" fmla="*/ 326 w 534"/>
              <a:gd name="T101" fmla="*/ 220 h 272"/>
              <a:gd name="T102" fmla="*/ 332 w 534"/>
              <a:gd name="T103" fmla="*/ 204 h 272"/>
              <a:gd name="T104" fmla="*/ 342 w 534"/>
              <a:gd name="T105" fmla="*/ 188 h 272"/>
              <a:gd name="T106" fmla="*/ 356 w 534"/>
              <a:gd name="T107" fmla="*/ 200 h 272"/>
              <a:gd name="T108" fmla="*/ 378 w 534"/>
              <a:gd name="T109" fmla="*/ 186 h 272"/>
              <a:gd name="T110" fmla="*/ 398 w 534"/>
              <a:gd name="T111" fmla="*/ 196 h 272"/>
              <a:gd name="T112" fmla="*/ 446 w 534"/>
              <a:gd name="T113" fmla="*/ 196 h 272"/>
              <a:gd name="T114" fmla="*/ 462 w 534"/>
              <a:gd name="T115" fmla="*/ 182 h 272"/>
              <a:gd name="T116" fmla="*/ 480 w 534"/>
              <a:gd name="T117" fmla="*/ 170 h 272"/>
              <a:gd name="T118" fmla="*/ 500 w 534"/>
              <a:gd name="T119" fmla="*/ 170 h 272"/>
              <a:gd name="T120" fmla="*/ 510 w 534"/>
              <a:gd name="T121" fmla="*/ 134 h 272"/>
              <a:gd name="T122" fmla="*/ 524 w 534"/>
              <a:gd name="T123" fmla="*/ 1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4" h="272">
                <a:moveTo>
                  <a:pt x="534" y="114"/>
                </a:moveTo>
                <a:lnTo>
                  <a:pt x="534" y="114"/>
                </a:lnTo>
                <a:lnTo>
                  <a:pt x="534" y="110"/>
                </a:lnTo>
                <a:lnTo>
                  <a:pt x="532" y="106"/>
                </a:lnTo>
                <a:lnTo>
                  <a:pt x="530" y="100"/>
                </a:lnTo>
                <a:lnTo>
                  <a:pt x="528" y="94"/>
                </a:lnTo>
                <a:lnTo>
                  <a:pt x="528" y="90"/>
                </a:lnTo>
                <a:lnTo>
                  <a:pt x="526" y="88"/>
                </a:lnTo>
                <a:lnTo>
                  <a:pt x="524" y="86"/>
                </a:lnTo>
                <a:lnTo>
                  <a:pt x="524" y="82"/>
                </a:lnTo>
                <a:lnTo>
                  <a:pt x="522" y="80"/>
                </a:lnTo>
                <a:lnTo>
                  <a:pt x="522" y="80"/>
                </a:lnTo>
                <a:lnTo>
                  <a:pt x="520" y="78"/>
                </a:lnTo>
                <a:lnTo>
                  <a:pt x="520" y="78"/>
                </a:lnTo>
                <a:lnTo>
                  <a:pt x="518" y="76"/>
                </a:lnTo>
                <a:lnTo>
                  <a:pt x="516" y="76"/>
                </a:lnTo>
                <a:lnTo>
                  <a:pt x="514" y="76"/>
                </a:lnTo>
                <a:lnTo>
                  <a:pt x="510" y="74"/>
                </a:lnTo>
                <a:lnTo>
                  <a:pt x="506" y="74"/>
                </a:lnTo>
                <a:lnTo>
                  <a:pt x="504" y="72"/>
                </a:lnTo>
                <a:lnTo>
                  <a:pt x="500" y="70"/>
                </a:lnTo>
                <a:lnTo>
                  <a:pt x="500" y="70"/>
                </a:lnTo>
                <a:lnTo>
                  <a:pt x="498" y="70"/>
                </a:lnTo>
                <a:lnTo>
                  <a:pt x="498" y="68"/>
                </a:lnTo>
                <a:lnTo>
                  <a:pt x="496" y="68"/>
                </a:lnTo>
                <a:lnTo>
                  <a:pt x="494" y="64"/>
                </a:lnTo>
                <a:lnTo>
                  <a:pt x="494" y="62"/>
                </a:lnTo>
                <a:lnTo>
                  <a:pt x="492" y="60"/>
                </a:lnTo>
                <a:lnTo>
                  <a:pt x="492" y="60"/>
                </a:lnTo>
                <a:lnTo>
                  <a:pt x="490" y="60"/>
                </a:lnTo>
                <a:lnTo>
                  <a:pt x="490" y="58"/>
                </a:lnTo>
                <a:lnTo>
                  <a:pt x="490" y="58"/>
                </a:lnTo>
                <a:lnTo>
                  <a:pt x="488" y="58"/>
                </a:lnTo>
                <a:lnTo>
                  <a:pt x="486" y="58"/>
                </a:lnTo>
                <a:lnTo>
                  <a:pt x="484" y="58"/>
                </a:lnTo>
                <a:lnTo>
                  <a:pt x="482" y="58"/>
                </a:lnTo>
                <a:lnTo>
                  <a:pt x="480" y="58"/>
                </a:lnTo>
                <a:lnTo>
                  <a:pt x="478" y="58"/>
                </a:lnTo>
                <a:lnTo>
                  <a:pt x="476" y="58"/>
                </a:lnTo>
                <a:lnTo>
                  <a:pt x="476" y="58"/>
                </a:lnTo>
                <a:lnTo>
                  <a:pt x="476" y="58"/>
                </a:lnTo>
                <a:lnTo>
                  <a:pt x="474" y="58"/>
                </a:lnTo>
                <a:lnTo>
                  <a:pt x="474" y="56"/>
                </a:lnTo>
                <a:lnTo>
                  <a:pt x="474" y="56"/>
                </a:lnTo>
                <a:lnTo>
                  <a:pt x="472" y="54"/>
                </a:lnTo>
                <a:lnTo>
                  <a:pt x="470" y="52"/>
                </a:lnTo>
                <a:lnTo>
                  <a:pt x="470" y="50"/>
                </a:lnTo>
                <a:lnTo>
                  <a:pt x="468" y="46"/>
                </a:lnTo>
                <a:lnTo>
                  <a:pt x="468" y="44"/>
                </a:lnTo>
                <a:lnTo>
                  <a:pt x="464" y="38"/>
                </a:lnTo>
                <a:lnTo>
                  <a:pt x="462" y="30"/>
                </a:lnTo>
                <a:lnTo>
                  <a:pt x="462" y="28"/>
                </a:lnTo>
                <a:lnTo>
                  <a:pt x="460" y="24"/>
                </a:lnTo>
                <a:lnTo>
                  <a:pt x="458" y="22"/>
                </a:lnTo>
                <a:lnTo>
                  <a:pt x="458" y="20"/>
                </a:lnTo>
                <a:lnTo>
                  <a:pt x="456" y="18"/>
                </a:lnTo>
                <a:lnTo>
                  <a:pt x="456" y="18"/>
                </a:lnTo>
                <a:lnTo>
                  <a:pt x="454" y="18"/>
                </a:lnTo>
                <a:lnTo>
                  <a:pt x="454" y="16"/>
                </a:lnTo>
                <a:lnTo>
                  <a:pt x="452" y="16"/>
                </a:lnTo>
                <a:lnTo>
                  <a:pt x="452" y="16"/>
                </a:lnTo>
                <a:lnTo>
                  <a:pt x="450" y="16"/>
                </a:lnTo>
                <a:lnTo>
                  <a:pt x="448" y="16"/>
                </a:lnTo>
                <a:lnTo>
                  <a:pt x="444" y="16"/>
                </a:lnTo>
                <a:lnTo>
                  <a:pt x="442" y="16"/>
                </a:lnTo>
                <a:lnTo>
                  <a:pt x="440" y="16"/>
                </a:lnTo>
                <a:lnTo>
                  <a:pt x="434" y="16"/>
                </a:lnTo>
                <a:lnTo>
                  <a:pt x="432" y="18"/>
                </a:lnTo>
                <a:lnTo>
                  <a:pt x="430" y="18"/>
                </a:lnTo>
                <a:lnTo>
                  <a:pt x="424" y="22"/>
                </a:lnTo>
                <a:lnTo>
                  <a:pt x="420" y="22"/>
                </a:lnTo>
                <a:lnTo>
                  <a:pt x="418" y="24"/>
                </a:lnTo>
                <a:lnTo>
                  <a:pt x="414" y="24"/>
                </a:lnTo>
                <a:lnTo>
                  <a:pt x="412" y="24"/>
                </a:lnTo>
                <a:lnTo>
                  <a:pt x="412" y="26"/>
                </a:lnTo>
                <a:lnTo>
                  <a:pt x="408" y="26"/>
                </a:lnTo>
                <a:lnTo>
                  <a:pt x="406" y="26"/>
                </a:lnTo>
                <a:lnTo>
                  <a:pt x="404" y="26"/>
                </a:lnTo>
                <a:lnTo>
                  <a:pt x="402" y="26"/>
                </a:lnTo>
                <a:lnTo>
                  <a:pt x="400" y="26"/>
                </a:lnTo>
                <a:lnTo>
                  <a:pt x="398" y="26"/>
                </a:lnTo>
                <a:lnTo>
                  <a:pt x="398" y="24"/>
                </a:lnTo>
                <a:lnTo>
                  <a:pt x="396" y="24"/>
                </a:lnTo>
                <a:lnTo>
                  <a:pt x="396" y="24"/>
                </a:lnTo>
                <a:lnTo>
                  <a:pt x="396" y="24"/>
                </a:lnTo>
                <a:lnTo>
                  <a:pt x="396" y="22"/>
                </a:lnTo>
                <a:lnTo>
                  <a:pt x="396" y="22"/>
                </a:lnTo>
                <a:lnTo>
                  <a:pt x="396" y="20"/>
                </a:lnTo>
                <a:lnTo>
                  <a:pt x="396" y="18"/>
                </a:lnTo>
                <a:lnTo>
                  <a:pt x="396" y="14"/>
                </a:lnTo>
                <a:lnTo>
                  <a:pt x="396" y="14"/>
                </a:lnTo>
                <a:lnTo>
                  <a:pt x="396" y="12"/>
                </a:lnTo>
                <a:lnTo>
                  <a:pt x="394" y="12"/>
                </a:lnTo>
                <a:lnTo>
                  <a:pt x="394" y="10"/>
                </a:lnTo>
                <a:lnTo>
                  <a:pt x="392" y="8"/>
                </a:lnTo>
                <a:lnTo>
                  <a:pt x="392" y="8"/>
                </a:lnTo>
                <a:lnTo>
                  <a:pt x="390" y="6"/>
                </a:lnTo>
                <a:lnTo>
                  <a:pt x="388" y="4"/>
                </a:lnTo>
                <a:lnTo>
                  <a:pt x="386" y="2"/>
                </a:lnTo>
                <a:lnTo>
                  <a:pt x="384" y="2"/>
                </a:lnTo>
                <a:lnTo>
                  <a:pt x="382" y="2"/>
                </a:lnTo>
                <a:lnTo>
                  <a:pt x="382" y="0"/>
                </a:lnTo>
                <a:lnTo>
                  <a:pt x="380" y="0"/>
                </a:lnTo>
                <a:lnTo>
                  <a:pt x="378" y="0"/>
                </a:lnTo>
                <a:lnTo>
                  <a:pt x="376" y="0"/>
                </a:lnTo>
                <a:lnTo>
                  <a:pt x="372" y="2"/>
                </a:lnTo>
                <a:lnTo>
                  <a:pt x="370" y="2"/>
                </a:lnTo>
                <a:lnTo>
                  <a:pt x="362" y="4"/>
                </a:lnTo>
                <a:lnTo>
                  <a:pt x="358" y="6"/>
                </a:lnTo>
                <a:lnTo>
                  <a:pt x="356" y="6"/>
                </a:lnTo>
                <a:lnTo>
                  <a:pt x="350" y="8"/>
                </a:lnTo>
                <a:lnTo>
                  <a:pt x="344" y="8"/>
                </a:lnTo>
                <a:lnTo>
                  <a:pt x="338" y="10"/>
                </a:lnTo>
                <a:lnTo>
                  <a:pt x="336" y="10"/>
                </a:lnTo>
                <a:lnTo>
                  <a:pt x="334" y="10"/>
                </a:lnTo>
                <a:lnTo>
                  <a:pt x="330" y="10"/>
                </a:lnTo>
                <a:lnTo>
                  <a:pt x="326" y="10"/>
                </a:lnTo>
                <a:lnTo>
                  <a:pt x="320" y="10"/>
                </a:lnTo>
                <a:lnTo>
                  <a:pt x="316" y="10"/>
                </a:lnTo>
                <a:lnTo>
                  <a:pt x="306" y="8"/>
                </a:lnTo>
                <a:lnTo>
                  <a:pt x="298" y="8"/>
                </a:lnTo>
                <a:lnTo>
                  <a:pt x="296" y="6"/>
                </a:lnTo>
                <a:lnTo>
                  <a:pt x="294" y="6"/>
                </a:lnTo>
                <a:lnTo>
                  <a:pt x="288" y="4"/>
                </a:lnTo>
                <a:lnTo>
                  <a:pt x="286" y="4"/>
                </a:lnTo>
                <a:lnTo>
                  <a:pt x="282" y="2"/>
                </a:lnTo>
                <a:lnTo>
                  <a:pt x="280" y="2"/>
                </a:lnTo>
                <a:lnTo>
                  <a:pt x="278" y="2"/>
                </a:lnTo>
                <a:lnTo>
                  <a:pt x="276" y="2"/>
                </a:lnTo>
                <a:lnTo>
                  <a:pt x="272" y="2"/>
                </a:lnTo>
                <a:lnTo>
                  <a:pt x="272" y="4"/>
                </a:lnTo>
                <a:lnTo>
                  <a:pt x="270" y="4"/>
                </a:lnTo>
                <a:lnTo>
                  <a:pt x="270" y="4"/>
                </a:lnTo>
                <a:lnTo>
                  <a:pt x="268" y="4"/>
                </a:lnTo>
                <a:lnTo>
                  <a:pt x="268" y="4"/>
                </a:lnTo>
                <a:lnTo>
                  <a:pt x="268" y="6"/>
                </a:lnTo>
                <a:lnTo>
                  <a:pt x="268" y="6"/>
                </a:lnTo>
                <a:lnTo>
                  <a:pt x="268" y="8"/>
                </a:lnTo>
                <a:lnTo>
                  <a:pt x="268" y="10"/>
                </a:lnTo>
                <a:lnTo>
                  <a:pt x="268" y="12"/>
                </a:lnTo>
                <a:lnTo>
                  <a:pt x="270" y="14"/>
                </a:lnTo>
                <a:lnTo>
                  <a:pt x="272" y="18"/>
                </a:lnTo>
                <a:lnTo>
                  <a:pt x="272" y="20"/>
                </a:lnTo>
                <a:lnTo>
                  <a:pt x="272" y="22"/>
                </a:lnTo>
                <a:lnTo>
                  <a:pt x="272" y="24"/>
                </a:lnTo>
                <a:lnTo>
                  <a:pt x="272" y="24"/>
                </a:lnTo>
                <a:lnTo>
                  <a:pt x="272" y="26"/>
                </a:lnTo>
                <a:lnTo>
                  <a:pt x="272" y="26"/>
                </a:lnTo>
                <a:lnTo>
                  <a:pt x="270" y="26"/>
                </a:lnTo>
                <a:lnTo>
                  <a:pt x="270" y="28"/>
                </a:lnTo>
                <a:lnTo>
                  <a:pt x="270" y="28"/>
                </a:lnTo>
                <a:lnTo>
                  <a:pt x="266" y="30"/>
                </a:lnTo>
                <a:lnTo>
                  <a:pt x="264" y="30"/>
                </a:lnTo>
                <a:lnTo>
                  <a:pt x="260" y="32"/>
                </a:lnTo>
                <a:lnTo>
                  <a:pt x="258" y="32"/>
                </a:lnTo>
                <a:lnTo>
                  <a:pt x="256" y="34"/>
                </a:lnTo>
                <a:lnTo>
                  <a:pt x="254" y="34"/>
                </a:lnTo>
                <a:lnTo>
                  <a:pt x="254" y="34"/>
                </a:lnTo>
                <a:lnTo>
                  <a:pt x="252" y="34"/>
                </a:lnTo>
                <a:lnTo>
                  <a:pt x="248" y="36"/>
                </a:lnTo>
                <a:lnTo>
                  <a:pt x="246" y="36"/>
                </a:lnTo>
                <a:lnTo>
                  <a:pt x="242" y="36"/>
                </a:lnTo>
                <a:lnTo>
                  <a:pt x="242" y="38"/>
                </a:lnTo>
                <a:lnTo>
                  <a:pt x="240" y="38"/>
                </a:lnTo>
                <a:lnTo>
                  <a:pt x="238" y="38"/>
                </a:lnTo>
                <a:lnTo>
                  <a:pt x="238" y="40"/>
                </a:lnTo>
                <a:lnTo>
                  <a:pt x="236" y="40"/>
                </a:lnTo>
                <a:lnTo>
                  <a:pt x="236" y="42"/>
                </a:lnTo>
                <a:lnTo>
                  <a:pt x="236" y="42"/>
                </a:lnTo>
                <a:lnTo>
                  <a:pt x="236" y="44"/>
                </a:lnTo>
                <a:lnTo>
                  <a:pt x="236" y="44"/>
                </a:lnTo>
                <a:lnTo>
                  <a:pt x="236" y="46"/>
                </a:lnTo>
                <a:lnTo>
                  <a:pt x="238" y="48"/>
                </a:lnTo>
                <a:lnTo>
                  <a:pt x="242" y="50"/>
                </a:lnTo>
                <a:lnTo>
                  <a:pt x="244" y="52"/>
                </a:lnTo>
                <a:lnTo>
                  <a:pt x="246" y="56"/>
                </a:lnTo>
                <a:lnTo>
                  <a:pt x="246" y="56"/>
                </a:lnTo>
                <a:lnTo>
                  <a:pt x="246" y="58"/>
                </a:lnTo>
                <a:lnTo>
                  <a:pt x="246" y="60"/>
                </a:lnTo>
                <a:lnTo>
                  <a:pt x="246" y="60"/>
                </a:lnTo>
                <a:lnTo>
                  <a:pt x="246" y="62"/>
                </a:lnTo>
                <a:lnTo>
                  <a:pt x="246" y="62"/>
                </a:lnTo>
                <a:lnTo>
                  <a:pt x="244" y="64"/>
                </a:lnTo>
                <a:lnTo>
                  <a:pt x="244" y="64"/>
                </a:lnTo>
                <a:lnTo>
                  <a:pt x="242" y="66"/>
                </a:lnTo>
                <a:lnTo>
                  <a:pt x="240" y="68"/>
                </a:lnTo>
                <a:lnTo>
                  <a:pt x="240" y="68"/>
                </a:lnTo>
                <a:lnTo>
                  <a:pt x="238" y="68"/>
                </a:lnTo>
                <a:lnTo>
                  <a:pt x="238" y="68"/>
                </a:lnTo>
                <a:lnTo>
                  <a:pt x="236" y="68"/>
                </a:lnTo>
                <a:lnTo>
                  <a:pt x="236" y="68"/>
                </a:lnTo>
                <a:lnTo>
                  <a:pt x="234" y="68"/>
                </a:lnTo>
                <a:lnTo>
                  <a:pt x="232" y="66"/>
                </a:lnTo>
                <a:lnTo>
                  <a:pt x="228" y="66"/>
                </a:lnTo>
                <a:lnTo>
                  <a:pt x="226" y="64"/>
                </a:lnTo>
                <a:lnTo>
                  <a:pt x="222" y="62"/>
                </a:lnTo>
                <a:lnTo>
                  <a:pt x="220" y="60"/>
                </a:lnTo>
                <a:lnTo>
                  <a:pt x="212" y="56"/>
                </a:lnTo>
                <a:lnTo>
                  <a:pt x="208" y="52"/>
                </a:lnTo>
                <a:lnTo>
                  <a:pt x="204" y="50"/>
                </a:lnTo>
                <a:lnTo>
                  <a:pt x="204" y="50"/>
                </a:lnTo>
                <a:lnTo>
                  <a:pt x="202" y="48"/>
                </a:lnTo>
                <a:lnTo>
                  <a:pt x="200" y="48"/>
                </a:lnTo>
                <a:lnTo>
                  <a:pt x="198" y="48"/>
                </a:lnTo>
                <a:lnTo>
                  <a:pt x="198" y="48"/>
                </a:lnTo>
                <a:lnTo>
                  <a:pt x="196" y="48"/>
                </a:lnTo>
                <a:lnTo>
                  <a:pt x="194" y="48"/>
                </a:lnTo>
                <a:lnTo>
                  <a:pt x="192" y="48"/>
                </a:lnTo>
                <a:lnTo>
                  <a:pt x="188" y="48"/>
                </a:lnTo>
                <a:lnTo>
                  <a:pt x="184" y="50"/>
                </a:lnTo>
                <a:lnTo>
                  <a:pt x="182" y="50"/>
                </a:lnTo>
                <a:lnTo>
                  <a:pt x="180" y="50"/>
                </a:lnTo>
                <a:lnTo>
                  <a:pt x="180" y="50"/>
                </a:lnTo>
                <a:lnTo>
                  <a:pt x="176" y="50"/>
                </a:lnTo>
                <a:lnTo>
                  <a:pt x="174" y="50"/>
                </a:lnTo>
                <a:lnTo>
                  <a:pt x="172" y="48"/>
                </a:lnTo>
                <a:lnTo>
                  <a:pt x="170" y="48"/>
                </a:lnTo>
                <a:lnTo>
                  <a:pt x="168" y="48"/>
                </a:lnTo>
                <a:lnTo>
                  <a:pt x="168" y="46"/>
                </a:lnTo>
                <a:lnTo>
                  <a:pt x="166" y="46"/>
                </a:lnTo>
                <a:lnTo>
                  <a:pt x="166" y="46"/>
                </a:lnTo>
                <a:lnTo>
                  <a:pt x="166" y="46"/>
                </a:lnTo>
                <a:lnTo>
                  <a:pt x="166" y="44"/>
                </a:lnTo>
                <a:lnTo>
                  <a:pt x="166" y="44"/>
                </a:lnTo>
                <a:lnTo>
                  <a:pt x="166" y="42"/>
                </a:lnTo>
                <a:lnTo>
                  <a:pt x="166" y="40"/>
                </a:lnTo>
                <a:lnTo>
                  <a:pt x="168" y="40"/>
                </a:lnTo>
                <a:lnTo>
                  <a:pt x="168" y="38"/>
                </a:lnTo>
                <a:lnTo>
                  <a:pt x="168" y="36"/>
                </a:lnTo>
                <a:lnTo>
                  <a:pt x="168" y="36"/>
                </a:lnTo>
                <a:lnTo>
                  <a:pt x="168" y="36"/>
                </a:lnTo>
                <a:lnTo>
                  <a:pt x="166" y="34"/>
                </a:lnTo>
                <a:lnTo>
                  <a:pt x="166" y="32"/>
                </a:lnTo>
                <a:lnTo>
                  <a:pt x="164" y="30"/>
                </a:lnTo>
                <a:lnTo>
                  <a:pt x="162" y="28"/>
                </a:lnTo>
                <a:lnTo>
                  <a:pt x="160" y="26"/>
                </a:lnTo>
                <a:lnTo>
                  <a:pt x="156" y="26"/>
                </a:lnTo>
                <a:lnTo>
                  <a:pt x="154" y="24"/>
                </a:lnTo>
                <a:lnTo>
                  <a:pt x="152" y="22"/>
                </a:lnTo>
                <a:lnTo>
                  <a:pt x="146" y="20"/>
                </a:lnTo>
                <a:lnTo>
                  <a:pt x="140" y="16"/>
                </a:lnTo>
                <a:lnTo>
                  <a:pt x="136" y="14"/>
                </a:lnTo>
                <a:lnTo>
                  <a:pt x="132" y="14"/>
                </a:lnTo>
                <a:lnTo>
                  <a:pt x="130" y="12"/>
                </a:lnTo>
                <a:lnTo>
                  <a:pt x="128" y="12"/>
                </a:lnTo>
                <a:lnTo>
                  <a:pt x="126" y="12"/>
                </a:lnTo>
                <a:lnTo>
                  <a:pt x="122" y="12"/>
                </a:lnTo>
                <a:lnTo>
                  <a:pt x="118" y="12"/>
                </a:lnTo>
                <a:lnTo>
                  <a:pt x="110" y="12"/>
                </a:lnTo>
                <a:lnTo>
                  <a:pt x="106" y="12"/>
                </a:lnTo>
                <a:lnTo>
                  <a:pt x="104" y="12"/>
                </a:lnTo>
                <a:lnTo>
                  <a:pt x="102" y="10"/>
                </a:lnTo>
                <a:lnTo>
                  <a:pt x="100" y="10"/>
                </a:lnTo>
                <a:lnTo>
                  <a:pt x="96" y="10"/>
                </a:lnTo>
                <a:lnTo>
                  <a:pt x="94" y="10"/>
                </a:lnTo>
                <a:lnTo>
                  <a:pt x="90" y="8"/>
                </a:lnTo>
                <a:lnTo>
                  <a:pt x="88" y="8"/>
                </a:lnTo>
                <a:lnTo>
                  <a:pt x="86" y="8"/>
                </a:lnTo>
                <a:lnTo>
                  <a:pt x="84" y="8"/>
                </a:lnTo>
                <a:lnTo>
                  <a:pt x="82" y="8"/>
                </a:lnTo>
                <a:lnTo>
                  <a:pt x="80" y="10"/>
                </a:lnTo>
                <a:lnTo>
                  <a:pt x="76" y="10"/>
                </a:lnTo>
                <a:lnTo>
                  <a:pt x="74" y="10"/>
                </a:lnTo>
                <a:lnTo>
                  <a:pt x="72" y="10"/>
                </a:lnTo>
                <a:lnTo>
                  <a:pt x="70" y="12"/>
                </a:lnTo>
                <a:lnTo>
                  <a:pt x="68" y="12"/>
                </a:lnTo>
                <a:lnTo>
                  <a:pt x="68" y="14"/>
                </a:lnTo>
                <a:lnTo>
                  <a:pt x="66" y="14"/>
                </a:lnTo>
                <a:lnTo>
                  <a:pt x="66" y="14"/>
                </a:lnTo>
                <a:lnTo>
                  <a:pt x="66" y="16"/>
                </a:lnTo>
                <a:lnTo>
                  <a:pt x="66" y="18"/>
                </a:lnTo>
                <a:lnTo>
                  <a:pt x="64" y="20"/>
                </a:lnTo>
                <a:lnTo>
                  <a:pt x="64" y="22"/>
                </a:lnTo>
                <a:lnTo>
                  <a:pt x="64" y="24"/>
                </a:lnTo>
                <a:lnTo>
                  <a:pt x="64" y="24"/>
                </a:lnTo>
                <a:lnTo>
                  <a:pt x="62" y="24"/>
                </a:lnTo>
                <a:lnTo>
                  <a:pt x="62" y="26"/>
                </a:lnTo>
                <a:lnTo>
                  <a:pt x="62" y="26"/>
                </a:lnTo>
                <a:lnTo>
                  <a:pt x="60" y="26"/>
                </a:lnTo>
                <a:lnTo>
                  <a:pt x="60" y="26"/>
                </a:lnTo>
                <a:lnTo>
                  <a:pt x="60" y="24"/>
                </a:lnTo>
                <a:lnTo>
                  <a:pt x="58" y="24"/>
                </a:lnTo>
                <a:lnTo>
                  <a:pt x="58" y="22"/>
                </a:lnTo>
                <a:lnTo>
                  <a:pt x="56" y="22"/>
                </a:lnTo>
                <a:lnTo>
                  <a:pt x="56" y="20"/>
                </a:lnTo>
                <a:lnTo>
                  <a:pt x="54" y="16"/>
                </a:lnTo>
                <a:lnTo>
                  <a:pt x="52" y="14"/>
                </a:lnTo>
                <a:lnTo>
                  <a:pt x="50" y="12"/>
                </a:lnTo>
                <a:lnTo>
                  <a:pt x="50" y="10"/>
                </a:lnTo>
                <a:lnTo>
                  <a:pt x="48" y="10"/>
                </a:lnTo>
                <a:lnTo>
                  <a:pt x="48" y="8"/>
                </a:lnTo>
                <a:lnTo>
                  <a:pt x="46" y="8"/>
                </a:lnTo>
                <a:lnTo>
                  <a:pt x="46" y="8"/>
                </a:lnTo>
                <a:lnTo>
                  <a:pt x="46" y="8"/>
                </a:lnTo>
                <a:lnTo>
                  <a:pt x="44" y="6"/>
                </a:lnTo>
                <a:lnTo>
                  <a:pt x="42" y="8"/>
                </a:lnTo>
                <a:lnTo>
                  <a:pt x="40" y="8"/>
                </a:lnTo>
                <a:lnTo>
                  <a:pt x="38" y="8"/>
                </a:lnTo>
                <a:lnTo>
                  <a:pt x="36" y="8"/>
                </a:lnTo>
                <a:lnTo>
                  <a:pt x="34" y="10"/>
                </a:lnTo>
                <a:lnTo>
                  <a:pt x="32" y="10"/>
                </a:lnTo>
                <a:lnTo>
                  <a:pt x="30" y="12"/>
                </a:lnTo>
                <a:lnTo>
                  <a:pt x="28" y="14"/>
                </a:lnTo>
                <a:lnTo>
                  <a:pt x="26" y="14"/>
                </a:lnTo>
                <a:lnTo>
                  <a:pt x="24" y="16"/>
                </a:lnTo>
                <a:lnTo>
                  <a:pt x="22" y="18"/>
                </a:lnTo>
                <a:lnTo>
                  <a:pt x="20" y="20"/>
                </a:lnTo>
                <a:lnTo>
                  <a:pt x="20" y="22"/>
                </a:lnTo>
                <a:lnTo>
                  <a:pt x="16" y="26"/>
                </a:lnTo>
                <a:lnTo>
                  <a:pt x="12" y="30"/>
                </a:lnTo>
                <a:lnTo>
                  <a:pt x="10" y="36"/>
                </a:lnTo>
                <a:lnTo>
                  <a:pt x="8" y="40"/>
                </a:lnTo>
                <a:lnTo>
                  <a:pt x="6" y="44"/>
                </a:lnTo>
                <a:lnTo>
                  <a:pt x="4" y="48"/>
                </a:lnTo>
                <a:lnTo>
                  <a:pt x="2" y="52"/>
                </a:lnTo>
                <a:lnTo>
                  <a:pt x="2" y="54"/>
                </a:lnTo>
                <a:lnTo>
                  <a:pt x="2" y="56"/>
                </a:lnTo>
                <a:lnTo>
                  <a:pt x="0" y="58"/>
                </a:lnTo>
                <a:lnTo>
                  <a:pt x="0" y="60"/>
                </a:lnTo>
                <a:lnTo>
                  <a:pt x="0" y="60"/>
                </a:lnTo>
                <a:lnTo>
                  <a:pt x="0" y="62"/>
                </a:lnTo>
                <a:lnTo>
                  <a:pt x="2" y="64"/>
                </a:lnTo>
                <a:lnTo>
                  <a:pt x="2" y="66"/>
                </a:lnTo>
                <a:lnTo>
                  <a:pt x="4" y="68"/>
                </a:lnTo>
                <a:lnTo>
                  <a:pt x="4" y="70"/>
                </a:lnTo>
                <a:lnTo>
                  <a:pt x="6" y="72"/>
                </a:lnTo>
                <a:lnTo>
                  <a:pt x="8" y="74"/>
                </a:lnTo>
                <a:lnTo>
                  <a:pt x="8" y="76"/>
                </a:lnTo>
                <a:lnTo>
                  <a:pt x="10" y="76"/>
                </a:lnTo>
                <a:lnTo>
                  <a:pt x="10" y="78"/>
                </a:lnTo>
                <a:lnTo>
                  <a:pt x="12" y="78"/>
                </a:lnTo>
                <a:lnTo>
                  <a:pt x="14" y="80"/>
                </a:lnTo>
                <a:lnTo>
                  <a:pt x="18" y="80"/>
                </a:lnTo>
                <a:lnTo>
                  <a:pt x="20" y="82"/>
                </a:lnTo>
                <a:lnTo>
                  <a:pt x="22" y="84"/>
                </a:lnTo>
                <a:lnTo>
                  <a:pt x="24" y="84"/>
                </a:lnTo>
                <a:lnTo>
                  <a:pt x="24" y="84"/>
                </a:lnTo>
                <a:lnTo>
                  <a:pt x="24" y="86"/>
                </a:lnTo>
                <a:lnTo>
                  <a:pt x="26" y="86"/>
                </a:lnTo>
                <a:lnTo>
                  <a:pt x="26" y="88"/>
                </a:lnTo>
                <a:lnTo>
                  <a:pt x="26" y="88"/>
                </a:lnTo>
                <a:lnTo>
                  <a:pt x="26" y="90"/>
                </a:lnTo>
                <a:lnTo>
                  <a:pt x="28" y="94"/>
                </a:lnTo>
                <a:lnTo>
                  <a:pt x="28" y="96"/>
                </a:lnTo>
                <a:lnTo>
                  <a:pt x="28" y="98"/>
                </a:lnTo>
                <a:lnTo>
                  <a:pt x="28" y="102"/>
                </a:lnTo>
                <a:lnTo>
                  <a:pt x="26" y="104"/>
                </a:lnTo>
                <a:lnTo>
                  <a:pt x="26" y="106"/>
                </a:lnTo>
                <a:lnTo>
                  <a:pt x="26" y="106"/>
                </a:lnTo>
                <a:lnTo>
                  <a:pt x="26" y="108"/>
                </a:lnTo>
                <a:lnTo>
                  <a:pt x="24" y="110"/>
                </a:lnTo>
                <a:lnTo>
                  <a:pt x="22" y="112"/>
                </a:lnTo>
                <a:lnTo>
                  <a:pt x="20" y="114"/>
                </a:lnTo>
                <a:lnTo>
                  <a:pt x="18" y="114"/>
                </a:lnTo>
                <a:lnTo>
                  <a:pt x="16" y="116"/>
                </a:lnTo>
                <a:lnTo>
                  <a:pt x="14" y="118"/>
                </a:lnTo>
                <a:lnTo>
                  <a:pt x="14" y="120"/>
                </a:lnTo>
                <a:lnTo>
                  <a:pt x="14" y="120"/>
                </a:lnTo>
                <a:lnTo>
                  <a:pt x="12" y="122"/>
                </a:lnTo>
                <a:lnTo>
                  <a:pt x="12" y="124"/>
                </a:lnTo>
                <a:lnTo>
                  <a:pt x="10" y="126"/>
                </a:lnTo>
                <a:lnTo>
                  <a:pt x="10" y="132"/>
                </a:lnTo>
                <a:lnTo>
                  <a:pt x="10" y="136"/>
                </a:lnTo>
                <a:lnTo>
                  <a:pt x="8" y="144"/>
                </a:lnTo>
                <a:lnTo>
                  <a:pt x="8" y="146"/>
                </a:lnTo>
                <a:lnTo>
                  <a:pt x="10" y="146"/>
                </a:lnTo>
                <a:lnTo>
                  <a:pt x="14" y="144"/>
                </a:lnTo>
                <a:lnTo>
                  <a:pt x="18" y="144"/>
                </a:lnTo>
                <a:lnTo>
                  <a:pt x="20" y="142"/>
                </a:lnTo>
                <a:lnTo>
                  <a:pt x="24" y="142"/>
                </a:lnTo>
                <a:lnTo>
                  <a:pt x="26" y="142"/>
                </a:lnTo>
                <a:lnTo>
                  <a:pt x="26" y="142"/>
                </a:lnTo>
                <a:lnTo>
                  <a:pt x="26" y="142"/>
                </a:lnTo>
                <a:lnTo>
                  <a:pt x="28" y="142"/>
                </a:lnTo>
                <a:lnTo>
                  <a:pt x="30" y="142"/>
                </a:lnTo>
                <a:lnTo>
                  <a:pt x="32" y="144"/>
                </a:lnTo>
                <a:lnTo>
                  <a:pt x="36" y="146"/>
                </a:lnTo>
                <a:lnTo>
                  <a:pt x="38" y="146"/>
                </a:lnTo>
                <a:lnTo>
                  <a:pt x="40" y="148"/>
                </a:lnTo>
                <a:lnTo>
                  <a:pt x="42" y="148"/>
                </a:lnTo>
                <a:lnTo>
                  <a:pt x="42" y="148"/>
                </a:lnTo>
                <a:lnTo>
                  <a:pt x="44" y="148"/>
                </a:lnTo>
                <a:lnTo>
                  <a:pt x="44" y="148"/>
                </a:lnTo>
                <a:lnTo>
                  <a:pt x="46" y="148"/>
                </a:lnTo>
                <a:lnTo>
                  <a:pt x="46" y="148"/>
                </a:lnTo>
                <a:lnTo>
                  <a:pt x="46" y="146"/>
                </a:lnTo>
                <a:lnTo>
                  <a:pt x="46" y="146"/>
                </a:lnTo>
                <a:lnTo>
                  <a:pt x="48" y="144"/>
                </a:lnTo>
                <a:lnTo>
                  <a:pt x="48" y="142"/>
                </a:lnTo>
                <a:lnTo>
                  <a:pt x="48" y="142"/>
                </a:lnTo>
                <a:lnTo>
                  <a:pt x="50" y="140"/>
                </a:lnTo>
                <a:lnTo>
                  <a:pt x="50" y="140"/>
                </a:lnTo>
                <a:lnTo>
                  <a:pt x="50" y="140"/>
                </a:lnTo>
                <a:lnTo>
                  <a:pt x="52" y="140"/>
                </a:lnTo>
                <a:lnTo>
                  <a:pt x="52" y="140"/>
                </a:lnTo>
                <a:lnTo>
                  <a:pt x="54" y="142"/>
                </a:lnTo>
                <a:lnTo>
                  <a:pt x="56" y="142"/>
                </a:lnTo>
                <a:lnTo>
                  <a:pt x="58" y="142"/>
                </a:lnTo>
                <a:lnTo>
                  <a:pt x="58" y="144"/>
                </a:lnTo>
                <a:lnTo>
                  <a:pt x="60" y="144"/>
                </a:lnTo>
                <a:lnTo>
                  <a:pt x="60" y="146"/>
                </a:lnTo>
                <a:lnTo>
                  <a:pt x="60" y="146"/>
                </a:lnTo>
                <a:lnTo>
                  <a:pt x="60" y="148"/>
                </a:lnTo>
                <a:lnTo>
                  <a:pt x="60" y="148"/>
                </a:lnTo>
                <a:lnTo>
                  <a:pt x="60" y="150"/>
                </a:lnTo>
                <a:lnTo>
                  <a:pt x="60" y="152"/>
                </a:lnTo>
                <a:lnTo>
                  <a:pt x="58" y="154"/>
                </a:lnTo>
                <a:lnTo>
                  <a:pt x="58" y="158"/>
                </a:lnTo>
                <a:lnTo>
                  <a:pt x="58" y="160"/>
                </a:lnTo>
                <a:lnTo>
                  <a:pt x="56" y="162"/>
                </a:lnTo>
                <a:lnTo>
                  <a:pt x="56" y="164"/>
                </a:lnTo>
                <a:lnTo>
                  <a:pt x="56" y="164"/>
                </a:lnTo>
                <a:lnTo>
                  <a:pt x="56" y="166"/>
                </a:lnTo>
                <a:lnTo>
                  <a:pt x="58" y="166"/>
                </a:lnTo>
                <a:lnTo>
                  <a:pt x="58" y="168"/>
                </a:lnTo>
                <a:lnTo>
                  <a:pt x="60" y="170"/>
                </a:lnTo>
                <a:lnTo>
                  <a:pt x="60" y="172"/>
                </a:lnTo>
                <a:lnTo>
                  <a:pt x="60" y="172"/>
                </a:lnTo>
                <a:lnTo>
                  <a:pt x="60" y="172"/>
                </a:lnTo>
                <a:lnTo>
                  <a:pt x="60" y="174"/>
                </a:lnTo>
                <a:lnTo>
                  <a:pt x="60" y="174"/>
                </a:lnTo>
                <a:lnTo>
                  <a:pt x="58" y="174"/>
                </a:lnTo>
                <a:lnTo>
                  <a:pt x="58" y="174"/>
                </a:lnTo>
                <a:lnTo>
                  <a:pt x="56" y="174"/>
                </a:lnTo>
                <a:lnTo>
                  <a:pt x="56" y="174"/>
                </a:lnTo>
                <a:lnTo>
                  <a:pt x="54" y="174"/>
                </a:lnTo>
                <a:lnTo>
                  <a:pt x="50" y="174"/>
                </a:lnTo>
                <a:lnTo>
                  <a:pt x="48" y="174"/>
                </a:lnTo>
                <a:lnTo>
                  <a:pt x="44" y="172"/>
                </a:lnTo>
                <a:lnTo>
                  <a:pt x="44" y="172"/>
                </a:lnTo>
                <a:lnTo>
                  <a:pt x="42" y="172"/>
                </a:lnTo>
                <a:lnTo>
                  <a:pt x="40" y="172"/>
                </a:lnTo>
                <a:lnTo>
                  <a:pt x="40" y="174"/>
                </a:lnTo>
                <a:lnTo>
                  <a:pt x="38" y="174"/>
                </a:lnTo>
                <a:lnTo>
                  <a:pt x="38" y="174"/>
                </a:lnTo>
                <a:lnTo>
                  <a:pt x="36" y="176"/>
                </a:lnTo>
                <a:lnTo>
                  <a:pt x="36" y="176"/>
                </a:lnTo>
                <a:lnTo>
                  <a:pt x="34" y="178"/>
                </a:lnTo>
                <a:lnTo>
                  <a:pt x="32" y="180"/>
                </a:lnTo>
                <a:lnTo>
                  <a:pt x="32" y="180"/>
                </a:lnTo>
                <a:lnTo>
                  <a:pt x="32" y="182"/>
                </a:lnTo>
                <a:lnTo>
                  <a:pt x="32" y="184"/>
                </a:lnTo>
                <a:lnTo>
                  <a:pt x="32" y="186"/>
                </a:lnTo>
                <a:lnTo>
                  <a:pt x="32" y="188"/>
                </a:lnTo>
                <a:lnTo>
                  <a:pt x="32" y="190"/>
                </a:lnTo>
                <a:lnTo>
                  <a:pt x="32" y="192"/>
                </a:lnTo>
                <a:lnTo>
                  <a:pt x="32" y="192"/>
                </a:lnTo>
                <a:lnTo>
                  <a:pt x="32" y="192"/>
                </a:lnTo>
                <a:lnTo>
                  <a:pt x="30" y="192"/>
                </a:lnTo>
                <a:lnTo>
                  <a:pt x="30" y="192"/>
                </a:lnTo>
                <a:lnTo>
                  <a:pt x="28" y="192"/>
                </a:lnTo>
                <a:lnTo>
                  <a:pt x="28" y="192"/>
                </a:lnTo>
                <a:lnTo>
                  <a:pt x="26" y="192"/>
                </a:lnTo>
                <a:lnTo>
                  <a:pt x="24" y="192"/>
                </a:lnTo>
                <a:lnTo>
                  <a:pt x="22" y="192"/>
                </a:lnTo>
                <a:lnTo>
                  <a:pt x="22" y="192"/>
                </a:lnTo>
                <a:lnTo>
                  <a:pt x="20" y="192"/>
                </a:lnTo>
                <a:lnTo>
                  <a:pt x="20" y="192"/>
                </a:lnTo>
                <a:lnTo>
                  <a:pt x="20" y="194"/>
                </a:lnTo>
                <a:lnTo>
                  <a:pt x="20" y="194"/>
                </a:lnTo>
                <a:lnTo>
                  <a:pt x="20" y="194"/>
                </a:lnTo>
                <a:lnTo>
                  <a:pt x="20" y="196"/>
                </a:lnTo>
                <a:lnTo>
                  <a:pt x="20" y="196"/>
                </a:lnTo>
                <a:lnTo>
                  <a:pt x="20" y="198"/>
                </a:lnTo>
                <a:lnTo>
                  <a:pt x="22" y="202"/>
                </a:lnTo>
                <a:lnTo>
                  <a:pt x="22" y="204"/>
                </a:lnTo>
                <a:lnTo>
                  <a:pt x="24" y="206"/>
                </a:lnTo>
                <a:lnTo>
                  <a:pt x="24" y="210"/>
                </a:lnTo>
                <a:lnTo>
                  <a:pt x="24" y="212"/>
                </a:lnTo>
                <a:lnTo>
                  <a:pt x="26" y="214"/>
                </a:lnTo>
                <a:lnTo>
                  <a:pt x="26" y="216"/>
                </a:lnTo>
                <a:lnTo>
                  <a:pt x="26" y="216"/>
                </a:lnTo>
                <a:lnTo>
                  <a:pt x="28" y="218"/>
                </a:lnTo>
                <a:lnTo>
                  <a:pt x="28" y="218"/>
                </a:lnTo>
                <a:lnTo>
                  <a:pt x="30" y="218"/>
                </a:lnTo>
                <a:lnTo>
                  <a:pt x="30" y="218"/>
                </a:lnTo>
                <a:lnTo>
                  <a:pt x="32" y="218"/>
                </a:lnTo>
                <a:lnTo>
                  <a:pt x="36" y="218"/>
                </a:lnTo>
                <a:lnTo>
                  <a:pt x="38" y="218"/>
                </a:lnTo>
                <a:lnTo>
                  <a:pt x="42" y="216"/>
                </a:lnTo>
                <a:lnTo>
                  <a:pt x="46" y="216"/>
                </a:lnTo>
                <a:lnTo>
                  <a:pt x="46" y="216"/>
                </a:lnTo>
                <a:lnTo>
                  <a:pt x="48" y="216"/>
                </a:lnTo>
                <a:lnTo>
                  <a:pt x="48" y="216"/>
                </a:lnTo>
                <a:lnTo>
                  <a:pt x="50" y="218"/>
                </a:lnTo>
                <a:lnTo>
                  <a:pt x="50" y="218"/>
                </a:lnTo>
                <a:lnTo>
                  <a:pt x="50" y="218"/>
                </a:lnTo>
                <a:lnTo>
                  <a:pt x="52" y="220"/>
                </a:lnTo>
                <a:lnTo>
                  <a:pt x="52" y="220"/>
                </a:lnTo>
                <a:lnTo>
                  <a:pt x="52" y="222"/>
                </a:lnTo>
                <a:lnTo>
                  <a:pt x="52" y="224"/>
                </a:lnTo>
                <a:lnTo>
                  <a:pt x="52" y="226"/>
                </a:lnTo>
                <a:lnTo>
                  <a:pt x="52" y="232"/>
                </a:lnTo>
                <a:lnTo>
                  <a:pt x="52" y="236"/>
                </a:lnTo>
                <a:lnTo>
                  <a:pt x="52" y="238"/>
                </a:lnTo>
                <a:lnTo>
                  <a:pt x="54" y="238"/>
                </a:lnTo>
                <a:lnTo>
                  <a:pt x="54" y="240"/>
                </a:lnTo>
                <a:lnTo>
                  <a:pt x="54" y="242"/>
                </a:lnTo>
                <a:lnTo>
                  <a:pt x="54" y="242"/>
                </a:lnTo>
                <a:lnTo>
                  <a:pt x="56" y="242"/>
                </a:lnTo>
                <a:lnTo>
                  <a:pt x="56" y="242"/>
                </a:lnTo>
                <a:lnTo>
                  <a:pt x="56" y="242"/>
                </a:lnTo>
                <a:lnTo>
                  <a:pt x="56" y="242"/>
                </a:lnTo>
                <a:lnTo>
                  <a:pt x="58" y="242"/>
                </a:lnTo>
                <a:lnTo>
                  <a:pt x="58" y="242"/>
                </a:lnTo>
                <a:lnTo>
                  <a:pt x="58" y="240"/>
                </a:lnTo>
                <a:lnTo>
                  <a:pt x="58" y="238"/>
                </a:lnTo>
                <a:lnTo>
                  <a:pt x="58" y="236"/>
                </a:lnTo>
                <a:lnTo>
                  <a:pt x="58" y="234"/>
                </a:lnTo>
                <a:lnTo>
                  <a:pt x="58" y="232"/>
                </a:lnTo>
                <a:lnTo>
                  <a:pt x="58" y="230"/>
                </a:lnTo>
                <a:lnTo>
                  <a:pt x="58" y="230"/>
                </a:lnTo>
                <a:lnTo>
                  <a:pt x="60" y="230"/>
                </a:lnTo>
                <a:lnTo>
                  <a:pt x="60" y="228"/>
                </a:lnTo>
                <a:lnTo>
                  <a:pt x="60" y="228"/>
                </a:lnTo>
                <a:lnTo>
                  <a:pt x="62" y="228"/>
                </a:lnTo>
                <a:lnTo>
                  <a:pt x="62" y="228"/>
                </a:lnTo>
                <a:lnTo>
                  <a:pt x="64" y="228"/>
                </a:lnTo>
                <a:lnTo>
                  <a:pt x="66" y="228"/>
                </a:lnTo>
                <a:lnTo>
                  <a:pt x="68" y="228"/>
                </a:lnTo>
                <a:lnTo>
                  <a:pt x="72" y="228"/>
                </a:lnTo>
                <a:lnTo>
                  <a:pt x="74" y="228"/>
                </a:lnTo>
                <a:lnTo>
                  <a:pt x="76" y="230"/>
                </a:lnTo>
                <a:lnTo>
                  <a:pt x="76" y="230"/>
                </a:lnTo>
                <a:lnTo>
                  <a:pt x="78" y="230"/>
                </a:lnTo>
                <a:lnTo>
                  <a:pt x="78" y="232"/>
                </a:lnTo>
                <a:lnTo>
                  <a:pt x="78" y="232"/>
                </a:lnTo>
                <a:lnTo>
                  <a:pt x="80" y="234"/>
                </a:lnTo>
                <a:lnTo>
                  <a:pt x="80" y="236"/>
                </a:lnTo>
                <a:lnTo>
                  <a:pt x="80" y="238"/>
                </a:lnTo>
                <a:lnTo>
                  <a:pt x="80" y="242"/>
                </a:lnTo>
                <a:lnTo>
                  <a:pt x="82" y="246"/>
                </a:lnTo>
                <a:lnTo>
                  <a:pt x="82" y="248"/>
                </a:lnTo>
                <a:lnTo>
                  <a:pt x="82" y="250"/>
                </a:lnTo>
                <a:lnTo>
                  <a:pt x="84" y="250"/>
                </a:lnTo>
                <a:lnTo>
                  <a:pt x="88" y="248"/>
                </a:lnTo>
                <a:lnTo>
                  <a:pt x="90" y="246"/>
                </a:lnTo>
                <a:lnTo>
                  <a:pt x="92" y="246"/>
                </a:lnTo>
                <a:lnTo>
                  <a:pt x="94" y="246"/>
                </a:lnTo>
                <a:lnTo>
                  <a:pt x="94" y="246"/>
                </a:lnTo>
                <a:lnTo>
                  <a:pt x="96" y="246"/>
                </a:lnTo>
                <a:lnTo>
                  <a:pt x="98" y="246"/>
                </a:lnTo>
                <a:lnTo>
                  <a:pt x="98" y="246"/>
                </a:lnTo>
                <a:lnTo>
                  <a:pt x="100" y="246"/>
                </a:lnTo>
                <a:lnTo>
                  <a:pt x="102" y="246"/>
                </a:lnTo>
                <a:lnTo>
                  <a:pt x="104" y="248"/>
                </a:lnTo>
                <a:lnTo>
                  <a:pt x="106" y="248"/>
                </a:lnTo>
                <a:lnTo>
                  <a:pt x="106" y="248"/>
                </a:lnTo>
                <a:lnTo>
                  <a:pt x="108" y="250"/>
                </a:lnTo>
                <a:lnTo>
                  <a:pt x="108" y="250"/>
                </a:lnTo>
                <a:lnTo>
                  <a:pt x="108" y="250"/>
                </a:lnTo>
                <a:lnTo>
                  <a:pt x="108" y="252"/>
                </a:lnTo>
                <a:lnTo>
                  <a:pt x="108" y="254"/>
                </a:lnTo>
                <a:lnTo>
                  <a:pt x="108" y="254"/>
                </a:lnTo>
                <a:lnTo>
                  <a:pt x="106" y="256"/>
                </a:lnTo>
                <a:lnTo>
                  <a:pt x="106" y="258"/>
                </a:lnTo>
                <a:lnTo>
                  <a:pt x="106" y="258"/>
                </a:lnTo>
                <a:lnTo>
                  <a:pt x="106" y="260"/>
                </a:lnTo>
                <a:lnTo>
                  <a:pt x="108" y="260"/>
                </a:lnTo>
                <a:lnTo>
                  <a:pt x="108" y="260"/>
                </a:lnTo>
                <a:lnTo>
                  <a:pt x="108" y="260"/>
                </a:lnTo>
                <a:lnTo>
                  <a:pt x="110" y="262"/>
                </a:lnTo>
                <a:lnTo>
                  <a:pt x="112" y="262"/>
                </a:lnTo>
                <a:lnTo>
                  <a:pt x="114" y="262"/>
                </a:lnTo>
                <a:lnTo>
                  <a:pt x="118" y="264"/>
                </a:lnTo>
                <a:lnTo>
                  <a:pt x="120" y="264"/>
                </a:lnTo>
                <a:lnTo>
                  <a:pt x="120" y="254"/>
                </a:lnTo>
                <a:lnTo>
                  <a:pt x="122" y="244"/>
                </a:lnTo>
                <a:lnTo>
                  <a:pt x="122" y="234"/>
                </a:lnTo>
                <a:lnTo>
                  <a:pt x="122" y="228"/>
                </a:lnTo>
                <a:lnTo>
                  <a:pt x="124" y="220"/>
                </a:lnTo>
                <a:lnTo>
                  <a:pt x="124" y="214"/>
                </a:lnTo>
                <a:lnTo>
                  <a:pt x="126" y="208"/>
                </a:lnTo>
                <a:lnTo>
                  <a:pt x="126" y="204"/>
                </a:lnTo>
                <a:lnTo>
                  <a:pt x="128" y="198"/>
                </a:lnTo>
                <a:lnTo>
                  <a:pt x="128" y="196"/>
                </a:lnTo>
                <a:lnTo>
                  <a:pt x="130" y="194"/>
                </a:lnTo>
                <a:lnTo>
                  <a:pt x="130" y="192"/>
                </a:lnTo>
                <a:lnTo>
                  <a:pt x="132" y="192"/>
                </a:lnTo>
                <a:lnTo>
                  <a:pt x="132" y="190"/>
                </a:lnTo>
                <a:lnTo>
                  <a:pt x="134" y="188"/>
                </a:lnTo>
                <a:lnTo>
                  <a:pt x="136" y="186"/>
                </a:lnTo>
                <a:lnTo>
                  <a:pt x="138" y="184"/>
                </a:lnTo>
                <a:lnTo>
                  <a:pt x="140" y="182"/>
                </a:lnTo>
                <a:lnTo>
                  <a:pt x="144" y="180"/>
                </a:lnTo>
                <a:lnTo>
                  <a:pt x="148" y="176"/>
                </a:lnTo>
                <a:lnTo>
                  <a:pt x="154" y="172"/>
                </a:lnTo>
                <a:lnTo>
                  <a:pt x="158" y="170"/>
                </a:lnTo>
                <a:lnTo>
                  <a:pt x="162" y="166"/>
                </a:lnTo>
                <a:lnTo>
                  <a:pt x="164" y="166"/>
                </a:lnTo>
                <a:lnTo>
                  <a:pt x="168" y="166"/>
                </a:lnTo>
                <a:lnTo>
                  <a:pt x="172" y="166"/>
                </a:lnTo>
                <a:lnTo>
                  <a:pt x="174" y="164"/>
                </a:lnTo>
                <a:lnTo>
                  <a:pt x="176" y="164"/>
                </a:lnTo>
                <a:lnTo>
                  <a:pt x="176" y="164"/>
                </a:lnTo>
                <a:lnTo>
                  <a:pt x="176" y="164"/>
                </a:lnTo>
                <a:lnTo>
                  <a:pt x="176" y="162"/>
                </a:lnTo>
                <a:lnTo>
                  <a:pt x="178" y="162"/>
                </a:lnTo>
                <a:lnTo>
                  <a:pt x="178" y="160"/>
                </a:lnTo>
                <a:lnTo>
                  <a:pt x="178" y="160"/>
                </a:lnTo>
                <a:lnTo>
                  <a:pt x="176" y="158"/>
                </a:lnTo>
                <a:lnTo>
                  <a:pt x="176" y="154"/>
                </a:lnTo>
                <a:lnTo>
                  <a:pt x="176" y="152"/>
                </a:lnTo>
                <a:lnTo>
                  <a:pt x="176" y="150"/>
                </a:lnTo>
                <a:lnTo>
                  <a:pt x="176" y="150"/>
                </a:lnTo>
                <a:lnTo>
                  <a:pt x="176" y="148"/>
                </a:lnTo>
                <a:lnTo>
                  <a:pt x="176" y="148"/>
                </a:lnTo>
                <a:lnTo>
                  <a:pt x="176" y="146"/>
                </a:lnTo>
                <a:lnTo>
                  <a:pt x="178" y="146"/>
                </a:lnTo>
                <a:lnTo>
                  <a:pt x="180" y="146"/>
                </a:lnTo>
                <a:lnTo>
                  <a:pt x="180" y="144"/>
                </a:lnTo>
                <a:lnTo>
                  <a:pt x="182" y="144"/>
                </a:lnTo>
                <a:lnTo>
                  <a:pt x="184" y="144"/>
                </a:lnTo>
                <a:lnTo>
                  <a:pt x="186" y="144"/>
                </a:lnTo>
                <a:lnTo>
                  <a:pt x="188" y="144"/>
                </a:lnTo>
                <a:lnTo>
                  <a:pt x="190" y="144"/>
                </a:lnTo>
                <a:lnTo>
                  <a:pt x="192" y="144"/>
                </a:lnTo>
                <a:lnTo>
                  <a:pt x="194" y="144"/>
                </a:lnTo>
                <a:lnTo>
                  <a:pt x="196" y="144"/>
                </a:lnTo>
                <a:lnTo>
                  <a:pt x="198" y="144"/>
                </a:lnTo>
                <a:lnTo>
                  <a:pt x="200" y="144"/>
                </a:lnTo>
                <a:lnTo>
                  <a:pt x="202" y="146"/>
                </a:lnTo>
                <a:lnTo>
                  <a:pt x="204" y="146"/>
                </a:lnTo>
                <a:lnTo>
                  <a:pt x="204" y="146"/>
                </a:lnTo>
                <a:lnTo>
                  <a:pt x="204" y="148"/>
                </a:lnTo>
                <a:lnTo>
                  <a:pt x="206" y="148"/>
                </a:lnTo>
                <a:lnTo>
                  <a:pt x="206" y="150"/>
                </a:lnTo>
                <a:lnTo>
                  <a:pt x="206" y="152"/>
                </a:lnTo>
                <a:lnTo>
                  <a:pt x="206" y="152"/>
                </a:lnTo>
                <a:lnTo>
                  <a:pt x="206" y="154"/>
                </a:lnTo>
                <a:lnTo>
                  <a:pt x="206" y="158"/>
                </a:lnTo>
                <a:lnTo>
                  <a:pt x="204" y="160"/>
                </a:lnTo>
                <a:lnTo>
                  <a:pt x="204" y="164"/>
                </a:lnTo>
                <a:lnTo>
                  <a:pt x="204" y="166"/>
                </a:lnTo>
                <a:lnTo>
                  <a:pt x="204" y="166"/>
                </a:lnTo>
                <a:lnTo>
                  <a:pt x="204" y="168"/>
                </a:lnTo>
                <a:lnTo>
                  <a:pt x="204" y="170"/>
                </a:lnTo>
                <a:lnTo>
                  <a:pt x="204" y="170"/>
                </a:lnTo>
                <a:lnTo>
                  <a:pt x="204" y="170"/>
                </a:lnTo>
                <a:lnTo>
                  <a:pt x="206" y="172"/>
                </a:lnTo>
                <a:lnTo>
                  <a:pt x="210" y="174"/>
                </a:lnTo>
                <a:lnTo>
                  <a:pt x="210" y="176"/>
                </a:lnTo>
                <a:lnTo>
                  <a:pt x="212" y="176"/>
                </a:lnTo>
                <a:lnTo>
                  <a:pt x="212" y="178"/>
                </a:lnTo>
                <a:lnTo>
                  <a:pt x="212" y="178"/>
                </a:lnTo>
                <a:lnTo>
                  <a:pt x="214" y="178"/>
                </a:lnTo>
                <a:lnTo>
                  <a:pt x="214" y="180"/>
                </a:lnTo>
                <a:lnTo>
                  <a:pt x="214" y="180"/>
                </a:lnTo>
                <a:lnTo>
                  <a:pt x="212" y="180"/>
                </a:lnTo>
                <a:lnTo>
                  <a:pt x="212" y="182"/>
                </a:lnTo>
                <a:lnTo>
                  <a:pt x="212" y="182"/>
                </a:lnTo>
                <a:lnTo>
                  <a:pt x="210" y="184"/>
                </a:lnTo>
                <a:lnTo>
                  <a:pt x="208" y="186"/>
                </a:lnTo>
                <a:lnTo>
                  <a:pt x="206" y="186"/>
                </a:lnTo>
                <a:lnTo>
                  <a:pt x="210" y="194"/>
                </a:lnTo>
                <a:lnTo>
                  <a:pt x="214" y="200"/>
                </a:lnTo>
                <a:lnTo>
                  <a:pt x="216" y="204"/>
                </a:lnTo>
                <a:lnTo>
                  <a:pt x="218" y="206"/>
                </a:lnTo>
                <a:lnTo>
                  <a:pt x="218" y="208"/>
                </a:lnTo>
                <a:lnTo>
                  <a:pt x="218" y="210"/>
                </a:lnTo>
                <a:lnTo>
                  <a:pt x="220" y="212"/>
                </a:lnTo>
                <a:lnTo>
                  <a:pt x="220" y="214"/>
                </a:lnTo>
                <a:lnTo>
                  <a:pt x="220" y="216"/>
                </a:lnTo>
                <a:lnTo>
                  <a:pt x="222" y="216"/>
                </a:lnTo>
                <a:lnTo>
                  <a:pt x="222" y="216"/>
                </a:lnTo>
                <a:lnTo>
                  <a:pt x="222" y="216"/>
                </a:lnTo>
                <a:lnTo>
                  <a:pt x="224" y="216"/>
                </a:lnTo>
                <a:lnTo>
                  <a:pt x="224" y="216"/>
                </a:lnTo>
                <a:lnTo>
                  <a:pt x="226" y="216"/>
                </a:lnTo>
                <a:lnTo>
                  <a:pt x="228" y="216"/>
                </a:lnTo>
                <a:lnTo>
                  <a:pt x="230" y="214"/>
                </a:lnTo>
                <a:lnTo>
                  <a:pt x="236" y="212"/>
                </a:lnTo>
                <a:lnTo>
                  <a:pt x="238" y="212"/>
                </a:lnTo>
                <a:lnTo>
                  <a:pt x="238" y="212"/>
                </a:lnTo>
                <a:lnTo>
                  <a:pt x="240" y="212"/>
                </a:lnTo>
                <a:lnTo>
                  <a:pt x="242" y="212"/>
                </a:lnTo>
                <a:lnTo>
                  <a:pt x="244" y="212"/>
                </a:lnTo>
                <a:lnTo>
                  <a:pt x="248" y="212"/>
                </a:lnTo>
                <a:lnTo>
                  <a:pt x="252" y="212"/>
                </a:lnTo>
                <a:lnTo>
                  <a:pt x="256" y="214"/>
                </a:lnTo>
                <a:lnTo>
                  <a:pt x="260" y="214"/>
                </a:lnTo>
                <a:lnTo>
                  <a:pt x="262" y="216"/>
                </a:lnTo>
                <a:lnTo>
                  <a:pt x="264" y="216"/>
                </a:lnTo>
                <a:lnTo>
                  <a:pt x="268" y="218"/>
                </a:lnTo>
                <a:lnTo>
                  <a:pt x="270" y="218"/>
                </a:lnTo>
                <a:lnTo>
                  <a:pt x="270" y="220"/>
                </a:lnTo>
                <a:lnTo>
                  <a:pt x="272" y="220"/>
                </a:lnTo>
                <a:lnTo>
                  <a:pt x="272" y="222"/>
                </a:lnTo>
                <a:lnTo>
                  <a:pt x="272" y="222"/>
                </a:lnTo>
                <a:lnTo>
                  <a:pt x="272" y="224"/>
                </a:lnTo>
                <a:lnTo>
                  <a:pt x="274" y="224"/>
                </a:lnTo>
                <a:lnTo>
                  <a:pt x="274" y="226"/>
                </a:lnTo>
                <a:lnTo>
                  <a:pt x="274" y="228"/>
                </a:lnTo>
                <a:lnTo>
                  <a:pt x="274" y="232"/>
                </a:lnTo>
                <a:lnTo>
                  <a:pt x="274" y="238"/>
                </a:lnTo>
                <a:lnTo>
                  <a:pt x="274" y="240"/>
                </a:lnTo>
                <a:lnTo>
                  <a:pt x="274" y="242"/>
                </a:lnTo>
                <a:lnTo>
                  <a:pt x="274" y="242"/>
                </a:lnTo>
                <a:lnTo>
                  <a:pt x="274" y="246"/>
                </a:lnTo>
                <a:lnTo>
                  <a:pt x="276" y="250"/>
                </a:lnTo>
                <a:lnTo>
                  <a:pt x="276" y="252"/>
                </a:lnTo>
                <a:lnTo>
                  <a:pt x="276" y="254"/>
                </a:lnTo>
                <a:lnTo>
                  <a:pt x="278" y="254"/>
                </a:lnTo>
                <a:lnTo>
                  <a:pt x="278" y="256"/>
                </a:lnTo>
                <a:lnTo>
                  <a:pt x="278" y="256"/>
                </a:lnTo>
                <a:lnTo>
                  <a:pt x="280" y="258"/>
                </a:lnTo>
                <a:lnTo>
                  <a:pt x="282" y="258"/>
                </a:lnTo>
                <a:lnTo>
                  <a:pt x="284" y="260"/>
                </a:lnTo>
                <a:lnTo>
                  <a:pt x="288" y="262"/>
                </a:lnTo>
                <a:lnTo>
                  <a:pt x="294" y="264"/>
                </a:lnTo>
                <a:lnTo>
                  <a:pt x="296" y="264"/>
                </a:lnTo>
                <a:lnTo>
                  <a:pt x="298" y="266"/>
                </a:lnTo>
                <a:lnTo>
                  <a:pt x="302" y="270"/>
                </a:lnTo>
                <a:lnTo>
                  <a:pt x="306" y="272"/>
                </a:lnTo>
                <a:lnTo>
                  <a:pt x="312" y="266"/>
                </a:lnTo>
                <a:lnTo>
                  <a:pt x="318" y="262"/>
                </a:lnTo>
                <a:lnTo>
                  <a:pt x="320" y="260"/>
                </a:lnTo>
                <a:lnTo>
                  <a:pt x="322" y="260"/>
                </a:lnTo>
                <a:lnTo>
                  <a:pt x="324" y="258"/>
                </a:lnTo>
                <a:lnTo>
                  <a:pt x="326" y="258"/>
                </a:lnTo>
                <a:lnTo>
                  <a:pt x="330" y="256"/>
                </a:lnTo>
                <a:lnTo>
                  <a:pt x="336" y="256"/>
                </a:lnTo>
                <a:lnTo>
                  <a:pt x="340" y="254"/>
                </a:lnTo>
                <a:lnTo>
                  <a:pt x="346" y="252"/>
                </a:lnTo>
                <a:lnTo>
                  <a:pt x="350" y="252"/>
                </a:lnTo>
                <a:lnTo>
                  <a:pt x="352" y="250"/>
                </a:lnTo>
                <a:lnTo>
                  <a:pt x="354" y="250"/>
                </a:lnTo>
                <a:lnTo>
                  <a:pt x="356" y="248"/>
                </a:lnTo>
                <a:lnTo>
                  <a:pt x="358" y="248"/>
                </a:lnTo>
                <a:lnTo>
                  <a:pt x="358" y="246"/>
                </a:lnTo>
                <a:lnTo>
                  <a:pt x="360" y="246"/>
                </a:lnTo>
                <a:lnTo>
                  <a:pt x="360" y="244"/>
                </a:lnTo>
                <a:lnTo>
                  <a:pt x="360" y="244"/>
                </a:lnTo>
                <a:lnTo>
                  <a:pt x="362" y="242"/>
                </a:lnTo>
                <a:lnTo>
                  <a:pt x="362" y="242"/>
                </a:lnTo>
                <a:lnTo>
                  <a:pt x="362" y="240"/>
                </a:lnTo>
                <a:lnTo>
                  <a:pt x="362" y="240"/>
                </a:lnTo>
                <a:lnTo>
                  <a:pt x="362" y="238"/>
                </a:lnTo>
                <a:lnTo>
                  <a:pt x="362" y="238"/>
                </a:lnTo>
                <a:lnTo>
                  <a:pt x="360" y="236"/>
                </a:lnTo>
                <a:lnTo>
                  <a:pt x="360" y="234"/>
                </a:lnTo>
                <a:lnTo>
                  <a:pt x="358" y="232"/>
                </a:lnTo>
                <a:lnTo>
                  <a:pt x="356" y="232"/>
                </a:lnTo>
                <a:lnTo>
                  <a:pt x="354" y="230"/>
                </a:lnTo>
                <a:lnTo>
                  <a:pt x="352" y="228"/>
                </a:lnTo>
                <a:lnTo>
                  <a:pt x="350" y="228"/>
                </a:lnTo>
                <a:lnTo>
                  <a:pt x="350" y="228"/>
                </a:lnTo>
                <a:lnTo>
                  <a:pt x="350" y="228"/>
                </a:lnTo>
                <a:lnTo>
                  <a:pt x="348" y="228"/>
                </a:lnTo>
                <a:lnTo>
                  <a:pt x="346" y="228"/>
                </a:lnTo>
                <a:lnTo>
                  <a:pt x="344" y="230"/>
                </a:lnTo>
                <a:lnTo>
                  <a:pt x="342" y="230"/>
                </a:lnTo>
                <a:lnTo>
                  <a:pt x="340" y="230"/>
                </a:lnTo>
                <a:lnTo>
                  <a:pt x="340" y="230"/>
                </a:lnTo>
                <a:lnTo>
                  <a:pt x="338" y="230"/>
                </a:lnTo>
                <a:lnTo>
                  <a:pt x="338" y="230"/>
                </a:lnTo>
                <a:lnTo>
                  <a:pt x="336" y="230"/>
                </a:lnTo>
                <a:lnTo>
                  <a:pt x="334" y="230"/>
                </a:lnTo>
                <a:lnTo>
                  <a:pt x="334" y="228"/>
                </a:lnTo>
                <a:lnTo>
                  <a:pt x="330" y="226"/>
                </a:lnTo>
                <a:lnTo>
                  <a:pt x="330" y="224"/>
                </a:lnTo>
                <a:lnTo>
                  <a:pt x="328" y="224"/>
                </a:lnTo>
                <a:lnTo>
                  <a:pt x="328" y="222"/>
                </a:lnTo>
                <a:lnTo>
                  <a:pt x="326" y="222"/>
                </a:lnTo>
                <a:lnTo>
                  <a:pt x="326" y="220"/>
                </a:lnTo>
                <a:lnTo>
                  <a:pt x="326" y="220"/>
                </a:lnTo>
                <a:lnTo>
                  <a:pt x="326" y="220"/>
                </a:lnTo>
                <a:lnTo>
                  <a:pt x="326" y="218"/>
                </a:lnTo>
                <a:lnTo>
                  <a:pt x="328" y="218"/>
                </a:lnTo>
                <a:lnTo>
                  <a:pt x="328" y="216"/>
                </a:lnTo>
                <a:lnTo>
                  <a:pt x="330" y="214"/>
                </a:lnTo>
                <a:lnTo>
                  <a:pt x="330" y="214"/>
                </a:lnTo>
                <a:lnTo>
                  <a:pt x="332" y="212"/>
                </a:lnTo>
                <a:lnTo>
                  <a:pt x="334" y="212"/>
                </a:lnTo>
                <a:lnTo>
                  <a:pt x="334" y="210"/>
                </a:lnTo>
                <a:lnTo>
                  <a:pt x="334" y="210"/>
                </a:lnTo>
                <a:lnTo>
                  <a:pt x="334" y="210"/>
                </a:lnTo>
                <a:lnTo>
                  <a:pt x="334" y="208"/>
                </a:lnTo>
                <a:lnTo>
                  <a:pt x="332" y="206"/>
                </a:lnTo>
                <a:lnTo>
                  <a:pt x="332" y="204"/>
                </a:lnTo>
                <a:lnTo>
                  <a:pt x="332" y="202"/>
                </a:lnTo>
                <a:lnTo>
                  <a:pt x="332" y="200"/>
                </a:lnTo>
                <a:lnTo>
                  <a:pt x="330" y="198"/>
                </a:lnTo>
                <a:lnTo>
                  <a:pt x="330" y="198"/>
                </a:lnTo>
                <a:lnTo>
                  <a:pt x="332" y="198"/>
                </a:lnTo>
                <a:lnTo>
                  <a:pt x="332" y="196"/>
                </a:lnTo>
                <a:lnTo>
                  <a:pt x="334" y="194"/>
                </a:lnTo>
                <a:lnTo>
                  <a:pt x="334" y="192"/>
                </a:lnTo>
                <a:lnTo>
                  <a:pt x="336" y="192"/>
                </a:lnTo>
                <a:lnTo>
                  <a:pt x="338" y="190"/>
                </a:lnTo>
                <a:lnTo>
                  <a:pt x="338" y="190"/>
                </a:lnTo>
                <a:lnTo>
                  <a:pt x="340" y="188"/>
                </a:lnTo>
                <a:lnTo>
                  <a:pt x="342" y="188"/>
                </a:lnTo>
                <a:lnTo>
                  <a:pt x="342" y="188"/>
                </a:lnTo>
                <a:lnTo>
                  <a:pt x="342" y="188"/>
                </a:lnTo>
                <a:lnTo>
                  <a:pt x="344" y="190"/>
                </a:lnTo>
                <a:lnTo>
                  <a:pt x="344" y="190"/>
                </a:lnTo>
                <a:lnTo>
                  <a:pt x="346" y="192"/>
                </a:lnTo>
                <a:lnTo>
                  <a:pt x="346" y="194"/>
                </a:lnTo>
                <a:lnTo>
                  <a:pt x="348" y="196"/>
                </a:lnTo>
                <a:lnTo>
                  <a:pt x="350" y="198"/>
                </a:lnTo>
                <a:lnTo>
                  <a:pt x="350" y="200"/>
                </a:lnTo>
                <a:lnTo>
                  <a:pt x="352" y="200"/>
                </a:lnTo>
                <a:lnTo>
                  <a:pt x="352" y="200"/>
                </a:lnTo>
                <a:lnTo>
                  <a:pt x="354" y="202"/>
                </a:lnTo>
                <a:lnTo>
                  <a:pt x="354" y="202"/>
                </a:lnTo>
                <a:lnTo>
                  <a:pt x="356" y="202"/>
                </a:lnTo>
                <a:lnTo>
                  <a:pt x="356" y="202"/>
                </a:lnTo>
                <a:lnTo>
                  <a:pt x="356" y="202"/>
                </a:lnTo>
                <a:lnTo>
                  <a:pt x="356" y="200"/>
                </a:lnTo>
                <a:lnTo>
                  <a:pt x="356" y="200"/>
                </a:lnTo>
                <a:lnTo>
                  <a:pt x="358" y="198"/>
                </a:lnTo>
                <a:lnTo>
                  <a:pt x="358" y="196"/>
                </a:lnTo>
                <a:lnTo>
                  <a:pt x="360" y="194"/>
                </a:lnTo>
                <a:lnTo>
                  <a:pt x="360" y="192"/>
                </a:lnTo>
                <a:lnTo>
                  <a:pt x="360" y="192"/>
                </a:lnTo>
                <a:lnTo>
                  <a:pt x="362" y="192"/>
                </a:lnTo>
                <a:lnTo>
                  <a:pt x="362" y="190"/>
                </a:lnTo>
                <a:lnTo>
                  <a:pt x="364" y="188"/>
                </a:lnTo>
                <a:lnTo>
                  <a:pt x="368" y="188"/>
                </a:lnTo>
                <a:lnTo>
                  <a:pt x="370" y="188"/>
                </a:lnTo>
                <a:lnTo>
                  <a:pt x="372" y="186"/>
                </a:lnTo>
                <a:lnTo>
                  <a:pt x="376" y="186"/>
                </a:lnTo>
                <a:lnTo>
                  <a:pt x="378" y="186"/>
                </a:lnTo>
                <a:lnTo>
                  <a:pt x="378" y="186"/>
                </a:lnTo>
                <a:lnTo>
                  <a:pt x="380" y="186"/>
                </a:lnTo>
                <a:lnTo>
                  <a:pt x="380" y="186"/>
                </a:lnTo>
                <a:lnTo>
                  <a:pt x="380" y="186"/>
                </a:lnTo>
                <a:lnTo>
                  <a:pt x="382" y="188"/>
                </a:lnTo>
                <a:lnTo>
                  <a:pt x="384" y="190"/>
                </a:lnTo>
                <a:lnTo>
                  <a:pt x="384" y="192"/>
                </a:lnTo>
                <a:lnTo>
                  <a:pt x="386" y="192"/>
                </a:lnTo>
                <a:lnTo>
                  <a:pt x="388" y="194"/>
                </a:lnTo>
                <a:lnTo>
                  <a:pt x="388" y="196"/>
                </a:lnTo>
                <a:lnTo>
                  <a:pt x="390" y="196"/>
                </a:lnTo>
                <a:lnTo>
                  <a:pt x="390" y="196"/>
                </a:lnTo>
                <a:lnTo>
                  <a:pt x="392" y="196"/>
                </a:lnTo>
                <a:lnTo>
                  <a:pt x="394" y="196"/>
                </a:lnTo>
                <a:lnTo>
                  <a:pt x="396" y="196"/>
                </a:lnTo>
                <a:lnTo>
                  <a:pt x="398" y="196"/>
                </a:lnTo>
                <a:lnTo>
                  <a:pt x="402" y="196"/>
                </a:lnTo>
                <a:lnTo>
                  <a:pt x="406" y="194"/>
                </a:lnTo>
                <a:lnTo>
                  <a:pt x="414" y="192"/>
                </a:lnTo>
                <a:lnTo>
                  <a:pt x="418" y="192"/>
                </a:lnTo>
                <a:lnTo>
                  <a:pt x="420" y="192"/>
                </a:lnTo>
                <a:lnTo>
                  <a:pt x="422" y="192"/>
                </a:lnTo>
                <a:lnTo>
                  <a:pt x="426" y="190"/>
                </a:lnTo>
                <a:lnTo>
                  <a:pt x="432" y="192"/>
                </a:lnTo>
                <a:lnTo>
                  <a:pt x="434" y="192"/>
                </a:lnTo>
                <a:lnTo>
                  <a:pt x="436" y="192"/>
                </a:lnTo>
                <a:lnTo>
                  <a:pt x="438" y="192"/>
                </a:lnTo>
                <a:lnTo>
                  <a:pt x="440" y="192"/>
                </a:lnTo>
                <a:lnTo>
                  <a:pt x="442" y="192"/>
                </a:lnTo>
                <a:lnTo>
                  <a:pt x="442" y="194"/>
                </a:lnTo>
                <a:lnTo>
                  <a:pt x="446" y="196"/>
                </a:lnTo>
                <a:lnTo>
                  <a:pt x="448" y="198"/>
                </a:lnTo>
                <a:lnTo>
                  <a:pt x="450" y="200"/>
                </a:lnTo>
                <a:lnTo>
                  <a:pt x="456" y="204"/>
                </a:lnTo>
                <a:lnTo>
                  <a:pt x="458" y="206"/>
                </a:lnTo>
                <a:lnTo>
                  <a:pt x="460" y="202"/>
                </a:lnTo>
                <a:lnTo>
                  <a:pt x="462" y="200"/>
                </a:lnTo>
                <a:lnTo>
                  <a:pt x="462" y="198"/>
                </a:lnTo>
                <a:lnTo>
                  <a:pt x="462" y="198"/>
                </a:lnTo>
                <a:lnTo>
                  <a:pt x="462" y="196"/>
                </a:lnTo>
                <a:lnTo>
                  <a:pt x="464" y="196"/>
                </a:lnTo>
                <a:lnTo>
                  <a:pt x="464" y="192"/>
                </a:lnTo>
                <a:lnTo>
                  <a:pt x="464" y="190"/>
                </a:lnTo>
                <a:lnTo>
                  <a:pt x="462" y="188"/>
                </a:lnTo>
                <a:lnTo>
                  <a:pt x="462" y="184"/>
                </a:lnTo>
                <a:lnTo>
                  <a:pt x="462" y="182"/>
                </a:lnTo>
                <a:lnTo>
                  <a:pt x="462" y="180"/>
                </a:lnTo>
                <a:lnTo>
                  <a:pt x="464" y="180"/>
                </a:lnTo>
                <a:lnTo>
                  <a:pt x="464" y="178"/>
                </a:lnTo>
                <a:lnTo>
                  <a:pt x="464" y="178"/>
                </a:lnTo>
                <a:lnTo>
                  <a:pt x="464" y="176"/>
                </a:lnTo>
                <a:lnTo>
                  <a:pt x="466" y="176"/>
                </a:lnTo>
                <a:lnTo>
                  <a:pt x="466" y="174"/>
                </a:lnTo>
                <a:lnTo>
                  <a:pt x="468" y="174"/>
                </a:lnTo>
                <a:lnTo>
                  <a:pt x="470" y="172"/>
                </a:lnTo>
                <a:lnTo>
                  <a:pt x="474" y="172"/>
                </a:lnTo>
                <a:lnTo>
                  <a:pt x="476" y="170"/>
                </a:lnTo>
                <a:lnTo>
                  <a:pt x="478" y="170"/>
                </a:lnTo>
                <a:lnTo>
                  <a:pt x="480" y="170"/>
                </a:lnTo>
                <a:lnTo>
                  <a:pt x="480" y="170"/>
                </a:lnTo>
                <a:lnTo>
                  <a:pt x="480" y="170"/>
                </a:lnTo>
                <a:lnTo>
                  <a:pt x="484" y="170"/>
                </a:lnTo>
                <a:lnTo>
                  <a:pt x="486" y="172"/>
                </a:lnTo>
                <a:lnTo>
                  <a:pt x="488" y="174"/>
                </a:lnTo>
                <a:lnTo>
                  <a:pt x="490" y="174"/>
                </a:lnTo>
                <a:lnTo>
                  <a:pt x="492" y="176"/>
                </a:lnTo>
                <a:lnTo>
                  <a:pt x="494" y="176"/>
                </a:lnTo>
                <a:lnTo>
                  <a:pt x="496" y="176"/>
                </a:lnTo>
                <a:lnTo>
                  <a:pt x="496" y="176"/>
                </a:lnTo>
                <a:lnTo>
                  <a:pt x="496" y="174"/>
                </a:lnTo>
                <a:lnTo>
                  <a:pt x="498" y="174"/>
                </a:lnTo>
                <a:lnTo>
                  <a:pt x="498" y="174"/>
                </a:lnTo>
                <a:lnTo>
                  <a:pt x="498" y="174"/>
                </a:lnTo>
                <a:lnTo>
                  <a:pt x="498" y="172"/>
                </a:lnTo>
                <a:lnTo>
                  <a:pt x="500" y="170"/>
                </a:lnTo>
                <a:lnTo>
                  <a:pt x="500" y="170"/>
                </a:lnTo>
                <a:lnTo>
                  <a:pt x="500" y="166"/>
                </a:lnTo>
                <a:lnTo>
                  <a:pt x="500" y="164"/>
                </a:lnTo>
                <a:lnTo>
                  <a:pt x="502" y="160"/>
                </a:lnTo>
                <a:lnTo>
                  <a:pt x="502" y="154"/>
                </a:lnTo>
                <a:lnTo>
                  <a:pt x="502" y="150"/>
                </a:lnTo>
                <a:lnTo>
                  <a:pt x="502" y="148"/>
                </a:lnTo>
                <a:lnTo>
                  <a:pt x="502" y="146"/>
                </a:lnTo>
                <a:lnTo>
                  <a:pt x="502" y="144"/>
                </a:lnTo>
                <a:lnTo>
                  <a:pt x="502" y="142"/>
                </a:lnTo>
                <a:lnTo>
                  <a:pt x="504" y="142"/>
                </a:lnTo>
                <a:lnTo>
                  <a:pt x="504" y="140"/>
                </a:lnTo>
                <a:lnTo>
                  <a:pt x="506" y="138"/>
                </a:lnTo>
                <a:lnTo>
                  <a:pt x="508" y="136"/>
                </a:lnTo>
                <a:lnTo>
                  <a:pt x="510" y="136"/>
                </a:lnTo>
                <a:lnTo>
                  <a:pt x="510" y="134"/>
                </a:lnTo>
                <a:lnTo>
                  <a:pt x="512" y="134"/>
                </a:lnTo>
                <a:lnTo>
                  <a:pt x="512" y="134"/>
                </a:lnTo>
                <a:lnTo>
                  <a:pt x="516" y="134"/>
                </a:lnTo>
                <a:lnTo>
                  <a:pt x="518" y="134"/>
                </a:lnTo>
                <a:lnTo>
                  <a:pt x="520" y="134"/>
                </a:lnTo>
                <a:lnTo>
                  <a:pt x="520" y="132"/>
                </a:lnTo>
                <a:lnTo>
                  <a:pt x="522" y="132"/>
                </a:lnTo>
                <a:lnTo>
                  <a:pt x="522" y="132"/>
                </a:lnTo>
                <a:lnTo>
                  <a:pt x="522" y="132"/>
                </a:lnTo>
                <a:lnTo>
                  <a:pt x="522" y="132"/>
                </a:lnTo>
                <a:lnTo>
                  <a:pt x="524" y="130"/>
                </a:lnTo>
                <a:lnTo>
                  <a:pt x="524" y="128"/>
                </a:lnTo>
                <a:lnTo>
                  <a:pt x="524" y="126"/>
                </a:lnTo>
                <a:lnTo>
                  <a:pt x="524" y="124"/>
                </a:lnTo>
                <a:lnTo>
                  <a:pt x="524" y="122"/>
                </a:lnTo>
                <a:lnTo>
                  <a:pt x="526" y="120"/>
                </a:lnTo>
                <a:lnTo>
                  <a:pt x="526" y="120"/>
                </a:lnTo>
                <a:lnTo>
                  <a:pt x="528" y="120"/>
                </a:lnTo>
                <a:lnTo>
                  <a:pt x="530" y="116"/>
                </a:lnTo>
                <a:lnTo>
                  <a:pt x="534" y="116"/>
                </a:lnTo>
                <a:lnTo>
                  <a:pt x="534" y="11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6" name="Freeform 48"/>
          <p:cNvSpPr>
            <a:spLocks/>
          </p:cNvSpPr>
          <p:nvPr/>
        </p:nvSpPr>
        <p:spPr bwMode="auto">
          <a:xfrm>
            <a:off x="5436630" y="2973027"/>
            <a:ext cx="924928" cy="471124"/>
          </a:xfrm>
          <a:custGeom>
            <a:avLst/>
            <a:gdLst>
              <a:gd name="T0" fmla="*/ 518 w 534"/>
              <a:gd name="T1" fmla="*/ 76 h 272"/>
              <a:gd name="T2" fmla="*/ 490 w 534"/>
              <a:gd name="T3" fmla="*/ 60 h 272"/>
              <a:gd name="T4" fmla="*/ 472 w 534"/>
              <a:gd name="T5" fmla="*/ 54 h 272"/>
              <a:gd name="T6" fmla="*/ 452 w 534"/>
              <a:gd name="T7" fmla="*/ 16 h 272"/>
              <a:gd name="T8" fmla="*/ 412 w 534"/>
              <a:gd name="T9" fmla="*/ 26 h 272"/>
              <a:gd name="T10" fmla="*/ 396 w 534"/>
              <a:gd name="T11" fmla="*/ 14 h 272"/>
              <a:gd name="T12" fmla="*/ 376 w 534"/>
              <a:gd name="T13" fmla="*/ 0 h 272"/>
              <a:gd name="T14" fmla="*/ 306 w 534"/>
              <a:gd name="T15" fmla="*/ 8 h 272"/>
              <a:gd name="T16" fmla="*/ 268 w 534"/>
              <a:gd name="T17" fmla="*/ 4 h 272"/>
              <a:gd name="T18" fmla="*/ 270 w 534"/>
              <a:gd name="T19" fmla="*/ 28 h 272"/>
              <a:gd name="T20" fmla="*/ 238 w 534"/>
              <a:gd name="T21" fmla="*/ 38 h 272"/>
              <a:gd name="T22" fmla="*/ 246 w 534"/>
              <a:gd name="T23" fmla="*/ 60 h 272"/>
              <a:gd name="T24" fmla="*/ 226 w 534"/>
              <a:gd name="T25" fmla="*/ 64 h 272"/>
              <a:gd name="T26" fmla="*/ 184 w 534"/>
              <a:gd name="T27" fmla="*/ 50 h 272"/>
              <a:gd name="T28" fmla="*/ 166 w 534"/>
              <a:gd name="T29" fmla="*/ 42 h 272"/>
              <a:gd name="T30" fmla="*/ 146 w 534"/>
              <a:gd name="T31" fmla="*/ 20 h 272"/>
              <a:gd name="T32" fmla="*/ 94 w 534"/>
              <a:gd name="T33" fmla="*/ 10 h 272"/>
              <a:gd name="T34" fmla="*/ 66 w 534"/>
              <a:gd name="T35" fmla="*/ 16 h 272"/>
              <a:gd name="T36" fmla="*/ 56 w 534"/>
              <a:gd name="T37" fmla="*/ 20 h 272"/>
              <a:gd name="T38" fmla="*/ 34 w 534"/>
              <a:gd name="T39" fmla="*/ 10 h 272"/>
              <a:gd name="T40" fmla="*/ 2 w 534"/>
              <a:gd name="T41" fmla="*/ 52 h 272"/>
              <a:gd name="T42" fmla="*/ 10 w 534"/>
              <a:gd name="T43" fmla="*/ 78 h 272"/>
              <a:gd name="T44" fmla="*/ 28 w 534"/>
              <a:gd name="T45" fmla="*/ 98 h 272"/>
              <a:gd name="T46" fmla="*/ 12 w 534"/>
              <a:gd name="T47" fmla="*/ 124 h 272"/>
              <a:gd name="T48" fmla="*/ 30 w 534"/>
              <a:gd name="T49" fmla="*/ 142 h 272"/>
              <a:gd name="T50" fmla="*/ 48 w 534"/>
              <a:gd name="T51" fmla="*/ 142 h 272"/>
              <a:gd name="T52" fmla="*/ 60 w 534"/>
              <a:gd name="T53" fmla="*/ 150 h 272"/>
              <a:gd name="T54" fmla="*/ 60 w 534"/>
              <a:gd name="T55" fmla="*/ 174 h 272"/>
              <a:gd name="T56" fmla="*/ 38 w 534"/>
              <a:gd name="T57" fmla="*/ 174 h 272"/>
              <a:gd name="T58" fmla="*/ 30 w 534"/>
              <a:gd name="T59" fmla="*/ 192 h 272"/>
              <a:gd name="T60" fmla="*/ 22 w 534"/>
              <a:gd name="T61" fmla="*/ 202 h 272"/>
              <a:gd name="T62" fmla="*/ 42 w 534"/>
              <a:gd name="T63" fmla="*/ 216 h 272"/>
              <a:gd name="T64" fmla="*/ 52 w 534"/>
              <a:gd name="T65" fmla="*/ 238 h 272"/>
              <a:gd name="T66" fmla="*/ 58 w 534"/>
              <a:gd name="T67" fmla="*/ 232 h 272"/>
              <a:gd name="T68" fmla="*/ 78 w 534"/>
              <a:gd name="T69" fmla="*/ 230 h 272"/>
              <a:gd name="T70" fmla="*/ 94 w 534"/>
              <a:gd name="T71" fmla="*/ 246 h 272"/>
              <a:gd name="T72" fmla="*/ 106 w 534"/>
              <a:gd name="T73" fmla="*/ 256 h 272"/>
              <a:gd name="T74" fmla="*/ 122 w 534"/>
              <a:gd name="T75" fmla="*/ 228 h 272"/>
              <a:gd name="T76" fmla="*/ 144 w 534"/>
              <a:gd name="T77" fmla="*/ 180 h 272"/>
              <a:gd name="T78" fmla="*/ 178 w 534"/>
              <a:gd name="T79" fmla="*/ 160 h 272"/>
              <a:gd name="T80" fmla="*/ 188 w 534"/>
              <a:gd name="T81" fmla="*/ 144 h 272"/>
              <a:gd name="T82" fmla="*/ 206 w 534"/>
              <a:gd name="T83" fmla="*/ 154 h 272"/>
              <a:gd name="T84" fmla="*/ 212 w 534"/>
              <a:gd name="T85" fmla="*/ 178 h 272"/>
              <a:gd name="T86" fmla="*/ 218 w 534"/>
              <a:gd name="T87" fmla="*/ 210 h 272"/>
              <a:gd name="T88" fmla="*/ 240 w 534"/>
              <a:gd name="T89" fmla="*/ 212 h 272"/>
              <a:gd name="T90" fmla="*/ 272 w 534"/>
              <a:gd name="T91" fmla="*/ 224 h 272"/>
              <a:gd name="T92" fmla="*/ 278 w 534"/>
              <a:gd name="T93" fmla="*/ 256 h 272"/>
              <a:gd name="T94" fmla="*/ 326 w 534"/>
              <a:gd name="T95" fmla="*/ 258 h 272"/>
              <a:gd name="T96" fmla="*/ 362 w 534"/>
              <a:gd name="T97" fmla="*/ 242 h 272"/>
              <a:gd name="T98" fmla="*/ 346 w 534"/>
              <a:gd name="T99" fmla="*/ 228 h 272"/>
              <a:gd name="T100" fmla="*/ 326 w 534"/>
              <a:gd name="T101" fmla="*/ 220 h 272"/>
              <a:gd name="T102" fmla="*/ 332 w 534"/>
              <a:gd name="T103" fmla="*/ 204 h 272"/>
              <a:gd name="T104" fmla="*/ 342 w 534"/>
              <a:gd name="T105" fmla="*/ 188 h 272"/>
              <a:gd name="T106" fmla="*/ 356 w 534"/>
              <a:gd name="T107" fmla="*/ 200 h 272"/>
              <a:gd name="T108" fmla="*/ 378 w 534"/>
              <a:gd name="T109" fmla="*/ 186 h 272"/>
              <a:gd name="T110" fmla="*/ 398 w 534"/>
              <a:gd name="T111" fmla="*/ 196 h 272"/>
              <a:gd name="T112" fmla="*/ 446 w 534"/>
              <a:gd name="T113" fmla="*/ 196 h 272"/>
              <a:gd name="T114" fmla="*/ 462 w 534"/>
              <a:gd name="T115" fmla="*/ 182 h 272"/>
              <a:gd name="T116" fmla="*/ 480 w 534"/>
              <a:gd name="T117" fmla="*/ 170 h 272"/>
              <a:gd name="T118" fmla="*/ 500 w 534"/>
              <a:gd name="T119" fmla="*/ 170 h 272"/>
              <a:gd name="T120" fmla="*/ 510 w 534"/>
              <a:gd name="T121" fmla="*/ 134 h 272"/>
              <a:gd name="T122" fmla="*/ 524 w 534"/>
              <a:gd name="T123" fmla="*/ 1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4" h="272">
                <a:moveTo>
                  <a:pt x="534" y="114"/>
                </a:moveTo>
                <a:lnTo>
                  <a:pt x="534" y="114"/>
                </a:lnTo>
                <a:lnTo>
                  <a:pt x="534" y="110"/>
                </a:lnTo>
                <a:lnTo>
                  <a:pt x="532" y="106"/>
                </a:lnTo>
                <a:lnTo>
                  <a:pt x="530" y="100"/>
                </a:lnTo>
                <a:lnTo>
                  <a:pt x="528" y="94"/>
                </a:lnTo>
                <a:lnTo>
                  <a:pt x="528" y="90"/>
                </a:lnTo>
                <a:lnTo>
                  <a:pt x="526" y="88"/>
                </a:lnTo>
                <a:lnTo>
                  <a:pt x="524" y="86"/>
                </a:lnTo>
                <a:lnTo>
                  <a:pt x="524" y="82"/>
                </a:lnTo>
                <a:lnTo>
                  <a:pt x="522" y="80"/>
                </a:lnTo>
                <a:lnTo>
                  <a:pt x="522" y="80"/>
                </a:lnTo>
                <a:lnTo>
                  <a:pt x="520" y="78"/>
                </a:lnTo>
                <a:lnTo>
                  <a:pt x="520" y="78"/>
                </a:lnTo>
                <a:lnTo>
                  <a:pt x="518" y="76"/>
                </a:lnTo>
                <a:lnTo>
                  <a:pt x="516" y="76"/>
                </a:lnTo>
                <a:lnTo>
                  <a:pt x="514" y="76"/>
                </a:lnTo>
                <a:lnTo>
                  <a:pt x="510" y="74"/>
                </a:lnTo>
                <a:lnTo>
                  <a:pt x="506" y="74"/>
                </a:lnTo>
                <a:lnTo>
                  <a:pt x="504" y="72"/>
                </a:lnTo>
                <a:lnTo>
                  <a:pt x="500" y="70"/>
                </a:lnTo>
                <a:lnTo>
                  <a:pt x="500" y="70"/>
                </a:lnTo>
                <a:lnTo>
                  <a:pt x="498" y="70"/>
                </a:lnTo>
                <a:lnTo>
                  <a:pt x="498" y="68"/>
                </a:lnTo>
                <a:lnTo>
                  <a:pt x="496" y="68"/>
                </a:lnTo>
                <a:lnTo>
                  <a:pt x="494" y="64"/>
                </a:lnTo>
                <a:lnTo>
                  <a:pt x="494" y="62"/>
                </a:lnTo>
                <a:lnTo>
                  <a:pt x="492" y="60"/>
                </a:lnTo>
                <a:lnTo>
                  <a:pt x="492" y="60"/>
                </a:lnTo>
                <a:lnTo>
                  <a:pt x="490" y="60"/>
                </a:lnTo>
                <a:lnTo>
                  <a:pt x="490" y="58"/>
                </a:lnTo>
                <a:lnTo>
                  <a:pt x="490" y="58"/>
                </a:lnTo>
                <a:lnTo>
                  <a:pt x="488" y="58"/>
                </a:lnTo>
                <a:lnTo>
                  <a:pt x="486" y="58"/>
                </a:lnTo>
                <a:lnTo>
                  <a:pt x="484" y="58"/>
                </a:lnTo>
                <a:lnTo>
                  <a:pt x="482" y="58"/>
                </a:lnTo>
                <a:lnTo>
                  <a:pt x="480" y="58"/>
                </a:lnTo>
                <a:lnTo>
                  <a:pt x="478" y="58"/>
                </a:lnTo>
                <a:lnTo>
                  <a:pt x="476" y="58"/>
                </a:lnTo>
                <a:lnTo>
                  <a:pt x="476" y="58"/>
                </a:lnTo>
                <a:lnTo>
                  <a:pt x="476" y="58"/>
                </a:lnTo>
                <a:lnTo>
                  <a:pt x="474" y="58"/>
                </a:lnTo>
                <a:lnTo>
                  <a:pt x="474" y="56"/>
                </a:lnTo>
                <a:lnTo>
                  <a:pt x="474" y="56"/>
                </a:lnTo>
                <a:lnTo>
                  <a:pt x="472" y="54"/>
                </a:lnTo>
                <a:lnTo>
                  <a:pt x="470" y="52"/>
                </a:lnTo>
                <a:lnTo>
                  <a:pt x="470" y="50"/>
                </a:lnTo>
                <a:lnTo>
                  <a:pt x="468" y="46"/>
                </a:lnTo>
                <a:lnTo>
                  <a:pt x="468" y="44"/>
                </a:lnTo>
                <a:lnTo>
                  <a:pt x="464" y="38"/>
                </a:lnTo>
                <a:lnTo>
                  <a:pt x="462" y="30"/>
                </a:lnTo>
                <a:lnTo>
                  <a:pt x="462" y="28"/>
                </a:lnTo>
                <a:lnTo>
                  <a:pt x="460" y="24"/>
                </a:lnTo>
                <a:lnTo>
                  <a:pt x="458" y="22"/>
                </a:lnTo>
                <a:lnTo>
                  <a:pt x="458" y="20"/>
                </a:lnTo>
                <a:lnTo>
                  <a:pt x="456" y="18"/>
                </a:lnTo>
                <a:lnTo>
                  <a:pt x="456" y="18"/>
                </a:lnTo>
                <a:lnTo>
                  <a:pt x="454" y="18"/>
                </a:lnTo>
                <a:lnTo>
                  <a:pt x="454" y="16"/>
                </a:lnTo>
                <a:lnTo>
                  <a:pt x="452" y="16"/>
                </a:lnTo>
                <a:lnTo>
                  <a:pt x="452" y="16"/>
                </a:lnTo>
                <a:lnTo>
                  <a:pt x="450" y="16"/>
                </a:lnTo>
                <a:lnTo>
                  <a:pt x="448" y="16"/>
                </a:lnTo>
                <a:lnTo>
                  <a:pt x="444" y="16"/>
                </a:lnTo>
                <a:lnTo>
                  <a:pt x="442" y="16"/>
                </a:lnTo>
                <a:lnTo>
                  <a:pt x="440" y="16"/>
                </a:lnTo>
                <a:lnTo>
                  <a:pt x="434" y="16"/>
                </a:lnTo>
                <a:lnTo>
                  <a:pt x="432" y="18"/>
                </a:lnTo>
                <a:lnTo>
                  <a:pt x="430" y="18"/>
                </a:lnTo>
                <a:lnTo>
                  <a:pt x="424" y="22"/>
                </a:lnTo>
                <a:lnTo>
                  <a:pt x="420" y="22"/>
                </a:lnTo>
                <a:lnTo>
                  <a:pt x="418" y="24"/>
                </a:lnTo>
                <a:lnTo>
                  <a:pt x="414" y="24"/>
                </a:lnTo>
                <a:lnTo>
                  <a:pt x="412" y="24"/>
                </a:lnTo>
                <a:lnTo>
                  <a:pt x="412" y="26"/>
                </a:lnTo>
                <a:lnTo>
                  <a:pt x="408" y="26"/>
                </a:lnTo>
                <a:lnTo>
                  <a:pt x="406" y="26"/>
                </a:lnTo>
                <a:lnTo>
                  <a:pt x="404" y="26"/>
                </a:lnTo>
                <a:lnTo>
                  <a:pt x="402" y="26"/>
                </a:lnTo>
                <a:lnTo>
                  <a:pt x="400" y="26"/>
                </a:lnTo>
                <a:lnTo>
                  <a:pt x="398" y="26"/>
                </a:lnTo>
                <a:lnTo>
                  <a:pt x="398" y="24"/>
                </a:lnTo>
                <a:lnTo>
                  <a:pt x="396" y="24"/>
                </a:lnTo>
                <a:lnTo>
                  <a:pt x="396" y="24"/>
                </a:lnTo>
                <a:lnTo>
                  <a:pt x="396" y="24"/>
                </a:lnTo>
                <a:lnTo>
                  <a:pt x="396" y="22"/>
                </a:lnTo>
                <a:lnTo>
                  <a:pt x="396" y="22"/>
                </a:lnTo>
                <a:lnTo>
                  <a:pt x="396" y="20"/>
                </a:lnTo>
                <a:lnTo>
                  <a:pt x="396" y="18"/>
                </a:lnTo>
                <a:lnTo>
                  <a:pt x="396" y="14"/>
                </a:lnTo>
                <a:lnTo>
                  <a:pt x="396" y="14"/>
                </a:lnTo>
                <a:lnTo>
                  <a:pt x="396" y="12"/>
                </a:lnTo>
                <a:lnTo>
                  <a:pt x="394" y="12"/>
                </a:lnTo>
                <a:lnTo>
                  <a:pt x="394" y="10"/>
                </a:lnTo>
                <a:lnTo>
                  <a:pt x="392" y="8"/>
                </a:lnTo>
                <a:lnTo>
                  <a:pt x="392" y="8"/>
                </a:lnTo>
                <a:lnTo>
                  <a:pt x="390" y="6"/>
                </a:lnTo>
                <a:lnTo>
                  <a:pt x="388" y="4"/>
                </a:lnTo>
                <a:lnTo>
                  <a:pt x="386" y="2"/>
                </a:lnTo>
                <a:lnTo>
                  <a:pt x="384" y="2"/>
                </a:lnTo>
                <a:lnTo>
                  <a:pt x="382" y="2"/>
                </a:lnTo>
                <a:lnTo>
                  <a:pt x="382" y="0"/>
                </a:lnTo>
                <a:lnTo>
                  <a:pt x="380" y="0"/>
                </a:lnTo>
                <a:lnTo>
                  <a:pt x="378" y="0"/>
                </a:lnTo>
                <a:lnTo>
                  <a:pt x="376" y="0"/>
                </a:lnTo>
                <a:lnTo>
                  <a:pt x="372" y="2"/>
                </a:lnTo>
                <a:lnTo>
                  <a:pt x="370" y="2"/>
                </a:lnTo>
                <a:lnTo>
                  <a:pt x="362" y="4"/>
                </a:lnTo>
                <a:lnTo>
                  <a:pt x="358" y="6"/>
                </a:lnTo>
                <a:lnTo>
                  <a:pt x="356" y="6"/>
                </a:lnTo>
                <a:lnTo>
                  <a:pt x="350" y="8"/>
                </a:lnTo>
                <a:lnTo>
                  <a:pt x="344" y="8"/>
                </a:lnTo>
                <a:lnTo>
                  <a:pt x="338" y="10"/>
                </a:lnTo>
                <a:lnTo>
                  <a:pt x="336" y="10"/>
                </a:lnTo>
                <a:lnTo>
                  <a:pt x="334" y="10"/>
                </a:lnTo>
                <a:lnTo>
                  <a:pt x="330" y="10"/>
                </a:lnTo>
                <a:lnTo>
                  <a:pt x="326" y="10"/>
                </a:lnTo>
                <a:lnTo>
                  <a:pt x="320" y="10"/>
                </a:lnTo>
                <a:lnTo>
                  <a:pt x="316" y="10"/>
                </a:lnTo>
                <a:lnTo>
                  <a:pt x="306" y="8"/>
                </a:lnTo>
                <a:lnTo>
                  <a:pt x="298" y="8"/>
                </a:lnTo>
                <a:lnTo>
                  <a:pt x="296" y="6"/>
                </a:lnTo>
                <a:lnTo>
                  <a:pt x="294" y="6"/>
                </a:lnTo>
                <a:lnTo>
                  <a:pt x="288" y="4"/>
                </a:lnTo>
                <a:lnTo>
                  <a:pt x="286" y="4"/>
                </a:lnTo>
                <a:lnTo>
                  <a:pt x="282" y="2"/>
                </a:lnTo>
                <a:lnTo>
                  <a:pt x="280" y="2"/>
                </a:lnTo>
                <a:lnTo>
                  <a:pt x="278" y="2"/>
                </a:lnTo>
                <a:lnTo>
                  <a:pt x="276" y="2"/>
                </a:lnTo>
                <a:lnTo>
                  <a:pt x="272" y="2"/>
                </a:lnTo>
                <a:lnTo>
                  <a:pt x="272" y="4"/>
                </a:lnTo>
                <a:lnTo>
                  <a:pt x="270" y="4"/>
                </a:lnTo>
                <a:lnTo>
                  <a:pt x="270" y="4"/>
                </a:lnTo>
                <a:lnTo>
                  <a:pt x="268" y="4"/>
                </a:lnTo>
                <a:lnTo>
                  <a:pt x="268" y="4"/>
                </a:lnTo>
                <a:lnTo>
                  <a:pt x="268" y="6"/>
                </a:lnTo>
                <a:lnTo>
                  <a:pt x="268" y="6"/>
                </a:lnTo>
                <a:lnTo>
                  <a:pt x="268" y="8"/>
                </a:lnTo>
                <a:lnTo>
                  <a:pt x="268" y="10"/>
                </a:lnTo>
                <a:lnTo>
                  <a:pt x="268" y="12"/>
                </a:lnTo>
                <a:lnTo>
                  <a:pt x="270" y="14"/>
                </a:lnTo>
                <a:lnTo>
                  <a:pt x="272" y="18"/>
                </a:lnTo>
                <a:lnTo>
                  <a:pt x="272" y="20"/>
                </a:lnTo>
                <a:lnTo>
                  <a:pt x="272" y="22"/>
                </a:lnTo>
                <a:lnTo>
                  <a:pt x="272" y="24"/>
                </a:lnTo>
                <a:lnTo>
                  <a:pt x="272" y="24"/>
                </a:lnTo>
                <a:lnTo>
                  <a:pt x="272" y="26"/>
                </a:lnTo>
                <a:lnTo>
                  <a:pt x="272" y="26"/>
                </a:lnTo>
                <a:lnTo>
                  <a:pt x="270" y="26"/>
                </a:lnTo>
                <a:lnTo>
                  <a:pt x="270" y="28"/>
                </a:lnTo>
                <a:lnTo>
                  <a:pt x="270" y="28"/>
                </a:lnTo>
                <a:lnTo>
                  <a:pt x="266" y="30"/>
                </a:lnTo>
                <a:lnTo>
                  <a:pt x="264" y="30"/>
                </a:lnTo>
                <a:lnTo>
                  <a:pt x="260" y="32"/>
                </a:lnTo>
                <a:lnTo>
                  <a:pt x="258" y="32"/>
                </a:lnTo>
                <a:lnTo>
                  <a:pt x="256" y="34"/>
                </a:lnTo>
                <a:lnTo>
                  <a:pt x="254" y="34"/>
                </a:lnTo>
                <a:lnTo>
                  <a:pt x="254" y="34"/>
                </a:lnTo>
                <a:lnTo>
                  <a:pt x="252" y="34"/>
                </a:lnTo>
                <a:lnTo>
                  <a:pt x="248" y="36"/>
                </a:lnTo>
                <a:lnTo>
                  <a:pt x="246" y="36"/>
                </a:lnTo>
                <a:lnTo>
                  <a:pt x="242" y="36"/>
                </a:lnTo>
                <a:lnTo>
                  <a:pt x="242" y="38"/>
                </a:lnTo>
                <a:lnTo>
                  <a:pt x="240" y="38"/>
                </a:lnTo>
                <a:lnTo>
                  <a:pt x="238" y="38"/>
                </a:lnTo>
                <a:lnTo>
                  <a:pt x="238" y="40"/>
                </a:lnTo>
                <a:lnTo>
                  <a:pt x="236" y="40"/>
                </a:lnTo>
                <a:lnTo>
                  <a:pt x="236" y="42"/>
                </a:lnTo>
                <a:lnTo>
                  <a:pt x="236" y="42"/>
                </a:lnTo>
                <a:lnTo>
                  <a:pt x="236" y="44"/>
                </a:lnTo>
                <a:lnTo>
                  <a:pt x="236" y="44"/>
                </a:lnTo>
                <a:lnTo>
                  <a:pt x="236" y="46"/>
                </a:lnTo>
                <a:lnTo>
                  <a:pt x="238" y="48"/>
                </a:lnTo>
                <a:lnTo>
                  <a:pt x="242" y="50"/>
                </a:lnTo>
                <a:lnTo>
                  <a:pt x="244" y="52"/>
                </a:lnTo>
                <a:lnTo>
                  <a:pt x="246" y="56"/>
                </a:lnTo>
                <a:lnTo>
                  <a:pt x="246" y="56"/>
                </a:lnTo>
                <a:lnTo>
                  <a:pt x="246" y="58"/>
                </a:lnTo>
                <a:lnTo>
                  <a:pt x="246" y="60"/>
                </a:lnTo>
                <a:lnTo>
                  <a:pt x="246" y="60"/>
                </a:lnTo>
                <a:lnTo>
                  <a:pt x="246" y="62"/>
                </a:lnTo>
                <a:lnTo>
                  <a:pt x="246" y="62"/>
                </a:lnTo>
                <a:lnTo>
                  <a:pt x="244" y="64"/>
                </a:lnTo>
                <a:lnTo>
                  <a:pt x="244" y="64"/>
                </a:lnTo>
                <a:lnTo>
                  <a:pt x="242" y="66"/>
                </a:lnTo>
                <a:lnTo>
                  <a:pt x="240" y="68"/>
                </a:lnTo>
                <a:lnTo>
                  <a:pt x="240" y="68"/>
                </a:lnTo>
                <a:lnTo>
                  <a:pt x="238" y="68"/>
                </a:lnTo>
                <a:lnTo>
                  <a:pt x="238" y="68"/>
                </a:lnTo>
                <a:lnTo>
                  <a:pt x="236" y="68"/>
                </a:lnTo>
                <a:lnTo>
                  <a:pt x="236" y="68"/>
                </a:lnTo>
                <a:lnTo>
                  <a:pt x="234" y="68"/>
                </a:lnTo>
                <a:lnTo>
                  <a:pt x="232" y="66"/>
                </a:lnTo>
                <a:lnTo>
                  <a:pt x="228" y="66"/>
                </a:lnTo>
                <a:lnTo>
                  <a:pt x="226" y="64"/>
                </a:lnTo>
                <a:lnTo>
                  <a:pt x="222" y="62"/>
                </a:lnTo>
                <a:lnTo>
                  <a:pt x="220" y="60"/>
                </a:lnTo>
                <a:lnTo>
                  <a:pt x="212" y="56"/>
                </a:lnTo>
                <a:lnTo>
                  <a:pt x="208" y="52"/>
                </a:lnTo>
                <a:lnTo>
                  <a:pt x="204" y="50"/>
                </a:lnTo>
                <a:lnTo>
                  <a:pt x="204" y="50"/>
                </a:lnTo>
                <a:lnTo>
                  <a:pt x="202" y="48"/>
                </a:lnTo>
                <a:lnTo>
                  <a:pt x="200" y="48"/>
                </a:lnTo>
                <a:lnTo>
                  <a:pt x="198" y="48"/>
                </a:lnTo>
                <a:lnTo>
                  <a:pt x="198" y="48"/>
                </a:lnTo>
                <a:lnTo>
                  <a:pt x="196" y="48"/>
                </a:lnTo>
                <a:lnTo>
                  <a:pt x="194" y="48"/>
                </a:lnTo>
                <a:lnTo>
                  <a:pt x="192" y="48"/>
                </a:lnTo>
                <a:lnTo>
                  <a:pt x="188" y="48"/>
                </a:lnTo>
                <a:lnTo>
                  <a:pt x="184" y="50"/>
                </a:lnTo>
                <a:lnTo>
                  <a:pt x="182" y="50"/>
                </a:lnTo>
                <a:lnTo>
                  <a:pt x="180" y="50"/>
                </a:lnTo>
                <a:lnTo>
                  <a:pt x="180" y="50"/>
                </a:lnTo>
                <a:lnTo>
                  <a:pt x="176" y="50"/>
                </a:lnTo>
                <a:lnTo>
                  <a:pt x="174" y="50"/>
                </a:lnTo>
                <a:lnTo>
                  <a:pt x="172" y="48"/>
                </a:lnTo>
                <a:lnTo>
                  <a:pt x="170" y="48"/>
                </a:lnTo>
                <a:lnTo>
                  <a:pt x="168" y="48"/>
                </a:lnTo>
                <a:lnTo>
                  <a:pt x="168" y="46"/>
                </a:lnTo>
                <a:lnTo>
                  <a:pt x="166" y="46"/>
                </a:lnTo>
                <a:lnTo>
                  <a:pt x="166" y="46"/>
                </a:lnTo>
                <a:lnTo>
                  <a:pt x="166" y="46"/>
                </a:lnTo>
                <a:lnTo>
                  <a:pt x="166" y="44"/>
                </a:lnTo>
                <a:lnTo>
                  <a:pt x="166" y="44"/>
                </a:lnTo>
                <a:lnTo>
                  <a:pt x="166" y="42"/>
                </a:lnTo>
                <a:lnTo>
                  <a:pt x="166" y="40"/>
                </a:lnTo>
                <a:lnTo>
                  <a:pt x="168" y="40"/>
                </a:lnTo>
                <a:lnTo>
                  <a:pt x="168" y="38"/>
                </a:lnTo>
                <a:lnTo>
                  <a:pt x="168" y="36"/>
                </a:lnTo>
                <a:lnTo>
                  <a:pt x="168" y="36"/>
                </a:lnTo>
                <a:lnTo>
                  <a:pt x="168" y="36"/>
                </a:lnTo>
                <a:lnTo>
                  <a:pt x="166" y="34"/>
                </a:lnTo>
                <a:lnTo>
                  <a:pt x="166" y="32"/>
                </a:lnTo>
                <a:lnTo>
                  <a:pt x="164" y="30"/>
                </a:lnTo>
                <a:lnTo>
                  <a:pt x="162" y="28"/>
                </a:lnTo>
                <a:lnTo>
                  <a:pt x="160" y="26"/>
                </a:lnTo>
                <a:lnTo>
                  <a:pt x="156" y="26"/>
                </a:lnTo>
                <a:lnTo>
                  <a:pt x="154" y="24"/>
                </a:lnTo>
                <a:lnTo>
                  <a:pt x="152" y="22"/>
                </a:lnTo>
                <a:lnTo>
                  <a:pt x="146" y="20"/>
                </a:lnTo>
                <a:lnTo>
                  <a:pt x="140" y="16"/>
                </a:lnTo>
                <a:lnTo>
                  <a:pt x="136" y="14"/>
                </a:lnTo>
                <a:lnTo>
                  <a:pt x="132" y="14"/>
                </a:lnTo>
                <a:lnTo>
                  <a:pt x="130" y="12"/>
                </a:lnTo>
                <a:lnTo>
                  <a:pt x="128" y="12"/>
                </a:lnTo>
                <a:lnTo>
                  <a:pt x="126" y="12"/>
                </a:lnTo>
                <a:lnTo>
                  <a:pt x="122" y="12"/>
                </a:lnTo>
                <a:lnTo>
                  <a:pt x="118" y="12"/>
                </a:lnTo>
                <a:lnTo>
                  <a:pt x="110" y="12"/>
                </a:lnTo>
                <a:lnTo>
                  <a:pt x="106" y="12"/>
                </a:lnTo>
                <a:lnTo>
                  <a:pt x="104" y="12"/>
                </a:lnTo>
                <a:lnTo>
                  <a:pt x="102" y="10"/>
                </a:lnTo>
                <a:lnTo>
                  <a:pt x="100" y="10"/>
                </a:lnTo>
                <a:lnTo>
                  <a:pt x="96" y="10"/>
                </a:lnTo>
                <a:lnTo>
                  <a:pt x="94" y="10"/>
                </a:lnTo>
                <a:lnTo>
                  <a:pt x="90" y="8"/>
                </a:lnTo>
                <a:lnTo>
                  <a:pt x="88" y="8"/>
                </a:lnTo>
                <a:lnTo>
                  <a:pt x="86" y="8"/>
                </a:lnTo>
                <a:lnTo>
                  <a:pt x="84" y="8"/>
                </a:lnTo>
                <a:lnTo>
                  <a:pt x="82" y="8"/>
                </a:lnTo>
                <a:lnTo>
                  <a:pt x="80" y="10"/>
                </a:lnTo>
                <a:lnTo>
                  <a:pt x="76" y="10"/>
                </a:lnTo>
                <a:lnTo>
                  <a:pt x="74" y="10"/>
                </a:lnTo>
                <a:lnTo>
                  <a:pt x="72" y="10"/>
                </a:lnTo>
                <a:lnTo>
                  <a:pt x="70" y="12"/>
                </a:lnTo>
                <a:lnTo>
                  <a:pt x="68" y="12"/>
                </a:lnTo>
                <a:lnTo>
                  <a:pt x="68" y="14"/>
                </a:lnTo>
                <a:lnTo>
                  <a:pt x="66" y="14"/>
                </a:lnTo>
                <a:lnTo>
                  <a:pt x="66" y="14"/>
                </a:lnTo>
                <a:lnTo>
                  <a:pt x="66" y="16"/>
                </a:lnTo>
                <a:lnTo>
                  <a:pt x="66" y="18"/>
                </a:lnTo>
                <a:lnTo>
                  <a:pt x="64" y="20"/>
                </a:lnTo>
                <a:lnTo>
                  <a:pt x="64" y="22"/>
                </a:lnTo>
                <a:lnTo>
                  <a:pt x="64" y="24"/>
                </a:lnTo>
                <a:lnTo>
                  <a:pt x="64" y="24"/>
                </a:lnTo>
                <a:lnTo>
                  <a:pt x="62" y="24"/>
                </a:lnTo>
                <a:lnTo>
                  <a:pt x="62" y="26"/>
                </a:lnTo>
                <a:lnTo>
                  <a:pt x="62" y="26"/>
                </a:lnTo>
                <a:lnTo>
                  <a:pt x="60" y="26"/>
                </a:lnTo>
                <a:lnTo>
                  <a:pt x="60" y="26"/>
                </a:lnTo>
                <a:lnTo>
                  <a:pt x="60" y="24"/>
                </a:lnTo>
                <a:lnTo>
                  <a:pt x="58" y="24"/>
                </a:lnTo>
                <a:lnTo>
                  <a:pt x="58" y="22"/>
                </a:lnTo>
                <a:lnTo>
                  <a:pt x="56" y="22"/>
                </a:lnTo>
                <a:lnTo>
                  <a:pt x="56" y="20"/>
                </a:lnTo>
                <a:lnTo>
                  <a:pt x="54" y="16"/>
                </a:lnTo>
                <a:lnTo>
                  <a:pt x="52" y="14"/>
                </a:lnTo>
                <a:lnTo>
                  <a:pt x="50" y="12"/>
                </a:lnTo>
                <a:lnTo>
                  <a:pt x="50" y="10"/>
                </a:lnTo>
                <a:lnTo>
                  <a:pt x="48" y="10"/>
                </a:lnTo>
                <a:lnTo>
                  <a:pt x="48" y="8"/>
                </a:lnTo>
                <a:lnTo>
                  <a:pt x="46" y="8"/>
                </a:lnTo>
                <a:lnTo>
                  <a:pt x="46" y="8"/>
                </a:lnTo>
                <a:lnTo>
                  <a:pt x="46" y="8"/>
                </a:lnTo>
                <a:lnTo>
                  <a:pt x="44" y="6"/>
                </a:lnTo>
                <a:lnTo>
                  <a:pt x="42" y="8"/>
                </a:lnTo>
                <a:lnTo>
                  <a:pt x="40" y="8"/>
                </a:lnTo>
                <a:lnTo>
                  <a:pt x="38" y="8"/>
                </a:lnTo>
                <a:lnTo>
                  <a:pt x="36" y="8"/>
                </a:lnTo>
                <a:lnTo>
                  <a:pt x="34" y="10"/>
                </a:lnTo>
                <a:lnTo>
                  <a:pt x="32" y="10"/>
                </a:lnTo>
                <a:lnTo>
                  <a:pt x="30" y="12"/>
                </a:lnTo>
                <a:lnTo>
                  <a:pt x="28" y="14"/>
                </a:lnTo>
                <a:lnTo>
                  <a:pt x="26" y="14"/>
                </a:lnTo>
                <a:lnTo>
                  <a:pt x="24" y="16"/>
                </a:lnTo>
                <a:lnTo>
                  <a:pt x="22" y="18"/>
                </a:lnTo>
                <a:lnTo>
                  <a:pt x="20" y="20"/>
                </a:lnTo>
                <a:lnTo>
                  <a:pt x="20" y="22"/>
                </a:lnTo>
                <a:lnTo>
                  <a:pt x="16" y="26"/>
                </a:lnTo>
                <a:lnTo>
                  <a:pt x="12" y="30"/>
                </a:lnTo>
                <a:lnTo>
                  <a:pt x="10" y="36"/>
                </a:lnTo>
                <a:lnTo>
                  <a:pt x="8" y="40"/>
                </a:lnTo>
                <a:lnTo>
                  <a:pt x="6" y="44"/>
                </a:lnTo>
                <a:lnTo>
                  <a:pt x="4" y="48"/>
                </a:lnTo>
                <a:lnTo>
                  <a:pt x="2" y="52"/>
                </a:lnTo>
                <a:lnTo>
                  <a:pt x="2" y="54"/>
                </a:lnTo>
                <a:lnTo>
                  <a:pt x="2" y="56"/>
                </a:lnTo>
                <a:lnTo>
                  <a:pt x="0" y="58"/>
                </a:lnTo>
                <a:lnTo>
                  <a:pt x="0" y="60"/>
                </a:lnTo>
                <a:lnTo>
                  <a:pt x="0" y="60"/>
                </a:lnTo>
                <a:lnTo>
                  <a:pt x="0" y="62"/>
                </a:lnTo>
                <a:lnTo>
                  <a:pt x="2" y="64"/>
                </a:lnTo>
                <a:lnTo>
                  <a:pt x="2" y="66"/>
                </a:lnTo>
                <a:lnTo>
                  <a:pt x="4" y="68"/>
                </a:lnTo>
                <a:lnTo>
                  <a:pt x="4" y="70"/>
                </a:lnTo>
                <a:lnTo>
                  <a:pt x="6" y="72"/>
                </a:lnTo>
                <a:lnTo>
                  <a:pt x="8" y="74"/>
                </a:lnTo>
                <a:lnTo>
                  <a:pt x="8" y="76"/>
                </a:lnTo>
                <a:lnTo>
                  <a:pt x="10" y="76"/>
                </a:lnTo>
                <a:lnTo>
                  <a:pt x="10" y="78"/>
                </a:lnTo>
                <a:lnTo>
                  <a:pt x="12" y="78"/>
                </a:lnTo>
                <a:lnTo>
                  <a:pt x="14" y="80"/>
                </a:lnTo>
                <a:lnTo>
                  <a:pt x="18" y="80"/>
                </a:lnTo>
                <a:lnTo>
                  <a:pt x="20" y="82"/>
                </a:lnTo>
                <a:lnTo>
                  <a:pt x="22" y="84"/>
                </a:lnTo>
                <a:lnTo>
                  <a:pt x="24" y="84"/>
                </a:lnTo>
                <a:lnTo>
                  <a:pt x="24" y="84"/>
                </a:lnTo>
                <a:lnTo>
                  <a:pt x="24" y="86"/>
                </a:lnTo>
                <a:lnTo>
                  <a:pt x="26" y="86"/>
                </a:lnTo>
                <a:lnTo>
                  <a:pt x="26" y="88"/>
                </a:lnTo>
                <a:lnTo>
                  <a:pt x="26" y="88"/>
                </a:lnTo>
                <a:lnTo>
                  <a:pt x="26" y="90"/>
                </a:lnTo>
                <a:lnTo>
                  <a:pt x="28" y="94"/>
                </a:lnTo>
                <a:lnTo>
                  <a:pt x="28" y="96"/>
                </a:lnTo>
                <a:lnTo>
                  <a:pt x="28" y="98"/>
                </a:lnTo>
                <a:lnTo>
                  <a:pt x="28" y="102"/>
                </a:lnTo>
                <a:lnTo>
                  <a:pt x="26" y="104"/>
                </a:lnTo>
                <a:lnTo>
                  <a:pt x="26" y="106"/>
                </a:lnTo>
                <a:lnTo>
                  <a:pt x="26" y="106"/>
                </a:lnTo>
                <a:lnTo>
                  <a:pt x="26" y="108"/>
                </a:lnTo>
                <a:lnTo>
                  <a:pt x="24" y="110"/>
                </a:lnTo>
                <a:lnTo>
                  <a:pt x="22" y="112"/>
                </a:lnTo>
                <a:lnTo>
                  <a:pt x="20" y="114"/>
                </a:lnTo>
                <a:lnTo>
                  <a:pt x="18" y="114"/>
                </a:lnTo>
                <a:lnTo>
                  <a:pt x="16" y="116"/>
                </a:lnTo>
                <a:lnTo>
                  <a:pt x="14" y="118"/>
                </a:lnTo>
                <a:lnTo>
                  <a:pt x="14" y="120"/>
                </a:lnTo>
                <a:lnTo>
                  <a:pt x="14" y="120"/>
                </a:lnTo>
                <a:lnTo>
                  <a:pt x="12" y="122"/>
                </a:lnTo>
                <a:lnTo>
                  <a:pt x="12" y="124"/>
                </a:lnTo>
                <a:lnTo>
                  <a:pt x="10" y="126"/>
                </a:lnTo>
                <a:lnTo>
                  <a:pt x="10" y="132"/>
                </a:lnTo>
                <a:lnTo>
                  <a:pt x="10" y="136"/>
                </a:lnTo>
                <a:lnTo>
                  <a:pt x="8" y="144"/>
                </a:lnTo>
                <a:lnTo>
                  <a:pt x="8" y="146"/>
                </a:lnTo>
                <a:lnTo>
                  <a:pt x="10" y="146"/>
                </a:lnTo>
                <a:lnTo>
                  <a:pt x="14" y="144"/>
                </a:lnTo>
                <a:lnTo>
                  <a:pt x="18" y="144"/>
                </a:lnTo>
                <a:lnTo>
                  <a:pt x="20" y="142"/>
                </a:lnTo>
                <a:lnTo>
                  <a:pt x="24" y="142"/>
                </a:lnTo>
                <a:lnTo>
                  <a:pt x="26" y="142"/>
                </a:lnTo>
                <a:lnTo>
                  <a:pt x="26" y="142"/>
                </a:lnTo>
                <a:lnTo>
                  <a:pt x="26" y="142"/>
                </a:lnTo>
                <a:lnTo>
                  <a:pt x="28" y="142"/>
                </a:lnTo>
                <a:lnTo>
                  <a:pt x="30" y="142"/>
                </a:lnTo>
                <a:lnTo>
                  <a:pt x="32" y="144"/>
                </a:lnTo>
                <a:lnTo>
                  <a:pt x="36" y="146"/>
                </a:lnTo>
                <a:lnTo>
                  <a:pt x="38" y="146"/>
                </a:lnTo>
                <a:lnTo>
                  <a:pt x="40" y="148"/>
                </a:lnTo>
                <a:lnTo>
                  <a:pt x="42" y="148"/>
                </a:lnTo>
                <a:lnTo>
                  <a:pt x="42" y="148"/>
                </a:lnTo>
                <a:lnTo>
                  <a:pt x="44" y="148"/>
                </a:lnTo>
                <a:lnTo>
                  <a:pt x="44" y="148"/>
                </a:lnTo>
                <a:lnTo>
                  <a:pt x="46" y="148"/>
                </a:lnTo>
                <a:lnTo>
                  <a:pt x="46" y="148"/>
                </a:lnTo>
                <a:lnTo>
                  <a:pt x="46" y="146"/>
                </a:lnTo>
                <a:lnTo>
                  <a:pt x="46" y="146"/>
                </a:lnTo>
                <a:lnTo>
                  <a:pt x="48" y="144"/>
                </a:lnTo>
                <a:lnTo>
                  <a:pt x="48" y="142"/>
                </a:lnTo>
                <a:lnTo>
                  <a:pt x="48" y="142"/>
                </a:lnTo>
                <a:lnTo>
                  <a:pt x="50" y="140"/>
                </a:lnTo>
                <a:lnTo>
                  <a:pt x="50" y="140"/>
                </a:lnTo>
                <a:lnTo>
                  <a:pt x="50" y="140"/>
                </a:lnTo>
                <a:lnTo>
                  <a:pt x="52" y="140"/>
                </a:lnTo>
                <a:lnTo>
                  <a:pt x="52" y="140"/>
                </a:lnTo>
                <a:lnTo>
                  <a:pt x="54" y="142"/>
                </a:lnTo>
                <a:lnTo>
                  <a:pt x="56" y="142"/>
                </a:lnTo>
                <a:lnTo>
                  <a:pt x="58" y="142"/>
                </a:lnTo>
                <a:lnTo>
                  <a:pt x="58" y="144"/>
                </a:lnTo>
                <a:lnTo>
                  <a:pt x="60" y="144"/>
                </a:lnTo>
                <a:lnTo>
                  <a:pt x="60" y="146"/>
                </a:lnTo>
                <a:lnTo>
                  <a:pt x="60" y="146"/>
                </a:lnTo>
                <a:lnTo>
                  <a:pt x="60" y="148"/>
                </a:lnTo>
                <a:lnTo>
                  <a:pt x="60" y="148"/>
                </a:lnTo>
                <a:lnTo>
                  <a:pt x="60" y="150"/>
                </a:lnTo>
                <a:lnTo>
                  <a:pt x="60" y="152"/>
                </a:lnTo>
                <a:lnTo>
                  <a:pt x="58" y="154"/>
                </a:lnTo>
                <a:lnTo>
                  <a:pt x="58" y="158"/>
                </a:lnTo>
                <a:lnTo>
                  <a:pt x="58" y="160"/>
                </a:lnTo>
                <a:lnTo>
                  <a:pt x="56" y="162"/>
                </a:lnTo>
                <a:lnTo>
                  <a:pt x="56" y="164"/>
                </a:lnTo>
                <a:lnTo>
                  <a:pt x="56" y="164"/>
                </a:lnTo>
                <a:lnTo>
                  <a:pt x="56" y="166"/>
                </a:lnTo>
                <a:lnTo>
                  <a:pt x="58" y="166"/>
                </a:lnTo>
                <a:lnTo>
                  <a:pt x="58" y="168"/>
                </a:lnTo>
                <a:lnTo>
                  <a:pt x="60" y="170"/>
                </a:lnTo>
                <a:lnTo>
                  <a:pt x="60" y="172"/>
                </a:lnTo>
                <a:lnTo>
                  <a:pt x="60" y="172"/>
                </a:lnTo>
                <a:lnTo>
                  <a:pt x="60" y="172"/>
                </a:lnTo>
                <a:lnTo>
                  <a:pt x="60" y="174"/>
                </a:lnTo>
                <a:lnTo>
                  <a:pt x="60" y="174"/>
                </a:lnTo>
                <a:lnTo>
                  <a:pt x="58" y="174"/>
                </a:lnTo>
                <a:lnTo>
                  <a:pt x="58" y="174"/>
                </a:lnTo>
                <a:lnTo>
                  <a:pt x="56" y="174"/>
                </a:lnTo>
                <a:lnTo>
                  <a:pt x="56" y="174"/>
                </a:lnTo>
                <a:lnTo>
                  <a:pt x="54" y="174"/>
                </a:lnTo>
                <a:lnTo>
                  <a:pt x="50" y="174"/>
                </a:lnTo>
                <a:lnTo>
                  <a:pt x="48" y="174"/>
                </a:lnTo>
                <a:lnTo>
                  <a:pt x="44" y="172"/>
                </a:lnTo>
                <a:lnTo>
                  <a:pt x="44" y="172"/>
                </a:lnTo>
                <a:lnTo>
                  <a:pt x="42" y="172"/>
                </a:lnTo>
                <a:lnTo>
                  <a:pt x="40" y="172"/>
                </a:lnTo>
                <a:lnTo>
                  <a:pt x="40" y="174"/>
                </a:lnTo>
                <a:lnTo>
                  <a:pt x="38" y="174"/>
                </a:lnTo>
                <a:lnTo>
                  <a:pt x="38" y="174"/>
                </a:lnTo>
                <a:lnTo>
                  <a:pt x="36" y="176"/>
                </a:lnTo>
                <a:lnTo>
                  <a:pt x="36" y="176"/>
                </a:lnTo>
                <a:lnTo>
                  <a:pt x="34" y="178"/>
                </a:lnTo>
                <a:lnTo>
                  <a:pt x="32" y="180"/>
                </a:lnTo>
                <a:lnTo>
                  <a:pt x="32" y="180"/>
                </a:lnTo>
                <a:lnTo>
                  <a:pt x="32" y="182"/>
                </a:lnTo>
                <a:lnTo>
                  <a:pt x="32" y="184"/>
                </a:lnTo>
                <a:lnTo>
                  <a:pt x="32" y="186"/>
                </a:lnTo>
                <a:lnTo>
                  <a:pt x="32" y="188"/>
                </a:lnTo>
                <a:lnTo>
                  <a:pt x="32" y="190"/>
                </a:lnTo>
                <a:lnTo>
                  <a:pt x="32" y="192"/>
                </a:lnTo>
                <a:lnTo>
                  <a:pt x="32" y="192"/>
                </a:lnTo>
                <a:lnTo>
                  <a:pt x="32" y="192"/>
                </a:lnTo>
                <a:lnTo>
                  <a:pt x="30" y="192"/>
                </a:lnTo>
                <a:lnTo>
                  <a:pt x="30" y="192"/>
                </a:lnTo>
                <a:lnTo>
                  <a:pt x="28" y="192"/>
                </a:lnTo>
                <a:lnTo>
                  <a:pt x="28" y="192"/>
                </a:lnTo>
                <a:lnTo>
                  <a:pt x="26" y="192"/>
                </a:lnTo>
                <a:lnTo>
                  <a:pt x="24" y="192"/>
                </a:lnTo>
                <a:lnTo>
                  <a:pt x="22" y="192"/>
                </a:lnTo>
                <a:lnTo>
                  <a:pt x="22" y="192"/>
                </a:lnTo>
                <a:lnTo>
                  <a:pt x="20" y="192"/>
                </a:lnTo>
                <a:lnTo>
                  <a:pt x="20" y="192"/>
                </a:lnTo>
                <a:lnTo>
                  <a:pt x="20" y="194"/>
                </a:lnTo>
                <a:lnTo>
                  <a:pt x="20" y="194"/>
                </a:lnTo>
                <a:lnTo>
                  <a:pt x="20" y="194"/>
                </a:lnTo>
                <a:lnTo>
                  <a:pt x="20" y="196"/>
                </a:lnTo>
                <a:lnTo>
                  <a:pt x="20" y="196"/>
                </a:lnTo>
                <a:lnTo>
                  <a:pt x="20" y="198"/>
                </a:lnTo>
                <a:lnTo>
                  <a:pt x="22" y="202"/>
                </a:lnTo>
                <a:lnTo>
                  <a:pt x="22" y="204"/>
                </a:lnTo>
                <a:lnTo>
                  <a:pt x="24" y="206"/>
                </a:lnTo>
                <a:lnTo>
                  <a:pt x="24" y="210"/>
                </a:lnTo>
                <a:lnTo>
                  <a:pt x="24" y="212"/>
                </a:lnTo>
                <a:lnTo>
                  <a:pt x="26" y="214"/>
                </a:lnTo>
                <a:lnTo>
                  <a:pt x="26" y="216"/>
                </a:lnTo>
                <a:lnTo>
                  <a:pt x="26" y="216"/>
                </a:lnTo>
                <a:lnTo>
                  <a:pt x="28" y="218"/>
                </a:lnTo>
                <a:lnTo>
                  <a:pt x="28" y="218"/>
                </a:lnTo>
                <a:lnTo>
                  <a:pt x="30" y="218"/>
                </a:lnTo>
                <a:lnTo>
                  <a:pt x="30" y="218"/>
                </a:lnTo>
                <a:lnTo>
                  <a:pt x="32" y="218"/>
                </a:lnTo>
                <a:lnTo>
                  <a:pt x="36" y="218"/>
                </a:lnTo>
                <a:lnTo>
                  <a:pt x="38" y="218"/>
                </a:lnTo>
                <a:lnTo>
                  <a:pt x="42" y="216"/>
                </a:lnTo>
                <a:lnTo>
                  <a:pt x="46" y="216"/>
                </a:lnTo>
                <a:lnTo>
                  <a:pt x="46" y="216"/>
                </a:lnTo>
                <a:lnTo>
                  <a:pt x="48" y="216"/>
                </a:lnTo>
                <a:lnTo>
                  <a:pt x="48" y="216"/>
                </a:lnTo>
                <a:lnTo>
                  <a:pt x="50" y="218"/>
                </a:lnTo>
                <a:lnTo>
                  <a:pt x="50" y="218"/>
                </a:lnTo>
                <a:lnTo>
                  <a:pt x="50" y="218"/>
                </a:lnTo>
                <a:lnTo>
                  <a:pt x="52" y="220"/>
                </a:lnTo>
                <a:lnTo>
                  <a:pt x="52" y="220"/>
                </a:lnTo>
                <a:lnTo>
                  <a:pt x="52" y="222"/>
                </a:lnTo>
                <a:lnTo>
                  <a:pt x="52" y="224"/>
                </a:lnTo>
                <a:lnTo>
                  <a:pt x="52" y="226"/>
                </a:lnTo>
                <a:lnTo>
                  <a:pt x="52" y="232"/>
                </a:lnTo>
                <a:lnTo>
                  <a:pt x="52" y="236"/>
                </a:lnTo>
                <a:lnTo>
                  <a:pt x="52" y="238"/>
                </a:lnTo>
                <a:lnTo>
                  <a:pt x="54" y="238"/>
                </a:lnTo>
                <a:lnTo>
                  <a:pt x="54" y="240"/>
                </a:lnTo>
                <a:lnTo>
                  <a:pt x="54" y="242"/>
                </a:lnTo>
                <a:lnTo>
                  <a:pt x="54" y="242"/>
                </a:lnTo>
                <a:lnTo>
                  <a:pt x="56" y="242"/>
                </a:lnTo>
                <a:lnTo>
                  <a:pt x="56" y="242"/>
                </a:lnTo>
                <a:lnTo>
                  <a:pt x="56" y="242"/>
                </a:lnTo>
                <a:lnTo>
                  <a:pt x="56" y="242"/>
                </a:lnTo>
                <a:lnTo>
                  <a:pt x="58" y="242"/>
                </a:lnTo>
                <a:lnTo>
                  <a:pt x="58" y="242"/>
                </a:lnTo>
                <a:lnTo>
                  <a:pt x="58" y="240"/>
                </a:lnTo>
                <a:lnTo>
                  <a:pt x="58" y="238"/>
                </a:lnTo>
                <a:lnTo>
                  <a:pt x="58" y="236"/>
                </a:lnTo>
                <a:lnTo>
                  <a:pt x="58" y="234"/>
                </a:lnTo>
                <a:lnTo>
                  <a:pt x="58" y="232"/>
                </a:lnTo>
                <a:lnTo>
                  <a:pt x="58" y="230"/>
                </a:lnTo>
                <a:lnTo>
                  <a:pt x="58" y="230"/>
                </a:lnTo>
                <a:lnTo>
                  <a:pt x="60" y="230"/>
                </a:lnTo>
                <a:lnTo>
                  <a:pt x="60" y="228"/>
                </a:lnTo>
                <a:lnTo>
                  <a:pt x="60" y="228"/>
                </a:lnTo>
                <a:lnTo>
                  <a:pt x="62" y="228"/>
                </a:lnTo>
                <a:lnTo>
                  <a:pt x="62" y="228"/>
                </a:lnTo>
                <a:lnTo>
                  <a:pt x="64" y="228"/>
                </a:lnTo>
                <a:lnTo>
                  <a:pt x="66" y="228"/>
                </a:lnTo>
                <a:lnTo>
                  <a:pt x="68" y="228"/>
                </a:lnTo>
                <a:lnTo>
                  <a:pt x="72" y="228"/>
                </a:lnTo>
                <a:lnTo>
                  <a:pt x="74" y="228"/>
                </a:lnTo>
                <a:lnTo>
                  <a:pt x="76" y="230"/>
                </a:lnTo>
                <a:lnTo>
                  <a:pt x="76" y="230"/>
                </a:lnTo>
                <a:lnTo>
                  <a:pt x="78" y="230"/>
                </a:lnTo>
                <a:lnTo>
                  <a:pt x="78" y="232"/>
                </a:lnTo>
                <a:lnTo>
                  <a:pt x="78" y="232"/>
                </a:lnTo>
                <a:lnTo>
                  <a:pt x="80" y="234"/>
                </a:lnTo>
                <a:lnTo>
                  <a:pt x="80" y="236"/>
                </a:lnTo>
                <a:lnTo>
                  <a:pt x="80" y="238"/>
                </a:lnTo>
                <a:lnTo>
                  <a:pt x="80" y="242"/>
                </a:lnTo>
                <a:lnTo>
                  <a:pt x="82" y="246"/>
                </a:lnTo>
                <a:lnTo>
                  <a:pt x="82" y="248"/>
                </a:lnTo>
                <a:lnTo>
                  <a:pt x="82" y="250"/>
                </a:lnTo>
                <a:lnTo>
                  <a:pt x="84" y="250"/>
                </a:lnTo>
                <a:lnTo>
                  <a:pt x="88" y="248"/>
                </a:lnTo>
                <a:lnTo>
                  <a:pt x="90" y="246"/>
                </a:lnTo>
                <a:lnTo>
                  <a:pt x="92" y="246"/>
                </a:lnTo>
                <a:lnTo>
                  <a:pt x="94" y="246"/>
                </a:lnTo>
                <a:lnTo>
                  <a:pt x="94" y="246"/>
                </a:lnTo>
                <a:lnTo>
                  <a:pt x="96" y="246"/>
                </a:lnTo>
                <a:lnTo>
                  <a:pt x="98" y="246"/>
                </a:lnTo>
                <a:lnTo>
                  <a:pt x="98" y="246"/>
                </a:lnTo>
                <a:lnTo>
                  <a:pt x="100" y="246"/>
                </a:lnTo>
                <a:lnTo>
                  <a:pt x="102" y="246"/>
                </a:lnTo>
                <a:lnTo>
                  <a:pt x="104" y="248"/>
                </a:lnTo>
                <a:lnTo>
                  <a:pt x="106" y="248"/>
                </a:lnTo>
                <a:lnTo>
                  <a:pt x="106" y="248"/>
                </a:lnTo>
                <a:lnTo>
                  <a:pt x="108" y="250"/>
                </a:lnTo>
                <a:lnTo>
                  <a:pt x="108" y="250"/>
                </a:lnTo>
                <a:lnTo>
                  <a:pt x="108" y="250"/>
                </a:lnTo>
                <a:lnTo>
                  <a:pt x="108" y="252"/>
                </a:lnTo>
                <a:lnTo>
                  <a:pt x="108" y="254"/>
                </a:lnTo>
                <a:lnTo>
                  <a:pt x="108" y="254"/>
                </a:lnTo>
                <a:lnTo>
                  <a:pt x="106" y="256"/>
                </a:lnTo>
                <a:lnTo>
                  <a:pt x="106" y="258"/>
                </a:lnTo>
                <a:lnTo>
                  <a:pt x="106" y="258"/>
                </a:lnTo>
                <a:lnTo>
                  <a:pt x="106" y="260"/>
                </a:lnTo>
                <a:lnTo>
                  <a:pt x="108" y="260"/>
                </a:lnTo>
                <a:lnTo>
                  <a:pt x="108" y="260"/>
                </a:lnTo>
                <a:lnTo>
                  <a:pt x="108" y="260"/>
                </a:lnTo>
                <a:lnTo>
                  <a:pt x="110" y="262"/>
                </a:lnTo>
                <a:lnTo>
                  <a:pt x="112" y="262"/>
                </a:lnTo>
                <a:lnTo>
                  <a:pt x="114" y="262"/>
                </a:lnTo>
                <a:lnTo>
                  <a:pt x="118" y="264"/>
                </a:lnTo>
                <a:lnTo>
                  <a:pt x="120" y="264"/>
                </a:lnTo>
                <a:lnTo>
                  <a:pt x="120" y="254"/>
                </a:lnTo>
                <a:lnTo>
                  <a:pt x="122" y="244"/>
                </a:lnTo>
                <a:lnTo>
                  <a:pt x="122" y="234"/>
                </a:lnTo>
                <a:lnTo>
                  <a:pt x="122" y="228"/>
                </a:lnTo>
                <a:lnTo>
                  <a:pt x="124" y="220"/>
                </a:lnTo>
                <a:lnTo>
                  <a:pt x="124" y="214"/>
                </a:lnTo>
                <a:lnTo>
                  <a:pt x="126" y="208"/>
                </a:lnTo>
                <a:lnTo>
                  <a:pt x="126" y="204"/>
                </a:lnTo>
                <a:lnTo>
                  <a:pt x="128" y="198"/>
                </a:lnTo>
                <a:lnTo>
                  <a:pt x="128" y="196"/>
                </a:lnTo>
                <a:lnTo>
                  <a:pt x="130" y="194"/>
                </a:lnTo>
                <a:lnTo>
                  <a:pt x="130" y="192"/>
                </a:lnTo>
                <a:lnTo>
                  <a:pt x="132" y="192"/>
                </a:lnTo>
                <a:lnTo>
                  <a:pt x="132" y="190"/>
                </a:lnTo>
                <a:lnTo>
                  <a:pt x="134" y="188"/>
                </a:lnTo>
                <a:lnTo>
                  <a:pt x="136" y="186"/>
                </a:lnTo>
                <a:lnTo>
                  <a:pt x="138" y="184"/>
                </a:lnTo>
                <a:lnTo>
                  <a:pt x="140" y="182"/>
                </a:lnTo>
                <a:lnTo>
                  <a:pt x="144" y="180"/>
                </a:lnTo>
                <a:lnTo>
                  <a:pt x="148" y="176"/>
                </a:lnTo>
                <a:lnTo>
                  <a:pt x="154" y="172"/>
                </a:lnTo>
                <a:lnTo>
                  <a:pt x="158" y="170"/>
                </a:lnTo>
                <a:lnTo>
                  <a:pt x="162" y="166"/>
                </a:lnTo>
                <a:lnTo>
                  <a:pt x="164" y="166"/>
                </a:lnTo>
                <a:lnTo>
                  <a:pt x="168" y="166"/>
                </a:lnTo>
                <a:lnTo>
                  <a:pt x="172" y="166"/>
                </a:lnTo>
                <a:lnTo>
                  <a:pt x="174" y="164"/>
                </a:lnTo>
                <a:lnTo>
                  <a:pt x="176" y="164"/>
                </a:lnTo>
                <a:lnTo>
                  <a:pt x="176" y="164"/>
                </a:lnTo>
                <a:lnTo>
                  <a:pt x="176" y="164"/>
                </a:lnTo>
                <a:lnTo>
                  <a:pt x="176" y="162"/>
                </a:lnTo>
                <a:lnTo>
                  <a:pt x="178" y="162"/>
                </a:lnTo>
                <a:lnTo>
                  <a:pt x="178" y="160"/>
                </a:lnTo>
                <a:lnTo>
                  <a:pt x="178" y="160"/>
                </a:lnTo>
                <a:lnTo>
                  <a:pt x="176" y="158"/>
                </a:lnTo>
                <a:lnTo>
                  <a:pt x="176" y="154"/>
                </a:lnTo>
                <a:lnTo>
                  <a:pt x="176" y="152"/>
                </a:lnTo>
                <a:lnTo>
                  <a:pt x="176" y="150"/>
                </a:lnTo>
                <a:lnTo>
                  <a:pt x="176" y="150"/>
                </a:lnTo>
                <a:lnTo>
                  <a:pt x="176" y="148"/>
                </a:lnTo>
                <a:lnTo>
                  <a:pt x="176" y="148"/>
                </a:lnTo>
                <a:lnTo>
                  <a:pt x="176" y="146"/>
                </a:lnTo>
                <a:lnTo>
                  <a:pt x="178" y="146"/>
                </a:lnTo>
                <a:lnTo>
                  <a:pt x="180" y="146"/>
                </a:lnTo>
                <a:lnTo>
                  <a:pt x="180" y="144"/>
                </a:lnTo>
                <a:lnTo>
                  <a:pt x="182" y="144"/>
                </a:lnTo>
                <a:lnTo>
                  <a:pt x="184" y="144"/>
                </a:lnTo>
                <a:lnTo>
                  <a:pt x="186" y="144"/>
                </a:lnTo>
                <a:lnTo>
                  <a:pt x="188" y="144"/>
                </a:lnTo>
                <a:lnTo>
                  <a:pt x="190" y="144"/>
                </a:lnTo>
                <a:lnTo>
                  <a:pt x="192" y="144"/>
                </a:lnTo>
                <a:lnTo>
                  <a:pt x="194" y="144"/>
                </a:lnTo>
                <a:lnTo>
                  <a:pt x="196" y="144"/>
                </a:lnTo>
                <a:lnTo>
                  <a:pt x="198" y="144"/>
                </a:lnTo>
                <a:lnTo>
                  <a:pt x="200" y="144"/>
                </a:lnTo>
                <a:lnTo>
                  <a:pt x="202" y="146"/>
                </a:lnTo>
                <a:lnTo>
                  <a:pt x="204" y="146"/>
                </a:lnTo>
                <a:lnTo>
                  <a:pt x="204" y="146"/>
                </a:lnTo>
                <a:lnTo>
                  <a:pt x="204" y="148"/>
                </a:lnTo>
                <a:lnTo>
                  <a:pt x="206" y="148"/>
                </a:lnTo>
                <a:lnTo>
                  <a:pt x="206" y="150"/>
                </a:lnTo>
                <a:lnTo>
                  <a:pt x="206" y="152"/>
                </a:lnTo>
                <a:lnTo>
                  <a:pt x="206" y="152"/>
                </a:lnTo>
                <a:lnTo>
                  <a:pt x="206" y="154"/>
                </a:lnTo>
                <a:lnTo>
                  <a:pt x="206" y="158"/>
                </a:lnTo>
                <a:lnTo>
                  <a:pt x="204" y="160"/>
                </a:lnTo>
                <a:lnTo>
                  <a:pt x="204" y="164"/>
                </a:lnTo>
                <a:lnTo>
                  <a:pt x="204" y="166"/>
                </a:lnTo>
                <a:lnTo>
                  <a:pt x="204" y="166"/>
                </a:lnTo>
                <a:lnTo>
                  <a:pt x="204" y="168"/>
                </a:lnTo>
                <a:lnTo>
                  <a:pt x="204" y="170"/>
                </a:lnTo>
                <a:lnTo>
                  <a:pt x="204" y="170"/>
                </a:lnTo>
                <a:lnTo>
                  <a:pt x="204" y="170"/>
                </a:lnTo>
                <a:lnTo>
                  <a:pt x="206" y="172"/>
                </a:lnTo>
                <a:lnTo>
                  <a:pt x="210" y="174"/>
                </a:lnTo>
                <a:lnTo>
                  <a:pt x="210" y="176"/>
                </a:lnTo>
                <a:lnTo>
                  <a:pt x="212" y="176"/>
                </a:lnTo>
                <a:lnTo>
                  <a:pt x="212" y="178"/>
                </a:lnTo>
                <a:lnTo>
                  <a:pt x="212" y="178"/>
                </a:lnTo>
                <a:lnTo>
                  <a:pt x="214" y="178"/>
                </a:lnTo>
                <a:lnTo>
                  <a:pt x="214" y="180"/>
                </a:lnTo>
                <a:lnTo>
                  <a:pt x="214" y="180"/>
                </a:lnTo>
                <a:lnTo>
                  <a:pt x="212" y="180"/>
                </a:lnTo>
                <a:lnTo>
                  <a:pt x="212" y="182"/>
                </a:lnTo>
                <a:lnTo>
                  <a:pt x="212" y="182"/>
                </a:lnTo>
                <a:lnTo>
                  <a:pt x="210" y="184"/>
                </a:lnTo>
                <a:lnTo>
                  <a:pt x="208" y="186"/>
                </a:lnTo>
                <a:lnTo>
                  <a:pt x="206" y="186"/>
                </a:lnTo>
                <a:lnTo>
                  <a:pt x="210" y="194"/>
                </a:lnTo>
                <a:lnTo>
                  <a:pt x="214" y="200"/>
                </a:lnTo>
                <a:lnTo>
                  <a:pt x="216" y="204"/>
                </a:lnTo>
                <a:lnTo>
                  <a:pt x="218" y="206"/>
                </a:lnTo>
                <a:lnTo>
                  <a:pt x="218" y="208"/>
                </a:lnTo>
                <a:lnTo>
                  <a:pt x="218" y="210"/>
                </a:lnTo>
                <a:lnTo>
                  <a:pt x="220" y="212"/>
                </a:lnTo>
                <a:lnTo>
                  <a:pt x="220" y="214"/>
                </a:lnTo>
                <a:lnTo>
                  <a:pt x="220" y="216"/>
                </a:lnTo>
                <a:lnTo>
                  <a:pt x="222" y="216"/>
                </a:lnTo>
                <a:lnTo>
                  <a:pt x="222" y="216"/>
                </a:lnTo>
                <a:lnTo>
                  <a:pt x="222" y="216"/>
                </a:lnTo>
                <a:lnTo>
                  <a:pt x="224" y="216"/>
                </a:lnTo>
                <a:lnTo>
                  <a:pt x="224" y="216"/>
                </a:lnTo>
                <a:lnTo>
                  <a:pt x="226" y="216"/>
                </a:lnTo>
                <a:lnTo>
                  <a:pt x="228" y="216"/>
                </a:lnTo>
                <a:lnTo>
                  <a:pt x="230" y="214"/>
                </a:lnTo>
                <a:lnTo>
                  <a:pt x="236" y="212"/>
                </a:lnTo>
                <a:lnTo>
                  <a:pt x="238" y="212"/>
                </a:lnTo>
                <a:lnTo>
                  <a:pt x="238" y="212"/>
                </a:lnTo>
                <a:lnTo>
                  <a:pt x="240" y="212"/>
                </a:lnTo>
                <a:lnTo>
                  <a:pt x="242" y="212"/>
                </a:lnTo>
                <a:lnTo>
                  <a:pt x="244" y="212"/>
                </a:lnTo>
                <a:lnTo>
                  <a:pt x="248" y="212"/>
                </a:lnTo>
                <a:lnTo>
                  <a:pt x="252" y="212"/>
                </a:lnTo>
                <a:lnTo>
                  <a:pt x="256" y="214"/>
                </a:lnTo>
                <a:lnTo>
                  <a:pt x="260" y="214"/>
                </a:lnTo>
                <a:lnTo>
                  <a:pt x="262" y="216"/>
                </a:lnTo>
                <a:lnTo>
                  <a:pt x="264" y="216"/>
                </a:lnTo>
                <a:lnTo>
                  <a:pt x="268" y="218"/>
                </a:lnTo>
                <a:lnTo>
                  <a:pt x="270" y="218"/>
                </a:lnTo>
                <a:lnTo>
                  <a:pt x="270" y="220"/>
                </a:lnTo>
                <a:lnTo>
                  <a:pt x="272" y="220"/>
                </a:lnTo>
                <a:lnTo>
                  <a:pt x="272" y="222"/>
                </a:lnTo>
                <a:lnTo>
                  <a:pt x="272" y="222"/>
                </a:lnTo>
                <a:lnTo>
                  <a:pt x="272" y="224"/>
                </a:lnTo>
                <a:lnTo>
                  <a:pt x="274" y="224"/>
                </a:lnTo>
                <a:lnTo>
                  <a:pt x="274" y="226"/>
                </a:lnTo>
                <a:lnTo>
                  <a:pt x="274" y="228"/>
                </a:lnTo>
                <a:lnTo>
                  <a:pt x="274" y="232"/>
                </a:lnTo>
                <a:lnTo>
                  <a:pt x="274" y="238"/>
                </a:lnTo>
                <a:lnTo>
                  <a:pt x="274" y="240"/>
                </a:lnTo>
                <a:lnTo>
                  <a:pt x="274" y="242"/>
                </a:lnTo>
                <a:lnTo>
                  <a:pt x="274" y="242"/>
                </a:lnTo>
                <a:lnTo>
                  <a:pt x="274" y="246"/>
                </a:lnTo>
                <a:lnTo>
                  <a:pt x="276" y="250"/>
                </a:lnTo>
                <a:lnTo>
                  <a:pt x="276" y="252"/>
                </a:lnTo>
                <a:lnTo>
                  <a:pt x="276" y="254"/>
                </a:lnTo>
                <a:lnTo>
                  <a:pt x="278" y="254"/>
                </a:lnTo>
                <a:lnTo>
                  <a:pt x="278" y="256"/>
                </a:lnTo>
                <a:lnTo>
                  <a:pt x="278" y="256"/>
                </a:lnTo>
                <a:lnTo>
                  <a:pt x="280" y="258"/>
                </a:lnTo>
                <a:lnTo>
                  <a:pt x="282" y="258"/>
                </a:lnTo>
                <a:lnTo>
                  <a:pt x="284" y="260"/>
                </a:lnTo>
                <a:lnTo>
                  <a:pt x="288" y="262"/>
                </a:lnTo>
                <a:lnTo>
                  <a:pt x="294" y="264"/>
                </a:lnTo>
                <a:lnTo>
                  <a:pt x="296" y="264"/>
                </a:lnTo>
                <a:lnTo>
                  <a:pt x="298" y="266"/>
                </a:lnTo>
                <a:lnTo>
                  <a:pt x="302" y="270"/>
                </a:lnTo>
                <a:lnTo>
                  <a:pt x="306" y="272"/>
                </a:lnTo>
                <a:lnTo>
                  <a:pt x="312" y="266"/>
                </a:lnTo>
                <a:lnTo>
                  <a:pt x="318" y="262"/>
                </a:lnTo>
                <a:lnTo>
                  <a:pt x="320" y="260"/>
                </a:lnTo>
                <a:lnTo>
                  <a:pt x="322" y="260"/>
                </a:lnTo>
                <a:lnTo>
                  <a:pt x="324" y="258"/>
                </a:lnTo>
                <a:lnTo>
                  <a:pt x="326" y="258"/>
                </a:lnTo>
                <a:lnTo>
                  <a:pt x="330" y="256"/>
                </a:lnTo>
                <a:lnTo>
                  <a:pt x="336" y="256"/>
                </a:lnTo>
                <a:lnTo>
                  <a:pt x="340" y="254"/>
                </a:lnTo>
                <a:lnTo>
                  <a:pt x="346" y="252"/>
                </a:lnTo>
                <a:lnTo>
                  <a:pt x="350" y="252"/>
                </a:lnTo>
                <a:lnTo>
                  <a:pt x="352" y="250"/>
                </a:lnTo>
                <a:lnTo>
                  <a:pt x="354" y="250"/>
                </a:lnTo>
                <a:lnTo>
                  <a:pt x="356" y="248"/>
                </a:lnTo>
                <a:lnTo>
                  <a:pt x="358" y="248"/>
                </a:lnTo>
                <a:lnTo>
                  <a:pt x="358" y="246"/>
                </a:lnTo>
                <a:lnTo>
                  <a:pt x="360" y="246"/>
                </a:lnTo>
                <a:lnTo>
                  <a:pt x="360" y="244"/>
                </a:lnTo>
                <a:lnTo>
                  <a:pt x="360" y="244"/>
                </a:lnTo>
                <a:lnTo>
                  <a:pt x="362" y="242"/>
                </a:lnTo>
                <a:lnTo>
                  <a:pt x="362" y="242"/>
                </a:lnTo>
                <a:lnTo>
                  <a:pt x="362" y="240"/>
                </a:lnTo>
                <a:lnTo>
                  <a:pt x="362" y="240"/>
                </a:lnTo>
                <a:lnTo>
                  <a:pt x="362" y="238"/>
                </a:lnTo>
                <a:lnTo>
                  <a:pt x="362" y="238"/>
                </a:lnTo>
                <a:lnTo>
                  <a:pt x="360" y="236"/>
                </a:lnTo>
                <a:lnTo>
                  <a:pt x="360" y="234"/>
                </a:lnTo>
                <a:lnTo>
                  <a:pt x="358" y="232"/>
                </a:lnTo>
                <a:lnTo>
                  <a:pt x="356" y="232"/>
                </a:lnTo>
                <a:lnTo>
                  <a:pt x="354" y="230"/>
                </a:lnTo>
                <a:lnTo>
                  <a:pt x="352" y="228"/>
                </a:lnTo>
                <a:lnTo>
                  <a:pt x="350" y="228"/>
                </a:lnTo>
                <a:lnTo>
                  <a:pt x="350" y="228"/>
                </a:lnTo>
                <a:lnTo>
                  <a:pt x="350" y="228"/>
                </a:lnTo>
                <a:lnTo>
                  <a:pt x="348" y="228"/>
                </a:lnTo>
                <a:lnTo>
                  <a:pt x="346" y="228"/>
                </a:lnTo>
                <a:lnTo>
                  <a:pt x="344" y="230"/>
                </a:lnTo>
                <a:lnTo>
                  <a:pt x="342" y="230"/>
                </a:lnTo>
                <a:lnTo>
                  <a:pt x="340" y="230"/>
                </a:lnTo>
                <a:lnTo>
                  <a:pt x="340" y="230"/>
                </a:lnTo>
                <a:lnTo>
                  <a:pt x="338" y="230"/>
                </a:lnTo>
                <a:lnTo>
                  <a:pt x="338" y="230"/>
                </a:lnTo>
                <a:lnTo>
                  <a:pt x="336" y="230"/>
                </a:lnTo>
                <a:lnTo>
                  <a:pt x="334" y="230"/>
                </a:lnTo>
                <a:lnTo>
                  <a:pt x="334" y="228"/>
                </a:lnTo>
                <a:lnTo>
                  <a:pt x="330" y="226"/>
                </a:lnTo>
                <a:lnTo>
                  <a:pt x="330" y="224"/>
                </a:lnTo>
                <a:lnTo>
                  <a:pt x="328" y="224"/>
                </a:lnTo>
                <a:lnTo>
                  <a:pt x="328" y="222"/>
                </a:lnTo>
                <a:lnTo>
                  <a:pt x="326" y="222"/>
                </a:lnTo>
                <a:lnTo>
                  <a:pt x="326" y="220"/>
                </a:lnTo>
                <a:lnTo>
                  <a:pt x="326" y="220"/>
                </a:lnTo>
                <a:lnTo>
                  <a:pt x="326" y="220"/>
                </a:lnTo>
                <a:lnTo>
                  <a:pt x="326" y="218"/>
                </a:lnTo>
                <a:lnTo>
                  <a:pt x="328" y="218"/>
                </a:lnTo>
                <a:lnTo>
                  <a:pt x="328" y="216"/>
                </a:lnTo>
                <a:lnTo>
                  <a:pt x="330" y="214"/>
                </a:lnTo>
                <a:lnTo>
                  <a:pt x="330" y="214"/>
                </a:lnTo>
                <a:lnTo>
                  <a:pt x="332" y="212"/>
                </a:lnTo>
                <a:lnTo>
                  <a:pt x="334" y="212"/>
                </a:lnTo>
                <a:lnTo>
                  <a:pt x="334" y="210"/>
                </a:lnTo>
                <a:lnTo>
                  <a:pt x="334" y="210"/>
                </a:lnTo>
                <a:lnTo>
                  <a:pt x="334" y="210"/>
                </a:lnTo>
                <a:lnTo>
                  <a:pt x="334" y="208"/>
                </a:lnTo>
                <a:lnTo>
                  <a:pt x="332" y="206"/>
                </a:lnTo>
                <a:lnTo>
                  <a:pt x="332" y="204"/>
                </a:lnTo>
                <a:lnTo>
                  <a:pt x="332" y="202"/>
                </a:lnTo>
                <a:lnTo>
                  <a:pt x="332" y="200"/>
                </a:lnTo>
                <a:lnTo>
                  <a:pt x="330" y="198"/>
                </a:lnTo>
                <a:lnTo>
                  <a:pt x="330" y="198"/>
                </a:lnTo>
                <a:lnTo>
                  <a:pt x="332" y="198"/>
                </a:lnTo>
                <a:lnTo>
                  <a:pt x="332" y="196"/>
                </a:lnTo>
                <a:lnTo>
                  <a:pt x="334" y="194"/>
                </a:lnTo>
                <a:lnTo>
                  <a:pt x="334" y="192"/>
                </a:lnTo>
                <a:lnTo>
                  <a:pt x="336" y="192"/>
                </a:lnTo>
                <a:lnTo>
                  <a:pt x="338" y="190"/>
                </a:lnTo>
                <a:lnTo>
                  <a:pt x="338" y="190"/>
                </a:lnTo>
                <a:lnTo>
                  <a:pt x="340" y="188"/>
                </a:lnTo>
                <a:lnTo>
                  <a:pt x="342" y="188"/>
                </a:lnTo>
                <a:lnTo>
                  <a:pt x="342" y="188"/>
                </a:lnTo>
                <a:lnTo>
                  <a:pt x="342" y="188"/>
                </a:lnTo>
                <a:lnTo>
                  <a:pt x="344" y="190"/>
                </a:lnTo>
                <a:lnTo>
                  <a:pt x="344" y="190"/>
                </a:lnTo>
                <a:lnTo>
                  <a:pt x="346" y="192"/>
                </a:lnTo>
                <a:lnTo>
                  <a:pt x="346" y="194"/>
                </a:lnTo>
                <a:lnTo>
                  <a:pt x="348" y="196"/>
                </a:lnTo>
                <a:lnTo>
                  <a:pt x="350" y="198"/>
                </a:lnTo>
                <a:lnTo>
                  <a:pt x="350" y="200"/>
                </a:lnTo>
                <a:lnTo>
                  <a:pt x="352" y="200"/>
                </a:lnTo>
                <a:lnTo>
                  <a:pt x="352" y="200"/>
                </a:lnTo>
                <a:lnTo>
                  <a:pt x="354" y="202"/>
                </a:lnTo>
                <a:lnTo>
                  <a:pt x="354" y="202"/>
                </a:lnTo>
                <a:lnTo>
                  <a:pt x="356" y="202"/>
                </a:lnTo>
                <a:lnTo>
                  <a:pt x="356" y="202"/>
                </a:lnTo>
                <a:lnTo>
                  <a:pt x="356" y="202"/>
                </a:lnTo>
                <a:lnTo>
                  <a:pt x="356" y="200"/>
                </a:lnTo>
                <a:lnTo>
                  <a:pt x="356" y="200"/>
                </a:lnTo>
                <a:lnTo>
                  <a:pt x="358" y="198"/>
                </a:lnTo>
                <a:lnTo>
                  <a:pt x="358" y="196"/>
                </a:lnTo>
                <a:lnTo>
                  <a:pt x="360" y="194"/>
                </a:lnTo>
                <a:lnTo>
                  <a:pt x="360" y="192"/>
                </a:lnTo>
                <a:lnTo>
                  <a:pt x="360" y="192"/>
                </a:lnTo>
                <a:lnTo>
                  <a:pt x="362" y="192"/>
                </a:lnTo>
                <a:lnTo>
                  <a:pt x="362" y="190"/>
                </a:lnTo>
                <a:lnTo>
                  <a:pt x="364" y="188"/>
                </a:lnTo>
                <a:lnTo>
                  <a:pt x="368" y="188"/>
                </a:lnTo>
                <a:lnTo>
                  <a:pt x="370" y="188"/>
                </a:lnTo>
                <a:lnTo>
                  <a:pt x="372" y="186"/>
                </a:lnTo>
                <a:lnTo>
                  <a:pt x="376" y="186"/>
                </a:lnTo>
                <a:lnTo>
                  <a:pt x="378" y="186"/>
                </a:lnTo>
                <a:lnTo>
                  <a:pt x="378" y="186"/>
                </a:lnTo>
                <a:lnTo>
                  <a:pt x="380" y="186"/>
                </a:lnTo>
                <a:lnTo>
                  <a:pt x="380" y="186"/>
                </a:lnTo>
                <a:lnTo>
                  <a:pt x="380" y="186"/>
                </a:lnTo>
                <a:lnTo>
                  <a:pt x="382" y="188"/>
                </a:lnTo>
                <a:lnTo>
                  <a:pt x="384" y="190"/>
                </a:lnTo>
                <a:lnTo>
                  <a:pt x="384" y="192"/>
                </a:lnTo>
                <a:lnTo>
                  <a:pt x="386" y="192"/>
                </a:lnTo>
                <a:lnTo>
                  <a:pt x="388" y="194"/>
                </a:lnTo>
                <a:lnTo>
                  <a:pt x="388" y="196"/>
                </a:lnTo>
                <a:lnTo>
                  <a:pt x="390" y="196"/>
                </a:lnTo>
                <a:lnTo>
                  <a:pt x="390" y="196"/>
                </a:lnTo>
                <a:lnTo>
                  <a:pt x="392" y="196"/>
                </a:lnTo>
                <a:lnTo>
                  <a:pt x="394" y="196"/>
                </a:lnTo>
                <a:lnTo>
                  <a:pt x="396" y="196"/>
                </a:lnTo>
                <a:lnTo>
                  <a:pt x="398" y="196"/>
                </a:lnTo>
                <a:lnTo>
                  <a:pt x="402" y="196"/>
                </a:lnTo>
                <a:lnTo>
                  <a:pt x="406" y="194"/>
                </a:lnTo>
                <a:lnTo>
                  <a:pt x="414" y="192"/>
                </a:lnTo>
                <a:lnTo>
                  <a:pt x="418" y="192"/>
                </a:lnTo>
                <a:lnTo>
                  <a:pt x="420" y="192"/>
                </a:lnTo>
                <a:lnTo>
                  <a:pt x="422" y="192"/>
                </a:lnTo>
                <a:lnTo>
                  <a:pt x="426" y="190"/>
                </a:lnTo>
                <a:lnTo>
                  <a:pt x="432" y="192"/>
                </a:lnTo>
                <a:lnTo>
                  <a:pt x="434" y="192"/>
                </a:lnTo>
                <a:lnTo>
                  <a:pt x="436" y="192"/>
                </a:lnTo>
                <a:lnTo>
                  <a:pt x="438" y="192"/>
                </a:lnTo>
                <a:lnTo>
                  <a:pt x="440" y="192"/>
                </a:lnTo>
                <a:lnTo>
                  <a:pt x="442" y="192"/>
                </a:lnTo>
                <a:lnTo>
                  <a:pt x="442" y="194"/>
                </a:lnTo>
                <a:lnTo>
                  <a:pt x="446" y="196"/>
                </a:lnTo>
                <a:lnTo>
                  <a:pt x="448" y="198"/>
                </a:lnTo>
                <a:lnTo>
                  <a:pt x="450" y="200"/>
                </a:lnTo>
                <a:lnTo>
                  <a:pt x="456" y="204"/>
                </a:lnTo>
                <a:lnTo>
                  <a:pt x="458" y="206"/>
                </a:lnTo>
                <a:lnTo>
                  <a:pt x="460" y="202"/>
                </a:lnTo>
                <a:lnTo>
                  <a:pt x="462" y="200"/>
                </a:lnTo>
                <a:lnTo>
                  <a:pt x="462" y="198"/>
                </a:lnTo>
                <a:lnTo>
                  <a:pt x="462" y="198"/>
                </a:lnTo>
                <a:lnTo>
                  <a:pt x="462" y="196"/>
                </a:lnTo>
                <a:lnTo>
                  <a:pt x="464" y="196"/>
                </a:lnTo>
                <a:lnTo>
                  <a:pt x="464" y="192"/>
                </a:lnTo>
                <a:lnTo>
                  <a:pt x="464" y="190"/>
                </a:lnTo>
                <a:lnTo>
                  <a:pt x="462" y="188"/>
                </a:lnTo>
                <a:lnTo>
                  <a:pt x="462" y="184"/>
                </a:lnTo>
                <a:lnTo>
                  <a:pt x="462" y="182"/>
                </a:lnTo>
                <a:lnTo>
                  <a:pt x="462" y="180"/>
                </a:lnTo>
                <a:lnTo>
                  <a:pt x="464" y="180"/>
                </a:lnTo>
                <a:lnTo>
                  <a:pt x="464" y="178"/>
                </a:lnTo>
                <a:lnTo>
                  <a:pt x="464" y="178"/>
                </a:lnTo>
                <a:lnTo>
                  <a:pt x="464" y="176"/>
                </a:lnTo>
                <a:lnTo>
                  <a:pt x="466" y="176"/>
                </a:lnTo>
                <a:lnTo>
                  <a:pt x="466" y="174"/>
                </a:lnTo>
                <a:lnTo>
                  <a:pt x="468" y="174"/>
                </a:lnTo>
                <a:lnTo>
                  <a:pt x="470" y="172"/>
                </a:lnTo>
                <a:lnTo>
                  <a:pt x="474" y="172"/>
                </a:lnTo>
                <a:lnTo>
                  <a:pt x="476" y="170"/>
                </a:lnTo>
                <a:lnTo>
                  <a:pt x="478" y="170"/>
                </a:lnTo>
                <a:lnTo>
                  <a:pt x="480" y="170"/>
                </a:lnTo>
                <a:lnTo>
                  <a:pt x="480" y="170"/>
                </a:lnTo>
                <a:lnTo>
                  <a:pt x="480" y="170"/>
                </a:lnTo>
                <a:lnTo>
                  <a:pt x="484" y="170"/>
                </a:lnTo>
                <a:lnTo>
                  <a:pt x="486" y="172"/>
                </a:lnTo>
                <a:lnTo>
                  <a:pt x="488" y="174"/>
                </a:lnTo>
                <a:lnTo>
                  <a:pt x="490" y="174"/>
                </a:lnTo>
                <a:lnTo>
                  <a:pt x="492" y="176"/>
                </a:lnTo>
                <a:lnTo>
                  <a:pt x="494" y="176"/>
                </a:lnTo>
                <a:lnTo>
                  <a:pt x="496" y="176"/>
                </a:lnTo>
                <a:lnTo>
                  <a:pt x="496" y="176"/>
                </a:lnTo>
                <a:lnTo>
                  <a:pt x="496" y="174"/>
                </a:lnTo>
                <a:lnTo>
                  <a:pt x="498" y="174"/>
                </a:lnTo>
                <a:lnTo>
                  <a:pt x="498" y="174"/>
                </a:lnTo>
                <a:lnTo>
                  <a:pt x="498" y="174"/>
                </a:lnTo>
                <a:lnTo>
                  <a:pt x="498" y="172"/>
                </a:lnTo>
                <a:lnTo>
                  <a:pt x="500" y="170"/>
                </a:lnTo>
                <a:lnTo>
                  <a:pt x="500" y="170"/>
                </a:lnTo>
                <a:lnTo>
                  <a:pt x="500" y="166"/>
                </a:lnTo>
                <a:lnTo>
                  <a:pt x="500" y="164"/>
                </a:lnTo>
                <a:lnTo>
                  <a:pt x="502" y="160"/>
                </a:lnTo>
                <a:lnTo>
                  <a:pt x="502" y="154"/>
                </a:lnTo>
                <a:lnTo>
                  <a:pt x="502" y="150"/>
                </a:lnTo>
                <a:lnTo>
                  <a:pt x="502" y="148"/>
                </a:lnTo>
                <a:lnTo>
                  <a:pt x="502" y="146"/>
                </a:lnTo>
                <a:lnTo>
                  <a:pt x="502" y="144"/>
                </a:lnTo>
                <a:lnTo>
                  <a:pt x="502" y="142"/>
                </a:lnTo>
                <a:lnTo>
                  <a:pt x="504" y="142"/>
                </a:lnTo>
                <a:lnTo>
                  <a:pt x="504" y="140"/>
                </a:lnTo>
                <a:lnTo>
                  <a:pt x="506" y="138"/>
                </a:lnTo>
                <a:lnTo>
                  <a:pt x="508" y="136"/>
                </a:lnTo>
                <a:lnTo>
                  <a:pt x="510" y="136"/>
                </a:lnTo>
                <a:lnTo>
                  <a:pt x="510" y="134"/>
                </a:lnTo>
                <a:lnTo>
                  <a:pt x="512" y="134"/>
                </a:lnTo>
                <a:lnTo>
                  <a:pt x="512" y="134"/>
                </a:lnTo>
                <a:lnTo>
                  <a:pt x="516" y="134"/>
                </a:lnTo>
                <a:lnTo>
                  <a:pt x="518" y="134"/>
                </a:lnTo>
                <a:lnTo>
                  <a:pt x="520" y="134"/>
                </a:lnTo>
                <a:lnTo>
                  <a:pt x="520" y="132"/>
                </a:lnTo>
                <a:lnTo>
                  <a:pt x="522" y="132"/>
                </a:lnTo>
                <a:lnTo>
                  <a:pt x="522" y="132"/>
                </a:lnTo>
                <a:lnTo>
                  <a:pt x="522" y="132"/>
                </a:lnTo>
                <a:lnTo>
                  <a:pt x="522" y="132"/>
                </a:lnTo>
                <a:lnTo>
                  <a:pt x="524" y="130"/>
                </a:lnTo>
                <a:lnTo>
                  <a:pt x="524" y="128"/>
                </a:lnTo>
                <a:lnTo>
                  <a:pt x="524" y="126"/>
                </a:lnTo>
                <a:lnTo>
                  <a:pt x="524" y="124"/>
                </a:lnTo>
                <a:lnTo>
                  <a:pt x="524" y="122"/>
                </a:lnTo>
                <a:lnTo>
                  <a:pt x="526" y="120"/>
                </a:lnTo>
                <a:lnTo>
                  <a:pt x="526" y="120"/>
                </a:lnTo>
                <a:lnTo>
                  <a:pt x="528" y="120"/>
                </a:lnTo>
                <a:lnTo>
                  <a:pt x="530" y="116"/>
                </a:lnTo>
                <a:lnTo>
                  <a:pt x="534" y="116"/>
                </a:lnTo>
                <a:lnTo>
                  <a:pt x="534" y="11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7" name="Freeform 49"/>
          <p:cNvSpPr>
            <a:spLocks/>
          </p:cNvSpPr>
          <p:nvPr/>
        </p:nvSpPr>
        <p:spPr bwMode="auto">
          <a:xfrm>
            <a:off x="5966645" y="3295192"/>
            <a:ext cx="263275" cy="197457"/>
          </a:xfrm>
          <a:custGeom>
            <a:avLst/>
            <a:gdLst>
              <a:gd name="T0" fmla="*/ 120 w 152"/>
              <a:gd name="T1" fmla="*/ 34 h 114"/>
              <a:gd name="T2" fmla="*/ 124 w 152"/>
              <a:gd name="T3" fmla="*/ 36 h 114"/>
              <a:gd name="T4" fmla="*/ 130 w 152"/>
              <a:gd name="T5" fmla="*/ 38 h 114"/>
              <a:gd name="T6" fmla="*/ 132 w 152"/>
              <a:gd name="T7" fmla="*/ 44 h 114"/>
              <a:gd name="T8" fmla="*/ 134 w 152"/>
              <a:gd name="T9" fmla="*/ 56 h 114"/>
              <a:gd name="T10" fmla="*/ 132 w 152"/>
              <a:gd name="T11" fmla="*/ 66 h 114"/>
              <a:gd name="T12" fmla="*/ 130 w 152"/>
              <a:gd name="T13" fmla="*/ 76 h 114"/>
              <a:gd name="T14" fmla="*/ 126 w 152"/>
              <a:gd name="T15" fmla="*/ 80 h 114"/>
              <a:gd name="T16" fmla="*/ 118 w 152"/>
              <a:gd name="T17" fmla="*/ 82 h 114"/>
              <a:gd name="T18" fmla="*/ 116 w 152"/>
              <a:gd name="T19" fmla="*/ 88 h 114"/>
              <a:gd name="T20" fmla="*/ 112 w 152"/>
              <a:gd name="T21" fmla="*/ 92 h 114"/>
              <a:gd name="T22" fmla="*/ 104 w 152"/>
              <a:gd name="T23" fmla="*/ 94 h 114"/>
              <a:gd name="T24" fmla="*/ 92 w 152"/>
              <a:gd name="T25" fmla="*/ 94 h 114"/>
              <a:gd name="T26" fmla="*/ 88 w 152"/>
              <a:gd name="T27" fmla="*/ 98 h 114"/>
              <a:gd name="T28" fmla="*/ 88 w 152"/>
              <a:gd name="T29" fmla="*/ 100 h 114"/>
              <a:gd name="T30" fmla="*/ 88 w 152"/>
              <a:gd name="T31" fmla="*/ 106 h 114"/>
              <a:gd name="T32" fmla="*/ 84 w 152"/>
              <a:gd name="T33" fmla="*/ 114 h 114"/>
              <a:gd name="T34" fmla="*/ 78 w 152"/>
              <a:gd name="T35" fmla="*/ 96 h 114"/>
              <a:gd name="T36" fmla="*/ 74 w 152"/>
              <a:gd name="T37" fmla="*/ 84 h 114"/>
              <a:gd name="T38" fmla="*/ 70 w 152"/>
              <a:gd name="T39" fmla="*/ 78 h 114"/>
              <a:gd name="T40" fmla="*/ 68 w 152"/>
              <a:gd name="T41" fmla="*/ 78 h 114"/>
              <a:gd name="T42" fmla="*/ 64 w 152"/>
              <a:gd name="T43" fmla="*/ 80 h 114"/>
              <a:gd name="T44" fmla="*/ 54 w 152"/>
              <a:gd name="T45" fmla="*/ 88 h 114"/>
              <a:gd name="T46" fmla="*/ 48 w 152"/>
              <a:gd name="T47" fmla="*/ 90 h 114"/>
              <a:gd name="T48" fmla="*/ 34 w 152"/>
              <a:gd name="T49" fmla="*/ 92 h 114"/>
              <a:gd name="T50" fmla="*/ 16 w 152"/>
              <a:gd name="T51" fmla="*/ 88 h 114"/>
              <a:gd name="T52" fmla="*/ 12 w 152"/>
              <a:gd name="T53" fmla="*/ 76 h 114"/>
              <a:gd name="T54" fmla="*/ 22 w 152"/>
              <a:gd name="T55" fmla="*/ 72 h 114"/>
              <a:gd name="T56" fmla="*/ 40 w 152"/>
              <a:gd name="T57" fmla="*/ 66 h 114"/>
              <a:gd name="T58" fmla="*/ 52 w 152"/>
              <a:gd name="T59" fmla="*/ 62 h 114"/>
              <a:gd name="T60" fmla="*/ 54 w 152"/>
              <a:gd name="T61" fmla="*/ 58 h 114"/>
              <a:gd name="T62" fmla="*/ 58 w 152"/>
              <a:gd name="T63" fmla="*/ 54 h 114"/>
              <a:gd name="T64" fmla="*/ 56 w 152"/>
              <a:gd name="T65" fmla="*/ 50 h 114"/>
              <a:gd name="T66" fmla="*/ 48 w 152"/>
              <a:gd name="T67" fmla="*/ 44 h 114"/>
              <a:gd name="T68" fmla="*/ 44 w 152"/>
              <a:gd name="T69" fmla="*/ 42 h 114"/>
              <a:gd name="T70" fmla="*/ 38 w 152"/>
              <a:gd name="T71" fmla="*/ 44 h 114"/>
              <a:gd name="T72" fmla="*/ 34 w 152"/>
              <a:gd name="T73" fmla="*/ 44 h 114"/>
              <a:gd name="T74" fmla="*/ 26 w 152"/>
              <a:gd name="T75" fmla="*/ 40 h 114"/>
              <a:gd name="T76" fmla="*/ 22 w 152"/>
              <a:gd name="T77" fmla="*/ 36 h 114"/>
              <a:gd name="T78" fmla="*/ 22 w 152"/>
              <a:gd name="T79" fmla="*/ 32 h 114"/>
              <a:gd name="T80" fmla="*/ 26 w 152"/>
              <a:gd name="T81" fmla="*/ 26 h 114"/>
              <a:gd name="T82" fmla="*/ 28 w 152"/>
              <a:gd name="T83" fmla="*/ 24 h 114"/>
              <a:gd name="T84" fmla="*/ 28 w 152"/>
              <a:gd name="T85" fmla="*/ 18 h 114"/>
              <a:gd name="T86" fmla="*/ 26 w 152"/>
              <a:gd name="T87" fmla="*/ 12 h 114"/>
              <a:gd name="T88" fmla="*/ 30 w 152"/>
              <a:gd name="T89" fmla="*/ 6 h 114"/>
              <a:gd name="T90" fmla="*/ 36 w 152"/>
              <a:gd name="T91" fmla="*/ 2 h 114"/>
              <a:gd name="T92" fmla="*/ 38 w 152"/>
              <a:gd name="T93" fmla="*/ 2 h 114"/>
              <a:gd name="T94" fmla="*/ 44 w 152"/>
              <a:gd name="T95" fmla="*/ 8 h 114"/>
              <a:gd name="T96" fmla="*/ 48 w 152"/>
              <a:gd name="T97" fmla="*/ 14 h 114"/>
              <a:gd name="T98" fmla="*/ 50 w 152"/>
              <a:gd name="T99" fmla="*/ 16 h 114"/>
              <a:gd name="T100" fmla="*/ 52 w 152"/>
              <a:gd name="T101" fmla="*/ 12 h 114"/>
              <a:gd name="T102" fmla="*/ 56 w 152"/>
              <a:gd name="T103" fmla="*/ 4 h 114"/>
              <a:gd name="T104" fmla="*/ 62 w 152"/>
              <a:gd name="T105" fmla="*/ 2 h 114"/>
              <a:gd name="T106" fmla="*/ 72 w 152"/>
              <a:gd name="T107" fmla="*/ 0 h 114"/>
              <a:gd name="T108" fmla="*/ 76 w 152"/>
              <a:gd name="T109" fmla="*/ 0 h 114"/>
              <a:gd name="T110" fmla="*/ 82 w 152"/>
              <a:gd name="T111" fmla="*/ 6 h 114"/>
              <a:gd name="T112" fmla="*/ 86 w 152"/>
              <a:gd name="T113" fmla="*/ 10 h 114"/>
              <a:gd name="T114" fmla="*/ 92 w 152"/>
              <a:gd name="T115" fmla="*/ 10 h 114"/>
              <a:gd name="T116" fmla="*/ 114 w 152"/>
              <a:gd name="T117" fmla="*/ 4 h 114"/>
              <a:gd name="T118" fmla="*/ 126 w 152"/>
              <a:gd name="T119" fmla="*/ 4 h 114"/>
              <a:gd name="T120" fmla="*/ 136 w 152"/>
              <a:gd name="T121" fmla="*/ 6 h 114"/>
              <a:gd name="T122" fmla="*/ 144 w 152"/>
              <a:gd name="T123" fmla="*/ 10 h 114"/>
              <a:gd name="T124" fmla="*/ 118 w 152"/>
              <a:gd name="T1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14">
                <a:moveTo>
                  <a:pt x="118" y="32"/>
                </a:moveTo>
                <a:lnTo>
                  <a:pt x="118" y="32"/>
                </a:lnTo>
                <a:lnTo>
                  <a:pt x="118" y="34"/>
                </a:lnTo>
                <a:lnTo>
                  <a:pt x="120" y="34"/>
                </a:lnTo>
                <a:lnTo>
                  <a:pt x="120" y="34"/>
                </a:lnTo>
                <a:lnTo>
                  <a:pt x="120" y="34"/>
                </a:lnTo>
                <a:lnTo>
                  <a:pt x="122" y="34"/>
                </a:lnTo>
                <a:lnTo>
                  <a:pt x="124" y="36"/>
                </a:lnTo>
                <a:lnTo>
                  <a:pt x="126" y="36"/>
                </a:lnTo>
                <a:lnTo>
                  <a:pt x="128" y="36"/>
                </a:lnTo>
                <a:lnTo>
                  <a:pt x="130" y="36"/>
                </a:lnTo>
                <a:lnTo>
                  <a:pt x="130" y="38"/>
                </a:lnTo>
                <a:lnTo>
                  <a:pt x="130" y="38"/>
                </a:lnTo>
                <a:lnTo>
                  <a:pt x="132" y="40"/>
                </a:lnTo>
                <a:lnTo>
                  <a:pt x="132" y="42"/>
                </a:lnTo>
                <a:lnTo>
                  <a:pt x="132" y="44"/>
                </a:lnTo>
                <a:lnTo>
                  <a:pt x="132" y="46"/>
                </a:lnTo>
                <a:lnTo>
                  <a:pt x="134" y="50"/>
                </a:lnTo>
                <a:lnTo>
                  <a:pt x="134" y="52"/>
                </a:lnTo>
                <a:lnTo>
                  <a:pt x="134" y="56"/>
                </a:lnTo>
                <a:lnTo>
                  <a:pt x="134" y="58"/>
                </a:lnTo>
                <a:lnTo>
                  <a:pt x="134" y="60"/>
                </a:lnTo>
                <a:lnTo>
                  <a:pt x="134" y="64"/>
                </a:lnTo>
                <a:lnTo>
                  <a:pt x="132" y="66"/>
                </a:lnTo>
                <a:lnTo>
                  <a:pt x="132" y="70"/>
                </a:lnTo>
                <a:lnTo>
                  <a:pt x="132" y="72"/>
                </a:lnTo>
                <a:lnTo>
                  <a:pt x="130" y="74"/>
                </a:lnTo>
                <a:lnTo>
                  <a:pt x="130" y="76"/>
                </a:lnTo>
                <a:lnTo>
                  <a:pt x="128" y="78"/>
                </a:lnTo>
                <a:lnTo>
                  <a:pt x="128" y="78"/>
                </a:lnTo>
                <a:lnTo>
                  <a:pt x="128" y="80"/>
                </a:lnTo>
                <a:lnTo>
                  <a:pt x="126" y="80"/>
                </a:lnTo>
                <a:lnTo>
                  <a:pt x="126" y="80"/>
                </a:lnTo>
                <a:lnTo>
                  <a:pt x="124" y="82"/>
                </a:lnTo>
                <a:lnTo>
                  <a:pt x="120" y="82"/>
                </a:lnTo>
                <a:lnTo>
                  <a:pt x="118" y="82"/>
                </a:lnTo>
                <a:lnTo>
                  <a:pt x="118" y="84"/>
                </a:lnTo>
                <a:lnTo>
                  <a:pt x="116" y="84"/>
                </a:lnTo>
                <a:lnTo>
                  <a:pt x="116" y="86"/>
                </a:lnTo>
                <a:lnTo>
                  <a:pt x="116" y="88"/>
                </a:lnTo>
                <a:lnTo>
                  <a:pt x="114" y="90"/>
                </a:lnTo>
                <a:lnTo>
                  <a:pt x="114" y="92"/>
                </a:lnTo>
                <a:lnTo>
                  <a:pt x="112" y="92"/>
                </a:lnTo>
                <a:lnTo>
                  <a:pt x="112" y="92"/>
                </a:lnTo>
                <a:lnTo>
                  <a:pt x="110" y="94"/>
                </a:lnTo>
                <a:lnTo>
                  <a:pt x="108" y="94"/>
                </a:lnTo>
                <a:lnTo>
                  <a:pt x="106" y="94"/>
                </a:lnTo>
                <a:lnTo>
                  <a:pt x="104" y="94"/>
                </a:lnTo>
                <a:lnTo>
                  <a:pt x="100" y="94"/>
                </a:lnTo>
                <a:lnTo>
                  <a:pt x="96" y="94"/>
                </a:lnTo>
                <a:lnTo>
                  <a:pt x="94" y="94"/>
                </a:lnTo>
                <a:lnTo>
                  <a:pt x="92" y="94"/>
                </a:lnTo>
                <a:lnTo>
                  <a:pt x="90" y="96"/>
                </a:lnTo>
                <a:lnTo>
                  <a:pt x="90" y="96"/>
                </a:lnTo>
                <a:lnTo>
                  <a:pt x="88" y="96"/>
                </a:lnTo>
                <a:lnTo>
                  <a:pt x="88" y="98"/>
                </a:lnTo>
                <a:lnTo>
                  <a:pt x="88" y="98"/>
                </a:lnTo>
                <a:lnTo>
                  <a:pt x="86" y="98"/>
                </a:lnTo>
                <a:lnTo>
                  <a:pt x="88" y="100"/>
                </a:lnTo>
                <a:lnTo>
                  <a:pt x="88" y="100"/>
                </a:lnTo>
                <a:lnTo>
                  <a:pt x="88" y="102"/>
                </a:lnTo>
                <a:lnTo>
                  <a:pt x="88" y="104"/>
                </a:lnTo>
                <a:lnTo>
                  <a:pt x="88" y="106"/>
                </a:lnTo>
                <a:lnTo>
                  <a:pt x="88" y="106"/>
                </a:lnTo>
                <a:lnTo>
                  <a:pt x="88" y="108"/>
                </a:lnTo>
                <a:lnTo>
                  <a:pt x="88" y="108"/>
                </a:lnTo>
                <a:lnTo>
                  <a:pt x="86" y="110"/>
                </a:lnTo>
                <a:lnTo>
                  <a:pt x="84" y="114"/>
                </a:lnTo>
                <a:lnTo>
                  <a:pt x="82" y="114"/>
                </a:lnTo>
                <a:lnTo>
                  <a:pt x="82" y="108"/>
                </a:lnTo>
                <a:lnTo>
                  <a:pt x="80" y="104"/>
                </a:lnTo>
                <a:lnTo>
                  <a:pt x="78" y="96"/>
                </a:lnTo>
                <a:lnTo>
                  <a:pt x="78" y="94"/>
                </a:lnTo>
                <a:lnTo>
                  <a:pt x="76" y="90"/>
                </a:lnTo>
                <a:lnTo>
                  <a:pt x="76" y="88"/>
                </a:lnTo>
                <a:lnTo>
                  <a:pt x="74" y="84"/>
                </a:lnTo>
                <a:lnTo>
                  <a:pt x="72" y="82"/>
                </a:lnTo>
                <a:lnTo>
                  <a:pt x="72" y="80"/>
                </a:lnTo>
                <a:lnTo>
                  <a:pt x="72" y="80"/>
                </a:lnTo>
                <a:lnTo>
                  <a:pt x="70" y="78"/>
                </a:lnTo>
                <a:lnTo>
                  <a:pt x="70" y="78"/>
                </a:lnTo>
                <a:lnTo>
                  <a:pt x="70" y="78"/>
                </a:lnTo>
                <a:lnTo>
                  <a:pt x="68" y="78"/>
                </a:lnTo>
                <a:lnTo>
                  <a:pt x="68" y="78"/>
                </a:lnTo>
                <a:lnTo>
                  <a:pt x="66" y="78"/>
                </a:lnTo>
                <a:lnTo>
                  <a:pt x="66" y="78"/>
                </a:lnTo>
                <a:lnTo>
                  <a:pt x="64" y="78"/>
                </a:lnTo>
                <a:lnTo>
                  <a:pt x="64" y="80"/>
                </a:lnTo>
                <a:lnTo>
                  <a:pt x="62" y="80"/>
                </a:lnTo>
                <a:lnTo>
                  <a:pt x="60" y="82"/>
                </a:lnTo>
                <a:lnTo>
                  <a:pt x="56" y="86"/>
                </a:lnTo>
                <a:lnTo>
                  <a:pt x="54" y="88"/>
                </a:lnTo>
                <a:lnTo>
                  <a:pt x="52" y="90"/>
                </a:lnTo>
                <a:lnTo>
                  <a:pt x="52" y="90"/>
                </a:lnTo>
                <a:lnTo>
                  <a:pt x="50" y="90"/>
                </a:lnTo>
                <a:lnTo>
                  <a:pt x="48" y="90"/>
                </a:lnTo>
                <a:lnTo>
                  <a:pt x="44" y="92"/>
                </a:lnTo>
                <a:lnTo>
                  <a:pt x="40" y="92"/>
                </a:lnTo>
                <a:lnTo>
                  <a:pt x="36" y="92"/>
                </a:lnTo>
                <a:lnTo>
                  <a:pt x="34" y="92"/>
                </a:lnTo>
                <a:lnTo>
                  <a:pt x="32" y="92"/>
                </a:lnTo>
                <a:lnTo>
                  <a:pt x="28" y="92"/>
                </a:lnTo>
                <a:lnTo>
                  <a:pt x="22" y="90"/>
                </a:lnTo>
                <a:lnTo>
                  <a:pt x="16" y="88"/>
                </a:lnTo>
                <a:lnTo>
                  <a:pt x="4" y="86"/>
                </a:lnTo>
                <a:lnTo>
                  <a:pt x="0" y="86"/>
                </a:lnTo>
                <a:lnTo>
                  <a:pt x="8" y="80"/>
                </a:lnTo>
                <a:lnTo>
                  <a:pt x="12" y="76"/>
                </a:lnTo>
                <a:lnTo>
                  <a:pt x="16" y="74"/>
                </a:lnTo>
                <a:lnTo>
                  <a:pt x="18" y="74"/>
                </a:lnTo>
                <a:lnTo>
                  <a:pt x="20" y="72"/>
                </a:lnTo>
                <a:lnTo>
                  <a:pt x="22" y="72"/>
                </a:lnTo>
                <a:lnTo>
                  <a:pt x="26" y="70"/>
                </a:lnTo>
                <a:lnTo>
                  <a:pt x="30" y="70"/>
                </a:lnTo>
                <a:lnTo>
                  <a:pt x="36" y="68"/>
                </a:lnTo>
                <a:lnTo>
                  <a:pt x="40" y="66"/>
                </a:lnTo>
                <a:lnTo>
                  <a:pt x="46" y="66"/>
                </a:lnTo>
                <a:lnTo>
                  <a:pt x="48" y="64"/>
                </a:lnTo>
                <a:lnTo>
                  <a:pt x="50" y="64"/>
                </a:lnTo>
                <a:lnTo>
                  <a:pt x="52" y="62"/>
                </a:lnTo>
                <a:lnTo>
                  <a:pt x="52" y="62"/>
                </a:lnTo>
                <a:lnTo>
                  <a:pt x="54" y="60"/>
                </a:lnTo>
                <a:lnTo>
                  <a:pt x="54" y="60"/>
                </a:lnTo>
                <a:lnTo>
                  <a:pt x="54" y="58"/>
                </a:lnTo>
                <a:lnTo>
                  <a:pt x="56" y="58"/>
                </a:lnTo>
                <a:lnTo>
                  <a:pt x="56" y="56"/>
                </a:lnTo>
                <a:lnTo>
                  <a:pt x="58" y="56"/>
                </a:lnTo>
                <a:lnTo>
                  <a:pt x="58" y="54"/>
                </a:lnTo>
                <a:lnTo>
                  <a:pt x="58" y="54"/>
                </a:lnTo>
                <a:lnTo>
                  <a:pt x="58" y="52"/>
                </a:lnTo>
                <a:lnTo>
                  <a:pt x="56" y="52"/>
                </a:lnTo>
                <a:lnTo>
                  <a:pt x="56" y="50"/>
                </a:lnTo>
                <a:lnTo>
                  <a:pt x="54" y="48"/>
                </a:lnTo>
                <a:lnTo>
                  <a:pt x="52" y="46"/>
                </a:lnTo>
                <a:lnTo>
                  <a:pt x="50" y="44"/>
                </a:lnTo>
                <a:lnTo>
                  <a:pt x="48" y="44"/>
                </a:lnTo>
                <a:lnTo>
                  <a:pt x="46" y="42"/>
                </a:lnTo>
                <a:lnTo>
                  <a:pt x="46" y="42"/>
                </a:lnTo>
                <a:lnTo>
                  <a:pt x="44" y="42"/>
                </a:lnTo>
                <a:lnTo>
                  <a:pt x="44" y="42"/>
                </a:lnTo>
                <a:lnTo>
                  <a:pt x="42" y="42"/>
                </a:lnTo>
                <a:lnTo>
                  <a:pt x="40" y="42"/>
                </a:lnTo>
                <a:lnTo>
                  <a:pt x="40" y="44"/>
                </a:lnTo>
                <a:lnTo>
                  <a:pt x="38" y="44"/>
                </a:lnTo>
                <a:lnTo>
                  <a:pt x="36" y="44"/>
                </a:lnTo>
                <a:lnTo>
                  <a:pt x="34" y="44"/>
                </a:lnTo>
                <a:lnTo>
                  <a:pt x="34" y="44"/>
                </a:lnTo>
                <a:lnTo>
                  <a:pt x="34" y="44"/>
                </a:lnTo>
                <a:lnTo>
                  <a:pt x="32" y="44"/>
                </a:lnTo>
                <a:lnTo>
                  <a:pt x="30" y="42"/>
                </a:lnTo>
                <a:lnTo>
                  <a:pt x="28" y="42"/>
                </a:lnTo>
                <a:lnTo>
                  <a:pt x="26" y="40"/>
                </a:lnTo>
                <a:lnTo>
                  <a:pt x="24" y="38"/>
                </a:lnTo>
                <a:lnTo>
                  <a:pt x="22" y="36"/>
                </a:lnTo>
                <a:lnTo>
                  <a:pt x="22" y="36"/>
                </a:lnTo>
                <a:lnTo>
                  <a:pt x="22" y="36"/>
                </a:lnTo>
                <a:lnTo>
                  <a:pt x="22" y="34"/>
                </a:lnTo>
                <a:lnTo>
                  <a:pt x="22" y="34"/>
                </a:lnTo>
                <a:lnTo>
                  <a:pt x="22" y="34"/>
                </a:lnTo>
                <a:lnTo>
                  <a:pt x="22" y="32"/>
                </a:lnTo>
                <a:lnTo>
                  <a:pt x="22" y="32"/>
                </a:lnTo>
                <a:lnTo>
                  <a:pt x="24" y="30"/>
                </a:lnTo>
                <a:lnTo>
                  <a:pt x="24" y="28"/>
                </a:lnTo>
                <a:lnTo>
                  <a:pt x="26" y="26"/>
                </a:lnTo>
                <a:lnTo>
                  <a:pt x="28" y="24"/>
                </a:lnTo>
                <a:lnTo>
                  <a:pt x="28" y="24"/>
                </a:lnTo>
                <a:lnTo>
                  <a:pt x="28" y="24"/>
                </a:lnTo>
                <a:lnTo>
                  <a:pt x="28" y="24"/>
                </a:lnTo>
                <a:lnTo>
                  <a:pt x="28" y="22"/>
                </a:lnTo>
                <a:lnTo>
                  <a:pt x="28" y="20"/>
                </a:lnTo>
                <a:lnTo>
                  <a:pt x="28" y="18"/>
                </a:lnTo>
                <a:lnTo>
                  <a:pt x="28" y="18"/>
                </a:lnTo>
                <a:lnTo>
                  <a:pt x="26" y="16"/>
                </a:lnTo>
                <a:lnTo>
                  <a:pt x="26" y="14"/>
                </a:lnTo>
                <a:lnTo>
                  <a:pt x="26" y="12"/>
                </a:lnTo>
                <a:lnTo>
                  <a:pt x="26" y="12"/>
                </a:lnTo>
                <a:lnTo>
                  <a:pt x="26" y="10"/>
                </a:lnTo>
                <a:lnTo>
                  <a:pt x="26" y="10"/>
                </a:lnTo>
                <a:lnTo>
                  <a:pt x="28" y="8"/>
                </a:lnTo>
                <a:lnTo>
                  <a:pt x="30" y="6"/>
                </a:lnTo>
                <a:lnTo>
                  <a:pt x="30" y="6"/>
                </a:lnTo>
                <a:lnTo>
                  <a:pt x="32" y="4"/>
                </a:lnTo>
                <a:lnTo>
                  <a:pt x="34" y="2"/>
                </a:lnTo>
                <a:lnTo>
                  <a:pt x="36" y="2"/>
                </a:lnTo>
                <a:lnTo>
                  <a:pt x="36" y="2"/>
                </a:lnTo>
                <a:lnTo>
                  <a:pt x="36" y="2"/>
                </a:lnTo>
                <a:lnTo>
                  <a:pt x="38" y="2"/>
                </a:lnTo>
                <a:lnTo>
                  <a:pt x="38" y="2"/>
                </a:lnTo>
                <a:lnTo>
                  <a:pt x="40" y="4"/>
                </a:lnTo>
                <a:lnTo>
                  <a:pt x="40" y="4"/>
                </a:lnTo>
                <a:lnTo>
                  <a:pt x="42" y="6"/>
                </a:lnTo>
                <a:lnTo>
                  <a:pt x="44" y="8"/>
                </a:lnTo>
                <a:lnTo>
                  <a:pt x="46" y="12"/>
                </a:lnTo>
                <a:lnTo>
                  <a:pt x="46" y="12"/>
                </a:lnTo>
                <a:lnTo>
                  <a:pt x="46" y="14"/>
                </a:lnTo>
                <a:lnTo>
                  <a:pt x="48" y="14"/>
                </a:lnTo>
                <a:lnTo>
                  <a:pt x="48" y="16"/>
                </a:lnTo>
                <a:lnTo>
                  <a:pt x="50" y="16"/>
                </a:lnTo>
                <a:lnTo>
                  <a:pt x="50" y="16"/>
                </a:lnTo>
                <a:lnTo>
                  <a:pt x="50" y="16"/>
                </a:lnTo>
                <a:lnTo>
                  <a:pt x="52" y="14"/>
                </a:lnTo>
                <a:lnTo>
                  <a:pt x="52" y="14"/>
                </a:lnTo>
                <a:lnTo>
                  <a:pt x="52" y="14"/>
                </a:lnTo>
                <a:lnTo>
                  <a:pt x="52" y="12"/>
                </a:lnTo>
                <a:lnTo>
                  <a:pt x="54" y="10"/>
                </a:lnTo>
                <a:lnTo>
                  <a:pt x="54" y="6"/>
                </a:lnTo>
                <a:lnTo>
                  <a:pt x="56" y="6"/>
                </a:lnTo>
                <a:lnTo>
                  <a:pt x="56" y="4"/>
                </a:lnTo>
                <a:lnTo>
                  <a:pt x="56" y="4"/>
                </a:lnTo>
                <a:lnTo>
                  <a:pt x="58" y="4"/>
                </a:lnTo>
                <a:lnTo>
                  <a:pt x="60" y="2"/>
                </a:lnTo>
                <a:lnTo>
                  <a:pt x="62" y="2"/>
                </a:lnTo>
                <a:lnTo>
                  <a:pt x="64" y="0"/>
                </a:lnTo>
                <a:lnTo>
                  <a:pt x="68" y="0"/>
                </a:lnTo>
                <a:lnTo>
                  <a:pt x="70" y="0"/>
                </a:lnTo>
                <a:lnTo>
                  <a:pt x="72" y="0"/>
                </a:lnTo>
                <a:lnTo>
                  <a:pt x="74" y="0"/>
                </a:lnTo>
                <a:lnTo>
                  <a:pt x="74" y="0"/>
                </a:lnTo>
                <a:lnTo>
                  <a:pt x="74" y="0"/>
                </a:lnTo>
                <a:lnTo>
                  <a:pt x="76" y="0"/>
                </a:lnTo>
                <a:lnTo>
                  <a:pt x="76" y="2"/>
                </a:lnTo>
                <a:lnTo>
                  <a:pt x="78" y="2"/>
                </a:lnTo>
                <a:lnTo>
                  <a:pt x="80" y="4"/>
                </a:lnTo>
                <a:lnTo>
                  <a:pt x="82" y="6"/>
                </a:lnTo>
                <a:lnTo>
                  <a:pt x="82" y="8"/>
                </a:lnTo>
                <a:lnTo>
                  <a:pt x="84" y="8"/>
                </a:lnTo>
                <a:lnTo>
                  <a:pt x="84" y="8"/>
                </a:lnTo>
                <a:lnTo>
                  <a:pt x="86" y="10"/>
                </a:lnTo>
                <a:lnTo>
                  <a:pt x="86" y="10"/>
                </a:lnTo>
                <a:lnTo>
                  <a:pt x="88" y="10"/>
                </a:lnTo>
                <a:lnTo>
                  <a:pt x="90" y="10"/>
                </a:lnTo>
                <a:lnTo>
                  <a:pt x="92" y="10"/>
                </a:lnTo>
                <a:lnTo>
                  <a:pt x="96" y="8"/>
                </a:lnTo>
                <a:lnTo>
                  <a:pt x="100" y="8"/>
                </a:lnTo>
                <a:lnTo>
                  <a:pt x="110" y="6"/>
                </a:lnTo>
                <a:lnTo>
                  <a:pt x="114" y="4"/>
                </a:lnTo>
                <a:lnTo>
                  <a:pt x="114" y="4"/>
                </a:lnTo>
                <a:lnTo>
                  <a:pt x="116" y="4"/>
                </a:lnTo>
                <a:lnTo>
                  <a:pt x="120" y="4"/>
                </a:lnTo>
                <a:lnTo>
                  <a:pt x="126" y="4"/>
                </a:lnTo>
                <a:lnTo>
                  <a:pt x="128" y="4"/>
                </a:lnTo>
                <a:lnTo>
                  <a:pt x="132" y="4"/>
                </a:lnTo>
                <a:lnTo>
                  <a:pt x="134" y="6"/>
                </a:lnTo>
                <a:lnTo>
                  <a:pt x="136" y="6"/>
                </a:lnTo>
                <a:lnTo>
                  <a:pt x="136" y="6"/>
                </a:lnTo>
                <a:lnTo>
                  <a:pt x="138" y="6"/>
                </a:lnTo>
                <a:lnTo>
                  <a:pt x="140" y="8"/>
                </a:lnTo>
                <a:lnTo>
                  <a:pt x="144" y="10"/>
                </a:lnTo>
                <a:lnTo>
                  <a:pt x="146" y="12"/>
                </a:lnTo>
                <a:lnTo>
                  <a:pt x="150" y="16"/>
                </a:lnTo>
                <a:lnTo>
                  <a:pt x="152" y="18"/>
                </a:lnTo>
                <a:lnTo>
                  <a:pt x="118" y="3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8" name="Freeform 50"/>
          <p:cNvSpPr>
            <a:spLocks/>
          </p:cNvSpPr>
          <p:nvPr/>
        </p:nvSpPr>
        <p:spPr bwMode="auto">
          <a:xfrm>
            <a:off x="5966645" y="3295192"/>
            <a:ext cx="263275" cy="197457"/>
          </a:xfrm>
          <a:custGeom>
            <a:avLst/>
            <a:gdLst>
              <a:gd name="T0" fmla="*/ 120 w 152"/>
              <a:gd name="T1" fmla="*/ 34 h 114"/>
              <a:gd name="T2" fmla="*/ 124 w 152"/>
              <a:gd name="T3" fmla="*/ 36 h 114"/>
              <a:gd name="T4" fmla="*/ 130 w 152"/>
              <a:gd name="T5" fmla="*/ 38 h 114"/>
              <a:gd name="T6" fmla="*/ 132 w 152"/>
              <a:gd name="T7" fmla="*/ 44 h 114"/>
              <a:gd name="T8" fmla="*/ 134 w 152"/>
              <a:gd name="T9" fmla="*/ 56 h 114"/>
              <a:gd name="T10" fmla="*/ 132 w 152"/>
              <a:gd name="T11" fmla="*/ 66 h 114"/>
              <a:gd name="T12" fmla="*/ 130 w 152"/>
              <a:gd name="T13" fmla="*/ 76 h 114"/>
              <a:gd name="T14" fmla="*/ 126 w 152"/>
              <a:gd name="T15" fmla="*/ 80 h 114"/>
              <a:gd name="T16" fmla="*/ 118 w 152"/>
              <a:gd name="T17" fmla="*/ 82 h 114"/>
              <a:gd name="T18" fmla="*/ 116 w 152"/>
              <a:gd name="T19" fmla="*/ 88 h 114"/>
              <a:gd name="T20" fmla="*/ 112 w 152"/>
              <a:gd name="T21" fmla="*/ 92 h 114"/>
              <a:gd name="T22" fmla="*/ 104 w 152"/>
              <a:gd name="T23" fmla="*/ 94 h 114"/>
              <a:gd name="T24" fmla="*/ 92 w 152"/>
              <a:gd name="T25" fmla="*/ 94 h 114"/>
              <a:gd name="T26" fmla="*/ 88 w 152"/>
              <a:gd name="T27" fmla="*/ 98 h 114"/>
              <a:gd name="T28" fmla="*/ 88 w 152"/>
              <a:gd name="T29" fmla="*/ 100 h 114"/>
              <a:gd name="T30" fmla="*/ 88 w 152"/>
              <a:gd name="T31" fmla="*/ 106 h 114"/>
              <a:gd name="T32" fmla="*/ 84 w 152"/>
              <a:gd name="T33" fmla="*/ 114 h 114"/>
              <a:gd name="T34" fmla="*/ 78 w 152"/>
              <a:gd name="T35" fmla="*/ 96 h 114"/>
              <a:gd name="T36" fmla="*/ 74 w 152"/>
              <a:gd name="T37" fmla="*/ 84 h 114"/>
              <a:gd name="T38" fmla="*/ 70 w 152"/>
              <a:gd name="T39" fmla="*/ 78 h 114"/>
              <a:gd name="T40" fmla="*/ 68 w 152"/>
              <a:gd name="T41" fmla="*/ 78 h 114"/>
              <a:gd name="T42" fmla="*/ 64 w 152"/>
              <a:gd name="T43" fmla="*/ 80 h 114"/>
              <a:gd name="T44" fmla="*/ 54 w 152"/>
              <a:gd name="T45" fmla="*/ 88 h 114"/>
              <a:gd name="T46" fmla="*/ 48 w 152"/>
              <a:gd name="T47" fmla="*/ 90 h 114"/>
              <a:gd name="T48" fmla="*/ 34 w 152"/>
              <a:gd name="T49" fmla="*/ 92 h 114"/>
              <a:gd name="T50" fmla="*/ 16 w 152"/>
              <a:gd name="T51" fmla="*/ 88 h 114"/>
              <a:gd name="T52" fmla="*/ 12 w 152"/>
              <a:gd name="T53" fmla="*/ 76 h 114"/>
              <a:gd name="T54" fmla="*/ 22 w 152"/>
              <a:gd name="T55" fmla="*/ 72 h 114"/>
              <a:gd name="T56" fmla="*/ 40 w 152"/>
              <a:gd name="T57" fmla="*/ 66 h 114"/>
              <a:gd name="T58" fmla="*/ 52 w 152"/>
              <a:gd name="T59" fmla="*/ 62 h 114"/>
              <a:gd name="T60" fmla="*/ 54 w 152"/>
              <a:gd name="T61" fmla="*/ 58 h 114"/>
              <a:gd name="T62" fmla="*/ 58 w 152"/>
              <a:gd name="T63" fmla="*/ 54 h 114"/>
              <a:gd name="T64" fmla="*/ 56 w 152"/>
              <a:gd name="T65" fmla="*/ 50 h 114"/>
              <a:gd name="T66" fmla="*/ 48 w 152"/>
              <a:gd name="T67" fmla="*/ 44 h 114"/>
              <a:gd name="T68" fmla="*/ 44 w 152"/>
              <a:gd name="T69" fmla="*/ 42 h 114"/>
              <a:gd name="T70" fmla="*/ 38 w 152"/>
              <a:gd name="T71" fmla="*/ 44 h 114"/>
              <a:gd name="T72" fmla="*/ 34 w 152"/>
              <a:gd name="T73" fmla="*/ 44 h 114"/>
              <a:gd name="T74" fmla="*/ 26 w 152"/>
              <a:gd name="T75" fmla="*/ 40 h 114"/>
              <a:gd name="T76" fmla="*/ 22 w 152"/>
              <a:gd name="T77" fmla="*/ 36 h 114"/>
              <a:gd name="T78" fmla="*/ 22 w 152"/>
              <a:gd name="T79" fmla="*/ 32 h 114"/>
              <a:gd name="T80" fmla="*/ 26 w 152"/>
              <a:gd name="T81" fmla="*/ 26 h 114"/>
              <a:gd name="T82" fmla="*/ 28 w 152"/>
              <a:gd name="T83" fmla="*/ 24 h 114"/>
              <a:gd name="T84" fmla="*/ 28 w 152"/>
              <a:gd name="T85" fmla="*/ 18 h 114"/>
              <a:gd name="T86" fmla="*/ 26 w 152"/>
              <a:gd name="T87" fmla="*/ 12 h 114"/>
              <a:gd name="T88" fmla="*/ 30 w 152"/>
              <a:gd name="T89" fmla="*/ 6 h 114"/>
              <a:gd name="T90" fmla="*/ 36 w 152"/>
              <a:gd name="T91" fmla="*/ 2 h 114"/>
              <a:gd name="T92" fmla="*/ 38 w 152"/>
              <a:gd name="T93" fmla="*/ 2 h 114"/>
              <a:gd name="T94" fmla="*/ 44 w 152"/>
              <a:gd name="T95" fmla="*/ 8 h 114"/>
              <a:gd name="T96" fmla="*/ 48 w 152"/>
              <a:gd name="T97" fmla="*/ 14 h 114"/>
              <a:gd name="T98" fmla="*/ 50 w 152"/>
              <a:gd name="T99" fmla="*/ 16 h 114"/>
              <a:gd name="T100" fmla="*/ 52 w 152"/>
              <a:gd name="T101" fmla="*/ 12 h 114"/>
              <a:gd name="T102" fmla="*/ 56 w 152"/>
              <a:gd name="T103" fmla="*/ 4 h 114"/>
              <a:gd name="T104" fmla="*/ 62 w 152"/>
              <a:gd name="T105" fmla="*/ 2 h 114"/>
              <a:gd name="T106" fmla="*/ 72 w 152"/>
              <a:gd name="T107" fmla="*/ 0 h 114"/>
              <a:gd name="T108" fmla="*/ 76 w 152"/>
              <a:gd name="T109" fmla="*/ 0 h 114"/>
              <a:gd name="T110" fmla="*/ 82 w 152"/>
              <a:gd name="T111" fmla="*/ 6 h 114"/>
              <a:gd name="T112" fmla="*/ 86 w 152"/>
              <a:gd name="T113" fmla="*/ 10 h 114"/>
              <a:gd name="T114" fmla="*/ 92 w 152"/>
              <a:gd name="T115" fmla="*/ 10 h 114"/>
              <a:gd name="T116" fmla="*/ 114 w 152"/>
              <a:gd name="T117" fmla="*/ 4 h 114"/>
              <a:gd name="T118" fmla="*/ 126 w 152"/>
              <a:gd name="T119" fmla="*/ 4 h 114"/>
              <a:gd name="T120" fmla="*/ 136 w 152"/>
              <a:gd name="T121" fmla="*/ 6 h 114"/>
              <a:gd name="T122" fmla="*/ 144 w 152"/>
              <a:gd name="T123" fmla="*/ 10 h 114"/>
              <a:gd name="T124" fmla="*/ 118 w 152"/>
              <a:gd name="T1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14">
                <a:moveTo>
                  <a:pt x="118" y="32"/>
                </a:moveTo>
                <a:lnTo>
                  <a:pt x="118" y="32"/>
                </a:lnTo>
                <a:lnTo>
                  <a:pt x="118" y="34"/>
                </a:lnTo>
                <a:lnTo>
                  <a:pt x="120" y="34"/>
                </a:lnTo>
                <a:lnTo>
                  <a:pt x="120" y="34"/>
                </a:lnTo>
                <a:lnTo>
                  <a:pt x="120" y="34"/>
                </a:lnTo>
                <a:lnTo>
                  <a:pt x="122" y="34"/>
                </a:lnTo>
                <a:lnTo>
                  <a:pt x="124" y="36"/>
                </a:lnTo>
                <a:lnTo>
                  <a:pt x="126" y="36"/>
                </a:lnTo>
                <a:lnTo>
                  <a:pt x="128" y="36"/>
                </a:lnTo>
                <a:lnTo>
                  <a:pt x="130" y="36"/>
                </a:lnTo>
                <a:lnTo>
                  <a:pt x="130" y="38"/>
                </a:lnTo>
                <a:lnTo>
                  <a:pt x="130" y="38"/>
                </a:lnTo>
                <a:lnTo>
                  <a:pt x="132" y="40"/>
                </a:lnTo>
                <a:lnTo>
                  <a:pt x="132" y="42"/>
                </a:lnTo>
                <a:lnTo>
                  <a:pt x="132" y="44"/>
                </a:lnTo>
                <a:lnTo>
                  <a:pt x="132" y="46"/>
                </a:lnTo>
                <a:lnTo>
                  <a:pt x="134" y="50"/>
                </a:lnTo>
                <a:lnTo>
                  <a:pt x="134" y="52"/>
                </a:lnTo>
                <a:lnTo>
                  <a:pt x="134" y="56"/>
                </a:lnTo>
                <a:lnTo>
                  <a:pt x="134" y="58"/>
                </a:lnTo>
                <a:lnTo>
                  <a:pt x="134" y="60"/>
                </a:lnTo>
                <a:lnTo>
                  <a:pt x="134" y="64"/>
                </a:lnTo>
                <a:lnTo>
                  <a:pt x="132" y="66"/>
                </a:lnTo>
                <a:lnTo>
                  <a:pt x="132" y="70"/>
                </a:lnTo>
                <a:lnTo>
                  <a:pt x="132" y="72"/>
                </a:lnTo>
                <a:lnTo>
                  <a:pt x="130" y="74"/>
                </a:lnTo>
                <a:lnTo>
                  <a:pt x="130" y="76"/>
                </a:lnTo>
                <a:lnTo>
                  <a:pt x="128" y="78"/>
                </a:lnTo>
                <a:lnTo>
                  <a:pt x="128" y="78"/>
                </a:lnTo>
                <a:lnTo>
                  <a:pt x="128" y="80"/>
                </a:lnTo>
                <a:lnTo>
                  <a:pt x="126" y="80"/>
                </a:lnTo>
                <a:lnTo>
                  <a:pt x="126" y="80"/>
                </a:lnTo>
                <a:lnTo>
                  <a:pt x="124" y="82"/>
                </a:lnTo>
                <a:lnTo>
                  <a:pt x="120" y="82"/>
                </a:lnTo>
                <a:lnTo>
                  <a:pt x="118" y="82"/>
                </a:lnTo>
                <a:lnTo>
                  <a:pt x="118" y="84"/>
                </a:lnTo>
                <a:lnTo>
                  <a:pt x="116" y="84"/>
                </a:lnTo>
                <a:lnTo>
                  <a:pt x="116" y="86"/>
                </a:lnTo>
                <a:lnTo>
                  <a:pt x="116" y="88"/>
                </a:lnTo>
                <a:lnTo>
                  <a:pt x="114" y="90"/>
                </a:lnTo>
                <a:lnTo>
                  <a:pt x="114" y="92"/>
                </a:lnTo>
                <a:lnTo>
                  <a:pt x="112" y="92"/>
                </a:lnTo>
                <a:lnTo>
                  <a:pt x="112" y="92"/>
                </a:lnTo>
                <a:lnTo>
                  <a:pt x="110" y="94"/>
                </a:lnTo>
                <a:lnTo>
                  <a:pt x="108" y="94"/>
                </a:lnTo>
                <a:lnTo>
                  <a:pt x="106" y="94"/>
                </a:lnTo>
                <a:lnTo>
                  <a:pt x="104" y="94"/>
                </a:lnTo>
                <a:lnTo>
                  <a:pt x="100" y="94"/>
                </a:lnTo>
                <a:lnTo>
                  <a:pt x="96" y="94"/>
                </a:lnTo>
                <a:lnTo>
                  <a:pt x="94" y="94"/>
                </a:lnTo>
                <a:lnTo>
                  <a:pt x="92" y="94"/>
                </a:lnTo>
                <a:lnTo>
                  <a:pt x="90" y="96"/>
                </a:lnTo>
                <a:lnTo>
                  <a:pt x="90" y="96"/>
                </a:lnTo>
                <a:lnTo>
                  <a:pt x="88" y="96"/>
                </a:lnTo>
                <a:lnTo>
                  <a:pt x="88" y="98"/>
                </a:lnTo>
                <a:lnTo>
                  <a:pt x="88" y="98"/>
                </a:lnTo>
                <a:lnTo>
                  <a:pt x="86" y="98"/>
                </a:lnTo>
                <a:lnTo>
                  <a:pt x="88" y="100"/>
                </a:lnTo>
                <a:lnTo>
                  <a:pt x="88" y="100"/>
                </a:lnTo>
                <a:lnTo>
                  <a:pt x="88" y="102"/>
                </a:lnTo>
                <a:lnTo>
                  <a:pt x="88" y="104"/>
                </a:lnTo>
                <a:lnTo>
                  <a:pt x="88" y="106"/>
                </a:lnTo>
                <a:lnTo>
                  <a:pt x="88" y="106"/>
                </a:lnTo>
                <a:lnTo>
                  <a:pt x="88" y="108"/>
                </a:lnTo>
                <a:lnTo>
                  <a:pt x="88" y="108"/>
                </a:lnTo>
                <a:lnTo>
                  <a:pt x="86" y="110"/>
                </a:lnTo>
                <a:lnTo>
                  <a:pt x="84" y="114"/>
                </a:lnTo>
                <a:lnTo>
                  <a:pt x="82" y="114"/>
                </a:lnTo>
                <a:lnTo>
                  <a:pt x="82" y="108"/>
                </a:lnTo>
                <a:lnTo>
                  <a:pt x="80" y="104"/>
                </a:lnTo>
                <a:lnTo>
                  <a:pt x="78" y="96"/>
                </a:lnTo>
                <a:lnTo>
                  <a:pt x="78" y="94"/>
                </a:lnTo>
                <a:lnTo>
                  <a:pt x="76" y="90"/>
                </a:lnTo>
                <a:lnTo>
                  <a:pt x="76" y="88"/>
                </a:lnTo>
                <a:lnTo>
                  <a:pt x="74" y="84"/>
                </a:lnTo>
                <a:lnTo>
                  <a:pt x="72" y="82"/>
                </a:lnTo>
                <a:lnTo>
                  <a:pt x="72" y="80"/>
                </a:lnTo>
                <a:lnTo>
                  <a:pt x="72" y="80"/>
                </a:lnTo>
                <a:lnTo>
                  <a:pt x="70" y="78"/>
                </a:lnTo>
                <a:lnTo>
                  <a:pt x="70" y="78"/>
                </a:lnTo>
                <a:lnTo>
                  <a:pt x="70" y="78"/>
                </a:lnTo>
                <a:lnTo>
                  <a:pt x="68" y="78"/>
                </a:lnTo>
                <a:lnTo>
                  <a:pt x="68" y="78"/>
                </a:lnTo>
                <a:lnTo>
                  <a:pt x="66" y="78"/>
                </a:lnTo>
                <a:lnTo>
                  <a:pt x="66" y="78"/>
                </a:lnTo>
                <a:lnTo>
                  <a:pt x="64" y="78"/>
                </a:lnTo>
                <a:lnTo>
                  <a:pt x="64" y="80"/>
                </a:lnTo>
                <a:lnTo>
                  <a:pt x="62" y="80"/>
                </a:lnTo>
                <a:lnTo>
                  <a:pt x="60" y="82"/>
                </a:lnTo>
                <a:lnTo>
                  <a:pt x="56" y="86"/>
                </a:lnTo>
                <a:lnTo>
                  <a:pt x="54" y="88"/>
                </a:lnTo>
                <a:lnTo>
                  <a:pt x="52" y="90"/>
                </a:lnTo>
                <a:lnTo>
                  <a:pt x="52" y="90"/>
                </a:lnTo>
                <a:lnTo>
                  <a:pt x="50" y="90"/>
                </a:lnTo>
                <a:lnTo>
                  <a:pt x="48" y="90"/>
                </a:lnTo>
                <a:lnTo>
                  <a:pt x="44" y="92"/>
                </a:lnTo>
                <a:lnTo>
                  <a:pt x="40" y="92"/>
                </a:lnTo>
                <a:lnTo>
                  <a:pt x="36" y="92"/>
                </a:lnTo>
                <a:lnTo>
                  <a:pt x="34" y="92"/>
                </a:lnTo>
                <a:lnTo>
                  <a:pt x="32" y="92"/>
                </a:lnTo>
                <a:lnTo>
                  <a:pt x="28" y="92"/>
                </a:lnTo>
                <a:lnTo>
                  <a:pt x="22" y="90"/>
                </a:lnTo>
                <a:lnTo>
                  <a:pt x="16" y="88"/>
                </a:lnTo>
                <a:lnTo>
                  <a:pt x="4" y="86"/>
                </a:lnTo>
                <a:lnTo>
                  <a:pt x="0" y="86"/>
                </a:lnTo>
                <a:lnTo>
                  <a:pt x="8" y="80"/>
                </a:lnTo>
                <a:lnTo>
                  <a:pt x="12" y="76"/>
                </a:lnTo>
                <a:lnTo>
                  <a:pt x="16" y="74"/>
                </a:lnTo>
                <a:lnTo>
                  <a:pt x="18" y="74"/>
                </a:lnTo>
                <a:lnTo>
                  <a:pt x="20" y="72"/>
                </a:lnTo>
                <a:lnTo>
                  <a:pt x="22" y="72"/>
                </a:lnTo>
                <a:lnTo>
                  <a:pt x="26" y="70"/>
                </a:lnTo>
                <a:lnTo>
                  <a:pt x="30" y="70"/>
                </a:lnTo>
                <a:lnTo>
                  <a:pt x="36" y="68"/>
                </a:lnTo>
                <a:lnTo>
                  <a:pt x="40" y="66"/>
                </a:lnTo>
                <a:lnTo>
                  <a:pt x="46" y="66"/>
                </a:lnTo>
                <a:lnTo>
                  <a:pt x="48" y="64"/>
                </a:lnTo>
                <a:lnTo>
                  <a:pt x="50" y="64"/>
                </a:lnTo>
                <a:lnTo>
                  <a:pt x="52" y="62"/>
                </a:lnTo>
                <a:lnTo>
                  <a:pt x="52" y="62"/>
                </a:lnTo>
                <a:lnTo>
                  <a:pt x="54" y="60"/>
                </a:lnTo>
                <a:lnTo>
                  <a:pt x="54" y="60"/>
                </a:lnTo>
                <a:lnTo>
                  <a:pt x="54" y="58"/>
                </a:lnTo>
                <a:lnTo>
                  <a:pt x="56" y="58"/>
                </a:lnTo>
                <a:lnTo>
                  <a:pt x="56" y="56"/>
                </a:lnTo>
                <a:lnTo>
                  <a:pt x="58" y="56"/>
                </a:lnTo>
                <a:lnTo>
                  <a:pt x="58" y="54"/>
                </a:lnTo>
                <a:lnTo>
                  <a:pt x="58" y="54"/>
                </a:lnTo>
                <a:lnTo>
                  <a:pt x="58" y="52"/>
                </a:lnTo>
                <a:lnTo>
                  <a:pt x="56" y="52"/>
                </a:lnTo>
                <a:lnTo>
                  <a:pt x="56" y="50"/>
                </a:lnTo>
                <a:lnTo>
                  <a:pt x="54" y="48"/>
                </a:lnTo>
                <a:lnTo>
                  <a:pt x="52" y="46"/>
                </a:lnTo>
                <a:lnTo>
                  <a:pt x="50" y="44"/>
                </a:lnTo>
                <a:lnTo>
                  <a:pt x="48" y="44"/>
                </a:lnTo>
                <a:lnTo>
                  <a:pt x="46" y="42"/>
                </a:lnTo>
                <a:lnTo>
                  <a:pt x="46" y="42"/>
                </a:lnTo>
                <a:lnTo>
                  <a:pt x="44" y="42"/>
                </a:lnTo>
                <a:lnTo>
                  <a:pt x="44" y="42"/>
                </a:lnTo>
                <a:lnTo>
                  <a:pt x="42" y="42"/>
                </a:lnTo>
                <a:lnTo>
                  <a:pt x="40" y="42"/>
                </a:lnTo>
                <a:lnTo>
                  <a:pt x="40" y="44"/>
                </a:lnTo>
                <a:lnTo>
                  <a:pt x="38" y="44"/>
                </a:lnTo>
                <a:lnTo>
                  <a:pt x="36" y="44"/>
                </a:lnTo>
                <a:lnTo>
                  <a:pt x="34" y="44"/>
                </a:lnTo>
                <a:lnTo>
                  <a:pt x="34" y="44"/>
                </a:lnTo>
                <a:lnTo>
                  <a:pt x="34" y="44"/>
                </a:lnTo>
                <a:lnTo>
                  <a:pt x="32" y="44"/>
                </a:lnTo>
                <a:lnTo>
                  <a:pt x="30" y="42"/>
                </a:lnTo>
                <a:lnTo>
                  <a:pt x="28" y="42"/>
                </a:lnTo>
                <a:lnTo>
                  <a:pt x="26" y="40"/>
                </a:lnTo>
                <a:lnTo>
                  <a:pt x="24" y="38"/>
                </a:lnTo>
                <a:lnTo>
                  <a:pt x="22" y="36"/>
                </a:lnTo>
                <a:lnTo>
                  <a:pt x="22" y="36"/>
                </a:lnTo>
                <a:lnTo>
                  <a:pt x="22" y="36"/>
                </a:lnTo>
                <a:lnTo>
                  <a:pt x="22" y="34"/>
                </a:lnTo>
                <a:lnTo>
                  <a:pt x="22" y="34"/>
                </a:lnTo>
                <a:lnTo>
                  <a:pt x="22" y="34"/>
                </a:lnTo>
                <a:lnTo>
                  <a:pt x="22" y="32"/>
                </a:lnTo>
                <a:lnTo>
                  <a:pt x="22" y="32"/>
                </a:lnTo>
                <a:lnTo>
                  <a:pt x="24" y="30"/>
                </a:lnTo>
                <a:lnTo>
                  <a:pt x="24" y="28"/>
                </a:lnTo>
                <a:lnTo>
                  <a:pt x="26" y="26"/>
                </a:lnTo>
                <a:lnTo>
                  <a:pt x="28" y="24"/>
                </a:lnTo>
                <a:lnTo>
                  <a:pt x="28" y="24"/>
                </a:lnTo>
                <a:lnTo>
                  <a:pt x="28" y="24"/>
                </a:lnTo>
                <a:lnTo>
                  <a:pt x="28" y="24"/>
                </a:lnTo>
                <a:lnTo>
                  <a:pt x="28" y="22"/>
                </a:lnTo>
                <a:lnTo>
                  <a:pt x="28" y="20"/>
                </a:lnTo>
                <a:lnTo>
                  <a:pt x="28" y="18"/>
                </a:lnTo>
                <a:lnTo>
                  <a:pt x="28" y="18"/>
                </a:lnTo>
                <a:lnTo>
                  <a:pt x="26" y="16"/>
                </a:lnTo>
                <a:lnTo>
                  <a:pt x="26" y="14"/>
                </a:lnTo>
                <a:lnTo>
                  <a:pt x="26" y="12"/>
                </a:lnTo>
                <a:lnTo>
                  <a:pt x="26" y="12"/>
                </a:lnTo>
                <a:lnTo>
                  <a:pt x="26" y="10"/>
                </a:lnTo>
                <a:lnTo>
                  <a:pt x="26" y="10"/>
                </a:lnTo>
                <a:lnTo>
                  <a:pt x="28" y="8"/>
                </a:lnTo>
                <a:lnTo>
                  <a:pt x="30" y="6"/>
                </a:lnTo>
                <a:lnTo>
                  <a:pt x="30" y="6"/>
                </a:lnTo>
                <a:lnTo>
                  <a:pt x="32" y="4"/>
                </a:lnTo>
                <a:lnTo>
                  <a:pt x="34" y="2"/>
                </a:lnTo>
                <a:lnTo>
                  <a:pt x="36" y="2"/>
                </a:lnTo>
                <a:lnTo>
                  <a:pt x="36" y="2"/>
                </a:lnTo>
                <a:lnTo>
                  <a:pt x="36" y="2"/>
                </a:lnTo>
                <a:lnTo>
                  <a:pt x="38" y="2"/>
                </a:lnTo>
                <a:lnTo>
                  <a:pt x="38" y="2"/>
                </a:lnTo>
                <a:lnTo>
                  <a:pt x="40" y="4"/>
                </a:lnTo>
                <a:lnTo>
                  <a:pt x="40" y="4"/>
                </a:lnTo>
                <a:lnTo>
                  <a:pt x="42" y="6"/>
                </a:lnTo>
                <a:lnTo>
                  <a:pt x="44" y="8"/>
                </a:lnTo>
                <a:lnTo>
                  <a:pt x="46" y="12"/>
                </a:lnTo>
                <a:lnTo>
                  <a:pt x="46" y="12"/>
                </a:lnTo>
                <a:lnTo>
                  <a:pt x="46" y="14"/>
                </a:lnTo>
                <a:lnTo>
                  <a:pt x="48" y="14"/>
                </a:lnTo>
                <a:lnTo>
                  <a:pt x="48" y="16"/>
                </a:lnTo>
                <a:lnTo>
                  <a:pt x="50" y="16"/>
                </a:lnTo>
                <a:lnTo>
                  <a:pt x="50" y="16"/>
                </a:lnTo>
                <a:lnTo>
                  <a:pt x="50" y="16"/>
                </a:lnTo>
                <a:lnTo>
                  <a:pt x="52" y="14"/>
                </a:lnTo>
                <a:lnTo>
                  <a:pt x="52" y="14"/>
                </a:lnTo>
                <a:lnTo>
                  <a:pt x="52" y="14"/>
                </a:lnTo>
                <a:lnTo>
                  <a:pt x="52" y="12"/>
                </a:lnTo>
                <a:lnTo>
                  <a:pt x="54" y="10"/>
                </a:lnTo>
                <a:lnTo>
                  <a:pt x="54" y="6"/>
                </a:lnTo>
                <a:lnTo>
                  <a:pt x="56" y="6"/>
                </a:lnTo>
                <a:lnTo>
                  <a:pt x="56" y="4"/>
                </a:lnTo>
                <a:lnTo>
                  <a:pt x="56" y="4"/>
                </a:lnTo>
                <a:lnTo>
                  <a:pt x="58" y="4"/>
                </a:lnTo>
                <a:lnTo>
                  <a:pt x="60" y="2"/>
                </a:lnTo>
                <a:lnTo>
                  <a:pt x="62" y="2"/>
                </a:lnTo>
                <a:lnTo>
                  <a:pt x="64" y="0"/>
                </a:lnTo>
                <a:lnTo>
                  <a:pt x="68" y="0"/>
                </a:lnTo>
                <a:lnTo>
                  <a:pt x="70" y="0"/>
                </a:lnTo>
                <a:lnTo>
                  <a:pt x="72" y="0"/>
                </a:lnTo>
                <a:lnTo>
                  <a:pt x="74" y="0"/>
                </a:lnTo>
                <a:lnTo>
                  <a:pt x="74" y="0"/>
                </a:lnTo>
                <a:lnTo>
                  <a:pt x="74" y="0"/>
                </a:lnTo>
                <a:lnTo>
                  <a:pt x="76" y="0"/>
                </a:lnTo>
                <a:lnTo>
                  <a:pt x="76" y="2"/>
                </a:lnTo>
                <a:lnTo>
                  <a:pt x="78" y="2"/>
                </a:lnTo>
                <a:lnTo>
                  <a:pt x="80" y="4"/>
                </a:lnTo>
                <a:lnTo>
                  <a:pt x="82" y="6"/>
                </a:lnTo>
                <a:lnTo>
                  <a:pt x="82" y="8"/>
                </a:lnTo>
                <a:lnTo>
                  <a:pt x="84" y="8"/>
                </a:lnTo>
                <a:lnTo>
                  <a:pt x="84" y="8"/>
                </a:lnTo>
                <a:lnTo>
                  <a:pt x="86" y="10"/>
                </a:lnTo>
                <a:lnTo>
                  <a:pt x="86" y="10"/>
                </a:lnTo>
                <a:lnTo>
                  <a:pt x="88" y="10"/>
                </a:lnTo>
                <a:lnTo>
                  <a:pt x="90" y="10"/>
                </a:lnTo>
                <a:lnTo>
                  <a:pt x="92" y="10"/>
                </a:lnTo>
                <a:lnTo>
                  <a:pt x="96" y="8"/>
                </a:lnTo>
                <a:lnTo>
                  <a:pt x="100" y="8"/>
                </a:lnTo>
                <a:lnTo>
                  <a:pt x="110" y="6"/>
                </a:lnTo>
                <a:lnTo>
                  <a:pt x="114" y="4"/>
                </a:lnTo>
                <a:lnTo>
                  <a:pt x="114" y="4"/>
                </a:lnTo>
                <a:lnTo>
                  <a:pt x="116" y="4"/>
                </a:lnTo>
                <a:lnTo>
                  <a:pt x="120" y="4"/>
                </a:lnTo>
                <a:lnTo>
                  <a:pt x="126" y="4"/>
                </a:lnTo>
                <a:lnTo>
                  <a:pt x="128" y="4"/>
                </a:lnTo>
                <a:lnTo>
                  <a:pt x="132" y="4"/>
                </a:lnTo>
                <a:lnTo>
                  <a:pt x="134" y="6"/>
                </a:lnTo>
                <a:lnTo>
                  <a:pt x="136" y="6"/>
                </a:lnTo>
                <a:lnTo>
                  <a:pt x="136" y="6"/>
                </a:lnTo>
                <a:lnTo>
                  <a:pt x="138" y="6"/>
                </a:lnTo>
                <a:lnTo>
                  <a:pt x="140" y="8"/>
                </a:lnTo>
                <a:lnTo>
                  <a:pt x="144" y="10"/>
                </a:lnTo>
                <a:lnTo>
                  <a:pt x="146" y="12"/>
                </a:lnTo>
                <a:lnTo>
                  <a:pt x="150" y="16"/>
                </a:lnTo>
                <a:lnTo>
                  <a:pt x="152" y="18"/>
                </a:lnTo>
                <a:lnTo>
                  <a:pt x="118" y="3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69" name="Freeform 51"/>
          <p:cNvSpPr>
            <a:spLocks/>
          </p:cNvSpPr>
          <p:nvPr/>
        </p:nvSpPr>
        <p:spPr bwMode="auto">
          <a:xfrm>
            <a:off x="5966645" y="3295192"/>
            <a:ext cx="263275" cy="197457"/>
          </a:xfrm>
          <a:custGeom>
            <a:avLst/>
            <a:gdLst>
              <a:gd name="T0" fmla="*/ 120 w 152"/>
              <a:gd name="T1" fmla="*/ 34 h 114"/>
              <a:gd name="T2" fmla="*/ 124 w 152"/>
              <a:gd name="T3" fmla="*/ 36 h 114"/>
              <a:gd name="T4" fmla="*/ 130 w 152"/>
              <a:gd name="T5" fmla="*/ 38 h 114"/>
              <a:gd name="T6" fmla="*/ 132 w 152"/>
              <a:gd name="T7" fmla="*/ 44 h 114"/>
              <a:gd name="T8" fmla="*/ 134 w 152"/>
              <a:gd name="T9" fmla="*/ 56 h 114"/>
              <a:gd name="T10" fmla="*/ 132 w 152"/>
              <a:gd name="T11" fmla="*/ 66 h 114"/>
              <a:gd name="T12" fmla="*/ 130 w 152"/>
              <a:gd name="T13" fmla="*/ 76 h 114"/>
              <a:gd name="T14" fmla="*/ 126 w 152"/>
              <a:gd name="T15" fmla="*/ 80 h 114"/>
              <a:gd name="T16" fmla="*/ 118 w 152"/>
              <a:gd name="T17" fmla="*/ 82 h 114"/>
              <a:gd name="T18" fmla="*/ 116 w 152"/>
              <a:gd name="T19" fmla="*/ 88 h 114"/>
              <a:gd name="T20" fmla="*/ 112 w 152"/>
              <a:gd name="T21" fmla="*/ 92 h 114"/>
              <a:gd name="T22" fmla="*/ 104 w 152"/>
              <a:gd name="T23" fmla="*/ 94 h 114"/>
              <a:gd name="T24" fmla="*/ 92 w 152"/>
              <a:gd name="T25" fmla="*/ 94 h 114"/>
              <a:gd name="T26" fmla="*/ 88 w 152"/>
              <a:gd name="T27" fmla="*/ 98 h 114"/>
              <a:gd name="T28" fmla="*/ 88 w 152"/>
              <a:gd name="T29" fmla="*/ 100 h 114"/>
              <a:gd name="T30" fmla="*/ 88 w 152"/>
              <a:gd name="T31" fmla="*/ 106 h 114"/>
              <a:gd name="T32" fmla="*/ 84 w 152"/>
              <a:gd name="T33" fmla="*/ 114 h 114"/>
              <a:gd name="T34" fmla="*/ 78 w 152"/>
              <a:gd name="T35" fmla="*/ 96 h 114"/>
              <a:gd name="T36" fmla="*/ 74 w 152"/>
              <a:gd name="T37" fmla="*/ 84 h 114"/>
              <a:gd name="T38" fmla="*/ 70 w 152"/>
              <a:gd name="T39" fmla="*/ 78 h 114"/>
              <a:gd name="T40" fmla="*/ 68 w 152"/>
              <a:gd name="T41" fmla="*/ 78 h 114"/>
              <a:gd name="T42" fmla="*/ 64 w 152"/>
              <a:gd name="T43" fmla="*/ 80 h 114"/>
              <a:gd name="T44" fmla="*/ 54 w 152"/>
              <a:gd name="T45" fmla="*/ 88 h 114"/>
              <a:gd name="T46" fmla="*/ 48 w 152"/>
              <a:gd name="T47" fmla="*/ 90 h 114"/>
              <a:gd name="T48" fmla="*/ 34 w 152"/>
              <a:gd name="T49" fmla="*/ 92 h 114"/>
              <a:gd name="T50" fmla="*/ 16 w 152"/>
              <a:gd name="T51" fmla="*/ 88 h 114"/>
              <a:gd name="T52" fmla="*/ 12 w 152"/>
              <a:gd name="T53" fmla="*/ 76 h 114"/>
              <a:gd name="T54" fmla="*/ 22 w 152"/>
              <a:gd name="T55" fmla="*/ 72 h 114"/>
              <a:gd name="T56" fmla="*/ 40 w 152"/>
              <a:gd name="T57" fmla="*/ 66 h 114"/>
              <a:gd name="T58" fmla="*/ 52 w 152"/>
              <a:gd name="T59" fmla="*/ 62 h 114"/>
              <a:gd name="T60" fmla="*/ 54 w 152"/>
              <a:gd name="T61" fmla="*/ 58 h 114"/>
              <a:gd name="T62" fmla="*/ 58 w 152"/>
              <a:gd name="T63" fmla="*/ 54 h 114"/>
              <a:gd name="T64" fmla="*/ 56 w 152"/>
              <a:gd name="T65" fmla="*/ 50 h 114"/>
              <a:gd name="T66" fmla="*/ 48 w 152"/>
              <a:gd name="T67" fmla="*/ 44 h 114"/>
              <a:gd name="T68" fmla="*/ 44 w 152"/>
              <a:gd name="T69" fmla="*/ 42 h 114"/>
              <a:gd name="T70" fmla="*/ 38 w 152"/>
              <a:gd name="T71" fmla="*/ 44 h 114"/>
              <a:gd name="T72" fmla="*/ 34 w 152"/>
              <a:gd name="T73" fmla="*/ 44 h 114"/>
              <a:gd name="T74" fmla="*/ 26 w 152"/>
              <a:gd name="T75" fmla="*/ 40 h 114"/>
              <a:gd name="T76" fmla="*/ 22 w 152"/>
              <a:gd name="T77" fmla="*/ 36 h 114"/>
              <a:gd name="T78" fmla="*/ 22 w 152"/>
              <a:gd name="T79" fmla="*/ 32 h 114"/>
              <a:gd name="T80" fmla="*/ 26 w 152"/>
              <a:gd name="T81" fmla="*/ 26 h 114"/>
              <a:gd name="T82" fmla="*/ 28 w 152"/>
              <a:gd name="T83" fmla="*/ 24 h 114"/>
              <a:gd name="T84" fmla="*/ 28 w 152"/>
              <a:gd name="T85" fmla="*/ 18 h 114"/>
              <a:gd name="T86" fmla="*/ 26 w 152"/>
              <a:gd name="T87" fmla="*/ 12 h 114"/>
              <a:gd name="T88" fmla="*/ 30 w 152"/>
              <a:gd name="T89" fmla="*/ 6 h 114"/>
              <a:gd name="T90" fmla="*/ 36 w 152"/>
              <a:gd name="T91" fmla="*/ 2 h 114"/>
              <a:gd name="T92" fmla="*/ 38 w 152"/>
              <a:gd name="T93" fmla="*/ 2 h 114"/>
              <a:gd name="T94" fmla="*/ 44 w 152"/>
              <a:gd name="T95" fmla="*/ 8 h 114"/>
              <a:gd name="T96" fmla="*/ 48 w 152"/>
              <a:gd name="T97" fmla="*/ 14 h 114"/>
              <a:gd name="T98" fmla="*/ 50 w 152"/>
              <a:gd name="T99" fmla="*/ 16 h 114"/>
              <a:gd name="T100" fmla="*/ 52 w 152"/>
              <a:gd name="T101" fmla="*/ 12 h 114"/>
              <a:gd name="T102" fmla="*/ 56 w 152"/>
              <a:gd name="T103" fmla="*/ 4 h 114"/>
              <a:gd name="T104" fmla="*/ 62 w 152"/>
              <a:gd name="T105" fmla="*/ 2 h 114"/>
              <a:gd name="T106" fmla="*/ 72 w 152"/>
              <a:gd name="T107" fmla="*/ 0 h 114"/>
              <a:gd name="T108" fmla="*/ 76 w 152"/>
              <a:gd name="T109" fmla="*/ 0 h 114"/>
              <a:gd name="T110" fmla="*/ 82 w 152"/>
              <a:gd name="T111" fmla="*/ 6 h 114"/>
              <a:gd name="T112" fmla="*/ 86 w 152"/>
              <a:gd name="T113" fmla="*/ 10 h 114"/>
              <a:gd name="T114" fmla="*/ 92 w 152"/>
              <a:gd name="T115" fmla="*/ 10 h 114"/>
              <a:gd name="T116" fmla="*/ 114 w 152"/>
              <a:gd name="T117" fmla="*/ 4 h 114"/>
              <a:gd name="T118" fmla="*/ 126 w 152"/>
              <a:gd name="T119" fmla="*/ 4 h 114"/>
              <a:gd name="T120" fmla="*/ 136 w 152"/>
              <a:gd name="T121" fmla="*/ 6 h 114"/>
              <a:gd name="T122" fmla="*/ 144 w 152"/>
              <a:gd name="T123" fmla="*/ 10 h 114"/>
              <a:gd name="T124" fmla="*/ 118 w 152"/>
              <a:gd name="T1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14">
                <a:moveTo>
                  <a:pt x="118" y="32"/>
                </a:moveTo>
                <a:lnTo>
                  <a:pt x="118" y="32"/>
                </a:lnTo>
                <a:lnTo>
                  <a:pt x="118" y="34"/>
                </a:lnTo>
                <a:lnTo>
                  <a:pt x="120" y="34"/>
                </a:lnTo>
                <a:lnTo>
                  <a:pt x="120" y="34"/>
                </a:lnTo>
                <a:lnTo>
                  <a:pt x="120" y="34"/>
                </a:lnTo>
                <a:lnTo>
                  <a:pt x="122" y="34"/>
                </a:lnTo>
                <a:lnTo>
                  <a:pt x="124" y="36"/>
                </a:lnTo>
                <a:lnTo>
                  <a:pt x="126" y="36"/>
                </a:lnTo>
                <a:lnTo>
                  <a:pt x="128" y="36"/>
                </a:lnTo>
                <a:lnTo>
                  <a:pt x="130" y="36"/>
                </a:lnTo>
                <a:lnTo>
                  <a:pt x="130" y="38"/>
                </a:lnTo>
                <a:lnTo>
                  <a:pt x="130" y="38"/>
                </a:lnTo>
                <a:lnTo>
                  <a:pt x="132" y="40"/>
                </a:lnTo>
                <a:lnTo>
                  <a:pt x="132" y="42"/>
                </a:lnTo>
                <a:lnTo>
                  <a:pt x="132" y="44"/>
                </a:lnTo>
                <a:lnTo>
                  <a:pt x="132" y="46"/>
                </a:lnTo>
                <a:lnTo>
                  <a:pt x="134" y="50"/>
                </a:lnTo>
                <a:lnTo>
                  <a:pt x="134" y="52"/>
                </a:lnTo>
                <a:lnTo>
                  <a:pt x="134" y="56"/>
                </a:lnTo>
                <a:lnTo>
                  <a:pt x="134" y="58"/>
                </a:lnTo>
                <a:lnTo>
                  <a:pt x="134" y="60"/>
                </a:lnTo>
                <a:lnTo>
                  <a:pt x="134" y="64"/>
                </a:lnTo>
                <a:lnTo>
                  <a:pt x="132" y="66"/>
                </a:lnTo>
                <a:lnTo>
                  <a:pt x="132" y="70"/>
                </a:lnTo>
                <a:lnTo>
                  <a:pt x="132" y="72"/>
                </a:lnTo>
                <a:lnTo>
                  <a:pt x="130" y="74"/>
                </a:lnTo>
                <a:lnTo>
                  <a:pt x="130" y="76"/>
                </a:lnTo>
                <a:lnTo>
                  <a:pt x="128" y="78"/>
                </a:lnTo>
                <a:lnTo>
                  <a:pt x="128" y="78"/>
                </a:lnTo>
                <a:lnTo>
                  <a:pt x="128" y="80"/>
                </a:lnTo>
                <a:lnTo>
                  <a:pt x="126" y="80"/>
                </a:lnTo>
                <a:lnTo>
                  <a:pt x="126" y="80"/>
                </a:lnTo>
                <a:lnTo>
                  <a:pt x="124" y="82"/>
                </a:lnTo>
                <a:lnTo>
                  <a:pt x="120" y="82"/>
                </a:lnTo>
                <a:lnTo>
                  <a:pt x="118" y="82"/>
                </a:lnTo>
                <a:lnTo>
                  <a:pt x="118" y="84"/>
                </a:lnTo>
                <a:lnTo>
                  <a:pt x="116" y="84"/>
                </a:lnTo>
                <a:lnTo>
                  <a:pt x="116" y="86"/>
                </a:lnTo>
                <a:lnTo>
                  <a:pt x="116" y="88"/>
                </a:lnTo>
                <a:lnTo>
                  <a:pt x="114" y="90"/>
                </a:lnTo>
                <a:lnTo>
                  <a:pt x="114" y="92"/>
                </a:lnTo>
                <a:lnTo>
                  <a:pt x="112" y="92"/>
                </a:lnTo>
                <a:lnTo>
                  <a:pt x="112" y="92"/>
                </a:lnTo>
                <a:lnTo>
                  <a:pt x="110" y="94"/>
                </a:lnTo>
                <a:lnTo>
                  <a:pt x="108" y="94"/>
                </a:lnTo>
                <a:lnTo>
                  <a:pt x="106" y="94"/>
                </a:lnTo>
                <a:lnTo>
                  <a:pt x="104" y="94"/>
                </a:lnTo>
                <a:lnTo>
                  <a:pt x="100" y="94"/>
                </a:lnTo>
                <a:lnTo>
                  <a:pt x="96" y="94"/>
                </a:lnTo>
                <a:lnTo>
                  <a:pt x="94" y="94"/>
                </a:lnTo>
                <a:lnTo>
                  <a:pt x="92" y="94"/>
                </a:lnTo>
                <a:lnTo>
                  <a:pt x="90" y="96"/>
                </a:lnTo>
                <a:lnTo>
                  <a:pt x="90" y="96"/>
                </a:lnTo>
                <a:lnTo>
                  <a:pt x="88" y="96"/>
                </a:lnTo>
                <a:lnTo>
                  <a:pt x="88" y="98"/>
                </a:lnTo>
                <a:lnTo>
                  <a:pt x="88" y="98"/>
                </a:lnTo>
                <a:lnTo>
                  <a:pt x="86" y="98"/>
                </a:lnTo>
                <a:lnTo>
                  <a:pt x="88" y="100"/>
                </a:lnTo>
                <a:lnTo>
                  <a:pt x="88" y="100"/>
                </a:lnTo>
                <a:lnTo>
                  <a:pt x="88" y="102"/>
                </a:lnTo>
                <a:lnTo>
                  <a:pt x="88" y="104"/>
                </a:lnTo>
                <a:lnTo>
                  <a:pt x="88" y="106"/>
                </a:lnTo>
                <a:lnTo>
                  <a:pt x="88" y="106"/>
                </a:lnTo>
                <a:lnTo>
                  <a:pt x="88" y="108"/>
                </a:lnTo>
                <a:lnTo>
                  <a:pt x="88" y="108"/>
                </a:lnTo>
                <a:lnTo>
                  <a:pt x="86" y="110"/>
                </a:lnTo>
                <a:lnTo>
                  <a:pt x="84" y="114"/>
                </a:lnTo>
                <a:lnTo>
                  <a:pt x="82" y="114"/>
                </a:lnTo>
                <a:lnTo>
                  <a:pt x="82" y="108"/>
                </a:lnTo>
                <a:lnTo>
                  <a:pt x="80" y="104"/>
                </a:lnTo>
                <a:lnTo>
                  <a:pt x="78" y="96"/>
                </a:lnTo>
                <a:lnTo>
                  <a:pt x="78" y="94"/>
                </a:lnTo>
                <a:lnTo>
                  <a:pt x="76" y="90"/>
                </a:lnTo>
                <a:lnTo>
                  <a:pt x="76" y="88"/>
                </a:lnTo>
                <a:lnTo>
                  <a:pt x="74" y="84"/>
                </a:lnTo>
                <a:lnTo>
                  <a:pt x="72" y="82"/>
                </a:lnTo>
                <a:lnTo>
                  <a:pt x="72" y="80"/>
                </a:lnTo>
                <a:lnTo>
                  <a:pt x="72" y="80"/>
                </a:lnTo>
                <a:lnTo>
                  <a:pt x="70" y="78"/>
                </a:lnTo>
                <a:lnTo>
                  <a:pt x="70" y="78"/>
                </a:lnTo>
                <a:lnTo>
                  <a:pt x="70" y="78"/>
                </a:lnTo>
                <a:lnTo>
                  <a:pt x="68" y="78"/>
                </a:lnTo>
                <a:lnTo>
                  <a:pt x="68" y="78"/>
                </a:lnTo>
                <a:lnTo>
                  <a:pt x="66" y="78"/>
                </a:lnTo>
                <a:lnTo>
                  <a:pt x="66" y="78"/>
                </a:lnTo>
                <a:lnTo>
                  <a:pt x="64" y="78"/>
                </a:lnTo>
                <a:lnTo>
                  <a:pt x="64" y="80"/>
                </a:lnTo>
                <a:lnTo>
                  <a:pt x="62" y="80"/>
                </a:lnTo>
                <a:lnTo>
                  <a:pt x="60" y="82"/>
                </a:lnTo>
                <a:lnTo>
                  <a:pt x="56" y="86"/>
                </a:lnTo>
                <a:lnTo>
                  <a:pt x="54" y="88"/>
                </a:lnTo>
                <a:lnTo>
                  <a:pt x="52" y="90"/>
                </a:lnTo>
                <a:lnTo>
                  <a:pt x="52" y="90"/>
                </a:lnTo>
                <a:lnTo>
                  <a:pt x="50" y="90"/>
                </a:lnTo>
                <a:lnTo>
                  <a:pt x="48" y="90"/>
                </a:lnTo>
                <a:lnTo>
                  <a:pt x="44" y="92"/>
                </a:lnTo>
                <a:lnTo>
                  <a:pt x="40" y="92"/>
                </a:lnTo>
                <a:lnTo>
                  <a:pt x="36" y="92"/>
                </a:lnTo>
                <a:lnTo>
                  <a:pt x="34" y="92"/>
                </a:lnTo>
                <a:lnTo>
                  <a:pt x="32" y="92"/>
                </a:lnTo>
                <a:lnTo>
                  <a:pt x="28" y="92"/>
                </a:lnTo>
                <a:lnTo>
                  <a:pt x="22" y="90"/>
                </a:lnTo>
                <a:lnTo>
                  <a:pt x="16" y="88"/>
                </a:lnTo>
                <a:lnTo>
                  <a:pt x="4" y="86"/>
                </a:lnTo>
                <a:lnTo>
                  <a:pt x="0" y="86"/>
                </a:lnTo>
                <a:lnTo>
                  <a:pt x="8" y="80"/>
                </a:lnTo>
                <a:lnTo>
                  <a:pt x="12" y="76"/>
                </a:lnTo>
                <a:lnTo>
                  <a:pt x="16" y="74"/>
                </a:lnTo>
                <a:lnTo>
                  <a:pt x="18" y="74"/>
                </a:lnTo>
                <a:lnTo>
                  <a:pt x="20" y="72"/>
                </a:lnTo>
                <a:lnTo>
                  <a:pt x="22" y="72"/>
                </a:lnTo>
                <a:lnTo>
                  <a:pt x="26" y="70"/>
                </a:lnTo>
                <a:lnTo>
                  <a:pt x="30" y="70"/>
                </a:lnTo>
                <a:lnTo>
                  <a:pt x="36" y="68"/>
                </a:lnTo>
                <a:lnTo>
                  <a:pt x="40" y="66"/>
                </a:lnTo>
                <a:lnTo>
                  <a:pt x="46" y="66"/>
                </a:lnTo>
                <a:lnTo>
                  <a:pt x="48" y="64"/>
                </a:lnTo>
                <a:lnTo>
                  <a:pt x="50" y="64"/>
                </a:lnTo>
                <a:lnTo>
                  <a:pt x="52" y="62"/>
                </a:lnTo>
                <a:lnTo>
                  <a:pt x="52" y="62"/>
                </a:lnTo>
                <a:lnTo>
                  <a:pt x="54" y="60"/>
                </a:lnTo>
                <a:lnTo>
                  <a:pt x="54" y="60"/>
                </a:lnTo>
                <a:lnTo>
                  <a:pt x="54" y="58"/>
                </a:lnTo>
                <a:lnTo>
                  <a:pt x="56" y="58"/>
                </a:lnTo>
                <a:lnTo>
                  <a:pt x="56" y="56"/>
                </a:lnTo>
                <a:lnTo>
                  <a:pt x="58" y="56"/>
                </a:lnTo>
                <a:lnTo>
                  <a:pt x="58" y="54"/>
                </a:lnTo>
                <a:lnTo>
                  <a:pt x="58" y="54"/>
                </a:lnTo>
                <a:lnTo>
                  <a:pt x="58" y="52"/>
                </a:lnTo>
                <a:lnTo>
                  <a:pt x="56" y="52"/>
                </a:lnTo>
                <a:lnTo>
                  <a:pt x="56" y="50"/>
                </a:lnTo>
                <a:lnTo>
                  <a:pt x="54" y="48"/>
                </a:lnTo>
                <a:lnTo>
                  <a:pt x="52" y="46"/>
                </a:lnTo>
                <a:lnTo>
                  <a:pt x="50" y="44"/>
                </a:lnTo>
                <a:lnTo>
                  <a:pt x="48" y="44"/>
                </a:lnTo>
                <a:lnTo>
                  <a:pt x="46" y="42"/>
                </a:lnTo>
                <a:lnTo>
                  <a:pt x="46" y="42"/>
                </a:lnTo>
                <a:lnTo>
                  <a:pt x="44" y="42"/>
                </a:lnTo>
                <a:lnTo>
                  <a:pt x="44" y="42"/>
                </a:lnTo>
                <a:lnTo>
                  <a:pt x="42" y="42"/>
                </a:lnTo>
                <a:lnTo>
                  <a:pt x="40" y="42"/>
                </a:lnTo>
                <a:lnTo>
                  <a:pt x="40" y="44"/>
                </a:lnTo>
                <a:lnTo>
                  <a:pt x="38" y="44"/>
                </a:lnTo>
                <a:lnTo>
                  <a:pt x="36" y="44"/>
                </a:lnTo>
                <a:lnTo>
                  <a:pt x="34" y="44"/>
                </a:lnTo>
                <a:lnTo>
                  <a:pt x="34" y="44"/>
                </a:lnTo>
                <a:lnTo>
                  <a:pt x="34" y="44"/>
                </a:lnTo>
                <a:lnTo>
                  <a:pt x="32" y="44"/>
                </a:lnTo>
                <a:lnTo>
                  <a:pt x="30" y="42"/>
                </a:lnTo>
                <a:lnTo>
                  <a:pt x="28" y="42"/>
                </a:lnTo>
                <a:lnTo>
                  <a:pt x="26" y="40"/>
                </a:lnTo>
                <a:lnTo>
                  <a:pt x="24" y="38"/>
                </a:lnTo>
                <a:lnTo>
                  <a:pt x="22" y="36"/>
                </a:lnTo>
                <a:lnTo>
                  <a:pt x="22" y="36"/>
                </a:lnTo>
                <a:lnTo>
                  <a:pt x="22" y="36"/>
                </a:lnTo>
                <a:lnTo>
                  <a:pt x="22" y="34"/>
                </a:lnTo>
                <a:lnTo>
                  <a:pt x="22" y="34"/>
                </a:lnTo>
                <a:lnTo>
                  <a:pt x="22" y="34"/>
                </a:lnTo>
                <a:lnTo>
                  <a:pt x="22" y="32"/>
                </a:lnTo>
                <a:lnTo>
                  <a:pt x="22" y="32"/>
                </a:lnTo>
                <a:lnTo>
                  <a:pt x="24" y="30"/>
                </a:lnTo>
                <a:lnTo>
                  <a:pt x="24" y="28"/>
                </a:lnTo>
                <a:lnTo>
                  <a:pt x="26" y="26"/>
                </a:lnTo>
                <a:lnTo>
                  <a:pt x="28" y="24"/>
                </a:lnTo>
                <a:lnTo>
                  <a:pt x="28" y="24"/>
                </a:lnTo>
                <a:lnTo>
                  <a:pt x="28" y="24"/>
                </a:lnTo>
                <a:lnTo>
                  <a:pt x="28" y="24"/>
                </a:lnTo>
                <a:lnTo>
                  <a:pt x="28" y="22"/>
                </a:lnTo>
                <a:lnTo>
                  <a:pt x="28" y="20"/>
                </a:lnTo>
                <a:lnTo>
                  <a:pt x="28" y="18"/>
                </a:lnTo>
                <a:lnTo>
                  <a:pt x="28" y="18"/>
                </a:lnTo>
                <a:lnTo>
                  <a:pt x="26" y="16"/>
                </a:lnTo>
                <a:lnTo>
                  <a:pt x="26" y="14"/>
                </a:lnTo>
                <a:lnTo>
                  <a:pt x="26" y="12"/>
                </a:lnTo>
                <a:lnTo>
                  <a:pt x="26" y="12"/>
                </a:lnTo>
                <a:lnTo>
                  <a:pt x="26" y="10"/>
                </a:lnTo>
                <a:lnTo>
                  <a:pt x="26" y="10"/>
                </a:lnTo>
                <a:lnTo>
                  <a:pt x="28" y="8"/>
                </a:lnTo>
                <a:lnTo>
                  <a:pt x="30" y="6"/>
                </a:lnTo>
                <a:lnTo>
                  <a:pt x="30" y="6"/>
                </a:lnTo>
                <a:lnTo>
                  <a:pt x="32" y="4"/>
                </a:lnTo>
                <a:lnTo>
                  <a:pt x="34" y="2"/>
                </a:lnTo>
                <a:lnTo>
                  <a:pt x="36" y="2"/>
                </a:lnTo>
                <a:lnTo>
                  <a:pt x="36" y="2"/>
                </a:lnTo>
                <a:lnTo>
                  <a:pt x="36" y="2"/>
                </a:lnTo>
                <a:lnTo>
                  <a:pt x="38" y="2"/>
                </a:lnTo>
                <a:lnTo>
                  <a:pt x="38" y="2"/>
                </a:lnTo>
                <a:lnTo>
                  <a:pt x="40" y="4"/>
                </a:lnTo>
                <a:lnTo>
                  <a:pt x="40" y="4"/>
                </a:lnTo>
                <a:lnTo>
                  <a:pt x="42" y="6"/>
                </a:lnTo>
                <a:lnTo>
                  <a:pt x="44" y="8"/>
                </a:lnTo>
                <a:lnTo>
                  <a:pt x="46" y="12"/>
                </a:lnTo>
                <a:lnTo>
                  <a:pt x="46" y="12"/>
                </a:lnTo>
                <a:lnTo>
                  <a:pt x="46" y="14"/>
                </a:lnTo>
                <a:lnTo>
                  <a:pt x="48" y="14"/>
                </a:lnTo>
                <a:lnTo>
                  <a:pt x="48" y="16"/>
                </a:lnTo>
                <a:lnTo>
                  <a:pt x="50" y="16"/>
                </a:lnTo>
                <a:lnTo>
                  <a:pt x="50" y="16"/>
                </a:lnTo>
                <a:lnTo>
                  <a:pt x="50" y="16"/>
                </a:lnTo>
                <a:lnTo>
                  <a:pt x="52" y="14"/>
                </a:lnTo>
                <a:lnTo>
                  <a:pt x="52" y="14"/>
                </a:lnTo>
                <a:lnTo>
                  <a:pt x="52" y="14"/>
                </a:lnTo>
                <a:lnTo>
                  <a:pt x="52" y="12"/>
                </a:lnTo>
                <a:lnTo>
                  <a:pt x="54" y="10"/>
                </a:lnTo>
                <a:lnTo>
                  <a:pt x="54" y="6"/>
                </a:lnTo>
                <a:lnTo>
                  <a:pt x="56" y="6"/>
                </a:lnTo>
                <a:lnTo>
                  <a:pt x="56" y="4"/>
                </a:lnTo>
                <a:lnTo>
                  <a:pt x="56" y="4"/>
                </a:lnTo>
                <a:lnTo>
                  <a:pt x="58" y="4"/>
                </a:lnTo>
                <a:lnTo>
                  <a:pt x="60" y="2"/>
                </a:lnTo>
                <a:lnTo>
                  <a:pt x="62" y="2"/>
                </a:lnTo>
                <a:lnTo>
                  <a:pt x="64" y="0"/>
                </a:lnTo>
                <a:lnTo>
                  <a:pt x="68" y="0"/>
                </a:lnTo>
                <a:lnTo>
                  <a:pt x="70" y="0"/>
                </a:lnTo>
                <a:lnTo>
                  <a:pt x="72" y="0"/>
                </a:lnTo>
                <a:lnTo>
                  <a:pt x="74" y="0"/>
                </a:lnTo>
                <a:lnTo>
                  <a:pt x="74" y="0"/>
                </a:lnTo>
                <a:lnTo>
                  <a:pt x="74" y="0"/>
                </a:lnTo>
                <a:lnTo>
                  <a:pt x="76" y="0"/>
                </a:lnTo>
                <a:lnTo>
                  <a:pt x="76" y="2"/>
                </a:lnTo>
                <a:lnTo>
                  <a:pt x="78" y="2"/>
                </a:lnTo>
                <a:lnTo>
                  <a:pt x="80" y="4"/>
                </a:lnTo>
                <a:lnTo>
                  <a:pt x="82" y="6"/>
                </a:lnTo>
                <a:lnTo>
                  <a:pt x="82" y="8"/>
                </a:lnTo>
                <a:lnTo>
                  <a:pt x="84" y="8"/>
                </a:lnTo>
                <a:lnTo>
                  <a:pt x="84" y="8"/>
                </a:lnTo>
                <a:lnTo>
                  <a:pt x="86" y="10"/>
                </a:lnTo>
                <a:lnTo>
                  <a:pt x="86" y="10"/>
                </a:lnTo>
                <a:lnTo>
                  <a:pt x="88" y="10"/>
                </a:lnTo>
                <a:lnTo>
                  <a:pt x="90" y="10"/>
                </a:lnTo>
                <a:lnTo>
                  <a:pt x="92" y="10"/>
                </a:lnTo>
                <a:lnTo>
                  <a:pt x="96" y="8"/>
                </a:lnTo>
                <a:lnTo>
                  <a:pt x="100" y="8"/>
                </a:lnTo>
                <a:lnTo>
                  <a:pt x="110" y="6"/>
                </a:lnTo>
                <a:lnTo>
                  <a:pt x="114" y="4"/>
                </a:lnTo>
                <a:lnTo>
                  <a:pt x="114" y="4"/>
                </a:lnTo>
                <a:lnTo>
                  <a:pt x="116" y="4"/>
                </a:lnTo>
                <a:lnTo>
                  <a:pt x="120" y="4"/>
                </a:lnTo>
                <a:lnTo>
                  <a:pt x="126" y="4"/>
                </a:lnTo>
                <a:lnTo>
                  <a:pt x="128" y="4"/>
                </a:lnTo>
                <a:lnTo>
                  <a:pt x="132" y="4"/>
                </a:lnTo>
                <a:lnTo>
                  <a:pt x="134" y="6"/>
                </a:lnTo>
                <a:lnTo>
                  <a:pt x="136" y="6"/>
                </a:lnTo>
                <a:lnTo>
                  <a:pt x="136" y="6"/>
                </a:lnTo>
                <a:lnTo>
                  <a:pt x="138" y="6"/>
                </a:lnTo>
                <a:lnTo>
                  <a:pt x="140" y="8"/>
                </a:lnTo>
                <a:lnTo>
                  <a:pt x="144" y="10"/>
                </a:lnTo>
                <a:lnTo>
                  <a:pt x="146" y="12"/>
                </a:lnTo>
                <a:lnTo>
                  <a:pt x="150" y="16"/>
                </a:lnTo>
                <a:lnTo>
                  <a:pt x="152" y="18"/>
                </a:lnTo>
                <a:lnTo>
                  <a:pt x="118" y="3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0" name="Freeform 52"/>
          <p:cNvSpPr>
            <a:spLocks/>
          </p:cNvSpPr>
          <p:nvPr/>
        </p:nvSpPr>
        <p:spPr bwMode="auto">
          <a:xfrm>
            <a:off x="5966645" y="3295192"/>
            <a:ext cx="263275" cy="197457"/>
          </a:xfrm>
          <a:custGeom>
            <a:avLst/>
            <a:gdLst>
              <a:gd name="T0" fmla="*/ 120 w 152"/>
              <a:gd name="T1" fmla="*/ 34 h 114"/>
              <a:gd name="T2" fmla="*/ 124 w 152"/>
              <a:gd name="T3" fmla="*/ 36 h 114"/>
              <a:gd name="T4" fmla="*/ 130 w 152"/>
              <a:gd name="T5" fmla="*/ 38 h 114"/>
              <a:gd name="T6" fmla="*/ 132 w 152"/>
              <a:gd name="T7" fmla="*/ 44 h 114"/>
              <a:gd name="T8" fmla="*/ 134 w 152"/>
              <a:gd name="T9" fmla="*/ 56 h 114"/>
              <a:gd name="T10" fmla="*/ 132 w 152"/>
              <a:gd name="T11" fmla="*/ 66 h 114"/>
              <a:gd name="T12" fmla="*/ 130 w 152"/>
              <a:gd name="T13" fmla="*/ 76 h 114"/>
              <a:gd name="T14" fmla="*/ 126 w 152"/>
              <a:gd name="T15" fmla="*/ 80 h 114"/>
              <a:gd name="T16" fmla="*/ 118 w 152"/>
              <a:gd name="T17" fmla="*/ 82 h 114"/>
              <a:gd name="T18" fmla="*/ 116 w 152"/>
              <a:gd name="T19" fmla="*/ 88 h 114"/>
              <a:gd name="T20" fmla="*/ 112 w 152"/>
              <a:gd name="T21" fmla="*/ 92 h 114"/>
              <a:gd name="T22" fmla="*/ 104 w 152"/>
              <a:gd name="T23" fmla="*/ 94 h 114"/>
              <a:gd name="T24" fmla="*/ 92 w 152"/>
              <a:gd name="T25" fmla="*/ 94 h 114"/>
              <a:gd name="T26" fmla="*/ 88 w 152"/>
              <a:gd name="T27" fmla="*/ 98 h 114"/>
              <a:gd name="T28" fmla="*/ 88 w 152"/>
              <a:gd name="T29" fmla="*/ 100 h 114"/>
              <a:gd name="T30" fmla="*/ 88 w 152"/>
              <a:gd name="T31" fmla="*/ 106 h 114"/>
              <a:gd name="T32" fmla="*/ 84 w 152"/>
              <a:gd name="T33" fmla="*/ 114 h 114"/>
              <a:gd name="T34" fmla="*/ 78 w 152"/>
              <a:gd name="T35" fmla="*/ 96 h 114"/>
              <a:gd name="T36" fmla="*/ 74 w 152"/>
              <a:gd name="T37" fmla="*/ 84 h 114"/>
              <a:gd name="T38" fmla="*/ 70 w 152"/>
              <a:gd name="T39" fmla="*/ 78 h 114"/>
              <a:gd name="T40" fmla="*/ 68 w 152"/>
              <a:gd name="T41" fmla="*/ 78 h 114"/>
              <a:gd name="T42" fmla="*/ 64 w 152"/>
              <a:gd name="T43" fmla="*/ 80 h 114"/>
              <a:gd name="T44" fmla="*/ 54 w 152"/>
              <a:gd name="T45" fmla="*/ 88 h 114"/>
              <a:gd name="T46" fmla="*/ 48 w 152"/>
              <a:gd name="T47" fmla="*/ 90 h 114"/>
              <a:gd name="T48" fmla="*/ 34 w 152"/>
              <a:gd name="T49" fmla="*/ 92 h 114"/>
              <a:gd name="T50" fmla="*/ 16 w 152"/>
              <a:gd name="T51" fmla="*/ 88 h 114"/>
              <a:gd name="T52" fmla="*/ 12 w 152"/>
              <a:gd name="T53" fmla="*/ 76 h 114"/>
              <a:gd name="T54" fmla="*/ 22 w 152"/>
              <a:gd name="T55" fmla="*/ 72 h 114"/>
              <a:gd name="T56" fmla="*/ 40 w 152"/>
              <a:gd name="T57" fmla="*/ 66 h 114"/>
              <a:gd name="T58" fmla="*/ 52 w 152"/>
              <a:gd name="T59" fmla="*/ 62 h 114"/>
              <a:gd name="T60" fmla="*/ 54 w 152"/>
              <a:gd name="T61" fmla="*/ 58 h 114"/>
              <a:gd name="T62" fmla="*/ 58 w 152"/>
              <a:gd name="T63" fmla="*/ 54 h 114"/>
              <a:gd name="T64" fmla="*/ 56 w 152"/>
              <a:gd name="T65" fmla="*/ 50 h 114"/>
              <a:gd name="T66" fmla="*/ 48 w 152"/>
              <a:gd name="T67" fmla="*/ 44 h 114"/>
              <a:gd name="T68" fmla="*/ 44 w 152"/>
              <a:gd name="T69" fmla="*/ 42 h 114"/>
              <a:gd name="T70" fmla="*/ 38 w 152"/>
              <a:gd name="T71" fmla="*/ 44 h 114"/>
              <a:gd name="T72" fmla="*/ 34 w 152"/>
              <a:gd name="T73" fmla="*/ 44 h 114"/>
              <a:gd name="T74" fmla="*/ 26 w 152"/>
              <a:gd name="T75" fmla="*/ 40 h 114"/>
              <a:gd name="T76" fmla="*/ 22 w 152"/>
              <a:gd name="T77" fmla="*/ 36 h 114"/>
              <a:gd name="T78" fmla="*/ 22 w 152"/>
              <a:gd name="T79" fmla="*/ 32 h 114"/>
              <a:gd name="T80" fmla="*/ 26 w 152"/>
              <a:gd name="T81" fmla="*/ 26 h 114"/>
              <a:gd name="T82" fmla="*/ 28 w 152"/>
              <a:gd name="T83" fmla="*/ 24 h 114"/>
              <a:gd name="T84" fmla="*/ 28 w 152"/>
              <a:gd name="T85" fmla="*/ 18 h 114"/>
              <a:gd name="T86" fmla="*/ 26 w 152"/>
              <a:gd name="T87" fmla="*/ 12 h 114"/>
              <a:gd name="T88" fmla="*/ 30 w 152"/>
              <a:gd name="T89" fmla="*/ 6 h 114"/>
              <a:gd name="T90" fmla="*/ 36 w 152"/>
              <a:gd name="T91" fmla="*/ 2 h 114"/>
              <a:gd name="T92" fmla="*/ 38 w 152"/>
              <a:gd name="T93" fmla="*/ 2 h 114"/>
              <a:gd name="T94" fmla="*/ 44 w 152"/>
              <a:gd name="T95" fmla="*/ 8 h 114"/>
              <a:gd name="T96" fmla="*/ 48 w 152"/>
              <a:gd name="T97" fmla="*/ 14 h 114"/>
              <a:gd name="T98" fmla="*/ 50 w 152"/>
              <a:gd name="T99" fmla="*/ 16 h 114"/>
              <a:gd name="T100" fmla="*/ 52 w 152"/>
              <a:gd name="T101" fmla="*/ 12 h 114"/>
              <a:gd name="T102" fmla="*/ 56 w 152"/>
              <a:gd name="T103" fmla="*/ 4 h 114"/>
              <a:gd name="T104" fmla="*/ 62 w 152"/>
              <a:gd name="T105" fmla="*/ 2 h 114"/>
              <a:gd name="T106" fmla="*/ 72 w 152"/>
              <a:gd name="T107" fmla="*/ 0 h 114"/>
              <a:gd name="T108" fmla="*/ 76 w 152"/>
              <a:gd name="T109" fmla="*/ 0 h 114"/>
              <a:gd name="T110" fmla="*/ 82 w 152"/>
              <a:gd name="T111" fmla="*/ 6 h 114"/>
              <a:gd name="T112" fmla="*/ 86 w 152"/>
              <a:gd name="T113" fmla="*/ 10 h 114"/>
              <a:gd name="T114" fmla="*/ 92 w 152"/>
              <a:gd name="T115" fmla="*/ 10 h 114"/>
              <a:gd name="T116" fmla="*/ 114 w 152"/>
              <a:gd name="T117" fmla="*/ 4 h 114"/>
              <a:gd name="T118" fmla="*/ 126 w 152"/>
              <a:gd name="T119" fmla="*/ 4 h 114"/>
              <a:gd name="T120" fmla="*/ 136 w 152"/>
              <a:gd name="T121" fmla="*/ 6 h 114"/>
              <a:gd name="T122" fmla="*/ 144 w 152"/>
              <a:gd name="T123" fmla="*/ 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14">
                <a:moveTo>
                  <a:pt x="118" y="32"/>
                </a:moveTo>
                <a:lnTo>
                  <a:pt x="118" y="32"/>
                </a:lnTo>
                <a:lnTo>
                  <a:pt x="118" y="34"/>
                </a:lnTo>
                <a:lnTo>
                  <a:pt x="120" y="34"/>
                </a:lnTo>
                <a:lnTo>
                  <a:pt x="120" y="34"/>
                </a:lnTo>
                <a:lnTo>
                  <a:pt x="120" y="34"/>
                </a:lnTo>
                <a:lnTo>
                  <a:pt x="122" y="34"/>
                </a:lnTo>
                <a:lnTo>
                  <a:pt x="124" y="36"/>
                </a:lnTo>
                <a:lnTo>
                  <a:pt x="126" y="36"/>
                </a:lnTo>
                <a:lnTo>
                  <a:pt x="128" y="36"/>
                </a:lnTo>
                <a:lnTo>
                  <a:pt x="130" y="36"/>
                </a:lnTo>
                <a:lnTo>
                  <a:pt x="130" y="38"/>
                </a:lnTo>
                <a:lnTo>
                  <a:pt x="130" y="38"/>
                </a:lnTo>
                <a:lnTo>
                  <a:pt x="132" y="40"/>
                </a:lnTo>
                <a:lnTo>
                  <a:pt x="132" y="42"/>
                </a:lnTo>
                <a:lnTo>
                  <a:pt x="132" y="44"/>
                </a:lnTo>
                <a:lnTo>
                  <a:pt x="132" y="46"/>
                </a:lnTo>
                <a:lnTo>
                  <a:pt x="134" y="50"/>
                </a:lnTo>
                <a:lnTo>
                  <a:pt x="134" y="52"/>
                </a:lnTo>
                <a:lnTo>
                  <a:pt x="134" y="56"/>
                </a:lnTo>
                <a:lnTo>
                  <a:pt x="134" y="58"/>
                </a:lnTo>
                <a:lnTo>
                  <a:pt x="134" y="60"/>
                </a:lnTo>
                <a:lnTo>
                  <a:pt x="134" y="64"/>
                </a:lnTo>
                <a:lnTo>
                  <a:pt x="132" y="66"/>
                </a:lnTo>
                <a:lnTo>
                  <a:pt x="132" y="70"/>
                </a:lnTo>
                <a:lnTo>
                  <a:pt x="132" y="72"/>
                </a:lnTo>
                <a:lnTo>
                  <a:pt x="130" y="74"/>
                </a:lnTo>
                <a:lnTo>
                  <a:pt x="130" y="76"/>
                </a:lnTo>
                <a:lnTo>
                  <a:pt x="128" y="78"/>
                </a:lnTo>
                <a:lnTo>
                  <a:pt x="128" y="78"/>
                </a:lnTo>
                <a:lnTo>
                  <a:pt x="128" y="80"/>
                </a:lnTo>
                <a:lnTo>
                  <a:pt x="126" y="80"/>
                </a:lnTo>
                <a:lnTo>
                  <a:pt x="126" y="80"/>
                </a:lnTo>
                <a:lnTo>
                  <a:pt x="124" y="82"/>
                </a:lnTo>
                <a:lnTo>
                  <a:pt x="120" y="82"/>
                </a:lnTo>
                <a:lnTo>
                  <a:pt x="118" y="82"/>
                </a:lnTo>
                <a:lnTo>
                  <a:pt x="118" y="84"/>
                </a:lnTo>
                <a:lnTo>
                  <a:pt x="116" y="84"/>
                </a:lnTo>
                <a:lnTo>
                  <a:pt x="116" y="86"/>
                </a:lnTo>
                <a:lnTo>
                  <a:pt x="116" y="88"/>
                </a:lnTo>
                <a:lnTo>
                  <a:pt x="114" y="90"/>
                </a:lnTo>
                <a:lnTo>
                  <a:pt x="114" y="92"/>
                </a:lnTo>
                <a:lnTo>
                  <a:pt x="112" y="92"/>
                </a:lnTo>
                <a:lnTo>
                  <a:pt x="112" y="92"/>
                </a:lnTo>
                <a:lnTo>
                  <a:pt x="110" y="94"/>
                </a:lnTo>
                <a:lnTo>
                  <a:pt x="108" y="94"/>
                </a:lnTo>
                <a:lnTo>
                  <a:pt x="106" y="94"/>
                </a:lnTo>
                <a:lnTo>
                  <a:pt x="104" y="94"/>
                </a:lnTo>
                <a:lnTo>
                  <a:pt x="100" y="94"/>
                </a:lnTo>
                <a:lnTo>
                  <a:pt x="96" y="94"/>
                </a:lnTo>
                <a:lnTo>
                  <a:pt x="94" y="94"/>
                </a:lnTo>
                <a:lnTo>
                  <a:pt x="92" y="94"/>
                </a:lnTo>
                <a:lnTo>
                  <a:pt x="90" y="96"/>
                </a:lnTo>
                <a:lnTo>
                  <a:pt x="90" y="96"/>
                </a:lnTo>
                <a:lnTo>
                  <a:pt x="88" y="96"/>
                </a:lnTo>
                <a:lnTo>
                  <a:pt x="88" y="98"/>
                </a:lnTo>
                <a:lnTo>
                  <a:pt x="88" y="98"/>
                </a:lnTo>
                <a:lnTo>
                  <a:pt x="86" y="98"/>
                </a:lnTo>
                <a:lnTo>
                  <a:pt x="88" y="100"/>
                </a:lnTo>
                <a:lnTo>
                  <a:pt x="88" y="100"/>
                </a:lnTo>
                <a:lnTo>
                  <a:pt x="88" y="102"/>
                </a:lnTo>
                <a:lnTo>
                  <a:pt x="88" y="104"/>
                </a:lnTo>
                <a:lnTo>
                  <a:pt x="88" y="106"/>
                </a:lnTo>
                <a:lnTo>
                  <a:pt x="88" y="106"/>
                </a:lnTo>
                <a:lnTo>
                  <a:pt x="88" y="108"/>
                </a:lnTo>
                <a:lnTo>
                  <a:pt x="88" y="108"/>
                </a:lnTo>
                <a:lnTo>
                  <a:pt x="86" y="110"/>
                </a:lnTo>
                <a:lnTo>
                  <a:pt x="84" y="114"/>
                </a:lnTo>
                <a:lnTo>
                  <a:pt x="82" y="114"/>
                </a:lnTo>
                <a:lnTo>
                  <a:pt x="82" y="108"/>
                </a:lnTo>
                <a:lnTo>
                  <a:pt x="80" y="104"/>
                </a:lnTo>
                <a:lnTo>
                  <a:pt x="78" y="96"/>
                </a:lnTo>
                <a:lnTo>
                  <a:pt x="78" y="94"/>
                </a:lnTo>
                <a:lnTo>
                  <a:pt x="76" y="90"/>
                </a:lnTo>
                <a:lnTo>
                  <a:pt x="76" y="88"/>
                </a:lnTo>
                <a:lnTo>
                  <a:pt x="74" y="84"/>
                </a:lnTo>
                <a:lnTo>
                  <a:pt x="72" y="82"/>
                </a:lnTo>
                <a:lnTo>
                  <a:pt x="72" y="80"/>
                </a:lnTo>
                <a:lnTo>
                  <a:pt x="72" y="80"/>
                </a:lnTo>
                <a:lnTo>
                  <a:pt x="70" y="78"/>
                </a:lnTo>
                <a:lnTo>
                  <a:pt x="70" y="78"/>
                </a:lnTo>
                <a:lnTo>
                  <a:pt x="70" y="78"/>
                </a:lnTo>
                <a:lnTo>
                  <a:pt x="68" y="78"/>
                </a:lnTo>
                <a:lnTo>
                  <a:pt x="68" y="78"/>
                </a:lnTo>
                <a:lnTo>
                  <a:pt x="66" y="78"/>
                </a:lnTo>
                <a:lnTo>
                  <a:pt x="66" y="78"/>
                </a:lnTo>
                <a:lnTo>
                  <a:pt x="64" y="78"/>
                </a:lnTo>
                <a:lnTo>
                  <a:pt x="64" y="80"/>
                </a:lnTo>
                <a:lnTo>
                  <a:pt x="62" y="80"/>
                </a:lnTo>
                <a:lnTo>
                  <a:pt x="60" y="82"/>
                </a:lnTo>
                <a:lnTo>
                  <a:pt x="56" y="86"/>
                </a:lnTo>
                <a:lnTo>
                  <a:pt x="54" y="88"/>
                </a:lnTo>
                <a:lnTo>
                  <a:pt x="52" y="90"/>
                </a:lnTo>
                <a:lnTo>
                  <a:pt x="52" y="90"/>
                </a:lnTo>
                <a:lnTo>
                  <a:pt x="50" y="90"/>
                </a:lnTo>
                <a:lnTo>
                  <a:pt x="48" y="90"/>
                </a:lnTo>
                <a:lnTo>
                  <a:pt x="44" y="92"/>
                </a:lnTo>
                <a:lnTo>
                  <a:pt x="40" y="92"/>
                </a:lnTo>
                <a:lnTo>
                  <a:pt x="36" y="92"/>
                </a:lnTo>
                <a:lnTo>
                  <a:pt x="34" y="92"/>
                </a:lnTo>
                <a:lnTo>
                  <a:pt x="32" y="92"/>
                </a:lnTo>
                <a:lnTo>
                  <a:pt x="28" y="92"/>
                </a:lnTo>
                <a:lnTo>
                  <a:pt x="22" y="90"/>
                </a:lnTo>
                <a:lnTo>
                  <a:pt x="16" y="88"/>
                </a:lnTo>
                <a:lnTo>
                  <a:pt x="4" y="86"/>
                </a:lnTo>
                <a:lnTo>
                  <a:pt x="0" y="86"/>
                </a:lnTo>
                <a:lnTo>
                  <a:pt x="8" y="80"/>
                </a:lnTo>
                <a:lnTo>
                  <a:pt x="12" y="76"/>
                </a:lnTo>
                <a:lnTo>
                  <a:pt x="16" y="74"/>
                </a:lnTo>
                <a:lnTo>
                  <a:pt x="18" y="74"/>
                </a:lnTo>
                <a:lnTo>
                  <a:pt x="20" y="72"/>
                </a:lnTo>
                <a:lnTo>
                  <a:pt x="22" y="72"/>
                </a:lnTo>
                <a:lnTo>
                  <a:pt x="26" y="70"/>
                </a:lnTo>
                <a:lnTo>
                  <a:pt x="30" y="70"/>
                </a:lnTo>
                <a:lnTo>
                  <a:pt x="36" y="68"/>
                </a:lnTo>
                <a:lnTo>
                  <a:pt x="40" y="66"/>
                </a:lnTo>
                <a:lnTo>
                  <a:pt x="46" y="66"/>
                </a:lnTo>
                <a:lnTo>
                  <a:pt x="48" y="64"/>
                </a:lnTo>
                <a:lnTo>
                  <a:pt x="50" y="64"/>
                </a:lnTo>
                <a:lnTo>
                  <a:pt x="52" y="62"/>
                </a:lnTo>
                <a:lnTo>
                  <a:pt x="52" y="62"/>
                </a:lnTo>
                <a:lnTo>
                  <a:pt x="54" y="60"/>
                </a:lnTo>
                <a:lnTo>
                  <a:pt x="54" y="60"/>
                </a:lnTo>
                <a:lnTo>
                  <a:pt x="54" y="58"/>
                </a:lnTo>
                <a:lnTo>
                  <a:pt x="56" y="58"/>
                </a:lnTo>
                <a:lnTo>
                  <a:pt x="56" y="56"/>
                </a:lnTo>
                <a:lnTo>
                  <a:pt x="58" y="56"/>
                </a:lnTo>
                <a:lnTo>
                  <a:pt x="58" y="54"/>
                </a:lnTo>
                <a:lnTo>
                  <a:pt x="58" y="54"/>
                </a:lnTo>
                <a:lnTo>
                  <a:pt x="58" y="52"/>
                </a:lnTo>
                <a:lnTo>
                  <a:pt x="56" y="52"/>
                </a:lnTo>
                <a:lnTo>
                  <a:pt x="56" y="50"/>
                </a:lnTo>
                <a:lnTo>
                  <a:pt x="54" y="48"/>
                </a:lnTo>
                <a:lnTo>
                  <a:pt x="52" y="46"/>
                </a:lnTo>
                <a:lnTo>
                  <a:pt x="50" y="44"/>
                </a:lnTo>
                <a:lnTo>
                  <a:pt x="48" y="44"/>
                </a:lnTo>
                <a:lnTo>
                  <a:pt x="46" y="42"/>
                </a:lnTo>
                <a:lnTo>
                  <a:pt x="46" y="42"/>
                </a:lnTo>
                <a:lnTo>
                  <a:pt x="44" y="42"/>
                </a:lnTo>
                <a:lnTo>
                  <a:pt x="44" y="42"/>
                </a:lnTo>
                <a:lnTo>
                  <a:pt x="42" y="42"/>
                </a:lnTo>
                <a:lnTo>
                  <a:pt x="40" y="42"/>
                </a:lnTo>
                <a:lnTo>
                  <a:pt x="40" y="44"/>
                </a:lnTo>
                <a:lnTo>
                  <a:pt x="38" y="44"/>
                </a:lnTo>
                <a:lnTo>
                  <a:pt x="36" y="44"/>
                </a:lnTo>
                <a:lnTo>
                  <a:pt x="34" y="44"/>
                </a:lnTo>
                <a:lnTo>
                  <a:pt x="34" y="44"/>
                </a:lnTo>
                <a:lnTo>
                  <a:pt x="34" y="44"/>
                </a:lnTo>
                <a:lnTo>
                  <a:pt x="32" y="44"/>
                </a:lnTo>
                <a:lnTo>
                  <a:pt x="30" y="42"/>
                </a:lnTo>
                <a:lnTo>
                  <a:pt x="28" y="42"/>
                </a:lnTo>
                <a:lnTo>
                  <a:pt x="26" y="40"/>
                </a:lnTo>
                <a:lnTo>
                  <a:pt x="24" y="38"/>
                </a:lnTo>
                <a:lnTo>
                  <a:pt x="22" y="36"/>
                </a:lnTo>
                <a:lnTo>
                  <a:pt x="22" y="36"/>
                </a:lnTo>
                <a:lnTo>
                  <a:pt x="22" y="36"/>
                </a:lnTo>
                <a:lnTo>
                  <a:pt x="22" y="34"/>
                </a:lnTo>
                <a:lnTo>
                  <a:pt x="22" y="34"/>
                </a:lnTo>
                <a:lnTo>
                  <a:pt x="22" y="34"/>
                </a:lnTo>
                <a:lnTo>
                  <a:pt x="22" y="32"/>
                </a:lnTo>
                <a:lnTo>
                  <a:pt x="22" y="32"/>
                </a:lnTo>
                <a:lnTo>
                  <a:pt x="24" y="30"/>
                </a:lnTo>
                <a:lnTo>
                  <a:pt x="24" y="28"/>
                </a:lnTo>
                <a:lnTo>
                  <a:pt x="26" y="26"/>
                </a:lnTo>
                <a:lnTo>
                  <a:pt x="28" y="24"/>
                </a:lnTo>
                <a:lnTo>
                  <a:pt x="28" y="24"/>
                </a:lnTo>
                <a:lnTo>
                  <a:pt x="28" y="24"/>
                </a:lnTo>
                <a:lnTo>
                  <a:pt x="28" y="24"/>
                </a:lnTo>
                <a:lnTo>
                  <a:pt x="28" y="22"/>
                </a:lnTo>
                <a:lnTo>
                  <a:pt x="28" y="20"/>
                </a:lnTo>
                <a:lnTo>
                  <a:pt x="28" y="18"/>
                </a:lnTo>
                <a:lnTo>
                  <a:pt x="28" y="18"/>
                </a:lnTo>
                <a:lnTo>
                  <a:pt x="26" y="16"/>
                </a:lnTo>
                <a:lnTo>
                  <a:pt x="26" y="14"/>
                </a:lnTo>
                <a:lnTo>
                  <a:pt x="26" y="12"/>
                </a:lnTo>
                <a:lnTo>
                  <a:pt x="26" y="12"/>
                </a:lnTo>
                <a:lnTo>
                  <a:pt x="26" y="10"/>
                </a:lnTo>
                <a:lnTo>
                  <a:pt x="26" y="10"/>
                </a:lnTo>
                <a:lnTo>
                  <a:pt x="28" y="8"/>
                </a:lnTo>
                <a:lnTo>
                  <a:pt x="30" y="6"/>
                </a:lnTo>
                <a:lnTo>
                  <a:pt x="30" y="6"/>
                </a:lnTo>
                <a:lnTo>
                  <a:pt x="32" y="4"/>
                </a:lnTo>
                <a:lnTo>
                  <a:pt x="34" y="2"/>
                </a:lnTo>
                <a:lnTo>
                  <a:pt x="36" y="2"/>
                </a:lnTo>
                <a:lnTo>
                  <a:pt x="36" y="2"/>
                </a:lnTo>
                <a:lnTo>
                  <a:pt x="36" y="2"/>
                </a:lnTo>
                <a:lnTo>
                  <a:pt x="38" y="2"/>
                </a:lnTo>
                <a:lnTo>
                  <a:pt x="38" y="2"/>
                </a:lnTo>
                <a:lnTo>
                  <a:pt x="40" y="4"/>
                </a:lnTo>
                <a:lnTo>
                  <a:pt x="40" y="4"/>
                </a:lnTo>
                <a:lnTo>
                  <a:pt x="42" y="6"/>
                </a:lnTo>
                <a:lnTo>
                  <a:pt x="44" y="8"/>
                </a:lnTo>
                <a:lnTo>
                  <a:pt x="46" y="12"/>
                </a:lnTo>
                <a:lnTo>
                  <a:pt x="46" y="12"/>
                </a:lnTo>
                <a:lnTo>
                  <a:pt x="46" y="14"/>
                </a:lnTo>
                <a:lnTo>
                  <a:pt x="48" y="14"/>
                </a:lnTo>
                <a:lnTo>
                  <a:pt x="48" y="16"/>
                </a:lnTo>
                <a:lnTo>
                  <a:pt x="50" y="16"/>
                </a:lnTo>
                <a:lnTo>
                  <a:pt x="50" y="16"/>
                </a:lnTo>
                <a:lnTo>
                  <a:pt x="50" y="16"/>
                </a:lnTo>
                <a:lnTo>
                  <a:pt x="52" y="14"/>
                </a:lnTo>
                <a:lnTo>
                  <a:pt x="52" y="14"/>
                </a:lnTo>
                <a:lnTo>
                  <a:pt x="52" y="14"/>
                </a:lnTo>
                <a:lnTo>
                  <a:pt x="52" y="12"/>
                </a:lnTo>
                <a:lnTo>
                  <a:pt x="54" y="10"/>
                </a:lnTo>
                <a:lnTo>
                  <a:pt x="54" y="6"/>
                </a:lnTo>
                <a:lnTo>
                  <a:pt x="56" y="6"/>
                </a:lnTo>
                <a:lnTo>
                  <a:pt x="56" y="4"/>
                </a:lnTo>
                <a:lnTo>
                  <a:pt x="56" y="4"/>
                </a:lnTo>
                <a:lnTo>
                  <a:pt x="58" y="4"/>
                </a:lnTo>
                <a:lnTo>
                  <a:pt x="60" y="2"/>
                </a:lnTo>
                <a:lnTo>
                  <a:pt x="62" y="2"/>
                </a:lnTo>
                <a:lnTo>
                  <a:pt x="64" y="0"/>
                </a:lnTo>
                <a:lnTo>
                  <a:pt x="68" y="0"/>
                </a:lnTo>
                <a:lnTo>
                  <a:pt x="70" y="0"/>
                </a:lnTo>
                <a:lnTo>
                  <a:pt x="72" y="0"/>
                </a:lnTo>
                <a:lnTo>
                  <a:pt x="74" y="0"/>
                </a:lnTo>
                <a:lnTo>
                  <a:pt x="74" y="0"/>
                </a:lnTo>
                <a:lnTo>
                  <a:pt x="74" y="0"/>
                </a:lnTo>
                <a:lnTo>
                  <a:pt x="76" y="0"/>
                </a:lnTo>
                <a:lnTo>
                  <a:pt x="76" y="2"/>
                </a:lnTo>
                <a:lnTo>
                  <a:pt x="78" y="2"/>
                </a:lnTo>
                <a:lnTo>
                  <a:pt x="80" y="4"/>
                </a:lnTo>
                <a:lnTo>
                  <a:pt x="82" y="6"/>
                </a:lnTo>
                <a:lnTo>
                  <a:pt x="82" y="8"/>
                </a:lnTo>
                <a:lnTo>
                  <a:pt x="84" y="8"/>
                </a:lnTo>
                <a:lnTo>
                  <a:pt x="84" y="8"/>
                </a:lnTo>
                <a:lnTo>
                  <a:pt x="86" y="10"/>
                </a:lnTo>
                <a:lnTo>
                  <a:pt x="86" y="10"/>
                </a:lnTo>
                <a:lnTo>
                  <a:pt x="88" y="10"/>
                </a:lnTo>
                <a:lnTo>
                  <a:pt x="90" y="10"/>
                </a:lnTo>
                <a:lnTo>
                  <a:pt x="92" y="10"/>
                </a:lnTo>
                <a:lnTo>
                  <a:pt x="96" y="8"/>
                </a:lnTo>
                <a:lnTo>
                  <a:pt x="100" y="8"/>
                </a:lnTo>
                <a:lnTo>
                  <a:pt x="110" y="6"/>
                </a:lnTo>
                <a:lnTo>
                  <a:pt x="114" y="4"/>
                </a:lnTo>
                <a:lnTo>
                  <a:pt x="114" y="4"/>
                </a:lnTo>
                <a:lnTo>
                  <a:pt x="116" y="4"/>
                </a:lnTo>
                <a:lnTo>
                  <a:pt x="120" y="4"/>
                </a:lnTo>
                <a:lnTo>
                  <a:pt x="126" y="4"/>
                </a:lnTo>
                <a:lnTo>
                  <a:pt x="128" y="4"/>
                </a:lnTo>
                <a:lnTo>
                  <a:pt x="132" y="4"/>
                </a:lnTo>
                <a:lnTo>
                  <a:pt x="134" y="6"/>
                </a:lnTo>
                <a:lnTo>
                  <a:pt x="136" y="6"/>
                </a:lnTo>
                <a:lnTo>
                  <a:pt x="136" y="6"/>
                </a:lnTo>
                <a:lnTo>
                  <a:pt x="138" y="6"/>
                </a:lnTo>
                <a:lnTo>
                  <a:pt x="140" y="8"/>
                </a:lnTo>
                <a:lnTo>
                  <a:pt x="144" y="10"/>
                </a:lnTo>
                <a:lnTo>
                  <a:pt x="146" y="12"/>
                </a:lnTo>
                <a:lnTo>
                  <a:pt x="150" y="16"/>
                </a:lnTo>
                <a:lnTo>
                  <a:pt x="152" y="18"/>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1" name="Freeform 53"/>
          <p:cNvSpPr>
            <a:spLocks/>
          </p:cNvSpPr>
          <p:nvPr/>
        </p:nvSpPr>
        <p:spPr bwMode="auto">
          <a:xfrm>
            <a:off x="5966645" y="3295192"/>
            <a:ext cx="263275" cy="197457"/>
          </a:xfrm>
          <a:custGeom>
            <a:avLst/>
            <a:gdLst>
              <a:gd name="T0" fmla="*/ 120 w 152"/>
              <a:gd name="T1" fmla="*/ 34 h 114"/>
              <a:gd name="T2" fmla="*/ 124 w 152"/>
              <a:gd name="T3" fmla="*/ 36 h 114"/>
              <a:gd name="T4" fmla="*/ 130 w 152"/>
              <a:gd name="T5" fmla="*/ 38 h 114"/>
              <a:gd name="T6" fmla="*/ 132 w 152"/>
              <a:gd name="T7" fmla="*/ 44 h 114"/>
              <a:gd name="T8" fmla="*/ 134 w 152"/>
              <a:gd name="T9" fmla="*/ 56 h 114"/>
              <a:gd name="T10" fmla="*/ 132 w 152"/>
              <a:gd name="T11" fmla="*/ 66 h 114"/>
              <a:gd name="T12" fmla="*/ 130 w 152"/>
              <a:gd name="T13" fmla="*/ 76 h 114"/>
              <a:gd name="T14" fmla="*/ 126 w 152"/>
              <a:gd name="T15" fmla="*/ 80 h 114"/>
              <a:gd name="T16" fmla="*/ 118 w 152"/>
              <a:gd name="T17" fmla="*/ 82 h 114"/>
              <a:gd name="T18" fmla="*/ 116 w 152"/>
              <a:gd name="T19" fmla="*/ 88 h 114"/>
              <a:gd name="T20" fmla="*/ 112 w 152"/>
              <a:gd name="T21" fmla="*/ 92 h 114"/>
              <a:gd name="T22" fmla="*/ 104 w 152"/>
              <a:gd name="T23" fmla="*/ 94 h 114"/>
              <a:gd name="T24" fmla="*/ 92 w 152"/>
              <a:gd name="T25" fmla="*/ 94 h 114"/>
              <a:gd name="T26" fmla="*/ 88 w 152"/>
              <a:gd name="T27" fmla="*/ 98 h 114"/>
              <a:gd name="T28" fmla="*/ 88 w 152"/>
              <a:gd name="T29" fmla="*/ 100 h 114"/>
              <a:gd name="T30" fmla="*/ 88 w 152"/>
              <a:gd name="T31" fmla="*/ 106 h 114"/>
              <a:gd name="T32" fmla="*/ 84 w 152"/>
              <a:gd name="T33" fmla="*/ 114 h 114"/>
              <a:gd name="T34" fmla="*/ 78 w 152"/>
              <a:gd name="T35" fmla="*/ 96 h 114"/>
              <a:gd name="T36" fmla="*/ 74 w 152"/>
              <a:gd name="T37" fmla="*/ 84 h 114"/>
              <a:gd name="T38" fmla="*/ 70 w 152"/>
              <a:gd name="T39" fmla="*/ 78 h 114"/>
              <a:gd name="T40" fmla="*/ 68 w 152"/>
              <a:gd name="T41" fmla="*/ 78 h 114"/>
              <a:gd name="T42" fmla="*/ 64 w 152"/>
              <a:gd name="T43" fmla="*/ 80 h 114"/>
              <a:gd name="T44" fmla="*/ 54 w 152"/>
              <a:gd name="T45" fmla="*/ 88 h 114"/>
              <a:gd name="T46" fmla="*/ 48 w 152"/>
              <a:gd name="T47" fmla="*/ 90 h 114"/>
              <a:gd name="T48" fmla="*/ 34 w 152"/>
              <a:gd name="T49" fmla="*/ 92 h 114"/>
              <a:gd name="T50" fmla="*/ 16 w 152"/>
              <a:gd name="T51" fmla="*/ 88 h 114"/>
              <a:gd name="T52" fmla="*/ 12 w 152"/>
              <a:gd name="T53" fmla="*/ 76 h 114"/>
              <a:gd name="T54" fmla="*/ 22 w 152"/>
              <a:gd name="T55" fmla="*/ 72 h 114"/>
              <a:gd name="T56" fmla="*/ 40 w 152"/>
              <a:gd name="T57" fmla="*/ 66 h 114"/>
              <a:gd name="T58" fmla="*/ 52 w 152"/>
              <a:gd name="T59" fmla="*/ 62 h 114"/>
              <a:gd name="T60" fmla="*/ 54 w 152"/>
              <a:gd name="T61" fmla="*/ 58 h 114"/>
              <a:gd name="T62" fmla="*/ 58 w 152"/>
              <a:gd name="T63" fmla="*/ 54 h 114"/>
              <a:gd name="T64" fmla="*/ 56 w 152"/>
              <a:gd name="T65" fmla="*/ 50 h 114"/>
              <a:gd name="T66" fmla="*/ 48 w 152"/>
              <a:gd name="T67" fmla="*/ 44 h 114"/>
              <a:gd name="T68" fmla="*/ 44 w 152"/>
              <a:gd name="T69" fmla="*/ 42 h 114"/>
              <a:gd name="T70" fmla="*/ 38 w 152"/>
              <a:gd name="T71" fmla="*/ 44 h 114"/>
              <a:gd name="T72" fmla="*/ 34 w 152"/>
              <a:gd name="T73" fmla="*/ 44 h 114"/>
              <a:gd name="T74" fmla="*/ 26 w 152"/>
              <a:gd name="T75" fmla="*/ 40 h 114"/>
              <a:gd name="T76" fmla="*/ 22 w 152"/>
              <a:gd name="T77" fmla="*/ 36 h 114"/>
              <a:gd name="T78" fmla="*/ 22 w 152"/>
              <a:gd name="T79" fmla="*/ 32 h 114"/>
              <a:gd name="T80" fmla="*/ 26 w 152"/>
              <a:gd name="T81" fmla="*/ 26 h 114"/>
              <a:gd name="T82" fmla="*/ 28 w 152"/>
              <a:gd name="T83" fmla="*/ 24 h 114"/>
              <a:gd name="T84" fmla="*/ 28 w 152"/>
              <a:gd name="T85" fmla="*/ 18 h 114"/>
              <a:gd name="T86" fmla="*/ 26 w 152"/>
              <a:gd name="T87" fmla="*/ 12 h 114"/>
              <a:gd name="T88" fmla="*/ 30 w 152"/>
              <a:gd name="T89" fmla="*/ 6 h 114"/>
              <a:gd name="T90" fmla="*/ 36 w 152"/>
              <a:gd name="T91" fmla="*/ 2 h 114"/>
              <a:gd name="T92" fmla="*/ 38 w 152"/>
              <a:gd name="T93" fmla="*/ 2 h 114"/>
              <a:gd name="T94" fmla="*/ 44 w 152"/>
              <a:gd name="T95" fmla="*/ 8 h 114"/>
              <a:gd name="T96" fmla="*/ 48 w 152"/>
              <a:gd name="T97" fmla="*/ 14 h 114"/>
              <a:gd name="T98" fmla="*/ 50 w 152"/>
              <a:gd name="T99" fmla="*/ 16 h 114"/>
              <a:gd name="T100" fmla="*/ 52 w 152"/>
              <a:gd name="T101" fmla="*/ 12 h 114"/>
              <a:gd name="T102" fmla="*/ 56 w 152"/>
              <a:gd name="T103" fmla="*/ 4 h 114"/>
              <a:gd name="T104" fmla="*/ 62 w 152"/>
              <a:gd name="T105" fmla="*/ 2 h 114"/>
              <a:gd name="T106" fmla="*/ 72 w 152"/>
              <a:gd name="T107" fmla="*/ 0 h 114"/>
              <a:gd name="T108" fmla="*/ 76 w 152"/>
              <a:gd name="T109" fmla="*/ 0 h 114"/>
              <a:gd name="T110" fmla="*/ 82 w 152"/>
              <a:gd name="T111" fmla="*/ 6 h 114"/>
              <a:gd name="T112" fmla="*/ 86 w 152"/>
              <a:gd name="T113" fmla="*/ 10 h 114"/>
              <a:gd name="T114" fmla="*/ 92 w 152"/>
              <a:gd name="T115" fmla="*/ 10 h 114"/>
              <a:gd name="T116" fmla="*/ 114 w 152"/>
              <a:gd name="T117" fmla="*/ 4 h 114"/>
              <a:gd name="T118" fmla="*/ 126 w 152"/>
              <a:gd name="T119" fmla="*/ 4 h 114"/>
              <a:gd name="T120" fmla="*/ 136 w 152"/>
              <a:gd name="T121" fmla="*/ 6 h 114"/>
              <a:gd name="T122" fmla="*/ 144 w 152"/>
              <a:gd name="T123" fmla="*/ 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14">
                <a:moveTo>
                  <a:pt x="118" y="32"/>
                </a:moveTo>
                <a:lnTo>
                  <a:pt x="118" y="32"/>
                </a:lnTo>
                <a:lnTo>
                  <a:pt x="118" y="34"/>
                </a:lnTo>
                <a:lnTo>
                  <a:pt x="120" y="34"/>
                </a:lnTo>
                <a:lnTo>
                  <a:pt x="120" y="34"/>
                </a:lnTo>
                <a:lnTo>
                  <a:pt x="120" y="34"/>
                </a:lnTo>
                <a:lnTo>
                  <a:pt x="122" y="34"/>
                </a:lnTo>
                <a:lnTo>
                  <a:pt x="124" y="36"/>
                </a:lnTo>
                <a:lnTo>
                  <a:pt x="126" y="36"/>
                </a:lnTo>
                <a:lnTo>
                  <a:pt x="128" y="36"/>
                </a:lnTo>
                <a:lnTo>
                  <a:pt x="130" y="36"/>
                </a:lnTo>
                <a:lnTo>
                  <a:pt x="130" y="38"/>
                </a:lnTo>
                <a:lnTo>
                  <a:pt x="130" y="38"/>
                </a:lnTo>
                <a:lnTo>
                  <a:pt x="132" y="40"/>
                </a:lnTo>
                <a:lnTo>
                  <a:pt x="132" y="42"/>
                </a:lnTo>
                <a:lnTo>
                  <a:pt x="132" y="44"/>
                </a:lnTo>
                <a:lnTo>
                  <a:pt x="132" y="46"/>
                </a:lnTo>
                <a:lnTo>
                  <a:pt x="134" y="50"/>
                </a:lnTo>
                <a:lnTo>
                  <a:pt x="134" y="52"/>
                </a:lnTo>
                <a:lnTo>
                  <a:pt x="134" y="56"/>
                </a:lnTo>
                <a:lnTo>
                  <a:pt x="134" y="58"/>
                </a:lnTo>
                <a:lnTo>
                  <a:pt x="134" y="60"/>
                </a:lnTo>
                <a:lnTo>
                  <a:pt x="134" y="64"/>
                </a:lnTo>
                <a:lnTo>
                  <a:pt x="132" y="66"/>
                </a:lnTo>
                <a:lnTo>
                  <a:pt x="132" y="70"/>
                </a:lnTo>
                <a:lnTo>
                  <a:pt x="132" y="72"/>
                </a:lnTo>
                <a:lnTo>
                  <a:pt x="130" y="74"/>
                </a:lnTo>
                <a:lnTo>
                  <a:pt x="130" y="76"/>
                </a:lnTo>
                <a:lnTo>
                  <a:pt x="128" y="78"/>
                </a:lnTo>
                <a:lnTo>
                  <a:pt x="128" y="78"/>
                </a:lnTo>
                <a:lnTo>
                  <a:pt x="128" y="80"/>
                </a:lnTo>
                <a:lnTo>
                  <a:pt x="126" y="80"/>
                </a:lnTo>
                <a:lnTo>
                  <a:pt x="126" y="80"/>
                </a:lnTo>
                <a:lnTo>
                  <a:pt x="124" y="82"/>
                </a:lnTo>
                <a:lnTo>
                  <a:pt x="120" y="82"/>
                </a:lnTo>
                <a:lnTo>
                  <a:pt x="118" y="82"/>
                </a:lnTo>
                <a:lnTo>
                  <a:pt x="118" y="84"/>
                </a:lnTo>
                <a:lnTo>
                  <a:pt x="116" y="84"/>
                </a:lnTo>
                <a:lnTo>
                  <a:pt x="116" y="86"/>
                </a:lnTo>
                <a:lnTo>
                  <a:pt x="116" y="88"/>
                </a:lnTo>
                <a:lnTo>
                  <a:pt x="114" y="90"/>
                </a:lnTo>
                <a:lnTo>
                  <a:pt x="114" y="92"/>
                </a:lnTo>
                <a:lnTo>
                  <a:pt x="112" y="92"/>
                </a:lnTo>
                <a:lnTo>
                  <a:pt x="112" y="92"/>
                </a:lnTo>
                <a:lnTo>
                  <a:pt x="110" y="94"/>
                </a:lnTo>
                <a:lnTo>
                  <a:pt x="108" y="94"/>
                </a:lnTo>
                <a:lnTo>
                  <a:pt x="106" y="94"/>
                </a:lnTo>
                <a:lnTo>
                  <a:pt x="104" y="94"/>
                </a:lnTo>
                <a:lnTo>
                  <a:pt x="100" y="94"/>
                </a:lnTo>
                <a:lnTo>
                  <a:pt x="96" y="94"/>
                </a:lnTo>
                <a:lnTo>
                  <a:pt x="94" y="94"/>
                </a:lnTo>
                <a:lnTo>
                  <a:pt x="92" y="94"/>
                </a:lnTo>
                <a:lnTo>
                  <a:pt x="90" y="96"/>
                </a:lnTo>
                <a:lnTo>
                  <a:pt x="90" y="96"/>
                </a:lnTo>
                <a:lnTo>
                  <a:pt x="88" y="96"/>
                </a:lnTo>
                <a:lnTo>
                  <a:pt x="88" y="98"/>
                </a:lnTo>
                <a:lnTo>
                  <a:pt x="88" y="98"/>
                </a:lnTo>
                <a:lnTo>
                  <a:pt x="86" y="98"/>
                </a:lnTo>
                <a:lnTo>
                  <a:pt x="88" y="100"/>
                </a:lnTo>
                <a:lnTo>
                  <a:pt x="88" y="100"/>
                </a:lnTo>
                <a:lnTo>
                  <a:pt x="88" y="102"/>
                </a:lnTo>
                <a:lnTo>
                  <a:pt x="88" y="104"/>
                </a:lnTo>
                <a:lnTo>
                  <a:pt x="88" y="106"/>
                </a:lnTo>
                <a:lnTo>
                  <a:pt x="88" y="106"/>
                </a:lnTo>
                <a:lnTo>
                  <a:pt x="88" y="108"/>
                </a:lnTo>
                <a:lnTo>
                  <a:pt x="88" y="108"/>
                </a:lnTo>
                <a:lnTo>
                  <a:pt x="86" y="110"/>
                </a:lnTo>
                <a:lnTo>
                  <a:pt x="84" y="114"/>
                </a:lnTo>
                <a:lnTo>
                  <a:pt x="82" y="114"/>
                </a:lnTo>
                <a:lnTo>
                  <a:pt x="82" y="108"/>
                </a:lnTo>
                <a:lnTo>
                  <a:pt x="80" y="104"/>
                </a:lnTo>
                <a:lnTo>
                  <a:pt x="78" y="96"/>
                </a:lnTo>
                <a:lnTo>
                  <a:pt x="78" y="94"/>
                </a:lnTo>
                <a:lnTo>
                  <a:pt x="76" y="90"/>
                </a:lnTo>
                <a:lnTo>
                  <a:pt x="76" y="88"/>
                </a:lnTo>
                <a:lnTo>
                  <a:pt x="74" y="84"/>
                </a:lnTo>
                <a:lnTo>
                  <a:pt x="72" y="82"/>
                </a:lnTo>
                <a:lnTo>
                  <a:pt x="72" y="80"/>
                </a:lnTo>
                <a:lnTo>
                  <a:pt x="72" y="80"/>
                </a:lnTo>
                <a:lnTo>
                  <a:pt x="70" y="78"/>
                </a:lnTo>
                <a:lnTo>
                  <a:pt x="70" y="78"/>
                </a:lnTo>
                <a:lnTo>
                  <a:pt x="70" y="78"/>
                </a:lnTo>
                <a:lnTo>
                  <a:pt x="68" y="78"/>
                </a:lnTo>
                <a:lnTo>
                  <a:pt x="68" y="78"/>
                </a:lnTo>
                <a:lnTo>
                  <a:pt x="66" y="78"/>
                </a:lnTo>
                <a:lnTo>
                  <a:pt x="66" y="78"/>
                </a:lnTo>
                <a:lnTo>
                  <a:pt x="64" y="78"/>
                </a:lnTo>
                <a:lnTo>
                  <a:pt x="64" y="80"/>
                </a:lnTo>
                <a:lnTo>
                  <a:pt x="62" y="80"/>
                </a:lnTo>
                <a:lnTo>
                  <a:pt x="60" y="82"/>
                </a:lnTo>
                <a:lnTo>
                  <a:pt x="56" y="86"/>
                </a:lnTo>
                <a:lnTo>
                  <a:pt x="54" y="88"/>
                </a:lnTo>
                <a:lnTo>
                  <a:pt x="52" y="90"/>
                </a:lnTo>
                <a:lnTo>
                  <a:pt x="52" y="90"/>
                </a:lnTo>
                <a:lnTo>
                  <a:pt x="50" y="90"/>
                </a:lnTo>
                <a:lnTo>
                  <a:pt x="48" y="90"/>
                </a:lnTo>
                <a:lnTo>
                  <a:pt x="44" y="92"/>
                </a:lnTo>
                <a:lnTo>
                  <a:pt x="40" y="92"/>
                </a:lnTo>
                <a:lnTo>
                  <a:pt x="36" y="92"/>
                </a:lnTo>
                <a:lnTo>
                  <a:pt x="34" y="92"/>
                </a:lnTo>
                <a:lnTo>
                  <a:pt x="32" y="92"/>
                </a:lnTo>
                <a:lnTo>
                  <a:pt x="28" y="92"/>
                </a:lnTo>
                <a:lnTo>
                  <a:pt x="22" y="90"/>
                </a:lnTo>
                <a:lnTo>
                  <a:pt x="16" y="88"/>
                </a:lnTo>
                <a:lnTo>
                  <a:pt x="4" y="86"/>
                </a:lnTo>
                <a:lnTo>
                  <a:pt x="0" y="86"/>
                </a:lnTo>
                <a:lnTo>
                  <a:pt x="8" y="80"/>
                </a:lnTo>
                <a:lnTo>
                  <a:pt x="12" y="76"/>
                </a:lnTo>
                <a:lnTo>
                  <a:pt x="16" y="74"/>
                </a:lnTo>
                <a:lnTo>
                  <a:pt x="18" y="74"/>
                </a:lnTo>
                <a:lnTo>
                  <a:pt x="20" y="72"/>
                </a:lnTo>
                <a:lnTo>
                  <a:pt x="22" y="72"/>
                </a:lnTo>
                <a:lnTo>
                  <a:pt x="26" y="70"/>
                </a:lnTo>
                <a:lnTo>
                  <a:pt x="30" y="70"/>
                </a:lnTo>
                <a:lnTo>
                  <a:pt x="36" y="68"/>
                </a:lnTo>
                <a:lnTo>
                  <a:pt x="40" y="66"/>
                </a:lnTo>
                <a:lnTo>
                  <a:pt x="46" y="66"/>
                </a:lnTo>
                <a:lnTo>
                  <a:pt x="48" y="64"/>
                </a:lnTo>
                <a:lnTo>
                  <a:pt x="50" y="64"/>
                </a:lnTo>
                <a:lnTo>
                  <a:pt x="52" y="62"/>
                </a:lnTo>
                <a:lnTo>
                  <a:pt x="52" y="62"/>
                </a:lnTo>
                <a:lnTo>
                  <a:pt x="54" y="60"/>
                </a:lnTo>
                <a:lnTo>
                  <a:pt x="54" y="60"/>
                </a:lnTo>
                <a:lnTo>
                  <a:pt x="54" y="58"/>
                </a:lnTo>
                <a:lnTo>
                  <a:pt x="56" y="58"/>
                </a:lnTo>
                <a:lnTo>
                  <a:pt x="56" y="56"/>
                </a:lnTo>
                <a:lnTo>
                  <a:pt x="58" y="56"/>
                </a:lnTo>
                <a:lnTo>
                  <a:pt x="58" y="54"/>
                </a:lnTo>
                <a:lnTo>
                  <a:pt x="58" y="54"/>
                </a:lnTo>
                <a:lnTo>
                  <a:pt x="58" y="52"/>
                </a:lnTo>
                <a:lnTo>
                  <a:pt x="56" y="52"/>
                </a:lnTo>
                <a:lnTo>
                  <a:pt x="56" y="50"/>
                </a:lnTo>
                <a:lnTo>
                  <a:pt x="54" y="48"/>
                </a:lnTo>
                <a:lnTo>
                  <a:pt x="52" y="46"/>
                </a:lnTo>
                <a:lnTo>
                  <a:pt x="50" y="44"/>
                </a:lnTo>
                <a:lnTo>
                  <a:pt x="48" y="44"/>
                </a:lnTo>
                <a:lnTo>
                  <a:pt x="46" y="42"/>
                </a:lnTo>
                <a:lnTo>
                  <a:pt x="46" y="42"/>
                </a:lnTo>
                <a:lnTo>
                  <a:pt x="44" y="42"/>
                </a:lnTo>
                <a:lnTo>
                  <a:pt x="44" y="42"/>
                </a:lnTo>
                <a:lnTo>
                  <a:pt x="42" y="42"/>
                </a:lnTo>
                <a:lnTo>
                  <a:pt x="40" y="42"/>
                </a:lnTo>
                <a:lnTo>
                  <a:pt x="40" y="44"/>
                </a:lnTo>
                <a:lnTo>
                  <a:pt x="38" y="44"/>
                </a:lnTo>
                <a:lnTo>
                  <a:pt x="36" y="44"/>
                </a:lnTo>
                <a:lnTo>
                  <a:pt x="34" y="44"/>
                </a:lnTo>
                <a:lnTo>
                  <a:pt x="34" y="44"/>
                </a:lnTo>
                <a:lnTo>
                  <a:pt x="34" y="44"/>
                </a:lnTo>
                <a:lnTo>
                  <a:pt x="32" y="44"/>
                </a:lnTo>
                <a:lnTo>
                  <a:pt x="30" y="42"/>
                </a:lnTo>
                <a:lnTo>
                  <a:pt x="28" y="42"/>
                </a:lnTo>
                <a:lnTo>
                  <a:pt x="26" y="40"/>
                </a:lnTo>
                <a:lnTo>
                  <a:pt x="24" y="38"/>
                </a:lnTo>
                <a:lnTo>
                  <a:pt x="22" y="36"/>
                </a:lnTo>
                <a:lnTo>
                  <a:pt x="22" y="36"/>
                </a:lnTo>
                <a:lnTo>
                  <a:pt x="22" y="36"/>
                </a:lnTo>
                <a:lnTo>
                  <a:pt x="22" y="34"/>
                </a:lnTo>
                <a:lnTo>
                  <a:pt x="22" y="34"/>
                </a:lnTo>
                <a:lnTo>
                  <a:pt x="22" y="34"/>
                </a:lnTo>
                <a:lnTo>
                  <a:pt x="22" y="32"/>
                </a:lnTo>
                <a:lnTo>
                  <a:pt x="22" y="32"/>
                </a:lnTo>
                <a:lnTo>
                  <a:pt x="24" y="30"/>
                </a:lnTo>
                <a:lnTo>
                  <a:pt x="24" y="28"/>
                </a:lnTo>
                <a:lnTo>
                  <a:pt x="26" y="26"/>
                </a:lnTo>
                <a:lnTo>
                  <a:pt x="28" y="24"/>
                </a:lnTo>
                <a:lnTo>
                  <a:pt x="28" y="24"/>
                </a:lnTo>
                <a:lnTo>
                  <a:pt x="28" y="24"/>
                </a:lnTo>
                <a:lnTo>
                  <a:pt x="28" y="24"/>
                </a:lnTo>
                <a:lnTo>
                  <a:pt x="28" y="22"/>
                </a:lnTo>
                <a:lnTo>
                  <a:pt x="28" y="20"/>
                </a:lnTo>
                <a:lnTo>
                  <a:pt x="28" y="18"/>
                </a:lnTo>
                <a:lnTo>
                  <a:pt x="28" y="18"/>
                </a:lnTo>
                <a:lnTo>
                  <a:pt x="26" y="16"/>
                </a:lnTo>
                <a:lnTo>
                  <a:pt x="26" y="14"/>
                </a:lnTo>
                <a:lnTo>
                  <a:pt x="26" y="12"/>
                </a:lnTo>
                <a:lnTo>
                  <a:pt x="26" y="12"/>
                </a:lnTo>
                <a:lnTo>
                  <a:pt x="26" y="10"/>
                </a:lnTo>
                <a:lnTo>
                  <a:pt x="26" y="10"/>
                </a:lnTo>
                <a:lnTo>
                  <a:pt x="28" y="8"/>
                </a:lnTo>
                <a:lnTo>
                  <a:pt x="30" y="6"/>
                </a:lnTo>
                <a:lnTo>
                  <a:pt x="30" y="6"/>
                </a:lnTo>
                <a:lnTo>
                  <a:pt x="32" y="4"/>
                </a:lnTo>
                <a:lnTo>
                  <a:pt x="34" y="2"/>
                </a:lnTo>
                <a:lnTo>
                  <a:pt x="36" y="2"/>
                </a:lnTo>
                <a:lnTo>
                  <a:pt x="36" y="2"/>
                </a:lnTo>
                <a:lnTo>
                  <a:pt x="36" y="2"/>
                </a:lnTo>
                <a:lnTo>
                  <a:pt x="38" y="2"/>
                </a:lnTo>
                <a:lnTo>
                  <a:pt x="38" y="2"/>
                </a:lnTo>
                <a:lnTo>
                  <a:pt x="40" y="4"/>
                </a:lnTo>
                <a:lnTo>
                  <a:pt x="40" y="4"/>
                </a:lnTo>
                <a:lnTo>
                  <a:pt x="42" y="6"/>
                </a:lnTo>
                <a:lnTo>
                  <a:pt x="44" y="8"/>
                </a:lnTo>
                <a:lnTo>
                  <a:pt x="46" y="12"/>
                </a:lnTo>
                <a:lnTo>
                  <a:pt x="46" y="12"/>
                </a:lnTo>
                <a:lnTo>
                  <a:pt x="46" y="14"/>
                </a:lnTo>
                <a:lnTo>
                  <a:pt x="48" y="14"/>
                </a:lnTo>
                <a:lnTo>
                  <a:pt x="48" y="16"/>
                </a:lnTo>
                <a:lnTo>
                  <a:pt x="50" y="16"/>
                </a:lnTo>
                <a:lnTo>
                  <a:pt x="50" y="16"/>
                </a:lnTo>
                <a:lnTo>
                  <a:pt x="50" y="16"/>
                </a:lnTo>
                <a:lnTo>
                  <a:pt x="52" y="14"/>
                </a:lnTo>
                <a:lnTo>
                  <a:pt x="52" y="14"/>
                </a:lnTo>
                <a:lnTo>
                  <a:pt x="52" y="14"/>
                </a:lnTo>
                <a:lnTo>
                  <a:pt x="52" y="12"/>
                </a:lnTo>
                <a:lnTo>
                  <a:pt x="54" y="10"/>
                </a:lnTo>
                <a:lnTo>
                  <a:pt x="54" y="6"/>
                </a:lnTo>
                <a:lnTo>
                  <a:pt x="56" y="6"/>
                </a:lnTo>
                <a:lnTo>
                  <a:pt x="56" y="4"/>
                </a:lnTo>
                <a:lnTo>
                  <a:pt x="56" y="4"/>
                </a:lnTo>
                <a:lnTo>
                  <a:pt x="58" y="4"/>
                </a:lnTo>
                <a:lnTo>
                  <a:pt x="60" y="2"/>
                </a:lnTo>
                <a:lnTo>
                  <a:pt x="62" y="2"/>
                </a:lnTo>
                <a:lnTo>
                  <a:pt x="64" y="0"/>
                </a:lnTo>
                <a:lnTo>
                  <a:pt x="68" y="0"/>
                </a:lnTo>
                <a:lnTo>
                  <a:pt x="70" y="0"/>
                </a:lnTo>
                <a:lnTo>
                  <a:pt x="72" y="0"/>
                </a:lnTo>
                <a:lnTo>
                  <a:pt x="74" y="0"/>
                </a:lnTo>
                <a:lnTo>
                  <a:pt x="74" y="0"/>
                </a:lnTo>
                <a:lnTo>
                  <a:pt x="74" y="0"/>
                </a:lnTo>
                <a:lnTo>
                  <a:pt x="76" y="0"/>
                </a:lnTo>
                <a:lnTo>
                  <a:pt x="76" y="2"/>
                </a:lnTo>
                <a:lnTo>
                  <a:pt x="78" y="2"/>
                </a:lnTo>
                <a:lnTo>
                  <a:pt x="80" y="4"/>
                </a:lnTo>
                <a:lnTo>
                  <a:pt x="82" y="6"/>
                </a:lnTo>
                <a:lnTo>
                  <a:pt x="82" y="8"/>
                </a:lnTo>
                <a:lnTo>
                  <a:pt x="84" y="8"/>
                </a:lnTo>
                <a:lnTo>
                  <a:pt x="84" y="8"/>
                </a:lnTo>
                <a:lnTo>
                  <a:pt x="86" y="10"/>
                </a:lnTo>
                <a:lnTo>
                  <a:pt x="86" y="10"/>
                </a:lnTo>
                <a:lnTo>
                  <a:pt x="88" y="10"/>
                </a:lnTo>
                <a:lnTo>
                  <a:pt x="90" y="10"/>
                </a:lnTo>
                <a:lnTo>
                  <a:pt x="92" y="10"/>
                </a:lnTo>
                <a:lnTo>
                  <a:pt x="96" y="8"/>
                </a:lnTo>
                <a:lnTo>
                  <a:pt x="100" y="8"/>
                </a:lnTo>
                <a:lnTo>
                  <a:pt x="110" y="6"/>
                </a:lnTo>
                <a:lnTo>
                  <a:pt x="114" y="4"/>
                </a:lnTo>
                <a:lnTo>
                  <a:pt x="114" y="4"/>
                </a:lnTo>
                <a:lnTo>
                  <a:pt x="116" y="4"/>
                </a:lnTo>
                <a:lnTo>
                  <a:pt x="120" y="4"/>
                </a:lnTo>
                <a:lnTo>
                  <a:pt x="126" y="4"/>
                </a:lnTo>
                <a:lnTo>
                  <a:pt x="128" y="4"/>
                </a:lnTo>
                <a:lnTo>
                  <a:pt x="132" y="4"/>
                </a:lnTo>
                <a:lnTo>
                  <a:pt x="134" y="6"/>
                </a:lnTo>
                <a:lnTo>
                  <a:pt x="136" y="6"/>
                </a:lnTo>
                <a:lnTo>
                  <a:pt x="136" y="6"/>
                </a:lnTo>
                <a:lnTo>
                  <a:pt x="138" y="6"/>
                </a:lnTo>
                <a:lnTo>
                  <a:pt x="140" y="8"/>
                </a:lnTo>
                <a:lnTo>
                  <a:pt x="144" y="10"/>
                </a:lnTo>
                <a:lnTo>
                  <a:pt x="146" y="12"/>
                </a:lnTo>
                <a:lnTo>
                  <a:pt x="150" y="16"/>
                </a:lnTo>
                <a:lnTo>
                  <a:pt x="152" y="18"/>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2" name="Freeform 65"/>
          <p:cNvSpPr>
            <a:spLocks/>
          </p:cNvSpPr>
          <p:nvPr/>
        </p:nvSpPr>
        <p:spPr bwMode="auto">
          <a:xfrm>
            <a:off x="7283022" y="3367940"/>
            <a:ext cx="121245" cy="155887"/>
          </a:xfrm>
          <a:custGeom>
            <a:avLst/>
            <a:gdLst>
              <a:gd name="T0" fmla="*/ 68 w 70"/>
              <a:gd name="T1" fmla="*/ 2 h 90"/>
              <a:gd name="T2" fmla="*/ 70 w 70"/>
              <a:gd name="T3" fmla="*/ 16 h 90"/>
              <a:gd name="T4" fmla="*/ 70 w 70"/>
              <a:gd name="T5" fmla="*/ 24 h 90"/>
              <a:gd name="T6" fmla="*/ 68 w 70"/>
              <a:gd name="T7" fmla="*/ 28 h 90"/>
              <a:gd name="T8" fmla="*/ 64 w 70"/>
              <a:gd name="T9" fmla="*/ 30 h 90"/>
              <a:gd name="T10" fmla="*/ 60 w 70"/>
              <a:gd name="T11" fmla="*/ 32 h 90"/>
              <a:gd name="T12" fmla="*/ 56 w 70"/>
              <a:gd name="T13" fmla="*/ 38 h 90"/>
              <a:gd name="T14" fmla="*/ 54 w 70"/>
              <a:gd name="T15" fmla="*/ 44 h 90"/>
              <a:gd name="T16" fmla="*/ 50 w 70"/>
              <a:gd name="T17" fmla="*/ 46 h 90"/>
              <a:gd name="T18" fmla="*/ 42 w 70"/>
              <a:gd name="T19" fmla="*/ 48 h 90"/>
              <a:gd name="T20" fmla="*/ 38 w 70"/>
              <a:gd name="T21" fmla="*/ 50 h 90"/>
              <a:gd name="T22" fmla="*/ 38 w 70"/>
              <a:gd name="T23" fmla="*/ 52 h 90"/>
              <a:gd name="T24" fmla="*/ 40 w 70"/>
              <a:gd name="T25" fmla="*/ 56 h 90"/>
              <a:gd name="T26" fmla="*/ 42 w 70"/>
              <a:gd name="T27" fmla="*/ 60 h 90"/>
              <a:gd name="T28" fmla="*/ 52 w 70"/>
              <a:gd name="T29" fmla="*/ 66 h 90"/>
              <a:gd name="T30" fmla="*/ 30 w 70"/>
              <a:gd name="T31" fmla="*/ 90 h 90"/>
              <a:gd name="T32" fmla="*/ 22 w 70"/>
              <a:gd name="T33" fmla="*/ 82 h 90"/>
              <a:gd name="T34" fmla="*/ 18 w 70"/>
              <a:gd name="T35" fmla="*/ 80 h 90"/>
              <a:gd name="T36" fmla="*/ 8 w 70"/>
              <a:gd name="T37" fmla="*/ 78 h 90"/>
              <a:gd name="T38" fmla="*/ 4 w 70"/>
              <a:gd name="T39" fmla="*/ 76 h 90"/>
              <a:gd name="T40" fmla="*/ 4 w 70"/>
              <a:gd name="T41" fmla="*/ 74 h 90"/>
              <a:gd name="T42" fmla="*/ 4 w 70"/>
              <a:gd name="T43" fmla="*/ 72 h 90"/>
              <a:gd name="T44" fmla="*/ 8 w 70"/>
              <a:gd name="T45" fmla="*/ 70 h 90"/>
              <a:gd name="T46" fmla="*/ 14 w 70"/>
              <a:gd name="T47" fmla="*/ 66 h 90"/>
              <a:gd name="T48" fmla="*/ 14 w 70"/>
              <a:gd name="T49" fmla="*/ 64 h 90"/>
              <a:gd name="T50" fmla="*/ 16 w 70"/>
              <a:gd name="T51" fmla="*/ 58 h 90"/>
              <a:gd name="T52" fmla="*/ 16 w 70"/>
              <a:gd name="T53" fmla="*/ 52 h 90"/>
              <a:gd name="T54" fmla="*/ 16 w 70"/>
              <a:gd name="T55" fmla="*/ 50 h 90"/>
              <a:gd name="T56" fmla="*/ 14 w 70"/>
              <a:gd name="T57" fmla="*/ 48 h 90"/>
              <a:gd name="T58" fmla="*/ 6 w 70"/>
              <a:gd name="T59" fmla="*/ 46 h 90"/>
              <a:gd name="T60" fmla="*/ 0 w 70"/>
              <a:gd name="T61" fmla="*/ 46 h 90"/>
              <a:gd name="T62" fmla="*/ 8 w 70"/>
              <a:gd name="T63" fmla="*/ 40 h 90"/>
              <a:gd name="T64" fmla="*/ 12 w 70"/>
              <a:gd name="T65" fmla="*/ 38 h 90"/>
              <a:gd name="T66" fmla="*/ 14 w 70"/>
              <a:gd name="T67" fmla="*/ 34 h 90"/>
              <a:gd name="T68" fmla="*/ 16 w 70"/>
              <a:gd name="T69" fmla="*/ 28 h 90"/>
              <a:gd name="T70" fmla="*/ 18 w 70"/>
              <a:gd name="T71" fmla="*/ 18 h 90"/>
              <a:gd name="T72" fmla="*/ 18 w 70"/>
              <a:gd name="T73" fmla="*/ 14 h 90"/>
              <a:gd name="T74" fmla="*/ 22 w 70"/>
              <a:gd name="T75" fmla="*/ 12 h 90"/>
              <a:gd name="T76" fmla="*/ 24 w 70"/>
              <a:gd name="T77" fmla="*/ 12 h 90"/>
              <a:gd name="T78" fmla="*/ 30 w 70"/>
              <a:gd name="T79" fmla="*/ 16 h 90"/>
              <a:gd name="T80" fmla="*/ 36 w 70"/>
              <a:gd name="T81" fmla="*/ 18 h 90"/>
              <a:gd name="T82" fmla="*/ 44 w 70"/>
              <a:gd name="T83" fmla="*/ 18 h 90"/>
              <a:gd name="T84" fmla="*/ 48 w 70"/>
              <a:gd name="T85" fmla="*/ 16 h 90"/>
              <a:gd name="T86" fmla="*/ 50 w 70"/>
              <a:gd name="T87" fmla="*/ 14 h 90"/>
              <a:gd name="T88" fmla="*/ 56 w 70"/>
              <a:gd name="T89" fmla="*/ 8 h 90"/>
              <a:gd name="T90" fmla="*/ 60 w 70"/>
              <a:gd name="T91" fmla="*/ 2 h 90"/>
              <a:gd name="T92" fmla="*/ 64 w 70"/>
              <a:gd name="T9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90">
                <a:moveTo>
                  <a:pt x="66" y="0"/>
                </a:moveTo>
                <a:lnTo>
                  <a:pt x="66" y="0"/>
                </a:lnTo>
                <a:lnTo>
                  <a:pt x="68" y="2"/>
                </a:lnTo>
                <a:lnTo>
                  <a:pt x="68" y="6"/>
                </a:lnTo>
                <a:lnTo>
                  <a:pt x="68" y="10"/>
                </a:lnTo>
                <a:lnTo>
                  <a:pt x="70" y="16"/>
                </a:lnTo>
                <a:lnTo>
                  <a:pt x="70" y="20"/>
                </a:lnTo>
                <a:lnTo>
                  <a:pt x="70" y="22"/>
                </a:lnTo>
                <a:lnTo>
                  <a:pt x="70" y="24"/>
                </a:lnTo>
                <a:lnTo>
                  <a:pt x="68" y="26"/>
                </a:lnTo>
                <a:lnTo>
                  <a:pt x="68" y="26"/>
                </a:lnTo>
                <a:lnTo>
                  <a:pt x="68" y="28"/>
                </a:lnTo>
                <a:lnTo>
                  <a:pt x="66" y="28"/>
                </a:lnTo>
                <a:lnTo>
                  <a:pt x="66" y="28"/>
                </a:lnTo>
                <a:lnTo>
                  <a:pt x="64" y="30"/>
                </a:lnTo>
                <a:lnTo>
                  <a:pt x="62" y="30"/>
                </a:lnTo>
                <a:lnTo>
                  <a:pt x="60" y="30"/>
                </a:lnTo>
                <a:lnTo>
                  <a:pt x="60" y="32"/>
                </a:lnTo>
                <a:lnTo>
                  <a:pt x="58" y="32"/>
                </a:lnTo>
                <a:lnTo>
                  <a:pt x="58" y="34"/>
                </a:lnTo>
                <a:lnTo>
                  <a:pt x="56" y="38"/>
                </a:lnTo>
                <a:lnTo>
                  <a:pt x="54" y="40"/>
                </a:lnTo>
                <a:lnTo>
                  <a:pt x="54" y="42"/>
                </a:lnTo>
                <a:lnTo>
                  <a:pt x="54" y="44"/>
                </a:lnTo>
                <a:lnTo>
                  <a:pt x="52" y="46"/>
                </a:lnTo>
                <a:lnTo>
                  <a:pt x="52" y="46"/>
                </a:lnTo>
                <a:lnTo>
                  <a:pt x="50" y="46"/>
                </a:lnTo>
                <a:lnTo>
                  <a:pt x="48" y="46"/>
                </a:lnTo>
                <a:lnTo>
                  <a:pt x="44" y="48"/>
                </a:lnTo>
                <a:lnTo>
                  <a:pt x="42" y="48"/>
                </a:lnTo>
                <a:lnTo>
                  <a:pt x="40" y="50"/>
                </a:lnTo>
                <a:lnTo>
                  <a:pt x="40" y="50"/>
                </a:lnTo>
                <a:lnTo>
                  <a:pt x="38" y="50"/>
                </a:lnTo>
                <a:lnTo>
                  <a:pt x="38" y="52"/>
                </a:lnTo>
                <a:lnTo>
                  <a:pt x="38" y="52"/>
                </a:lnTo>
                <a:lnTo>
                  <a:pt x="38" y="52"/>
                </a:lnTo>
                <a:lnTo>
                  <a:pt x="38" y="52"/>
                </a:lnTo>
                <a:lnTo>
                  <a:pt x="38" y="54"/>
                </a:lnTo>
                <a:lnTo>
                  <a:pt x="40" y="56"/>
                </a:lnTo>
                <a:lnTo>
                  <a:pt x="40" y="56"/>
                </a:lnTo>
                <a:lnTo>
                  <a:pt x="42" y="58"/>
                </a:lnTo>
                <a:lnTo>
                  <a:pt x="42" y="60"/>
                </a:lnTo>
                <a:lnTo>
                  <a:pt x="46" y="62"/>
                </a:lnTo>
                <a:lnTo>
                  <a:pt x="50" y="64"/>
                </a:lnTo>
                <a:lnTo>
                  <a:pt x="52" y="66"/>
                </a:lnTo>
                <a:lnTo>
                  <a:pt x="54" y="68"/>
                </a:lnTo>
                <a:lnTo>
                  <a:pt x="50" y="84"/>
                </a:lnTo>
                <a:lnTo>
                  <a:pt x="30" y="90"/>
                </a:lnTo>
                <a:lnTo>
                  <a:pt x="26" y="86"/>
                </a:lnTo>
                <a:lnTo>
                  <a:pt x="24" y="84"/>
                </a:lnTo>
                <a:lnTo>
                  <a:pt x="22" y="82"/>
                </a:lnTo>
                <a:lnTo>
                  <a:pt x="20" y="82"/>
                </a:lnTo>
                <a:lnTo>
                  <a:pt x="20" y="82"/>
                </a:lnTo>
                <a:lnTo>
                  <a:pt x="18" y="80"/>
                </a:lnTo>
                <a:lnTo>
                  <a:pt x="16" y="80"/>
                </a:lnTo>
                <a:lnTo>
                  <a:pt x="10" y="78"/>
                </a:lnTo>
                <a:lnTo>
                  <a:pt x="8" y="78"/>
                </a:lnTo>
                <a:lnTo>
                  <a:pt x="6" y="78"/>
                </a:lnTo>
                <a:lnTo>
                  <a:pt x="6" y="78"/>
                </a:lnTo>
                <a:lnTo>
                  <a:pt x="4" y="76"/>
                </a:lnTo>
                <a:lnTo>
                  <a:pt x="4" y="76"/>
                </a:lnTo>
                <a:lnTo>
                  <a:pt x="4" y="76"/>
                </a:lnTo>
                <a:lnTo>
                  <a:pt x="4" y="74"/>
                </a:lnTo>
                <a:lnTo>
                  <a:pt x="4" y="74"/>
                </a:lnTo>
                <a:lnTo>
                  <a:pt x="4" y="74"/>
                </a:lnTo>
                <a:lnTo>
                  <a:pt x="4" y="72"/>
                </a:lnTo>
                <a:lnTo>
                  <a:pt x="4" y="72"/>
                </a:lnTo>
                <a:lnTo>
                  <a:pt x="6" y="70"/>
                </a:lnTo>
                <a:lnTo>
                  <a:pt x="8" y="70"/>
                </a:lnTo>
                <a:lnTo>
                  <a:pt x="10" y="68"/>
                </a:lnTo>
                <a:lnTo>
                  <a:pt x="12" y="68"/>
                </a:lnTo>
                <a:lnTo>
                  <a:pt x="14" y="66"/>
                </a:lnTo>
                <a:lnTo>
                  <a:pt x="14" y="66"/>
                </a:lnTo>
                <a:lnTo>
                  <a:pt x="14" y="66"/>
                </a:lnTo>
                <a:lnTo>
                  <a:pt x="14" y="64"/>
                </a:lnTo>
                <a:lnTo>
                  <a:pt x="16" y="62"/>
                </a:lnTo>
                <a:lnTo>
                  <a:pt x="16" y="60"/>
                </a:lnTo>
                <a:lnTo>
                  <a:pt x="16" y="58"/>
                </a:lnTo>
                <a:lnTo>
                  <a:pt x="16" y="54"/>
                </a:lnTo>
                <a:lnTo>
                  <a:pt x="16" y="52"/>
                </a:lnTo>
                <a:lnTo>
                  <a:pt x="16" y="52"/>
                </a:lnTo>
                <a:lnTo>
                  <a:pt x="16" y="50"/>
                </a:lnTo>
                <a:lnTo>
                  <a:pt x="16" y="50"/>
                </a:lnTo>
                <a:lnTo>
                  <a:pt x="16" y="50"/>
                </a:lnTo>
                <a:lnTo>
                  <a:pt x="16" y="48"/>
                </a:lnTo>
                <a:lnTo>
                  <a:pt x="14" y="48"/>
                </a:lnTo>
                <a:lnTo>
                  <a:pt x="14" y="48"/>
                </a:lnTo>
                <a:lnTo>
                  <a:pt x="12" y="46"/>
                </a:lnTo>
                <a:lnTo>
                  <a:pt x="10" y="46"/>
                </a:lnTo>
                <a:lnTo>
                  <a:pt x="6" y="46"/>
                </a:lnTo>
                <a:lnTo>
                  <a:pt x="4" y="46"/>
                </a:lnTo>
                <a:lnTo>
                  <a:pt x="0" y="46"/>
                </a:lnTo>
                <a:lnTo>
                  <a:pt x="0" y="46"/>
                </a:lnTo>
                <a:lnTo>
                  <a:pt x="0" y="44"/>
                </a:lnTo>
                <a:lnTo>
                  <a:pt x="6" y="42"/>
                </a:lnTo>
                <a:lnTo>
                  <a:pt x="8" y="40"/>
                </a:lnTo>
                <a:lnTo>
                  <a:pt x="10" y="40"/>
                </a:lnTo>
                <a:lnTo>
                  <a:pt x="12" y="38"/>
                </a:lnTo>
                <a:lnTo>
                  <a:pt x="12" y="38"/>
                </a:lnTo>
                <a:lnTo>
                  <a:pt x="14" y="36"/>
                </a:lnTo>
                <a:lnTo>
                  <a:pt x="14" y="36"/>
                </a:lnTo>
                <a:lnTo>
                  <a:pt x="14" y="34"/>
                </a:lnTo>
                <a:lnTo>
                  <a:pt x="14" y="32"/>
                </a:lnTo>
                <a:lnTo>
                  <a:pt x="16" y="30"/>
                </a:lnTo>
                <a:lnTo>
                  <a:pt x="16" y="28"/>
                </a:lnTo>
                <a:lnTo>
                  <a:pt x="16" y="24"/>
                </a:lnTo>
                <a:lnTo>
                  <a:pt x="16" y="20"/>
                </a:lnTo>
                <a:lnTo>
                  <a:pt x="18" y="18"/>
                </a:lnTo>
                <a:lnTo>
                  <a:pt x="18" y="16"/>
                </a:lnTo>
                <a:lnTo>
                  <a:pt x="18" y="16"/>
                </a:lnTo>
                <a:lnTo>
                  <a:pt x="18" y="14"/>
                </a:lnTo>
                <a:lnTo>
                  <a:pt x="20" y="14"/>
                </a:lnTo>
                <a:lnTo>
                  <a:pt x="20" y="12"/>
                </a:lnTo>
                <a:lnTo>
                  <a:pt x="22" y="12"/>
                </a:lnTo>
                <a:lnTo>
                  <a:pt x="22" y="12"/>
                </a:lnTo>
                <a:lnTo>
                  <a:pt x="22" y="12"/>
                </a:lnTo>
                <a:lnTo>
                  <a:pt x="24" y="12"/>
                </a:lnTo>
                <a:lnTo>
                  <a:pt x="24" y="14"/>
                </a:lnTo>
                <a:lnTo>
                  <a:pt x="26" y="14"/>
                </a:lnTo>
                <a:lnTo>
                  <a:pt x="30" y="16"/>
                </a:lnTo>
                <a:lnTo>
                  <a:pt x="32" y="18"/>
                </a:lnTo>
                <a:lnTo>
                  <a:pt x="34" y="18"/>
                </a:lnTo>
                <a:lnTo>
                  <a:pt x="36" y="18"/>
                </a:lnTo>
                <a:lnTo>
                  <a:pt x="40" y="18"/>
                </a:lnTo>
                <a:lnTo>
                  <a:pt x="42" y="18"/>
                </a:lnTo>
                <a:lnTo>
                  <a:pt x="44" y="18"/>
                </a:lnTo>
                <a:lnTo>
                  <a:pt x="46" y="18"/>
                </a:lnTo>
                <a:lnTo>
                  <a:pt x="46" y="18"/>
                </a:lnTo>
                <a:lnTo>
                  <a:pt x="48" y="16"/>
                </a:lnTo>
                <a:lnTo>
                  <a:pt x="48" y="16"/>
                </a:lnTo>
                <a:lnTo>
                  <a:pt x="50" y="16"/>
                </a:lnTo>
                <a:lnTo>
                  <a:pt x="50" y="14"/>
                </a:lnTo>
                <a:lnTo>
                  <a:pt x="52" y="12"/>
                </a:lnTo>
                <a:lnTo>
                  <a:pt x="54" y="10"/>
                </a:lnTo>
                <a:lnTo>
                  <a:pt x="56" y="8"/>
                </a:lnTo>
                <a:lnTo>
                  <a:pt x="58" y="4"/>
                </a:lnTo>
                <a:lnTo>
                  <a:pt x="60" y="2"/>
                </a:lnTo>
                <a:lnTo>
                  <a:pt x="60" y="2"/>
                </a:lnTo>
                <a:lnTo>
                  <a:pt x="62" y="2"/>
                </a:lnTo>
                <a:lnTo>
                  <a:pt x="64" y="0"/>
                </a:lnTo>
                <a:lnTo>
                  <a:pt x="64" y="0"/>
                </a:lnTo>
                <a:lnTo>
                  <a:pt x="6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3" name="Freeform 66"/>
          <p:cNvSpPr>
            <a:spLocks/>
          </p:cNvSpPr>
          <p:nvPr/>
        </p:nvSpPr>
        <p:spPr bwMode="auto">
          <a:xfrm>
            <a:off x="7283022" y="3367940"/>
            <a:ext cx="121245" cy="155887"/>
          </a:xfrm>
          <a:custGeom>
            <a:avLst/>
            <a:gdLst>
              <a:gd name="T0" fmla="*/ 68 w 70"/>
              <a:gd name="T1" fmla="*/ 2 h 90"/>
              <a:gd name="T2" fmla="*/ 70 w 70"/>
              <a:gd name="T3" fmla="*/ 16 h 90"/>
              <a:gd name="T4" fmla="*/ 70 w 70"/>
              <a:gd name="T5" fmla="*/ 24 h 90"/>
              <a:gd name="T6" fmla="*/ 68 w 70"/>
              <a:gd name="T7" fmla="*/ 28 h 90"/>
              <a:gd name="T8" fmla="*/ 64 w 70"/>
              <a:gd name="T9" fmla="*/ 30 h 90"/>
              <a:gd name="T10" fmla="*/ 60 w 70"/>
              <a:gd name="T11" fmla="*/ 32 h 90"/>
              <a:gd name="T12" fmla="*/ 56 w 70"/>
              <a:gd name="T13" fmla="*/ 38 h 90"/>
              <a:gd name="T14" fmla="*/ 54 w 70"/>
              <a:gd name="T15" fmla="*/ 44 h 90"/>
              <a:gd name="T16" fmla="*/ 50 w 70"/>
              <a:gd name="T17" fmla="*/ 46 h 90"/>
              <a:gd name="T18" fmla="*/ 42 w 70"/>
              <a:gd name="T19" fmla="*/ 48 h 90"/>
              <a:gd name="T20" fmla="*/ 38 w 70"/>
              <a:gd name="T21" fmla="*/ 50 h 90"/>
              <a:gd name="T22" fmla="*/ 38 w 70"/>
              <a:gd name="T23" fmla="*/ 52 h 90"/>
              <a:gd name="T24" fmla="*/ 40 w 70"/>
              <a:gd name="T25" fmla="*/ 56 h 90"/>
              <a:gd name="T26" fmla="*/ 42 w 70"/>
              <a:gd name="T27" fmla="*/ 60 h 90"/>
              <a:gd name="T28" fmla="*/ 52 w 70"/>
              <a:gd name="T29" fmla="*/ 66 h 90"/>
              <a:gd name="T30" fmla="*/ 30 w 70"/>
              <a:gd name="T31" fmla="*/ 90 h 90"/>
              <a:gd name="T32" fmla="*/ 22 w 70"/>
              <a:gd name="T33" fmla="*/ 82 h 90"/>
              <a:gd name="T34" fmla="*/ 18 w 70"/>
              <a:gd name="T35" fmla="*/ 80 h 90"/>
              <a:gd name="T36" fmla="*/ 8 w 70"/>
              <a:gd name="T37" fmla="*/ 78 h 90"/>
              <a:gd name="T38" fmla="*/ 4 w 70"/>
              <a:gd name="T39" fmla="*/ 76 h 90"/>
              <a:gd name="T40" fmla="*/ 4 w 70"/>
              <a:gd name="T41" fmla="*/ 74 h 90"/>
              <a:gd name="T42" fmla="*/ 4 w 70"/>
              <a:gd name="T43" fmla="*/ 72 h 90"/>
              <a:gd name="T44" fmla="*/ 8 w 70"/>
              <a:gd name="T45" fmla="*/ 70 h 90"/>
              <a:gd name="T46" fmla="*/ 14 w 70"/>
              <a:gd name="T47" fmla="*/ 66 h 90"/>
              <a:gd name="T48" fmla="*/ 14 w 70"/>
              <a:gd name="T49" fmla="*/ 64 h 90"/>
              <a:gd name="T50" fmla="*/ 16 w 70"/>
              <a:gd name="T51" fmla="*/ 58 h 90"/>
              <a:gd name="T52" fmla="*/ 16 w 70"/>
              <a:gd name="T53" fmla="*/ 52 h 90"/>
              <a:gd name="T54" fmla="*/ 16 w 70"/>
              <a:gd name="T55" fmla="*/ 50 h 90"/>
              <a:gd name="T56" fmla="*/ 14 w 70"/>
              <a:gd name="T57" fmla="*/ 48 h 90"/>
              <a:gd name="T58" fmla="*/ 6 w 70"/>
              <a:gd name="T59" fmla="*/ 46 h 90"/>
              <a:gd name="T60" fmla="*/ 0 w 70"/>
              <a:gd name="T61" fmla="*/ 46 h 90"/>
              <a:gd name="T62" fmla="*/ 8 w 70"/>
              <a:gd name="T63" fmla="*/ 40 h 90"/>
              <a:gd name="T64" fmla="*/ 12 w 70"/>
              <a:gd name="T65" fmla="*/ 38 h 90"/>
              <a:gd name="T66" fmla="*/ 14 w 70"/>
              <a:gd name="T67" fmla="*/ 34 h 90"/>
              <a:gd name="T68" fmla="*/ 16 w 70"/>
              <a:gd name="T69" fmla="*/ 28 h 90"/>
              <a:gd name="T70" fmla="*/ 18 w 70"/>
              <a:gd name="T71" fmla="*/ 18 h 90"/>
              <a:gd name="T72" fmla="*/ 18 w 70"/>
              <a:gd name="T73" fmla="*/ 14 h 90"/>
              <a:gd name="T74" fmla="*/ 22 w 70"/>
              <a:gd name="T75" fmla="*/ 12 h 90"/>
              <a:gd name="T76" fmla="*/ 24 w 70"/>
              <a:gd name="T77" fmla="*/ 12 h 90"/>
              <a:gd name="T78" fmla="*/ 30 w 70"/>
              <a:gd name="T79" fmla="*/ 16 h 90"/>
              <a:gd name="T80" fmla="*/ 36 w 70"/>
              <a:gd name="T81" fmla="*/ 18 h 90"/>
              <a:gd name="T82" fmla="*/ 44 w 70"/>
              <a:gd name="T83" fmla="*/ 18 h 90"/>
              <a:gd name="T84" fmla="*/ 48 w 70"/>
              <a:gd name="T85" fmla="*/ 16 h 90"/>
              <a:gd name="T86" fmla="*/ 50 w 70"/>
              <a:gd name="T87" fmla="*/ 14 h 90"/>
              <a:gd name="T88" fmla="*/ 56 w 70"/>
              <a:gd name="T89" fmla="*/ 8 h 90"/>
              <a:gd name="T90" fmla="*/ 60 w 70"/>
              <a:gd name="T91" fmla="*/ 2 h 90"/>
              <a:gd name="T92" fmla="*/ 64 w 70"/>
              <a:gd name="T9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90">
                <a:moveTo>
                  <a:pt x="66" y="0"/>
                </a:moveTo>
                <a:lnTo>
                  <a:pt x="66" y="0"/>
                </a:lnTo>
                <a:lnTo>
                  <a:pt x="68" y="2"/>
                </a:lnTo>
                <a:lnTo>
                  <a:pt x="68" y="6"/>
                </a:lnTo>
                <a:lnTo>
                  <a:pt x="68" y="10"/>
                </a:lnTo>
                <a:lnTo>
                  <a:pt x="70" y="16"/>
                </a:lnTo>
                <a:lnTo>
                  <a:pt x="70" y="20"/>
                </a:lnTo>
                <a:lnTo>
                  <a:pt x="70" y="22"/>
                </a:lnTo>
                <a:lnTo>
                  <a:pt x="70" y="24"/>
                </a:lnTo>
                <a:lnTo>
                  <a:pt x="68" y="26"/>
                </a:lnTo>
                <a:lnTo>
                  <a:pt x="68" y="26"/>
                </a:lnTo>
                <a:lnTo>
                  <a:pt x="68" y="28"/>
                </a:lnTo>
                <a:lnTo>
                  <a:pt x="66" y="28"/>
                </a:lnTo>
                <a:lnTo>
                  <a:pt x="66" y="28"/>
                </a:lnTo>
                <a:lnTo>
                  <a:pt x="64" y="30"/>
                </a:lnTo>
                <a:lnTo>
                  <a:pt x="62" y="30"/>
                </a:lnTo>
                <a:lnTo>
                  <a:pt x="60" y="30"/>
                </a:lnTo>
                <a:lnTo>
                  <a:pt x="60" y="32"/>
                </a:lnTo>
                <a:lnTo>
                  <a:pt x="58" y="32"/>
                </a:lnTo>
                <a:lnTo>
                  <a:pt x="58" y="34"/>
                </a:lnTo>
                <a:lnTo>
                  <a:pt x="56" y="38"/>
                </a:lnTo>
                <a:lnTo>
                  <a:pt x="54" y="40"/>
                </a:lnTo>
                <a:lnTo>
                  <a:pt x="54" y="42"/>
                </a:lnTo>
                <a:lnTo>
                  <a:pt x="54" y="44"/>
                </a:lnTo>
                <a:lnTo>
                  <a:pt x="52" y="46"/>
                </a:lnTo>
                <a:lnTo>
                  <a:pt x="52" y="46"/>
                </a:lnTo>
                <a:lnTo>
                  <a:pt x="50" y="46"/>
                </a:lnTo>
                <a:lnTo>
                  <a:pt x="48" y="46"/>
                </a:lnTo>
                <a:lnTo>
                  <a:pt x="44" y="48"/>
                </a:lnTo>
                <a:lnTo>
                  <a:pt x="42" y="48"/>
                </a:lnTo>
                <a:lnTo>
                  <a:pt x="40" y="50"/>
                </a:lnTo>
                <a:lnTo>
                  <a:pt x="40" y="50"/>
                </a:lnTo>
                <a:lnTo>
                  <a:pt x="38" y="50"/>
                </a:lnTo>
                <a:lnTo>
                  <a:pt x="38" y="52"/>
                </a:lnTo>
                <a:lnTo>
                  <a:pt x="38" y="52"/>
                </a:lnTo>
                <a:lnTo>
                  <a:pt x="38" y="52"/>
                </a:lnTo>
                <a:lnTo>
                  <a:pt x="38" y="52"/>
                </a:lnTo>
                <a:lnTo>
                  <a:pt x="38" y="54"/>
                </a:lnTo>
                <a:lnTo>
                  <a:pt x="40" y="56"/>
                </a:lnTo>
                <a:lnTo>
                  <a:pt x="40" y="56"/>
                </a:lnTo>
                <a:lnTo>
                  <a:pt x="42" y="58"/>
                </a:lnTo>
                <a:lnTo>
                  <a:pt x="42" y="60"/>
                </a:lnTo>
                <a:lnTo>
                  <a:pt x="46" y="62"/>
                </a:lnTo>
                <a:lnTo>
                  <a:pt x="50" y="64"/>
                </a:lnTo>
                <a:lnTo>
                  <a:pt x="52" y="66"/>
                </a:lnTo>
                <a:lnTo>
                  <a:pt x="54" y="68"/>
                </a:lnTo>
                <a:lnTo>
                  <a:pt x="50" y="84"/>
                </a:lnTo>
                <a:lnTo>
                  <a:pt x="30" y="90"/>
                </a:lnTo>
                <a:lnTo>
                  <a:pt x="26" y="86"/>
                </a:lnTo>
                <a:lnTo>
                  <a:pt x="24" y="84"/>
                </a:lnTo>
                <a:lnTo>
                  <a:pt x="22" y="82"/>
                </a:lnTo>
                <a:lnTo>
                  <a:pt x="20" y="82"/>
                </a:lnTo>
                <a:lnTo>
                  <a:pt x="20" y="82"/>
                </a:lnTo>
                <a:lnTo>
                  <a:pt x="18" y="80"/>
                </a:lnTo>
                <a:lnTo>
                  <a:pt x="16" y="80"/>
                </a:lnTo>
                <a:lnTo>
                  <a:pt x="10" y="78"/>
                </a:lnTo>
                <a:lnTo>
                  <a:pt x="8" y="78"/>
                </a:lnTo>
                <a:lnTo>
                  <a:pt x="6" y="78"/>
                </a:lnTo>
                <a:lnTo>
                  <a:pt x="6" y="78"/>
                </a:lnTo>
                <a:lnTo>
                  <a:pt x="4" y="76"/>
                </a:lnTo>
                <a:lnTo>
                  <a:pt x="4" y="76"/>
                </a:lnTo>
                <a:lnTo>
                  <a:pt x="4" y="76"/>
                </a:lnTo>
                <a:lnTo>
                  <a:pt x="4" y="74"/>
                </a:lnTo>
                <a:lnTo>
                  <a:pt x="4" y="74"/>
                </a:lnTo>
                <a:lnTo>
                  <a:pt x="4" y="74"/>
                </a:lnTo>
                <a:lnTo>
                  <a:pt x="4" y="72"/>
                </a:lnTo>
                <a:lnTo>
                  <a:pt x="4" y="72"/>
                </a:lnTo>
                <a:lnTo>
                  <a:pt x="6" y="70"/>
                </a:lnTo>
                <a:lnTo>
                  <a:pt x="8" y="70"/>
                </a:lnTo>
                <a:lnTo>
                  <a:pt x="10" y="68"/>
                </a:lnTo>
                <a:lnTo>
                  <a:pt x="12" y="68"/>
                </a:lnTo>
                <a:lnTo>
                  <a:pt x="14" y="66"/>
                </a:lnTo>
                <a:lnTo>
                  <a:pt x="14" y="66"/>
                </a:lnTo>
                <a:lnTo>
                  <a:pt x="14" y="66"/>
                </a:lnTo>
                <a:lnTo>
                  <a:pt x="14" y="64"/>
                </a:lnTo>
                <a:lnTo>
                  <a:pt x="16" y="62"/>
                </a:lnTo>
                <a:lnTo>
                  <a:pt x="16" y="60"/>
                </a:lnTo>
                <a:lnTo>
                  <a:pt x="16" y="58"/>
                </a:lnTo>
                <a:lnTo>
                  <a:pt x="16" y="54"/>
                </a:lnTo>
                <a:lnTo>
                  <a:pt x="16" y="52"/>
                </a:lnTo>
                <a:lnTo>
                  <a:pt x="16" y="52"/>
                </a:lnTo>
                <a:lnTo>
                  <a:pt x="16" y="50"/>
                </a:lnTo>
                <a:lnTo>
                  <a:pt x="16" y="50"/>
                </a:lnTo>
                <a:lnTo>
                  <a:pt x="16" y="50"/>
                </a:lnTo>
                <a:lnTo>
                  <a:pt x="16" y="48"/>
                </a:lnTo>
                <a:lnTo>
                  <a:pt x="14" y="48"/>
                </a:lnTo>
                <a:lnTo>
                  <a:pt x="14" y="48"/>
                </a:lnTo>
                <a:lnTo>
                  <a:pt x="12" y="46"/>
                </a:lnTo>
                <a:lnTo>
                  <a:pt x="10" y="46"/>
                </a:lnTo>
                <a:lnTo>
                  <a:pt x="6" y="46"/>
                </a:lnTo>
                <a:lnTo>
                  <a:pt x="4" y="46"/>
                </a:lnTo>
                <a:lnTo>
                  <a:pt x="0" y="46"/>
                </a:lnTo>
                <a:lnTo>
                  <a:pt x="0" y="46"/>
                </a:lnTo>
                <a:lnTo>
                  <a:pt x="0" y="44"/>
                </a:lnTo>
                <a:lnTo>
                  <a:pt x="6" y="42"/>
                </a:lnTo>
                <a:lnTo>
                  <a:pt x="8" y="40"/>
                </a:lnTo>
                <a:lnTo>
                  <a:pt x="10" y="40"/>
                </a:lnTo>
                <a:lnTo>
                  <a:pt x="12" y="38"/>
                </a:lnTo>
                <a:lnTo>
                  <a:pt x="12" y="38"/>
                </a:lnTo>
                <a:lnTo>
                  <a:pt x="14" y="36"/>
                </a:lnTo>
                <a:lnTo>
                  <a:pt x="14" y="36"/>
                </a:lnTo>
                <a:lnTo>
                  <a:pt x="14" y="34"/>
                </a:lnTo>
                <a:lnTo>
                  <a:pt x="14" y="32"/>
                </a:lnTo>
                <a:lnTo>
                  <a:pt x="16" y="30"/>
                </a:lnTo>
                <a:lnTo>
                  <a:pt x="16" y="28"/>
                </a:lnTo>
                <a:lnTo>
                  <a:pt x="16" y="24"/>
                </a:lnTo>
                <a:lnTo>
                  <a:pt x="16" y="20"/>
                </a:lnTo>
                <a:lnTo>
                  <a:pt x="18" y="18"/>
                </a:lnTo>
                <a:lnTo>
                  <a:pt x="18" y="16"/>
                </a:lnTo>
                <a:lnTo>
                  <a:pt x="18" y="16"/>
                </a:lnTo>
                <a:lnTo>
                  <a:pt x="18" y="14"/>
                </a:lnTo>
                <a:lnTo>
                  <a:pt x="20" y="14"/>
                </a:lnTo>
                <a:lnTo>
                  <a:pt x="20" y="12"/>
                </a:lnTo>
                <a:lnTo>
                  <a:pt x="22" y="12"/>
                </a:lnTo>
                <a:lnTo>
                  <a:pt x="22" y="12"/>
                </a:lnTo>
                <a:lnTo>
                  <a:pt x="22" y="12"/>
                </a:lnTo>
                <a:lnTo>
                  <a:pt x="24" y="12"/>
                </a:lnTo>
                <a:lnTo>
                  <a:pt x="24" y="14"/>
                </a:lnTo>
                <a:lnTo>
                  <a:pt x="26" y="14"/>
                </a:lnTo>
                <a:lnTo>
                  <a:pt x="30" y="16"/>
                </a:lnTo>
                <a:lnTo>
                  <a:pt x="32" y="18"/>
                </a:lnTo>
                <a:lnTo>
                  <a:pt x="34" y="18"/>
                </a:lnTo>
                <a:lnTo>
                  <a:pt x="36" y="18"/>
                </a:lnTo>
                <a:lnTo>
                  <a:pt x="40" y="18"/>
                </a:lnTo>
                <a:lnTo>
                  <a:pt x="42" y="18"/>
                </a:lnTo>
                <a:lnTo>
                  <a:pt x="44" y="18"/>
                </a:lnTo>
                <a:lnTo>
                  <a:pt x="46" y="18"/>
                </a:lnTo>
                <a:lnTo>
                  <a:pt x="46" y="18"/>
                </a:lnTo>
                <a:lnTo>
                  <a:pt x="48" y="16"/>
                </a:lnTo>
                <a:lnTo>
                  <a:pt x="48" y="16"/>
                </a:lnTo>
                <a:lnTo>
                  <a:pt x="50" y="16"/>
                </a:lnTo>
                <a:lnTo>
                  <a:pt x="50" y="14"/>
                </a:lnTo>
                <a:lnTo>
                  <a:pt x="52" y="12"/>
                </a:lnTo>
                <a:lnTo>
                  <a:pt x="54" y="10"/>
                </a:lnTo>
                <a:lnTo>
                  <a:pt x="56" y="8"/>
                </a:lnTo>
                <a:lnTo>
                  <a:pt x="58" y="4"/>
                </a:lnTo>
                <a:lnTo>
                  <a:pt x="60" y="2"/>
                </a:lnTo>
                <a:lnTo>
                  <a:pt x="60" y="2"/>
                </a:lnTo>
                <a:lnTo>
                  <a:pt x="62" y="2"/>
                </a:lnTo>
                <a:lnTo>
                  <a:pt x="64" y="0"/>
                </a:lnTo>
                <a:lnTo>
                  <a:pt x="64" y="0"/>
                </a:lnTo>
                <a:lnTo>
                  <a:pt x="6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4" name="Freeform 67"/>
          <p:cNvSpPr>
            <a:spLocks/>
          </p:cNvSpPr>
          <p:nvPr/>
        </p:nvSpPr>
        <p:spPr bwMode="auto">
          <a:xfrm>
            <a:off x="6565943" y="3835600"/>
            <a:ext cx="193992" cy="502302"/>
          </a:xfrm>
          <a:custGeom>
            <a:avLst/>
            <a:gdLst>
              <a:gd name="T0" fmla="*/ 6 w 112"/>
              <a:gd name="T1" fmla="*/ 82 h 290"/>
              <a:gd name="T2" fmla="*/ 8 w 112"/>
              <a:gd name="T3" fmla="*/ 68 h 290"/>
              <a:gd name="T4" fmla="*/ 18 w 112"/>
              <a:gd name="T5" fmla="*/ 58 h 290"/>
              <a:gd name="T6" fmla="*/ 24 w 112"/>
              <a:gd name="T7" fmla="*/ 40 h 290"/>
              <a:gd name="T8" fmla="*/ 34 w 112"/>
              <a:gd name="T9" fmla="*/ 26 h 290"/>
              <a:gd name="T10" fmla="*/ 42 w 112"/>
              <a:gd name="T11" fmla="*/ 18 h 290"/>
              <a:gd name="T12" fmla="*/ 56 w 112"/>
              <a:gd name="T13" fmla="*/ 14 h 290"/>
              <a:gd name="T14" fmla="*/ 58 w 112"/>
              <a:gd name="T15" fmla="*/ 6 h 290"/>
              <a:gd name="T16" fmla="*/ 68 w 112"/>
              <a:gd name="T17" fmla="*/ 0 h 290"/>
              <a:gd name="T18" fmla="*/ 76 w 112"/>
              <a:gd name="T19" fmla="*/ 0 h 290"/>
              <a:gd name="T20" fmla="*/ 80 w 112"/>
              <a:gd name="T21" fmla="*/ 12 h 290"/>
              <a:gd name="T22" fmla="*/ 84 w 112"/>
              <a:gd name="T23" fmla="*/ 26 h 290"/>
              <a:gd name="T24" fmla="*/ 78 w 112"/>
              <a:gd name="T25" fmla="*/ 38 h 290"/>
              <a:gd name="T26" fmla="*/ 70 w 112"/>
              <a:gd name="T27" fmla="*/ 44 h 290"/>
              <a:gd name="T28" fmla="*/ 66 w 112"/>
              <a:gd name="T29" fmla="*/ 54 h 290"/>
              <a:gd name="T30" fmla="*/ 68 w 112"/>
              <a:gd name="T31" fmla="*/ 60 h 290"/>
              <a:gd name="T32" fmla="*/ 80 w 112"/>
              <a:gd name="T33" fmla="*/ 60 h 290"/>
              <a:gd name="T34" fmla="*/ 84 w 112"/>
              <a:gd name="T35" fmla="*/ 62 h 290"/>
              <a:gd name="T36" fmla="*/ 92 w 112"/>
              <a:gd name="T37" fmla="*/ 76 h 290"/>
              <a:gd name="T38" fmla="*/ 92 w 112"/>
              <a:gd name="T39" fmla="*/ 96 h 290"/>
              <a:gd name="T40" fmla="*/ 96 w 112"/>
              <a:gd name="T41" fmla="*/ 100 h 290"/>
              <a:gd name="T42" fmla="*/ 106 w 112"/>
              <a:gd name="T43" fmla="*/ 102 h 290"/>
              <a:gd name="T44" fmla="*/ 110 w 112"/>
              <a:gd name="T45" fmla="*/ 104 h 290"/>
              <a:gd name="T46" fmla="*/ 108 w 112"/>
              <a:gd name="T47" fmla="*/ 122 h 290"/>
              <a:gd name="T48" fmla="*/ 100 w 112"/>
              <a:gd name="T49" fmla="*/ 132 h 290"/>
              <a:gd name="T50" fmla="*/ 86 w 112"/>
              <a:gd name="T51" fmla="*/ 138 h 290"/>
              <a:gd name="T52" fmla="*/ 80 w 112"/>
              <a:gd name="T53" fmla="*/ 144 h 290"/>
              <a:gd name="T54" fmla="*/ 80 w 112"/>
              <a:gd name="T55" fmla="*/ 160 h 290"/>
              <a:gd name="T56" fmla="*/ 84 w 112"/>
              <a:gd name="T57" fmla="*/ 176 h 290"/>
              <a:gd name="T58" fmla="*/ 96 w 112"/>
              <a:gd name="T59" fmla="*/ 190 h 290"/>
              <a:gd name="T60" fmla="*/ 96 w 112"/>
              <a:gd name="T61" fmla="*/ 198 h 290"/>
              <a:gd name="T62" fmla="*/ 92 w 112"/>
              <a:gd name="T63" fmla="*/ 220 h 290"/>
              <a:gd name="T64" fmla="*/ 96 w 112"/>
              <a:gd name="T65" fmla="*/ 242 h 290"/>
              <a:gd name="T66" fmla="*/ 102 w 112"/>
              <a:gd name="T67" fmla="*/ 250 h 290"/>
              <a:gd name="T68" fmla="*/ 112 w 112"/>
              <a:gd name="T69" fmla="*/ 258 h 290"/>
              <a:gd name="T70" fmla="*/ 110 w 112"/>
              <a:gd name="T71" fmla="*/ 266 h 290"/>
              <a:gd name="T72" fmla="*/ 102 w 112"/>
              <a:gd name="T73" fmla="*/ 280 h 290"/>
              <a:gd name="T74" fmla="*/ 88 w 112"/>
              <a:gd name="T75" fmla="*/ 262 h 290"/>
              <a:gd name="T76" fmla="*/ 86 w 112"/>
              <a:gd name="T77" fmla="*/ 246 h 290"/>
              <a:gd name="T78" fmla="*/ 78 w 112"/>
              <a:gd name="T79" fmla="*/ 240 h 290"/>
              <a:gd name="T80" fmla="*/ 72 w 112"/>
              <a:gd name="T81" fmla="*/ 234 h 290"/>
              <a:gd name="T82" fmla="*/ 76 w 112"/>
              <a:gd name="T83" fmla="*/ 218 h 290"/>
              <a:gd name="T84" fmla="*/ 78 w 112"/>
              <a:gd name="T85" fmla="*/ 200 h 290"/>
              <a:gd name="T86" fmla="*/ 72 w 112"/>
              <a:gd name="T87" fmla="*/ 182 h 290"/>
              <a:gd name="T88" fmla="*/ 64 w 112"/>
              <a:gd name="T89" fmla="*/ 178 h 290"/>
              <a:gd name="T90" fmla="*/ 60 w 112"/>
              <a:gd name="T91" fmla="*/ 182 h 290"/>
              <a:gd name="T92" fmla="*/ 50 w 112"/>
              <a:gd name="T93" fmla="*/ 196 h 290"/>
              <a:gd name="T94" fmla="*/ 44 w 112"/>
              <a:gd name="T95" fmla="*/ 200 h 290"/>
              <a:gd name="T96" fmla="*/ 32 w 112"/>
              <a:gd name="T97" fmla="*/ 194 h 290"/>
              <a:gd name="T98" fmla="*/ 28 w 112"/>
              <a:gd name="T99" fmla="*/ 186 h 290"/>
              <a:gd name="T100" fmla="*/ 28 w 112"/>
              <a:gd name="T101" fmla="*/ 162 h 290"/>
              <a:gd name="T102" fmla="*/ 24 w 112"/>
              <a:gd name="T103" fmla="*/ 144 h 290"/>
              <a:gd name="T104" fmla="*/ 12 w 112"/>
              <a:gd name="T105" fmla="*/ 128 h 290"/>
              <a:gd name="T106" fmla="*/ 0 w 112"/>
              <a:gd name="T107" fmla="*/ 120 h 290"/>
              <a:gd name="T108" fmla="*/ 0 w 112"/>
              <a:gd name="T109" fmla="*/ 1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290">
                <a:moveTo>
                  <a:pt x="0" y="112"/>
                </a:moveTo>
                <a:lnTo>
                  <a:pt x="8" y="98"/>
                </a:lnTo>
                <a:lnTo>
                  <a:pt x="6" y="94"/>
                </a:lnTo>
                <a:lnTo>
                  <a:pt x="6" y="92"/>
                </a:lnTo>
                <a:lnTo>
                  <a:pt x="6" y="86"/>
                </a:lnTo>
                <a:lnTo>
                  <a:pt x="6" y="82"/>
                </a:lnTo>
                <a:lnTo>
                  <a:pt x="6" y="78"/>
                </a:lnTo>
                <a:lnTo>
                  <a:pt x="6" y="74"/>
                </a:lnTo>
                <a:lnTo>
                  <a:pt x="6" y="72"/>
                </a:lnTo>
                <a:lnTo>
                  <a:pt x="6" y="72"/>
                </a:lnTo>
                <a:lnTo>
                  <a:pt x="8" y="70"/>
                </a:lnTo>
                <a:lnTo>
                  <a:pt x="8" y="68"/>
                </a:lnTo>
                <a:lnTo>
                  <a:pt x="8" y="68"/>
                </a:lnTo>
                <a:lnTo>
                  <a:pt x="10" y="66"/>
                </a:lnTo>
                <a:lnTo>
                  <a:pt x="12" y="64"/>
                </a:lnTo>
                <a:lnTo>
                  <a:pt x="14" y="62"/>
                </a:lnTo>
                <a:lnTo>
                  <a:pt x="18" y="58"/>
                </a:lnTo>
                <a:lnTo>
                  <a:pt x="18" y="58"/>
                </a:lnTo>
                <a:lnTo>
                  <a:pt x="20" y="56"/>
                </a:lnTo>
                <a:lnTo>
                  <a:pt x="22" y="54"/>
                </a:lnTo>
                <a:lnTo>
                  <a:pt x="22" y="52"/>
                </a:lnTo>
                <a:lnTo>
                  <a:pt x="22" y="48"/>
                </a:lnTo>
                <a:lnTo>
                  <a:pt x="24" y="46"/>
                </a:lnTo>
                <a:lnTo>
                  <a:pt x="24" y="40"/>
                </a:lnTo>
                <a:lnTo>
                  <a:pt x="26" y="38"/>
                </a:lnTo>
                <a:lnTo>
                  <a:pt x="26" y="36"/>
                </a:lnTo>
                <a:lnTo>
                  <a:pt x="28" y="34"/>
                </a:lnTo>
                <a:lnTo>
                  <a:pt x="28" y="32"/>
                </a:lnTo>
                <a:lnTo>
                  <a:pt x="32" y="28"/>
                </a:lnTo>
                <a:lnTo>
                  <a:pt x="34" y="26"/>
                </a:lnTo>
                <a:lnTo>
                  <a:pt x="34" y="24"/>
                </a:lnTo>
                <a:lnTo>
                  <a:pt x="36" y="22"/>
                </a:lnTo>
                <a:lnTo>
                  <a:pt x="38" y="20"/>
                </a:lnTo>
                <a:lnTo>
                  <a:pt x="38" y="20"/>
                </a:lnTo>
                <a:lnTo>
                  <a:pt x="40" y="20"/>
                </a:lnTo>
                <a:lnTo>
                  <a:pt x="42" y="18"/>
                </a:lnTo>
                <a:lnTo>
                  <a:pt x="44" y="18"/>
                </a:lnTo>
                <a:lnTo>
                  <a:pt x="48" y="16"/>
                </a:lnTo>
                <a:lnTo>
                  <a:pt x="50" y="16"/>
                </a:lnTo>
                <a:lnTo>
                  <a:pt x="54" y="14"/>
                </a:lnTo>
                <a:lnTo>
                  <a:pt x="54" y="14"/>
                </a:lnTo>
                <a:lnTo>
                  <a:pt x="56" y="14"/>
                </a:lnTo>
                <a:lnTo>
                  <a:pt x="56" y="12"/>
                </a:lnTo>
                <a:lnTo>
                  <a:pt x="56" y="12"/>
                </a:lnTo>
                <a:lnTo>
                  <a:pt x="58" y="10"/>
                </a:lnTo>
                <a:lnTo>
                  <a:pt x="58" y="10"/>
                </a:lnTo>
                <a:lnTo>
                  <a:pt x="58" y="8"/>
                </a:lnTo>
                <a:lnTo>
                  <a:pt x="58" y="6"/>
                </a:lnTo>
                <a:lnTo>
                  <a:pt x="58" y="4"/>
                </a:lnTo>
                <a:lnTo>
                  <a:pt x="58" y="4"/>
                </a:lnTo>
                <a:lnTo>
                  <a:pt x="60" y="2"/>
                </a:lnTo>
                <a:lnTo>
                  <a:pt x="62" y="2"/>
                </a:lnTo>
                <a:lnTo>
                  <a:pt x="66" y="0"/>
                </a:lnTo>
                <a:lnTo>
                  <a:pt x="68" y="0"/>
                </a:lnTo>
                <a:lnTo>
                  <a:pt x="70" y="0"/>
                </a:lnTo>
                <a:lnTo>
                  <a:pt x="72" y="0"/>
                </a:lnTo>
                <a:lnTo>
                  <a:pt x="72" y="0"/>
                </a:lnTo>
                <a:lnTo>
                  <a:pt x="74" y="0"/>
                </a:lnTo>
                <a:lnTo>
                  <a:pt x="74" y="0"/>
                </a:lnTo>
                <a:lnTo>
                  <a:pt x="76" y="0"/>
                </a:lnTo>
                <a:lnTo>
                  <a:pt x="76" y="2"/>
                </a:lnTo>
                <a:lnTo>
                  <a:pt x="76" y="4"/>
                </a:lnTo>
                <a:lnTo>
                  <a:pt x="78" y="4"/>
                </a:lnTo>
                <a:lnTo>
                  <a:pt x="78" y="8"/>
                </a:lnTo>
                <a:lnTo>
                  <a:pt x="78" y="10"/>
                </a:lnTo>
                <a:lnTo>
                  <a:pt x="80" y="12"/>
                </a:lnTo>
                <a:lnTo>
                  <a:pt x="82" y="18"/>
                </a:lnTo>
                <a:lnTo>
                  <a:pt x="84" y="20"/>
                </a:lnTo>
                <a:lnTo>
                  <a:pt x="84" y="22"/>
                </a:lnTo>
                <a:lnTo>
                  <a:pt x="84" y="24"/>
                </a:lnTo>
                <a:lnTo>
                  <a:pt x="84" y="24"/>
                </a:lnTo>
                <a:lnTo>
                  <a:pt x="84" y="26"/>
                </a:lnTo>
                <a:lnTo>
                  <a:pt x="84" y="28"/>
                </a:lnTo>
                <a:lnTo>
                  <a:pt x="84" y="28"/>
                </a:lnTo>
                <a:lnTo>
                  <a:pt x="84" y="30"/>
                </a:lnTo>
                <a:lnTo>
                  <a:pt x="82" y="32"/>
                </a:lnTo>
                <a:lnTo>
                  <a:pt x="80" y="36"/>
                </a:lnTo>
                <a:lnTo>
                  <a:pt x="78" y="38"/>
                </a:lnTo>
                <a:lnTo>
                  <a:pt x="78" y="40"/>
                </a:lnTo>
                <a:lnTo>
                  <a:pt x="76" y="40"/>
                </a:lnTo>
                <a:lnTo>
                  <a:pt x="74" y="42"/>
                </a:lnTo>
                <a:lnTo>
                  <a:pt x="72" y="42"/>
                </a:lnTo>
                <a:lnTo>
                  <a:pt x="70" y="44"/>
                </a:lnTo>
                <a:lnTo>
                  <a:pt x="70" y="44"/>
                </a:lnTo>
                <a:lnTo>
                  <a:pt x="68" y="46"/>
                </a:lnTo>
                <a:lnTo>
                  <a:pt x="68" y="46"/>
                </a:lnTo>
                <a:lnTo>
                  <a:pt x="68" y="48"/>
                </a:lnTo>
                <a:lnTo>
                  <a:pt x="66" y="50"/>
                </a:lnTo>
                <a:lnTo>
                  <a:pt x="66" y="52"/>
                </a:lnTo>
                <a:lnTo>
                  <a:pt x="66" y="54"/>
                </a:lnTo>
                <a:lnTo>
                  <a:pt x="66" y="56"/>
                </a:lnTo>
                <a:lnTo>
                  <a:pt x="66" y="58"/>
                </a:lnTo>
                <a:lnTo>
                  <a:pt x="66" y="58"/>
                </a:lnTo>
                <a:lnTo>
                  <a:pt x="68" y="58"/>
                </a:lnTo>
                <a:lnTo>
                  <a:pt x="68" y="58"/>
                </a:lnTo>
                <a:lnTo>
                  <a:pt x="68" y="60"/>
                </a:lnTo>
                <a:lnTo>
                  <a:pt x="70" y="60"/>
                </a:lnTo>
                <a:lnTo>
                  <a:pt x="70" y="60"/>
                </a:lnTo>
                <a:lnTo>
                  <a:pt x="72" y="60"/>
                </a:lnTo>
                <a:lnTo>
                  <a:pt x="76" y="60"/>
                </a:lnTo>
                <a:lnTo>
                  <a:pt x="78" y="60"/>
                </a:lnTo>
                <a:lnTo>
                  <a:pt x="80" y="60"/>
                </a:lnTo>
                <a:lnTo>
                  <a:pt x="82" y="60"/>
                </a:lnTo>
                <a:lnTo>
                  <a:pt x="82" y="60"/>
                </a:lnTo>
                <a:lnTo>
                  <a:pt x="82" y="60"/>
                </a:lnTo>
                <a:lnTo>
                  <a:pt x="84" y="60"/>
                </a:lnTo>
                <a:lnTo>
                  <a:pt x="84" y="62"/>
                </a:lnTo>
                <a:lnTo>
                  <a:pt x="84" y="62"/>
                </a:lnTo>
                <a:lnTo>
                  <a:pt x="86" y="64"/>
                </a:lnTo>
                <a:lnTo>
                  <a:pt x="88" y="66"/>
                </a:lnTo>
                <a:lnTo>
                  <a:pt x="88" y="68"/>
                </a:lnTo>
                <a:lnTo>
                  <a:pt x="90" y="70"/>
                </a:lnTo>
                <a:lnTo>
                  <a:pt x="90" y="72"/>
                </a:lnTo>
                <a:lnTo>
                  <a:pt x="92" y="76"/>
                </a:lnTo>
                <a:lnTo>
                  <a:pt x="92" y="78"/>
                </a:lnTo>
                <a:lnTo>
                  <a:pt x="92" y="78"/>
                </a:lnTo>
                <a:lnTo>
                  <a:pt x="92" y="82"/>
                </a:lnTo>
                <a:lnTo>
                  <a:pt x="92" y="88"/>
                </a:lnTo>
                <a:lnTo>
                  <a:pt x="92" y="92"/>
                </a:lnTo>
                <a:lnTo>
                  <a:pt x="92" y="96"/>
                </a:lnTo>
                <a:lnTo>
                  <a:pt x="94" y="96"/>
                </a:lnTo>
                <a:lnTo>
                  <a:pt x="94" y="98"/>
                </a:lnTo>
                <a:lnTo>
                  <a:pt x="94" y="98"/>
                </a:lnTo>
                <a:lnTo>
                  <a:pt x="94" y="100"/>
                </a:lnTo>
                <a:lnTo>
                  <a:pt x="96" y="100"/>
                </a:lnTo>
                <a:lnTo>
                  <a:pt x="96" y="100"/>
                </a:lnTo>
                <a:lnTo>
                  <a:pt x="98" y="100"/>
                </a:lnTo>
                <a:lnTo>
                  <a:pt x="98" y="100"/>
                </a:lnTo>
                <a:lnTo>
                  <a:pt x="100" y="102"/>
                </a:lnTo>
                <a:lnTo>
                  <a:pt x="102" y="102"/>
                </a:lnTo>
                <a:lnTo>
                  <a:pt x="104" y="102"/>
                </a:lnTo>
                <a:lnTo>
                  <a:pt x="106" y="102"/>
                </a:lnTo>
                <a:lnTo>
                  <a:pt x="108" y="102"/>
                </a:lnTo>
                <a:lnTo>
                  <a:pt x="108" y="102"/>
                </a:lnTo>
                <a:lnTo>
                  <a:pt x="110" y="102"/>
                </a:lnTo>
                <a:lnTo>
                  <a:pt x="110" y="102"/>
                </a:lnTo>
                <a:lnTo>
                  <a:pt x="110" y="104"/>
                </a:lnTo>
                <a:lnTo>
                  <a:pt x="110" y="104"/>
                </a:lnTo>
                <a:lnTo>
                  <a:pt x="112" y="106"/>
                </a:lnTo>
                <a:lnTo>
                  <a:pt x="112" y="108"/>
                </a:lnTo>
                <a:lnTo>
                  <a:pt x="112" y="112"/>
                </a:lnTo>
                <a:lnTo>
                  <a:pt x="112" y="112"/>
                </a:lnTo>
                <a:lnTo>
                  <a:pt x="110" y="118"/>
                </a:lnTo>
                <a:lnTo>
                  <a:pt x="108" y="122"/>
                </a:lnTo>
                <a:lnTo>
                  <a:pt x="108" y="124"/>
                </a:lnTo>
                <a:lnTo>
                  <a:pt x="106" y="126"/>
                </a:lnTo>
                <a:lnTo>
                  <a:pt x="106" y="128"/>
                </a:lnTo>
                <a:lnTo>
                  <a:pt x="104" y="128"/>
                </a:lnTo>
                <a:lnTo>
                  <a:pt x="102" y="130"/>
                </a:lnTo>
                <a:lnTo>
                  <a:pt x="100" y="132"/>
                </a:lnTo>
                <a:lnTo>
                  <a:pt x="98" y="134"/>
                </a:lnTo>
                <a:lnTo>
                  <a:pt x="96" y="134"/>
                </a:lnTo>
                <a:lnTo>
                  <a:pt x="94" y="136"/>
                </a:lnTo>
                <a:lnTo>
                  <a:pt x="90" y="136"/>
                </a:lnTo>
                <a:lnTo>
                  <a:pt x="88" y="138"/>
                </a:lnTo>
                <a:lnTo>
                  <a:pt x="86" y="138"/>
                </a:lnTo>
                <a:lnTo>
                  <a:pt x="84" y="138"/>
                </a:lnTo>
                <a:lnTo>
                  <a:pt x="82" y="140"/>
                </a:lnTo>
                <a:lnTo>
                  <a:pt x="82" y="140"/>
                </a:lnTo>
                <a:lnTo>
                  <a:pt x="82" y="142"/>
                </a:lnTo>
                <a:lnTo>
                  <a:pt x="82" y="142"/>
                </a:lnTo>
                <a:lnTo>
                  <a:pt x="80" y="144"/>
                </a:lnTo>
                <a:lnTo>
                  <a:pt x="80" y="146"/>
                </a:lnTo>
                <a:lnTo>
                  <a:pt x="80" y="148"/>
                </a:lnTo>
                <a:lnTo>
                  <a:pt x="80" y="150"/>
                </a:lnTo>
                <a:lnTo>
                  <a:pt x="80" y="152"/>
                </a:lnTo>
                <a:lnTo>
                  <a:pt x="80" y="156"/>
                </a:lnTo>
                <a:lnTo>
                  <a:pt x="80" y="160"/>
                </a:lnTo>
                <a:lnTo>
                  <a:pt x="80" y="164"/>
                </a:lnTo>
                <a:lnTo>
                  <a:pt x="82" y="166"/>
                </a:lnTo>
                <a:lnTo>
                  <a:pt x="82" y="168"/>
                </a:lnTo>
                <a:lnTo>
                  <a:pt x="82" y="172"/>
                </a:lnTo>
                <a:lnTo>
                  <a:pt x="84" y="174"/>
                </a:lnTo>
                <a:lnTo>
                  <a:pt x="84" y="176"/>
                </a:lnTo>
                <a:lnTo>
                  <a:pt x="86" y="178"/>
                </a:lnTo>
                <a:lnTo>
                  <a:pt x="88" y="180"/>
                </a:lnTo>
                <a:lnTo>
                  <a:pt x="92" y="184"/>
                </a:lnTo>
                <a:lnTo>
                  <a:pt x="92" y="186"/>
                </a:lnTo>
                <a:lnTo>
                  <a:pt x="94" y="188"/>
                </a:lnTo>
                <a:lnTo>
                  <a:pt x="96" y="190"/>
                </a:lnTo>
                <a:lnTo>
                  <a:pt x="96" y="190"/>
                </a:lnTo>
                <a:lnTo>
                  <a:pt x="96" y="192"/>
                </a:lnTo>
                <a:lnTo>
                  <a:pt x="96" y="192"/>
                </a:lnTo>
                <a:lnTo>
                  <a:pt x="96" y="194"/>
                </a:lnTo>
                <a:lnTo>
                  <a:pt x="96" y="196"/>
                </a:lnTo>
                <a:lnTo>
                  <a:pt x="96" y="198"/>
                </a:lnTo>
                <a:lnTo>
                  <a:pt x="96" y="200"/>
                </a:lnTo>
                <a:lnTo>
                  <a:pt x="94" y="204"/>
                </a:lnTo>
                <a:lnTo>
                  <a:pt x="94" y="210"/>
                </a:lnTo>
                <a:lnTo>
                  <a:pt x="92" y="214"/>
                </a:lnTo>
                <a:lnTo>
                  <a:pt x="92" y="216"/>
                </a:lnTo>
                <a:lnTo>
                  <a:pt x="92" y="220"/>
                </a:lnTo>
                <a:lnTo>
                  <a:pt x="92" y="224"/>
                </a:lnTo>
                <a:lnTo>
                  <a:pt x="94" y="226"/>
                </a:lnTo>
                <a:lnTo>
                  <a:pt x="94" y="230"/>
                </a:lnTo>
                <a:lnTo>
                  <a:pt x="94" y="234"/>
                </a:lnTo>
                <a:lnTo>
                  <a:pt x="96" y="238"/>
                </a:lnTo>
                <a:lnTo>
                  <a:pt x="96" y="242"/>
                </a:lnTo>
                <a:lnTo>
                  <a:pt x="98" y="244"/>
                </a:lnTo>
                <a:lnTo>
                  <a:pt x="98" y="246"/>
                </a:lnTo>
                <a:lnTo>
                  <a:pt x="98" y="248"/>
                </a:lnTo>
                <a:lnTo>
                  <a:pt x="100" y="248"/>
                </a:lnTo>
                <a:lnTo>
                  <a:pt x="100" y="250"/>
                </a:lnTo>
                <a:lnTo>
                  <a:pt x="102" y="250"/>
                </a:lnTo>
                <a:lnTo>
                  <a:pt x="106" y="254"/>
                </a:lnTo>
                <a:lnTo>
                  <a:pt x="108" y="256"/>
                </a:lnTo>
                <a:lnTo>
                  <a:pt x="110" y="256"/>
                </a:lnTo>
                <a:lnTo>
                  <a:pt x="110" y="258"/>
                </a:lnTo>
                <a:lnTo>
                  <a:pt x="110" y="258"/>
                </a:lnTo>
                <a:lnTo>
                  <a:pt x="112" y="258"/>
                </a:lnTo>
                <a:lnTo>
                  <a:pt x="112" y="260"/>
                </a:lnTo>
                <a:lnTo>
                  <a:pt x="112" y="260"/>
                </a:lnTo>
                <a:lnTo>
                  <a:pt x="112" y="262"/>
                </a:lnTo>
                <a:lnTo>
                  <a:pt x="112" y="264"/>
                </a:lnTo>
                <a:lnTo>
                  <a:pt x="110" y="264"/>
                </a:lnTo>
                <a:lnTo>
                  <a:pt x="110" y="266"/>
                </a:lnTo>
                <a:lnTo>
                  <a:pt x="110" y="268"/>
                </a:lnTo>
                <a:lnTo>
                  <a:pt x="108" y="270"/>
                </a:lnTo>
                <a:lnTo>
                  <a:pt x="106" y="274"/>
                </a:lnTo>
                <a:lnTo>
                  <a:pt x="104" y="276"/>
                </a:lnTo>
                <a:lnTo>
                  <a:pt x="102" y="278"/>
                </a:lnTo>
                <a:lnTo>
                  <a:pt x="102" y="280"/>
                </a:lnTo>
                <a:lnTo>
                  <a:pt x="100" y="284"/>
                </a:lnTo>
                <a:lnTo>
                  <a:pt x="98" y="286"/>
                </a:lnTo>
                <a:lnTo>
                  <a:pt x="94" y="290"/>
                </a:lnTo>
                <a:lnTo>
                  <a:pt x="92" y="280"/>
                </a:lnTo>
                <a:lnTo>
                  <a:pt x="88" y="264"/>
                </a:lnTo>
                <a:lnTo>
                  <a:pt x="88" y="262"/>
                </a:lnTo>
                <a:lnTo>
                  <a:pt x="88" y="258"/>
                </a:lnTo>
                <a:lnTo>
                  <a:pt x="88" y="254"/>
                </a:lnTo>
                <a:lnTo>
                  <a:pt x="86" y="252"/>
                </a:lnTo>
                <a:lnTo>
                  <a:pt x="86" y="248"/>
                </a:lnTo>
                <a:lnTo>
                  <a:pt x="86" y="246"/>
                </a:lnTo>
                <a:lnTo>
                  <a:pt x="86" y="246"/>
                </a:lnTo>
                <a:lnTo>
                  <a:pt x="84" y="244"/>
                </a:lnTo>
                <a:lnTo>
                  <a:pt x="84" y="244"/>
                </a:lnTo>
                <a:lnTo>
                  <a:pt x="84" y="244"/>
                </a:lnTo>
                <a:lnTo>
                  <a:pt x="82" y="242"/>
                </a:lnTo>
                <a:lnTo>
                  <a:pt x="80" y="242"/>
                </a:lnTo>
                <a:lnTo>
                  <a:pt x="78" y="240"/>
                </a:lnTo>
                <a:lnTo>
                  <a:pt x="78" y="240"/>
                </a:lnTo>
                <a:lnTo>
                  <a:pt x="76" y="238"/>
                </a:lnTo>
                <a:lnTo>
                  <a:pt x="74" y="236"/>
                </a:lnTo>
                <a:lnTo>
                  <a:pt x="74" y="236"/>
                </a:lnTo>
                <a:lnTo>
                  <a:pt x="74" y="236"/>
                </a:lnTo>
                <a:lnTo>
                  <a:pt x="72" y="234"/>
                </a:lnTo>
                <a:lnTo>
                  <a:pt x="72" y="232"/>
                </a:lnTo>
                <a:lnTo>
                  <a:pt x="72" y="230"/>
                </a:lnTo>
                <a:lnTo>
                  <a:pt x="72" y="228"/>
                </a:lnTo>
                <a:lnTo>
                  <a:pt x="74" y="226"/>
                </a:lnTo>
                <a:lnTo>
                  <a:pt x="74" y="222"/>
                </a:lnTo>
                <a:lnTo>
                  <a:pt x="76" y="218"/>
                </a:lnTo>
                <a:lnTo>
                  <a:pt x="76" y="212"/>
                </a:lnTo>
                <a:lnTo>
                  <a:pt x="78" y="208"/>
                </a:lnTo>
                <a:lnTo>
                  <a:pt x="78" y="206"/>
                </a:lnTo>
                <a:lnTo>
                  <a:pt x="78" y="204"/>
                </a:lnTo>
                <a:lnTo>
                  <a:pt x="78" y="200"/>
                </a:lnTo>
                <a:lnTo>
                  <a:pt x="78" y="200"/>
                </a:lnTo>
                <a:lnTo>
                  <a:pt x="78" y="196"/>
                </a:lnTo>
                <a:lnTo>
                  <a:pt x="76" y="194"/>
                </a:lnTo>
                <a:lnTo>
                  <a:pt x="76" y="190"/>
                </a:lnTo>
                <a:lnTo>
                  <a:pt x="74" y="186"/>
                </a:lnTo>
                <a:lnTo>
                  <a:pt x="72" y="184"/>
                </a:lnTo>
                <a:lnTo>
                  <a:pt x="72" y="182"/>
                </a:lnTo>
                <a:lnTo>
                  <a:pt x="70" y="182"/>
                </a:lnTo>
                <a:lnTo>
                  <a:pt x="70" y="180"/>
                </a:lnTo>
                <a:lnTo>
                  <a:pt x="68" y="180"/>
                </a:lnTo>
                <a:lnTo>
                  <a:pt x="66" y="178"/>
                </a:lnTo>
                <a:lnTo>
                  <a:pt x="66" y="178"/>
                </a:lnTo>
                <a:lnTo>
                  <a:pt x="64" y="178"/>
                </a:lnTo>
                <a:lnTo>
                  <a:pt x="64" y="178"/>
                </a:lnTo>
                <a:lnTo>
                  <a:pt x="64" y="178"/>
                </a:lnTo>
                <a:lnTo>
                  <a:pt x="62" y="178"/>
                </a:lnTo>
                <a:lnTo>
                  <a:pt x="62" y="180"/>
                </a:lnTo>
                <a:lnTo>
                  <a:pt x="62" y="180"/>
                </a:lnTo>
                <a:lnTo>
                  <a:pt x="60" y="182"/>
                </a:lnTo>
                <a:lnTo>
                  <a:pt x="58" y="186"/>
                </a:lnTo>
                <a:lnTo>
                  <a:pt x="58" y="188"/>
                </a:lnTo>
                <a:lnTo>
                  <a:pt x="56" y="190"/>
                </a:lnTo>
                <a:lnTo>
                  <a:pt x="54" y="192"/>
                </a:lnTo>
                <a:lnTo>
                  <a:pt x="52" y="194"/>
                </a:lnTo>
                <a:lnTo>
                  <a:pt x="50" y="196"/>
                </a:lnTo>
                <a:lnTo>
                  <a:pt x="50" y="198"/>
                </a:lnTo>
                <a:lnTo>
                  <a:pt x="48" y="198"/>
                </a:lnTo>
                <a:lnTo>
                  <a:pt x="48" y="198"/>
                </a:lnTo>
                <a:lnTo>
                  <a:pt x="46" y="200"/>
                </a:lnTo>
                <a:lnTo>
                  <a:pt x="44" y="200"/>
                </a:lnTo>
                <a:lnTo>
                  <a:pt x="44" y="200"/>
                </a:lnTo>
                <a:lnTo>
                  <a:pt x="40" y="198"/>
                </a:lnTo>
                <a:lnTo>
                  <a:pt x="38" y="198"/>
                </a:lnTo>
                <a:lnTo>
                  <a:pt x="36" y="198"/>
                </a:lnTo>
                <a:lnTo>
                  <a:pt x="34" y="196"/>
                </a:lnTo>
                <a:lnTo>
                  <a:pt x="32" y="196"/>
                </a:lnTo>
                <a:lnTo>
                  <a:pt x="32" y="194"/>
                </a:lnTo>
                <a:lnTo>
                  <a:pt x="32" y="194"/>
                </a:lnTo>
                <a:lnTo>
                  <a:pt x="30" y="192"/>
                </a:lnTo>
                <a:lnTo>
                  <a:pt x="30" y="192"/>
                </a:lnTo>
                <a:lnTo>
                  <a:pt x="30" y="190"/>
                </a:lnTo>
                <a:lnTo>
                  <a:pt x="30" y="188"/>
                </a:lnTo>
                <a:lnTo>
                  <a:pt x="28" y="186"/>
                </a:lnTo>
                <a:lnTo>
                  <a:pt x="28" y="182"/>
                </a:lnTo>
                <a:lnTo>
                  <a:pt x="28" y="178"/>
                </a:lnTo>
                <a:lnTo>
                  <a:pt x="30" y="170"/>
                </a:lnTo>
                <a:lnTo>
                  <a:pt x="30" y="164"/>
                </a:lnTo>
                <a:lnTo>
                  <a:pt x="30" y="164"/>
                </a:lnTo>
                <a:lnTo>
                  <a:pt x="28" y="162"/>
                </a:lnTo>
                <a:lnTo>
                  <a:pt x="28" y="158"/>
                </a:lnTo>
                <a:lnTo>
                  <a:pt x="28" y="154"/>
                </a:lnTo>
                <a:lnTo>
                  <a:pt x="26" y="150"/>
                </a:lnTo>
                <a:lnTo>
                  <a:pt x="26" y="148"/>
                </a:lnTo>
                <a:lnTo>
                  <a:pt x="26" y="146"/>
                </a:lnTo>
                <a:lnTo>
                  <a:pt x="24" y="144"/>
                </a:lnTo>
                <a:lnTo>
                  <a:pt x="22" y="142"/>
                </a:lnTo>
                <a:lnTo>
                  <a:pt x="22" y="140"/>
                </a:lnTo>
                <a:lnTo>
                  <a:pt x="20" y="138"/>
                </a:lnTo>
                <a:lnTo>
                  <a:pt x="16" y="134"/>
                </a:lnTo>
                <a:lnTo>
                  <a:pt x="12" y="130"/>
                </a:lnTo>
                <a:lnTo>
                  <a:pt x="12" y="128"/>
                </a:lnTo>
                <a:lnTo>
                  <a:pt x="10" y="128"/>
                </a:lnTo>
                <a:lnTo>
                  <a:pt x="6" y="124"/>
                </a:lnTo>
                <a:lnTo>
                  <a:pt x="4" y="124"/>
                </a:lnTo>
                <a:lnTo>
                  <a:pt x="2" y="122"/>
                </a:lnTo>
                <a:lnTo>
                  <a:pt x="0" y="120"/>
                </a:lnTo>
                <a:lnTo>
                  <a:pt x="0" y="120"/>
                </a:lnTo>
                <a:lnTo>
                  <a:pt x="0" y="118"/>
                </a:lnTo>
                <a:lnTo>
                  <a:pt x="0" y="118"/>
                </a:lnTo>
                <a:lnTo>
                  <a:pt x="0" y="116"/>
                </a:lnTo>
                <a:lnTo>
                  <a:pt x="0" y="114"/>
                </a:lnTo>
                <a:lnTo>
                  <a:pt x="0" y="112"/>
                </a:lnTo>
                <a:lnTo>
                  <a:pt x="0" y="1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5" name="Freeform 68"/>
          <p:cNvSpPr>
            <a:spLocks/>
          </p:cNvSpPr>
          <p:nvPr/>
        </p:nvSpPr>
        <p:spPr bwMode="auto">
          <a:xfrm>
            <a:off x="6565943" y="3835600"/>
            <a:ext cx="193992" cy="502302"/>
          </a:xfrm>
          <a:custGeom>
            <a:avLst/>
            <a:gdLst>
              <a:gd name="T0" fmla="*/ 6 w 112"/>
              <a:gd name="T1" fmla="*/ 82 h 290"/>
              <a:gd name="T2" fmla="*/ 8 w 112"/>
              <a:gd name="T3" fmla="*/ 68 h 290"/>
              <a:gd name="T4" fmla="*/ 18 w 112"/>
              <a:gd name="T5" fmla="*/ 58 h 290"/>
              <a:gd name="T6" fmla="*/ 24 w 112"/>
              <a:gd name="T7" fmla="*/ 40 h 290"/>
              <a:gd name="T8" fmla="*/ 34 w 112"/>
              <a:gd name="T9" fmla="*/ 26 h 290"/>
              <a:gd name="T10" fmla="*/ 42 w 112"/>
              <a:gd name="T11" fmla="*/ 18 h 290"/>
              <a:gd name="T12" fmla="*/ 56 w 112"/>
              <a:gd name="T13" fmla="*/ 14 h 290"/>
              <a:gd name="T14" fmla="*/ 58 w 112"/>
              <a:gd name="T15" fmla="*/ 6 h 290"/>
              <a:gd name="T16" fmla="*/ 68 w 112"/>
              <a:gd name="T17" fmla="*/ 0 h 290"/>
              <a:gd name="T18" fmla="*/ 76 w 112"/>
              <a:gd name="T19" fmla="*/ 0 h 290"/>
              <a:gd name="T20" fmla="*/ 80 w 112"/>
              <a:gd name="T21" fmla="*/ 12 h 290"/>
              <a:gd name="T22" fmla="*/ 84 w 112"/>
              <a:gd name="T23" fmla="*/ 26 h 290"/>
              <a:gd name="T24" fmla="*/ 78 w 112"/>
              <a:gd name="T25" fmla="*/ 38 h 290"/>
              <a:gd name="T26" fmla="*/ 70 w 112"/>
              <a:gd name="T27" fmla="*/ 44 h 290"/>
              <a:gd name="T28" fmla="*/ 66 w 112"/>
              <a:gd name="T29" fmla="*/ 54 h 290"/>
              <a:gd name="T30" fmla="*/ 68 w 112"/>
              <a:gd name="T31" fmla="*/ 60 h 290"/>
              <a:gd name="T32" fmla="*/ 80 w 112"/>
              <a:gd name="T33" fmla="*/ 60 h 290"/>
              <a:gd name="T34" fmla="*/ 84 w 112"/>
              <a:gd name="T35" fmla="*/ 62 h 290"/>
              <a:gd name="T36" fmla="*/ 92 w 112"/>
              <a:gd name="T37" fmla="*/ 76 h 290"/>
              <a:gd name="T38" fmla="*/ 92 w 112"/>
              <a:gd name="T39" fmla="*/ 96 h 290"/>
              <a:gd name="T40" fmla="*/ 96 w 112"/>
              <a:gd name="T41" fmla="*/ 100 h 290"/>
              <a:gd name="T42" fmla="*/ 106 w 112"/>
              <a:gd name="T43" fmla="*/ 102 h 290"/>
              <a:gd name="T44" fmla="*/ 110 w 112"/>
              <a:gd name="T45" fmla="*/ 104 h 290"/>
              <a:gd name="T46" fmla="*/ 108 w 112"/>
              <a:gd name="T47" fmla="*/ 122 h 290"/>
              <a:gd name="T48" fmla="*/ 100 w 112"/>
              <a:gd name="T49" fmla="*/ 132 h 290"/>
              <a:gd name="T50" fmla="*/ 86 w 112"/>
              <a:gd name="T51" fmla="*/ 138 h 290"/>
              <a:gd name="T52" fmla="*/ 80 w 112"/>
              <a:gd name="T53" fmla="*/ 144 h 290"/>
              <a:gd name="T54" fmla="*/ 80 w 112"/>
              <a:gd name="T55" fmla="*/ 160 h 290"/>
              <a:gd name="T56" fmla="*/ 84 w 112"/>
              <a:gd name="T57" fmla="*/ 176 h 290"/>
              <a:gd name="T58" fmla="*/ 96 w 112"/>
              <a:gd name="T59" fmla="*/ 190 h 290"/>
              <a:gd name="T60" fmla="*/ 96 w 112"/>
              <a:gd name="T61" fmla="*/ 198 h 290"/>
              <a:gd name="T62" fmla="*/ 92 w 112"/>
              <a:gd name="T63" fmla="*/ 220 h 290"/>
              <a:gd name="T64" fmla="*/ 96 w 112"/>
              <a:gd name="T65" fmla="*/ 242 h 290"/>
              <a:gd name="T66" fmla="*/ 102 w 112"/>
              <a:gd name="T67" fmla="*/ 250 h 290"/>
              <a:gd name="T68" fmla="*/ 112 w 112"/>
              <a:gd name="T69" fmla="*/ 258 h 290"/>
              <a:gd name="T70" fmla="*/ 110 w 112"/>
              <a:gd name="T71" fmla="*/ 266 h 290"/>
              <a:gd name="T72" fmla="*/ 102 w 112"/>
              <a:gd name="T73" fmla="*/ 280 h 290"/>
              <a:gd name="T74" fmla="*/ 88 w 112"/>
              <a:gd name="T75" fmla="*/ 262 h 290"/>
              <a:gd name="T76" fmla="*/ 86 w 112"/>
              <a:gd name="T77" fmla="*/ 246 h 290"/>
              <a:gd name="T78" fmla="*/ 78 w 112"/>
              <a:gd name="T79" fmla="*/ 240 h 290"/>
              <a:gd name="T80" fmla="*/ 72 w 112"/>
              <a:gd name="T81" fmla="*/ 234 h 290"/>
              <a:gd name="T82" fmla="*/ 76 w 112"/>
              <a:gd name="T83" fmla="*/ 218 h 290"/>
              <a:gd name="T84" fmla="*/ 78 w 112"/>
              <a:gd name="T85" fmla="*/ 200 h 290"/>
              <a:gd name="T86" fmla="*/ 72 w 112"/>
              <a:gd name="T87" fmla="*/ 182 h 290"/>
              <a:gd name="T88" fmla="*/ 64 w 112"/>
              <a:gd name="T89" fmla="*/ 178 h 290"/>
              <a:gd name="T90" fmla="*/ 60 w 112"/>
              <a:gd name="T91" fmla="*/ 182 h 290"/>
              <a:gd name="T92" fmla="*/ 50 w 112"/>
              <a:gd name="T93" fmla="*/ 196 h 290"/>
              <a:gd name="T94" fmla="*/ 44 w 112"/>
              <a:gd name="T95" fmla="*/ 200 h 290"/>
              <a:gd name="T96" fmla="*/ 32 w 112"/>
              <a:gd name="T97" fmla="*/ 194 h 290"/>
              <a:gd name="T98" fmla="*/ 28 w 112"/>
              <a:gd name="T99" fmla="*/ 186 h 290"/>
              <a:gd name="T100" fmla="*/ 28 w 112"/>
              <a:gd name="T101" fmla="*/ 162 h 290"/>
              <a:gd name="T102" fmla="*/ 24 w 112"/>
              <a:gd name="T103" fmla="*/ 144 h 290"/>
              <a:gd name="T104" fmla="*/ 12 w 112"/>
              <a:gd name="T105" fmla="*/ 128 h 290"/>
              <a:gd name="T106" fmla="*/ 0 w 112"/>
              <a:gd name="T107" fmla="*/ 120 h 290"/>
              <a:gd name="T108" fmla="*/ 0 w 112"/>
              <a:gd name="T109" fmla="*/ 1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290">
                <a:moveTo>
                  <a:pt x="0" y="112"/>
                </a:moveTo>
                <a:lnTo>
                  <a:pt x="8" y="98"/>
                </a:lnTo>
                <a:lnTo>
                  <a:pt x="6" y="94"/>
                </a:lnTo>
                <a:lnTo>
                  <a:pt x="6" y="92"/>
                </a:lnTo>
                <a:lnTo>
                  <a:pt x="6" y="86"/>
                </a:lnTo>
                <a:lnTo>
                  <a:pt x="6" y="82"/>
                </a:lnTo>
                <a:lnTo>
                  <a:pt x="6" y="78"/>
                </a:lnTo>
                <a:lnTo>
                  <a:pt x="6" y="74"/>
                </a:lnTo>
                <a:lnTo>
                  <a:pt x="6" y="72"/>
                </a:lnTo>
                <a:lnTo>
                  <a:pt x="6" y="72"/>
                </a:lnTo>
                <a:lnTo>
                  <a:pt x="8" y="70"/>
                </a:lnTo>
                <a:lnTo>
                  <a:pt x="8" y="68"/>
                </a:lnTo>
                <a:lnTo>
                  <a:pt x="8" y="68"/>
                </a:lnTo>
                <a:lnTo>
                  <a:pt x="10" y="66"/>
                </a:lnTo>
                <a:lnTo>
                  <a:pt x="12" y="64"/>
                </a:lnTo>
                <a:lnTo>
                  <a:pt x="14" y="62"/>
                </a:lnTo>
                <a:lnTo>
                  <a:pt x="18" y="58"/>
                </a:lnTo>
                <a:lnTo>
                  <a:pt x="18" y="58"/>
                </a:lnTo>
                <a:lnTo>
                  <a:pt x="20" y="56"/>
                </a:lnTo>
                <a:lnTo>
                  <a:pt x="22" y="54"/>
                </a:lnTo>
                <a:lnTo>
                  <a:pt x="22" y="52"/>
                </a:lnTo>
                <a:lnTo>
                  <a:pt x="22" y="48"/>
                </a:lnTo>
                <a:lnTo>
                  <a:pt x="24" y="46"/>
                </a:lnTo>
                <a:lnTo>
                  <a:pt x="24" y="40"/>
                </a:lnTo>
                <a:lnTo>
                  <a:pt x="26" y="38"/>
                </a:lnTo>
                <a:lnTo>
                  <a:pt x="26" y="36"/>
                </a:lnTo>
                <a:lnTo>
                  <a:pt x="28" y="34"/>
                </a:lnTo>
                <a:lnTo>
                  <a:pt x="28" y="32"/>
                </a:lnTo>
                <a:lnTo>
                  <a:pt x="32" y="28"/>
                </a:lnTo>
                <a:lnTo>
                  <a:pt x="34" y="26"/>
                </a:lnTo>
                <a:lnTo>
                  <a:pt x="34" y="24"/>
                </a:lnTo>
                <a:lnTo>
                  <a:pt x="36" y="22"/>
                </a:lnTo>
                <a:lnTo>
                  <a:pt x="38" y="20"/>
                </a:lnTo>
                <a:lnTo>
                  <a:pt x="38" y="20"/>
                </a:lnTo>
                <a:lnTo>
                  <a:pt x="40" y="20"/>
                </a:lnTo>
                <a:lnTo>
                  <a:pt x="42" y="18"/>
                </a:lnTo>
                <a:lnTo>
                  <a:pt x="44" y="18"/>
                </a:lnTo>
                <a:lnTo>
                  <a:pt x="48" y="16"/>
                </a:lnTo>
                <a:lnTo>
                  <a:pt x="50" y="16"/>
                </a:lnTo>
                <a:lnTo>
                  <a:pt x="54" y="14"/>
                </a:lnTo>
                <a:lnTo>
                  <a:pt x="54" y="14"/>
                </a:lnTo>
                <a:lnTo>
                  <a:pt x="56" y="14"/>
                </a:lnTo>
                <a:lnTo>
                  <a:pt x="56" y="12"/>
                </a:lnTo>
                <a:lnTo>
                  <a:pt x="56" y="12"/>
                </a:lnTo>
                <a:lnTo>
                  <a:pt x="58" y="10"/>
                </a:lnTo>
                <a:lnTo>
                  <a:pt x="58" y="10"/>
                </a:lnTo>
                <a:lnTo>
                  <a:pt x="58" y="8"/>
                </a:lnTo>
                <a:lnTo>
                  <a:pt x="58" y="6"/>
                </a:lnTo>
                <a:lnTo>
                  <a:pt x="58" y="4"/>
                </a:lnTo>
                <a:lnTo>
                  <a:pt x="58" y="4"/>
                </a:lnTo>
                <a:lnTo>
                  <a:pt x="60" y="2"/>
                </a:lnTo>
                <a:lnTo>
                  <a:pt x="62" y="2"/>
                </a:lnTo>
                <a:lnTo>
                  <a:pt x="66" y="0"/>
                </a:lnTo>
                <a:lnTo>
                  <a:pt x="68" y="0"/>
                </a:lnTo>
                <a:lnTo>
                  <a:pt x="70" y="0"/>
                </a:lnTo>
                <a:lnTo>
                  <a:pt x="72" y="0"/>
                </a:lnTo>
                <a:lnTo>
                  <a:pt x="72" y="0"/>
                </a:lnTo>
                <a:lnTo>
                  <a:pt x="74" y="0"/>
                </a:lnTo>
                <a:lnTo>
                  <a:pt x="74" y="0"/>
                </a:lnTo>
                <a:lnTo>
                  <a:pt x="76" y="0"/>
                </a:lnTo>
                <a:lnTo>
                  <a:pt x="76" y="2"/>
                </a:lnTo>
                <a:lnTo>
                  <a:pt x="76" y="4"/>
                </a:lnTo>
                <a:lnTo>
                  <a:pt x="78" y="4"/>
                </a:lnTo>
                <a:lnTo>
                  <a:pt x="78" y="8"/>
                </a:lnTo>
                <a:lnTo>
                  <a:pt x="78" y="10"/>
                </a:lnTo>
                <a:lnTo>
                  <a:pt x="80" y="12"/>
                </a:lnTo>
                <a:lnTo>
                  <a:pt x="82" y="18"/>
                </a:lnTo>
                <a:lnTo>
                  <a:pt x="84" y="20"/>
                </a:lnTo>
                <a:lnTo>
                  <a:pt x="84" y="22"/>
                </a:lnTo>
                <a:lnTo>
                  <a:pt x="84" y="24"/>
                </a:lnTo>
                <a:lnTo>
                  <a:pt x="84" y="24"/>
                </a:lnTo>
                <a:lnTo>
                  <a:pt x="84" y="26"/>
                </a:lnTo>
                <a:lnTo>
                  <a:pt x="84" y="28"/>
                </a:lnTo>
                <a:lnTo>
                  <a:pt x="84" y="28"/>
                </a:lnTo>
                <a:lnTo>
                  <a:pt x="84" y="30"/>
                </a:lnTo>
                <a:lnTo>
                  <a:pt x="82" y="32"/>
                </a:lnTo>
                <a:lnTo>
                  <a:pt x="80" y="36"/>
                </a:lnTo>
                <a:lnTo>
                  <a:pt x="78" y="38"/>
                </a:lnTo>
                <a:lnTo>
                  <a:pt x="78" y="40"/>
                </a:lnTo>
                <a:lnTo>
                  <a:pt x="76" y="40"/>
                </a:lnTo>
                <a:lnTo>
                  <a:pt x="74" y="42"/>
                </a:lnTo>
                <a:lnTo>
                  <a:pt x="72" y="42"/>
                </a:lnTo>
                <a:lnTo>
                  <a:pt x="70" y="44"/>
                </a:lnTo>
                <a:lnTo>
                  <a:pt x="70" y="44"/>
                </a:lnTo>
                <a:lnTo>
                  <a:pt x="68" y="46"/>
                </a:lnTo>
                <a:lnTo>
                  <a:pt x="68" y="46"/>
                </a:lnTo>
                <a:lnTo>
                  <a:pt x="68" y="48"/>
                </a:lnTo>
                <a:lnTo>
                  <a:pt x="66" y="50"/>
                </a:lnTo>
                <a:lnTo>
                  <a:pt x="66" y="52"/>
                </a:lnTo>
                <a:lnTo>
                  <a:pt x="66" y="54"/>
                </a:lnTo>
                <a:lnTo>
                  <a:pt x="66" y="56"/>
                </a:lnTo>
                <a:lnTo>
                  <a:pt x="66" y="58"/>
                </a:lnTo>
                <a:lnTo>
                  <a:pt x="66" y="58"/>
                </a:lnTo>
                <a:lnTo>
                  <a:pt x="68" y="58"/>
                </a:lnTo>
                <a:lnTo>
                  <a:pt x="68" y="58"/>
                </a:lnTo>
                <a:lnTo>
                  <a:pt x="68" y="60"/>
                </a:lnTo>
                <a:lnTo>
                  <a:pt x="70" y="60"/>
                </a:lnTo>
                <a:lnTo>
                  <a:pt x="70" y="60"/>
                </a:lnTo>
                <a:lnTo>
                  <a:pt x="72" y="60"/>
                </a:lnTo>
                <a:lnTo>
                  <a:pt x="76" y="60"/>
                </a:lnTo>
                <a:lnTo>
                  <a:pt x="78" y="60"/>
                </a:lnTo>
                <a:lnTo>
                  <a:pt x="80" y="60"/>
                </a:lnTo>
                <a:lnTo>
                  <a:pt x="82" y="60"/>
                </a:lnTo>
                <a:lnTo>
                  <a:pt x="82" y="60"/>
                </a:lnTo>
                <a:lnTo>
                  <a:pt x="82" y="60"/>
                </a:lnTo>
                <a:lnTo>
                  <a:pt x="84" y="60"/>
                </a:lnTo>
                <a:lnTo>
                  <a:pt x="84" y="62"/>
                </a:lnTo>
                <a:lnTo>
                  <a:pt x="84" y="62"/>
                </a:lnTo>
                <a:lnTo>
                  <a:pt x="86" y="64"/>
                </a:lnTo>
                <a:lnTo>
                  <a:pt x="88" y="66"/>
                </a:lnTo>
                <a:lnTo>
                  <a:pt x="88" y="68"/>
                </a:lnTo>
                <a:lnTo>
                  <a:pt x="90" y="70"/>
                </a:lnTo>
                <a:lnTo>
                  <a:pt x="90" y="72"/>
                </a:lnTo>
                <a:lnTo>
                  <a:pt x="92" y="76"/>
                </a:lnTo>
                <a:lnTo>
                  <a:pt x="92" y="78"/>
                </a:lnTo>
                <a:lnTo>
                  <a:pt x="92" y="78"/>
                </a:lnTo>
                <a:lnTo>
                  <a:pt x="92" y="82"/>
                </a:lnTo>
                <a:lnTo>
                  <a:pt x="92" y="88"/>
                </a:lnTo>
                <a:lnTo>
                  <a:pt x="92" y="92"/>
                </a:lnTo>
                <a:lnTo>
                  <a:pt x="92" y="96"/>
                </a:lnTo>
                <a:lnTo>
                  <a:pt x="94" y="96"/>
                </a:lnTo>
                <a:lnTo>
                  <a:pt x="94" y="98"/>
                </a:lnTo>
                <a:lnTo>
                  <a:pt x="94" y="98"/>
                </a:lnTo>
                <a:lnTo>
                  <a:pt x="94" y="100"/>
                </a:lnTo>
                <a:lnTo>
                  <a:pt x="96" y="100"/>
                </a:lnTo>
                <a:lnTo>
                  <a:pt x="96" y="100"/>
                </a:lnTo>
                <a:lnTo>
                  <a:pt x="98" y="100"/>
                </a:lnTo>
                <a:lnTo>
                  <a:pt x="98" y="100"/>
                </a:lnTo>
                <a:lnTo>
                  <a:pt x="100" y="102"/>
                </a:lnTo>
                <a:lnTo>
                  <a:pt x="102" y="102"/>
                </a:lnTo>
                <a:lnTo>
                  <a:pt x="104" y="102"/>
                </a:lnTo>
                <a:lnTo>
                  <a:pt x="106" y="102"/>
                </a:lnTo>
                <a:lnTo>
                  <a:pt x="108" y="102"/>
                </a:lnTo>
                <a:lnTo>
                  <a:pt x="108" y="102"/>
                </a:lnTo>
                <a:lnTo>
                  <a:pt x="110" y="102"/>
                </a:lnTo>
                <a:lnTo>
                  <a:pt x="110" y="102"/>
                </a:lnTo>
                <a:lnTo>
                  <a:pt x="110" y="104"/>
                </a:lnTo>
                <a:lnTo>
                  <a:pt x="110" y="104"/>
                </a:lnTo>
                <a:lnTo>
                  <a:pt x="112" y="106"/>
                </a:lnTo>
                <a:lnTo>
                  <a:pt x="112" y="108"/>
                </a:lnTo>
                <a:lnTo>
                  <a:pt x="112" y="112"/>
                </a:lnTo>
                <a:lnTo>
                  <a:pt x="112" y="112"/>
                </a:lnTo>
                <a:lnTo>
                  <a:pt x="110" y="118"/>
                </a:lnTo>
                <a:lnTo>
                  <a:pt x="108" y="122"/>
                </a:lnTo>
                <a:lnTo>
                  <a:pt x="108" y="124"/>
                </a:lnTo>
                <a:lnTo>
                  <a:pt x="106" y="126"/>
                </a:lnTo>
                <a:lnTo>
                  <a:pt x="106" y="128"/>
                </a:lnTo>
                <a:lnTo>
                  <a:pt x="104" y="128"/>
                </a:lnTo>
                <a:lnTo>
                  <a:pt x="102" y="130"/>
                </a:lnTo>
                <a:lnTo>
                  <a:pt x="100" y="132"/>
                </a:lnTo>
                <a:lnTo>
                  <a:pt x="98" y="134"/>
                </a:lnTo>
                <a:lnTo>
                  <a:pt x="96" y="134"/>
                </a:lnTo>
                <a:lnTo>
                  <a:pt x="94" y="136"/>
                </a:lnTo>
                <a:lnTo>
                  <a:pt x="90" y="136"/>
                </a:lnTo>
                <a:lnTo>
                  <a:pt x="88" y="138"/>
                </a:lnTo>
                <a:lnTo>
                  <a:pt x="86" y="138"/>
                </a:lnTo>
                <a:lnTo>
                  <a:pt x="84" y="138"/>
                </a:lnTo>
                <a:lnTo>
                  <a:pt x="82" y="140"/>
                </a:lnTo>
                <a:lnTo>
                  <a:pt x="82" y="140"/>
                </a:lnTo>
                <a:lnTo>
                  <a:pt x="82" y="142"/>
                </a:lnTo>
                <a:lnTo>
                  <a:pt x="82" y="142"/>
                </a:lnTo>
                <a:lnTo>
                  <a:pt x="80" y="144"/>
                </a:lnTo>
                <a:lnTo>
                  <a:pt x="80" y="146"/>
                </a:lnTo>
                <a:lnTo>
                  <a:pt x="80" y="148"/>
                </a:lnTo>
                <a:lnTo>
                  <a:pt x="80" y="150"/>
                </a:lnTo>
                <a:lnTo>
                  <a:pt x="80" y="152"/>
                </a:lnTo>
                <a:lnTo>
                  <a:pt x="80" y="156"/>
                </a:lnTo>
                <a:lnTo>
                  <a:pt x="80" y="160"/>
                </a:lnTo>
                <a:lnTo>
                  <a:pt x="80" y="164"/>
                </a:lnTo>
                <a:lnTo>
                  <a:pt x="82" y="166"/>
                </a:lnTo>
                <a:lnTo>
                  <a:pt x="82" y="168"/>
                </a:lnTo>
                <a:lnTo>
                  <a:pt x="82" y="172"/>
                </a:lnTo>
                <a:lnTo>
                  <a:pt x="84" y="174"/>
                </a:lnTo>
                <a:lnTo>
                  <a:pt x="84" y="176"/>
                </a:lnTo>
                <a:lnTo>
                  <a:pt x="86" y="178"/>
                </a:lnTo>
                <a:lnTo>
                  <a:pt x="88" y="180"/>
                </a:lnTo>
                <a:lnTo>
                  <a:pt x="92" y="184"/>
                </a:lnTo>
                <a:lnTo>
                  <a:pt x="92" y="186"/>
                </a:lnTo>
                <a:lnTo>
                  <a:pt x="94" y="188"/>
                </a:lnTo>
                <a:lnTo>
                  <a:pt x="96" y="190"/>
                </a:lnTo>
                <a:lnTo>
                  <a:pt x="96" y="190"/>
                </a:lnTo>
                <a:lnTo>
                  <a:pt x="96" y="192"/>
                </a:lnTo>
                <a:lnTo>
                  <a:pt x="96" y="192"/>
                </a:lnTo>
                <a:lnTo>
                  <a:pt x="96" y="194"/>
                </a:lnTo>
                <a:lnTo>
                  <a:pt x="96" y="196"/>
                </a:lnTo>
                <a:lnTo>
                  <a:pt x="96" y="198"/>
                </a:lnTo>
                <a:lnTo>
                  <a:pt x="96" y="200"/>
                </a:lnTo>
                <a:lnTo>
                  <a:pt x="94" y="204"/>
                </a:lnTo>
                <a:lnTo>
                  <a:pt x="94" y="210"/>
                </a:lnTo>
                <a:lnTo>
                  <a:pt x="92" y="214"/>
                </a:lnTo>
                <a:lnTo>
                  <a:pt x="92" y="216"/>
                </a:lnTo>
                <a:lnTo>
                  <a:pt x="92" y="220"/>
                </a:lnTo>
                <a:lnTo>
                  <a:pt x="92" y="224"/>
                </a:lnTo>
                <a:lnTo>
                  <a:pt x="94" y="226"/>
                </a:lnTo>
                <a:lnTo>
                  <a:pt x="94" y="230"/>
                </a:lnTo>
                <a:lnTo>
                  <a:pt x="94" y="234"/>
                </a:lnTo>
                <a:lnTo>
                  <a:pt x="96" y="238"/>
                </a:lnTo>
                <a:lnTo>
                  <a:pt x="96" y="242"/>
                </a:lnTo>
                <a:lnTo>
                  <a:pt x="98" y="244"/>
                </a:lnTo>
                <a:lnTo>
                  <a:pt x="98" y="246"/>
                </a:lnTo>
                <a:lnTo>
                  <a:pt x="98" y="248"/>
                </a:lnTo>
                <a:lnTo>
                  <a:pt x="100" y="248"/>
                </a:lnTo>
                <a:lnTo>
                  <a:pt x="100" y="250"/>
                </a:lnTo>
                <a:lnTo>
                  <a:pt x="102" y="250"/>
                </a:lnTo>
                <a:lnTo>
                  <a:pt x="106" y="254"/>
                </a:lnTo>
                <a:lnTo>
                  <a:pt x="108" y="256"/>
                </a:lnTo>
                <a:lnTo>
                  <a:pt x="110" y="256"/>
                </a:lnTo>
                <a:lnTo>
                  <a:pt x="110" y="258"/>
                </a:lnTo>
                <a:lnTo>
                  <a:pt x="110" y="258"/>
                </a:lnTo>
                <a:lnTo>
                  <a:pt x="112" y="258"/>
                </a:lnTo>
                <a:lnTo>
                  <a:pt x="112" y="260"/>
                </a:lnTo>
                <a:lnTo>
                  <a:pt x="112" y="260"/>
                </a:lnTo>
                <a:lnTo>
                  <a:pt x="112" y="262"/>
                </a:lnTo>
                <a:lnTo>
                  <a:pt x="112" y="264"/>
                </a:lnTo>
                <a:lnTo>
                  <a:pt x="110" y="264"/>
                </a:lnTo>
                <a:lnTo>
                  <a:pt x="110" y="266"/>
                </a:lnTo>
                <a:lnTo>
                  <a:pt x="110" y="268"/>
                </a:lnTo>
                <a:lnTo>
                  <a:pt x="108" y="270"/>
                </a:lnTo>
                <a:lnTo>
                  <a:pt x="106" y="274"/>
                </a:lnTo>
                <a:lnTo>
                  <a:pt x="104" y="276"/>
                </a:lnTo>
                <a:lnTo>
                  <a:pt x="102" y="278"/>
                </a:lnTo>
                <a:lnTo>
                  <a:pt x="102" y="280"/>
                </a:lnTo>
                <a:lnTo>
                  <a:pt x="100" y="284"/>
                </a:lnTo>
                <a:lnTo>
                  <a:pt x="98" y="286"/>
                </a:lnTo>
                <a:lnTo>
                  <a:pt x="94" y="290"/>
                </a:lnTo>
                <a:lnTo>
                  <a:pt x="92" y="280"/>
                </a:lnTo>
                <a:lnTo>
                  <a:pt x="88" y="264"/>
                </a:lnTo>
                <a:lnTo>
                  <a:pt x="88" y="262"/>
                </a:lnTo>
                <a:lnTo>
                  <a:pt x="88" y="258"/>
                </a:lnTo>
                <a:lnTo>
                  <a:pt x="88" y="254"/>
                </a:lnTo>
                <a:lnTo>
                  <a:pt x="86" y="252"/>
                </a:lnTo>
                <a:lnTo>
                  <a:pt x="86" y="248"/>
                </a:lnTo>
                <a:lnTo>
                  <a:pt x="86" y="246"/>
                </a:lnTo>
                <a:lnTo>
                  <a:pt x="86" y="246"/>
                </a:lnTo>
                <a:lnTo>
                  <a:pt x="84" y="244"/>
                </a:lnTo>
                <a:lnTo>
                  <a:pt x="84" y="244"/>
                </a:lnTo>
                <a:lnTo>
                  <a:pt x="84" y="244"/>
                </a:lnTo>
                <a:lnTo>
                  <a:pt x="82" y="242"/>
                </a:lnTo>
                <a:lnTo>
                  <a:pt x="80" y="242"/>
                </a:lnTo>
                <a:lnTo>
                  <a:pt x="78" y="240"/>
                </a:lnTo>
                <a:lnTo>
                  <a:pt x="78" y="240"/>
                </a:lnTo>
                <a:lnTo>
                  <a:pt x="76" y="238"/>
                </a:lnTo>
                <a:lnTo>
                  <a:pt x="74" y="236"/>
                </a:lnTo>
                <a:lnTo>
                  <a:pt x="74" y="236"/>
                </a:lnTo>
                <a:lnTo>
                  <a:pt x="74" y="236"/>
                </a:lnTo>
                <a:lnTo>
                  <a:pt x="72" y="234"/>
                </a:lnTo>
                <a:lnTo>
                  <a:pt x="72" y="232"/>
                </a:lnTo>
                <a:lnTo>
                  <a:pt x="72" y="230"/>
                </a:lnTo>
                <a:lnTo>
                  <a:pt x="72" y="228"/>
                </a:lnTo>
                <a:lnTo>
                  <a:pt x="74" y="226"/>
                </a:lnTo>
                <a:lnTo>
                  <a:pt x="74" y="222"/>
                </a:lnTo>
                <a:lnTo>
                  <a:pt x="76" y="218"/>
                </a:lnTo>
                <a:lnTo>
                  <a:pt x="76" y="212"/>
                </a:lnTo>
                <a:lnTo>
                  <a:pt x="78" y="208"/>
                </a:lnTo>
                <a:lnTo>
                  <a:pt x="78" y="206"/>
                </a:lnTo>
                <a:lnTo>
                  <a:pt x="78" y="204"/>
                </a:lnTo>
                <a:lnTo>
                  <a:pt x="78" y="200"/>
                </a:lnTo>
                <a:lnTo>
                  <a:pt x="78" y="200"/>
                </a:lnTo>
                <a:lnTo>
                  <a:pt x="78" y="196"/>
                </a:lnTo>
                <a:lnTo>
                  <a:pt x="76" y="194"/>
                </a:lnTo>
                <a:lnTo>
                  <a:pt x="76" y="190"/>
                </a:lnTo>
                <a:lnTo>
                  <a:pt x="74" y="186"/>
                </a:lnTo>
                <a:lnTo>
                  <a:pt x="72" y="184"/>
                </a:lnTo>
                <a:lnTo>
                  <a:pt x="72" y="182"/>
                </a:lnTo>
                <a:lnTo>
                  <a:pt x="70" y="182"/>
                </a:lnTo>
                <a:lnTo>
                  <a:pt x="70" y="180"/>
                </a:lnTo>
                <a:lnTo>
                  <a:pt x="68" y="180"/>
                </a:lnTo>
                <a:lnTo>
                  <a:pt x="66" y="178"/>
                </a:lnTo>
                <a:lnTo>
                  <a:pt x="66" y="178"/>
                </a:lnTo>
                <a:lnTo>
                  <a:pt x="64" y="178"/>
                </a:lnTo>
                <a:lnTo>
                  <a:pt x="64" y="178"/>
                </a:lnTo>
                <a:lnTo>
                  <a:pt x="64" y="178"/>
                </a:lnTo>
                <a:lnTo>
                  <a:pt x="62" y="178"/>
                </a:lnTo>
                <a:lnTo>
                  <a:pt x="62" y="180"/>
                </a:lnTo>
                <a:lnTo>
                  <a:pt x="62" y="180"/>
                </a:lnTo>
                <a:lnTo>
                  <a:pt x="60" y="182"/>
                </a:lnTo>
                <a:lnTo>
                  <a:pt x="58" y="186"/>
                </a:lnTo>
                <a:lnTo>
                  <a:pt x="58" y="188"/>
                </a:lnTo>
                <a:lnTo>
                  <a:pt x="56" y="190"/>
                </a:lnTo>
                <a:lnTo>
                  <a:pt x="54" y="192"/>
                </a:lnTo>
                <a:lnTo>
                  <a:pt x="52" y="194"/>
                </a:lnTo>
                <a:lnTo>
                  <a:pt x="50" y="196"/>
                </a:lnTo>
                <a:lnTo>
                  <a:pt x="50" y="198"/>
                </a:lnTo>
                <a:lnTo>
                  <a:pt x="48" y="198"/>
                </a:lnTo>
                <a:lnTo>
                  <a:pt x="48" y="198"/>
                </a:lnTo>
                <a:lnTo>
                  <a:pt x="46" y="200"/>
                </a:lnTo>
                <a:lnTo>
                  <a:pt x="44" y="200"/>
                </a:lnTo>
                <a:lnTo>
                  <a:pt x="44" y="200"/>
                </a:lnTo>
                <a:lnTo>
                  <a:pt x="40" y="198"/>
                </a:lnTo>
                <a:lnTo>
                  <a:pt x="38" y="198"/>
                </a:lnTo>
                <a:lnTo>
                  <a:pt x="36" y="198"/>
                </a:lnTo>
                <a:lnTo>
                  <a:pt x="34" y="196"/>
                </a:lnTo>
                <a:lnTo>
                  <a:pt x="32" y="196"/>
                </a:lnTo>
                <a:lnTo>
                  <a:pt x="32" y="194"/>
                </a:lnTo>
                <a:lnTo>
                  <a:pt x="32" y="194"/>
                </a:lnTo>
                <a:lnTo>
                  <a:pt x="30" y="192"/>
                </a:lnTo>
                <a:lnTo>
                  <a:pt x="30" y="192"/>
                </a:lnTo>
                <a:lnTo>
                  <a:pt x="30" y="190"/>
                </a:lnTo>
                <a:lnTo>
                  <a:pt x="30" y="188"/>
                </a:lnTo>
                <a:lnTo>
                  <a:pt x="28" y="186"/>
                </a:lnTo>
                <a:lnTo>
                  <a:pt x="28" y="182"/>
                </a:lnTo>
                <a:lnTo>
                  <a:pt x="28" y="178"/>
                </a:lnTo>
                <a:lnTo>
                  <a:pt x="30" y="170"/>
                </a:lnTo>
                <a:lnTo>
                  <a:pt x="30" y="164"/>
                </a:lnTo>
                <a:lnTo>
                  <a:pt x="30" y="164"/>
                </a:lnTo>
                <a:lnTo>
                  <a:pt x="28" y="162"/>
                </a:lnTo>
                <a:lnTo>
                  <a:pt x="28" y="158"/>
                </a:lnTo>
                <a:lnTo>
                  <a:pt x="28" y="154"/>
                </a:lnTo>
                <a:lnTo>
                  <a:pt x="26" y="150"/>
                </a:lnTo>
                <a:lnTo>
                  <a:pt x="26" y="148"/>
                </a:lnTo>
                <a:lnTo>
                  <a:pt x="26" y="146"/>
                </a:lnTo>
                <a:lnTo>
                  <a:pt x="24" y="144"/>
                </a:lnTo>
                <a:lnTo>
                  <a:pt x="22" y="142"/>
                </a:lnTo>
                <a:lnTo>
                  <a:pt x="22" y="140"/>
                </a:lnTo>
                <a:lnTo>
                  <a:pt x="20" y="138"/>
                </a:lnTo>
                <a:lnTo>
                  <a:pt x="16" y="134"/>
                </a:lnTo>
                <a:lnTo>
                  <a:pt x="12" y="130"/>
                </a:lnTo>
                <a:lnTo>
                  <a:pt x="12" y="128"/>
                </a:lnTo>
                <a:lnTo>
                  <a:pt x="10" y="128"/>
                </a:lnTo>
                <a:lnTo>
                  <a:pt x="6" y="124"/>
                </a:lnTo>
                <a:lnTo>
                  <a:pt x="4" y="124"/>
                </a:lnTo>
                <a:lnTo>
                  <a:pt x="2" y="122"/>
                </a:lnTo>
                <a:lnTo>
                  <a:pt x="0" y="120"/>
                </a:lnTo>
                <a:lnTo>
                  <a:pt x="0" y="120"/>
                </a:lnTo>
                <a:lnTo>
                  <a:pt x="0" y="118"/>
                </a:lnTo>
                <a:lnTo>
                  <a:pt x="0" y="118"/>
                </a:lnTo>
                <a:lnTo>
                  <a:pt x="0" y="116"/>
                </a:lnTo>
                <a:lnTo>
                  <a:pt x="0" y="114"/>
                </a:lnTo>
                <a:lnTo>
                  <a:pt x="0" y="112"/>
                </a:lnTo>
                <a:lnTo>
                  <a:pt x="0" y="1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6" name="Freeform 69"/>
          <p:cNvSpPr>
            <a:spLocks/>
          </p:cNvSpPr>
          <p:nvPr/>
        </p:nvSpPr>
        <p:spPr bwMode="auto">
          <a:xfrm>
            <a:off x="6818826" y="4220120"/>
            <a:ext cx="142030" cy="128174"/>
          </a:xfrm>
          <a:custGeom>
            <a:avLst/>
            <a:gdLst>
              <a:gd name="T0" fmla="*/ 34 w 82"/>
              <a:gd name="T1" fmla="*/ 62 h 74"/>
              <a:gd name="T2" fmla="*/ 32 w 82"/>
              <a:gd name="T3" fmla="*/ 62 h 74"/>
              <a:gd name="T4" fmla="*/ 28 w 82"/>
              <a:gd name="T5" fmla="*/ 62 h 74"/>
              <a:gd name="T6" fmla="*/ 24 w 82"/>
              <a:gd name="T7" fmla="*/ 64 h 74"/>
              <a:gd name="T8" fmla="*/ 20 w 82"/>
              <a:gd name="T9" fmla="*/ 66 h 74"/>
              <a:gd name="T10" fmla="*/ 18 w 82"/>
              <a:gd name="T11" fmla="*/ 68 h 74"/>
              <a:gd name="T12" fmla="*/ 16 w 82"/>
              <a:gd name="T13" fmla="*/ 68 h 74"/>
              <a:gd name="T14" fmla="*/ 14 w 82"/>
              <a:gd name="T15" fmla="*/ 66 h 74"/>
              <a:gd name="T16" fmla="*/ 12 w 82"/>
              <a:gd name="T17" fmla="*/ 64 h 74"/>
              <a:gd name="T18" fmla="*/ 12 w 82"/>
              <a:gd name="T19" fmla="*/ 60 h 74"/>
              <a:gd name="T20" fmla="*/ 12 w 82"/>
              <a:gd name="T21" fmla="*/ 56 h 74"/>
              <a:gd name="T22" fmla="*/ 12 w 82"/>
              <a:gd name="T23" fmla="*/ 48 h 74"/>
              <a:gd name="T24" fmla="*/ 12 w 82"/>
              <a:gd name="T25" fmla="*/ 44 h 74"/>
              <a:gd name="T26" fmla="*/ 12 w 82"/>
              <a:gd name="T27" fmla="*/ 42 h 74"/>
              <a:gd name="T28" fmla="*/ 10 w 82"/>
              <a:gd name="T29" fmla="*/ 40 h 74"/>
              <a:gd name="T30" fmla="*/ 8 w 82"/>
              <a:gd name="T31" fmla="*/ 38 h 74"/>
              <a:gd name="T32" fmla="*/ 0 w 82"/>
              <a:gd name="T33" fmla="*/ 34 h 74"/>
              <a:gd name="T34" fmla="*/ 0 w 82"/>
              <a:gd name="T35" fmla="*/ 30 h 74"/>
              <a:gd name="T36" fmla="*/ 2 w 82"/>
              <a:gd name="T37" fmla="*/ 22 h 74"/>
              <a:gd name="T38" fmla="*/ 4 w 82"/>
              <a:gd name="T39" fmla="*/ 16 h 74"/>
              <a:gd name="T40" fmla="*/ 8 w 82"/>
              <a:gd name="T41" fmla="*/ 10 h 74"/>
              <a:gd name="T42" fmla="*/ 12 w 82"/>
              <a:gd name="T43" fmla="*/ 6 h 74"/>
              <a:gd name="T44" fmla="*/ 16 w 82"/>
              <a:gd name="T45" fmla="*/ 2 h 74"/>
              <a:gd name="T46" fmla="*/ 18 w 82"/>
              <a:gd name="T47" fmla="*/ 0 h 74"/>
              <a:gd name="T48" fmla="*/ 20 w 82"/>
              <a:gd name="T49" fmla="*/ 0 h 74"/>
              <a:gd name="T50" fmla="*/ 20 w 82"/>
              <a:gd name="T51" fmla="*/ 0 h 74"/>
              <a:gd name="T52" fmla="*/ 22 w 82"/>
              <a:gd name="T53" fmla="*/ 2 h 74"/>
              <a:gd name="T54" fmla="*/ 26 w 82"/>
              <a:gd name="T55" fmla="*/ 4 h 74"/>
              <a:gd name="T56" fmla="*/ 30 w 82"/>
              <a:gd name="T57" fmla="*/ 8 h 74"/>
              <a:gd name="T58" fmla="*/ 32 w 82"/>
              <a:gd name="T59" fmla="*/ 8 h 74"/>
              <a:gd name="T60" fmla="*/ 34 w 82"/>
              <a:gd name="T61" fmla="*/ 10 h 74"/>
              <a:gd name="T62" fmla="*/ 38 w 82"/>
              <a:gd name="T63" fmla="*/ 10 h 74"/>
              <a:gd name="T64" fmla="*/ 42 w 82"/>
              <a:gd name="T65" fmla="*/ 8 h 74"/>
              <a:gd name="T66" fmla="*/ 48 w 82"/>
              <a:gd name="T67" fmla="*/ 6 h 74"/>
              <a:gd name="T68" fmla="*/ 50 w 82"/>
              <a:gd name="T69" fmla="*/ 10 h 74"/>
              <a:gd name="T70" fmla="*/ 54 w 82"/>
              <a:gd name="T71" fmla="*/ 14 h 74"/>
              <a:gd name="T72" fmla="*/ 56 w 82"/>
              <a:gd name="T73" fmla="*/ 16 h 74"/>
              <a:gd name="T74" fmla="*/ 58 w 82"/>
              <a:gd name="T75" fmla="*/ 18 h 74"/>
              <a:gd name="T76" fmla="*/ 60 w 82"/>
              <a:gd name="T77" fmla="*/ 18 h 74"/>
              <a:gd name="T78" fmla="*/ 62 w 82"/>
              <a:gd name="T79" fmla="*/ 18 h 74"/>
              <a:gd name="T80" fmla="*/ 66 w 82"/>
              <a:gd name="T81" fmla="*/ 14 h 74"/>
              <a:gd name="T82" fmla="*/ 70 w 82"/>
              <a:gd name="T83" fmla="*/ 10 h 74"/>
              <a:gd name="T84" fmla="*/ 74 w 82"/>
              <a:gd name="T85" fmla="*/ 6 h 74"/>
              <a:gd name="T86" fmla="*/ 78 w 82"/>
              <a:gd name="T87" fmla="*/ 10 h 74"/>
              <a:gd name="T88" fmla="*/ 80 w 82"/>
              <a:gd name="T89" fmla="*/ 12 h 74"/>
              <a:gd name="T90" fmla="*/ 80 w 82"/>
              <a:gd name="T91" fmla="*/ 14 h 74"/>
              <a:gd name="T92" fmla="*/ 82 w 82"/>
              <a:gd name="T93" fmla="*/ 22 h 74"/>
              <a:gd name="T94" fmla="*/ 82 w 82"/>
              <a:gd name="T95" fmla="*/ 30 h 74"/>
              <a:gd name="T96" fmla="*/ 82 w 82"/>
              <a:gd name="T97" fmla="*/ 36 h 74"/>
              <a:gd name="T98" fmla="*/ 82 w 82"/>
              <a:gd name="T99" fmla="*/ 38 h 74"/>
              <a:gd name="T100" fmla="*/ 80 w 82"/>
              <a:gd name="T101" fmla="*/ 40 h 74"/>
              <a:gd name="T102" fmla="*/ 78 w 82"/>
              <a:gd name="T103" fmla="*/ 44 h 74"/>
              <a:gd name="T104" fmla="*/ 74 w 82"/>
              <a:gd name="T105" fmla="*/ 46 h 74"/>
              <a:gd name="T106" fmla="*/ 70 w 82"/>
              <a:gd name="T107" fmla="*/ 48 h 74"/>
              <a:gd name="T108" fmla="*/ 64 w 82"/>
              <a:gd name="T109" fmla="*/ 54 h 74"/>
              <a:gd name="T110" fmla="*/ 58 w 82"/>
              <a:gd name="T111" fmla="*/ 62 h 74"/>
              <a:gd name="T112" fmla="*/ 48 w 82"/>
              <a:gd name="T113" fmla="*/ 68 h 74"/>
              <a:gd name="T114" fmla="*/ 42 w 82"/>
              <a:gd name="T115" fmla="*/ 72 h 74"/>
              <a:gd name="T116" fmla="*/ 38 w 82"/>
              <a:gd name="T117" fmla="*/ 66 h 74"/>
              <a:gd name="T118" fmla="*/ 34 w 82"/>
              <a:gd name="T119" fmla="*/ 62 h 74"/>
              <a:gd name="T120" fmla="*/ 34 w 82"/>
              <a:gd name="T12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74">
                <a:moveTo>
                  <a:pt x="34" y="62"/>
                </a:moveTo>
                <a:lnTo>
                  <a:pt x="34" y="62"/>
                </a:lnTo>
                <a:lnTo>
                  <a:pt x="32" y="62"/>
                </a:lnTo>
                <a:lnTo>
                  <a:pt x="32" y="62"/>
                </a:lnTo>
                <a:lnTo>
                  <a:pt x="30" y="62"/>
                </a:lnTo>
                <a:lnTo>
                  <a:pt x="28" y="62"/>
                </a:lnTo>
                <a:lnTo>
                  <a:pt x="26" y="64"/>
                </a:lnTo>
                <a:lnTo>
                  <a:pt x="24" y="64"/>
                </a:lnTo>
                <a:lnTo>
                  <a:pt x="20" y="66"/>
                </a:lnTo>
                <a:lnTo>
                  <a:pt x="20" y="66"/>
                </a:lnTo>
                <a:lnTo>
                  <a:pt x="18" y="66"/>
                </a:lnTo>
                <a:lnTo>
                  <a:pt x="18" y="68"/>
                </a:lnTo>
                <a:lnTo>
                  <a:pt x="16" y="68"/>
                </a:lnTo>
                <a:lnTo>
                  <a:pt x="16" y="68"/>
                </a:lnTo>
                <a:lnTo>
                  <a:pt x="14" y="66"/>
                </a:lnTo>
                <a:lnTo>
                  <a:pt x="14" y="66"/>
                </a:lnTo>
                <a:lnTo>
                  <a:pt x="12" y="64"/>
                </a:lnTo>
                <a:lnTo>
                  <a:pt x="12" y="64"/>
                </a:lnTo>
                <a:lnTo>
                  <a:pt x="12" y="62"/>
                </a:lnTo>
                <a:lnTo>
                  <a:pt x="12" y="60"/>
                </a:lnTo>
                <a:lnTo>
                  <a:pt x="12" y="58"/>
                </a:lnTo>
                <a:lnTo>
                  <a:pt x="12" y="56"/>
                </a:lnTo>
                <a:lnTo>
                  <a:pt x="12" y="52"/>
                </a:lnTo>
                <a:lnTo>
                  <a:pt x="12" y="48"/>
                </a:lnTo>
                <a:lnTo>
                  <a:pt x="12" y="46"/>
                </a:lnTo>
                <a:lnTo>
                  <a:pt x="12" y="44"/>
                </a:lnTo>
                <a:lnTo>
                  <a:pt x="12" y="44"/>
                </a:lnTo>
                <a:lnTo>
                  <a:pt x="12" y="42"/>
                </a:lnTo>
                <a:lnTo>
                  <a:pt x="12" y="42"/>
                </a:lnTo>
                <a:lnTo>
                  <a:pt x="10" y="40"/>
                </a:lnTo>
                <a:lnTo>
                  <a:pt x="10" y="40"/>
                </a:lnTo>
                <a:lnTo>
                  <a:pt x="8" y="38"/>
                </a:lnTo>
                <a:lnTo>
                  <a:pt x="4" y="36"/>
                </a:lnTo>
                <a:lnTo>
                  <a:pt x="0" y="34"/>
                </a:lnTo>
                <a:lnTo>
                  <a:pt x="0" y="32"/>
                </a:lnTo>
                <a:lnTo>
                  <a:pt x="0" y="30"/>
                </a:lnTo>
                <a:lnTo>
                  <a:pt x="2" y="24"/>
                </a:lnTo>
                <a:lnTo>
                  <a:pt x="2" y="22"/>
                </a:lnTo>
                <a:lnTo>
                  <a:pt x="4" y="18"/>
                </a:lnTo>
                <a:lnTo>
                  <a:pt x="4" y="16"/>
                </a:lnTo>
                <a:lnTo>
                  <a:pt x="6" y="14"/>
                </a:lnTo>
                <a:lnTo>
                  <a:pt x="8" y="10"/>
                </a:lnTo>
                <a:lnTo>
                  <a:pt x="10" y="8"/>
                </a:lnTo>
                <a:lnTo>
                  <a:pt x="12" y="6"/>
                </a:lnTo>
                <a:lnTo>
                  <a:pt x="14" y="4"/>
                </a:lnTo>
                <a:lnTo>
                  <a:pt x="16" y="2"/>
                </a:lnTo>
                <a:lnTo>
                  <a:pt x="16" y="2"/>
                </a:lnTo>
                <a:lnTo>
                  <a:pt x="18" y="0"/>
                </a:lnTo>
                <a:lnTo>
                  <a:pt x="18" y="0"/>
                </a:lnTo>
                <a:lnTo>
                  <a:pt x="20" y="0"/>
                </a:lnTo>
                <a:lnTo>
                  <a:pt x="20" y="0"/>
                </a:lnTo>
                <a:lnTo>
                  <a:pt x="20" y="0"/>
                </a:lnTo>
                <a:lnTo>
                  <a:pt x="22" y="0"/>
                </a:lnTo>
                <a:lnTo>
                  <a:pt x="22" y="2"/>
                </a:lnTo>
                <a:lnTo>
                  <a:pt x="24" y="2"/>
                </a:lnTo>
                <a:lnTo>
                  <a:pt x="26" y="4"/>
                </a:lnTo>
                <a:lnTo>
                  <a:pt x="28" y="6"/>
                </a:lnTo>
                <a:lnTo>
                  <a:pt x="30" y="8"/>
                </a:lnTo>
                <a:lnTo>
                  <a:pt x="32" y="8"/>
                </a:lnTo>
                <a:lnTo>
                  <a:pt x="32" y="8"/>
                </a:lnTo>
                <a:lnTo>
                  <a:pt x="34" y="10"/>
                </a:lnTo>
                <a:lnTo>
                  <a:pt x="34" y="10"/>
                </a:lnTo>
                <a:lnTo>
                  <a:pt x="34" y="10"/>
                </a:lnTo>
                <a:lnTo>
                  <a:pt x="38" y="10"/>
                </a:lnTo>
                <a:lnTo>
                  <a:pt x="40" y="8"/>
                </a:lnTo>
                <a:lnTo>
                  <a:pt x="42" y="8"/>
                </a:lnTo>
                <a:lnTo>
                  <a:pt x="46" y="8"/>
                </a:lnTo>
                <a:lnTo>
                  <a:pt x="48" y="6"/>
                </a:lnTo>
                <a:lnTo>
                  <a:pt x="50" y="8"/>
                </a:lnTo>
                <a:lnTo>
                  <a:pt x="50" y="10"/>
                </a:lnTo>
                <a:lnTo>
                  <a:pt x="52" y="12"/>
                </a:lnTo>
                <a:lnTo>
                  <a:pt x="54" y="14"/>
                </a:lnTo>
                <a:lnTo>
                  <a:pt x="56" y="16"/>
                </a:lnTo>
                <a:lnTo>
                  <a:pt x="56" y="16"/>
                </a:lnTo>
                <a:lnTo>
                  <a:pt x="56" y="18"/>
                </a:lnTo>
                <a:lnTo>
                  <a:pt x="58" y="18"/>
                </a:lnTo>
                <a:lnTo>
                  <a:pt x="58" y="18"/>
                </a:lnTo>
                <a:lnTo>
                  <a:pt x="60" y="18"/>
                </a:lnTo>
                <a:lnTo>
                  <a:pt x="60" y="18"/>
                </a:lnTo>
                <a:lnTo>
                  <a:pt x="62" y="18"/>
                </a:lnTo>
                <a:lnTo>
                  <a:pt x="62" y="16"/>
                </a:lnTo>
                <a:lnTo>
                  <a:pt x="66" y="14"/>
                </a:lnTo>
                <a:lnTo>
                  <a:pt x="68" y="12"/>
                </a:lnTo>
                <a:lnTo>
                  <a:pt x="70" y="10"/>
                </a:lnTo>
                <a:lnTo>
                  <a:pt x="72" y="8"/>
                </a:lnTo>
                <a:lnTo>
                  <a:pt x="74" y="6"/>
                </a:lnTo>
                <a:lnTo>
                  <a:pt x="76" y="8"/>
                </a:lnTo>
                <a:lnTo>
                  <a:pt x="78" y="10"/>
                </a:lnTo>
                <a:lnTo>
                  <a:pt x="80" y="12"/>
                </a:lnTo>
                <a:lnTo>
                  <a:pt x="80" y="12"/>
                </a:lnTo>
                <a:lnTo>
                  <a:pt x="80" y="12"/>
                </a:lnTo>
                <a:lnTo>
                  <a:pt x="80" y="14"/>
                </a:lnTo>
                <a:lnTo>
                  <a:pt x="82" y="18"/>
                </a:lnTo>
                <a:lnTo>
                  <a:pt x="82" y="22"/>
                </a:lnTo>
                <a:lnTo>
                  <a:pt x="82" y="26"/>
                </a:lnTo>
                <a:lnTo>
                  <a:pt x="82" y="30"/>
                </a:lnTo>
                <a:lnTo>
                  <a:pt x="82" y="34"/>
                </a:lnTo>
                <a:lnTo>
                  <a:pt x="82" y="36"/>
                </a:lnTo>
                <a:lnTo>
                  <a:pt x="82" y="38"/>
                </a:lnTo>
                <a:lnTo>
                  <a:pt x="82" y="38"/>
                </a:lnTo>
                <a:lnTo>
                  <a:pt x="82" y="40"/>
                </a:lnTo>
                <a:lnTo>
                  <a:pt x="80" y="40"/>
                </a:lnTo>
                <a:lnTo>
                  <a:pt x="80" y="42"/>
                </a:lnTo>
                <a:lnTo>
                  <a:pt x="78" y="44"/>
                </a:lnTo>
                <a:lnTo>
                  <a:pt x="76" y="44"/>
                </a:lnTo>
                <a:lnTo>
                  <a:pt x="74" y="46"/>
                </a:lnTo>
                <a:lnTo>
                  <a:pt x="72" y="46"/>
                </a:lnTo>
                <a:lnTo>
                  <a:pt x="70" y="48"/>
                </a:lnTo>
                <a:lnTo>
                  <a:pt x="68" y="50"/>
                </a:lnTo>
                <a:lnTo>
                  <a:pt x="64" y="54"/>
                </a:lnTo>
                <a:lnTo>
                  <a:pt x="60" y="58"/>
                </a:lnTo>
                <a:lnTo>
                  <a:pt x="58" y="62"/>
                </a:lnTo>
                <a:lnTo>
                  <a:pt x="54" y="64"/>
                </a:lnTo>
                <a:lnTo>
                  <a:pt x="48" y="68"/>
                </a:lnTo>
                <a:lnTo>
                  <a:pt x="44" y="74"/>
                </a:lnTo>
                <a:lnTo>
                  <a:pt x="42" y="72"/>
                </a:lnTo>
                <a:lnTo>
                  <a:pt x="40" y="68"/>
                </a:lnTo>
                <a:lnTo>
                  <a:pt x="38" y="66"/>
                </a:lnTo>
                <a:lnTo>
                  <a:pt x="36" y="64"/>
                </a:lnTo>
                <a:lnTo>
                  <a:pt x="34" y="62"/>
                </a:lnTo>
                <a:lnTo>
                  <a:pt x="34" y="62"/>
                </a:lnTo>
                <a:lnTo>
                  <a:pt x="34" y="6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7" name="Freeform 70"/>
          <p:cNvSpPr>
            <a:spLocks/>
          </p:cNvSpPr>
          <p:nvPr/>
        </p:nvSpPr>
        <p:spPr bwMode="auto">
          <a:xfrm>
            <a:off x="6818826" y="4220120"/>
            <a:ext cx="142030" cy="128174"/>
          </a:xfrm>
          <a:custGeom>
            <a:avLst/>
            <a:gdLst>
              <a:gd name="T0" fmla="*/ 34 w 82"/>
              <a:gd name="T1" fmla="*/ 62 h 74"/>
              <a:gd name="T2" fmla="*/ 32 w 82"/>
              <a:gd name="T3" fmla="*/ 62 h 74"/>
              <a:gd name="T4" fmla="*/ 28 w 82"/>
              <a:gd name="T5" fmla="*/ 62 h 74"/>
              <a:gd name="T6" fmla="*/ 24 w 82"/>
              <a:gd name="T7" fmla="*/ 64 h 74"/>
              <a:gd name="T8" fmla="*/ 20 w 82"/>
              <a:gd name="T9" fmla="*/ 66 h 74"/>
              <a:gd name="T10" fmla="*/ 18 w 82"/>
              <a:gd name="T11" fmla="*/ 68 h 74"/>
              <a:gd name="T12" fmla="*/ 16 w 82"/>
              <a:gd name="T13" fmla="*/ 68 h 74"/>
              <a:gd name="T14" fmla="*/ 14 w 82"/>
              <a:gd name="T15" fmla="*/ 66 h 74"/>
              <a:gd name="T16" fmla="*/ 12 w 82"/>
              <a:gd name="T17" fmla="*/ 64 h 74"/>
              <a:gd name="T18" fmla="*/ 12 w 82"/>
              <a:gd name="T19" fmla="*/ 60 h 74"/>
              <a:gd name="T20" fmla="*/ 12 w 82"/>
              <a:gd name="T21" fmla="*/ 56 h 74"/>
              <a:gd name="T22" fmla="*/ 12 w 82"/>
              <a:gd name="T23" fmla="*/ 48 h 74"/>
              <a:gd name="T24" fmla="*/ 12 w 82"/>
              <a:gd name="T25" fmla="*/ 44 h 74"/>
              <a:gd name="T26" fmla="*/ 12 w 82"/>
              <a:gd name="T27" fmla="*/ 42 h 74"/>
              <a:gd name="T28" fmla="*/ 10 w 82"/>
              <a:gd name="T29" fmla="*/ 40 h 74"/>
              <a:gd name="T30" fmla="*/ 8 w 82"/>
              <a:gd name="T31" fmla="*/ 38 h 74"/>
              <a:gd name="T32" fmla="*/ 0 w 82"/>
              <a:gd name="T33" fmla="*/ 34 h 74"/>
              <a:gd name="T34" fmla="*/ 0 w 82"/>
              <a:gd name="T35" fmla="*/ 30 h 74"/>
              <a:gd name="T36" fmla="*/ 2 w 82"/>
              <a:gd name="T37" fmla="*/ 22 h 74"/>
              <a:gd name="T38" fmla="*/ 4 w 82"/>
              <a:gd name="T39" fmla="*/ 16 h 74"/>
              <a:gd name="T40" fmla="*/ 8 w 82"/>
              <a:gd name="T41" fmla="*/ 10 h 74"/>
              <a:gd name="T42" fmla="*/ 12 w 82"/>
              <a:gd name="T43" fmla="*/ 6 h 74"/>
              <a:gd name="T44" fmla="*/ 16 w 82"/>
              <a:gd name="T45" fmla="*/ 2 h 74"/>
              <a:gd name="T46" fmla="*/ 18 w 82"/>
              <a:gd name="T47" fmla="*/ 0 h 74"/>
              <a:gd name="T48" fmla="*/ 20 w 82"/>
              <a:gd name="T49" fmla="*/ 0 h 74"/>
              <a:gd name="T50" fmla="*/ 20 w 82"/>
              <a:gd name="T51" fmla="*/ 0 h 74"/>
              <a:gd name="T52" fmla="*/ 22 w 82"/>
              <a:gd name="T53" fmla="*/ 2 h 74"/>
              <a:gd name="T54" fmla="*/ 26 w 82"/>
              <a:gd name="T55" fmla="*/ 4 h 74"/>
              <a:gd name="T56" fmla="*/ 30 w 82"/>
              <a:gd name="T57" fmla="*/ 8 h 74"/>
              <a:gd name="T58" fmla="*/ 32 w 82"/>
              <a:gd name="T59" fmla="*/ 8 h 74"/>
              <a:gd name="T60" fmla="*/ 34 w 82"/>
              <a:gd name="T61" fmla="*/ 10 h 74"/>
              <a:gd name="T62" fmla="*/ 38 w 82"/>
              <a:gd name="T63" fmla="*/ 10 h 74"/>
              <a:gd name="T64" fmla="*/ 42 w 82"/>
              <a:gd name="T65" fmla="*/ 8 h 74"/>
              <a:gd name="T66" fmla="*/ 48 w 82"/>
              <a:gd name="T67" fmla="*/ 6 h 74"/>
              <a:gd name="T68" fmla="*/ 50 w 82"/>
              <a:gd name="T69" fmla="*/ 10 h 74"/>
              <a:gd name="T70" fmla="*/ 54 w 82"/>
              <a:gd name="T71" fmla="*/ 14 h 74"/>
              <a:gd name="T72" fmla="*/ 56 w 82"/>
              <a:gd name="T73" fmla="*/ 16 h 74"/>
              <a:gd name="T74" fmla="*/ 58 w 82"/>
              <a:gd name="T75" fmla="*/ 18 h 74"/>
              <a:gd name="T76" fmla="*/ 60 w 82"/>
              <a:gd name="T77" fmla="*/ 18 h 74"/>
              <a:gd name="T78" fmla="*/ 62 w 82"/>
              <a:gd name="T79" fmla="*/ 18 h 74"/>
              <a:gd name="T80" fmla="*/ 66 w 82"/>
              <a:gd name="T81" fmla="*/ 14 h 74"/>
              <a:gd name="T82" fmla="*/ 70 w 82"/>
              <a:gd name="T83" fmla="*/ 10 h 74"/>
              <a:gd name="T84" fmla="*/ 74 w 82"/>
              <a:gd name="T85" fmla="*/ 6 h 74"/>
              <a:gd name="T86" fmla="*/ 78 w 82"/>
              <a:gd name="T87" fmla="*/ 10 h 74"/>
              <a:gd name="T88" fmla="*/ 80 w 82"/>
              <a:gd name="T89" fmla="*/ 12 h 74"/>
              <a:gd name="T90" fmla="*/ 80 w 82"/>
              <a:gd name="T91" fmla="*/ 14 h 74"/>
              <a:gd name="T92" fmla="*/ 82 w 82"/>
              <a:gd name="T93" fmla="*/ 22 h 74"/>
              <a:gd name="T94" fmla="*/ 82 w 82"/>
              <a:gd name="T95" fmla="*/ 30 h 74"/>
              <a:gd name="T96" fmla="*/ 82 w 82"/>
              <a:gd name="T97" fmla="*/ 36 h 74"/>
              <a:gd name="T98" fmla="*/ 82 w 82"/>
              <a:gd name="T99" fmla="*/ 38 h 74"/>
              <a:gd name="T100" fmla="*/ 80 w 82"/>
              <a:gd name="T101" fmla="*/ 40 h 74"/>
              <a:gd name="T102" fmla="*/ 78 w 82"/>
              <a:gd name="T103" fmla="*/ 44 h 74"/>
              <a:gd name="T104" fmla="*/ 74 w 82"/>
              <a:gd name="T105" fmla="*/ 46 h 74"/>
              <a:gd name="T106" fmla="*/ 70 w 82"/>
              <a:gd name="T107" fmla="*/ 48 h 74"/>
              <a:gd name="T108" fmla="*/ 64 w 82"/>
              <a:gd name="T109" fmla="*/ 54 h 74"/>
              <a:gd name="T110" fmla="*/ 58 w 82"/>
              <a:gd name="T111" fmla="*/ 62 h 74"/>
              <a:gd name="T112" fmla="*/ 48 w 82"/>
              <a:gd name="T113" fmla="*/ 68 h 74"/>
              <a:gd name="T114" fmla="*/ 42 w 82"/>
              <a:gd name="T115" fmla="*/ 72 h 74"/>
              <a:gd name="T116" fmla="*/ 38 w 82"/>
              <a:gd name="T117" fmla="*/ 66 h 74"/>
              <a:gd name="T118" fmla="*/ 34 w 82"/>
              <a:gd name="T119" fmla="*/ 62 h 74"/>
              <a:gd name="T120" fmla="*/ 34 w 82"/>
              <a:gd name="T121"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74">
                <a:moveTo>
                  <a:pt x="34" y="62"/>
                </a:moveTo>
                <a:lnTo>
                  <a:pt x="34" y="62"/>
                </a:lnTo>
                <a:lnTo>
                  <a:pt x="32" y="62"/>
                </a:lnTo>
                <a:lnTo>
                  <a:pt x="32" y="62"/>
                </a:lnTo>
                <a:lnTo>
                  <a:pt x="30" y="62"/>
                </a:lnTo>
                <a:lnTo>
                  <a:pt x="28" y="62"/>
                </a:lnTo>
                <a:lnTo>
                  <a:pt x="26" y="64"/>
                </a:lnTo>
                <a:lnTo>
                  <a:pt x="24" y="64"/>
                </a:lnTo>
                <a:lnTo>
                  <a:pt x="20" y="66"/>
                </a:lnTo>
                <a:lnTo>
                  <a:pt x="20" y="66"/>
                </a:lnTo>
                <a:lnTo>
                  <a:pt x="18" y="66"/>
                </a:lnTo>
                <a:lnTo>
                  <a:pt x="18" y="68"/>
                </a:lnTo>
                <a:lnTo>
                  <a:pt x="16" y="68"/>
                </a:lnTo>
                <a:lnTo>
                  <a:pt x="16" y="68"/>
                </a:lnTo>
                <a:lnTo>
                  <a:pt x="14" y="66"/>
                </a:lnTo>
                <a:lnTo>
                  <a:pt x="14" y="66"/>
                </a:lnTo>
                <a:lnTo>
                  <a:pt x="12" y="64"/>
                </a:lnTo>
                <a:lnTo>
                  <a:pt x="12" y="64"/>
                </a:lnTo>
                <a:lnTo>
                  <a:pt x="12" y="62"/>
                </a:lnTo>
                <a:lnTo>
                  <a:pt x="12" y="60"/>
                </a:lnTo>
                <a:lnTo>
                  <a:pt x="12" y="58"/>
                </a:lnTo>
                <a:lnTo>
                  <a:pt x="12" y="56"/>
                </a:lnTo>
                <a:lnTo>
                  <a:pt x="12" y="52"/>
                </a:lnTo>
                <a:lnTo>
                  <a:pt x="12" y="48"/>
                </a:lnTo>
                <a:lnTo>
                  <a:pt x="12" y="46"/>
                </a:lnTo>
                <a:lnTo>
                  <a:pt x="12" y="44"/>
                </a:lnTo>
                <a:lnTo>
                  <a:pt x="12" y="44"/>
                </a:lnTo>
                <a:lnTo>
                  <a:pt x="12" y="42"/>
                </a:lnTo>
                <a:lnTo>
                  <a:pt x="12" y="42"/>
                </a:lnTo>
                <a:lnTo>
                  <a:pt x="10" y="40"/>
                </a:lnTo>
                <a:lnTo>
                  <a:pt x="10" y="40"/>
                </a:lnTo>
                <a:lnTo>
                  <a:pt x="8" y="38"/>
                </a:lnTo>
                <a:lnTo>
                  <a:pt x="4" y="36"/>
                </a:lnTo>
                <a:lnTo>
                  <a:pt x="0" y="34"/>
                </a:lnTo>
                <a:lnTo>
                  <a:pt x="0" y="32"/>
                </a:lnTo>
                <a:lnTo>
                  <a:pt x="0" y="30"/>
                </a:lnTo>
                <a:lnTo>
                  <a:pt x="2" y="24"/>
                </a:lnTo>
                <a:lnTo>
                  <a:pt x="2" y="22"/>
                </a:lnTo>
                <a:lnTo>
                  <a:pt x="4" y="18"/>
                </a:lnTo>
                <a:lnTo>
                  <a:pt x="4" y="16"/>
                </a:lnTo>
                <a:lnTo>
                  <a:pt x="6" y="14"/>
                </a:lnTo>
                <a:lnTo>
                  <a:pt x="8" y="10"/>
                </a:lnTo>
                <a:lnTo>
                  <a:pt x="10" y="8"/>
                </a:lnTo>
                <a:lnTo>
                  <a:pt x="12" y="6"/>
                </a:lnTo>
                <a:lnTo>
                  <a:pt x="14" y="4"/>
                </a:lnTo>
                <a:lnTo>
                  <a:pt x="16" y="2"/>
                </a:lnTo>
                <a:lnTo>
                  <a:pt x="16" y="2"/>
                </a:lnTo>
                <a:lnTo>
                  <a:pt x="18" y="0"/>
                </a:lnTo>
                <a:lnTo>
                  <a:pt x="18" y="0"/>
                </a:lnTo>
                <a:lnTo>
                  <a:pt x="20" y="0"/>
                </a:lnTo>
                <a:lnTo>
                  <a:pt x="20" y="0"/>
                </a:lnTo>
                <a:lnTo>
                  <a:pt x="20" y="0"/>
                </a:lnTo>
                <a:lnTo>
                  <a:pt x="22" y="0"/>
                </a:lnTo>
                <a:lnTo>
                  <a:pt x="22" y="2"/>
                </a:lnTo>
                <a:lnTo>
                  <a:pt x="24" y="2"/>
                </a:lnTo>
                <a:lnTo>
                  <a:pt x="26" y="4"/>
                </a:lnTo>
                <a:lnTo>
                  <a:pt x="28" y="6"/>
                </a:lnTo>
                <a:lnTo>
                  <a:pt x="30" y="8"/>
                </a:lnTo>
                <a:lnTo>
                  <a:pt x="32" y="8"/>
                </a:lnTo>
                <a:lnTo>
                  <a:pt x="32" y="8"/>
                </a:lnTo>
                <a:lnTo>
                  <a:pt x="34" y="10"/>
                </a:lnTo>
                <a:lnTo>
                  <a:pt x="34" y="10"/>
                </a:lnTo>
                <a:lnTo>
                  <a:pt x="34" y="10"/>
                </a:lnTo>
                <a:lnTo>
                  <a:pt x="38" y="10"/>
                </a:lnTo>
                <a:lnTo>
                  <a:pt x="40" y="8"/>
                </a:lnTo>
                <a:lnTo>
                  <a:pt x="42" y="8"/>
                </a:lnTo>
                <a:lnTo>
                  <a:pt x="46" y="8"/>
                </a:lnTo>
                <a:lnTo>
                  <a:pt x="48" y="6"/>
                </a:lnTo>
                <a:lnTo>
                  <a:pt x="50" y="8"/>
                </a:lnTo>
                <a:lnTo>
                  <a:pt x="50" y="10"/>
                </a:lnTo>
                <a:lnTo>
                  <a:pt x="52" y="12"/>
                </a:lnTo>
                <a:lnTo>
                  <a:pt x="54" y="14"/>
                </a:lnTo>
                <a:lnTo>
                  <a:pt x="56" y="16"/>
                </a:lnTo>
                <a:lnTo>
                  <a:pt x="56" y="16"/>
                </a:lnTo>
                <a:lnTo>
                  <a:pt x="56" y="18"/>
                </a:lnTo>
                <a:lnTo>
                  <a:pt x="58" y="18"/>
                </a:lnTo>
                <a:lnTo>
                  <a:pt x="58" y="18"/>
                </a:lnTo>
                <a:lnTo>
                  <a:pt x="60" y="18"/>
                </a:lnTo>
                <a:lnTo>
                  <a:pt x="60" y="18"/>
                </a:lnTo>
                <a:lnTo>
                  <a:pt x="62" y="18"/>
                </a:lnTo>
                <a:lnTo>
                  <a:pt x="62" y="16"/>
                </a:lnTo>
                <a:lnTo>
                  <a:pt x="66" y="14"/>
                </a:lnTo>
                <a:lnTo>
                  <a:pt x="68" y="12"/>
                </a:lnTo>
                <a:lnTo>
                  <a:pt x="70" y="10"/>
                </a:lnTo>
                <a:lnTo>
                  <a:pt x="72" y="8"/>
                </a:lnTo>
                <a:lnTo>
                  <a:pt x="74" y="6"/>
                </a:lnTo>
                <a:lnTo>
                  <a:pt x="76" y="8"/>
                </a:lnTo>
                <a:lnTo>
                  <a:pt x="78" y="10"/>
                </a:lnTo>
                <a:lnTo>
                  <a:pt x="80" y="12"/>
                </a:lnTo>
                <a:lnTo>
                  <a:pt x="80" y="12"/>
                </a:lnTo>
                <a:lnTo>
                  <a:pt x="80" y="12"/>
                </a:lnTo>
                <a:lnTo>
                  <a:pt x="80" y="14"/>
                </a:lnTo>
                <a:lnTo>
                  <a:pt x="82" y="18"/>
                </a:lnTo>
                <a:lnTo>
                  <a:pt x="82" y="22"/>
                </a:lnTo>
                <a:lnTo>
                  <a:pt x="82" y="26"/>
                </a:lnTo>
                <a:lnTo>
                  <a:pt x="82" y="30"/>
                </a:lnTo>
                <a:lnTo>
                  <a:pt x="82" y="34"/>
                </a:lnTo>
                <a:lnTo>
                  <a:pt x="82" y="36"/>
                </a:lnTo>
                <a:lnTo>
                  <a:pt x="82" y="38"/>
                </a:lnTo>
                <a:lnTo>
                  <a:pt x="82" y="38"/>
                </a:lnTo>
                <a:lnTo>
                  <a:pt x="82" y="40"/>
                </a:lnTo>
                <a:lnTo>
                  <a:pt x="80" y="40"/>
                </a:lnTo>
                <a:lnTo>
                  <a:pt x="80" y="42"/>
                </a:lnTo>
                <a:lnTo>
                  <a:pt x="78" y="44"/>
                </a:lnTo>
                <a:lnTo>
                  <a:pt x="76" y="44"/>
                </a:lnTo>
                <a:lnTo>
                  <a:pt x="74" y="46"/>
                </a:lnTo>
                <a:lnTo>
                  <a:pt x="72" y="46"/>
                </a:lnTo>
                <a:lnTo>
                  <a:pt x="70" y="48"/>
                </a:lnTo>
                <a:lnTo>
                  <a:pt x="68" y="50"/>
                </a:lnTo>
                <a:lnTo>
                  <a:pt x="64" y="54"/>
                </a:lnTo>
                <a:lnTo>
                  <a:pt x="60" y="58"/>
                </a:lnTo>
                <a:lnTo>
                  <a:pt x="58" y="62"/>
                </a:lnTo>
                <a:lnTo>
                  <a:pt x="54" y="64"/>
                </a:lnTo>
                <a:lnTo>
                  <a:pt x="48" y="68"/>
                </a:lnTo>
                <a:lnTo>
                  <a:pt x="44" y="74"/>
                </a:lnTo>
                <a:lnTo>
                  <a:pt x="42" y="72"/>
                </a:lnTo>
                <a:lnTo>
                  <a:pt x="40" y="68"/>
                </a:lnTo>
                <a:lnTo>
                  <a:pt x="38" y="66"/>
                </a:lnTo>
                <a:lnTo>
                  <a:pt x="36" y="64"/>
                </a:lnTo>
                <a:lnTo>
                  <a:pt x="34" y="62"/>
                </a:lnTo>
                <a:lnTo>
                  <a:pt x="34" y="62"/>
                </a:lnTo>
                <a:lnTo>
                  <a:pt x="34" y="6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8" name="Freeform 71"/>
          <p:cNvSpPr>
            <a:spLocks/>
          </p:cNvSpPr>
          <p:nvPr/>
        </p:nvSpPr>
        <p:spPr bwMode="auto">
          <a:xfrm>
            <a:off x="6759936" y="3988022"/>
            <a:ext cx="187064" cy="263275"/>
          </a:xfrm>
          <a:custGeom>
            <a:avLst/>
            <a:gdLst>
              <a:gd name="T0" fmla="*/ 4 w 108"/>
              <a:gd name="T1" fmla="*/ 36 h 152"/>
              <a:gd name="T2" fmla="*/ 6 w 108"/>
              <a:gd name="T3" fmla="*/ 48 h 152"/>
              <a:gd name="T4" fmla="*/ 8 w 108"/>
              <a:gd name="T5" fmla="*/ 52 h 152"/>
              <a:gd name="T6" fmla="*/ 16 w 108"/>
              <a:gd name="T7" fmla="*/ 58 h 152"/>
              <a:gd name="T8" fmla="*/ 24 w 108"/>
              <a:gd name="T9" fmla="*/ 62 h 152"/>
              <a:gd name="T10" fmla="*/ 28 w 108"/>
              <a:gd name="T11" fmla="*/ 66 h 152"/>
              <a:gd name="T12" fmla="*/ 36 w 108"/>
              <a:gd name="T13" fmla="*/ 78 h 152"/>
              <a:gd name="T14" fmla="*/ 40 w 108"/>
              <a:gd name="T15" fmla="*/ 82 h 152"/>
              <a:gd name="T16" fmla="*/ 42 w 108"/>
              <a:gd name="T17" fmla="*/ 80 h 152"/>
              <a:gd name="T18" fmla="*/ 48 w 108"/>
              <a:gd name="T19" fmla="*/ 72 h 152"/>
              <a:gd name="T20" fmla="*/ 50 w 108"/>
              <a:gd name="T21" fmla="*/ 72 h 152"/>
              <a:gd name="T22" fmla="*/ 54 w 108"/>
              <a:gd name="T23" fmla="*/ 72 h 152"/>
              <a:gd name="T24" fmla="*/ 60 w 108"/>
              <a:gd name="T25" fmla="*/ 80 h 152"/>
              <a:gd name="T26" fmla="*/ 66 w 108"/>
              <a:gd name="T27" fmla="*/ 94 h 152"/>
              <a:gd name="T28" fmla="*/ 72 w 108"/>
              <a:gd name="T29" fmla="*/ 110 h 152"/>
              <a:gd name="T30" fmla="*/ 74 w 108"/>
              <a:gd name="T31" fmla="*/ 116 h 152"/>
              <a:gd name="T32" fmla="*/ 80 w 108"/>
              <a:gd name="T33" fmla="*/ 116 h 152"/>
              <a:gd name="T34" fmla="*/ 82 w 108"/>
              <a:gd name="T35" fmla="*/ 118 h 152"/>
              <a:gd name="T36" fmla="*/ 84 w 108"/>
              <a:gd name="T37" fmla="*/ 124 h 152"/>
              <a:gd name="T38" fmla="*/ 82 w 108"/>
              <a:gd name="T39" fmla="*/ 138 h 152"/>
              <a:gd name="T40" fmla="*/ 86 w 108"/>
              <a:gd name="T41" fmla="*/ 146 h 152"/>
              <a:gd name="T42" fmla="*/ 90 w 108"/>
              <a:gd name="T43" fmla="*/ 152 h 152"/>
              <a:gd name="T44" fmla="*/ 94 w 108"/>
              <a:gd name="T45" fmla="*/ 152 h 152"/>
              <a:gd name="T46" fmla="*/ 102 w 108"/>
              <a:gd name="T47" fmla="*/ 146 h 152"/>
              <a:gd name="T48" fmla="*/ 108 w 108"/>
              <a:gd name="T49" fmla="*/ 136 h 152"/>
              <a:gd name="T50" fmla="*/ 108 w 108"/>
              <a:gd name="T51" fmla="*/ 118 h 152"/>
              <a:gd name="T52" fmla="*/ 108 w 108"/>
              <a:gd name="T53" fmla="*/ 112 h 152"/>
              <a:gd name="T54" fmla="*/ 104 w 108"/>
              <a:gd name="T55" fmla="*/ 108 h 152"/>
              <a:gd name="T56" fmla="*/ 94 w 108"/>
              <a:gd name="T57" fmla="*/ 102 h 152"/>
              <a:gd name="T58" fmla="*/ 86 w 108"/>
              <a:gd name="T59" fmla="*/ 92 h 152"/>
              <a:gd name="T60" fmla="*/ 72 w 108"/>
              <a:gd name="T61" fmla="*/ 70 h 152"/>
              <a:gd name="T62" fmla="*/ 66 w 108"/>
              <a:gd name="T63" fmla="*/ 64 h 152"/>
              <a:gd name="T64" fmla="*/ 62 w 108"/>
              <a:gd name="T65" fmla="*/ 58 h 152"/>
              <a:gd name="T66" fmla="*/ 62 w 108"/>
              <a:gd name="T67" fmla="*/ 52 h 152"/>
              <a:gd name="T68" fmla="*/ 66 w 108"/>
              <a:gd name="T69" fmla="*/ 42 h 152"/>
              <a:gd name="T70" fmla="*/ 64 w 108"/>
              <a:gd name="T71" fmla="*/ 34 h 152"/>
              <a:gd name="T72" fmla="*/ 62 w 108"/>
              <a:gd name="T73" fmla="*/ 30 h 152"/>
              <a:gd name="T74" fmla="*/ 50 w 108"/>
              <a:gd name="T75" fmla="*/ 28 h 152"/>
              <a:gd name="T76" fmla="*/ 40 w 108"/>
              <a:gd name="T77" fmla="*/ 24 h 152"/>
              <a:gd name="T78" fmla="*/ 36 w 108"/>
              <a:gd name="T79" fmla="*/ 22 h 152"/>
              <a:gd name="T80" fmla="*/ 32 w 108"/>
              <a:gd name="T81" fmla="*/ 10 h 152"/>
              <a:gd name="T82" fmla="*/ 28 w 108"/>
              <a:gd name="T83" fmla="*/ 2 h 152"/>
              <a:gd name="T84" fmla="*/ 20 w 108"/>
              <a:gd name="T85" fmla="*/ 4 h 152"/>
              <a:gd name="T86" fmla="*/ 18 w 108"/>
              <a:gd name="T87" fmla="*/ 8 h 152"/>
              <a:gd name="T88" fmla="*/ 20 w 108"/>
              <a:gd name="T89" fmla="*/ 14 h 152"/>
              <a:gd name="T90" fmla="*/ 22 w 108"/>
              <a:gd name="T91" fmla="*/ 20 h 152"/>
              <a:gd name="T92" fmla="*/ 20 w 108"/>
              <a:gd name="T93" fmla="*/ 22 h 152"/>
              <a:gd name="T94" fmla="*/ 14 w 108"/>
              <a:gd name="T95" fmla="*/ 24 h 152"/>
              <a:gd name="T96" fmla="*/ 0 w 108"/>
              <a:gd name="T97"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52">
                <a:moveTo>
                  <a:pt x="0" y="24"/>
                </a:moveTo>
                <a:lnTo>
                  <a:pt x="0" y="24"/>
                </a:lnTo>
                <a:lnTo>
                  <a:pt x="2" y="28"/>
                </a:lnTo>
                <a:lnTo>
                  <a:pt x="4" y="36"/>
                </a:lnTo>
                <a:lnTo>
                  <a:pt x="4" y="40"/>
                </a:lnTo>
                <a:lnTo>
                  <a:pt x="4" y="44"/>
                </a:lnTo>
                <a:lnTo>
                  <a:pt x="6" y="46"/>
                </a:lnTo>
                <a:lnTo>
                  <a:pt x="6" y="48"/>
                </a:lnTo>
                <a:lnTo>
                  <a:pt x="6" y="50"/>
                </a:lnTo>
                <a:lnTo>
                  <a:pt x="8" y="52"/>
                </a:lnTo>
                <a:lnTo>
                  <a:pt x="8" y="52"/>
                </a:lnTo>
                <a:lnTo>
                  <a:pt x="8" y="52"/>
                </a:lnTo>
                <a:lnTo>
                  <a:pt x="10" y="54"/>
                </a:lnTo>
                <a:lnTo>
                  <a:pt x="12" y="56"/>
                </a:lnTo>
                <a:lnTo>
                  <a:pt x="14" y="58"/>
                </a:lnTo>
                <a:lnTo>
                  <a:pt x="16" y="58"/>
                </a:lnTo>
                <a:lnTo>
                  <a:pt x="16" y="58"/>
                </a:lnTo>
                <a:lnTo>
                  <a:pt x="20" y="60"/>
                </a:lnTo>
                <a:lnTo>
                  <a:pt x="22" y="62"/>
                </a:lnTo>
                <a:lnTo>
                  <a:pt x="24" y="62"/>
                </a:lnTo>
                <a:lnTo>
                  <a:pt x="24" y="62"/>
                </a:lnTo>
                <a:lnTo>
                  <a:pt x="26" y="64"/>
                </a:lnTo>
                <a:lnTo>
                  <a:pt x="26" y="64"/>
                </a:lnTo>
                <a:lnTo>
                  <a:pt x="28" y="66"/>
                </a:lnTo>
                <a:lnTo>
                  <a:pt x="32" y="74"/>
                </a:lnTo>
                <a:lnTo>
                  <a:pt x="34" y="76"/>
                </a:lnTo>
                <a:lnTo>
                  <a:pt x="34" y="78"/>
                </a:lnTo>
                <a:lnTo>
                  <a:pt x="36" y="78"/>
                </a:lnTo>
                <a:lnTo>
                  <a:pt x="36" y="80"/>
                </a:lnTo>
                <a:lnTo>
                  <a:pt x="38" y="80"/>
                </a:lnTo>
                <a:lnTo>
                  <a:pt x="38" y="82"/>
                </a:lnTo>
                <a:lnTo>
                  <a:pt x="40" y="82"/>
                </a:lnTo>
                <a:lnTo>
                  <a:pt x="40" y="82"/>
                </a:lnTo>
                <a:lnTo>
                  <a:pt x="40" y="80"/>
                </a:lnTo>
                <a:lnTo>
                  <a:pt x="42" y="80"/>
                </a:lnTo>
                <a:lnTo>
                  <a:pt x="42" y="80"/>
                </a:lnTo>
                <a:lnTo>
                  <a:pt x="44" y="78"/>
                </a:lnTo>
                <a:lnTo>
                  <a:pt x="46" y="76"/>
                </a:lnTo>
                <a:lnTo>
                  <a:pt x="46" y="74"/>
                </a:lnTo>
                <a:lnTo>
                  <a:pt x="48" y="72"/>
                </a:lnTo>
                <a:lnTo>
                  <a:pt x="48" y="72"/>
                </a:lnTo>
                <a:lnTo>
                  <a:pt x="50" y="72"/>
                </a:lnTo>
                <a:lnTo>
                  <a:pt x="50" y="72"/>
                </a:lnTo>
                <a:lnTo>
                  <a:pt x="50" y="72"/>
                </a:lnTo>
                <a:lnTo>
                  <a:pt x="52" y="72"/>
                </a:lnTo>
                <a:lnTo>
                  <a:pt x="52" y="72"/>
                </a:lnTo>
                <a:lnTo>
                  <a:pt x="54" y="72"/>
                </a:lnTo>
                <a:lnTo>
                  <a:pt x="54" y="72"/>
                </a:lnTo>
                <a:lnTo>
                  <a:pt x="56" y="74"/>
                </a:lnTo>
                <a:lnTo>
                  <a:pt x="58" y="76"/>
                </a:lnTo>
                <a:lnTo>
                  <a:pt x="58" y="78"/>
                </a:lnTo>
                <a:lnTo>
                  <a:pt x="60" y="80"/>
                </a:lnTo>
                <a:lnTo>
                  <a:pt x="62" y="84"/>
                </a:lnTo>
                <a:lnTo>
                  <a:pt x="64" y="86"/>
                </a:lnTo>
                <a:lnTo>
                  <a:pt x="64" y="88"/>
                </a:lnTo>
                <a:lnTo>
                  <a:pt x="66" y="94"/>
                </a:lnTo>
                <a:lnTo>
                  <a:pt x="68" y="100"/>
                </a:lnTo>
                <a:lnTo>
                  <a:pt x="70" y="104"/>
                </a:lnTo>
                <a:lnTo>
                  <a:pt x="70" y="106"/>
                </a:lnTo>
                <a:lnTo>
                  <a:pt x="72" y="110"/>
                </a:lnTo>
                <a:lnTo>
                  <a:pt x="72" y="112"/>
                </a:lnTo>
                <a:lnTo>
                  <a:pt x="72" y="114"/>
                </a:lnTo>
                <a:lnTo>
                  <a:pt x="74" y="114"/>
                </a:lnTo>
                <a:lnTo>
                  <a:pt x="74" y="116"/>
                </a:lnTo>
                <a:lnTo>
                  <a:pt x="76" y="116"/>
                </a:lnTo>
                <a:lnTo>
                  <a:pt x="76" y="116"/>
                </a:lnTo>
                <a:lnTo>
                  <a:pt x="78" y="116"/>
                </a:lnTo>
                <a:lnTo>
                  <a:pt x="80" y="116"/>
                </a:lnTo>
                <a:lnTo>
                  <a:pt x="80" y="116"/>
                </a:lnTo>
                <a:lnTo>
                  <a:pt x="82" y="116"/>
                </a:lnTo>
                <a:lnTo>
                  <a:pt x="82" y="116"/>
                </a:lnTo>
                <a:lnTo>
                  <a:pt x="82" y="118"/>
                </a:lnTo>
                <a:lnTo>
                  <a:pt x="84" y="118"/>
                </a:lnTo>
                <a:lnTo>
                  <a:pt x="84" y="120"/>
                </a:lnTo>
                <a:lnTo>
                  <a:pt x="84" y="122"/>
                </a:lnTo>
                <a:lnTo>
                  <a:pt x="84" y="124"/>
                </a:lnTo>
                <a:lnTo>
                  <a:pt x="84" y="126"/>
                </a:lnTo>
                <a:lnTo>
                  <a:pt x="84" y="130"/>
                </a:lnTo>
                <a:lnTo>
                  <a:pt x="84" y="134"/>
                </a:lnTo>
                <a:lnTo>
                  <a:pt x="82" y="138"/>
                </a:lnTo>
                <a:lnTo>
                  <a:pt x="82" y="140"/>
                </a:lnTo>
                <a:lnTo>
                  <a:pt x="84" y="142"/>
                </a:lnTo>
                <a:lnTo>
                  <a:pt x="84" y="144"/>
                </a:lnTo>
                <a:lnTo>
                  <a:pt x="86" y="146"/>
                </a:lnTo>
                <a:lnTo>
                  <a:pt x="88" y="148"/>
                </a:lnTo>
                <a:lnTo>
                  <a:pt x="88" y="150"/>
                </a:lnTo>
                <a:lnTo>
                  <a:pt x="90" y="150"/>
                </a:lnTo>
                <a:lnTo>
                  <a:pt x="90" y="152"/>
                </a:lnTo>
                <a:lnTo>
                  <a:pt x="92" y="152"/>
                </a:lnTo>
                <a:lnTo>
                  <a:pt x="92" y="152"/>
                </a:lnTo>
                <a:lnTo>
                  <a:pt x="94" y="152"/>
                </a:lnTo>
                <a:lnTo>
                  <a:pt x="94" y="152"/>
                </a:lnTo>
                <a:lnTo>
                  <a:pt x="96" y="150"/>
                </a:lnTo>
                <a:lnTo>
                  <a:pt x="96" y="150"/>
                </a:lnTo>
                <a:lnTo>
                  <a:pt x="98" y="148"/>
                </a:lnTo>
                <a:lnTo>
                  <a:pt x="102" y="146"/>
                </a:lnTo>
                <a:lnTo>
                  <a:pt x="104" y="144"/>
                </a:lnTo>
                <a:lnTo>
                  <a:pt x="106" y="142"/>
                </a:lnTo>
                <a:lnTo>
                  <a:pt x="108" y="140"/>
                </a:lnTo>
                <a:lnTo>
                  <a:pt x="108" y="136"/>
                </a:lnTo>
                <a:lnTo>
                  <a:pt x="108" y="132"/>
                </a:lnTo>
                <a:lnTo>
                  <a:pt x="108" y="128"/>
                </a:lnTo>
                <a:lnTo>
                  <a:pt x="108" y="124"/>
                </a:lnTo>
                <a:lnTo>
                  <a:pt x="108" y="118"/>
                </a:lnTo>
                <a:lnTo>
                  <a:pt x="108" y="116"/>
                </a:lnTo>
                <a:lnTo>
                  <a:pt x="108" y="114"/>
                </a:lnTo>
                <a:lnTo>
                  <a:pt x="108" y="112"/>
                </a:lnTo>
                <a:lnTo>
                  <a:pt x="108" y="112"/>
                </a:lnTo>
                <a:lnTo>
                  <a:pt x="106" y="110"/>
                </a:lnTo>
                <a:lnTo>
                  <a:pt x="106" y="110"/>
                </a:lnTo>
                <a:lnTo>
                  <a:pt x="104" y="108"/>
                </a:lnTo>
                <a:lnTo>
                  <a:pt x="104" y="108"/>
                </a:lnTo>
                <a:lnTo>
                  <a:pt x="102" y="106"/>
                </a:lnTo>
                <a:lnTo>
                  <a:pt x="98" y="104"/>
                </a:lnTo>
                <a:lnTo>
                  <a:pt x="96" y="104"/>
                </a:lnTo>
                <a:lnTo>
                  <a:pt x="94" y="102"/>
                </a:lnTo>
                <a:lnTo>
                  <a:pt x="94" y="102"/>
                </a:lnTo>
                <a:lnTo>
                  <a:pt x="92" y="100"/>
                </a:lnTo>
                <a:lnTo>
                  <a:pt x="88" y="96"/>
                </a:lnTo>
                <a:lnTo>
                  <a:pt x="86" y="92"/>
                </a:lnTo>
                <a:lnTo>
                  <a:pt x="84" y="86"/>
                </a:lnTo>
                <a:lnTo>
                  <a:pt x="78" y="78"/>
                </a:lnTo>
                <a:lnTo>
                  <a:pt x="74" y="74"/>
                </a:lnTo>
                <a:lnTo>
                  <a:pt x="72" y="70"/>
                </a:lnTo>
                <a:lnTo>
                  <a:pt x="72" y="68"/>
                </a:lnTo>
                <a:lnTo>
                  <a:pt x="70" y="68"/>
                </a:lnTo>
                <a:lnTo>
                  <a:pt x="66" y="64"/>
                </a:lnTo>
                <a:lnTo>
                  <a:pt x="66" y="64"/>
                </a:lnTo>
                <a:lnTo>
                  <a:pt x="64" y="62"/>
                </a:lnTo>
                <a:lnTo>
                  <a:pt x="62" y="60"/>
                </a:lnTo>
                <a:lnTo>
                  <a:pt x="62" y="60"/>
                </a:lnTo>
                <a:lnTo>
                  <a:pt x="62" y="58"/>
                </a:lnTo>
                <a:lnTo>
                  <a:pt x="62" y="58"/>
                </a:lnTo>
                <a:lnTo>
                  <a:pt x="62" y="56"/>
                </a:lnTo>
                <a:lnTo>
                  <a:pt x="62" y="54"/>
                </a:lnTo>
                <a:lnTo>
                  <a:pt x="62" y="52"/>
                </a:lnTo>
                <a:lnTo>
                  <a:pt x="64" y="50"/>
                </a:lnTo>
                <a:lnTo>
                  <a:pt x="66" y="46"/>
                </a:lnTo>
                <a:lnTo>
                  <a:pt x="66" y="44"/>
                </a:lnTo>
                <a:lnTo>
                  <a:pt x="66" y="42"/>
                </a:lnTo>
                <a:lnTo>
                  <a:pt x="66" y="40"/>
                </a:lnTo>
                <a:lnTo>
                  <a:pt x="66" y="38"/>
                </a:lnTo>
                <a:lnTo>
                  <a:pt x="64" y="36"/>
                </a:lnTo>
                <a:lnTo>
                  <a:pt x="64" y="34"/>
                </a:lnTo>
                <a:lnTo>
                  <a:pt x="64" y="34"/>
                </a:lnTo>
                <a:lnTo>
                  <a:pt x="64" y="32"/>
                </a:lnTo>
                <a:lnTo>
                  <a:pt x="62" y="32"/>
                </a:lnTo>
                <a:lnTo>
                  <a:pt x="62" y="30"/>
                </a:lnTo>
                <a:lnTo>
                  <a:pt x="60" y="30"/>
                </a:lnTo>
                <a:lnTo>
                  <a:pt x="58" y="30"/>
                </a:lnTo>
                <a:lnTo>
                  <a:pt x="54" y="28"/>
                </a:lnTo>
                <a:lnTo>
                  <a:pt x="50" y="28"/>
                </a:lnTo>
                <a:lnTo>
                  <a:pt x="48" y="28"/>
                </a:lnTo>
                <a:lnTo>
                  <a:pt x="44" y="26"/>
                </a:lnTo>
                <a:lnTo>
                  <a:pt x="42" y="26"/>
                </a:lnTo>
                <a:lnTo>
                  <a:pt x="40" y="24"/>
                </a:lnTo>
                <a:lnTo>
                  <a:pt x="40" y="24"/>
                </a:lnTo>
                <a:lnTo>
                  <a:pt x="38" y="24"/>
                </a:lnTo>
                <a:lnTo>
                  <a:pt x="38" y="22"/>
                </a:lnTo>
                <a:lnTo>
                  <a:pt x="36" y="22"/>
                </a:lnTo>
                <a:lnTo>
                  <a:pt x="36" y="20"/>
                </a:lnTo>
                <a:lnTo>
                  <a:pt x="36" y="18"/>
                </a:lnTo>
                <a:lnTo>
                  <a:pt x="34" y="14"/>
                </a:lnTo>
                <a:lnTo>
                  <a:pt x="32" y="10"/>
                </a:lnTo>
                <a:lnTo>
                  <a:pt x="32" y="6"/>
                </a:lnTo>
                <a:lnTo>
                  <a:pt x="30" y="4"/>
                </a:lnTo>
                <a:lnTo>
                  <a:pt x="30" y="0"/>
                </a:lnTo>
                <a:lnTo>
                  <a:pt x="28" y="2"/>
                </a:lnTo>
                <a:lnTo>
                  <a:pt x="24" y="2"/>
                </a:lnTo>
                <a:lnTo>
                  <a:pt x="22" y="2"/>
                </a:lnTo>
                <a:lnTo>
                  <a:pt x="20" y="4"/>
                </a:lnTo>
                <a:lnTo>
                  <a:pt x="20" y="4"/>
                </a:lnTo>
                <a:lnTo>
                  <a:pt x="18" y="6"/>
                </a:lnTo>
                <a:lnTo>
                  <a:pt x="18" y="6"/>
                </a:lnTo>
                <a:lnTo>
                  <a:pt x="18" y="6"/>
                </a:lnTo>
                <a:lnTo>
                  <a:pt x="18" y="8"/>
                </a:lnTo>
                <a:lnTo>
                  <a:pt x="18" y="8"/>
                </a:lnTo>
                <a:lnTo>
                  <a:pt x="18" y="10"/>
                </a:lnTo>
                <a:lnTo>
                  <a:pt x="18" y="12"/>
                </a:lnTo>
                <a:lnTo>
                  <a:pt x="20" y="14"/>
                </a:lnTo>
                <a:lnTo>
                  <a:pt x="20" y="16"/>
                </a:lnTo>
                <a:lnTo>
                  <a:pt x="22" y="18"/>
                </a:lnTo>
                <a:lnTo>
                  <a:pt x="22" y="18"/>
                </a:lnTo>
                <a:lnTo>
                  <a:pt x="22" y="20"/>
                </a:lnTo>
                <a:lnTo>
                  <a:pt x="22" y="20"/>
                </a:lnTo>
                <a:lnTo>
                  <a:pt x="20" y="20"/>
                </a:lnTo>
                <a:lnTo>
                  <a:pt x="20" y="22"/>
                </a:lnTo>
                <a:lnTo>
                  <a:pt x="20" y="22"/>
                </a:lnTo>
                <a:lnTo>
                  <a:pt x="18" y="22"/>
                </a:lnTo>
                <a:lnTo>
                  <a:pt x="16" y="22"/>
                </a:lnTo>
                <a:lnTo>
                  <a:pt x="14" y="24"/>
                </a:lnTo>
                <a:lnTo>
                  <a:pt x="14" y="24"/>
                </a:lnTo>
                <a:lnTo>
                  <a:pt x="10" y="24"/>
                </a:lnTo>
                <a:lnTo>
                  <a:pt x="6" y="24"/>
                </a:lnTo>
                <a:lnTo>
                  <a:pt x="4" y="24"/>
                </a:lnTo>
                <a:lnTo>
                  <a:pt x="0" y="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79" name="Freeform 72"/>
          <p:cNvSpPr>
            <a:spLocks/>
          </p:cNvSpPr>
          <p:nvPr/>
        </p:nvSpPr>
        <p:spPr bwMode="auto">
          <a:xfrm>
            <a:off x="6759936" y="3988022"/>
            <a:ext cx="187064" cy="263275"/>
          </a:xfrm>
          <a:custGeom>
            <a:avLst/>
            <a:gdLst>
              <a:gd name="T0" fmla="*/ 4 w 108"/>
              <a:gd name="T1" fmla="*/ 36 h 152"/>
              <a:gd name="T2" fmla="*/ 6 w 108"/>
              <a:gd name="T3" fmla="*/ 48 h 152"/>
              <a:gd name="T4" fmla="*/ 8 w 108"/>
              <a:gd name="T5" fmla="*/ 52 h 152"/>
              <a:gd name="T6" fmla="*/ 16 w 108"/>
              <a:gd name="T7" fmla="*/ 58 h 152"/>
              <a:gd name="T8" fmla="*/ 24 w 108"/>
              <a:gd name="T9" fmla="*/ 62 h 152"/>
              <a:gd name="T10" fmla="*/ 28 w 108"/>
              <a:gd name="T11" fmla="*/ 66 h 152"/>
              <a:gd name="T12" fmla="*/ 36 w 108"/>
              <a:gd name="T13" fmla="*/ 78 h 152"/>
              <a:gd name="T14" fmla="*/ 40 w 108"/>
              <a:gd name="T15" fmla="*/ 82 h 152"/>
              <a:gd name="T16" fmla="*/ 42 w 108"/>
              <a:gd name="T17" fmla="*/ 80 h 152"/>
              <a:gd name="T18" fmla="*/ 48 w 108"/>
              <a:gd name="T19" fmla="*/ 72 h 152"/>
              <a:gd name="T20" fmla="*/ 50 w 108"/>
              <a:gd name="T21" fmla="*/ 72 h 152"/>
              <a:gd name="T22" fmla="*/ 54 w 108"/>
              <a:gd name="T23" fmla="*/ 72 h 152"/>
              <a:gd name="T24" fmla="*/ 60 w 108"/>
              <a:gd name="T25" fmla="*/ 80 h 152"/>
              <a:gd name="T26" fmla="*/ 66 w 108"/>
              <a:gd name="T27" fmla="*/ 94 h 152"/>
              <a:gd name="T28" fmla="*/ 72 w 108"/>
              <a:gd name="T29" fmla="*/ 110 h 152"/>
              <a:gd name="T30" fmla="*/ 74 w 108"/>
              <a:gd name="T31" fmla="*/ 116 h 152"/>
              <a:gd name="T32" fmla="*/ 80 w 108"/>
              <a:gd name="T33" fmla="*/ 116 h 152"/>
              <a:gd name="T34" fmla="*/ 82 w 108"/>
              <a:gd name="T35" fmla="*/ 118 h 152"/>
              <a:gd name="T36" fmla="*/ 84 w 108"/>
              <a:gd name="T37" fmla="*/ 124 h 152"/>
              <a:gd name="T38" fmla="*/ 82 w 108"/>
              <a:gd name="T39" fmla="*/ 138 h 152"/>
              <a:gd name="T40" fmla="*/ 86 w 108"/>
              <a:gd name="T41" fmla="*/ 146 h 152"/>
              <a:gd name="T42" fmla="*/ 90 w 108"/>
              <a:gd name="T43" fmla="*/ 152 h 152"/>
              <a:gd name="T44" fmla="*/ 94 w 108"/>
              <a:gd name="T45" fmla="*/ 152 h 152"/>
              <a:gd name="T46" fmla="*/ 102 w 108"/>
              <a:gd name="T47" fmla="*/ 146 h 152"/>
              <a:gd name="T48" fmla="*/ 108 w 108"/>
              <a:gd name="T49" fmla="*/ 136 h 152"/>
              <a:gd name="T50" fmla="*/ 108 w 108"/>
              <a:gd name="T51" fmla="*/ 118 h 152"/>
              <a:gd name="T52" fmla="*/ 108 w 108"/>
              <a:gd name="T53" fmla="*/ 112 h 152"/>
              <a:gd name="T54" fmla="*/ 104 w 108"/>
              <a:gd name="T55" fmla="*/ 108 h 152"/>
              <a:gd name="T56" fmla="*/ 94 w 108"/>
              <a:gd name="T57" fmla="*/ 102 h 152"/>
              <a:gd name="T58" fmla="*/ 86 w 108"/>
              <a:gd name="T59" fmla="*/ 92 h 152"/>
              <a:gd name="T60" fmla="*/ 72 w 108"/>
              <a:gd name="T61" fmla="*/ 70 h 152"/>
              <a:gd name="T62" fmla="*/ 66 w 108"/>
              <a:gd name="T63" fmla="*/ 64 h 152"/>
              <a:gd name="T64" fmla="*/ 62 w 108"/>
              <a:gd name="T65" fmla="*/ 58 h 152"/>
              <a:gd name="T66" fmla="*/ 62 w 108"/>
              <a:gd name="T67" fmla="*/ 52 h 152"/>
              <a:gd name="T68" fmla="*/ 66 w 108"/>
              <a:gd name="T69" fmla="*/ 42 h 152"/>
              <a:gd name="T70" fmla="*/ 64 w 108"/>
              <a:gd name="T71" fmla="*/ 34 h 152"/>
              <a:gd name="T72" fmla="*/ 62 w 108"/>
              <a:gd name="T73" fmla="*/ 30 h 152"/>
              <a:gd name="T74" fmla="*/ 50 w 108"/>
              <a:gd name="T75" fmla="*/ 28 h 152"/>
              <a:gd name="T76" fmla="*/ 40 w 108"/>
              <a:gd name="T77" fmla="*/ 24 h 152"/>
              <a:gd name="T78" fmla="*/ 36 w 108"/>
              <a:gd name="T79" fmla="*/ 22 h 152"/>
              <a:gd name="T80" fmla="*/ 32 w 108"/>
              <a:gd name="T81" fmla="*/ 10 h 152"/>
              <a:gd name="T82" fmla="*/ 28 w 108"/>
              <a:gd name="T83" fmla="*/ 2 h 152"/>
              <a:gd name="T84" fmla="*/ 20 w 108"/>
              <a:gd name="T85" fmla="*/ 4 h 152"/>
              <a:gd name="T86" fmla="*/ 18 w 108"/>
              <a:gd name="T87" fmla="*/ 8 h 152"/>
              <a:gd name="T88" fmla="*/ 20 w 108"/>
              <a:gd name="T89" fmla="*/ 14 h 152"/>
              <a:gd name="T90" fmla="*/ 22 w 108"/>
              <a:gd name="T91" fmla="*/ 20 h 152"/>
              <a:gd name="T92" fmla="*/ 20 w 108"/>
              <a:gd name="T93" fmla="*/ 22 h 152"/>
              <a:gd name="T94" fmla="*/ 14 w 108"/>
              <a:gd name="T95" fmla="*/ 24 h 152"/>
              <a:gd name="T96" fmla="*/ 0 w 108"/>
              <a:gd name="T97"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52">
                <a:moveTo>
                  <a:pt x="0" y="24"/>
                </a:moveTo>
                <a:lnTo>
                  <a:pt x="0" y="24"/>
                </a:lnTo>
                <a:lnTo>
                  <a:pt x="2" y="28"/>
                </a:lnTo>
                <a:lnTo>
                  <a:pt x="4" y="36"/>
                </a:lnTo>
                <a:lnTo>
                  <a:pt x="4" y="40"/>
                </a:lnTo>
                <a:lnTo>
                  <a:pt x="4" y="44"/>
                </a:lnTo>
                <a:lnTo>
                  <a:pt x="6" y="46"/>
                </a:lnTo>
                <a:lnTo>
                  <a:pt x="6" y="48"/>
                </a:lnTo>
                <a:lnTo>
                  <a:pt x="6" y="50"/>
                </a:lnTo>
                <a:lnTo>
                  <a:pt x="8" y="52"/>
                </a:lnTo>
                <a:lnTo>
                  <a:pt x="8" y="52"/>
                </a:lnTo>
                <a:lnTo>
                  <a:pt x="8" y="52"/>
                </a:lnTo>
                <a:lnTo>
                  <a:pt x="10" y="54"/>
                </a:lnTo>
                <a:lnTo>
                  <a:pt x="12" y="56"/>
                </a:lnTo>
                <a:lnTo>
                  <a:pt x="14" y="58"/>
                </a:lnTo>
                <a:lnTo>
                  <a:pt x="16" y="58"/>
                </a:lnTo>
                <a:lnTo>
                  <a:pt x="16" y="58"/>
                </a:lnTo>
                <a:lnTo>
                  <a:pt x="20" y="60"/>
                </a:lnTo>
                <a:lnTo>
                  <a:pt x="22" y="62"/>
                </a:lnTo>
                <a:lnTo>
                  <a:pt x="24" y="62"/>
                </a:lnTo>
                <a:lnTo>
                  <a:pt x="24" y="62"/>
                </a:lnTo>
                <a:lnTo>
                  <a:pt x="26" y="64"/>
                </a:lnTo>
                <a:lnTo>
                  <a:pt x="26" y="64"/>
                </a:lnTo>
                <a:lnTo>
                  <a:pt x="28" y="66"/>
                </a:lnTo>
                <a:lnTo>
                  <a:pt x="32" y="74"/>
                </a:lnTo>
                <a:lnTo>
                  <a:pt x="34" y="76"/>
                </a:lnTo>
                <a:lnTo>
                  <a:pt x="34" y="78"/>
                </a:lnTo>
                <a:lnTo>
                  <a:pt x="36" y="78"/>
                </a:lnTo>
                <a:lnTo>
                  <a:pt x="36" y="80"/>
                </a:lnTo>
                <a:lnTo>
                  <a:pt x="38" y="80"/>
                </a:lnTo>
                <a:lnTo>
                  <a:pt x="38" y="82"/>
                </a:lnTo>
                <a:lnTo>
                  <a:pt x="40" y="82"/>
                </a:lnTo>
                <a:lnTo>
                  <a:pt x="40" y="82"/>
                </a:lnTo>
                <a:lnTo>
                  <a:pt x="40" y="80"/>
                </a:lnTo>
                <a:lnTo>
                  <a:pt x="42" y="80"/>
                </a:lnTo>
                <a:lnTo>
                  <a:pt x="42" y="80"/>
                </a:lnTo>
                <a:lnTo>
                  <a:pt x="44" y="78"/>
                </a:lnTo>
                <a:lnTo>
                  <a:pt x="46" y="76"/>
                </a:lnTo>
                <a:lnTo>
                  <a:pt x="46" y="74"/>
                </a:lnTo>
                <a:lnTo>
                  <a:pt x="48" y="72"/>
                </a:lnTo>
                <a:lnTo>
                  <a:pt x="48" y="72"/>
                </a:lnTo>
                <a:lnTo>
                  <a:pt x="50" y="72"/>
                </a:lnTo>
                <a:lnTo>
                  <a:pt x="50" y="72"/>
                </a:lnTo>
                <a:lnTo>
                  <a:pt x="50" y="72"/>
                </a:lnTo>
                <a:lnTo>
                  <a:pt x="52" y="72"/>
                </a:lnTo>
                <a:lnTo>
                  <a:pt x="52" y="72"/>
                </a:lnTo>
                <a:lnTo>
                  <a:pt x="54" y="72"/>
                </a:lnTo>
                <a:lnTo>
                  <a:pt x="54" y="72"/>
                </a:lnTo>
                <a:lnTo>
                  <a:pt x="56" y="74"/>
                </a:lnTo>
                <a:lnTo>
                  <a:pt x="58" y="76"/>
                </a:lnTo>
                <a:lnTo>
                  <a:pt x="58" y="78"/>
                </a:lnTo>
                <a:lnTo>
                  <a:pt x="60" y="80"/>
                </a:lnTo>
                <a:lnTo>
                  <a:pt x="62" y="84"/>
                </a:lnTo>
                <a:lnTo>
                  <a:pt x="64" y="86"/>
                </a:lnTo>
                <a:lnTo>
                  <a:pt x="64" y="88"/>
                </a:lnTo>
                <a:lnTo>
                  <a:pt x="66" y="94"/>
                </a:lnTo>
                <a:lnTo>
                  <a:pt x="68" y="100"/>
                </a:lnTo>
                <a:lnTo>
                  <a:pt x="70" y="104"/>
                </a:lnTo>
                <a:lnTo>
                  <a:pt x="70" y="106"/>
                </a:lnTo>
                <a:lnTo>
                  <a:pt x="72" y="110"/>
                </a:lnTo>
                <a:lnTo>
                  <a:pt x="72" y="112"/>
                </a:lnTo>
                <a:lnTo>
                  <a:pt x="72" y="114"/>
                </a:lnTo>
                <a:lnTo>
                  <a:pt x="74" y="114"/>
                </a:lnTo>
                <a:lnTo>
                  <a:pt x="74" y="116"/>
                </a:lnTo>
                <a:lnTo>
                  <a:pt x="76" y="116"/>
                </a:lnTo>
                <a:lnTo>
                  <a:pt x="76" y="116"/>
                </a:lnTo>
                <a:lnTo>
                  <a:pt x="78" y="116"/>
                </a:lnTo>
                <a:lnTo>
                  <a:pt x="80" y="116"/>
                </a:lnTo>
                <a:lnTo>
                  <a:pt x="80" y="116"/>
                </a:lnTo>
                <a:lnTo>
                  <a:pt x="82" y="116"/>
                </a:lnTo>
                <a:lnTo>
                  <a:pt x="82" y="116"/>
                </a:lnTo>
                <a:lnTo>
                  <a:pt x="82" y="118"/>
                </a:lnTo>
                <a:lnTo>
                  <a:pt x="84" y="118"/>
                </a:lnTo>
                <a:lnTo>
                  <a:pt x="84" y="120"/>
                </a:lnTo>
                <a:lnTo>
                  <a:pt x="84" y="122"/>
                </a:lnTo>
                <a:lnTo>
                  <a:pt x="84" y="124"/>
                </a:lnTo>
                <a:lnTo>
                  <a:pt x="84" y="126"/>
                </a:lnTo>
                <a:lnTo>
                  <a:pt x="84" y="130"/>
                </a:lnTo>
                <a:lnTo>
                  <a:pt x="84" y="134"/>
                </a:lnTo>
                <a:lnTo>
                  <a:pt x="82" y="138"/>
                </a:lnTo>
                <a:lnTo>
                  <a:pt x="82" y="140"/>
                </a:lnTo>
                <a:lnTo>
                  <a:pt x="84" y="142"/>
                </a:lnTo>
                <a:lnTo>
                  <a:pt x="84" y="144"/>
                </a:lnTo>
                <a:lnTo>
                  <a:pt x="86" y="146"/>
                </a:lnTo>
                <a:lnTo>
                  <a:pt x="88" y="148"/>
                </a:lnTo>
                <a:lnTo>
                  <a:pt x="88" y="150"/>
                </a:lnTo>
                <a:lnTo>
                  <a:pt x="90" y="150"/>
                </a:lnTo>
                <a:lnTo>
                  <a:pt x="90" y="152"/>
                </a:lnTo>
                <a:lnTo>
                  <a:pt x="92" y="152"/>
                </a:lnTo>
                <a:lnTo>
                  <a:pt x="92" y="152"/>
                </a:lnTo>
                <a:lnTo>
                  <a:pt x="94" y="152"/>
                </a:lnTo>
                <a:lnTo>
                  <a:pt x="94" y="152"/>
                </a:lnTo>
                <a:lnTo>
                  <a:pt x="96" y="150"/>
                </a:lnTo>
                <a:lnTo>
                  <a:pt x="96" y="150"/>
                </a:lnTo>
                <a:lnTo>
                  <a:pt x="98" y="148"/>
                </a:lnTo>
                <a:lnTo>
                  <a:pt x="102" y="146"/>
                </a:lnTo>
                <a:lnTo>
                  <a:pt x="104" y="144"/>
                </a:lnTo>
                <a:lnTo>
                  <a:pt x="106" y="142"/>
                </a:lnTo>
                <a:lnTo>
                  <a:pt x="108" y="140"/>
                </a:lnTo>
                <a:lnTo>
                  <a:pt x="108" y="136"/>
                </a:lnTo>
                <a:lnTo>
                  <a:pt x="108" y="132"/>
                </a:lnTo>
                <a:lnTo>
                  <a:pt x="108" y="128"/>
                </a:lnTo>
                <a:lnTo>
                  <a:pt x="108" y="124"/>
                </a:lnTo>
                <a:lnTo>
                  <a:pt x="108" y="118"/>
                </a:lnTo>
                <a:lnTo>
                  <a:pt x="108" y="116"/>
                </a:lnTo>
                <a:lnTo>
                  <a:pt x="108" y="114"/>
                </a:lnTo>
                <a:lnTo>
                  <a:pt x="108" y="112"/>
                </a:lnTo>
                <a:lnTo>
                  <a:pt x="108" y="112"/>
                </a:lnTo>
                <a:lnTo>
                  <a:pt x="106" y="110"/>
                </a:lnTo>
                <a:lnTo>
                  <a:pt x="106" y="110"/>
                </a:lnTo>
                <a:lnTo>
                  <a:pt x="104" y="108"/>
                </a:lnTo>
                <a:lnTo>
                  <a:pt x="104" y="108"/>
                </a:lnTo>
                <a:lnTo>
                  <a:pt x="102" y="106"/>
                </a:lnTo>
                <a:lnTo>
                  <a:pt x="98" y="104"/>
                </a:lnTo>
                <a:lnTo>
                  <a:pt x="96" y="104"/>
                </a:lnTo>
                <a:lnTo>
                  <a:pt x="94" y="102"/>
                </a:lnTo>
                <a:lnTo>
                  <a:pt x="94" y="102"/>
                </a:lnTo>
                <a:lnTo>
                  <a:pt x="92" y="100"/>
                </a:lnTo>
                <a:lnTo>
                  <a:pt x="88" y="96"/>
                </a:lnTo>
                <a:lnTo>
                  <a:pt x="86" y="92"/>
                </a:lnTo>
                <a:lnTo>
                  <a:pt x="84" y="86"/>
                </a:lnTo>
                <a:lnTo>
                  <a:pt x="78" y="78"/>
                </a:lnTo>
                <a:lnTo>
                  <a:pt x="74" y="74"/>
                </a:lnTo>
                <a:lnTo>
                  <a:pt x="72" y="70"/>
                </a:lnTo>
                <a:lnTo>
                  <a:pt x="72" y="68"/>
                </a:lnTo>
                <a:lnTo>
                  <a:pt x="70" y="68"/>
                </a:lnTo>
                <a:lnTo>
                  <a:pt x="66" y="64"/>
                </a:lnTo>
                <a:lnTo>
                  <a:pt x="66" y="64"/>
                </a:lnTo>
                <a:lnTo>
                  <a:pt x="64" y="62"/>
                </a:lnTo>
                <a:lnTo>
                  <a:pt x="62" y="60"/>
                </a:lnTo>
                <a:lnTo>
                  <a:pt x="62" y="60"/>
                </a:lnTo>
                <a:lnTo>
                  <a:pt x="62" y="58"/>
                </a:lnTo>
                <a:lnTo>
                  <a:pt x="62" y="58"/>
                </a:lnTo>
                <a:lnTo>
                  <a:pt x="62" y="56"/>
                </a:lnTo>
                <a:lnTo>
                  <a:pt x="62" y="54"/>
                </a:lnTo>
                <a:lnTo>
                  <a:pt x="62" y="52"/>
                </a:lnTo>
                <a:lnTo>
                  <a:pt x="64" y="50"/>
                </a:lnTo>
                <a:lnTo>
                  <a:pt x="66" y="46"/>
                </a:lnTo>
                <a:lnTo>
                  <a:pt x="66" y="44"/>
                </a:lnTo>
                <a:lnTo>
                  <a:pt x="66" y="42"/>
                </a:lnTo>
                <a:lnTo>
                  <a:pt x="66" y="40"/>
                </a:lnTo>
                <a:lnTo>
                  <a:pt x="66" y="38"/>
                </a:lnTo>
                <a:lnTo>
                  <a:pt x="64" y="36"/>
                </a:lnTo>
                <a:lnTo>
                  <a:pt x="64" y="34"/>
                </a:lnTo>
                <a:lnTo>
                  <a:pt x="64" y="34"/>
                </a:lnTo>
                <a:lnTo>
                  <a:pt x="64" y="32"/>
                </a:lnTo>
                <a:lnTo>
                  <a:pt x="62" y="32"/>
                </a:lnTo>
                <a:lnTo>
                  <a:pt x="62" y="30"/>
                </a:lnTo>
                <a:lnTo>
                  <a:pt x="60" y="30"/>
                </a:lnTo>
                <a:lnTo>
                  <a:pt x="58" y="30"/>
                </a:lnTo>
                <a:lnTo>
                  <a:pt x="54" y="28"/>
                </a:lnTo>
                <a:lnTo>
                  <a:pt x="50" y="28"/>
                </a:lnTo>
                <a:lnTo>
                  <a:pt x="48" y="28"/>
                </a:lnTo>
                <a:lnTo>
                  <a:pt x="44" y="26"/>
                </a:lnTo>
                <a:lnTo>
                  <a:pt x="42" y="26"/>
                </a:lnTo>
                <a:lnTo>
                  <a:pt x="40" y="24"/>
                </a:lnTo>
                <a:lnTo>
                  <a:pt x="40" y="24"/>
                </a:lnTo>
                <a:lnTo>
                  <a:pt x="38" y="24"/>
                </a:lnTo>
                <a:lnTo>
                  <a:pt x="38" y="22"/>
                </a:lnTo>
                <a:lnTo>
                  <a:pt x="36" y="22"/>
                </a:lnTo>
                <a:lnTo>
                  <a:pt x="36" y="20"/>
                </a:lnTo>
                <a:lnTo>
                  <a:pt x="36" y="18"/>
                </a:lnTo>
                <a:lnTo>
                  <a:pt x="34" y="14"/>
                </a:lnTo>
                <a:lnTo>
                  <a:pt x="32" y="10"/>
                </a:lnTo>
                <a:lnTo>
                  <a:pt x="32" y="6"/>
                </a:lnTo>
                <a:lnTo>
                  <a:pt x="30" y="4"/>
                </a:lnTo>
                <a:lnTo>
                  <a:pt x="30" y="0"/>
                </a:lnTo>
                <a:lnTo>
                  <a:pt x="28" y="2"/>
                </a:lnTo>
                <a:lnTo>
                  <a:pt x="24" y="2"/>
                </a:lnTo>
                <a:lnTo>
                  <a:pt x="22" y="2"/>
                </a:lnTo>
                <a:lnTo>
                  <a:pt x="20" y="4"/>
                </a:lnTo>
                <a:lnTo>
                  <a:pt x="20" y="4"/>
                </a:lnTo>
                <a:lnTo>
                  <a:pt x="18" y="6"/>
                </a:lnTo>
                <a:lnTo>
                  <a:pt x="18" y="6"/>
                </a:lnTo>
                <a:lnTo>
                  <a:pt x="18" y="6"/>
                </a:lnTo>
                <a:lnTo>
                  <a:pt x="18" y="8"/>
                </a:lnTo>
                <a:lnTo>
                  <a:pt x="18" y="8"/>
                </a:lnTo>
                <a:lnTo>
                  <a:pt x="18" y="10"/>
                </a:lnTo>
                <a:lnTo>
                  <a:pt x="18" y="12"/>
                </a:lnTo>
                <a:lnTo>
                  <a:pt x="20" y="14"/>
                </a:lnTo>
                <a:lnTo>
                  <a:pt x="20" y="16"/>
                </a:lnTo>
                <a:lnTo>
                  <a:pt x="22" y="18"/>
                </a:lnTo>
                <a:lnTo>
                  <a:pt x="22" y="18"/>
                </a:lnTo>
                <a:lnTo>
                  <a:pt x="22" y="20"/>
                </a:lnTo>
                <a:lnTo>
                  <a:pt x="22" y="20"/>
                </a:lnTo>
                <a:lnTo>
                  <a:pt x="20" y="20"/>
                </a:lnTo>
                <a:lnTo>
                  <a:pt x="20" y="22"/>
                </a:lnTo>
                <a:lnTo>
                  <a:pt x="20" y="22"/>
                </a:lnTo>
                <a:lnTo>
                  <a:pt x="18" y="22"/>
                </a:lnTo>
                <a:lnTo>
                  <a:pt x="16" y="22"/>
                </a:lnTo>
                <a:lnTo>
                  <a:pt x="14" y="24"/>
                </a:lnTo>
                <a:lnTo>
                  <a:pt x="14" y="24"/>
                </a:lnTo>
                <a:lnTo>
                  <a:pt x="10" y="24"/>
                </a:lnTo>
                <a:lnTo>
                  <a:pt x="6" y="24"/>
                </a:lnTo>
                <a:lnTo>
                  <a:pt x="4" y="24"/>
                </a:lnTo>
                <a:lnTo>
                  <a:pt x="0" y="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0" name="Freeform 73"/>
          <p:cNvSpPr>
            <a:spLocks/>
          </p:cNvSpPr>
          <p:nvPr/>
        </p:nvSpPr>
        <p:spPr bwMode="auto">
          <a:xfrm>
            <a:off x="6811898" y="3967238"/>
            <a:ext cx="190528" cy="436483"/>
          </a:xfrm>
          <a:custGeom>
            <a:avLst/>
            <a:gdLst>
              <a:gd name="T0" fmla="*/ 0 w 110"/>
              <a:gd name="T1" fmla="*/ 18 h 252"/>
              <a:gd name="T2" fmla="*/ 6 w 110"/>
              <a:gd name="T3" fmla="*/ 32 h 252"/>
              <a:gd name="T4" fmla="*/ 8 w 110"/>
              <a:gd name="T5" fmla="*/ 36 h 252"/>
              <a:gd name="T6" fmla="*/ 16 w 110"/>
              <a:gd name="T7" fmla="*/ 38 h 252"/>
              <a:gd name="T8" fmla="*/ 30 w 110"/>
              <a:gd name="T9" fmla="*/ 42 h 252"/>
              <a:gd name="T10" fmla="*/ 34 w 110"/>
              <a:gd name="T11" fmla="*/ 46 h 252"/>
              <a:gd name="T12" fmla="*/ 36 w 110"/>
              <a:gd name="T13" fmla="*/ 52 h 252"/>
              <a:gd name="T14" fmla="*/ 34 w 110"/>
              <a:gd name="T15" fmla="*/ 62 h 252"/>
              <a:gd name="T16" fmla="*/ 32 w 110"/>
              <a:gd name="T17" fmla="*/ 70 h 252"/>
              <a:gd name="T18" fmla="*/ 34 w 110"/>
              <a:gd name="T19" fmla="*/ 74 h 252"/>
              <a:gd name="T20" fmla="*/ 40 w 110"/>
              <a:gd name="T21" fmla="*/ 80 h 252"/>
              <a:gd name="T22" fmla="*/ 52 w 110"/>
              <a:gd name="T23" fmla="*/ 98 h 252"/>
              <a:gd name="T24" fmla="*/ 62 w 110"/>
              <a:gd name="T25" fmla="*/ 114 h 252"/>
              <a:gd name="T26" fmla="*/ 70 w 110"/>
              <a:gd name="T27" fmla="*/ 118 h 252"/>
              <a:gd name="T28" fmla="*/ 76 w 110"/>
              <a:gd name="T29" fmla="*/ 124 h 252"/>
              <a:gd name="T30" fmla="*/ 78 w 110"/>
              <a:gd name="T31" fmla="*/ 128 h 252"/>
              <a:gd name="T32" fmla="*/ 78 w 110"/>
              <a:gd name="T33" fmla="*/ 146 h 252"/>
              <a:gd name="T34" fmla="*/ 82 w 110"/>
              <a:gd name="T35" fmla="*/ 156 h 252"/>
              <a:gd name="T36" fmla="*/ 84 w 110"/>
              <a:gd name="T37" fmla="*/ 160 h 252"/>
              <a:gd name="T38" fmla="*/ 86 w 110"/>
              <a:gd name="T39" fmla="*/ 176 h 252"/>
              <a:gd name="T40" fmla="*/ 84 w 110"/>
              <a:gd name="T41" fmla="*/ 184 h 252"/>
              <a:gd name="T42" fmla="*/ 82 w 110"/>
              <a:gd name="T43" fmla="*/ 188 h 252"/>
              <a:gd name="T44" fmla="*/ 74 w 110"/>
              <a:gd name="T45" fmla="*/ 194 h 252"/>
              <a:gd name="T46" fmla="*/ 60 w 110"/>
              <a:gd name="T47" fmla="*/ 206 h 252"/>
              <a:gd name="T48" fmla="*/ 48 w 110"/>
              <a:gd name="T49" fmla="*/ 220 h 252"/>
              <a:gd name="T50" fmla="*/ 52 w 110"/>
              <a:gd name="T51" fmla="*/ 226 h 252"/>
              <a:gd name="T52" fmla="*/ 52 w 110"/>
              <a:gd name="T53" fmla="*/ 228 h 252"/>
              <a:gd name="T54" fmla="*/ 48 w 110"/>
              <a:gd name="T55" fmla="*/ 234 h 252"/>
              <a:gd name="T56" fmla="*/ 46 w 110"/>
              <a:gd name="T57" fmla="*/ 238 h 252"/>
              <a:gd name="T58" fmla="*/ 46 w 110"/>
              <a:gd name="T59" fmla="*/ 246 h 252"/>
              <a:gd name="T60" fmla="*/ 50 w 110"/>
              <a:gd name="T61" fmla="*/ 252 h 252"/>
              <a:gd name="T62" fmla="*/ 52 w 110"/>
              <a:gd name="T63" fmla="*/ 252 h 252"/>
              <a:gd name="T64" fmla="*/ 58 w 110"/>
              <a:gd name="T65" fmla="*/ 252 h 252"/>
              <a:gd name="T66" fmla="*/ 64 w 110"/>
              <a:gd name="T67" fmla="*/ 246 h 252"/>
              <a:gd name="T68" fmla="*/ 76 w 110"/>
              <a:gd name="T69" fmla="*/ 234 h 252"/>
              <a:gd name="T70" fmla="*/ 94 w 110"/>
              <a:gd name="T71" fmla="*/ 216 h 252"/>
              <a:gd name="T72" fmla="*/ 102 w 110"/>
              <a:gd name="T73" fmla="*/ 208 h 252"/>
              <a:gd name="T74" fmla="*/ 106 w 110"/>
              <a:gd name="T75" fmla="*/ 202 h 252"/>
              <a:gd name="T76" fmla="*/ 108 w 110"/>
              <a:gd name="T77" fmla="*/ 184 h 252"/>
              <a:gd name="T78" fmla="*/ 110 w 110"/>
              <a:gd name="T79" fmla="*/ 166 h 252"/>
              <a:gd name="T80" fmla="*/ 106 w 110"/>
              <a:gd name="T81" fmla="*/ 148 h 252"/>
              <a:gd name="T82" fmla="*/ 102 w 110"/>
              <a:gd name="T83" fmla="*/ 134 h 252"/>
              <a:gd name="T84" fmla="*/ 98 w 110"/>
              <a:gd name="T85" fmla="*/ 126 h 252"/>
              <a:gd name="T86" fmla="*/ 82 w 110"/>
              <a:gd name="T87" fmla="*/ 112 h 252"/>
              <a:gd name="T88" fmla="*/ 70 w 110"/>
              <a:gd name="T89" fmla="*/ 100 h 252"/>
              <a:gd name="T90" fmla="*/ 58 w 110"/>
              <a:gd name="T91" fmla="*/ 86 h 252"/>
              <a:gd name="T92" fmla="*/ 54 w 110"/>
              <a:gd name="T93" fmla="*/ 78 h 252"/>
              <a:gd name="T94" fmla="*/ 54 w 110"/>
              <a:gd name="T95" fmla="*/ 68 h 252"/>
              <a:gd name="T96" fmla="*/ 56 w 110"/>
              <a:gd name="T97" fmla="*/ 60 h 252"/>
              <a:gd name="T98" fmla="*/ 62 w 110"/>
              <a:gd name="T99" fmla="*/ 54 h 252"/>
              <a:gd name="T100" fmla="*/ 74 w 110"/>
              <a:gd name="T101" fmla="*/ 44 h 252"/>
              <a:gd name="T102" fmla="*/ 72 w 110"/>
              <a:gd name="T103" fmla="*/ 26 h 252"/>
              <a:gd name="T104" fmla="*/ 62 w 110"/>
              <a:gd name="T105" fmla="*/ 10 h 252"/>
              <a:gd name="T106" fmla="*/ 58 w 110"/>
              <a:gd name="T107" fmla="*/ 6 h 252"/>
              <a:gd name="T108" fmla="*/ 46 w 110"/>
              <a:gd name="T109" fmla="*/ 2 h 252"/>
              <a:gd name="T110" fmla="*/ 30 w 110"/>
              <a:gd name="T111" fmla="*/ 0 h 252"/>
              <a:gd name="T112" fmla="*/ 20 w 110"/>
              <a:gd name="T113" fmla="*/ 0 h 252"/>
              <a:gd name="T114" fmla="*/ 8 w 110"/>
              <a:gd name="T115" fmla="*/ 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252">
                <a:moveTo>
                  <a:pt x="0" y="12"/>
                </a:moveTo>
                <a:lnTo>
                  <a:pt x="0" y="12"/>
                </a:lnTo>
                <a:lnTo>
                  <a:pt x="0" y="16"/>
                </a:lnTo>
                <a:lnTo>
                  <a:pt x="0" y="18"/>
                </a:lnTo>
                <a:lnTo>
                  <a:pt x="2" y="22"/>
                </a:lnTo>
                <a:lnTo>
                  <a:pt x="4" y="26"/>
                </a:lnTo>
                <a:lnTo>
                  <a:pt x="4" y="30"/>
                </a:lnTo>
                <a:lnTo>
                  <a:pt x="6" y="32"/>
                </a:lnTo>
                <a:lnTo>
                  <a:pt x="6" y="34"/>
                </a:lnTo>
                <a:lnTo>
                  <a:pt x="8" y="34"/>
                </a:lnTo>
                <a:lnTo>
                  <a:pt x="8" y="36"/>
                </a:lnTo>
                <a:lnTo>
                  <a:pt x="8" y="36"/>
                </a:lnTo>
                <a:lnTo>
                  <a:pt x="10" y="36"/>
                </a:lnTo>
                <a:lnTo>
                  <a:pt x="12" y="38"/>
                </a:lnTo>
                <a:lnTo>
                  <a:pt x="14" y="38"/>
                </a:lnTo>
                <a:lnTo>
                  <a:pt x="16" y="38"/>
                </a:lnTo>
                <a:lnTo>
                  <a:pt x="20" y="40"/>
                </a:lnTo>
                <a:lnTo>
                  <a:pt x="24" y="40"/>
                </a:lnTo>
                <a:lnTo>
                  <a:pt x="28" y="42"/>
                </a:lnTo>
                <a:lnTo>
                  <a:pt x="30" y="42"/>
                </a:lnTo>
                <a:lnTo>
                  <a:pt x="30" y="42"/>
                </a:lnTo>
                <a:lnTo>
                  <a:pt x="32" y="44"/>
                </a:lnTo>
                <a:lnTo>
                  <a:pt x="32" y="44"/>
                </a:lnTo>
                <a:lnTo>
                  <a:pt x="34" y="46"/>
                </a:lnTo>
                <a:lnTo>
                  <a:pt x="34" y="46"/>
                </a:lnTo>
                <a:lnTo>
                  <a:pt x="34" y="48"/>
                </a:lnTo>
                <a:lnTo>
                  <a:pt x="34" y="50"/>
                </a:lnTo>
                <a:lnTo>
                  <a:pt x="36" y="52"/>
                </a:lnTo>
                <a:lnTo>
                  <a:pt x="36" y="54"/>
                </a:lnTo>
                <a:lnTo>
                  <a:pt x="36" y="56"/>
                </a:lnTo>
                <a:lnTo>
                  <a:pt x="34" y="58"/>
                </a:lnTo>
                <a:lnTo>
                  <a:pt x="34" y="62"/>
                </a:lnTo>
                <a:lnTo>
                  <a:pt x="32" y="64"/>
                </a:lnTo>
                <a:lnTo>
                  <a:pt x="32" y="68"/>
                </a:lnTo>
                <a:lnTo>
                  <a:pt x="32" y="70"/>
                </a:lnTo>
                <a:lnTo>
                  <a:pt x="32" y="70"/>
                </a:lnTo>
                <a:lnTo>
                  <a:pt x="32" y="70"/>
                </a:lnTo>
                <a:lnTo>
                  <a:pt x="32" y="72"/>
                </a:lnTo>
                <a:lnTo>
                  <a:pt x="32" y="72"/>
                </a:lnTo>
                <a:lnTo>
                  <a:pt x="34" y="74"/>
                </a:lnTo>
                <a:lnTo>
                  <a:pt x="34" y="76"/>
                </a:lnTo>
                <a:lnTo>
                  <a:pt x="36" y="76"/>
                </a:lnTo>
                <a:lnTo>
                  <a:pt x="40" y="80"/>
                </a:lnTo>
                <a:lnTo>
                  <a:pt x="40" y="80"/>
                </a:lnTo>
                <a:lnTo>
                  <a:pt x="42" y="82"/>
                </a:lnTo>
                <a:lnTo>
                  <a:pt x="44" y="86"/>
                </a:lnTo>
                <a:lnTo>
                  <a:pt x="46" y="90"/>
                </a:lnTo>
                <a:lnTo>
                  <a:pt x="52" y="98"/>
                </a:lnTo>
                <a:lnTo>
                  <a:pt x="56" y="104"/>
                </a:lnTo>
                <a:lnTo>
                  <a:pt x="58" y="108"/>
                </a:lnTo>
                <a:lnTo>
                  <a:pt x="62" y="112"/>
                </a:lnTo>
                <a:lnTo>
                  <a:pt x="62" y="114"/>
                </a:lnTo>
                <a:lnTo>
                  <a:pt x="64" y="114"/>
                </a:lnTo>
                <a:lnTo>
                  <a:pt x="66" y="116"/>
                </a:lnTo>
                <a:lnTo>
                  <a:pt x="68" y="118"/>
                </a:lnTo>
                <a:lnTo>
                  <a:pt x="70" y="118"/>
                </a:lnTo>
                <a:lnTo>
                  <a:pt x="72" y="120"/>
                </a:lnTo>
                <a:lnTo>
                  <a:pt x="74" y="122"/>
                </a:lnTo>
                <a:lnTo>
                  <a:pt x="76" y="122"/>
                </a:lnTo>
                <a:lnTo>
                  <a:pt x="76" y="124"/>
                </a:lnTo>
                <a:lnTo>
                  <a:pt x="76" y="124"/>
                </a:lnTo>
                <a:lnTo>
                  <a:pt x="78" y="124"/>
                </a:lnTo>
                <a:lnTo>
                  <a:pt x="78" y="126"/>
                </a:lnTo>
                <a:lnTo>
                  <a:pt x="78" y="128"/>
                </a:lnTo>
                <a:lnTo>
                  <a:pt x="78" y="130"/>
                </a:lnTo>
                <a:lnTo>
                  <a:pt x="78" y="136"/>
                </a:lnTo>
                <a:lnTo>
                  <a:pt x="78" y="140"/>
                </a:lnTo>
                <a:lnTo>
                  <a:pt x="78" y="146"/>
                </a:lnTo>
                <a:lnTo>
                  <a:pt x="78" y="150"/>
                </a:lnTo>
                <a:lnTo>
                  <a:pt x="76" y="152"/>
                </a:lnTo>
                <a:lnTo>
                  <a:pt x="80" y="154"/>
                </a:lnTo>
                <a:lnTo>
                  <a:pt x="82" y="156"/>
                </a:lnTo>
                <a:lnTo>
                  <a:pt x="82" y="158"/>
                </a:lnTo>
                <a:lnTo>
                  <a:pt x="84" y="158"/>
                </a:lnTo>
                <a:lnTo>
                  <a:pt x="84" y="160"/>
                </a:lnTo>
                <a:lnTo>
                  <a:pt x="84" y="160"/>
                </a:lnTo>
                <a:lnTo>
                  <a:pt x="86" y="164"/>
                </a:lnTo>
                <a:lnTo>
                  <a:pt x="86" y="168"/>
                </a:lnTo>
                <a:lnTo>
                  <a:pt x="86" y="172"/>
                </a:lnTo>
                <a:lnTo>
                  <a:pt x="86" y="176"/>
                </a:lnTo>
                <a:lnTo>
                  <a:pt x="86" y="180"/>
                </a:lnTo>
                <a:lnTo>
                  <a:pt x="86" y="182"/>
                </a:lnTo>
                <a:lnTo>
                  <a:pt x="86" y="182"/>
                </a:lnTo>
                <a:lnTo>
                  <a:pt x="84" y="184"/>
                </a:lnTo>
                <a:lnTo>
                  <a:pt x="84" y="186"/>
                </a:lnTo>
                <a:lnTo>
                  <a:pt x="84" y="186"/>
                </a:lnTo>
                <a:lnTo>
                  <a:pt x="82" y="188"/>
                </a:lnTo>
                <a:lnTo>
                  <a:pt x="82" y="188"/>
                </a:lnTo>
                <a:lnTo>
                  <a:pt x="80" y="190"/>
                </a:lnTo>
                <a:lnTo>
                  <a:pt x="76" y="192"/>
                </a:lnTo>
                <a:lnTo>
                  <a:pt x="76" y="192"/>
                </a:lnTo>
                <a:lnTo>
                  <a:pt x="74" y="194"/>
                </a:lnTo>
                <a:lnTo>
                  <a:pt x="72" y="196"/>
                </a:lnTo>
                <a:lnTo>
                  <a:pt x="68" y="200"/>
                </a:lnTo>
                <a:lnTo>
                  <a:pt x="64" y="204"/>
                </a:lnTo>
                <a:lnTo>
                  <a:pt x="60" y="206"/>
                </a:lnTo>
                <a:lnTo>
                  <a:pt x="58" y="210"/>
                </a:lnTo>
                <a:lnTo>
                  <a:pt x="52" y="214"/>
                </a:lnTo>
                <a:lnTo>
                  <a:pt x="46" y="218"/>
                </a:lnTo>
                <a:lnTo>
                  <a:pt x="48" y="220"/>
                </a:lnTo>
                <a:lnTo>
                  <a:pt x="50" y="222"/>
                </a:lnTo>
                <a:lnTo>
                  <a:pt x="52" y="224"/>
                </a:lnTo>
                <a:lnTo>
                  <a:pt x="52" y="224"/>
                </a:lnTo>
                <a:lnTo>
                  <a:pt x="52" y="226"/>
                </a:lnTo>
                <a:lnTo>
                  <a:pt x="52" y="226"/>
                </a:lnTo>
                <a:lnTo>
                  <a:pt x="54" y="228"/>
                </a:lnTo>
                <a:lnTo>
                  <a:pt x="52" y="228"/>
                </a:lnTo>
                <a:lnTo>
                  <a:pt x="52" y="228"/>
                </a:lnTo>
                <a:lnTo>
                  <a:pt x="52" y="230"/>
                </a:lnTo>
                <a:lnTo>
                  <a:pt x="50" y="230"/>
                </a:lnTo>
                <a:lnTo>
                  <a:pt x="50" y="232"/>
                </a:lnTo>
                <a:lnTo>
                  <a:pt x="48" y="234"/>
                </a:lnTo>
                <a:lnTo>
                  <a:pt x="46" y="234"/>
                </a:lnTo>
                <a:lnTo>
                  <a:pt x="46" y="236"/>
                </a:lnTo>
                <a:lnTo>
                  <a:pt x="46" y="236"/>
                </a:lnTo>
                <a:lnTo>
                  <a:pt x="46" y="238"/>
                </a:lnTo>
                <a:lnTo>
                  <a:pt x="46" y="240"/>
                </a:lnTo>
                <a:lnTo>
                  <a:pt x="46" y="242"/>
                </a:lnTo>
                <a:lnTo>
                  <a:pt x="46" y="244"/>
                </a:lnTo>
                <a:lnTo>
                  <a:pt x="46" y="246"/>
                </a:lnTo>
                <a:lnTo>
                  <a:pt x="48" y="248"/>
                </a:lnTo>
                <a:lnTo>
                  <a:pt x="48" y="250"/>
                </a:lnTo>
                <a:lnTo>
                  <a:pt x="48" y="250"/>
                </a:lnTo>
                <a:lnTo>
                  <a:pt x="50" y="252"/>
                </a:lnTo>
                <a:lnTo>
                  <a:pt x="50" y="252"/>
                </a:lnTo>
                <a:lnTo>
                  <a:pt x="50" y="252"/>
                </a:lnTo>
                <a:lnTo>
                  <a:pt x="52" y="252"/>
                </a:lnTo>
                <a:lnTo>
                  <a:pt x="52" y="252"/>
                </a:lnTo>
                <a:lnTo>
                  <a:pt x="52" y="252"/>
                </a:lnTo>
                <a:lnTo>
                  <a:pt x="54" y="252"/>
                </a:lnTo>
                <a:lnTo>
                  <a:pt x="56" y="252"/>
                </a:lnTo>
                <a:lnTo>
                  <a:pt x="58" y="252"/>
                </a:lnTo>
                <a:lnTo>
                  <a:pt x="58" y="250"/>
                </a:lnTo>
                <a:lnTo>
                  <a:pt x="60" y="248"/>
                </a:lnTo>
                <a:lnTo>
                  <a:pt x="62" y="246"/>
                </a:lnTo>
                <a:lnTo>
                  <a:pt x="64" y="246"/>
                </a:lnTo>
                <a:lnTo>
                  <a:pt x="68" y="242"/>
                </a:lnTo>
                <a:lnTo>
                  <a:pt x="72" y="238"/>
                </a:lnTo>
                <a:lnTo>
                  <a:pt x="74" y="234"/>
                </a:lnTo>
                <a:lnTo>
                  <a:pt x="76" y="234"/>
                </a:lnTo>
                <a:lnTo>
                  <a:pt x="76" y="232"/>
                </a:lnTo>
                <a:lnTo>
                  <a:pt x="82" y="228"/>
                </a:lnTo>
                <a:lnTo>
                  <a:pt x="88" y="222"/>
                </a:lnTo>
                <a:lnTo>
                  <a:pt x="94" y="216"/>
                </a:lnTo>
                <a:lnTo>
                  <a:pt x="98" y="214"/>
                </a:lnTo>
                <a:lnTo>
                  <a:pt x="100" y="212"/>
                </a:lnTo>
                <a:lnTo>
                  <a:pt x="100" y="210"/>
                </a:lnTo>
                <a:lnTo>
                  <a:pt x="102" y="208"/>
                </a:lnTo>
                <a:lnTo>
                  <a:pt x="104" y="206"/>
                </a:lnTo>
                <a:lnTo>
                  <a:pt x="106" y="204"/>
                </a:lnTo>
                <a:lnTo>
                  <a:pt x="106" y="204"/>
                </a:lnTo>
                <a:lnTo>
                  <a:pt x="106" y="202"/>
                </a:lnTo>
                <a:lnTo>
                  <a:pt x="106" y="200"/>
                </a:lnTo>
                <a:lnTo>
                  <a:pt x="108" y="194"/>
                </a:lnTo>
                <a:lnTo>
                  <a:pt x="108" y="190"/>
                </a:lnTo>
                <a:lnTo>
                  <a:pt x="108" y="184"/>
                </a:lnTo>
                <a:lnTo>
                  <a:pt x="110" y="180"/>
                </a:lnTo>
                <a:lnTo>
                  <a:pt x="110" y="174"/>
                </a:lnTo>
                <a:lnTo>
                  <a:pt x="110" y="170"/>
                </a:lnTo>
                <a:lnTo>
                  <a:pt x="110" y="166"/>
                </a:lnTo>
                <a:lnTo>
                  <a:pt x="110" y="162"/>
                </a:lnTo>
                <a:lnTo>
                  <a:pt x="108" y="158"/>
                </a:lnTo>
                <a:lnTo>
                  <a:pt x="108" y="154"/>
                </a:lnTo>
                <a:lnTo>
                  <a:pt x="106" y="148"/>
                </a:lnTo>
                <a:lnTo>
                  <a:pt x="106" y="144"/>
                </a:lnTo>
                <a:lnTo>
                  <a:pt x="104" y="140"/>
                </a:lnTo>
                <a:lnTo>
                  <a:pt x="104" y="136"/>
                </a:lnTo>
                <a:lnTo>
                  <a:pt x="102" y="134"/>
                </a:lnTo>
                <a:lnTo>
                  <a:pt x="102" y="132"/>
                </a:lnTo>
                <a:lnTo>
                  <a:pt x="102" y="132"/>
                </a:lnTo>
                <a:lnTo>
                  <a:pt x="100" y="130"/>
                </a:lnTo>
                <a:lnTo>
                  <a:pt x="98" y="126"/>
                </a:lnTo>
                <a:lnTo>
                  <a:pt x="94" y="124"/>
                </a:lnTo>
                <a:lnTo>
                  <a:pt x="92" y="120"/>
                </a:lnTo>
                <a:lnTo>
                  <a:pt x="86" y="114"/>
                </a:lnTo>
                <a:lnTo>
                  <a:pt x="82" y="112"/>
                </a:lnTo>
                <a:lnTo>
                  <a:pt x="80" y="110"/>
                </a:lnTo>
                <a:lnTo>
                  <a:pt x="78" y="106"/>
                </a:lnTo>
                <a:lnTo>
                  <a:pt x="74" y="104"/>
                </a:lnTo>
                <a:lnTo>
                  <a:pt x="70" y="100"/>
                </a:lnTo>
                <a:lnTo>
                  <a:pt x="66" y="96"/>
                </a:lnTo>
                <a:lnTo>
                  <a:pt x="64" y="92"/>
                </a:lnTo>
                <a:lnTo>
                  <a:pt x="60" y="88"/>
                </a:lnTo>
                <a:lnTo>
                  <a:pt x="58" y="86"/>
                </a:lnTo>
                <a:lnTo>
                  <a:pt x="58" y="84"/>
                </a:lnTo>
                <a:lnTo>
                  <a:pt x="56" y="82"/>
                </a:lnTo>
                <a:lnTo>
                  <a:pt x="56" y="80"/>
                </a:lnTo>
                <a:lnTo>
                  <a:pt x="54" y="78"/>
                </a:lnTo>
                <a:lnTo>
                  <a:pt x="54" y="76"/>
                </a:lnTo>
                <a:lnTo>
                  <a:pt x="54" y="74"/>
                </a:lnTo>
                <a:lnTo>
                  <a:pt x="54" y="70"/>
                </a:lnTo>
                <a:lnTo>
                  <a:pt x="54" y="68"/>
                </a:lnTo>
                <a:lnTo>
                  <a:pt x="54" y="66"/>
                </a:lnTo>
                <a:lnTo>
                  <a:pt x="54" y="62"/>
                </a:lnTo>
                <a:lnTo>
                  <a:pt x="56" y="60"/>
                </a:lnTo>
                <a:lnTo>
                  <a:pt x="56" y="60"/>
                </a:lnTo>
                <a:lnTo>
                  <a:pt x="56" y="58"/>
                </a:lnTo>
                <a:lnTo>
                  <a:pt x="58" y="58"/>
                </a:lnTo>
                <a:lnTo>
                  <a:pt x="58" y="56"/>
                </a:lnTo>
                <a:lnTo>
                  <a:pt x="62" y="54"/>
                </a:lnTo>
                <a:lnTo>
                  <a:pt x="64" y="52"/>
                </a:lnTo>
                <a:lnTo>
                  <a:pt x="64" y="50"/>
                </a:lnTo>
                <a:lnTo>
                  <a:pt x="68" y="48"/>
                </a:lnTo>
                <a:lnTo>
                  <a:pt x="74" y="44"/>
                </a:lnTo>
                <a:lnTo>
                  <a:pt x="80" y="40"/>
                </a:lnTo>
                <a:lnTo>
                  <a:pt x="78" y="36"/>
                </a:lnTo>
                <a:lnTo>
                  <a:pt x="76" y="30"/>
                </a:lnTo>
                <a:lnTo>
                  <a:pt x="72" y="26"/>
                </a:lnTo>
                <a:lnTo>
                  <a:pt x="70" y="20"/>
                </a:lnTo>
                <a:lnTo>
                  <a:pt x="66" y="14"/>
                </a:lnTo>
                <a:lnTo>
                  <a:pt x="64" y="12"/>
                </a:lnTo>
                <a:lnTo>
                  <a:pt x="62" y="10"/>
                </a:lnTo>
                <a:lnTo>
                  <a:pt x="60" y="8"/>
                </a:lnTo>
                <a:lnTo>
                  <a:pt x="60" y="8"/>
                </a:lnTo>
                <a:lnTo>
                  <a:pt x="58" y="8"/>
                </a:lnTo>
                <a:lnTo>
                  <a:pt x="58" y="6"/>
                </a:lnTo>
                <a:lnTo>
                  <a:pt x="54" y="6"/>
                </a:lnTo>
                <a:lnTo>
                  <a:pt x="52" y="4"/>
                </a:lnTo>
                <a:lnTo>
                  <a:pt x="48" y="2"/>
                </a:lnTo>
                <a:lnTo>
                  <a:pt x="46" y="2"/>
                </a:lnTo>
                <a:lnTo>
                  <a:pt x="42" y="2"/>
                </a:lnTo>
                <a:lnTo>
                  <a:pt x="36" y="0"/>
                </a:lnTo>
                <a:lnTo>
                  <a:pt x="34" y="0"/>
                </a:lnTo>
                <a:lnTo>
                  <a:pt x="30" y="0"/>
                </a:lnTo>
                <a:lnTo>
                  <a:pt x="26" y="0"/>
                </a:lnTo>
                <a:lnTo>
                  <a:pt x="24" y="0"/>
                </a:lnTo>
                <a:lnTo>
                  <a:pt x="22" y="0"/>
                </a:lnTo>
                <a:lnTo>
                  <a:pt x="20" y="0"/>
                </a:lnTo>
                <a:lnTo>
                  <a:pt x="20" y="2"/>
                </a:lnTo>
                <a:lnTo>
                  <a:pt x="16" y="2"/>
                </a:lnTo>
                <a:lnTo>
                  <a:pt x="12" y="4"/>
                </a:lnTo>
                <a:lnTo>
                  <a:pt x="8" y="8"/>
                </a:lnTo>
                <a:lnTo>
                  <a:pt x="2" y="10"/>
                </a:lnTo>
                <a:lnTo>
                  <a:pt x="0" y="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1" name="Freeform 74"/>
          <p:cNvSpPr>
            <a:spLocks/>
          </p:cNvSpPr>
          <p:nvPr/>
        </p:nvSpPr>
        <p:spPr bwMode="auto">
          <a:xfrm>
            <a:off x="6811898" y="3967238"/>
            <a:ext cx="190528" cy="436483"/>
          </a:xfrm>
          <a:custGeom>
            <a:avLst/>
            <a:gdLst>
              <a:gd name="T0" fmla="*/ 0 w 110"/>
              <a:gd name="T1" fmla="*/ 18 h 252"/>
              <a:gd name="T2" fmla="*/ 6 w 110"/>
              <a:gd name="T3" fmla="*/ 32 h 252"/>
              <a:gd name="T4" fmla="*/ 8 w 110"/>
              <a:gd name="T5" fmla="*/ 36 h 252"/>
              <a:gd name="T6" fmla="*/ 16 w 110"/>
              <a:gd name="T7" fmla="*/ 38 h 252"/>
              <a:gd name="T8" fmla="*/ 30 w 110"/>
              <a:gd name="T9" fmla="*/ 42 h 252"/>
              <a:gd name="T10" fmla="*/ 34 w 110"/>
              <a:gd name="T11" fmla="*/ 46 h 252"/>
              <a:gd name="T12" fmla="*/ 36 w 110"/>
              <a:gd name="T13" fmla="*/ 52 h 252"/>
              <a:gd name="T14" fmla="*/ 34 w 110"/>
              <a:gd name="T15" fmla="*/ 62 h 252"/>
              <a:gd name="T16" fmla="*/ 32 w 110"/>
              <a:gd name="T17" fmla="*/ 70 h 252"/>
              <a:gd name="T18" fmla="*/ 34 w 110"/>
              <a:gd name="T19" fmla="*/ 74 h 252"/>
              <a:gd name="T20" fmla="*/ 40 w 110"/>
              <a:gd name="T21" fmla="*/ 80 h 252"/>
              <a:gd name="T22" fmla="*/ 52 w 110"/>
              <a:gd name="T23" fmla="*/ 98 h 252"/>
              <a:gd name="T24" fmla="*/ 62 w 110"/>
              <a:gd name="T25" fmla="*/ 114 h 252"/>
              <a:gd name="T26" fmla="*/ 70 w 110"/>
              <a:gd name="T27" fmla="*/ 118 h 252"/>
              <a:gd name="T28" fmla="*/ 76 w 110"/>
              <a:gd name="T29" fmla="*/ 124 h 252"/>
              <a:gd name="T30" fmla="*/ 78 w 110"/>
              <a:gd name="T31" fmla="*/ 128 h 252"/>
              <a:gd name="T32" fmla="*/ 78 w 110"/>
              <a:gd name="T33" fmla="*/ 146 h 252"/>
              <a:gd name="T34" fmla="*/ 82 w 110"/>
              <a:gd name="T35" fmla="*/ 156 h 252"/>
              <a:gd name="T36" fmla="*/ 84 w 110"/>
              <a:gd name="T37" fmla="*/ 160 h 252"/>
              <a:gd name="T38" fmla="*/ 86 w 110"/>
              <a:gd name="T39" fmla="*/ 176 h 252"/>
              <a:gd name="T40" fmla="*/ 84 w 110"/>
              <a:gd name="T41" fmla="*/ 184 h 252"/>
              <a:gd name="T42" fmla="*/ 82 w 110"/>
              <a:gd name="T43" fmla="*/ 188 h 252"/>
              <a:gd name="T44" fmla="*/ 74 w 110"/>
              <a:gd name="T45" fmla="*/ 194 h 252"/>
              <a:gd name="T46" fmla="*/ 60 w 110"/>
              <a:gd name="T47" fmla="*/ 206 h 252"/>
              <a:gd name="T48" fmla="*/ 48 w 110"/>
              <a:gd name="T49" fmla="*/ 220 h 252"/>
              <a:gd name="T50" fmla="*/ 52 w 110"/>
              <a:gd name="T51" fmla="*/ 226 h 252"/>
              <a:gd name="T52" fmla="*/ 52 w 110"/>
              <a:gd name="T53" fmla="*/ 228 h 252"/>
              <a:gd name="T54" fmla="*/ 48 w 110"/>
              <a:gd name="T55" fmla="*/ 234 h 252"/>
              <a:gd name="T56" fmla="*/ 46 w 110"/>
              <a:gd name="T57" fmla="*/ 238 h 252"/>
              <a:gd name="T58" fmla="*/ 46 w 110"/>
              <a:gd name="T59" fmla="*/ 246 h 252"/>
              <a:gd name="T60" fmla="*/ 50 w 110"/>
              <a:gd name="T61" fmla="*/ 252 h 252"/>
              <a:gd name="T62" fmla="*/ 52 w 110"/>
              <a:gd name="T63" fmla="*/ 252 h 252"/>
              <a:gd name="T64" fmla="*/ 58 w 110"/>
              <a:gd name="T65" fmla="*/ 252 h 252"/>
              <a:gd name="T66" fmla="*/ 64 w 110"/>
              <a:gd name="T67" fmla="*/ 246 h 252"/>
              <a:gd name="T68" fmla="*/ 76 w 110"/>
              <a:gd name="T69" fmla="*/ 234 h 252"/>
              <a:gd name="T70" fmla="*/ 94 w 110"/>
              <a:gd name="T71" fmla="*/ 216 h 252"/>
              <a:gd name="T72" fmla="*/ 102 w 110"/>
              <a:gd name="T73" fmla="*/ 208 h 252"/>
              <a:gd name="T74" fmla="*/ 106 w 110"/>
              <a:gd name="T75" fmla="*/ 202 h 252"/>
              <a:gd name="T76" fmla="*/ 108 w 110"/>
              <a:gd name="T77" fmla="*/ 184 h 252"/>
              <a:gd name="T78" fmla="*/ 110 w 110"/>
              <a:gd name="T79" fmla="*/ 166 h 252"/>
              <a:gd name="T80" fmla="*/ 106 w 110"/>
              <a:gd name="T81" fmla="*/ 148 h 252"/>
              <a:gd name="T82" fmla="*/ 102 w 110"/>
              <a:gd name="T83" fmla="*/ 134 h 252"/>
              <a:gd name="T84" fmla="*/ 98 w 110"/>
              <a:gd name="T85" fmla="*/ 126 h 252"/>
              <a:gd name="T86" fmla="*/ 82 w 110"/>
              <a:gd name="T87" fmla="*/ 112 h 252"/>
              <a:gd name="T88" fmla="*/ 70 w 110"/>
              <a:gd name="T89" fmla="*/ 100 h 252"/>
              <a:gd name="T90" fmla="*/ 58 w 110"/>
              <a:gd name="T91" fmla="*/ 86 h 252"/>
              <a:gd name="T92" fmla="*/ 54 w 110"/>
              <a:gd name="T93" fmla="*/ 78 h 252"/>
              <a:gd name="T94" fmla="*/ 54 w 110"/>
              <a:gd name="T95" fmla="*/ 68 h 252"/>
              <a:gd name="T96" fmla="*/ 56 w 110"/>
              <a:gd name="T97" fmla="*/ 60 h 252"/>
              <a:gd name="T98" fmla="*/ 62 w 110"/>
              <a:gd name="T99" fmla="*/ 54 h 252"/>
              <a:gd name="T100" fmla="*/ 74 w 110"/>
              <a:gd name="T101" fmla="*/ 44 h 252"/>
              <a:gd name="T102" fmla="*/ 72 w 110"/>
              <a:gd name="T103" fmla="*/ 26 h 252"/>
              <a:gd name="T104" fmla="*/ 62 w 110"/>
              <a:gd name="T105" fmla="*/ 10 h 252"/>
              <a:gd name="T106" fmla="*/ 58 w 110"/>
              <a:gd name="T107" fmla="*/ 6 h 252"/>
              <a:gd name="T108" fmla="*/ 46 w 110"/>
              <a:gd name="T109" fmla="*/ 2 h 252"/>
              <a:gd name="T110" fmla="*/ 30 w 110"/>
              <a:gd name="T111" fmla="*/ 0 h 252"/>
              <a:gd name="T112" fmla="*/ 20 w 110"/>
              <a:gd name="T113" fmla="*/ 0 h 252"/>
              <a:gd name="T114" fmla="*/ 8 w 110"/>
              <a:gd name="T115" fmla="*/ 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252">
                <a:moveTo>
                  <a:pt x="0" y="12"/>
                </a:moveTo>
                <a:lnTo>
                  <a:pt x="0" y="12"/>
                </a:lnTo>
                <a:lnTo>
                  <a:pt x="0" y="16"/>
                </a:lnTo>
                <a:lnTo>
                  <a:pt x="0" y="18"/>
                </a:lnTo>
                <a:lnTo>
                  <a:pt x="2" y="22"/>
                </a:lnTo>
                <a:lnTo>
                  <a:pt x="4" y="26"/>
                </a:lnTo>
                <a:lnTo>
                  <a:pt x="4" y="30"/>
                </a:lnTo>
                <a:lnTo>
                  <a:pt x="6" y="32"/>
                </a:lnTo>
                <a:lnTo>
                  <a:pt x="6" y="34"/>
                </a:lnTo>
                <a:lnTo>
                  <a:pt x="8" y="34"/>
                </a:lnTo>
                <a:lnTo>
                  <a:pt x="8" y="36"/>
                </a:lnTo>
                <a:lnTo>
                  <a:pt x="8" y="36"/>
                </a:lnTo>
                <a:lnTo>
                  <a:pt x="10" y="36"/>
                </a:lnTo>
                <a:lnTo>
                  <a:pt x="12" y="38"/>
                </a:lnTo>
                <a:lnTo>
                  <a:pt x="14" y="38"/>
                </a:lnTo>
                <a:lnTo>
                  <a:pt x="16" y="38"/>
                </a:lnTo>
                <a:lnTo>
                  <a:pt x="20" y="40"/>
                </a:lnTo>
                <a:lnTo>
                  <a:pt x="24" y="40"/>
                </a:lnTo>
                <a:lnTo>
                  <a:pt x="28" y="42"/>
                </a:lnTo>
                <a:lnTo>
                  <a:pt x="30" y="42"/>
                </a:lnTo>
                <a:lnTo>
                  <a:pt x="30" y="42"/>
                </a:lnTo>
                <a:lnTo>
                  <a:pt x="32" y="44"/>
                </a:lnTo>
                <a:lnTo>
                  <a:pt x="32" y="44"/>
                </a:lnTo>
                <a:lnTo>
                  <a:pt x="34" y="46"/>
                </a:lnTo>
                <a:lnTo>
                  <a:pt x="34" y="46"/>
                </a:lnTo>
                <a:lnTo>
                  <a:pt x="34" y="48"/>
                </a:lnTo>
                <a:lnTo>
                  <a:pt x="34" y="50"/>
                </a:lnTo>
                <a:lnTo>
                  <a:pt x="36" y="52"/>
                </a:lnTo>
                <a:lnTo>
                  <a:pt x="36" y="54"/>
                </a:lnTo>
                <a:lnTo>
                  <a:pt x="36" y="56"/>
                </a:lnTo>
                <a:lnTo>
                  <a:pt x="34" y="58"/>
                </a:lnTo>
                <a:lnTo>
                  <a:pt x="34" y="62"/>
                </a:lnTo>
                <a:lnTo>
                  <a:pt x="32" y="64"/>
                </a:lnTo>
                <a:lnTo>
                  <a:pt x="32" y="68"/>
                </a:lnTo>
                <a:lnTo>
                  <a:pt x="32" y="70"/>
                </a:lnTo>
                <a:lnTo>
                  <a:pt x="32" y="70"/>
                </a:lnTo>
                <a:lnTo>
                  <a:pt x="32" y="70"/>
                </a:lnTo>
                <a:lnTo>
                  <a:pt x="32" y="72"/>
                </a:lnTo>
                <a:lnTo>
                  <a:pt x="32" y="72"/>
                </a:lnTo>
                <a:lnTo>
                  <a:pt x="34" y="74"/>
                </a:lnTo>
                <a:lnTo>
                  <a:pt x="34" y="76"/>
                </a:lnTo>
                <a:lnTo>
                  <a:pt x="36" y="76"/>
                </a:lnTo>
                <a:lnTo>
                  <a:pt x="40" y="80"/>
                </a:lnTo>
                <a:lnTo>
                  <a:pt x="40" y="80"/>
                </a:lnTo>
                <a:lnTo>
                  <a:pt x="42" y="82"/>
                </a:lnTo>
                <a:lnTo>
                  <a:pt x="44" y="86"/>
                </a:lnTo>
                <a:lnTo>
                  <a:pt x="46" y="90"/>
                </a:lnTo>
                <a:lnTo>
                  <a:pt x="52" y="98"/>
                </a:lnTo>
                <a:lnTo>
                  <a:pt x="56" y="104"/>
                </a:lnTo>
                <a:lnTo>
                  <a:pt x="58" y="108"/>
                </a:lnTo>
                <a:lnTo>
                  <a:pt x="62" y="112"/>
                </a:lnTo>
                <a:lnTo>
                  <a:pt x="62" y="114"/>
                </a:lnTo>
                <a:lnTo>
                  <a:pt x="64" y="114"/>
                </a:lnTo>
                <a:lnTo>
                  <a:pt x="66" y="116"/>
                </a:lnTo>
                <a:lnTo>
                  <a:pt x="68" y="118"/>
                </a:lnTo>
                <a:lnTo>
                  <a:pt x="70" y="118"/>
                </a:lnTo>
                <a:lnTo>
                  <a:pt x="72" y="120"/>
                </a:lnTo>
                <a:lnTo>
                  <a:pt x="74" y="122"/>
                </a:lnTo>
                <a:lnTo>
                  <a:pt x="76" y="122"/>
                </a:lnTo>
                <a:lnTo>
                  <a:pt x="76" y="124"/>
                </a:lnTo>
                <a:lnTo>
                  <a:pt x="76" y="124"/>
                </a:lnTo>
                <a:lnTo>
                  <a:pt x="78" y="124"/>
                </a:lnTo>
                <a:lnTo>
                  <a:pt x="78" y="126"/>
                </a:lnTo>
                <a:lnTo>
                  <a:pt x="78" y="128"/>
                </a:lnTo>
                <a:lnTo>
                  <a:pt x="78" y="130"/>
                </a:lnTo>
                <a:lnTo>
                  <a:pt x="78" y="136"/>
                </a:lnTo>
                <a:lnTo>
                  <a:pt x="78" y="140"/>
                </a:lnTo>
                <a:lnTo>
                  <a:pt x="78" y="146"/>
                </a:lnTo>
                <a:lnTo>
                  <a:pt x="78" y="150"/>
                </a:lnTo>
                <a:lnTo>
                  <a:pt x="76" y="152"/>
                </a:lnTo>
                <a:lnTo>
                  <a:pt x="80" y="154"/>
                </a:lnTo>
                <a:lnTo>
                  <a:pt x="82" y="156"/>
                </a:lnTo>
                <a:lnTo>
                  <a:pt x="82" y="158"/>
                </a:lnTo>
                <a:lnTo>
                  <a:pt x="84" y="158"/>
                </a:lnTo>
                <a:lnTo>
                  <a:pt x="84" y="160"/>
                </a:lnTo>
                <a:lnTo>
                  <a:pt x="84" y="160"/>
                </a:lnTo>
                <a:lnTo>
                  <a:pt x="86" y="164"/>
                </a:lnTo>
                <a:lnTo>
                  <a:pt x="86" y="168"/>
                </a:lnTo>
                <a:lnTo>
                  <a:pt x="86" y="172"/>
                </a:lnTo>
                <a:lnTo>
                  <a:pt x="86" y="176"/>
                </a:lnTo>
                <a:lnTo>
                  <a:pt x="86" y="180"/>
                </a:lnTo>
                <a:lnTo>
                  <a:pt x="86" y="182"/>
                </a:lnTo>
                <a:lnTo>
                  <a:pt x="86" y="182"/>
                </a:lnTo>
                <a:lnTo>
                  <a:pt x="84" y="184"/>
                </a:lnTo>
                <a:lnTo>
                  <a:pt x="84" y="186"/>
                </a:lnTo>
                <a:lnTo>
                  <a:pt x="84" y="186"/>
                </a:lnTo>
                <a:lnTo>
                  <a:pt x="82" y="188"/>
                </a:lnTo>
                <a:lnTo>
                  <a:pt x="82" y="188"/>
                </a:lnTo>
                <a:lnTo>
                  <a:pt x="80" y="190"/>
                </a:lnTo>
                <a:lnTo>
                  <a:pt x="76" y="192"/>
                </a:lnTo>
                <a:lnTo>
                  <a:pt x="76" y="192"/>
                </a:lnTo>
                <a:lnTo>
                  <a:pt x="74" y="194"/>
                </a:lnTo>
                <a:lnTo>
                  <a:pt x="72" y="196"/>
                </a:lnTo>
                <a:lnTo>
                  <a:pt x="68" y="200"/>
                </a:lnTo>
                <a:lnTo>
                  <a:pt x="64" y="204"/>
                </a:lnTo>
                <a:lnTo>
                  <a:pt x="60" y="206"/>
                </a:lnTo>
                <a:lnTo>
                  <a:pt x="58" y="210"/>
                </a:lnTo>
                <a:lnTo>
                  <a:pt x="52" y="214"/>
                </a:lnTo>
                <a:lnTo>
                  <a:pt x="46" y="218"/>
                </a:lnTo>
                <a:lnTo>
                  <a:pt x="48" y="220"/>
                </a:lnTo>
                <a:lnTo>
                  <a:pt x="50" y="222"/>
                </a:lnTo>
                <a:lnTo>
                  <a:pt x="52" y="224"/>
                </a:lnTo>
                <a:lnTo>
                  <a:pt x="52" y="224"/>
                </a:lnTo>
                <a:lnTo>
                  <a:pt x="52" y="226"/>
                </a:lnTo>
                <a:lnTo>
                  <a:pt x="52" y="226"/>
                </a:lnTo>
                <a:lnTo>
                  <a:pt x="54" y="228"/>
                </a:lnTo>
                <a:lnTo>
                  <a:pt x="52" y="228"/>
                </a:lnTo>
                <a:lnTo>
                  <a:pt x="52" y="228"/>
                </a:lnTo>
                <a:lnTo>
                  <a:pt x="52" y="230"/>
                </a:lnTo>
                <a:lnTo>
                  <a:pt x="50" y="230"/>
                </a:lnTo>
                <a:lnTo>
                  <a:pt x="50" y="232"/>
                </a:lnTo>
                <a:lnTo>
                  <a:pt x="48" y="234"/>
                </a:lnTo>
                <a:lnTo>
                  <a:pt x="46" y="234"/>
                </a:lnTo>
                <a:lnTo>
                  <a:pt x="46" y="236"/>
                </a:lnTo>
                <a:lnTo>
                  <a:pt x="46" y="236"/>
                </a:lnTo>
                <a:lnTo>
                  <a:pt x="46" y="238"/>
                </a:lnTo>
                <a:lnTo>
                  <a:pt x="46" y="240"/>
                </a:lnTo>
                <a:lnTo>
                  <a:pt x="46" y="242"/>
                </a:lnTo>
                <a:lnTo>
                  <a:pt x="46" y="244"/>
                </a:lnTo>
                <a:lnTo>
                  <a:pt x="46" y="246"/>
                </a:lnTo>
                <a:lnTo>
                  <a:pt x="48" y="248"/>
                </a:lnTo>
                <a:lnTo>
                  <a:pt x="48" y="250"/>
                </a:lnTo>
                <a:lnTo>
                  <a:pt x="48" y="250"/>
                </a:lnTo>
                <a:lnTo>
                  <a:pt x="50" y="252"/>
                </a:lnTo>
                <a:lnTo>
                  <a:pt x="50" y="252"/>
                </a:lnTo>
                <a:lnTo>
                  <a:pt x="50" y="252"/>
                </a:lnTo>
                <a:lnTo>
                  <a:pt x="52" y="252"/>
                </a:lnTo>
                <a:lnTo>
                  <a:pt x="52" y="252"/>
                </a:lnTo>
                <a:lnTo>
                  <a:pt x="52" y="252"/>
                </a:lnTo>
                <a:lnTo>
                  <a:pt x="54" y="252"/>
                </a:lnTo>
                <a:lnTo>
                  <a:pt x="56" y="252"/>
                </a:lnTo>
                <a:lnTo>
                  <a:pt x="58" y="252"/>
                </a:lnTo>
                <a:lnTo>
                  <a:pt x="58" y="250"/>
                </a:lnTo>
                <a:lnTo>
                  <a:pt x="60" y="248"/>
                </a:lnTo>
                <a:lnTo>
                  <a:pt x="62" y="246"/>
                </a:lnTo>
                <a:lnTo>
                  <a:pt x="64" y="246"/>
                </a:lnTo>
                <a:lnTo>
                  <a:pt x="68" y="242"/>
                </a:lnTo>
                <a:lnTo>
                  <a:pt x="72" y="238"/>
                </a:lnTo>
                <a:lnTo>
                  <a:pt x="74" y="234"/>
                </a:lnTo>
                <a:lnTo>
                  <a:pt x="76" y="234"/>
                </a:lnTo>
                <a:lnTo>
                  <a:pt x="76" y="232"/>
                </a:lnTo>
                <a:lnTo>
                  <a:pt x="82" y="228"/>
                </a:lnTo>
                <a:lnTo>
                  <a:pt x="88" y="222"/>
                </a:lnTo>
                <a:lnTo>
                  <a:pt x="94" y="216"/>
                </a:lnTo>
                <a:lnTo>
                  <a:pt x="98" y="214"/>
                </a:lnTo>
                <a:lnTo>
                  <a:pt x="100" y="212"/>
                </a:lnTo>
                <a:lnTo>
                  <a:pt x="100" y="210"/>
                </a:lnTo>
                <a:lnTo>
                  <a:pt x="102" y="208"/>
                </a:lnTo>
                <a:lnTo>
                  <a:pt x="104" y="206"/>
                </a:lnTo>
                <a:lnTo>
                  <a:pt x="106" y="204"/>
                </a:lnTo>
                <a:lnTo>
                  <a:pt x="106" y="204"/>
                </a:lnTo>
                <a:lnTo>
                  <a:pt x="106" y="202"/>
                </a:lnTo>
                <a:lnTo>
                  <a:pt x="106" y="200"/>
                </a:lnTo>
                <a:lnTo>
                  <a:pt x="108" y="194"/>
                </a:lnTo>
                <a:lnTo>
                  <a:pt x="108" y="190"/>
                </a:lnTo>
                <a:lnTo>
                  <a:pt x="108" y="184"/>
                </a:lnTo>
                <a:lnTo>
                  <a:pt x="110" y="180"/>
                </a:lnTo>
                <a:lnTo>
                  <a:pt x="110" y="174"/>
                </a:lnTo>
                <a:lnTo>
                  <a:pt x="110" y="170"/>
                </a:lnTo>
                <a:lnTo>
                  <a:pt x="110" y="166"/>
                </a:lnTo>
                <a:lnTo>
                  <a:pt x="110" y="162"/>
                </a:lnTo>
                <a:lnTo>
                  <a:pt x="108" y="158"/>
                </a:lnTo>
                <a:lnTo>
                  <a:pt x="108" y="154"/>
                </a:lnTo>
                <a:lnTo>
                  <a:pt x="106" y="148"/>
                </a:lnTo>
                <a:lnTo>
                  <a:pt x="106" y="144"/>
                </a:lnTo>
                <a:lnTo>
                  <a:pt x="104" y="140"/>
                </a:lnTo>
                <a:lnTo>
                  <a:pt x="104" y="136"/>
                </a:lnTo>
                <a:lnTo>
                  <a:pt x="102" y="134"/>
                </a:lnTo>
                <a:lnTo>
                  <a:pt x="102" y="132"/>
                </a:lnTo>
                <a:lnTo>
                  <a:pt x="102" y="132"/>
                </a:lnTo>
                <a:lnTo>
                  <a:pt x="100" y="130"/>
                </a:lnTo>
                <a:lnTo>
                  <a:pt x="98" y="126"/>
                </a:lnTo>
                <a:lnTo>
                  <a:pt x="94" y="124"/>
                </a:lnTo>
                <a:lnTo>
                  <a:pt x="92" y="120"/>
                </a:lnTo>
                <a:lnTo>
                  <a:pt x="86" y="114"/>
                </a:lnTo>
                <a:lnTo>
                  <a:pt x="82" y="112"/>
                </a:lnTo>
                <a:lnTo>
                  <a:pt x="80" y="110"/>
                </a:lnTo>
                <a:lnTo>
                  <a:pt x="78" y="106"/>
                </a:lnTo>
                <a:lnTo>
                  <a:pt x="74" y="104"/>
                </a:lnTo>
                <a:lnTo>
                  <a:pt x="70" y="100"/>
                </a:lnTo>
                <a:lnTo>
                  <a:pt x="66" y="96"/>
                </a:lnTo>
                <a:lnTo>
                  <a:pt x="64" y="92"/>
                </a:lnTo>
                <a:lnTo>
                  <a:pt x="60" y="88"/>
                </a:lnTo>
                <a:lnTo>
                  <a:pt x="58" y="86"/>
                </a:lnTo>
                <a:lnTo>
                  <a:pt x="58" y="84"/>
                </a:lnTo>
                <a:lnTo>
                  <a:pt x="56" y="82"/>
                </a:lnTo>
                <a:lnTo>
                  <a:pt x="56" y="80"/>
                </a:lnTo>
                <a:lnTo>
                  <a:pt x="54" y="78"/>
                </a:lnTo>
                <a:lnTo>
                  <a:pt x="54" y="76"/>
                </a:lnTo>
                <a:lnTo>
                  <a:pt x="54" y="74"/>
                </a:lnTo>
                <a:lnTo>
                  <a:pt x="54" y="70"/>
                </a:lnTo>
                <a:lnTo>
                  <a:pt x="54" y="68"/>
                </a:lnTo>
                <a:lnTo>
                  <a:pt x="54" y="66"/>
                </a:lnTo>
                <a:lnTo>
                  <a:pt x="54" y="62"/>
                </a:lnTo>
                <a:lnTo>
                  <a:pt x="56" y="60"/>
                </a:lnTo>
                <a:lnTo>
                  <a:pt x="56" y="60"/>
                </a:lnTo>
                <a:lnTo>
                  <a:pt x="56" y="58"/>
                </a:lnTo>
                <a:lnTo>
                  <a:pt x="58" y="58"/>
                </a:lnTo>
                <a:lnTo>
                  <a:pt x="58" y="56"/>
                </a:lnTo>
                <a:lnTo>
                  <a:pt x="62" y="54"/>
                </a:lnTo>
                <a:lnTo>
                  <a:pt x="64" y="52"/>
                </a:lnTo>
                <a:lnTo>
                  <a:pt x="64" y="50"/>
                </a:lnTo>
                <a:lnTo>
                  <a:pt x="68" y="48"/>
                </a:lnTo>
                <a:lnTo>
                  <a:pt x="74" y="44"/>
                </a:lnTo>
                <a:lnTo>
                  <a:pt x="80" y="40"/>
                </a:lnTo>
                <a:lnTo>
                  <a:pt x="78" y="36"/>
                </a:lnTo>
                <a:lnTo>
                  <a:pt x="76" y="30"/>
                </a:lnTo>
                <a:lnTo>
                  <a:pt x="72" y="26"/>
                </a:lnTo>
                <a:lnTo>
                  <a:pt x="70" y="20"/>
                </a:lnTo>
                <a:lnTo>
                  <a:pt x="66" y="14"/>
                </a:lnTo>
                <a:lnTo>
                  <a:pt x="64" y="12"/>
                </a:lnTo>
                <a:lnTo>
                  <a:pt x="62" y="10"/>
                </a:lnTo>
                <a:lnTo>
                  <a:pt x="60" y="8"/>
                </a:lnTo>
                <a:lnTo>
                  <a:pt x="60" y="8"/>
                </a:lnTo>
                <a:lnTo>
                  <a:pt x="58" y="8"/>
                </a:lnTo>
                <a:lnTo>
                  <a:pt x="58" y="6"/>
                </a:lnTo>
                <a:lnTo>
                  <a:pt x="54" y="6"/>
                </a:lnTo>
                <a:lnTo>
                  <a:pt x="52" y="4"/>
                </a:lnTo>
                <a:lnTo>
                  <a:pt x="48" y="2"/>
                </a:lnTo>
                <a:lnTo>
                  <a:pt x="46" y="2"/>
                </a:lnTo>
                <a:lnTo>
                  <a:pt x="42" y="2"/>
                </a:lnTo>
                <a:lnTo>
                  <a:pt x="36" y="0"/>
                </a:lnTo>
                <a:lnTo>
                  <a:pt x="34" y="0"/>
                </a:lnTo>
                <a:lnTo>
                  <a:pt x="30" y="0"/>
                </a:lnTo>
                <a:lnTo>
                  <a:pt x="26" y="0"/>
                </a:lnTo>
                <a:lnTo>
                  <a:pt x="24" y="0"/>
                </a:lnTo>
                <a:lnTo>
                  <a:pt x="22" y="0"/>
                </a:lnTo>
                <a:lnTo>
                  <a:pt x="20" y="0"/>
                </a:lnTo>
                <a:lnTo>
                  <a:pt x="20" y="2"/>
                </a:lnTo>
                <a:lnTo>
                  <a:pt x="16" y="2"/>
                </a:lnTo>
                <a:lnTo>
                  <a:pt x="12" y="4"/>
                </a:lnTo>
                <a:lnTo>
                  <a:pt x="8" y="8"/>
                </a:lnTo>
                <a:lnTo>
                  <a:pt x="2" y="10"/>
                </a:lnTo>
                <a:lnTo>
                  <a:pt x="0" y="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2" name="Freeform 75"/>
          <p:cNvSpPr>
            <a:spLocks/>
          </p:cNvSpPr>
          <p:nvPr/>
        </p:nvSpPr>
        <p:spPr bwMode="auto">
          <a:xfrm>
            <a:off x="5336170" y="3451079"/>
            <a:ext cx="495373" cy="453804"/>
          </a:xfrm>
          <a:custGeom>
            <a:avLst/>
            <a:gdLst>
              <a:gd name="T0" fmla="*/ 0 w 286"/>
              <a:gd name="T1" fmla="*/ 8 h 262"/>
              <a:gd name="T2" fmla="*/ 10 w 286"/>
              <a:gd name="T3" fmla="*/ 34 h 262"/>
              <a:gd name="T4" fmla="*/ 18 w 286"/>
              <a:gd name="T5" fmla="*/ 68 h 262"/>
              <a:gd name="T6" fmla="*/ 22 w 286"/>
              <a:gd name="T7" fmla="*/ 76 h 262"/>
              <a:gd name="T8" fmla="*/ 34 w 286"/>
              <a:gd name="T9" fmla="*/ 78 h 262"/>
              <a:gd name="T10" fmla="*/ 32 w 286"/>
              <a:gd name="T11" fmla="*/ 92 h 262"/>
              <a:gd name="T12" fmla="*/ 22 w 286"/>
              <a:gd name="T13" fmla="*/ 98 h 262"/>
              <a:gd name="T14" fmla="*/ 22 w 286"/>
              <a:gd name="T15" fmla="*/ 114 h 262"/>
              <a:gd name="T16" fmla="*/ 32 w 286"/>
              <a:gd name="T17" fmla="*/ 118 h 262"/>
              <a:gd name="T18" fmla="*/ 36 w 286"/>
              <a:gd name="T19" fmla="*/ 128 h 262"/>
              <a:gd name="T20" fmla="*/ 46 w 286"/>
              <a:gd name="T21" fmla="*/ 136 h 262"/>
              <a:gd name="T22" fmla="*/ 58 w 286"/>
              <a:gd name="T23" fmla="*/ 134 h 262"/>
              <a:gd name="T24" fmla="*/ 60 w 286"/>
              <a:gd name="T25" fmla="*/ 146 h 262"/>
              <a:gd name="T26" fmla="*/ 56 w 286"/>
              <a:gd name="T27" fmla="*/ 160 h 262"/>
              <a:gd name="T28" fmla="*/ 64 w 286"/>
              <a:gd name="T29" fmla="*/ 164 h 262"/>
              <a:gd name="T30" fmla="*/ 66 w 286"/>
              <a:gd name="T31" fmla="*/ 178 h 262"/>
              <a:gd name="T32" fmla="*/ 78 w 286"/>
              <a:gd name="T33" fmla="*/ 184 h 262"/>
              <a:gd name="T34" fmla="*/ 86 w 286"/>
              <a:gd name="T35" fmla="*/ 176 h 262"/>
              <a:gd name="T36" fmla="*/ 90 w 286"/>
              <a:gd name="T37" fmla="*/ 176 h 262"/>
              <a:gd name="T38" fmla="*/ 96 w 286"/>
              <a:gd name="T39" fmla="*/ 200 h 262"/>
              <a:gd name="T40" fmla="*/ 100 w 286"/>
              <a:gd name="T41" fmla="*/ 210 h 262"/>
              <a:gd name="T42" fmla="*/ 110 w 286"/>
              <a:gd name="T43" fmla="*/ 214 h 262"/>
              <a:gd name="T44" fmla="*/ 110 w 286"/>
              <a:gd name="T45" fmla="*/ 222 h 262"/>
              <a:gd name="T46" fmla="*/ 120 w 286"/>
              <a:gd name="T47" fmla="*/ 222 h 262"/>
              <a:gd name="T48" fmla="*/ 128 w 286"/>
              <a:gd name="T49" fmla="*/ 232 h 262"/>
              <a:gd name="T50" fmla="*/ 146 w 286"/>
              <a:gd name="T51" fmla="*/ 238 h 262"/>
              <a:gd name="T52" fmla="*/ 172 w 286"/>
              <a:gd name="T53" fmla="*/ 238 h 262"/>
              <a:gd name="T54" fmla="*/ 178 w 286"/>
              <a:gd name="T55" fmla="*/ 226 h 262"/>
              <a:gd name="T56" fmla="*/ 186 w 286"/>
              <a:gd name="T57" fmla="*/ 228 h 262"/>
              <a:gd name="T58" fmla="*/ 192 w 286"/>
              <a:gd name="T59" fmla="*/ 244 h 262"/>
              <a:gd name="T60" fmla="*/ 200 w 286"/>
              <a:gd name="T61" fmla="*/ 258 h 262"/>
              <a:gd name="T62" fmla="*/ 224 w 286"/>
              <a:gd name="T63" fmla="*/ 262 h 262"/>
              <a:gd name="T64" fmla="*/ 254 w 286"/>
              <a:gd name="T65" fmla="*/ 260 h 262"/>
              <a:gd name="T66" fmla="*/ 262 w 286"/>
              <a:gd name="T67" fmla="*/ 260 h 262"/>
              <a:gd name="T68" fmla="*/ 274 w 286"/>
              <a:gd name="T69" fmla="*/ 246 h 262"/>
              <a:gd name="T70" fmla="*/ 284 w 286"/>
              <a:gd name="T71" fmla="*/ 234 h 262"/>
              <a:gd name="T72" fmla="*/ 280 w 286"/>
              <a:gd name="T73" fmla="*/ 224 h 262"/>
              <a:gd name="T74" fmla="*/ 270 w 286"/>
              <a:gd name="T75" fmla="*/ 224 h 262"/>
              <a:gd name="T76" fmla="*/ 266 w 286"/>
              <a:gd name="T77" fmla="*/ 210 h 262"/>
              <a:gd name="T78" fmla="*/ 250 w 286"/>
              <a:gd name="T79" fmla="*/ 200 h 262"/>
              <a:gd name="T80" fmla="*/ 250 w 286"/>
              <a:gd name="T81" fmla="*/ 188 h 262"/>
              <a:gd name="T82" fmla="*/ 258 w 286"/>
              <a:gd name="T83" fmla="*/ 174 h 262"/>
              <a:gd name="T84" fmla="*/ 254 w 286"/>
              <a:gd name="T85" fmla="*/ 158 h 262"/>
              <a:gd name="T86" fmla="*/ 238 w 286"/>
              <a:gd name="T87" fmla="*/ 158 h 262"/>
              <a:gd name="T88" fmla="*/ 234 w 286"/>
              <a:gd name="T89" fmla="*/ 152 h 262"/>
              <a:gd name="T90" fmla="*/ 238 w 286"/>
              <a:gd name="T91" fmla="*/ 124 h 262"/>
              <a:gd name="T92" fmla="*/ 240 w 286"/>
              <a:gd name="T93" fmla="*/ 80 h 262"/>
              <a:gd name="T94" fmla="*/ 238 w 286"/>
              <a:gd name="T95" fmla="*/ 64 h 262"/>
              <a:gd name="T96" fmla="*/ 214 w 286"/>
              <a:gd name="T97" fmla="*/ 52 h 262"/>
              <a:gd name="T98" fmla="*/ 192 w 286"/>
              <a:gd name="T99" fmla="*/ 40 h 262"/>
              <a:gd name="T100" fmla="*/ 162 w 286"/>
              <a:gd name="T101" fmla="*/ 34 h 262"/>
              <a:gd name="T102" fmla="*/ 154 w 286"/>
              <a:gd name="T103" fmla="*/ 36 h 262"/>
              <a:gd name="T104" fmla="*/ 146 w 286"/>
              <a:gd name="T105" fmla="*/ 48 h 262"/>
              <a:gd name="T106" fmla="*/ 120 w 286"/>
              <a:gd name="T107" fmla="*/ 58 h 262"/>
              <a:gd name="T108" fmla="*/ 110 w 286"/>
              <a:gd name="T109" fmla="*/ 66 h 262"/>
              <a:gd name="T110" fmla="*/ 90 w 286"/>
              <a:gd name="T111" fmla="*/ 60 h 262"/>
              <a:gd name="T112" fmla="*/ 66 w 286"/>
              <a:gd name="T113" fmla="*/ 42 h 262"/>
              <a:gd name="T114" fmla="*/ 60 w 286"/>
              <a:gd name="T115" fmla="*/ 18 h 262"/>
              <a:gd name="T116" fmla="*/ 54 w 286"/>
              <a:gd name="T117" fmla="*/ 2 h 262"/>
              <a:gd name="T118" fmla="*/ 46 w 286"/>
              <a:gd name="T119" fmla="*/ 8 h 262"/>
              <a:gd name="T120" fmla="*/ 42 w 286"/>
              <a:gd name="T121" fmla="*/ 20 h 262"/>
              <a:gd name="T122" fmla="*/ 26 w 286"/>
              <a:gd name="T123" fmla="*/ 20 h 262"/>
              <a:gd name="T124" fmla="*/ 10 w 286"/>
              <a:gd name="T125"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262">
                <a:moveTo>
                  <a:pt x="4" y="0"/>
                </a:moveTo>
                <a:lnTo>
                  <a:pt x="4" y="0"/>
                </a:lnTo>
                <a:lnTo>
                  <a:pt x="4" y="0"/>
                </a:lnTo>
                <a:lnTo>
                  <a:pt x="2" y="2"/>
                </a:lnTo>
                <a:lnTo>
                  <a:pt x="0" y="4"/>
                </a:lnTo>
                <a:lnTo>
                  <a:pt x="0" y="4"/>
                </a:lnTo>
                <a:lnTo>
                  <a:pt x="0" y="6"/>
                </a:lnTo>
                <a:lnTo>
                  <a:pt x="0" y="6"/>
                </a:lnTo>
                <a:lnTo>
                  <a:pt x="0" y="8"/>
                </a:lnTo>
                <a:lnTo>
                  <a:pt x="0" y="10"/>
                </a:lnTo>
                <a:lnTo>
                  <a:pt x="0" y="10"/>
                </a:lnTo>
                <a:lnTo>
                  <a:pt x="0" y="12"/>
                </a:lnTo>
                <a:lnTo>
                  <a:pt x="2" y="16"/>
                </a:lnTo>
                <a:lnTo>
                  <a:pt x="4" y="20"/>
                </a:lnTo>
                <a:lnTo>
                  <a:pt x="4" y="22"/>
                </a:lnTo>
                <a:lnTo>
                  <a:pt x="6" y="24"/>
                </a:lnTo>
                <a:lnTo>
                  <a:pt x="8" y="28"/>
                </a:lnTo>
                <a:lnTo>
                  <a:pt x="10" y="34"/>
                </a:lnTo>
                <a:lnTo>
                  <a:pt x="12" y="40"/>
                </a:lnTo>
                <a:lnTo>
                  <a:pt x="12" y="42"/>
                </a:lnTo>
                <a:lnTo>
                  <a:pt x="14" y="44"/>
                </a:lnTo>
                <a:lnTo>
                  <a:pt x="14" y="46"/>
                </a:lnTo>
                <a:lnTo>
                  <a:pt x="14" y="48"/>
                </a:lnTo>
                <a:lnTo>
                  <a:pt x="16" y="54"/>
                </a:lnTo>
                <a:lnTo>
                  <a:pt x="16" y="62"/>
                </a:lnTo>
                <a:lnTo>
                  <a:pt x="16" y="64"/>
                </a:lnTo>
                <a:lnTo>
                  <a:pt x="18" y="68"/>
                </a:lnTo>
                <a:lnTo>
                  <a:pt x="18" y="70"/>
                </a:lnTo>
                <a:lnTo>
                  <a:pt x="18" y="72"/>
                </a:lnTo>
                <a:lnTo>
                  <a:pt x="18" y="72"/>
                </a:lnTo>
                <a:lnTo>
                  <a:pt x="18" y="74"/>
                </a:lnTo>
                <a:lnTo>
                  <a:pt x="20" y="74"/>
                </a:lnTo>
                <a:lnTo>
                  <a:pt x="20" y="74"/>
                </a:lnTo>
                <a:lnTo>
                  <a:pt x="20" y="74"/>
                </a:lnTo>
                <a:lnTo>
                  <a:pt x="22" y="76"/>
                </a:lnTo>
                <a:lnTo>
                  <a:pt x="22" y="76"/>
                </a:lnTo>
                <a:lnTo>
                  <a:pt x="24" y="76"/>
                </a:lnTo>
                <a:lnTo>
                  <a:pt x="26" y="76"/>
                </a:lnTo>
                <a:lnTo>
                  <a:pt x="30" y="76"/>
                </a:lnTo>
                <a:lnTo>
                  <a:pt x="32" y="76"/>
                </a:lnTo>
                <a:lnTo>
                  <a:pt x="32" y="76"/>
                </a:lnTo>
                <a:lnTo>
                  <a:pt x="32" y="76"/>
                </a:lnTo>
                <a:lnTo>
                  <a:pt x="34" y="76"/>
                </a:lnTo>
                <a:lnTo>
                  <a:pt x="34" y="76"/>
                </a:lnTo>
                <a:lnTo>
                  <a:pt x="34" y="78"/>
                </a:lnTo>
                <a:lnTo>
                  <a:pt x="34" y="78"/>
                </a:lnTo>
                <a:lnTo>
                  <a:pt x="34" y="78"/>
                </a:lnTo>
                <a:lnTo>
                  <a:pt x="34" y="80"/>
                </a:lnTo>
                <a:lnTo>
                  <a:pt x="34" y="82"/>
                </a:lnTo>
                <a:lnTo>
                  <a:pt x="34" y="84"/>
                </a:lnTo>
                <a:lnTo>
                  <a:pt x="34" y="86"/>
                </a:lnTo>
                <a:lnTo>
                  <a:pt x="34" y="88"/>
                </a:lnTo>
                <a:lnTo>
                  <a:pt x="32" y="90"/>
                </a:lnTo>
                <a:lnTo>
                  <a:pt x="32" y="92"/>
                </a:lnTo>
                <a:lnTo>
                  <a:pt x="32" y="92"/>
                </a:lnTo>
                <a:lnTo>
                  <a:pt x="30" y="92"/>
                </a:lnTo>
                <a:lnTo>
                  <a:pt x="30" y="94"/>
                </a:lnTo>
                <a:lnTo>
                  <a:pt x="28" y="94"/>
                </a:lnTo>
                <a:lnTo>
                  <a:pt x="26" y="96"/>
                </a:lnTo>
                <a:lnTo>
                  <a:pt x="24" y="96"/>
                </a:lnTo>
                <a:lnTo>
                  <a:pt x="24" y="98"/>
                </a:lnTo>
                <a:lnTo>
                  <a:pt x="22" y="98"/>
                </a:lnTo>
                <a:lnTo>
                  <a:pt x="22" y="98"/>
                </a:lnTo>
                <a:lnTo>
                  <a:pt x="22" y="100"/>
                </a:lnTo>
                <a:lnTo>
                  <a:pt x="22" y="100"/>
                </a:lnTo>
                <a:lnTo>
                  <a:pt x="20" y="102"/>
                </a:lnTo>
                <a:lnTo>
                  <a:pt x="20" y="104"/>
                </a:lnTo>
                <a:lnTo>
                  <a:pt x="20" y="106"/>
                </a:lnTo>
                <a:lnTo>
                  <a:pt x="20" y="110"/>
                </a:lnTo>
                <a:lnTo>
                  <a:pt x="20" y="112"/>
                </a:lnTo>
                <a:lnTo>
                  <a:pt x="22" y="114"/>
                </a:lnTo>
                <a:lnTo>
                  <a:pt x="22" y="114"/>
                </a:lnTo>
                <a:lnTo>
                  <a:pt x="22" y="114"/>
                </a:lnTo>
                <a:lnTo>
                  <a:pt x="22" y="114"/>
                </a:lnTo>
                <a:lnTo>
                  <a:pt x="22" y="116"/>
                </a:lnTo>
                <a:lnTo>
                  <a:pt x="24" y="116"/>
                </a:lnTo>
                <a:lnTo>
                  <a:pt x="24" y="116"/>
                </a:lnTo>
                <a:lnTo>
                  <a:pt x="26" y="116"/>
                </a:lnTo>
                <a:lnTo>
                  <a:pt x="28" y="118"/>
                </a:lnTo>
                <a:lnTo>
                  <a:pt x="30" y="118"/>
                </a:lnTo>
                <a:lnTo>
                  <a:pt x="32" y="118"/>
                </a:lnTo>
                <a:lnTo>
                  <a:pt x="34" y="120"/>
                </a:lnTo>
                <a:lnTo>
                  <a:pt x="34" y="120"/>
                </a:lnTo>
                <a:lnTo>
                  <a:pt x="36" y="120"/>
                </a:lnTo>
                <a:lnTo>
                  <a:pt x="36" y="122"/>
                </a:lnTo>
                <a:lnTo>
                  <a:pt x="36" y="122"/>
                </a:lnTo>
                <a:lnTo>
                  <a:pt x="36" y="124"/>
                </a:lnTo>
                <a:lnTo>
                  <a:pt x="36" y="126"/>
                </a:lnTo>
                <a:lnTo>
                  <a:pt x="36" y="126"/>
                </a:lnTo>
                <a:lnTo>
                  <a:pt x="36" y="128"/>
                </a:lnTo>
                <a:lnTo>
                  <a:pt x="36" y="130"/>
                </a:lnTo>
                <a:lnTo>
                  <a:pt x="38" y="132"/>
                </a:lnTo>
                <a:lnTo>
                  <a:pt x="38" y="132"/>
                </a:lnTo>
                <a:lnTo>
                  <a:pt x="38" y="134"/>
                </a:lnTo>
                <a:lnTo>
                  <a:pt x="38" y="134"/>
                </a:lnTo>
                <a:lnTo>
                  <a:pt x="40" y="134"/>
                </a:lnTo>
                <a:lnTo>
                  <a:pt x="42" y="134"/>
                </a:lnTo>
                <a:lnTo>
                  <a:pt x="42" y="136"/>
                </a:lnTo>
                <a:lnTo>
                  <a:pt x="46" y="136"/>
                </a:lnTo>
                <a:lnTo>
                  <a:pt x="48" y="136"/>
                </a:lnTo>
                <a:lnTo>
                  <a:pt x="50" y="136"/>
                </a:lnTo>
                <a:lnTo>
                  <a:pt x="50" y="136"/>
                </a:lnTo>
                <a:lnTo>
                  <a:pt x="54" y="134"/>
                </a:lnTo>
                <a:lnTo>
                  <a:pt x="54" y="134"/>
                </a:lnTo>
                <a:lnTo>
                  <a:pt x="56" y="134"/>
                </a:lnTo>
                <a:lnTo>
                  <a:pt x="58" y="132"/>
                </a:lnTo>
                <a:lnTo>
                  <a:pt x="58" y="132"/>
                </a:lnTo>
                <a:lnTo>
                  <a:pt x="58" y="134"/>
                </a:lnTo>
                <a:lnTo>
                  <a:pt x="58" y="134"/>
                </a:lnTo>
                <a:lnTo>
                  <a:pt x="60" y="134"/>
                </a:lnTo>
                <a:lnTo>
                  <a:pt x="60" y="136"/>
                </a:lnTo>
                <a:lnTo>
                  <a:pt x="60" y="138"/>
                </a:lnTo>
                <a:lnTo>
                  <a:pt x="60" y="138"/>
                </a:lnTo>
                <a:lnTo>
                  <a:pt x="60" y="140"/>
                </a:lnTo>
                <a:lnTo>
                  <a:pt x="60" y="142"/>
                </a:lnTo>
                <a:lnTo>
                  <a:pt x="60" y="146"/>
                </a:lnTo>
                <a:lnTo>
                  <a:pt x="60" y="146"/>
                </a:lnTo>
                <a:lnTo>
                  <a:pt x="60" y="148"/>
                </a:lnTo>
                <a:lnTo>
                  <a:pt x="60" y="148"/>
                </a:lnTo>
                <a:lnTo>
                  <a:pt x="58" y="152"/>
                </a:lnTo>
                <a:lnTo>
                  <a:pt x="56" y="154"/>
                </a:lnTo>
                <a:lnTo>
                  <a:pt x="56" y="156"/>
                </a:lnTo>
                <a:lnTo>
                  <a:pt x="56" y="158"/>
                </a:lnTo>
                <a:lnTo>
                  <a:pt x="56" y="158"/>
                </a:lnTo>
                <a:lnTo>
                  <a:pt x="56" y="160"/>
                </a:lnTo>
                <a:lnTo>
                  <a:pt x="56" y="160"/>
                </a:lnTo>
                <a:lnTo>
                  <a:pt x="56" y="160"/>
                </a:lnTo>
                <a:lnTo>
                  <a:pt x="56" y="160"/>
                </a:lnTo>
                <a:lnTo>
                  <a:pt x="58" y="160"/>
                </a:lnTo>
                <a:lnTo>
                  <a:pt x="58" y="162"/>
                </a:lnTo>
                <a:lnTo>
                  <a:pt x="60" y="162"/>
                </a:lnTo>
                <a:lnTo>
                  <a:pt x="62" y="162"/>
                </a:lnTo>
                <a:lnTo>
                  <a:pt x="62" y="162"/>
                </a:lnTo>
                <a:lnTo>
                  <a:pt x="64" y="162"/>
                </a:lnTo>
                <a:lnTo>
                  <a:pt x="64" y="164"/>
                </a:lnTo>
                <a:lnTo>
                  <a:pt x="64" y="164"/>
                </a:lnTo>
                <a:lnTo>
                  <a:pt x="64" y="164"/>
                </a:lnTo>
                <a:lnTo>
                  <a:pt x="64" y="164"/>
                </a:lnTo>
                <a:lnTo>
                  <a:pt x="66" y="166"/>
                </a:lnTo>
                <a:lnTo>
                  <a:pt x="66" y="170"/>
                </a:lnTo>
                <a:lnTo>
                  <a:pt x="66" y="172"/>
                </a:lnTo>
                <a:lnTo>
                  <a:pt x="66" y="176"/>
                </a:lnTo>
                <a:lnTo>
                  <a:pt x="66" y="178"/>
                </a:lnTo>
                <a:lnTo>
                  <a:pt x="66" y="178"/>
                </a:lnTo>
                <a:lnTo>
                  <a:pt x="68" y="180"/>
                </a:lnTo>
                <a:lnTo>
                  <a:pt x="68" y="182"/>
                </a:lnTo>
                <a:lnTo>
                  <a:pt x="70" y="182"/>
                </a:lnTo>
                <a:lnTo>
                  <a:pt x="72" y="184"/>
                </a:lnTo>
                <a:lnTo>
                  <a:pt x="72" y="184"/>
                </a:lnTo>
                <a:lnTo>
                  <a:pt x="74" y="184"/>
                </a:lnTo>
                <a:lnTo>
                  <a:pt x="76" y="184"/>
                </a:lnTo>
                <a:lnTo>
                  <a:pt x="78" y="184"/>
                </a:lnTo>
                <a:lnTo>
                  <a:pt x="78" y="184"/>
                </a:lnTo>
                <a:lnTo>
                  <a:pt x="82" y="184"/>
                </a:lnTo>
                <a:lnTo>
                  <a:pt x="84" y="182"/>
                </a:lnTo>
                <a:lnTo>
                  <a:pt x="84" y="182"/>
                </a:lnTo>
                <a:lnTo>
                  <a:pt x="86" y="182"/>
                </a:lnTo>
                <a:lnTo>
                  <a:pt x="86" y="182"/>
                </a:lnTo>
                <a:lnTo>
                  <a:pt x="86" y="180"/>
                </a:lnTo>
                <a:lnTo>
                  <a:pt x="86" y="180"/>
                </a:lnTo>
                <a:lnTo>
                  <a:pt x="86" y="178"/>
                </a:lnTo>
                <a:lnTo>
                  <a:pt x="86" y="176"/>
                </a:lnTo>
                <a:lnTo>
                  <a:pt x="86" y="176"/>
                </a:lnTo>
                <a:lnTo>
                  <a:pt x="86" y="176"/>
                </a:lnTo>
                <a:lnTo>
                  <a:pt x="86" y="174"/>
                </a:lnTo>
                <a:lnTo>
                  <a:pt x="86" y="174"/>
                </a:lnTo>
                <a:lnTo>
                  <a:pt x="88" y="174"/>
                </a:lnTo>
                <a:lnTo>
                  <a:pt x="88" y="176"/>
                </a:lnTo>
                <a:lnTo>
                  <a:pt x="88" y="176"/>
                </a:lnTo>
                <a:lnTo>
                  <a:pt x="90" y="176"/>
                </a:lnTo>
                <a:lnTo>
                  <a:pt x="90" y="176"/>
                </a:lnTo>
                <a:lnTo>
                  <a:pt x="90" y="178"/>
                </a:lnTo>
                <a:lnTo>
                  <a:pt x="92" y="180"/>
                </a:lnTo>
                <a:lnTo>
                  <a:pt x="92" y="182"/>
                </a:lnTo>
                <a:lnTo>
                  <a:pt x="94" y="184"/>
                </a:lnTo>
                <a:lnTo>
                  <a:pt x="94" y="188"/>
                </a:lnTo>
                <a:lnTo>
                  <a:pt x="94" y="190"/>
                </a:lnTo>
                <a:lnTo>
                  <a:pt x="94" y="190"/>
                </a:lnTo>
                <a:lnTo>
                  <a:pt x="96" y="194"/>
                </a:lnTo>
                <a:lnTo>
                  <a:pt x="96" y="200"/>
                </a:lnTo>
                <a:lnTo>
                  <a:pt x="96" y="202"/>
                </a:lnTo>
                <a:lnTo>
                  <a:pt x="96" y="204"/>
                </a:lnTo>
                <a:lnTo>
                  <a:pt x="96" y="206"/>
                </a:lnTo>
                <a:lnTo>
                  <a:pt x="98" y="208"/>
                </a:lnTo>
                <a:lnTo>
                  <a:pt x="98" y="208"/>
                </a:lnTo>
                <a:lnTo>
                  <a:pt x="98" y="208"/>
                </a:lnTo>
                <a:lnTo>
                  <a:pt x="98" y="210"/>
                </a:lnTo>
                <a:lnTo>
                  <a:pt x="100" y="210"/>
                </a:lnTo>
                <a:lnTo>
                  <a:pt x="100" y="210"/>
                </a:lnTo>
                <a:lnTo>
                  <a:pt x="102" y="210"/>
                </a:lnTo>
                <a:lnTo>
                  <a:pt x="104" y="210"/>
                </a:lnTo>
                <a:lnTo>
                  <a:pt x="106" y="210"/>
                </a:lnTo>
                <a:lnTo>
                  <a:pt x="108" y="212"/>
                </a:lnTo>
                <a:lnTo>
                  <a:pt x="110" y="212"/>
                </a:lnTo>
                <a:lnTo>
                  <a:pt x="110" y="212"/>
                </a:lnTo>
                <a:lnTo>
                  <a:pt x="110" y="212"/>
                </a:lnTo>
                <a:lnTo>
                  <a:pt x="110" y="212"/>
                </a:lnTo>
                <a:lnTo>
                  <a:pt x="110" y="214"/>
                </a:lnTo>
                <a:lnTo>
                  <a:pt x="112" y="214"/>
                </a:lnTo>
                <a:lnTo>
                  <a:pt x="110" y="214"/>
                </a:lnTo>
                <a:lnTo>
                  <a:pt x="110" y="216"/>
                </a:lnTo>
                <a:lnTo>
                  <a:pt x="110" y="218"/>
                </a:lnTo>
                <a:lnTo>
                  <a:pt x="110" y="218"/>
                </a:lnTo>
                <a:lnTo>
                  <a:pt x="110" y="220"/>
                </a:lnTo>
                <a:lnTo>
                  <a:pt x="110" y="220"/>
                </a:lnTo>
                <a:lnTo>
                  <a:pt x="110" y="222"/>
                </a:lnTo>
                <a:lnTo>
                  <a:pt x="110" y="222"/>
                </a:lnTo>
                <a:lnTo>
                  <a:pt x="110" y="222"/>
                </a:lnTo>
                <a:lnTo>
                  <a:pt x="110" y="222"/>
                </a:lnTo>
                <a:lnTo>
                  <a:pt x="112" y="222"/>
                </a:lnTo>
                <a:lnTo>
                  <a:pt x="112" y="222"/>
                </a:lnTo>
                <a:lnTo>
                  <a:pt x="114" y="222"/>
                </a:lnTo>
                <a:lnTo>
                  <a:pt x="116" y="222"/>
                </a:lnTo>
                <a:lnTo>
                  <a:pt x="118" y="222"/>
                </a:lnTo>
                <a:lnTo>
                  <a:pt x="120" y="222"/>
                </a:lnTo>
                <a:lnTo>
                  <a:pt x="120" y="222"/>
                </a:lnTo>
                <a:lnTo>
                  <a:pt x="122" y="222"/>
                </a:lnTo>
                <a:lnTo>
                  <a:pt x="122" y="222"/>
                </a:lnTo>
                <a:lnTo>
                  <a:pt x="122" y="224"/>
                </a:lnTo>
                <a:lnTo>
                  <a:pt x="122" y="224"/>
                </a:lnTo>
                <a:lnTo>
                  <a:pt x="124" y="224"/>
                </a:lnTo>
                <a:lnTo>
                  <a:pt x="124" y="226"/>
                </a:lnTo>
                <a:lnTo>
                  <a:pt x="126" y="228"/>
                </a:lnTo>
                <a:lnTo>
                  <a:pt x="126" y="230"/>
                </a:lnTo>
                <a:lnTo>
                  <a:pt x="128" y="232"/>
                </a:lnTo>
                <a:lnTo>
                  <a:pt x="128" y="234"/>
                </a:lnTo>
                <a:lnTo>
                  <a:pt x="128" y="234"/>
                </a:lnTo>
                <a:lnTo>
                  <a:pt x="130" y="234"/>
                </a:lnTo>
                <a:lnTo>
                  <a:pt x="132" y="236"/>
                </a:lnTo>
                <a:lnTo>
                  <a:pt x="134" y="236"/>
                </a:lnTo>
                <a:lnTo>
                  <a:pt x="136" y="236"/>
                </a:lnTo>
                <a:lnTo>
                  <a:pt x="140" y="238"/>
                </a:lnTo>
                <a:lnTo>
                  <a:pt x="142" y="238"/>
                </a:lnTo>
                <a:lnTo>
                  <a:pt x="146" y="238"/>
                </a:lnTo>
                <a:lnTo>
                  <a:pt x="148" y="238"/>
                </a:lnTo>
                <a:lnTo>
                  <a:pt x="152" y="240"/>
                </a:lnTo>
                <a:lnTo>
                  <a:pt x="154" y="240"/>
                </a:lnTo>
                <a:lnTo>
                  <a:pt x="158" y="240"/>
                </a:lnTo>
                <a:lnTo>
                  <a:pt x="162" y="240"/>
                </a:lnTo>
                <a:lnTo>
                  <a:pt x="164" y="240"/>
                </a:lnTo>
                <a:lnTo>
                  <a:pt x="166" y="238"/>
                </a:lnTo>
                <a:lnTo>
                  <a:pt x="170" y="238"/>
                </a:lnTo>
                <a:lnTo>
                  <a:pt x="172" y="238"/>
                </a:lnTo>
                <a:lnTo>
                  <a:pt x="174" y="236"/>
                </a:lnTo>
                <a:lnTo>
                  <a:pt x="174" y="236"/>
                </a:lnTo>
                <a:lnTo>
                  <a:pt x="174" y="236"/>
                </a:lnTo>
                <a:lnTo>
                  <a:pt x="176" y="234"/>
                </a:lnTo>
                <a:lnTo>
                  <a:pt x="176" y="232"/>
                </a:lnTo>
                <a:lnTo>
                  <a:pt x="176" y="230"/>
                </a:lnTo>
                <a:lnTo>
                  <a:pt x="178" y="228"/>
                </a:lnTo>
                <a:lnTo>
                  <a:pt x="178" y="228"/>
                </a:lnTo>
                <a:lnTo>
                  <a:pt x="178" y="226"/>
                </a:lnTo>
                <a:lnTo>
                  <a:pt x="178" y="226"/>
                </a:lnTo>
                <a:lnTo>
                  <a:pt x="180" y="226"/>
                </a:lnTo>
                <a:lnTo>
                  <a:pt x="180" y="226"/>
                </a:lnTo>
                <a:lnTo>
                  <a:pt x="180" y="224"/>
                </a:lnTo>
                <a:lnTo>
                  <a:pt x="182" y="226"/>
                </a:lnTo>
                <a:lnTo>
                  <a:pt x="184" y="226"/>
                </a:lnTo>
                <a:lnTo>
                  <a:pt x="184" y="226"/>
                </a:lnTo>
                <a:lnTo>
                  <a:pt x="186" y="226"/>
                </a:lnTo>
                <a:lnTo>
                  <a:pt x="186" y="228"/>
                </a:lnTo>
                <a:lnTo>
                  <a:pt x="188" y="228"/>
                </a:lnTo>
                <a:lnTo>
                  <a:pt x="188" y="228"/>
                </a:lnTo>
                <a:lnTo>
                  <a:pt x="190" y="230"/>
                </a:lnTo>
                <a:lnTo>
                  <a:pt x="190" y="230"/>
                </a:lnTo>
                <a:lnTo>
                  <a:pt x="190" y="232"/>
                </a:lnTo>
                <a:lnTo>
                  <a:pt x="190" y="234"/>
                </a:lnTo>
                <a:lnTo>
                  <a:pt x="190" y="236"/>
                </a:lnTo>
                <a:lnTo>
                  <a:pt x="192" y="240"/>
                </a:lnTo>
                <a:lnTo>
                  <a:pt x="192" y="244"/>
                </a:lnTo>
                <a:lnTo>
                  <a:pt x="192" y="246"/>
                </a:lnTo>
                <a:lnTo>
                  <a:pt x="192" y="248"/>
                </a:lnTo>
                <a:lnTo>
                  <a:pt x="192" y="250"/>
                </a:lnTo>
                <a:lnTo>
                  <a:pt x="192" y="250"/>
                </a:lnTo>
                <a:lnTo>
                  <a:pt x="194" y="252"/>
                </a:lnTo>
                <a:lnTo>
                  <a:pt x="194" y="254"/>
                </a:lnTo>
                <a:lnTo>
                  <a:pt x="196" y="254"/>
                </a:lnTo>
                <a:lnTo>
                  <a:pt x="198" y="256"/>
                </a:lnTo>
                <a:lnTo>
                  <a:pt x="200" y="258"/>
                </a:lnTo>
                <a:lnTo>
                  <a:pt x="202" y="258"/>
                </a:lnTo>
                <a:lnTo>
                  <a:pt x="204" y="260"/>
                </a:lnTo>
                <a:lnTo>
                  <a:pt x="206" y="262"/>
                </a:lnTo>
                <a:lnTo>
                  <a:pt x="208" y="262"/>
                </a:lnTo>
                <a:lnTo>
                  <a:pt x="210" y="262"/>
                </a:lnTo>
                <a:lnTo>
                  <a:pt x="214" y="262"/>
                </a:lnTo>
                <a:lnTo>
                  <a:pt x="216" y="262"/>
                </a:lnTo>
                <a:lnTo>
                  <a:pt x="218" y="262"/>
                </a:lnTo>
                <a:lnTo>
                  <a:pt x="224" y="262"/>
                </a:lnTo>
                <a:lnTo>
                  <a:pt x="230" y="262"/>
                </a:lnTo>
                <a:lnTo>
                  <a:pt x="236" y="260"/>
                </a:lnTo>
                <a:lnTo>
                  <a:pt x="242" y="260"/>
                </a:lnTo>
                <a:lnTo>
                  <a:pt x="246" y="260"/>
                </a:lnTo>
                <a:lnTo>
                  <a:pt x="248" y="260"/>
                </a:lnTo>
                <a:lnTo>
                  <a:pt x="250" y="260"/>
                </a:lnTo>
                <a:lnTo>
                  <a:pt x="252" y="260"/>
                </a:lnTo>
                <a:lnTo>
                  <a:pt x="254" y="260"/>
                </a:lnTo>
                <a:lnTo>
                  <a:pt x="254" y="260"/>
                </a:lnTo>
                <a:lnTo>
                  <a:pt x="258" y="260"/>
                </a:lnTo>
                <a:lnTo>
                  <a:pt x="258" y="262"/>
                </a:lnTo>
                <a:lnTo>
                  <a:pt x="260" y="262"/>
                </a:lnTo>
                <a:lnTo>
                  <a:pt x="260" y="262"/>
                </a:lnTo>
                <a:lnTo>
                  <a:pt x="260" y="262"/>
                </a:lnTo>
                <a:lnTo>
                  <a:pt x="262" y="262"/>
                </a:lnTo>
                <a:lnTo>
                  <a:pt x="262" y="262"/>
                </a:lnTo>
                <a:lnTo>
                  <a:pt x="262" y="260"/>
                </a:lnTo>
                <a:lnTo>
                  <a:pt x="262" y="260"/>
                </a:lnTo>
                <a:lnTo>
                  <a:pt x="264" y="258"/>
                </a:lnTo>
                <a:lnTo>
                  <a:pt x="264" y="256"/>
                </a:lnTo>
                <a:lnTo>
                  <a:pt x="264" y="254"/>
                </a:lnTo>
                <a:lnTo>
                  <a:pt x="264" y="252"/>
                </a:lnTo>
                <a:lnTo>
                  <a:pt x="264" y="250"/>
                </a:lnTo>
                <a:lnTo>
                  <a:pt x="266" y="248"/>
                </a:lnTo>
                <a:lnTo>
                  <a:pt x="266" y="248"/>
                </a:lnTo>
                <a:lnTo>
                  <a:pt x="270" y="246"/>
                </a:lnTo>
                <a:lnTo>
                  <a:pt x="274" y="246"/>
                </a:lnTo>
                <a:lnTo>
                  <a:pt x="276" y="244"/>
                </a:lnTo>
                <a:lnTo>
                  <a:pt x="276" y="244"/>
                </a:lnTo>
                <a:lnTo>
                  <a:pt x="278" y="244"/>
                </a:lnTo>
                <a:lnTo>
                  <a:pt x="280" y="242"/>
                </a:lnTo>
                <a:lnTo>
                  <a:pt x="280" y="240"/>
                </a:lnTo>
                <a:lnTo>
                  <a:pt x="282" y="238"/>
                </a:lnTo>
                <a:lnTo>
                  <a:pt x="284" y="238"/>
                </a:lnTo>
                <a:lnTo>
                  <a:pt x="284" y="236"/>
                </a:lnTo>
                <a:lnTo>
                  <a:pt x="284" y="234"/>
                </a:lnTo>
                <a:lnTo>
                  <a:pt x="286" y="234"/>
                </a:lnTo>
                <a:lnTo>
                  <a:pt x="286" y="232"/>
                </a:lnTo>
                <a:lnTo>
                  <a:pt x="286" y="232"/>
                </a:lnTo>
                <a:lnTo>
                  <a:pt x="284" y="230"/>
                </a:lnTo>
                <a:lnTo>
                  <a:pt x="284" y="230"/>
                </a:lnTo>
                <a:lnTo>
                  <a:pt x="284" y="228"/>
                </a:lnTo>
                <a:lnTo>
                  <a:pt x="282" y="226"/>
                </a:lnTo>
                <a:lnTo>
                  <a:pt x="282" y="226"/>
                </a:lnTo>
                <a:lnTo>
                  <a:pt x="280" y="224"/>
                </a:lnTo>
                <a:lnTo>
                  <a:pt x="280" y="224"/>
                </a:lnTo>
                <a:lnTo>
                  <a:pt x="280" y="224"/>
                </a:lnTo>
                <a:lnTo>
                  <a:pt x="280" y="224"/>
                </a:lnTo>
                <a:lnTo>
                  <a:pt x="278" y="224"/>
                </a:lnTo>
                <a:lnTo>
                  <a:pt x="276" y="224"/>
                </a:lnTo>
                <a:lnTo>
                  <a:pt x="274" y="224"/>
                </a:lnTo>
                <a:lnTo>
                  <a:pt x="272" y="224"/>
                </a:lnTo>
                <a:lnTo>
                  <a:pt x="272" y="224"/>
                </a:lnTo>
                <a:lnTo>
                  <a:pt x="270" y="224"/>
                </a:lnTo>
                <a:lnTo>
                  <a:pt x="270" y="222"/>
                </a:lnTo>
                <a:lnTo>
                  <a:pt x="268" y="222"/>
                </a:lnTo>
                <a:lnTo>
                  <a:pt x="268" y="222"/>
                </a:lnTo>
                <a:lnTo>
                  <a:pt x="268" y="222"/>
                </a:lnTo>
                <a:lnTo>
                  <a:pt x="268" y="220"/>
                </a:lnTo>
                <a:lnTo>
                  <a:pt x="266" y="218"/>
                </a:lnTo>
                <a:lnTo>
                  <a:pt x="266" y="216"/>
                </a:lnTo>
                <a:lnTo>
                  <a:pt x="266" y="214"/>
                </a:lnTo>
                <a:lnTo>
                  <a:pt x="266" y="210"/>
                </a:lnTo>
                <a:lnTo>
                  <a:pt x="266" y="208"/>
                </a:lnTo>
                <a:lnTo>
                  <a:pt x="266" y="206"/>
                </a:lnTo>
                <a:lnTo>
                  <a:pt x="262" y="206"/>
                </a:lnTo>
                <a:lnTo>
                  <a:pt x="260" y="204"/>
                </a:lnTo>
                <a:lnTo>
                  <a:pt x="258" y="204"/>
                </a:lnTo>
                <a:lnTo>
                  <a:pt x="254" y="202"/>
                </a:lnTo>
                <a:lnTo>
                  <a:pt x="252" y="202"/>
                </a:lnTo>
                <a:lnTo>
                  <a:pt x="252" y="200"/>
                </a:lnTo>
                <a:lnTo>
                  <a:pt x="250" y="200"/>
                </a:lnTo>
                <a:lnTo>
                  <a:pt x="250" y="200"/>
                </a:lnTo>
                <a:lnTo>
                  <a:pt x="248" y="198"/>
                </a:lnTo>
                <a:lnTo>
                  <a:pt x="248" y="198"/>
                </a:lnTo>
                <a:lnTo>
                  <a:pt x="248" y="198"/>
                </a:lnTo>
                <a:lnTo>
                  <a:pt x="248" y="196"/>
                </a:lnTo>
                <a:lnTo>
                  <a:pt x="248" y="194"/>
                </a:lnTo>
                <a:lnTo>
                  <a:pt x="248" y="192"/>
                </a:lnTo>
                <a:lnTo>
                  <a:pt x="248" y="190"/>
                </a:lnTo>
                <a:lnTo>
                  <a:pt x="250" y="188"/>
                </a:lnTo>
                <a:lnTo>
                  <a:pt x="250" y="184"/>
                </a:lnTo>
                <a:lnTo>
                  <a:pt x="250" y="184"/>
                </a:lnTo>
                <a:lnTo>
                  <a:pt x="252" y="182"/>
                </a:lnTo>
                <a:lnTo>
                  <a:pt x="254" y="180"/>
                </a:lnTo>
                <a:lnTo>
                  <a:pt x="256" y="178"/>
                </a:lnTo>
                <a:lnTo>
                  <a:pt x="256" y="178"/>
                </a:lnTo>
                <a:lnTo>
                  <a:pt x="258" y="176"/>
                </a:lnTo>
                <a:lnTo>
                  <a:pt x="258" y="176"/>
                </a:lnTo>
                <a:lnTo>
                  <a:pt x="258" y="174"/>
                </a:lnTo>
                <a:lnTo>
                  <a:pt x="258" y="172"/>
                </a:lnTo>
                <a:lnTo>
                  <a:pt x="258" y="170"/>
                </a:lnTo>
                <a:lnTo>
                  <a:pt x="258" y="168"/>
                </a:lnTo>
                <a:lnTo>
                  <a:pt x="256" y="166"/>
                </a:lnTo>
                <a:lnTo>
                  <a:pt x="256" y="162"/>
                </a:lnTo>
                <a:lnTo>
                  <a:pt x="256" y="160"/>
                </a:lnTo>
                <a:lnTo>
                  <a:pt x="254" y="160"/>
                </a:lnTo>
                <a:lnTo>
                  <a:pt x="254" y="158"/>
                </a:lnTo>
                <a:lnTo>
                  <a:pt x="254" y="158"/>
                </a:lnTo>
                <a:lnTo>
                  <a:pt x="252" y="158"/>
                </a:lnTo>
                <a:lnTo>
                  <a:pt x="252" y="156"/>
                </a:lnTo>
                <a:lnTo>
                  <a:pt x="250" y="156"/>
                </a:lnTo>
                <a:lnTo>
                  <a:pt x="250" y="156"/>
                </a:lnTo>
                <a:lnTo>
                  <a:pt x="248" y="156"/>
                </a:lnTo>
                <a:lnTo>
                  <a:pt x="246" y="156"/>
                </a:lnTo>
                <a:lnTo>
                  <a:pt x="244" y="158"/>
                </a:lnTo>
                <a:lnTo>
                  <a:pt x="240" y="158"/>
                </a:lnTo>
                <a:lnTo>
                  <a:pt x="238" y="158"/>
                </a:lnTo>
                <a:lnTo>
                  <a:pt x="238" y="158"/>
                </a:lnTo>
                <a:lnTo>
                  <a:pt x="236" y="158"/>
                </a:lnTo>
                <a:lnTo>
                  <a:pt x="236" y="158"/>
                </a:lnTo>
                <a:lnTo>
                  <a:pt x="234" y="158"/>
                </a:lnTo>
                <a:lnTo>
                  <a:pt x="234" y="156"/>
                </a:lnTo>
                <a:lnTo>
                  <a:pt x="234" y="156"/>
                </a:lnTo>
                <a:lnTo>
                  <a:pt x="234" y="154"/>
                </a:lnTo>
                <a:lnTo>
                  <a:pt x="234" y="154"/>
                </a:lnTo>
                <a:lnTo>
                  <a:pt x="234" y="152"/>
                </a:lnTo>
                <a:lnTo>
                  <a:pt x="234" y="150"/>
                </a:lnTo>
                <a:lnTo>
                  <a:pt x="234" y="148"/>
                </a:lnTo>
                <a:lnTo>
                  <a:pt x="234" y="146"/>
                </a:lnTo>
                <a:lnTo>
                  <a:pt x="234" y="144"/>
                </a:lnTo>
                <a:lnTo>
                  <a:pt x="234" y="140"/>
                </a:lnTo>
                <a:lnTo>
                  <a:pt x="238" y="130"/>
                </a:lnTo>
                <a:lnTo>
                  <a:pt x="238" y="128"/>
                </a:lnTo>
                <a:lnTo>
                  <a:pt x="238" y="126"/>
                </a:lnTo>
                <a:lnTo>
                  <a:pt x="238" y="124"/>
                </a:lnTo>
                <a:lnTo>
                  <a:pt x="238" y="122"/>
                </a:lnTo>
                <a:lnTo>
                  <a:pt x="238" y="120"/>
                </a:lnTo>
                <a:lnTo>
                  <a:pt x="238" y="116"/>
                </a:lnTo>
                <a:lnTo>
                  <a:pt x="236" y="108"/>
                </a:lnTo>
                <a:lnTo>
                  <a:pt x="234" y="100"/>
                </a:lnTo>
                <a:lnTo>
                  <a:pt x="236" y="96"/>
                </a:lnTo>
                <a:lnTo>
                  <a:pt x="238" y="90"/>
                </a:lnTo>
                <a:lnTo>
                  <a:pt x="238" y="86"/>
                </a:lnTo>
                <a:lnTo>
                  <a:pt x="240" y="80"/>
                </a:lnTo>
                <a:lnTo>
                  <a:pt x="240" y="78"/>
                </a:lnTo>
                <a:lnTo>
                  <a:pt x="240" y="74"/>
                </a:lnTo>
                <a:lnTo>
                  <a:pt x="240" y="72"/>
                </a:lnTo>
                <a:lnTo>
                  <a:pt x="240" y="70"/>
                </a:lnTo>
                <a:lnTo>
                  <a:pt x="240" y="68"/>
                </a:lnTo>
                <a:lnTo>
                  <a:pt x="240" y="68"/>
                </a:lnTo>
                <a:lnTo>
                  <a:pt x="240" y="66"/>
                </a:lnTo>
                <a:lnTo>
                  <a:pt x="240" y="66"/>
                </a:lnTo>
                <a:lnTo>
                  <a:pt x="238" y="64"/>
                </a:lnTo>
                <a:lnTo>
                  <a:pt x="238" y="64"/>
                </a:lnTo>
                <a:lnTo>
                  <a:pt x="236" y="64"/>
                </a:lnTo>
                <a:lnTo>
                  <a:pt x="234" y="62"/>
                </a:lnTo>
                <a:lnTo>
                  <a:pt x="230" y="60"/>
                </a:lnTo>
                <a:lnTo>
                  <a:pt x="224" y="58"/>
                </a:lnTo>
                <a:lnTo>
                  <a:pt x="222" y="58"/>
                </a:lnTo>
                <a:lnTo>
                  <a:pt x="220" y="56"/>
                </a:lnTo>
                <a:lnTo>
                  <a:pt x="218" y="54"/>
                </a:lnTo>
                <a:lnTo>
                  <a:pt x="214" y="52"/>
                </a:lnTo>
                <a:lnTo>
                  <a:pt x="208" y="48"/>
                </a:lnTo>
                <a:lnTo>
                  <a:pt x="206" y="46"/>
                </a:lnTo>
                <a:lnTo>
                  <a:pt x="202" y="44"/>
                </a:lnTo>
                <a:lnTo>
                  <a:pt x="200" y="42"/>
                </a:lnTo>
                <a:lnTo>
                  <a:pt x="198" y="40"/>
                </a:lnTo>
                <a:lnTo>
                  <a:pt x="198" y="40"/>
                </a:lnTo>
                <a:lnTo>
                  <a:pt x="196" y="40"/>
                </a:lnTo>
                <a:lnTo>
                  <a:pt x="194" y="40"/>
                </a:lnTo>
                <a:lnTo>
                  <a:pt x="192" y="40"/>
                </a:lnTo>
                <a:lnTo>
                  <a:pt x="190" y="40"/>
                </a:lnTo>
                <a:lnTo>
                  <a:pt x="184" y="40"/>
                </a:lnTo>
                <a:lnTo>
                  <a:pt x="182" y="38"/>
                </a:lnTo>
                <a:lnTo>
                  <a:pt x="182" y="38"/>
                </a:lnTo>
                <a:lnTo>
                  <a:pt x="178" y="38"/>
                </a:lnTo>
                <a:lnTo>
                  <a:pt x="176" y="38"/>
                </a:lnTo>
                <a:lnTo>
                  <a:pt x="168" y="34"/>
                </a:lnTo>
                <a:lnTo>
                  <a:pt x="164" y="34"/>
                </a:lnTo>
                <a:lnTo>
                  <a:pt x="162" y="34"/>
                </a:lnTo>
                <a:lnTo>
                  <a:pt x="162" y="34"/>
                </a:lnTo>
                <a:lnTo>
                  <a:pt x="160" y="34"/>
                </a:lnTo>
                <a:lnTo>
                  <a:pt x="158" y="34"/>
                </a:lnTo>
                <a:lnTo>
                  <a:pt x="158" y="34"/>
                </a:lnTo>
                <a:lnTo>
                  <a:pt x="156" y="34"/>
                </a:lnTo>
                <a:lnTo>
                  <a:pt x="156" y="34"/>
                </a:lnTo>
                <a:lnTo>
                  <a:pt x="154" y="34"/>
                </a:lnTo>
                <a:lnTo>
                  <a:pt x="154" y="36"/>
                </a:lnTo>
                <a:lnTo>
                  <a:pt x="154" y="36"/>
                </a:lnTo>
                <a:lnTo>
                  <a:pt x="154" y="38"/>
                </a:lnTo>
                <a:lnTo>
                  <a:pt x="152" y="40"/>
                </a:lnTo>
                <a:lnTo>
                  <a:pt x="152" y="42"/>
                </a:lnTo>
                <a:lnTo>
                  <a:pt x="152" y="44"/>
                </a:lnTo>
                <a:lnTo>
                  <a:pt x="150" y="46"/>
                </a:lnTo>
                <a:lnTo>
                  <a:pt x="150" y="46"/>
                </a:lnTo>
                <a:lnTo>
                  <a:pt x="150" y="46"/>
                </a:lnTo>
                <a:lnTo>
                  <a:pt x="148" y="48"/>
                </a:lnTo>
                <a:lnTo>
                  <a:pt x="146" y="48"/>
                </a:lnTo>
                <a:lnTo>
                  <a:pt x="144" y="50"/>
                </a:lnTo>
                <a:lnTo>
                  <a:pt x="142" y="50"/>
                </a:lnTo>
                <a:lnTo>
                  <a:pt x="138" y="52"/>
                </a:lnTo>
                <a:lnTo>
                  <a:pt x="134" y="52"/>
                </a:lnTo>
                <a:lnTo>
                  <a:pt x="132" y="54"/>
                </a:lnTo>
                <a:lnTo>
                  <a:pt x="128" y="54"/>
                </a:lnTo>
                <a:lnTo>
                  <a:pt x="122" y="56"/>
                </a:lnTo>
                <a:lnTo>
                  <a:pt x="122" y="56"/>
                </a:lnTo>
                <a:lnTo>
                  <a:pt x="120" y="58"/>
                </a:lnTo>
                <a:lnTo>
                  <a:pt x="118" y="58"/>
                </a:lnTo>
                <a:lnTo>
                  <a:pt x="118" y="60"/>
                </a:lnTo>
                <a:lnTo>
                  <a:pt x="116" y="62"/>
                </a:lnTo>
                <a:lnTo>
                  <a:pt x="114" y="62"/>
                </a:lnTo>
                <a:lnTo>
                  <a:pt x="114" y="64"/>
                </a:lnTo>
                <a:lnTo>
                  <a:pt x="112" y="64"/>
                </a:lnTo>
                <a:lnTo>
                  <a:pt x="112" y="66"/>
                </a:lnTo>
                <a:lnTo>
                  <a:pt x="112" y="66"/>
                </a:lnTo>
                <a:lnTo>
                  <a:pt x="110" y="66"/>
                </a:lnTo>
                <a:lnTo>
                  <a:pt x="108" y="66"/>
                </a:lnTo>
                <a:lnTo>
                  <a:pt x="106" y="66"/>
                </a:lnTo>
                <a:lnTo>
                  <a:pt x="104" y="66"/>
                </a:lnTo>
                <a:lnTo>
                  <a:pt x="100" y="64"/>
                </a:lnTo>
                <a:lnTo>
                  <a:pt x="98" y="64"/>
                </a:lnTo>
                <a:lnTo>
                  <a:pt x="96" y="64"/>
                </a:lnTo>
                <a:lnTo>
                  <a:pt x="94" y="62"/>
                </a:lnTo>
                <a:lnTo>
                  <a:pt x="92" y="62"/>
                </a:lnTo>
                <a:lnTo>
                  <a:pt x="90" y="60"/>
                </a:lnTo>
                <a:lnTo>
                  <a:pt x="88" y="58"/>
                </a:lnTo>
                <a:lnTo>
                  <a:pt x="86" y="56"/>
                </a:lnTo>
                <a:lnTo>
                  <a:pt x="82" y="54"/>
                </a:lnTo>
                <a:lnTo>
                  <a:pt x="78" y="50"/>
                </a:lnTo>
                <a:lnTo>
                  <a:pt x="74" y="48"/>
                </a:lnTo>
                <a:lnTo>
                  <a:pt x="70" y="46"/>
                </a:lnTo>
                <a:lnTo>
                  <a:pt x="68" y="44"/>
                </a:lnTo>
                <a:lnTo>
                  <a:pt x="66" y="42"/>
                </a:lnTo>
                <a:lnTo>
                  <a:pt x="66" y="42"/>
                </a:lnTo>
                <a:lnTo>
                  <a:pt x="64" y="40"/>
                </a:lnTo>
                <a:lnTo>
                  <a:pt x="64" y="40"/>
                </a:lnTo>
                <a:lnTo>
                  <a:pt x="64" y="38"/>
                </a:lnTo>
                <a:lnTo>
                  <a:pt x="62" y="36"/>
                </a:lnTo>
                <a:lnTo>
                  <a:pt x="62" y="32"/>
                </a:lnTo>
                <a:lnTo>
                  <a:pt x="60" y="30"/>
                </a:lnTo>
                <a:lnTo>
                  <a:pt x="60" y="24"/>
                </a:lnTo>
                <a:lnTo>
                  <a:pt x="60" y="22"/>
                </a:lnTo>
                <a:lnTo>
                  <a:pt x="60" y="18"/>
                </a:lnTo>
                <a:lnTo>
                  <a:pt x="60" y="16"/>
                </a:lnTo>
                <a:lnTo>
                  <a:pt x="58" y="12"/>
                </a:lnTo>
                <a:lnTo>
                  <a:pt x="58" y="10"/>
                </a:lnTo>
                <a:lnTo>
                  <a:pt x="58" y="8"/>
                </a:lnTo>
                <a:lnTo>
                  <a:pt x="56" y="6"/>
                </a:lnTo>
                <a:lnTo>
                  <a:pt x="56" y="4"/>
                </a:lnTo>
                <a:lnTo>
                  <a:pt x="56" y="4"/>
                </a:lnTo>
                <a:lnTo>
                  <a:pt x="56" y="2"/>
                </a:lnTo>
                <a:lnTo>
                  <a:pt x="54" y="2"/>
                </a:lnTo>
                <a:lnTo>
                  <a:pt x="54" y="2"/>
                </a:lnTo>
                <a:lnTo>
                  <a:pt x="54" y="2"/>
                </a:lnTo>
                <a:lnTo>
                  <a:pt x="52" y="2"/>
                </a:lnTo>
                <a:lnTo>
                  <a:pt x="50" y="4"/>
                </a:lnTo>
                <a:lnTo>
                  <a:pt x="50" y="4"/>
                </a:lnTo>
                <a:lnTo>
                  <a:pt x="48" y="4"/>
                </a:lnTo>
                <a:lnTo>
                  <a:pt x="48" y="6"/>
                </a:lnTo>
                <a:lnTo>
                  <a:pt x="46" y="6"/>
                </a:lnTo>
                <a:lnTo>
                  <a:pt x="46" y="8"/>
                </a:lnTo>
                <a:lnTo>
                  <a:pt x="46" y="8"/>
                </a:lnTo>
                <a:lnTo>
                  <a:pt x="44" y="8"/>
                </a:lnTo>
                <a:lnTo>
                  <a:pt x="44" y="10"/>
                </a:lnTo>
                <a:lnTo>
                  <a:pt x="44" y="12"/>
                </a:lnTo>
                <a:lnTo>
                  <a:pt x="44" y="14"/>
                </a:lnTo>
                <a:lnTo>
                  <a:pt x="44" y="16"/>
                </a:lnTo>
                <a:lnTo>
                  <a:pt x="44" y="18"/>
                </a:lnTo>
                <a:lnTo>
                  <a:pt x="42" y="20"/>
                </a:lnTo>
                <a:lnTo>
                  <a:pt x="42" y="20"/>
                </a:lnTo>
                <a:lnTo>
                  <a:pt x="42" y="20"/>
                </a:lnTo>
                <a:lnTo>
                  <a:pt x="40" y="20"/>
                </a:lnTo>
                <a:lnTo>
                  <a:pt x="40" y="20"/>
                </a:lnTo>
                <a:lnTo>
                  <a:pt x="38" y="22"/>
                </a:lnTo>
                <a:lnTo>
                  <a:pt x="38" y="22"/>
                </a:lnTo>
                <a:lnTo>
                  <a:pt x="34" y="22"/>
                </a:lnTo>
                <a:lnTo>
                  <a:pt x="30" y="22"/>
                </a:lnTo>
                <a:lnTo>
                  <a:pt x="28" y="20"/>
                </a:lnTo>
                <a:lnTo>
                  <a:pt x="26" y="20"/>
                </a:lnTo>
                <a:lnTo>
                  <a:pt x="22" y="20"/>
                </a:lnTo>
                <a:lnTo>
                  <a:pt x="22" y="18"/>
                </a:lnTo>
                <a:lnTo>
                  <a:pt x="20" y="14"/>
                </a:lnTo>
                <a:lnTo>
                  <a:pt x="18" y="10"/>
                </a:lnTo>
                <a:lnTo>
                  <a:pt x="18" y="8"/>
                </a:lnTo>
                <a:lnTo>
                  <a:pt x="16" y="8"/>
                </a:lnTo>
                <a:lnTo>
                  <a:pt x="16" y="6"/>
                </a:lnTo>
                <a:lnTo>
                  <a:pt x="14" y="4"/>
                </a:lnTo>
                <a:lnTo>
                  <a:pt x="10" y="2"/>
                </a:lnTo>
                <a:lnTo>
                  <a:pt x="6" y="0"/>
                </a:lnTo>
                <a:lnTo>
                  <a:pt x="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3" name="Freeform 76"/>
          <p:cNvSpPr>
            <a:spLocks/>
          </p:cNvSpPr>
          <p:nvPr/>
        </p:nvSpPr>
        <p:spPr bwMode="auto">
          <a:xfrm>
            <a:off x="5336170" y="3451079"/>
            <a:ext cx="495373" cy="453804"/>
          </a:xfrm>
          <a:custGeom>
            <a:avLst/>
            <a:gdLst>
              <a:gd name="T0" fmla="*/ 0 w 286"/>
              <a:gd name="T1" fmla="*/ 8 h 262"/>
              <a:gd name="T2" fmla="*/ 10 w 286"/>
              <a:gd name="T3" fmla="*/ 34 h 262"/>
              <a:gd name="T4" fmla="*/ 18 w 286"/>
              <a:gd name="T5" fmla="*/ 68 h 262"/>
              <a:gd name="T6" fmla="*/ 22 w 286"/>
              <a:gd name="T7" fmla="*/ 76 h 262"/>
              <a:gd name="T8" fmla="*/ 34 w 286"/>
              <a:gd name="T9" fmla="*/ 78 h 262"/>
              <a:gd name="T10" fmla="*/ 32 w 286"/>
              <a:gd name="T11" fmla="*/ 92 h 262"/>
              <a:gd name="T12" fmla="*/ 22 w 286"/>
              <a:gd name="T13" fmla="*/ 98 h 262"/>
              <a:gd name="T14" fmla="*/ 22 w 286"/>
              <a:gd name="T15" fmla="*/ 114 h 262"/>
              <a:gd name="T16" fmla="*/ 32 w 286"/>
              <a:gd name="T17" fmla="*/ 118 h 262"/>
              <a:gd name="T18" fmla="*/ 36 w 286"/>
              <a:gd name="T19" fmla="*/ 128 h 262"/>
              <a:gd name="T20" fmla="*/ 46 w 286"/>
              <a:gd name="T21" fmla="*/ 136 h 262"/>
              <a:gd name="T22" fmla="*/ 58 w 286"/>
              <a:gd name="T23" fmla="*/ 134 h 262"/>
              <a:gd name="T24" fmla="*/ 60 w 286"/>
              <a:gd name="T25" fmla="*/ 146 h 262"/>
              <a:gd name="T26" fmla="*/ 56 w 286"/>
              <a:gd name="T27" fmla="*/ 160 h 262"/>
              <a:gd name="T28" fmla="*/ 64 w 286"/>
              <a:gd name="T29" fmla="*/ 164 h 262"/>
              <a:gd name="T30" fmla="*/ 66 w 286"/>
              <a:gd name="T31" fmla="*/ 178 h 262"/>
              <a:gd name="T32" fmla="*/ 78 w 286"/>
              <a:gd name="T33" fmla="*/ 184 h 262"/>
              <a:gd name="T34" fmla="*/ 86 w 286"/>
              <a:gd name="T35" fmla="*/ 176 h 262"/>
              <a:gd name="T36" fmla="*/ 90 w 286"/>
              <a:gd name="T37" fmla="*/ 176 h 262"/>
              <a:gd name="T38" fmla="*/ 96 w 286"/>
              <a:gd name="T39" fmla="*/ 200 h 262"/>
              <a:gd name="T40" fmla="*/ 100 w 286"/>
              <a:gd name="T41" fmla="*/ 210 h 262"/>
              <a:gd name="T42" fmla="*/ 110 w 286"/>
              <a:gd name="T43" fmla="*/ 214 h 262"/>
              <a:gd name="T44" fmla="*/ 110 w 286"/>
              <a:gd name="T45" fmla="*/ 222 h 262"/>
              <a:gd name="T46" fmla="*/ 120 w 286"/>
              <a:gd name="T47" fmla="*/ 222 h 262"/>
              <a:gd name="T48" fmla="*/ 128 w 286"/>
              <a:gd name="T49" fmla="*/ 232 h 262"/>
              <a:gd name="T50" fmla="*/ 146 w 286"/>
              <a:gd name="T51" fmla="*/ 238 h 262"/>
              <a:gd name="T52" fmla="*/ 172 w 286"/>
              <a:gd name="T53" fmla="*/ 238 h 262"/>
              <a:gd name="T54" fmla="*/ 178 w 286"/>
              <a:gd name="T55" fmla="*/ 226 h 262"/>
              <a:gd name="T56" fmla="*/ 186 w 286"/>
              <a:gd name="T57" fmla="*/ 228 h 262"/>
              <a:gd name="T58" fmla="*/ 192 w 286"/>
              <a:gd name="T59" fmla="*/ 244 h 262"/>
              <a:gd name="T60" fmla="*/ 200 w 286"/>
              <a:gd name="T61" fmla="*/ 258 h 262"/>
              <a:gd name="T62" fmla="*/ 224 w 286"/>
              <a:gd name="T63" fmla="*/ 262 h 262"/>
              <a:gd name="T64" fmla="*/ 254 w 286"/>
              <a:gd name="T65" fmla="*/ 260 h 262"/>
              <a:gd name="T66" fmla="*/ 262 w 286"/>
              <a:gd name="T67" fmla="*/ 260 h 262"/>
              <a:gd name="T68" fmla="*/ 274 w 286"/>
              <a:gd name="T69" fmla="*/ 246 h 262"/>
              <a:gd name="T70" fmla="*/ 284 w 286"/>
              <a:gd name="T71" fmla="*/ 234 h 262"/>
              <a:gd name="T72" fmla="*/ 280 w 286"/>
              <a:gd name="T73" fmla="*/ 224 h 262"/>
              <a:gd name="T74" fmla="*/ 270 w 286"/>
              <a:gd name="T75" fmla="*/ 224 h 262"/>
              <a:gd name="T76" fmla="*/ 266 w 286"/>
              <a:gd name="T77" fmla="*/ 210 h 262"/>
              <a:gd name="T78" fmla="*/ 250 w 286"/>
              <a:gd name="T79" fmla="*/ 200 h 262"/>
              <a:gd name="T80" fmla="*/ 250 w 286"/>
              <a:gd name="T81" fmla="*/ 188 h 262"/>
              <a:gd name="T82" fmla="*/ 258 w 286"/>
              <a:gd name="T83" fmla="*/ 174 h 262"/>
              <a:gd name="T84" fmla="*/ 254 w 286"/>
              <a:gd name="T85" fmla="*/ 158 h 262"/>
              <a:gd name="T86" fmla="*/ 238 w 286"/>
              <a:gd name="T87" fmla="*/ 158 h 262"/>
              <a:gd name="T88" fmla="*/ 234 w 286"/>
              <a:gd name="T89" fmla="*/ 152 h 262"/>
              <a:gd name="T90" fmla="*/ 238 w 286"/>
              <a:gd name="T91" fmla="*/ 124 h 262"/>
              <a:gd name="T92" fmla="*/ 240 w 286"/>
              <a:gd name="T93" fmla="*/ 80 h 262"/>
              <a:gd name="T94" fmla="*/ 238 w 286"/>
              <a:gd name="T95" fmla="*/ 64 h 262"/>
              <a:gd name="T96" fmla="*/ 214 w 286"/>
              <a:gd name="T97" fmla="*/ 52 h 262"/>
              <a:gd name="T98" fmla="*/ 192 w 286"/>
              <a:gd name="T99" fmla="*/ 40 h 262"/>
              <a:gd name="T100" fmla="*/ 162 w 286"/>
              <a:gd name="T101" fmla="*/ 34 h 262"/>
              <a:gd name="T102" fmla="*/ 154 w 286"/>
              <a:gd name="T103" fmla="*/ 36 h 262"/>
              <a:gd name="T104" fmla="*/ 146 w 286"/>
              <a:gd name="T105" fmla="*/ 48 h 262"/>
              <a:gd name="T106" fmla="*/ 120 w 286"/>
              <a:gd name="T107" fmla="*/ 58 h 262"/>
              <a:gd name="T108" fmla="*/ 110 w 286"/>
              <a:gd name="T109" fmla="*/ 66 h 262"/>
              <a:gd name="T110" fmla="*/ 90 w 286"/>
              <a:gd name="T111" fmla="*/ 60 h 262"/>
              <a:gd name="T112" fmla="*/ 66 w 286"/>
              <a:gd name="T113" fmla="*/ 42 h 262"/>
              <a:gd name="T114" fmla="*/ 60 w 286"/>
              <a:gd name="T115" fmla="*/ 18 h 262"/>
              <a:gd name="T116" fmla="*/ 54 w 286"/>
              <a:gd name="T117" fmla="*/ 2 h 262"/>
              <a:gd name="T118" fmla="*/ 46 w 286"/>
              <a:gd name="T119" fmla="*/ 8 h 262"/>
              <a:gd name="T120" fmla="*/ 42 w 286"/>
              <a:gd name="T121" fmla="*/ 20 h 262"/>
              <a:gd name="T122" fmla="*/ 26 w 286"/>
              <a:gd name="T123" fmla="*/ 20 h 262"/>
              <a:gd name="T124" fmla="*/ 10 w 286"/>
              <a:gd name="T125"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262">
                <a:moveTo>
                  <a:pt x="4" y="0"/>
                </a:moveTo>
                <a:lnTo>
                  <a:pt x="4" y="0"/>
                </a:lnTo>
                <a:lnTo>
                  <a:pt x="4" y="0"/>
                </a:lnTo>
                <a:lnTo>
                  <a:pt x="2" y="2"/>
                </a:lnTo>
                <a:lnTo>
                  <a:pt x="0" y="4"/>
                </a:lnTo>
                <a:lnTo>
                  <a:pt x="0" y="4"/>
                </a:lnTo>
                <a:lnTo>
                  <a:pt x="0" y="6"/>
                </a:lnTo>
                <a:lnTo>
                  <a:pt x="0" y="6"/>
                </a:lnTo>
                <a:lnTo>
                  <a:pt x="0" y="8"/>
                </a:lnTo>
                <a:lnTo>
                  <a:pt x="0" y="10"/>
                </a:lnTo>
                <a:lnTo>
                  <a:pt x="0" y="10"/>
                </a:lnTo>
                <a:lnTo>
                  <a:pt x="0" y="12"/>
                </a:lnTo>
                <a:lnTo>
                  <a:pt x="2" y="16"/>
                </a:lnTo>
                <a:lnTo>
                  <a:pt x="4" y="20"/>
                </a:lnTo>
                <a:lnTo>
                  <a:pt x="4" y="22"/>
                </a:lnTo>
                <a:lnTo>
                  <a:pt x="6" y="24"/>
                </a:lnTo>
                <a:lnTo>
                  <a:pt x="8" y="28"/>
                </a:lnTo>
                <a:lnTo>
                  <a:pt x="10" y="34"/>
                </a:lnTo>
                <a:lnTo>
                  <a:pt x="12" y="40"/>
                </a:lnTo>
                <a:lnTo>
                  <a:pt x="12" y="42"/>
                </a:lnTo>
                <a:lnTo>
                  <a:pt x="14" y="44"/>
                </a:lnTo>
                <a:lnTo>
                  <a:pt x="14" y="46"/>
                </a:lnTo>
                <a:lnTo>
                  <a:pt x="14" y="48"/>
                </a:lnTo>
                <a:lnTo>
                  <a:pt x="16" y="54"/>
                </a:lnTo>
                <a:lnTo>
                  <a:pt x="16" y="62"/>
                </a:lnTo>
                <a:lnTo>
                  <a:pt x="16" y="64"/>
                </a:lnTo>
                <a:lnTo>
                  <a:pt x="18" y="68"/>
                </a:lnTo>
                <a:lnTo>
                  <a:pt x="18" y="70"/>
                </a:lnTo>
                <a:lnTo>
                  <a:pt x="18" y="72"/>
                </a:lnTo>
                <a:lnTo>
                  <a:pt x="18" y="72"/>
                </a:lnTo>
                <a:lnTo>
                  <a:pt x="18" y="74"/>
                </a:lnTo>
                <a:lnTo>
                  <a:pt x="20" y="74"/>
                </a:lnTo>
                <a:lnTo>
                  <a:pt x="20" y="74"/>
                </a:lnTo>
                <a:lnTo>
                  <a:pt x="20" y="74"/>
                </a:lnTo>
                <a:lnTo>
                  <a:pt x="22" y="76"/>
                </a:lnTo>
                <a:lnTo>
                  <a:pt x="22" y="76"/>
                </a:lnTo>
                <a:lnTo>
                  <a:pt x="24" y="76"/>
                </a:lnTo>
                <a:lnTo>
                  <a:pt x="26" y="76"/>
                </a:lnTo>
                <a:lnTo>
                  <a:pt x="30" y="76"/>
                </a:lnTo>
                <a:lnTo>
                  <a:pt x="32" y="76"/>
                </a:lnTo>
                <a:lnTo>
                  <a:pt x="32" y="76"/>
                </a:lnTo>
                <a:lnTo>
                  <a:pt x="32" y="76"/>
                </a:lnTo>
                <a:lnTo>
                  <a:pt x="34" y="76"/>
                </a:lnTo>
                <a:lnTo>
                  <a:pt x="34" y="76"/>
                </a:lnTo>
                <a:lnTo>
                  <a:pt x="34" y="78"/>
                </a:lnTo>
                <a:lnTo>
                  <a:pt x="34" y="78"/>
                </a:lnTo>
                <a:lnTo>
                  <a:pt x="34" y="78"/>
                </a:lnTo>
                <a:lnTo>
                  <a:pt x="34" y="80"/>
                </a:lnTo>
                <a:lnTo>
                  <a:pt x="34" y="82"/>
                </a:lnTo>
                <a:lnTo>
                  <a:pt x="34" y="84"/>
                </a:lnTo>
                <a:lnTo>
                  <a:pt x="34" y="86"/>
                </a:lnTo>
                <a:lnTo>
                  <a:pt x="34" y="88"/>
                </a:lnTo>
                <a:lnTo>
                  <a:pt x="32" y="90"/>
                </a:lnTo>
                <a:lnTo>
                  <a:pt x="32" y="92"/>
                </a:lnTo>
                <a:lnTo>
                  <a:pt x="32" y="92"/>
                </a:lnTo>
                <a:lnTo>
                  <a:pt x="30" y="92"/>
                </a:lnTo>
                <a:lnTo>
                  <a:pt x="30" y="94"/>
                </a:lnTo>
                <a:lnTo>
                  <a:pt x="28" y="94"/>
                </a:lnTo>
                <a:lnTo>
                  <a:pt x="26" y="96"/>
                </a:lnTo>
                <a:lnTo>
                  <a:pt x="24" y="96"/>
                </a:lnTo>
                <a:lnTo>
                  <a:pt x="24" y="98"/>
                </a:lnTo>
                <a:lnTo>
                  <a:pt x="22" y="98"/>
                </a:lnTo>
                <a:lnTo>
                  <a:pt x="22" y="98"/>
                </a:lnTo>
                <a:lnTo>
                  <a:pt x="22" y="100"/>
                </a:lnTo>
                <a:lnTo>
                  <a:pt x="22" y="100"/>
                </a:lnTo>
                <a:lnTo>
                  <a:pt x="20" y="102"/>
                </a:lnTo>
                <a:lnTo>
                  <a:pt x="20" y="104"/>
                </a:lnTo>
                <a:lnTo>
                  <a:pt x="20" y="106"/>
                </a:lnTo>
                <a:lnTo>
                  <a:pt x="20" y="110"/>
                </a:lnTo>
                <a:lnTo>
                  <a:pt x="20" y="112"/>
                </a:lnTo>
                <a:lnTo>
                  <a:pt x="22" y="114"/>
                </a:lnTo>
                <a:lnTo>
                  <a:pt x="22" y="114"/>
                </a:lnTo>
                <a:lnTo>
                  <a:pt x="22" y="114"/>
                </a:lnTo>
                <a:lnTo>
                  <a:pt x="22" y="114"/>
                </a:lnTo>
                <a:lnTo>
                  <a:pt x="22" y="116"/>
                </a:lnTo>
                <a:lnTo>
                  <a:pt x="24" y="116"/>
                </a:lnTo>
                <a:lnTo>
                  <a:pt x="24" y="116"/>
                </a:lnTo>
                <a:lnTo>
                  <a:pt x="26" y="116"/>
                </a:lnTo>
                <a:lnTo>
                  <a:pt x="28" y="118"/>
                </a:lnTo>
                <a:lnTo>
                  <a:pt x="30" y="118"/>
                </a:lnTo>
                <a:lnTo>
                  <a:pt x="32" y="118"/>
                </a:lnTo>
                <a:lnTo>
                  <a:pt x="34" y="120"/>
                </a:lnTo>
                <a:lnTo>
                  <a:pt x="34" y="120"/>
                </a:lnTo>
                <a:lnTo>
                  <a:pt x="36" y="120"/>
                </a:lnTo>
                <a:lnTo>
                  <a:pt x="36" y="122"/>
                </a:lnTo>
                <a:lnTo>
                  <a:pt x="36" y="122"/>
                </a:lnTo>
                <a:lnTo>
                  <a:pt x="36" y="124"/>
                </a:lnTo>
                <a:lnTo>
                  <a:pt x="36" y="126"/>
                </a:lnTo>
                <a:lnTo>
                  <a:pt x="36" y="126"/>
                </a:lnTo>
                <a:lnTo>
                  <a:pt x="36" y="128"/>
                </a:lnTo>
                <a:lnTo>
                  <a:pt x="36" y="130"/>
                </a:lnTo>
                <a:lnTo>
                  <a:pt x="38" y="132"/>
                </a:lnTo>
                <a:lnTo>
                  <a:pt x="38" y="132"/>
                </a:lnTo>
                <a:lnTo>
                  <a:pt x="38" y="134"/>
                </a:lnTo>
                <a:lnTo>
                  <a:pt x="38" y="134"/>
                </a:lnTo>
                <a:lnTo>
                  <a:pt x="40" y="134"/>
                </a:lnTo>
                <a:lnTo>
                  <a:pt x="42" y="134"/>
                </a:lnTo>
                <a:lnTo>
                  <a:pt x="42" y="136"/>
                </a:lnTo>
                <a:lnTo>
                  <a:pt x="46" y="136"/>
                </a:lnTo>
                <a:lnTo>
                  <a:pt x="48" y="136"/>
                </a:lnTo>
                <a:lnTo>
                  <a:pt x="50" y="136"/>
                </a:lnTo>
                <a:lnTo>
                  <a:pt x="50" y="136"/>
                </a:lnTo>
                <a:lnTo>
                  <a:pt x="54" y="134"/>
                </a:lnTo>
                <a:lnTo>
                  <a:pt x="54" y="134"/>
                </a:lnTo>
                <a:lnTo>
                  <a:pt x="56" y="134"/>
                </a:lnTo>
                <a:lnTo>
                  <a:pt x="58" y="132"/>
                </a:lnTo>
                <a:lnTo>
                  <a:pt x="58" y="132"/>
                </a:lnTo>
                <a:lnTo>
                  <a:pt x="58" y="134"/>
                </a:lnTo>
                <a:lnTo>
                  <a:pt x="58" y="134"/>
                </a:lnTo>
                <a:lnTo>
                  <a:pt x="60" y="134"/>
                </a:lnTo>
                <a:lnTo>
                  <a:pt x="60" y="136"/>
                </a:lnTo>
                <a:lnTo>
                  <a:pt x="60" y="138"/>
                </a:lnTo>
                <a:lnTo>
                  <a:pt x="60" y="138"/>
                </a:lnTo>
                <a:lnTo>
                  <a:pt x="60" y="140"/>
                </a:lnTo>
                <a:lnTo>
                  <a:pt x="60" y="142"/>
                </a:lnTo>
                <a:lnTo>
                  <a:pt x="60" y="146"/>
                </a:lnTo>
                <a:lnTo>
                  <a:pt x="60" y="146"/>
                </a:lnTo>
                <a:lnTo>
                  <a:pt x="60" y="148"/>
                </a:lnTo>
                <a:lnTo>
                  <a:pt x="60" y="148"/>
                </a:lnTo>
                <a:lnTo>
                  <a:pt x="58" y="152"/>
                </a:lnTo>
                <a:lnTo>
                  <a:pt x="56" y="154"/>
                </a:lnTo>
                <a:lnTo>
                  <a:pt x="56" y="156"/>
                </a:lnTo>
                <a:lnTo>
                  <a:pt x="56" y="158"/>
                </a:lnTo>
                <a:lnTo>
                  <a:pt x="56" y="158"/>
                </a:lnTo>
                <a:lnTo>
                  <a:pt x="56" y="160"/>
                </a:lnTo>
                <a:lnTo>
                  <a:pt x="56" y="160"/>
                </a:lnTo>
                <a:lnTo>
                  <a:pt x="56" y="160"/>
                </a:lnTo>
                <a:lnTo>
                  <a:pt x="56" y="160"/>
                </a:lnTo>
                <a:lnTo>
                  <a:pt x="58" y="160"/>
                </a:lnTo>
                <a:lnTo>
                  <a:pt x="58" y="162"/>
                </a:lnTo>
                <a:lnTo>
                  <a:pt x="60" y="162"/>
                </a:lnTo>
                <a:lnTo>
                  <a:pt x="62" y="162"/>
                </a:lnTo>
                <a:lnTo>
                  <a:pt x="62" y="162"/>
                </a:lnTo>
                <a:lnTo>
                  <a:pt x="64" y="162"/>
                </a:lnTo>
                <a:lnTo>
                  <a:pt x="64" y="164"/>
                </a:lnTo>
                <a:lnTo>
                  <a:pt x="64" y="164"/>
                </a:lnTo>
                <a:lnTo>
                  <a:pt x="64" y="164"/>
                </a:lnTo>
                <a:lnTo>
                  <a:pt x="64" y="164"/>
                </a:lnTo>
                <a:lnTo>
                  <a:pt x="66" y="166"/>
                </a:lnTo>
                <a:lnTo>
                  <a:pt x="66" y="170"/>
                </a:lnTo>
                <a:lnTo>
                  <a:pt x="66" y="172"/>
                </a:lnTo>
                <a:lnTo>
                  <a:pt x="66" y="176"/>
                </a:lnTo>
                <a:lnTo>
                  <a:pt x="66" y="178"/>
                </a:lnTo>
                <a:lnTo>
                  <a:pt x="66" y="178"/>
                </a:lnTo>
                <a:lnTo>
                  <a:pt x="68" y="180"/>
                </a:lnTo>
                <a:lnTo>
                  <a:pt x="68" y="182"/>
                </a:lnTo>
                <a:lnTo>
                  <a:pt x="70" y="182"/>
                </a:lnTo>
                <a:lnTo>
                  <a:pt x="72" y="184"/>
                </a:lnTo>
                <a:lnTo>
                  <a:pt x="72" y="184"/>
                </a:lnTo>
                <a:lnTo>
                  <a:pt x="74" y="184"/>
                </a:lnTo>
                <a:lnTo>
                  <a:pt x="76" y="184"/>
                </a:lnTo>
                <a:lnTo>
                  <a:pt x="78" y="184"/>
                </a:lnTo>
                <a:lnTo>
                  <a:pt x="78" y="184"/>
                </a:lnTo>
                <a:lnTo>
                  <a:pt x="82" y="184"/>
                </a:lnTo>
                <a:lnTo>
                  <a:pt x="84" y="182"/>
                </a:lnTo>
                <a:lnTo>
                  <a:pt x="84" y="182"/>
                </a:lnTo>
                <a:lnTo>
                  <a:pt x="86" y="182"/>
                </a:lnTo>
                <a:lnTo>
                  <a:pt x="86" y="182"/>
                </a:lnTo>
                <a:lnTo>
                  <a:pt x="86" y="180"/>
                </a:lnTo>
                <a:lnTo>
                  <a:pt x="86" y="180"/>
                </a:lnTo>
                <a:lnTo>
                  <a:pt x="86" y="178"/>
                </a:lnTo>
                <a:lnTo>
                  <a:pt x="86" y="176"/>
                </a:lnTo>
                <a:lnTo>
                  <a:pt x="86" y="176"/>
                </a:lnTo>
                <a:lnTo>
                  <a:pt x="86" y="176"/>
                </a:lnTo>
                <a:lnTo>
                  <a:pt x="86" y="174"/>
                </a:lnTo>
                <a:lnTo>
                  <a:pt x="86" y="174"/>
                </a:lnTo>
                <a:lnTo>
                  <a:pt x="88" y="174"/>
                </a:lnTo>
                <a:lnTo>
                  <a:pt x="88" y="176"/>
                </a:lnTo>
                <a:lnTo>
                  <a:pt x="88" y="176"/>
                </a:lnTo>
                <a:lnTo>
                  <a:pt x="90" y="176"/>
                </a:lnTo>
                <a:lnTo>
                  <a:pt x="90" y="176"/>
                </a:lnTo>
                <a:lnTo>
                  <a:pt x="90" y="178"/>
                </a:lnTo>
                <a:lnTo>
                  <a:pt x="92" y="180"/>
                </a:lnTo>
                <a:lnTo>
                  <a:pt x="92" y="182"/>
                </a:lnTo>
                <a:lnTo>
                  <a:pt x="94" y="184"/>
                </a:lnTo>
                <a:lnTo>
                  <a:pt x="94" y="188"/>
                </a:lnTo>
                <a:lnTo>
                  <a:pt x="94" y="190"/>
                </a:lnTo>
                <a:lnTo>
                  <a:pt x="94" y="190"/>
                </a:lnTo>
                <a:lnTo>
                  <a:pt x="96" y="194"/>
                </a:lnTo>
                <a:lnTo>
                  <a:pt x="96" y="200"/>
                </a:lnTo>
                <a:lnTo>
                  <a:pt x="96" y="202"/>
                </a:lnTo>
                <a:lnTo>
                  <a:pt x="96" y="204"/>
                </a:lnTo>
                <a:lnTo>
                  <a:pt x="96" y="206"/>
                </a:lnTo>
                <a:lnTo>
                  <a:pt x="98" y="208"/>
                </a:lnTo>
                <a:lnTo>
                  <a:pt x="98" y="208"/>
                </a:lnTo>
                <a:lnTo>
                  <a:pt x="98" y="208"/>
                </a:lnTo>
                <a:lnTo>
                  <a:pt x="98" y="210"/>
                </a:lnTo>
                <a:lnTo>
                  <a:pt x="100" y="210"/>
                </a:lnTo>
                <a:lnTo>
                  <a:pt x="100" y="210"/>
                </a:lnTo>
                <a:lnTo>
                  <a:pt x="102" y="210"/>
                </a:lnTo>
                <a:lnTo>
                  <a:pt x="104" y="210"/>
                </a:lnTo>
                <a:lnTo>
                  <a:pt x="106" y="210"/>
                </a:lnTo>
                <a:lnTo>
                  <a:pt x="108" y="212"/>
                </a:lnTo>
                <a:lnTo>
                  <a:pt x="110" y="212"/>
                </a:lnTo>
                <a:lnTo>
                  <a:pt x="110" y="212"/>
                </a:lnTo>
                <a:lnTo>
                  <a:pt x="110" y="212"/>
                </a:lnTo>
                <a:lnTo>
                  <a:pt x="110" y="212"/>
                </a:lnTo>
                <a:lnTo>
                  <a:pt x="110" y="214"/>
                </a:lnTo>
                <a:lnTo>
                  <a:pt x="112" y="214"/>
                </a:lnTo>
                <a:lnTo>
                  <a:pt x="110" y="214"/>
                </a:lnTo>
                <a:lnTo>
                  <a:pt x="110" y="216"/>
                </a:lnTo>
                <a:lnTo>
                  <a:pt x="110" y="218"/>
                </a:lnTo>
                <a:lnTo>
                  <a:pt x="110" y="218"/>
                </a:lnTo>
                <a:lnTo>
                  <a:pt x="110" y="220"/>
                </a:lnTo>
                <a:lnTo>
                  <a:pt x="110" y="220"/>
                </a:lnTo>
                <a:lnTo>
                  <a:pt x="110" y="222"/>
                </a:lnTo>
                <a:lnTo>
                  <a:pt x="110" y="222"/>
                </a:lnTo>
                <a:lnTo>
                  <a:pt x="110" y="222"/>
                </a:lnTo>
                <a:lnTo>
                  <a:pt x="110" y="222"/>
                </a:lnTo>
                <a:lnTo>
                  <a:pt x="112" y="222"/>
                </a:lnTo>
                <a:lnTo>
                  <a:pt x="112" y="222"/>
                </a:lnTo>
                <a:lnTo>
                  <a:pt x="114" y="222"/>
                </a:lnTo>
                <a:lnTo>
                  <a:pt x="116" y="222"/>
                </a:lnTo>
                <a:lnTo>
                  <a:pt x="118" y="222"/>
                </a:lnTo>
                <a:lnTo>
                  <a:pt x="120" y="222"/>
                </a:lnTo>
                <a:lnTo>
                  <a:pt x="120" y="222"/>
                </a:lnTo>
                <a:lnTo>
                  <a:pt x="122" y="222"/>
                </a:lnTo>
                <a:lnTo>
                  <a:pt x="122" y="222"/>
                </a:lnTo>
                <a:lnTo>
                  <a:pt x="122" y="224"/>
                </a:lnTo>
                <a:lnTo>
                  <a:pt x="122" y="224"/>
                </a:lnTo>
                <a:lnTo>
                  <a:pt x="124" y="224"/>
                </a:lnTo>
                <a:lnTo>
                  <a:pt x="124" y="226"/>
                </a:lnTo>
                <a:lnTo>
                  <a:pt x="126" y="228"/>
                </a:lnTo>
                <a:lnTo>
                  <a:pt x="126" y="230"/>
                </a:lnTo>
                <a:lnTo>
                  <a:pt x="128" y="232"/>
                </a:lnTo>
                <a:lnTo>
                  <a:pt x="128" y="234"/>
                </a:lnTo>
                <a:lnTo>
                  <a:pt x="128" y="234"/>
                </a:lnTo>
                <a:lnTo>
                  <a:pt x="130" y="234"/>
                </a:lnTo>
                <a:lnTo>
                  <a:pt x="132" y="236"/>
                </a:lnTo>
                <a:lnTo>
                  <a:pt x="134" y="236"/>
                </a:lnTo>
                <a:lnTo>
                  <a:pt x="136" y="236"/>
                </a:lnTo>
                <a:lnTo>
                  <a:pt x="140" y="238"/>
                </a:lnTo>
                <a:lnTo>
                  <a:pt x="142" y="238"/>
                </a:lnTo>
                <a:lnTo>
                  <a:pt x="146" y="238"/>
                </a:lnTo>
                <a:lnTo>
                  <a:pt x="148" y="238"/>
                </a:lnTo>
                <a:lnTo>
                  <a:pt x="152" y="240"/>
                </a:lnTo>
                <a:lnTo>
                  <a:pt x="154" y="240"/>
                </a:lnTo>
                <a:lnTo>
                  <a:pt x="158" y="240"/>
                </a:lnTo>
                <a:lnTo>
                  <a:pt x="162" y="240"/>
                </a:lnTo>
                <a:lnTo>
                  <a:pt x="164" y="240"/>
                </a:lnTo>
                <a:lnTo>
                  <a:pt x="166" y="238"/>
                </a:lnTo>
                <a:lnTo>
                  <a:pt x="170" y="238"/>
                </a:lnTo>
                <a:lnTo>
                  <a:pt x="172" y="238"/>
                </a:lnTo>
                <a:lnTo>
                  <a:pt x="174" y="236"/>
                </a:lnTo>
                <a:lnTo>
                  <a:pt x="174" y="236"/>
                </a:lnTo>
                <a:lnTo>
                  <a:pt x="174" y="236"/>
                </a:lnTo>
                <a:lnTo>
                  <a:pt x="176" y="234"/>
                </a:lnTo>
                <a:lnTo>
                  <a:pt x="176" y="232"/>
                </a:lnTo>
                <a:lnTo>
                  <a:pt x="176" y="230"/>
                </a:lnTo>
                <a:lnTo>
                  <a:pt x="178" y="228"/>
                </a:lnTo>
                <a:lnTo>
                  <a:pt x="178" y="228"/>
                </a:lnTo>
                <a:lnTo>
                  <a:pt x="178" y="226"/>
                </a:lnTo>
                <a:lnTo>
                  <a:pt x="178" y="226"/>
                </a:lnTo>
                <a:lnTo>
                  <a:pt x="180" y="226"/>
                </a:lnTo>
                <a:lnTo>
                  <a:pt x="180" y="226"/>
                </a:lnTo>
                <a:lnTo>
                  <a:pt x="180" y="224"/>
                </a:lnTo>
                <a:lnTo>
                  <a:pt x="182" y="226"/>
                </a:lnTo>
                <a:lnTo>
                  <a:pt x="184" y="226"/>
                </a:lnTo>
                <a:lnTo>
                  <a:pt x="184" y="226"/>
                </a:lnTo>
                <a:lnTo>
                  <a:pt x="186" y="226"/>
                </a:lnTo>
                <a:lnTo>
                  <a:pt x="186" y="228"/>
                </a:lnTo>
                <a:lnTo>
                  <a:pt x="188" y="228"/>
                </a:lnTo>
                <a:lnTo>
                  <a:pt x="188" y="228"/>
                </a:lnTo>
                <a:lnTo>
                  <a:pt x="190" y="230"/>
                </a:lnTo>
                <a:lnTo>
                  <a:pt x="190" y="230"/>
                </a:lnTo>
                <a:lnTo>
                  <a:pt x="190" y="232"/>
                </a:lnTo>
                <a:lnTo>
                  <a:pt x="190" y="234"/>
                </a:lnTo>
                <a:lnTo>
                  <a:pt x="190" y="236"/>
                </a:lnTo>
                <a:lnTo>
                  <a:pt x="192" y="240"/>
                </a:lnTo>
                <a:lnTo>
                  <a:pt x="192" y="244"/>
                </a:lnTo>
                <a:lnTo>
                  <a:pt x="192" y="246"/>
                </a:lnTo>
                <a:lnTo>
                  <a:pt x="192" y="248"/>
                </a:lnTo>
                <a:lnTo>
                  <a:pt x="192" y="250"/>
                </a:lnTo>
                <a:lnTo>
                  <a:pt x="192" y="250"/>
                </a:lnTo>
                <a:lnTo>
                  <a:pt x="194" y="252"/>
                </a:lnTo>
                <a:lnTo>
                  <a:pt x="194" y="254"/>
                </a:lnTo>
                <a:lnTo>
                  <a:pt x="196" y="254"/>
                </a:lnTo>
                <a:lnTo>
                  <a:pt x="198" y="256"/>
                </a:lnTo>
                <a:lnTo>
                  <a:pt x="200" y="258"/>
                </a:lnTo>
                <a:lnTo>
                  <a:pt x="202" y="258"/>
                </a:lnTo>
                <a:lnTo>
                  <a:pt x="204" y="260"/>
                </a:lnTo>
                <a:lnTo>
                  <a:pt x="206" y="262"/>
                </a:lnTo>
                <a:lnTo>
                  <a:pt x="208" y="262"/>
                </a:lnTo>
                <a:lnTo>
                  <a:pt x="210" y="262"/>
                </a:lnTo>
                <a:lnTo>
                  <a:pt x="214" y="262"/>
                </a:lnTo>
                <a:lnTo>
                  <a:pt x="216" y="262"/>
                </a:lnTo>
                <a:lnTo>
                  <a:pt x="218" y="262"/>
                </a:lnTo>
                <a:lnTo>
                  <a:pt x="224" y="262"/>
                </a:lnTo>
                <a:lnTo>
                  <a:pt x="230" y="262"/>
                </a:lnTo>
                <a:lnTo>
                  <a:pt x="236" y="260"/>
                </a:lnTo>
                <a:lnTo>
                  <a:pt x="242" y="260"/>
                </a:lnTo>
                <a:lnTo>
                  <a:pt x="246" y="260"/>
                </a:lnTo>
                <a:lnTo>
                  <a:pt x="248" y="260"/>
                </a:lnTo>
                <a:lnTo>
                  <a:pt x="250" y="260"/>
                </a:lnTo>
                <a:lnTo>
                  <a:pt x="252" y="260"/>
                </a:lnTo>
                <a:lnTo>
                  <a:pt x="254" y="260"/>
                </a:lnTo>
                <a:lnTo>
                  <a:pt x="254" y="260"/>
                </a:lnTo>
                <a:lnTo>
                  <a:pt x="258" y="260"/>
                </a:lnTo>
                <a:lnTo>
                  <a:pt x="258" y="262"/>
                </a:lnTo>
                <a:lnTo>
                  <a:pt x="260" y="262"/>
                </a:lnTo>
                <a:lnTo>
                  <a:pt x="260" y="262"/>
                </a:lnTo>
                <a:lnTo>
                  <a:pt x="260" y="262"/>
                </a:lnTo>
                <a:lnTo>
                  <a:pt x="262" y="262"/>
                </a:lnTo>
                <a:lnTo>
                  <a:pt x="262" y="262"/>
                </a:lnTo>
                <a:lnTo>
                  <a:pt x="262" y="260"/>
                </a:lnTo>
                <a:lnTo>
                  <a:pt x="262" y="260"/>
                </a:lnTo>
                <a:lnTo>
                  <a:pt x="264" y="258"/>
                </a:lnTo>
                <a:lnTo>
                  <a:pt x="264" y="256"/>
                </a:lnTo>
                <a:lnTo>
                  <a:pt x="264" y="254"/>
                </a:lnTo>
                <a:lnTo>
                  <a:pt x="264" y="252"/>
                </a:lnTo>
                <a:lnTo>
                  <a:pt x="264" y="250"/>
                </a:lnTo>
                <a:lnTo>
                  <a:pt x="266" y="248"/>
                </a:lnTo>
                <a:lnTo>
                  <a:pt x="266" y="248"/>
                </a:lnTo>
                <a:lnTo>
                  <a:pt x="270" y="246"/>
                </a:lnTo>
                <a:lnTo>
                  <a:pt x="274" y="246"/>
                </a:lnTo>
                <a:lnTo>
                  <a:pt x="276" y="244"/>
                </a:lnTo>
                <a:lnTo>
                  <a:pt x="276" y="244"/>
                </a:lnTo>
                <a:lnTo>
                  <a:pt x="278" y="244"/>
                </a:lnTo>
                <a:lnTo>
                  <a:pt x="280" y="242"/>
                </a:lnTo>
                <a:lnTo>
                  <a:pt x="280" y="240"/>
                </a:lnTo>
                <a:lnTo>
                  <a:pt x="282" y="238"/>
                </a:lnTo>
                <a:lnTo>
                  <a:pt x="284" y="238"/>
                </a:lnTo>
                <a:lnTo>
                  <a:pt x="284" y="236"/>
                </a:lnTo>
                <a:lnTo>
                  <a:pt x="284" y="234"/>
                </a:lnTo>
                <a:lnTo>
                  <a:pt x="286" y="234"/>
                </a:lnTo>
                <a:lnTo>
                  <a:pt x="286" y="232"/>
                </a:lnTo>
                <a:lnTo>
                  <a:pt x="286" y="232"/>
                </a:lnTo>
                <a:lnTo>
                  <a:pt x="284" y="230"/>
                </a:lnTo>
                <a:lnTo>
                  <a:pt x="284" y="230"/>
                </a:lnTo>
                <a:lnTo>
                  <a:pt x="284" y="228"/>
                </a:lnTo>
                <a:lnTo>
                  <a:pt x="282" y="226"/>
                </a:lnTo>
                <a:lnTo>
                  <a:pt x="282" y="226"/>
                </a:lnTo>
                <a:lnTo>
                  <a:pt x="280" y="224"/>
                </a:lnTo>
                <a:lnTo>
                  <a:pt x="280" y="224"/>
                </a:lnTo>
                <a:lnTo>
                  <a:pt x="280" y="224"/>
                </a:lnTo>
                <a:lnTo>
                  <a:pt x="280" y="224"/>
                </a:lnTo>
                <a:lnTo>
                  <a:pt x="278" y="224"/>
                </a:lnTo>
                <a:lnTo>
                  <a:pt x="276" y="224"/>
                </a:lnTo>
                <a:lnTo>
                  <a:pt x="274" y="224"/>
                </a:lnTo>
                <a:lnTo>
                  <a:pt x="272" y="224"/>
                </a:lnTo>
                <a:lnTo>
                  <a:pt x="272" y="224"/>
                </a:lnTo>
                <a:lnTo>
                  <a:pt x="270" y="224"/>
                </a:lnTo>
                <a:lnTo>
                  <a:pt x="270" y="222"/>
                </a:lnTo>
                <a:lnTo>
                  <a:pt x="268" y="222"/>
                </a:lnTo>
                <a:lnTo>
                  <a:pt x="268" y="222"/>
                </a:lnTo>
                <a:lnTo>
                  <a:pt x="268" y="222"/>
                </a:lnTo>
                <a:lnTo>
                  <a:pt x="268" y="220"/>
                </a:lnTo>
                <a:lnTo>
                  <a:pt x="266" y="218"/>
                </a:lnTo>
                <a:lnTo>
                  <a:pt x="266" y="216"/>
                </a:lnTo>
                <a:lnTo>
                  <a:pt x="266" y="214"/>
                </a:lnTo>
                <a:lnTo>
                  <a:pt x="266" y="210"/>
                </a:lnTo>
                <a:lnTo>
                  <a:pt x="266" y="208"/>
                </a:lnTo>
                <a:lnTo>
                  <a:pt x="266" y="206"/>
                </a:lnTo>
                <a:lnTo>
                  <a:pt x="262" y="206"/>
                </a:lnTo>
                <a:lnTo>
                  <a:pt x="260" y="204"/>
                </a:lnTo>
                <a:lnTo>
                  <a:pt x="258" y="204"/>
                </a:lnTo>
                <a:lnTo>
                  <a:pt x="254" y="202"/>
                </a:lnTo>
                <a:lnTo>
                  <a:pt x="252" y="202"/>
                </a:lnTo>
                <a:lnTo>
                  <a:pt x="252" y="200"/>
                </a:lnTo>
                <a:lnTo>
                  <a:pt x="250" y="200"/>
                </a:lnTo>
                <a:lnTo>
                  <a:pt x="250" y="200"/>
                </a:lnTo>
                <a:lnTo>
                  <a:pt x="248" y="198"/>
                </a:lnTo>
                <a:lnTo>
                  <a:pt x="248" y="198"/>
                </a:lnTo>
                <a:lnTo>
                  <a:pt x="248" y="198"/>
                </a:lnTo>
                <a:lnTo>
                  <a:pt x="248" y="196"/>
                </a:lnTo>
                <a:lnTo>
                  <a:pt x="248" y="194"/>
                </a:lnTo>
                <a:lnTo>
                  <a:pt x="248" y="192"/>
                </a:lnTo>
                <a:lnTo>
                  <a:pt x="248" y="190"/>
                </a:lnTo>
                <a:lnTo>
                  <a:pt x="250" y="188"/>
                </a:lnTo>
                <a:lnTo>
                  <a:pt x="250" y="184"/>
                </a:lnTo>
                <a:lnTo>
                  <a:pt x="250" y="184"/>
                </a:lnTo>
                <a:lnTo>
                  <a:pt x="252" y="182"/>
                </a:lnTo>
                <a:lnTo>
                  <a:pt x="254" y="180"/>
                </a:lnTo>
                <a:lnTo>
                  <a:pt x="256" y="178"/>
                </a:lnTo>
                <a:lnTo>
                  <a:pt x="256" y="178"/>
                </a:lnTo>
                <a:lnTo>
                  <a:pt x="258" y="176"/>
                </a:lnTo>
                <a:lnTo>
                  <a:pt x="258" y="176"/>
                </a:lnTo>
                <a:lnTo>
                  <a:pt x="258" y="174"/>
                </a:lnTo>
                <a:lnTo>
                  <a:pt x="258" y="172"/>
                </a:lnTo>
                <a:lnTo>
                  <a:pt x="258" y="170"/>
                </a:lnTo>
                <a:lnTo>
                  <a:pt x="258" y="168"/>
                </a:lnTo>
                <a:lnTo>
                  <a:pt x="256" y="166"/>
                </a:lnTo>
                <a:lnTo>
                  <a:pt x="256" y="162"/>
                </a:lnTo>
                <a:lnTo>
                  <a:pt x="256" y="160"/>
                </a:lnTo>
                <a:lnTo>
                  <a:pt x="254" y="160"/>
                </a:lnTo>
                <a:lnTo>
                  <a:pt x="254" y="158"/>
                </a:lnTo>
                <a:lnTo>
                  <a:pt x="254" y="158"/>
                </a:lnTo>
                <a:lnTo>
                  <a:pt x="252" y="158"/>
                </a:lnTo>
                <a:lnTo>
                  <a:pt x="252" y="156"/>
                </a:lnTo>
                <a:lnTo>
                  <a:pt x="250" y="156"/>
                </a:lnTo>
                <a:lnTo>
                  <a:pt x="250" y="156"/>
                </a:lnTo>
                <a:lnTo>
                  <a:pt x="248" y="156"/>
                </a:lnTo>
                <a:lnTo>
                  <a:pt x="246" y="156"/>
                </a:lnTo>
                <a:lnTo>
                  <a:pt x="244" y="158"/>
                </a:lnTo>
                <a:lnTo>
                  <a:pt x="240" y="158"/>
                </a:lnTo>
                <a:lnTo>
                  <a:pt x="238" y="158"/>
                </a:lnTo>
                <a:lnTo>
                  <a:pt x="238" y="158"/>
                </a:lnTo>
                <a:lnTo>
                  <a:pt x="236" y="158"/>
                </a:lnTo>
                <a:lnTo>
                  <a:pt x="236" y="158"/>
                </a:lnTo>
                <a:lnTo>
                  <a:pt x="234" y="158"/>
                </a:lnTo>
                <a:lnTo>
                  <a:pt x="234" y="156"/>
                </a:lnTo>
                <a:lnTo>
                  <a:pt x="234" y="156"/>
                </a:lnTo>
                <a:lnTo>
                  <a:pt x="234" y="154"/>
                </a:lnTo>
                <a:lnTo>
                  <a:pt x="234" y="154"/>
                </a:lnTo>
                <a:lnTo>
                  <a:pt x="234" y="152"/>
                </a:lnTo>
                <a:lnTo>
                  <a:pt x="234" y="150"/>
                </a:lnTo>
                <a:lnTo>
                  <a:pt x="234" y="148"/>
                </a:lnTo>
                <a:lnTo>
                  <a:pt x="234" y="146"/>
                </a:lnTo>
                <a:lnTo>
                  <a:pt x="234" y="144"/>
                </a:lnTo>
                <a:lnTo>
                  <a:pt x="234" y="140"/>
                </a:lnTo>
                <a:lnTo>
                  <a:pt x="238" y="130"/>
                </a:lnTo>
                <a:lnTo>
                  <a:pt x="238" y="128"/>
                </a:lnTo>
                <a:lnTo>
                  <a:pt x="238" y="126"/>
                </a:lnTo>
                <a:lnTo>
                  <a:pt x="238" y="124"/>
                </a:lnTo>
                <a:lnTo>
                  <a:pt x="238" y="122"/>
                </a:lnTo>
                <a:lnTo>
                  <a:pt x="238" y="120"/>
                </a:lnTo>
                <a:lnTo>
                  <a:pt x="238" y="116"/>
                </a:lnTo>
                <a:lnTo>
                  <a:pt x="236" y="108"/>
                </a:lnTo>
                <a:lnTo>
                  <a:pt x="234" y="100"/>
                </a:lnTo>
                <a:lnTo>
                  <a:pt x="236" y="96"/>
                </a:lnTo>
                <a:lnTo>
                  <a:pt x="238" y="90"/>
                </a:lnTo>
                <a:lnTo>
                  <a:pt x="238" y="86"/>
                </a:lnTo>
                <a:lnTo>
                  <a:pt x="240" y="80"/>
                </a:lnTo>
                <a:lnTo>
                  <a:pt x="240" y="78"/>
                </a:lnTo>
                <a:lnTo>
                  <a:pt x="240" y="74"/>
                </a:lnTo>
                <a:lnTo>
                  <a:pt x="240" y="72"/>
                </a:lnTo>
                <a:lnTo>
                  <a:pt x="240" y="70"/>
                </a:lnTo>
                <a:lnTo>
                  <a:pt x="240" y="68"/>
                </a:lnTo>
                <a:lnTo>
                  <a:pt x="240" y="68"/>
                </a:lnTo>
                <a:lnTo>
                  <a:pt x="240" y="66"/>
                </a:lnTo>
                <a:lnTo>
                  <a:pt x="240" y="66"/>
                </a:lnTo>
                <a:lnTo>
                  <a:pt x="238" y="64"/>
                </a:lnTo>
                <a:lnTo>
                  <a:pt x="238" y="64"/>
                </a:lnTo>
                <a:lnTo>
                  <a:pt x="236" y="64"/>
                </a:lnTo>
                <a:lnTo>
                  <a:pt x="234" y="62"/>
                </a:lnTo>
                <a:lnTo>
                  <a:pt x="230" y="60"/>
                </a:lnTo>
                <a:lnTo>
                  <a:pt x="224" y="58"/>
                </a:lnTo>
                <a:lnTo>
                  <a:pt x="222" y="58"/>
                </a:lnTo>
                <a:lnTo>
                  <a:pt x="220" y="56"/>
                </a:lnTo>
                <a:lnTo>
                  <a:pt x="218" y="54"/>
                </a:lnTo>
                <a:lnTo>
                  <a:pt x="214" y="52"/>
                </a:lnTo>
                <a:lnTo>
                  <a:pt x="208" y="48"/>
                </a:lnTo>
                <a:lnTo>
                  <a:pt x="206" y="46"/>
                </a:lnTo>
                <a:lnTo>
                  <a:pt x="202" y="44"/>
                </a:lnTo>
                <a:lnTo>
                  <a:pt x="200" y="42"/>
                </a:lnTo>
                <a:lnTo>
                  <a:pt x="198" y="40"/>
                </a:lnTo>
                <a:lnTo>
                  <a:pt x="198" y="40"/>
                </a:lnTo>
                <a:lnTo>
                  <a:pt x="196" y="40"/>
                </a:lnTo>
                <a:lnTo>
                  <a:pt x="194" y="40"/>
                </a:lnTo>
                <a:lnTo>
                  <a:pt x="192" y="40"/>
                </a:lnTo>
                <a:lnTo>
                  <a:pt x="190" y="40"/>
                </a:lnTo>
                <a:lnTo>
                  <a:pt x="184" y="40"/>
                </a:lnTo>
                <a:lnTo>
                  <a:pt x="182" y="38"/>
                </a:lnTo>
                <a:lnTo>
                  <a:pt x="182" y="38"/>
                </a:lnTo>
                <a:lnTo>
                  <a:pt x="178" y="38"/>
                </a:lnTo>
                <a:lnTo>
                  <a:pt x="176" y="38"/>
                </a:lnTo>
                <a:lnTo>
                  <a:pt x="168" y="34"/>
                </a:lnTo>
                <a:lnTo>
                  <a:pt x="164" y="34"/>
                </a:lnTo>
                <a:lnTo>
                  <a:pt x="162" y="34"/>
                </a:lnTo>
                <a:lnTo>
                  <a:pt x="162" y="34"/>
                </a:lnTo>
                <a:lnTo>
                  <a:pt x="160" y="34"/>
                </a:lnTo>
                <a:lnTo>
                  <a:pt x="158" y="34"/>
                </a:lnTo>
                <a:lnTo>
                  <a:pt x="158" y="34"/>
                </a:lnTo>
                <a:lnTo>
                  <a:pt x="156" y="34"/>
                </a:lnTo>
                <a:lnTo>
                  <a:pt x="156" y="34"/>
                </a:lnTo>
                <a:lnTo>
                  <a:pt x="154" y="34"/>
                </a:lnTo>
                <a:lnTo>
                  <a:pt x="154" y="36"/>
                </a:lnTo>
                <a:lnTo>
                  <a:pt x="154" y="36"/>
                </a:lnTo>
                <a:lnTo>
                  <a:pt x="154" y="38"/>
                </a:lnTo>
                <a:lnTo>
                  <a:pt x="152" y="40"/>
                </a:lnTo>
                <a:lnTo>
                  <a:pt x="152" y="42"/>
                </a:lnTo>
                <a:lnTo>
                  <a:pt x="152" y="44"/>
                </a:lnTo>
                <a:lnTo>
                  <a:pt x="150" y="46"/>
                </a:lnTo>
                <a:lnTo>
                  <a:pt x="150" y="46"/>
                </a:lnTo>
                <a:lnTo>
                  <a:pt x="150" y="46"/>
                </a:lnTo>
                <a:lnTo>
                  <a:pt x="148" y="48"/>
                </a:lnTo>
                <a:lnTo>
                  <a:pt x="146" y="48"/>
                </a:lnTo>
                <a:lnTo>
                  <a:pt x="144" y="50"/>
                </a:lnTo>
                <a:lnTo>
                  <a:pt x="142" y="50"/>
                </a:lnTo>
                <a:lnTo>
                  <a:pt x="138" y="52"/>
                </a:lnTo>
                <a:lnTo>
                  <a:pt x="134" y="52"/>
                </a:lnTo>
                <a:lnTo>
                  <a:pt x="132" y="54"/>
                </a:lnTo>
                <a:lnTo>
                  <a:pt x="128" y="54"/>
                </a:lnTo>
                <a:lnTo>
                  <a:pt x="122" y="56"/>
                </a:lnTo>
                <a:lnTo>
                  <a:pt x="122" y="56"/>
                </a:lnTo>
                <a:lnTo>
                  <a:pt x="120" y="58"/>
                </a:lnTo>
                <a:lnTo>
                  <a:pt x="118" y="58"/>
                </a:lnTo>
                <a:lnTo>
                  <a:pt x="118" y="60"/>
                </a:lnTo>
                <a:lnTo>
                  <a:pt x="116" y="62"/>
                </a:lnTo>
                <a:lnTo>
                  <a:pt x="114" y="62"/>
                </a:lnTo>
                <a:lnTo>
                  <a:pt x="114" y="64"/>
                </a:lnTo>
                <a:lnTo>
                  <a:pt x="112" y="64"/>
                </a:lnTo>
                <a:lnTo>
                  <a:pt x="112" y="66"/>
                </a:lnTo>
                <a:lnTo>
                  <a:pt x="112" y="66"/>
                </a:lnTo>
                <a:lnTo>
                  <a:pt x="110" y="66"/>
                </a:lnTo>
                <a:lnTo>
                  <a:pt x="108" y="66"/>
                </a:lnTo>
                <a:lnTo>
                  <a:pt x="106" y="66"/>
                </a:lnTo>
                <a:lnTo>
                  <a:pt x="104" y="66"/>
                </a:lnTo>
                <a:lnTo>
                  <a:pt x="100" y="64"/>
                </a:lnTo>
                <a:lnTo>
                  <a:pt x="98" y="64"/>
                </a:lnTo>
                <a:lnTo>
                  <a:pt x="96" y="64"/>
                </a:lnTo>
                <a:lnTo>
                  <a:pt x="94" y="62"/>
                </a:lnTo>
                <a:lnTo>
                  <a:pt x="92" y="62"/>
                </a:lnTo>
                <a:lnTo>
                  <a:pt x="90" y="60"/>
                </a:lnTo>
                <a:lnTo>
                  <a:pt x="88" y="58"/>
                </a:lnTo>
                <a:lnTo>
                  <a:pt x="86" y="56"/>
                </a:lnTo>
                <a:lnTo>
                  <a:pt x="82" y="54"/>
                </a:lnTo>
                <a:lnTo>
                  <a:pt x="78" y="50"/>
                </a:lnTo>
                <a:lnTo>
                  <a:pt x="74" y="48"/>
                </a:lnTo>
                <a:lnTo>
                  <a:pt x="70" y="46"/>
                </a:lnTo>
                <a:lnTo>
                  <a:pt x="68" y="44"/>
                </a:lnTo>
                <a:lnTo>
                  <a:pt x="66" y="42"/>
                </a:lnTo>
                <a:lnTo>
                  <a:pt x="66" y="42"/>
                </a:lnTo>
                <a:lnTo>
                  <a:pt x="64" y="40"/>
                </a:lnTo>
                <a:lnTo>
                  <a:pt x="64" y="40"/>
                </a:lnTo>
                <a:lnTo>
                  <a:pt x="64" y="38"/>
                </a:lnTo>
                <a:lnTo>
                  <a:pt x="62" y="36"/>
                </a:lnTo>
                <a:lnTo>
                  <a:pt x="62" y="32"/>
                </a:lnTo>
                <a:lnTo>
                  <a:pt x="60" y="30"/>
                </a:lnTo>
                <a:lnTo>
                  <a:pt x="60" y="24"/>
                </a:lnTo>
                <a:lnTo>
                  <a:pt x="60" y="22"/>
                </a:lnTo>
                <a:lnTo>
                  <a:pt x="60" y="18"/>
                </a:lnTo>
                <a:lnTo>
                  <a:pt x="60" y="16"/>
                </a:lnTo>
                <a:lnTo>
                  <a:pt x="58" y="12"/>
                </a:lnTo>
                <a:lnTo>
                  <a:pt x="58" y="10"/>
                </a:lnTo>
                <a:lnTo>
                  <a:pt x="58" y="8"/>
                </a:lnTo>
                <a:lnTo>
                  <a:pt x="56" y="6"/>
                </a:lnTo>
                <a:lnTo>
                  <a:pt x="56" y="4"/>
                </a:lnTo>
                <a:lnTo>
                  <a:pt x="56" y="4"/>
                </a:lnTo>
                <a:lnTo>
                  <a:pt x="56" y="2"/>
                </a:lnTo>
                <a:lnTo>
                  <a:pt x="54" y="2"/>
                </a:lnTo>
                <a:lnTo>
                  <a:pt x="54" y="2"/>
                </a:lnTo>
                <a:lnTo>
                  <a:pt x="54" y="2"/>
                </a:lnTo>
                <a:lnTo>
                  <a:pt x="52" y="2"/>
                </a:lnTo>
                <a:lnTo>
                  <a:pt x="50" y="4"/>
                </a:lnTo>
                <a:lnTo>
                  <a:pt x="50" y="4"/>
                </a:lnTo>
                <a:lnTo>
                  <a:pt x="48" y="4"/>
                </a:lnTo>
                <a:lnTo>
                  <a:pt x="48" y="6"/>
                </a:lnTo>
                <a:lnTo>
                  <a:pt x="46" y="6"/>
                </a:lnTo>
                <a:lnTo>
                  <a:pt x="46" y="8"/>
                </a:lnTo>
                <a:lnTo>
                  <a:pt x="46" y="8"/>
                </a:lnTo>
                <a:lnTo>
                  <a:pt x="44" y="8"/>
                </a:lnTo>
                <a:lnTo>
                  <a:pt x="44" y="10"/>
                </a:lnTo>
                <a:lnTo>
                  <a:pt x="44" y="12"/>
                </a:lnTo>
                <a:lnTo>
                  <a:pt x="44" y="14"/>
                </a:lnTo>
                <a:lnTo>
                  <a:pt x="44" y="16"/>
                </a:lnTo>
                <a:lnTo>
                  <a:pt x="44" y="18"/>
                </a:lnTo>
                <a:lnTo>
                  <a:pt x="42" y="20"/>
                </a:lnTo>
                <a:lnTo>
                  <a:pt x="42" y="20"/>
                </a:lnTo>
                <a:lnTo>
                  <a:pt x="42" y="20"/>
                </a:lnTo>
                <a:lnTo>
                  <a:pt x="40" y="20"/>
                </a:lnTo>
                <a:lnTo>
                  <a:pt x="40" y="20"/>
                </a:lnTo>
                <a:lnTo>
                  <a:pt x="38" y="22"/>
                </a:lnTo>
                <a:lnTo>
                  <a:pt x="38" y="22"/>
                </a:lnTo>
                <a:lnTo>
                  <a:pt x="34" y="22"/>
                </a:lnTo>
                <a:lnTo>
                  <a:pt x="30" y="22"/>
                </a:lnTo>
                <a:lnTo>
                  <a:pt x="28" y="20"/>
                </a:lnTo>
                <a:lnTo>
                  <a:pt x="26" y="20"/>
                </a:lnTo>
                <a:lnTo>
                  <a:pt x="22" y="20"/>
                </a:lnTo>
                <a:lnTo>
                  <a:pt x="22" y="18"/>
                </a:lnTo>
                <a:lnTo>
                  <a:pt x="20" y="14"/>
                </a:lnTo>
                <a:lnTo>
                  <a:pt x="18" y="10"/>
                </a:lnTo>
                <a:lnTo>
                  <a:pt x="18" y="8"/>
                </a:lnTo>
                <a:lnTo>
                  <a:pt x="16" y="8"/>
                </a:lnTo>
                <a:lnTo>
                  <a:pt x="16" y="6"/>
                </a:lnTo>
                <a:lnTo>
                  <a:pt x="14" y="4"/>
                </a:lnTo>
                <a:lnTo>
                  <a:pt x="10" y="2"/>
                </a:lnTo>
                <a:lnTo>
                  <a:pt x="6" y="0"/>
                </a:lnTo>
                <a:lnTo>
                  <a:pt x="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4" name="Freeform 77"/>
          <p:cNvSpPr>
            <a:spLocks/>
          </p:cNvSpPr>
          <p:nvPr/>
        </p:nvSpPr>
        <p:spPr bwMode="auto">
          <a:xfrm>
            <a:off x="5509377" y="3873705"/>
            <a:ext cx="24249" cy="45034"/>
          </a:xfrm>
          <a:custGeom>
            <a:avLst/>
            <a:gdLst>
              <a:gd name="T0" fmla="*/ 10 w 14"/>
              <a:gd name="T1" fmla="*/ 26 h 26"/>
              <a:gd name="T2" fmla="*/ 10 w 14"/>
              <a:gd name="T3" fmla="*/ 26 h 26"/>
              <a:gd name="T4" fmla="*/ 8 w 14"/>
              <a:gd name="T5" fmla="*/ 24 h 26"/>
              <a:gd name="T6" fmla="*/ 6 w 14"/>
              <a:gd name="T7" fmla="*/ 22 h 26"/>
              <a:gd name="T8" fmla="*/ 4 w 14"/>
              <a:gd name="T9" fmla="*/ 20 h 26"/>
              <a:gd name="T10" fmla="*/ 2 w 14"/>
              <a:gd name="T11" fmla="*/ 20 h 26"/>
              <a:gd name="T12" fmla="*/ 2 w 14"/>
              <a:gd name="T13" fmla="*/ 20 h 26"/>
              <a:gd name="T14" fmla="*/ 2 w 14"/>
              <a:gd name="T15" fmla="*/ 18 h 26"/>
              <a:gd name="T16" fmla="*/ 0 w 14"/>
              <a:gd name="T17" fmla="*/ 18 h 26"/>
              <a:gd name="T18" fmla="*/ 0 w 14"/>
              <a:gd name="T19" fmla="*/ 14 h 26"/>
              <a:gd name="T20" fmla="*/ 0 w 14"/>
              <a:gd name="T21" fmla="*/ 12 h 26"/>
              <a:gd name="T22" fmla="*/ 0 w 14"/>
              <a:gd name="T23" fmla="*/ 8 h 26"/>
              <a:gd name="T24" fmla="*/ 0 w 14"/>
              <a:gd name="T25" fmla="*/ 4 h 26"/>
              <a:gd name="T26" fmla="*/ 0 w 14"/>
              <a:gd name="T27" fmla="*/ 0 h 26"/>
              <a:gd name="T28" fmla="*/ 0 w 14"/>
              <a:gd name="T29" fmla="*/ 2 h 26"/>
              <a:gd name="T30" fmla="*/ 4 w 14"/>
              <a:gd name="T31" fmla="*/ 2 h 26"/>
              <a:gd name="T32" fmla="*/ 6 w 14"/>
              <a:gd name="T33" fmla="*/ 4 h 26"/>
              <a:gd name="T34" fmla="*/ 8 w 14"/>
              <a:gd name="T35" fmla="*/ 4 h 26"/>
              <a:gd name="T36" fmla="*/ 10 w 14"/>
              <a:gd name="T37" fmla="*/ 4 h 26"/>
              <a:gd name="T38" fmla="*/ 10 w 14"/>
              <a:gd name="T39" fmla="*/ 6 h 26"/>
              <a:gd name="T40" fmla="*/ 12 w 14"/>
              <a:gd name="T41" fmla="*/ 8 h 26"/>
              <a:gd name="T42" fmla="*/ 14 w 14"/>
              <a:gd name="T43" fmla="*/ 10 h 26"/>
              <a:gd name="T44" fmla="*/ 14 w 14"/>
              <a:gd name="T45" fmla="*/ 10 h 26"/>
              <a:gd name="T46" fmla="*/ 14 w 14"/>
              <a:gd name="T47" fmla="*/ 12 h 26"/>
              <a:gd name="T48" fmla="*/ 14 w 14"/>
              <a:gd name="T49" fmla="*/ 12 h 26"/>
              <a:gd name="T50" fmla="*/ 14 w 14"/>
              <a:gd name="T51" fmla="*/ 12 h 26"/>
              <a:gd name="T52" fmla="*/ 14 w 14"/>
              <a:gd name="T53" fmla="*/ 14 h 26"/>
              <a:gd name="T54" fmla="*/ 12 w 14"/>
              <a:gd name="T55" fmla="*/ 18 h 26"/>
              <a:gd name="T56" fmla="*/ 12 w 14"/>
              <a:gd name="T57" fmla="*/ 20 h 26"/>
              <a:gd name="T58" fmla="*/ 10 w 14"/>
              <a:gd name="T59" fmla="*/ 24 h 26"/>
              <a:gd name="T60" fmla="*/ 10 w 14"/>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26">
                <a:moveTo>
                  <a:pt x="10" y="26"/>
                </a:moveTo>
                <a:lnTo>
                  <a:pt x="10" y="26"/>
                </a:lnTo>
                <a:lnTo>
                  <a:pt x="8" y="24"/>
                </a:lnTo>
                <a:lnTo>
                  <a:pt x="6" y="22"/>
                </a:lnTo>
                <a:lnTo>
                  <a:pt x="4" y="20"/>
                </a:lnTo>
                <a:lnTo>
                  <a:pt x="2" y="20"/>
                </a:lnTo>
                <a:lnTo>
                  <a:pt x="2" y="20"/>
                </a:lnTo>
                <a:lnTo>
                  <a:pt x="2" y="18"/>
                </a:lnTo>
                <a:lnTo>
                  <a:pt x="0" y="18"/>
                </a:lnTo>
                <a:lnTo>
                  <a:pt x="0" y="14"/>
                </a:lnTo>
                <a:lnTo>
                  <a:pt x="0" y="12"/>
                </a:lnTo>
                <a:lnTo>
                  <a:pt x="0" y="8"/>
                </a:lnTo>
                <a:lnTo>
                  <a:pt x="0" y="4"/>
                </a:lnTo>
                <a:lnTo>
                  <a:pt x="0" y="0"/>
                </a:lnTo>
                <a:lnTo>
                  <a:pt x="0" y="2"/>
                </a:lnTo>
                <a:lnTo>
                  <a:pt x="4" y="2"/>
                </a:lnTo>
                <a:lnTo>
                  <a:pt x="6" y="4"/>
                </a:lnTo>
                <a:lnTo>
                  <a:pt x="8" y="4"/>
                </a:lnTo>
                <a:lnTo>
                  <a:pt x="10" y="4"/>
                </a:lnTo>
                <a:lnTo>
                  <a:pt x="10" y="6"/>
                </a:lnTo>
                <a:lnTo>
                  <a:pt x="12" y="8"/>
                </a:lnTo>
                <a:lnTo>
                  <a:pt x="14" y="10"/>
                </a:lnTo>
                <a:lnTo>
                  <a:pt x="14" y="10"/>
                </a:lnTo>
                <a:lnTo>
                  <a:pt x="14" y="12"/>
                </a:lnTo>
                <a:lnTo>
                  <a:pt x="14" y="12"/>
                </a:lnTo>
                <a:lnTo>
                  <a:pt x="14" y="12"/>
                </a:lnTo>
                <a:lnTo>
                  <a:pt x="14" y="14"/>
                </a:lnTo>
                <a:lnTo>
                  <a:pt x="12" y="18"/>
                </a:lnTo>
                <a:lnTo>
                  <a:pt x="12" y="20"/>
                </a:lnTo>
                <a:lnTo>
                  <a:pt x="10" y="24"/>
                </a:lnTo>
                <a:lnTo>
                  <a:pt x="10" y="2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5" name="Freeform 78"/>
          <p:cNvSpPr>
            <a:spLocks/>
          </p:cNvSpPr>
          <p:nvPr/>
        </p:nvSpPr>
        <p:spPr bwMode="auto">
          <a:xfrm>
            <a:off x="5509377" y="3873705"/>
            <a:ext cx="24249" cy="45034"/>
          </a:xfrm>
          <a:custGeom>
            <a:avLst/>
            <a:gdLst>
              <a:gd name="T0" fmla="*/ 10 w 14"/>
              <a:gd name="T1" fmla="*/ 26 h 26"/>
              <a:gd name="T2" fmla="*/ 10 w 14"/>
              <a:gd name="T3" fmla="*/ 26 h 26"/>
              <a:gd name="T4" fmla="*/ 8 w 14"/>
              <a:gd name="T5" fmla="*/ 24 h 26"/>
              <a:gd name="T6" fmla="*/ 6 w 14"/>
              <a:gd name="T7" fmla="*/ 22 h 26"/>
              <a:gd name="T8" fmla="*/ 4 w 14"/>
              <a:gd name="T9" fmla="*/ 20 h 26"/>
              <a:gd name="T10" fmla="*/ 2 w 14"/>
              <a:gd name="T11" fmla="*/ 20 h 26"/>
              <a:gd name="T12" fmla="*/ 2 w 14"/>
              <a:gd name="T13" fmla="*/ 20 h 26"/>
              <a:gd name="T14" fmla="*/ 2 w 14"/>
              <a:gd name="T15" fmla="*/ 18 h 26"/>
              <a:gd name="T16" fmla="*/ 0 w 14"/>
              <a:gd name="T17" fmla="*/ 18 h 26"/>
              <a:gd name="T18" fmla="*/ 0 w 14"/>
              <a:gd name="T19" fmla="*/ 14 h 26"/>
              <a:gd name="T20" fmla="*/ 0 w 14"/>
              <a:gd name="T21" fmla="*/ 12 h 26"/>
              <a:gd name="T22" fmla="*/ 0 w 14"/>
              <a:gd name="T23" fmla="*/ 8 h 26"/>
              <a:gd name="T24" fmla="*/ 0 w 14"/>
              <a:gd name="T25" fmla="*/ 4 h 26"/>
              <a:gd name="T26" fmla="*/ 0 w 14"/>
              <a:gd name="T27" fmla="*/ 0 h 26"/>
              <a:gd name="T28" fmla="*/ 0 w 14"/>
              <a:gd name="T29" fmla="*/ 2 h 26"/>
              <a:gd name="T30" fmla="*/ 4 w 14"/>
              <a:gd name="T31" fmla="*/ 2 h 26"/>
              <a:gd name="T32" fmla="*/ 6 w 14"/>
              <a:gd name="T33" fmla="*/ 4 h 26"/>
              <a:gd name="T34" fmla="*/ 8 w 14"/>
              <a:gd name="T35" fmla="*/ 4 h 26"/>
              <a:gd name="T36" fmla="*/ 10 w 14"/>
              <a:gd name="T37" fmla="*/ 4 h 26"/>
              <a:gd name="T38" fmla="*/ 10 w 14"/>
              <a:gd name="T39" fmla="*/ 6 h 26"/>
              <a:gd name="T40" fmla="*/ 12 w 14"/>
              <a:gd name="T41" fmla="*/ 8 h 26"/>
              <a:gd name="T42" fmla="*/ 14 w 14"/>
              <a:gd name="T43" fmla="*/ 10 h 26"/>
              <a:gd name="T44" fmla="*/ 14 w 14"/>
              <a:gd name="T45" fmla="*/ 10 h 26"/>
              <a:gd name="T46" fmla="*/ 14 w 14"/>
              <a:gd name="T47" fmla="*/ 12 h 26"/>
              <a:gd name="T48" fmla="*/ 14 w 14"/>
              <a:gd name="T49" fmla="*/ 12 h 26"/>
              <a:gd name="T50" fmla="*/ 14 w 14"/>
              <a:gd name="T51" fmla="*/ 12 h 26"/>
              <a:gd name="T52" fmla="*/ 14 w 14"/>
              <a:gd name="T53" fmla="*/ 14 h 26"/>
              <a:gd name="T54" fmla="*/ 12 w 14"/>
              <a:gd name="T55" fmla="*/ 18 h 26"/>
              <a:gd name="T56" fmla="*/ 12 w 14"/>
              <a:gd name="T57" fmla="*/ 20 h 26"/>
              <a:gd name="T58" fmla="*/ 10 w 14"/>
              <a:gd name="T59" fmla="*/ 24 h 26"/>
              <a:gd name="T60" fmla="*/ 10 w 14"/>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26">
                <a:moveTo>
                  <a:pt x="10" y="26"/>
                </a:moveTo>
                <a:lnTo>
                  <a:pt x="10" y="26"/>
                </a:lnTo>
                <a:lnTo>
                  <a:pt x="8" y="24"/>
                </a:lnTo>
                <a:lnTo>
                  <a:pt x="6" y="22"/>
                </a:lnTo>
                <a:lnTo>
                  <a:pt x="4" y="20"/>
                </a:lnTo>
                <a:lnTo>
                  <a:pt x="2" y="20"/>
                </a:lnTo>
                <a:lnTo>
                  <a:pt x="2" y="20"/>
                </a:lnTo>
                <a:lnTo>
                  <a:pt x="2" y="18"/>
                </a:lnTo>
                <a:lnTo>
                  <a:pt x="0" y="18"/>
                </a:lnTo>
                <a:lnTo>
                  <a:pt x="0" y="14"/>
                </a:lnTo>
                <a:lnTo>
                  <a:pt x="0" y="12"/>
                </a:lnTo>
                <a:lnTo>
                  <a:pt x="0" y="8"/>
                </a:lnTo>
                <a:lnTo>
                  <a:pt x="0" y="4"/>
                </a:lnTo>
                <a:lnTo>
                  <a:pt x="0" y="0"/>
                </a:lnTo>
                <a:lnTo>
                  <a:pt x="0" y="2"/>
                </a:lnTo>
                <a:lnTo>
                  <a:pt x="4" y="2"/>
                </a:lnTo>
                <a:lnTo>
                  <a:pt x="6" y="4"/>
                </a:lnTo>
                <a:lnTo>
                  <a:pt x="8" y="4"/>
                </a:lnTo>
                <a:lnTo>
                  <a:pt x="10" y="4"/>
                </a:lnTo>
                <a:lnTo>
                  <a:pt x="10" y="6"/>
                </a:lnTo>
                <a:lnTo>
                  <a:pt x="12" y="8"/>
                </a:lnTo>
                <a:lnTo>
                  <a:pt x="14" y="10"/>
                </a:lnTo>
                <a:lnTo>
                  <a:pt x="14" y="10"/>
                </a:lnTo>
                <a:lnTo>
                  <a:pt x="14" y="12"/>
                </a:lnTo>
                <a:lnTo>
                  <a:pt x="14" y="12"/>
                </a:lnTo>
                <a:lnTo>
                  <a:pt x="14" y="12"/>
                </a:lnTo>
                <a:lnTo>
                  <a:pt x="14" y="14"/>
                </a:lnTo>
                <a:lnTo>
                  <a:pt x="12" y="18"/>
                </a:lnTo>
                <a:lnTo>
                  <a:pt x="12" y="20"/>
                </a:lnTo>
                <a:lnTo>
                  <a:pt x="10" y="24"/>
                </a:lnTo>
                <a:lnTo>
                  <a:pt x="10" y="2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6" name="Freeform 79"/>
          <p:cNvSpPr>
            <a:spLocks/>
          </p:cNvSpPr>
          <p:nvPr/>
        </p:nvSpPr>
        <p:spPr bwMode="auto">
          <a:xfrm>
            <a:off x="5509377" y="3873705"/>
            <a:ext cx="24249" cy="45034"/>
          </a:xfrm>
          <a:custGeom>
            <a:avLst/>
            <a:gdLst>
              <a:gd name="T0" fmla="*/ 10 w 14"/>
              <a:gd name="T1" fmla="*/ 26 h 26"/>
              <a:gd name="T2" fmla="*/ 10 w 14"/>
              <a:gd name="T3" fmla="*/ 26 h 26"/>
              <a:gd name="T4" fmla="*/ 8 w 14"/>
              <a:gd name="T5" fmla="*/ 24 h 26"/>
              <a:gd name="T6" fmla="*/ 6 w 14"/>
              <a:gd name="T7" fmla="*/ 22 h 26"/>
              <a:gd name="T8" fmla="*/ 4 w 14"/>
              <a:gd name="T9" fmla="*/ 20 h 26"/>
              <a:gd name="T10" fmla="*/ 2 w 14"/>
              <a:gd name="T11" fmla="*/ 20 h 26"/>
              <a:gd name="T12" fmla="*/ 2 w 14"/>
              <a:gd name="T13" fmla="*/ 20 h 26"/>
              <a:gd name="T14" fmla="*/ 2 w 14"/>
              <a:gd name="T15" fmla="*/ 18 h 26"/>
              <a:gd name="T16" fmla="*/ 0 w 14"/>
              <a:gd name="T17" fmla="*/ 18 h 26"/>
              <a:gd name="T18" fmla="*/ 0 w 14"/>
              <a:gd name="T19" fmla="*/ 14 h 26"/>
              <a:gd name="T20" fmla="*/ 0 w 14"/>
              <a:gd name="T21" fmla="*/ 12 h 26"/>
              <a:gd name="T22" fmla="*/ 0 w 14"/>
              <a:gd name="T23" fmla="*/ 8 h 26"/>
              <a:gd name="T24" fmla="*/ 0 w 14"/>
              <a:gd name="T25" fmla="*/ 4 h 26"/>
              <a:gd name="T26" fmla="*/ 0 w 14"/>
              <a:gd name="T27" fmla="*/ 0 h 26"/>
              <a:gd name="T28" fmla="*/ 0 w 14"/>
              <a:gd name="T29" fmla="*/ 2 h 26"/>
              <a:gd name="T30" fmla="*/ 4 w 14"/>
              <a:gd name="T31" fmla="*/ 2 h 26"/>
              <a:gd name="T32" fmla="*/ 6 w 14"/>
              <a:gd name="T33" fmla="*/ 4 h 26"/>
              <a:gd name="T34" fmla="*/ 8 w 14"/>
              <a:gd name="T35" fmla="*/ 4 h 26"/>
              <a:gd name="T36" fmla="*/ 10 w 14"/>
              <a:gd name="T37" fmla="*/ 4 h 26"/>
              <a:gd name="T38" fmla="*/ 10 w 14"/>
              <a:gd name="T39" fmla="*/ 6 h 26"/>
              <a:gd name="T40" fmla="*/ 12 w 14"/>
              <a:gd name="T41" fmla="*/ 8 h 26"/>
              <a:gd name="T42" fmla="*/ 14 w 14"/>
              <a:gd name="T43" fmla="*/ 10 h 26"/>
              <a:gd name="T44" fmla="*/ 14 w 14"/>
              <a:gd name="T45" fmla="*/ 10 h 26"/>
              <a:gd name="T46" fmla="*/ 14 w 14"/>
              <a:gd name="T47" fmla="*/ 12 h 26"/>
              <a:gd name="T48" fmla="*/ 14 w 14"/>
              <a:gd name="T49" fmla="*/ 12 h 26"/>
              <a:gd name="T50" fmla="*/ 14 w 14"/>
              <a:gd name="T51" fmla="*/ 12 h 26"/>
              <a:gd name="T52" fmla="*/ 14 w 14"/>
              <a:gd name="T53" fmla="*/ 14 h 26"/>
              <a:gd name="T54" fmla="*/ 12 w 14"/>
              <a:gd name="T55" fmla="*/ 18 h 26"/>
              <a:gd name="T56" fmla="*/ 12 w 14"/>
              <a:gd name="T57" fmla="*/ 20 h 26"/>
              <a:gd name="T58" fmla="*/ 10 w 14"/>
              <a:gd name="T59" fmla="*/ 24 h 26"/>
              <a:gd name="T60" fmla="*/ 10 w 14"/>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26">
                <a:moveTo>
                  <a:pt x="10" y="26"/>
                </a:moveTo>
                <a:lnTo>
                  <a:pt x="10" y="26"/>
                </a:lnTo>
                <a:lnTo>
                  <a:pt x="8" y="24"/>
                </a:lnTo>
                <a:lnTo>
                  <a:pt x="6" y="22"/>
                </a:lnTo>
                <a:lnTo>
                  <a:pt x="4" y="20"/>
                </a:lnTo>
                <a:lnTo>
                  <a:pt x="2" y="20"/>
                </a:lnTo>
                <a:lnTo>
                  <a:pt x="2" y="20"/>
                </a:lnTo>
                <a:lnTo>
                  <a:pt x="2" y="18"/>
                </a:lnTo>
                <a:lnTo>
                  <a:pt x="0" y="18"/>
                </a:lnTo>
                <a:lnTo>
                  <a:pt x="0" y="14"/>
                </a:lnTo>
                <a:lnTo>
                  <a:pt x="0" y="12"/>
                </a:lnTo>
                <a:lnTo>
                  <a:pt x="0" y="8"/>
                </a:lnTo>
                <a:lnTo>
                  <a:pt x="0" y="4"/>
                </a:lnTo>
                <a:lnTo>
                  <a:pt x="0" y="0"/>
                </a:lnTo>
                <a:lnTo>
                  <a:pt x="0" y="2"/>
                </a:lnTo>
                <a:lnTo>
                  <a:pt x="4" y="2"/>
                </a:lnTo>
                <a:lnTo>
                  <a:pt x="6" y="4"/>
                </a:lnTo>
                <a:lnTo>
                  <a:pt x="8" y="4"/>
                </a:lnTo>
                <a:lnTo>
                  <a:pt x="10" y="4"/>
                </a:lnTo>
                <a:lnTo>
                  <a:pt x="10" y="6"/>
                </a:lnTo>
                <a:lnTo>
                  <a:pt x="12" y="8"/>
                </a:lnTo>
                <a:lnTo>
                  <a:pt x="14" y="10"/>
                </a:lnTo>
                <a:lnTo>
                  <a:pt x="14" y="10"/>
                </a:lnTo>
                <a:lnTo>
                  <a:pt x="14" y="12"/>
                </a:lnTo>
                <a:lnTo>
                  <a:pt x="14" y="12"/>
                </a:lnTo>
                <a:lnTo>
                  <a:pt x="14" y="12"/>
                </a:lnTo>
                <a:lnTo>
                  <a:pt x="14" y="14"/>
                </a:lnTo>
                <a:lnTo>
                  <a:pt x="12" y="18"/>
                </a:lnTo>
                <a:lnTo>
                  <a:pt x="12" y="20"/>
                </a:lnTo>
                <a:lnTo>
                  <a:pt x="10" y="24"/>
                </a:lnTo>
                <a:lnTo>
                  <a:pt x="10" y="2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7" name="Freeform 80"/>
          <p:cNvSpPr>
            <a:spLocks/>
          </p:cNvSpPr>
          <p:nvPr/>
        </p:nvSpPr>
        <p:spPr bwMode="auto">
          <a:xfrm>
            <a:off x="5509377" y="3873705"/>
            <a:ext cx="24249" cy="45034"/>
          </a:xfrm>
          <a:custGeom>
            <a:avLst/>
            <a:gdLst>
              <a:gd name="T0" fmla="*/ 10 w 14"/>
              <a:gd name="T1" fmla="*/ 26 h 26"/>
              <a:gd name="T2" fmla="*/ 10 w 14"/>
              <a:gd name="T3" fmla="*/ 26 h 26"/>
              <a:gd name="T4" fmla="*/ 8 w 14"/>
              <a:gd name="T5" fmla="*/ 24 h 26"/>
              <a:gd name="T6" fmla="*/ 6 w 14"/>
              <a:gd name="T7" fmla="*/ 22 h 26"/>
              <a:gd name="T8" fmla="*/ 4 w 14"/>
              <a:gd name="T9" fmla="*/ 20 h 26"/>
              <a:gd name="T10" fmla="*/ 2 w 14"/>
              <a:gd name="T11" fmla="*/ 20 h 26"/>
              <a:gd name="T12" fmla="*/ 2 w 14"/>
              <a:gd name="T13" fmla="*/ 20 h 26"/>
              <a:gd name="T14" fmla="*/ 2 w 14"/>
              <a:gd name="T15" fmla="*/ 18 h 26"/>
              <a:gd name="T16" fmla="*/ 0 w 14"/>
              <a:gd name="T17" fmla="*/ 18 h 26"/>
              <a:gd name="T18" fmla="*/ 0 w 14"/>
              <a:gd name="T19" fmla="*/ 14 h 26"/>
              <a:gd name="T20" fmla="*/ 0 w 14"/>
              <a:gd name="T21" fmla="*/ 12 h 26"/>
              <a:gd name="T22" fmla="*/ 0 w 14"/>
              <a:gd name="T23" fmla="*/ 8 h 26"/>
              <a:gd name="T24" fmla="*/ 0 w 14"/>
              <a:gd name="T25" fmla="*/ 4 h 26"/>
              <a:gd name="T26" fmla="*/ 0 w 14"/>
              <a:gd name="T27" fmla="*/ 0 h 26"/>
              <a:gd name="T28" fmla="*/ 0 w 14"/>
              <a:gd name="T29" fmla="*/ 2 h 26"/>
              <a:gd name="T30" fmla="*/ 4 w 14"/>
              <a:gd name="T31" fmla="*/ 2 h 26"/>
              <a:gd name="T32" fmla="*/ 6 w 14"/>
              <a:gd name="T33" fmla="*/ 4 h 26"/>
              <a:gd name="T34" fmla="*/ 8 w 14"/>
              <a:gd name="T35" fmla="*/ 4 h 26"/>
              <a:gd name="T36" fmla="*/ 10 w 14"/>
              <a:gd name="T37" fmla="*/ 4 h 26"/>
              <a:gd name="T38" fmla="*/ 10 w 14"/>
              <a:gd name="T39" fmla="*/ 6 h 26"/>
              <a:gd name="T40" fmla="*/ 12 w 14"/>
              <a:gd name="T41" fmla="*/ 8 h 26"/>
              <a:gd name="T42" fmla="*/ 14 w 14"/>
              <a:gd name="T43" fmla="*/ 10 h 26"/>
              <a:gd name="T44" fmla="*/ 14 w 14"/>
              <a:gd name="T45" fmla="*/ 10 h 26"/>
              <a:gd name="T46" fmla="*/ 14 w 14"/>
              <a:gd name="T47" fmla="*/ 12 h 26"/>
              <a:gd name="T48" fmla="*/ 14 w 14"/>
              <a:gd name="T49" fmla="*/ 12 h 26"/>
              <a:gd name="T50" fmla="*/ 14 w 14"/>
              <a:gd name="T51" fmla="*/ 12 h 26"/>
              <a:gd name="T52" fmla="*/ 14 w 14"/>
              <a:gd name="T53" fmla="*/ 14 h 26"/>
              <a:gd name="T54" fmla="*/ 12 w 14"/>
              <a:gd name="T55" fmla="*/ 18 h 26"/>
              <a:gd name="T56" fmla="*/ 12 w 14"/>
              <a:gd name="T57" fmla="*/ 20 h 26"/>
              <a:gd name="T58" fmla="*/ 10 w 14"/>
              <a:gd name="T59" fmla="*/ 24 h 26"/>
              <a:gd name="T60" fmla="*/ 10 w 14"/>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26">
                <a:moveTo>
                  <a:pt x="10" y="26"/>
                </a:moveTo>
                <a:lnTo>
                  <a:pt x="10" y="26"/>
                </a:lnTo>
                <a:lnTo>
                  <a:pt x="8" y="24"/>
                </a:lnTo>
                <a:lnTo>
                  <a:pt x="6" y="22"/>
                </a:lnTo>
                <a:lnTo>
                  <a:pt x="4" y="20"/>
                </a:lnTo>
                <a:lnTo>
                  <a:pt x="2" y="20"/>
                </a:lnTo>
                <a:lnTo>
                  <a:pt x="2" y="20"/>
                </a:lnTo>
                <a:lnTo>
                  <a:pt x="2" y="18"/>
                </a:lnTo>
                <a:lnTo>
                  <a:pt x="0" y="18"/>
                </a:lnTo>
                <a:lnTo>
                  <a:pt x="0" y="14"/>
                </a:lnTo>
                <a:lnTo>
                  <a:pt x="0" y="12"/>
                </a:lnTo>
                <a:lnTo>
                  <a:pt x="0" y="8"/>
                </a:lnTo>
                <a:lnTo>
                  <a:pt x="0" y="4"/>
                </a:lnTo>
                <a:lnTo>
                  <a:pt x="0" y="0"/>
                </a:lnTo>
                <a:lnTo>
                  <a:pt x="0" y="2"/>
                </a:lnTo>
                <a:lnTo>
                  <a:pt x="4" y="2"/>
                </a:lnTo>
                <a:lnTo>
                  <a:pt x="6" y="4"/>
                </a:lnTo>
                <a:lnTo>
                  <a:pt x="8" y="4"/>
                </a:lnTo>
                <a:lnTo>
                  <a:pt x="10" y="4"/>
                </a:lnTo>
                <a:lnTo>
                  <a:pt x="10" y="6"/>
                </a:lnTo>
                <a:lnTo>
                  <a:pt x="12" y="8"/>
                </a:lnTo>
                <a:lnTo>
                  <a:pt x="14" y="10"/>
                </a:lnTo>
                <a:lnTo>
                  <a:pt x="14" y="10"/>
                </a:lnTo>
                <a:lnTo>
                  <a:pt x="14" y="12"/>
                </a:lnTo>
                <a:lnTo>
                  <a:pt x="14" y="12"/>
                </a:lnTo>
                <a:lnTo>
                  <a:pt x="14" y="12"/>
                </a:lnTo>
                <a:lnTo>
                  <a:pt x="14" y="14"/>
                </a:lnTo>
                <a:lnTo>
                  <a:pt x="12" y="18"/>
                </a:lnTo>
                <a:lnTo>
                  <a:pt x="12" y="20"/>
                </a:lnTo>
                <a:lnTo>
                  <a:pt x="10" y="24"/>
                </a:lnTo>
                <a:lnTo>
                  <a:pt x="10" y="2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8" name="Freeform 81"/>
          <p:cNvSpPr>
            <a:spLocks/>
          </p:cNvSpPr>
          <p:nvPr/>
        </p:nvSpPr>
        <p:spPr bwMode="auto">
          <a:xfrm>
            <a:off x="5509377" y="3873705"/>
            <a:ext cx="24249" cy="45034"/>
          </a:xfrm>
          <a:custGeom>
            <a:avLst/>
            <a:gdLst>
              <a:gd name="T0" fmla="*/ 10 w 14"/>
              <a:gd name="T1" fmla="*/ 26 h 26"/>
              <a:gd name="T2" fmla="*/ 10 w 14"/>
              <a:gd name="T3" fmla="*/ 26 h 26"/>
              <a:gd name="T4" fmla="*/ 8 w 14"/>
              <a:gd name="T5" fmla="*/ 24 h 26"/>
              <a:gd name="T6" fmla="*/ 6 w 14"/>
              <a:gd name="T7" fmla="*/ 22 h 26"/>
              <a:gd name="T8" fmla="*/ 4 w 14"/>
              <a:gd name="T9" fmla="*/ 20 h 26"/>
              <a:gd name="T10" fmla="*/ 2 w 14"/>
              <a:gd name="T11" fmla="*/ 20 h 26"/>
              <a:gd name="T12" fmla="*/ 2 w 14"/>
              <a:gd name="T13" fmla="*/ 20 h 26"/>
              <a:gd name="T14" fmla="*/ 2 w 14"/>
              <a:gd name="T15" fmla="*/ 18 h 26"/>
              <a:gd name="T16" fmla="*/ 0 w 14"/>
              <a:gd name="T17" fmla="*/ 18 h 26"/>
              <a:gd name="T18" fmla="*/ 0 w 14"/>
              <a:gd name="T19" fmla="*/ 14 h 26"/>
              <a:gd name="T20" fmla="*/ 0 w 14"/>
              <a:gd name="T21" fmla="*/ 12 h 26"/>
              <a:gd name="T22" fmla="*/ 0 w 14"/>
              <a:gd name="T23" fmla="*/ 8 h 26"/>
              <a:gd name="T24" fmla="*/ 0 w 14"/>
              <a:gd name="T25" fmla="*/ 4 h 26"/>
              <a:gd name="T26" fmla="*/ 0 w 14"/>
              <a:gd name="T27" fmla="*/ 0 h 26"/>
              <a:gd name="T28" fmla="*/ 0 w 14"/>
              <a:gd name="T29" fmla="*/ 2 h 26"/>
              <a:gd name="T30" fmla="*/ 4 w 14"/>
              <a:gd name="T31" fmla="*/ 2 h 26"/>
              <a:gd name="T32" fmla="*/ 6 w 14"/>
              <a:gd name="T33" fmla="*/ 4 h 26"/>
              <a:gd name="T34" fmla="*/ 8 w 14"/>
              <a:gd name="T35" fmla="*/ 4 h 26"/>
              <a:gd name="T36" fmla="*/ 10 w 14"/>
              <a:gd name="T37" fmla="*/ 4 h 26"/>
              <a:gd name="T38" fmla="*/ 10 w 14"/>
              <a:gd name="T39" fmla="*/ 6 h 26"/>
              <a:gd name="T40" fmla="*/ 12 w 14"/>
              <a:gd name="T41" fmla="*/ 8 h 26"/>
              <a:gd name="T42" fmla="*/ 14 w 14"/>
              <a:gd name="T43" fmla="*/ 10 h 26"/>
              <a:gd name="T44" fmla="*/ 14 w 14"/>
              <a:gd name="T45" fmla="*/ 10 h 26"/>
              <a:gd name="T46" fmla="*/ 14 w 14"/>
              <a:gd name="T47" fmla="*/ 12 h 26"/>
              <a:gd name="T48" fmla="*/ 14 w 14"/>
              <a:gd name="T49" fmla="*/ 12 h 26"/>
              <a:gd name="T50" fmla="*/ 14 w 14"/>
              <a:gd name="T51" fmla="*/ 12 h 26"/>
              <a:gd name="T52" fmla="*/ 14 w 14"/>
              <a:gd name="T53" fmla="*/ 14 h 26"/>
              <a:gd name="T54" fmla="*/ 12 w 14"/>
              <a:gd name="T55" fmla="*/ 18 h 26"/>
              <a:gd name="T56" fmla="*/ 12 w 14"/>
              <a:gd name="T57" fmla="*/ 20 h 26"/>
              <a:gd name="T58" fmla="*/ 10 w 14"/>
              <a:gd name="T59" fmla="*/ 24 h 26"/>
              <a:gd name="T60" fmla="*/ 10 w 14"/>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26">
                <a:moveTo>
                  <a:pt x="10" y="26"/>
                </a:moveTo>
                <a:lnTo>
                  <a:pt x="10" y="26"/>
                </a:lnTo>
                <a:lnTo>
                  <a:pt x="8" y="24"/>
                </a:lnTo>
                <a:lnTo>
                  <a:pt x="6" y="22"/>
                </a:lnTo>
                <a:lnTo>
                  <a:pt x="4" y="20"/>
                </a:lnTo>
                <a:lnTo>
                  <a:pt x="2" y="20"/>
                </a:lnTo>
                <a:lnTo>
                  <a:pt x="2" y="20"/>
                </a:lnTo>
                <a:lnTo>
                  <a:pt x="2" y="18"/>
                </a:lnTo>
                <a:lnTo>
                  <a:pt x="0" y="18"/>
                </a:lnTo>
                <a:lnTo>
                  <a:pt x="0" y="14"/>
                </a:lnTo>
                <a:lnTo>
                  <a:pt x="0" y="12"/>
                </a:lnTo>
                <a:lnTo>
                  <a:pt x="0" y="8"/>
                </a:lnTo>
                <a:lnTo>
                  <a:pt x="0" y="4"/>
                </a:lnTo>
                <a:lnTo>
                  <a:pt x="0" y="0"/>
                </a:lnTo>
                <a:lnTo>
                  <a:pt x="0" y="2"/>
                </a:lnTo>
                <a:lnTo>
                  <a:pt x="4" y="2"/>
                </a:lnTo>
                <a:lnTo>
                  <a:pt x="6" y="4"/>
                </a:lnTo>
                <a:lnTo>
                  <a:pt x="8" y="4"/>
                </a:lnTo>
                <a:lnTo>
                  <a:pt x="10" y="4"/>
                </a:lnTo>
                <a:lnTo>
                  <a:pt x="10" y="6"/>
                </a:lnTo>
                <a:lnTo>
                  <a:pt x="12" y="8"/>
                </a:lnTo>
                <a:lnTo>
                  <a:pt x="14" y="10"/>
                </a:lnTo>
                <a:lnTo>
                  <a:pt x="14" y="10"/>
                </a:lnTo>
                <a:lnTo>
                  <a:pt x="14" y="12"/>
                </a:lnTo>
                <a:lnTo>
                  <a:pt x="14" y="12"/>
                </a:lnTo>
                <a:lnTo>
                  <a:pt x="14" y="12"/>
                </a:lnTo>
                <a:lnTo>
                  <a:pt x="14" y="14"/>
                </a:lnTo>
                <a:lnTo>
                  <a:pt x="12" y="18"/>
                </a:lnTo>
                <a:lnTo>
                  <a:pt x="12" y="20"/>
                </a:lnTo>
                <a:lnTo>
                  <a:pt x="10" y="24"/>
                </a:lnTo>
                <a:lnTo>
                  <a:pt x="10" y="2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89" name="Freeform 82"/>
          <p:cNvSpPr>
            <a:spLocks/>
          </p:cNvSpPr>
          <p:nvPr/>
        </p:nvSpPr>
        <p:spPr bwMode="auto">
          <a:xfrm>
            <a:off x="5554411" y="3922204"/>
            <a:ext cx="190528" cy="245955"/>
          </a:xfrm>
          <a:custGeom>
            <a:avLst/>
            <a:gdLst>
              <a:gd name="T0" fmla="*/ 40 w 110"/>
              <a:gd name="T1" fmla="*/ 36 h 142"/>
              <a:gd name="T2" fmla="*/ 50 w 110"/>
              <a:gd name="T3" fmla="*/ 46 h 142"/>
              <a:gd name="T4" fmla="*/ 52 w 110"/>
              <a:gd name="T5" fmla="*/ 50 h 142"/>
              <a:gd name="T6" fmla="*/ 52 w 110"/>
              <a:gd name="T7" fmla="*/ 56 h 142"/>
              <a:gd name="T8" fmla="*/ 52 w 110"/>
              <a:gd name="T9" fmla="*/ 64 h 142"/>
              <a:gd name="T10" fmla="*/ 50 w 110"/>
              <a:gd name="T11" fmla="*/ 72 h 142"/>
              <a:gd name="T12" fmla="*/ 48 w 110"/>
              <a:gd name="T13" fmla="*/ 82 h 142"/>
              <a:gd name="T14" fmla="*/ 44 w 110"/>
              <a:gd name="T15" fmla="*/ 88 h 142"/>
              <a:gd name="T16" fmla="*/ 40 w 110"/>
              <a:gd name="T17" fmla="*/ 92 h 142"/>
              <a:gd name="T18" fmla="*/ 34 w 110"/>
              <a:gd name="T19" fmla="*/ 96 h 142"/>
              <a:gd name="T20" fmla="*/ 26 w 110"/>
              <a:gd name="T21" fmla="*/ 98 h 142"/>
              <a:gd name="T22" fmla="*/ 12 w 110"/>
              <a:gd name="T23" fmla="*/ 100 h 142"/>
              <a:gd name="T24" fmla="*/ 2 w 110"/>
              <a:gd name="T25" fmla="*/ 108 h 142"/>
              <a:gd name="T26" fmla="*/ 16 w 110"/>
              <a:gd name="T27" fmla="*/ 142 h 142"/>
              <a:gd name="T28" fmla="*/ 26 w 110"/>
              <a:gd name="T29" fmla="*/ 140 h 142"/>
              <a:gd name="T30" fmla="*/ 36 w 110"/>
              <a:gd name="T31" fmla="*/ 138 h 142"/>
              <a:gd name="T32" fmla="*/ 40 w 110"/>
              <a:gd name="T33" fmla="*/ 138 h 142"/>
              <a:gd name="T34" fmla="*/ 42 w 110"/>
              <a:gd name="T35" fmla="*/ 134 h 142"/>
              <a:gd name="T36" fmla="*/ 46 w 110"/>
              <a:gd name="T37" fmla="*/ 128 h 142"/>
              <a:gd name="T38" fmla="*/ 48 w 110"/>
              <a:gd name="T39" fmla="*/ 122 h 142"/>
              <a:gd name="T40" fmla="*/ 52 w 110"/>
              <a:gd name="T41" fmla="*/ 122 h 142"/>
              <a:gd name="T42" fmla="*/ 58 w 110"/>
              <a:gd name="T43" fmla="*/ 120 h 142"/>
              <a:gd name="T44" fmla="*/ 62 w 110"/>
              <a:gd name="T45" fmla="*/ 118 h 142"/>
              <a:gd name="T46" fmla="*/ 68 w 110"/>
              <a:gd name="T47" fmla="*/ 112 h 142"/>
              <a:gd name="T48" fmla="*/ 70 w 110"/>
              <a:gd name="T49" fmla="*/ 110 h 142"/>
              <a:gd name="T50" fmla="*/ 74 w 110"/>
              <a:gd name="T51" fmla="*/ 108 h 142"/>
              <a:gd name="T52" fmla="*/ 82 w 110"/>
              <a:gd name="T53" fmla="*/ 108 h 142"/>
              <a:gd name="T54" fmla="*/ 84 w 110"/>
              <a:gd name="T55" fmla="*/ 106 h 142"/>
              <a:gd name="T56" fmla="*/ 86 w 110"/>
              <a:gd name="T57" fmla="*/ 104 h 142"/>
              <a:gd name="T58" fmla="*/ 88 w 110"/>
              <a:gd name="T59" fmla="*/ 98 h 142"/>
              <a:gd name="T60" fmla="*/ 88 w 110"/>
              <a:gd name="T61" fmla="*/ 88 h 142"/>
              <a:gd name="T62" fmla="*/ 88 w 110"/>
              <a:gd name="T63" fmla="*/ 80 h 142"/>
              <a:gd name="T64" fmla="*/ 88 w 110"/>
              <a:gd name="T65" fmla="*/ 76 h 142"/>
              <a:gd name="T66" fmla="*/ 92 w 110"/>
              <a:gd name="T67" fmla="*/ 70 h 142"/>
              <a:gd name="T68" fmla="*/ 96 w 110"/>
              <a:gd name="T69" fmla="*/ 68 h 142"/>
              <a:gd name="T70" fmla="*/ 102 w 110"/>
              <a:gd name="T71" fmla="*/ 64 h 142"/>
              <a:gd name="T72" fmla="*/ 104 w 110"/>
              <a:gd name="T73" fmla="*/ 62 h 142"/>
              <a:gd name="T74" fmla="*/ 106 w 110"/>
              <a:gd name="T75" fmla="*/ 60 h 142"/>
              <a:gd name="T76" fmla="*/ 110 w 110"/>
              <a:gd name="T77" fmla="*/ 48 h 142"/>
              <a:gd name="T78" fmla="*/ 110 w 110"/>
              <a:gd name="T79" fmla="*/ 42 h 142"/>
              <a:gd name="T80" fmla="*/ 110 w 110"/>
              <a:gd name="T81" fmla="*/ 36 h 142"/>
              <a:gd name="T82" fmla="*/ 108 w 110"/>
              <a:gd name="T83" fmla="*/ 34 h 142"/>
              <a:gd name="T84" fmla="*/ 106 w 110"/>
              <a:gd name="T85" fmla="*/ 32 h 142"/>
              <a:gd name="T86" fmla="*/ 100 w 110"/>
              <a:gd name="T87" fmla="*/ 32 h 142"/>
              <a:gd name="T88" fmla="*/ 98 w 110"/>
              <a:gd name="T89" fmla="*/ 30 h 142"/>
              <a:gd name="T90" fmla="*/ 96 w 110"/>
              <a:gd name="T91" fmla="*/ 28 h 142"/>
              <a:gd name="T92" fmla="*/ 96 w 110"/>
              <a:gd name="T93" fmla="*/ 26 h 142"/>
              <a:gd name="T94" fmla="*/ 96 w 110"/>
              <a:gd name="T95" fmla="*/ 18 h 142"/>
              <a:gd name="T96" fmla="*/ 96 w 110"/>
              <a:gd name="T97" fmla="*/ 16 h 142"/>
              <a:gd name="T98" fmla="*/ 94 w 110"/>
              <a:gd name="T99" fmla="*/ 14 h 142"/>
              <a:gd name="T100" fmla="*/ 88 w 110"/>
              <a:gd name="T101" fmla="*/ 14 h 142"/>
              <a:gd name="T102" fmla="*/ 80 w 110"/>
              <a:gd name="T103" fmla="*/ 14 h 142"/>
              <a:gd name="T104" fmla="*/ 72 w 110"/>
              <a:gd name="T105" fmla="*/ 14 h 142"/>
              <a:gd name="T106" fmla="*/ 70 w 110"/>
              <a:gd name="T107" fmla="*/ 12 h 142"/>
              <a:gd name="T108" fmla="*/ 66 w 110"/>
              <a:gd name="T109" fmla="*/ 8 h 142"/>
              <a:gd name="T110" fmla="*/ 60 w 110"/>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42">
                <a:moveTo>
                  <a:pt x="40" y="34"/>
                </a:moveTo>
                <a:lnTo>
                  <a:pt x="40" y="34"/>
                </a:lnTo>
                <a:lnTo>
                  <a:pt x="40" y="36"/>
                </a:lnTo>
                <a:lnTo>
                  <a:pt x="44" y="40"/>
                </a:lnTo>
                <a:lnTo>
                  <a:pt x="48" y="44"/>
                </a:lnTo>
                <a:lnTo>
                  <a:pt x="50" y="46"/>
                </a:lnTo>
                <a:lnTo>
                  <a:pt x="50" y="48"/>
                </a:lnTo>
                <a:lnTo>
                  <a:pt x="50" y="50"/>
                </a:lnTo>
                <a:lnTo>
                  <a:pt x="52" y="50"/>
                </a:lnTo>
                <a:lnTo>
                  <a:pt x="52" y="52"/>
                </a:lnTo>
                <a:lnTo>
                  <a:pt x="52" y="54"/>
                </a:lnTo>
                <a:lnTo>
                  <a:pt x="52" y="56"/>
                </a:lnTo>
                <a:lnTo>
                  <a:pt x="52" y="58"/>
                </a:lnTo>
                <a:lnTo>
                  <a:pt x="52" y="62"/>
                </a:lnTo>
                <a:lnTo>
                  <a:pt x="52" y="64"/>
                </a:lnTo>
                <a:lnTo>
                  <a:pt x="52" y="68"/>
                </a:lnTo>
                <a:lnTo>
                  <a:pt x="50" y="70"/>
                </a:lnTo>
                <a:lnTo>
                  <a:pt x="50" y="72"/>
                </a:lnTo>
                <a:lnTo>
                  <a:pt x="50" y="76"/>
                </a:lnTo>
                <a:lnTo>
                  <a:pt x="48" y="78"/>
                </a:lnTo>
                <a:lnTo>
                  <a:pt x="48" y="82"/>
                </a:lnTo>
                <a:lnTo>
                  <a:pt x="46" y="84"/>
                </a:lnTo>
                <a:lnTo>
                  <a:pt x="46" y="86"/>
                </a:lnTo>
                <a:lnTo>
                  <a:pt x="44" y="88"/>
                </a:lnTo>
                <a:lnTo>
                  <a:pt x="42" y="90"/>
                </a:lnTo>
                <a:lnTo>
                  <a:pt x="42" y="92"/>
                </a:lnTo>
                <a:lnTo>
                  <a:pt x="40" y="92"/>
                </a:lnTo>
                <a:lnTo>
                  <a:pt x="40" y="94"/>
                </a:lnTo>
                <a:lnTo>
                  <a:pt x="38" y="94"/>
                </a:lnTo>
                <a:lnTo>
                  <a:pt x="34" y="96"/>
                </a:lnTo>
                <a:lnTo>
                  <a:pt x="32" y="96"/>
                </a:lnTo>
                <a:lnTo>
                  <a:pt x="28" y="98"/>
                </a:lnTo>
                <a:lnTo>
                  <a:pt x="26" y="98"/>
                </a:lnTo>
                <a:lnTo>
                  <a:pt x="22" y="98"/>
                </a:lnTo>
                <a:lnTo>
                  <a:pt x="18" y="100"/>
                </a:lnTo>
                <a:lnTo>
                  <a:pt x="12" y="100"/>
                </a:lnTo>
                <a:lnTo>
                  <a:pt x="6" y="100"/>
                </a:lnTo>
                <a:lnTo>
                  <a:pt x="0" y="100"/>
                </a:lnTo>
                <a:lnTo>
                  <a:pt x="2" y="108"/>
                </a:lnTo>
                <a:lnTo>
                  <a:pt x="6" y="118"/>
                </a:lnTo>
                <a:lnTo>
                  <a:pt x="12" y="132"/>
                </a:lnTo>
                <a:lnTo>
                  <a:pt x="16" y="142"/>
                </a:lnTo>
                <a:lnTo>
                  <a:pt x="18" y="142"/>
                </a:lnTo>
                <a:lnTo>
                  <a:pt x="22" y="140"/>
                </a:lnTo>
                <a:lnTo>
                  <a:pt x="26" y="140"/>
                </a:lnTo>
                <a:lnTo>
                  <a:pt x="30" y="140"/>
                </a:lnTo>
                <a:lnTo>
                  <a:pt x="34" y="140"/>
                </a:lnTo>
                <a:lnTo>
                  <a:pt x="36" y="138"/>
                </a:lnTo>
                <a:lnTo>
                  <a:pt x="38" y="138"/>
                </a:lnTo>
                <a:lnTo>
                  <a:pt x="40" y="138"/>
                </a:lnTo>
                <a:lnTo>
                  <a:pt x="40" y="138"/>
                </a:lnTo>
                <a:lnTo>
                  <a:pt x="40" y="136"/>
                </a:lnTo>
                <a:lnTo>
                  <a:pt x="42" y="136"/>
                </a:lnTo>
                <a:lnTo>
                  <a:pt x="42" y="134"/>
                </a:lnTo>
                <a:lnTo>
                  <a:pt x="44" y="132"/>
                </a:lnTo>
                <a:lnTo>
                  <a:pt x="44" y="130"/>
                </a:lnTo>
                <a:lnTo>
                  <a:pt x="46" y="128"/>
                </a:lnTo>
                <a:lnTo>
                  <a:pt x="46" y="126"/>
                </a:lnTo>
                <a:lnTo>
                  <a:pt x="48" y="124"/>
                </a:lnTo>
                <a:lnTo>
                  <a:pt x="48" y="122"/>
                </a:lnTo>
                <a:lnTo>
                  <a:pt x="50" y="122"/>
                </a:lnTo>
                <a:lnTo>
                  <a:pt x="50" y="122"/>
                </a:lnTo>
                <a:lnTo>
                  <a:pt x="52" y="122"/>
                </a:lnTo>
                <a:lnTo>
                  <a:pt x="54" y="120"/>
                </a:lnTo>
                <a:lnTo>
                  <a:pt x="56" y="120"/>
                </a:lnTo>
                <a:lnTo>
                  <a:pt x="58" y="120"/>
                </a:lnTo>
                <a:lnTo>
                  <a:pt x="60" y="120"/>
                </a:lnTo>
                <a:lnTo>
                  <a:pt x="62" y="118"/>
                </a:lnTo>
                <a:lnTo>
                  <a:pt x="62" y="118"/>
                </a:lnTo>
                <a:lnTo>
                  <a:pt x="64" y="116"/>
                </a:lnTo>
                <a:lnTo>
                  <a:pt x="66" y="114"/>
                </a:lnTo>
                <a:lnTo>
                  <a:pt x="68" y="112"/>
                </a:lnTo>
                <a:lnTo>
                  <a:pt x="68" y="110"/>
                </a:lnTo>
                <a:lnTo>
                  <a:pt x="70" y="110"/>
                </a:lnTo>
                <a:lnTo>
                  <a:pt x="70" y="110"/>
                </a:lnTo>
                <a:lnTo>
                  <a:pt x="70" y="108"/>
                </a:lnTo>
                <a:lnTo>
                  <a:pt x="72" y="108"/>
                </a:lnTo>
                <a:lnTo>
                  <a:pt x="74" y="108"/>
                </a:lnTo>
                <a:lnTo>
                  <a:pt x="78" y="108"/>
                </a:lnTo>
                <a:lnTo>
                  <a:pt x="80" y="108"/>
                </a:lnTo>
                <a:lnTo>
                  <a:pt x="82" y="108"/>
                </a:lnTo>
                <a:lnTo>
                  <a:pt x="84" y="108"/>
                </a:lnTo>
                <a:lnTo>
                  <a:pt x="84" y="106"/>
                </a:lnTo>
                <a:lnTo>
                  <a:pt x="84" y="106"/>
                </a:lnTo>
                <a:lnTo>
                  <a:pt x="86" y="106"/>
                </a:lnTo>
                <a:lnTo>
                  <a:pt x="86" y="104"/>
                </a:lnTo>
                <a:lnTo>
                  <a:pt x="86" y="104"/>
                </a:lnTo>
                <a:lnTo>
                  <a:pt x="86" y="102"/>
                </a:lnTo>
                <a:lnTo>
                  <a:pt x="88" y="100"/>
                </a:lnTo>
                <a:lnTo>
                  <a:pt x="88" y="98"/>
                </a:lnTo>
                <a:lnTo>
                  <a:pt x="88" y="96"/>
                </a:lnTo>
                <a:lnTo>
                  <a:pt x="88" y="92"/>
                </a:lnTo>
                <a:lnTo>
                  <a:pt x="88" y="88"/>
                </a:lnTo>
                <a:lnTo>
                  <a:pt x="88" y="84"/>
                </a:lnTo>
                <a:lnTo>
                  <a:pt x="88" y="82"/>
                </a:lnTo>
                <a:lnTo>
                  <a:pt x="88" y="80"/>
                </a:lnTo>
                <a:lnTo>
                  <a:pt x="88" y="80"/>
                </a:lnTo>
                <a:lnTo>
                  <a:pt x="88" y="78"/>
                </a:lnTo>
                <a:lnTo>
                  <a:pt x="88" y="76"/>
                </a:lnTo>
                <a:lnTo>
                  <a:pt x="88" y="76"/>
                </a:lnTo>
                <a:lnTo>
                  <a:pt x="90" y="72"/>
                </a:lnTo>
                <a:lnTo>
                  <a:pt x="92" y="70"/>
                </a:lnTo>
                <a:lnTo>
                  <a:pt x="94" y="68"/>
                </a:lnTo>
                <a:lnTo>
                  <a:pt x="94" y="68"/>
                </a:lnTo>
                <a:lnTo>
                  <a:pt x="96" y="68"/>
                </a:lnTo>
                <a:lnTo>
                  <a:pt x="96" y="66"/>
                </a:lnTo>
                <a:lnTo>
                  <a:pt x="100" y="64"/>
                </a:lnTo>
                <a:lnTo>
                  <a:pt x="102" y="64"/>
                </a:lnTo>
                <a:lnTo>
                  <a:pt x="104" y="64"/>
                </a:lnTo>
                <a:lnTo>
                  <a:pt x="104" y="62"/>
                </a:lnTo>
                <a:lnTo>
                  <a:pt x="104" y="62"/>
                </a:lnTo>
                <a:lnTo>
                  <a:pt x="106" y="62"/>
                </a:lnTo>
                <a:lnTo>
                  <a:pt x="106" y="60"/>
                </a:lnTo>
                <a:lnTo>
                  <a:pt x="106" y="60"/>
                </a:lnTo>
                <a:lnTo>
                  <a:pt x="108" y="56"/>
                </a:lnTo>
                <a:lnTo>
                  <a:pt x="110" y="52"/>
                </a:lnTo>
                <a:lnTo>
                  <a:pt x="110" y="48"/>
                </a:lnTo>
                <a:lnTo>
                  <a:pt x="110" y="46"/>
                </a:lnTo>
                <a:lnTo>
                  <a:pt x="110" y="44"/>
                </a:lnTo>
                <a:lnTo>
                  <a:pt x="110" y="42"/>
                </a:lnTo>
                <a:lnTo>
                  <a:pt x="110" y="40"/>
                </a:lnTo>
                <a:lnTo>
                  <a:pt x="110" y="38"/>
                </a:lnTo>
                <a:lnTo>
                  <a:pt x="110" y="36"/>
                </a:lnTo>
                <a:lnTo>
                  <a:pt x="110" y="36"/>
                </a:lnTo>
                <a:lnTo>
                  <a:pt x="110" y="34"/>
                </a:lnTo>
                <a:lnTo>
                  <a:pt x="108" y="34"/>
                </a:lnTo>
                <a:lnTo>
                  <a:pt x="108" y="32"/>
                </a:lnTo>
                <a:lnTo>
                  <a:pt x="108" y="32"/>
                </a:lnTo>
                <a:lnTo>
                  <a:pt x="106" y="32"/>
                </a:lnTo>
                <a:lnTo>
                  <a:pt x="104" y="32"/>
                </a:lnTo>
                <a:lnTo>
                  <a:pt x="104" y="32"/>
                </a:lnTo>
                <a:lnTo>
                  <a:pt x="100" y="32"/>
                </a:lnTo>
                <a:lnTo>
                  <a:pt x="100" y="32"/>
                </a:lnTo>
                <a:lnTo>
                  <a:pt x="98" y="30"/>
                </a:lnTo>
                <a:lnTo>
                  <a:pt x="98" y="30"/>
                </a:lnTo>
                <a:lnTo>
                  <a:pt x="96" y="30"/>
                </a:lnTo>
                <a:lnTo>
                  <a:pt x="96" y="30"/>
                </a:lnTo>
                <a:lnTo>
                  <a:pt x="96" y="28"/>
                </a:lnTo>
                <a:lnTo>
                  <a:pt x="96" y="28"/>
                </a:lnTo>
                <a:lnTo>
                  <a:pt x="96" y="28"/>
                </a:lnTo>
                <a:lnTo>
                  <a:pt x="96" y="26"/>
                </a:lnTo>
                <a:lnTo>
                  <a:pt x="96" y="24"/>
                </a:lnTo>
                <a:lnTo>
                  <a:pt x="96" y="20"/>
                </a:lnTo>
                <a:lnTo>
                  <a:pt x="96" y="18"/>
                </a:lnTo>
                <a:lnTo>
                  <a:pt x="96" y="18"/>
                </a:lnTo>
                <a:lnTo>
                  <a:pt x="96" y="18"/>
                </a:lnTo>
                <a:lnTo>
                  <a:pt x="96" y="16"/>
                </a:lnTo>
                <a:lnTo>
                  <a:pt x="96" y="16"/>
                </a:lnTo>
                <a:lnTo>
                  <a:pt x="94" y="16"/>
                </a:lnTo>
                <a:lnTo>
                  <a:pt x="94" y="14"/>
                </a:lnTo>
                <a:lnTo>
                  <a:pt x="92" y="14"/>
                </a:lnTo>
                <a:lnTo>
                  <a:pt x="90" y="14"/>
                </a:lnTo>
                <a:lnTo>
                  <a:pt x="88" y="14"/>
                </a:lnTo>
                <a:lnTo>
                  <a:pt x="86" y="14"/>
                </a:lnTo>
                <a:lnTo>
                  <a:pt x="84" y="14"/>
                </a:lnTo>
                <a:lnTo>
                  <a:pt x="80" y="14"/>
                </a:lnTo>
                <a:lnTo>
                  <a:pt x="76" y="14"/>
                </a:lnTo>
                <a:lnTo>
                  <a:pt x="74" y="14"/>
                </a:lnTo>
                <a:lnTo>
                  <a:pt x="72" y="14"/>
                </a:lnTo>
                <a:lnTo>
                  <a:pt x="72" y="12"/>
                </a:lnTo>
                <a:lnTo>
                  <a:pt x="70" y="12"/>
                </a:lnTo>
                <a:lnTo>
                  <a:pt x="70" y="12"/>
                </a:lnTo>
                <a:lnTo>
                  <a:pt x="70" y="12"/>
                </a:lnTo>
                <a:lnTo>
                  <a:pt x="68" y="10"/>
                </a:lnTo>
                <a:lnTo>
                  <a:pt x="66" y="8"/>
                </a:lnTo>
                <a:lnTo>
                  <a:pt x="64" y="6"/>
                </a:lnTo>
                <a:lnTo>
                  <a:pt x="62" y="2"/>
                </a:lnTo>
                <a:lnTo>
                  <a:pt x="60" y="0"/>
                </a:lnTo>
                <a:lnTo>
                  <a:pt x="40" y="3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0" name="Freeform 83"/>
          <p:cNvSpPr>
            <a:spLocks/>
          </p:cNvSpPr>
          <p:nvPr/>
        </p:nvSpPr>
        <p:spPr bwMode="auto">
          <a:xfrm>
            <a:off x="5554411" y="3922204"/>
            <a:ext cx="190528" cy="245955"/>
          </a:xfrm>
          <a:custGeom>
            <a:avLst/>
            <a:gdLst>
              <a:gd name="T0" fmla="*/ 40 w 110"/>
              <a:gd name="T1" fmla="*/ 36 h 142"/>
              <a:gd name="T2" fmla="*/ 50 w 110"/>
              <a:gd name="T3" fmla="*/ 46 h 142"/>
              <a:gd name="T4" fmla="*/ 52 w 110"/>
              <a:gd name="T5" fmla="*/ 50 h 142"/>
              <a:gd name="T6" fmla="*/ 52 w 110"/>
              <a:gd name="T7" fmla="*/ 56 h 142"/>
              <a:gd name="T8" fmla="*/ 52 w 110"/>
              <a:gd name="T9" fmla="*/ 64 h 142"/>
              <a:gd name="T10" fmla="*/ 50 w 110"/>
              <a:gd name="T11" fmla="*/ 72 h 142"/>
              <a:gd name="T12" fmla="*/ 48 w 110"/>
              <a:gd name="T13" fmla="*/ 82 h 142"/>
              <a:gd name="T14" fmla="*/ 44 w 110"/>
              <a:gd name="T15" fmla="*/ 88 h 142"/>
              <a:gd name="T16" fmla="*/ 40 w 110"/>
              <a:gd name="T17" fmla="*/ 92 h 142"/>
              <a:gd name="T18" fmla="*/ 34 w 110"/>
              <a:gd name="T19" fmla="*/ 96 h 142"/>
              <a:gd name="T20" fmla="*/ 26 w 110"/>
              <a:gd name="T21" fmla="*/ 98 h 142"/>
              <a:gd name="T22" fmla="*/ 12 w 110"/>
              <a:gd name="T23" fmla="*/ 100 h 142"/>
              <a:gd name="T24" fmla="*/ 2 w 110"/>
              <a:gd name="T25" fmla="*/ 108 h 142"/>
              <a:gd name="T26" fmla="*/ 16 w 110"/>
              <a:gd name="T27" fmla="*/ 142 h 142"/>
              <a:gd name="T28" fmla="*/ 26 w 110"/>
              <a:gd name="T29" fmla="*/ 140 h 142"/>
              <a:gd name="T30" fmla="*/ 36 w 110"/>
              <a:gd name="T31" fmla="*/ 138 h 142"/>
              <a:gd name="T32" fmla="*/ 40 w 110"/>
              <a:gd name="T33" fmla="*/ 138 h 142"/>
              <a:gd name="T34" fmla="*/ 42 w 110"/>
              <a:gd name="T35" fmla="*/ 134 h 142"/>
              <a:gd name="T36" fmla="*/ 46 w 110"/>
              <a:gd name="T37" fmla="*/ 128 h 142"/>
              <a:gd name="T38" fmla="*/ 48 w 110"/>
              <a:gd name="T39" fmla="*/ 122 h 142"/>
              <a:gd name="T40" fmla="*/ 52 w 110"/>
              <a:gd name="T41" fmla="*/ 122 h 142"/>
              <a:gd name="T42" fmla="*/ 58 w 110"/>
              <a:gd name="T43" fmla="*/ 120 h 142"/>
              <a:gd name="T44" fmla="*/ 62 w 110"/>
              <a:gd name="T45" fmla="*/ 118 h 142"/>
              <a:gd name="T46" fmla="*/ 68 w 110"/>
              <a:gd name="T47" fmla="*/ 112 h 142"/>
              <a:gd name="T48" fmla="*/ 70 w 110"/>
              <a:gd name="T49" fmla="*/ 110 h 142"/>
              <a:gd name="T50" fmla="*/ 74 w 110"/>
              <a:gd name="T51" fmla="*/ 108 h 142"/>
              <a:gd name="T52" fmla="*/ 82 w 110"/>
              <a:gd name="T53" fmla="*/ 108 h 142"/>
              <a:gd name="T54" fmla="*/ 84 w 110"/>
              <a:gd name="T55" fmla="*/ 106 h 142"/>
              <a:gd name="T56" fmla="*/ 86 w 110"/>
              <a:gd name="T57" fmla="*/ 104 h 142"/>
              <a:gd name="T58" fmla="*/ 88 w 110"/>
              <a:gd name="T59" fmla="*/ 98 h 142"/>
              <a:gd name="T60" fmla="*/ 88 w 110"/>
              <a:gd name="T61" fmla="*/ 88 h 142"/>
              <a:gd name="T62" fmla="*/ 88 w 110"/>
              <a:gd name="T63" fmla="*/ 80 h 142"/>
              <a:gd name="T64" fmla="*/ 88 w 110"/>
              <a:gd name="T65" fmla="*/ 76 h 142"/>
              <a:gd name="T66" fmla="*/ 92 w 110"/>
              <a:gd name="T67" fmla="*/ 70 h 142"/>
              <a:gd name="T68" fmla="*/ 96 w 110"/>
              <a:gd name="T69" fmla="*/ 68 h 142"/>
              <a:gd name="T70" fmla="*/ 102 w 110"/>
              <a:gd name="T71" fmla="*/ 64 h 142"/>
              <a:gd name="T72" fmla="*/ 104 w 110"/>
              <a:gd name="T73" fmla="*/ 62 h 142"/>
              <a:gd name="T74" fmla="*/ 106 w 110"/>
              <a:gd name="T75" fmla="*/ 60 h 142"/>
              <a:gd name="T76" fmla="*/ 110 w 110"/>
              <a:gd name="T77" fmla="*/ 48 h 142"/>
              <a:gd name="T78" fmla="*/ 110 w 110"/>
              <a:gd name="T79" fmla="*/ 42 h 142"/>
              <a:gd name="T80" fmla="*/ 110 w 110"/>
              <a:gd name="T81" fmla="*/ 36 h 142"/>
              <a:gd name="T82" fmla="*/ 108 w 110"/>
              <a:gd name="T83" fmla="*/ 34 h 142"/>
              <a:gd name="T84" fmla="*/ 106 w 110"/>
              <a:gd name="T85" fmla="*/ 32 h 142"/>
              <a:gd name="T86" fmla="*/ 100 w 110"/>
              <a:gd name="T87" fmla="*/ 32 h 142"/>
              <a:gd name="T88" fmla="*/ 98 w 110"/>
              <a:gd name="T89" fmla="*/ 30 h 142"/>
              <a:gd name="T90" fmla="*/ 96 w 110"/>
              <a:gd name="T91" fmla="*/ 28 h 142"/>
              <a:gd name="T92" fmla="*/ 96 w 110"/>
              <a:gd name="T93" fmla="*/ 26 h 142"/>
              <a:gd name="T94" fmla="*/ 96 w 110"/>
              <a:gd name="T95" fmla="*/ 18 h 142"/>
              <a:gd name="T96" fmla="*/ 96 w 110"/>
              <a:gd name="T97" fmla="*/ 16 h 142"/>
              <a:gd name="T98" fmla="*/ 94 w 110"/>
              <a:gd name="T99" fmla="*/ 14 h 142"/>
              <a:gd name="T100" fmla="*/ 88 w 110"/>
              <a:gd name="T101" fmla="*/ 14 h 142"/>
              <a:gd name="T102" fmla="*/ 80 w 110"/>
              <a:gd name="T103" fmla="*/ 14 h 142"/>
              <a:gd name="T104" fmla="*/ 72 w 110"/>
              <a:gd name="T105" fmla="*/ 14 h 142"/>
              <a:gd name="T106" fmla="*/ 70 w 110"/>
              <a:gd name="T107" fmla="*/ 12 h 142"/>
              <a:gd name="T108" fmla="*/ 66 w 110"/>
              <a:gd name="T109" fmla="*/ 8 h 142"/>
              <a:gd name="T110" fmla="*/ 60 w 110"/>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42">
                <a:moveTo>
                  <a:pt x="40" y="34"/>
                </a:moveTo>
                <a:lnTo>
                  <a:pt x="40" y="34"/>
                </a:lnTo>
                <a:lnTo>
                  <a:pt x="40" y="36"/>
                </a:lnTo>
                <a:lnTo>
                  <a:pt x="44" y="40"/>
                </a:lnTo>
                <a:lnTo>
                  <a:pt x="48" y="44"/>
                </a:lnTo>
                <a:lnTo>
                  <a:pt x="50" y="46"/>
                </a:lnTo>
                <a:lnTo>
                  <a:pt x="50" y="48"/>
                </a:lnTo>
                <a:lnTo>
                  <a:pt x="50" y="50"/>
                </a:lnTo>
                <a:lnTo>
                  <a:pt x="52" y="50"/>
                </a:lnTo>
                <a:lnTo>
                  <a:pt x="52" y="52"/>
                </a:lnTo>
                <a:lnTo>
                  <a:pt x="52" y="54"/>
                </a:lnTo>
                <a:lnTo>
                  <a:pt x="52" y="56"/>
                </a:lnTo>
                <a:lnTo>
                  <a:pt x="52" y="58"/>
                </a:lnTo>
                <a:lnTo>
                  <a:pt x="52" y="62"/>
                </a:lnTo>
                <a:lnTo>
                  <a:pt x="52" y="64"/>
                </a:lnTo>
                <a:lnTo>
                  <a:pt x="52" y="68"/>
                </a:lnTo>
                <a:lnTo>
                  <a:pt x="50" y="70"/>
                </a:lnTo>
                <a:lnTo>
                  <a:pt x="50" y="72"/>
                </a:lnTo>
                <a:lnTo>
                  <a:pt x="50" y="76"/>
                </a:lnTo>
                <a:lnTo>
                  <a:pt x="48" y="78"/>
                </a:lnTo>
                <a:lnTo>
                  <a:pt x="48" y="82"/>
                </a:lnTo>
                <a:lnTo>
                  <a:pt x="46" y="84"/>
                </a:lnTo>
                <a:lnTo>
                  <a:pt x="46" y="86"/>
                </a:lnTo>
                <a:lnTo>
                  <a:pt x="44" y="88"/>
                </a:lnTo>
                <a:lnTo>
                  <a:pt x="42" y="90"/>
                </a:lnTo>
                <a:lnTo>
                  <a:pt x="42" y="92"/>
                </a:lnTo>
                <a:lnTo>
                  <a:pt x="40" y="92"/>
                </a:lnTo>
                <a:lnTo>
                  <a:pt x="40" y="94"/>
                </a:lnTo>
                <a:lnTo>
                  <a:pt x="38" y="94"/>
                </a:lnTo>
                <a:lnTo>
                  <a:pt x="34" y="96"/>
                </a:lnTo>
                <a:lnTo>
                  <a:pt x="32" y="96"/>
                </a:lnTo>
                <a:lnTo>
                  <a:pt x="28" y="98"/>
                </a:lnTo>
                <a:lnTo>
                  <a:pt x="26" y="98"/>
                </a:lnTo>
                <a:lnTo>
                  <a:pt x="22" y="98"/>
                </a:lnTo>
                <a:lnTo>
                  <a:pt x="18" y="100"/>
                </a:lnTo>
                <a:lnTo>
                  <a:pt x="12" y="100"/>
                </a:lnTo>
                <a:lnTo>
                  <a:pt x="6" y="100"/>
                </a:lnTo>
                <a:lnTo>
                  <a:pt x="0" y="100"/>
                </a:lnTo>
                <a:lnTo>
                  <a:pt x="2" y="108"/>
                </a:lnTo>
                <a:lnTo>
                  <a:pt x="6" y="118"/>
                </a:lnTo>
                <a:lnTo>
                  <a:pt x="12" y="132"/>
                </a:lnTo>
                <a:lnTo>
                  <a:pt x="16" y="142"/>
                </a:lnTo>
                <a:lnTo>
                  <a:pt x="18" y="142"/>
                </a:lnTo>
                <a:lnTo>
                  <a:pt x="22" y="140"/>
                </a:lnTo>
                <a:lnTo>
                  <a:pt x="26" y="140"/>
                </a:lnTo>
                <a:lnTo>
                  <a:pt x="30" y="140"/>
                </a:lnTo>
                <a:lnTo>
                  <a:pt x="34" y="140"/>
                </a:lnTo>
                <a:lnTo>
                  <a:pt x="36" y="138"/>
                </a:lnTo>
                <a:lnTo>
                  <a:pt x="38" y="138"/>
                </a:lnTo>
                <a:lnTo>
                  <a:pt x="40" y="138"/>
                </a:lnTo>
                <a:lnTo>
                  <a:pt x="40" y="138"/>
                </a:lnTo>
                <a:lnTo>
                  <a:pt x="40" y="136"/>
                </a:lnTo>
                <a:lnTo>
                  <a:pt x="42" y="136"/>
                </a:lnTo>
                <a:lnTo>
                  <a:pt x="42" y="134"/>
                </a:lnTo>
                <a:lnTo>
                  <a:pt x="44" y="132"/>
                </a:lnTo>
                <a:lnTo>
                  <a:pt x="44" y="130"/>
                </a:lnTo>
                <a:lnTo>
                  <a:pt x="46" y="128"/>
                </a:lnTo>
                <a:lnTo>
                  <a:pt x="46" y="126"/>
                </a:lnTo>
                <a:lnTo>
                  <a:pt x="48" y="124"/>
                </a:lnTo>
                <a:lnTo>
                  <a:pt x="48" y="122"/>
                </a:lnTo>
                <a:lnTo>
                  <a:pt x="50" y="122"/>
                </a:lnTo>
                <a:lnTo>
                  <a:pt x="50" y="122"/>
                </a:lnTo>
                <a:lnTo>
                  <a:pt x="52" y="122"/>
                </a:lnTo>
                <a:lnTo>
                  <a:pt x="54" y="120"/>
                </a:lnTo>
                <a:lnTo>
                  <a:pt x="56" y="120"/>
                </a:lnTo>
                <a:lnTo>
                  <a:pt x="58" y="120"/>
                </a:lnTo>
                <a:lnTo>
                  <a:pt x="60" y="120"/>
                </a:lnTo>
                <a:lnTo>
                  <a:pt x="62" y="118"/>
                </a:lnTo>
                <a:lnTo>
                  <a:pt x="62" y="118"/>
                </a:lnTo>
                <a:lnTo>
                  <a:pt x="64" y="116"/>
                </a:lnTo>
                <a:lnTo>
                  <a:pt x="66" y="114"/>
                </a:lnTo>
                <a:lnTo>
                  <a:pt x="68" y="112"/>
                </a:lnTo>
                <a:lnTo>
                  <a:pt x="68" y="110"/>
                </a:lnTo>
                <a:lnTo>
                  <a:pt x="70" y="110"/>
                </a:lnTo>
                <a:lnTo>
                  <a:pt x="70" y="110"/>
                </a:lnTo>
                <a:lnTo>
                  <a:pt x="70" y="108"/>
                </a:lnTo>
                <a:lnTo>
                  <a:pt x="72" y="108"/>
                </a:lnTo>
                <a:lnTo>
                  <a:pt x="74" y="108"/>
                </a:lnTo>
                <a:lnTo>
                  <a:pt x="78" y="108"/>
                </a:lnTo>
                <a:lnTo>
                  <a:pt x="80" y="108"/>
                </a:lnTo>
                <a:lnTo>
                  <a:pt x="82" y="108"/>
                </a:lnTo>
                <a:lnTo>
                  <a:pt x="84" y="108"/>
                </a:lnTo>
                <a:lnTo>
                  <a:pt x="84" y="106"/>
                </a:lnTo>
                <a:lnTo>
                  <a:pt x="84" y="106"/>
                </a:lnTo>
                <a:lnTo>
                  <a:pt x="86" y="106"/>
                </a:lnTo>
                <a:lnTo>
                  <a:pt x="86" y="104"/>
                </a:lnTo>
                <a:lnTo>
                  <a:pt x="86" y="104"/>
                </a:lnTo>
                <a:lnTo>
                  <a:pt x="86" y="102"/>
                </a:lnTo>
                <a:lnTo>
                  <a:pt x="88" y="100"/>
                </a:lnTo>
                <a:lnTo>
                  <a:pt x="88" y="98"/>
                </a:lnTo>
                <a:lnTo>
                  <a:pt x="88" y="96"/>
                </a:lnTo>
                <a:lnTo>
                  <a:pt x="88" y="92"/>
                </a:lnTo>
                <a:lnTo>
                  <a:pt x="88" y="88"/>
                </a:lnTo>
                <a:lnTo>
                  <a:pt x="88" y="84"/>
                </a:lnTo>
                <a:lnTo>
                  <a:pt x="88" y="82"/>
                </a:lnTo>
                <a:lnTo>
                  <a:pt x="88" y="80"/>
                </a:lnTo>
                <a:lnTo>
                  <a:pt x="88" y="80"/>
                </a:lnTo>
                <a:lnTo>
                  <a:pt x="88" y="78"/>
                </a:lnTo>
                <a:lnTo>
                  <a:pt x="88" y="76"/>
                </a:lnTo>
                <a:lnTo>
                  <a:pt x="88" y="76"/>
                </a:lnTo>
                <a:lnTo>
                  <a:pt x="90" y="72"/>
                </a:lnTo>
                <a:lnTo>
                  <a:pt x="92" y="70"/>
                </a:lnTo>
                <a:lnTo>
                  <a:pt x="94" y="68"/>
                </a:lnTo>
                <a:lnTo>
                  <a:pt x="94" y="68"/>
                </a:lnTo>
                <a:lnTo>
                  <a:pt x="96" y="68"/>
                </a:lnTo>
                <a:lnTo>
                  <a:pt x="96" y="66"/>
                </a:lnTo>
                <a:lnTo>
                  <a:pt x="100" y="64"/>
                </a:lnTo>
                <a:lnTo>
                  <a:pt x="102" y="64"/>
                </a:lnTo>
                <a:lnTo>
                  <a:pt x="104" y="64"/>
                </a:lnTo>
                <a:lnTo>
                  <a:pt x="104" y="62"/>
                </a:lnTo>
                <a:lnTo>
                  <a:pt x="104" y="62"/>
                </a:lnTo>
                <a:lnTo>
                  <a:pt x="106" y="62"/>
                </a:lnTo>
                <a:lnTo>
                  <a:pt x="106" y="60"/>
                </a:lnTo>
                <a:lnTo>
                  <a:pt x="106" y="60"/>
                </a:lnTo>
                <a:lnTo>
                  <a:pt x="108" y="56"/>
                </a:lnTo>
                <a:lnTo>
                  <a:pt x="110" y="52"/>
                </a:lnTo>
                <a:lnTo>
                  <a:pt x="110" y="48"/>
                </a:lnTo>
                <a:lnTo>
                  <a:pt x="110" y="46"/>
                </a:lnTo>
                <a:lnTo>
                  <a:pt x="110" y="44"/>
                </a:lnTo>
                <a:lnTo>
                  <a:pt x="110" y="42"/>
                </a:lnTo>
                <a:lnTo>
                  <a:pt x="110" y="40"/>
                </a:lnTo>
                <a:lnTo>
                  <a:pt x="110" y="38"/>
                </a:lnTo>
                <a:lnTo>
                  <a:pt x="110" y="36"/>
                </a:lnTo>
                <a:lnTo>
                  <a:pt x="110" y="36"/>
                </a:lnTo>
                <a:lnTo>
                  <a:pt x="110" y="34"/>
                </a:lnTo>
                <a:lnTo>
                  <a:pt x="108" y="34"/>
                </a:lnTo>
                <a:lnTo>
                  <a:pt x="108" y="32"/>
                </a:lnTo>
                <a:lnTo>
                  <a:pt x="108" y="32"/>
                </a:lnTo>
                <a:lnTo>
                  <a:pt x="106" y="32"/>
                </a:lnTo>
                <a:lnTo>
                  <a:pt x="104" y="32"/>
                </a:lnTo>
                <a:lnTo>
                  <a:pt x="104" y="32"/>
                </a:lnTo>
                <a:lnTo>
                  <a:pt x="100" y="32"/>
                </a:lnTo>
                <a:lnTo>
                  <a:pt x="100" y="32"/>
                </a:lnTo>
                <a:lnTo>
                  <a:pt x="98" y="30"/>
                </a:lnTo>
                <a:lnTo>
                  <a:pt x="98" y="30"/>
                </a:lnTo>
                <a:lnTo>
                  <a:pt x="96" y="30"/>
                </a:lnTo>
                <a:lnTo>
                  <a:pt x="96" y="30"/>
                </a:lnTo>
                <a:lnTo>
                  <a:pt x="96" y="28"/>
                </a:lnTo>
                <a:lnTo>
                  <a:pt x="96" y="28"/>
                </a:lnTo>
                <a:lnTo>
                  <a:pt x="96" y="28"/>
                </a:lnTo>
                <a:lnTo>
                  <a:pt x="96" y="26"/>
                </a:lnTo>
                <a:lnTo>
                  <a:pt x="96" y="24"/>
                </a:lnTo>
                <a:lnTo>
                  <a:pt x="96" y="20"/>
                </a:lnTo>
                <a:lnTo>
                  <a:pt x="96" y="18"/>
                </a:lnTo>
                <a:lnTo>
                  <a:pt x="96" y="18"/>
                </a:lnTo>
                <a:lnTo>
                  <a:pt x="96" y="18"/>
                </a:lnTo>
                <a:lnTo>
                  <a:pt x="96" y="16"/>
                </a:lnTo>
                <a:lnTo>
                  <a:pt x="96" y="16"/>
                </a:lnTo>
                <a:lnTo>
                  <a:pt x="94" y="16"/>
                </a:lnTo>
                <a:lnTo>
                  <a:pt x="94" y="14"/>
                </a:lnTo>
                <a:lnTo>
                  <a:pt x="92" y="14"/>
                </a:lnTo>
                <a:lnTo>
                  <a:pt x="90" y="14"/>
                </a:lnTo>
                <a:lnTo>
                  <a:pt x="88" y="14"/>
                </a:lnTo>
                <a:lnTo>
                  <a:pt x="86" y="14"/>
                </a:lnTo>
                <a:lnTo>
                  <a:pt x="84" y="14"/>
                </a:lnTo>
                <a:lnTo>
                  <a:pt x="80" y="14"/>
                </a:lnTo>
                <a:lnTo>
                  <a:pt x="76" y="14"/>
                </a:lnTo>
                <a:lnTo>
                  <a:pt x="74" y="14"/>
                </a:lnTo>
                <a:lnTo>
                  <a:pt x="72" y="14"/>
                </a:lnTo>
                <a:lnTo>
                  <a:pt x="72" y="12"/>
                </a:lnTo>
                <a:lnTo>
                  <a:pt x="70" y="12"/>
                </a:lnTo>
                <a:lnTo>
                  <a:pt x="70" y="12"/>
                </a:lnTo>
                <a:lnTo>
                  <a:pt x="70" y="12"/>
                </a:lnTo>
                <a:lnTo>
                  <a:pt x="68" y="10"/>
                </a:lnTo>
                <a:lnTo>
                  <a:pt x="66" y="8"/>
                </a:lnTo>
                <a:lnTo>
                  <a:pt x="64" y="6"/>
                </a:lnTo>
                <a:lnTo>
                  <a:pt x="62" y="2"/>
                </a:lnTo>
                <a:lnTo>
                  <a:pt x="60" y="0"/>
                </a:lnTo>
                <a:lnTo>
                  <a:pt x="40" y="3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1" name="Freeform 84"/>
          <p:cNvSpPr>
            <a:spLocks/>
          </p:cNvSpPr>
          <p:nvPr/>
        </p:nvSpPr>
        <p:spPr bwMode="auto">
          <a:xfrm>
            <a:off x="5526698" y="3887562"/>
            <a:ext cx="131638" cy="93532"/>
          </a:xfrm>
          <a:custGeom>
            <a:avLst/>
            <a:gdLst>
              <a:gd name="T0" fmla="*/ 0 w 76"/>
              <a:gd name="T1" fmla="*/ 18 h 54"/>
              <a:gd name="T2" fmla="*/ 2 w 76"/>
              <a:gd name="T3" fmla="*/ 26 h 54"/>
              <a:gd name="T4" fmla="*/ 4 w 76"/>
              <a:gd name="T5" fmla="*/ 38 h 54"/>
              <a:gd name="T6" fmla="*/ 6 w 76"/>
              <a:gd name="T7" fmla="*/ 44 h 54"/>
              <a:gd name="T8" fmla="*/ 8 w 76"/>
              <a:gd name="T9" fmla="*/ 48 h 54"/>
              <a:gd name="T10" fmla="*/ 10 w 76"/>
              <a:gd name="T11" fmla="*/ 50 h 54"/>
              <a:gd name="T12" fmla="*/ 12 w 76"/>
              <a:gd name="T13" fmla="*/ 52 h 54"/>
              <a:gd name="T14" fmla="*/ 14 w 76"/>
              <a:gd name="T15" fmla="*/ 52 h 54"/>
              <a:gd name="T16" fmla="*/ 18 w 76"/>
              <a:gd name="T17" fmla="*/ 54 h 54"/>
              <a:gd name="T18" fmla="*/ 26 w 76"/>
              <a:gd name="T19" fmla="*/ 54 h 54"/>
              <a:gd name="T20" fmla="*/ 34 w 76"/>
              <a:gd name="T21" fmla="*/ 54 h 54"/>
              <a:gd name="T22" fmla="*/ 44 w 76"/>
              <a:gd name="T23" fmla="*/ 54 h 54"/>
              <a:gd name="T24" fmla="*/ 56 w 76"/>
              <a:gd name="T25" fmla="*/ 54 h 54"/>
              <a:gd name="T26" fmla="*/ 76 w 76"/>
              <a:gd name="T27" fmla="*/ 16 h 54"/>
              <a:gd name="T28" fmla="*/ 76 w 76"/>
              <a:gd name="T29" fmla="*/ 10 h 54"/>
              <a:gd name="T30" fmla="*/ 74 w 76"/>
              <a:gd name="T31" fmla="*/ 6 h 54"/>
              <a:gd name="T32" fmla="*/ 74 w 76"/>
              <a:gd name="T33" fmla="*/ 4 h 54"/>
              <a:gd name="T34" fmla="*/ 72 w 76"/>
              <a:gd name="T35" fmla="*/ 2 h 54"/>
              <a:gd name="T36" fmla="*/ 72 w 76"/>
              <a:gd name="T37" fmla="*/ 2 h 54"/>
              <a:gd name="T38" fmla="*/ 70 w 76"/>
              <a:gd name="T39" fmla="*/ 2 h 54"/>
              <a:gd name="T40" fmla="*/ 68 w 76"/>
              <a:gd name="T41" fmla="*/ 2 h 54"/>
              <a:gd name="T42" fmla="*/ 66 w 76"/>
              <a:gd name="T43" fmla="*/ 4 h 54"/>
              <a:gd name="T44" fmla="*/ 62 w 76"/>
              <a:gd name="T45" fmla="*/ 12 h 54"/>
              <a:gd name="T46" fmla="*/ 60 w 76"/>
              <a:gd name="T47" fmla="*/ 16 h 54"/>
              <a:gd name="T48" fmla="*/ 56 w 76"/>
              <a:gd name="T49" fmla="*/ 22 h 54"/>
              <a:gd name="T50" fmla="*/ 52 w 76"/>
              <a:gd name="T51" fmla="*/ 26 h 54"/>
              <a:gd name="T52" fmla="*/ 50 w 76"/>
              <a:gd name="T53" fmla="*/ 28 h 54"/>
              <a:gd name="T54" fmla="*/ 44 w 76"/>
              <a:gd name="T55" fmla="*/ 30 h 54"/>
              <a:gd name="T56" fmla="*/ 38 w 76"/>
              <a:gd name="T57" fmla="*/ 32 h 54"/>
              <a:gd name="T58" fmla="*/ 30 w 76"/>
              <a:gd name="T59" fmla="*/ 32 h 54"/>
              <a:gd name="T60" fmla="*/ 26 w 76"/>
              <a:gd name="T61" fmla="*/ 32 h 54"/>
              <a:gd name="T62" fmla="*/ 22 w 76"/>
              <a:gd name="T63" fmla="*/ 32 h 54"/>
              <a:gd name="T64" fmla="*/ 16 w 76"/>
              <a:gd name="T65" fmla="*/ 28 h 54"/>
              <a:gd name="T66" fmla="*/ 12 w 76"/>
              <a:gd name="T67" fmla="*/ 26 h 54"/>
              <a:gd name="T68" fmla="*/ 6 w 76"/>
              <a:gd name="T6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4">
                <a:moveTo>
                  <a:pt x="0" y="18"/>
                </a:moveTo>
                <a:lnTo>
                  <a:pt x="0" y="18"/>
                </a:lnTo>
                <a:lnTo>
                  <a:pt x="0" y="22"/>
                </a:lnTo>
                <a:lnTo>
                  <a:pt x="2" y="26"/>
                </a:lnTo>
                <a:lnTo>
                  <a:pt x="2" y="32"/>
                </a:lnTo>
                <a:lnTo>
                  <a:pt x="4" y="38"/>
                </a:lnTo>
                <a:lnTo>
                  <a:pt x="6" y="40"/>
                </a:lnTo>
                <a:lnTo>
                  <a:pt x="6" y="44"/>
                </a:lnTo>
                <a:lnTo>
                  <a:pt x="8" y="46"/>
                </a:lnTo>
                <a:lnTo>
                  <a:pt x="8" y="48"/>
                </a:lnTo>
                <a:lnTo>
                  <a:pt x="10" y="50"/>
                </a:lnTo>
                <a:lnTo>
                  <a:pt x="10" y="50"/>
                </a:lnTo>
                <a:lnTo>
                  <a:pt x="12" y="52"/>
                </a:lnTo>
                <a:lnTo>
                  <a:pt x="12" y="52"/>
                </a:lnTo>
                <a:lnTo>
                  <a:pt x="14" y="52"/>
                </a:lnTo>
                <a:lnTo>
                  <a:pt x="14" y="52"/>
                </a:lnTo>
                <a:lnTo>
                  <a:pt x="16" y="54"/>
                </a:lnTo>
                <a:lnTo>
                  <a:pt x="18" y="54"/>
                </a:lnTo>
                <a:lnTo>
                  <a:pt x="22" y="54"/>
                </a:lnTo>
                <a:lnTo>
                  <a:pt x="26" y="54"/>
                </a:lnTo>
                <a:lnTo>
                  <a:pt x="30" y="54"/>
                </a:lnTo>
                <a:lnTo>
                  <a:pt x="34" y="54"/>
                </a:lnTo>
                <a:lnTo>
                  <a:pt x="36" y="54"/>
                </a:lnTo>
                <a:lnTo>
                  <a:pt x="44" y="54"/>
                </a:lnTo>
                <a:lnTo>
                  <a:pt x="50" y="54"/>
                </a:lnTo>
                <a:lnTo>
                  <a:pt x="56" y="54"/>
                </a:lnTo>
                <a:lnTo>
                  <a:pt x="76" y="20"/>
                </a:lnTo>
                <a:lnTo>
                  <a:pt x="76" y="16"/>
                </a:lnTo>
                <a:lnTo>
                  <a:pt x="76" y="14"/>
                </a:lnTo>
                <a:lnTo>
                  <a:pt x="76" y="10"/>
                </a:lnTo>
                <a:lnTo>
                  <a:pt x="76" y="8"/>
                </a:lnTo>
                <a:lnTo>
                  <a:pt x="74" y="6"/>
                </a:lnTo>
                <a:lnTo>
                  <a:pt x="74" y="4"/>
                </a:lnTo>
                <a:lnTo>
                  <a:pt x="74" y="4"/>
                </a:lnTo>
                <a:lnTo>
                  <a:pt x="74" y="2"/>
                </a:lnTo>
                <a:lnTo>
                  <a:pt x="72" y="2"/>
                </a:lnTo>
                <a:lnTo>
                  <a:pt x="72" y="2"/>
                </a:lnTo>
                <a:lnTo>
                  <a:pt x="72" y="2"/>
                </a:lnTo>
                <a:lnTo>
                  <a:pt x="70" y="0"/>
                </a:lnTo>
                <a:lnTo>
                  <a:pt x="70" y="2"/>
                </a:lnTo>
                <a:lnTo>
                  <a:pt x="70" y="2"/>
                </a:lnTo>
                <a:lnTo>
                  <a:pt x="68" y="2"/>
                </a:lnTo>
                <a:lnTo>
                  <a:pt x="68" y="4"/>
                </a:lnTo>
                <a:lnTo>
                  <a:pt x="66" y="4"/>
                </a:lnTo>
                <a:lnTo>
                  <a:pt x="66" y="6"/>
                </a:lnTo>
                <a:lnTo>
                  <a:pt x="62" y="12"/>
                </a:lnTo>
                <a:lnTo>
                  <a:pt x="62" y="14"/>
                </a:lnTo>
                <a:lnTo>
                  <a:pt x="60" y="16"/>
                </a:lnTo>
                <a:lnTo>
                  <a:pt x="58" y="20"/>
                </a:lnTo>
                <a:lnTo>
                  <a:pt x="56" y="22"/>
                </a:lnTo>
                <a:lnTo>
                  <a:pt x="54" y="24"/>
                </a:lnTo>
                <a:lnTo>
                  <a:pt x="52" y="26"/>
                </a:lnTo>
                <a:lnTo>
                  <a:pt x="50" y="28"/>
                </a:lnTo>
                <a:lnTo>
                  <a:pt x="50" y="28"/>
                </a:lnTo>
                <a:lnTo>
                  <a:pt x="46" y="30"/>
                </a:lnTo>
                <a:lnTo>
                  <a:pt x="44" y="30"/>
                </a:lnTo>
                <a:lnTo>
                  <a:pt x="40" y="32"/>
                </a:lnTo>
                <a:lnTo>
                  <a:pt x="38" y="32"/>
                </a:lnTo>
                <a:lnTo>
                  <a:pt x="34" y="32"/>
                </a:lnTo>
                <a:lnTo>
                  <a:pt x="30" y="32"/>
                </a:lnTo>
                <a:lnTo>
                  <a:pt x="28" y="32"/>
                </a:lnTo>
                <a:lnTo>
                  <a:pt x="26" y="32"/>
                </a:lnTo>
                <a:lnTo>
                  <a:pt x="24" y="32"/>
                </a:lnTo>
                <a:lnTo>
                  <a:pt x="22" y="32"/>
                </a:lnTo>
                <a:lnTo>
                  <a:pt x="20" y="30"/>
                </a:lnTo>
                <a:lnTo>
                  <a:pt x="16" y="28"/>
                </a:lnTo>
                <a:lnTo>
                  <a:pt x="14" y="28"/>
                </a:lnTo>
                <a:lnTo>
                  <a:pt x="12" y="26"/>
                </a:lnTo>
                <a:lnTo>
                  <a:pt x="10" y="24"/>
                </a:lnTo>
                <a:lnTo>
                  <a:pt x="6" y="22"/>
                </a:lnTo>
                <a:lnTo>
                  <a:pt x="0" y="1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2" name="Freeform 85"/>
          <p:cNvSpPr>
            <a:spLocks/>
          </p:cNvSpPr>
          <p:nvPr/>
        </p:nvSpPr>
        <p:spPr bwMode="auto">
          <a:xfrm>
            <a:off x="5526698" y="3887562"/>
            <a:ext cx="131638" cy="93532"/>
          </a:xfrm>
          <a:custGeom>
            <a:avLst/>
            <a:gdLst>
              <a:gd name="T0" fmla="*/ 0 w 76"/>
              <a:gd name="T1" fmla="*/ 18 h 54"/>
              <a:gd name="T2" fmla="*/ 2 w 76"/>
              <a:gd name="T3" fmla="*/ 26 h 54"/>
              <a:gd name="T4" fmla="*/ 4 w 76"/>
              <a:gd name="T5" fmla="*/ 38 h 54"/>
              <a:gd name="T6" fmla="*/ 6 w 76"/>
              <a:gd name="T7" fmla="*/ 44 h 54"/>
              <a:gd name="T8" fmla="*/ 8 w 76"/>
              <a:gd name="T9" fmla="*/ 48 h 54"/>
              <a:gd name="T10" fmla="*/ 10 w 76"/>
              <a:gd name="T11" fmla="*/ 50 h 54"/>
              <a:gd name="T12" fmla="*/ 12 w 76"/>
              <a:gd name="T13" fmla="*/ 52 h 54"/>
              <a:gd name="T14" fmla="*/ 14 w 76"/>
              <a:gd name="T15" fmla="*/ 52 h 54"/>
              <a:gd name="T16" fmla="*/ 18 w 76"/>
              <a:gd name="T17" fmla="*/ 54 h 54"/>
              <a:gd name="T18" fmla="*/ 26 w 76"/>
              <a:gd name="T19" fmla="*/ 54 h 54"/>
              <a:gd name="T20" fmla="*/ 34 w 76"/>
              <a:gd name="T21" fmla="*/ 54 h 54"/>
              <a:gd name="T22" fmla="*/ 44 w 76"/>
              <a:gd name="T23" fmla="*/ 54 h 54"/>
              <a:gd name="T24" fmla="*/ 56 w 76"/>
              <a:gd name="T25" fmla="*/ 54 h 54"/>
              <a:gd name="T26" fmla="*/ 76 w 76"/>
              <a:gd name="T27" fmla="*/ 16 h 54"/>
              <a:gd name="T28" fmla="*/ 76 w 76"/>
              <a:gd name="T29" fmla="*/ 10 h 54"/>
              <a:gd name="T30" fmla="*/ 74 w 76"/>
              <a:gd name="T31" fmla="*/ 6 h 54"/>
              <a:gd name="T32" fmla="*/ 74 w 76"/>
              <a:gd name="T33" fmla="*/ 4 h 54"/>
              <a:gd name="T34" fmla="*/ 72 w 76"/>
              <a:gd name="T35" fmla="*/ 2 h 54"/>
              <a:gd name="T36" fmla="*/ 72 w 76"/>
              <a:gd name="T37" fmla="*/ 2 h 54"/>
              <a:gd name="T38" fmla="*/ 70 w 76"/>
              <a:gd name="T39" fmla="*/ 2 h 54"/>
              <a:gd name="T40" fmla="*/ 68 w 76"/>
              <a:gd name="T41" fmla="*/ 2 h 54"/>
              <a:gd name="T42" fmla="*/ 66 w 76"/>
              <a:gd name="T43" fmla="*/ 4 h 54"/>
              <a:gd name="T44" fmla="*/ 62 w 76"/>
              <a:gd name="T45" fmla="*/ 12 h 54"/>
              <a:gd name="T46" fmla="*/ 60 w 76"/>
              <a:gd name="T47" fmla="*/ 16 h 54"/>
              <a:gd name="T48" fmla="*/ 56 w 76"/>
              <a:gd name="T49" fmla="*/ 22 h 54"/>
              <a:gd name="T50" fmla="*/ 52 w 76"/>
              <a:gd name="T51" fmla="*/ 26 h 54"/>
              <a:gd name="T52" fmla="*/ 50 w 76"/>
              <a:gd name="T53" fmla="*/ 28 h 54"/>
              <a:gd name="T54" fmla="*/ 44 w 76"/>
              <a:gd name="T55" fmla="*/ 30 h 54"/>
              <a:gd name="T56" fmla="*/ 38 w 76"/>
              <a:gd name="T57" fmla="*/ 32 h 54"/>
              <a:gd name="T58" fmla="*/ 30 w 76"/>
              <a:gd name="T59" fmla="*/ 32 h 54"/>
              <a:gd name="T60" fmla="*/ 26 w 76"/>
              <a:gd name="T61" fmla="*/ 32 h 54"/>
              <a:gd name="T62" fmla="*/ 22 w 76"/>
              <a:gd name="T63" fmla="*/ 32 h 54"/>
              <a:gd name="T64" fmla="*/ 16 w 76"/>
              <a:gd name="T65" fmla="*/ 28 h 54"/>
              <a:gd name="T66" fmla="*/ 12 w 76"/>
              <a:gd name="T67" fmla="*/ 26 h 54"/>
              <a:gd name="T68" fmla="*/ 6 w 76"/>
              <a:gd name="T69"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4">
                <a:moveTo>
                  <a:pt x="0" y="18"/>
                </a:moveTo>
                <a:lnTo>
                  <a:pt x="0" y="18"/>
                </a:lnTo>
                <a:lnTo>
                  <a:pt x="0" y="22"/>
                </a:lnTo>
                <a:lnTo>
                  <a:pt x="2" y="26"/>
                </a:lnTo>
                <a:lnTo>
                  <a:pt x="2" y="32"/>
                </a:lnTo>
                <a:lnTo>
                  <a:pt x="4" y="38"/>
                </a:lnTo>
                <a:lnTo>
                  <a:pt x="6" y="40"/>
                </a:lnTo>
                <a:lnTo>
                  <a:pt x="6" y="44"/>
                </a:lnTo>
                <a:lnTo>
                  <a:pt x="8" y="46"/>
                </a:lnTo>
                <a:lnTo>
                  <a:pt x="8" y="48"/>
                </a:lnTo>
                <a:lnTo>
                  <a:pt x="10" y="50"/>
                </a:lnTo>
                <a:lnTo>
                  <a:pt x="10" y="50"/>
                </a:lnTo>
                <a:lnTo>
                  <a:pt x="12" y="52"/>
                </a:lnTo>
                <a:lnTo>
                  <a:pt x="12" y="52"/>
                </a:lnTo>
                <a:lnTo>
                  <a:pt x="14" y="52"/>
                </a:lnTo>
                <a:lnTo>
                  <a:pt x="14" y="52"/>
                </a:lnTo>
                <a:lnTo>
                  <a:pt x="16" y="54"/>
                </a:lnTo>
                <a:lnTo>
                  <a:pt x="18" y="54"/>
                </a:lnTo>
                <a:lnTo>
                  <a:pt x="22" y="54"/>
                </a:lnTo>
                <a:lnTo>
                  <a:pt x="26" y="54"/>
                </a:lnTo>
                <a:lnTo>
                  <a:pt x="30" y="54"/>
                </a:lnTo>
                <a:lnTo>
                  <a:pt x="34" y="54"/>
                </a:lnTo>
                <a:lnTo>
                  <a:pt x="36" y="54"/>
                </a:lnTo>
                <a:lnTo>
                  <a:pt x="44" y="54"/>
                </a:lnTo>
                <a:lnTo>
                  <a:pt x="50" y="54"/>
                </a:lnTo>
                <a:lnTo>
                  <a:pt x="56" y="54"/>
                </a:lnTo>
                <a:lnTo>
                  <a:pt x="76" y="20"/>
                </a:lnTo>
                <a:lnTo>
                  <a:pt x="76" y="16"/>
                </a:lnTo>
                <a:lnTo>
                  <a:pt x="76" y="14"/>
                </a:lnTo>
                <a:lnTo>
                  <a:pt x="76" y="10"/>
                </a:lnTo>
                <a:lnTo>
                  <a:pt x="76" y="8"/>
                </a:lnTo>
                <a:lnTo>
                  <a:pt x="74" y="6"/>
                </a:lnTo>
                <a:lnTo>
                  <a:pt x="74" y="4"/>
                </a:lnTo>
                <a:lnTo>
                  <a:pt x="74" y="4"/>
                </a:lnTo>
                <a:lnTo>
                  <a:pt x="74" y="2"/>
                </a:lnTo>
                <a:lnTo>
                  <a:pt x="72" y="2"/>
                </a:lnTo>
                <a:lnTo>
                  <a:pt x="72" y="2"/>
                </a:lnTo>
                <a:lnTo>
                  <a:pt x="72" y="2"/>
                </a:lnTo>
                <a:lnTo>
                  <a:pt x="70" y="0"/>
                </a:lnTo>
                <a:lnTo>
                  <a:pt x="70" y="2"/>
                </a:lnTo>
                <a:lnTo>
                  <a:pt x="70" y="2"/>
                </a:lnTo>
                <a:lnTo>
                  <a:pt x="68" y="2"/>
                </a:lnTo>
                <a:lnTo>
                  <a:pt x="68" y="4"/>
                </a:lnTo>
                <a:lnTo>
                  <a:pt x="66" y="4"/>
                </a:lnTo>
                <a:lnTo>
                  <a:pt x="66" y="6"/>
                </a:lnTo>
                <a:lnTo>
                  <a:pt x="62" y="12"/>
                </a:lnTo>
                <a:lnTo>
                  <a:pt x="62" y="14"/>
                </a:lnTo>
                <a:lnTo>
                  <a:pt x="60" y="16"/>
                </a:lnTo>
                <a:lnTo>
                  <a:pt x="58" y="20"/>
                </a:lnTo>
                <a:lnTo>
                  <a:pt x="56" y="22"/>
                </a:lnTo>
                <a:lnTo>
                  <a:pt x="54" y="24"/>
                </a:lnTo>
                <a:lnTo>
                  <a:pt x="52" y="26"/>
                </a:lnTo>
                <a:lnTo>
                  <a:pt x="50" y="28"/>
                </a:lnTo>
                <a:lnTo>
                  <a:pt x="50" y="28"/>
                </a:lnTo>
                <a:lnTo>
                  <a:pt x="46" y="30"/>
                </a:lnTo>
                <a:lnTo>
                  <a:pt x="44" y="30"/>
                </a:lnTo>
                <a:lnTo>
                  <a:pt x="40" y="32"/>
                </a:lnTo>
                <a:lnTo>
                  <a:pt x="38" y="32"/>
                </a:lnTo>
                <a:lnTo>
                  <a:pt x="34" y="32"/>
                </a:lnTo>
                <a:lnTo>
                  <a:pt x="30" y="32"/>
                </a:lnTo>
                <a:lnTo>
                  <a:pt x="28" y="32"/>
                </a:lnTo>
                <a:lnTo>
                  <a:pt x="26" y="32"/>
                </a:lnTo>
                <a:lnTo>
                  <a:pt x="24" y="32"/>
                </a:lnTo>
                <a:lnTo>
                  <a:pt x="22" y="32"/>
                </a:lnTo>
                <a:lnTo>
                  <a:pt x="20" y="30"/>
                </a:lnTo>
                <a:lnTo>
                  <a:pt x="16" y="28"/>
                </a:lnTo>
                <a:lnTo>
                  <a:pt x="14" y="28"/>
                </a:lnTo>
                <a:lnTo>
                  <a:pt x="12" y="26"/>
                </a:lnTo>
                <a:lnTo>
                  <a:pt x="10" y="24"/>
                </a:lnTo>
                <a:lnTo>
                  <a:pt x="6" y="22"/>
                </a:lnTo>
                <a:lnTo>
                  <a:pt x="0" y="1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3" name="Freeform 86"/>
          <p:cNvSpPr>
            <a:spLocks/>
          </p:cNvSpPr>
          <p:nvPr/>
        </p:nvSpPr>
        <p:spPr bwMode="auto">
          <a:xfrm>
            <a:off x="5201068" y="3537683"/>
            <a:ext cx="249419" cy="280596"/>
          </a:xfrm>
          <a:custGeom>
            <a:avLst/>
            <a:gdLst>
              <a:gd name="T0" fmla="*/ 82 w 144"/>
              <a:gd name="T1" fmla="*/ 142 h 162"/>
              <a:gd name="T2" fmla="*/ 76 w 144"/>
              <a:gd name="T3" fmla="*/ 128 h 162"/>
              <a:gd name="T4" fmla="*/ 70 w 144"/>
              <a:gd name="T5" fmla="*/ 124 h 162"/>
              <a:gd name="T6" fmla="*/ 60 w 144"/>
              <a:gd name="T7" fmla="*/ 120 h 162"/>
              <a:gd name="T8" fmla="*/ 56 w 144"/>
              <a:gd name="T9" fmla="*/ 110 h 162"/>
              <a:gd name="T10" fmla="*/ 52 w 144"/>
              <a:gd name="T11" fmla="*/ 104 h 162"/>
              <a:gd name="T12" fmla="*/ 46 w 144"/>
              <a:gd name="T13" fmla="*/ 104 h 162"/>
              <a:gd name="T14" fmla="*/ 36 w 144"/>
              <a:gd name="T15" fmla="*/ 106 h 162"/>
              <a:gd name="T16" fmla="*/ 30 w 144"/>
              <a:gd name="T17" fmla="*/ 102 h 162"/>
              <a:gd name="T18" fmla="*/ 18 w 144"/>
              <a:gd name="T19" fmla="*/ 94 h 162"/>
              <a:gd name="T20" fmla="*/ 14 w 144"/>
              <a:gd name="T21" fmla="*/ 90 h 162"/>
              <a:gd name="T22" fmla="*/ 16 w 144"/>
              <a:gd name="T23" fmla="*/ 68 h 162"/>
              <a:gd name="T24" fmla="*/ 34 w 144"/>
              <a:gd name="T25" fmla="*/ 58 h 162"/>
              <a:gd name="T26" fmla="*/ 36 w 144"/>
              <a:gd name="T27" fmla="*/ 50 h 162"/>
              <a:gd name="T28" fmla="*/ 38 w 144"/>
              <a:gd name="T29" fmla="*/ 30 h 162"/>
              <a:gd name="T30" fmla="*/ 52 w 144"/>
              <a:gd name="T31" fmla="*/ 10 h 162"/>
              <a:gd name="T32" fmla="*/ 62 w 144"/>
              <a:gd name="T33" fmla="*/ 2 h 162"/>
              <a:gd name="T34" fmla="*/ 70 w 144"/>
              <a:gd name="T35" fmla="*/ 0 h 162"/>
              <a:gd name="T36" fmla="*/ 72 w 144"/>
              <a:gd name="T37" fmla="*/ 4 h 162"/>
              <a:gd name="T38" fmla="*/ 76 w 144"/>
              <a:gd name="T39" fmla="*/ 10 h 162"/>
              <a:gd name="T40" fmla="*/ 84 w 144"/>
              <a:gd name="T41" fmla="*/ 12 h 162"/>
              <a:gd name="T42" fmla="*/ 94 w 144"/>
              <a:gd name="T43" fmla="*/ 18 h 162"/>
              <a:gd name="T44" fmla="*/ 96 w 144"/>
              <a:gd name="T45" fmla="*/ 24 h 162"/>
              <a:gd name="T46" fmla="*/ 102 w 144"/>
              <a:gd name="T47" fmla="*/ 26 h 162"/>
              <a:gd name="T48" fmla="*/ 110 w 144"/>
              <a:gd name="T49" fmla="*/ 26 h 162"/>
              <a:gd name="T50" fmla="*/ 112 w 144"/>
              <a:gd name="T51" fmla="*/ 28 h 162"/>
              <a:gd name="T52" fmla="*/ 110 w 144"/>
              <a:gd name="T53" fmla="*/ 38 h 162"/>
              <a:gd name="T54" fmla="*/ 108 w 144"/>
              <a:gd name="T55" fmla="*/ 44 h 162"/>
              <a:gd name="T56" fmla="*/ 100 w 144"/>
              <a:gd name="T57" fmla="*/ 48 h 162"/>
              <a:gd name="T58" fmla="*/ 98 w 144"/>
              <a:gd name="T59" fmla="*/ 54 h 162"/>
              <a:gd name="T60" fmla="*/ 98 w 144"/>
              <a:gd name="T61" fmla="*/ 64 h 162"/>
              <a:gd name="T62" fmla="*/ 102 w 144"/>
              <a:gd name="T63" fmla="*/ 66 h 162"/>
              <a:gd name="T64" fmla="*/ 112 w 144"/>
              <a:gd name="T65" fmla="*/ 70 h 162"/>
              <a:gd name="T66" fmla="*/ 114 w 144"/>
              <a:gd name="T67" fmla="*/ 74 h 162"/>
              <a:gd name="T68" fmla="*/ 116 w 144"/>
              <a:gd name="T69" fmla="*/ 82 h 162"/>
              <a:gd name="T70" fmla="*/ 118 w 144"/>
              <a:gd name="T71" fmla="*/ 84 h 162"/>
              <a:gd name="T72" fmla="*/ 128 w 144"/>
              <a:gd name="T73" fmla="*/ 86 h 162"/>
              <a:gd name="T74" fmla="*/ 136 w 144"/>
              <a:gd name="T75" fmla="*/ 82 h 162"/>
              <a:gd name="T76" fmla="*/ 138 w 144"/>
              <a:gd name="T77" fmla="*/ 88 h 162"/>
              <a:gd name="T78" fmla="*/ 138 w 144"/>
              <a:gd name="T79" fmla="*/ 96 h 162"/>
              <a:gd name="T80" fmla="*/ 134 w 144"/>
              <a:gd name="T81" fmla="*/ 106 h 162"/>
              <a:gd name="T82" fmla="*/ 134 w 144"/>
              <a:gd name="T83" fmla="*/ 110 h 162"/>
              <a:gd name="T84" fmla="*/ 138 w 144"/>
              <a:gd name="T85" fmla="*/ 112 h 162"/>
              <a:gd name="T86" fmla="*/ 142 w 144"/>
              <a:gd name="T87" fmla="*/ 114 h 162"/>
              <a:gd name="T88" fmla="*/ 144 w 144"/>
              <a:gd name="T89" fmla="*/ 126 h 162"/>
              <a:gd name="T90" fmla="*/ 124 w 144"/>
              <a:gd name="T91" fmla="*/ 132 h 162"/>
              <a:gd name="T92" fmla="*/ 122 w 144"/>
              <a:gd name="T93" fmla="*/ 136 h 162"/>
              <a:gd name="T94" fmla="*/ 120 w 144"/>
              <a:gd name="T95" fmla="*/ 150 h 162"/>
              <a:gd name="T96" fmla="*/ 114 w 144"/>
              <a:gd name="T97" fmla="*/ 160 h 162"/>
              <a:gd name="T98" fmla="*/ 108 w 144"/>
              <a:gd name="T99" fmla="*/ 162 h 162"/>
              <a:gd name="T100" fmla="*/ 100 w 144"/>
              <a:gd name="T101" fmla="*/ 158 h 162"/>
              <a:gd name="T102" fmla="*/ 86 w 144"/>
              <a:gd name="T103"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62">
                <a:moveTo>
                  <a:pt x="86" y="148"/>
                </a:moveTo>
                <a:lnTo>
                  <a:pt x="86" y="148"/>
                </a:lnTo>
                <a:lnTo>
                  <a:pt x="84" y="146"/>
                </a:lnTo>
                <a:lnTo>
                  <a:pt x="84" y="146"/>
                </a:lnTo>
                <a:lnTo>
                  <a:pt x="82" y="142"/>
                </a:lnTo>
                <a:lnTo>
                  <a:pt x="80" y="140"/>
                </a:lnTo>
                <a:lnTo>
                  <a:pt x="80" y="136"/>
                </a:lnTo>
                <a:lnTo>
                  <a:pt x="78" y="132"/>
                </a:lnTo>
                <a:lnTo>
                  <a:pt x="76" y="130"/>
                </a:lnTo>
                <a:lnTo>
                  <a:pt x="76" y="128"/>
                </a:lnTo>
                <a:lnTo>
                  <a:pt x="74" y="126"/>
                </a:lnTo>
                <a:lnTo>
                  <a:pt x="74" y="126"/>
                </a:lnTo>
                <a:lnTo>
                  <a:pt x="72" y="124"/>
                </a:lnTo>
                <a:lnTo>
                  <a:pt x="72" y="124"/>
                </a:lnTo>
                <a:lnTo>
                  <a:pt x="70" y="124"/>
                </a:lnTo>
                <a:lnTo>
                  <a:pt x="66" y="122"/>
                </a:lnTo>
                <a:lnTo>
                  <a:pt x="64" y="122"/>
                </a:lnTo>
                <a:lnTo>
                  <a:pt x="62" y="122"/>
                </a:lnTo>
                <a:lnTo>
                  <a:pt x="62" y="122"/>
                </a:lnTo>
                <a:lnTo>
                  <a:pt x="60" y="120"/>
                </a:lnTo>
                <a:lnTo>
                  <a:pt x="60" y="120"/>
                </a:lnTo>
                <a:lnTo>
                  <a:pt x="58" y="118"/>
                </a:lnTo>
                <a:lnTo>
                  <a:pt x="58" y="116"/>
                </a:lnTo>
                <a:lnTo>
                  <a:pt x="56" y="112"/>
                </a:lnTo>
                <a:lnTo>
                  <a:pt x="56" y="110"/>
                </a:lnTo>
                <a:lnTo>
                  <a:pt x="54" y="108"/>
                </a:lnTo>
                <a:lnTo>
                  <a:pt x="54" y="106"/>
                </a:lnTo>
                <a:lnTo>
                  <a:pt x="52" y="106"/>
                </a:lnTo>
                <a:lnTo>
                  <a:pt x="52" y="106"/>
                </a:lnTo>
                <a:lnTo>
                  <a:pt x="52" y="104"/>
                </a:lnTo>
                <a:lnTo>
                  <a:pt x="50" y="104"/>
                </a:lnTo>
                <a:lnTo>
                  <a:pt x="50" y="104"/>
                </a:lnTo>
                <a:lnTo>
                  <a:pt x="48" y="104"/>
                </a:lnTo>
                <a:lnTo>
                  <a:pt x="48" y="104"/>
                </a:lnTo>
                <a:lnTo>
                  <a:pt x="46" y="104"/>
                </a:lnTo>
                <a:lnTo>
                  <a:pt x="44" y="104"/>
                </a:lnTo>
                <a:lnTo>
                  <a:pt x="40" y="106"/>
                </a:lnTo>
                <a:lnTo>
                  <a:pt x="38" y="106"/>
                </a:lnTo>
                <a:lnTo>
                  <a:pt x="36" y="106"/>
                </a:lnTo>
                <a:lnTo>
                  <a:pt x="36" y="106"/>
                </a:lnTo>
                <a:lnTo>
                  <a:pt x="34" y="106"/>
                </a:lnTo>
                <a:lnTo>
                  <a:pt x="34" y="106"/>
                </a:lnTo>
                <a:lnTo>
                  <a:pt x="32" y="104"/>
                </a:lnTo>
                <a:lnTo>
                  <a:pt x="30" y="104"/>
                </a:lnTo>
                <a:lnTo>
                  <a:pt x="30" y="102"/>
                </a:lnTo>
                <a:lnTo>
                  <a:pt x="28" y="100"/>
                </a:lnTo>
                <a:lnTo>
                  <a:pt x="24" y="98"/>
                </a:lnTo>
                <a:lnTo>
                  <a:pt x="22" y="96"/>
                </a:lnTo>
                <a:lnTo>
                  <a:pt x="20" y="94"/>
                </a:lnTo>
                <a:lnTo>
                  <a:pt x="18" y="94"/>
                </a:lnTo>
                <a:lnTo>
                  <a:pt x="18" y="92"/>
                </a:lnTo>
                <a:lnTo>
                  <a:pt x="16" y="92"/>
                </a:lnTo>
                <a:lnTo>
                  <a:pt x="14" y="90"/>
                </a:lnTo>
                <a:lnTo>
                  <a:pt x="14" y="90"/>
                </a:lnTo>
                <a:lnTo>
                  <a:pt x="14" y="90"/>
                </a:lnTo>
                <a:lnTo>
                  <a:pt x="12" y="92"/>
                </a:lnTo>
                <a:lnTo>
                  <a:pt x="10" y="92"/>
                </a:lnTo>
                <a:lnTo>
                  <a:pt x="0" y="76"/>
                </a:lnTo>
                <a:lnTo>
                  <a:pt x="6" y="74"/>
                </a:lnTo>
                <a:lnTo>
                  <a:pt x="16" y="68"/>
                </a:lnTo>
                <a:lnTo>
                  <a:pt x="20" y="66"/>
                </a:lnTo>
                <a:lnTo>
                  <a:pt x="26" y="62"/>
                </a:lnTo>
                <a:lnTo>
                  <a:pt x="28" y="60"/>
                </a:lnTo>
                <a:lnTo>
                  <a:pt x="32" y="60"/>
                </a:lnTo>
                <a:lnTo>
                  <a:pt x="34" y="58"/>
                </a:lnTo>
                <a:lnTo>
                  <a:pt x="34" y="56"/>
                </a:lnTo>
                <a:lnTo>
                  <a:pt x="34" y="56"/>
                </a:lnTo>
                <a:lnTo>
                  <a:pt x="36" y="54"/>
                </a:lnTo>
                <a:lnTo>
                  <a:pt x="36" y="52"/>
                </a:lnTo>
                <a:lnTo>
                  <a:pt x="36" y="50"/>
                </a:lnTo>
                <a:lnTo>
                  <a:pt x="36" y="48"/>
                </a:lnTo>
                <a:lnTo>
                  <a:pt x="38" y="44"/>
                </a:lnTo>
                <a:lnTo>
                  <a:pt x="38" y="42"/>
                </a:lnTo>
                <a:lnTo>
                  <a:pt x="38" y="36"/>
                </a:lnTo>
                <a:lnTo>
                  <a:pt x="38" y="30"/>
                </a:lnTo>
                <a:lnTo>
                  <a:pt x="38" y="22"/>
                </a:lnTo>
                <a:lnTo>
                  <a:pt x="42" y="20"/>
                </a:lnTo>
                <a:lnTo>
                  <a:pt x="48" y="14"/>
                </a:lnTo>
                <a:lnTo>
                  <a:pt x="50" y="12"/>
                </a:lnTo>
                <a:lnTo>
                  <a:pt x="52" y="10"/>
                </a:lnTo>
                <a:lnTo>
                  <a:pt x="54" y="6"/>
                </a:lnTo>
                <a:lnTo>
                  <a:pt x="56" y="6"/>
                </a:lnTo>
                <a:lnTo>
                  <a:pt x="56" y="4"/>
                </a:lnTo>
                <a:lnTo>
                  <a:pt x="60" y="4"/>
                </a:lnTo>
                <a:lnTo>
                  <a:pt x="62" y="2"/>
                </a:lnTo>
                <a:lnTo>
                  <a:pt x="64" y="2"/>
                </a:lnTo>
                <a:lnTo>
                  <a:pt x="66" y="2"/>
                </a:lnTo>
                <a:lnTo>
                  <a:pt x="68" y="0"/>
                </a:lnTo>
                <a:lnTo>
                  <a:pt x="70" y="0"/>
                </a:lnTo>
                <a:lnTo>
                  <a:pt x="70" y="0"/>
                </a:lnTo>
                <a:lnTo>
                  <a:pt x="70" y="2"/>
                </a:lnTo>
                <a:lnTo>
                  <a:pt x="72" y="2"/>
                </a:lnTo>
                <a:lnTo>
                  <a:pt x="72" y="2"/>
                </a:lnTo>
                <a:lnTo>
                  <a:pt x="72" y="2"/>
                </a:lnTo>
                <a:lnTo>
                  <a:pt x="72" y="4"/>
                </a:lnTo>
                <a:lnTo>
                  <a:pt x="74" y="6"/>
                </a:lnTo>
                <a:lnTo>
                  <a:pt x="74" y="8"/>
                </a:lnTo>
                <a:lnTo>
                  <a:pt x="76" y="10"/>
                </a:lnTo>
                <a:lnTo>
                  <a:pt x="76" y="10"/>
                </a:lnTo>
                <a:lnTo>
                  <a:pt x="76" y="10"/>
                </a:lnTo>
                <a:lnTo>
                  <a:pt x="76" y="12"/>
                </a:lnTo>
                <a:lnTo>
                  <a:pt x="78" y="12"/>
                </a:lnTo>
                <a:lnTo>
                  <a:pt x="78" y="12"/>
                </a:lnTo>
                <a:lnTo>
                  <a:pt x="82" y="12"/>
                </a:lnTo>
                <a:lnTo>
                  <a:pt x="84" y="12"/>
                </a:lnTo>
                <a:lnTo>
                  <a:pt x="88" y="12"/>
                </a:lnTo>
                <a:lnTo>
                  <a:pt x="92" y="12"/>
                </a:lnTo>
                <a:lnTo>
                  <a:pt x="94" y="12"/>
                </a:lnTo>
                <a:lnTo>
                  <a:pt x="94" y="14"/>
                </a:lnTo>
                <a:lnTo>
                  <a:pt x="94" y="18"/>
                </a:lnTo>
                <a:lnTo>
                  <a:pt x="94" y="20"/>
                </a:lnTo>
                <a:lnTo>
                  <a:pt x="96" y="22"/>
                </a:lnTo>
                <a:lnTo>
                  <a:pt x="96" y="22"/>
                </a:lnTo>
                <a:lnTo>
                  <a:pt x="96" y="24"/>
                </a:lnTo>
                <a:lnTo>
                  <a:pt x="96" y="24"/>
                </a:lnTo>
                <a:lnTo>
                  <a:pt x="98" y="24"/>
                </a:lnTo>
                <a:lnTo>
                  <a:pt x="98" y="24"/>
                </a:lnTo>
                <a:lnTo>
                  <a:pt x="98" y="26"/>
                </a:lnTo>
                <a:lnTo>
                  <a:pt x="100" y="26"/>
                </a:lnTo>
                <a:lnTo>
                  <a:pt x="102" y="26"/>
                </a:lnTo>
                <a:lnTo>
                  <a:pt x="104" y="26"/>
                </a:lnTo>
                <a:lnTo>
                  <a:pt x="106" y="26"/>
                </a:lnTo>
                <a:lnTo>
                  <a:pt x="108" y="26"/>
                </a:lnTo>
                <a:lnTo>
                  <a:pt x="110" y="26"/>
                </a:lnTo>
                <a:lnTo>
                  <a:pt x="110" y="26"/>
                </a:lnTo>
                <a:lnTo>
                  <a:pt x="112" y="26"/>
                </a:lnTo>
                <a:lnTo>
                  <a:pt x="112" y="26"/>
                </a:lnTo>
                <a:lnTo>
                  <a:pt x="112" y="28"/>
                </a:lnTo>
                <a:lnTo>
                  <a:pt x="112" y="28"/>
                </a:lnTo>
                <a:lnTo>
                  <a:pt x="112" y="28"/>
                </a:lnTo>
                <a:lnTo>
                  <a:pt x="112" y="30"/>
                </a:lnTo>
                <a:lnTo>
                  <a:pt x="112" y="32"/>
                </a:lnTo>
                <a:lnTo>
                  <a:pt x="112" y="34"/>
                </a:lnTo>
                <a:lnTo>
                  <a:pt x="112" y="36"/>
                </a:lnTo>
                <a:lnTo>
                  <a:pt x="110" y="38"/>
                </a:lnTo>
                <a:lnTo>
                  <a:pt x="110" y="40"/>
                </a:lnTo>
                <a:lnTo>
                  <a:pt x="110" y="42"/>
                </a:lnTo>
                <a:lnTo>
                  <a:pt x="110" y="42"/>
                </a:lnTo>
                <a:lnTo>
                  <a:pt x="108" y="42"/>
                </a:lnTo>
                <a:lnTo>
                  <a:pt x="108" y="44"/>
                </a:lnTo>
                <a:lnTo>
                  <a:pt x="106" y="44"/>
                </a:lnTo>
                <a:lnTo>
                  <a:pt x="104" y="46"/>
                </a:lnTo>
                <a:lnTo>
                  <a:pt x="102" y="46"/>
                </a:lnTo>
                <a:lnTo>
                  <a:pt x="102" y="48"/>
                </a:lnTo>
                <a:lnTo>
                  <a:pt x="100" y="48"/>
                </a:lnTo>
                <a:lnTo>
                  <a:pt x="100" y="48"/>
                </a:lnTo>
                <a:lnTo>
                  <a:pt x="100" y="50"/>
                </a:lnTo>
                <a:lnTo>
                  <a:pt x="98" y="50"/>
                </a:lnTo>
                <a:lnTo>
                  <a:pt x="98" y="52"/>
                </a:lnTo>
                <a:lnTo>
                  <a:pt x="98" y="54"/>
                </a:lnTo>
                <a:lnTo>
                  <a:pt x="98" y="56"/>
                </a:lnTo>
                <a:lnTo>
                  <a:pt x="98" y="60"/>
                </a:lnTo>
                <a:lnTo>
                  <a:pt x="98" y="62"/>
                </a:lnTo>
                <a:lnTo>
                  <a:pt x="98" y="64"/>
                </a:lnTo>
                <a:lnTo>
                  <a:pt x="98" y="64"/>
                </a:lnTo>
                <a:lnTo>
                  <a:pt x="100" y="64"/>
                </a:lnTo>
                <a:lnTo>
                  <a:pt x="100" y="64"/>
                </a:lnTo>
                <a:lnTo>
                  <a:pt x="100" y="66"/>
                </a:lnTo>
                <a:lnTo>
                  <a:pt x="102" y="66"/>
                </a:lnTo>
                <a:lnTo>
                  <a:pt x="102" y="66"/>
                </a:lnTo>
                <a:lnTo>
                  <a:pt x="104" y="66"/>
                </a:lnTo>
                <a:lnTo>
                  <a:pt x="106" y="68"/>
                </a:lnTo>
                <a:lnTo>
                  <a:pt x="108" y="68"/>
                </a:lnTo>
                <a:lnTo>
                  <a:pt x="110" y="68"/>
                </a:lnTo>
                <a:lnTo>
                  <a:pt x="112" y="70"/>
                </a:lnTo>
                <a:lnTo>
                  <a:pt x="112" y="70"/>
                </a:lnTo>
                <a:lnTo>
                  <a:pt x="114" y="70"/>
                </a:lnTo>
                <a:lnTo>
                  <a:pt x="114" y="72"/>
                </a:lnTo>
                <a:lnTo>
                  <a:pt x="114" y="72"/>
                </a:lnTo>
                <a:lnTo>
                  <a:pt x="114" y="74"/>
                </a:lnTo>
                <a:lnTo>
                  <a:pt x="114" y="76"/>
                </a:lnTo>
                <a:lnTo>
                  <a:pt x="114" y="76"/>
                </a:lnTo>
                <a:lnTo>
                  <a:pt x="114" y="78"/>
                </a:lnTo>
                <a:lnTo>
                  <a:pt x="114" y="80"/>
                </a:lnTo>
                <a:lnTo>
                  <a:pt x="116" y="82"/>
                </a:lnTo>
                <a:lnTo>
                  <a:pt x="116" y="82"/>
                </a:lnTo>
                <a:lnTo>
                  <a:pt x="116" y="84"/>
                </a:lnTo>
                <a:lnTo>
                  <a:pt x="116" y="84"/>
                </a:lnTo>
                <a:lnTo>
                  <a:pt x="118" y="84"/>
                </a:lnTo>
                <a:lnTo>
                  <a:pt x="118" y="84"/>
                </a:lnTo>
                <a:lnTo>
                  <a:pt x="120" y="86"/>
                </a:lnTo>
                <a:lnTo>
                  <a:pt x="124" y="86"/>
                </a:lnTo>
                <a:lnTo>
                  <a:pt x="126" y="86"/>
                </a:lnTo>
                <a:lnTo>
                  <a:pt x="126" y="86"/>
                </a:lnTo>
                <a:lnTo>
                  <a:pt x="128" y="86"/>
                </a:lnTo>
                <a:lnTo>
                  <a:pt x="130" y="84"/>
                </a:lnTo>
                <a:lnTo>
                  <a:pt x="132" y="84"/>
                </a:lnTo>
                <a:lnTo>
                  <a:pt x="134" y="84"/>
                </a:lnTo>
                <a:lnTo>
                  <a:pt x="134" y="82"/>
                </a:lnTo>
                <a:lnTo>
                  <a:pt x="136" y="82"/>
                </a:lnTo>
                <a:lnTo>
                  <a:pt x="136" y="84"/>
                </a:lnTo>
                <a:lnTo>
                  <a:pt x="136" y="84"/>
                </a:lnTo>
                <a:lnTo>
                  <a:pt x="136" y="84"/>
                </a:lnTo>
                <a:lnTo>
                  <a:pt x="138" y="86"/>
                </a:lnTo>
                <a:lnTo>
                  <a:pt x="138" y="88"/>
                </a:lnTo>
                <a:lnTo>
                  <a:pt x="138" y="88"/>
                </a:lnTo>
                <a:lnTo>
                  <a:pt x="138" y="90"/>
                </a:lnTo>
                <a:lnTo>
                  <a:pt x="138" y="92"/>
                </a:lnTo>
                <a:lnTo>
                  <a:pt x="138" y="96"/>
                </a:lnTo>
                <a:lnTo>
                  <a:pt x="138" y="96"/>
                </a:lnTo>
                <a:lnTo>
                  <a:pt x="138" y="98"/>
                </a:lnTo>
                <a:lnTo>
                  <a:pt x="138" y="98"/>
                </a:lnTo>
                <a:lnTo>
                  <a:pt x="136" y="102"/>
                </a:lnTo>
                <a:lnTo>
                  <a:pt x="134" y="104"/>
                </a:lnTo>
                <a:lnTo>
                  <a:pt x="134" y="106"/>
                </a:lnTo>
                <a:lnTo>
                  <a:pt x="134" y="108"/>
                </a:lnTo>
                <a:lnTo>
                  <a:pt x="134" y="108"/>
                </a:lnTo>
                <a:lnTo>
                  <a:pt x="134" y="110"/>
                </a:lnTo>
                <a:lnTo>
                  <a:pt x="134" y="110"/>
                </a:lnTo>
                <a:lnTo>
                  <a:pt x="134" y="110"/>
                </a:lnTo>
                <a:lnTo>
                  <a:pt x="134" y="110"/>
                </a:lnTo>
                <a:lnTo>
                  <a:pt x="134" y="110"/>
                </a:lnTo>
                <a:lnTo>
                  <a:pt x="136" y="112"/>
                </a:lnTo>
                <a:lnTo>
                  <a:pt x="138" y="112"/>
                </a:lnTo>
                <a:lnTo>
                  <a:pt x="138" y="112"/>
                </a:lnTo>
                <a:lnTo>
                  <a:pt x="140" y="112"/>
                </a:lnTo>
                <a:lnTo>
                  <a:pt x="142" y="112"/>
                </a:lnTo>
                <a:lnTo>
                  <a:pt x="142" y="114"/>
                </a:lnTo>
                <a:lnTo>
                  <a:pt x="142" y="114"/>
                </a:lnTo>
                <a:lnTo>
                  <a:pt x="142" y="114"/>
                </a:lnTo>
                <a:lnTo>
                  <a:pt x="142" y="114"/>
                </a:lnTo>
                <a:lnTo>
                  <a:pt x="144" y="116"/>
                </a:lnTo>
                <a:lnTo>
                  <a:pt x="144" y="120"/>
                </a:lnTo>
                <a:lnTo>
                  <a:pt x="144" y="122"/>
                </a:lnTo>
                <a:lnTo>
                  <a:pt x="144" y="126"/>
                </a:lnTo>
                <a:lnTo>
                  <a:pt x="144" y="128"/>
                </a:lnTo>
                <a:lnTo>
                  <a:pt x="130" y="132"/>
                </a:lnTo>
                <a:lnTo>
                  <a:pt x="128" y="132"/>
                </a:lnTo>
                <a:lnTo>
                  <a:pt x="126" y="132"/>
                </a:lnTo>
                <a:lnTo>
                  <a:pt x="124" y="132"/>
                </a:lnTo>
                <a:lnTo>
                  <a:pt x="124" y="132"/>
                </a:lnTo>
                <a:lnTo>
                  <a:pt x="122" y="132"/>
                </a:lnTo>
                <a:lnTo>
                  <a:pt x="122" y="134"/>
                </a:lnTo>
                <a:lnTo>
                  <a:pt x="122" y="134"/>
                </a:lnTo>
                <a:lnTo>
                  <a:pt x="122" y="136"/>
                </a:lnTo>
                <a:lnTo>
                  <a:pt x="120" y="138"/>
                </a:lnTo>
                <a:lnTo>
                  <a:pt x="120" y="138"/>
                </a:lnTo>
                <a:lnTo>
                  <a:pt x="120" y="142"/>
                </a:lnTo>
                <a:lnTo>
                  <a:pt x="120" y="146"/>
                </a:lnTo>
                <a:lnTo>
                  <a:pt x="120" y="150"/>
                </a:lnTo>
                <a:lnTo>
                  <a:pt x="120" y="152"/>
                </a:lnTo>
                <a:lnTo>
                  <a:pt x="120" y="154"/>
                </a:lnTo>
                <a:lnTo>
                  <a:pt x="120" y="156"/>
                </a:lnTo>
                <a:lnTo>
                  <a:pt x="116" y="158"/>
                </a:lnTo>
                <a:lnTo>
                  <a:pt x="114" y="160"/>
                </a:lnTo>
                <a:lnTo>
                  <a:pt x="112" y="162"/>
                </a:lnTo>
                <a:lnTo>
                  <a:pt x="112" y="162"/>
                </a:lnTo>
                <a:lnTo>
                  <a:pt x="110" y="162"/>
                </a:lnTo>
                <a:lnTo>
                  <a:pt x="110" y="162"/>
                </a:lnTo>
                <a:lnTo>
                  <a:pt x="108" y="162"/>
                </a:lnTo>
                <a:lnTo>
                  <a:pt x="106" y="162"/>
                </a:lnTo>
                <a:lnTo>
                  <a:pt x="106" y="162"/>
                </a:lnTo>
                <a:lnTo>
                  <a:pt x="104" y="160"/>
                </a:lnTo>
                <a:lnTo>
                  <a:pt x="102" y="160"/>
                </a:lnTo>
                <a:lnTo>
                  <a:pt x="100" y="158"/>
                </a:lnTo>
                <a:lnTo>
                  <a:pt x="96" y="156"/>
                </a:lnTo>
                <a:lnTo>
                  <a:pt x="92" y="154"/>
                </a:lnTo>
                <a:lnTo>
                  <a:pt x="90" y="152"/>
                </a:lnTo>
                <a:lnTo>
                  <a:pt x="88" y="150"/>
                </a:lnTo>
                <a:lnTo>
                  <a:pt x="86" y="14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4" name="Freeform 87"/>
          <p:cNvSpPr>
            <a:spLocks/>
          </p:cNvSpPr>
          <p:nvPr/>
        </p:nvSpPr>
        <p:spPr bwMode="auto">
          <a:xfrm>
            <a:off x="5201068" y="3537683"/>
            <a:ext cx="249419" cy="280596"/>
          </a:xfrm>
          <a:custGeom>
            <a:avLst/>
            <a:gdLst>
              <a:gd name="T0" fmla="*/ 82 w 144"/>
              <a:gd name="T1" fmla="*/ 142 h 162"/>
              <a:gd name="T2" fmla="*/ 76 w 144"/>
              <a:gd name="T3" fmla="*/ 128 h 162"/>
              <a:gd name="T4" fmla="*/ 70 w 144"/>
              <a:gd name="T5" fmla="*/ 124 h 162"/>
              <a:gd name="T6" fmla="*/ 60 w 144"/>
              <a:gd name="T7" fmla="*/ 120 h 162"/>
              <a:gd name="T8" fmla="*/ 56 w 144"/>
              <a:gd name="T9" fmla="*/ 110 h 162"/>
              <a:gd name="T10" fmla="*/ 52 w 144"/>
              <a:gd name="T11" fmla="*/ 104 h 162"/>
              <a:gd name="T12" fmla="*/ 46 w 144"/>
              <a:gd name="T13" fmla="*/ 104 h 162"/>
              <a:gd name="T14" fmla="*/ 36 w 144"/>
              <a:gd name="T15" fmla="*/ 106 h 162"/>
              <a:gd name="T16" fmla="*/ 30 w 144"/>
              <a:gd name="T17" fmla="*/ 102 h 162"/>
              <a:gd name="T18" fmla="*/ 18 w 144"/>
              <a:gd name="T19" fmla="*/ 94 h 162"/>
              <a:gd name="T20" fmla="*/ 14 w 144"/>
              <a:gd name="T21" fmla="*/ 90 h 162"/>
              <a:gd name="T22" fmla="*/ 16 w 144"/>
              <a:gd name="T23" fmla="*/ 68 h 162"/>
              <a:gd name="T24" fmla="*/ 34 w 144"/>
              <a:gd name="T25" fmla="*/ 58 h 162"/>
              <a:gd name="T26" fmla="*/ 36 w 144"/>
              <a:gd name="T27" fmla="*/ 50 h 162"/>
              <a:gd name="T28" fmla="*/ 38 w 144"/>
              <a:gd name="T29" fmla="*/ 30 h 162"/>
              <a:gd name="T30" fmla="*/ 52 w 144"/>
              <a:gd name="T31" fmla="*/ 10 h 162"/>
              <a:gd name="T32" fmla="*/ 62 w 144"/>
              <a:gd name="T33" fmla="*/ 2 h 162"/>
              <a:gd name="T34" fmla="*/ 70 w 144"/>
              <a:gd name="T35" fmla="*/ 0 h 162"/>
              <a:gd name="T36" fmla="*/ 72 w 144"/>
              <a:gd name="T37" fmla="*/ 4 h 162"/>
              <a:gd name="T38" fmla="*/ 76 w 144"/>
              <a:gd name="T39" fmla="*/ 10 h 162"/>
              <a:gd name="T40" fmla="*/ 84 w 144"/>
              <a:gd name="T41" fmla="*/ 12 h 162"/>
              <a:gd name="T42" fmla="*/ 94 w 144"/>
              <a:gd name="T43" fmla="*/ 18 h 162"/>
              <a:gd name="T44" fmla="*/ 96 w 144"/>
              <a:gd name="T45" fmla="*/ 24 h 162"/>
              <a:gd name="T46" fmla="*/ 102 w 144"/>
              <a:gd name="T47" fmla="*/ 26 h 162"/>
              <a:gd name="T48" fmla="*/ 110 w 144"/>
              <a:gd name="T49" fmla="*/ 26 h 162"/>
              <a:gd name="T50" fmla="*/ 112 w 144"/>
              <a:gd name="T51" fmla="*/ 28 h 162"/>
              <a:gd name="T52" fmla="*/ 110 w 144"/>
              <a:gd name="T53" fmla="*/ 38 h 162"/>
              <a:gd name="T54" fmla="*/ 108 w 144"/>
              <a:gd name="T55" fmla="*/ 44 h 162"/>
              <a:gd name="T56" fmla="*/ 100 w 144"/>
              <a:gd name="T57" fmla="*/ 48 h 162"/>
              <a:gd name="T58" fmla="*/ 98 w 144"/>
              <a:gd name="T59" fmla="*/ 54 h 162"/>
              <a:gd name="T60" fmla="*/ 98 w 144"/>
              <a:gd name="T61" fmla="*/ 64 h 162"/>
              <a:gd name="T62" fmla="*/ 102 w 144"/>
              <a:gd name="T63" fmla="*/ 66 h 162"/>
              <a:gd name="T64" fmla="*/ 112 w 144"/>
              <a:gd name="T65" fmla="*/ 70 h 162"/>
              <a:gd name="T66" fmla="*/ 114 w 144"/>
              <a:gd name="T67" fmla="*/ 74 h 162"/>
              <a:gd name="T68" fmla="*/ 116 w 144"/>
              <a:gd name="T69" fmla="*/ 82 h 162"/>
              <a:gd name="T70" fmla="*/ 118 w 144"/>
              <a:gd name="T71" fmla="*/ 84 h 162"/>
              <a:gd name="T72" fmla="*/ 128 w 144"/>
              <a:gd name="T73" fmla="*/ 86 h 162"/>
              <a:gd name="T74" fmla="*/ 136 w 144"/>
              <a:gd name="T75" fmla="*/ 82 h 162"/>
              <a:gd name="T76" fmla="*/ 138 w 144"/>
              <a:gd name="T77" fmla="*/ 88 h 162"/>
              <a:gd name="T78" fmla="*/ 138 w 144"/>
              <a:gd name="T79" fmla="*/ 96 h 162"/>
              <a:gd name="T80" fmla="*/ 134 w 144"/>
              <a:gd name="T81" fmla="*/ 106 h 162"/>
              <a:gd name="T82" fmla="*/ 134 w 144"/>
              <a:gd name="T83" fmla="*/ 110 h 162"/>
              <a:gd name="T84" fmla="*/ 138 w 144"/>
              <a:gd name="T85" fmla="*/ 112 h 162"/>
              <a:gd name="T86" fmla="*/ 142 w 144"/>
              <a:gd name="T87" fmla="*/ 114 h 162"/>
              <a:gd name="T88" fmla="*/ 144 w 144"/>
              <a:gd name="T89" fmla="*/ 126 h 162"/>
              <a:gd name="T90" fmla="*/ 124 w 144"/>
              <a:gd name="T91" fmla="*/ 132 h 162"/>
              <a:gd name="T92" fmla="*/ 122 w 144"/>
              <a:gd name="T93" fmla="*/ 136 h 162"/>
              <a:gd name="T94" fmla="*/ 120 w 144"/>
              <a:gd name="T95" fmla="*/ 150 h 162"/>
              <a:gd name="T96" fmla="*/ 114 w 144"/>
              <a:gd name="T97" fmla="*/ 160 h 162"/>
              <a:gd name="T98" fmla="*/ 108 w 144"/>
              <a:gd name="T99" fmla="*/ 162 h 162"/>
              <a:gd name="T100" fmla="*/ 100 w 144"/>
              <a:gd name="T101" fmla="*/ 158 h 162"/>
              <a:gd name="T102" fmla="*/ 86 w 144"/>
              <a:gd name="T103"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62">
                <a:moveTo>
                  <a:pt x="86" y="148"/>
                </a:moveTo>
                <a:lnTo>
                  <a:pt x="86" y="148"/>
                </a:lnTo>
                <a:lnTo>
                  <a:pt x="84" y="146"/>
                </a:lnTo>
                <a:lnTo>
                  <a:pt x="84" y="146"/>
                </a:lnTo>
                <a:lnTo>
                  <a:pt x="82" y="142"/>
                </a:lnTo>
                <a:lnTo>
                  <a:pt x="80" y="140"/>
                </a:lnTo>
                <a:lnTo>
                  <a:pt x="80" y="136"/>
                </a:lnTo>
                <a:lnTo>
                  <a:pt x="78" y="132"/>
                </a:lnTo>
                <a:lnTo>
                  <a:pt x="76" y="130"/>
                </a:lnTo>
                <a:lnTo>
                  <a:pt x="76" y="128"/>
                </a:lnTo>
                <a:lnTo>
                  <a:pt x="74" y="126"/>
                </a:lnTo>
                <a:lnTo>
                  <a:pt x="74" y="126"/>
                </a:lnTo>
                <a:lnTo>
                  <a:pt x="72" y="124"/>
                </a:lnTo>
                <a:lnTo>
                  <a:pt x="72" y="124"/>
                </a:lnTo>
                <a:lnTo>
                  <a:pt x="70" y="124"/>
                </a:lnTo>
                <a:lnTo>
                  <a:pt x="66" y="122"/>
                </a:lnTo>
                <a:lnTo>
                  <a:pt x="64" y="122"/>
                </a:lnTo>
                <a:lnTo>
                  <a:pt x="62" y="122"/>
                </a:lnTo>
                <a:lnTo>
                  <a:pt x="62" y="122"/>
                </a:lnTo>
                <a:lnTo>
                  <a:pt x="60" y="120"/>
                </a:lnTo>
                <a:lnTo>
                  <a:pt x="60" y="120"/>
                </a:lnTo>
                <a:lnTo>
                  <a:pt x="58" y="118"/>
                </a:lnTo>
                <a:lnTo>
                  <a:pt x="58" y="116"/>
                </a:lnTo>
                <a:lnTo>
                  <a:pt x="56" y="112"/>
                </a:lnTo>
                <a:lnTo>
                  <a:pt x="56" y="110"/>
                </a:lnTo>
                <a:lnTo>
                  <a:pt x="54" y="108"/>
                </a:lnTo>
                <a:lnTo>
                  <a:pt x="54" y="106"/>
                </a:lnTo>
                <a:lnTo>
                  <a:pt x="52" y="106"/>
                </a:lnTo>
                <a:lnTo>
                  <a:pt x="52" y="106"/>
                </a:lnTo>
                <a:lnTo>
                  <a:pt x="52" y="104"/>
                </a:lnTo>
                <a:lnTo>
                  <a:pt x="50" y="104"/>
                </a:lnTo>
                <a:lnTo>
                  <a:pt x="50" y="104"/>
                </a:lnTo>
                <a:lnTo>
                  <a:pt x="48" y="104"/>
                </a:lnTo>
                <a:lnTo>
                  <a:pt x="48" y="104"/>
                </a:lnTo>
                <a:lnTo>
                  <a:pt x="46" y="104"/>
                </a:lnTo>
                <a:lnTo>
                  <a:pt x="44" y="104"/>
                </a:lnTo>
                <a:lnTo>
                  <a:pt x="40" y="106"/>
                </a:lnTo>
                <a:lnTo>
                  <a:pt x="38" y="106"/>
                </a:lnTo>
                <a:lnTo>
                  <a:pt x="36" y="106"/>
                </a:lnTo>
                <a:lnTo>
                  <a:pt x="36" y="106"/>
                </a:lnTo>
                <a:lnTo>
                  <a:pt x="34" y="106"/>
                </a:lnTo>
                <a:lnTo>
                  <a:pt x="34" y="106"/>
                </a:lnTo>
                <a:lnTo>
                  <a:pt x="32" y="104"/>
                </a:lnTo>
                <a:lnTo>
                  <a:pt x="30" y="104"/>
                </a:lnTo>
                <a:lnTo>
                  <a:pt x="30" y="102"/>
                </a:lnTo>
                <a:lnTo>
                  <a:pt x="28" y="100"/>
                </a:lnTo>
                <a:lnTo>
                  <a:pt x="24" y="98"/>
                </a:lnTo>
                <a:lnTo>
                  <a:pt x="22" y="96"/>
                </a:lnTo>
                <a:lnTo>
                  <a:pt x="20" y="94"/>
                </a:lnTo>
                <a:lnTo>
                  <a:pt x="18" y="94"/>
                </a:lnTo>
                <a:lnTo>
                  <a:pt x="18" y="92"/>
                </a:lnTo>
                <a:lnTo>
                  <a:pt x="16" y="92"/>
                </a:lnTo>
                <a:lnTo>
                  <a:pt x="14" y="90"/>
                </a:lnTo>
                <a:lnTo>
                  <a:pt x="14" y="90"/>
                </a:lnTo>
                <a:lnTo>
                  <a:pt x="14" y="90"/>
                </a:lnTo>
                <a:lnTo>
                  <a:pt x="12" y="92"/>
                </a:lnTo>
                <a:lnTo>
                  <a:pt x="10" y="92"/>
                </a:lnTo>
                <a:lnTo>
                  <a:pt x="0" y="76"/>
                </a:lnTo>
                <a:lnTo>
                  <a:pt x="6" y="74"/>
                </a:lnTo>
                <a:lnTo>
                  <a:pt x="16" y="68"/>
                </a:lnTo>
                <a:lnTo>
                  <a:pt x="20" y="66"/>
                </a:lnTo>
                <a:lnTo>
                  <a:pt x="26" y="62"/>
                </a:lnTo>
                <a:lnTo>
                  <a:pt x="28" y="60"/>
                </a:lnTo>
                <a:lnTo>
                  <a:pt x="32" y="60"/>
                </a:lnTo>
                <a:lnTo>
                  <a:pt x="34" y="58"/>
                </a:lnTo>
                <a:lnTo>
                  <a:pt x="34" y="56"/>
                </a:lnTo>
                <a:lnTo>
                  <a:pt x="34" y="56"/>
                </a:lnTo>
                <a:lnTo>
                  <a:pt x="36" y="54"/>
                </a:lnTo>
                <a:lnTo>
                  <a:pt x="36" y="52"/>
                </a:lnTo>
                <a:lnTo>
                  <a:pt x="36" y="50"/>
                </a:lnTo>
                <a:lnTo>
                  <a:pt x="36" y="48"/>
                </a:lnTo>
                <a:lnTo>
                  <a:pt x="38" y="44"/>
                </a:lnTo>
                <a:lnTo>
                  <a:pt x="38" y="42"/>
                </a:lnTo>
                <a:lnTo>
                  <a:pt x="38" y="36"/>
                </a:lnTo>
                <a:lnTo>
                  <a:pt x="38" y="30"/>
                </a:lnTo>
                <a:lnTo>
                  <a:pt x="38" y="22"/>
                </a:lnTo>
                <a:lnTo>
                  <a:pt x="42" y="20"/>
                </a:lnTo>
                <a:lnTo>
                  <a:pt x="48" y="14"/>
                </a:lnTo>
                <a:lnTo>
                  <a:pt x="50" y="12"/>
                </a:lnTo>
                <a:lnTo>
                  <a:pt x="52" y="10"/>
                </a:lnTo>
                <a:lnTo>
                  <a:pt x="54" y="6"/>
                </a:lnTo>
                <a:lnTo>
                  <a:pt x="56" y="6"/>
                </a:lnTo>
                <a:lnTo>
                  <a:pt x="56" y="4"/>
                </a:lnTo>
                <a:lnTo>
                  <a:pt x="60" y="4"/>
                </a:lnTo>
                <a:lnTo>
                  <a:pt x="62" y="2"/>
                </a:lnTo>
                <a:lnTo>
                  <a:pt x="64" y="2"/>
                </a:lnTo>
                <a:lnTo>
                  <a:pt x="66" y="2"/>
                </a:lnTo>
                <a:lnTo>
                  <a:pt x="68" y="0"/>
                </a:lnTo>
                <a:lnTo>
                  <a:pt x="70" y="0"/>
                </a:lnTo>
                <a:lnTo>
                  <a:pt x="70" y="0"/>
                </a:lnTo>
                <a:lnTo>
                  <a:pt x="70" y="2"/>
                </a:lnTo>
                <a:lnTo>
                  <a:pt x="72" y="2"/>
                </a:lnTo>
                <a:lnTo>
                  <a:pt x="72" y="2"/>
                </a:lnTo>
                <a:lnTo>
                  <a:pt x="72" y="2"/>
                </a:lnTo>
                <a:lnTo>
                  <a:pt x="72" y="4"/>
                </a:lnTo>
                <a:lnTo>
                  <a:pt x="74" y="6"/>
                </a:lnTo>
                <a:lnTo>
                  <a:pt x="74" y="8"/>
                </a:lnTo>
                <a:lnTo>
                  <a:pt x="76" y="10"/>
                </a:lnTo>
                <a:lnTo>
                  <a:pt x="76" y="10"/>
                </a:lnTo>
                <a:lnTo>
                  <a:pt x="76" y="10"/>
                </a:lnTo>
                <a:lnTo>
                  <a:pt x="76" y="12"/>
                </a:lnTo>
                <a:lnTo>
                  <a:pt x="78" y="12"/>
                </a:lnTo>
                <a:lnTo>
                  <a:pt x="78" y="12"/>
                </a:lnTo>
                <a:lnTo>
                  <a:pt x="82" y="12"/>
                </a:lnTo>
                <a:lnTo>
                  <a:pt x="84" y="12"/>
                </a:lnTo>
                <a:lnTo>
                  <a:pt x="88" y="12"/>
                </a:lnTo>
                <a:lnTo>
                  <a:pt x="92" y="12"/>
                </a:lnTo>
                <a:lnTo>
                  <a:pt x="94" y="12"/>
                </a:lnTo>
                <a:lnTo>
                  <a:pt x="94" y="14"/>
                </a:lnTo>
                <a:lnTo>
                  <a:pt x="94" y="18"/>
                </a:lnTo>
                <a:lnTo>
                  <a:pt x="94" y="20"/>
                </a:lnTo>
                <a:lnTo>
                  <a:pt x="96" y="22"/>
                </a:lnTo>
                <a:lnTo>
                  <a:pt x="96" y="22"/>
                </a:lnTo>
                <a:lnTo>
                  <a:pt x="96" y="24"/>
                </a:lnTo>
                <a:lnTo>
                  <a:pt x="96" y="24"/>
                </a:lnTo>
                <a:lnTo>
                  <a:pt x="98" y="24"/>
                </a:lnTo>
                <a:lnTo>
                  <a:pt x="98" y="24"/>
                </a:lnTo>
                <a:lnTo>
                  <a:pt x="98" y="26"/>
                </a:lnTo>
                <a:lnTo>
                  <a:pt x="100" y="26"/>
                </a:lnTo>
                <a:lnTo>
                  <a:pt x="102" y="26"/>
                </a:lnTo>
                <a:lnTo>
                  <a:pt x="104" y="26"/>
                </a:lnTo>
                <a:lnTo>
                  <a:pt x="106" y="26"/>
                </a:lnTo>
                <a:lnTo>
                  <a:pt x="108" y="26"/>
                </a:lnTo>
                <a:lnTo>
                  <a:pt x="110" y="26"/>
                </a:lnTo>
                <a:lnTo>
                  <a:pt x="110" y="26"/>
                </a:lnTo>
                <a:lnTo>
                  <a:pt x="112" y="26"/>
                </a:lnTo>
                <a:lnTo>
                  <a:pt x="112" y="26"/>
                </a:lnTo>
                <a:lnTo>
                  <a:pt x="112" y="28"/>
                </a:lnTo>
                <a:lnTo>
                  <a:pt x="112" y="28"/>
                </a:lnTo>
                <a:lnTo>
                  <a:pt x="112" y="28"/>
                </a:lnTo>
                <a:lnTo>
                  <a:pt x="112" y="30"/>
                </a:lnTo>
                <a:lnTo>
                  <a:pt x="112" y="32"/>
                </a:lnTo>
                <a:lnTo>
                  <a:pt x="112" y="34"/>
                </a:lnTo>
                <a:lnTo>
                  <a:pt x="112" y="36"/>
                </a:lnTo>
                <a:lnTo>
                  <a:pt x="110" y="38"/>
                </a:lnTo>
                <a:lnTo>
                  <a:pt x="110" y="40"/>
                </a:lnTo>
                <a:lnTo>
                  <a:pt x="110" y="42"/>
                </a:lnTo>
                <a:lnTo>
                  <a:pt x="110" y="42"/>
                </a:lnTo>
                <a:lnTo>
                  <a:pt x="108" y="42"/>
                </a:lnTo>
                <a:lnTo>
                  <a:pt x="108" y="44"/>
                </a:lnTo>
                <a:lnTo>
                  <a:pt x="106" y="44"/>
                </a:lnTo>
                <a:lnTo>
                  <a:pt x="104" y="46"/>
                </a:lnTo>
                <a:lnTo>
                  <a:pt x="102" y="46"/>
                </a:lnTo>
                <a:lnTo>
                  <a:pt x="102" y="48"/>
                </a:lnTo>
                <a:lnTo>
                  <a:pt x="100" y="48"/>
                </a:lnTo>
                <a:lnTo>
                  <a:pt x="100" y="48"/>
                </a:lnTo>
                <a:lnTo>
                  <a:pt x="100" y="50"/>
                </a:lnTo>
                <a:lnTo>
                  <a:pt x="98" y="50"/>
                </a:lnTo>
                <a:lnTo>
                  <a:pt x="98" y="52"/>
                </a:lnTo>
                <a:lnTo>
                  <a:pt x="98" y="54"/>
                </a:lnTo>
                <a:lnTo>
                  <a:pt x="98" y="56"/>
                </a:lnTo>
                <a:lnTo>
                  <a:pt x="98" y="60"/>
                </a:lnTo>
                <a:lnTo>
                  <a:pt x="98" y="62"/>
                </a:lnTo>
                <a:lnTo>
                  <a:pt x="98" y="64"/>
                </a:lnTo>
                <a:lnTo>
                  <a:pt x="98" y="64"/>
                </a:lnTo>
                <a:lnTo>
                  <a:pt x="100" y="64"/>
                </a:lnTo>
                <a:lnTo>
                  <a:pt x="100" y="64"/>
                </a:lnTo>
                <a:lnTo>
                  <a:pt x="100" y="66"/>
                </a:lnTo>
                <a:lnTo>
                  <a:pt x="102" y="66"/>
                </a:lnTo>
                <a:lnTo>
                  <a:pt x="102" y="66"/>
                </a:lnTo>
                <a:lnTo>
                  <a:pt x="104" y="66"/>
                </a:lnTo>
                <a:lnTo>
                  <a:pt x="106" y="68"/>
                </a:lnTo>
                <a:lnTo>
                  <a:pt x="108" y="68"/>
                </a:lnTo>
                <a:lnTo>
                  <a:pt x="110" y="68"/>
                </a:lnTo>
                <a:lnTo>
                  <a:pt x="112" y="70"/>
                </a:lnTo>
                <a:lnTo>
                  <a:pt x="112" y="70"/>
                </a:lnTo>
                <a:lnTo>
                  <a:pt x="114" y="70"/>
                </a:lnTo>
                <a:lnTo>
                  <a:pt x="114" y="72"/>
                </a:lnTo>
                <a:lnTo>
                  <a:pt x="114" y="72"/>
                </a:lnTo>
                <a:lnTo>
                  <a:pt x="114" y="74"/>
                </a:lnTo>
                <a:lnTo>
                  <a:pt x="114" y="76"/>
                </a:lnTo>
                <a:lnTo>
                  <a:pt x="114" y="76"/>
                </a:lnTo>
                <a:lnTo>
                  <a:pt x="114" y="78"/>
                </a:lnTo>
                <a:lnTo>
                  <a:pt x="114" y="80"/>
                </a:lnTo>
                <a:lnTo>
                  <a:pt x="116" y="82"/>
                </a:lnTo>
                <a:lnTo>
                  <a:pt x="116" y="82"/>
                </a:lnTo>
                <a:lnTo>
                  <a:pt x="116" y="84"/>
                </a:lnTo>
                <a:lnTo>
                  <a:pt x="116" y="84"/>
                </a:lnTo>
                <a:lnTo>
                  <a:pt x="118" y="84"/>
                </a:lnTo>
                <a:lnTo>
                  <a:pt x="118" y="84"/>
                </a:lnTo>
                <a:lnTo>
                  <a:pt x="120" y="86"/>
                </a:lnTo>
                <a:lnTo>
                  <a:pt x="124" y="86"/>
                </a:lnTo>
                <a:lnTo>
                  <a:pt x="126" y="86"/>
                </a:lnTo>
                <a:lnTo>
                  <a:pt x="126" y="86"/>
                </a:lnTo>
                <a:lnTo>
                  <a:pt x="128" y="86"/>
                </a:lnTo>
                <a:lnTo>
                  <a:pt x="130" y="84"/>
                </a:lnTo>
                <a:lnTo>
                  <a:pt x="132" y="84"/>
                </a:lnTo>
                <a:lnTo>
                  <a:pt x="134" y="84"/>
                </a:lnTo>
                <a:lnTo>
                  <a:pt x="134" y="82"/>
                </a:lnTo>
                <a:lnTo>
                  <a:pt x="136" y="82"/>
                </a:lnTo>
                <a:lnTo>
                  <a:pt x="136" y="84"/>
                </a:lnTo>
                <a:lnTo>
                  <a:pt x="136" y="84"/>
                </a:lnTo>
                <a:lnTo>
                  <a:pt x="136" y="84"/>
                </a:lnTo>
                <a:lnTo>
                  <a:pt x="138" y="86"/>
                </a:lnTo>
                <a:lnTo>
                  <a:pt x="138" y="88"/>
                </a:lnTo>
                <a:lnTo>
                  <a:pt x="138" y="88"/>
                </a:lnTo>
                <a:lnTo>
                  <a:pt x="138" y="90"/>
                </a:lnTo>
                <a:lnTo>
                  <a:pt x="138" y="92"/>
                </a:lnTo>
                <a:lnTo>
                  <a:pt x="138" y="96"/>
                </a:lnTo>
                <a:lnTo>
                  <a:pt x="138" y="96"/>
                </a:lnTo>
                <a:lnTo>
                  <a:pt x="138" y="98"/>
                </a:lnTo>
                <a:lnTo>
                  <a:pt x="138" y="98"/>
                </a:lnTo>
                <a:lnTo>
                  <a:pt x="136" y="102"/>
                </a:lnTo>
                <a:lnTo>
                  <a:pt x="134" y="104"/>
                </a:lnTo>
                <a:lnTo>
                  <a:pt x="134" y="106"/>
                </a:lnTo>
                <a:lnTo>
                  <a:pt x="134" y="108"/>
                </a:lnTo>
                <a:lnTo>
                  <a:pt x="134" y="108"/>
                </a:lnTo>
                <a:lnTo>
                  <a:pt x="134" y="110"/>
                </a:lnTo>
                <a:lnTo>
                  <a:pt x="134" y="110"/>
                </a:lnTo>
                <a:lnTo>
                  <a:pt x="134" y="110"/>
                </a:lnTo>
                <a:lnTo>
                  <a:pt x="134" y="110"/>
                </a:lnTo>
                <a:lnTo>
                  <a:pt x="134" y="110"/>
                </a:lnTo>
                <a:lnTo>
                  <a:pt x="136" y="112"/>
                </a:lnTo>
                <a:lnTo>
                  <a:pt x="138" y="112"/>
                </a:lnTo>
                <a:lnTo>
                  <a:pt x="138" y="112"/>
                </a:lnTo>
                <a:lnTo>
                  <a:pt x="140" y="112"/>
                </a:lnTo>
                <a:lnTo>
                  <a:pt x="142" y="112"/>
                </a:lnTo>
                <a:lnTo>
                  <a:pt x="142" y="114"/>
                </a:lnTo>
                <a:lnTo>
                  <a:pt x="142" y="114"/>
                </a:lnTo>
                <a:lnTo>
                  <a:pt x="142" y="114"/>
                </a:lnTo>
                <a:lnTo>
                  <a:pt x="142" y="114"/>
                </a:lnTo>
                <a:lnTo>
                  <a:pt x="144" y="116"/>
                </a:lnTo>
                <a:lnTo>
                  <a:pt x="144" y="120"/>
                </a:lnTo>
                <a:lnTo>
                  <a:pt x="144" y="122"/>
                </a:lnTo>
                <a:lnTo>
                  <a:pt x="144" y="126"/>
                </a:lnTo>
                <a:lnTo>
                  <a:pt x="144" y="128"/>
                </a:lnTo>
                <a:lnTo>
                  <a:pt x="130" y="132"/>
                </a:lnTo>
                <a:lnTo>
                  <a:pt x="128" y="132"/>
                </a:lnTo>
                <a:lnTo>
                  <a:pt x="126" y="132"/>
                </a:lnTo>
                <a:lnTo>
                  <a:pt x="124" y="132"/>
                </a:lnTo>
                <a:lnTo>
                  <a:pt x="124" y="132"/>
                </a:lnTo>
                <a:lnTo>
                  <a:pt x="122" y="132"/>
                </a:lnTo>
                <a:lnTo>
                  <a:pt x="122" y="134"/>
                </a:lnTo>
                <a:lnTo>
                  <a:pt x="122" y="134"/>
                </a:lnTo>
                <a:lnTo>
                  <a:pt x="122" y="136"/>
                </a:lnTo>
                <a:lnTo>
                  <a:pt x="120" y="138"/>
                </a:lnTo>
                <a:lnTo>
                  <a:pt x="120" y="138"/>
                </a:lnTo>
                <a:lnTo>
                  <a:pt x="120" y="142"/>
                </a:lnTo>
                <a:lnTo>
                  <a:pt x="120" y="146"/>
                </a:lnTo>
                <a:lnTo>
                  <a:pt x="120" y="150"/>
                </a:lnTo>
                <a:lnTo>
                  <a:pt x="120" y="152"/>
                </a:lnTo>
                <a:lnTo>
                  <a:pt x="120" y="154"/>
                </a:lnTo>
                <a:lnTo>
                  <a:pt x="120" y="156"/>
                </a:lnTo>
                <a:lnTo>
                  <a:pt x="116" y="158"/>
                </a:lnTo>
                <a:lnTo>
                  <a:pt x="114" y="160"/>
                </a:lnTo>
                <a:lnTo>
                  <a:pt x="112" y="162"/>
                </a:lnTo>
                <a:lnTo>
                  <a:pt x="112" y="162"/>
                </a:lnTo>
                <a:lnTo>
                  <a:pt x="110" y="162"/>
                </a:lnTo>
                <a:lnTo>
                  <a:pt x="110" y="162"/>
                </a:lnTo>
                <a:lnTo>
                  <a:pt x="108" y="162"/>
                </a:lnTo>
                <a:lnTo>
                  <a:pt x="106" y="162"/>
                </a:lnTo>
                <a:lnTo>
                  <a:pt x="106" y="162"/>
                </a:lnTo>
                <a:lnTo>
                  <a:pt x="104" y="160"/>
                </a:lnTo>
                <a:lnTo>
                  <a:pt x="102" y="160"/>
                </a:lnTo>
                <a:lnTo>
                  <a:pt x="100" y="158"/>
                </a:lnTo>
                <a:lnTo>
                  <a:pt x="96" y="156"/>
                </a:lnTo>
                <a:lnTo>
                  <a:pt x="92" y="154"/>
                </a:lnTo>
                <a:lnTo>
                  <a:pt x="90" y="152"/>
                </a:lnTo>
                <a:lnTo>
                  <a:pt x="88" y="150"/>
                </a:lnTo>
                <a:lnTo>
                  <a:pt x="86" y="14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5" name="Freeform 88"/>
          <p:cNvSpPr>
            <a:spLocks/>
          </p:cNvSpPr>
          <p:nvPr/>
        </p:nvSpPr>
        <p:spPr bwMode="auto">
          <a:xfrm>
            <a:off x="6468947" y="3821743"/>
            <a:ext cx="69283" cy="41570"/>
          </a:xfrm>
          <a:custGeom>
            <a:avLst/>
            <a:gdLst>
              <a:gd name="T0" fmla="*/ 34 w 40"/>
              <a:gd name="T1" fmla="*/ 24 h 24"/>
              <a:gd name="T2" fmla="*/ 34 w 40"/>
              <a:gd name="T3" fmla="*/ 24 h 24"/>
              <a:gd name="T4" fmla="*/ 34 w 40"/>
              <a:gd name="T5" fmla="*/ 24 h 24"/>
              <a:gd name="T6" fmla="*/ 34 w 40"/>
              <a:gd name="T7" fmla="*/ 24 h 24"/>
              <a:gd name="T8" fmla="*/ 32 w 40"/>
              <a:gd name="T9" fmla="*/ 24 h 24"/>
              <a:gd name="T10" fmla="*/ 32 w 40"/>
              <a:gd name="T11" fmla="*/ 24 h 24"/>
              <a:gd name="T12" fmla="*/ 30 w 40"/>
              <a:gd name="T13" fmla="*/ 24 h 24"/>
              <a:gd name="T14" fmla="*/ 26 w 40"/>
              <a:gd name="T15" fmla="*/ 24 h 24"/>
              <a:gd name="T16" fmla="*/ 24 w 40"/>
              <a:gd name="T17" fmla="*/ 24 h 24"/>
              <a:gd name="T18" fmla="*/ 22 w 40"/>
              <a:gd name="T19" fmla="*/ 22 h 24"/>
              <a:gd name="T20" fmla="*/ 18 w 40"/>
              <a:gd name="T21" fmla="*/ 22 h 24"/>
              <a:gd name="T22" fmla="*/ 16 w 40"/>
              <a:gd name="T23" fmla="*/ 22 h 24"/>
              <a:gd name="T24" fmla="*/ 12 w 40"/>
              <a:gd name="T25" fmla="*/ 20 h 24"/>
              <a:gd name="T26" fmla="*/ 10 w 40"/>
              <a:gd name="T27" fmla="*/ 20 h 24"/>
              <a:gd name="T28" fmla="*/ 8 w 40"/>
              <a:gd name="T29" fmla="*/ 18 h 24"/>
              <a:gd name="T30" fmla="*/ 6 w 40"/>
              <a:gd name="T31" fmla="*/ 18 h 24"/>
              <a:gd name="T32" fmla="*/ 6 w 40"/>
              <a:gd name="T33" fmla="*/ 16 h 24"/>
              <a:gd name="T34" fmla="*/ 4 w 40"/>
              <a:gd name="T35" fmla="*/ 16 h 24"/>
              <a:gd name="T36" fmla="*/ 4 w 40"/>
              <a:gd name="T37" fmla="*/ 16 h 24"/>
              <a:gd name="T38" fmla="*/ 4 w 40"/>
              <a:gd name="T39" fmla="*/ 12 h 24"/>
              <a:gd name="T40" fmla="*/ 2 w 40"/>
              <a:gd name="T41" fmla="*/ 10 h 24"/>
              <a:gd name="T42" fmla="*/ 2 w 40"/>
              <a:gd name="T43" fmla="*/ 8 h 24"/>
              <a:gd name="T44" fmla="*/ 0 w 40"/>
              <a:gd name="T45" fmla="*/ 2 h 24"/>
              <a:gd name="T46" fmla="*/ 0 w 40"/>
              <a:gd name="T47" fmla="*/ 0 h 24"/>
              <a:gd name="T48" fmla="*/ 2 w 40"/>
              <a:gd name="T49" fmla="*/ 0 h 24"/>
              <a:gd name="T50" fmla="*/ 6 w 40"/>
              <a:gd name="T51" fmla="*/ 4 h 24"/>
              <a:gd name="T52" fmla="*/ 12 w 40"/>
              <a:gd name="T53" fmla="*/ 6 h 24"/>
              <a:gd name="T54" fmla="*/ 14 w 40"/>
              <a:gd name="T55" fmla="*/ 8 h 24"/>
              <a:gd name="T56" fmla="*/ 16 w 40"/>
              <a:gd name="T57" fmla="*/ 8 h 24"/>
              <a:gd name="T58" fmla="*/ 16 w 40"/>
              <a:gd name="T59" fmla="*/ 8 h 24"/>
              <a:gd name="T60" fmla="*/ 18 w 40"/>
              <a:gd name="T61" fmla="*/ 8 h 24"/>
              <a:gd name="T62" fmla="*/ 22 w 40"/>
              <a:gd name="T63" fmla="*/ 8 h 24"/>
              <a:gd name="T64" fmla="*/ 26 w 40"/>
              <a:gd name="T65" fmla="*/ 8 h 24"/>
              <a:gd name="T66" fmla="*/ 30 w 40"/>
              <a:gd name="T67" fmla="*/ 8 h 24"/>
              <a:gd name="T68" fmla="*/ 36 w 40"/>
              <a:gd name="T69" fmla="*/ 8 h 24"/>
              <a:gd name="T70" fmla="*/ 40 w 40"/>
              <a:gd name="T71" fmla="*/ 8 h 24"/>
              <a:gd name="T72" fmla="*/ 40 w 40"/>
              <a:gd name="T73" fmla="*/ 10 h 24"/>
              <a:gd name="T74" fmla="*/ 38 w 40"/>
              <a:gd name="T75" fmla="*/ 12 h 24"/>
              <a:gd name="T76" fmla="*/ 38 w 40"/>
              <a:gd name="T77" fmla="*/ 14 h 24"/>
              <a:gd name="T78" fmla="*/ 38 w 40"/>
              <a:gd name="T79" fmla="*/ 18 h 24"/>
              <a:gd name="T80" fmla="*/ 36 w 40"/>
              <a:gd name="T81" fmla="*/ 20 h 24"/>
              <a:gd name="T82" fmla="*/ 36 w 40"/>
              <a:gd name="T83" fmla="*/ 20 h 24"/>
              <a:gd name="T84" fmla="*/ 36 w 40"/>
              <a:gd name="T85" fmla="*/ 22 h 24"/>
              <a:gd name="T86" fmla="*/ 36 w 40"/>
              <a:gd name="T87" fmla="*/ 22 h 24"/>
              <a:gd name="T88" fmla="*/ 34 w 40"/>
              <a:gd name="T8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24">
                <a:moveTo>
                  <a:pt x="34" y="24"/>
                </a:moveTo>
                <a:lnTo>
                  <a:pt x="34" y="24"/>
                </a:lnTo>
                <a:lnTo>
                  <a:pt x="34" y="24"/>
                </a:lnTo>
                <a:lnTo>
                  <a:pt x="34" y="24"/>
                </a:lnTo>
                <a:lnTo>
                  <a:pt x="32" y="24"/>
                </a:lnTo>
                <a:lnTo>
                  <a:pt x="32" y="24"/>
                </a:lnTo>
                <a:lnTo>
                  <a:pt x="30" y="24"/>
                </a:lnTo>
                <a:lnTo>
                  <a:pt x="26" y="24"/>
                </a:lnTo>
                <a:lnTo>
                  <a:pt x="24" y="24"/>
                </a:lnTo>
                <a:lnTo>
                  <a:pt x="22" y="22"/>
                </a:lnTo>
                <a:lnTo>
                  <a:pt x="18" y="22"/>
                </a:lnTo>
                <a:lnTo>
                  <a:pt x="16" y="22"/>
                </a:lnTo>
                <a:lnTo>
                  <a:pt x="12" y="20"/>
                </a:lnTo>
                <a:lnTo>
                  <a:pt x="10" y="20"/>
                </a:lnTo>
                <a:lnTo>
                  <a:pt x="8" y="18"/>
                </a:lnTo>
                <a:lnTo>
                  <a:pt x="6" y="18"/>
                </a:lnTo>
                <a:lnTo>
                  <a:pt x="6" y="16"/>
                </a:lnTo>
                <a:lnTo>
                  <a:pt x="4" y="16"/>
                </a:lnTo>
                <a:lnTo>
                  <a:pt x="4" y="16"/>
                </a:lnTo>
                <a:lnTo>
                  <a:pt x="4" y="12"/>
                </a:lnTo>
                <a:lnTo>
                  <a:pt x="2" y="10"/>
                </a:lnTo>
                <a:lnTo>
                  <a:pt x="2" y="8"/>
                </a:lnTo>
                <a:lnTo>
                  <a:pt x="0" y="2"/>
                </a:lnTo>
                <a:lnTo>
                  <a:pt x="0" y="0"/>
                </a:lnTo>
                <a:lnTo>
                  <a:pt x="2" y="0"/>
                </a:lnTo>
                <a:lnTo>
                  <a:pt x="6" y="4"/>
                </a:lnTo>
                <a:lnTo>
                  <a:pt x="12" y="6"/>
                </a:lnTo>
                <a:lnTo>
                  <a:pt x="14" y="8"/>
                </a:lnTo>
                <a:lnTo>
                  <a:pt x="16" y="8"/>
                </a:lnTo>
                <a:lnTo>
                  <a:pt x="16" y="8"/>
                </a:lnTo>
                <a:lnTo>
                  <a:pt x="18" y="8"/>
                </a:lnTo>
                <a:lnTo>
                  <a:pt x="22" y="8"/>
                </a:lnTo>
                <a:lnTo>
                  <a:pt x="26" y="8"/>
                </a:lnTo>
                <a:lnTo>
                  <a:pt x="30" y="8"/>
                </a:lnTo>
                <a:lnTo>
                  <a:pt x="36" y="8"/>
                </a:lnTo>
                <a:lnTo>
                  <a:pt x="40" y="8"/>
                </a:lnTo>
                <a:lnTo>
                  <a:pt x="40" y="10"/>
                </a:lnTo>
                <a:lnTo>
                  <a:pt x="38" y="12"/>
                </a:lnTo>
                <a:lnTo>
                  <a:pt x="38" y="14"/>
                </a:lnTo>
                <a:lnTo>
                  <a:pt x="38" y="18"/>
                </a:lnTo>
                <a:lnTo>
                  <a:pt x="36" y="20"/>
                </a:lnTo>
                <a:lnTo>
                  <a:pt x="36" y="20"/>
                </a:lnTo>
                <a:lnTo>
                  <a:pt x="36" y="22"/>
                </a:lnTo>
                <a:lnTo>
                  <a:pt x="36" y="22"/>
                </a:lnTo>
                <a:lnTo>
                  <a:pt x="34" y="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6" name="Freeform 89"/>
          <p:cNvSpPr>
            <a:spLocks/>
          </p:cNvSpPr>
          <p:nvPr/>
        </p:nvSpPr>
        <p:spPr bwMode="auto">
          <a:xfrm>
            <a:off x="6468947" y="3821743"/>
            <a:ext cx="69283" cy="41570"/>
          </a:xfrm>
          <a:custGeom>
            <a:avLst/>
            <a:gdLst>
              <a:gd name="T0" fmla="*/ 34 w 40"/>
              <a:gd name="T1" fmla="*/ 24 h 24"/>
              <a:gd name="T2" fmla="*/ 34 w 40"/>
              <a:gd name="T3" fmla="*/ 24 h 24"/>
              <a:gd name="T4" fmla="*/ 34 w 40"/>
              <a:gd name="T5" fmla="*/ 24 h 24"/>
              <a:gd name="T6" fmla="*/ 34 w 40"/>
              <a:gd name="T7" fmla="*/ 24 h 24"/>
              <a:gd name="T8" fmla="*/ 32 w 40"/>
              <a:gd name="T9" fmla="*/ 24 h 24"/>
              <a:gd name="T10" fmla="*/ 32 w 40"/>
              <a:gd name="T11" fmla="*/ 24 h 24"/>
              <a:gd name="T12" fmla="*/ 30 w 40"/>
              <a:gd name="T13" fmla="*/ 24 h 24"/>
              <a:gd name="T14" fmla="*/ 26 w 40"/>
              <a:gd name="T15" fmla="*/ 24 h 24"/>
              <a:gd name="T16" fmla="*/ 24 w 40"/>
              <a:gd name="T17" fmla="*/ 24 h 24"/>
              <a:gd name="T18" fmla="*/ 22 w 40"/>
              <a:gd name="T19" fmla="*/ 22 h 24"/>
              <a:gd name="T20" fmla="*/ 18 w 40"/>
              <a:gd name="T21" fmla="*/ 22 h 24"/>
              <a:gd name="T22" fmla="*/ 16 w 40"/>
              <a:gd name="T23" fmla="*/ 22 h 24"/>
              <a:gd name="T24" fmla="*/ 12 w 40"/>
              <a:gd name="T25" fmla="*/ 20 h 24"/>
              <a:gd name="T26" fmla="*/ 10 w 40"/>
              <a:gd name="T27" fmla="*/ 20 h 24"/>
              <a:gd name="T28" fmla="*/ 8 w 40"/>
              <a:gd name="T29" fmla="*/ 18 h 24"/>
              <a:gd name="T30" fmla="*/ 6 w 40"/>
              <a:gd name="T31" fmla="*/ 18 h 24"/>
              <a:gd name="T32" fmla="*/ 6 w 40"/>
              <a:gd name="T33" fmla="*/ 16 h 24"/>
              <a:gd name="T34" fmla="*/ 4 w 40"/>
              <a:gd name="T35" fmla="*/ 16 h 24"/>
              <a:gd name="T36" fmla="*/ 4 w 40"/>
              <a:gd name="T37" fmla="*/ 16 h 24"/>
              <a:gd name="T38" fmla="*/ 4 w 40"/>
              <a:gd name="T39" fmla="*/ 12 h 24"/>
              <a:gd name="T40" fmla="*/ 2 w 40"/>
              <a:gd name="T41" fmla="*/ 10 h 24"/>
              <a:gd name="T42" fmla="*/ 2 w 40"/>
              <a:gd name="T43" fmla="*/ 8 h 24"/>
              <a:gd name="T44" fmla="*/ 0 w 40"/>
              <a:gd name="T45" fmla="*/ 2 h 24"/>
              <a:gd name="T46" fmla="*/ 0 w 40"/>
              <a:gd name="T47" fmla="*/ 0 h 24"/>
              <a:gd name="T48" fmla="*/ 2 w 40"/>
              <a:gd name="T49" fmla="*/ 0 h 24"/>
              <a:gd name="T50" fmla="*/ 6 w 40"/>
              <a:gd name="T51" fmla="*/ 4 h 24"/>
              <a:gd name="T52" fmla="*/ 12 w 40"/>
              <a:gd name="T53" fmla="*/ 6 h 24"/>
              <a:gd name="T54" fmla="*/ 14 w 40"/>
              <a:gd name="T55" fmla="*/ 8 h 24"/>
              <a:gd name="T56" fmla="*/ 16 w 40"/>
              <a:gd name="T57" fmla="*/ 8 h 24"/>
              <a:gd name="T58" fmla="*/ 16 w 40"/>
              <a:gd name="T59" fmla="*/ 8 h 24"/>
              <a:gd name="T60" fmla="*/ 18 w 40"/>
              <a:gd name="T61" fmla="*/ 8 h 24"/>
              <a:gd name="T62" fmla="*/ 22 w 40"/>
              <a:gd name="T63" fmla="*/ 8 h 24"/>
              <a:gd name="T64" fmla="*/ 26 w 40"/>
              <a:gd name="T65" fmla="*/ 8 h 24"/>
              <a:gd name="T66" fmla="*/ 30 w 40"/>
              <a:gd name="T67" fmla="*/ 8 h 24"/>
              <a:gd name="T68" fmla="*/ 36 w 40"/>
              <a:gd name="T69" fmla="*/ 8 h 24"/>
              <a:gd name="T70" fmla="*/ 40 w 40"/>
              <a:gd name="T71" fmla="*/ 8 h 24"/>
              <a:gd name="T72" fmla="*/ 40 w 40"/>
              <a:gd name="T73" fmla="*/ 10 h 24"/>
              <a:gd name="T74" fmla="*/ 38 w 40"/>
              <a:gd name="T75" fmla="*/ 12 h 24"/>
              <a:gd name="T76" fmla="*/ 38 w 40"/>
              <a:gd name="T77" fmla="*/ 14 h 24"/>
              <a:gd name="T78" fmla="*/ 38 w 40"/>
              <a:gd name="T79" fmla="*/ 18 h 24"/>
              <a:gd name="T80" fmla="*/ 36 w 40"/>
              <a:gd name="T81" fmla="*/ 20 h 24"/>
              <a:gd name="T82" fmla="*/ 36 w 40"/>
              <a:gd name="T83" fmla="*/ 20 h 24"/>
              <a:gd name="T84" fmla="*/ 36 w 40"/>
              <a:gd name="T85" fmla="*/ 22 h 24"/>
              <a:gd name="T86" fmla="*/ 36 w 40"/>
              <a:gd name="T87" fmla="*/ 22 h 24"/>
              <a:gd name="T88" fmla="*/ 34 w 40"/>
              <a:gd name="T8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24">
                <a:moveTo>
                  <a:pt x="34" y="24"/>
                </a:moveTo>
                <a:lnTo>
                  <a:pt x="34" y="24"/>
                </a:lnTo>
                <a:lnTo>
                  <a:pt x="34" y="24"/>
                </a:lnTo>
                <a:lnTo>
                  <a:pt x="34" y="24"/>
                </a:lnTo>
                <a:lnTo>
                  <a:pt x="32" y="24"/>
                </a:lnTo>
                <a:lnTo>
                  <a:pt x="32" y="24"/>
                </a:lnTo>
                <a:lnTo>
                  <a:pt x="30" y="24"/>
                </a:lnTo>
                <a:lnTo>
                  <a:pt x="26" y="24"/>
                </a:lnTo>
                <a:lnTo>
                  <a:pt x="24" y="24"/>
                </a:lnTo>
                <a:lnTo>
                  <a:pt x="22" y="22"/>
                </a:lnTo>
                <a:lnTo>
                  <a:pt x="18" y="22"/>
                </a:lnTo>
                <a:lnTo>
                  <a:pt x="16" y="22"/>
                </a:lnTo>
                <a:lnTo>
                  <a:pt x="12" y="20"/>
                </a:lnTo>
                <a:lnTo>
                  <a:pt x="10" y="20"/>
                </a:lnTo>
                <a:lnTo>
                  <a:pt x="8" y="18"/>
                </a:lnTo>
                <a:lnTo>
                  <a:pt x="6" y="18"/>
                </a:lnTo>
                <a:lnTo>
                  <a:pt x="6" y="16"/>
                </a:lnTo>
                <a:lnTo>
                  <a:pt x="4" y="16"/>
                </a:lnTo>
                <a:lnTo>
                  <a:pt x="4" y="16"/>
                </a:lnTo>
                <a:lnTo>
                  <a:pt x="4" y="12"/>
                </a:lnTo>
                <a:lnTo>
                  <a:pt x="2" y="10"/>
                </a:lnTo>
                <a:lnTo>
                  <a:pt x="2" y="8"/>
                </a:lnTo>
                <a:lnTo>
                  <a:pt x="0" y="2"/>
                </a:lnTo>
                <a:lnTo>
                  <a:pt x="0" y="0"/>
                </a:lnTo>
                <a:lnTo>
                  <a:pt x="2" y="0"/>
                </a:lnTo>
                <a:lnTo>
                  <a:pt x="6" y="4"/>
                </a:lnTo>
                <a:lnTo>
                  <a:pt x="12" y="6"/>
                </a:lnTo>
                <a:lnTo>
                  <a:pt x="14" y="8"/>
                </a:lnTo>
                <a:lnTo>
                  <a:pt x="16" y="8"/>
                </a:lnTo>
                <a:lnTo>
                  <a:pt x="16" y="8"/>
                </a:lnTo>
                <a:lnTo>
                  <a:pt x="18" y="8"/>
                </a:lnTo>
                <a:lnTo>
                  <a:pt x="22" y="8"/>
                </a:lnTo>
                <a:lnTo>
                  <a:pt x="26" y="8"/>
                </a:lnTo>
                <a:lnTo>
                  <a:pt x="30" y="8"/>
                </a:lnTo>
                <a:lnTo>
                  <a:pt x="36" y="8"/>
                </a:lnTo>
                <a:lnTo>
                  <a:pt x="40" y="8"/>
                </a:lnTo>
                <a:lnTo>
                  <a:pt x="40" y="10"/>
                </a:lnTo>
                <a:lnTo>
                  <a:pt x="38" y="12"/>
                </a:lnTo>
                <a:lnTo>
                  <a:pt x="38" y="14"/>
                </a:lnTo>
                <a:lnTo>
                  <a:pt x="38" y="18"/>
                </a:lnTo>
                <a:lnTo>
                  <a:pt x="36" y="20"/>
                </a:lnTo>
                <a:lnTo>
                  <a:pt x="36" y="20"/>
                </a:lnTo>
                <a:lnTo>
                  <a:pt x="36" y="22"/>
                </a:lnTo>
                <a:lnTo>
                  <a:pt x="36" y="22"/>
                </a:lnTo>
                <a:lnTo>
                  <a:pt x="34" y="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7" name="Freeform 90"/>
          <p:cNvSpPr>
            <a:spLocks/>
          </p:cNvSpPr>
          <p:nvPr/>
        </p:nvSpPr>
        <p:spPr bwMode="auto">
          <a:xfrm>
            <a:off x="5093679" y="3676249"/>
            <a:ext cx="27713" cy="90068"/>
          </a:xfrm>
          <a:custGeom>
            <a:avLst/>
            <a:gdLst>
              <a:gd name="T0" fmla="*/ 0 w 16"/>
              <a:gd name="T1" fmla="*/ 30 h 52"/>
              <a:gd name="T2" fmla="*/ 0 w 16"/>
              <a:gd name="T3" fmla="*/ 30 h 52"/>
              <a:gd name="T4" fmla="*/ 0 w 16"/>
              <a:gd name="T5" fmla="*/ 32 h 52"/>
              <a:gd name="T6" fmla="*/ 0 w 16"/>
              <a:gd name="T7" fmla="*/ 32 h 52"/>
              <a:gd name="T8" fmla="*/ 0 w 16"/>
              <a:gd name="T9" fmla="*/ 34 h 52"/>
              <a:gd name="T10" fmla="*/ 2 w 16"/>
              <a:gd name="T11" fmla="*/ 36 h 52"/>
              <a:gd name="T12" fmla="*/ 4 w 16"/>
              <a:gd name="T13" fmla="*/ 40 h 52"/>
              <a:gd name="T14" fmla="*/ 6 w 16"/>
              <a:gd name="T15" fmla="*/ 44 h 52"/>
              <a:gd name="T16" fmla="*/ 8 w 16"/>
              <a:gd name="T17" fmla="*/ 46 h 52"/>
              <a:gd name="T18" fmla="*/ 10 w 16"/>
              <a:gd name="T19" fmla="*/ 50 h 52"/>
              <a:gd name="T20" fmla="*/ 12 w 16"/>
              <a:gd name="T21" fmla="*/ 52 h 52"/>
              <a:gd name="T22" fmla="*/ 14 w 16"/>
              <a:gd name="T23" fmla="*/ 42 h 52"/>
              <a:gd name="T24" fmla="*/ 14 w 16"/>
              <a:gd name="T25" fmla="*/ 36 h 52"/>
              <a:gd name="T26" fmla="*/ 16 w 16"/>
              <a:gd name="T27" fmla="*/ 30 h 52"/>
              <a:gd name="T28" fmla="*/ 16 w 16"/>
              <a:gd name="T29" fmla="*/ 26 h 52"/>
              <a:gd name="T30" fmla="*/ 16 w 16"/>
              <a:gd name="T31" fmla="*/ 22 h 52"/>
              <a:gd name="T32" fmla="*/ 16 w 16"/>
              <a:gd name="T33" fmla="*/ 12 h 52"/>
              <a:gd name="T34" fmla="*/ 16 w 16"/>
              <a:gd name="T35" fmla="*/ 0 h 52"/>
              <a:gd name="T36" fmla="*/ 12 w 16"/>
              <a:gd name="T37" fmla="*/ 4 h 52"/>
              <a:gd name="T38" fmla="*/ 10 w 16"/>
              <a:gd name="T39" fmla="*/ 8 h 52"/>
              <a:gd name="T40" fmla="*/ 8 w 16"/>
              <a:gd name="T41" fmla="*/ 12 h 52"/>
              <a:gd name="T42" fmla="*/ 4 w 16"/>
              <a:gd name="T43" fmla="*/ 16 h 52"/>
              <a:gd name="T44" fmla="*/ 2 w 16"/>
              <a:gd name="T45" fmla="*/ 20 h 52"/>
              <a:gd name="T46" fmla="*/ 2 w 16"/>
              <a:gd name="T47" fmla="*/ 22 h 52"/>
              <a:gd name="T48" fmla="*/ 0 w 16"/>
              <a:gd name="T49" fmla="*/ 24 h 52"/>
              <a:gd name="T50" fmla="*/ 0 w 16"/>
              <a:gd name="T51" fmla="*/ 26 h 52"/>
              <a:gd name="T52" fmla="*/ 0 w 16"/>
              <a:gd name="T53" fmla="*/ 28 h 52"/>
              <a:gd name="T54" fmla="*/ 0 w 16"/>
              <a:gd name="T55"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52">
                <a:moveTo>
                  <a:pt x="0" y="30"/>
                </a:moveTo>
                <a:lnTo>
                  <a:pt x="0" y="30"/>
                </a:lnTo>
                <a:lnTo>
                  <a:pt x="0" y="32"/>
                </a:lnTo>
                <a:lnTo>
                  <a:pt x="0" y="32"/>
                </a:lnTo>
                <a:lnTo>
                  <a:pt x="0" y="34"/>
                </a:lnTo>
                <a:lnTo>
                  <a:pt x="2" y="36"/>
                </a:lnTo>
                <a:lnTo>
                  <a:pt x="4" y="40"/>
                </a:lnTo>
                <a:lnTo>
                  <a:pt x="6" y="44"/>
                </a:lnTo>
                <a:lnTo>
                  <a:pt x="8" y="46"/>
                </a:lnTo>
                <a:lnTo>
                  <a:pt x="10" y="50"/>
                </a:lnTo>
                <a:lnTo>
                  <a:pt x="12" y="52"/>
                </a:lnTo>
                <a:lnTo>
                  <a:pt x="14" y="42"/>
                </a:lnTo>
                <a:lnTo>
                  <a:pt x="14" y="36"/>
                </a:lnTo>
                <a:lnTo>
                  <a:pt x="16" y="30"/>
                </a:lnTo>
                <a:lnTo>
                  <a:pt x="16" y="26"/>
                </a:lnTo>
                <a:lnTo>
                  <a:pt x="16" y="22"/>
                </a:lnTo>
                <a:lnTo>
                  <a:pt x="16" y="12"/>
                </a:lnTo>
                <a:lnTo>
                  <a:pt x="16" y="0"/>
                </a:lnTo>
                <a:lnTo>
                  <a:pt x="12" y="4"/>
                </a:lnTo>
                <a:lnTo>
                  <a:pt x="10" y="8"/>
                </a:lnTo>
                <a:lnTo>
                  <a:pt x="8" y="12"/>
                </a:lnTo>
                <a:lnTo>
                  <a:pt x="4" y="16"/>
                </a:lnTo>
                <a:lnTo>
                  <a:pt x="2" y="20"/>
                </a:lnTo>
                <a:lnTo>
                  <a:pt x="2" y="22"/>
                </a:lnTo>
                <a:lnTo>
                  <a:pt x="0" y="24"/>
                </a:lnTo>
                <a:lnTo>
                  <a:pt x="0" y="26"/>
                </a:lnTo>
                <a:lnTo>
                  <a:pt x="0" y="28"/>
                </a:lnTo>
                <a:lnTo>
                  <a:pt x="0" y="3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8" name="Freeform 91"/>
          <p:cNvSpPr>
            <a:spLocks/>
          </p:cNvSpPr>
          <p:nvPr/>
        </p:nvSpPr>
        <p:spPr bwMode="auto">
          <a:xfrm>
            <a:off x="5093679" y="3676249"/>
            <a:ext cx="27713" cy="90068"/>
          </a:xfrm>
          <a:custGeom>
            <a:avLst/>
            <a:gdLst>
              <a:gd name="T0" fmla="*/ 0 w 16"/>
              <a:gd name="T1" fmla="*/ 30 h 52"/>
              <a:gd name="T2" fmla="*/ 0 w 16"/>
              <a:gd name="T3" fmla="*/ 30 h 52"/>
              <a:gd name="T4" fmla="*/ 0 w 16"/>
              <a:gd name="T5" fmla="*/ 32 h 52"/>
              <a:gd name="T6" fmla="*/ 0 w 16"/>
              <a:gd name="T7" fmla="*/ 32 h 52"/>
              <a:gd name="T8" fmla="*/ 0 w 16"/>
              <a:gd name="T9" fmla="*/ 34 h 52"/>
              <a:gd name="T10" fmla="*/ 2 w 16"/>
              <a:gd name="T11" fmla="*/ 36 h 52"/>
              <a:gd name="T12" fmla="*/ 4 w 16"/>
              <a:gd name="T13" fmla="*/ 40 h 52"/>
              <a:gd name="T14" fmla="*/ 6 w 16"/>
              <a:gd name="T15" fmla="*/ 44 h 52"/>
              <a:gd name="T16" fmla="*/ 8 w 16"/>
              <a:gd name="T17" fmla="*/ 46 h 52"/>
              <a:gd name="T18" fmla="*/ 10 w 16"/>
              <a:gd name="T19" fmla="*/ 50 h 52"/>
              <a:gd name="T20" fmla="*/ 12 w 16"/>
              <a:gd name="T21" fmla="*/ 52 h 52"/>
              <a:gd name="T22" fmla="*/ 14 w 16"/>
              <a:gd name="T23" fmla="*/ 42 h 52"/>
              <a:gd name="T24" fmla="*/ 14 w 16"/>
              <a:gd name="T25" fmla="*/ 36 h 52"/>
              <a:gd name="T26" fmla="*/ 16 w 16"/>
              <a:gd name="T27" fmla="*/ 30 h 52"/>
              <a:gd name="T28" fmla="*/ 16 w 16"/>
              <a:gd name="T29" fmla="*/ 26 h 52"/>
              <a:gd name="T30" fmla="*/ 16 w 16"/>
              <a:gd name="T31" fmla="*/ 22 h 52"/>
              <a:gd name="T32" fmla="*/ 16 w 16"/>
              <a:gd name="T33" fmla="*/ 12 h 52"/>
              <a:gd name="T34" fmla="*/ 16 w 16"/>
              <a:gd name="T35" fmla="*/ 0 h 52"/>
              <a:gd name="T36" fmla="*/ 12 w 16"/>
              <a:gd name="T37" fmla="*/ 4 h 52"/>
              <a:gd name="T38" fmla="*/ 10 w 16"/>
              <a:gd name="T39" fmla="*/ 8 h 52"/>
              <a:gd name="T40" fmla="*/ 8 w 16"/>
              <a:gd name="T41" fmla="*/ 12 h 52"/>
              <a:gd name="T42" fmla="*/ 4 w 16"/>
              <a:gd name="T43" fmla="*/ 16 h 52"/>
              <a:gd name="T44" fmla="*/ 2 w 16"/>
              <a:gd name="T45" fmla="*/ 20 h 52"/>
              <a:gd name="T46" fmla="*/ 2 w 16"/>
              <a:gd name="T47" fmla="*/ 22 h 52"/>
              <a:gd name="T48" fmla="*/ 0 w 16"/>
              <a:gd name="T49" fmla="*/ 24 h 52"/>
              <a:gd name="T50" fmla="*/ 0 w 16"/>
              <a:gd name="T51" fmla="*/ 26 h 52"/>
              <a:gd name="T52" fmla="*/ 0 w 16"/>
              <a:gd name="T53" fmla="*/ 28 h 52"/>
              <a:gd name="T54" fmla="*/ 0 w 16"/>
              <a:gd name="T55"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52">
                <a:moveTo>
                  <a:pt x="0" y="30"/>
                </a:moveTo>
                <a:lnTo>
                  <a:pt x="0" y="30"/>
                </a:lnTo>
                <a:lnTo>
                  <a:pt x="0" y="32"/>
                </a:lnTo>
                <a:lnTo>
                  <a:pt x="0" y="32"/>
                </a:lnTo>
                <a:lnTo>
                  <a:pt x="0" y="34"/>
                </a:lnTo>
                <a:lnTo>
                  <a:pt x="2" y="36"/>
                </a:lnTo>
                <a:lnTo>
                  <a:pt x="4" y="40"/>
                </a:lnTo>
                <a:lnTo>
                  <a:pt x="6" y="44"/>
                </a:lnTo>
                <a:lnTo>
                  <a:pt x="8" y="46"/>
                </a:lnTo>
                <a:lnTo>
                  <a:pt x="10" y="50"/>
                </a:lnTo>
                <a:lnTo>
                  <a:pt x="12" y="52"/>
                </a:lnTo>
                <a:lnTo>
                  <a:pt x="14" y="42"/>
                </a:lnTo>
                <a:lnTo>
                  <a:pt x="14" y="36"/>
                </a:lnTo>
                <a:lnTo>
                  <a:pt x="16" y="30"/>
                </a:lnTo>
                <a:lnTo>
                  <a:pt x="16" y="26"/>
                </a:lnTo>
                <a:lnTo>
                  <a:pt x="16" y="22"/>
                </a:lnTo>
                <a:lnTo>
                  <a:pt x="16" y="12"/>
                </a:lnTo>
                <a:lnTo>
                  <a:pt x="16" y="0"/>
                </a:lnTo>
                <a:lnTo>
                  <a:pt x="12" y="4"/>
                </a:lnTo>
                <a:lnTo>
                  <a:pt x="10" y="8"/>
                </a:lnTo>
                <a:lnTo>
                  <a:pt x="8" y="12"/>
                </a:lnTo>
                <a:lnTo>
                  <a:pt x="4" y="16"/>
                </a:lnTo>
                <a:lnTo>
                  <a:pt x="2" y="20"/>
                </a:lnTo>
                <a:lnTo>
                  <a:pt x="2" y="22"/>
                </a:lnTo>
                <a:lnTo>
                  <a:pt x="0" y="24"/>
                </a:lnTo>
                <a:lnTo>
                  <a:pt x="0" y="26"/>
                </a:lnTo>
                <a:lnTo>
                  <a:pt x="0" y="28"/>
                </a:lnTo>
                <a:lnTo>
                  <a:pt x="0" y="3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599" name="Freeform 92"/>
          <p:cNvSpPr>
            <a:spLocks/>
          </p:cNvSpPr>
          <p:nvPr/>
        </p:nvSpPr>
        <p:spPr bwMode="auto">
          <a:xfrm>
            <a:off x="5121393" y="3620823"/>
            <a:ext cx="38106" cy="55426"/>
          </a:xfrm>
          <a:custGeom>
            <a:avLst/>
            <a:gdLst>
              <a:gd name="T0" fmla="*/ 0 w 22"/>
              <a:gd name="T1" fmla="*/ 32 h 32"/>
              <a:gd name="T2" fmla="*/ 0 w 22"/>
              <a:gd name="T3" fmla="*/ 32 h 32"/>
              <a:gd name="T4" fmla="*/ 2 w 22"/>
              <a:gd name="T5" fmla="*/ 32 h 32"/>
              <a:gd name="T6" fmla="*/ 6 w 22"/>
              <a:gd name="T7" fmla="*/ 30 h 32"/>
              <a:gd name="T8" fmla="*/ 8 w 22"/>
              <a:gd name="T9" fmla="*/ 28 h 32"/>
              <a:gd name="T10" fmla="*/ 10 w 22"/>
              <a:gd name="T11" fmla="*/ 28 h 32"/>
              <a:gd name="T12" fmla="*/ 12 w 22"/>
              <a:gd name="T13" fmla="*/ 26 h 32"/>
              <a:gd name="T14" fmla="*/ 14 w 22"/>
              <a:gd name="T15" fmla="*/ 24 h 32"/>
              <a:gd name="T16" fmla="*/ 14 w 22"/>
              <a:gd name="T17" fmla="*/ 24 h 32"/>
              <a:gd name="T18" fmla="*/ 16 w 22"/>
              <a:gd name="T19" fmla="*/ 22 h 32"/>
              <a:gd name="T20" fmla="*/ 18 w 22"/>
              <a:gd name="T21" fmla="*/ 20 h 32"/>
              <a:gd name="T22" fmla="*/ 18 w 22"/>
              <a:gd name="T23" fmla="*/ 16 h 32"/>
              <a:gd name="T24" fmla="*/ 20 w 22"/>
              <a:gd name="T25" fmla="*/ 14 h 32"/>
              <a:gd name="T26" fmla="*/ 20 w 22"/>
              <a:gd name="T27" fmla="*/ 12 h 32"/>
              <a:gd name="T28" fmla="*/ 20 w 22"/>
              <a:gd name="T29" fmla="*/ 12 h 32"/>
              <a:gd name="T30" fmla="*/ 22 w 22"/>
              <a:gd name="T31" fmla="*/ 10 h 32"/>
              <a:gd name="T32" fmla="*/ 22 w 22"/>
              <a:gd name="T33" fmla="*/ 10 h 32"/>
              <a:gd name="T34" fmla="*/ 20 w 22"/>
              <a:gd name="T35" fmla="*/ 8 h 32"/>
              <a:gd name="T36" fmla="*/ 20 w 22"/>
              <a:gd name="T37" fmla="*/ 8 h 32"/>
              <a:gd name="T38" fmla="*/ 20 w 22"/>
              <a:gd name="T39" fmla="*/ 8 h 32"/>
              <a:gd name="T40" fmla="*/ 20 w 22"/>
              <a:gd name="T41" fmla="*/ 6 h 32"/>
              <a:gd name="T42" fmla="*/ 18 w 22"/>
              <a:gd name="T43" fmla="*/ 6 h 32"/>
              <a:gd name="T44" fmla="*/ 16 w 22"/>
              <a:gd name="T45" fmla="*/ 4 h 32"/>
              <a:gd name="T46" fmla="*/ 14 w 22"/>
              <a:gd name="T47" fmla="*/ 2 h 32"/>
              <a:gd name="T48" fmla="*/ 12 w 22"/>
              <a:gd name="T49" fmla="*/ 2 h 32"/>
              <a:gd name="T50" fmla="*/ 10 w 22"/>
              <a:gd name="T51" fmla="*/ 0 h 32"/>
              <a:gd name="T52" fmla="*/ 8 w 22"/>
              <a:gd name="T53" fmla="*/ 0 h 32"/>
              <a:gd name="T54" fmla="*/ 0 w 22"/>
              <a:gd name="T5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2">
                <a:moveTo>
                  <a:pt x="0" y="32"/>
                </a:moveTo>
                <a:lnTo>
                  <a:pt x="0" y="32"/>
                </a:lnTo>
                <a:lnTo>
                  <a:pt x="2" y="32"/>
                </a:lnTo>
                <a:lnTo>
                  <a:pt x="6" y="30"/>
                </a:lnTo>
                <a:lnTo>
                  <a:pt x="8" y="28"/>
                </a:lnTo>
                <a:lnTo>
                  <a:pt x="10" y="28"/>
                </a:lnTo>
                <a:lnTo>
                  <a:pt x="12" y="26"/>
                </a:lnTo>
                <a:lnTo>
                  <a:pt x="14" y="24"/>
                </a:lnTo>
                <a:lnTo>
                  <a:pt x="14" y="24"/>
                </a:lnTo>
                <a:lnTo>
                  <a:pt x="16" y="22"/>
                </a:lnTo>
                <a:lnTo>
                  <a:pt x="18" y="20"/>
                </a:lnTo>
                <a:lnTo>
                  <a:pt x="18" y="16"/>
                </a:lnTo>
                <a:lnTo>
                  <a:pt x="20" y="14"/>
                </a:lnTo>
                <a:lnTo>
                  <a:pt x="20" y="12"/>
                </a:lnTo>
                <a:lnTo>
                  <a:pt x="20" y="12"/>
                </a:lnTo>
                <a:lnTo>
                  <a:pt x="22" y="10"/>
                </a:lnTo>
                <a:lnTo>
                  <a:pt x="22" y="10"/>
                </a:lnTo>
                <a:lnTo>
                  <a:pt x="20" y="8"/>
                </a:lnTo>
                <a:lnTo>
                  <a:pt x="20" y="8"/>
                </a:lnTo>
                <a:lnTo>
                  <a:pt x="20" y="8"/>
                </a:lnTo>
                <a:lnTo>
                  <a:pt x="20" y="6"/>
                </a:lnTo>
                <a:lnTo>
                  <a:pt x="18" y="6"/>
                </a:lnTo>
                <a:lnTo>
                  <a:pt x="16" y="4"/>
                </a:lnTo>
                <a:lnTo>
                  <a:pt x="14" y="2"/>
                </a:lnTo>
                <a:lnTo>
                  <a:pt x="12" y="2"/>
                </a:lnTo>
                <a:lnTo>
                  <a:pt x="10" y="0"/>
                </a:lnTo>
                <a:lnTo>
                  <a:pt x="8" y="0"/>
                </a:lnTo>
                <a:lnTo>
                  <a:pt x="0" y="3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0" name="Freeform 93"/>
          <p:cNvSpPr>
            <a:spLocks/>
          </p:cNvSpPr>
          <p:nvPr/>
        </p:nvSpPr>
        <p:spPr bwMode="auto">
          <a:xfrm>
            <a:off x="5121393" y="3620823"/>
            <a:ext cx="38106" cy="55426"/>
          </a:xfrm>
          <a:custGeom>
            <a:avLst/>
            <a:gdLst>
              <a:gd name="T0" fmla="*/ 0 w 22"/>
              <a:gd name="T1" fmla="*/ 32 h 32"/>
              <a:gd name="T2" fmla="*/ 0 w 22"/>
              <a:gd name="T3" fmla="*/ 32 h 32"/>
              <a:gd name="T4" fmla="*/ 2 w 22"/>
              <a:gd name="T5" fmla="*/ 32 h 32"/>
              <a:gd name="T6" fmla="*/ 6 w 22"/>
              <a:gd name="T7" fmla="*/ 30 h 32"/>
              <a:gd name="T8" fmla="*/ 8 w 22"/>
              <a:gd name="T9" fmla="*/ 28 h 32"/>
              <a:gd name="T10" fmla="*/ 10 w 22"/>
              <a:gd name="T11" fmla="*/ 28 h 32"/>
              <a:gd name="T12" fmla="*/ 12 w 22"/>
              <a:gd name="T13" fmla="*/ 26 h 32"/>
              <a:gd name="T14" fmla="*/ 14 w 22"/>
              <a:gd name="T15" fmla="*/ 24 h 32"/>
              <a:gd name="T16" fmla="*/ 14 w 22"/>
              <a:gd name="T17" fmla="*/ 24 h 32"/>
              <a:gd name="T18" fmla="*/ 16 w 22"/>
              <a:gd name="T19" fmla="*/ 22 h 32"/>
              <a:gd name="T20" fmla="*/ 18 w 22"/>
              <a:gd name="T21" fmla="*/ 20 h 32"/>
              <a:gd name="T22" fmla="*/ 18 w 22"/>
              <a:gd name="T23" fmla="*/ 16 h 32"/>
              <a:gd name="T24" fmla="*/ 20 w 22"/>
              <a:gd name="T25" fmla="*/ 14 h 32"/>
              <a:gd name="T26" fmla="*/ 20 w 22"/>
              <a:gd name="T27" fmla="*/ 12 h 32"/>
              <a:gd name="T28" fmla="*/ 20 w 22"/>
              <a:gd name="T29" fmla="*/ 12 h 32"/>
              <a:gd name="T30" fmla="*/ 22 w 22"/>
              <a:gd name="T31" fmla="*/ 10 h 32"/>
              <a:gd name="T32" fmla="*/ 22 w 22"/>
              <a:gd name="T33" fmla="*/ 10 h 32"/>
              <a:gd name="T34" fmla="*/ 20 w 22"/>
              <a:gd name="T35" fmla="*/ 8 h 32"/>
              <a:gd name="T36" fmla="*/ 20 w 22"/>
              <a:gd name="T37" fmla="*/ 8 h 32"/>
              <a:gd name="T38" fmla="*/ 20 w 22"/>
              <a:gd name="T39" fmla="*/ 8 h 32"/>
              <a:gd name="T40" fmla="*/ 20 w 22"/>
              <a:gd name="T41" fmla="*/ 6 h 32"/>
              <a:gd name="T42" fmla="*/ 18 w 22"/>
              <a:gd name="T43" fmla="*/ 6 h 32"/>
              <a:gd name="T44" fmla="*/ 16 w 22"/>
              <a:gd name="T45" fmla="*/ 4 h 32"/>
              <a:gd name="T46" fmla="*/ 14 w 22"/>
              <a:gd name="T47" fmla="*/ 2 h 32"/>
              <a:gd name="T48" fmla="*/ 12 w 22"/>
              <a:gd name="T49" fmla="*/ 2 h 32"/>
              <a:gd name="T50" fmla="*/ 10 w 22"/>
              <a:gd name="T51" fmla="*/ 0 h 32"/>
              <a:gd name="T52" fmla="*/ 8 w 22"/>
              <a:gd name="T53" fmla="*/ 0 h 32"/>
              <a:gd name="T54" fmla="*/ 0 w 22"/>
              <a:gd name="T5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2">
                <a:moveTo>
                  <a:pt x="0" y="32"/>
                </a:moveTo>
                <a:lnTo>
                  <a:pt x="0" y="32"/>
                </a:lnTo>
                <a:lnTo>
                  <a:pt x="2" y="32"/>
                </a:lnTo>
                <a:lnTo>
                  <a:pt x="6" y="30"/>
                </a:lnTo>
                <a:lnTo>
                  <a:pt x="8" y="28"/>
                </a:lnTo>
                <a:lnTo>
                  <a:pt x="10" y="28"/>
                </a:lnTo>
                <a:lnTo>
                  <a:pt x="12" y="26"/>
                </a:lnTo>
                <a:lnTo>
                  <a:pt x="14" y="24"/>
                </a:lnTo>
                <a:lnTo>
                  <a:pt x="14" y="24"/>
                </a:lnTo>
                <a:lnTo>
                  <a:pt x="16" y="22"/>
                </a:lnTo>
                <a:lnTo>
                  <a:pt x="18" y="20"/>
                </a:lnTo>
                <a:lnTo>
                  <a:pt x="18" y="16"/>
                </a:lnTo>
                <a:lnTo>
                  <a:pt x="20" y="14"/>
                </a:lnTo>
                <a:lnTo>
                  <a:pt x="20" y="12"/>
                </a:lnTo>
                <a:lnTo>
                  <a:pt x="20" y="12"/>
                </a:lnTo>
                <a:lnTo>
                  <a:pt x="22" y="10"/>
                </a:lnTo>
                <a:lnTo>
                  <a:pt x="22" y="10"/>
                </a:lnTo>
                <a:lnTo>
                  <a:pt x="20" y="8"/>
                </a:lnTo>
                <a:lnTo>
                  <a:pt x="20" y="8"/>
                </a:lnTo>
                <a:lnTo>
                  <a:pt x="20" y="8"/>
                </a:lnTo>
                <a:lnTo>
                  <a:pt x="20" y="6"/>
                </a:lnTo>
                <a:lnTo>
                  <a:pt x="18" y="6"/>
                </a:lnTo>
                <a:lnTo>
                  <a:pt x="16" y="4"/>
                </a:lnTo>
                <a:lnTo>
                  <a:pt x="14" y="2"/>
                </a:lnTo>
                <a:lnTo>
                  <a:pt x="12" y="2"/>
                </a:lnTo>
                <a:lnTo>
                  <a:pt x="10" y="0"/>
                </a:lnTo>
                <a:lnTo>
                  <a:pt x="8" y="0"/>
                </a:lnTo>
                <a:lnTo>
                  <a:pt x="0" y="3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1" name="Freeform 124"/>
          <p:cNvSpPr>
            <a:spLocks/>
          </p:cNvSpPr>
          <p:nvPr/>
        </p:nvSpPr>
        <p:spPr bwMode="auto">
          <a:xfrm>
            <a:off x="6361558" y="3031917"/>
            <a:ext cx="741328" cy="367200"/>
          </a:xfrm>
          <a:custGeom>
            <a:avLst/>
            <a:gdLst>
              <a:gd name="T0" fmla="*/ 14 w 428"/>
              <a:gd name="T1" fmla="*/ 72 h 212"/>
              <a:gd name="T2" fmla="*/ 50 w 428"/>
              <a:gd name="T3" fmla="*/ 64 h 212"/>
              <a:gd name="T4" fmla="*/ 72 w 428"/>
              <a:gd name="T5" fmla="*/ 64 h 212"/>
              <a:gd name="T6" fmla="*/ 80 w 428"/>
              <a:gd name="T7" fmla="*/ 72 h 212"/>
              <a:gd name="T8" fmla="*/ 92 w 428"/>
              <a:gd name="T9" fmla="*/ 74 h 212"/>
              <a:gd name="T10" fmla="*/ 104 w 428"/>
              <a:gd name="T11" fmla="*/ 80 h 212"/>
              <a:gd name="T12" fmla="*/ 124 w 428"/>
              <a:gd name="T13" fmla="*/ 78 h 212"/>
              <a:gd name="T14" fmla="*/ 128 w 428"/>
              <a:gd name="T15" fmla="*/ 72 h 212"/>
              <a:gd name="T16" fmla="*/ 120 w 428"/>
              <a:gd name="T17" fmla="*/ 58 h 212"/>
              <a:gd name="T18" fmla="*/ 116 w 428"/>
              <a:gd name="T19" fmla="*/ 52 h 212"/>
              <a:gd name="T20" fmla="*/ 126 w 428"/>
              <a:gd name="T21" fmla="*/ 52 h 212"/>
              <a:gd name="T22" fmla="*/ 130 w 428"/>
              <a:gd name="T23" fmla="*/ 44 h 212"/>
              <a:gd name="T24" fmla="*/ 126 w 428"/>
              <a:gd name="T25" fmla="*/ 20 h 212"/>
              <a:gd name="T26" fmla="*/ 126 w 428"/>
              <a:gd name="T27" fmla="*/ 0 h 212"/>
              <a:gd name="T28" fmla="*/ 136 w 428"/>
              <a:gd name="T29" fmla="*/ 0 h 212"/>
              <a:gd name="T30" fmla="*/ 164 w 428"/>
              <a:gd name="T31" fmla="*/ 10 h 212"/>
              <a:gd name="T32" fmla="*/ 176 w 428"/>
              <a:gd name="T33" fmla="*/ 14 h 212"/>
              <a:gd name="T34" fmla="*/ 188 w 428"/>
              <a:gd name="T35" fmla="*/ 34 h 212"/>
              <a:gd name="T36" fmla="*/ 198 w 428"/>
              <a:gd name="T37" fmla="*/ 38 h 212"/>
              <a:gd name="T38" fmla="*/ 236 w 428"/>
              <a:gd name="T39" fmla="*/ 38 h 212"/>
              <a:gd name="T40" fmla="*/ 258 w 428"/>
              <a:gd name="T41" fmla="*/ 46 h 212"/>
              <a:gd name="T42" fmla="*/ 274 w 428"/>
              <a:gd name="T43" fmla="*/ 52 h 212"/>
              <a:gd name="T44" fmla="*/ 278 w 428"/>
              <a:gd name="T45" fmla="*/ 60 h 212"/>
              <a:gd name="T46" fmla="*/ 286 w 428"/>
              <a:gd name="T47" fmla="*/ 66 h 212"/>
              <a:gd name="T48" fmla="*/ 308 w 428"/>
              <a:gd name="T49" fmla="*/ 62 h 212"/>
              <a:gd name="T50" fmla="*/ 318 w 428"/>
              <a:gd name="T51" fmla="*/ 56 h 212"/>
              <a:gd name="T52" fmla="*/ 324 w 428"/>
              <a:gd name="T53" fmla="*/ 48 h 212"/>
              <a:gd name="T54" fmla="*/ 334 w 428"/>
              <a:gd name="T55" fmla="*/ 56 h 212"/>
              <a:gd name="T56" fmla="*/ 342 w 428"/>
              <a:gd name="T57" fmla="*/ 52 h 212"/>
              <a:gd name="T58" fmla="*/ 354 w 428"/>
              <a:gd name="T59" fmla="*/ 40 h 212"/>
              <a:gd name="T60" fmla="*/ 368 w 428"/>
              <a:gd name="T61" fmla="*/ 40 h 212"/>
              <a:gd name="T62" fmla="*/ 376 w 428"/>
              <a:gd name="T63" fmla="*/ 58 h 212"/>
              <a:gd name="T64" fmla="*/ 376 w 428"/>
              <a:gd name="T65" fmla="*/ 88 h 212"/>
              <a:gd name="T66" fmla="*/ 382 w 428"/>
              <a:gd name="T67" fmla="*/ 98 h 212"/>
              <a:gd name="T68" fmla="*/ 398 w 428"/>
              <a:gd name="T69" fmla="*/ 92 h 212"/>
              <a:gd name="T70" fmla="*/ 416 w 428"/>
              <a:gd name="T71" fmla="*/ 92 h 212"/>
              <a:gd name="T72" fmla="*/ 428 w 428"/>
              <a:gd name="T73" fmla="*/ 104 h 212"/>
              <a:gd name="T74" fmla="*/ 422 w 428"/>
              <a:gd name="T75" fmla="*/ 112 h 212"/>
              <a:gd name="T76" fmla="*/ 398 w 428"/>
              <a:gd name="T77" fmla="*/ 120 h 212"/>
              <a:gd name="T78" fmla="*/ 366 w 428"/>
              <a:gd name="T79" fmla="*/ 142 h 212"/>
              <a:gd name="T80" fmla="*/ 354 w 428"/>
              <a:gd name="T81" fmla="*/ 154 h 212"/>
              <a:gd name="T82" fmla="*/ 340 w 428"/>
              <a:gd name="T83" fmla="*/ 148 h 212"/>
              <a:gd name="T84" fmla="*/ 334 w 428"/>
              <a:gd name="T85" fmla="*/ 150 h 212"/>
              <a:gd name="T86" fmla="*/ 336 w 428"/>
              <a:gd name="T87" fmla="*/ 174 h 212"/>
              <a:gd name="T88" fmla="*/ 326 w 428"/>
              <a:gd name="T89" fmla="*/ 190 h 212"/>
              <a:gd name="T90" fmla="*/ 308 w 428"/>
              <a:gd name="T91" fmla="*/ 200 h 212"/>
              <a:gd name="T92" fmla="*/ 286 w 428"/>
              <a:gd name="T93" fmla="*/ 196 h 212"/>
              <a:gd name="T94" fmla="*/ 276 w 428"/>
              <a:gd name="T95" fmla="*/ 202 h 212"/>
              <a:gd name="T96" fmla="*/ 256 w 428"/>
              <a:gd name="T97" fmla="*/ 210 h 212"/>
              <a:gd name="T98" fmla="*/ 244 w 428"/>
              <a:gd name="T99" fmla="*/ 210 h 212"/>
              <a:gd name="T100" fmla="*/ 214 w 428"/>
              <a:gd name="T101" fmla="*/ 196 h 212"/>
              <a:gd name="T102" fmla="*/ 162 w 428"/>
              <a:gd name="T103" fmla="*/ 194 h 212"/>
              <a:gd name="T104" fmla="*/ 130 w 428"/>
              <a:gd name="T105" fmla="*/ 190 h 212"/>
              <a:gd name="T106" fmla="*/ 118 w 428"/>
              <a:gd name="T107" fmla="*/ 178 h 212"/>
              <a:gd name="T108" fmla="*/ 108 w 428"/>
              <a:gd name="T109" fmla="*/ 160 h 212"/>
              <a:gd name="T110" fmla="*/ 78 w 428"/>
              <a:gd name="T111" fmla="*/ 150 h 212"/>
              <a:gd name="T112" fmla="*/ 48 w 428"/>
              <a:gd name="T113" fmla="*/ 144 h 212"/>
              <a:gd name="T114" fmla="*/ 38 w 428"/>
              <a:gd name="T115" fmla="*/ 132 h 212"/>
              <a:gd name="T116" fmla="*/ 32 w 428"/>
              <a:gd name="T117" fmla="*/ 108 h 212"/>
              <a:gd name="T118" fmla="*/ 26 w 428"/>
              <a:gd name="T119" fmla="*/ 100 h 212"/>
              <a:gd name="T120" fmla="*/ 6 w 428"/>
              <a:gd name="T121" fmla="*/ 9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8" h="212">
                <a:moveTo>
                  <a:pt x="0" y="80"/>
                </a:moveTo>
                <a:lnTo>
                  <a:pt x="0" y="80"/>
                </a:lnTo>
                <a:lnTo>
                  <a:pt x="4" y="78"/>
                </a:lnTo>
                <a:lnTo>
                  <a:pt x="6" y="74"/>
                </a:lnTo>
                <a:lnTo>
                  <a:pt x="8" y="74"/>
                </a:lnTo>
                <a:lnTo>
                  <a:pt x="10" y="74"/>
                </a:lnTo>
                <a:lnTo>
                  <a:pt x="12" y="72"/>
                </a:lnTo>
                <a:lnTo>
                  <a:pt x="14" y="72"/>
                </a:lnTo>
                <a:lnTo>
                  <a:pt x="16" y="70"/>
                </a:lnTo>
                <a:lnTo>
                  <a:pt x="18" y="70"/>
                </a:lnTo>
                <a:lnTo>
                  <a:pt x="24" y="68"/>
                </a:lnTo>
                <a:lnTo>
                  <a:pt x="28" y="68"/>
                </a:lnTo>
                <a:lnTo>
                  <a:pt x="32" y="68"/>
                </a:lnTo>
                <a:lnTo>
                  <a:pt x="38" y="66"/>
                </a:lnTo>
                <a:lnTo>
                  <a:pt x="44" y="64"/>
                </a:lnTo>
                <a:lnTo>
                  <a:pt x="50" y="64"/>
                </a:lnTo>
                <a:lnTo>
                  <a:pt x="56" y="64"/>
                </a:lnTo>
                <a:lnTo>
                  <a:pt x="58" y="64"/>
                </a:lnTo>
                <a:lnTo>
                  <a:pt x="62" y="64"/>
                </a:lnTo>
                <a:lnTo>
                  <a:pt x="64" y="64"/>
                </a:lnTo>
                <a:lnTo>
                  <a:pt x="66" y="64"/>
                </a:lnTo>
                <a:lnTo>
                  <a:pt x="68" y="64"/>
                </a:lnTo>
                <a:lnTo>
                  <a:pt x="70" y="64"/>
                </a:lnTo>
                <a:lnTo>
                  <a:pt x="72" y="64"/>
                </a:lnTo>
                <a:lnTo>
                  <a:pt x="72" y="66"/>
                </a:lnTo>
                <a:lnTo>
                  <a:pt x="74" y="68"/>
                </a:lnTo>
                <a:lnTo>
                  <a:pt x="74" y="70"/>
                </a:lnTo>
                <a:lnTo>
                  <a:pt x="76" y="70"/>
                </a:lnTo>
                <a:lnTo>
                  <a:pt x="76" y="70"/>
                </a:lnTo>
                <a:lnTo>
                  <a:pt x="76" y="70"/>
                </a:lnTo>
                <a:lnTo>
                  <a:pt x="78" y="72"/>
                </a:lnTo>
                <a:lnTo>
                  <a:pt x="80" y="72"/>
                </a:lnTo>
                <a:lnTo>
                  <a:pt x="82" y="72"/>
                </a:lnTo>
                <a:lnTo>
                  <a:pt x="84" y="72"/>
                </a:lnTo>
                <a:lnTo>
                  <a:pt x="86" y="72"/>
                </a:lnTo>
                <a:lnTo>
                  <a:pt x="88" y="72"/>
                </a:lnTo>
                <a:lnTo>
                  <a:pt x="90" y="72"/>
                </a:lnTo>
                <a:lnTo>
                  <a:pt x="90" y="72"/>
                </a:lnTo>
                <a:lnTo>
                  <a:pt x="90" y="74"/>
                </a:lnTo>
                <a:lnTo>
                  <a:pt x="92" y="74"/>
                </a:lnTo>
                <a:lnTo>
                  <a:pt x="92" y="74"/>
                </a:lnTo>
                <a:lnTo>
                  <a:pt x="94" y="76"/>
                </a:lnTo>
                <a:lnTo>
                  <a:pt x="96" y="78"/>
                </a:lnTo>
                <a:lnTo>
                  <a:pt x="96" y="78"/>
                </a:lnTo>
                <a:lnTo>
                  <a:pt x="98" y="80"/>
                </a:lnTo>
                <a:lnTo>
                  <a:pt x="98" y="80"/>
                </a:lnTo>
                <a:lnTo>
                  <a:pt x="100" y="80"/>
                </a:lnTo>
                <a:lnTo>
                  <a:pt x="104" y="80"/>
                </a:lnTo>
                <a:lnTo>
                  <a:pt x="110" y="82"/>
                </a:lnTo>
                <a:lnTo>
                  <a:pt x="112" y="80"/>
                </a:lnTo>
                <a:lnTo>
                  <a:pt x="114" y="80"/>
                </a:lnTo>
                <a:lnTo>
                  <a:pt x="116" y="80"/>
                </a:lnTo>
                <a:lnTo>
                  <a:pt x="118" y="80"/>
                </a:lnTo>
                <a:lnTo>
                  <a:pt x="120" y="80"/>
                </a:lnTo>
                <a:lnTo>
                  <a:pt x="122" y="80"/>
                </a:lnTo>
                <a:lnTo>
                  <a:pt x="124" y="78"/>
                </a:lnTo>
                <a:lnTo>
                  <a:pt x="126" y="78"/>
                </a:lnTo>
                <a:lnTo>
                  <a:pt x="126" y="76"/>
                </a:lnTo>
                <a:lnTo>
                  <a:pt x="128" y="76"/>
                </a:lnTo>
                <a:lnTo>
                  <a:pt x="128" y="76"/>
                </a:lnTo>
                <a:lnTo>
                  <a:pt x="128" y="74"/>
                </a:lnTo>
                <a:lnTo>
                  <a:pt x="128" y="74"/>
                </a:lnTo>
                <a:lnTo>
                  <a:pt x="128" y="74"/>
                </a:lnTo>
                <a:lnTo>
                  <a:pt x="128" y="72"/>
                </a:lnTo>
                <a:lnTo>
                  <a:pt x="128" y="70"/>
                </a:lnTo>
                <a:lnTo>
                  <a:pt x="126" y="70"/>
                </a:lnTo>
                <a:lnTo>
                  <a:pt x="126" y="68"/>
                </a:lnTo>
                <a:lnTo>
                  <a:pt x="124" y="66"/>
                </a:lnTo>
                <a:lnTo>
                  <a:pt x="122" y="64"/>
                </a:lnTo>
                <a:lnTo>
                  <a:pt x="122" y="62"/>
                </a:lnTo>
                <a:lnTo>
                  <a:pt x="120" y="60"/>
                </a:lnTo>
                <a:lnTo>
                  <a:pt x="120" y="58"/>
                </a:lnTo>
                <a:lnTo>
                  <a:pt x="118" y="58"/>
                </a:lnTo>
                <a:lnTo>
                  <a:pt x="116" y="56"/>
                </a:lnTo>
                <a:lnTo>
                  <a:pt x="116" y="54"/>
                </a:lnTo>
                <a:lnTo>
                  <a:pt x="116" y="54"/>
                </a:lnTo>
                <a:lnTo>
                  <a:pt x="114" y="52"/>
                </a:lnTo>
                <a:lnTo>
                  <a:pt x="114" y="52"/>
                </a:lnTo>
                <a:lnTo>
                  <a:pt x="116" y="52"/>
                </a:lnTo>
                <a:lnTo>
                  <a:pt x="116" y="52"/>
                </a:lnTo>
                <a:lnTo>
                  <a:pt x="116" y="52"/>
                </a:lnTo>
                <a:lnTo>
                  <a:pt x="116" y="50"/>
                </a:lnTo>
                <a:lnTo>
                  <a:pt x="118" y="50"/>
                </a:lnTo>
                <a:lnTo>
                  <a:pt x="118" y="50"/>
                </a:lnTo>
                <a:lnTo>
                  <a:pt x="122" y="52"/>
                </a:lnTo>
                <a:lnTo>
                  <a:pt x="124" y="52"/>
                </a:lnTo>
                <a:lnTo>
                  <a:pt x="124" y="52"/>
                </a:lnTo>
                <a:lnTo>
                  <a:pt x="126" y="52"/>
                </a:lnTo>
                <a:lnTo>
                  <a:pt x="126" y="52"/>
                </a:lnTo>
                <a:lnTo>
                  <a:pt x="128" y="50"/>
                </a:lnTo>
                <a:lnTo>
                  <a:pt x="128" y="50"/>
                </a:lnTo>
                <a:lnTo>
                  <a:pt x="128" y="50"/>
                </a:lnTo>
                <a:lnTo>
                  <a:pt x="128" y="48"/>
                </a:lnTo>
                <a:lnTo>
                  <a:pt x="130" y="48"/>
                </a:lnTo>
                <a:lnTo>
                  <a:pt x="130" y="46"/>
                </a:lnTo>
                <a:lnTo>
                  <a:pt x="130" y="44"/>
                </a:lnTo>
                <a:lnTo>
                  <a:pt x="130" y="42"/>
                </a:lnTo>
                <a:lnTo>
                  <a:pt x="130" y="38"/>
                </a:lnTo>
                <a:lnTo>
                  <a:pt x="128" y="34"/>
                </a:lnTo>
                <a:lnTo>
                  <a:pt x="128" y="32"/>
                </a:lnTo>
                <a:lnTo>
                  <a:pt x="128" y="28"/>
                </a:lnTo>
                <a:lnTo>
                  <a:pt x="128" y="26"/>
                </a:lnTo>
                <a:lnTo>
                  <a:pt x="128" y="22"/>
                </a:lnTo>
                <a:lnTo>
                  <a:pt x="126" y="20"/>
                </a:lnTo>
                <a:lnTo>
                  <a:pt x="126" y="16"/>
                </a:lnTo>
                <a:lnTo>
                  <a:pt x="126" y="12"/>
                </a:lnTo>
                <a:lnTo>
                  <a:pt x="126" y="8"/>
                </a:lnTo>
                <a:lnTo>
                  <a:pt x="126" y="6"/>
                </a:lnTo>
                <a:lnTo>
                  <a:pt x="126" y="4"/>
                </a:lnTo>
                <a:lnTo>
                  <a:pt x="126" y="2"/>
                </a:lnTo>
                <a:lnTo>
                  <a:pt x="126" y="2"/>
                </a:lnTo>
                <a:lnTo>
                  <a:pt x="126" y="0"/>
                </a:lnTo>
                <a:lnTo>
                  <a:pt x="128" y="0"/>
                </a:lnTo>
                <a:lnTo>
                  <a:pt x="128" y="0"/>
                </a:lnTo>
                <a:lnTo>
                  <a:pt x="128" y="0"/>
                </a:lnTo>
                <a:lnTo>
                  <a:pt x="130" y="0"/>
                </a:lnTo>
                <a:lnTo>
                  <a:pt x="132" y="0"/>
                </a:lnTo>
                <a:lnTo>
                  <a:pt x="134" y="0"/>
                </a:lnTo>
                <a:lnTo>
                  <a:pt x="134" y="0"/>
                </a:lnTo>
                <a:lnTo>
                  <a:pt x="136" y="0"/>
                </a:lnTo>
                <a:lnTo>
                  <a:pt x="140" y="2"/>
                </a:lnTo>
                <a:lnTo>
                  <a:pt x="148" y="8"/>
                </a:lnTo>
                <a:lnTo>
                  <a:pt x="152" y="8"/>
                </a:lnTo>
                <a:lnTo>
                  <a:pt x="152" y="10"/>
                </a:lnTo>
                <a:lnTo>
                  <a:pt x="154" y="10"/>
                </a:lnTo>
                <a:lnTo>
                  <a:pt x="156" y="10"/>
                </a:lnTo>
                <a:lnTo>
                  <a:pt x="158" y="10"/>
                </a:lnTo>
                <a:lnTo>
                  <a:pt x="164" y="10"/>
                </a:lnTo>
                <a:lnTo>
                  <a:pt x="166" y="10"/>
                </a:lnTo>
                <a:lnTo>
                  <a:pt x="168" y="10"/>
                </a:lnTo>
                <a:lnTo>
                  <a:pt x="170" y="10"/>
                </a:lnTo>
                <a:lnTo>
                  <a:pt x="170" y="10"/>
                </a:lnTo>
                <a:lnTo>
                  <a:pt x="172" y="12"/>
                </a:lnTo>
                <a:lnTo>
                  <a:pt x="174" y="12"/>
                </a:lnTo>
                <a:lnTo>
                  <a:pt x="176" y="14"/>
                </a:lnTo>
                <a:lnTo>
                  <a:pt x="176" y="14"/>
                </a:lnTo>
                <a:lnTo>
                  <a:pt x="178" y="16"/>
                </a:lnTo>
                <a:lnTo>
                  <a:pt x="182" y="20"/>
                </a:lnTo>
                <a:lnTo>
                  <a:pt x="184" y="24"/>
                </a:lnTo>
                <a:lnTo>
                  <a:pt x="186" y="24"/>
                </a:lnTo>
                <a:lnTo>
                  <a:pt x="186" y="26"/>
                </a:lnTo>
                <a:lnTo>
                  <a:pt x="188" y="30"/>
                </a:lnTo>
                <a:lnTo>
                  <a:pt x="188" y="32"/>
                </a:lnTo>
                <a:lnTo>
                  <a:pt x="188" y="34"/>
                </a:lnTo>
                <a:lnTo>
                  <a:pt x="190" y="36"/>
                </a:lnTo>
                <a:lnTo>
                  <a:pt x="190" y="36"/>
                </a:lnTo>
                <a:lnTo>
                  <a:pt x="190" y="36"/>
                </a:lnTo>
                <a:lnTo>
                  <a:pt x="192" y="36"/>
                </a:lnTo>
                <a:lnTo>
                  <a:pt x="192" y="38"/>
                </a:lnTo>
                <a:lnTo>
                  <a:pt x="194" y="38"/>
                </a:lnTo>
                <a:lnTo>
                  <a:pt x="196" y="38"/>
                </a:lnTo>
                <a:lnTo>
                  <a:pt x="198" y="38"/>
                </a:lnTo>
                <a:lnTo>
                  <a:pt x="202" y="38"/>
                </a:lnTo>
                <a:lnTo>
                  <a:pt x="208" y="36"/>
                </a:lnTo>
                <a:lnTo>
                  <a:pt x="210" y="36"/>
                </a:lnTo>
                <a:lnTo>
                  <a:pt x="212" y="36"/>
                </a:lnTo>
                <a:lnTo>
                  <a:pt x="220" y="36"/>
                </a:lnTo>
                <a:lnTo>
                  <a:pt x="228" y="36"/>
                </a:lnTo>
                <a:lnTo>
                  <a:pt x="232" y="36"/>
                </a:lnTo>
                <a:lnTo>
                  <a:pt x="236" y="38"/>
                </a:lnTo>
                <a:lnTo>
                  <a:pt x="240" y="38"/>
                </a:lnTo>
                <a:lnTo>
                  <a:pt x="242" y="38"/>
                </a:lnTo>
                <a:lnTo>
                  <a:pt x="244" y="38"/>
                </a:lnTo>
                <a:lnTo>
                  <a:pt x="246" y="40"/>
                </a:lnTo>
                <a:lnTo>
                  <a:pt x="248" y="40"/>
                </a:lnTo>
                <a:lnTo>
                  <a:pt x="250" y="42"/>
                </a:lnTo>
                <a:lnTo>
                  <a:pt x="252" y="44"/>
                </a:lnTo>
                <a:lnTo>
                  <a:pt x="258" y="46"/>
                </a:lnTo>
                <a:lnTo>
                  <a:pt x="260" y="48"/>
                </a:lnTo>
                <a:lnTo>
                  <a:pt x="262" y="48"/>
                </a:lnTo>
                <a:lnTo>
                  <a:pt x="262" y="50"/>
                </a:lnTo>
                <a:lnTo>
                  <a:pt x="264" y="50"/>
                </a:lnTo>
                <a:lnTo>
                  <a:pt x="268" y="50"/>
                </a:lnTo>
                <a:lnTo>
                  <a:pt x="270" y="50"/>
                </a:lnTo>
                <a:lnTo>
                  <a:pt x="272" y="52"/>
                </a:lnTo>
                <a:lnTo>
                  <a:pt x="274" y="52"/>
                </a:lnTo>
                <a:lnTo>
                  <a:pt x="274" y="52"/>
                </a:lnTo>
                <a:lnTo>
                  <a:pt x="274" y="52"/>
                </a:lnTo>
                <a:lnTo>
                  <a:pt x="276" y="52"/>
                </a:lnTo>
                <a:lnTo>
                  <a:pt x="276" y="54"/>
                </a:lnTo>
                <a:lnTo>
                  <a:pt x="276" y="54"/>
                </a:lnTo>
                <a:lnTo>
                  <a:pt x="276" y="56"/>
                </a:lnTo>
                <a:lnTo>
                  <a:pt x="276" y="58"/>
                </a:lnTo>
                <a:lnTo>
                  <a:pt x="278" y="60"/>
                </a:lnTo>
                <a:lnTo>
                  <a:pt x="278" y="62"/>
                </a:lnTo>
                <a:lnTo>
                  <a:pt x="278" y="64"/>
                </a:lnTo>
                <a:lnTo>
                  <a:pt x="278" y="64"/>
                </a:lnTo>
                <a:lnTo>
                  <a:pt x="278" y="64"/>
                </a:lnTo>
                <a:lnTo>
                  <a:pt x="280" y="64"/>
                </a:lnTo>
                <a:lnTo>
                  <a:pt x="282" y="66"/>
                </a:lnTo>
                <a:lnTo>
                  <a:pt x="284" y="66"/>
                </a:lnTo>
                <a:lnTo>
                  <a:pt x="286" y="66"/>
                </a:lnTo>
                <a:lnTo>
                  <a:pt x="290" y="66"/>
                </a:lnTo>
                <a:lnTo>
                  <a:pt x="292" y="66"/>
                </a:lnTo>
                <a:lnTo>
                  <a:pt x="294" y="66"/>
                </a:lnTo>
                <a:lnTo>
                  <a:pt x="298" y="66"/>
                </a:lnTo>
                <a:lnTo>
                  <a:pt x="300" y="64"/>
                </a:lnTo>
                <a:lnTo>
                  <a:pt x="304" y="64"/>
                </a:lnTo>
                <a:lnTo>
                  <a:pt x="306" y="64"/>
                </a:lnTo>
                <a:lnTo>
                  <a:pt x="308" y="62"/>
                </a:lnTo>
                <a:lnTo>
                  <a:pt x="310" y="62"/>
                </a:lnTo>
                <a:lnTo>
                  <a:pt x="314" y="60"/>
                </a:lnTo>
                <a:lnTo>
                  <a:pt x="314" y="60"/>
                </a:lnTo>
                <a:lnTo>
                  <a:pt x="316" y="58"/>
                </a:lnTo>
                <a:lnTo>
                  <a:pt x="316" y="58"/>
                </a:lnTo>
                <a:lnTo>
                  <a:pt x="318" y="58"/>
                </a:lnTo>
                <a:lnTo>
                  <a:pt x="318" y="56"/>
                </a:lnTo>
                <a:lnTo>
                  <a:pt x="318" y="56"/>
                </a:lnTo>
                <a:lnTo>
                  <a:pt x="320" y="54"/>
                </a:lnTo>
                <a:lnTo>
                  <a:pt x="320" y="52"/>
                </a:lnTo>
                <a:lnTo>
                  <a:pt x="322" y="50"/>
                </a:lnTo>
                <a:lnTo>
                  <a:pt x="322" y="50"/>
                </a:lnTo>
                <a:lnTo>
                  <a:pt x="322" y="50"/>
                </a:lnTo>
                <a:lnTo>
                  <a:pt x="322" y="50"/>
                </a:lnTo>
                <a:lnTo>
                  <a:pt x="322" y="48"/>
                </a:lnTo>
                <a:lnTo>
                  <a:pt x="324" y="48"/>
                </a:lnTo>
                <a:lnTo>
                  <a:pt x="324" y="48"/>
                </a:lnTo>
                <a:lnTo>
                  <a:pt x="324" y="50"/>
                </a:lnTo>
                <a:lnTo>
                  <a:pt x="326" y="50"/>
                </a:lnTo>
                <a:lnTo>
                  <a:pt x="328" y="50"/>
                </a:lnTo>
                <a:lnTo>
                  <a:pt x="330" y="52"/>
                </a:lnTo>
                <a:lnTo>
                  <a:pt x="330" y="54"/>
                </a:lnTo>
                <a:lnTo>
                  <a:pt x="332" y="56"/>
                </a:lnTo>
                <a:lnTo>
                  <a:pt x="334" y="56"/>
                </a:lnTo>
                <a:lnTo>
                  <a:pt x="334" y="56"/>
                </a:lnTo>
                <a:lnTo>
                  <a:pt x="334" y="56"/>
                </a:lnTo>
                <a:lnTo>
                  <a:pt x="336" y="56"/>
                </a:lnTo>
                <a:lnTo>
                  <a:pt x="336" y="56"/>
                </a:lnTo>
                <a:lnTo>
                  <a:pt x="338" y="56"/>
                </a:lnTo>
                <a:lnTo>
                  <a:pt x="338" y="54"/>
                </a:lnTo>
                <a:lnTo>
                  <a:pt x="340" y="54"/>
                </a:lnTo>
                <a:lnTo>
                  <a:pt x="342" y="52"/>
                </a:lnTo>
                <a:lnTo>
                  <a:pt x="344" y="50"/>
                </a:lnTo>
                <a:lnTo>
                  <a:pt x="346" y="46"/>
                </a:lnTo>
                <a:lnTo>
                  <a:pt x="348" y="44"/>
                </a:lnTo>
                <a:lnTo>
                  <a:pt x="350" y="44"/>
                </a:lnTo>
                <a:lnTo>
                  <a:pt x="352" y="42"/>
                </a:lnTo>
                <a:lnTo>
                  <a:pt x="352" y="42"/>
                </a:lnTo>
                <a:lnTo>
                  <a:pt x="354" y="42"/>
                </a:lnTo>
                <a:lnTo>
                  <a:pt x="354" y="40"/>
                </a:lnTo>
                <a:lnTo>
                  <a:pt x="356" y="40"/>
                </a:lnTo>
                <a:lnTo>
                  <a:pt x="358" y="40"/>
                </a:lnTo>
                <a:lnTo>
                  <a:pt x="360" y="40"/>
                </a:lnTo>
                <a:lnTo>
                  <a:pt x="362" y="40"/>
                </a:lnTo>
                <a:lnTo>
                  <a:pt x="364" y="40"/>
                </a:lnTo>
                <a:lnTo>
                  <a:pt x="366" y="40"/>
                </a:lnTo>
                <a:lnTo>
                  <a:pt x="368" y="40"/>
                </a:lnTo>
                <a:lnTo>
                  <a:pt x="368" y="40"/>
                </a:lnTo>
                <a:lnTo>
                  <a:pt x="370" y="42"/>
                </a:lnTo>
                <a:lnTo>
                  <a:pt x="372" y="42"/>
                </a:lnTo>
                <a:lnTo>
                  <a:pt x="374" y="44"/>
                </a:lnTo>
                <a:lnTo>
                  <a:pt x="378" y="46"/>
                </a:lnTo>
                <a:lnTo>
                  <a:pt x="380" y="48"/>
                </a:lnTo>
                <a:lnTo>
                  <a:pt x="378" y="52"/>
                </a:lnTo>
                <a:lnTo>
                  <a:pt x="376" y="56"/>
                </a:lnTo>
                <a:lnTo>
                  <a:pt x="376" y="58"/>
                </a:lnTo>
                <a:lnTo>
                  <a:pt x="376" y="60"/>
                </a:lnTo>
                <a:lnTo>
                  <a:pt x="376" y="62"/>
                </a:lnTo>
                <a:lnTo>
                  <a:pt x="376" y="66"/>
                </a:lnTo>
                <a:lnTo>
                  <a:pt x="376" y="72"/>
                </a:lnTo>
                <a:lnTo>
                  <a:pt x="376" y="76"/>
                </a:lnTo>
                <a:lnTo>
                  <a:pt x="376" y="80"/>
                </a:lnTo>
                <a:lnTo>
                  <a:pt x="376" y="84"/>
                </a:lnTo>
                <a:lnTo>
                  <a:pt x="376" y="88"/>
                </a:lnTo>
                <a:lnTo>
                  <a:pt x="378" y="92"/>
                </a:lnTo>
                <a:lnTo>
                  <a:pt x="378" y="92"/>
                </a:lnTo>
                <a:lnTo>
                  <a:pt x="378" y="94"/>
                </a:lnTo>
                <a:lnTo>
                  <a:pt x="380" y="96"/>
                </a:lnTo>
                <a:lnTo>
                  <a:pt x="380" y="96"/>
                </a:lnTo>
                <a:lnTo>
                  <a:pt x="380" y="96"/>
                </a:lnTo>
                <a:lnTo>
                  <a:pt x="380" y="98"/>
                </a:lnTo>
                <a:lnTo>
                  <a:pt x="382" y="98"/>
                </a:lnTo>
                <a:lnTo>
                  <a:pt x="382" y="98"/>
                </a:lnTo>
                <a:lnTo>
                  <a:pt x="384" y="98"/>
                </a:lnTo>
                <a:lnTo>
                  <a:pt x="386" y="96"/>
                </a:lnTo>
                <a:lnTo>
                  <a:pt x="386" y="96"/>
                </a:lnTo>
                <a:lnTo>
                  <a:pt x="390" y="94"/>
                </a:lnTo>
                <a:lnTo>
                  <a:pt x="392" y="94"/>
                </a:lnTo>
                <a:lnTo>
                  <a:pt x="392" y="94"/>
                </a:lnTo>
                <a:lnTo>
                  <a:pt x="398" y="92"/>
                </a:lnTo>
                <a:lnTo>
                  <a:pt x="402" y="92"/>
                </a:lnTo>
                <a:lnTo>
                  <a:pt x="404" y="92"/>
                </a:lnTo>
                <a:lnTo>
                  <a:pt x="408" y="92"/>
                </a:lnTo>
                <a:lnTo>
                  <a:pt x="412" y="90"/>
                </a:lnTo>
                <a:lnTo>
                  <a:pt x="412" y="90"/>
                </a:lnTo>
                <a:lnTo>
                  <a:pt x="414" y="90"/>
                </a:lnTo>
                <a:lnTo>
                  <a:pt x="414" y="92"/>
                </a:lnTo>
                <a:lnTo>
                  <a:pt x="416" y="92"/>
                </a:lnTo>
                <a:lnTo>
                  <a:pt x="418" y="92"/>
                </a:lnTo>
                <a:lnTo>
                  <a:pt x="420" y="94"/>
                </a:lnTo>
                <a:lnTo>
                  <a:pt x="422" y="96"/>
                </a:lnTo>
                <a:lnTo>
                  <a:pt x="424" y="98"/>
                </a:lnTo>
                <a:lnTo>
                  <a:pt x="426" y="100"/>
                </a:lnTo>
                <a:lnTo>
                  <a:pt x="426" y="102"/>
                </a:lnTo>
                <a:lnTo>
                  <a:pt x="426" y="102"/>
                </a:lnTo>
                <a:lnTo>
                  <a:pt x="428" y="104"/>
                </a:lnTo>
                <a:lnTo>
                  <a:pt x="428" y="104"/>
                </a:lnTo>
                <a:lnTo>
                  <a:pt x="428" y="106"/>
                </a:lnTo>
                <a:lnTo>
                  <a:pt x="428" y="106"/>
                </a:lnTo>
                <a:lnTo>
                  <a:pt x="426" y="108"/>
                </a:lnTo>
                <a:lnTo>
                  <a:pt x="426" y="108"/>
                </a:lnTo>
                <a:lnTo>
                  <a:pt x="426" y="110"/>
                </a:lnTo>
                <a:lnTo>
                  <a:pt x="424" y="110"/>
                </a:lnTo>
                <a:lnTo>
                  <a:pt x="422" y="112"/>
                </a:lnTo>
                <a:lnTo>
                  <a:pt x="420" y="112"/>
                </a:lnTo>
                <a:lnTo>
                  <a:pt x="416" y="114"/>
                </a:lnTo>
                <a:lnTo>
                  <a:pt x="412" y="114"/>
                </a:lnTo>
                <a:lnTo>
                  <a:pt x="408" y="116"/>
                </a:lnTo>
                <a:lnTo>
                  <a:pt x="406" y="116"/>
                </a:lnTo>
                <a:lnTo>
                  <a:pt x="404" y="118"/>
                </a:lnTo>
                <a:lnTo>
                  <a:pt x="402" y="118"/>
                </a:lnTo>
                <a:lnTo>
                  <a:pt x="398" y="120"/>
                </a:lnTo>
                <a:lnTo>
                  <a:pt x="392" y="124"/>
                </a:lnTo>
                <a:lnTo>
                  <a:pt x="386" y="128"/>
                </a:lnTo>
                <a:lnTo>
                  <a:pt x="380" y="130"/>
                </a:lnTo>
                <a:lnTo>
                  <a:pt x="378" y="132"/>
                </a:lnTo>
                <a:lnTo>
                  <a:pt x="374" y="136"/>
                </a:lnTo>
                <a:lnTo>
                  <a:pt x="372" y="138"/>
                </a:lnTo>
                <a:lnTo>
                  <a:pt x="368" y="140"/>
                </a:lnTo>
                <a:lnTo>
                  <a:pt x="366" y="142"/>
                </a:lnTo>
                <a:lnTo>
                  <a:pt x="366" y="144"/>
                </a:lnTo>
                <a:lnTo>
                  <a:pt x="362" y="148"/>
                </a:lnTo>
                <a:lnTo>
                  <a:pt x="360" y="150"/>
                </a:lnTo>
                <a:lnTo>
                  <a:pt x="358" y="152"/>
                </a:lnTo>
                <a:lnTo>
                  <a:pt x="358" y="152"/>
                </a:lnTo>
                <a:lnTo>
                  <a:pt x="356" y="154"/>
                </a:lnTo>
                <a:lnTo>
                  <a:pt x="356" y="154"/>
                </a:lnTo>
                <a:lnTo>
                  <a:pt x="354" y="154"/>
                </a:lnTo>
                <a:lnTo>
                  <a:pt x="354" y="154"/>
                </a:lnTo>
                <a:lnTo>
                  <a:pt x="352" y="154"/>
                </a:lnTo>
                <a:lnTo>
                  <a:pt x="350" y="154"/>
                </a:lnTo>
                <a:lnTo>
                  <a:pt x="350" y="154"/>
                </a:lnTo>
                <a:lnTo>
                  <a:pt x="346" y="152"/>
                </a:lnTo>
                <a:lnTo>
                  <a:pt x="344" y="150"/>
                </a:lnTo>
                <a:lnTo>
                  <a:pt x="342" y="148"/>
                </a:lnTo>
                <a:lnTo>
                  <a:pt x="340" y="148"/>
                </a:lnTo>
                <a:lnTo>
                  <a:pt x="338" y="148"/>
                </a:lnTo>
                <a:lnTo>
                  <a:pt x="338" y="148"/>
                </a:lnTo>
                <a:lnTo>
                  <a:pt x="336" y="148"/>
                </a:lnTo>
                <a:lnTo>
                  <a:pt x="336" y="148"/>
                </a:lnTo>
                <a:lnTo>
                  <a:pt x="334" y="148"/>
                </a:lnTo>
                <a:lnTo>
                  <a:pt x="334" y="148"/>
                </a:lnTo>
                <a:lnTo>
                  <a:pt x="334" y="150"/>
                </a:lnTo>
                <a:lnTo>
                  <a:pt x="334" y="150"/>
                </a:lnTo>
                <a:lnTo>
                  <a:pt x="334" y="152"/>
                </a:lnTo>
                <a:lnTo>
                  <a:pt x="334" y="152"/>
                </a:lnTo>
                <a:lnTo>
                  <a:pt x="334" y="156"/>
                </a:lnTo>
                <a:lnTo>
                  <a:pt x="334" y="160"/>
                </a:lnTo>
                <a:lnTo>
                  <a:pt x="336" y="162"/>
                </a:lnTo>
                <a:lnTo>
                  <a:pt x="336" y="164"/>
                </a:lnTo>
                <a:lnTo>
                  <a:pt x="336" y="168"/>
                </a:lnTo>
                <a:lnTo>
                  <a:pt x="336" y="174"/>
                </a:lnTo>
                <a:lnTo>
                  <a:pt x="334" y="176"/>
                </a:lnTo>
                <a:lnTo>
                  <a:pt x="334" y="178"/>
                </a:lnTo>
                <a:lnTo>
                  <a:pt x="334" y="180"/>
                </a:lnTo>
                <a:lnTo>
                  <a:pt x="334" y="182"/>
                </a:lnTo>
                <a:lnTo>
                  <a:pt x="332" y="182"/>
                </a:lnTo>
                <a:lnTo>
                  <a:pt x="332" y="184"/>
                </a:lnTo>
                <a:lnTo>
                  <a:pt x="328" y="188"/>
                </a:lnTo>
                <a:lnTo>
                  <a:pt x="326" y="190"/>
                </a:lnTo>
                <a:lnTo>
                  <a:pt x="322" y="192"/>
                </a:lnTo>
                <a:lnTo>
                  <a:pt x="320" y="196"/>
                </a:lnTo>
                <a:lnTo>
                  <a:pt x="316" y="198"/>
                </a:lnTo>
                <a:lnTo>
                  <a:pt x="314" y="198"/>
                </a:lnTo>
                <a:lnTo>
                  <a:pt x="314" y="200"/>
                </a:lnTo>
                <a:lnTo>
                  <a:pt x="312" y="200"/>
                </a:lnTo>
                <a:lnTo>
                  <a:pt x="310" y="200"/>
                </a:lnTo>
                <a:lnTo>
                  <a:pt x="308" y="200"/>
                </a:lnTo>
                <a:lnTo>
                  <a:pt x="308" y="202"/>
                </a:lnTo>
                <a:lnTo>
                  <a:pt x="306" y="200"/>
                </a:lnTo>
                <a:lnTo>
                  <a:pt x="304" y="200"/>
                </a:lnTo>
                <a:lnTo>
                  <a:pt x="300" y="200"/>
                </a:lnTo>
                <a:lnTo>
                  <a:pt x="296" y="198"/>
                </a:lnTo>
                <a:lnTo>
                  <a:pt x="292" y="198"/>
                </a:lnTo>
                <a:lnTo>
                  <a:pt x="288" y="196"/>
                </a:lnTo>
                <a:lnTo>
                  <a:pt x="286" y="196"/>
                </a:lnTo>
                <a:lnTo>
                  <a:pt x="284" y="196"/>
                </a:lnTo>
                <a:lnTo>
                  <a:pt x="282" y="196"/>
                </a:lnTo>
                <a:lnTo>
                  <a:pt x="282" y="196"/>
                </a:lnTo>
                <a:lnTo>
                  <a:pt x="280" y="198"/>
                </a:lnTo>
                <a:lnTo>
                  <a:pt x="280" y="198"/>
                </a:lnTo>
                <a:lnTo>
                  <a:pt x="278" y="198"/>
                </a:lnTo>
                <a:lnTo>
                  <a:pt x="278" y="200"/>
                </a:lnTo>
                <a:lnTo>
                  <a:pt x="276" y="202"/>
                </a:lnTo>
                <a:lnTo>
                  <a:pt x="272" y="204"/>
                </a:lnTo>
                <a:lnTo>
                  <a:pt x="272" y="204"/>
                </a:lnTo>
                <a:lnTo>
                  <a:pt x="270" y="206"/>
                </a:lnTo>
                <a:lnTo>
                  <a:pt x="268" y="206"/>
                </a:lnTo>
                <a:lnTo>
                  <a:pt x="266" y="208"/>
                </a:lnTo>
                <a:lnTo>
                  <a:pt x="262" y="208"/>
                </a:lnTo>
                <a:lnTo>
                  <a:pt x="260" y="210"/>
                </a:lnTo>
                <a:lnTo>
                  <a:pt x="256" y="210"/>
                </a:lnTo>
                <a:lnTo>
                  <a:pt x="254" y="212"/>
                </a:lnTo>
                <a:lnTo>
                  <a:pt x="250" y="212"/>
                </a:lnTo>
                <a:lnTo>
                  <a:pt x="250" y="212"/>
                </a:lnTo>
                <a:lnTo>
                  <a:pt x="248" y="212"/>
                </a:lnTo>
                <a:lnTo>
                  <a:pt x="248" y="212"/>
                </a:lnTo>
                <a:lnTo>
                  <a:pt x="246" y="212"/>
                </a:lnTo>
                <a:lnTo>
                  <a:pt x="244" y="210"/>
                </a:lnTo>
                <a:lnTo>
                  <a:pt x="244" y="210"/>
                </a:lnTo>
                <a:lnTo>
                  <a:pt x="240" y="208"/>
                </a:lnTo>
                <a:lnTo>
                  <a:pt x="238" y="208"/>
                </a:lnTo>
                <a:lnTo>
                  <a:pt x="232" y="204"/>
                </a:lnTo>
                <a:lnTo>
                  <a:pt x="230" y="202"/>
                </a:lnTo>
                <a:lnTo>
                  <a:pt x="228" y="200"/>
                </a:lnTo>
                <a:lnTo>
                  <a:pt x="224" y="200"/>
                </a:lnTo>
                <a:lnTo>
                  <a:pt x="218" y="198"/>
                </a:lnTo>
                <a:lnTo>
                  <a:pt x="214" y="196"/>
                </a:lnTo>
                <a:lnTo>
                  <a:pt x="210" y="196"/>
                </a:lnTo>
                <a:lnTo>
                  <a:pt x="206" y="196"/>
                </a:lnTo>
                <a:lnTo>
                  <a:pt x="202" y="194"/>
                </a:lnTo>
                <a:lnTo>
                  <a:pt x="196" y="194"/>
                </a:lnTo>
                <a:lnTo>
                  <a:pt x="192" y="194"/>
                </a:lnTo>
                <a:lnTo>
                  <a:pt x="180" y="194"/>
                </a:lnTo>
                <a:lnTo>
                  <a:pt x="168" y="194"/>
                </a:lnTo>
                <a:lnTo>
                  <a:pt x="162" y="194"/>
                </a:lnTo>
                <a:lnTo>
                  <a:pt x="158" y="194"/>
                </a:lnTo>
                <a:lnTo>
                  <a:pt x="152" y="194"/>
                </a:lnTo>
                <a:lnTo>
                  <a:pt x="146" y="194"/>
                </a:lnTo>
                <a:lnTo>
                  <a:pt x="142" y="192"/>
                </a:lnTo>
                <a:lnTo>
                  <a:pt x="136" y="192"/>
                </a:lnTo>
                <a:lnTo>
                  <a:pt x="134" y="192"/>
                </a:lnTo>
                <a:lnTo>
                  <a:pt x="132" y="190"/>
                </a:lnTo>
                <a:lnTo>
                  <a:pt x="130" y="190"/>
                </a:lnTo>
                <a:lnTo>
                  <a:pt x="130" y="190"/>
                </a:lnTo>
                <a:lnTo>
                  <a:pt x="128" y="188"/>
                </a:lnTo>
                <a:lnTo>
                  <a:pt x="126" y="188"/>
                </a:lnTo>
                <a:lnTo>
                  <a:pt x="124" y="186"/>
                </a:lnTo>
                <a:lnTo>
                  <a:pt x="124" y="184"/>
                </a:lnTo>
                <a:lnTo>
                  <a:pt x="120" y="182"/>
                </a:lnTo>
                <a:lnTo>
                  <a:pt x="118" y="180"/>
                </a:lnTo>
                <a:lnTo>
                  <a:pt x="118" y="178"/>
                </a:lnTo>
                <a:lnTo>
                  <a:pt x="116" y="176"/>
                </a:lnTo>
                <a:lnTo>
                  <a:pt x="114" y="170"/>
                </a:lnTo>
                <a:lnTo>
                  <a:pt x="112" y="168"/>
                </a:lnTo>
                <a:lnTo>
                  <a:pt x="112" y="166"/>
                </a:lnTo>
                <a:lnTo>
                  <a:pt x="110" y="164"/>
                </a:lnTo>
                <a:lnTo>
                  <a:pt x="110" y="162"/>
                </a:lnTo>
                <a:lnTo>
                  <a:pt x="108" y="162"/>
                </a:lnTo>
                <a:lnTo>
                  <a:pt x="108" y="160"/>
                </a:lnTo>
                <a:lnTo>
                  <a:pt x="106" y="160"/>
                </a:lnTo>
                <a:lnTo>
                  <a:pt x="104" y="158"/>
                </a:lnTo>
                <a:lnTo>
                  <a:pt x="102" y="156"/>
                </a:lnTo>
                <a:lnTo>
                  <a:pt x="96" y="154"/>
                </a:lnTo>
                <a:lnTo>
                  <a:pt x="92" y="152"/>
                </a:lnTo>
                <a:lnTo>
                  <a:pt x="90" y="152"/>
                </a:lnTo>
                <a:lnTo>
                  <a:pt x="84" y="150"/>
                </a:lnTo>
                <a:lnTo>
                  <a:pt x="78" y="150"/>
                </a:lnTo>
                <a:lnTo>
                  <a:pt x="74" y="148"/>
                </a:lnTo>
                <a:lnTo>
                  <a:pt x="70" y="148"/>
                </a:lnTo>
                <a:lnTo>
                  <a:pt x="60" y="148"/>
                </a:lnTo>
                <a:lnTo>
                  <a:pt x="56" y="146"/>
                </a:lnTo>
                <a:lnTo>
                  <a:pt x="54" y="146"/>
                </a:lnTo>
                <a:lnTo>
                  <a:pt x="52" y="146"/>
                </a:lnTo>
                <a:lnTo>
                  <a:pt x="50" y="146"/>
                </a:lnTo>
                <a:lnTo>
                  <a:pt x="48" y="144"/>
                </a:lnTo>
                <a:lnTo>
                  <a:pt x="46" y="144"/>
                </a:lnTo>
                <a:lnTo>
                  <a:pt x="44" y="142"/>
                </a:lnTo>
                <a:lnTo>
                  <a:pt x="44" y="142"/>
                </a:lnTo>
                <a:lnTo>
                  <a:pt x="42" y="142"/>
                </a:lnTo>
                <a:lnTo>
                  <a:pt x="42" y="140"/>
                </a:lnTo>
                <a:lnTo>
                  <a:pt x="42" y="138"/>
                </a:lnTo>
                <a:lnTo>
                  <a:pt x="40" y="136"/>
                </a:lnTo>
                <a:lnTo>
                  <a:pt x="38" y="132"/>
                </a:lnTo>
                <a:lnTo>
                  <a:pt x="38" y="128"/>
                </a:lnTo>
                <a:lnTo>
                  <a:pt x="36" y="124"/>
                </a:lnTo>
                <a:lnTo>
                  <a:pt x="36" y="122"/>
                </a:lnTo>
                <a:lnTo>
                  <a:pt x="34" y="118"/>
                </a:lnTo>
                <a:lnTo>
                  <a:pt x="34" y="118"/>
                </a:lnTo>
                <a:lnTo>
                  <a:pt x="34" y="116"/>
                </a:lnTo>
                <a:lnTo>
                  <a:pt x="32" y="110"/>
                </a:lnTo>
                <a:lnTo>
                  <a:pt x="32" y="108"/>
                </a:lnTo>
                <a:lnTo>
                  <a:pt x="32" y="106"/>
                </a:lnTo>
                <a:lnTo>
                  <a:pt x="30" y="104"/>
                </a:lnTo>
                <a:lnTo>
                  <a:pt x="30" y="104"/>
                </a:lnTo>
                <a:lnTo>
                  <a:pt x="30" y="102"/>
                </a:lnTo>
                <a:lnTo>
                  <a:pt x="28" y="102"/>
                </a:lnTo>
                <a:lnTo>
                  <a:pt x="28" y="102"/>
                </a:lnTo>
                <a:lnTo>
                  <a:pt x="26" y="100"/>
                </a:lnTo>
                <a:lnTo>
                  <a:pt x="26" y="100"/>
                </a:lnTo>
                <a:lnTo>
                  <a:pt x="22" y="98"/>
                </a:lnTo>
                <a:lnTo>
                  <a:pt x="18" y="96"/>
                </a:lnTo>
                <a:lnTo>
                  <a:pt x="16" y="96"/>
                </a:lnTo>
                <a:lnTo>
                  <a:pt x="12" y="94"/>
                </a:lnTo>
                <a:lnTo>
                  <a:pt x="10" y="92"/>
                </a:lnTo>
                <a:lnTo>
                  <a:pt x="8" y="92"/>
                </a:lnTo>
                <a:lnTo>
                  <a:pt x="8" y="92"/>
                </a:lnTo>
                <a:lnTo>
                  <a:pt x="6" y="90"/>
                </a:lnTo>
                <a:lnTo>
                  <a:pt x="6" y="88"/>
                </a:lnTo>
                <a:lnTo>
                  <a:pt x="4" y="86"/>
                </a:lnTo>
                <a:lnTo>
                  <a:pt x="0" y="8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2" name="Freeform 125"/>
          <p:cNvSpPr>
            <a:spLocks/>
          </p:cNvSpPr>
          <p:nvPr/>
        </p:nvSpPr>
        <p:spPr bwMode="auto">
          <a:xfrm>
            <a:off x="6361558" y="3031917"/>
            <a:ext cx="741328" cy="367200"/>
          </a:xfrm>
          <a:custGeom>
            <a:avLst/>
            <a:gdLst>
              <a:gd name="T0" fmla="*/ 14 w 428"/>
              <a:gd name="T1" fmla="*/ 72 h 212"/>
              <a:gd name="T2" fmla="*/ 50 w 428"/>
              <a:gd name="T3" fmla="*/ 64 h 212"/>
              <a:gd name="T4" fmla="*/ 72 w 428"/>
              <a:gd name="T5" fmla="*/ 64 h 212"/>
              <a:gd name="T6" fmla="*/ 80 w 428"/>
              <a:gd name="T7" fmla="*/ 72 h 212"/>
              <a:gd name="T8" fmla="*/ 92 w 428"/>
              <a:gd name="T9" fmla="*/ 74 h 212"/>
              <a:gd name="T10" fmla="*/ 104 w 428"/>
              <a:gd name="T11" fmla="*/ 80 h 212"/>
              <a:gd name="T12" fmla="*/ 124 w 428"/>
              <a:gd name="T13" fmla="*/ 78 h 212"/>
              <a:gd name="T14" fmla="*/ 128 w 428"/>
              <a:gd name="T15" fmla="*/ 72 h 212"/>
              <a:gd name="T16" fmla="*/ 120 w 428"/>
              <a:gd name="T17" fmla="*/ 58 h 212"/>
              <a:gd name="T18" fmla="*/ 116 w 428"/>
              <a:gd name="T19" fmla="*/ 52 h 212"/>
              <a:gd name="T20" fmla="*/ 126 w 428"/>
              <a:gd name="T21" fmla="*/ 52 h 212"/>
              <a:gd name="T22" fmla="*/ 130 w 428"/>
              <a:gd name="T23" fmla="*/ 44 h 212"/>
              <a:gd name="T24" fmla="*/ 126 w 428"/>
              <a:gd name="T25" fmla="*/ 20 h 212"/>
              <a:gd name="T26" fmla="*/ 126 w 428"/>
              <a:gd name="T27" fmla="*/ 0 h 212"/>
              <a:gd name="T28" fmla="*/ 136 w 428"/>
              <a:gd name="T29" fmla="*/ 0 h 212"/>
              <a:gd name="T30" fmla="*/ 164 w 428"/>
              <a:gd name="T31" fmla="*/ 10 h 212"/>
              <a:gd name="T32" fmla="*/ 176 w 428"/>
              <a:gd name="T33" fmla="*/ 14 h 212"/>
              <a:gd name="T34" fmla="*/ 188 w 428"/>
              <a:gd name="T35" fmla="*/ 34 h 212"/>
              <a:gd name="T36" fmla="*/ 198 w 428"/>
              <a:gd name="T37" fmla="*/ 38 h 212"/>
              <a:gd name="T38" fmla="*/ 236 w 428"/>
              <a:gd name="T39" fmla="*/ 38 h 212"/>
              <a:gd name="T40" fmla="*/ 258 w 428"/>
              <a:gd name="T41" fmla="*/ 46 h 212"/>
              <a:gd name="T42" fmla="*/ 274 w 428"/>
              <a:gd name="T43" fmla="*/ 52 h 212"/>
              <a:gd name="T44" fmla="*/ 278 w 428"/>
              <a:gd name="T45" fmla="*/ 60 h 212"/>
              <a:gd name="T46" fmla="*/ 286 w 428"/>
              <a:gd name="T47" fmla="*/ 66 h 212"/>
              <a:gd name="T48" fmla="*/ 308 w 428"/>
              <a:gd name="T49" fmla="*/ 62 h 212"/>
              <a:gd name="T50" fmla="*/ 318 w 428"/>
              <a:gd name="T51" fmla="*/ 56 h 212"/>
              <a:gd name="T52" fmla="*/ 324 w 428"/>
              <a:gd name="T53" fmla="*/ 48 h 212"/>
              <a:gd name="T54" fmla="*/ 334 w 428"/>
              <a:gd name="T55" fmla="*/ 56 h 212"/>
              <a:gd name="T56" fmla="*/ 342 w 428"/>
              <a:gd name="T57" fmla="*/ 52 h 212"/>
              <a:gd name="T58" fmla="*/ 354 w 428"/>
              <a:gd name="T59" fmla="*/ 40 h 212"/>
              <a:gd name="T60" fmla="*/ 368 w 428"/>
              <a:gd name="T61" fmla="*/ 40 h 212"/>
              <a:gd name="T62" fmla="*/ 376 w 428"/>
              <a:gd name="T63" fmla="*/ 58 h 212"/>
              <a:gd name="T64" fmla="*/ 376 w 428"/>
              <a:gd name="T65" fmla="*/ 88 h 212"/>
              <a:gd name="T66" fmla="*/ 382 w 428"/>
              <a:gd name="T67" fmla="*/ 98 h 212"/>
              <a:gd name="T68" fmla="*/ 398 w 428"/>
              <a:gd name="T69" fmla="*/ 92 h 212"/>
              <a:gd name="T70" fmla="*/ 416 w 428"/>
              <a:gd name="T71" fmla="*/ 92 h 212"/>
              <a:gd name="T72" fmla="*/ 428 w 428"/>
              <a:gd name="T73" fmla="*/ 104 h 212"/>
              <a:gd name="T74" fmla="*/ 422 w 428"/>
              <a:gd name="T75" fmla="*/ 112 h 212"/>
              <a:gd name="T76" fmla="*/ 398 w 428"/>
              <a:gd name="T77" fmla="*/ 120 h 212"/>
              <a:gd name="T78" fmla="*/ 366 w 428"/>
              <a:gd name="T79" fmla="*/ 142 h 212"/>
              <a:gd name="T80" fmla="*/ 354 w 428"/>
              <a:gd name="T81" fmla="*/ 154 h 212"/>
              <a:gd name="T82" fmla="*/ 340 w 428"/>
              <a:gd name="T83" fmla="*/ 148 h 212"/>
              <a:gd name="T84" fmla="*/ 334 w 428"/>
              <a:gd name="T85" fmla="*/ 150 h 212"/>
              <a:gd name="T86" fmla="*/ 336 w 428"/>
              <a:gd name="T87" fmla="*/ 174 h 212"/>
              <a:gd name="T88" fmla="*/ 326 w 428"/>
              <a:gd name="T89" fmla="*/ 190 h 212"/>
              <a:gd name="T90" fmla="*/ 308 w 428"/>
              <a:gd name="T91" fmla="*/ 200 h 212"/>
              <a:gd name="T92" fmla="*/ 286 w 428"/>
              <a:gd name="T93" fmla="*/ 196 h 212"/>
              <a:gd name="T94" fmla="*/ 276 w 428"/>
              <a:gd name="T95" fmla="*/ 202 h 212"/>
              <a:gd name="T96" fmla="*/ 256 w 428"/>
              <a:gd name="T97" fmla="*/ 210 h 212"/>
              <a:gd name="T98" fmla="*/ 244 w 428"/>
              <a:gd name="T99" fmla="*/ 210 h 212"/>
              <a:gd name="T100" fmla="*/ 214 w 428"/>
              <a:gd name="T101" fmla="*/ 196 h 212"/>
              <a:gd name="T102" fmla="*/ 162 w 428"/>
              <a:gd name="T103" fmla="*/ 194 h 212"/>
              <a:gd name="T104" fmla="*/ 130 w 428"/>
              <a:gd name="T105" fmla="*/ 190 h 212"/>
              <a:gd name="T106" fmla="*/ 118 w 428"/>
              <a:gd name="T107" fmla="*/ 178 h 212"/>
              <a:gd name="T108" fmla="*/ 108 w 428"/>
              <a:gd name="T109" fmla="*/ 160 h 212"/>
              <a:gd name="T110" fmla="*/ 78 w 428"/>
              <a:gd name="T111" fmla="*/ 150 h 212"/>
              <a:gd name="T112" fmla="*/ 48 w 428"/>
              <a:gd name="T113" fmla="*/ 144 h 212"/>
              <a:gd name="T114" fmla="*/ 38 w 428"/>
              <a:gd name="T115" fmla="*/ 132 h 212"/>
              <a:gd name="T116" fmla="*/ 32 w 428"/>
              <a:gd name="T117" fmla="*/ 108 h 212"/>
              <a:gd name="T118" fmla="*/ 26 w 428"/>
              <a:gd name="T119" fmla="*/ 100 h 212"/>
              <a:gd name="T120" fmla="*/ 6 w 428"/>
              <a:gd name="T121" fmla="*/ 9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8" h="212">
                <a:moveTo>
                  <a:pt x="0" y="80"/>
                </a:moveTo>
                <a:lnTo>
                  <a:pt x="0" y="80"/>
                </a:lnTo>
                <a:lnTo>
                  <a:pt x="4" y="78"/>
                </a:lnTo>
                <a:lnTo>
                  <a:pt x="6" y="74"/>
                </a:lnTo>
                <a:lnTo>
                  <a:pt x="8" y="74"/>
                </a:lnTo>
                <a:lnTo>
                  <a:pt x="10" y="74"/>
                </a:lnTo>
                <a:lnTo>
                  <a:pt x="12" y="72"/>
                </a:lnTo>
                <a:lnTo>
                  <a:pt x="14" y="72"/>
                </a:lnTo>
                <a:lnTo>
                  <a:pt x="16" y="70"/>
                </a:lnTo>
                <a:lnTo>
                  <a:pt x="18" y="70"/>
                </a:lnTo>
                <a:lnTo>
                  <a:pt x="24" y="68"/>
                </a:lnTo>
                <a:lnTo>
                  <a:pt x="28" y="68"/>
                </a:lnTo>
                <a:lnTo>
                  <a:pt x="32" y="68"/>
                </a:lnTo>
                <a:lnTo>
                  <a:pt x="38" y="66"/>
                </a:lnTo>
                <a:lnTo>
                  <a:pt x="44" y="64"/>
                </a:lnTo>
                <a:lnTo>
                  <a:pt x="50" y="64"/>
                </a:lnTo>
                <a:lnTo>
                  <a:pt x="56" y="64"/>
                </a:lnTo>
                <a:lnTo>
                  <a:pt x="58" y="64"/>
                </a:lnTo>
                <a:lnTo>
                  <a:pt x="62" y="64"/>
                </a:lnTo>
                <a:lnTo>
                  <a:pt x="64" y="64"/>
                </a:lnTo>
                <a:lnTo>
                  <a:pt x="66" y="64"/>
                </a:lnTo>
                <a:lnTo>
                  <a:pt x="68" y="64"/>
                </a:lnTo>
                <a:lnTo>
                  <a:pt x="70" y="64"/>
                </a:lnTo>
                <a:lnTo>
                  <a:pt x="72" y="64"/>
                </a:lnTo>
                <a:lnTo>
                  <a:pt x="72" y="66"/>
                </a:lnTo>
                <a:lnTo>
                  <a:pt x="74" y="68"/>
                </a:lnTo>
                <a:lnTo>
                  <a:pt x="74" y="70"/>
                </a:lnTo>
                <a:lnTo>
                  <a:pt x="76" y="70"/>
                </a:lnTo>
                <a:lnTo>
                  <a:pt x="76" y="70"/>
                </a:lnTo>
                <a:lnTo>
                  <a:pt x="76" y="70"/>
                </a:lnTo>
                <a:lnTo>
                  <a:pt x="78" y="72"/>
                </a:lnTo>
                <a:lnTo>
                  <a:pt x="80" y="72"/>
                </a:lnTo>
                <a:lnTo>
                  <a:pt x="82" y="72"/>
                </a:lnTo>
                <a:lnTo>
                  <a:pt x="84" y="72"/>
                </a:lnTo>
                <a:lnTo>
                  <a:pt x="86" y="72"/>
                </a:lnTo>
                <a:lnTo>
                  <a:pt x="88" y="72"/>
                </a:lnTo>
                <a:lnTo>
                  <a:pt x="90" y="72"/>
                </a:lnTo>
                <a:lnTo>
                  <a:pt x="90" y="72"/>
                </a:lnTo>
                <a:lnTo>
                  <a:pt x="90" y="74"/>
                </a:lnTo>
                <a:lnTo>
                  <a:pt x="92" y="74"/>
                </a:lnTo>
                <a:lnTo>
                  <a:pt x="92" y="74"/>
                </a:lnTo>
                <a:lnTo>
                  <a:pt x="94" y="76"/>
                </a:lnTo>
                <a:lnTo>
                  <a:pt x="96" y="78"/>
                </a:lnTo>
                <a:lnTo>
                  <a:pt x="96" y="78"/>
                </a:lnTo>
                <a:lnTo>
                  <a:pt x="98" y="80"/>
                </a:lnTo>
                <a:lnTo>
                  <a:pt x="98" y="80"/>
                </a:lnTo>
                <a:lnTo>
                  <a:pt x="100" y="80"/>
                </a:lnTo>
                <a:lnTo>
                  <a:pt x="104" y="80"/>
                </a:lnTo>
                <a:lnTo>
                  <a:pt x="110" y="82"/>
                </a:lnTo>
                <a:lnTo>
                  <a:pt x="112" y="80"/>
                </a:lnTo>
                <a:lnTo>
                  <a:pt x="114" y="80"/>
                </a:lnTo>
                <a:lnTo>
                  <a:pt x="116" y="80"/>
                </a:lnTo>
                <a:lnTo>
                  <a:pt x="118" y="80"/>
                </a:lnTo>
                <a:lnTo>
                  <a:pt x="120" y="80"/>
                </a:lnTo>
                <a:lnTo>
                  <a:pt x="122" y="80"/>
                </a:lnTo>
                <a:lnTo>
                  <a:pt x="124" y="78"/>
                </a:lnTo>
                <a:lnTo>
                  <a:pt x="126" y="78"/>
                </a:lnTo>
                <a:lnTo>
                  <a:pt x="126" y="76"/>
                </a:lnTo>
                <a:lnTo>
                  <a:pt x="128" y="76"/>
                </a:lnTo>
                <a:lnTo>
                  <a:pt x="128" y="76"/>
                </a:lnTo>
                <a:lnTo>
                  <a:pt x="128" y="74"/>
                </a:lnTo>
                <a:lnTo>
                  <a:pt x="128" y="74"/>
                </a:lnTo>
                <a:lnTo>
                  <a:pt x="128" y="74"/>
                </a:lnTo>
                <a:lnTo>
                  <a:pt x="128" y="72"/>
                </a:lnTo>
                <a:lnTo>
                  <a:pt x="128" y="70"/>
                </a:lnTo>
                <a:lnTo>
                  <a:pt x="126" y="70"/>
                </a:lnTo>
                <a:lnTo>
                  <a:pt x="126" y="68"/>
                </a:lnTo>
                <a:lnTo>
                  <a:pt x="124" y="66"/>
                </a:lnTo>
                <a:lnTo>
                  <a:pt x="122" y="64"/>
                </a:lnTo>
                <a:lnTo>
                  <a:pt x="122" y="62"/>
                </a:lnTo>
                <a:lnTo>
                  <a:pt x="120" y="60"/>
                </a:lnTo>
                <a:lnTo>
                  <a:pt x="120" y="58"/>
                </a:lnTo>
                <a:lnTo>
                  <a:pt x="118" y="58"/>
                </a:lnTo>
                <a:lnTo>
                  <a:pt x="116" y="56"/>
                </a:lnTo>
                <a:lnTo>
                  <a:pt x="116" y="54"/>
                </a:lnTo>
                <a:lnTo>
                  <a:pt x="116" y="54"/>
                </a:lnTo>
                <a:lnTo>
                  <a:pt x="114" y="52"/>
                </a:lnTo>
                <a:lnTo>
                  <a:pt x="114" y="52"/>
                </a:lnTo>
                <a:lnTo>
                  <a:pt x="116" y="52"/>
                </a:lnTo>
                <a:lnTo>
                  <a:pt x="116" y="52"/>
                </a:lnTo>
                <a:lnTo>
                  <a:pt x="116" y="52"/>
                </a:lnTo>
                <a:lnTo>
                  <a:pt x="116" y="50"/>
                </a:lnTo>
                <a:lnTo>
                  <a:pt x="118" y="50"/>
                </a:lnTo>
                <a:lnTo>
                  <a:pt x="118" y="50"/>
                </a:lnTo>
                <a:lnTo>
                  <a:pt x="122" y="52"/>
                </a:lnTo>
                <a:lnTo>
                  <a:pt x="124" y="52"/>
                </a:lnTo>
                <a:lnTo>
                  <a:pt x="124" y="52"/>
                </a:lnTo>
                <a:lnTo>
                  <a:pt x="126" y="52"/>
                </a:lnTo>
                <a:lnTo>
                  <a:pt x="126" y="52"/>
                </a:lnTo>
                <a:lnTo>
                  <a:pt x="128" y="50"/>
                </a:lnTo>
                <a:lnTo>
                  <a:pt x="128" y="50"/>
                </a:lnTo>
                <a:lnTo>
                  <a:pt x="128" y="50"/>
                </a:lnTo>
                <a:lnTo>
                  <a:pt x="128" y="48"/>
                </a:lnTo>
                <a:lnTo>
                  <a:pt x="130" y="48"/>
                </a:lnTo>
                <a:lnTo>
                  <a:pt x="130" y="46"/>
                </a:lnTo>
                <a:lnTo>
                  <a:pt x="130" y="44"/>
                </a:lnTo>
                <a:lnTo>
                  <a:pt x="130" y="42"/>
                </a:lnTo>
                <a:lnTo>
                  <a:pt x="130" y="38"/>
                </a:lnTo>
                <a:lnTo>
                  <a:pt x="128" y="34"/>
                </a:lnTo>
                <a:lnTo>
                  <a:pt x="128" y="32"/>
                </a:lnTo>
                <a:lnTo>
                  <a:pt x="128" y="28"/>
                </a:lnTo>
                <a:lnTo>
                  <a:pt x="128" y="26"/>
                </a:lnTo>
                <a:lnTo>
                  <a:pt x="128" y="22"/>
                </a:lnTo>
                <a:lnTo>
                  <a:pt x="126" y="20"/>
                </a:lnTo>
                <a:lnTo>
                  <a:pt x="126" y="16"/>
                </a:lnTo>
                <a:lnTo>
                  <a:pt x="126" y="12"/>
                </a:lnTo>
                <a:lnTo>
                  <a:pt x="126" y="8"/>
                </a:lnTo>
                <a:lnTo>
                  <a:pt x="126" y="6"/>
                </a:lnTo>
                <a:lnTo>
                  <a:pt x="126" y="4"/>
                </a:lnTo>
                <a:lnTo>
                  <a:pt x="126" y="2"/>
                </a:lnTo>
                <a:lnTo>
                  <a:pt x="126" y="2"/>
                </a:lnTo>
                <a:lnTo>
                  <a:pt x="126" y="0"/>
                </a:lnTo>
                <a:lnTo>
                  <a:pt x="128" y="0"/>
                </a:lnTo>
                <a:lnTo>
                  <a:pt x="128" y="0"/>
                </a:lnTo>
                <a:lnTo>
                  <a:pt x="128" y="0"/>
                </a:lnTo>
                <a:lnTo>
                  <a:pt x="130" y="0"/>
                </a:lnTo>
                <a:lnTo>
                  <a:pt x="132" y="0"/>
                </a:lnTo>
                <a:lnTo>
                  <a:pt x="134" y="0"/>
                </a:lnTo>
                <a:lnTo>
                  <a:pt x="134" y="0"/>
                </a:lnTo>
                <a:lnTo>
                  <a:pt x="136" y="0"/>
                </a:lnTo>
                <a:lnTo>
                  <a:pt x="140" y="2"/>
                </a:lnTo>
                <a:lnTo>
                  <a:pt x="148" y="8"/>
                </a:lnTo>
                <a:lnTo>
                  <a:pt x="152" y="8"/>
                </a:lnTo>
                <a:lnTo>
                  <a:pt x="152" y="10"/>
                </a:lnTo>
                <a:lnTo>
                  <a:pt x="154" y="10"/>
                </a:lnTo>
                <a:lnTo>
                  <a:pt x="156" y="10"/>
                </a:lnTo>
                <a:lnTo>
                  <a:pt x="158" y="10"/>
                </a:lnTo>
                <a:lnTo>
                  <a:pt x="164" y="10"/>
                </a:lnTo>
                <a:lnTo>
                  <a:pt x="166" y="10"/>
                </a:lnTo>
                <a:lnTo>
                  <a:pt x="168" y="10"/>
                </a:lnTo>
                <a:lnTo>
                  <a:pt x="170" y="10"/>
                </a:lnTo>
                <a:lnTo>
                  <a:pt x="170" y="10"/>
                </a:lnTo>
                <a:lnTo>
                  <a:pt x="172" y="12"/>
                </a:lnTo>
                <a:lnTo>
                  <a:pt x="174" y="12"/>
                </a:lnTo>
                <a:lnTo>
                  <a:pt x="176" y="14"/>
                </a:lnTo>
                <a:lnTo>
                  <a:pt x="176" y="14"/>
                </a:lnTo>
                <a:lnTo>
                  <a:pt x="178" y="16"/>
                </a:lnTo>
                <a:lnTo>
                  <a:pt x="182" y="20"/>
                </a:lnTo>
                <a:lnTo>
                  <a:pt x="184" y="24"/>
                </a:lnTo>
                <a:lnTo>
                  <a:pt x="186" y="24"/>
                </a:lnTo>
                <a:lnTo>
                  <a:pt x="186" y="26"/>
                </a:lnTo>
                <a:lnTo>
                  <a:pt x="188" y="30"/>
                </a:lnTo>
                <a:lnTo>
                  <a:pt x="188" y="32"/>
                </a:lnTo>
                <a:lnTo>
                  <a:pt x="188" y="34"/>
                </a:lnTo>
                <a:lnTo>
                  <a:pt x="190" y="36"/>
                </a:lnTo>
                <a:lnTo>
                  <a:pt x="190" y="36"/>
                </a:lnTo>
                <a:lnTo>
                  <a:pt x="190" y="36"/>
                </a:lnTo>
                <a:lnTo>
                  <a:pt x="192" y="36"/>
                </a:lnTo>
                <a:lnTo>
                  <a:pt x="192" y="38"/>
                </a:lnTo>
                <a:lnTo>
                  <a:pt x="194" y="38"/>
                </a:lnTo>
                <a:lnTo>
                  <a:pt x="196" y="38"/>
                </a:lnTo>
                <a:lnTo>
                  <a:pt x="198" y="38"/>
                </a:lnTo>
                <a:lnTo>
                  <a:pt x="202" y="38"/>
                </a:lnTo>
                <a:lnTo>
                  <a:pt x="208" y="36"/>
                </a:lnTo>
                <a:lnTo>
                  <a:pt x="210" y="36"/>
                </a:lnTo>
                <a:lnTo>
                  <a:pt x="212" y="36"/>
                </a:lnTo>
                <a:lnTo>
                  <a:pt x="220" y="36"/>
                </a:lnTo>
                <a:lnTo>
                  <a:pt x="228" y="36"/>
                </a:lnTo>
                <a:lnTo>
                  <a:pt x="232" y="36"/>
                </a:lnTo>
                <a:lnTo>
                  <a:pt x="236" y="38"/>
                </a:lnTo>
                <a:lnTo>
                  <a:pt x="240" y="38"/>
                </a:lnTo>
                <a:lnTo>
                  <a:pt x="242" y="38"/>
                </a:lnTo>
                <a:lnTo>
                  <a:pt x="244" y="38"/>
                </a:lnTo>
                <a:lnTo>
                  <a:pt x="246" y="40"/>
                </a:lnTo>
                <a:lnTo>
                  <a:pt x="248" y="40"/>
                </a:lnTo>
                <a:lnTo>
                  <a:pt x="250" y="42"/>
                </a:lnTo>
                <a:lnTo>
                  <a:pt x="252" y="44"/>
                </a:lnTo>
                <a:lnTo>
                  <a:pt x="258" y="46"/>
                </a:lnTo>
                <a:lnTo>
                  <a:pt x="260" y="48"/>
                </a:lnTo>
                <a:lnTo>
                  <a:pt x="262" y="48"/>
                </a:lnTo>
                <a:lnTo>
                  <a:pt x="262" y="50"/>
                </a:lnTo>
                <a:lnTo>
                  <a:pt x="264" y="50"/>
                </a:lnTo>
                <a:lnTo>
                  <a:pt x="268" y="50"/>
                </a:lnTo>
                <a:lnTo>
                  <a:pt x="270" y="50"/>
                </a:lnTo>
                <a:lnTo>
                  <a:pt x="272" y="52"/>
                </a:lnTo>
                <a:lnTo>
                  <a:pt x="274" y="52"/>
                </a:lnTo>
                <a:lnTo>
                  <a:pt x="274" y="52"/>
                </a:lnTo>
                <a:lnTo>
                  <a:pt x="274" y="52"/>
                </a:lnTo>
                <a:lnTo>
                  <a:pt x="276" y="52"/>
                </a:lnTo>
                <a:lnTo>
                  <a:pt x="276" y="54"/>
                </a:lnTo>
                <a:lnTo>
                  <a:pt x="276" y="54"/>
                </a:lnTo>
                <a:lnTo>
                  <a:pt x="276" y="56"/>
                </a:lnTo>
                <a:lnTo>
                  <a:pt x="276" y="58"/>
                </a:lnTo>
                <a:lnTo>
                  <a:pt x="278" y="60"/>
                </a:lnTo>
                <a:lnTo>
                  <a:pt x="278" y="62"/>
                </a:lnTo>
                <a:lnTo>
                  <a:pt x="278" y="64"/>
                </a:lnTo>
                <a:lnTo>
                  <a:pt x="278" y="64"/>
                </a:lnTo>
                <a:lnTo>
                  <a:pt x="278" y="64"/>
                </a:lnTo>
                <a:lnTo>
                  <a:pt x="280" y="64"/>
                </a:lnTo>
                <a:lnTo>
                  <a:pt x="282" y="66"/>
                </a:lnTo>
                <a:lnTo>
                  <a:pt x="284" y="66"/>
                </a:lnTo>
                <a:lnTo>
                  <a:pt x="286" y="66"/>
                </a:lnTo>
                <a:lnTo>
                  <a:pt x="290" y="66"/>
                </a:lnTo>
                <a:lnTo>
                  <a:pt x="292" y="66"/>
                </a:lnTo>
                <a:lnTo>
                  <a:pt x="294" y="66"/>
                </a:lnTo>
                <a:lnTo>
                  <a:pt x="298" y="66"/>
                </a:lnTo>
                <a:lnTo>
                  <a:pt x="300" y="64"/>
                </a:lnTo>
                <a:lnTo>
                  <a:pt x="304" y="64"/>
                </a:lnTo>
                <a:lnTo>
                  <a:pt x="306" y="64"/>
                </a:lnTo>
                <a:lnTo>
                  <a:pt x="308" y="62"/>
                </a:lnTo>
                <a:lnTo>
                  <a:pt x="310" y="62"/>
                </a:lnTo>
                <a:lnTo>
                  <a:pt x="314" y="60"/>
                </a:lnTo>
                <a:lnTo>
                  <a:pt x="314" y="60"/>
                </a:lnTo>
                <a:lnTo>
                  <a:pt x="316" y="58"/>
                </a:lnTo>
                <a:lnTo>
                  <a:pt x="316" y="58"/>
                </a:lnTo>
                <a:lnTo>
                  <a:pt x="318" y="58"/>
                </a:lnTo>
                <a:lnTo>
                  <a:pt x="318" y="56"/>
                </a:lnTo>
                <a:lnTo>
                  <a:pt x="318" y="56"/>
                </a:lnTo>
                <a:lnTo>
                  <a:pt x="320" y="54"/>
                </a:lnTo>
                <a:lnTo>
                  <a:pt x="320" y="52"/>
                </a:lnTo>
                <a:lnTo>
                  <a:pt x="322" y="50"/>
                </a:lnTo>
                <a:lnTo>
                  <a:pt x="322" y="50"/>
                </a:lnTo>
                <a:lnTo>
                  <a:pt x="322" y="50"/>
                </a:lnTo>
                <a:lnTo>
                  <a:pt x="322" y="50"/>
                </a:lnTo>
                <a:lnTo>
                  <a:pt x="322" y="48"/>
                </a:lnTo>
                <a:lnTo>
                  <a:pt x="324" y="48"/>
                </a:lnTo>
                <a:lnTo>
                  <a:pt x="324" y="48"/>
                </a:lnTo>
                <a:lnTo>
                  <a:pt x="324" y="50"/>
                </a:lnTo>
                <a:lnTo>
                  <a:pt x="326" y="50"/>
                </a:lnTo>
                <a:lnTo>
                  <a:pt x="328" y="50"/>
                </a:lnTo>
                <a:lnTo>
                  <a:pt x="330" y="52"/>
                </a:lnTo>
                <a:lnTo>
                  <a:pt x="330" y="54"/>
                </a:lnTo>
                <a:lnTo>
                  <a:pt x="332" y="56"/>
                </a:lnTo>
                <a:lnTo>
                  <a:pt x="334" y="56"/>
                </a:lnTo>
                <a:lnTo>
                  <a:pt x="334" y="56"/>
                </a:lnTo>
                <a:lnTo>
                  <a:pt x="334" y="56"/>
                </a:lnTo>
                <a:lnTo>
                  <a:pt x="336" y="56"/>
                </a:lnTo>
                <a:lnTo>
                  <a:pt x="336" y="56"/>
                </a:lnTo>
                <a:lnTo>
                  <a:pt x="338" y="56"/>
                </a:lnTo>
                <a:lnTo>
                  <a:pt x="338" y="54"/>
                </a:lnTo>
                <a:lnTo>
                  <a:pt x="340" y="54"/>
                </a:lnTo>
                <a:lnTo>
                  <a:pt x="342" y="52"/>
                </a:lnTo>
                <a:lnTo>
                  <a:pt x="344" y="50"/>
                </a:lnTo>
                <a:lnTo>
                  <a:pt x="346" y="46"/>
                </a:lnTo>
                <a:lnTo>
                  <a:pt x="348" y="44"/>
                </a:lnTo>
                <a:lnTo>
                  <a:pt x="350" y="44"/>
                </a:lnTo>
                <a:lnTo>
                  <a:pt x="352" y="42"/>
                </a:lnTo>
                <a:lnTo>
                  <a:pt x="352" y="42"/>
                </a:lnTo>
                <a:lnTo>
                  <a:pt x="354" y="42"/>
                </a:lnTo>
                <a:lnTo>
                  <a:pt x="354" y="40"/>
                </a:lnTo>
                <a:lnTo>
                  <a:pt x="356" y="40"/>
                </a:lnTo>
                <a:lnTo>
                  <a:pt x="358" y="40"/>
                </a:lnTo>
                <a:lnTo>
                  <a:pt x="360" y="40"/>
                </a:lnTo>
                <a:lnTo>
                  <a:pt x="362" y="40"/>
                </a:lnTo>
                <a:lnTo>
                  <a:pt x="364" y="40"/>
                </a:lnTo>
                <a:lnTo>
                  <a:pt x="366" y="40"/>
                </a:lnTo>
                <a:lnTo>
                  <a:pt x="368" y="40"/>
                </a:lnTo>
                <a:lnTo>
                  <a:pt x="368" y="40"/>
                </a:lnTo>
                <a:lnTo>
                  <a:pt x="370" y="42"/>
                </a:lnTo>
                <a:lnTo>
                  <a:pt x="372" y="42"/>
                </a:lnTo>
                <a:lnTo>
                  <a:pt x="374" y="44"/>
                </a:lnTo>
                <a:lnTo>
                  <a:pt x="378" y="46"/>
                </a:lnTo>
                <a:lnTo>
                  <a:pt x="380" y="48"/>
                </a:lnTo>
                <a:lnTo>
                  <a:pt x="378" y="52"/>
                </a:lnTo>
                <a:lnTo>
                  <a:pt x="376" y="56"/>
                </a:lnTo>
                <a:lnTo>
                  <a:pt x="376" y="58"/>
                </a:lnTo>
                <a:lnTo>
                  <a:pt x="376" y="60"/>
                </a:lnTo>
                <a:lnTo>
                  <a:pt x="376" y="62"/>
                </a:lnTo>
                <a:lnTo>
                  <a:pt x="376" y="66"/>
                </a:lnTo>
                <a:lnTo>
                  <a:pt x="376" y="72"/>
                </a:lnTo>
                <a:lnTo>
                  <a:pt x="376" y="76"/>
                </a:lnTo>
                <a:lnTo>
                  <a:pt x="376" y="80"/>
                </a:lnTo>
                <a:lnTo>
                  <a:pt x="376" y="84"/>
                </a:lnTo>
                <a:lnTo>
                  <a:pt x="376" y="88"/>
                </a:lnTo>
                <a:lnTo>
                  <a:pt x="378" y="92"/>
                </a:lnTo>
                <a:lnTo>
                  <a:pt x="378" y="92"/>
                </a:lnTo>
                <a:lnTo>
                  <a:pt x="378" y="94"/>
                </a:lnTo>
                <a:lnTo>
                  <a:pt x="380" y="96"/>
                </a:lnTo>
                <a:lnTo>
                  <a:pt x="380" y="96"/>
                </a:lnTo>
                <a:lnTo>
                  <a:pt x="380" y="96"/>
                </a:lnTo>
                <a:lnTo>
                  <a:pt x="380" y="98"/>
                </a:lnTo>
                <a:lnTo>
                  <a:pt x="382" y="98"/>
                </a:lnTo>
                <a:lnTo>
                  <a:pt x="382" y="98"/>
                </a:lnTo>
                <a:lnTo>
                  <a:pt x="384" y="98"/>
                </a:lnTo>
                <a:lnTo>
                  <a:pt x="386" y="96"/>
                </a:lnTo>
                <a:lnTo>
                  <a:pt x="386" y="96"/>
                </a:lnTo>
                <a:lnTo>
                  <a:pt x="390" y="94"/>
                </a:lnTo>
                <a:lnTo>
                  <a:pt x="392" y="94"/>
                </a:lnTo>
                <a:lnTo>
                  <a:pt x="392" y="94"/>
                </a:lnTo>
                <a:lnTo>
                  <a:pt x="398" y="92"/>
                </a:lnTo>
                <a:lnTo>
                  <a:pt x="402" y="92"/>
                </a:lnTo>
                <a:lnTo>
                  <a:pt x="404" y="92"/>
                </a:lnTo>
                <a:lnTo>
                  <a:pt x="408" y="92"/>
                </a:lnTo>
                <a:lnTo>
                  <a:pt x="412" y="90"/>
                </a:lnTo>
                <a:lnTo>
                  <a:pt x="412" y="90"/>
                </a:lnTo>
                <a:lnTo>
                  <a:pt x="414" y="90"/>
                </a:lnTo>
                <a:lnTo>
                  <a:pt x="414" y="92"/>
                </a:lnTo>
                <a:lnTo>
                  <a:pt x="416" y="92"/>
                </a:lnTo>
                <a:lnTo>
                  <a:pt x="418" y="92"/>
                </a:lnTo>
                <a:lnTo>
                  <a:pt x="420" y="94"/>
                </a:lnTo>
                <a:lnTo>
                  <a:pt x="422" y="96"/>
                </a:lnTo>
                <a:lnTo>
                  <a:pt x="424" y="98"/>
                </a:lnTo>
                <a:lnTo>
                  <a:pt x="426" y="100"/>
                </a:lnTo>
                <a:lnTo>
                  <a:pt x="426" y="102"/>
                </a:lnTo>
                <a:lnTo>
                  <a:pt x="426" y="102"/>
                </a:lnTo>
                <a:lnTo>
                  <a:pt x="428" y="104"/>
                </a:lnTo>
                <a:lnTo>
                  <a:pt x="428" y="104"/>
                </a:lnTo>
                <a:lnTo>
                  <a:pt x="428" y="106"/>
                </a:lnTo>
                <a:lnTo>
                  <a:pt x="428" y="106"/>
                </a:lnTo>
                <a:lnTo>
                  <a:pt x="426" y="108"/>
                </a:lnTo>
                <a:lnTo>
                  <a:pt x="426" y="108"/>
                </a:lnTo>
                <a:lnTo>
                  <a:pt x="426" y="110"/>
                </a:lnTo>
                <a:lnTo>
                  <a:pt x="424" y="110"/>
                </a:lnTo>
                <a:lnTo>
                  <a:pt x="422" y="112"/>
                </a:lnTo>
                <a:lnTo>
                  <a:pt x="420" y="112"/>
                </a:lnTo>
                <a:lnTo>
                  <a:pt x="416" y="114"/>
                </a:lnTo>
                <a:lnTo>
                  <a:pt x="412" y="114"/>
                </a:lnTo>
                <a:lnTo>
                  <a:pt x="408" y="116"/>
                </a:lnTo>
                <a:lnTo>
                  <a:pt x="406" y="116"/>
                </a:lnTo>
                <a:lnTo>
                  <a:pt x="404" y="118"/>
                </a:lnTo>
                <a:lnTo>
                  <a:pt x="402" y="118"/>
                </a:lnTo>
                <a:lnTo>
                  <a:pt x="398" y="120"/>
                </a:lnTo>
                <a:lnTo>
                  <a:pt x="392" y="124"/>
                </a:lnTo>
                <a:lnTo>
                  <a:pt x="386" y="128"/>
                </a:lnTo>
                <a:lnTo>
                  <a:pt x="380" y="130"/>
                </a:lnTo>
                <a:lnTo>
                  <a:pt x="378" y="132"/>
                </a:lnTo>
                <a:lnTo>
                  <a:pt x="374" y="136"/>
                </a:lnTo>
                <a:lnTo>
                  <a:pt x="372" y="138"/>
                </a:lnTo>
                <a:lnTo>
                  <a:pt x="368" y="140"/>
                </a:lnTo>
                <a:lnTo>
                  <a:pt x="366" y="142"/>
                </a:lnTo>
                <a:lnTo>
                  <a:pt x="366" y="144"/>
                </a:lnTo>
                <a:lnTo>
                  <a:pt x="362" y="148"/>
                </a:lnTo>
                <a:lnTo>
                  <a:pt x="360" y="150"/>
                </a:lnTo>
                <a:lnTo>
                  <a:pt x="358" y="152"/>
                </a:lnTo>
                <a:lnTo>
                  <a:pt x="358" y="152"/>
                </a:lnTo>
                <a:lnTo>
                  <a:pt x="356" y="154"/>
                </a:lnTo>
                <a:lnTo>
                  <a:pt x="356" y="154"/>
                </a:lnTo>
                <a:lnTo>
                  <a:pt x="354" y="154"/>
                </a:lnTo>
                <a:lnTo>
                  <a:pt x="354" y="154"/>
                </a:lnTo>
                <a:lnTo>
                  <a:pt x="352" y="154"/>
                </a:lnTo>
                <a:lnTo>
                  <a:pt x="350" y="154"/>
                </a:lnTo>
                <a:lnTo>
                  <a:pt x="350" y="154"/>
                </a:lnTo>
                <a:lnTo>
                  <a:pt x="346" y="152"/>
                </a:lnTo>
                <a:lnTo>
                  <a:pt x="344" y="150"/>
                </a:lnTo>
                <a:lnTo>
                  <a:pt x="342" y="148"/>
                </a:lnTo>
                <a:lnTo>
                  <a:pt x="340" y="148"/>
                </a:lnTo>
                <a:lnTo>
                  <a:pt x="338" y="148"/>
                </a:lnTo>
                <a:lnTo>
                  <a:pt x="338" y="148"/>
                </a:lnTo>
                <a:lnTo>
                  <a:pt x="336" y="148"/>
                </a:lnTo>
                <a:lnTo>
                  <a:pt x="336" y="148"/>
                </a:lnTo>
                <a:lnTo>
                  <a:pt x="334" y="148"/>
                </a:lnTo>
                <a:lnTo>
                  <a:pt x="334" y="148"/>
                </a:lnTo>
                <a:lnTo>
                  <a:pt x="334" y="150"/>
                </a:lnTo>
                <a:lnTo>
                  <a:pt x="334" y="150"/>
                </a:lnTo>
                <a:lnTo>
                  <a:pt x="334" y="152"/>
                </a:lnTo>
                <a:lnTo>
                  <a:pt x="334" y="152"/>
                </a:lnTo>
                <a:lnTo>
                  <a:pt x="334" y="156"/>
                </a:lnTo>
                <a:lnTo>
                  <a:pt x="334" y="160"/>
                </a:lnTo>
                <a:lnTo>
                  <a:pt x="336" y="162"/>
                </a:lnTo>
                <a:lnTo>
                  <a:pt x="336" y="164"/>
                </a:lnTo>
                <a:lnTo>
                  <a:pt x="336" y="168"/>
                </a:lnTo>
                <a:lnTo>
                  <a:pt x="336" y="174"/>
                </a:lnTo>
                <a:lnTo>
                  <a:pt x="334" y="176"/>
                </a:lnTo>
                <a:lnTo>
                  <a:pt x="334" y="178"/>
                </a:lnTo>
                <a:lnTo>
                  <a:pt x="334" y="180"/>
                </a:lnTo>
                <a:lnTo>
                  <a:pt x="334" y="182"/>
                </a:lnTo>
                <a:lnTo>
                  <a:pt x="332" y="182"/>
                </a:lnTo>
                <a:lnTo>
                  <a:pt x="332" y="184"/>
                </a:lnTo>
                <a:lnTo>
                  <a:pt x="328" y="188"/>
                </a:lnTo>
                <a:lnTo>
                  <a:pt x="326" y="190"/>
                </a:lnTo>
                <a:lnTo>
                  <a:pt x="322" y="192"/>
                </a:lnTo>
                <a:lnTo>
                  <a:pt x="320" y="196"/>
                </a:lnTo>
                <a:lnTo>
                  <a:pt x="316" y="198"/>
                </a:lnTo>
                <a:lnTo>
                  <a:pt x="314" y="198"/>
                </a:lnTo>
                <a:lnTo>
                  <a:pt x="314" y="200"/>
                </a:lnTo>
                <a:lnTo>
                  <a:pt x="312" y="200"/>
                </a:lnTo>
                <a:lnTo>
                  <a:pt x="310" y="200"/>
                </a:lnTo>
                <a:lnTo>
                  <a:pt x="308" y="200"/>
                </a:lnTo>
                <a:lnTo>
                  <a:pt x="308" y="202"/>
                </a:lnTo>
                <a:lnTo>
                  <a:pt x="306" y="200"/>
                </a:lnTo>
                <a:lnTo>
                  <a:pt x="304" y="200"/>
                </a:lnTo>
                <a:lnTo>
                  <a:pt x="300" y="200"/>
                </a:lnTo>
                <a:lnTo>
                  <a:pt x="296" y="198"/>
                </a:lnTo>
                <a:lnTo>
                  <a:pt x="292" y="198"/>
                </a:lnTo>
                <a:lnTo>
                  <a:pt x="288" y="196"/>
                </a:lnTo>
                <a:lnTo>
                  <a:pt x="286" y="196"/>
                </a:lnTo>
                <a:lnTo>
                  <a:pt x="284" y="196"/>
                </a:lnTo>
                <a:lnTo>
                  <a:pt x="282" y="196"/>
                </a:lnTo>
                <a:lnTo>
                  <a:pt x="282" y="196"/>
                </a:lnTo>
                <a:lnTo>
                  <a:pt x="280" y="198"/>
                </a:lnTo>
                <a:lnTo>
                  <a:pt x="280" y="198"/>
                </a:lnTo>
                <a:lnTo>
                  <a:pt x="278" y="198"/>
                </a:lnTo>
                <a:lnTo>
                  <a:pt x="278" y="200"/>
                </a:lnTo>
                <a:lnTo>
                  <a:pt x="276" y="202"/>
                </a:lnTo>
                <a:lnTo>
                  <a:pt x="272" y="204"/>
                </a:lnTo>
                <a:lnTo>
                  <a:pt x="272" y="204"/>
                </a:lnTo>
                <a:lnTo>
                  <a:pt x="270" y="206"/>
                </a:lnTo>
                <a:lnTo>
                  <a:pt x="268" y="206"/>
                </a:lnTo>
                <a:lnTo>
                  <a:pt x="266" y="208"/>
                </a:lnTo>
                <a:lnTo>
                  <a:pt x="262" y="208"/>
                </a:lnTo>
                <a:lnTo>
                  <a:pt x="260" y="210"/>
                </a:lnTo>
                <a:lnTo>
                  <a:pt x="256" y="210"/>
                </a:lnTo>
                <a:lnTo>
                  <a:pt x="254" y="212"/>
                </a:lnTo>
                <a:lnTo>
                  <a:pt x="250" y="212"/>
                </a:lnTo>
                <a:lnTo>
                  <a:pt x="250" y="212"/>
                </a:lnTo>
                <a:lnTo>
                  <a:pt x="248" y="212"/>
                </a:lnTo>
                <a:lnTo>
                  <a:pt x="248" y="212"/>
                </a:lnTo>
                <a:lnTo>
                  <a:pt x="246" y="212"/>
                </a:lnTo>
                <a:lnTo>
                  <a:pt x="244" y="210"/>
                </a:lnTo>
                <a:lnTo>
                  <a:pt x="244" y="210"/>
                </a:lnTo>
                <a:lnTo>
                  <a:pt x="240" y="208"/>
                </a:lnTo>
                <a:lnTo>
                  <a:pt x="238" y="208"/>
                </a:lnTo>
                <a:lnTo>
                  <a:pt x="232" y="204"/>
                </a:lnTo>
                <a:lnTo>
                  <a:pt x="230" y="202"/>
                </a:lnTo>
                <a:lnTo>
                  <a:pt x="228" y="200"/>
                </a:lnTo>
                <a:lnTo>
                  <a:pt x="224" y="200"/>
                </a:lnTo>
                <a:lnTo>
                  <a:pt x="218" y="198"/>
                </a:lnTo>
                <a:lnTo>
                  <a:pt x="214" y="196"/>
                </a:lnTo>
                <a:lnTo>
                  <a:pt x="210" y="196"/>
                </a:lnTo>
                <a:lnTo>
                  <a:pt x="206" y="196"/>
                </a:lnTo>
                <a:lnTo>
                  <a:pt x="202" y="194"/>
                </a:lnTo>
                <a:lnTo>
                  <a:pt x="196" y="194"/>
                </a:lnTo>
                <a:lnTo>
                  <a:pt x="192" y="194"/>
                </a:lnTo>
                <a:lnTo>
                  <a:pt x="180" y="194"/>
                </a:lnTo>
                <a:lnTo>
                  <a:pt x="168" y="194"/>
                </a:lnTo>
                <a:lnTo>
                  <a:pt x="162" y="194"/>
                </a:lnTo>
                <a:lnTo>
                  <a:pt x="158" y="194"/>
                </a:lnTo>
                <a:lnTo>
                  <a:pt x="152" y="194"/>
                </a:lnTo>
                <a:lnTo>
                  <a:pt x="146" y="194"/>
                </a:lnTo>
                <a:lnTo>
                  <a:pt x="142" y="192"/>
                </a:lnTo>
                <a:lnTo>
                  <a:pt x="136" y="192"/>
                </a:lnTo>
                <a:lnTo>
                  <a:pt x="134" y="192"/>
                </a:lnTo>
                <a:lnTo>
                  <a:pt x="132" y="190"/>
                </a:lnTo>
                <a:lnTo>
                  <a:pt x="130" y="190"/>
                </a:lnTo>
                <a:lnTo>
                  <a:pt x="130" y="190"/>
                </a:lnTo>
                <a:lnTo>
                  <a:pt x="128" y="188"/>
                </a:lnTo>
                <a:lnTo>
                  <a:pt x="126" y="188"/>
                </a:lnTo>
                <a:lnTo>
                  <a:pt x="124" y="186"/>
                </a:lnTo>
                <a:lnTo>
                  <a:pt x="124" y="184"/>
                </a:lnTo>
                <a:lnTo>
                  <a:pt x="120" y="182"/>
                </a:lnTo>
                <a:lnTo>
                  <a:pt x="118" y="180"/>
                </a:lnTo>
                <a:lnTo>
                  <a:pt x="118" y="178"/>
                </a:lnTo>
                <a:lnTo>
                  <a:pt x="116" y="176"/>
                </a:lnTo>
                <a:lnTo>
                  <a:pt x="114" y="170"/>
                </a:lnTo>
                <a:lnTo>
                  <a:pt x="112" y="168"/>
                </a:lnTo>
                <a:lnTo>
                  <a:pt x="112" y="166"/>
                </a:lnTo>
                <a:lnTo>
                  <a:pt x="110" y="164"/>
                </a:lnTo>
                <a:lnTo>
                  <a:pt x="110" y="162"/>
                </a:lnTo>
                <a:lnTo>
                  <a:pt x="108" y="162"/>
                </a:lnTo>
                <a:lnTo>
                  <a:pt x="108" y="160"/>
                </a:lnTo>
                <a:lnTo>
                  <a:pt x="106" y="160"/>
                </a:lnTo>
                <a:lnTo>
                  <a:pt x="104" y="158"/>
                </a:lnTo>
                <a:lnTo>
                  <a:pt x="102" y="156"/>
                </a:lnTo>
                <a:lnTo>
                  <a:pt x="96" y="154"/>
                </a:lnTo>
                <a:lnTo>
                  <a:pt x="92" y="152"/>
                </a:lnTo>
                <a:lnTo>
                  <a:pt x="90" y="152"/>
                </a:lnTo>
                <a:lnTo>
                  <a:pt x="84" y="150"/>
                </a:lnTo>
                <a:lnTo>
                  <a:pt x="78" y="150"/>
                </a:lnTo>
                <a:lnTo>
                  <a:pt x="74" y="148"/>
                </a:lnTo>
                <a:lnTo>
                  <a:pt x="70" y="148"/>
                </a:lnTo>
                <a:lnTo>
                  <a:pt x="60" y="148"/>
                </a:lnTo>
                <a:lnTo>
                  <a:pt x="56" y="146"/>
                </a:lnTo>
                <a:lnTo>
                  <a:pt x="54" y="146"/>
                </a:lnTo>
                <a:lnTo>
                  <a:pt x="52" y="146"/>
                </a:lnTo>
                <a:lnTo>
                  <a:pt x="50" y="146"/>
                </a:lnTo>
                <a:lnTo>
                  <a:pt x="48" y="144"/>
                </a:lnTo>
                <a:lnTo>
                  <a:pt x="46" y="144"/>
                </a:lnTo>
                <a:lnTo>
                  <a:pt x="44" y="142"/>
                </a:lnTo>
                <a:lnTo>
                  <a:pt x="44" y="142"/>
                </a:lnTo>
                <a:lnTo>
                  <a:pt x="42" y="142"/>
                </a:lnTo>
                <a:lnTo>
                  <a:pt x="42" y="140"/>
                </a:lnTo>
                <a:lnTo>
                  <a:pt x="42" y="138"/>
                </a:lnTo>
                <a:lnTo>
                  <a:pt x="40" y="136"/>
                </a:lnTo>
                <a:lnTo>
                  <a:pt x="38" y="132"/>
                </a:lnTo>
                <a:lnTo>
                  <a:pt x="38" y="128"/>
                </a:lnTo>
                <a:lnTo>
                  <a:pt x="36" y="124"/>
                </a:lnTo>
                <a:lnTo>
                  <a:pt x="36" y="122"/>
                </a:lnTo>
                <a:lnTo>
                  <a:pt x="34" y="118"/>
                </a:lnTo>
                <a:lnTo>
                  <a:pt x="34" y="118"/>
                </a:lnTo>
                <a:lnTo>
                  <a:pt x="34" y="116"/>
                </a:lnTo>
                <a:lnTo>
                  <a:pt x="32" y="110"/>
                </a:lnTo>
                <a:lnTo>
                  <a:pt x="32" y="108"/>
                </a:lnTo>
                <a:lnTo>
                  <a:pt x="32" y="106"/>
                </a:lnTo>
                <a:lnTo>
                  <a:pt x="30" y="104"/>
                </a:lnTo>
                <a:lnTo>
                  <a:pt x="30" y="104"/>
                </a:lnTo>
                <a:lnTo>
                  <a:pt x="30" y="102"/>
                </a:lnTo>
                <a:lnTo>
                  <a:pt x="28" y="102"/>
                </a:lnTo>
                <a:lnTo>
                  <a:pt x="28" y="102"/>
                </a:lnTo>
                <a:lnTo>
                  <a:pt x="26" y="100"/>
                </a:lnTo>
                <a:lnTo>
                  <a:pt x="26" y="100"/>
                </a:lnTo>
                <a:lnTo>
                  <a:pt x="22" y="98"/>
                </a:lnTo>
                <a:lnTo>
                  <a:pt x="18" y="96"/>
                </a:lnTo>
                <a:lnTo>
                  <a:pt x="16" y="96"/>
                </a:lnTo>
                <a:lnTo>
                  <a:pt x="12" y="94"/>
                </a:lnTo>
                <a:lnTo>
                  <a:pt x="10" y="92"/>
                </a:lnTo>
                <a:lnTo>
                  <a:pt x="8" y="92"/>
                </a:lnTo>
                <a:lnTo>
                  <a:pt x="8" y="92"/>
                </a:lnTo>
                <a:lnTo>
                  <a:pt x="6" y="90"/>
                </a:lnTo>
                <a:lnTo>
                  <a:pt x="6" y="88"/>
                </a:lnTo>
                <a:lnTo>
                  <a:pt x="4" y="86"/>
                </a:lnTo>
                <a:lnTo>
                  <a:pt x="0" y="8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3" name="Freeform 126"/>
          <p:cNvSpPr>
            <a:spLocks/>
          </p:cNvSpPr>
          <p:nvPr/>
        </p:nvSpPr>
        <p:spPr bwMode="auto">
          <a:xfrm>
            <a:off x="6261098" y="4369079"/>
            <a:ext cx="55426" cy="107389"/>
          </a:xfrm>
          <a:custGeom>
            <a:avLst/>
            <a:gdLst>
              <a:gd name="T0" fmla="*/ 10 w 32"/>
              <a:gd name="T1" fmla="*/ 0 h 62"/>
              <a:gd name="T2" fmla="*/ 8 w 32"/>
              <a:gd name="T3" fmla="*/ 2 h 62"/>
              <a:gd name="T4" fmla="*/ 6 w 32"/>
              <a:gd name="T5" fmla="*/ 2 h 62"/>
              <a:gd name="T6" fmla="*/ 6 w 32"/>
              <a:gd name="T7" fmla="*/ 6 h 62"/>
              <a:gd name="T8" fmla="*/ 2 w 32"/>
              <a:gd name="T9" fmla="*/ 10 h 62"/>
              <a:gd name="T10" fmla="*/ 0 w 32"/>
              <a:gd name="T11" fmla="*/ 18 h 62"/>
              <a:gd name="T12" fmla="*/ 0 w 32"/>
              <a:gd name="T13" fmla="*/ 24 h 62"/>
              <a:gd name="T14" fmla="*/ 0 w 32"/>
              <a:gd name="T15" fmla="*/ 30 h 62"/>
              <a:gd name="T16" fmla="*/ 0 w 32"/>
              <a:gd name="T17" fmla="*/ 36 h 62"/>
              <a:gd name="T18" fmla="*/ 0 w 32"/>
              <a:gd name="T19" fmla="*/ 40 h 62"/>
              <a:gd name="T20" fmla="*/ 0 w 32"/>
              <a:gd name="T21" fmla="*/ 46 h 62"/>
              <a:gd name="T22" fmla="*/ 2 w 32"/>
              <a:gd name="T23" fmla="*/ 52 h 62"/>
              <a:gd name="T24" fmla="*/ 6 w 32"/>
              <a:gd name="T25" fmla="*/ 56 h 62"/>
              <a:gd name="T26" fmla="*/ 6 w 32"/>
              <a:gd name="T27" fmla="*/ 58 h 62"/>
              <a:gd name="T28" fmla="*/ 8 w 32"/>
              <a:gd name="T29" fmla="*/ 60 h 62"/>
              <a:gd name="T30" fmla="*/ 10 w 32"/>
              <a:gd name="T31" fmla="*/ 60 h 62"/>
              <a:gd name="T32" fmla="*/ 14 w 32"/>
              <a:gd name="T33" fmla="*/ 62 h 62"/>
              <a:gd name="T34" fmla="*/ 20 w 32"/>
              <a:gd name="T35" fmla="*/ 60 h 62"/>
              <a:gd name="T36" fmla="*/ 26 w 32"/>
              <a:gd name="T37" fmla="*/ 58 h 62"/>
              <a:gd name="T38" fmla="*/ 28 w 32"/>
              <a:gd name="T39" fmla="*/ 58 h 62"/>
              <a:gd name="T40" fmla="*/ 30 w 32"/>
              <a:gd name="T41" fmla="*/ 56 h 62"/>
              <a:gd name="T42" fmla="*/ 32 w 32"/>
              <a:gd name="T43" fmla="*/ 54 h 62"/>
              <a:gd name="T44" fmla="*/ 32 w 32"/>
              <a:gd name="T45" fmla="*/ 50 h 62"/>
              <a:gd name="T46" fmla="*/ 32 w 32"/>
              <a:gd name="T47" fmla="*/ 44 h 62"/>
              <a:gd name="T48" fmla="*/ 32 w 32"/>
              <a:gd name="T49" fmla="*/ 38 h 62"/>
              <a:gd name="T50" fmla="*/ 32 w 32"/>
              <a:gd name="T51" fmla="*/ 28 h 62"/>
              <a:gd name="T52" fmla="*/ 30 w 32"/>
              <a:gd name="T53" fmla="*/ 20 h 62"/>
              <a:gd name="T54" fmla="*/ 28 w 32"/>
              <a:gd name="T55" fmla="*/ 18 h 62"/>
              <a:gd name="T56" fmla="*/ 24 w 32"/>
              <a:gd name="T57" fmla="*/ 14 h 62"/>
              <a:gd name="T58" fmla="*/ 20 w 32"/>
              <a:gd name="T59" fmla="*/ 8 h 62"/>
              <a:gd name="T60" fmla="*/ 16 w 32"/>
              <a:gd name="T61" fmla="*/ 4 h 62"/>
              <a:gd name="T62" fmla="*/ 14 w 32"/>
              <a:gd name="T63" fmla="*/ 2 h 62"/>
              <a:gd name="T64" fmla="*/ 12 w 32"/>
              <a:gd name="T65" fmla="*/ 0 h 62"/>
              <a:gd name="T66" fmla="*/ 10 w 32"/>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62">
                <a:moveTo>
                  <a:pt x="10" y="0"/>
                </a:moveTo>
                <a:lnTo>
                  <a:pt x="10" y="0"/>
                </a:lnTo>
                <a:lnTo>
                  <a:pt x="8" y="0"/>
                </a:lnTo>
                <a:lnTo>
                  <a:pt x="8" y="2"/>
                </a:lnTo>
                <a:lnTo>
                  <a:pt x="8" y="2"/>
                </a:lnTo>
                <a:lnTo>
                  <a:pt x="6" y="2"/>
                </a:lnTo>
                <a:lnTo>
                  <a:pt x="6" y="4"/>
                </a:lnTo>
                <a:lnTo>
                  <a:pt x="6" y="6"/>
                </a:lnTo>
                <a:lnTo>
                  <a:pt x="4" y="8"/>
                </a:lnTo>
                <a:lnTo>
                  <a:pt x="2" y="10"/>
                </a:lnTo>
                <a:lnTo>
                  <a:pt x="2" y="14"/>
                </a:lnTo>
                <a:lnTo>
                  <a:pt x="0" y="18"/>
                </a:lnTo>
                <a:lnTo>
                  <a:pt x="0" y="20"/>
                </a:lnTo>
                <a:lnTo>
                  <a:pt x="0" y="24"/>
                </a:lnTo>
                <a:lnTo>
                  <a:pt x="0" y="26"/>
                </a:lnTo>
                <a:lnTo>
                  <a:pt x="0" y="30"/>
                </a:lnTo>
                <a:lnTo>
                  <a:pt x="0" y="32"/>
                </a:lnTo>
                <a:lnTo>
                  <a:pt x="0" y="36"/>
                </a:lnTo>
                <a:lnTo>
                  <a:pt x="0" y="38"/>
                </a:lnTo>
                <a:lnTo>
                  <a:pt x="0" y="40"/>
                </a:lnTo>
                <a:lnTo>
                  <a:pt x="0" y="42"/>
                </a:lnTo>
                <a:lnTo>
                  <a:pt x="0" y="46"/>
                </a:lnTo>
                <a:lnTo>
                  <a:pt x="2" y="48"/>
                </a:lnTo>
                <a:lnTo>
                  <a:pt x="2" y="52"/>
                </a:lnTo>
                <a:lnTo>
                  <a:pt x="4" y="54"/>
                </a:lnTo>
                <a:lnTo>
                  <a:pt x="6" y="56"/>
                </a:lnTo>
                <a:lnTo>
                  <a:pt x="6" y="58"/>
                </a:lnTo>
                <a:lnTo>
                  <a:pt x="6" y="58"/>
                </a:lnTo>
                <a:lnTo>
                  <a:pt x="8" y="60"/>
                </a:lnTo>
                <a:lnTo>
                  <a:pt x="8" y="60"/>
                </a:lnTo>
                <a:lnTo>
                  <a:pt x="10" y="60"/>
                </a:lnTo>
                <a:lnTo>
                  <a:pt x="10" y="60"/>
                </a:lnTo>
                <a:lnTo>
                  <a:pt x="12" y="60"/>
                </a:lnTo>
                <a:lnTo>
                  <a:pt x="14" y="62"/>
                </a:lnTo>
                <a:lnTo>
                  <a:pt x="16" y="60"/>
                </a:lnTo>
                <a:lnTo>
                  <a:pt x="20" y="60"/>
                </a:lnTo>
                <a:lnTo>
                  <a:pt x="22" y="60"/>
                </a:lnTo>
                <a:lnTo>
                  <a:pt x="26" y="58"/>
                </a:lnTo>
                <a:lnTo>
                  <a:pt x="26" y="58"/>
                </a:lnTo>
                <a:lnTo>
                  <a:pt x="28" y="58"/>
                </a:lnTo>
                <a:lnTo>
                  <a:pt x="28" y="58"/>
                </a:lnTo>
                <a:lnTo>
                  <a:pt x="30" y="56"/>
                </a:lnTo>
                <a:lnTo>
                  <a:pt x="30" y="54"/>
                </a:lnTo>
                <a:lnTo>
                  <a:pt x="32" y="54"/>
                </a:lnTo>
                <a:lnTo>
                  <a:pt x="32" y="52"/>
                </a:lnTo>
                <a:lnTo>
                  <a:pt x="32" y="50"/>
                </a:lnTo>
                <a:lnTo>
                  <a:pt x="32" y="46"/>
                </a:lnTo>
                <a:lnTo>
                  <a:pt x="32" y="44"/>
                </a:lnTo>
                <a:lnTo>
                  <a:pt x="32" y="42"/>
                </a:lnTo>
                <a:lnTo>
                  <a:pt x="32" y="38"/>
                </a:lnTo>
                <a:lnTo>
                  <a:pt x="32" y="34"/>
                </a:lnTo>
                <a:lnTo>
                  <a:pt x="32" y="28"/>
                </a:lnTo>
                <a:lnTo>
                  <a:pt x="30" y="24"/>
                </a:lnTo>
                <a:lnTo>
                  <a:pt x="30" y="20"/>
                </a:lnTo>
                <a:lnTo>
                  <a:pt x="28" y="20"/>
                </a:lnTo>
                <a:lnTo>
                  <a:pt x="28" y="18"/>
                </a:lnTo>
                <a:lnTo>
                  <a:pt x="26" y="16"/>
                </a:lnTo>
                <a:lnTo>
                  <a:pt x="24" y="14"/>
                </a:lnTo>
                <a:lnTo>
                  <a:pt x="22" y="12"/>
                </a:lnTo>
                <a:lnTo>
                  <a:pt x="20" y="8"/>
                </a:lnTo>
                <a:lnTo>
                  <a:pt x="18" y="6"/>
                </a:lnTo>
                <a:lnTo>
                  <a:pt x="16" y="4"/>
                </a:lnTo>
                <a:lnTo>
                  <a:pt x="16" y="2"/>
                </a:lnTo>
                <a:lnTo>
                  <a:pt x="14" y="2"/>
                </a:lnTo>
                <a:lnTo>
                  <a:pt x="12" y="2"/>
                </a:lnTo>
                <a:lnTo>
                  <a:pt x="12" y="0"/>
                </a:lnTo>
                <a:lnTo>
                  <a:pt x="10" y="0"/>
                </a:lnTo>
                <a:lnTo>
                  <a:pt x="1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4" name="Freeform 127"/>
          <p:cNvSpPr>
            <a:spLocks/>
          </p:cNvSpPr>
          <p:nvPr/>
        </p:nvSpPr>
        <p:spPr bwMode="auto">
          <a:xfrm>
            <a:off x="6261098" y="4369079"/>
            <a:ext cx="55426" cy="107389"/>
          </a:xfrm>
          <a:custGeom>
            <a:avLst/>
            <a:gdLst>
              <a:gd name="T0" fmla="*/ 10 w 32"/>
              <a:gd name="T1" fmla="*/ 0 h 62"/>
              <a:gd name="T2" fmla="*/ 8 w 32"/>
              <a:gd name="T3" fmla="*/ 2 h 62"/>
              <a:gd name="T4" fmla="*/ 6 w 32"/>
              <a:gd name="T5" fmla="*/ 2 h 62"/>
              <a:gd name="T6" fmla="*/ 6 w 32"/>
              <a:gd name="T7" fmla="*/ 6 h 62"/>
              <a:gd name="T8" fmla="*/ 2 w 32"/>
              <a:gd name="T9" fmla="*/ 10 h 62"/>
              <a:gd name="T10" fmla="*/ 0 w 32"/>
              <a:gd name="T11" fmla="*/ 18 h 62"/>
              <a:gd name="T12" fmla="*/ 0 w 32"/>
              <a:gd name="T13" fmla="*/ 24 h 62"/>
              <a:gd name="T14" fmla="*/ 0 w 32"/>
              <a:gd name="T15" fmla="*/ 30 h 62"/>
              <a:gd name="T16" fmla="*/ 0 w 32"/>
              <a:gd name="T17" fmla="*/ 36 h 62"/>
              <a:gd name="T18" fmla="*/ 0 w 32"/>
              <a:gd name="T19" fmla="*/ 40 h 62"/>
              <a:gd name="T20" fmla="*/ 0 w 32"/>
              <a:gd name="T21" fmla="*/ 46 h 62"/>
              <a:gd name="T22" fmla="*/ 2 w 32"/>
              <a:gd name="T23" fmla="*/ 52 h 62"/>
              <a:gd name="T24" fmla="*/ 6 w 32"/>
              <a:gd name="T25" fmla="*/ 56 h 62"/>
              <a:gd name="T26" fmla="*/ 6 w 32"/>
              <a:gd name="T27" fmla="*/ 58 h 62"/>
              <a:gd name="T28" fmla="*/ 8 w 32"/>
              <a:gd name="T29" fmla="*/ 60 h 62"/>
              <a:gd name="T30" fmla="*/ 10 w 32"/>
              <a:gd name="T31" fmla="*/ 60 h 62"/>
              <a:gd name="T32" fmla="*/ 14 w 32"/>
              <a:gd name="T33" fmla="*/ 62 h 62"/>
              <a:gd name="T34" fmla="*/ 20 w 32"/>
              <a:gd name="T35" fmla="*/ 60 h 62"/>
              <a:gd name="T36" fmla="*/ 26 w 32"/>
              <a:gd name="T37" fmla="*/ 58 h 62"/>
              <a:gd name="T38" fmla="*/ 28 w 32"/>
              <a:gd name="T39" fmla="*/ 58 h 62"/>
              <a:gd name="T40" fmla="*/ 30 w 32"/>
              <a:gd name="T41" fmla="*/ 56 h 62"/>
              <a:gd name="T42" fmla="*/ 32 w 32"/>
              <a:gd name="T43" fmla="*/ 54 h 62"/>
              <a:gd name="T44" fmla="*/ 32 w 32"/>
              <a:gd name="T45" fmla="*/ 50 h 62"/>
              <a:gd name="T46" fmla="*/ 32 w 32"/>
              <a:gd name="T47" fmla="*/ 44 h 62"/>
              <a:gd name="T48" fmla="*/ 32 w 32"/>
              <a:gd name="T49" fmla="*/ 38 h 62"/>
              <a:gd name="T50" fmla="*/ 32 w 32"/>
              <a:gd name="T51" fmla="*/ 28 h 62"/>
              <a:gd name="T52" fmla="*/ 30 w 32"/>
              <a:gd name="T53" fmla="*/ 20 h 62"/>
              <a:gd name="T54" fmla="*/ 28 w 32"/>
              <a:gd name="T55" fmla="*/ 18 h 62"/>
              <a:gd name="T56" fmla="*/ 24 w 32"/>
              <a:gd name="T57" fmla="*/ 14 h 62"/>
              <a:gd name="T58" fmla="*/ 20 w 32"/>
              <a:gd name="T59" fmla="*/ 8 h 62"/>
              <a:gd name="T60" fmla="*/ 16 w 32"/>
              <a:gd name="T61" fmla="*/ 4 h 62"/>
              <a:gd name="T62" fmla="*/ 14 w 32"/>
              <a:gd name="T63" fmla="*/ 2 h 62"/>
              <a:gd name="T64" fmla="*/ 12 w 32"/>
              <a:gd name="T65" fmla="*/ 0 h 62"/>
              <a:gd name="T66" fmla="*/ 10 w 32"/>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62">
                <a:moveTo>
                  <a:pt x="10" y="0"/>
                </a:moveTo>
                <a:lnTo>
                  <a:pt x="10" y="0"/>
                </a:lnTo>
                <a:lnTo>
                  <a:pt x="8" y="0"/>
                </a:lnTo>
                <a:lnTo>
                  <a:pt x="8" y="2"/>
                </a:lnTo>
                <a:lnTo>
                  <a:pt x="8" y="2"/>
                </a:lnTo>
                <a:lnTo>
                  <a:pt x="6" y="2"/>
                </a:lnTo>
                <a:lnTo>
                  <a:pt x="6" y="4"/>
                </a:lnTo>
                <a:lnTo>
                  <a:pt x="6" y="6"/>
                </a:lnTo>
                <a:lnTo>
                  <a:pt x="4" y="8"/>
                </a:lnTo>
                <a:lnTo>
                  <a:pt x="2" y="10"/>
                </a:lnTo>
                <a:lnTo>
                  <a:pt x="2" y="14"/>
                </a:lnTo>
                <a:lnTo>
                  <a:pt x="0" y="18"/>
                </a:lnTo>
                <a:lnTo>
                  <a:pt x="0" y="20"/>
                </a:lnTo>
                <a:lnTo>
                  <a:pt x="0" y="24"/>
                </a:lnTo>
                <a:lnTo>
                  <a:pt x="0" y="26"/>
                </a:lnTo>
                <a:lnTo>
                  <a:pt x="0" y="30"/>
                </a:lnTo>
                <a:lnTo>
                  <a:pt x="0" y="32"/>
                </a:lnTo>
                <a:lnTo>
                  <a:pt x="0" y="36"/>
                </a:lnTo>
                <a:lnTo>
                  <a:pt x="0" y="38"/>
                </a:lnTo>
                <a:lnTo>
                  <a:pt x="0" y="40"/>
                </a:lnTo>
                <a:lnTo>
                  <a:pt x="0" y="42"/>
                </a:lnTo>
                <a:lnTo>
                  <a:pt x="0" y="46"/>
                </a:lnTo>
                <a:lnTo>
                  <a:pt x="2" y="48"/>
                </a:lnTo>
                <a:lnTo>
                  <a:pt x="2" y="52"/>
                </a:lnTo>
                <a:lnTo>
                  <a:pt x="4" y="54"/>
                </a:lnTo>
                <a:lnTo>
                  <a:pt x="6" y="56"/>
                </a:lnTo>
                <a:lnTo>
                  <a:pt x="6" y="58"/>
                </a:lnTo>
                <a:lnTo>
                  <a:pt x="6" y="58"/>
                </a:lnTo>
                <a:lnTo>
                  <a:pt x="8" y="60"/>
                </a:lnTo>
                <a:lnTo>
                  <a:pt x="8" y="60"/>
                </a:lnTo>
                <a:lnTo>
                  <a:pt x="10" y="60"/>
                </a:lnTo>
                <a:lnTo>
                  <a:pt x="10" y="60"/>
                </a:lnTo>
                <a:lnTo>
                  <a:pt x="12" y="60"/>
                </a:lnTo>
                <a:lnTo>
                  <a:pt x="14" y="62"/>
                </a:lnTo>
                <a:lnTo>
                  <a:pt x="16" y="60"/>
                </a:lnTo>
                <a:lnTo>
                  <a:pt x="20" y="60"/>
                </a:lnTo>
                <a:lnTo>
                  <a:pt x="22" y="60"/>
                </a:lnTo>
                <a:lnTo>
                  <a:pt x="26" y="58"/>
                </a:lnTo>
                <a:lnTo>
                  <a:pt x="26" y="58"/>
                </a:lnTo>
                <a:lnTo>
                  <a:pt x="28" y="58"/>
                </a:lnTo>
                <a:lnTo>
                  <a:pt x="28" y="58"/>
                </a:lnTo>
                <a:lnTo>
                  <a:pt x="30" y="56"/>
                </a:lnTo>
                <a:lnTo>
                  <a:pt x="30" y="54"/>
                </a:lnTo>
                <a:lnTo>
                  <a:pt x="32" y="54"/>
                </a:lnTo>
                <a:lnTo>
                  <a:pt x="32" y="52"/>
                </a:lnTo>
                <a:lnTo>
                  <a:pt x="32" y="50"/>
                </a:lnTo>
                <a:lnTo>
                  <a:pt x="32" y="46"/>
                </a:lnTo>
                <a:lnTo>
                  <a:pt x="32" y="44"/>
                </a:lnTo>
                <a:lnTo>
                  <a:pt x="32" y="42"/>
                </a:lnTo>
                <a:lnTo>
                  <a:pt x="32" y="38"/>
                </a:lnTo>
                <a:lnTo>
                  <a:pt x="32" y="34"/>
                </a:lnTo>
                <a:lnTo>
                  <a:pt x="32" y="28"/>
                </a:lnTo>
                <a:lnTo>
                  <a:pt x="30" y="24"/>
                </a:lnTo>
                <a:lnTo>
                  <a:pt x="30" y="20"/>
                </a:lnTo>
                <a:lnTo>
                  <a:pt x="28" y="20"/>
                </a:lnTo>
                <a:lnTo>
                  <a:pt x="28" y="18"/>
                </a:lnTo>
                <a:lnTo>
                  <a:pt x="26" y="16"/>
                </a:lnTo>
                <a:lnTo>
                  <a:pt x="24" y="14"/>
                </a:lnTo>
                <a:lnTo>
                  <a:pt x="22" y="12"/>
                </a:lnTo>
                <a:lnTo>
                  <a:pt x="20" y="8"/>
                </a:lnTo>
                <a:lnTo>
                  <a:pt x="18" y="6"/>
                </a:lnTo>
                <a:lnTo>
                  <a:pt x="16" y="4"/>
                </a:lnTo>
                <a:lnTo>
                  <a:pt x="16" y="2"/>
                </a:lnTo>
                <a:lnTo>
                  <a:pt x="14" y="2"/>
                </a:lnTo>
                <a:lnTo>
                  <a:pt x="12" y="2"/>
                </a:lnTo>
                <a:lnTo>
                  <a:pt x="12" y="0"/>
                </a:lnTo>
                <a:lnTo>
                  <a:pt x="10" y="0"/>
                </a:lnTo>
                <a:lnTo>
                  <a:pt x="1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5" name="Freeform 128"/>
          <p:cNvSpPr>
            <a:spLocks/>
          </p:cNvSpPr>
          <p:nvPr/>
        </p:nvSpPr>
        <p:spPr bwMode="auto">
          <a:xfrm>
            <a:off x="5329242" y="4095411"/>
            <a:ext cx="249419" cy="190528"/>
          </a:xfrm>
          <a:custGeom>
            <a:avLst/>
            <a:gdLst>
              <a:gd name="T0" fmla="*/ 50 w 144"/>
              <a:gd name="T1" fmla="*/ 48 h 110"/>
              <a:gd name="T2" fmla="*/ 52 w 144"/>
              <a:gd name="T3" fmla="*/ 40 h 110"/>
              <a:gd name="T4" fmla="*/ 50 w 144"/>
              <a:gd name="T5" fmla="*/ 38 h 110"/>
              <a:gd name="T6" fmla="*/ 48 w 144"/>
              <a:gd name="T7" fmla="*/ 36 h 110"/>
              <a:gd name="T8" fmla="*/ 42 w 144"/>
              <a:gd name="T9" fmla="*/ 34 h 110"/>
              <a:gd name="T10" fmla="*/ 30 w 144"/>
              <a:gd name="T11" fmla="*/ 34 h 110"/>
              <a:gd name="T12" fmla="*/ 18 w 144"/>
              <a:gd name="T13" fmla="*/ 34 h 110"/>
              <a:gd name="T14" fmla="*/ 10 w 144"/>
              <a:gd name="T15" fmla="*/ 34 h 110"/>
              <a:gd name="T16" fmla="*/ 4 w 144"/>
              <a:gd name="T17" fmla="*/ 38 h 110"/>
              <a:gd name="T18" fmla="*/ 0 w 144"/>
              <a:gd name="T19" fmla="*/ 66 h 110"/>
              <a:gd name="T20" fmla="*/ 0 w 144"/>
              <a:gd name="T21" fmla="*/ 84 h 110"/>
              <a:gd name="T22" fmla="*/ 0 w 144"/>
              <a:gd name="T23" fmla="*/ 90 h 110"/>
              <a:gd name="T24" fmla="*/ 2 w 144"/>
              <a:gd name="T25" fmla="*/ 94 h 110"/>
              <a:gd name="T26" fmla="*/ 6 w 144"/>
              <a:gd name="T27" fmla="*/ 102 h 110"/>
              <a:gd name="T28" fmla="*/ 10 w 144"/>
              <a:gd name="T29" fmla="*/ 106 h 110"/>
              <a:gd name="T30" fmla="*/ 16 w 144"/>
              <a:gd name="T31" fmla="*/ 108 h 110"/>
              <a:gd name="T32" fmla="*/ 22 w 144"/>
              <a:gd name="T33" fmla="*/ 110 h 110"/>
              <a:gd name="T34" fmla="*/ 24 w 144"/>
              <a:gd name="T35" fmla="*/ 110 h 110"/>
              <a:gd name="T36" fmla="*/ 26 w 144"/>
              <a:gd name="T37" fmla="*/ 106 h 110"/>
              <a:gd name="T38" fmla="*/ 32 w 144"/>
              <a:gd name="T39" fmla="*/ 100 h 110"/>
              <a:gd name="T40" fmla="*/ 44 w 144"/>
              <a:gd name="T41" fmla="*/ 88 h 110"/>
              <a:gd name="T42" fmla="*/ 50 w 144"/>
              <a:gd name="T43" fmla="*/ 82 h 110"/>
              <a:gd name="T44" fmla="*/ 52 w 144"/>
              <a:gd name="T45" fmla="*/ 80 h 110"/>
              <a:gd name="T46" fmla="*/ 58 w 144"/>
              <a:gd name="T47" fmla="*/ 78 h 110"/>
              <a:gd name="T48" fmla="*/ 72 w 144"/>
              <a:gd name="T49" fmla="*/ 80 h 110"/>
              <a:gd name="T50" fmla="*/ 84 w 144"/>
              <a:gd name="T51" fmla="*/ 80 h 110"/>
              <a:gd name="T52" fmla="*/ 90 w 144"/>
              <a:gd name="T53" fmla="*/ 78 h 110"/>
              <a:gd name="T54" fmla="*/ 92 w 144"/>
              <a:gd name="T55" fmla="*/ 76 h 110"/>
              <a:gd name="T56" fmla="*/ 98 w 144"/>
              <a:gd name="T57" fmla="*/ 70 h 110"/>
              <a:gd name="T58" fmla="*/ 102 w 144"/>
              <a:gd name="T59" fmla="*/ 68 h 110"/>
              <a:gd name="T60" fmla="*/ 108 w 144"/>
              <a:gd name="T61" fmla="*/ 66 h 110"/>
              <a:gd name="T62" fmla="*/ 122 w 144"/>
              <a:gd name="T63" fmla="*/ 66 h 110"/>
              <a:gd name="T64" fmla="*/ 130 w 144"/>
              <a:gd name="T65" fmla="*/ 66 h 110"/>
              <a:gd name="T66" fmla="*/ 134 w 144"/>
              <a:gd name="T67" fmla="*/ 62 h 110"/>
              <a:gd name="T68" fmla="*/ 134 w 144"/>
              <a:gd name="T69" fmla="*/ 62 h 110"/>
              <a:gd name="T70" fmla="*/ 134 w 144"/>
              <a:gd name="T71" fmla="*/ 56 h 110"/>
              <a:gd name="T72" fmla="*/ 134 w 144"/>
              <a:gd name="T73" fmla="*/ 52 h 110"/>
              <a:gd name="T74" fmla="*/ 134 w 144"/>
              <a:gd name="T75" fmla="*/ 50 h 110"/>
              <a:gd name="T76" fmla="*/ 140 w 144"/>
              <a:gd name="T77" fmla="*/ 44 h 110"/>
              <a:gd name="T78" fmla="*/ 142 w 144"/>
              <a:gd name="T79" fmla="*/ 32 h 110"/>
              <a:gd name="T80" fmla="*/ 130 w 144"/>
              <a:gd name="T81" fmla="*/ 0 h 110"/>
              <a:gd name="T82" fmla="*/ 112 w 144"/>
              <a:gd name="T83" fmla="*/ 2 h 110"/>
              <a:gd name="T84" fmla="*/ 98 w 144"/>
              <a:gd name="T85" fmla="*/ 4 h 110"/>
              <a:gd name="T86" fmla="*/ 90 w 144"/>
              <a:gd name="T87" fmla="*/ 8 h 110"/>
              <a:gd name="T88" fmla="*/ 84 w 144"/>
              <a:gd name="T89" fmla="*/ 12 h 110"/>
              <a:gd name="T90" fmla="*/ 78 w 144"/>
              <a:gd name="T91" fmla="*/ 18 h 110"/>
              <a:gd name="T92" fmla="*/ 74 w 144"/>
              <a:gd name="T93" fmla="*/ 24 h 110"/>
              <a:gd name="T94" fmla="*/ 74 w 144"/>
              <a:gd name="T95" fmla="*/ 28 h 110"/>
              <a:gd name="T96" fmla="*/ 72 w 144"/>
              <a:gd name="T97" fmla="*/ 38 h 110"/>
              <a:gd name="T98" fmla="*/ 70 w 144"/>
              <a:gd name="T99" fmla="*/ 44 h 110"/>
              <a:gd name="T100" fmla="*/ 68 w 144"/>
              <a:gd name="T101" fmla="*/ 46 h 110"/>
              <a:gd name="T102" fmla="*/ 58 w 144"/>
              <a:gd name="T103"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10">
                <a:moveTo>
                  <a:pt x="50" y="60"/>
                </a:moveTo>
                <a:lnTo>
                  <a:pt x="50" y="60"/>
                </a:lnTo>
                <a:lnTo>
                  <a:pt x="50" y="48"/>
                </a:lnTo>
                <a:lnTo>
                  <a:pt x="52" y="44"/>
                </a:lnTo>
                <a:lnTo>
                  <a:pt x="52" y="42"/>
                </a:lnTo>
                <a:lnTo>
                  <a:pt x="52" y="40"/>
                </a:lnTo>
                <a:lnTo>
                  <a:pt x="52" y="40"/>
                </a:lnTo>
                <a:lnTo>
                  <a:pt x="52" y="38"/>
                </a:lnTo>
                <a:lnTo>
                  <a:pt x="50" y="38"/>
                </a:lnTo>
                <a:lnTo>
                  <a:pt x="50" y="36"/>
                </a:lnTo>
                <a:lnTo>
                  <a:pt x="50" y="36"/>
                </a:lnTo>
                <a:lnTo>
                  <a:pt x="48" y="36"/>
                </a:lnTo>
                <a:lnTo>
                  <a:pt x="46" y="36"/>
                </a:lnTo>
                <a:lnTo>
                  <a:pt x="44" y="34"/>
                </a:lnTo>
                <a:lnTo>
                  <a:pt x="42" y="34"/>
                </a:lnTo>
                <a:lnTo>
                  <a:pt x="40" y="34"/>
                </a:lnTo>
                <a:lnTo>
                  <a:pt x="36" y="34"/>
                </a:lnTo>
                <a:lnTo>
                  <a:pt x="30" y="34"/>
                </a:lnTo>
                <a:lnTo>
                  <a:pt x="28" y="34"/>
                </a:lnTo>
                <a:lnTo>
                  <a:pt x="24" y="34"/>
                </a:lnTo>
                <a:lnTo>
                  <a:pt x="18" y="34"/>
                </a:lnTo>
                <a:lnTo>
                  <a:pt x="14" y="34"/>
                </a:lnTo>
                <a:lnTo>
                  <a:pt x="12" y="34"/>
                </a:lnTo>
                <a:lnTo>
                  <a:pt x="10" y="34"/>
                </a:lnTo>
                <a:lnTo>
                  <a:pt x="10" y="36"/>
                </a:lnTo>
                <a:lnTo>
                  <a:pt x="8" y="36"/>
                </a:lnTo>
                <a:lnTo>
                  <a:pt x="4" y="38"/>
                </a:lnTo>
                <a:lnTo>
                  <a:pt x="0" y="42"/>
                </a:lnTo>
                <a:lnTo>
                  <a:pt x="0" y="54"/>
                </a:lnTo>
                <a:lnTo>
                  <a:pt x="0" y="66"/>
                </a:lnTo>
                <a:lnTo>
                  <a:pt x="0" y="74"/>
                </a:lnTo>
                <a:lnTo>
                  <a:pt x="0" y="78"/>
                </a:lnTo>
                <a:lnTo>
                  <a:pt x="0" y="84"/>
                </a:lnTo>
                <a:lnTo>
                  <a:pt x="0" y="86"/>
                </a:lnTo>
                <a:lnTo>
                  <a:pt x="0" y="88"/>
                </a:lnTo>
                <a:lnTo>
                  <a:pt x="0" y="90"/>
                </a:lnTo>
                <a:lnTo>
                  <a:pt x="0" y="92"/>
                </a:lnTo>
                <a:lnTo>
                  <a:pt x="2" y="94"/>
                </a:lnTo>
                <a:lnTo>
                  <a:pt x="2" y="94"/>
                </a:lnTo>
                <a:lnTo>
                  <a:pt x="4" y="98"/>
                </a:lnTo>
                <a:lnTo>
                  <a:pt x="6" y="100"/>
                </a:lnTo>
                <a:lnTo>
                  <a:pt x="6" y="102"/>
                </a:lnTo>
                <a:lnTo>
                  <a:pt x="8" y="102"/>
                </a:lnTo>
                <a:lnTo>
                  <a:pt x="8" y="104"/>
                </a:lnTo>
                <a:lnTo>
                  <a:pt x="10" y="106"/>
                </a:lnTo>
                <a:lnTo>
                  <a:pt x="12" y="106"/>
                </a:lnTo>
                <a:lnTo>
                  <a:pt x="14" y="108"/>
                </a:lnTo>
                <a:lnTo>
                  <a:pt x="16" y="108"/>
                </a:lnTo>
                <a:lnTo>
                  <a:pt x="18" y="110"/>
                </a:lnTo>
                <a:lnTo>
                  <a:pt x="20" y="110"/>
                </a:lnTo>
                <a:lnTo>
                  <a:pt x="22" y="110"/>
                </a:lnTo>
                <a:lnTo>
                  <a:pt x="22" y="110"/>
                </a:lnTo>
                <a:lnTo>
                  <a:pt x="22" y="110"/>
                </a:lnTo>
                <a:lnTo>
                  <a:pt x="24" y="110"/>
                </a:lnTo>
                <a:lnTo>
                  <a:pt x="24" y="108"/>
                </a:lnTo>
                <a:lnTo>
                  <a:pt x="26" y="108"/>
                </a:lnTo>
                <a:lnTo>
                  <a:pt x="26" y="106"/>
                </a:lnTo>
                <a:lnTo>
                  <a:pt x="28" y="106"/>
                </a:lnTo>
                <a:lnTo>
                  <a:pt x="30" y="102"/>
                </a:lnTo>
                <a:lnTo>
                  <a:pt x="32" y="100"/>
                </a:lnTo>
                <a:lnTo>
                  <a:pt x="34" y="98"/>
                </a:lnTo>
                <a:lnTo>
                  <a:pt x="40" y="92"/>
                </a:lnTo>
                <a:lnTo>
                  <a:pt x="44" y="88"/>
                </a:lnTo>
                <a:lnTo>
                  <a:pt x="48" y="86"/>
                </a:lnTo>
                <a:lnTo>
                  <a:pt x="48" y="84"/>
                </a:lnTo>
                <a:lnTo>
                  <a:pt x="50" y="82"/>
                </a:lnTo>
                <a:lnTo>
                  <a:pt x="52" y="82"/>
                </a:lnTo>
                <a:lnTo>
                  <a:pt x="52" y="80"/>
                </a:lnTo>
                <a:lnTo>
                  <a:pt x="52" y="80"/>
                </a:lnTo>
                <a:lnTo>
                  <a:pt x="54" y="80"/>
                </a:lnTo>
                <a:lnTo>
                  <a:pt x="56" y="78"/>
                </a:lnTo>
                <a:lnTo>
                  <a:pt x="58" y="78"/>
                </a:lnTo>
                <a:lnTo>
                  <a:pt x="62" y="78"/>
                </a:lnTo>
                <a:lnTo>
                  <a:pt x="66" y="78"/>
                </a:lnTo>
                <a:lnTo>
                  <a:pt x="72" y="80"/>
                </a:lnTo>
                <a:lnTo>
                  <a:pt x="76" y="80"/>
                </a:lnTo>
                <a:lnTo>
                  <a:pt x="82" y="80"/>
                </a:lnTo>
                <a:lnTo>
                  <a:pt x="84" y="80"/>
                </a:lnTo>
                <a:lnTo>
                  <a:pt x="86" y="80"/>
                </a:lnTo>
                <a:lnTo>
                  <a:pt x="88" y="80"/>
                </a:lnTo>
                <a:lnTo>
                  <a:pt x="90" y="78"/>
                </a:lnTo>
                <a:lnTo>
                  <a:pt x="90" y="78"/>
                </a:lnTo>
                <a:lnTo>
                  <a:pt x="92" y="78"/>
                </a:lnTo>
                <a:lnTo>
                  <a:pt x="92" y="76"/>
                </a:lnTo>
                <a:lnTo>
                  <a:pt x="94" y="76"/>
                </a:lnTo>
                <a:lnTo>
                  <a:pt x="96" y="74"/>
                </a:lnTo>
                <a:lnTo>
                  <a:pt x="98" y="70"/>
                </a:lnTo>
                <a:lnTo>
                  <a:pt x="100" y="70"/>
                </a:lnTo>
                <a:lnTo>
                  <a:pt x="100" y="68"/>
                </a:lnTo>
                <a:lnTo>
                  <a:pt x="102" y="68"/>
                </a:lnTo>
                <a:lnTo>
                  <a:pt x="104" y="68"/>
                </a:lnTo>
                <a:lnTo>
                  <a:pt x="106" y="68"/>
                </a:lnTo>
                <a:lnTo>
                  <a:pt x="108" y="66"/>
                </a:lnTo>
                <a:lnTo>
                  <a:pt x="114" y="66"/>
                </a:lnTo>
                <a:lnTo>
                  <a:pt x="118" y="66"/>
                </a:lnTo>
                <a:lnTo>
                  <a:pt x="122" y="66"/>
                </a:lnTo>
                <a:lnTo>
                  <a:pt x="126" y="66"/>
                </a:lnTo>
                <a:lnTo>
                  <a:pt x="128" y="66"/>
                </a:lnTo>
                <a:lnTo>
                  <a:pt x="130" y="66"/>
                </a:lnTo>
                <a:lnTo>
                  <a:pt x="132" y="64"/>
                </a:lnTo>
                <a:lnTo>
                  <a:pt x="132" y="64"/>
                </a:lnTo>
                <a:lnTo>
                  <a:pt x="134" y="62"/>
                </a:lnTo>
                <a:lnTo>
                  <a:pt x="134" y="62"/>
                </a:lnTo>
                <a:lnTo>
                  <a:pt x="134" y="62"/>
                </a:lnTo>
                <a:lnTo>
                  <a:pt x="134" y="62"/>
                </a:lnTo>
                <a:lnTo>
                  <a:pt x="134" y="60"/>
                </a:lnTo>
                <a:lnTo>
                  <a:pt x="134" y="58"/>
                </a:lnTo>
                <a:lnTo>
                  <a:pt x="134" y="56"/>
                </a:lnTo>
                <a:lnTo>
                  <a:pt x="134" y="54"/>
                </a:lnTo>
                <a:lnTo>
                  <a:pt x="134" y="52"/>
                </a:lnTo>
                <a:lnTo>
                  <a:pt x="134" y="52"/>
                </a:lnTo>
                <a:lnTo>
                  <a:pt x="134" y="52"/>
                </a:lnTo>
                <a:lnTo>
                  <a:pt x="134" y="50"/>
                </a:lnTo>
                <a:lnTo>
                  <a:pt x="134" y="50"/>
                </a:lnTo>
                <a:lnTo>
                  <a:pt x="136" y="48"/>
                </a:lnTo>
                <a:lnTo>
                  <a:pt x="138" y="46"/>
                </a:lnTo>
                <a:lnTo>
                  <a:pt x="140" y="44"/>
                </a:lnTo>
                <a:lnTo>
                  <a:pt x="144" y="42"/>
                </a:lnTo>
                <a:lnTo>
                  <a:pt x="144" y="42"/>
                </a:lnTo>
                <a:lnTo>
                  <a:pt x="142" y="32"/>
                </a:lnTo>
                <a:lnTo>
                  <a:pt x="136" y="18"/>
                </a:lnTo>
                <a:lnTo>
                  <a:pt x="132" y="8"/>
                </a:lnTo>
                <a:lnTo>
                  <a:pt x="130" y="0"/>
                </a:lnTo>
                <a:lnTo>
                  <a:pt x="124" y="2"/>
                </a:lnTo>
                <a:lnTo>
                  <a:pt x="118" y="2"/>
                </a:lnTo>
                <a:lnTo>
                  <a:pt x="112" y="2"/>
                </a:lnTo>
                <a:lnTo>
                  <a:pt x="104" y="4"/>
                </a:lnTo>
                <a:lnTo>
                  <a:pt x="102" y="4"/>
                </a:lnTo>
                <a:lnTo>
                  <a:pt x="98" y="4"/>
                </a:lnTo>
                <a:lnTo>
                  <a:pt x="94" y="6"/>
                </a:lnTo>
                <a:lnTo>
                  <a:pt x="92" y="6"/>
                </a:lnTo>
                <a:lnTo>
                  <a:pt x="90" y="8"/>
                </a:lnTo>
                <a:lnTo>
                  <a:pt x="88" y="8"/>
                </a:lnTo>
                <a:lnTo>
                  <a:pt x="86" y="10"/>
                </a:lnTo>
                <a:lnTo>
                  <a:pt x="84" y="12"/>
                </a:lnTo>
                <a:lnTo>
                  <a:pt x="82" y="14"/>
                </a:lnTo>
                <a:lnTo>
                  <a:pt x="80" y="16"/>
                </a:lnTo>
                <a:lnTo>
                  <a:pt x="78" y="18"/>
                </a:lnTo>
                <a:lnTo>
                  <a:pt x="76" y="20"/>
                </a:lnTo>
                <a:lnTo>
                  <a:pt x="76" y="22"/>
                </a:lnTo>
                <a:lnTo>
                  <a:pt x="74" y="24"/>
                </a:lnTo>
                <a:lnTo>
                  <a:pt x="74" y="24"/>
                </a:lnTo>
                <a:lnTo>
                  <a:pt x="74" y="26"/>
                </a:lnTo>
                <a:lnTo>
                  <a:pt x="74" y="28"/>
                </a:lnTo>
                <a:lnTo>
                  <a:pt x="72" y="32"/>
                </a:lnTo>
                <a:lnTo>
                  <a:pt x="72" y="34"/>
                </a:lnTo>
                <a:lnTo>
                  <a:pt x="72" y="38"/>
                </a:lnTo>
                <a:lnTo>
                  <a:pt x="72" y="40"/>
                </a:lnTo>
                <a:lnTo>
                  <a:pt x="70" y="42"/>
                </a:lnTo>
                <a:lnTo>
                  <a:pt x="70" y="44"/>
                </a:lnTo>
                <a:lnTo>
                  <a:pt x="70" y="44"/>
                </a:lnTo>
                <a:lnTo>
                  <a:pt x="68" y="46"/>
                </a:lnTo>
                <a:lnTo>
                  <a:pt x="68" y="46"/>
                </a:lnTo>
                <a:lnTo>
                  <a:pt x="66" y="50"/>
                </a:lnTo>
                <a:lnTo>
                  <a:pt x="62" y="52"/>
                </a:lnTo>
                <a:lnTo>
                  <a:pt x="58" y="54"/>
                </a:lnTo>
                <a:lnTo>
                  <a:pt x="54" y="58"/>
                </a:lnTo>
                <a:lnTo>
                  <a:pt x="50" y="6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6" name="Freeform 129"/>
          <p:cNvSpPr>
            <a:spLocks/>
          </p:cNvSpPr>
          <p:nvPr/>
        </p:nvSpPr>
        <p:spPr bwMode="auto">
          <a:xfrm>
            <a:off x="5329242" y="4095411"/>
            <a:ext cx="249419" cy="190528"/>
          </a:xfrm>
          <a:custGeom>
            <a:avLst/>
            <a:gdLst>
              <a:gd name="T0" fmla="*/ 50 w 144"/>
              <a:gd name="T1" fmla="*/ 48 h 110"/>
              <a:gd name="T2" fmla="*/ 52 w 144"/>
              <a:gd name="T3" fmla="*/ 40 h 110"/>
              <a:gd name="T4" fmla="*/ 50 w 144"/>
              <a:gd name="T5" fmla="*/ 38 h 110"/>
              <a:gd name="T6" fmla="*/ 48 w 144"/>
              <a:gd name="T7" fmla="*/ 36 h 110"/>
              <a:gd name="T8" fmla="*/ 42 w 144"/>
              <a:gd name="T9" fmla="*/ 34 h 110"/>
              <a:gd name="T10" fmla="*/ 30 w 144"/>
              <a:gd name="T11" fmla="*/ 34 h 110"/>
              <a:gd name="T12" fmla="*/ 18 w 144"/>
              <a:gd name="T13" fmla="*/ 34 h 110"/>
              <a:gd name="T14" fmla="*/ 10 w 144"/>
              <a:gd name="T15" fmla="*/ 34 h 110"/>
              <a:gd name="T16" fmla="*/ 4 w 144"/>
              <a:gd name="T17" fmla="*/ 38 h 110"/>
              <a:gd name="T18" fmla="*/ 0 w 144"/>
              <a:gd name="T19" fmla="*/ 66 h 110"/>
              <a:gd name="T20" fmla="*/ 0 w 144"/>
              <a:gd name="T21" fmla="*/ 84 h 110"/>
              <a:gd name="T22" fmla="*/ 0 w 144"/>
              <a:gd name="T23" fmla="*/ 90 h 110"/>
              <a:gd name="T24" fmla="*/ 2 w 144"/>
              <a:gd name="T25" fmla="*/ 94 h 110"/>
              <a:gd name="T26" fmla="*/ 6 w 144"/>
              <a:gd name="T27" fmla="*/ 102 h 110"/>
              <a:gd name="T28" fmla="*/ 10 w 144"/>
              <a:gd name="T29" fmla="*/ 106 h 110"/>
              <a:gd name="T30" fmla="*/ 16 w 144"/>
              <a:gd name="T31" fmla="*/ 108 h 110"/>
              <a:gd name="T32" fmla="*/ 22 w 144"/>
              <a:gd name="T33" fmla="*/ 110 h 110"/>
              <a:gd name="T34" fmla="*/ 24 w 144"/>
              <a:gd name="T35" fmla="*/ 110 h 110"/>
              <a:gd name="T36" fmla="*/ 26 w 144"/>
              <a:gd name="T37" fmla="*/ 106 h 110"/>
              <a:gd name="T38" fmla="*/ 32 w 144"/>
              <a:gd name="T39" fmla="*/ 100 h 110"/>
              <a:gd name="T40" fmla="*/ 44 w 144"/>
              <a:gd name="T41" fmla="*/ 88 h 110"/>
              <a:gd name="T42" fmla="*/ 50 w 144"/>
              <a:gd name="T43" fmla="*/ 82 h 110"/>
              <a:gd name="T44" fmla="*/ 52 w 144"/>
              <a:gd name="T45" fmla="*/ 80 h 110"/>
              <a:gd name="T46" fmla="*/ 58 w 144"/>
              <a:gd name="T47" fmla="*/ 78 h 110"/>
              <a:gd name="T48" fmla="*/ 72 w 144"/>
              <a:gd name="T49" fmla="*/ 80 h 110"/>
              <a:gd name="T50" fmla="*/ 84 w 144"/>
              <a:gd name="T51" fmla="*/ 80 h 110"/>
              <a:gd name="T52" fmla="*/ 90 w 144"/>
              <a:gd name="T53" fmla="*/ 78 h 110"/>
              <a:gd name="T54" fmla="*/ 92 w 144"/>
              <a:gd name="T55" fmla="*/ 76 h 110"/>
              <a:gd name="T56" fmla="*/ 98 w 144"/>
              <a:gd name="T57" fmla="*/ 70 h 110"/>
              <a:gd name="T58" fmla="*/ 102 w 144"/>
              <a:gd name="T59" fmla="*/ 68 h 110"/>
              <a:gd name="T60" fmla="*/ 108 w 144"/>
              <a:gd name="T61" fmla="*/ 66 h 110"/>
              <a:gd name="T62" fmla="*/ 122 w 144"/>
              <a:gd name="T63" fmla="*/ 66 h 110"/>
              <a:gd name="T64" fmla="*/ 130 w 144"/>
              <a:gd name="T65" fmla="*/ 66 h 110"/>
              <a:gd name="T66" fmla="*/ 134 w 144"/>
              <a:gd name="T67" fmla="*/ 62 h 110"/>
              <a:gd name="T68" fmla="*/ 134 w 144"/>
              <a:gd name="T69" fmla="*/ 62 h 110"/>
              <a:gd name="T70" fmla="*/ 134 w 144"/>
              <a:gd name="T71" fmla="*/ 56 h 110"/>
              <a:gd name="T72" fmla="*/ 134 w 144"/>
              <a:gd name="T73" fmla="*/ 52 h 110"/>
              <a:gd name="T74" fmla="*/ 134 w 144"/>
              <a:gd name="T75" fmla="*/ 50 h 110"/>
              <a:gd name="T76" fmla="*/ 140 w 144"/>
              <a:gd name="T77" fmla="*/ 44 h 110"/>
              <a:gd name="T78" fmla="*/ 142 w 144"/>
              <a:gd name="T79" fmla="*/ 32 h 110"/>
              <a:gd name="T80" fmla="*/ 130 w 144"/>
              <a:gd name="T81" fmla="*/ 0 h 110"/>
              <a:gd name="T82" fmla="*/ 112 w 144"/>
              <a:gd name="T83" fmla="*/ 2 h 110"/>
              <a:gd name="T84" fmla="*/ 98 w 144"/>
              <a:gd name="T85" fmla="*/ 4 h 110"/>
              <a:gd name="T86" fmla="*/ 90 w 144"/>
              <a:gd name="T87" fmla="*/ 8 h 110"/>
              <a:gd name="T88" fmla="*/ 84 w 144"/>
              <a:gd name="T89" fmla="*/ 12 h 110"/>
              <a:gd name="T90" fmla="*/ 78 w 144"/>
              <a:gd name="T91" fmla="*/ 18 h 110"/>
              <a:gd name="T92" fmla="*/ 74 w 144"/>
              <a:gd name="T93" fmla="*/ 24 h 110"/>
              <a:gd name="T94" fmla="*/ 74 w 144"/>
              <a:gd name="T95" fmla="*/ 28 h 110"/>
              <a:gd name="T96" fmla="*/ 72 w 144"/>
              <a:gd name="T97" fmla="*/ 38 h 110"/>
              <a:gd name="T98" fmla="*/ 70 w 144"/>
              <a:gd name="T99" fmla="*/ 44 h 110"/>
              <a:gd name="T100" fmla="*/ 68 w 144"/>
              <a:gd name="T101" fmla="*/ 46 h 110"/>
              <a:gd name="T102" fmla="*/ 58 w 144"/>
              <a:gd name="T103"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10">
                <a:moveTo>
                  <a:pt x="50" y="60"/>
                </a:moveTo>
                <a:lnTo>
                  <a:pt x="50" y="60"/>
                </a:lnTo>
                <a:lnTo>
                  <a:pt x="50" y="48"/>
                </a:lnTo>
                <a:lnTo>
                  <a:pt x="52" y="44"/>
                </a:lnTo>
                <a:lnTo>
                  <a:pt x="52" y="42"/>
                </a:lnTo>
                <a:lnTo>
                  <a:pt x="52" y="40"/>
                </a:lnTo>
                <a:lnTo>
                  <a:pt x="52" y="40"/>
                </a:lnTo>
                <a:lnTo>
                  <a:pt x="52" y="38"/>
                </a:lnTo>
                <a:lnTo>
                  <a:pt x="50" y="38"/>
                </a:lnTo>
                <a:lnTo>
                  <a:pt x="50" y="36"/>
                </a:lnTo>
                <a:lnTo>
                  <a:pt x="50" y="36"/>
                </a:lnTo>
                <a:lnTo>
                  <a:pt x="48" y="36"/>
                </a:lnTo>
                <a:lnTo>
                  <a:pt x="46" y="36"/>
                </a:lnTo>
                <a:lnTo>
                  <a:pt x="44" y="34"/>
                </a:lnTo>
                <a:lnTo>
                  <a:pt x="42" y="34"/>
                </a:lnTo>
                <a:lnTo>
                  <a:pt x="40" y="34"/>
                </a:lnTo>
                <a:lnTo>
                  <a:pt x="36" y="34"/>
                </a:lnTo>
                <a:lnTo>
                  <a:pt x="30" y="34"/>
                </a:lnTo>
                <a:lnTo>
                  <a:pt x="28" y="34"/>
                </a:lnTo>
                <a:lnTo>
                  <a:pt x="24" y="34"/>
                </a:lnTo>
                <a:lnTo>
                  <a:pt x="18" y="34"/>
                </a:lnTo>
                <a:lnTo>
                  <a:pt x="14" y="34"/>
                </a:lnTo>
                <a:lnTo>
                  <a:pt x="12" y="34"/>
                </a:lnTo>
                <a:lnTo>
                  <a:pt x="10" y="34"/>
                </a:lnTo>
                <a:lnTo>
                  <a:pt x="10" y="36"/>
                </a:lnTo>
                <a:lnTo>
                  <a:pt x="8" y="36"/>
                </a:lnTo>
                <a:lnTo>
                  <a:pt x="4" y="38"/>
                </a:lnTo>
                <a:lnTo>
                  <a:pt x="0" y="42"/>
                </a:lnTo>
                <a:lnTo>
                  <a:pt x="0" y="54"/>
                </a:lnTo>
                <a:lnTo>
                  <a:pt x="0" y="66"/>
                </a:lnTo>
                <a:lnTo>
                  <a:pt x="0" y="74"/>
                </a:lnTo>
                <a:lnTo>
                  <a:pt x="0" y="78"/>
                </a:lnTo>
                <a:lnTo>
                  <a:pt x="0" y="84"/>
                </a:lnTo>
                <a:lnTo>
                  <a:pt x="0" y="86"/>
                </a:lnTo>
                <a:lnTo>
                  <a:pt x="0" y="88"/>
                </a:lnTo>
                <a:lnTo>
                  <a:pt x="0" y="90"/>
                </a:lnTo>
                <a:lnTo>
                  <a:pt x="0" y="92"/>
                </a:lnTo>
                <a:lnTo>
                  <a:pt x="2" y="94"/>
                </a:lnTo>
                <a:lnTo>
                  <a:pt x="2" y="94"/>
                </a:lnTo>
                <a:lnTo>
                  <a:pt x="4" y="98"/>
                </a:lnTo>
                <a:lnTo>
                  <a:pt x="6" y="100"/>
                </a:lnTo>
                <a:lnTo>
                  <a:pt x="6" y="102"/>
                </a:lnTo>
                <a:lnTo>
                  <a:pt x="8" y="102"/>
                </a:lnTo>
                <a:lnTo>
                  <a:pt x="8" y="104"/>
                </a:lnTo>
                <a:lnTo>
                  <a:pt x="10" y="106"/>
                </a:lnTo>
                <a:lnTo>
                  <a:pt x="12" y="106"/>
                </a:lnTo>
                <a:lnTo>
                  <a:pt x="14" y="108"/>
                </a:lnTo>
                <a:lnTo>
                  <a:pt x="16" y="108"/>
                </a:lnTo>
                <a:lnTo>
                  <a:pt x="18" y="110"/>
                </a:lnTo>
                <a:lnTo>
                  <a:pt x="20" y="110"/>
                </a:lnTo>
                <a:lnTo>
                  <a:pt x="22" y="110"/>
                </a:lnTo>
                <a:lnTo>
                  <a:pt x="22" y="110"/>
                </a:lnTo>
                <a:lnTo>
                  <a:pt x="22" y="110"/>
                </a:lnTo>
                <a:lnTo>
                  <a:pt x="24" y="110"/>
                </a:lnTo>
                <a:lnTo>
                  <a:pt x="24" y="108"/>
                </a:lnTo>
                <a:lnTo>
                  <a:pt x="26" y="108"/>
                </a:lnTo>
                <a:lnTo>
                  <a:pt x="26" y="106"/>
                </a:lnTo>
                <a:lnTo>
                  <a:pt x="28" y="106"/>
                </a:lnTo>
                <a:lnTo>
                  <a:pt x="30" y="102"/>
                </a:lnTo>
                <a:lnTo>
                  <a:pt x="32" y="100"/>
                </a:lnTo>
                <a:lnTo>
                  <a:pt x="34" y="98"/>
                </a:lnTo>
                <a:lnTo>
                  <a:pt x="40" y="92"/>
                </a:lnTo>
                <a:lnTo>
                  <a:pt x="44" y="88"/>
                </a:lnTo>
                <a:lnTo>
                  <a:pt x="48" y="86"/>
                </a:lnTo>
                <a:lnTo>
                  <a:pt x="48" y="84"/>
                </a:lnTo>
                <a:lnTo>
                  <a:pt x="50" y="82"/>
                </a:lnTo>
                <a:lnTo>
                  <a:pt x="52" y="82"/>
                </a:lnTo>
                <a:lnTo>
                  <a:pt x="52" y="80"/>
                </a:lnTo>
                <a:lnTo>
                  <a:pt x="52" y="80"/>
                </a:lnTo>
                <a:lnTo>
                  <a:pt x="54" y="80"/>
                </a:lnTo>
                <a:lnTo>
                  <a:pt x="56" y="78"/>
                </a:lnTo>
                <a:lnTo>
                  <a:pt x="58" y="78"/>
                </a:lnTo>
                <a:lnTo>
                  <a:pt x="62" y="78"/>
                </a:lnTo>
                <a:lnTo>
                  <a:pt x="66" y="78"/>
                </a:lnTo>
                <a:lnTo>
                  <a:pt x="72" y="80"/>
                </a:lnTo>
                <a:lnTo>
                  <a:pt x="76" y="80"/>
                </a:lnTo>
                <a:lnTo>
                  <a:pt x="82" y="80"/>
                </a:lnTo>
                <a:lnTo>
                  <a:pt x="84" y="80"/>
                </a:lnTo>
                <a:lnTo>
                  <a:pt x="86" y="80"/>
                </a:lnTo>
                <a:lnTo>
                  <a:pt x="88" y="80"/>
                </a:lnTo>
                <a:lnTo>
                  <a:pt x="90" y="78"/>
                </a:lnTo>
                <a:lnTo>
                  <a:pt x="90" y="78"/>
                </a:lnTo>
                <a:lnTo>
                  <a:pt x="92" y="78"/>
                </a:lnTo>
                <a:lnTo>
                  <a:pt x="92" y="76"/>
                </a:lnTo>
                <a:lnTo>
                  <a:pt x="94" y="76"/>
                </a:lnTo>
                <a:lnTo>
                  <a:pt x="96" y="74"/>
                </a:lnTo>
                <a:lnTo>
                  <a:pt x="98" y="70"/>
                </a:lnTo>
                <a:lnTo>
                  <a:pt x="100" y="70"/>
                </a:lnTo>
                <a:lnTo>
                  <a:pt x="100" y="68"/>
                </a:lnTo>
                <a:lnTo>
                  <a:pt x="102" y="68"/>
                </a:lnTo>
                <a:lnTo>
                  <a:pt x="104" y="68"/>
                </a:lnTo>
                <a:lnTo>
                  <a:pt x="106" y="68"/>
                </a:lnTo>
                <a:lnTo>
                  <a:pt x="108" y="66"/>
                </a:lnTo>
                <a:lnTo>
                  <a:pt x="114" y="66"/>
                </a:lnTo>
                <a:lnTo>
                  <a:pt x="118" y="66"/>
                </a:lnTo>
                <a:lnTo>
                  <a:pt x="122" y="66"/>
                </a:lnTo>
                <a:lnTo>
                  <a:pt x="126" y="66"/>
                </a:lnTo>
                <a:lnTo>
                  <a:pt x="128" y="66"/>
                </a:lnTo>
                <a:lnTo>
                  <a:pt x="130" y="66"/>
                </a:lnTo>
                <a:lnTo>
                  <a:pt x="132" y="64"/>
                </a:lnTo>
                <a:lnTo>
                  <a:pt x="132" y="64"/>
                </a:lnTo>
                <a:lnTo>
                  <a:pt x="134" y="62"/>
                </a:lnTo>
                <a:lnTo>
                  <a:pt x="134" y="62"/>
                </a:lnTo>
                <a:lnTo>
                  <a:pt x="134" y="62"/>
                </a:lnTo>
                <a:lnTo>
                  <a:pt x="134" y="62"/>
                </a:lnTo>
                <a:lnTo>
                  <a:pt x="134" y="60"/>
                </a:lnTo>
                <a:lnTo>
                  <a:pt x="134" y="58"/>
                </a:lnTo>
                <a:lnTo>
                  <a:pt x="134" y="56"/>
                </a:lnTo>
                <a:lnTo>
                  <a:pt x="134" y="54"/>
                </a:lnTo>
                <a:lnTo>
                  <a:pt x="134" y="52"/>
                </a:lnTo>
                <a:lnTo>
                  <a:pt x="134" y="52"/>
                </a:lnTo>
                <a:lnTo>
                  <a:pt x="134" y="52"/>
                </a:lnTo>
                <a:lnTo>
                  <a:pt x="134" y="50"/>
                </a:lnTo>
                <a:lnTo>
                  <a:pt x="134" y="50"/>
                </a:lnTo>
                <a:lnTo>
                  <a:pt x="136" y="48"/>
                </a:lnTo>
                <a:lnTo>
                  <a:pt x="138" y="46"/>
                </a:lnTo>
                <a:lnTo>
                  <a:pt x="140" y="44"/>
                </a:lnTo>
                <a:lnTo>
                  <a:pt x="144" y="42"/>
                </a:lnTo>
                <a:lnTo>
                  <a:pt x="144" y="42"/>
                </a:lnTo>
                <a:lnTo>
                  <a:pt x="142" y="32"/>
                </a:lnTo>
                <a:lnTo>
                  <a:pt x="136" y="18"/>
                </a:lnTo>
                <a:lnTo>
                  <a:pt x="132" y="8"/>
                </a:lnTo>
                <a:lnTo>
                  <a:pt x="130" y="0"/>
                </a:lnTo>
                <a:lnTo>
                  <a:pt x="124" y="2"/>
                </a:lnTo>
                <a:lnTo>
                  <a:pt x="118" y="2"/>
                </a:lnTo>
                <a:lnTo>
                  <a:pt x="112" y="2"/>
                </a:lnTo>
                <a:lnTo>
                  <a:pt x="104" y="4"/>
                </a:lnTo>
                <a:lnTo>
                  <a:pt x="102" y="4"/>
                </a:lnTo>
                <a:lnTo>
                  <a:pt x="98" y="4"/>
                </a:lnTo>
                <a:lnTo>
                  <a:pt x="94" y="6"/>
                </a:lnTo>
                <a:lnTo>
                  <a:pt x="92" y="6"/>
                </a:lnTo>
                <a:lnTo>
                  <a:pt x="90" y="8"/>
                </a:lnTo>
                <a:lnTo>
                  <a:pt x="88" y="8"/>
                </a:lnTo>
                <a:lnTo>
                  <a:pt x="86" y="10"/>
                </a:lnTo>
                <a:lnTo>
                  <a:pt x="84" y="12"/>
                </a:lnTo>
                <a:lnTo>
                  <a:pt x="82" y="14"/>
                </a:lnTo>
                <a:lnTo>
                  <a:pt x="80" y="16"/>
                </a:lnTo>
                <a:lnTo>
                  <a:pt x="78" y="18"/>
                </a:lnTo>
                <a:lnTo>
                  <a:pt x="76" y="20"/>
                </a:lnTo>
                <a:lnTo>
                  <a:pt x="76" y="22"/>
                </a:lnTo>
                <a:lnTo>
                  <a:pt x="74" y="24"/>
                </a:lnTo>
                <a:lnTo>
                  <a:pt x="74" y="24"/>
                </a:lnTo>
                <a:lnTo>
                  <a:pt x="74" y="26"/>
                </a:lnTo>
                <a:lnTo>
                  <a:pt x="74" y="28"/>
                </a:lnTo>
                <a:lnTo>
                  <a:pt x="72" y="32"/>
                </a:lnTo>
                <a:lnTo>
                  <a:pt x="72" y="34"/>
                </a:lnTo>
                <a:lnTo>
                  <a:pt x="72" y="38"/>
                </a:lnTo>
                <a:lnTo>
                  <a:pt x="72" y="40"/>
                </a:lnTo>
                <a:lnTo>
                  <a:pt x="70" y="42"/>
                </a:lnTo>
                <a:lnTo>
                  <a:pt x="70" y="44"/>
                </a:lnTo>
                <a:lnTo>
                  <a:pt x="70" y="44"/>
                </a:lnTo>
                <a:lnTo>
                  <a:pt x="68" y="46"/>
                </a:lnTo>
                <a:lnTo>
                  <a:pt x="68" y="46"/>
                </a:lnTo>
                <a:lnTo>
                  <a:pt x="66" y="50"/>
                </a:lnTo>
                <a:lnTo>
                  <a:pt x="62" y="52"/>
                </a:lnTo>
                <a:lnTo>
                  <a:pt x="58" y="54"/>
                </a:lnTo>
                <a:lnTo>
                  <a:pt x="54" y="58"/>
                </a:lnTo>
                <a:lnTo>
                  <a:pt x="50" y="6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7" name="Freeform 130"/>
          <p:cNvSpPr>
            <a:spLocks/>
          </p:cNvSpPr>
          <p:nvPr/>
        </p:nvSpPr>
        <p:spPr bwMode="auto">
          <a:xfrm>
            <a:off x="5329242" y="4095411"/>
            <a:ext cx="249419" cy="190528"/>
          </a:xfrm>
          <a:custGeom>
            <a:avLst/>
            <a:gdLst>
              <a:gd name="T0" fmla="*/ 50 w 144"/>
              <a:gd name="T1" fmla="*/ 48 h 110"/>
              <a:gd name="T2" fmla="*/ 52 w 144"/>
              <a:gd name="T3" fmla="*/ 40 h 110"/>
              <a:gd name="T4" fmla="*/ 50 w 144"/>
              <a:gd name="T5" fmla="*/ 38 h 110"/>
              <a:gd name="T6" fmla="*/ 48 w 144"/>
              <a:gd name="T7" fmla="*/ 36 h 110"/>
              <a:gd name="T8" fmla="*/ 42 w 144"/>
              <a:gd name="T9" fmla="*/ 34 h 110"/>
              <a:gd name="T10" fmla="*/ 30 w 144"/>
              <a:gd name="T11" fmla="*/ 34 h 110"/>
              <a:gd name="T12" fmla="*/ 18 w 144"/>
              <a:gd name="T13" fmla="*/ 34 h 110"/>
              <a:gd name="T14" fmla="*/ 10 w 144"/>
              <a:gd name="T15" fmla="*/ 34 h 110"/>
              <a:gd name="T16" fmla="*/ 4 w 144"/>
              <a:gd name="T17" fmla="*/ 38 h 110"/>
              <a:gd name="T18" fmla="*/ 0 w 144"/>
              <a:gd name="T19" fmla="*/ 66 h 110"/>
              <a:gd name="T20" fmla="*/ 0 w 144"/>
              <a:gd name="T21" fmla="*/ 84 h 110"/>
              <a:gd name="T22" fmla="*/ 0 w 144"/>
              <a:gd name="T23" fmla="*/ 90 h 110"/>
              <a:gd name="T24" fmla="*/ 2 w 144"/>
              <a:gd name="T25" fmla="*/ 94 h 110"/>
              <a:gd name="T26" fmla="*/ 6 w 144"/>
              <a:gd name="T27" fmla="*/ 102 h 110"/>
              <a:gd name="T28" fmla="*/ 10 w 144"/>
              <a:gd name="T29" fmla="*/ 106 h 110"/>
              <a:gd name="T30" fmla="*/ 16 w 144"/>
              <a:gd name="T31" fmla="*/ 108 h 110"/>
              <a:gd name="T32" fmla="*/ 22 w 144"/>
              <a:gd name="T33" fmla="*/ 110 h 110"/>
              <a:gd name="T34" fmla="*/ 24 w 144"/>
              <a:gd name="T35" fmla="*/ 110 h 110"/>
              <a:gd name="T36" fmla="*/ 26 w 144"/>
              <a:gd name="T37" fmla="*/ 106 h 110"/>
              <a:gd name="T38" fmla="*/ 32 w 144"/>
              <a:gd name="T39" fmla="*/ 100 h 110"/>
              <a:gd name="T40" fmla="*/ 44 w 144"/>
              <a:gd name="T41" fmla="*/ 88 h 110"/>
              <a:gd name="T42" fmla="*/ 50 w 144"/>
              <a:gd name="T43" fmla="*/ 82 h 110"/>
              <a:gd name="T44" fmla="*/ 52 w 144"/>
              <a:gd name="T45" fmla="*/ 80 h 110"/>
              <a:gd name="T46" fmla="*/ 58 w 144"/>
              <a:gd name="T47" fmla="*/ 78 h 110"/>
              <a:gd name="T48" fmla="*/ 72 w 144"/>
              <a:gd name="T49" fmla="*/ 80 h 110"/>
              <a:gd name="T50" fmla="*/ 84 w 144"/>
              <a:gd name="T51" fmla="*/ 80 h 110"/>
              <a:gd name="T52" fmla="*/ 90 w 144"/>
              <a:gd name="T53" fmla="*/ 78 h 110"/>
              <a:gd name="T54" fmla="*/ 92 w 144"/>
              <a:gd name="T55" fmla="*/ 76 h 110"/>
              <a:gd name="T56" fmla="*/ 98 w 144"/>
              <a:gd name="T57" fmla="*/ 70 h 110"/>
              <a:gd name="T58" fmla="*/ 102 w 144"/>
              <a:gd name="T59" fmla="*/ 68 h 110"/>
              <a:gd name="T60" fmla="*/ 108 w 144"/>
              <a:gd name="T61" fmla="*/ 66 h 110"/>
              <a:gd name="T62" fmla="*/ 122 w 144"/>
              <a:gd name="T63" fmla="*/ 66 h 110"/>
              <a:gd name="T64" fmla="*/ 130 w 144"/>
              <a:gd name="T65" fmla="*/ 66 h 110"/>
              <a:gd name="T66" fmla="*/ 134 w 144"/>
              <a:gd name="T67" fmla="*/ 62 h 110"/>
              <a:gd name="T68" fmla="*/ 134 w 144"/>
              <a:gd name="T69" fmla="*/ 62 h 110"/>
              <a:gd name="T70" fmla="*/ 134 w 144"/>
              <a:gd name="T71" fmla="*/ 56 h 110"/>
              <a:gd name="T72" fmla="*/ 134 w 144"/>
              <a:gd name="T73" fmla="*/ 52 h 110"/>
              <a:gd name="T74" fmla="*/ 134 w 144"/>
              <a:gd name="T75" fmla="*/ 50 h 110"/>
              <a:gd name="T76" fmla="*/ 140 w 144"/>
              <a:gd name="T77" fmla="*/ 44 h 110"/>
              <a:gd name="T78" fmla="*/ 142 w 144"/>
              <a:gd name="T79" fmla="*/ 32 h 110"/>
              <a:gd name="T80" fmla="*/ 130 w 144"/>
              <a:gd name="T81" fmla="*/ 0 h 110"/>
              <a:gd name="T82" fmla="*/ 112 w 144"/>
              <a:gd name="T83" fmla="*/ 2 h 110"/>
              <a:gd name="T84" fmla="*/ 98 w 144"/>
              <a:gd name="T85" fmla="*/ 4 h 110"/>
              <a:gd name="T86" fmla="*/ 90 w 144"/>
              <a:gd name="T87" fmla="*/ 8 h 110"/>
              <a:gd name="T88" fmla="*/ 84 w 144"/>
              <a:gd name="T89" fmla="*/ 12 h 110"/>
              <a:gd name="T90" fmla="*/ 78 w 144"/>
              <a:gd name="T91" fmla="*/ 18 h 110"/>
              <a:gd name="T92" fmla="*/ 74 w 144"/>
              <a:gd name="T93" fmla="*/ 24 h 110"/>
              <a:gd name="T94" fmla="*/ 74 w 144"/>
              <a:gd name="T95" fmla="*/ 28 h 110"/>
              <a:gd name="T96" fmla="*/ 72 w 144"/>
              <a:gd name="T97" fmla="*/ 38 h 110"/>
              <a:gd name="T98" fmla="*/ 70 w 144"/>
              <a:gd name="T99" fmla="*/ 44 h 110"/>
              <a:gd name="T100" fmla="*/ 68 w 144"/>
              <a:gd name="T101" fmla="*/ 46 h 110"/>
              <a:gd name="T102" fmla="*/ 58 w 144"/>
              <a:gd name="T103"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10">
                <a:moveTo>
                  <a:pt x="50" y="60"/>
                </a:moveTo>
                <a:lnTo>
                  <a:pt x="50" y="60"/>
                </a:lnTo>
                <a:lnTo>
                  <a:pt x="50" y="48"/>
                </a:lnTo>
                <a:lnTo>
                  <a:pt x="52" y="44"/>
                </a:lnTo>
                <a:lnTo>
                  <a:pt x="52" y="42"/>
                </a:lnTo>
                <a:lnTo>
                  <a:pt x="52" y="40"/>
                </a:lnTo>
                <a:lnTo>
                  <a:pt x="52" y="40"/>
                </a:lnTo>
                <a:lnTo>
                  <a:pt x="52" y="38"/>
                </a:lnTo>
                <a:lnTo>
                  <a:pt x="50" y="38"/>
                </a:lnTo>
                <a:lnTo>
                  <a:pt x="50" y="36"/>
                </a:lnTo>
                <a:lnTo>
                  <a:pt x="50" y="36"/>
                </a:lnTo>
                <a:lnTo>
                  <a:pt x="48" y="36"/>
                </a:lnTo>
                <a:lnTo>
                  <a:pt x="46" y="36"/>
                </a:lnTo>
                <a:lnTo>
                  <a:pt x="44" y="34"/>
                </a:lnTo>
                <a:lnTo>
                  <a:pt x="42" y="34"/>
                </a:lnTo>
                <a:lnTo>
                  <a:pt x="40" y="34"/>
                </a:lnTo>
                <a:lnTo>
                  <a:pt x="36" y="34"/>
                </a:lnTo>
                <a:lnTo>
                  <a:pt x="30" y="34"/>
                </a:lnTo>
                <a:lnTo>
                  <a:pt x="28" y="34"/>
                </a:lnTo>
                <a:lnTo>
                  <a:pt x="24" y="34"/>
                </a:lnTo>
                <a:lnTo>
                  <a:pt x="18" y="34"/>
                </a:lnTo>
                <a:lnTo>
                  <a:pt x="14" y="34"/>
                </a:lnTo>
                <a:lnTo>
                  <a:pt x="12" y="34"/>
                </a:lnTo>
                <a:lnTo>
                  <a:pt x="10" y="34"/>
                </a:lnTo>
                <a:lnTo>
                  <a:pt x="10" y="36"/>
                </a:lnTo>
                <a:lnTo>
                  <a:pt x="8" y="36"/>
                </a:lnTo>
                <a:lnTo>
                  <a:pt x="4" y="38"/>
                </a:lnTo>
                <a:lnTo>
                  <a:pt x="0" y="42"/>
                </a:lnTo>
                <a:lnTo>
                  <a:pt x="0" y="54"/>
                </a:lnTo>
                <a:lnTo>
                  <a:pt x="0" y="66"/>
                </a:lnTo>
                <a:lnTo>
                  <a:pt x="0" y="74"/>
                </a:lnTo>
                <a:lnTo>
                  <a:pt x="0" y="78"/>
                </a:lnTo>
                <a:lnTo>
                  <a:pt x="0" y="84"/>
                </a:lnTo>
                <a:lnTo>
                  <a:pt x="0" y="86"/>
                </a:lnTo>
                <a:lnTo>
                  <a:pt x="0" y="88"/>
                </a:lnTo>
                <a:lnTo>
                  <a:pt x="0" y="90"/>
                </a:lnTo>
                <a:lnTo>
                  <a:pt x="0" y="92"/>
                </a:lnTo>
                <a:lnTo>
                  <a:pt x="2" y="94"/>
                </a:lnTo>
                <a:lnTo>
                  <a:pt x="2" y="94"/>
                </a:lnTo>
                <a:lnTo>
                  <a:pt x="4" y="98"/>
                </a:lnTo>
                <a:lnTo>
                  <a:pt x="6" y="100"/>
                </a:lnTo>
                <a:lnTo>
                  <a:pt x="6" y="102"/>
                </a:lnTo>
                <a:lnTo>
                  <a:pt x="8" y="102"/>
                </a:lnTo>
                <a:lnTo>
                  <a:pt x="8" y="104"/>
                </a:lnTo>
                <a:lnTo>
                  <a:pt x="10" y="106"/>
                </a:lnTo>
                <a:lnTo>
                  <a:pt x="12" y="106"/>
                </a:lnTo>
                <a:lnTo>
                  <a:pt x="14" y="108"/>
                </a:lnTo>
                <a:lnTo>
                  <a:pt x="16" y="108"/>
                </a:lnTo>
                <a:lnTo>
                  <a:pt x="18" y="110"/>
                </a:lnTo>
                <a:lnTo>
                  <a:pt x="20" y="110"/>
                </a:lnTo>
                <a:lnTo>
                  <a:pt x="22" y="110"/>
                </a:lnTo>
                <a:lnTo>
                  <a:pt x="22" y="110"/>
                </a:lnTo>
                <a:lnTo>
                  <a:pt x="22" y="110"/>
                </a:lnTo>
                <a:lnTo>
                  <a:pt x="24" y="110"/>
                </a:lnTo>
                <a:lnTo>
                  <a:pt x="24" y="108"/>
                </a:lnTo>
                <a:lnTo>
                  <a:pt x="26" y="108"/>
                </a:lnTo>
                <a:lnTo>
                  <a:pt x="26" y="106"/>
                </a:lnTo>
                <a:lnTo>
                  <a:pt x="28" y="106"/>
                </a:lnTo>
                <a:lnTo>
                  <a:pt x="30" y="102"/>
                </a:lnTo>
                <a:lnTo>
                  <a:pt x="32" y="100"/>
                </a:lnTo>
                <a:lnTo>
                  <a:pt x="34" y="98"/>
                </a:lnTo>
                <a:lnTo>
                  <a:pt x="40" y="92"/>
                </a:lnTo>
                <a:lnTo>
                  <a:pt x="44" y="88"/>
                </a:lnTo>
                <a:lnTo>
                  <a:pt x="48" y="86"/>
                </a:lnTo>
                <a:lnTo>
                  <a:pt x="48" y="84"/>
                </a:lnTo>
                <a:lnTo>
                  <a:pt x="50" y="82"/>
                </a:lnTo>
                <a:lnTo>
                  <a:pt x="52" y="82"/>
                </a:lnTo>
                <a:lnTo>
                  <a:pt x="52" y="80"/>
                </a:lnTo>
                <a:lnTo>
                  <a:pt x="52" y="80"/>
                </a:lnTo>
                <a:lnTo>
                  <a:pt x="54" y="80"/>
                </a:lnTo>
                <a:lnTo>
                  <a:pt x="56" y="78"/>
                </a:lnTo>
                <a:lnTo>
                  <a:pt x="58" y="78"/>
                </a:lnTo>
                <a:lnTo>
                  <a:pt x="62" y="78"/>
                </a:lnTo>
                <a:lnTo>
                  <a:pt x="66" y="78"/>
                </a:lnTo>
                <a:lnTo>
                  <a:pt x="72" y="80"/>
                </a:lnTo>
                <a:lnTo>
                  <a:pt x="76" y="80"/>
                </a:lnTo>
                <a:lnTo>
                  <a:pt x="82" y="80"/>
                </a:lnTo>
                <a:lnTo>
                  <a:pt x="84" y="80"/>
                </a:lnTo>
                <a:lnTo>
                  <a:pt x="86" y="80"/>
                </a:lnTo>
                <a:lnTo>
                  <a:pt x="88" y="80"/>
                </a:lnTo>
                <a:lnTo>
                  <a:pt x="90" y="78"/>
                </a:lnTo>
                <a:lnTo>
                  <a:pt x="90" y="78"/>
                </a:lnTo>
                <a:lnTo>
                  <a:pt x="92" y="78"/>
                </a:lnTo>
                <a:lnTo>
                  <a:pt x="92" y="76"/>
                </a:lnTo>
                <a:lnTo>
                  <a:pt x="94" y="76"/>
                </a:lnTo>
                <a:lnTo>
                  <a:pt x="96" y="74"/>
                </a:lnTo>
                <a:lnTo>
                  <a:pt x="98" y="70"/>
                </a:lnTo>
                <a:lnTo>
                  <a:pt x="100" y="70"/>
                </a:lnTo>
                <a:lnTo>
                  <a:pt x="100" y="68"/>
                </a:lnTo>
                <a:lnTo>
                  <a:pt x="102" y="68"/>
                </a:lnTo>
                <a:lnTo>
                  <a:pt x="104" y="68"/>
                </a:lnTo>
                <a:lnTo>
                  <a:pt x="106" y="68"/>
                </a:lnTo>
                <a:lnTo>
                  <a:pt x="108" y="66"/>
                </a:lnTo>
                <a:lnTo>
                  <a:pt x="114" y="66"/>
                </a:lnTo>
                <a:lnTo>
                  <a:pt x="118" y="66"/>
                </a:lnTo>
                <a:lnTo>
                  <a:pt x="122" y="66"/>
                </a:lnTo>
                <a:lnTo>
                  <a:pt x="126" y="66"/>
                </a:lnTo>
                <a:lnTo>
                  <a:pt x="128" y="66"/>
                </a:lnTo>
                <a:lnTo>
                  <a:pt x="130" y="66"/>
                </a:lnTo>
                <a:lnTo>
                  <a:pt x="132" y="64"/>
                </a:lnTo>
                <a:lnTo>
                  <a:pt x="132" y="64"/>
                </a:lnTo>
                <a:lnTo>
                  <a:pt x="134" y="62"/>
                </a:lnTo>
                <a:lnTo>
                  <a:pt x="134" y="62"/>
                </a:lnTo>
                <a:lnTo>
                  <a:pt x="134" y="62"/>
                </a:lnTo>
                <a:lnTo>
                  <a:pt x="134" y="62"/>
                </a:lnTo>
                <a:lnTo>
                  <a:pt x="134" y="60"/>
                </a:lnTo>
                <a:lnTo>
                  <a:pt x="134" y="58"/>
                </a:lnTo>
                <a:lnTo>
                  <a:pt x="134" y="56"/>
                </a:lnTo>
                <a:lnTo>
                  <a:pt x="134" y="54"/>
                </a:lnTo>
                <a:lnTo>
                  <a:pt x="134" y="52"/>
                </a:lnTo>
                <a:lnTo>
                  <a:pt x="134" y="52"/>
                </a:lnTo>
                <a:lnTo>
                  <a:pt x="134" y="52"/>
                </a:lnTo>
                <a:lnTo>
                  <a:pt x="134" y="50"/>
                </a:lnTo>
                <a:lnTo>
                  <a:pt x="134" y="50"/>
                </a:lnTo>
                <a:lnTo>
                  <a:pt x="136" y="48"/>
                </a:lnTo>
                <a:lnTo>
                  <a:pt x="138" y="46"/>
                </a:lnTo>
                <a:lnTo>
                  <a:pt x="140" y="44"/>
                </a:lnTo>
                <a:lnTo>
                  <a:pt x="144" y="42"/>
                </a:lnTo>
                <a:lnTo>
                  <a:pt x="144" y="42"/>
                </a:lnTo>
                <a:lnTo>
                  <a:pt x="142" y="32"/>
                </a:lnTo>
                <a:lnTo>
                  <a:pt x="136" y="18"/>
                </a:lnTo>
                <a:lnTo>
                  <a:pt x="132" y="8"/>
                </a:lnTo>
                <a:lnTo>
                  <a:pt x="130" y="0"/>
                </a:lnTo>
                <a:lnTo>
                  <a:pt x="124" y="2"/>
                </a:lnTo>
                <a:lnTo>
                  <a:pt x="118" y="2"/>
                </a:lnTo>
                <a:lnTo>
                  <a:pt x="112" y="2"/>
                </a:lnTo>
                <a:lnTo>
                  <a:pt x="104" y="4"/>
                </a:lnTo>
                <a:lnTo>
                  <a:pt x="102" y="4"/>
                </a:lnTo>
                <a:lnTo>
                  <a:pt x="98" y="4"/>
                </a:lnTo>
                <a:lnTo>
                  <a:pt x="94" y="6"/>
                </a:lnTo>
                <a:lnTo>
                  <a:pt x="92" y="6"/>
                </a:lnTo>
                <a:lnTo>
                  <a:pt x="90" y="8"/>
                </a:lnTo>
                <a:lnTo>
                  <a:pt x="88" y="8"/>
                </a:lnTo>
                <a:lnTo>
                  <a:pt x="86" y="10"/>
                </a:lnTo>
                <a:lnTo>
                  <a:pt x="84" y="12"/>
                </a:lnTo>
                <a:lnTo>
                  <a:pt x="82" y="14"/>
                </a:lnTo>
                <a:lnTo>
                  <a:pt x="80" y="16"/>
                </a:lnTo>
                <a:lnTo>
                  <a:pt x="78" y="18"/>
                </a:lnTo>
                <a:lnTo>
                  <a:pt x="76" y="20"/>
                </a:lnTo>
                <a:lnTo>
                  <a:pt x="76" y="22"/>
                </a:lnTo>
                <a:lnTo>
                  <a:pt x="74" y="24"/>
                </a:lnTo>
                <a:lnTo>
                  <a:pt x="74" y="24"/>
                </a:lnTo>
                <a:lnTo>
                  <a:pt x="74" y="26"/>
                </a:lnTo>
                <a:lnTo>
                  <a:pt x="74" y="28"/>
                </a:lnTo>
                <a:lnTo>
                  <a:pt x="72" y="32"/>
                </a:lnTo>
                <a:lnTo>
                  <a:pt x="72" y="34"/>
                </a:lnTo>
                <a:lnTo>
                  <a:pt x="72" y="38"/>
                </a:lnTo>
                <a:lnTo>
                  <a:pt x="72" y="40"/>
                </a:lnTo>
                <a:lnTo>
                  <a:pt x="70" y="42"/>
                </a:lnTo>
                <a:lnTo>
                  <a:pt x="70" y="44"/>
                </a:lnTo>
                <a:lnTo>
                  <a:pt x="70" y="44"/>
                </a:lnTo>
                <a:lnTo>
                  <a:pt x="68" y="46"/>
                </a:lnTo>
                <a:lnTo>
                  <a:pt x="68" y="46"/>
                </a:lnTo>
                <a:lnTo>
                  <a:pt x="66" y="50"/>
                </a:lnTo>
                <a:lnTo>
                  <a:pt x="62" y="52"/>
                </a:lnTo>
                <a:lnTo>
                  <a:pt x="58" y="54"/>
                </a:lnTo>
                <a:lnTo>
                  <a:pt x="54" y="58"/>
                </a:lnTo>
                <a:lnTo>
                  <a:pt x="50" y="6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8" name="Freeform 131"/>
          <p:cNvSpPr>
            <a:spLocks/>
          </p:cNvSpPr>
          <p:nvPr/>
        </p:nvSpPr>
        <p:spPr bwMode="auto">
          <a:xfrm>
            <a:off x="5329242" y="4095411"/>
            <a:ext cx="249419" cy="190528"/>
          </a:xfrm>
          <a:custGeom>
            <a:avLst/>
            <a:gdLst>
              <a:gd name="T0" fmla="*/ 50 w 144"/>
              <a:gd name="T1" fmla="*/ 48 h 110"/>
              <a:gd name="T2" fmla="*/ 52 w 144"/>
              <a:gd name="T3" fmla="*/ 40 h 110"/>
              <a:gd name="T4" fmla="*/ 50 w 144"/>
              <a:gd name="T5" fmla="*/ 38 h 110"/>
              <a:gd name="T6" fmla="*/ 48 w 144"/>
              <a:gd name="T7" fmla="*/ 36 h 110"/>
              <a:gd name="T8" fmla="*/ 42 w 144"/>
              <a:gd name="T9" fmla="*/ 34 h 110"/>
              <a:gd name="T10" fmla="*/ 30 w 144"/>
              <a:gd name="T11" fmla="*/ 34 h 110"/>
              <a:gd name="T12" fmla="*/ 18 w 144"/>
              <a:gd name="T13" fmla="*/ 34 h 110"/>
              <a:gd name="T14" fmla="*/ 10 w 144"/>
              <a:gd name="T15" fmla="*/ 34 h 110"/>
              <a:gd name="T16" fmla="*/ 4 w 144"/>
              <a:gd name="T17" fmla="*/ 38 h 110"/>
              <a:gd name="T18" fmla="*/ 0 w 144"/>
              <a:gd name="T19" fmla="*/ 66 h 110"/>
              <a:gd name="T20" fmla="*/ 0 w 144"/>
              <a:gd name="T21" fmla="*/ 84 h 110"/>
              <a:gd name="T22" fmla="*/ 0 w 144"/>
              <a:gd name="T23" fmla="*/ 90 h 110"/>
              <a:gd name="T24" fmla="*/ 2 w 144"/>
              <a:gd name="T25" fmla="*/ 94 h 110"/>
              <a:gd name="T26" fmla="*/ 6 w 144"/>
              <a:gd name="T27" fmla="*/ 102 h 110"/>
              <a:gd name="T28" fmla="*/ 10 w 144"/>
              <a:gd name="T29" fmla="*/ 106 h 110"/>
              <a:gd name="T30" fmla="*/ 16 w 144"/>
              <a:gd name="T31" fmla="*/ 108 h 110"/>
              <a:gd name="T32" fmla="*/ 22 w 144"/>
              <a:gd name="T33" fmla="*/ 110 h 110"/>
              <a:gd name="T34" fmla="*/ 24 w 144"/>
              <a:gd name="T35" fmla="*/ 110 h 110"/>
              <a:gd name="T36" fmla="*/ 26 w 144"/>
              <a:gd name="T37" fmla="*/ 106 h 110"/>
              <a:gd name="T38" fmla="*/ 32 w 144"/>
              <a:gd name="T39" fmla="*/ 100 h 110"/>
              <a:gd name="T40" fmla="*/ 44 w 144"/>
              <a:gd name="T41" fmla="*/ 88 h 110"/>
              <a:gd name="T42" fmla="*/ 50 w 144"/>
              <a:gd name="T43" fmla="*/ 82 h 110"/>
              <a:gd name="T44" fmla="*/ 52 w 144"/>
              <a:gd name="T45" fmla="*/ 80 h 110"/>
              <a:gd name="T46" fmla="*/ 58 w 144"/>
              <a:gd name="T47" fmla="*/ 78 h 110"/>
              <a:gd name="T48" fmla="*/ 72 w 144"/>
              <a:gd name="T49" fmla="*/ 80 h 110"/>
              <a:gd name="T50" fmla="*/ 84 w 144"/>
              <a:gd name="T51" fmla="*/ 80 h 110"/>
              <a:gd name="T52" fmla="*/ 90 w 144"/>
              <a:gd name="T53" fmla="*/ 78 h 110"/>
              <a:gd name="T54" fmla="*/ 92 w 144"/>
              <a:gd name="T55" fmla="*/ 76 h 110"/>
              <a:gd name="T56" fmla="*/ 98 w 144"/>
              <a:gd name="T57" fmla="*/ 70 h 110"/>
              <a:gd name="T58" fmla="*/ 102 w 144"/>
              <a:gd name="T59" fmla="*/ 68 h 110"/>
              <a:gd name="T60" fmla="*/ 108 w 144"/>
              <a:gd name="T61" fmla="*/ 66 h 110"/>
              <a:gd name="T62" fmla="*/ 122 w 144"/>
              <a:gd name="T63" fmla="*/ 66 h 110"/>
              <a:gd name="T64" fmla="*/ 130 w 144"/>
              <a:gd name="T65" fmla="*/ 66 h 110"/>
              <a:gd name="T66" fmla="*/ 134 w 144"/>
              <a:gd name="T67" fmla="*/ 62 h 110"/>
              <a:gd name="T68" fmla="*/ 134 w 144"/>
              <a:gd name="T69" fmla="*/ 62 h 110"/>
              <a:gd name="T70" fmla="*/ 134 w 144"/>
              <a:gd name="T71" fmla="*/ 56 h 110"/>
              <a:gd name="T72" fmla="*/ 134 w 144"/>
              <a:gd name="T73" fmla="*/ 52 h 110"/>
              <a:gd name="T74" fmla="*/ 134 w 144"/>
              <a:gd name="T75" fmla="*/ 50 h 110"/>
              <a:gd name="T76" fmla="*/ 140 w 144"/>
              <a:gd name="T77" fmla="*/ 44 h 110"/>
              <a:gd name="T78" fmla="*/ 142 w 144"/>
              <a:gd name="T79" fmla="*/ 32 h 110"/>
              <a:gd name="T80" fmla="*/ 130 w 144"/>
              <a:gd name="T81" fmla="*/ 0 h 110"/>
              <a:gd name="T82" fmla="*/ 112 w 144"/>
              <a:gd name="T83" fmla="*/ 2 h 110"/>
              <a:gd name="T84" fmla="*/ 98 w 144"/>
              <a:gd name="T85" fmla="*/ 4 h 110"/>
              <a:gd name="T86" fmla="*/ 90 w 144"/>
              <a:gd name="T87" fmla="*/ 8 h 110"/>
              <a:gd name="T88" fmla="*/ 84 w 144"/>
              <a:gd name="T89" fmla="*/ 12 h 110"/>
              <a:gd name="T90" fmla="*/ 78 w 144"/>
              <a:gd name="T91" fmla="*/ 18 h 110"/>
              <a:gd name="T92" fmla="*/ 74 w 144"/>
              <a:gd name="T93" fmla="*/ 24 h 110"/>
              <a:gd name="T94" fmla="*/ 74 w 144"/>
              <a:gd name="T95" fmla="*/ 28 h 110"/>
              <a:gd name="T96" fmla="*/ 72 w 144"/>
              <a:gd name="T97" fmla="*/ 38 h 110"/>
              <a:gd name="T98" fmla="*/ 70 w 144"/>
              <a:gd name="T99" fmla="*/ 44 h 110"/>
              <a:gd name="T100" fmla="*/ 68 w 144"/>
              <a:gd name="T101" fmla="*/ 46 h 110"/>
              <a:gd name="T102" fmla="*/ 58 w 144"/>
              <a:gd name="T103"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10">
                <a:moveTo>
                  <a:pt x="50" y="60"/>
                </a:moveTo>
                <a:lnTo>
                  <a:pt x="50" y="60"/>
                </a:lnTo>
                <a:lnTo>
                  <a:pt x="50" y="48"/>
                </a:lnTo>
                <a:lnTo>
                  <a:pt x="52" y="44"/>
                </a:lnTo>
                <a:lnTo>
                  <a:pt x="52" y="42"/>
                </a:lnTo>
                <a:lnTo>
                  <a:pt x="52" y="40"/>
                </a:lnTo>
                <a:lnTo>
                  <a:pt x="52" y="40"/>
                </a:lnTo>
                <a:lnTo>
                  <a:pt x="52" y="38"/>
                </a:lnTo>
                <a:lnTo>
                  <a:pt x="50" y="38"/>
                </a:lnTo>
                <a:lnTo>
                  <a:pt x="50" y="36"/>
                </a:lnTo>
                <a:lnTo>
                  <a:pt x="50" y="36"/>
                </a:lnTo>
                <a:lnTo>
                  <a:pt x="48" y="36"/>
                </a:lnTo>
                <a:lnTo>
                  <a:pt x="46" y="36"/>
                </a:lnTo>
                <a:lnTo>
                  <a:pt x="44" y="34"/>
                </a:lnTo>
                <a:lnTo>
                  <a:pt x="42" y="34"/>
                </a:lnTo>
                <a:lnTo>
                  <a:pt x="40" y="34"/>
                </a:lnTo>
                <a:lnTo>
                  <a:pt x="36" y="34"/>
                </a:lnTo>
                <a:lnTo>
                  <a:pt x="30" y="34"/>
                </a:lnTo>
                <a:lnTo>
                  <a:pt x="28" y="34"/>
                </a:lnTo>
                <a:lnTo>
                  <a:pt x="24" y="34"/>
                </a:lnTo>
                <a:lnTo>
                  <a:pt x="18" y="34"/>
                </a:lnTo>
                <a:lnTo>
                  <a:pt x="14" y="34"/>
                </a:lnTo>
                <a:lnTo>
                  <a:pt x="12" y="34"/>
                </a:lnTo>
                <a:lnTo>
                  <a:pt x="10" y="34"/>
                </a:lnTo>
                <a:lnTo>
                  <a:pt x="10" y="36"/>
                </a:lnTo>
                <a:lnTo>
                  <a:pt x="8" y="36"/>
                </a:lnTo>
                <a:lnTo>
                  <a:pt x="4" y="38"/>
                </a:lnTo>
                <a:lnTo>
                  <a:pt x="0" y="42"/>
                </a:lnTo>
                <a:lnTo>
                  <a:pt x="0" y="54"/>
                </a:lnTo>
                <a:lnTo>
                  <a:pt x="0" y="66"/>
                </a:lnTo>
                <a:lnTo>
                  <a:pt x="0" y="74"/>
                </a:lnTo>
                <a:lnTo>
                  <a:pt x="0" y="78"/>
                </a:lnTo>
                <a:lnTo>
                  <a:pt x="0" y="84"/>
                </a:lnTo>
                <a:lnTo>
                  <a:pt x="0" y="86"/>
                </a:lnTo>
                <a:lnTo>
                  <a:pt x="0" y="88"/>
                </a:lnTo>
                <a:lnTo>
                  <a:pt x="0" y="90"/>
                </a:lnTo>
                <a:lnTo>
                  <a:pt x="0" y="92"/>
                </a:lnTo>
                <a:lnTo>
                  <a:pt x="2" y="94"/>
                </a:lnTo>
                <a:lnTo>
                  <a:pt x="2" y="94"/>
                </a:lnTo>
                <a:lnTo>
                  <a:pt x="4" y="98"/>
                </a:lnTo>
                <a:lnTo>
                  <a:pt x="6" y="100"/>
                </a:lnTo>
                <a:lnTo>
                  <a:pt x="6" y="102"/>
                </a:lnTo>
                <a:lnTo>
                  <a:pt x="8" y="102"/>
                </a:lnTo>
                <a:lnTo>
                  <a:pt x="8" y="104"/>
                </a:lnTo>
                <a:lnTo>
                  <a:pt x="10" y="106"/>
                </a:lnTo>
                <a:lnTo>
                  <a:pt x="12" y="106"/>
                </a:lnTo>
                <a:lnTo>
                  <a:pt x="14" y="108"/>
                </a:lnTo>
                <a:lnTo>
                  <a:pt x="16" y="108"/>
                </a:lnTo>
                <a:lnTo>
                  <a:pt x="18" y="110"/>
                </a:lnTo>
                <a:lnTo>
                  <a:pt x="20" y="110"/>
                </a:lnTo>
                <a:lnTo>
                  <a:pt x="22" y="110"/>
                </a:lnTo>
                <a:lnTo>
                  <a:pt x="22" y="110"/>
                </a:lnTo>
                <a:lnTo>
                  <a:pt x="22" y="110"/>
                </a:lnTo>
                <a:lnTo>
                  <a:pt x="24" y="110"/>
                </a:lnTo>
                <a:lnTo>
                  <a:pt x="24" y="108"/>
                </a:lnTo>
                <a:lnTo>
                  <a:pt x="26" y="108"/>
                </a:lnTo>
                <a:lnTo>
                  <a:pt x="26" y="106"/>
                </a:lnTo>
                <a:lnTo>
                  <a:pt x="28" y="106"/>
                </a:lnTo>
                <a:lnTo>
                  <a:pt x="30" y="102"/>
                </a:lnTo>
                <a:lnTo>
                  <a:pt x="32" y="100"/>
                </a:lnTo>
                <a:lnTo>
                  <a:pt x="34" y="98"/>
                </a:lnTo>
                <a:lnTo>
                  <a:pt x="40" y="92"/>
                </a:lnTo>
                <a:lnTo>
                  <a:pt x="44" y="88"/>
                </a:lnTo>
                <a:lnTo>
                  <a:pt x="48" y="86"/>
                </a:lnTo>
                <a:lnTo>
                  <a:pt x="48" y="84"/>
                </a:lnTo>
                <a:lnTo>
                  <a:pt x="50" y="82"/>
                </a:lnTo>
                <a:lnTo>
                  <a:pt x="52" y="82"/>
                </a:lnTo>
                <a:lnTo>
                  <a:pt x="52" y="80"/>
                </a:lnTo>
                <a:lnTo>
                  <a:pt x="52" y="80"/>
                </a:lnTo>
                <a:lnTo>
                  <a:pt x="54" y="80"/>
                </a:lnTo>
                <a:lnTo>
                  <a:pt x="56" y="78"/>
                </a:lnTo>
                <a:lnTo>
                  <a:pt x="58" y="78"/>
                </a:lnTo>
                <a:lnTo>
                  <a:pt x="62" y="78"/>
                </a:lnTo>
                <a:lnTo>
                  <a:pt x="66" y="78"/>
                </a:lnTo>
                <a:lnTo>
                  <a:pt x="72" y="80"/>
                </a:lnTo>
                <a:lnTo>
                  <a:pt x="76" y="80"/>
                </a:lnTo>
                <a:lnTo>
                  <a:pt x="82" y="80"/>
                </a:lnTo>
                <a:lnTo>
                  <a:pt x="84" y="80"/>
                </a:lnTo>
                <a:lnTo>
                  <a:pt x="86" y="80"/>
                </a:lnTo>
                <a:lnTo>
                  <a:pt x="88" y="80"/>
                </a:lnTo>
                <a:lnTo>
                  <a:pt x="90" y="78"/>
                </a:lnTo>
                <a:lnTo>
                  <a:pt x="90" y="78"/>
                </a:lnTo>
                <a:lnTo>
                  <a:pt x="92" y="78"/>
                </a:lnTo>
                <a:lnTo>
                  <a:pt x="92" y="76"/>
                </a:lnTo>
                <a:lnTo>
                  <a:pt x="94" y="76"/>
                </a:lnTo>
                <a:lnTo>
                  <a:pt x="96" y="74"/>
                </a:lnTo>
                <a:lnTo>
                  <a:pt x="98" y="70"/>
                </a:lnTo>
                <a:lnTo>
                  <a:pt x="100" y="70"/>
                </a:lnTo>
                <a:lnTo>
                  <a:pt x="100" y="68"/>
                </a:lnTo>
                <a:lnTo>
                  <a:pt x="102" y="68"/>
                </a:lnTo>
                <a:lnTo>
                  <a:pt x="104" y="68"/>
                </a:lnTo>
                <a:lnTo>
                  <a:pt x="106" y="68"/>
                </a:lnTo>
                <a:lnTo>
                  <a:pt x="108" y="66"/>
                </a:lnTo>
                <a:lnTo>
                  <a:pt x="114" y="66"/>
                </a:lnTo>
                <a:lnTo>
                  <a:pt x="118" y="66"/>
                </a:lnTo>
                <a:lnTo>
                  <a:pt x="122" y="66"/>
                </a:lnTo>
                <a:lnTo>
                  <a:pt x="126" y="66"/>
                </a:lnTo>
                <a:lnTo>
                  <a:pt x="128" y="66"/>
                </a:lnTo>
                <a:lnTo>
                  <a:pt x="130" y="66"/>
                </a:lnTo>
                <a:lnTo>
                  <a:pt x="132" y="64"/>
                </a:lnTo>
                <a:lnTo>
                  <a:pt x="132" y="64"/>
                </a:lnTo>
                <a:lnTo>
                  <a:pt x="134" y="62"/>
                </a:lnTo>
                <a:lnTo>
                  <a:pt x="134" y="62"/>
                </a:lnTo>
                <a:lnTo>
                  <a:pt x="134" y="62"/>
                </a:lnTo>
                <a:lnTo>
                  <a:pt x="134" y="62"/>
                </a:lnTo>
                <a:lnTo>
                  <a:pt x="134" y="60"/>
                </a:lnTo>
                <a:lnTo>
                  <a:pt x="134" y="58"/>
                </a:lnTo>
                <a:lnTo>
                  <a:pt x="134" y="56"/>
                </a:lnTo>
                <a:lnTo>
                  <a:pt x="134" y="54"/>
                </a:lnTo>
                <a:lnTo>
                  <a:pt x="134" y="52"/>
                </a:lnTo>
                <a:lnTo>
                  <a:pt x="134" y="52"/>
                </a:lnTo>
                <a:lnTo>
                  <a:pt x="134" y="52"/>
                </a:lnTo>
                <a:lnTo>
                  <a:pt x="134" y="50"/>
                </a:lnTo>
                <a:lnTo>
                  <a:pt x="134" y="50"/>
                </a:lnTo>
                <a:lnTo>
                  <a:pt x="136" y="48"/>
                </a:lnTo>
                <a:lnTo>
                  <a:pt x="138" y="46"/>
                </a:lnTo>
                <a:lnTo>
                  <a:pt x="140" y="44"/>
                </a:lnTo>
                <a:lnTo>
                  <a:pt x="144" y="42"/>
                </a:lnTo>
                <a:lnTo>
                  <a:pt x="144" y="42"/>
                </a:lnTo>
                <a:lnTo>
                  <a:pt x="142" y="32"/>
                </a:lnTo>
                <a:lnTo>
                  <a:pt x="136" y="18"/>
                </a:lnTo>
                <a:lnTo>
                  <a:pt x="132" y="8"/>
                </a:lnTo>
                <a:lnTo>
                  <a:pt x="130" y="0"/>
                </a:lnTo>
                <a:lnTo>
                  <a:pt x="124" y="2"/>
                </a:lnTo>
                <a:lnTo>
                  <a:pt x="118" y="2"/>
                </a:lnTo>
                <a:lnTo>
                  <a:pt x="112" y="2"/>
                </a:lnTo>
                <a:lnTo>
                  <a:pt x="104" y="4"/>
                </a:lnTo>
                <a:lnTo>
                  <a:pt x="102" y="4"/>
                </a:lnTo>
                <a:lnTo>
                  <a:pt x="98" y="4"/>
                </a:lnTo>
                <a:lnTo>
                  <a:pt x="94" y="6"/>
                </a:lnTo>
                <a:lnTo>
                  <a:pt x="92" y="6"/>
                </a:lnTo>
                <a:lnTo>
                  <a:pt x="90" y="8"/>
                </a:lnTo>
                <a:lnTo>
                  <a:pt x="88" y="8"/>
                </a:lnTo>
                <a:lnTo>
                  <a:pt x="86" y="10"/>
                </a:lnTo>
                <a:lnTo>
                  <a:pt x="84" y="12"/>
                </a:lnTo>
                <a:lnTo>
                  <a:pt x="82" y="14"/>
                </a:lnTo>
                <a:lnTo>
                  <a:pt x="80" y="16"/>
                </a:lnTo>
                <a:lnTo>
                  <a:pt x="78" y="18"/>
                </a:lnTo>
                <a:lnTo>
                  <a:pt x="76" y="20"/>
                </a:lnTo>
                <a:lnTo>
                  <a:pt x="76" y="22"/>
                </a:lnTo>
                <a:lnTo>
                  <a:pt x="74" y="24"/>
                </a:lnTo>
                <a:lnTo>
                  <a:pt x="74" y="24"/>
                </a:lnTo>
                <a:lnTo>
                  <a:pt x="74" y="26"/>
                </a:lnTo>
                <a:lnTo>
                  <a:pt x="74" y="28"/>
                </a:lnTo>
                <a:lnTo>
                  <a:pt x="72" y="32"/>
                </a:lnTo>
                <a:lnTo>
                  <a:pt x="72" y="34"/>
                </a:lnTo>
                <a:lnTo>
                  <a:pt x="72" y="38"/>
                </a:lnTo>
                <a:lnTo>
                  <a:pt x="72" y="40"/>
                </a:lnTo>
                <a:lnTo>
                  <a:pt x="70" y="42"/>
                </a:lnTo>
                <a:lnTo>
                  <a:pt x="70" y="44"/>
                </a:lnTo>
                <a:lnTo>
                  <a:pt x="70" y="44"/>
                </a:lnTo>
                <a:lnTo>
                  <a:pt x="68" y="46"/>
                </a:lnTo>
                <a:lnTo>
                  <a:pt x="68" y="46"/>
                </a:lnTo>
                <a:lnTo>
                  <a:pt x="66" y="50"/>
                </a:lnTo>
                <a:lnTo>
                  <a:pt x="62" y="52"/>
                </a:lnTo>
                <a:lnTo>
                  <a:pt x="58" y="54"/>
                </a:lnTo>
                <a:lnTo>
                  <a:pt x="54" y="58"/>
                </a:lnTo>
                <a:lnTo>
                  <a:pt x="50" y="60"/>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09" name="Freeform 132"/>
          <p:cNvSpPr>
            <a:spLocks/>
          </p:cNvSpPr>
          <p:nvPr/>
        </p:nvSpPr>
        <p:spPr bwMode="auto">
          <a:xfrm>
            <a:off x="5329242" y="4095411"/>
            <a:ext cx="249419" cy="190528"/>
          </a:xfrm>
          <a:custGeom>
            <a:avLst/>
            <a:gdLst>
              <a:gd name="T0" fmla="*/ 50 w 144"/>
              <a:gd name="T1" fmla="*/ 48 h 110"/>
              <a:gd name="T2" fmla="*/ 52 w 144"/>
              <a:gd name="T3" fmla="*/ 40 h 110"/>
              <a:gd name="T4" fmla="*/ 50 w 144"/>
              <a:gd name="T5" fmla="*/ 38 h 110"/>
              <a:gd name="T6" fmla="*/ 48 w 144"/>
              <a:gd name="T7" fmla="*/ 36 h 110"/>
              <a:gd name="T8" fmla="*/ 42 w 144"/>
              <a:gd name="T9" fmla="*/ 34 h 110"/>
              <a:gd name="T10" fmla="*/ 30 w 144"/>
              <a:gd name="T11" fmla="*/ 34 h 110"/>
              <a:gd name="T12" fmla="*/ 18 w 144"/>
              <a:gd name="T13" fmla="*/ 34 h 110"/>
              <a:gd name="T14" fmla="*/ 10 w 144"/>
              <a:gd name="T15" fmla="*/ 34 h 110"/>
              <a:gd name="T16" fmla="*/ 4 w 144"/>
              <a:gd name="T17" fmla="*/ 38 h 110"/>
              <a:gd name="T18" fmla="*/ 0 w 144"/>
              <a:gd name="T19" fmla="*/ 66 h 110"/>
              <a:gd name="T20" fmla="*/ 0 w 144"/>
              <a:gd name="T21" fmla="*/ 84 h 110"/>
              <a:gd name="T22" fmla="*/ 0 w 144"/>
              <a:gd name="T23" fmla="*/ 90 h 110"/>
              <a:gd name="T24" fmla="*/ 2 w 144"/>
              <a:gd name="T25" fmla="*/ 94 h 110"/>
              <a:gd name="T26" fmla="*/ 6 w 144"/>
              <a:gd name="T27" fmla="*/ 102 h 110"/>
              <a:gd name="T28" fmla="*/ 10 w 144"/>
              <a:gd name="T29" fmla="*/ 106 h 110"/>
              <a:gd name="T30" fmla="*/ 16 w 144"/>
              <a:gd name="T31" fmla="*/ 108 h 110"/>
              <a:gd name="T32" fmla="*/ 22 w 144"/>
              <a:gd name="T33" fmla="*/ 110 h 110"/>
              <a:gd name="T34" fmla="*/ 24 w 144"/>
              <a:gd name="T35" fmla="*/ 110 h 110"/>
              <a:gd name="T36" fmla="*/ 26 w 144"/>
              <a:gd name="T37" fmla="*/ 106 h 110"/>
              <a:gd name="T38" fmla="*/ 32 w 144"/>
              <a:gd name="T39" fmla="*/ 100 h 110"/>
              <a:gd name="T40" fmla="*/ 44 w 144"/>
              <a:gd name="T41" fmla="*/ 88 h 110"/>
              <a:gd name="T42" fmla="*/ 50 w 144"/>
              <a:gd name="T43" fmla="*/ 82 h 110"/>
              <a:gd name="T44" fmla="*/ 52 w 144"/>
              <a:gd name="T45" fmla="*/ 80 h 110"/>
              <a:gd name="T46" fmla="*/ 58 w 144"/>
              <a:gd name="T47" fmla="*/ 78 h 110"/>
              <a:gd name="T48" fmla="*/ 72 w 144"/>
              <a:gd name="T49" fmla="*/ 80 h 110"/>
              <a:gd name="T50" fmla="*/ 84 w 144"/>
              <a:gd name="T51" fmla="*/ 80 h 110"/>
              <a:gd name="T52" fmla="*/ 90 w 144"/>
              <a:gd name="T53" fmla="*/ 78 h 110"/>
              <a:gd name="T54" fmla="*/ 92 w 144"/>
              <a:gd name="T55" fmla="*/ 76 h 110"/>
              <a:gd name="T56" fmla="*/ 98 w 144"/>
              <a:gd name="T57" fmla="*/ 70 h 110"/>
              <a:gd name="T58" fmla="*/ 102 w 144"/>
              <a:gd name="T59" fmla="*/ 68 h 110"/>
              <a:gd name="T60" fmla="*/ 108 w 144"/>
              <a:gd name="T61" fmla="*/ 66 h 110"/>
              <a:gd name="T62" fmla="*/ 122 w 144"/>
              <a:gd name="T63" fmla="*/ 66 h 110"/>
              <a:gd name="T64" fmla="*/ 130 w 144"/>
              <a:gd name="T65" fmla="*/ 66 h 110"/>
              <a:gd name="T66" fmla="*/ 134 w 144"/>
              <a:gd name="T67" fmla="*/ 62 h 110"/>
              <a:gd name="T68" fmla="*/ 134 w 144"/>
              <a:gd name="T69" fmla="*/ 62 h 110"/>
              <a:gd name="T70" fmla="*/ 134 w 144"/>
              <a:gd name="T71" fmla="*/ 56 h 110"/>
              <a:gd name="T72" fmla="*/ 134 w 144"/>
              <a:gd name="T73" fmla="*/ 52 h 110"/>
              <a:gd name="T74" fmla="*/ 134 w 144"/>
              <a:gd name="T75" fmla="*/ 50 h 110"/>
              <a:gd name="T76" fmla="*/ 140 w 144"/>
              <a:gd name="T77" fmla="*/ 44 h 110"/>
              <a:gd name="T78" fmla="*/ 142 w 144"/>
              <a:gd name="T79" fmla="*/ 32 h 110"/>
              <a:gd name="T80" fmla="*/ 130 w 144"/>
              <a:gd name="T81" fmla="*/ 0 h 110"/>
              <a:gd name="T82" fmla="*/ 112 w 144"/>
              <a:gd name="T83" fmla="*/ 2 h 110"/>
              <a:gd name="T84" fmla="*/ 98 w 144"/>
              <a:gd name="T85" fmla="*/ 4 h 110"/>
              <a:gd name="T86" fmla="*/ 90 w 144"/>
              <a:gd name="T87" fmla="*/ 8 h 110"/>
              <a:gd name="T88" fmla="*/ 84 w 144"/>
              <a:gd name="T89" fmla="*/ 12 h 110"/>
              <a:gd name="T90" fmla="*/ 78 w 144"/>
              <a:gd name="T91" fmla="*/ 18 h 110"/>
              <a:gd name="T92" fmla="*/ 74 w 144"/>
              <a:gd name="T93" fmla="*/ 24 h 110"/>
              <a:gd name="T94" fmla="*/ 74 w 144"/>
              <a:gd name="T95" fmla="*/ 28 h 110"/>
              <a:gd name="T96" fmla="*/ 72 w 144"/>
              <a:gd name="T97" fmla="*/ 38 h 110"/>
              <a:gd name="T98" fmla="*/ 70 w 144"/>
              <a:gd name="T99" fmla="*/ 44 h 110"/>
              <a:gd name="T100" fmla="*/ 68 w 144"/>
              <a:gd name="T101" fmla="*/ 46 h 110"/>
              <a:gd name="T102" fmla="*/ 58 w 144"/>
              <a:gd name="T103"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10">
                <a:moveTo>
                  <a:pt x="50" y="60"/>
                </a:moveTo>
                <a:lnTo>
                  <a:pt x="50" y="60"/>
                </a:lnTo>
                <a:lnTo>
                  <a:pt x="50" y="48"/>
                </a:lnTo>
                <a:lnTo>
                  <a:pt x="52" y="44"/>
                </a:lnTo>
                <a:lnTo>
                  <a:pt x="52" y="42"/>
                </a:lnTo>
                <a:lnTo>
                  <a:pt x="52" y="40"/>
                </a:lnTo>
                <a:lnTo>
                  <a:pt x="52" y="40"/>
                </a:lnTo>
                <a:lnTo>
                  <a:pt x="52" y="38"/>
                </a:lnTo>
                <a:lnTo>
                  <a:pt x="50" y="38"/>
                </a:lnTo>
                <a:lnTo>
                  <a:pt x="50" y="36"/>
                </a:lnTo>
                <a:lnTo>
                  <a:pt x="50" y="36"/>
                </a:lnTo>
                <a:lnTo>
                  <a:pt x="48" y="36"/>
                </a:lnTo>
                <a:lnTo>
                  <a:pt x="46" y="36"/>
                </a:lnTo>
                <a:lnTo>
                  <a:pt x="44" y="34"/>
                </a:lnTo>
                <a:lnTo>
                  <a:pt x="42" y="34"/>
                </a:lnTo>
                <a:lnTo>
                  <a:pt x="40" y="34"/>
                </a:lnTo>
                <a:lnTo>
                  <a:pt x="36" y="34"/>
                </a:lnTo>
                <a:lnTo>
                  <a:pt x="30" y="34"/>
                </a:lnTo>
                <a:lnTo>
                  <a:pt x="28" y="34"/>
                </a:lnTo>
                <a:lnTo>
                  <a:pt x="24" y="34"/>
                </a:lnTo>
                <a:lnTo>
                  <a:pt x="18" y="34"/>
                </a:lnTo>
                <a:lnTo>
                  <a:pt x="14" y="34"/>
                </a:lnTo>
                <a:lnTo>
                  <a:pt x="12" y="34"/>
                </a:lnTo>
                <a:lnTo>
                  <a:pt x="10" y="34"/>
                </a:lnTo>
                <a:lnTo>
                  <a:pt x="10" y="36"/>
                </a:lnTo>
                <a:lnTo>
                  <a:pt x="8" y="36"/>
                </a:lnTo>
                <a:lnTo>
                  <a:pt x="4" y="38"/>
                </a:lnTo>
                <a:lnTo>
                  <a:pt x="0" y="42"/>
                </a:lnTo>
                <a:lnTo>
                  <a:pt x="0" y="54"/>
                </a:lnTo>
                <a:lnTo>
                  <a:pt x="0" y="66"/>
                </a:lnTo>
                <a:lnTo>
                  <a:pt x="0" y="74"/>
                </a:lnTo>
                <a:lnTo>
                  <a:pt x="0" y="78"/>
                </a:lnTo>
                <a:lnTo>
                  <a:pt x="0" y="84"/>
                </a:lnTo>
                <a:lnTo>
                  <a:pt x="0" y="86"/>
                </a:lnTo>
                <a:lnTo>
                  <a:pt x="0" y="88"/>
                </a:lnTo>
                <a:lnTo>
                  <a:pt x="0" y="90"/>
                </a:lnTo>
                <a:lnTo>
                  <a:pt x="0" y="92"/>
                </a:lnTo>
                <a:lnTo>
                  <a:pt x="2" y="94"/>
                </a:lnTo>
                <a:lnTo>
                  <a:pt x="2" y="94"/>
                </a:lnTo>
                <a:lnTo>
                  <a:pt x="4" y="98"/>
                </a:lnTo>
                <a:lnTo>
                  <a:pt x="6" y="100"/>
                </a:lnTo>
                <a:lnTo>
                  <a:pt x="6" y="102"/>
                </a:lnTo>
                <a:lnTo>
                  <a:pt x="8" y="102"/>
                </a:lnTo>
                <a:lnTo>
                  <a:pt x="8" y="104"/>
                </a:lnTo>
                <a:lnTo>
                  <a:pt x="10" y="106"/>
                </a:lnTo>
                <a:lnTo>
                  <a:pt x="12" y="106"/>
                </a:lnTo>
                <a:lnTo>
                  <a:pt x="14" y="108"/>
                </a:lnTo>
                <a:lnTo>
                  <a:pt x="16" y="108"/>
                </a:lnTo>
                <a:lnTo>
                  <a:pt x="18" y="110"/>
                </a:lnTo>
                <a:lnTo>
                  <a:pt x="20" y="110"/>
                </a:lnTo>
                <a:lnTo>
                  <a:pt x="22" y="110"/>
                </a:lnTo>
                <a:lnTo>
                  <a:pt x="22" y="110"/>
                </a:lnTo>
                <a:lnTo>
                  <a:pt x="22" y="110"/>
                </a:lnTo>
                <a:lnTo>
                  <a:pt x="24" y="110"/>
                </a:lnTo>
                <a:lnTo>
                  <a:pt x="24" y="108"/>
                </a:lnTo>
                <a:lnTo>
                  <a:pt x="26" y="108"/>
                </a:lnTo>
                <a:lnTo>
                  <a:pt x="26" y="106"/>
                </a:lnTo>
                <a:lnTo>
                  <a:pt x="28" y="106"/>
                </a:lnTo>
                <a:lnTo>
                  <a:pt x="30" y="102"/>
                </a:lnTo>
                <a:lnTo>
                  <a:pt x="32" y="100"/>
                </a:lnTo>
                <a:lnTo>
                  <a:pt x="34" y="98"/>
                </a:lnTo>
                <a:lnTo>
                  <a:pt x="40" y="92"/>
                </a:lnTo>
                <a:lnTo>
                  <a:pt x="44" y="88"/>
                </a:lnTo>
                <a:lnTo>
                  <a:pt x="48" y="86"/>
                </a:lnTo>
                <a:lnTo>
                  <a:pt x="48" y="84"/>
                </a:lnTo>
                <a:lnTo>
                  <a:pt x="50" y="82"/>
                </a:lnTo>
                <a:lnTo>
                  <a:pt x="52" y="82"/>
                </a:lnTo>
                <a:lnTo>
                  <a:pt x="52" y="80"/>
                </a:lnTo>
                <a:lnTo>
                  <a:pt x="52" y="80"/>
                </a:lnTo>
                <a:lnTo>
                  <a:pt x="54" y="80"/>
                </a:lnTo>
                <a:lnTo>
                  <a:pt x="56" y="78"/>
                </a:lnTo>
                <a:lnTo>
                  <a:pt x="58" y="78"/>
                </a:lnTo>
                <a:lnTo>
                  <a:pt x="62" y="78"/>
                </a:lnTo>
                <a:lnTo>
                  <a:pt x="66" y="78"/>
                </a:lnTo>
                <a:lnTo>
                  <a:pt x="72" y="80"/>
                </a:lnTo>
                <a:lnTo>
                  <a:pt x="76" y="80"/>
                </a:lnTo>
                <a:lnTo>
                  <a:pt x="82" y="80"/>
                </a:lnTo>
                <a:lnTo>
                  <a:pt x="84" y="80"/>
                </a:lnTo>
                <a:lnTo>
                  <a:pt x="86" y="80"/>
                </a:lnTo>
                <a:lnTo>
                  <a:pt x="88" y="80"/>
                </a:lnTo>
                <a:lnTo>
                  <a:pt x="90" y="78"/>
                </a:lnTo>
                <a:lnTo>
                  <a:pt x="90" y="78"/>
                </a:lnTo>
                <a:lnTo>
                  <a:pt x="92" y="78"/>
                </a:lnTo>
                <a:lnTo>
                  <a:pt x="92" y="76"/>
                </a:lnTo>
                <a:lnTo>
                  <a:pt x="94" y="76"/>
                </a:lnTo>
                <a:lnTo>
                  <a:pt x="96" y="74"/>
                </a:lnTo>
                <a:lnTo>
                  <a:pt x="98" y="70"/>
                </a:lnTo>
                <a:lnTo>
                  <a:pt x="100" y="70"/>
                </a:lnTo>
                <a:lnTo>
                  <a:pt x="100" y="68"/>
                </a:lnTo>
                <a:lnTo>
                  <a:pt x="102" y="68"/>
                </a:lnTo>
                <a:lnTo>
                  <a:pt x="104" y="68"/>
                </a:lnTo>
                <a:lnTo>
                  <a:pt x="106" y="68"/>
                </a:lnTo>
                <a:lnTo>
                  <a:pt x="108" y="66"/>
                </a:lnTo>
                <a:lnTo>
                  <a:pt x="114" y="66"/>
                </a:lnTo>
                <a:lnTo>
                  <a:pt x="118" y="66"/>
                </a:lnTo>
                <a:lnTo>
                  <a:pt x="122" y="66"/>
                </a:lnTo>
                <a:lnTo>
                  <a:pt x="126" y="66"/>
                </a:lnTo>
                <a:lnTo>
                  <a:pt x="128" y="66"/>
                </a:lnTo>
                <a:lnTo>
                  <a:pt x="130" y="66"/>
                </a:lnTo>
                <a:lnTo>
                  <a:pt x="132" y="64"/>
                </a:lnTo>
                <a:lnTo>
                  <a:pt x="132" y="64"/>
                </a:lnTo>
                <a:lnTo>
                  <a:pt x="134" y="62"/>
                </a:lnTo>
                <a:lnTo>
                  <a:pt x="134" y="62"/>
                </a:lnTo>
                <a:lnTo>
                  <a:pt x="134" y="62"/>
                </a:lnTo>
                <a:lnTo>
                  <a:pt x="134" y="62"/>
                </a:lnTo>
                <a:lnTo>
                  <a:pt x="134" y="60"/>
                </a:lnTo>
                <a:lnTo>
                  <a:pt x="134" y="58"/>
                </a:lnTo>
                <a:lnTo>
                  <a:pt x="134" y="56"/>
                </a:lnTo>
                <a:lnTo>
                  <a:pt x="134" y="54"/>
                </a:lnTo>
                <a:lnTo>
                  <a:pt x="134" y="52"/>
                </a:lnTo>
                <a:lnTo>
                  <a:pt x="134" y="52"/>
                </a:lnTo>
                <a:lnTo>
                  <a:pt x="134" y="52"/>
                </a:lnTo>
                <a:lnTo>
                  <a:pt x="134" y="50"/>
                </a:lnTo>
                <a:lnTo>
                  <a:pt x="134" y="50"/>
                </a:lnTo>
                <a:lnTo>
                  <a:pt x="136" y="48"/>
                </a:lnTo>
                <a:lnTo>
                  <a:pt x="138" y="46"/>
                </a:lnTo>
                <a:lnTo>
                  <a:pt x="140" y="44"/>
                </a:lnTo>
                <a:lnTo>
                  <a:pt x="144" y="42"/>
                </a:lnTo>
                <a:lnTo>
                  <a:pt x="144" y="42"/>
                </a:lnTo>
                <a:lnTo>
                  <a:pt x="142" y="32"/>
                </a:lnTo>
                <a:lnTo>
                  <a:pt x="136" y="18"/>
                </a:lnTo>
                <a:lnTo>
                  <a:pt x="132" y="8"/>
                </a:lnTo>
                <a:lnTo>
                  <a:pt x="130" y="0"/>
                </a:lnTo>
                <a:lnTo>
                  <a:pt x="124" y="2"/>
                </a:lnTo>
                <a:lnTo>
                  <a:pt x="118" y="2"/>
                </a:lnTo>
                <a:lnTo>
                  <a:pt x="112" y="2"/>
                </a:lnTo>
                <a:lnTo>
                  <a:pt x="104" y="4"/>
                </a:lnTo>
                <a:lnTo>
                  <a:pt x="102" y="4"/>
                </a:lnTo>
                <a:lnTo>
                  <a:pt x="98" y="4"/>
                </a:lnTo>
                <a:lnTo>
                  <a:pt x="94" y="6"/>
                </a:lnTo>
                <a:lnTo>
                  <a:pt x="92" y="6"/>
                </a:lnTo>
                <a:lnTo>
                  <a:pt x="90" y="8"/>
                </a:lnTo>
                <a:lnTo>
                  <a:pt x="88" y="8"/>
                </a:lnTo>
                <a:lnTo>
                  <a:pt x="86" y="10"/>
                </a:lnTo>
                <a:lnTo>
                  <a:pt x="84" y="12"/>
                </a:lnTo>
                <a:lnTo>
                  <a:pt x="82" y="14"/>
                </a:lnTo>
                <a:lnTo>
                  <a:pt x="80" y="16"/>
                </a:lnTo>
                <a:lnTo>
                  <a:pt x="78" y="18"/>
                </a:lnTo>
                <a:lnTo>
                  <a:pt x="76" y="20"/>
                </a:lnTo>
                <a:lnTo>
                  <a:pt x="76" y="22"/>
                </a:lnTo>
                <a:lnTo>
                  <a:pt x="74" y="24"/>
                </a:lnTo>
                <a:lnTo>
                  <a:pt x="74" y="24"/>
                </a:lnTo>
                <a:lnTo>
                  <a:pt x="74" y="26"/>
                </a:lnTo>
                <a:lnTo>
                  <a:pt x="74" y="28"/>
                </a:lnTo>
                <a:lnTo>
                  <a:pt x="72" y="32"/>
                </a:lnTo>
                <a:lnTo>
                  <a:pt x="72" y="34"/>
                </a:lnTo>
                <a:lnTo>
                  <a:pt x="72" y="38"/>
                </a:lnTo>
                <a:lnTo>
                  <a:pt x="72" y="40"/>
                </a:lnTo>
                <a:lnTo>
                  <a:pt x="70" y="42"/>
                </a:lnTo>
                <a:lnTo>
                  <a:pt x="70" y="44"/>
                </a:lnTo>
                <a:lnTo>
                  <a:pt x="70" y="44"/>
                </a:lnTo>
                <a:lnTo>
                  <a:pt x="68" y="46"/>
                </a:lnTo>
                <a:lnTo>
                  <a:pt x="68" y="46"/>
                </a:lnTo>
                <a:lnTo>
                  <a:pt x="66" y="50"/>
                </a:lnTo>
                <a:lnTo>
                  <a:pt x="62" y="52"/>
                </a:lnTo>
                <a:lnTo>
                  <a:pt x="58" y="54"/>
                </a:lnTo>
                <a:lnTo>
                  <a:pt x="54" y="58"/>
                </a:lnTo>
                <a:lnTo>
                  <a:pt x="50" y="60"/>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0" name="Freeform 133"/>
          <p:cNvSpPr>
            <a:spLocks/>
          </p:cNvSpPr>
          <p:nvPr/>
        </p:nvSpPr>
        <p:spPr bwMode="auto">
          <a:xfrm>
            <a:off x="5114464" y="3672785"/>
            <a:ext cx="103925" cy="124709"/>
          </a:xfrm>
          <a:custGeom>
            <a:avLst/>
            <a:gdLst>
              <a:gd name="T0" fmla="*/ 18 w 60"/>
              <a:gd name="T1" fmla="*/ 72 h 72"/>
              <a:gd name="T2" fmla="*/ 20 w 60"/>
              <a:gd name="T3" fmla="*/ 70 h 72"/>
              <a:gd name="T4" fmla="*/ 24 w 60"/>
              <a:gd name="T5" fmla="*/ 68 h 72"/>
              <a:gd name="T6" fmla="*/ 28 w 60"/>
              <a:gd name="T7" fmla="*/ 62 h 72"/>
              <a:gd name="T8" fmla="*/ 32 w 60"/>
              <a:gd name="T9" fmla="*/ 58 h 72"/>
              <a:gd name="T10" fmla="*/ 34 w 60"/>
              <a:gd name="T11" fmla="*/ 56 h 72"/>
              <a:gd name="T12" fmla="*/ 40 w 60"/>
              <a:gd name="T13" fmla="*/ 52 h 72"/>
              <a:gd name="T14" fmla="*/ 42 w 60"/>
              <a:gd name="T15" fmla="*/ 50 h 72"/>
              <a:gd name="T16" fmla="*/ 44 w 60"/>
              <a:gd name="T17" fmla="*/ 48 h 72"/>
              <a:gd name="T18" fmla="*/ 44 w 60"/>
              <a:gd name="T19" fmla="*/ 46 h 72"/>
              <a:gd name="T20" fmla="*/ 44 w 60"/>
              <a:gd name="T21" fmla="*/ 44 h 72"/>
              <a:gd name="T22" fmla="*/ 44 w 60"/>
              <a:gd name="T23" fmla="*/ 38 h 72"/>
              <a:gd name="T24" fmla="*/ 44 w 60"/>
              <a:gd name="T25" fmla="*/ 34 h 72"/>
              <a:gd name="T26" fmla="*/ 44 w 60"/>
              <a:gd name="T27" fmla="*/ 30 h 72"/>
              <a:gd name="T28" fmla="*/ 44 w 60"/>
              <a:gd name="T29" fmla="*/ 28 h 72"/>
              <a:gd name="T30" fmla="*/ 46 w 60"/>
              <a:gd name="T31" fmla="*/ 26 h 72"/>
              <a:gd name="T32" fmla="*/ 48 w 60"/>
              <a:gd name="T33" fmla="*/ 24 h 72"/>
              <a:gd name="T34" fmla="*/ 52 w 60"/>
              <a:gd name="T35" fmla="*/ 20 h 72"/>
              <a:gd name="T36" fmla="*/ 60 w 60"/>
              <a:gd name="T37" fmla="*/ 14 h 72"/>
              <a:gd name="T38" fmla="*/ 50 w 60"/>
              <a:gd name="T39" fmla="*/ 2 h 72"/>
              <a:gd name="T40" fmla="*/ 42 w 60"/>
              <a:gd name="T41" fmla="*/ 8 h 72"/>
              <a:gd name="T42" fmla="*/ 36 w 60"/>
              <a:gd name="T43" fmla="*/ 12 h 72"/>
              <a:gd name="T44" fmla="*/ 34 w 60"/>
              <a:gd name="T45" fmla="*/ 14 h 72"/>
              <a:gd name="T46" fmla="*/ 30 w 60"/>
              <a:gd name="T47" fmla="*/ 14 h 72"/>
              <a:gd name="T48" fmla="*/ 24 w 60"/>
              <a:gd name="T49" fmla="*/ 14 h 72"/>
              <a:gd name="T50" fmla="*/ 18 w 60"/>
              <a:gd name="T51" fmla="*/ 12 h 72"/>
              <a:gd name="T52" fmla="*/ 14 w 60"/>
              <a:gd name="T53" fmla="*/ 12 h 72"/>
              <a:gd name="T54" fmla="*/ 10 w 60"/>
              <a:gd name="T55" fmla="*/ 8 h 72"/>
              <a:gd name="T56" fmla="*/ 4 w 60"/>
              <a:gd name="T57" fmla="*/ 4 h 72"/>
              <a:gd name="T58" fmla="*/ 4 w 60"/>
              <a:gd name="T59" fmla="*/ 16 h 72"/>
              <a:gd name="T60" fmla="*/ 4 w 60"/>
              <a:gd name="T61" fmla="*/ 32 h 72"/>
              <a:gd name="T62" fmla="*/ 2 w 60"/>
              <a:gd name="T63" fmla="*/ 40 h 72"/>
              <a:gd name="T64" fmla="*/ 0 w 60"/>
              <a:gd name="T65" fmla="*/ 54 h 72"/>
              <a:gd name="T66" fmla="*/ 4 w 60"/>
              <a:gd name="T67" fmla="*/ 72 h 72"/>
              <a:gd name="T68" fmla="*/ 12 w 60"/>
              <a:gd name="T69" fmla="*/ 72 h 72"/>
              <a:gd name="T70" fmla="*/ 16 w 60"/>
              <a:gd name="T71" fmla="*/ 72 h 72"/>
              <a:gd name="T72" fmla="*/ 18 w 60"/>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72">
                <a:moveTo>
                  <a:pt x="18" y="72"/>
                </a:moveTo>
                <a:lnTo>
                  <a:pt x="18" y="72"/>
                </a:lnTo>
                <a:lnTo>
                  <a:pt x="20" y="72"/>
                </a:lnTo>
                <a:lnTo>
                  <a:pt x="20" y="70"/>
                </a:lnTo>
                <a:lnTo>
                  <a:pt x="22" y="70"/>
                </a:lnTo>
                <a:lnTo>
                  <a:pt x="24" y="68"/>
                </a:lnTo>
                <a:lnTo>
                  <a:pt x="26" y="66"/>
                </a:lnTo>
                <a:lnTo>
                  <a:pt x="28" y="62"/>
                </a:lnTo>
                <a:lnTo>
                  <a:pt x="30" y="60"/>
                </a:lnTo>
                <a:lnTo>
                  <a:pt x="32" y="58"/>
                </a:lnTo>
                <a:lnTo>
                  <a:pt x="32" y="58"/>
                </a:lnTo>
                <a:lnTo>
                  <a:pt x="34" y="56"/>
                </a:lnTo>
                <a:lnTo>
                  <a:pt x="38" y="54"/>
                </a:lnTo>
                <a:lnTo>
                  <a:pt x="40" y="52"/>
                </a:lnTo>
                <a:lnTo>
                  <a:pt x="42" y="52"/>
                </a:lnTo>
                <a:lnTo>
                  <a:pt x="42" y="50"/>
                </a:lnTo>
                <a:lnTo>
                  <a:pt x="44" y="50"/>
                </a:lnTo>
                <a:lnTo>
                  <a:pt x="44" y="48"/>
                </a:lnTo>
                <a:lnTo>
                  <a:pt x="44" y="48"/>
                </a:lnTo>
                <a:lnTo>
                  <a:pt x="44" y="46"/>
                </a:lnTo>
                <a:lnTo>
                  <a:pt x="44" y="46"/>
                </a:lnTo>
                <a:lnTo>
                  <a:pt x="44" y="44"/>
                </a:lnTo>
                <a:lnTo>
                  <a:pt x="44" y="42"/>
                </a:lnTo>
                <a:lnTo>
                  <a:pt x="44" y="38"/>
                </a:lnTo>
                <a:lnTo>
                  <a:pt x="44" y="36"/>
                </a:lnTo>
                <a:lnTo>
                  <a:pt x="44" y="34"/>
                </a:lnTo>
                <a:lnTo>
                  <a:pt x="44" y="32"/>
                </a:lnTo>
                <a:lnTo>
                  <a:pt x="44" y="30"/>
                </a:lnTo>
                <a:lnTo>
                  <a:pt x="44" y="30"/>
                </a:lnTo>
                <a:lnTo>
                  <a:pt x="44" y="28"/>
                </a:lnTo>
                <a:lnTo>
                  <a:pt x="44" y="28"/>
                </a:lnTo>
                <a:lnTo>
                  <a:pt x="46" y="26"/>
                </a:lnTo>
                <a:lnTo>
                  <a:pt x="46" y="26"/>
                </a:lnTo>
                <a:lnTo>
                  <a:pt x="48" y="24"/>
                </a:lnTo>
                <a:lnTo>
                  <a:pt x="50" y="22"/>
                </a:lnTo>
                <a:lnTo>
                  <a:pt x="52" y="20"/>
                </a:lnTo>
                <a:lnTo>
                  <a:pt x="58" y="16"/>
                </a:lnTo>
                <a:lnTo>
                  <a:pt x="60" y="14"/>
                </a:lnTo>
                <a:lnTo>
                  <a:pt x="52" y="0"/>
                </a:lnTo>
                <a:lnTo>
                  <a:pt x="50" y="2"/>
                </a:lnTo>
                <a:lnTo>
                  <a:pt x="44" y="6"/>
                </a:lnTo>
                <a:lnTo>
                  <a:pt x="42" y="8"/>
                </a:lnTo>
                <a:lnTo>
                  <a:pt x="38" y="10"/>
                </a:lnTo>
                <a:lnTo>
                  <a:pt x="36" y="12"/>
                </a:lnTo>
                <a:lnTo>
                  <a:pt x="34" y="12"/>
                </a:lnTo>
                <a:lnTo>
                  <a:pt x="34" y="14"/>
                </a:lnTo>
                <a:lnTo>
                  <a:pt x="32" y="14"/>
                </a:lnTo>
                <a:lnTo>
                  <a:pt x="30" y="14"/>
                </a:lnTo>
                <a:lnTo>
                  <a:pt x="26" y="14"/>
                </a:lnTo>
                <a:lnTo>
                  <a:pt x="24" y="14"/>
                </a:lnTo>
                <a:lnTo>
                  <a:pt x="20" y="12"/>
                </a:lnTo>
                <a:lnTo>
                  <a:pt x="18" y="12"/>
                </a:lnTo>
                <a:lnTo>
                  <a:pt x="16" y="12"/>
                </a:lnTo>
                <a:lnTo>
                  <a:pt x="14" y="12"/>
                </a:lnTo>
                <a:lnTo>
                  <a:pt x="12" y="10"/>
                </a:lnTo>
                <a:lnTo>
                  <a:pt x="10" y="8"/>
                </a:lnTo>
                <a:lnTo>
                  <a:pt x="8" y="6"/>
                </a:lnTo>
                <a:lnTo>
                  <a:pt x="4" y="4"/>
                </a:lnTo>
                <a:lnTo>
                  <a:pt x="4" y="2"/>
                </a:lnTo>
                <a:lnTo>
                  <a:pt x="4" y="16"/>
                </a:lnTo>
                <a:lnTo>
                  <a:pt x="4" y="28"/>
                </a:lnTo>
                <a:lnTo>
                  <a:pt x="4" y="32"/>
                </a:lnTo>
                <a:lnTo>
                  <a:pt x="4" y="36"/>
                </a:lnTo>
                <a:lnTo>
                  <a:pt x="2" y="40"/>
                </a:lnTo>
                <a:lnTo>
                  <a:pt x="2" y="46"/>
                </a:lnTo>
                <a:lnTo>
                  <a:pt x="0" y="54"/>
                </a:lnTo>
                <a:lnTo>
                  <a:pt x="0" y="72"/>
                </a:lnTo>
                <a:lnTo>
                  <a:pt x="4" y="72"/>
                </a:lnTo>
                <a:lnTo>
                  <a:pt x="8" y="72"/>
                </a:lnTo>
                <a:lnTo>
                  <a:pt x="12" y="72"/>
                </a:lnTo>
                <a:lnTo>
                  <a:pt x="14" y="72"/>
                </a:lnTo>
                <a:lnTo>
                  <a:pt x="16" y="72"/>
                </a:lnTo>
                <a:lnTo>
                  <a:pt x="18" y="72"/>
                </a:lnTo>
                <a:lnTo>
                  <a:pt x="18" y="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1" name="Freeform 134"/>
          <p:cNvSpPr>
            <a:spLocks/>
          </p:cNvSpPr>
          <p:nvPr/>
        </p:nvSpPr>
        <p:spPr bwMode="auto">
          <a:xfrm>
            <a:off x="5114464" y="3672785"/>
            <a:ext cx="103925" cy="124709"/>
          </a:xfrm>
          <a:custGeom>
            <a:avLst/>
            <a:gdLst>
              <a:gd name="T0" fmla="*/ 18 w 60"/>
              <a:gd name="T1" fmla="*/ 72 h 72"/>
              <a:gd name="T2" fmla="*/ 20 w 60"/>
              <a:gd name="T3" fmla="*/ 70 h 72"/>
              <a:gd name="T4" fmla="*/ 24 w 60"/>
              <a:gd name="T5" fmla="*/ 68 h 72"/>
              <a:gd name="T6" fmla="*/ 28 w 60"/>
              <a:gd name="T7" fmla="*/ 62 h 72"/>
              <a:gd name="T8" fmla="*/ 32 w 60"/>
              <a:gd name="T9" fmla="*/ 58 h 72"/>
              <a:gd name="T10" fmla="*/ 34 w 60"/>
              <a:gd name="T11" fmla="*/ 56 h 72"/>
              <a:gd name="T12" fmla="*/ 40 w 60"/>
              <a:gd name="T13" fmla="*/ 52 h 72"/>
              <a:gd name="T14" fmla="*/ 42 w 60"/>
              <a:gd name="T15" fmla="*/ 50 h 72"/>
              <a:gd name="T16" fmla="*/ 44 w 60"/>
              <a:gd name="T17" fmla="*/ 48 h 72"/>
              <a:gd name="T18" fmla="*/ 44 w 60"/>
              <a:gd name="T19" fmla="*/ 46 h 72"/>
              <a:gd name="T20" fmla="*/ 44 w 60"/>
              <a:gd name="T21" fmla="*/ 44 h 72"/>
              <a:gd name="T22" fmla="*/ 44 w 60"/>
              <a:gd name="T23" fmla="*/ 38 h 72"/>
              <a:gd name="T24" fmla="*/ 44 w 60"/>
              <a:gd name="T25" fmla="*/ 34 h 72"/>
              <a:gd name="T26" fmla="*/ 44 w 60"/>
              <a:gd name="T27" fmla="*/ 30 h 72"/>
              <a:gd name="T28" fmla="*/ 44 w 60"/>
              <a:gd name="T29" fmla="*/ 28 h 72"/>
              <a:gd name="T30" fmla="*/ 46 w 60"/>
              <a:gd name="T31" fmla="*/ 26 h 72"/>
              <a:gd name="T32" fmla="*/ 48 w 60"/>
              <a:gd name="T33" fmla="*/ 24 h 72"/>
              <a:gd name="T34" fmla="*/ 52 w 60"/>
              <a:gd name="T35" fmla="*/ 20 h 72"/>
              <a:gd name="T36" fmla="*/ 60 w 60"/>
              <a:gd name="T37" fmla="*/ 14 h 72"/>
              <a:gd name="T38" fmla="*/ 50 w 60"/>
              <a:gd name="T39" fmla="*/ 2 h 72"/>
              <a:gd name="T40" fmla="*/ 42 w 60"/>
              <a:gd name="T41" fmla="*/ 8 h 72"/>
              <a:gd name="T42" fmla="*/ 36 w 60"/>
              <a:gd name="T43" fmla="*/ 12 h 72"/>
              <a:gd name="T44" fmla="*/ 34 w 60"/>
              <a:gd name="T45" fmla="*/ 14 h 72"/>
              <a:gd name="T46" fmla="*/ 30 w 60"/>
              <a:gd name="T47" fmla="*/ 14 h 72"/>
              <a:gd name="T48" fmla="*/ 24 w 60"/>
              <a:gd name="T49" fmla="*/ 14 h 72"/>
              <a:gd name="T50" fmla="*/ 18 w 60"/>
              <a:gd name="T51" fmla="*/ 12 h 72"/>
              <a:gd name="T52" fmla="*/ 14 w 60"/>
              <a:gd name="T53" fmla="*/ 12 h 72"/>
              <a:gd name="T54" fmla="*/ 10 w 60"/>
              <a:gd name="T55" fmla="*/ 8 h 72"/>
              <a:gd name="T56" fmla="*/ 4 w 60"/>
              <a:gd name="T57" fmla="*/ 4 h 72"/>
              <a:gd name="T58" fmla="*/ 4 w 60"/>
              <a:gd name="T59" fmla="*/ 16 h 72"/>
              <a:gd name="T60" fmla="*/ 4 w 60"/>
              <a:gd name="T61" fmla="*/ 32 h 72"/>
              <a:gd name="T62" fmla="*/ 2 w 60"/>
              <a:gd name="T63" fmla="*/ 40 h 72"/>
              <a:gd name="T64" fmla="*/ 0 w 60"/>
              <a:gd name="T65" fmla="*/ 54 h 72"/>
              <a:gd name="T66" fmla="*/ 4 w 60"/>
              <a:gd name="T67" fmla="*/ 72 h 72"/>
              <a:gd name="T68" fmla="*/ 12 w 60"/>
              <a:gd name="T69" fmla="*/ 72 h 72"/>
              <a:gd name="T70" fmla="*/ 16 w 60"/>
              <a:gd name="T71" fmla="*/ 72 h 72"/>
              <a:gd name="T72" fmla="*/ 18 w 60"/>
              <a:gd name="T7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72">
                <a:moveTo>
                  <a:pt x="18" y="72"/>
                </a:moveTo>
                <a:lnTo>
                  <a:pt x="18" y="72"/>
                </a:lnTo>
                <a:lnTo>
                  <a:pt x="20" y="72"/>
                </a:lnTo>
                <a:lnTo>
                  <a:pt x="20" y="70"/>
                </a:lnTo>
                <a:lnTo>
                  <a:pt x="22" y="70"/>
                </a:lnTo>
                <a:lnTo>
                  <a:pt x="24" y="68"/>
                </a:lnTo>
                <a:lnTo>
                  <a:pt x="26" y="66"/>
                </a:lnTo>
                <a:lnTo>
                  <a:pt x="28" y="62"/>
                </a:lnTo>
                <a:lnTo>
                  <a:pt x="30" y="60"/>
                </a:lnTo>
                <a:lnTo>
                  <a:pt x="32" y="58"/>
                </a:lnTo>
                <a:lnTo>
                  <a:pt x="32" y="58"/>
                </a:lnTo>
                <a:lnTo>
                  <a:pt x="34" y="56"/>
                </a:lnTo>
                <a:lnTo>
                  <a:pt x="38" y="54"/>
                </a:lnTo>
                <a:lnTo>
                  <a:pt x="40" y="52"/>
                </a:lnTo>
                <a:lnTo>
                  <a:pt x="42" y="52"/>
                </a:lnTo>
                <a:lnTo>
                  <a:pt x="42" y="50"/>
                </a:lnTo>
                <a:lnTo>
                  <a:pt x="44" y="50"/>
                </a:lnTo>
                <a:lnTo>
                  <a:pt x="44" y="48"/>
                </a:lnTo>
                <a:lnTo>
                  <a:pt x="44" y="48"/>
                </a:lnTo>
                <a:lnTo>
                  <a:pt x="44" y="46"/>
                </a:lnTo>
                <a:lnTo>
                  <a:pt x="44" y="46"/>
                </a:lnTo>
                <a:lnTo>
                  <a:pt x="44" y="44"/>
                </a:lnTo>
                <a:lnTo>
                  <a:pt x="44" y="42"/>
                </a:lnTo>
                <a:lnTo>
                  <a:pt x="44" y="38"/>
                </a:lnTo>
                <a:lnTo>
                  <a:pt x="44" y="36"/>
                </a:lnTo>
                <a:lnTo>
                  <a:pt x="44" y="34"/>
                </a:lnTo>
                <a:lnTo>
                  <a:pt x="44" y="32"/>
                </a:lnTo>
                <a:lnTo>
                  <a:pt x="44" y="30"/>
                </a:lnTo>
                <a:lnTo>
                  <a:pt x="44" y="30"/>
                </a:lnTo>
                <a:lnTo>
                  <a:pt x="44" y="28"/>
                </a:lnTo>
                <a:lnTo>
                  <a:pt x="44" y="28"/>
                </a:lnTo>
                <a:lnTo>
                  <a:pt x="46" y="26"/>
                </a:lnTo>
                <a:lnTo>
                  <a:pt x="46" y="26"/>
                </a:lnTo>
                <a:lnTo>
                  <a:pt x="48" y="24"/>
                </a:lnTo>
                <a:lnTo>
                  <a:pt x="50" y="22"/>
                </a:lnTo>
                <a:lnTo>
                  <a:pt x="52" y="20"/>
                </a:lnTo>
                <a:lnTo>
                  <a:pt x="58" y="16"/>
                </a:lnTo>
                <a:lnTo>
                  <a:pt x="60" y="14"/>
                </a:lnTo>
                <a:lnTo>
                  <a:pt x="52" y="0"/>
                </a:lnTo>
                <a:lnTo>
                  <a:pt x="50" y="2"/>
                </a:lnTo>
                <a:lnTo>
                  <a:pt x="44" y="6"/>
                </a:lnTo>
                <a:lnTo>
                  <a:pt x="42" y="8"/>
                </a:lnTo>
                <a:lnTo>
                  <a:pt x="38" y="10"/>
                </a:lnTo>
                <a:lnTo>
                  <a:pt x="36" y="12"/>
                </a:lnTo>
                <a:lnTo>
                  <a:pt x="34" y="12"/>
                </a:lnTo>
                <a:lnTo>
                  <a:pt x="34" y="14"/>
                </a:lnTo>
                <a:lnTo>
                  <a:pt x="32" y="14"/>
                </a:lnTo>
                <a:lnTo>
                  <a:pt x="30" y="14"/>
                </a:lnTo>
                <a:lnTo>
                  <a:pt x="26" y="14"/>
                </a:lnTo>
                <a:lnTo>
                  <a:pt x="24" y="14"/>
                </a:lnTo>
                <a:lnTo>
                  <a:pt x="20" y="12"/>
                </a:lnTo>
                <a:lnTo>
                  <a:pt x="18" y="12"/>
                </a:lnTo>
                <a:lnTo>
                  <a:pt x="16" y="12"/>
                </a:lnTo>
                <a:lnTo>
                  <a:pt x="14" y="12"/>
                </a:lnTo>
                <a:lnTo>
                  <a:pt x="12" y="10"/>
                </a:lnTo>
                <a:lnTo>
                  <a:pt x="10" y="8"/>
                </a:lnTo>
                <a:lnTo>
                  <a:pt x="8" y="6"/>
                </a:lnTo>
                <a:lnTo>
                  <a:pt x="4" y="4"/>
                </a:lnTo>
                <a:lnTo>
                  <a:pt x="4" y="2"/>
                </a:lnTo>
                <a:lnTo>
                  <a:pt x="4" y="16"/>
                </a:lnTo>
                <a:lnTo>
                  <a:pt x="4" y="28"/>
                </a:lnTo>
                <a:lnTo>
                  <a:pt x="4" y="32"/>
                </a:lnTo>
                <a:lnTo>
                  <a:pt x="4" y="36"/>
                </a:lnTo>
                <a:lnTo>
                  <a:pt x="2" y="40"/>
                </a:lnTo>
                <a:lnTo>
                  <a:pt x="2" y="46"/>
                </a:lnTo>
                <a:lnTo>
                  <a:pt x="0" y="54"/>
                </a:lnTo>
                <a:lnTo>
                  <a:pt x="0" y="72"/>
                </a:lnTo>
                <a:lnTo>
                  <a:pt x="4" y="72"/>
                </a:lnTo>
                <a:lnTo>
                  <a:pt x="8" y="72"/>
                </a:lnTo>
                <a:lnTo>
                  <a:pt x="12" y="72"/>
                </a:lnTo>
                <a:lnTo>
                  <a:pt x="14" y="72"/>
                </a:lnTo>
                <a:lnTo>
                  <a:pt x="16" y="72"/>
                </a:lnTo>
                <a:lnTo>
                  <a:pt x="18" y="72"/>
                </a:lnTo>
                <a:lnTo>
                  <a:pt x="18" y="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2" name="Freeform 135"/>
          <p:cNvSpPr>
            <a:spLocks/>
          </p:cNvSpPr>
          <p:nvPr/>
        </p:nvSpPr>
        <p:spPr bwMode="auto">
          <a:xfrm>
            <a:off x="5121393" y="3551540"/>
            <a:ext cx="145494" cy="145494"/>
          </a:xfrm>
          <a:custGeom>
            <a:avLst/>
            <a:gdLst>
              <a:gd name="T0" fmla="*/ 0 w 84"/>
              <a:gd name="T1" fmla="*/ 72 h 84"/>
              <a:gd name="T2" fmla="*/ 4 w 84"/>
              <a:gd name="T3" fmla="*/ 76 h 84"/>
              <a:gd name="T4" fmla="*/ 8 w 84"/>
              <a:gd name="T5" fmla="*/ 80 h 84"/>
              <a:gd name="T6" fmla="*/ 12 w 84"/>
              <a:gd name="T7" fmla="*/ 82 h 84"/>
              <a:gd name="T8" fmla="*/ 16 w 84"/>
              <a:gd name="T9" fmla="*/ 84 h 84"/>
              <a:gd name="T10" fmla="*/ 22 w 84"/>
              <a:gd name="T11" fmla="*/ 84 h 84"/>
              <a:gd name="T12" fmla="*/ 28 w 84"/>
              <a:gd name="T13" fmla="*/ 84 h 84"/>
              <a:gd name="T14" fmla="*/ 30 w 84"/>
              <a:gd name="T15" fmla="*/ 84 h 84"/>
              <a:gd name="T16" fmla="*/ 34 w 84"/>
              <a:gd name="T17" fmla="*/ 82 h 84"/>
              <a:gd name="T18" fmla="*/ 40 w 84"/>
              <a:gd name="T19" fmla="*/ 76 h 84"/>
              <a:gd name="T20" fmla="*/ 48 w 84"/>
              <a:gd name="T21" fmla="*/ 70 h 84"/>
              <a:gd name="T22" fmla="*/ 62 w 84"/>
              <a:gd name="T23" fmla="*/ 62 h 84"/>
              <a:gd name="T24" fmla="*/ 72 w 84"/>
              <a:gd name="T25" fmla="*/ 56 h 84"/>
              <a:gd name="T26" fmla="*/ 78 w 84"/>
              <a:gd name="T27" fmla="*/ 52 h 84"/>
              <a:gd name="T28" fmla="*/ 80 w 84"/>
              <a:gd name="T29" fmla="*/ 50 h 84"/>
              <a:gd name="T30" fmla="*/ 82 w 84"/>
              <a:gd name="T31" fmla="*/ 48 h 84"/>
              <a:gd name="T32" fmla="*/ 84 w 84"/>
              <a:gd name="T33" fmla="*/ 44 h 84"/>
              <a:gd name="T34" fmla="*/ 84 w 84"/>
              <a:gd name="T35" fmla="*/ 38 h 84"/>
              <a:gd name="T36" fmla="*/ 84 w 84"/>
              <a:gd name="T37" fmla="*/ 30 h 84"/>
              <a:gd name="T38" fmla="*/ 84 w 84"/>
              <a:gd name="T39" fmla="*/ 16 h 84"/>
              <a:gd name="T40" fmla="*/ 84 w 84"/>
              <a:gd name="T41" fmla="*/ 12 h 84"/>
              <a:gd name="T42" fmla="*/ 82 w 84"/>
              <a:gd name="T43" fmla="*/ 6 h 84"/>
              <a:gd name="T44" fmla="*/ 82 w 84"/>
              <a:gd name="T45" fmla="*/ 2 h 84"/>
              <a:gd name="T46" fmla="*/ 80 w 84"/>
              <a:gd name="T47" fmla="*/ 0 h 84"/>
              <a:gd name="T48" fmla="*/ 78 w 84"/>
              <a:gd name="T49" fmla="*/ 0 h 84"/>
              <a:gd name="T50" fmla="*/ 76 w 84"/>
              <a:gd name="T51" fmla="*/ 0 h 84"/>
              <a:gd name="T52" fmla="*/ 72 w 84"/>
              <a:gd name="T53" fmla="*/ 0 h 84"/>
              <a:gd name="T54" fmla="*/ 66 w 84"/>
              <a:gd name="T55" fmla="*/ 2 h 84"/>
              <a:gd name="T56" fmla="*/ 60 w 84"/>
              <a:gd name="T57" fmla="*/ 4 h 84"/>
              <a:gd name="T58" fmla="*/ 52 w 84"/>
              <a:gd name="T59" fmla="*/ 4 h 84"/>
              <a:gd name="T60" fmla="*/ 44 w 84"/>
              <a:gd name="T61" fmla="*/ 4 h 84"/>
              <a:gd name="T62" fmla="*/ 32 w 84"/>
              <a:gd name="T63" fmla="*/ 4 h 84"/>
              <a:gd name="T64" fmla="*/ 22 w 84"/>
              <a:gd name="T65" fmla="*/ 6 h 84"/>
              <a:gd name="T66" fmla="*/ 14 w 84"/>
              <a:gd name="T67" fmla="*/ 8 h 84"/>
              <a:gd name="T68" fmla="*/ 8 w 84"/>
              <a:gd name="T69" fmla="*/ 10 h 84"/>
              <a:gd name="T70" fmla="*/ 6 w 84"/>
              <a:gd name="T71" fmla="*/ 20 h 84"/>
              <a:gd name="T72" fmla="*/ 4 w 84"/>
              <a:gd name="T73" fmla="*/ 24 h 84"/>
              <a:gd name="T74" fmla="*/ 6 w 84"/>
              <a:gd name="T75" fmla="*/ 28 h 84"/>
              <a:gd name="T76" fmla="*/ 6 w 84"/>
              <a:gd name="T77" fmla="*/ 32 h 84"/>
              <a:gd name="T78" fmla="*/ 8 w 84"/>
              <a:gd name="T79" fmla="*/ 40 h 84"/>
              <a:gd name="T80" fmla="*/ 12 w 84"/>
              <a:gd name="T81" fmla="*/ 42 h 84"/>
              <a:gd name="T82" fmla="*/ 16 w 84"/>
              <a:gd name="T83" fmla="*/ 44 h 84"/>
              <a:gd name="T84" fmla="*/ 20 w 84"/>
              <a:gd name="T85" fmla="*/ 46 h 84"/>
              <a:gd name="T86" fmla="*/ 20 w 84"/>
              <a:gd name="T87" fmla="*/ 48 h 84"/>
              <a:gd name="T88" fmla="*/ 22 w 84"/>
              <a:gd name="T89" fmla="*/ 50 h 84"/>
              <a:gd name="T90" fmla="*/ 22 w 84"/>
              <a:gd name="T91" fmla="*/ 52 h 84"/>
              <a:gd name="T92" fmla="*/ 20 w 84"/>
              <a:gd name="T93" fmla="*/ 54 h 84"/>
              <a:gd name="T94" fmla="*/ 18 w 84"/>
              <a:gd name="T95" fmla="*/ 60 h 84"/>
              <a:gd name="T96" fmla="*/ 14 w 84"/>
              <a:gd name="T97" fmla="*/ 64 h 84"/>
              <a:gd name="T98" fmla="*/ 12 w 84"/>
              <a:gd name="T99" fmla="*/ 66 h 84"/>
              <a:gd name="T100" fmla="*/ 8 w 84"/>
              <a:gd name="T101" fmla="*/ 68 h 84"/>
              <a:gd name="T102" fmla="*/ 2 w 84"/>
              <a:gd name="T10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84">
                <a:moveTo>
                  <a:pt x="0" y="72"/>
                </a:moveTo>
                <a:lnTo>
                  <a:pt x="0" y="72"/>
                </a:lnTo>
                <a:lnTo>
                  <a:pt x="0" y="74"/>
                </a:lnTo>
                <a:lnTo>
                  <a:pt x="4" y="76"/>
                </a:lnTo>
                <a:lnTo>
                  <a:pt x="6" y="80"/>
                </a:lnTo>
                <a:lnTo>
                  <a:pt x="8" y="80"/>
                </a:lnTo>
                <a:lnTo>
                  <a:pt x="10" y="82"/>
                </a:lnTo>
                <a:lnTo>
                  <a:pt x="12" y="82"/>
                </a:lnTo>
                <a:lnTo>
                  <a:pt x="14" y="82"/>
                </a:lnTo>
                <a:lnTo>
                  <a:pt x="16" y="84"/>
                </a:lnTo>
                <a:lnTo>
                  <a:pt x="20" y="84"/>
                </a:lnTo>
                <a:lnTo>
                  <a:pt x="22" y="84"/>
                </a:lnTo>
                <a:lnTo>
                  <a:pt x="26" y="84"/>
                </a:lnTo>
                <a:lnTo>
                  <a:pt x="28" y="84"/>
                </a:lnTo>
                <a:lnTo>
                  <a:pt x="30" y="84"/>
                </a:lnTo>
                <a:lnTo>
                  <a:pt x="30" y="84"/>
                </a:lnTo>
                <a:lnTo>
                  <a:pt x="32" y="82"/>
                </a:lnTo>
                <a:lnTo>
                  <a:pt x="34" y="82"/>
                </a:lnTo>
                <a:lnTo>
                  <a:pt x="38" y="78"/>
                </a:lnTo>
                <a:lnTo>
                  <a:pt x="40" y="76"/>
                </a:lnTo>
                <a:lnTo>
                  <a:pt x="46" y="72"/>
                </a:lnTo>
                <a:lnTo>
                  <a:pt x="48" y="70"/>
                </a:lnTo>
                <a:lnTo>
                  <a:pt x="54" y="66"/>
                </a:lnTo>
                <a:lnTo>
                  <a:pt x="62" y="62"/>
                </a:lnTo>
                <a:lnTo>
                  <a:pt x="68" y="58"/>
                </a:lnTo>
                <a:lnTo>
                  <a:pt x="72" y="56"/>
                </a:lnTo>
                <a:lnTo>
                  <a:pt x="76" y="54"/>
                </a:lnTo>
                <a:lnTo>
                  <a:pt x="78" y="52"/>
                </a:lnTo>
                <a:lnTo>
                  <a:pt x="80" y="50"/>
                </a:lnTo>
                <a:lnTo>
                  <a:pt x="80" y="50"/>
                </a:lnTo>
                <a:lnTo>
                  <a:pt x="82" y="48"/>
                </a:lnTo>
                <a:lnTo>
                  <a:pt x="82" y="48"/>
                </a:lnTo>
                <a:lnTo>
                  <a:pt x="82" y="46"/>
                </a:lnTo>
                <a:lnTo>
                  <a:pt x="84" y="44"/>
                </a:lnTo>
                <a:lnTo>
                  <a:pt x="84" y="42"/>
                </a:lnTo>
                <a:lnTo>
                  <a:pt x="84" y="38"/>
                </a:lnTo>
                <a:lnTo>
                  <a:pt x="84" y="34"/>
                </a:lnTo>
                <a:lnTo>
                  <a:pt x="84" y="30"/>
                </a:lnTo>
                <a:lnTo>
                  <a:pt x="84" y="24"/>
                </a:lnTo>
                <a:lnTo>
                  <a:pt x="84" y="16"/>
                </a:lnTo>
                <a:lnTo>
                  <a:pt x="84" y="14"/>
                </a:lnTo>
                <a:lnTo>
                  <a:pt x="84" y="12"/>
                </a:lnTo>
                <a:lnTo>
                  <a:pt x="84" y="8"/>
                </a:lnTo>
                <a:lnTo>
                  <a:pt x="82" y="6"/>
                </a:lnTo>
                <a:lnTo>
                  <a:pt x="82" y="4"/>
                </a:lnTo>
                <a:lnTo>
                  <a:pt x="82" y="2"/>
                </a:lnTo>
                <a:lnTo>
                  <a:pt x="80" y="2"/>
                </a:lnTo>
                <a:lnTo>
                  <a:pt x="80" y="0"/>
                </a:lnTo>
                <a:lnTo>
                  <a:pt x="80" y="0"/>
                </a:lnTo>
                <a:lnTo>
                  <a:pt x="78" y="0"/>
                </a:lnTo>
                <a:lnTo>
                  <a:pt x="78" y="0"/>
                </a:lnTo>
                <a:lnTo>
                  <a:pt x="76" y="0"/>
                </a:lnTo>
                <a:lnTo>
                  <a:pt x="76" y="0"/>
                </a:lnTo>
                <a:lnTo>
                  <a:pt x="72" y="0"/>
                </a:lnTo>
                <a:lnTo>
                  <a:pt x="70" y="0"/>
                </a:lnTo>
                <a:lnTo>
                  <a:pt x="66" y="2"/>
                </a:lnTo>
                <a:lnTo>
                  <a:pt x="62" y="4"/>
                </a:lnTo>
                <a:lnTo>
                  <a:pt x="60" y="4"/>
                </a:lnTo>
                <a:lnTo>
                  <a:pt x="56" y="4"/>
                </a:lnTo>
                <a:lnTo>
                  <a:pt x="52" y="4"/>
                </a:lnTo>
                <a:lnTo>
                  <a:pt x="48" y="4"/>
                </a:lnTo>
                <a:lnTo>
                  <a:pt x="44" y="4"/>
                </a:lnTo>
                <a:lnTo>
                  <a:pt x="38" y="4"/>
                </a:lnTo>
                <a:lnTo>
                  <a:pt x="32" y="4"/>
                </a:lnTo>
                <a:lnTo>
                  <a:pt x="26" y="6"/>
                </a:lnTo>
                <a:lnTo>
                  <a:pt x="22" y="6"/>
                </a:lnTo>
                <a:lnTo>
                  <a:pt x="18" y="8"/>
                </a:lnTo>
                <a:lnTo>
                  <a:pt x="14" y="8"/>
                </a:lnTo>
                <a:lnTo>
                  <a:pt x="8" y="10"/>
                </a:lnTo>
                <a:lnTo>
                  <a:pt x="8" y="10"/>
                </a:lnTo>
                <a:lnTo>
                  <a:pt x="6" y="14"/>
                </a:lnTo>
                <a:lnTo>
                  <a:pt x="6" y="20"/>
                </a:lnTo>
                <a:lnTo>
                  <a:pt x="4" y="22"/>
                </a:lnTo>
                <a:lnTo>
                  <a:pt x="4" y="24"/>
                </a:lnTo>
                <a:lnTo>
                  <a:pt x="4" y="26"/>
                </a:lnTo>
                <a:lnTo>
                  <a:pt x="6" y="28"/>
                </a:lnTo>
                <a:lnTo>
                  <a:pt x="6" y="30"/>
                </a:lnTo>
                <a:lnTo>
                  <a:pt x="6" y="32"/>
                </a:lnTo>
                <a:lnTo>
                  <a:pt x="8" y="38"/>
                </a:lnTo>
                <a:lnTo>
                  <a:pt x="8" y="40"/>
                </a:lnTo>
                <a:lnTo>
                  <a:pt x="10" y="40"/>
                </a:lnTo>
                <a:lnTo>
                  <a:pt x="12" y="42"/>
                </a:lnTo>
                <a:lnTo>
                  <a:pt x="14" y="42"/>
                </a:lnTo>
                <a:lnTo>
                  <a:pt x="16" y="44"/>
                </a:lnTo>
                <a:lnTo>
                  <a:pt x="18" y="46"/>
                </a:lnTo>
                <a:lnTo>
                  <a:pt x="20" y="46"/>
                </a:lnTo>
                <a:lnTo>
                  <a:pt x="20" y="46"/>
                </a:lnTo>
                <a:lnTo>
                  <a:pt x="20" y="48"/>
                </a:lnTo>
                <a:lnTo>
                  <a:pt x="22" y="48"/>
                </a:lnTo>
                <a:lnTo>
                  <a:pt x="22" y="50"/>
                </a:lnTo>
                <a:lnTo>
                  <a:pt x="22" y="50"/>
                </a:lnTo>
                <a:lnTo>
                  <a:pt x="22" y="52"/>
                </a:lnTo>
                <a:lnTo>
                  <a:pt x="20" y="52"/>
                </a:lnTo>
                <a:lnTo>
                  <a:pt x="20" y="54"/>
                </a:lnTo>
                <a:lnTo>
                  <a:pt x="18" y="58"/>
                </a:lnTo>
                <a:lnTo>
                  <a:pt x="18" y="60"/>
                </a:lnTo>
                <a:lnTo>
                  <a:pt x="16" y="62"/>
                </a:lnTo>
                <a:lnTo>
                  <a:pt x="14" y="64"/>
                </a:lnTo>
                <a:lnTo>
                  <a:pt x="14" y="66"/>
                </a:lnTo>
                <a:lnTo>
                  <a:pt x="12" y="66"/>
                </a:lnTo>
                <a:lnTo>
                  <a:pt x="10" y="68"/>
                </a:lnTo>
                <a:lnTo>
                  <a:pt x="8" y="68"/>
                </a:lnTo>
                <a:lnTo>
                  <a:pt x="6" y="70"/>
                </a:lnTo>
                <a:lnTo>
                  <a:pt x="2" y="72"/>
                </a:lnTo>
                <a:lnTo>
                  <a:pt x="0" y="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3" name="Freeform 136"/>
          <p:cNvSpPr>
            <a:spLocks/>
          </p:cNvSpPr>
          <p:nvPr/>
        </p:nvSpPr>
        <p:spPr bwMode="auto">
          <a:xfrm>
            <a:off x="5121393" y="3551540"/>
            <a:ext cx="145494" cy="145494"/>
          </a:xfrm>
          <a:custGeom>
            <a:avLst/>
            <a:gdLst>
              <a:gd name="T0" fmla="*/ 0 w 84"/>
              <a:gd name="T1" fmla="*/ 72 h 84"/>
              <a:gd name="T2" fmla="*/ 4 w 84"/>
              <a:gd name="T3" fmla="*/ 76 h 84"/>
              <a:gd name="T4" fmla="*/ 8 w 84"/>
              <a:gd name="T5" fmla="*/ 80 h 84"/>
              <a:gd name="T6" fmla="*/ 12 w 84"/>
              <a:gd name="T7" fmla="*/ 82 h 84"/>
              <a:gd name="T8" fmla="*/ 16 w 84"/>
              <a:gd name="T9" fmla="*/ 84 h 84"/>
              <a:gd name="T10" fmla="*/ 22 w 84"/>
              <a:gd name="T11" fmla="*/ 84 h 84"/>
              <a:gd name="T12" fmla="*/ 28 w 84"/>
              <a:gd name="T13" fmla="*/ 84 h 84"/>
              <a:gd name="T14" fmla="*/ 30 w 84"/>
              <a:gd name="T15" fmla="*/ 84 h 84"/>
              <a:gd name="T16" fmla="*/ 34 w 84"/>
              <a:gd name="T17" fmla="*/ 82 h 84"/>
              <a:gd name="T18" fmla="*/ 40 w 84"/>
              <a:gd name="T19" fmla="*/ 76 h 84"/>
              <a:gd name="T20" fmla="*/ 48 w 84"/>
              <a:gd name="T21" fmla="*/ 70 h 84"/>
              <a:gd name="T22" fmla="*/ 62 w 84"/>
              <a:gd name="T23" fmla="*/ 62 h 84"/>
              <a:gd name="T24" fmla="*/ 72 w 84"/>
              <a:gd name="T25" fmla="*/ 56 h 84"/>
              <a:gd name="T26" fmla="*/ 78 w 84"/>
              <a:gd name="T27" fmla="*/ 52 h 84"/>
              <a:gd name="T28" fmla="*/ 80 w 84"/>
              <a:gd name="T29" fmla="*/ 50 h 84"/>
              <a:gd name="T30" fmla="*/ 82 w 84"/>
              <a:gd name="T31" fmla="*/ 48 h 84"/>
              <a:gd name="T32" fmla="*/ 84 w 84"/>
              <a:gd name="T33" fmla="*/ 44 h 84"/>
              <a:gd name="T34" fmla="*/ 84 w 84"/>
              <a:gd name="T35" fmla="*/ 38 h 84"/>
              <a:gd name="T36" fmla="*/ 84 w 84"/>
              <a:gd name="T37" fmla="*/ 30 h 84"/>
              <a:gd name="T38" fmla="*/ 84 w 84"/>
              <a:gd name="T39" fmla="*/ 16 h 84"/>
              <a:gd name="T40" fmla="*/ 84 w 84"/>
              <a:gd name="T41" fmla="*/ 12 h 84"/>
              <a:gd name="T42" fmla="*/ 82 w 84"/>
              <a:gd name="T43" fmla="*/ 6 h 84"/>
              <a:gd name="T44" fmla="*/ 82 w 84"/>
              <a:gd name="T45" fmla="*/ 2 h 84"/>
              <a:gd name="T46" fmla="*/ 80 w 84"/>
              <a:gd name="T47" fmla="*/ 0 h 84"/>
              <a:gd name="T48" fmla="*/ 78 w 84"/>
              <a:gd name="T49" fmla="*/ 0 h 84"/>
              <a:gd name="T50" fmla="*/ 76 w 84"/>
              <a:gd name="T51" fmla="*/ 0 h 84"/>
              <a:gd name="T52" fmla="*/ 72 w 84"/>
              <a:gd name="T53" fmla="*/ 0 h 84"/>
              <a:gd name="T54" fmla="*/ 66 w 84"/>
              <a:gd name="T55" fmla="*/ 2 h 84"/>
              <a:gd name="T56" fmla="*/ 60 w 84"/>
              <a:gd name="T57" fmla="*/ 4 h 84"/>
              <a:gd name="T58" fmla="*/ 52 w 84"/>
              <a:gd name="T59" fmla="*/ 4 h 84"/>
              <a:gd name="T60" fmla="*/ 44 w 84"/>
              <a:gd name="T61" fmla="*/ 4 h 84"/>
              <a:gd name="T62" fmla="*/ 32 w 84"/>
              <a:gd name="T63" fmla="*/ 4 h 84"/>
              <a:gd name="T64" fmla="*/ 22 w 84"/>
              <a:gd name="T65" fmla="*/ 6 h 84"/>
              <a:gd name="T66" fmla="*/ 14 w 84"/>
              <a:gd name="T67" fmla="*/ 8 h 84"/>
              <a:gd name="T68" fmla="*/ 8 w 84"/>
              <a:gd name="T69" fmla="*/ 10 h 84"/>
              <a:gd name="T70" fmla="*/ 6 w 84"/>
              <a:gd name="T71" fmla="*/ 20 h 84"/>
              <a:gd name="T72" fmla="*/ 4 w 84"/>
              <a:gd name="T73" fmla="*/ 24 h 84"/>
              <a:gd name="T74" fmla="*/ 6 w 84"/>
              <a:gd name="T75" fmla="*/ 28 h 84"/>
              <a:gd name="T76" fmla="*/ 6 w 84"/>
              <a:gd name="T77" fmla="*/ 32 h 84"/>
              <a:gd name="T78" fmla="*/ 8 w 84"/>
              <a:gd name="T79" fmla="*/ 40 h 84"/>
              <a:gd name="T80" fmla="*/ 12 w 84"/>
              <a:gd name="T81" fmla="*/ 42 h 84"/>
              <a:gd name="T82" fmla="*/ 16 w 84"/>
              <a:gd name="T83" fmla="*/ 44 h 84"/>
              <a:gd name="T84" fmla="*/ 20 w 84"/>
              <a:gd name="T85" fmla="*/ 46 h 84"/>
              <a:gd name="T86" fmla="*/ 20 w 84"/>
              <a:gd name="T87" fmla="*/ 48 h 84"/>
              <a:gd name="T88" fmla="*/ 22 w 84"/>
              <a:gd name="T89" fmla="*/ 50 h 84"/>
              <a:gd name="T90" fmla="*/ 22 w 84"/>
              <a:gd name="T91" fmla="*/ 52 h 84"/>
              <a:gd name="T92" fmla="*/ 20 w 84"/>
              <a:gd name="T93" fmla="*/ 54 h 84"/>
              <a:gd name="T94" fmla="*/ 18 w 84"/>
              <a:gd name="T95" fmla="*/ 60 h 84"/>
              <a:gd name="T96" fmla="*/ 14 w 84"/>
              <a:gd name="T97" fmla="*/ 64 h 84"/>
              <a:gd name="T98" fmla="*/ 12 w 84"/>
              <a:gd name="T99" fmla="*/ 66 h 84"/>
              <a:gd name="T100" fmla="*/ 8 w 84"/>
              <a:gd name="T101" fmla="*/ 68 h 84"/>
              <a:gd name="T102" fmla="*/ 2 w 84"/>
              <a:gd name="T103"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84">
                <a:moveTo>
                  <a:pt x="0" y="72"/>
                </a:moveTo>
                <a:lnTo>
                  <a:pt x="0" y="72"/>
                </a:lnTo>
                <a:lnTo>
                  <a:pt x="0" y="74"/>
                </a:lnTo>
                <a:lnTo>
                  <a:pt x="4" y="76"/>
                </a:lnTo>
                <a:lnTo>
                  <a:pt x="6" y="80"/>
                </a:lnTo>
                <a:lnTo>
                  <a:pt x="8" y="80"/>
                </a:lnTo>
                <a:lnTo>
                  <a:pt x="10" y="82"/>
                </a:lnTo>
                <a:lnTo>
                  <a:pt x="12" y="82"/>
                </a:lnTo>
                <a:lnTo>
                  <a:pt x="14" y="82"/>
                </a:lnTo>
                <a:lnTo>
                  <a:pt x="16" y="84"/>
                </a:lnTo>
                <a:lnTo>
                  <a:pt x="20" y="84"/>
                </a:lnTo>
                <a:lnTo>
                  <a:pt x="22" y="84"/>
                </a:lnTo>
                <a:lnTo>
                  <a:pt x="26" y="84"/>
                </a:lnTo>
                <a:lnTo>
                  <a:pt x="28" y="84"/>
                </a:lnTo>
                <a:lnTo>
                  <a:pt x="30" y="84"/>
                </a:lnTo>
                <a:lnTo>
                  <a:pt x="30" y="84"/>
                </a:lnTo>
                <a:lnTo>
                  <a:pt x="32" y="82"/>
                </a:lnTo>
                <a:lnTo>
                  <a:pt x="34" y="82"/>
                </a:lnTo>
                <a:lnTo>
                  <a:pt x="38" y="78"/>
                </a:lnTo>
                <a:lnTo>
                  <a:pt x="40" y="76"/>
                </a:lnTo>
                <a:lnTo>
                  <a:pt x="46" y="72"/>
                </a:lnTo>
                <a:lnTo>
                  <a:pt x="48" y="70"/>
                </a:lnTo>
                <a:lnTo>
                  <a:pt x="54" y="66"/>
                </a:lnTo>
                <a:lnTo>
                  <a:pt x="62" y="62"/>
                </a:lnTo>
                <a:lnTo>
                  <a:pt x="68" y="58"/>
                </a:lnTo>
                <a:lnTo>
                  <a:pt x="72" y="56"/>
                </a:lnTo>
                <a:lnTo>
                  <a:pt x="76" y="54"/>
                </a:lnTo>
                <a:lnTo>
                  <a:pt x="78" y="52"/>
                </a:lnTo>
                <a:lnTo>
                  <a:pt x="80" y="50"/>
                </a:lnTo>
                <a:lnTo>
                  <a:pt x="80" y="50"/>
                </a:lnTo>
                <a:lnTo>
                  <a:pt x="82" y="48"/>
                </a:lnTo>
                <a:lnTo>
                  <a:pt x="82" y="48"/>
                </a:lnTo>
                <a:lnTo>
                  <a:pt x="82" y="46"/>
                </a:lnTo>
                <a:lnTo>
                  <a:pt x="84" y="44"/>
                </a:lnTo>
                <a:lnTo>
                  <a:pt x="84" y="42"/>
                </a:lnTo>
                <a:lnTo>
                  <a:pt x="84" y="38"/>
                </a:lnTo>
                <a:lnTo>
                  <a:pt x="84" y="34"/>
                </a:lnTo>
                <a:lnTo>
                  <a:pt x="84" y="30"/>
                </a:lnTo>
                <a:lnTo>
                  <a:pt x="84" y="24"/>
                </a:lnTo>
                <a:lnTo>
                  <a:pt x="84" y="16"/>
                </a:lnTo>
                <a:lnTo>
                  <a:pt x="84" y="14"/>
                </a:lnTo>
                <a:lnTo>
                  <a:pt x="84" y="12"/>
                </a:lnTo>
                <a:lnTo>
                  <a:pt x="84" y="8"/>
                </a:lnTo>
                <a:lnTo>
                  <a:pt x="82" y="6"/>
                </a:lnTo>
                <a:lnTo>
                  <a:pt x="82" y="4"/>
                </a:lnTo>
                <a:lnTo>
                  <a:pt x="82" y="2"/>
                </a:lnTo>
                <a:lnTo>
                  <a:pt x="80" y="2"/>
                </a:lnTo>
                <a:lnTo>
                  <a:pt x="80" y="0"/>
                </a:lnTo>
                <a:lnTo>
                  <a:pt x="80" y="0"/>
                </a:lnTo>
                <a:lnTo>
                  <a:pt x="78" y="0"/>
                </a:lnTo>
                <a:lnTo>
                  <a:pt x="78" y="0"/>
                </a:lnTo>
                <a:lnTo>
                  <a:pt x="76" y="0"/>
                </a:lnTo>
                <a:lnTo>
                  <a:pt x="76" y="0"/>
                </a:lnTo>
                <a:lnTo>
                  <a:pt x="72" y="0"/>
                </a:lnTo>
                <a:lnTo>
                  <a:pt x="70" y="0"/>
                </a:lnTo>
                <a:lnTo>
                  <a:pt x="66" y="2"/>
                </a:lnTo>
                <a:lnTo>
                  <a:pt x="62" y="4"/>
                </a:lnTo>
                <a:lnTo>
                  <a:pt x="60" y="4"/>
                </a:lnTo>
                <a:lnTo>
                  <a:pt x="56" y="4"/>
                </a:lnTo>
                <a:lnTo>
                  <a:pt x="52" y="4"/>
                </a:lnTo>
                <a:lnTo>
                  <a:pt x="48" y="4"/>
                </a:lnTo>
                <a:lnTo>
                  <a:pt x="44" y="4"/>
                </a:lnTo>
                <a:lnTo>
                  <a:pt x="38" y="4"/>
                </a:lnTo>
                <a:lnTo>
                  <a:pt x="32" y="4"/>
                </a:lnTo>
                <a:lnTo>
                  <a:pt x="26" y="6"/>
                </a:lnTo>
                <a:lnTo>
                  <a:pt x="22" y="6"/>
                </a:lnTo>
                <a:lnTo>
                  <a:pt x="18" y="8"/>
                </a:lnTo>
                <a:lnTo>
                  <a:pt x="14" y="8"/>
                </a:lnTo>
                <a:lnTo>
                  <a:pt x="8" y="10"/>
                </a:lnTo>
                <a:lnTo>
                  <a:pt x="8" y="10"/>
                </a:lnTo>
                <a:lnTo>
                  <a:pt x="6" y="14"/>
                </a:lnTo>
                <a:lnTo>
                  <a:pt x="6" y="20"/>
                </a:lnTo>
                <a:lnTo>
                  <a:pt x="4" y="22"/>
                </a:lnTo>
                <a:lnTo>
                  <a:pt x="4" y="24"/>
                </a:lnTo>
                <a:lnTo>
                  <a:pt x="4" y="26"/>
                </a:lnTo>
                <a:lnTo>
                  <a:pt x="6" y="28"/>
                </a:lnTo>
                <a:lnTo>
                  <a:pt x="6" y="30"/>
                </a:lnTo>
                <a:lnTo>
                  <a:pt x="6" y="32"/>
                </a:lnTo>
                <a:lnTo>
                  <a:pt x="8" y="38"/>
                </a:lnTo>
                <a:lnTo>
                  <a:pt x="8" y="40"/>
                </a:lnTo>
                <a:lnTo>
                  <a:pt x="10" y="40"/>
                </a:lnTo>
                <a:lnTo>
                  <a:pt x="12" y="42"/>
                </a:lnTo>
                <a:lnTo>
                  <a:pt x="14" y="42"/>
                </a:lnTo>
                <a:lnTo>
                  <a:pt x="16" y="44"/>
                </a:lnTo>
                <a:lnTo>
                  <a:pt x="18" y="46"/>
                </a:lnTo>
                <a:lnTo>
                  <a:pt x="20" y="46"/>
                </a:lnTo>
                <a:lnTo>
                  <a:pt x="20" y="46"/>
                </a:lnTo>
                <a:lnTo>
                  <a:pt x="20" y="48"/>
                </a:lnTo>
                <a:lnTo>
                  <a:pt x="22" y="48"/>
                </a:lnTo>
                <a:lnTo>
                  <a:pt x="22" y="50"/>
                </a:lnTo>
                <a:lnTo>
                  <a:pt x="22" y="50"/>
                </a:lnTo>
                <a:lnTo>
                  <a:pt x="22" y="52"/>
                </a:lnTo>
                <a:lnTo>
                  <a:pt x="20" y="52"/>
                </a:lnTo>
                <a:lnTo>
                  <a:pt x="20" y="54"/>
                </a:lnTo>
                <a:lnTo>
                  <a:pt x="18" y="58"/>
                </a:lnTo>
                <a:lnTo>
                  <a:pt x="18" y="60"/>
                </a:lnTo>
                <a:lnTo>
                  <a:pt x="16" y="62"/>
                </a:lnTo>
                <a:lnTo>
                  <a:pt x="14" y="64"/>
                </a:lnTo>
                <a:lnTo>
                  <a:pt x="14" y="66"/>
                </a:lnTo>
                <a:lnTo>
                  <a:pt x="12" y="66"/>
                </a:lnTo>
                <a:lnTo>
                  <a:pt x="10" y="68"/>
                </a:lnTo>
                <a:lnTo>
                  <a:pt x="8" y="68"/>
                </a:lnTo>
                <a:lnTo>
                  <a:pt x="6" y="70"/>
                </a:lnTo>
                <a:lnTo>
                  <a:pt x="2" y="72"/>
                </a:lnTo>
                <a:lnTo>
                  <a:pt x="0" y="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4" name="Freeform 137"/>
          <p:cNvSpPr>
            <a:spLocks/>
          </p:cNvSpPr>
          <p:nvPr/>
        </p:nvSpPr>
        <p:spPr bwMode="auto">
          <a:xfrm>
            <a:off x="5741475" y="3509970"/>
            <a:ext cx="336023" cy="301381"/>
          </a:xfrm>
          <a:custGeom>
            <a:avLst/>
            <a:gdLst>
              <a:gd name="T0" fmla="*/ 154 w 194"/>
              <a:gd name="T1" fmla="*/ 24 h 174"/>
              <a:gd name="T2" fmla="*/ 146 w 194"/>
              <a:gd name="T3" fmla="*/ 20 h 174"/>
              <a:gd name="T4" fmla="*/ 144 w 194"/>
              <a:gd name="T5" fmla="*/ 10 h 174"/>
              <a:gd name="T6" fmla="*/ 140 w 194"/>
              <a:gd name="T7" fmla="*/ 2 h 174"/>
              <a:gd name="T8" fmla="*/ 136 w 194"/>
              <a:gd name="T9" fmla="*/ 0 h 174"/>
              <a:gd name="T10" fmla="*/ 132 w 194"/>
              <a:gd name="T11" fmla="*/ 0 h 174"/>
              <a:gd name="T12" fmla="*/ 130 w 194"/>
              <a:gd name="T13" fmla="*/ 6 h 174"/>
              <a:gd name="T14" fmla="*/ 126 w 194"/>
              <a:gd name="T15" fmla="*/ 12 h 174"/>
              <a:gd name="T16" fmla="*/ 118 w 194"/>
              <a:gd name="T17" fmla="*/ 14 h 174"/>
              <a:gd name="T18" fmla="*/ 104 w 194"/>
              <a:gd name="T19" fmla="*/ 18 h 174"/>
              <a:gd name="T20" fmla="*/ 86 w 194"/>
              <a:gd name="T21" fmla="*/ 18 h 174"/>
              <a:gd name="T22" fmla="*/ 72 w 194"/>
              <a:gd name="T23" fmla="*/ 16 h 174"/>
              <a:gd name="T24" fmla="*/ 58 w 194"/>
              <a:gd name="T25" fmla="*/ 22 h 174"/>
              <a:gd name="T26" fmla="*/ 50 w 194"/>
              <a:gd name="T27" fmla="*/ 22 h 174"/>
              <a:gd name="T28" fmla="*/ 44 w 194"/>
              <a:gd name="T29" fmla="*/ 24 h 174"/>
              <a:gd name="T30" fmla="*/ 42 w 194"/>
              <a:gd name="T31" fmla="*/ 32 h 174"/>
              <a:gd name="T32" fmla="*/ 34 w 194"/>
              <a:gd name="T33" fmla="*/ 36 h 174"/>
              <a:gd name="T34" fmla="*/ 32 w 194"/>
              <a:gd name="T35" fmla="*/ 40 h 174"/>
              <a:gd name="T36" fmla="*/ 30 w 194"/>
              <a:gd name="T37" fmla="*/ 50 h 174"/>
              <a:gd name="T38" fmla="*/ 26 w 194"/>
              <a:gd name="T39" fmla="*/ 52 h 174"/>
              <a:gd name="T40" fmla="*/ 16 w 194"/>
              <a:gd name="T41" fmla="*/ 54 h 174"/>
              <a:gd name="T42" fmla="*/ 6 w 194"/>
              <a:gd name="T43" fmla="*/ 60 h 174"/>
              <a:gd name="T44" fmla="*/ 6 w 194"/>
              <a:gd name="T45" fmla="*/ 86 h 174"/>
              <a:gd name="T46" fmla="*/ 4 w 194"/>
              <a:gd name="T47" fmla="*/ 96 h 174"/>
              <a:gd name="T48" fmla="*/ 0 w 194"/>
              <a:gd name="T49" fmla="*/ 116 h 174"/>
              <a:gd name="T50" fmla="*/ 2 w 194"/>
              <a:gd name="T51" fmla="*/ 124 h 174"/>
              <a:gd name="T52" fmla="*/ 6 w 194"/>
              <a:gd name="T53" fmla="*/ 126 h 174"/>
              <a:gd name="T54" fmla="*/ 16 w 194"/>
              <a:gd name="T55" fmla="*/ 124 h 174"/>
              <a:gd name="T56" fmla="*/ 20 w 194"/>
              <a:gd name="T57" fmla="*/ 126 h 174"/>
              <a:gd name="T58" fmla="*/ 24 w 194"/>
              <a:gd name="T59" fmla="*/ 134 h 174"/>
              <a:gd name="T60" fmla="*/ 24 w 194"/>
              <a:gd name="T61" fmla="*/ 142 h 174"/>
              <a:gd name="T62" fmla="*/ 18 w 194"/>
              <a:gd name="T63" fmla="*/ 150 h 174"/>
              <a:gd name="T64" fmla="*/ 14 w 194"/>
              <a:gd name="T65" fmla="*/ 162 h 174"/>
              <a:gd name="T66" fmla="*/ 16 w 194"/>
              <a:gd name="T67" fmla="*/ 166 h 174"/>
              <a:gd name="T68" fmla="*/ 24 w 194"/>
              <a:gd name="T69" fmla="*/ 170 h 174"/>
              <a:gd name="T70" fmla="*/ 34 w 194"/>
              <a:gd name="T71" fmla="*/ 168 h 174"/>
              <a:gd name="T72" fmla="*/ 38 w 194"/>
              <a:gd name="T73" fmla="*/ 160 h 174"/>
              <a:gd name="T74" fmla="*/ 46 w 194"/>
              <a:gd name="T75" fmla="*/ 158 h 174"/>
              <a:gd name="T76" fmla="*/ 68 w 194"/>
              <a:gd name="T77" fmla="*/ 160 h 174"/>
              <a:gd name="T78" fmla="*/ 78 w 194"/>
              <a:gd name="T79" fmla="*/ 158 h 174"/>
              <a:gd name="T80" fmla="*/ 82 w 194"/>
              <a:gd name="T81" fmla="*/ 154 h 174"/>
              <a:gd name="T82" fmla="*/ 86 w 194"/>
              <a:gd name="T83" fmla="*/ 142 h 174"/>
              <a:gd name="T84" fmla="*/ 94 w 194"/>
              <a:gd name="T85" fmla="*/ 134 h 174"/>
              <a:gd name="T86" fmla="*/ 110 w 194"/>
              <a:gd name="T87" fmla="*/ 124 h 174"/>
              <a:gd name="T88" fmla="*/ 120 w 194"/>
              <a:gd name="T89" fmla="*/ 122 h 174"/>
              <a:gd name="T90" fmla="*/ 126 w 194"/>
              <a:gd name="T91" fmla="*/ 122 h 174"/>
              <a:gd name="T92" fmla="*/ 128 w 194"/>
              <a:gd name="T93" fmla="*/ 116 h 174"/>
              <a:gd name="T94" fmla="*/ 130 w 194"/>
              <a:gd name="T95" fmla="*/ 104 h 174"/>
              <a:gd name="T96" fmla="*/ 134 w 194"/>
              <a:gd name="T97" fmla="*/ 100 h 174"/>
              <a:gd name="T98" fmla="*/ 142 w 194"/>
              <a:gd name="T99" fmla="*/ 94 h 174"/>
              <a:gd name="T100" fmla="*/ 148 w 194"/>
              <a:gd name="T101" fmla="*/ 78 h 174"/>
              <a:gd name="T102" fmla="*/ 152 w 194"/>
              <a:gd name="T103" fmla="*/ 60 h 174"/>
              <a:gd name="T104" fmla="*/ 154 w 194"/>
              <a:gd name="T105" fmla="*/ 48 h 174"/>
              <a:gd name="T106" fmla="*/ 160 w 194"/>
              <a:gd name="T107" fmla="*/ 46 h 174"/>
              <a:gd name="T108" fmla="*/ 174 w 194"/>
              <a:gd name="T109" fmla="*/ 44 h 174"/>
              <a:gd name="T110" fmla="*/ 194 w 194"/>
              <a:gd name="T111"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74">
                <a:moveTo>
                  <a:pt x="194" y="28"/>
                </a:moveTo>
                <a:lnTo>
                  <a:pt x="162" y="26"/>
                </a:lnTo>
                <a:lnTo>
                  <a:pt x="160" y="26"/>
                </a:lnTo>
                <a:lnTo>
                  <a:pt x="156" y="24"/>
                </a:lnTo>
                <a:lnTo>
                  <a:pt x="154" y="24"/>
                </a:lnTo>
                <a:lnTo>
                  <a:pt x="152" y="22"/>
                </a:lnTo>
                <a:lnTo>
                  <a:pt x="148" y="20"/>
                </a:lnTo>
                <a:lnTo>
                  <a:pt x="148" y="20"/>
                </a:lnTo>
                <a:lnTo>
                  <a:pt x="148" y="20"/>
                </a:lnTo>
                <a:lnTo>
                  <a:pt x="146" y="20"/>
                </a:lnTo>
                <a:lnTo>
                  <a:pt x="146" y="18"/>
                </a:lnTo>
                <a:lnTo>
                  <a:pt x="146" y="18"/>
                </a:lnTo>
                <a:lnTo>
                  <a:pt x="146" y="16"/>
                </a:lnTo>
                <a:lnTo>
                  <a:pt x="144" y="14"/>
                </a:lnTo>
                <a:lnTo>
                  <a:pt x="144" y="10"/>
                </a:lnTo>
                <a:lnTo>
                  <a:pt x="144" y="8"/>
                </a:lnTo>
                <a:lnTo>
                  <a:pt x="142" y="4"/>
                </a:lnTo>
                <a:lnTo>
                  <a:pt x="142" y="4"/>
                </a:lnTo>
                <a:lnTo>
                  <a:pt x="142" y="2"/>
                </a:lnTo>
                <a:lnTo>
                  <a:pt x="140" y="2"/>
                </a:lnTo>
                <a:lnTo>
                  <a:pt x="140" y="0"/>
                </a:lnTo>
                <a:lnTo>
                  <a:pt x="140" y="0"/>
                </a:lnTo>
                <a:lnTo>
                  <a:pt x="138" y="0"/>
                </a:lnTo>
                <a:lnTo>
                  <a:pt x="138" y="0"/>
                </a:lnTo>
                <a:lnTo>
                  <a:pt x="136" y="0"/>
                </a:lnTo>
                <a:lnTo>
                  <a:pt x="134" y="0"/>
                </a:lnTo>
                <a:lnTo>
                  <a:pt x="134" y="0"/>
                </a:lnTo>
                <a:lnTo>
                  <a:pt x="134" y="0"/>
                </a:lnTo>
                <a:lnTo>
                  <a:pt x="132" y="0"/>
                </a:lnTo>
                <a:lnTo>
                  <a:pt x="132" y="0"/>
                </a:lnTo>
                <a:lnTo>
                  <a:pt x="132" y="0"/>
                </a:lnTo>
                <a:lnTo>
                  <a:pt x="130" y="2"/>
                </a:lnTo>
                <a:lnTo>
                  <a:pt x="130" y="2"/>
                </a:lnTo>
                <a:lnTo>
                  <a:pt x="130" y="4"/>
                </a:lnTo>
                <a:lnTo>
                  <a:pt x="130" y="6"/>
                </a:lnTo>
                <a:lnTo>
                  <a:pt x="128" y="8"/>
                </a:lnTo>
                <a:lnTo>
                  <a:pt x="128" y="10"/>
                </a:lnTo>
                <a:lnTo>
                  <a:pt x="128" y="12"/>
                </a:lnTo>
                <a:lnTo>
                  <a:pt x="126" y="12"/>
                </a:lnTo>
                <a:lnTo>
                  <a:pt x="126" y="12"/>
                </a:lnTo>
                <a:lnTo>
                  <a:pt x="126" y="12"/>
                </a:lnTo>
                <a:lnTo>
                  <a:pt x="124" y="14"/>
                </a:lnTo>
                <a:lnTo>
                  <a:pt x="122" y="14"/>
                </a:lnTo>
                <a:lnTo>
                  <a:pt x="122" y="14"/>
                </a:lnTo>
                <a:lnTo>
                  <a:pt x="118" y="14"/>
                </a:lnTo>
                <a:lnTo>
                  <a:pt x="116" y="16"/>
                </a:lnTo>
                <a:lnTo>
                  <a:pt x="108" y="16"/>
                </a:lnTo>
                <a:lnTo>
                  <a:pt x="106" y="16"/>
                </a:lnTo>
                <a:lnTo>
                  <a:pt x="104" y="18"/>
                </a:lnTo>
                <a:lnTo>
                  <a:pt x="104" y="18"/>
                </a:lnTo>
                <a:lnTo>
                  <a:pt x="100" y="18"/>
                </a:lnTo>
                <a:lnTo>
                  <a:pt x="98" y="20"/>
                </a:lnTo>
                <a:lnTo>
                  <a:pt x="94" y="22"/>
                </a:lnTo>
                <a:lnTo>
                  <a:pt x="90" y="20"/>
                </a:lnTo>
                <a:lnTo>
                  <a:pt x="86" y="18"/>
                </a:lnTo>
                <a:lnTo>
                  <a:pt x="84" y="18"/>
                </a:lnTo>
                <a:lnTo>
                  <a:pt x="84" y="18"/>
                </a:lnTo>
                <a:lnTo>
                  <a:pt x="82" y="18"/>
                </a:lnTo>
                <a:lnTo>
                  <a:pt x="78" y="16"/>
                </a:lnTo>
                <a:lnTo>
                  <a:pt x="72" y="16"/>
                </a:lnTo>
                <a:lnTo>
                  <a:pt x="66" y="16"/>
                </a:lnTo>
                <a:lnTo>
                  <a:pt x="64" y="16"/>
                </a:lnTo>
                <a:lnTo>
                  <a:pt x="62" y="18"/>
                </a:lnTo>
                <a:lnTo>
                  <a:pt x="60" y="20"/>
                </a:lnTo>
                <a:lnTo>
                  <a:pt x="58" y="22"/>
                </a:lnTo>
                <a:lnTo>
                  <a:pt x="56" y="22"/>
                </a:lnTo>
                <a:lnTo>
                  <a:pt x="56" y="22"/>
                </a:lnTo>
                <a:lnTo>
                  <a:pt x="54" y="22"/>
                </a:lnTo>
                <a:lnTo>
                  <a:pt x="52" y="22"/>
                </a:lnTo>
                <a:lnTo>
                  <a:pt x="50" y="22"/>
                </a:lnTo>
                <a:lnTo>
                  <a:pt x="48" y="24"/>
                </a:lnTo>
                <a:lnTo>
                  <a:pt x="46" y="24"/>
                </a:lnTo>
                <a:lnTo>
                  <a:pt x="46" y="24"/>
                </a:lnTo>
                <a:lnTo>
                  <a:pt x="46" y="24"/>
                </a:lnTo>
                <a:lnTo>
                  <a:pt x="44" y="24"/>
                </a:lnTo>
                <a:lnTo>
                  <a:pt x="44" y="26"/>
                </a:lnTo>
                <a:lnTo>
                  <a:pt x="44" y="28"/>
                </a:lnTo>
                <a:lnTo>
                  <a:pt x="42" y="30"/>
                </a:lnTo>
                <a:lnTo>
                  <a:pt x="42" y="30"/>
                </a:lnTo>
                <a:lnTo>
                  <a:pt x="42" y="32"/>
                </a:lnTo>
                <a:lnTo>
                  <a:pt x="40" y="32"/>
                </a:lnTo>
                <a:lnTo>
                  <a:pt x="40" y="32"/>
                </a:lnTo>
                <a:lnTo>
                  <a:pt x="36" y="34"/>
                </a:lnTo>
                <a:lnTo>
                  <a:pt x="36" y="36"/>
                </a:lnTo>
                <a:lnTo>
                  <a:pt x="34" y="36"/>
                </a:lnTo>
                <a:lnTo>
                  <a:pt x="32" y="36"/>
                </a:lnTo>
                <a:lnTo>
                  <a:pt x="32" y="38"/>
                </a:lnTo>
                <a:lnTo>
                  <a:pt x="32" y="38"/>
                </a:lnTo>
                <a:lnTo>
                  <a:pt x="32" y="38"/>
                </a:lnTo>
                <a:lnTo>
                  <a:pt x="32" y="40"/>
                </a:lnTo>
                <a:lnTo>
                  <a:pt x="30" y="42"/>
                </a:lnTo>
                <a:lnTo>
                  <a:pt x="30" y="44"/>
                </a:lnTo>
                <a:lnTo>
                  <a:pt x="30" y="46"/>
                </a:lnTo>
                <a:lnTo>
                  <a:pt x="30" y="48"/>
                </a:lnTo>
                <a:lnTo>
                  <a:pt x="30" y="50"/>
                </a:lnTo>
                <a:lnTo>
                  <a:pt x="30" y="50"/>
                </a:lnTo>
                <a:lnTo>
                  <a:pt x="30" y="50"/>
                </a:lnTo>
                <a:lnTo>
                  <a:pt x="28" y="50"/>
                </a:lnTo>
                <a:lnTo>
                  <a:pt x="28" y="52"/>
                </a:lnTo>
                <a:lnTo>
                  <a:pt x="26" y="52"/>
                </a:lnTo>
                <a:lnTo>
                  <a:pt x="24" y="52"/>
                </a:lnTo>
                <a:lnTo>
                  <a:pt x="22" y="52"/>
                </a:lnTo>
                <a:lnTo>
                  <a:pt x="18" y="54"/>
                </a:lnTo>
                <a:lnTo>
                  <a:pt x="16" y="54"/>
                </a:lnTo>
                <a:lnTo>
                  <a:pt x="16" y="54"/>
                </a:lnTo>
                <a:lnTo>
                  <a:pt x="14" y="54"/>
                </a:lnTo>
                <a:lnTo>
                  <a:pt x="12" y="56"/>
                </a:lnTo>
                <a:lnTo>
                  <a:pt x="10" y="56"/>
                </a:lnTo>
                <a:lnTo>
                  <a:pt x="8" y="58"/>
                </a:lnTo>
                <a:lnTo>
                  <a:pt x="6" y="60"/>
                </a:lnTo>
                <a:lnTo>
                  <a:pt x="4" y="64"/>
                </a:lnTo>
                <a:lnTo>
                  <a:pt x="2" y="66"/>
                </a:lnTo>
                <a:lnTo>
                  <a:pt x="4" y="74"/>
                </a:lnTo>
                <a:lnTo>
                  <a:pt x="4" y="82"/>
                </a:lnTo>
                <a:lnTo>
                  <a:pt x="6" y="86"/>
                </a:lnTo>
                <a:lnTo>
                  <a:pt x="6" y="88"/>
                </a:lnTo>
                <a:lnTo>
                  <a:pt x="6" y="90"/>
                </a:lnTo>
                <a:lnTo>
                  <a:pt x="6" y="92"/>
                </a:lnTo>
                <a:lnTo>
                  <a:pt x="4" y="94"/>
                </a:lnTo>
                <a:lnTo>
                  <a:pt x="4" y="96"/>
                </a:lnTo>
                <a:lnTo>
                  <a:pt x="2" y="108"/>
                </a:lnTo>
                <a:lnTo>
                  <a:pt x="0" y="110"/>
                </a:lnTo>
                <a:lnTo>
                  <a:pt x="0" y="112"/>
                </a:lnTo>
                <a:lnTo>
                  <a:pt x="0" y="114"/>
                </a:lnTo>
                <a:lnTo>
                  <a:pt x="0" y="116"/>
                </a:lnTo>
                <a:lnTo>
                  <a:pt x="0" y="120"/>
                </a:lnTo>
                <a:lnTo>
                  <a:pt x="0" y="120"/>
                </a:lnTo>
                <a:lnTo>
                  <a:pt x="0" y="122"/>
                </a:lnTo>
                <a:lnTo>
                  <a:pt x="0" y="122"/>
                </a:lnTo>
                <a:lnTo>
                  <a:pt x="2" y="124"/>
                </a:lnTo>
                <a:lnTo>
                  <a:pt x="2" y="124"/>
                </a:lnTo>
                <a:lnTo>
                  <a:pt x="2" y="124"/>
                </a:lnTo>
                <a:lnTo>
                  <a:pt x="4" y="124"/>
                </a:lnTo>
                <a:lnTo>
                  <a:pt x="4" y="124"/>
                </a:lnTo>
                <a:lnTo>
                  <a:pt x="6" y="126"/>
                </a:lnTo>
                <a:lnTo>
                  <a:pt x="8" y="124"/>
                </a:lnTo>
                <a:lnTo>
                  <a:pt x="10" y="124"/>
                </a:lnTo>
                <a:lnTo>
                  <a:pt x="14" y="124"/>
                </a:lnTo>
                <a:lnTo>
                  <a:pt x="16" y="124"/>
                </a:lnTo>
                <a:lnTo>
                  <a:pt x="16" y="124"/>
                </a:lnTo>
                <a:lnTo>
                  <a:pt x="18" y="124"/>
                </a:lnTo>
                <a:lnTo>
                  <a:pt x="18" y="124"/>
                </a:lnTo>
                <a:lnTo>
                  <a:pt x="20" y="124"/>
                </a:lnTo>
                <a:lnTo>
                  <a:pt x="20" y="124"/>
                </a:lnTo>
                <a:lnTo>
                  <a:pt x="20" y="126"/>
                </a:lnTo>
                <a:lnTo>
                  <a:pt x="22" y="126"/>
                </a:lnTo>
                <a:lnTo>
                  <a:pt x="22" y="128"/>
                </a:lnTo>
                <a:lnTo>
                  <a:pt x="22" y="130"/>
                </a:lnTo>
                <a:lnTo>
                  <a:pt x="24" y="132"/>
                </a:lnTo>
                <a:lnTo>
                  <a:pt x="24" y="134"/>
                </a:lnTo>
                <a:lnTo>
                  <a:pt x="24" y="138"/>
                </a:lnTo>
                <a:lnTo>
                  <a:pt x="24" y="140"/>
                </a:lnTo>
                <a:lnTo>
                  <a:pt x="24" y="142"/>
                </a:lnTo>
                <a:lnTo>
                  <a:pt x="24" y="142"/>
                </a:lnTo>
                <a:lnTo>
                  <a:pt x="24" y="142"/>
                </a:lnTo>
                <a:lnTo>
                  <a:pt x="24" y="144"/>
                </a:lnTo>
                <a:lnTo>
                  <a:pt x="22" y="146"/>
                </a:lnTo>
                <a:lnTo>
                  <a:pt x="20" y="146"/>
                </a:lnTo>
                <a:lnTo>
                  <a:pt x="18" y="150"/>
                </a:lnTo>
                <a:lnTo>
                  <a:pt x="18" y="150"/>
                </a:lnTo>
                <a:lnTo>
                  <a:pt x="16" y="152"/>
                </a:lnTo>
                <a:lnTo>
                  <a:pt x="16" y="156"/>
                </a:lnTo>
                <a:lnTo>
                  <a:pt x="16" y="156"/>
                </a:lnTo>
                <a:lnTo>
                  <a:pt x="16" y="158"/>
                </a:lnTo>
                <a:lnTo>
                  <a:pt x="14" y="162"/>
                </a:lnTo>
                <a:lnTo>
                  <a:pt x="14" y="162"/>
                </a:lnTo>
                <a:lnTo>
                  <a:pt x="16" y="164"/>
                </a:lnTo>
                <a:lnTo>
                  <a:pt x="16" y="166"/>
                </a:lnTo>
                <a:lnTo>
                  <a:pt x="16" y="166"/>
                </a:lnTo>
                <a:lnTo>
                  <a:pt x="16" y="166"/>
                </a:lnTo>
                <a:lnTo>
                  <a:pt x="16" y="168"/>
                </a:lnTo>
                <a:lnTo>
                  <a:pt x="18" y="168"/>
                </a:lnTo>
                <a:lnTo>
                  <a:pt x="20" y="168"/>
                </a:lnTo>
                <a:lnTo>
                  <a:pt x="22" y="170"/>
                </a:lnTo>
                <a:lnTo>
                  <a:pt x="24" y="170"/>
                </a:lnTo>
                <a:lnTo>
                  <a:pt x="28" y="172"/>
                </a:lnTo>
                <a:lnTo>
                  <a:pt x="30" y="172"/>
                </a:lnTo>
                <a:lnTo>
                  <a:pt x="32" y="174"/>
                </a:lnTo>
                <a:lnTo>
                  <a:pt x="32" y="172"/>
                </a:lnTo>
                <a:lnTo>
                  <a:pt x="34" y="168"/>
                </a:lnTo>
                <a:lnTo>
                  <a:pt x="34" y="166"/>
                </a:lnTo>
                <a:lnTo>
                  <a:pt x="36" y="164"/>
                </a:lnTo>
                <a:lnTo>
                  <a:pt x="36" y="162"/>
                </a:lnTo>
                <a:lnTo>
                  <a:pt x="38" y="162"/>
                </a:lnTo>
                <a:lnTo>
                  <a:pt x="38" y="160"/>
                </a:lnTo>
                <a:lnTo>
                  <a:pt x="38" y="160"/>
                </a:lnTo>
                <a:lnTo>
                  <a:pt x="40" y="160"/>
                </a:lnTo>
                <a:lnTo>
                  <a:pt x="42" y="158"/>
                </a:lnTo>
                <a:lnTo>
                  <a:pt x="44" y="158"/>
                </a:lnTo>
                <a:lnTo>
                  <a:pt x="46" y="158"/>
                </a:lnTo>
                <a:lnTo>
                  <a:pt x="50" y="158"/>
                </a:lnTo>
                <a:lnTo>
                  <a:pt x="52" y="158"/>
                </a:lnTo>
                <a:lnTo>
                  <a:pt x="58" y="158"/>
                </a:lnTo>
                <a:lnTo>
                  <a:pt x="66" y="160"/>
                </a:lnTo>
                <a:lnTo>
                  <a:pt x="68" y="160"/>
                </a:lnTo>
                <a:lnTo>
                  <a:pt x="70" y="160"/>
                </a:lnTo>
                <a:lnTo>
                  <a:pt x="74" y="158"/>
                </a:lnTo>
                <a:lnTo>
                  <a:pt x="76" y="158"/>
                </a:lnTo>
                <a:lnTo>
                  <a:pt x="78" y="158"/>
                </a:lnTo>
                <a:lnTo>
                  <a:pt x="78" y="158"/>
                </a:lnTo>
                <a:lnTo>
                  <a:pt x="80" y="156"/>
                </a:lnTo>
                <a:lnTo>
                  <a:pt x="80" y="156"/>
                </a:lnTo>
                <a:lnTo>
                  <a:pt x="80" y="156"/>
                </a:lnTo>
                <a:lnTo>
                  <a:pt x="82" y="154"/>
                </a:lnTo>
                <a:lnTo>
                  <a:pt x="82" y="154"/>
                </a:lnTo>
                <a:lnTo>
                  <a:pt x="82" y="152"/>
                </a:lnTo>
                <a:lnTo>
                  <a:pt x="84" y="150"/>
                </a:lnTo>
                <a:lnTo>
                  <a:pt x="84" y="144"/>
                </a:lnTo>
                <a:lnTo>
                  <a:pt x="84" y="142"/>
                </a:lnTo>
                <a:lnTo>
                  <a:pt x="86" y="142"/>
                </a:lnTo>
                <a:lnTo>
                  <a:pt x="86" y="142"/>
                </a:lnTo>
                <a:lnTo>
                  <a:pt x="86" y="140"/>
                </a:lnTo>
                <a:lnTo>
                  <a:pt x="88" y="140"/>
                </a:lnTo>
                <a:lnTo>
                  <a:pt x="92" y="136"/>
                </a:lnTo>
                <a:lnTo>
                  <a:pt x="94" y="134"/>
                </a:lnTo>
                <a:lnTo>
                  <a:pt x="98" y="132"/>
                </a:lnTo>
                <a:lnTo>
                  <a:pt x="100" y="130"/>
                </a:lnTo>
                <a:lnTo>
                  <a:pt x="106" y="128"/>
                </a:lnTo>
                <a:lnTo>
                  <a:pt x="108" y="126"/>
                </a:lnTo>
                <a:lnTo>
                  <a:pt x="110" y="124"/>
                </a:lnTo>
                <a:lnTo>
                  <a:pt x="112" y="124"/>
                </a:lnTo>
                <a:lnTo>
                  <a:pt x="114" y="122"/>
                </a:lnTo>
                <a:lnTo>
                  <a:pt x="114" y="122"/>
                </a:lnTo>
                <a:lnTo>
                  <a:pt x="116" y="122"/>
                </a:lnTo>
                <a:lnTo>
                  <a:pt x="120" y="122"/>
                </a:lnTo>
                <a:lnTo>
                  <a:pt x="122" y="122"/>
                </a:lnTo>
                <a:lnTo>
                  <a:pt x="124" y="122"/>
                </a:lnTo>
                <a:lnTo>
                  <a:pt x="124" y="122"/>
                </a:lnTo>
                <a:lnTo>
                  <a:pt x="126" y="122"/>
                </a:lnTo>
                <a:lnTo>
                  <a:pt x="126" y="122"/>
                </a:lnTo>
                <a:lnTo>
                  <a:pt x="126" y="120"/>
                </a:lnTo>
                <a:lnTo>
                  <a:pt x="128" y="120"/>
                </a:lnTo>
                <a:lnTo>
                  <a:pt x="128" y="118"/>
                </a:lnTo>
                <a:lnTo>
                  <a:pt x="128" y="118"/>
                </a:lnTo>
                <a:lnTo>
                  <a:pt x="128" y="116"/>
                </a:lnTo>
                <a:lnTo>
                  <a:pt x="128" y="112"/>
                </a:lnTo>
                <a:lnTo>
                  <a:pt x="128" y="110"/>
                </a:lnTo>
                <a:lnTo>
                  <a:pt x="128" y="108"/>
                </a:lnTo>
                <a:lnTo>
                  <a:pt x="130" y="106"/>
                </a:lnTo>
                <a:lnTo>
                  <a:pt x="130" y="104"/>
                </a:lnTo>
                <a:lnTo>
                  <a:pt x="130" y="104"/>
                </a:lnTo>
                <a:lnTo>
                  <a:pt x="130" y="102"/>
                </a:lnTo>
                <a:lnTo>
                  <a:pt x="132" y="102"/>
                </a:lnTo>
                <a:lnTo>
                  <a:pt x="134" y="102"/>
                </a:lnTo>
                <a:lnTo>
                  <a:pt x="134" y="100"/>
                </a:lnTo>
                <a:lnTo>
                  <a:pt x="138" y="98"/>
                </a:lnTo>
                <a:lnTo>
                  <a:pt x="140" y="98"/>
                </a:lnTo>
                <a:lnTo>
                  <a:pt x="140" y="98"/>
                </a:lnTo>
                <a:lnTo>
                  <a:pt x="140" y="96"/>
                </a:lnTo>
                <a:lnTo>
                  <a:pt x="142" y="94"/>
                </a:lnTo>
                <a:lnTo>
                  <a:pt x="142" y="92"/>
                </a:lnTo>
                <a:lnTo>
                  <a:pt x="144" y="90"/>
                </a:lnTo>
                <a:lnTo>
                  <a:pt x="144" y="86"/>
                </a:lnTo>
                <a:lnTo>
                  <a:pt x="146" y="82"/>
                </a:lnTo>
                <a:lnTo>
                  <a:pt x="148" y="78"/>
                </a:lnTo>
                <a:lnTo>
                  <a:pt x="150" y="74"/>
                </a:lnTo>
                <a:lnTo>
                  <a:pt x="150" y="68"/>
                </a:lnTo>
                <a:lnTo>
                  <a:pt x="152" y="66"/>
                </a:lnTo>
                <a:lnTo>
                  <a:pt x="152" y="64"/>
                </a:lnTo>
                <a:lnTo>
                  <a:pt x="152" y="60"/>
                </a:lnTo>
                <a:lnTo>
                  <a:pt x="152" y="56"/>
                </a:lnTo>
                <a:lnTo>
                  <a:pt x="152" y="54"/>
                </a:lnTo>
                <a:lnTo>
                  <a:pt x="154" y="52"/>
                </a:lnTo>
                <a:lnTo>
                  <a:pt x="154" y="50"/>
                </a:lnTo>
                <a:lnTo>
                  <a:pt x="154" y="48"/>
                </a:lnTo>
                <a:lnTo>
                  <a:pt x="154" y="48"/>
                </a:lnTo>
                <a:lnTo>
                  <a:pt x="156" y="48"/>
                </a:lnTo>
                <a:lnTo>
                  <a:pt x="156" y="46"/>
                </a:lnTo>
                <a:lnTo>
                  <a:pt x="158" y="46"/>
                </a:lnTo>
                <a:lnTo>
                  <a:pt x="160" y="46"/>
                </a:lnTo>
                <a:lnTo>
                  <a:pt x="162" y="44"/>
                </a:lnTo>
                <a:lnTo>
                  <a:pt x="166" y="44"/>
                </a:lnTo>
                <a:lnTo>
                  <a:pt x="168" y="42"/>
                </a:lnTo>
                <a:lnTo>
                  <a:pt x="170" y="44"/>
                </a:lnTo>
                <a:lnTo>
                  <a:pt x="174" y="44"/>
                </a:lnTo>
                <a:lnTo>
                  <a:pt x="178" y="46"/>
                </a:lnTo>
                <a:lnTo>
                  <a:pt x="180" y="46"/>
                </a:lnTo>
                <a:lnTo>
                  <a:pt x="186" y="48"/>
                </a:lnTo>
                <a:lnTo>
                  <a:pt x="190" y="52"/>
                </a:lnTo>
                <a:lnTo>
                  <a:pt x="194" y="2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5" name="Freeform 138"/>
          <p:cNvSpPr>
            <a:spLocks/>
          </p:cNvSpPr>
          <p:nvPr/>
        </p:nvSpPr>
        <p:spPr bwMode="auto">
          <a:xfrm>
            <a:off x="5741475" y="3509970"/>
            <a:ext cx="336023" cy="301381"/>
          </a:xfrm>
          <a:custGeom>
            <a:avLst/>
            <a:gdLst>
              <a:gd name="T0" fmla="*/ 154 w 194"/>
              <a:gd name="T1" fmla="*/ 24 h 174"/>
              <a:gd name="T2" fmla="*/ 146 w 194"/>
              <a:gd name="T3" fmla="*/ 20 h 174"/>
              <a:gd name="T4" fmla="*/ 144 w 194"/>
              <a:gd name="T5" fmla="*/ 10 h 174"/>
              <a:gd name="T6" fmla="*/ 140 w 194"/>
              <a:gd name="T7" fmla="*/ 2 h 174"/>
              <a:gd name="T8" fmla="*/ 136 w 194"/>
              <a:gd name="T9" fmla="*/ 0 h 174"/>
              <a:gd name="T10" fmla="*/ 132 w 194"/>
              <a:gd name="T11" fmla="*/ 0 h 174"/>
              <a:gd name="T12" fmla="*/ 130 w 194"/>
              <a:gd name="T13" fmla="*/ 6 h 174"/>
              <a:gd name="T14" fmla="*/ 126 w 194"/>
              <a:gd name="T15" fmla="*/ 12 h 174"/>
              <a:gd name="T16" fmla="*/ 118 w 194"/>
              <a:gd name="T17" fmla="*/ 14 h 174"/>
              <a:gd name="T18" fmla="*/ 104 w 194"/>
              <a:gd name="T19" fmla="*/ 18 h 174"/>
              <a:gd name="T20" fmla="*/ 86 w 194"/>
              <a:gd name="T21" fmla="*/ 18 h 174"/>
              <a:gd name="T22" fmla="*/ 72 w 194"/>
              <a:gd name="T23" fmla="*/ 16 h 174"/>
              <a:gd name="T24" fmla="*/ 58 w 194"/>
              <a:gd name="T25" fmla="*/ 22 h 174"/>
              <a:gd name="T26" fmla="*/ 50 w 194"/>
              <a:gd name="T27" fmla="*/ 22 h 174"/>
              <a:gd name="T28" fmla="*/ 44 w 194"/>
              <a:gd name="T29" fmla="*/ 24 h 174"/>
              <a:gd name="T30" fmla="*/ 42 w 194"/>
              <a:gd name="T31" fmla="*/ 32 h 174"/>
              <a:gd name="T32" fmla="*/ 34 w 194"/>
              <a:gd name="T33" fmla="*/ 36 h 174"/>
              <a:gd name="T34" fmla="*/ 32 w 194"/>
              <a:gd name="T35" fmla="*/ 40 h 174"/>
              <a:gd name="T36" fmla="*/ 30 w 194"/>
              <a:gd name="T37" fmla="*/ 50 h 174"/>
              <a:gd name="T38" fmla="*/ 26 w 194"/>
              <a:gd name="T39" fmla="*/ 52 h 174"/>
              <a:gd name="T40" fmla="*/ 16 w 194"/>
              <a:gd name="T41" fmla="*/ 54 h 174"/>
              <a:gd name="T42" fmla="*/ 6 w 194"/>
              <a:gd name="T43" fmla="*/ 60 h 174"/>
              <a:gd name="T44" fmla="*/ 6 w 194"/>
              <a:gd name="T45" fmla="*/ 86 h 174"/>
              <a:gd name="T46" fmla="*/ 4 w 194"/>
              <a:gd name="T47" fmla="*/ 96 h 174"/>
              <a:gd name="T48" fmla="*/ 0 w 194"/>
              <a:gd name="T49" fmla="*/ 116 h 174"/>
              <a:gd name="T50" fmla="*/ 2 w 194"/>
              <a:gd name="T51" fmla="*/ 124 h 174"/>
              <a:gd name="T52" fmla="*/ 6 w 194"/>
              <a:gd name="T53" fmla="*/ 126 h 174"/>
              <a:gd name="T54" fmla="*/ 16 w 194"/>
              <a:gd name="T55" fmla="*/ 124 h 174"/>
              <a:gd name="T56" fmla="*/ 20 w 194"/>
              <a:gd name="T57" fmla="*/ 126 h 174"/>
              <a:gd name="T58" fmla="*/ 24 w 194"/>
              <a:gd name="T59" fmla="*/ 134 h 174"/>
              <a:gd name="T60" fmla="*/ 24 w 194"/>
              <a:gd name="T61" fmla="*/ 142 h 174"/>
              <a:gd name="T62" fmla="*/ 18 w 194"/>
              <a:gd name="T63" fmla="*/ 150 h 174"/>
              <a:gd name="T64" fmla="*/ 14 w 194"/>
              <a:gd name="T65" fmla="*/ 162 h 174"/>
              <a:gd name="T66" fmla="*/ 16 w 194"/>
              <a:gd name="T67" fmla="*/ 166 h 174"/>
              <a:gd name="T68" fmla="*/ 24 w 194"/>
              <a:gd name="T69" fmla="*/ 170 h 174"/>
              <a:gd name="T70" fmla="*/ 34 w 194"/>
              <a:gd name="T71" fmla="*/ 168 h 174"/>
              <a:gd name="T72" fmla="*/ 38 w 194"/>
              <a:gd name="T73" fmla="*/ 160 h 174"/>
              <a:gd name="T74" fmla="*/ 46 w 194"/>
              <a:gd name="T75" fmla="*/ 158 h 174"/>
              <a:gd name="T76" fmla="*/ 68 w 194"/>
              <a:gd name="T77" fmla="*/ 160 h 174"/>
              <a:gd name="T78" fmla="*/ 78 w 194"/>
              <a:gd name="T79" fmla="*/ 158 h 174"/>
              <a:gd name="T80" fmla="*/ 82 w 194"/>
              <a:gd name="T81" fmla="*/ 154 h 174"/>
              <a:gd name="T82" fmla="*/ 86 w 194"/>
              <a:gd name="T83" fmla="*/ 142 h 174"/>
              <a:gd name="T84" fmla="*/ 94 w 194"/>
              <a:gd name="T85" fmla="*/ 134 h 174"/>
              <a:gd name="T86" fmla="*/ 110 w 194"/>
              <a:gd name="T87" fmla="*/ 124 h 174"/>
              <a:gd name="T88" fmla="*/ 120 w 194"/>
              <a:gd name="T89" fmla="*/ 122 h 174"/>
              <a:gd name="T90" fmla="*/ 126 w 194"/>
              <a:gd name="T91" fmla="*/ 122 h 174"/>
              <a:gd name="T92" fmla="*/ 128 w 194"/>
              <a:gd name="T93" fmla="*/ 116 h 174"/>
              <a:gd name="T94" fmla="*/ 130 w 194"/>
              <a:gd name="T95" fmla="*/ 104 h 174"/>
              <a:gd name="T96" fmla="*/ 134 w 194"/>
              <a:gd name="T97" fmla="*/ 100 h 174"/>
              <a:gd name="T98" fmla="*/ 142 w 194"/>
              <a:gd name="T99" fmla="*/ 94 h 174"/>
              <a:gd name="T100" fmla="*/ 148 w 194"/>
              <a:gd name="T101" fmla="*/ 78 h 174"/>
              <a:gd name="T102" fmla="*/ 152 w 194"/>
              <a:gd name="T103" fmla="*/ 60 h 174"/>
              <a:gd name="T104" fmla="*/ 154 w 194"/>
              <a:gd name="T105" fmla="*/ 48 h 174"/>
              <a:gd name="T106" fmla="*/ 160 w 194"/>
              <a:gd name="T107" fmla="*/ 46 h 174"/>
              <a:gd name="T108" fmla="*/ 174 w 194"/>
              <a:gd name="T109" fmla="*/ 44 h 174"/>
              <a:gd name="T110" fmla="*/ 194 w 194"/>
              <a:gd name="T111"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174">
                <a:moveTo>
                  <a:pt x="194" y="28"/>
                </a:moveTo>
                <a:lnTo>
                  <a:pt x="162" y="26"/>
                </a:lnTo>
                <a:lnTo>
                  <a:pt x="160" y="26"/>
                </a:lnTo>
                <a:lnTo>
                  <a:pt x="156" y="24"/>
                </a:lnTo>
                <a:lnTo>
                  <a:pt x="154" y="24"/>
                </a:lnTo>
                <a:lnTo>
                  <a:pt x="152" y="22"/>
                </a:lnTo>
                <a:lnTo>
                  <a:pt x="148" y="20"/>
                </a:lnTo>
                <a:lnTo>
                  <a:pt x="148" y="20"/>
                </a:lnTo>
                <a:lnTo>
                  <a:pt x="148" y="20"/>
                </a:lnTo>
                <a:lnTo>
                  <a:pt x="146" y="20"/>
                </a:lnTo>
                <a:lnTo>
                  <a:pt x="146" y="18"/>
                </a:lnTo>
                <a:lnTo>
                  <a:pt x="146" y="18"/>
                </a:lnTo>
                <a:lnTo>
                  <a:pt x="146" y="16"/>
                </a:lnTo>
                <a:lnTo>
                  <a:pt x="144" y="14"/>
                </a:lnTo>
                <a:lnTo>
                  <a:pt x="144" y="10"/>
                </a:lnTo>
                <a:lnTo>
                  <a:pt x="144" y="8"/>
                </a:lnTo>
                <a:lnTo>
                  <a:pt x="142" y="4"/>
                </a:lnTo>
                <a:lnTo>
                  <a:pt x="142" y="4"/>
                </a:lnTo>
                <a:lnTo>
                  <a:pt x="142" y="2"/>
                </a:lnTo>
                <a:lnTo>
                  <a:pt x="140" y="2"/>
                </a:lnTo>
                <a:lnTo>
                  <a:pt x="140" y="0"/>
                </a:lnTo>
                <a:lnTo>
                  <a:pt x="140" y="0"/>
                </a:lnTo>
                <a:lnTo>
                  <a:pt x="138" y="0"/>
                </a:lnTo>
                <a:lnTo>
                  <a:pt x="138" y="0"/>
                </a:lnTo>
                <a:lnTo>
                  <a:pt x="136" y="0"/>
                </a:lnTo>
                <a:lnTo>
                  <a:pt x="134" y="0"/>
                </a:lnTo>
                <a:lnTo>
                  <a:pt x="134" y="0"/>
                </a:lnTo>
                <a:lnTo>
                  <a:pt x="134" y="0"/>
                </a:lnTo>
                <a:lnTo>
                  <a:pt x="132" y="0"/>
                </a:lnTo>
                <a:lnTo>
                  <a:pt x="132" y="0"/>
                </a:lnTo>
                <a:lnTo>
                  <a:pt x="132" y="0"/>
                </a:lnTo>
                <a:lnTo>
                  <a:pt x="130" y="2"/>
                </a:lnTo>
                <a:lnTo>
                  <a:pt x="130" y="2"/>
                </a:lnTo>
                <a:lnTo>
                  <a:pt x="130" y="4"/>
                </a:lnTo>
                <a:lnTo>
                  <a:pt x="130" y="6"/>
                </a:lnTo>
                <a:lnTo>
                  <a:pt x="128" y="8"/>
                </a:lnTo>
                <a:lnTo>
                  <a:pt x="128" y="10"/>
                </a:lnTo>
                <a:lnTo>
                  <a:pt x="128" y="12"/>
                </a:lnTo>
                <a:lnTo>
                  <a:pt x="126" y="12"/>
                </a:lnTo>
                <a:lnTo>
                  <a:pt x="126" y="12"/>
                </a:lnTo>
                <a:lnTo>
                  <a:pt x="126" y="12"/>
                </a:lnTo>
                <a:lnTo>
                  <a:pt x="124" y="14"/>
                </a:lnTo>
                <a:lnTo>
                  <a:pt x="122" y="14"/>
                </a:lnTo>
                <a:lnTo>
                  <a:pt x="122" y="14"/>
                </a:lnTo>
                <a:lnTo>
                  <a:pt x="118" y="14"/>
                </a:lnTo>
                <a:lnTo>
                  <a:pt x="116" y="16"/>
                </a:lnTo>
                <a:lnTo>
                  <a:pt x="108" y="16"/>
                </a:lnTo>
                <a:lnTo>
                  <a:pt x="106" y="16"/>
                </a:lnTo>
                <a:lnTo>
                  <a:pt x="104" y="18"/>
                </a:lnTo>
                <a:lnTo>
                  <a:pt x="104" y="18"/>
                </a:lnTo>
                <a:lnTo>
                  <a:pt x="100" y="18"/>
                </a:lnTo>
                <a:lnTo>
                  <a:pt x="98" y="20"/>
                </a:lnTo>
                <a:lnTo>
                  <a:pt x="94" y="22"/>
                </a:lnTo>
                <a:lnTo>
                  <a:pt x="90" y="20"/>
                </a:lnTo>
                <a:lnTo>
                  <a:pt x="86" y="18"/>
                </a:lnTo>
                <a:lnTo>
                  <a:pt x="84" y="18"/>
                </a:lnTo>
                <a:lnTo>
                  <a:pt x="84" y="18"/>
                </a:lnTo>
                <a:lnTo>
                  <a:pt x="82" y="18"/>
                </a:lnTo>
                <a:lnTo>
                  <a:pt x="78" y="16"/>
                </a:lnTo>
                <a:lnTo>
                  <a:pt x="72" y="16"/>
                </a:lnTo>
                <a:lnTo>
                  <a:pt x="66" y="16"/>
                </a:lnTo>
                <a:lnTo>
                  <a:pt x="64" y="16"/>
                </a:lnTo>
                <a:lnTo>
                  <a:pt x="62" y="18"/>
                </a:lnTo>
                <a:lnTo>
                  <a:pt x="60" y="20"/>
                </a:lnTo>
                <a:lnTo>
                  <a:pt x="58" y="22"/>
                </a:lnTo>
                <a:lnTo>
                  <a:pt x="56" y="22"/>
                </a:lnTo>
                <a:lnTo>
                  <a:pt x="56" y="22"/>
                </a:lnTo>
                <a:lnTo>
                  <a:pt x="54" y="22"/>
                </a:lnTo>
                <a:lnTo>
                  <a:pt x="52" y="22"/>
                </a:lnTo>
                <a:lnTo>
                  <a:pt x="50" y="22"/>
                </a:lnTo>
                <a:lnTo>
                  <a:pt x="48" y="24"/>
                </a:lnTo>
                <a:lnTo>
                  <a:pt x="46" y="24"/>
                </a:lnTo>
                <a:lnTo>
                  <a:pt x="46" y="24"/>
                </a:lnTo>
                <a:lnTo>
                  <a:pt x="46" y="24"/>
                </a:lnTo>
                <a:lnTo>
                  <a:pt x="44" y="24"/>
                </a:lnTo>
                <a:lnTo>
                  <a:pt x="44" y="26"/>
                </a:lnTo>
                <a:lnTo>
                  <a:pt x="44" y="28"/>
                </a:lnTo>
                <a:lnTo>
                  <a:pt x="42" y="30"/>
                </a:lnTo>
                <a:lnTo>
                  <a:pt x="42" y="30"/>
                </a:lnTo>
                <a:lnTo>
                  <a:pt x="42" y="32"/>
                </a:lnTo>
                <a:lnTo>
                  <a:pt x="40" y="32"/>
                </a:lnTo>
                <a:lnTo>
                  <a:pt x="40" y="32"/>
                </a:lnTo>
                <a:lnTo>
                  <a:pt x="36" y="34"/>
                </a:lnTo>
                <a:lnTo>
                  <a:pt x="36" y="36"/>
                </a:lnTo>
                <a:lnTo>
                  <a:pt x="34" y="36"/>
                </a:lnTo>
                <a:lnTo>
                  <a:pt x="32" y="36"/>
                </a:lnTo>
                <a:lnTo>
                  <a:pt x="32" y="38"/>
                </a:lnTo>
                <a:lnTo>
                  <a:pt x="32" y="38"/>
                </a:lnTo>
                <a:lnTo>
                  <a:pt x="32" y="38"/>
                </a:lnTo>
                <a:lnTo>
                  <a:pt x="32" y="40"/>
                </a:lnTo>
                <a:lnTo>
                  <a:pt x="30" y="42"/>
                </a:lnTo>
                <a:lnTo>
                  <a:pt x="30" y="44"/>
                </a:lnTo>
                <a:lnTo>
                  <a:pt x="30" y="46"/>
                </a:lnTo>
                <a:lnTo>
                  <a:pt x="30" y="48"/>
                </a:lnTo>
                <a:lnTo>
                  <a:pt x="30" y="50"/>
                </a:lnTo>
                <a:lnTo>
                  <a:pt x="30" y="50"/>
                </a:lnTo>
                <a:lnTo>
                  <a:pt x="30" y="50"/>
                </a:lnTo>
                <a:lnTo>
                  <a:pt x="28" y="50"/>
                </a:lnTo>
                <a:lnTo>
                  <a:pt x="28" y="52"/>
                </a:lnTo>
                <a:lnTo>
                  <a:pt x="26" y="52"/>
                </a:lnTo>
                <a:lnTo>
                  <a:pt x="24" y="52"/>
                </a:lnTo>
                <a:lnTo>
                  <a:pt x="22" y="52"/>
                </a:lnTo>
                <a:lnTo>
                  <a:pt x="18" y="54"/>
                </a:lnTo>
                <a:lnTo>
                  <a:pt x="16" y="54"/>
                </a:lnTo>
                <a:lnTo>
                  <a:pt x="16" y="54"/>
                </a:lnTo>
                <a:lnTo>
                  <a:pt x="14" y="54"/>
                </a:lnTo>
                <a:lnTo>
                  <a:pt x="12" y="56"/>
                </a:lnTo>
                <a:lnTo>
                  <a:pt x="10" y="56"/>
                </a:lnTo>
                <a:lnTo>
                  <a:pt x="8" y="58"/>
                </a:lnTo>
                <a:lnTo>
                  <a:pt x="6" y="60"/>
                </a:lnTo>
                <a:lnTo>
                  <a:pt x="4" y="64"/>
                </a:lnTo>
                <a:lnTo>
                  <a:pt x="2" y="66"/>
                </a:lnTo>
                <a:lnTo>
                  <a:pt x="4" y="74"/>
                </a:lnTo>
                <a:lnTo>
                  <a:pt x="4" y="82"/>
                </a:lnTo>
                <a:lnTo>
                  <a:pt x="6" y="86"/>
                </a:lnTo>
                <a:lnTo>
                  <a:pt x="6" y="88"/>
                </a:lnTo>
                <a:lnTo>
                  <a:pt x="6" y="90"/>
                </a:lnTo>
                <a:lnTo>
                  <a:pt x="6" y="92"/>
                </a:lnTo>
                <a:lnTo>
                  <a:pt x="4" y="94"/>
                </a:lnTo>
                <a:lnTo>
                  <a:pt x="4" y="96"/>
                </a:lnTo>
                <a:lnTo>
                  <a:pt x="2" y="108"/>
                </a:lnTo>
                <a:lnTo>
                  <a:pt x="0" y="110"/>
                </a:lnTo>
                <a:lnTo>
                  <a:pt x="0" y="112"/>
                </a:lnTo>
                <a:lnTo>
                  <a:pt x="0" y="114"/>
                </a:lnTo>
                <a:lnTo>
                  <a:pt x="0" y="116"/>
                </a:lnTo>
                <a:lnTo>
                  <a:pt x="0" y="120"/>
                </a:lnTo>
                <a:lnTo>
                  <a:pt x="0" y="120"/>
                </a:lnTo>
                <a:lnTo>
                  <a:pt x="0" y="122"/>
                </a:lnTo>
                <a:lnTo>
                  <a:pt x="0" y="122"/>
                </a:lnTo>
                <a:lnTo>
                  <a:pt x="2" y="124"/>
                </a:lnTo>
                <a:lnTo>
                  <a:pt x="2" y="124"/>
                </a:lnTo>
                <a:lnTo>
                  <a:pt x="2" y="124"/>
                </a:lnTo>
                <a:lnTo>
                  <a:pt x="4" y="124"/>
                </a:lnTo>
                <a:lnTo>
                  <a:pt x="4" y="124"/>
                </a:lnTo>
                <a:lnTo>
                  <a:pt x="6" y="126"/>
                </a:lnTo>
                <a:lnTo>
                  <a:pt x="8" y="124"/>
                </a:lnTo>
                <a:lnTo>
                  <a:pt x="10" y="124"/>
                </a:lnTo>
                <a:lnTo>
                  <a:pt x="14" y="124"/>
                </a:lnTo>
                <a:lnTo>
                  <a:pt x="16" y="124"/>
                </a:lnTo>
                <a:lnTo>
                  <a:pt x="16" y="124"/>
                </a:lnTo>
                <a:lnTo>
                  <a:pt x="18" y="124"/>
                </a:lnTo>
                <a:lnTo>
                  <a:pt x="18" y="124"/>
                </a:lnTo>
                <a:lnTo>
                  <a:pt x="20" y="124"/>
                </a:lnTo>
                <a:lnTo>
                  <a:pt x="20" y="124"/>
                </a:lnTo>
                <a:lnTo>
                  <a:pt x="20" y="126"/>
                </a:lnTo>
                <a:lnTo>
                  <a:pt x="22" y="126"/>
                </a:lnTo>
                <a:lnTo>
                  <a:pt x="22" y="128"/>
                </a:lnTo>
                <a:lnTo>
                  <a:pt x="22" y="130"/>
                </a:lnTo>
                <a:lnTo>
                  <a:pt x="24" y="132"/>
                </a:lnTo>
                <a:lnTo>
                  <a:pt x="24" y="134"/>
                </a:lnTo>
                <a:lnTo>
                  <a:pt x="24" y="138"/>
                </a:lnTo>
                <a:lnTo>
                  <a:pt x="24" y="140"/>
                </a:lnTo>
                <a:lnTo>
                  <a:pt x="24" y="142"/>
                </a:lnTo>
                <a:lnTo>
                  <a:pt x="24" y="142"/>
                </a:lnTo>
                <a:lnTo>
                  <a:pt x="24" y="142"/>
                </a:lnTo>
                <a:lnTo>
                  <a:pt x="24" y="144"/>
                </a:lnTo>
                <a:lnTo>
                  <a:pt x="22" y="146"/>
                </a:lnTo>
                <a:lnTo>
                  <a:pt x="20" y="146"/>
                </a:lnTo>
                <a:lnTo>
                  <a:pt x="18" y="150"/>
                </a:lnTo>
                <a:lnTo>
                  <a:pt x="18" y="150"/>
                </a:lnTo>
                <a:lnTo>
                  <a:pt x="16" y="152"/>
                </a:lnTo>
                <a:lnTo>
                  <a:pt x="16" y="156"/>
                </a:lnTo>
                <a:lnTo>
                  <a:pt x="16" y="156"/>
                </a:lnTo>
                <a:lnTo>
                  <a:pt x="16" y="158"/>
                </a:lnTo>
                <a:lnTo>
                  <a:pt x="14" y="162"/>
                </a:lnTo>
                <a:lnTo>
                  <a:pt x="14" y="162"/>
                </a:lnTo>
                <a:lnTo>
                  <a:pt x="16" y="164"/>
                </a:lnTo>
                <a:lnTo>
                  <a:pt x="16" y="166"/>
                </a:lnTo>
                <a:lnTo>
                  <a:pt x="16" y="166"/>
                </a:lnTo>
                <a:lnTo>
                  <a:pt x="16" y="166"/>
                </a:lnTo>
                <a:lnTo>
                  <a:pt x="16" y="168"/>
                </a:lnTo>
                <a:lnTo>
                  <a:pt x="18" y="168"/>
                </a:lnTo>
                <a:lnTo>
                  <a:pt x="20" y="168"/>
                </a:lnTo>
                <a:lnTo>
                  <a:pt x="22" y="170"/>
                </a:lnTo>
                <a:lnTo>
                  <a:pt x="24" y="170"/>
                </a:lnTo>
                <a:lnTo>
                  <a:pt x="28" y="172"/>
                </a:lnTo>
                <a:lnTo>
                  <a:pt x="30" y="172"/>
                </a:lnTo>
                <a:lnTo>
                  <a:pt x="32" y="174"/>
                </a:lnTo>
                <a:lnTo>
                  <a:pt x="32" y="172"/>
                </a:lnTo>
                <a:lnTo>
                  <a:pt x="34" y="168"/>
                </a:lnTo>
                <a:lnTo>
                  <a:pt x="34" y="166"/>
                </a:lnTo>
                <a:lnTo>
                  <a:pt x="36" y="164"/>
                </a:lnTo>
                <a:lnTo>
                  <a:pt x="36" y="162"/>
                </a:lnTo>
                <a:lnTo>
                  <a:pt x="38" y="162"/>
                </a:lnTo>
                <a:lnTo>
                  <a:pt x="38" y="160"/>
                </a:lnTo>
                <a:lnTo>
                  <a:pt x="38" y="160"/>
                </a:lnTo>
                <a:lnTo>
                  <a:pt x="40" y="160"/>
                </a:lnTo>
                <a:lnTo>
                  <a:pt x="42" y="158"/>
                </a:lnTo>
                <a:lnTo>
                  <a:pt x="44" y="158"/>
                </a:lnTo>
                <a:lnTo>
                  <a:pt x="46" y="158"/>
                </a:lnTo>
                <a:lnTo>
                  <a:pt x="50" y="158"/>
                </a:lnTo>
                <a:lnTo>
                  <a:pt x="52" y="158"/>
                </a:lnTo>
                <a:lnTo>
                  <a:pt x="58" y="158"/>
                </a:lnTo>
                <a:lnTo>
                  <a:pt x="66" y="160"/>
                </a:lnTo>
                <a:lnTo>
                  <a:pt x="68" y="160"/>
                </a:lnTo>
                <a:lnTo>
                  <a:pt x="70" y="160"/>
                </a:lnTo>
                <a:lnTo>
                  <a:pt x="74" y="158"/>
                </a:lnTo>
                <a:lnTo>
                  <a:pt x="76" y="158"/>
                </a:lnTo>
                <a:lnTo>
                  <a:pt x="78" y="158"/>
                </a:lnTo>
                <a:lnTo>
                  <a:pt x="78" y="158"/>
                </a:lnTo>
                <a:lnTo>
                  <a:pt x="80" y="156"/>
                </a:lnTo>
                <a:lnTo>
                  <a:pt x="80" y="156"/>
                </a:lnTo>
                <a:lnTo>
                  <a:pt x="80" y="156"/>
                </a:lnTo>
                <a:lnTo>
                  <a:pt x="82" y="154"/>
                </a:lnTo>
                <a:lnTo>
                  <a:pt x="82" y="154"/>
                </a:lnTo>
                <a:lnTo>
                  <a:pt x="82" y="152"/>
                </a:lnTo>
                <a:lnTo>
                  <a:pt x="84" y="150"/>
                </a:lnTo>
                <a:lnTo>
                  <a:pt x="84" y="144"/>
                </a:lnTo>
                <a:lnTo>
                  <a:pt x="84" y="142"/>
                </a:lnTo>
                <a:lnTo>
                  <a:pt x="86" y="142"/>
                </a:lnTo>
                <a:lnTo>
                  <a:pt x="86" y="142"/>
                </a:lnTo>
                <a:lnTo>
                  <a:pt x="86" y="140"/>
                </a:lnTo>
                <a:lnTo>
                  <a:pt x="88" y="140"/>
                </a:lnTo>
                <a:lnTo>
                  <a:pt x="92" y="136"/>
                </a:lnTo>
                <a:lnTo>
                  <a:pt x="94" y="134"/>
                </a:lnTo>
                <a:lnTo>
                  <a:pt x="98" y="132"/>
                </a:lnTo>
                <a:lnTo>
                  <a:pt x="100" y="130"/>
                </a:lnTo>
                <a:lnTo>
                  <a:pt x="106" y="128"/>
                </a:lnTo>
                <a:lnTo>
                  <a:pt x="108" y="126"/>
                </a:lnTo>
                <a:lnTo>
                  <a:pt x="110" y="124"/>
                </a:lnTo>
                <a:lnTo>
                  <a:pt x="112" y="124"/>
                </a:lnTo>
                <a:lnTo>
                  <a:pt x="114" y="122"/>
                </a:lnTo>
                <a:lnTo>
                  <a:pt x="114" y="122"/>
                </a:lnTo>
                <a:lnTo>
                  <a:pt x="116" y="122"/>
                </a:lnTo>
                <a:lnTo>
                  <a:pt x="120" y="122"/>
                </a:lnTo>
                <a:lnTo>
                  <a:pt x="122" y="122"/>
                </a:lnTo>
                <a:lnTo>
                  <a:pt x="124" y="122"/>
                </a:lnTo>
                <a:lnTo>
                  <a:pt x="124" y="122"/>
                </a:lnTo>
                <a:lnTo>
                  <a:pt x="126" y="122"/>
                </a:lnTo>
                <a:lnTo>
                  <a:pt x="126" y="122"/>
                </a:lnTo>
                <a:lnTo>
                  <a:pt x="126" y="120"/>
                </a:lnTo>
                <a:lnTo>
                  <a:pt x="128" y="120"/>
                </a:lnTo>
                <a:lnTo>
                  <a:pt x="128" y="118"/>
                </a:lnTo>
                <a:lnTo>
                  <a:pt x="128" y="118"/>
                </a:lnTo>
                <a:lnTo>
                  <a:pt x="128" y="116"/>
                </a:lnTo>
                <a:lnTo>
                  <a:pt x="128" y="112"/>
                </a:lnTo>
                <a:lnTo>
                  <a:pt x="128" y="110"/>
                </a:lnTo>
                <a:lnTo>
                  <a:pt x="128" y="108"/>
                </a:lnTo>
                <a:lnTo>
                  <a:pt x="130" y="106"/>
                </a:lnTo>
                <a:lnTo>
                  <a:pt x="130" y="104"/>
                </a:lnTo>
                <a:lnTo>
                  <a:pt x="130" y="104"/>
                </a:lnTo>
                <a:lnTo>
                  <a:pt x="130" y="102"/>
                </a:lnTo>
                <a:lnTo>
                  <a:pt x="132" y="102"/>
                </a:lnTo>
                <a:lnTo>
                  <a:pt x="134" y="102"/>
                </a:lnTo>
                <a:lnTo>
                  <a:pt x="134" y="100"/>
                </a:lnTo>
                <a:lnTo>
                  <a:pt x="138" y="98"/>
                </a:lnTo>
                <a:lnTo>
                  <a:pt x="140" y="98"/>
                </a:lnTo>
                <a:lnTo>
                  <a:pt x="140" y="98"/>
                </a:lnTo>
                <a:lnTo>
                  <a:pt x="140" y="96"/>
                </a:lnTo>
                <a:lnTo>
                  <a:pt x="142" y="94"/>
                </a:lnTo>
                <a:lnTo>
                  <a:pt x="142" y="92"/>
                </a:lnTo>
                <a:lnTo>
                  <a:pt x="144" y="90"/>
                </a:lnTo>
                <a:lnTo>
                  <a:pt x="144" y="86"/>
                </a:lnTo>
                <a:lnTo>
                  <a:pt x="146" y="82"/>
                </a:lnTo>
                <a:lnTo>
                  <a:pt x="148" y="78"/>
                </a:lnTo>
                <a:lnTo>
                  <a:pt x="150" y="74"/>
                </a:lnTo>
                <a:lnTo>
                  <a:pt x="150" y="68"/>
                </a:lnTo>
                <a:lnTo>
                  <a:pt x="152" y="66"/>
                </a:lnTo>
                <a:lnTo>
                  <a:pt x="152" y="64"/>
                </a:lnTo>
                <a:lnTo>
                  <a:pt x="152" y="60"/>
                </a:lnTo>
                <a:lnTo>
                  <a:pt x="152" y="56"/>
                </a:lnTo>
                <a:lnTo>
                  <a:pt x="152" y="54"/>
                </a:lnTo>
                <a:lnTo>
                  <a:pt x="154" y="52"/>
                </a:lnTo>
                <a:lnTo>
                  <a:pt x="154" y="50"/>
                </a:lnTo>
                <a:lnTo>
                  <a:pt x="154" y="48"/>
                </a:lnTo>
                <a:lnTo>
                  <a:pt x="154" y="48"/>
                </a:lnTo>
                <a:lnTo>
                  <a:pt x="156" y="48"/>
                </a:lnTo>
                <a:lnTo>
                  <a:pt x="156" y="46"/>
                </a:lnTo>
                <a:lnTo>
                  <a:pt x="158" y="46"/>
                </a:lnTo>
                <a:lnTo>
                  <a:pt x="160" y="46"/>
                </a:lnTo>
                <a:lnTo>
                  <a:pt x="162" y="44"/>
                </a:lnTo>
                <a:lnTo>
                  <a:pt x="166" y="44"/>
                </a:lnTo>
                <a:lnTo>
                  <a:pt x="168" y="42"/>
                </a:lnTo>
                <a:lnTo>
                  <a:pt x="170" y="44"/>
                </a:lnTo>
                <a:lnTo>
                  <a:pt x="174" y="44"/>
                </a:lnTo>
                <a:lnTo>
                  <a:pt x="178" y="46"/>
                </a:lnTo>
                <a:lnTo>
                  <a:pt x="180" y="46"/>
                </a:lnTo>
                <a:lnTo>
                  <a:pt x="186" y="48"/>
                </a:lnTo>
                <a:lnTo>
                  <a:pt x="190" y="52"/>
                </a:lnTo>
                <a:lnTo>
                  <a:pt x="194" y="2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6" name="Freeform 139"/>
          <p:cNvSpPr>
            <a:spLocks/>
          </p:cNvSpPr>
          <p:nvPr/>
        </p:nvSpPr>
        <p:spPr bwMode="auto">
          <a:xfrm>
            <a:off x="5537091" y="3395653"/>
            <a:ext cx="318702" cy="228634"/>
          </a:xfrm>
          <a:custGeom>
            <a:avLst/>
            <a:gdLst>
              <a:gd name="T0" fmla="*/ 176 w 184"/>
              <a:gd name="T1" fmla="*/ 88 h 132"/>
              <a:gd name="T2" fmla="*/ 164 w 184"/>
              <a:gd name="T3" fmla="*/ 90 h 132"/>
              <a:gd name="T4" fmla="*/ 162 w 184"/>
              <a:gd name="T5" fmla="*/ 96 h 132"/>
              <a:gd name="T6" fmla="*/ 154 w 184"/>
              <a:gd name="T7" fmla="*/ 102 h 132"/>
              <a:gd name="T8" fmla="*/ 150 w 184"/>
              <a:gd name="T9" fmla="*/ 106 h 132"/>
              <a:gd name="T10" fmla="*/ 148 w 184"/>
              <a:gd name="T11" fmla="*/ 116 h 132"/>
              <a:gd name="T12" fmla="*/ 140 w 184"/>
              <a:gd name="T13" fmla="*/ 118 h 132"/>
              <a:gd name="T14" fmla="*/ 128 w 184"/>
              <a:gd name="T15" fmla="*/ 122 h 132"/>
              <a:gd name="T16" fmla="*/ 122 w 184"/>
              <a:gd name="T17" fmla="*/ 122 h 132"/>
              <a:gd name="T18" fmla="*/ 126 w 184"/>
              <a:gd name="T19" fmla="*/ 102 h 132"/>
              <a:gd name="T20" fmla="*/ 122 w 184"/>
              <a:gd name="T21" fmla="*/ 96 h 132"/>
              <a:gd name="T22" fmla="*/ 104 w 184"/>
              <a:gd name="T23" fmla="*/ 88 h 132"/>
              <a:gd name="T24" fmla="*/ 84 w 184"/>
              <a:gd name="T25" fmla="*/ 74 h 132"/>
              <a:gd name="T26" fmla="*/ 74 w 184"/>
              <a:gd name="T27" fmla="*/ 72 h 132"/>
              <a:gd name="T28" fmla="*/ 52 w 184"/>
              <a:gd name="T29" fmla="*/ 66 h 132"/>
              <a:gd name="T30" fmla="*/ 42 w 184"/>
              <a:gd name="T31" fmla="*/ 66 h 132"/>
              <a:gd name="T32" fmla="*/ 38 w 184"/>
              <a:gd name="T33" fmla="*/ 70 h 132"/>
              <a:gd name="T34" fmla="*/ 34 w 184"/>
              <a:gd name="T35" fmla="*/ 78 h 132"/>
              <a:gd name="T36" fmla="*/ 20 w 184"/>
              <a:gd name="T37" fmla="*/ 84 h 132"/>
              <a:gd name="T38" fmla="*/ 14 w 184"/>
              <a:gd name="T39" fmla="*/ 54 h 132"/>
              <a:gd name="T40" fmla="*/ 10 w 184"/>
              <a:gd name="T41" fmla="*/ 40 h 132"/>
              <a:gd name="T42" fmla="*/ 8 w 184"/>
              <a:gd name="T43" fmla="*/ 30 h 132"/>
              <a:gd name="T44" fmla="*/ 2 w 184"/>
              <a:gd name="T45" fmla="*/ 26 h 132"/>
              <a:gd name="T46" fmla="*/ 6 w 184"/>
              <a:gd name="T47" fmla="*/ 22 h 132"/>
              <a:gd name="T48" fmla="*/ 8 w 184"/>
              <a:gd name="T49" fmla="*/ 18 h 132"/>
              <a:gd name="T50" fmla="*/ 0 w 184"/>
              <a:gd name="T51" fmla="*/ 14 h 132"/>
              <a:gd name="T52" fmla="*/ 0 w 184"/>
              <a:gd name="T53" fmla="*/ 6 h 132"/>
              <a:gd name="T54" fmla="*/ 2 w 184"/>
              <a:gd name="T55" fmla="*/ 4 h 132"/>
              <a:gd name="T56" fmla="*/ 6 w 184"/>
              <a:gd name="T57" fmla="*/ 8 h 132"/>
              <a:gd name="T58" fmla="*/ 14 w 184"/>
              <a:gd name="T59" fmla="*/ 18 h 132"/>
              <a:gd name="T60" fmla="*/ 18 w 184"/>
              <a:gd name="T61" fmla="*/ 18 h 132"/>
              <a:gd name="T62" fmla="*/ 24 w 184"/>
              <a:gd name="T63" fmla="*/ 6 h 132"/>
              <a:gd name="T64" fmla="*/ 38 w 184"/>
              <a:gd name="T65" fmla="*/ 0 h 132"/>
              <a:gd name="T66" fmla="*/ 46 w 184"/>
              <a:gd name="T67" fmla="*/ 2 h 132"/>
              <a:gd name="T68" fmla="*/ 50 w 184"/>
              <a:gd name="T69" fmla="*/ 8 h 132"/>
              <a:gd name="T70" fmla="*/ 50 w 184"/>
              <a:gd name="T71" fmla="*/ 14 h 132"/>
              <a:gd name="T72" fmla="*/ 58 w 184"/>
              <a:gd name="T73" fmla="*/ 18 h 132"/>
              <a:gd name="T74" fmla="*/ 74 w 184"/>
              <a:gd name="T75" fmla="*/ 24 h 132"/>
              <a:gd name="T76" fmla="*/ 82 w 184"/>
              <a:gd name="T77" fmla="*/ 24 h 132"/>
              <a:gd name="T78" fmla="*/ 82 w 184"/>
              <a:gd name="T79" fmla="*/ 18 h 132"/>
              <a:gd name="T80" fmla="*/ 86 w 184"/>
              <a:gd name="T81" fmla="*/ 12 h 132"/>
              <a:gd name="T82" fmla="*/ 94 w 184"/>
              <a:gd name="T83" fmla="*/ 10 h 132"/>
              <a:gd name="T84" fmla="*/ 102 w 184"/>
              <a:gd name="T85" fmla="*/ 6 h 132"/>
              <a:gd name="T86" fmla="*/ 106 w 184"/>
              <a:gd name="T87" fmla="*/ 10 h 132"/>
              <a:gd name="T88" fmla="*/ 112 w 184"/>
              <a:gd name="T89" fmla="*/ 18 h 132"/>
              <a:gd name="T90" fmla="*/ 114 w 184"/>
              <a:gd name="T91" fmla="*/ 22 h 132"/>
              <a:gd name="T92" fmla="*/ 112 w 184"/>
              <a:gd name="T93" fmla="*/ 26 h 132"/>
              <a:gd name="T94" fmla="*/ 112 w 184"/>
              <a:gd name="T95" fmla="*/ 30 h 132"/>
              <a:gd name="T96" fmla="*/ 126 w 184"/>
              <a:gd name="T97" fmla="*/ 30 h 132"/>
              <a:gd name="T98" fmla="*/ 136 w 184"/>
              <a:gd name="T99" fmla="*/ 32 h 132"/>
              <a:gd name="T100" fmla="*/ 138 w 184"/>
              <a:gd name="T101" fmla="*/ 38 h 132"/>
              <a:gd name="T102" fmla="*/ 134 w 184"/>
              <a:gd name="T103" fmla="*/ 46 h 132"/>
              <a:gd name="T104" fmla="*/ 142 w 184"/>
              <a:gd name="T105" fmla="*/ 56 h 132"/>
              <a:gd name="T106" fmla="*/ 156 w 184"/>
              <a:gd name="T107" fmla="*/ 68 h 132"/>
              <a:gd name="T108" fmla="*/ 168 w 184"/>
              <a:gd name="T109" fmla="*/ 72 h 132"/>
              <a:gd name="T110" fmla="*/ 176 w 184"/>
              <a:gd name="T111" fmla="*/ 68 h 132"/>
              <a:gd name="T112" fmla="*/ 180 w 184"/>
              <a:gd name="T113" fmla="*/ 70 h 132"/>
              <a:gd name="T114" fmla="*/ 184 w 184"/>
              <a:gd name="T115" fmla="*/ 7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132">
                <a:moveTo>
                  <a:pt x="182" y="82"/>
                </a:moveTo>
                <a:lnTo>
                  <a:pt x="182" y="82"/>
                </a:lnTo>
                <a:lnTo>
                  <a:pt x="180" y="84"/>
                </a:lnTo>
                <a:lnTo>
                  <a:pt x="178" y="86"/>
                </a:lnTo>
                <a:lnTo>
                  <a:pt x="176" y="88"/>
                </a:lnTo>
                <a:lnTo>
                  <a:pt x="176" y="88"/>
                </a:lnTo>
                <a:lnTo>
                  <a:pt x="174" y="88"/>
                </a:lnTo>
                <a:lnTo>
                  <a:pt x="172" y="88"/>
                </a:lnTo>
                <a:lnTo>
                  <a:pt x="170" y="88"/>
                </a:lnTo>
                <a:lnTo>
                  <a:pt x="168" y="88"/>
                </a:lnTo>
                <a:lnTo>
                  <a:pt x="166" y="90"/>
                </a:lnTo>
                <a:lnTo>
                  <a:pt x="164" y="90"/>
                </a:lnTo>
                <a:lnTo>
                  <a:pt x="164" y="90"/>
                </a:lnTo>
                <a:lnTo>
                  <a:pt x="164" y="90"/>
                </a:lnTo>
                <a:lnTo>
                  <a:pt x="164" y="90"/>
                </a:lnTo>
                <a:lnTo>
                  <a:pt x="162" y="92"/>
                </a:lnTo>
                <a:lnTo>
                  <a:pt x="162" y="94"/>
                </a:lnTo>
                <a:lnTo>
                  <a:pt x="162" y="96"/>
                </a:lnTo>
                <a:lnTo>
                  <a:pt x="160" y="96"/>
                </a:lnTo>
                <a:lnTo>
                  <a:pt x="160" y="98"/>
                </a:lnTo>
                <a:lnTo>
                  <a:pt x="160" y="98"/>
                </a:lnTo>
                <a:lnTo>
                  <a:pt x="158" y="98"/>
                </a:lnTo>
                <a:lnTo>
                  <a:pt x="154" y="100"/>
                </a:lnTo>
                <a:lnTo>
                  <a:pt x="154" y="102"/>
                </a:lnTo>
                <a:lnTo>
                  <a:pt x="152" y="102"/>
                </a:lnTo>
                <a:lnTo>
                  <a:pt x="150" y="102"/>
                </a:lnTo>
                <a:lnTo>
                  <a:pt x="150" y="104"/>
                </a:lnTo>
                <a:lnTo>
                  <a:pt x="150" y="104"/>
                </a:lnTo>
                <a:lnTo>
                  <a:pt x="150" y="104"/>
                </a:lnTo>
                <a:lnTo>
                  <a:pt x="150" y="106"/>
                </a:lnTo>
                <a:lnTo>
                  <a:pt x="150" y="108"/>
                </a:lnTo>
                <a:lnTo>
                  <a:pt x="148" y="110"/>
                </a:lnTo>
                <a:lnTo>
                  <a:pt x="148" y="112"/>
                </a:lnTo>
                <a:lnTo>
                  <a:pt x="148" y="114"/>
                </a:lnTo>
                <a:lnTo>
                  <a:pt x="148" y="114"/>
                </a:lnTo>
                <a:lnTo>
                  <a:pt x="148" y="116"/>
                </a:lnTo>
                <a:lnTo>
                  <a:pt x="148" y="116"/>
                </a:lnTo>
                <a:lnTo>
                  <a:pt x="146" y="116"/>
                </a:lnTo>
                <a:lnTo>
                  <a:pt x="146" y="118"/>
                </a:lnTo>
                <a:lnTo>
                  <a:pt x="144" y="118"/>
                </a:lnTo>
                <a:lnTo>
                  <a:pt x="142" y="118"/>
                </a:lnTo>
                <a:lnTo>
                  <a:pt x="140" y="118"/>
                </a:lnTo>
                <a:lnTo>
                  <a:pt x="136" y="118"/>
                </a:lnTo>
                <a:lnTo>
                  <a:pt x="134" y="120"/>
                </a:lnTo>
                <a:lnTo>
                  <a:pt x="134" y="120"/>
                </a:lnTo>
                <a:lnTo>
                  <a:pt x="132" y="120"/>
                </a:lnTo>
                <a:lnTo>
                  <a:pt x="130" y="120"/>
                </a:lnTo>
                <a:lnTo>
                  <a:pt x="128" y="122"/>
                </a:lnTo>
                <a:lnTo>
                  <a:pt x="126" y="124"/>
                </a:lnTo>
                <a:lnTo>
                  <a:pt x="124" y="126"/>
                </a:lnTo>
                <a:lnTo>
                  <a:pt x="122" y="130"/>
                </a:lnTo>
                <a:lnTo>
                  <a:pt x="120" y="132"/>
                </a:lnTo>
                <a:lnTo>
                  <a:pt x="122" y="128"/>
                </a:lnTo>
                <a:lnTo>
                  <a:pt x="122" y="122"/>
                </a:lnTo>
                <a:lnTo>
                  <a:pt x="124" y="118"/>
                </a:lnTo>
                <a:lnTo>
                  <a:pt x="124" y="112"/>
                </a:lnTo>
                <a:lnTo>
                  <a:pt x="126" y="110"/>
                </a:lnTo>
                <a:lnTo>
                  <a:pt x="126" y="106"/>
                </a:lnTo>
                <a:lnTo>
                  <a:pt x="126" y="104"/>
                </a:lnTo>
                <a:lnTo>
                  <a:pt x="126" y="102"/>
                </a:lnTo>
                <a:lnTo>
                  <a:pt x="126" y="100"/>
                </a:lnTo>
                <a:lnTo>
                  <a:pt x="126" y="100"/>
                </a:lnTo>
                <a:lnTo>
                  <a:pt x="124" y="98"/>
                </a:lnTo>
                <a:lnTo>
                  <a:pt x="124" y="98"/>
                </a:lnTo>
                <a:lnTo>
                  <a:pt x="124" y="96"/>
                </a:lnTo>
                <a:lnTo>
                  <a:pt x="122" y="96"/>
                </a:lnTo>
                <a:lnTo>
                  <a:pt x="122" y="96"/>
                </a:lnTo>
                <a:lnTo>
                  <a:pt x="118" y="94"/>
                </a:lnTo>
                <a:lnTo>
                  <a:pt x="116" y="92"/>
                </a:lnTo>
                <a:lnTo>
                  <a:pt x="110" y="90"/>
                </a:lnTo>
                <a:lnTo>
                  <a:pt x="106" y="90"/>
                </a:lnTo>
                <a:lnTo>
                  <a:pt x="104" y="88"/>
                </a:lnTo>
                <a:lnTo>
                  <a:pt x="102" y="86"/>
                </a:lnTo>
                <a:lnTo>
                  <a:pt x="100" y="84"/>
                </a:lnTo>
                <a:lnTo>
                  <a:pt x="94" y="80"/>
                </a:lnTo>
                <a:lnTo>
                  <a:pt x="90" y="78"/>
                </a:lnTo>
                <a:lnTo>
                  <a:pt x="88" y="76"/>
                </a:lnTo>
                <a:lnTo>
                  <a:pt x="84" y="74"/>
                </a:lnTo>
                <a:lnTo>
                  <a:pt x="84" y="72"/>
                </a:lnTo>
                <a:lnTo>
                  <a:pt x="82" y="72"/>
                </a:lnTo>
                <a:lnTo>
                  <a:pt x="80" y="72"/>
                </a:lnTo>
                <a:lnTo>
                  <a:pt x="78" y="72"/>
                </a:lnTo>
                <a:lnTo>
                  <a:pt x="76" y="72"/>
                </a:lnTo>
                <a:lnTo>
                  <a:pt x="74" y="72"/>
                </a:lnTo>
                <a:lnTo>
                  <a:pt x="70" y="72"/>
                </a:lnTo>
                <a:lnTo>
                  <a:pt x="68" y="70"/>
                </a:lnTo>
                <a:lnTo>
                  <a:pt x="66" y="70"/>
                </a:lnTo>
                <a:lnTo>
                  <a:pt x="62" y="70"/>
                </a:lnTo>
                <a:lnTo>
                  <a:pt x="60" y="70"/>
                </a:lnTo>
                <a:lnTo>
                  <a:pt x="52" y="66"/>
                </a:lnTo>
                <a:lnTo>
                  <a:pt x="50" y="66"/>
                </a:lnTo>
                <a:lnTo>
                  <a:pt x="48" y="66"/>
                </a:lnTo>
                <a:lnTo>
                  <a:pt x="46" y="66"/>
                </a:lnTo>
                <a:lnTo>
                  <a:pt x="44" y="66"/>
                </a:lnTo>
                <a:lnTo>
                  <a:pt x="42" y="66"/>
                </a:lnTo>
                <a:lnTo>
                  <a:pt x="42" y="66"/>
                </a:lnTo>
                <a:lnTo>
                  <a:pt x="40" y="66"/>
                </a:lnTo>
                <a:lnTo>
                  <a:pt x="40" y="66"/>
                </a:lnTo>
                <a:lnTo>
                  <a:pt x="40" y="66"/>
                </a:lnTo>
                <a:lnTo>
                  <a:pt x="38" y="68"/>
                </a:lnTo>
                <a:lnTo>
                  <a:pt x="38" y="68"/>
                </a:lnTo>
                <a:lnTo>
                  <a:pt x="38" y="70"/>
                </a:lnTo>
                <a:lnTo>
                  <a:pt x="36" y="72"/>
                </a:lnTo>
                <a:lnTo>
                  <a:pt x="36" y="74"/>
                </a:lnTo>
                <a:lnTo>
                  <a:pt x="36" y="76"/>
                </a:lnTo>
                <a:lnTo>
                  <a:pt x="34" y="78"/>
                </a:lnTo>
                <a:lnTo>
                  <a:pt x="34" y="78"/>
                </a:lnTo>
                <a:lnTo>
                  <a:pt x="34" y="78"/>
                </a:lnTo>
                <a:lnTo>
                  <a:pt x="34" y="78"/>
                </a:lnTo>
                <a:lnTo>
                  <a:pt x="32" y="80"/>
                </a:lnTo>
                <a:lnTo>
                  <a:pt x="30" y="80"/>
                </a:lnTo>
                <a:lnTo>
                  <a:pt x="28" y="82"/>
                </a:lnTo>
                <a:lnTo>
                  <a:pt x="26" y="82"/>
                </a:lnTo>
                <a:lnTo>
                  <a:pt x="20" y="84"/>
                </a:lnTo>
                <a:lnTo>
                  <a:pt x="18" y="84"/>
                </a:lnTo>
                <a:lnTo>
                  <a:pt x="16" y="66"/>
                </a:lnTo>
                <a:lnTo>
                  <a:pt x="16" y="60"/>
                </a:lnTo>
                <a:lnTo>
                  <a:pt x="16" y="58"/>
                </a:lnTo>
                <a:lnTo>
                  <a:pt x="16" y="56"/>
                </a:lnTo>
                <a:lnTo>
                  <a:pt x="14" y="54"/>
                </a:lnTo>
                <a:lnTo>
                  <a:pt x="14" y="52"/>
                </a:lnTo>
                <a:lnTo>
                  <a:pt x="12" y="50"/>
                </a:lnTo>
                <a:lnTo>
                  <a:pt x="12" y="48"/>
                </a:lnTo>
                <a:lnTo>
                  <a:pt x="12" y="46"/>
                </a:lnTo>
                <a:lnTo>
                  <a:pt x="10" y="44"/>
                </a:lnTo>
                <a:lnTo>
                  <a:pt x="10" y="40"/>
                </a:lnTo>
                <a:lnTo>
                  <a:pt x="10" y="38"/>
                </a:lnTo>
                <a:lnTo>
                  <a:pt x="10" y="36"/>
                </a:lnTo>
                <a:lnTo>
                  <a:pt x="10" y="34"/>
                </a:lnTo>
                <a:lnTo>
                  <a:pt x="8" y="32"/>
                </a:lnTo>
                <a:lnTo>
                  <a:pt x="8" y="32"/>
                </a:lnTo>
                <a:lnTo>
                  <a:pt x="8" y="30"/>
                </a:lnTo>
                <a:lnTo>
                  <a:pt x="6" y="28"/>
                </a:lnTo>
                <a:lnTo>
                  <a:pt x="4" y="28"/>
                </a:lnTo>
                <a:lnTo>
                  <a:pt x="4" y="26"/>
                </a:lnTo>
                <a:lnTo>
                  <a:pt x="2" y="26"/>
                </a:lnTo>
                <a:lnTo>
                  <a:pt x="2" y="26"/>
                </a:lnTo>
                <a:lnTo>
                  <a:pt x="2" y="26"/>
                </a:lnTo>
                <a:lnTo>
                  <a:pt x="2" y="26"/>
                </a:lnTo>
                <a:lnTo>
                  <a:pt x="2" y="24"/>
                </a:lnTo>
                <a:lnTo>
                  <a:pt x="4" y="24"/>
                </a:lnTo>
                <a:lnTo>
                  <a:pt x="4" y="24"/>
                </a:lnTo>
                <a:lnTo>
                  <a:pt x="6" y="22"/>
                </a:lnTo>
                <a:lnTo>
                  <a:pt x="6" y="22"/>
                </a:lnTo>
                <a:lnTo>
                  <a:pt x="6" y="20"/>
                </a:lnTo>
                <a:lnTo>
                  <a:pt x="8" y="20"/>
                </a:lnTo>
                <a:lnTo>
                  <a:pt x="8" y="20"/>
                </a:lnTo>
                <a:lnTo>
                  <a:pt x="8" y="20"/>
                </a:lnTo>
                <a:lnTo>
                  <a:pt x="8" y="18"/>
                </a:lnTo>
                <a:lnTo>
                  <a:pt x="8" y="18"/>
                </a:lnTo>
                <a:lnTo>
                  <a:pt x="6" y="18"/>
                </a:lnTo>
                <a:lnTo>
                  <a:pt x="6" y="18"/>
                </a:lnTo>
                <a:lnTo>
                  <a:pt x="4" y="16"/>
                </a:lnTo>
                <a:lnTo>
                  <a:pt x="2" y="16"/>
                </a:lnTo>
                <a:lnTo>
                  <a:pt x="0" y="14"/>
                </a:lnTo>
                <a:lnTo>
                  <a:pt x="0" y="14"/>
                </a:lnTo>
                <a:lnTo>
                  <a:pt x="0" y="14"/>
                </a:lnTo>
                <a:lnTo>
                  <a:pt x="0" y="14"/>
                </a:lnTo>
                <a:lnTo>
                  <a:pt x="0" y="12"/>
                </a:lnTo>
                <a:lnTo>
                  <a:pt x="0" y="10"/>
                </a:lnTo>
                <a:lnTo>
                  <a:pt x="0" y="8"/>
                </a:lnTo>
                <a:lnTo>
                  <a:pt x="0" y="6"/>
                </a:lnTo>
                <a:lnTo>
                  <a:pt x="0" y="6"/>
                </a:lnTo>
                <a:lnTo>
                  <a:pt x="0" y="4"/>
                </a:lnTo>
                <a:lnTo>
                  <a:pt x="0" y="4"/>
                </a:lnTo>
                <a:lnTo>
                  <a:pt x="0" y="4"/>
                </a:lnTo>
                <a:lnTo>
                  <a:pt x="2" y="4"/>
                </a:lnTo>
                <a:lnTo>
                  <a:pt x="2" y="4"/>
                </a:lnTo>
                <a:lnTo>
                  <a:pt x="2" y="4"/>
                </a:lnTo>
                <a:lnTo>
                  <a:pt x="4" y="4"/>
                </a:lnTo>
                <a:lnTo>
                  <a:pt x="4" y="4"/>
                </a:lnTo>
                <a:lnTo>
                  <a:pt x="6" y="6"/>
                </a:lnTo>
                <a:lnTo>
                  <a:pt x="6" y="6"/>
                </a:lnTo>
                <a:lnTo>
                  <a:pt x="6" y="8"/>
                </a:lnTo>
                <a:lnTo>
                  <a:pt x="8" y="10"/>
                </a:lnTo>
                <a:lnTo>
                  <a:pt x="10" y="14"/>
                </a:lnTo>
                <a:lnTo>
                  <a:pt x="12" y="16"/>
                </a:lnTo>
                <a:lnTo>
                  <a:pt x="12" y="16"/>
                </a:lnTo>
                <a:lnTo>
                  <a:pt x="14" y="18"/>
                </a:lnTo>
                <a:lnTo>
                  <a:pt x="14" y="18"/>
                </a:lnTo>
                <a:lnTo>
                  <a:pt x="16" y="18"/>
                </a:lnTo>
                <a:lnTo>
                  <a:pt x="16" y="18"/>
                </a:lnTo>
                <a:lnTo>
                  <a:pt x="16" y="18"/>
                </a:lnTo>
                <a:lnTo>
                  <a:pt x="18" y="18"/>
                </a:lnTo>
                <a:lnTo>
                  <a:pt x="18" y="18"/>
                </a:lnTo>
                <a:lnTo>
                  <a:pt x="18" y="18"/>
                </a:lnTo>
                <a:lnTo>
                  <a:pt x="20" y="16"/>
                </a:lnTo>
                <a:lnTo>
                  <a:pt x="20" y="14"/>
                </a:lnTo>
                <a:lnTo>
                  <a:pt x="22" y="12"/>
                </a:lnTo>
                <a:lnTo>
                  <a:pt x="22" y="10"/>
                </a:lnTo>
                <a:lnTo>
                  <a:pt x="24" y="8"/>
                </a:lnTo>
                <a:lnTo>
                  <a:pt x="24" y="6"/>
                </a:lnTo>
                <a:lnTo>
                  <a:pt x="26" y="6"/>
                </a:lnTo>
                <a:lnTo>
                  <a:pt x="30" y="4"/>
                </a:lnTo>
                <a:lnTo>
                  <a:pt x="32" y="2"/>
                </a:lnTo>
                <a:lnTo>
                  <a:pt x="34" y="2"/>
                </a:lnTo>
                <a:lnTo>
                  <a:pt x="36" y="0"/>
                </a:lnTo>
                <a:lnTo>
                  <a:pt x="38" y="0"/>
                </a:lnTo>
                <a:lnTo>
                  <a:pt x="38" y="0"/>
                </a:lnTo>
                <a:lnTo>
                  <a:pt x="40" y="0"/>
                </a:lnTo>
                <a:lnTo>
                  <a:pt x="42" y="2"/>
                </a:lnTo>
                <a:lnTo>
                  <a:pt x="42" y="2"/>
                </a:lnTo>
                <a:lnTo>
                  <a:pt x="44" y="2"/>
                </a:lnTo>
                <a:lnTo>
                  <a:pt x="46" y="2"/>
                </a:lnTo>
                <a:lnTo>
                  <a:pt x="48" y="4"/>
                </a:lnTo>
                <a:lnTo>
                  <a:pt x="48" y="4"/>
                </a:lnTo>
                <a:lnTo>
                  <a:pt x="50" y="6"/>
                </a:lnTo>
                <a:lnTo>
                  <a:pt x="50" y="6"/>
                </a:lnTo>
                <a:lnTo>
                  <a:pt x="50" y="6"/>
                </a:lnTo>
                <a:lnTo>
                  <a:pt x="50" y="8"/>
                </a:lnTo>
                <a:lnTo>
                  <a:pt x="50" y="8"/>
                </a:lnTo>
                <a:lnTo>
                  <a:pt x="50" y="10"/>
                </a:lnTo>
                <a:lnTo>
                  <a:pt x="50" y="12"/>
                </a:lnTo>
                <a:lnTo>
                  <a:pt x="50" y="14"/>
                </a:lnTo>
                <a:lnTo>
                  <a:pt x="50" y="14"/>
                </a:lnTo>
                <a:lnTo>
                  <a:pt x="50" y="14"/>
                </a:lnTo>
                <a:lnTo>
                  <a:pt x="50" y="14"/>
                </a:lnTo>
                <a:lnTo>
                  <a:pt x="50" y="16"/>
                </a:lnTo>
                <a:lnTo>
                  <a:pt x="50" y="16"/>
                </a:lnTo>
                <a:lnTo>
                  <a:pt x="52" y="16"/>
                </a:lnTo>
                <a:lnTo>
                  <a:pt x="54" y="18"/>
                </a:lnTo>
                <a:lnTo>
                  <a:pt x="58" y="18"/>
                </a:lnTo>
                <a:lnTo>
                  <a:pt x="62" y="18"/>
                </a:lnTo>
                <a:lnTo>
                  <a:pt x="62" y="20"/>
                </a:lnTo>
                <a:lnTo>
                  <a:pt x="66" y="20"/>
                </a:lnTo>
                <a:lnTo>
                  <a:pt x="68" y="22"/>
                </a:lnTo>
                <a:lnTo>
                  <a:pt x="70" y="22"/>
                </a:lnTo>
                <a:lnTo>
                  <a:pt x="74" y="24"/>
                </a:lnTo>
                <a:lnTo>
                  <a:pt x="76" y="24"/>
                </a:lnTo>
                <a:lnTo>
                  <a:pt x="78" y="26"/>
                </a:lnTo>
                <a:lnTo>
                  <a:pt x="80" y="26"/>
                </a:lnTo>
                <a:lnTo>
                  <a:pt x="80" y="26"/>
                </a:lnTo>
                <a:lnTo>
                  <a:pt x="82" y="24"/>
                </a:lnTo>
                <a:lnTo>
                  <a:pt x="82" y="24"/>
                </a:lnTo>
                <a:lnTo>
                  <a:pt x="82" y="24"/>
                </a:lnTo>
                <a:lnTo>
                  <a:pt x="82" y="24"/>
                </a:lnTo>
                <a:lnTo>
                  <a:pt x="82" y="22"/>
                </a:lnTo>
                <a:lnTo>
                  <a:pt x="82" y="22"/>
                </a:lnTo>
                <a:lnTo>
                  <a:pt x="82" y="20"/>
                </a:lnTo>
                <a:lnTo>
                  <a:pt x="82" y="18"/>
                </a:lnTo>
                <a:lnTo>
                  <a:pt x="82" y="16"/>
                </a:lnTo>
                <a:lnTo>
                  <a:pt x="82" y="14"/>
                </a:lnTo>
                <a:lnTo>
                  <a:pt x="84" y="14"/>
                </a:lnTo>
                <a:lnTo>
                  <a:pt x="84" y="14"/>
                </a:lnTo>
                <a:lnTo>
                  <a:pt x="84" y="14"/>
                </a:lnTo>
                <a:lnTo>
                  <a:pt x="86" y="12"/>
                </a:lnTo>
                <a:lnTo>
                  <a:pt x="86" y="12"/>
                </a:lnTo>
                <a:lnTo>
                  <a:pt x="88" y="12"/>
                </a:lnTo>
                <a:lnTo>
                  <a:pt x="90" y="12"/>
                </a:lnTo>
                <a:lnTo>
                  <a:pt x="92" y="12"/>
                </a:lnTo>
                <a:lnTo>
                  <a:pt x="94" y="12"/>
                </a:lnTo>
                <a:lnTo>
                  <a:pt x="94" y="10"/>
                </a:lnTo>
                <a:lnTo>
                  <a:pt x="96" y="10"/>
                </a:lnTo>
                <a:lnTo>
                  <a:pt x="98" y="8"/>
                </a:lnTo>
                <a:lnTo>
                  <a:pt x="100" y="8"/>
                </a:lnTo>
                <a:lnTo>
                  <a:pt x="100" y="6"/>
                </a:lnTo>
                <a:lnTo>
                  <a:pt x="102" y="6"/>
                </a:lnTo>
                <a:lnTo>
                  <a:pt x="102" y="6"/>
                </a:lnTo>
                <a:lnTo>
                  <a:pt x="102" y="6"/>
                </a:lnTo>
                <a:lnTo>
                  <a:pt x="104" y="6"/>
                </a:lnTo>
                <a:lnTo>
                  <a:pt x="104" y="8"/>
                </a:lnTo>
                <a:lnTo>
                  <a:pt x="104" y="8"/>
                </a:lnTo>
                <a:lnTo>
                  <a:pt x="106" y="10"/>
                </a:lnTo>
                <a:lnTo>
                  <a:pt x="106" y="10"/>
                </a:lnTo>
                <a:lnTo>
                  <a:pt x="106" y="14"/>
                </a:lnTo>
                <a:lnTo>
                  <a:pt x="106" y="14"/>
                </a:lnTo>
                <a:lnTo>
                  <a:pt x="108" y="14"/>
                </a:lnTo>
                <a:lnTo>
                  <a:pt x="108" y="16"/>
                </a:lnTo>
                <a:lnTo>
                  <a:pt x="110" y="16"/>
                </a:lnTo>
                <a:lnTo>
                  <a:pt x="112" y="18"/>
                </a:lnTo>
                <a:lnTo>
                  <a:pt x="112" y="18"/>
                </a:lnTo>
                <a:lnTo>
                  <a:pt x="114" y="20"/>
                </a:lnTo>
                <a:lnTo>
                  <a:pt x="114" y="20"/>
                </a:lnTo>
                <a:lnTo>
                  <a:pt x="114" y="20"/>
                </a:lnTo>
                <a:lnTo>
                  <a:pt x="114" y="20"/>
                </a:lnTo>
                <a:lnTo>
                  <a:pt x="114" y="22"/>
                </a:lnTo>
                <a:lnTo>
                  <a:pt x="114" y="22"/>
                </a:lnTo>
                <a:lnTo>
                  <a:pt x="114" y="22"/>
                </a:lnTo>
                <a:lnTo>
                  <a:pt x="114" y="24"/>
                </a:lnTo>
                <a:lnTo>
                  <a:pt x="112" y="24"/>
                </a:lnTo>
                <a:lnTo>
                  <a:pt x="112" y="26"/>
                </a:lnTo>
                <a:lnTo>
                  <a:pt x="112" y="26"/>
                </a:lnTo>
                <a:lnTo>
                  <a:pt x="112" y="28"/>
                </a:lnTo>
                <a:lnTo>
                  <a:pt x="112" y="28"/>
                </a:lnTo>
                <a:lnTo>
                  <a:pt x="112" y="28"/>
                </a:lnTo>
                <a:lnTo>
                  <a:pt x="112" y="28"/>
                </a:lnTo>
                <a:lnTo>
                  <a:pt x="112" y="30"/>
                </a:lnTo>
                <a:lnTo>
                  <a:pt x="112" y="30"/>
                </a:lnTo>
                <a:lnTo>
                  <a:pt x="114" y="30"/>
                </a:lnTo>
                <a:lnTo>
                  <a:pt x="116" y="30"/>
                </a:lnTo>
                <a:lnTo>
                  <a:pt x="120" y="30"/>
                </a:lnTo>
                <a:lnTo>
                  <a:pt x="122" y="30"/>
                </a:lnTo>
                <a:lnTo>
                  <a:pt x="124" y="30"/>
                </a:lnTo>
                <a:lnTo>
                  <a:pt x="126" y="30"/>
                </a:lnTo>
                <a:lnTo>
                  <a:pt x="128" y="30"/>
                </a:lnTo>
                <a:lnTo>
                  <a:pt x="130" y="30"/>
                </a:lnTo>
                <a:lnTo>
                  <a:pt x="132" y="32"/>
                </a:lnTo>
                <a:lnTo>
                  <a:pt x="134" y="32"/>
                </a:lnTo>
                <a:lnTo>
                  <a:pt x="136" y="32"/>
                </a:lnTo>
                <a:lnTo>
                  <a:pt x="136" y="32"/>
                </a:lnTo>
                <a:lnTo>
                  <a:pt x="138" y="34"/>
                </a:lnTo>
                <a:lnTo>
                  <a:pt x="138" y="34"/>
                </a:lnTo>
                <a:lnTo>
                  <a:pt x="138" y="34"/>
                </a:lnTo>
                <a:lnTo>
                  <a:pt x="138" y="36"/>
                </a:lnTo>
                <a:lnTo>
                  <a:pt x="138" y="36"/>
                </a:lnTo>
                <a:lnTo>
                  <a:pt x="138" y="38"/>
                </a:lnTo>
                <a:lnTo>
                  <a:pt x="136" y="38"/>
                </a:lnTo>
                <a:lnTo>
                  <a:pt x="136" y="40"/>
                </a:lnTo>
                <a:lnTo>
                  <a:pt x="136" y="42"/>
                </a:lnTo>
                <a:lnTo>
                  <a:pt x="134" y="44"/>
                </a:lnTo>
                <a:lnTo>
                  <a:pt x="134" y="46"/>
                </a:lnTo>
                <a:lnTo>
                  <a:pt x="134" y="46"/>
                </a:lnTo>
                <a:lnTo>
                  <a:pt x="134" y="46"/>
                </a:lnTo>
                <a:lnTo>
                  <a:pt x="134" y="48"/>
                </a:lnTo>
                <a:lnTo>
                  <a:pt x="136" y="50"/>
                </a:lnTo>
                <a:lnTo>
                  <a:pt x="138" y="52"/>
                </a:lnTo>
                <a:lnTo>
                  <a:pt x="140" y="54"/>
                </a:lnTo>
                <a:lnTo>
                  <a:pt x="142" y="56"/>
                </a:lnTo>
                <a:lnTo>
                  <a:pt x="144" y="60"/>
                </a:lnTo>
                <a:lnTo>
                  <a:pt x="146" y="62"/>
                </a:lnTo>
                <a:lnTo>
                  <a:pt x="148" y="64"/>
                </a:lnTo>
                <a:lnTo>
                  <a:pt x="150" y="66"/>
                </a:lnTo>
                <a:lnTo>
                  <a:pt x="154" y="66"/>
                </a:lnTo>
                <a:lnTo>
                  <a:pt x="156" y="68"/>
                </a:lnTo>
                <a:lnTo>
                  <a:pt x="158" y="70"/>
                </a:lnTo>
                <a:lnTo>
                  <a:pt x="162" y="72"/>
                </a:lnTo>
                <a:lnTo>
                  <a:pt x="164" y="72"/>
                </a:lnTo>
                <a:lnTo>
                  <a:pt x="166" y="72"/>
                </a:lnTo>
                <a:lnTo>
                  <a:pt x="168" y="72"/>
                </a:lnTo>
                <a:lnTo>
                  <a:pt x="168" y="72"/>
                </a:lnTo>
                <a:lnTo>
                  <a:pt x="168" y="72"/>
                </a:lnTo>
                <a:lnTo>
                  <a:pt x="170" y="72"/>
                </a:lnTo>
                <a:lnTo>
                  <a:pt x="172" y="72"/>
                </a:lnTo>
                <a:lnTo>
                  <a:pt x="172" y="70"/>
                </a:lnTo>
                <a:lnTo>
                  <a:pt x="174" y="68"/>
                </a:lnTo>
                <a:lnTo>
                  <a:pt x="176" y="68"/>
                </a:lnTo>
                <a:lnTo>
                  <a:pt x="176" y="68"/>
                </a:lnTo>
                <a:lnTo>
                  <a:pt x="176" y="68"/>
                </a:lnTo>
                <a:lnTo>
                  <a:pt x="178" y="68"/>
                </a:lnTo>
                <a:lnTo>
                  <a:pt x="178" y="68"/>
                </a:lnTo>
                <a:lnTo>
                  <a:pt x="180" y="68"/>
                </a:lnTo>
                <a:lnTo>
                  <a:pt x="180" y="70"/>
                </a:lnTo>
                <a:lnTo>
                  <a:pt x="182" y="70"/>
                </a:lnTo>
                <a:lnTo>
                  <a:pt x="182" y="70"/>
                </a:lnTo>
                <a:lnTo>
                  <a:pt x="184" y="72"/>
                </a:lnTo>
                <a:lnTo>
                  <a:pt x="184" y="72"/>
                </a:lnTo>
                <a:lnTo>
                  <a:pt x="184" y="72"/>
                </a:lnTo>
                <a:lnTo>
                  <a:pt x="184" y="72"/>
                </a:lnTo>
                <a:lnTo>
                  <a:pt x="184" y="74"/>
                </a:lnTo>
                <a:lnTo>
                  <a:pt x="184" y="76"/>
                </a:lnTo>
                <a:lnTo>
                  <a:pt x="184" y="78"/>
                </a:lnTo>
                <a:lnTo>
                  <a:pt x="184" y="80"/>
                </a:lnTo>
                <a:lnTo>
                  <a:pt x="182" y="8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7" name="Freeform 140"/>
          <p:cNvSpPr>
            <a:spLocks/>
          </p:cNvSpPr>
          <p:nvPr/>
        </p:nvSpPr>
        <p:spPr bwMode="auto">
          <a:xfrm>
            <a:off x="5537091" y="3395653"/>
            <a:ext cx="318702" cy="228634"/>
          </a:xfrm>
          <a:custGeom>
            <a:avLst/>
            <a:gdLst>
              <a:gd name="T0" fmla="*/ 176 w 184"/>
              <a:gd name="T1" fmla="*/ 88 h 132"/>
              <a:gd name="T2" fmla="*/ 164 w 184"/>
              <a:gd name="T3" fmla="*/ 90 h 132"/>
              <a:gd name="T4" fmla="*/ 162 w 184"/>
              <a:gd name="T5" fmla="*/ 96 h 132"/>
              <a:gd name="T6" fmla="*/ 154 w 184"/>
              <a:gd name="T7" fmla="*/ 102 h 132"/>
              <a:gd name="T8" fmla="*/ 150 w 184"/>
              <a:gd name="T9" fmla="*/ 106 h 132"/>
              <a:gd name="T10" fmla="*/ 148 w 184"/>
              <a:gd name="T11" fmla="*/ 116 h 132"/>
              <a:gd name="T12" fmla="*/ 140 w 184"/>
              <a:gd name="T13" fmla="*/ 118 h 132"/>
              <a:gd name="T14" fmla="*/ 128 w 184"/>
              <a:gd name="T15" fmla="*/ 122 h 132"/>
              <a:gd name="T16" fmla="*/ 122 w 184"/>
              <a:gd name="T17" fmla="*/ 122 h 132"/>
              <a:gd name="T18" fmla="*/ 126 w 184"/>
              <a:gd name="T19" fmla="*/ 102 h 132"/>
              <a:gd name="T20" fmla="*/ 122 w 184"/>
              <a:gd name="T21" fmla="*/ 96 h 132"/>
              <a:gd name="T22" fmla="*/ 104 w 184"/>
              <a:gd name="T23" fmla="*/ 88 h 132"/>
              <a:gd name="T24" fmla="*/ 84 w 184"/>
              <a:gd name="T25" fmla="*/ 74 h 132"/>
              <a:gd name="T26" fmla="*/ 74 w 184"/>
              <a:gd name="T27" fmla="*/ 72 h 132"/>
              <a:gd name="T28" fmla="*/ 52 w 184"/>
              <a:gd name="T29" fmla="*/ 66 h 132"/>
              <a:gd name="T30" fmla="*/ 42 w 184"/>
              <a:gd name="T31" fmla="*/ 66 h 132"/>
              <a:gd name="T32" fmla="*/ 38 w 184"/>
              <a:gd name="T33" fmla="*/ 70 h 132"/>
              <a:gd name="T34" fmla="*/ 34 w 184"/>
              <a:gd name="T35" fmla="*/ 78 h 132"/>
              <a:gd name="T36" fmla="*/ 20 w 184"/>
              <a:gd name="T37" fmla="*/ 84 h 132"/>
              <a:gd name="T38" fmla="*/ 14 w 184"/>
              <a:gd name="T39" fmla="*/ 54 h 132"/>
              <a:gd name="T40" fmla="*/ 10 w 184"/>
              <a:gd name="T41" fmla="*/ 40 h 132"/>
              <a:gd name="T42" fmla="*/ 8 w 184"/>
              <a:gd name="T43" fmla="*/ 30 h 132"/>
              <a:gd name="T44" fmla="*/ 2 w 184"/>
              <a:gd name="T45" fmla="*/ 26 h 132"/>
              <a:gd name="T46" fmla="*/ 6 w 184"/>
              <a:gd name="T47" fmla="*/ 22 h 132"/>
              <a:gd name="T48" fmla="*/ 8 w 184"/>
              <a:gd name="T49" fmla="*/ 18 h 132"/>
              <a:gd name="T50" fmla="*/ 0 w 184"/>
              <a:gd name="T51" fmla="*/ 14 h 132"/>
              <a:gd name="T52" fmla="*/ 0 w 184"/>
              <a:gd name="T53" fmla="*/ 6 h 132"/>
              <a:gd name="T54" fmla="*/ 2 w 184"/>
              <a:gd name="T55" fmla="*/ 4 h 132"/>
              <a:gd name="T56" fmla="*/ 6 w 184"/>
              <a:gd name="T57" fmla="*/ 8 h 132"/>
              <a:gd name="T58" fmla="*/ 14 w 184"/>
              <a:gd name="T59" fmla="*/ 18 h 132"/>
              <a:gd name="T60" fmla="*/ 18 w 184"/>
              <a:gd name="T61" fmla="*/ 18 h 132"/>
              <a:gd name="T62" fmla="*/ 24 w 184"/>
              <a:gd name="T63" fmla="*/ 6 h 132"/>
              <a:gd name="T64" fmla="*/ 38 w 184"/>
              <a:gd name="T65" fmla="*/ 0 h 132"/>
              <a:gd name="T66" fmla="*/ 46 w 184"/>
              <a:gd name="T67" fmla="*/ 2 h 132"/>
              <a:gd name="T68" fmla="*/ 50 w 184"/>
              <a:gd name="T69" fmla="*/ 8 h 132"/>
              <a:gd name="T70" fmla="*/ 50 w 184"/>
              <a:gd name="T71" fmla="*/ 14 h 132"/>
              <a:gd name="T72" fmla="*/ 58 w 184"/>
              <a:gd name="T73" fmla="*/ 18 h 132"/>
              <a:gd name="T74" fmla="*/ 74 w 184"/>
              <a:gd name="T75" fmla="*/ 24 h 132"/>
              <a:gd name="T76" fmla="*/ 82 w 184"/>
              <a:gd name="T77" fmla="*/ 24 h 132"/>
              <a:gd name="T78" fmla="*/ 82 w 184"/>
              <a:gd name="T79" fmla="*/ 18 h 132"/>
              <a:gd name="T80" fmla="*/ 86 w 184"/>
              <a:gd name="T81" fmla="*/ 12 h 132"/>
              <a:gd name="T82" fmla="*/ 94 w 184"/>
              <a:gd name="T83" fmla="*/ 10 h 132"/>
              <a:gd name="T84" fmla="*/ 102 w 184"/>
              <a:gd name="T85" fmla="*/ 6 h 132"/>
              <a:gd name="T86" fmla="*/ 106 w 184"/>
              <a:gd name="T87" fmla="*/ 10 h 132"/>
              <a:gd name="T88" fmla="*/ 112 w 184"/>
              <a:gd name="T89" fmla="*/ 18 h 132"/>
              <a:gd name="T90" fmla="*/ 114 w 184"/>
              <a:gd name="T91" fmla="*/ 22 h 132"/>
              <a:gd name="T92" fmla="*/ 112 w 184"/>
              <a:gd name="T93" fmla="*/ 26 h 132"/>
              <a:gd name="T94" fmla="*/ 112 w 184"/>
              <a:gd name="T95" fmla="*/ 30 h 132"/>
              <a:gd name="T96" fmla="*/ 126 w 184"/>
              <a:gd name="T97" fmla="*/ 30 h 132"/>
              <a:gd name="T98" fmla="*/ 136 w 184"/>
              <a:gd name="T99" fmla="*/ 32 h 132"/>
              <a:gd name="T100" fmla="*/ 138 w 184"/>
              <a:gd name="T101" fmla="*/ 38 h 132"/>
              <a:gd name="T102" fmla="*/ 134 w 184"/>
              <a:gd name="T103" fmla="*/ 46 h 132"/>
              <a:gd name="T104" fmla="*/ 142 w 184"/>
              <a:gd name="T105" fmla="*/ 56 h 132"/>
              <a:gd name="T106" fmla="*/ 156 w 184"/>
              <a:gd name="T107" fmla="*/ 68 h 132"/>
              <a:gd name="T108" fmla="*/ 168 w 184"/>
              <a:gd name="T109" fmla="*/ 72 h 132"/>
              <a:gd name="T110" fmla="*/ 176 w 184"/>
              <a:gd name="T111" fmla="*/ 68 h 132"/>
              <a:gd name="T112" fmla="*/ 180 w 184"/>
              <a:gd name="T113" fmla="*/ 70 h 132"/>
              <a:gd name="T114" fmla="*/ 184 w 184"/>
              <a:gd name="T115" fmla="*/ 7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4" h="132">
                <a:moveTo>
                  <a:pt x="182" y="82"/>
                </a:moveTo>
                <a:lnTo>
                  <a:pt x="182" y="82"/>
                </a:lnTo>
                <a:lnTo>
                  <a:pt x="180" y="84"/>
                </a:lnTo>
                <a:lnTo>
                  <a:pt x="178" y="86"/>
                </a:lnTo>
                <a:lnTo>
                  <a:pt x="176" y="88"/>
                </a:lnTo>
                <a:lnTo>
                  <a:pt x="176" y="88"/>
                </a:lnTo>
                <a:lnTo>
                  <a:pt x="174" y="88"/>
                </a:lnTo>
                <a:lnTo>
                  <a:pt x="172" y="88"/>
                </a:lnTo>
                <a:lnTo>
                  <a:pt x="170" y="88"/>
                </a:lnTo>
                <a:lnTo>
                  <a:pt x="168" y="88"/>
                </a:lnTo>
                <a:lnTo>
                  <a:pt x="166" y="90"/>
                </a:lnTo>
                <a:lnTo>
                  <a:pt x="164" y="90"/>
                </a:lnTo>
                <a:lnTo>
                  <a:pt x="164" y="90"/>
                </a:lnTo>
                <a:lnTo>
                  <a:pt x="164" y="90"/>
                </a:lnTo>
                <a:lnTo>
                  <a:pt x="164" y="90"/>
                </a:lnTo>
                <a:lnTo>
                  <a:pt x="162" y="92"/>
                </a:lnTo>
                <a:lnTo>
                  <a:pt x="162" y="94"/>
                </a:lnTo>
                <a:lnTo>
                  <a:pt x="162" y="96"/>
                </a:lnTo>
                <a:lnTo>
                  <a:pt x="160" y="96"/>
                </a:lnTo>
                <a:lnTo>
                  <a:pt x="160" y="98"/>
                </a:lnTo>
                <a:lnTo>
                  <a:pt x="160" y="98"/>
                </a:lnTo>
                <a:lnTo>
                  <a:pt x="158" y="98"/>
                </a:lnTo>
                <a:lnTo>
                  <a:pt x="154" y="100"/>
                </a:lnTo>
                <a:lnTo>
                  <a:pt x="154" y="102"/>
                </a:lnTo>
                <a:lnTo>
                  <a:pt x="152" y="102"/>
                </a:lnTo>
                <a:lnTo>
                  <a:pt x="150" y="102"/>
                </a:lnTo>
                <a:lnTo>
                  <a:pt x="150" y="104"/>
                </a:lnTo>
                <a:lnTo>
                  <a:pt x="150" y="104"/>
                </a:lnTo>
                <a:lnTo>
                  <a:pt x="150" y="104"/>
                </a:lnTo>
                <a:lnTo>
                  <a:pt x="150" y="106"/>
                </a:lnTo>
                <a:lnTo>
                  <a:pt x="150" y="108"/>
                </a:lnTo>
                <a:lnTo>
                  <a:pt x="148" y="110"/>
                </a:lnTo>
                <a:lnTo>
                  <a:pt x="148" y="112"/>
                </a:lnTo>
                <a:lnTo>
                  <a:pt x="148" y="114"/>
                </a:lnTo>
                <a:lnTo>
                  <a:pt x="148" y="114"/>
                </a:lnTo>
                <a:lnTo>
                  <a:pt x="148" y="116"/>
                </a:lnTo>
                <a:lnTo>
                  <a:pt x="148" y="116"/>
                </a:lnTo>
                <a:lnTo>
                  <a:pt x="146" y="116"/>
                </a:lnTo>
                <a:lnTo>
                  <a:pt x="146" y="118"/>
                </a:lnTo>
                <a:lnTo>
                  <a:pt x="144" y="118"/>
                </a:lnTo>
                <a:lnTo>
                  <a:pt x="142" y="118"/>
                </a:lnTo>
                <a:lnTo>
                  <a:pt x="140" y="118"/>
                </a:lnTo>
                <a:lnTo>
                  <a:pt x="136" y="118"/>
                </a:lnTo>
                <a:lnTo>
                  <a:pt x="134" y="120"/>
                </a:lnTo>
                <a:lnTo>
                  <a:pt x="134" y="120"/>
                </a:lnTo>
                <a:lnTo>
                  <a:pt x="132" y="120"/>
                </a:lnTo>
                <a:lnTo>
                  <a:pt x="130" y="120"/>
                </a:lnTo>
                <a:lnTo>
                  <a:pt x="128" y="122"/>
                </a:lnTo>
                <a:lnTo>
                  <a:pt x="126" y="124"/>
                </a:lnTo>
                <a:lnTo>
                  <a:pt x="124" y="126"/>
                </a:lnTo>
                <a:lnTo>
                  <a:pt x="122" y="130"/>
                </a:lnTo>
                <a:lnTo>
                  <a:pt x="120" y="132"/>
                </a:lnTo>
                <a:lnTo>
                  <a:pt x="122" y="128"/>
                </a:lnTo>
                <a:lnTo>
                  <a:pt x="122" y="122"/>
                </a:lnTo>
                <a:lnTo>
                  <a:pt x="124" y="118"/>
                </a:lnTo>
                <a:lnTo>
                  <a:pt x="124" y="112"/>
                </a:lnTo>
                <a:lnTo>
                  <a:pt x="126" y="110"/>
                </a:lnTo>
                <a:lnTo>
                  <a:pt x="126" y="106"/>
                </a:lnTo>
                <a:lnTo>
                  <a:pt x="126" y="104"/>
                </a:lnTo>
                <a:lnTo>
                  <a:pt x="126" y="102"/>
                </a:lnTo>
                <a:lnTo>
                  <a:pt x="126" y="100"/>
                </a:lnTo>
                <a:lnTo>
                  <a:pt x="126" y="100"/>
                </a:lnTo>
                <a:lnTo>
                  <a:pt x="124" y="98"/>
                </a:lnTo>
                <a:lnTo>
                  <a:pt x="124" y="98"/>
                </a:lnTo>
                <a:lnTo>
                  <a:pt x="124" y="96"/>
                </a:lnTo>
                <a:lnTo>
                  <a:pt x="122" y="96"/>
                </a:lnTo>
                <a:lnTo>
                  <a:pt x="122" y="96"/>
                </a:lnTo>
                <a:lnTo>
                  <a:pt x="118" y="94"/>
                </a:lnTo>
                <a:lnTo>
                  <a:pt x="116" y="92"/>
                </a:lnTo>
                <a:lnTo>
                  <a:pt x="110" y="90"/>
                </a:lnTo>
                <a:lnTo>
                  <a:pt x="106" y="90"/>
                </a:lnTo>
                <a:lnTo>
                  <a:pt x="104" y="88"/>
                </a:lnTo>
                <a:lnTo>
                  <a:pt x="102" y="86"/>
                </a:lnTo>
                <a:lnTo>
                  <a:pt x="100" y="84"/>
                </a:lnTo>
                <a:lnTo>
                  <a:pt x="94" y="80"/>
                </a:lnTo>
                <a:lnTo>
                  <a:pt x="90" y="78"/>
                </a:lnTo>
                <a:lnTo>
                  <a:pt x="88" y="76"/>
                </a:lnTo>
                <a:lnTo>
                  <a:pt x="84" y="74"/>
                </a:lnTo>
                <a:lnTo>
                  <a:pt x="84" y="72"/>
                </a:lnTo>
                <a:lnTo>
                  <a:pt x="82" y="72"/>
                </a:lnTo>
                <a:lnTo>
                  <a:pt x="80" y="72"/>
                </a:lnTo>
                <a:lnTo>
                  <a:pt x="78" y="72"/>
                </a:lnTo>
                <a:lnTo>
                  <a:pt x="76" y="72"/>
                </a:lnTo>
                <a:lnTo>
                  <a:pt x="74" y="72"/>
                </a:lnTo>
                <a:lnTo>
                  <a:pt x="70" y="72"/>
                </a:lnTo>
                <a:lnTo>
                  <a:pt x="68" y="70"/>
                </a:lnTo>
                <a:lnTo>
                  <a:pt x="66" y="70"/>
                </a:lnTo>
                <a:lnTo>
                  <a:pt x="62" y="70"/>
                </a:lnTo>
                <a:lnTo>
                  <a:pt x="60" y="70"/>
                </a:lnTo>
                <a:lnTo>
                  <a:pt x="52" y="66"/>
                </a:lnTo>
                <a:lnTo>
                  <a:pt x="50" y="66"/>
                </a:lnTo>
                <a:lnTo>
                  <a:pt x="48" y="66"/>
                </a:lnTo>
                <a:lnTo>
                  <a:pt x="46" y="66"/>
                </a:lnTo>
                <a:lnTo>
                  <a:pt x="44" y="66"/>
                </a:lnTo>
                <a:lnTo>
                  <a:pt x="42" y="66"/>
                </a:lnTo>
                <a:lnTo>
                  <a:pt x="42" y="66"/>
                </a:lnTo>
                <a:lnTo>
                  <a:pt x="40" y="66"/>
                </a:lnTo>
                <a:lnTo>
                  <a:pt x="40" y="66"/>
                </a:lnTo>
                <a:lnTo>
                  <a:pt x="40" y="66"/>
                </a:lnTo>
                <a:lnTo>
                  <a:pt x="38" y="68"/>
                </a:lnTo>
                <a:lnTo>
                  <a:pt x="38" y="68"/>
                </a:lnTo>
                <a:lnTo>
                  <a:pt x="38" y="70"/>
                </a:lnTo>
                <a:lnTo>
                  <a:pt x="36" y="72"/>
                </a:lnTo>
                <a:lnTo>
                  <a:pt x="36" y="74"/>
                </a:lnTo>
                <a:lnTo>
                  <a:pt x="36" y="76"/>
                </a:lnTo>
                <a:lnTo>
                  <a:pt x="34" y="78"/>
                </a:lnTo>
                <a:lnTo>
                  <a:pt x="34" y="78"/>
                </a:lnTo>
                <a:lnTo>
                  <a:pt x="34" y="78"/>
                </a:lnTo>
                <a:lnTo>
                  <a:pt x="34" y="78"/>
                </a:lnTo>
                <a:lnTo>
                  <a:pt x="32" y="80"/>
                </a:lnTo>
                <a:lnTo>
                  <a:pt x="30" y="80"/>
                </a:lnTo>
                <a:lnTo>
                  <a:pt x="28" y="82"/>
                </a:lnTo>
                <a:lnTo>
                  <a:pt x="26" y="82"/>
                </a:lnTo>
                <a:lnTo>
                  <a:pt x="20" y="84"/>
                </a:lnTo>
                <a:lnTo>
                  <a:pt x="18" y="84"/>
                </a:lnTo>
                <a:lnTo>
                  <a:pt x="16" y="66"/>
                </a:lnTo>
                <a:lnTo>
                  <a:pt x="16" y="60"/>
                </a:lnTo>
                <a:lnTo>
                  <a:pt x="16" y="58"/>
                </a:lnTo>
                <a:lnTo>
                  <a:pt x="16" y="56"/>
                </a:lnTo>
                <a:lnTo>
                  <a:pt x="14" y="54"/>
                </a:lnTo>
                <a:lnTo>
                  <a:pt x="14" y="52"/>
                </a:lnTo>
                <a:lnTo>
                  <a:pt x="12" y="50"/>
                </a:lnTo>
                <a:lnTo>
                  <a:pt x="12" y="48"/>
                </a:lnTo>
                <a:lnTo>
                  <a:pt x="12" y="46"/>
                </a:lnTo>
                <a:lnTo>
                  <a:pt x="10" y="44"/>
                </a:lnTo>
                <a:lnTo>
                  <a:pt x="10" y="40"/>
                </a:lnTo>
                <a:lnTo>
                  <a:pt x="10" y="38"/>
                </a:lnTo>
                <a:lnTo>
                  <a:pt x="10" y="36"/>
                </a:lnTo>
                <a:lnTo>
                  <a:pt x="10" y="34"/>
                </a:lnTo>
                <a:lnTo>
                  <a:pt x="8" y="32"/>
                </a:lnTo>
                <a:lnTo>
                  <a:pt x="8" y="32"/>
                </a:lnTo>
                <a:lnTo>
                  <a:pt x="8" y="30"/>
                </a:lnTo>
                <a:lnTo>
                  <a:pt x="6" y="28"/>
                </a:lnTo>
                <a:lnTo>
                  <a:pt x="4" y="28"/>
                </a:lnTo>
                <a:lnTo>
                  <a:pt x="4" y="26"/>
                </a:lnTo>
                <a:lnTo>
                  <a:pt x="2" y="26"/>
                </a:lnTo>
                <a:lnTo>
                  <a:pt x="2" y="26"/>
                </a:lnTo>
                <a:lnTo>
                  <a:pt x="2" y="26"/>
                </a:lnTo>
                <a:lnTo>
                  <a:pt x="2" y="26"/>
                </a:lnTo>
                <a:lnTo>
                  <a:pt x="2" y="24"/>
                </a:lnTo>
                <a:lnTo>
                  <a:pt x="4" y="24"/>
                </a:lnTo>
                <a:lnTo>
                  <a:pt x="4" y="24"/>
                </a:lnTo>
                <a:lnTo>
                  <a:pt x="6" y="22"/>
                </a:lnTo>
                <a:lnTo>
                  <a:pt x="6" y="22"/>
                </a:lnTo>
                <a:lnTo>
                  <a:pt x="6" y="20"/>
                </a:lnTo>
                <a:lnTo>
                  <a:pt x="8" y="20"/>
                </a:lnTo>
                <a:lnTo>
                  <a:pt x="8" y="20"/>
                </a:lnTo>
                <a:lnTo>
                  <a:pt x="8" y="20"/>
                </a:lnTo>
                <a:lnTo>
                  <a:pt x="8" y="18"/>
                </a:lnTo>
                <a:lnTo>
                  <a:pt x="8" y="18"/>
                </a:lnTo>
                <a:lnTo>
                  <a:pt x="6" y="18"/>
                </a:lnTo>
                <a:lnTo>
                  <a:pt x="6" y="18"/>
                </a:lnTo>
                <a:lnTo>
                  <a:pt x="4" y="16"/>
                </a:lnTo>
                <a:lnTo>
                  <a:pt x="2" y="16"/>
                </a:lnTo>
                <a:lnTo>
                  <a:pt x="0" y="14"/>
                </a:lnTo>
                <a:lnTo>
                  <a:pt x="0" y="14"/>
                </a:lnTo>
                <a:lnTo>
                  <a:pt x="0" y="14"/>
                </a:lnTo>
                <a:lnTo>
                  <a:pt x="0" y="14"/>
                </a:lnTo>
                <a:lnTo>
                  <a:pt x="0" y="12"/>
                </a:lnTo>
                <a:lnTo>
                  <a:pt x="0" y="10"/>
                </a:lnTo>
                <a:lnTo>
                  <a:pt x="0" y="8"/>
                </a:lnTo>
                <a:lnTo>
                  <a:pt x="0" y="6"/>
                </a:lnTo>
                <a:lnTo>
                  <a:pt x="0" y="6"/>
                </a:lnTo>
                <a:lnTo>
                  <a:pt x="0" y="4"/>
                </a:lnTo>
                <a:lnTo>
                  <a:pt x="0" y="4"/>
                </a:lnTo>
                <a:lnTo>
                  <a:pt x="0" y="4"/>
                </a:lnTo>
                <a:lnTo>
                  <a:pt x="2" y="4"/>
                </a:lnTo>
                <a:lnTo>
                  <a:pt x="2" y="4"/>
                </a:lnTo>
                <a:lnTo>
                  <a:pt x="2" y="4"/>
                </a:lnTo>
                <a:lnTo>
                  <a:pt x="4" y="4"/>
                </a:lnTo>
                <a:lnTo>
                  <a:pt x="4" y="4"/>
                </a:lnTo>
                <a:lnTo>
                  <a:pt x="6" y="6"/>
                </a:lnTo>
                <a:lnTo>
                  <a:pt x="6" y="6"/>
                </a:lnTo>
                <a:lnTo>
                  <a:pt x="6" y="8"/>
                </a:lnTo>
                <a:lnTo>
                  <a:pt x="8" y="10"/>
                </a:lnTo>
                <a:lnTo>
                  <a:pt x="10" y="14"/>
                </a:lnTo>
                <a:lnTo>
                  <a:pt x="12" y="16"/>
                </a:lnTo>
                <a:lnTo>
                  <a:pt x="12" y="16"/>
                </a:lnTo>
                <a:lnTo>
                  <a:pt x="14" y="18"/>
                </a:lnTo>
                <a:lnTo>
                  <a:pt x="14" y="18"/>
                </a:lnTo>
                <a:lnTo>
                  <a:pt x="16" y="18"/>
                </a:lnTo>
                <a:lnTo>
                  <a:pt x="16" y="18"/>
                </a:lnTo>
                <a:lnTo>
                  <a:pt x="16" y="18"/>
                </a:lnTo>
                <a:lnTo>
                  <a:pt x="18" y="18"/>
                </a:lnTo>
                <a:lnTo>
                  <a:pt x="18" y="18"/>
                </a:lnTo>
                <a:lnTo>
                  <a:pt x="18" y="18"/>
                </a:lnTo>
                <a:lnTo>
                  <a:pt x="20" y="16"/>
                </a:lnTo>
                <a:lnTo>
                  <a:pt x="20" y="14"/>
                </a:lnTo>
                <a:lnTo>
                  <a:pt x="22" y="12"/>
                </a:lnTo>
                <a:lnTo>
                  <a:pt x="22" y="10"/>
                </a:lnTo>
                <a:lnTo>
                  <a:pt x="24" y="8"/>
                </a:lnTo>
                <a:lnTo>
                  <a:pt x="24" y="6"/>
                </a:lnTo>
                <a:lnTo>
                  <a:pt x="26" y="6"/>
                </a:lnTo>
                <a:lnTo>
                  <a:pt x="30" y="4"/>
                </a:lnTo>
                <a:lnTo>
                  <a:pt x="32" y="2"/>
                </a:lnTo>
                <a:lnTo>
                  <a:pt x="34" y="2"/>
                </a:lnTo>
                <a:lnTo>
                  <a:pt x="36" y="0"/>
                </a:lnTo>
                <a:lnTo>
                  <a:pt x="38" y="0"/>
                </a:lnTo>
                <a:lnTo>
                  <a:pt x="38" y="0"/>
                </a:lnTo>
                <a:lnTo>
                  <a:pt x="40" y="0"/>
                </a:lnTo>
                <a:lnTo>
                  <a:pt x="42" y="2"/>
                </a:lnTo>
                <a:lnTo>
                  <a:pt x="42" y="2"/>
                </a:lnTo>
                <a:lnTo>
                  <a:pt x="44" y="2"/>
                </a:lnTo>
                <a:lnTo>
                  <a:pt x="46" y="2"/>
                </a:lnTo>
                <a:lnTo>
                  <a:pt x="48" y="4"/>
                </a:lnTo>
                <a:lnTo>
                  <a:pt x="48" y="4"/>
                </a:lnTo>
                <a:lnTo>
                  <a:pt x="50" y="6"/>
                </a:lnTo>
                <a:lnTo>
                  <a:pt x="50" y="6"/>
                </a:lnTo>
                <a:lnTo>
                  <a:pt x="50" y="6"/>
                </a:lnTo>
                <a:lnTo>
                  <a:pt x="50" y="8"/>
                </a:lnTo>
                <a:lnTo>
                  <a:pt x="50" y="8"/>
                </a:lnTo>
                <a:lnTo>
                  <a:pt x="50" y="10"/>
                </a:lnTo>
                <a:lnTo>
                  <a:pt x="50" y="12"/>
                </a:lnTo>
                <a:lnTo>
                  <a:pt x="50" y="14"/>
                </a:lnTo>
                <a:lnTo>
                  <a:pt x="50" y="14"/>
                </a:lnTo>
                <a:lnTo>
                  <a:pt x="50" y="14"/>
                </a:lnTo>
                <a:lnTo>
                  <a:pt x="50" y="14"/>
                </a:lnTo>
                <a:lnTo>
                  <a:pt x="50" y="16"/>
                </a:lnTo>
                <a:lnTo>
                  <a:pt x="50" y="16"/>
                </a:lnTo>
                <a:lnTo>
                  <a:pt x="52" y="16"/>
                </a:lnTo>
                <a:lnTo>
                  <a:pt x="54" y="18"/>
                </a:lnTo>
                <a:lnTo>
                  <a:pt x="58" y="18"/>
                </a:lnTo>
                <a:lnTo>
                  <a:pt x="62" y="18"/>
                </a:lnTo>
                <a:lnTo>
                  <a:pt x="62" y="20"/>
                </a:lnTo>
                <a:lnTo>
                  <a:pt x="66" y="20"/>
                </a:lnTo>
                <a:lnTo>
                  <a:pt x="68" y="22"/>
                </a:lnTo>
                <a:lnTo>
                  <a:pt x="70" y="22"/>
                </a:lnTo>
                <a:lnTo>
                  <a:pt x="74" y="24"/>
                </a:lnTo>
                <a:lnTo>
                  <a:pt x="76" y="24"/>
                </a:lnTo>
                <a:lnTo>
                  <a:pt x="78" y="26"/>
                </a:lnTo>
                <a:lnTo>
                  <a:pt x="80" y="26"/>
                </a:lnTo>
                <a:lnTo>
                  <a:pt x="80" y="26"/>
                </a:lnTo>
                <a:lnTo>
                  <a:pt x="82" y="24"/>
                </a:lnTo>
                <a:lnTo>
                  <a:pt x="82" y="24"/>
                </a:lnTo>
                <a:lnTo>
                  <a:pt x="82" y="24"/>
                </a:lnTo>
                <a:lnTo>
                  <a:pt x="82" y="24"/>
                </a:lnTo>
                <a:lnTo>
                  <a:pt x="82" y="22"/>
                </a:lnTo>
                <a:lnTo>
                  <a:pt x="82" y="22"/>
                </a:lnTo>
                <a:lnTo>
                  <a:pt x="82" y="20"/>
                </a:lnTo>
                <a:lnTo>
                  <a:pt x="82" y="18"/>
                </a:lnTo>
                <a:lnTo>
                  <a:pt x="82" y="16"/>
                </a:lnTo>
                <a:lnTo>
                  <a:pt x="82" y="14"/>
                </a:lnTo>
                <a:lnTo>
                  <a:pt x="84" y="14"/>
                </a:lnTo>
                <a:lnTo>
                  <a:pt x="84" y="14"/>
                </a:lnTo>
                <a:lnTo>
                  <a:pt x="84" y="14"/>
                </a:lnTo>
                <a:lnTo>
                  <a:pt x="86" y="12"/>
                </a:lnTo>
                <a:lnTo>
                  <a:pt x="86" y="12"/>
                </a:lnTo>
                <a:lnTo>
                  <a:pt x="88" y="12"/>
                </a:lnTo>
                <a:lnTo>
                  <a:pt x="90" y="12"/>
                </a:lnTo>
                <a:lnTo>
                  <a:pt x="92" y="12"/>
                </a:lnTo>
                <a:lnTo>
                  <a:pt x="94" y="12"/>
                </a:lnTo>
                <a:lnTo>
                  <a:pt x="94" y="10"/>
                </a:lnTo>
                <a:lnTo>
                  <a:pt x="96" y="10"/>
                </a:lnTo>
                <a:lnTo>
                  <a:pt x="98" y="8"/>
                </a:lnTo>
                <a:lnTo>
                  <a:pt x="100" y="8"/>
                </a:lnTo>
                <a:lnTo>
                  <a:pt x="100" y="6"/>
                </a:lnTo>
                <a:lnTo>
                  <a:pt x="102" y="6"/>
                </a:lnTo>
                <a:lnTo>
                  <a:pt x="102" y="6"/>
                </a:lnTo>
                <a:lnTo>
                  <a:pt x="102" y="6"/>
                </a:lnTo>
                <a:lnTo>
                  <a:pt x="104" y="6"/>
                </a:lnTo>
                <a:lnTo>
                  <a:pt x="104" y="8"/>
                </a:lnTo>
                <a:lnTo>
                  <a:pt x="104" y="8"/>
                </a:lnTo>
                <a:lnTo>
                  <a:pt x="106" y="10"/>
                </a:lnTo>
                <a:lnTo>
                  <a:pt x="106" y="10"/>
                </a:lnTo>
                <a:lnTo>
                  <a:pt x="106" y="14"/>
                </a:lnTo>
                <a:lnTo>
                  <a:pt x="106" y="14"/>
                </a:lnTo>
                <a:lnTo>
                  <a:pt x="108" y="14"/>
                </a:lnTo>
                <a:lnTo>
                  <a:pt x="108" y="16"/>
                </a:lnTo>
                <a:lnTo>
                  <a:pt x="110" y="16"/>
                </a:lnTo>
                <a:lnTo>
                  <a:pt x="112" y="18"/>
                </a:lnTo>
                <a:lnTo>
                  <a:pt x="112" y="18"/>
                </a:lnTo>
                <a:lnTo>
                  <a:pt x="114" y="20"/>
                </a:lnTo>
                <a:lnTo>
                  <a:pt x="114" y="20"/>
                </a:lnTo>
                <a:lnTo>
                  <a:pt x="114" y="20"/>
                </a:lnTo>
                <a:lnTo>
                  <a:pt x="114" y="20"/>
                </a:lnTo>
                <a:lnTo>
                  <a:pt x="114" y="22"/>
                </a:lnTo>
                <a:lnTo>
                  <a:pt x="114" y="22"/>
                </a:lnTo>
                <a:lnTo>
                  <a:pt x="114" y="22"/>
                </a:lnTo>
                <a:lnTo>
                  <a:pt x="114" y="24"/>
                </a:lnTo>
                <a:lnTo>
                  <a:pt x="112" y="24"/>
                </a:lnTo>
                <a:lnTo>
                  <a:pt x="112" y="26"/>
                </a:lnTo>
                <a:lnTo>
                  <a:pt x="112" y="26"/>
                </a:lnTo>
                <a:lnTo>
                  <a:pt x="112" y="28"/>
                </a:lnTo>
                <a:lnTo>
                  <a:pt x="112" y="28"/>
                </a:lnTo>
                <a:lnTo>
                  <a:pt x="112" y="28"/>
                </a:lnTo>
                <a:lnTo>
                  <a:pt x="112" y="28"/>
                </a:lnTo>
                <a:lnTo>
                  <a:pt x="112" y="30"/>
                </a:lnTo>
                <a:lnTo>
                  <a:pt x="112" y="30"/>
                </a:lnTo>
                <a:lnTo>
                  <a:pt x="114" y="30"/>
                </a:lnTo>
                <a:lnTo>
                  <a:pt x="116" y="30"/>
                </a:lnTo>
                <a:lnTo>
                  <a:pt x="120" y="30"/>
                </a:lnTo>
                <a:lnTo>
                  <a:pt x="122" y="30"/>
                </a:lnTo>
                <a:lnTo>
                  <a:pt x="124" y="30"/>
                </a:lnTo>
                <a:lnTo>
                  <a:pt x="126" y="30"/>
                </a:lnTo>
                <a:lnTo>
                  <a:pt x="128" y="30"/>
                </a:lnTo>
                <a:lnTo>
                  <a:pt x="130" y="30"/>
                </a:lnTo>
                <a:lnTo>
                  <a:pt x="132" y="32"/>
                </a:lnTo>
                <a:lnTo>
                  <a:pt x="134" y="32"/>
                </a:lnTo>
                <a:lnTo>
                  <a:pt x="136" y="32"/>
                </a:lnTo>
                <a:lnTo>
                  <a:pt x="136" y="32"/>
                </a:lnTo>
                <a:lnTo>
                  <a:pt x="138" y="34"/>
                </a:lnTo>
                <a:lnTo>
                  <a:pt x="138" y="34"/>
                </a:lnTo>
                <a:lnTo>
                  <a:pt x="138" y="34"/>
                </a:lnTo>
                <a:lnTo>
                  <a:pt x="138" y="36"/>
                </a:lnTo>
                <a:lnTo>
                  <a:pt x="138" y="36"/>
                </a:lnTo>
                <a:lnTo>
                  <a:pt x="138" y="38"/>
                </a:lnTo>
                <a:lnTo>
                  <a:pt x="136" y="38"/>
                </a:lnTo>
                <a:lnTo>
                  <a:pt x="136" y="40"/>
                </a:lnTo>
                <a:lnTo>
                  <a:pt x="136" y="42"/>
                </a:lnTo>
                <a:lnTo>
                  <a:pt x="134" y="44"/>
                </a:lnTo>
                <a:lnTo>
                  <a:pt x="134" y="46"/>
                </a:lnTo>
                <a:lnTo>
                  <a:pt x="134" y="46"/>
                </a:lnTo>
                <a:lnTo>
                  <a:pt x="134" y="46"/>
                </a:lnTo>
                <a:lnTo>
                  <a:pt x="134" y="48"/>
                </a:lnTo>
                <a:lnTo>
                  <a:pt x="136" y="50"/>
                </a:lnTo>
                <a:lnTo>
                  <a:pt x="138" y="52"/>
                </a:lnTo>
                <a:lnTo>
                  <a:pt x="140" y="54"/>
                </a:lnTo>
                <a:lnTo>
                  <a:pt x="142" y="56"/>
                </a:lnTo>
                <a:lnTo>
                  <a:pt x="144" y="60"/>
                </a:lnTo>
                <a:lnTo>
                  <a:pt x="146" y="62"/>
                </a:lnTo>
                <a:lnTo>
                  <a:pt x="148" y="64"/>
                </a:lnTo>
                <a:lnTo>
                  <a:pt x="150" y="66"/>
                </a:lnTo>
                <a:lnTo>
                  <a:pt x="154" y="66"/>
                </a:lnTo>
                <a:lnTo>
                  <a:pt x="156" y="68"/>
                </a:lnTo>
                <a:lnTo>
                  <a:pt x="158" y="70"/>
                </a:lnTo>
                <a:lnTo>
                  <a:pt x="162" y="72"/>
                </a:lnTo>
                <a:lnTo>
                  <a:pt x="164" y="72"/>
                </a:lnTo>
                <a:lnTo>
                  <a:pt x="166" y="72"/>
                </a:lnTo>
                <a:lnTo>
                  <a:pt x="168" y="72"/>
                </a:lnTo>
                <a:lnTo>
                  <a:pt x="168" y="72"/>
                </a:lnTo>
                <a:lnTo>
                  <a:pt x="168" y="72"/>
                </a:lnTo>
                <a:lnTo>
                  <a:pt x="170" y="72"/>
                </a:lnTo>
                <a:lnTo>
                  <a:pt x="172" y="72"/>
                </a:lnTo>
                <a:lnTo>
                  <a:pt x="172" y="70"/>
                </a:lnTo>
                <a:lnTo>
                  <a:pt x="174" y="68"/>
                </a:lnTo>
                <a:lnTo>
                  <a:pt x="176" y="68"/>
                </a:lnTo>
                <a:lnTo>
                  <a:pt x="176" y="68"/>
                </a:lnTo>
                <a:lnTo>
                  <a:pt x="176" y="68"/>
                </a:lnTo>
                <a:lnTo>
                  <a:pt x="178" y="68"/>
                </a:lnTo>
                <a:lnTo>
                  <a:pt x="178" y="68"/>
                </a:lnTo>
                <a:lnTo>
                  <a:pt x="180" y="68"/>
                </a:lnTo>
                <a:lnTo>
                  <a:pt x="180" y="70"/>
                </a:lnTo>
                <a:lnTo>
                  <a:pt x="182" y="70"/>
                </a:lnTo>
                <a:lnTo>
                  <a:pt x="182" y="70"/>
                </a:lnTo>
                <a:lnTo>
                  <a:pt x="184" y="72"/>
                </a:lnTo>
                <a:lnTo>
                  <a:pt x="184" y="72"/>
                </a:lnTo>
                <a:lnTo>
                  <a:pt x="184" y="72"/>
                </a:lnTo>
                <a:lnTo>
                  <a:pt x="184" y="72"/>
                </a:lnTo>
                <a:lnTo>
                  <a:pt x="184" y="74"/>
                </a:lnTo>
                <a:lnTo>
                  <a:pt x="184" y="76"/>
                </a:lnTo>
                <a:lnTo>
                  <a:pt x="184" y="78"/>
                </a:lnTo>
                <a:lnTo>
                  <a:pt x="184" y="80"/>
                </a:lnTo>
                <a:lnTo>
                  <a:pt x="182" y="8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8" name="Freeform 141"/>
          <p:cNvSpPr>
            <a:spLocks/>
          </p:cNvSpPr>
          <p:nvPr/>
        </p:nvSpPr>
        <p:spPr bwMode="auto">
          <a:xfrm>
            <a:off x="5904291" y="3430294"/>
            <a:ext cx="204385" cy="128174"/>
          </a:xfrm>
          <a:custGeom>
            <a:avLst/>
            <a:gdLst>
              <a:gd name="T0" fmla="*/ 32 w 118"/>
              <a:gd name="T1" fmla="*/ 16 h 74"/>
              <a:gd name="T2" fmla="*/ 28 w 118"/>
              <a:gd name="T3" fmla="*/ 24 h 74"/>
              <a:gd name="T4" fmla="*/ 22 w 118"/>
              <a:gd name="T5" fmla="*/ 32 h 74"/>
              <a:gd name="T6" fmla="*/ 16 w 118"/>
              <a:gd name="T7" fmla="*/ 40 h 74"/>
              <a:gd name="T8" fmla="*/ 6 w 118"/>
              <a:gd name="T9" fmla="*/ 58 h 74"/>
              <a:gd name="T10" fmla="*/ 6 w 118"/>
              <a:gd name="T11" fmla="*/ 66 h 74"/>
              <a:gd name="T12" fmla="*/ 12 w 118"/>
              <a:gd name="T13" fmla="*/ 64 h 74"/>
              <a:gd name="T14" fmla="*/ 24 w 118"/>
              <a:gd name="T15" fmla="*/ 62 h 74"/>
              <a:gd name="T16" fmla="*/ 30 w 118"/>
              <a:gd name="T17" fmla="*/ 60 h 74"/>
              <a:gd name="T18" fmla="*/ 32 w 118"/>
              <a:gd name="T19" fmla="*/ 58 h 74"/>
              <a:gd name="T20" fmla="*/ 34 w 118"/>
              <a:gd name="T21" fmla="*/ 54 h 74"/>
              <a:gd name="T22" fmla="*/ 36 w 118"/>
              <a:gd name="T23" fmla="*/ 48 h 74"/>
              <a:gd name="T24" fmla="*/ 38 w 118"/>
              <a:gd name="T25" fmla="*/ 48 h 74"/>
              <a:gd name="T26" fmla="*/ 40 w 118"/>
              <a:gd name="T27" fmla="*/ 46 h 74"/>
              <a:gd name="T28" fmla="*/ 42 w 118"/>
              <a:gd name="T29" fmla="*/ 46 h 74"/>
              <a:gd name="T30" fmla="*/ 46 w 118"/>
              <a:gd name="T31" fmla="*/ 48 h 74"/>
              <a:gd name="T32" fmla="*/ 48 w 118"/>
              <a:gd name="T33" fmla="*/ 50 h 74"/>
              <a:gd name="T34" fmla="*/ 50 w 118"/>
              <a:gd name="T35" fmla="*/ 58 h 74"/>
              <a:gd name="T36" fmla="*/ 52 w 118"/>
              <a:gd name="T37" fmla="*/ 64 h 74"/>
              <a:gd name="T38" fmla="*/ 54 w 118"/>
              <a:gd name="T39" fmla="*/ 66 h 74"/>
              <a:gd name="T40" fmla="*/ 58 w 118"/>
              <a:gd name="T41" fmla="*/ 70 h 74"/>
              <a:gd name="T42" fmla="*/ 64 w 118"/>
              <a:gd name="T43" fmla="*/ 72 h 74"/>
              <a:gd name="T44" fmla="*/ 88 w 118"/>
              <a:gd name="T45" fmla="*/ 74 h 74"/>
              <a:gd name="T46" fmla="*/ 100 w 118"/>
              <a:gd name="T47" fmla="*/ 72 h 74"/>
              <a:gd name="T48" fmla="*/ 102 w 118"/>
              <a:gd name="T49" fmla="*/ 64 h 74"/>
              <a:gd name="T50" fmla="*/ 100 w 118"/>
              <a:gd name="T51" fmla="*/ 62 h 74"/>
              <a:gd name="T52" fmla="*/ 100 w 118"/>
              <a:gd name="T53" fmla="*/ 62 h 74"/>
              <a:gd name="T54" fmla="*/ 98 w 118"/>
              <a:gd name="T55" fmla="*/ 64 h 74"/>
              <a:gd name="T56" fmla="*/ 96 w 118"/>
              <a:gd name="T57" fmla="*/ 64 h 74"/>
              <a:gd name="T58" fmla="*/ 88 w 118"/>
              <a:gd name="T59" fmla="*/ 60 h 74"/>
              <a:gd name="T60" fmla="*/ 84 w 118"/>
              <a:gd name="T61" fmla="*/ 56 h 74"/>
              <a:gd name="T62" fmla="*/ 82 w 118"/>
              <a:gd name="T63" fmla="*/ 52 h 74"/>
              <a:gd name="T64" fmla="*/ 82 w 118"/>
              <a:gd name="T65" fmla="*/ 48 h 74"/>
              <a:gd name="T66" fmla="*/ 82 w 118"/>
              <a:gd name="T67" fmla="*/ 38 h 74"/>
              <a:gd name="T68" fmla="*/ 84 w 118"/>
              <a:gd name="T69" fmla="*/ 30 h 74"/>
              <a:gd name="T70" fmla="*/ 88 w 118"/>
              <a:gd name="T71" fmla="*/ 26 h 74"/>
              <a:gd name="T72" fmla="*/ 94 w 118"/>
              <a:gd name="T73" fmla="*/ 22 h 74"/>
              <a:gd name="T74" fmla="*/ 96 w 118"/>
              <a:gd name="T75" fmla="*/ 22 h 74"/>
              <a:gd name="T76" fmla="*/ 100 w 118"/>
              <a:gd name="T77" fmla="*/ 24 h 74"/>
              <a:gd name="T78" fmla="*/ 106 w 118"/>
              <a:gd name="T79" fmla="*/ 26 h 74"/>
              <a:gd name="T80" fmla="*/ 116 w 118"/>
              <a:gd name="T81" fmla="*/ 34 h 74"/>
              <a:gd name="T82" fmla="*/ 116 w 118"/>
              <a:gd name="T83" fmla="*/ 26 h 74"/>
              <a:gd name="T84" fmla="*/ 112 w 118"/>
              <a:gd name="T85" fmla="*/ 12 h 74"/>
              <a:gd name="T86" fmla="*/ 108 w 118"/>
              <a:gd name="T87" fmla="*/ 4 h 74"/>
              <a:gd name="T88" fmla="*/ 106 w 118"/>
              <a:gd name="T89" fmla="*/ 2 h 74"/>
              <a:gd name="T90" fmla="*/ 104 w 118"/>
              <a:gd name="T91" fmla="*/ 0 h 74"/>
              <a:gd name="T92" fmla="*/ 100 w 118"/>
              <a:gd name="T93" fmla="*/ 0 h 74"/>
              <a:gd name="T94" fmla="*/ 98 w 118"/>
              <a:gd name="T95" fmla="*/ 2 h 74"/>
              <a:gd name="T96" fmla="*/ 88 w 118"/>
              <a:gd name="T97" fmla="*/ 10 h 74"/>
              <a:gd name="T98" fmla="*/ 86 w 118"/>
              <a:gd name="T99" fmla="*/ 12 h 74"/>
              <a:gd name="T100" fmla="*/ 76 w 118"/>
              <a:gd name="T101" fmla="*/ 14 h 74"/>
              <a:gd name="T102" fmla="*/ 68 w 118"/>
              <a:gd name="T103" fmla="*/ 14 h 74"/>
              <a:gd name="T104" fmla="*/ 50 w 118"/>
              <a:gd name="T105"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74">
                <a:moveTo>
                  <a:pt x="36" y="8"/>
                </a:moveTo>
                <a:lnTo>
                  <a:pt x="36" y="8"/>
                </a:lnTo>
                <a:lnTo>
                  <a:pt x="32" y="16"/>
                </a:lnTo>
                <a:lnTo>
                  <a:pt x="30" y="20"/>
                </a:lnTo>
                <a:lnTo>
                  <a:pt x="28" y="22"/>
                </a:lnTo>
                <a:lnTo>
                  <a:pt x="28" y="24"/>
                </a:lnTo>
                <a:lnTo>
                  <a:pt x="26" y="26"/>
                </a:lnTo>
                <a:lnTo>
                  <a:pt x="24" y="28"/>
                </a:lnTo>
                <a:lnTo>
                  <a:pt x="22" y="32"/>
                </a:lnTo>
                <a:lnTo>
                  <a:pt x="18" y="38"/>
                </a:lnTo>
                <a:lnTo>
                  <a:pt x="16" y="38"/>
                </a:lnTo>
                <a:lnTo>
                  <a:pt x="16" y="40"/>
                </a:lnTo>
                <a:lnTo>
                  <a:pt x="14" y="44"/>
                </a:lnTo>
                <a:lnTo>
                  <a:pt x="12" y="48"/>
                </a:lnTo>
                <a:lnTo>
                  <a:pt x="6" y="58"/>
                </a:lnTo>
                <a:lnTo>
                  <a:pt x="0" y="70"/>
                </a:lnTo>
                <a:lnTo>
                  <a:pt x="4" y="68"/>
                </a:lnTo>
                <a:lnTo>
                  <a:pt x="6" y="66"/>
                </a:lnTo>
                <a:lnTo>
                  <a:pt x="10" y="64"/>
                </a:lnTo>
                <a:lnTo>
                  <a:pt x="10" y="64"/>
                </a:lnTo>
                <a:lnTo>
                  <a:pt x="12" y="64"/>
                </a:lnTo>
                <a:lnTo>
                  <a:pt x="14" y="64"/>
                </a:lnTo>
                <a:lnTo>
                  <a:pt x="20" y="62"/>
                </a:lnTo>
                <a:lnTo>
                  <a:pt x="24" y="62"/>
                </a:lnTo>
                <a:lnTo>
                  <a:pt x="28" y="62"/>
                </a:lnTo>
                <a:lnTo>
                  <a:pt x="28" y="60"/>
                </a:lnTo>
                <a:lnTo>
                  <a:pt x="30" y="60"/>
                </a:lnTo>
                <a:lnTo>
                  <a:pt x="30" y="60"/>
                </a:lnTo>
                <a:lnTo>
                  <a:pt x="32" y="60"/>
                </a:lnTo>
                <a:lnTo>
                  <a:pt x="32" y="58"/>
                </a:lnTo>
                <a:lnTo>
                  <a:pt x="32" y="58"/>
                </a:lnTo>
                <a:lnTo>
                  <a:pt x="34" y="56"/>
                </a:lnTo>
                <a:lnTo>
                  <a:pt x="34" y="54"/>
                </a:lnTo>
                <a:lnTo>
                  <a:pt x="34" y="52"/>
                </a:lnTo>
                <a:lnTo>
                  <a:pt x="36" y="50"/>
                </a:lnTo>
                <a:lnTo>
                  <a:pt x="36" y="48"/>
                </a:lnTo>
                <a:lnTo>
                  <a:pt x="36" y="48"/>
                </a:lnTo>
                <a:lnTo>
                  <a:pt x="36" y="48"/>
                </a:lnTo>
                <a:lnTo>
                  <a:pt x="38" y="48"/>
                </a:lnTo>
                <a:lnTo>
                  <a:pt x="38" y="46"/>
                </a:lnTo>
                <a:lnTo>
                  <a:pt x="38" y="46"/>
                </a:lnTo>
                <a:lnTo>
                  <a:pt x="40" y="46"/>
                </a:lnTo>
                <a:lnTo>
                  <a:pt x="40" y="46"/>
                </a:lnTo>
                <a:lnTo>
                  <a:pt x="42" y="46"/>
                </a:lnTo>
                <a:lnTo>
                  <a:pt x="42" y="46"/>
                </a:lnTo>
                <a:lnTo>
                  <a:pt x="44" y="48"/>
                </a:lnTo>
                <a:lnTo>
                  <a:pt x="44" y="48"/>
                </a:lnTo>
                <a:lnTo>
                  <a:pt x="46" y="48"/>
                </a:lnTo>
                <a:lnTo>
                  <a:pt x="46" y="48"/>
                </a:lnTo>
                <a:lnTo>
                  <a:pt x="46" y="50"/>
                </a:lnTo>
                <a:lnTo>
                  <a:pt x="48" y="50"/>
                </a:lnTo>
                <a:lnTo>
                  <a:pt x="48" y="52"/>
                </a:lnTo>
                <a:lnTo>
                  <a:pt x="48" y="54"/>
                </a:lnTo>
                <a:lnTo>
                  <a:pt x="50" y="58"/>
                </a:lnTo>
                <a:lnTo>
                  <a:pt x="50" y="60"/>
                </a:lnTo>
                <a:lnTo>
                  <a:pt x="52" y="62"/>
                </a:lnTo>
                <a:lnTo>
                  <a:pt x="52" y="64"/>
                </a:lnTo>
                <a:lnTo>
                  <a:pt x="52" y="66"/>
                </a:lnTo>
                <a:lnTo>
                  <a:pt x="52" y="66"/>
                </a:lnTo>
                <a:lnTo>
                  <a:pt x="54" y="66"/>
                </a:lnTo>
                <a:lnTo>
                  <a:pt x="54" y="68"/>
                </a:lnTo>
                <a:lnTo>
                  <a:pt x="56" y="70"/>
                </a:lnTo>
                <a:lnTo>
                  <a:pt x="58" y="70"/>
                </a:lnTo>
                <a:lnTo>
                  <a:pt x="60" y="70"/>
                </a:lnTo>
                <a:lnTo>
                  <a:pt x="62" y="72"/>
                </a:lnTo>
                <a:lnTo>
                  <a:pt x="64" y="72"/>
                </a:lnTo>
                <a:lnTo>
                  <a:pt x="68" y="74"/>
                </a:lnTo>
                <a:lnTo>
                  <a:pt x="76" y="74"/>
                </a:lnTo>
                <a:lnTo>
                  <a:pt x="88" y="74"/>
                </a:lnTo>
                <a:lnTo>
                  <a:pt x="100" y="74"/>
                </a:lnTo>
                <a:lnTo>
                  <a:pt x="100" y="72"/>
                </a:lnTo>
                <a:lnTo>
                  <a:pt x="100" y="72"/>
                </a:lnTo>
                <a:lnTo>
                  <a:pt x="102" y="68"/>
                </a:lnTo>
                <a:lnTo>
                  <a:pt x="102" y="66"/>
                </a:lnTo>
                <a:lnTo>
                  <a:pt x="102" y="64"/>
                </a:lnTo>
                <a:lnTo>
                  <a:pt x="102" y="64"/>
                </a:lnTo>
                <a:lnTo>
                  <a:pt x="100" y="62"/>
                </a:lnTo>
                <a:lnTo>
                  <a:pt x="100" y="62"/>
                </a:lnTo>
                <a:lnTo>
                  <a:pt x="100" y="62"/>
                </a:lnTo>
                <a:lnTo>
                  <a:pt x="100" y="62"/>
                </a:lnTo>
                <a:lnTo>
                  <a:pt x="100" y="62"/>
                </a:lnTo>
                <a:lnTo>
                  <a:pt x="98" y="62"/>
                </a:lnTo>
                <a:lnTo>
                  <a:pt x="98" y="64"/>
                </a:lnTo>
                <a:lnTo>
                  <a:pt x="98" y="64"/>
                </a:lnTo>
                <a:lnTo>
                  <a:pt x="98" y="64"/>
                </a:lnTo>
                <a:lnTo>
                  <a:pt x="96" y="64"/>
                </a:lnTo>
                <a:lnTo>
                  <a:pt x="96" y="64"/>
                </a:lnTo>
                <a:lnTo>
                  <a:pt x="94" y="62"/>
                </a:lnTo>
                <a:lnTo>
                  <a:pt x="92" y="62"/>
                </a:lnTo>
                <a:lnTo>
                  <a:pt x="88" y="60"/>
                </a:lnTo>
                <a:lnTo>
                  <a:pt x="86" y="58"/>
                </a:lnTo>
                <a:lnTo>
                  <a:pt x="84" y="56"/>
                </a:lnTo>
                <a:lnTo>
                  <a:pt x="84" y="56"/>
                </a:lnTo>
                <a:lnTo>
                  <a:pt x="82" y="54"/>
                </a:lnTo>
                <a:lnTo>
                  <a:pt x="82" y="54"/>
                </a:lnTo>
                <a:lnTo>
                  <a:pt x="82" y="52"/>
                </a:lnTo>
                <a:lnTo>
                  <a:pt x="82" y="52"/>
                </a:lnTo>
                <a:lnTo>
                  <a:pt x="82" y="50"/>
                </a:lnTo>
                <a:lnTo>
                  <a:pt x="82" y="48"/>
                </a:lnTo>
                <a:lnTo>
                  <a:pt x="82" y="46"/>
                </a:lnTo>
                <a:lnTo>
                  <a:pt x="82" y="42"/>
                </a:lnTo>
                <a:lnTo>
                  <a:pt x="82" y="38"/>
                </a:lnTo>
                <a:lnTo>
                  <a:pt x="82" y="36"/>
                </a:lnTo>
                <a:lnTo>
                  <a:pt x="84" y="32"/>
                </a:lnTo>
                <a:lnTo>
                  <a:pt x="84" y="30"/>
                </a:lnTo>
                <a:lnTo>
                  <a:pt x="86" y="30"/>
                </a:lnTo>
                <a:lnTo>
                  <a:pt x="86" y="28"/>
                </a:lnTo>
                <a:lnTo>
                  <a:pt x="88" y="26"/>
                </a:lnTo>
                <a:lnTo>
                  <a:pt x="90" y="26"/>
                </a:lnTo>
                <a:lnTo>
                  <a:pt x="92" y="24"/>
                </a:lnTo>
                <a:lnTo>
                  <a:pt x="94" y="22"/>
                </a:lnTo>
                <a:lnTo>
                  <a:pt x="94" y="22"/>
                </a:lnTo>
                <a:lnTo>
                  <a:pt x="96" y="22"/>
                </a:lnTo>
                <a:lnTo>
                  <a:pt x="96" y="22"/>
                </a:lnTo>
                <a:lnTo>
                  <a:pt x="98" y="22"/>
                </a:lnTo>
                <a:lnTo>
                  <a:pt x="98" y="22"/>
                </a:lnTo>
                <a:lnTo>
                  <a:pt x="100" y="24"/>
                </a:lnTo>
                <a:lnTo>
                  <a:pt x="102" y="24"/>
                </a:lnTo>
                <a:lnTo>
                  <a:pt x="104" y="26"/>
                </a:lnTo>
                <a:lnTo>
                  <a:pt x="106" y="26"/>
                </a:lnTo>
                <a:lnTo>
                  <a:pt x="110" y="28"/>
                </a:lnTo>
                <a:lnTo>
                  <a:pt x="112" y="32"/>
                </a:lnTo>
                <a:lnTo>
                  <a:pt x="116" y="34"/>
                </a:lnTo>
                <a:lnTo>
                  <a:pt x="118" y="36"/>
                </a:lnTo>
                <a:lnTo>
                  <a:pt x="116" y="30"/>
                </a:lnTo>
                <a:lnTo>
                  <a:pt x="116" y="26"/>
                </a:lnTo>
                <a:lnTo>
                  <a:pt x="114" y="18"/>
                </a:lnTo>
                <a:lnTo>
                  <a:pt x="114" y="16"/>
                </a:lnTo>
                <a:lnTo>
                  <a:pt x="112" y="12"/>
                </a:lnTo>
                <a:lnTo>
                  <a:pt x="110" y="10"/>
                </a:lnTo>
                <a:lnTo>
                  <a:pt x="110" y="6"/>
                </a:lnTo>
                <a:lnTo>
                  <a:pt x="108" y="4"/>
                </a:lnTo>
                <a:lnTo>
                  <a:pt x="108" y="2"/>
                </a:lnTo>
                <a:lnTo>
                  <a:pt x="106" y="2"/>
                </a:lnTo>
                <a:lnTo>
                  <a:pt x="106" y="2"/>
                </a:lnTo>
                <a:lnTo>
                  <a:pt x="106" y="0"/>
                </a:lnTo>
                <a:lnTo>
                  <a:pt x="104" y="0"/>
                </a:lnTo>
                <a:lnTo>
                  <a:pt x="104" y="0"/>
                </a:lnTo>
                <a:lnTo>
                  <a:pt x="102" y="0"/>
                </a:lnTo>
                <a:lnTo>
                  <a:pt x="102" y="0"/>
                </a:lnTo>
                <a:lnTo>
                  <a:pt x="100" y="0"/>
                </a:lnTo>
                <a:lnTo>
                  <a:pt x="100" y="0"/>
                </a:lnTo>
                <a:lnTo>
                  <a:pt x="98" y="2"/>
                </a:lnTo>
                <a:lnTo>
                  <a:pt x="98" y="2"/>
                </a:lnTo>
                <a:lnTo>
                  <a:pt x="96" y="4"/>
                </a:lnTo>
                <a:lnTo>
                  <a:pt x="90" y="8"/>
                </a:lnTo>
                <a:lnTo>
                  <a:pt x="88" y="10"/>
                </a:lnTo>
                <a:lnTo>
                  <a:pt x="88" y="12"/>
                </a:lnTo>
                <a:lnTo>
                  <a:pt x="86" y="12"/>
                </a:lnTo>
                <a:lnTo>
                  <a:pt x="86" y="12"/>
                </a:lnTo>
                <a:lnTo>
                  <a:pt x="84" y="12"/>
                </a:lnTo>
                <a:lnTo>
                  <a:pt x="80" y="14"/>
                </a:lnTo>
                <a:lnTo>
                  <a:pt x="76" y="14"/>
                </a:lnTo>
                <a:lnTo>
                  <a:pt x="72" y="14"/>
                </a:lnTo>
                <a:lnTo>
                  <a:pt x="70" y="14"/>
                </a:lnTo>
                <a:lnTo>
                  <a:pt x="68" y="14"/>
                </a:lnTo>
                <a:lnTo>
                  <a:pt x="62" y="14"/>
                </a:lnTo>
                <a:lnTo>
                  <a:pt x="56" y="12"/>
                </a:lnTo>
                <a:lnTo>
                  <a:pt x="50" y="10"/>
                </a:lnTo>
                <a:lnTo>
                  <a:pt x="40" y="10"/>
                </a:lnTo>
                <a:lnTo>
                  <a:pt x="36"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19" name="Freeform 142"/>
          <p:cNvSpPr>
            <a:spLocks/>
          </p:cNvSpPr>
          <p:nvPr/>
        </p:nvSpPr>
        <p:spPr bwMode="auto">
          <a:xfrm>
            <a:off x="5904291" y="3430294"/>
            <a:ext cx="204385" cy="128174"/>
          </a:xfrm>
          <a:custGeom>
            <a:avLst/>
            <a:gdLst>
              <a:gd name="T0" fmla="*/ 32 w 118"/>
              <a:gd name="T1" fmla="*/ 16 h 74"/>
              <a:gd name="T2" fmla="*/ 28 w 118"/>
              <a:gd name="T3" fmla="*/ 24 h 74"/>
              <a:gd name="T4" fmla="*/ 22 w 118"/>
              <a:gd name="T5" fmla="*/ 32 h 74"/>
              <a:gd name="T6" fmla="*/ 16 w 118"/>
              <a:gd name="T7" fmla="*/ 40 h 74"/>
              <a:gd name="T8" fmla="*/ 6 w 118"/>
              <a:gd name="T9" fmla="*/ 58 h 74"/>
              <a:gd name="T10" fmla="*/ 6 w 118"/>
              <a:gd name="T11" fmla="*/ 66 h 74"/>
              <a:gd name="T12" fmla="*/ 12 w 118"/>
              <a:gd name="T13" fmla="*/ 64 h 74"/>
              <a:gd name="T14" fmla="*/ 24 w 118"/>
              <a:gd name="T15" fmla="*/ 62 h 74"/>
              <a:gd name="T16" fmla="*/ 30 w 118"/>
              <a:gd name="T17" fmla="*/ 60 h 74"/>
              <a:gd name="T18" fmla="*/ 32 w 118"/>
              <a:gd name="T19" fmla="*/ 58 h 74"/>
              <a:gd name="T20" fmla="*/ 34 w 118"/>
              <a:gd name="T21" fmla="*/ 54 h 74"/>
              <a:gd name="T22" fmla="*/ 36 w 118"/>
              <a:gd name="T23" fmla="*/ 48 h 74"/>
              <a:gd name="T24" fmla="*/ 38 w 118"/>
              <a:gd name="T25" fmla="*/ 48 h 74"/>
              <a:gd name="T26" fmla="*/ 40 w 118"/>
              <a:gd name="T27" fmla="*/ 46 h 74"/>
              <a:gd name="T28" fmla="*/ 42 w 118"/>
              <a:gd name="T29" fmla="*/ 46 h 74"/>
              <a:gd name="T30" fmla="*/ 46 w 118"/>
              <a:gd name="T31" fmla="*/ 48 h 74"/>
              <a:gd name="T32" fmla="*/ 48 w 118"/>
              <a:gd name="T33" fmla="*/ 50 h 74"/>
              <a:gd name="T34" fmla="*/ 50 w 118"/>
              <a:gd name="T35" fmla="*/ 58 h 74"/>
              <a:gd name="T36" fmla="*/ 52 w 118"/>
              <a:gd name="T37" fmla="*/ 64 h 74"/>
              <a:gd name="T38" fmla="*/ 54 w 118"/>
              <a:gd name="T39" fmla="*/ 66 h 74"/>
              <a:gd name="T40" fmla="*/ 58 w 118"/>
              <a:gd name="T41" fmla="*/ 70 h 74"/>
              <a:gd name="T42" fmla="*/ 64 w 118"/>
              <a:gd name="T43" fmla="*/ 72 h 74"/>
              <a:gd name="T44" fmla="*/ 88 w 118"/>
              <a:gd name="T45" fmla="*/ 74 h 74"/>
              <a:gd name="T46" fmla="*/ 100 w 118"/>
              <a:gd name="T47" fmla="*/ 72 h 74"/>
              <a:gd name="T48" fmla="*/ 102 w 118"/>
              <a:gd name="T49" fmla="*/ 64 h 74"/>
              <a:gd name="T50" fmla="*/ 100 w 118"/>
              <a:gd name="T51" fmla="*/ 62 h 74"/>
              <a:gd name="T52" fmla="*/ 100 w 118"/>
              <a:gd name="T53" fmla="*/ 62 h 74"/>
              <a:gd name="T54" fmla="*/ 98 w 118"/>
              <a:gd name="T55" fmla="*/ 64 h 74"/>
              <a:gd name="T56" fmla="*/ 96 w 118"/>
              <a:gd name="T57" fmla="*/ 64 h 74"/>
              <a:gd name="T58" fmla="*/ 88 w 118"/>
              <a:gd name="T59" fmla="*/ 60 h 74"/>
              <a:gd name="T60" fmla="*/ 84 w 118"/>
              <a:gd name="T61" fmla="*/ 56 h 74"/>
              <a:gd name="T62" fmla="*/ 82 w 118"/>
              <a:gd name="T63" fmla="*/ 52 h 74"/>
              <a:gd name="T64" fmla="*/ 82 w 118"/>
              <a:gd name="T65" fmla="*/ 48 h 74"/>
              <a:gd name="T66" fmla="*/ 82 w 118"/>
              <a:gd name="T67" fmla="*/ 38 h 74"/>
              <a:gd name="T68" fmla="*/ 84 w 118"/>
              <a:gd name="T69" fmla="*/ 30 h 74"/>
              <a:gd name="T70" fmla="*/ 88 w 118"/>
              <a:gd name="T71" fmla="*/ 26 h 74"/>
              <a:gd name="T72" fmla="*/ 94 w 118"/>
              <a:gd name="T73" fmla="*/ 22 h 74"/>
              <a:gd name="T74" fmla="*/ 96 w 118"/>
              <a:gd name="T75" fmla="*/ 22 h 74"/>
              <a:gd name="T76" fmla="*/ 100 w 118"/>
              <a:gd name="T77" fmla="*/ 24 h 74"/>
              <a:gd name="T78" fmla="*/ 106 w 118"/>
              <a:gd name="T79" fmla="*/ 26 h 74"/>
              <a:gd name="T80" fmla="*/ 116 w 118"/>
              <a:gd name="T81" fmla="*/ 34 h 74"/>
              <a:gd name="T82" fmla="*/ 116 w 118"/>
              <a:gd name="T83" fmla="*/ 26 h 74"/>
              <a:gd name="T84" fmla="*/ 112 w 118"/>
              <a:gd name="T85" fmla="*/ 12 h 74"/>
              <a:gd name="T86" fmla="*/ 108 w 118"/>
              <a:gd name="T87" fmla="*/ 4 h 74"/>
              <a:gd name="T88" fmla="*/ 106 w 118"/>
              <a:gd name="T89" fmla="*/ 2 h 74"/>
              <a:gd name="T90" fmla="*/ 104 w 118"/>
              <a:gd name="T91" fmla="*/ 0 h 74"/>
              <a:gd name="T92" fmla="*/ 100 w 118"/>
              <a:gd name="T93" fmla="*/ 0 h 74"/>
              <a:gd name="T94" fmla="*/ 98 w 118"/>
              <a:gd name="T95" fmla="*/ 2 h 74"/>
              <a:gd name="T96" fmla="*/ 88 w 118"/>
              <a:gd name="T97" fmla="*/ 10 h 74"/>
              <a:gd name="T98" fmla="*/ 86 w 118"/>
              <a:gd name="T99" fmla="*/ 12 h 74"/>
              <a:gd name="T100" fmla="*/ 76 w 118"/>
              <a:gd name="T101" fmla="*/ 14 h 74"/>
              <a:gd name="T102" fmla="*/ 68 w 118"/>
              <a:gd name="T103" fmla="*/ 14 h 74"/>
              <a:gd name="T104" fmla="*/ 50 w 118"/>
              <a:gd name="T105" fmla="*/ 1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74">
                <a:moveTo>
                  <a:pt x="36" y="8"/>
                </a:moveTo>
                <a:lnTo>
                  <a:pt x="36" y="8"/>
                </a:lnTo>
                <a:lnTo>
                  <a:pt x="32" y="16"/>
                </a:lnTo>
                <a:lnTo>
                  <a:pt x="30" y="20"/>
                </a:lnTo>
                <a:lnTo>
                  <a:pt x="28" y="22"/>
                </a:lnTo>
                <a:lnTo>
                  <a:pt x="28" y="24"/>
                </a:lnTo>
                <a:lnTo>
                  <a:pt x="26" y="26"/>
                </a:lnTo>
                <a:lnTo>
                  <a:pt x="24" y="28"/>
                </a:lnTo>
                <a:lnTo>
                  <a:pt x="22" y="32"/>
                </a:lnTo>
                <a:lnTo>
                  <a:pt x="18" y="38"/>
                </a:lnTo>
                <a:lnTo>
                  <a:pt x="16" y="38"/>
                </a:lnTo>
                <a:lnTo>
                  <a:pt x="16" y="40"/>
                </a:lnTo>
                <a:lnTo>
                  <a:pt x="14" y="44"/>
                </a:lnTo>
                <a:lnTo>
                  <a:pt x="12" y="48"/>
                </a:lnTo>
                <a:lnTo>
                  <a:pt x="6" y="58"/>
                </a:lnTo>
                <a:lnTo>
                  <a:pt x="0" y="70"/>
                </a:lnTo>
                <a:lnTo>
                  <a:pt x="4" y="68"/>
                </a:lnTo>
                <a:lnTo>
                  <a:pt x="6" y="66"/>
                </a:lnTo>
                <a:lnTo>
                  <a:pt x="10" y="64"/>
                </a:lnTo>
                <a:lnTo>
                  <a:pt x="10" y="64"/>
                </a:lnTo>
                <a:lnTo>
                  <a:pt x="12" y="64"/>
                </a:lnTo>
                <a:lnTo>
                  <a:pt x="14" y="64"/>
                </a:lnTo>
                <a:lnTo>
                  <a:pt x="20" y="62"/>
                </a:lnTo>
                <a:lnTo>
                  <a:pt x="24" y="62"/>
                </a:lnTo>
                <a:lnTo>
                  <a:pt x="28" y="62"/>
                </a:lnTo>
                <a:lnTo>
                  <a:pt x="28" y="60"/>
                </a:lnTo>
                <a:lnTo>
                  <a:pt x="30" y="60"/>
                </a:lnTo>
                <a:lnTo>
                  <a:pt x="30" y="60"/>
                </a:lnTo>
                <a:lnTo>
                  <a:pt x="32" y="60"/>
                </a:lnTo>
                <a:lnTo>
                  <a:pt x="32" y="58"/>
                </a:lnTo>
                <a:lnTo>
                  <a:pt x="32" y="58"/>
                </a:lnTo>
                <a:lnTo>
                  <a:pt x="34" y="56"/>
                </a:lnTo>
                <a:lnTo>
                  <a:pt x="34" y="54"/>
                </a:lnTo>
                <a:lnTo>
                  <a:pt x="34" y="52"/>
                </a:lnTo>
                <a:lnTo>
                  <a:pt x="36" y="50"/>
                </a:lnTo>
                <a:lnTo>
                  <a:pt x="36" y="48"/>
                </a:lnTo>
                <a:lnTo>
                  <a:pt x="36" y="48"/>
                </a:lnTo>
                <a:lnTo>
                  <a:pt x="36" y="48"/>
                </a:lnTo>
                <a:lnTo>
                  <a:pt x="38" y="48"/>
                </a:lnTo>
                <a:lnTo>
                  <a:pt x="38" y="46"/>
                </a:lnTo>
                <a:lnTo>
                  <a:pt x="38" y="46"/>
                </a:lnTo>
                <a:lnTo>
                  <a:pt x="40" y="46"/>
                </a:lnTo>
                <a:lnTo>
                  <a:pt x="40" y="46"/>
                </a:lnTo>
                <a:lnTo>
                  <a:pt x="42" y="46"/>
                </a:lnTo>
                <a:lnTo>
                  <a:pt x="42" y="46"/>
                </a:lnTo>
                <a:lnTo>
                  <a:pt x="44" y="48"/>
                </a:lnTo>
                <a:lnTo>
                  <a:pt x="44" y="48"/>
                </a:lnTo>
                <a:lnTo>
                  <a:pt x="46" y="48"/>
                </a:lnTo>
                <a:lnTo>
                  <a:pt x="46" y="48"/>
                </a:lnTo>
                <a:lnTo>
                  <a:pt x="46" y="50"/>
                </a:lnTo>
                <a:lnTo>
                  <a:pt x="48" y="50"/>
                </a:lnTo>
                <a:lnTo>
                  <a:pt x="48" y="52"/>
                </a:lnTo>
                <a:lnTo>
                  <a:pt x="48" y="54"/>
                </a:lnTo>
                <a:lnTo>
                  <a:pt x="50" y="58"/>
                </a:lnTo>
                <a:lnTo>
                  <a:pt x="50" y="60"/>
                </a:lnTo>
                <a:lnTo>
                  <a:pt x="52" y="62"/>
                </a:lnTo>
                <a:lnTo>
                  <a:pt x="52" y="64"/>
                </a:lnTo>
                <a:lnTo>
                  <a:pt x="52" y="66"/>
                </a:lnTo>
                <a:lnTo>
                  <a:pt x="52" y="66"/>
                </a:lnTo>
                <a:lnTo>
                  <a:pt x="54" y="66"/>
                </a:lnTo>
                <a:lnTo>
                  <a:pt x="54" y="68"/>
                </a:lnTo>
                <a:lnTo>
                  <a:pt x="56" y="70"/>
                </a:lnTo>
                <a:lnTo>
                  <a:pt x="58" y="70"/>
                </a:lnTo>
                <a:lnTo>
                  <a:pt x="60" y="70"/>
                </a:lnTo>
                <a:lnTo>
                  <a:pt x="62" y="72"/>
                </a:lnTo>
                <a:lnTo>
                  <a:pt x="64" y="72"/>
                </a:lnTo>
                <a:lnTo>
                  <a:pt x="68" y="74"/>
                </a:lnTo>
                <a:lnTo>
                  <a:pt x="76" y="74"/>
                </a:lnTo>
                <a:lnTo>
                  <a:pt x="88" y="74"/>
                </a:lnTo>
                <a:lnTo>
                  <a:pt x="100" y="74"/>
                </a:lnTo>
                <a:lnTo>
                  <a:pt x="100" y="72"/>
                </a:lnTo>
                <a:lnTo>
                  <a:pt x="100" y="72"/>
                </a:lnTo>
                <a:lnTo>
                  <a:pt x="102" y="68"/>
                </a:lnTo>
                <a:lnTo>
                  <a:pt x="102" y="66"/>
                </a:lnTo>
                <a:lnTo>
                  <a:pt x="102" y="64"/>
                </a:lnTo>
                <a:lnTo>
                  <a:pt x="102" y="64"/>
                </a:lnTo>
                <a:lnTo>
                  <a:pt x="100" y="62"/>
                </a:lnTo>
                <a:lnTo>
                  <a:pt x="100" y="62"/>
                </a:lnTo>
                <a:lnTo>
                  <a:pt x="100" y="62"/>
                </a:lnTo>
                <a:lnTo>
                  <a:pt x="100" y="62"/>
                </a:lnTo>
                <a:lnTo>
                  <a:pt x="100" y="62"/>
                </a:lnTo>
                <a:lnTo>
                  <a:pt x="98" y="62"/>
                </a:lnTo>
                <a:lnTo>
                  <a:pt x="98" y="64"/>
                </a:lnTo>
                <a:lnTo>
                  <a:pt x="98" y="64"/>
                </a:lnTo>
                <a:lnTo>
                  <a:pt x="98" y="64"/>
                </a:lnTo>
                <a:lnTo>
                  <a:pt x="96" y="64"/>
                </a:lnTo>
                <a:lnTo>
                  <a:pt x="96" y="64"/>
                </a:lnTo>
                <a:lnTo>
                  <a:pt x="94" y="62"/>
                </a:lnTo>
                <a:lnTo>
                  <a:pt x="92" y="62"/>
                </a:lnTo>
                <a:lnTo>
                  <a:pt x="88" y="60"/>
                </a:lnTo>
                <a:lnTo>
                  <a:pt x="86" y="58"/>
                </a:lnTo>
                <a:lnTo>
                  <a:pt x="84" y="56"/>
                </a:lnTo>
                <a:lnTo>
                  <a:pt x="84" y="56"/>
                </a:lnTo>
                <a:lnTo>
                  <a:pt x="82" y="54"/>
                </a:lnTo>
                <a:lnTo>
                  <a:pt x="82" y="54"/>
                </a:lnTo>
                <a:lnTo>
                  <a:pt x="82" y="52"/>
                </a:lnTo>
                <a:lnTo>
                  <a:pt x="82" y="52"/>
                </a:lnTo>
                <a:lnTo>
                  <a:pt x="82" y="50"/>
                </a:lnTo>
                <a:lnTo>
                  <a:pt x="82" y="48"/>
                </a:lnTo>
                <a:lnTo>
                  <a:pt x="82" y="46"/>
                </a:lnTo>
                <a:lnTo>
                  <a:pt x="82" y="42"/>
                </a:lnTo>
                <a:lnTo>
                  <a:pt x="82" y="38"/>
                </a:lnTo>
                <a:lnTo>
                  <a:pt x="82" y="36"/>
                </a:lnTo>
                <a:lnTo>
                  <a:pt x="84" y="32"/>
                </a:lnTo>
                <a:lnTo>
                  <a:pt x="84" y="30"/>
                </a:lnTo>
                <a:lnTo>
                  <a:pt x="86" y="30"/>
                </a:lnTo>
                <a:lnTo>
                  <a:pt x="86" y="28"/>
                </a:lnTo>
                <a:lnTo>
                  <a:pt x="88" y="26"/>
                </a:lnTo>
                <a:lnTo>
                  <a:pt x="90" y="26"/>
                </a:lnTo>
                <a:lnTo>
                  <a:pt x="92" y="24"/>
                </a:lnTo>
                <a:lnTo>
                  <a:pt x="94" y="22"/>
                </a:lnTo>
                <a:lnTo>
                  <a:pt x="94" y="22"/>
                </a:lnTo>
                <a:lnTo>
                  <a:pt x="96" y="22"/>
                </a:lnTo>
                <a:lnTo>
                  <a:pt x="96" y="22"/>
                </a:lnTo>
                <a:lnTo>
                  <a:pt x="98" y="22"/>
                </a:lnTo>
                <a:lnTo>
                  <a:pt x="98" y="22"/>
                </a:lnTo>
                <a:lnTo>
                  <a:pt x="100" y="24"/>
                </a:lnTo>
                <a:lnTo>
                  <a:pt x="102" y="24"/>
                </a:lnTo>
                <a:lnTo>
                  <a:pt x="104" y="26"/>
                </a:lnTo>
                <a:lnTo>
                  <a:pt x="106" y="26"/>
                </a:lnTo>
                <a:lnTo>
                  <a:pt x="110" y="28"/>
                </a:lnTo>
                <a:lnTo>
                  <a:pt x="112" y="32"/>
                </a:lnTo>
                <a:lnTo>
                  <a:pt x="116" y="34"/>
                </a:lnTo>
                <a:lnTo>
                  <a:pt x="118" y="36"/>
                </a:lnTo>
                <a:lnTo>
                  <a:pt x="116" y="30"/>
                </a:lnTo>
                <a:lnTo>
                  <a:pt x="116" y="26"/>
                </a:lnTo>
                <a:lnTo>
                  <a:pt x="114" y="18"/>
                </a:lnTo>
                <a:lnTo>
                  <a:pt x="114" y="16"/>
                </a:lnTo>
                <a:lnTo>
                  <a:pt x="112" y="12"/>
                </a:lnTo>
                <a:lnTo>
                  <a:pt x="110" y="10"/>
                </a:lnTo>
                <a:lnTo>
                  <a:pt x="110" y="6"/>
                </a:lnTo>
                <a:lnTo>
                  <a:pt x="108" y="4"/>
                </a:lnTo>
                <a:lnTo>
                  <a:pt x="108" y="2"/>
                </a:lnTo>
                <a:lnTo>
                  <a:pt x="106" y="2"/>
                </a:lnTo>
                <a:lnTo>
                  <a:pt x="106" y="2"/>
                </a:lnTo>
                <a:lnTo>
                  <a:pt x="106" y="0"/>
                </a:lnTo>
                <a:lnTo>
                  <a:pt x="104" y="0"/>
                </a:lnTo>
                <a:lnTo>
                  <a:pt x="104" y="0"/>
                </a:lnTo>
                <a:lnTo>
                  <a:pt x="102" y="0"/>
                </a:lnTo>
                <a:lnTo>
                  <a:pt x="102" y="0"/>
                </a:lnTo>
                <a:lnTo>
                  <a:pt x="100" y="0"/>
                </a:lnTo>
                <a:lnTo>
                  <a:pt x="100" y="0"/>
                </a:lnTo>
                <a:lnTo>
                  <a:pt x="98" y="2"/>
                </a:lnTo>
                <a:lnTo>
                  <a:pt x="98" y="2"/>
                </a:lnTo>
                <a:lnTo>
                  <a:pt x="96" y="4"/>
                </a:lnTo>
                <a:lnTo>
                  <a:pt x="90" y="8"/>
                </a:lnTo>
                <a:lnTo>
                  <a:pt x="88" y="10"/>
                </a:lnTo>
                <a:lnTo>
                  <a:pt x="88" y="12"/>
                </a:lnTo>
                <a:lnTo>
                  <a:pt x="86" y="12"/>
                </a:lnTo>
                <a:lnTo>
                  <a:pt x="86" y="12"/>
                </a:lnTo>
                <a:lnTo>
                  <a:pt x="84" y="12"/>
                </a:lnTo>
                <a:lnTo>
                  <a:pt x="80" y="14"/>
                </a:lnTo>
                <a:lnTo>
                  <a:pt x="76" y="14"/>
                </a:lnTo>
                <a:lnTo>
                  <a:pt x="72" y="14"/>
                </a:lnTo>
                <a:lnTo>
                  <a:pt x="70" y="14"/>
                </a:lnTo>
                <a:lnTo>
                  <a:pt x="68" y="14"/>
                </a:lnTo>
                <a:lnTo>
                  <a:pt x="62" y="14"/>
                </a:lnTo>
                <a:lnTo>
                  <a:pt x="56" y="12"/>
                </a:lnTo>
                <a:lnTo>
                  <a:pt x="50" y="10"/>
                </a:lnTo>
                <a:lnTo>
                  <a:pt x="40" y="10"/>
                </a:lnTo>
                <a:lnTo>
                  <a:pt x="36"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0" name="Freeform 143"/>
          <p:cNvSpPr>
            <a:spLocks/>
          </p:cNvSpPr>
          <p:nvPr/>
        </p:nvSpPr>
        <p:spPr bwMode="auto">
          <a:xfrm>
            <a:off x="5644479" y="3260551"/>
            <a:ext cx="322166" cy="290989"/>
          </a:xfrm>
          <a:custGeom>
            <a:avLst/>
            <a:gdLst>
              <a:gd name="T0" fmla="*/ 140 w 186"/>
              <a:gd name="T1" fmla="*/ 162 h 168"/>
              <a:gd name="T2" fmla="*/ 122 w 186"/>
              <a:gd name="T3" fmla="*/ 162 h 168"/>
              <a:gd name="T4" fmla="*/ 122 w 186"/>
              <a:gd name="T5" fmla="*/ 154 h 168"/>
              <a:gd name="T6" fmla="*/ 120 w 186"/>
              <a:gd name="T7" fmla="*/ 150 h 168"/>
              <a:gd name="T8" fmla="*/ 116 w 186"/>
              <a:gd name="T9" fmla="*/ 148 h 168"/>
              <a:gd name="T10" fmla="*/ 110 w 186"/>
              <a:gd name="T11" fmla="*/ 150 h 168"/>
              <a:gd name="T12" fmla="*/ 106 w 186"/>
              <a:gd name="T13" fmla="*/ 152 h 168"/>
              <a:gd name="T14" fmla="*/ 94 w 186"/>
              <a:gd name="T15" fmla="*/ 148 h 168"/>
              <a:gd name="T16" fmla="*/ 82 w 186"/>
              <a:gd name="T17" fmla="*/ 138 h 168"/>
              <a:gd name="T18" fmla="*/ 72 w 186"/>
              <a:gd name="T19" fmla="*/ 128 h 168"/>
              <a:gd name="T20" fmla="*/ 72 w 186"/>
              <a:gd name="T21" fmla="*/ 120 h 168"/>
              <a:gd name="T22" fmla="*/ 76 w 186"/>
              <a:gd name="T23" fmla="*/ 114 h 168"/>
              <a:gd name="T24" fmla="*/ 74 w 186"/>
              <a:gd name="T25" fmla="*/ 112 h 168"/>
              <a:gd name="T26" fmla="*/ 64 w 186"/>
              <a:gd name="T27" fmla="*/ 110 h 168"/>
              <a:gd name="T28" fmla="*/ 52 w 186"/>
              <a:gd name="T29" fmla="*/ 108 h 168"/>
              <a:gd name="T30" fmla="*/ 48 w 186"/>
              <a:gd name="T31" fmla="*/ 106 h 168"/>
              <a:gd name="T32" fmla="*/ 52 w 186"/>
              <a:gd name="T33" fmla="*/ 102 h 168"/>
              <a:gd name="T34" fmla="*/ 52 w 186"/>
              <a:gd name="T35" fmla="*/ 100 h 168"/>
              <a:gd name="T36" fmla="*/ 48 w 186"/>
              <a:gd name="T37" fmla="*/ 96 h 168"/>
              <a:gd name="T38" fmla="*/ 44 w 186"/>
              <a:gd name="T39" fmla="*/ 90 h 168"/>
              <a:gd name="T40" fmla="*/ 40 w 186"/>
              <a:gd name="T41" fmla="*/ 86 h 168"/>
              <a:gd name="T42" fmla="*/ 36 w 186"/>
              <a:gd name="T43" fmla="*/ 88 h 168"/>
              <a:gd name="T44" fmla="*/ 28 w 186"/>
              <a:gd name="T45" fmla="*/ 90 h 168"/>
              <a:gd name="T46" fmla="*/ 22 w 186"/>
              <a:gd name="T47" fmla="*/ 92 h 168"/>
              <a:gd name="T48" fmla="*/ 20 w 186"/>
              <a:gd name="T49" fmla="*/ 98 h 168"/>
              <a:gd name="T50" fmla="*/ 20 w 186"/>
              <a:gd name="T51" fmla="*/ 104 h 168"/>
              <a:gd name="T52" fmla="*/ 14 w 186"/>
              <a:gd name="T53" fmla="*/ 104 h 168"/>
              <a:gd name="T54" fmla="*/ 0 w 186"/>
              <a:gd name="T55" fmla="*/ 98 h 168"/>
              <a:gd name="T56" fmla="*/ 4 w 186"/>
              <a:gd name="T57" fmla="*/ 54 h 168"/>
              <a:gd name="T58" fmla="*/ 10 w 186"/>
              <a:gd name="T59" fmla="*/ 30 h 168"/>
              <a:gd name="T60" fmla="*/ 14 w 186"/>
              <a:gd name="T61" fmla="*/ 22 h 168"/>
              <a:gd name="T62" fmla="*/ 30 w 186"/>
              <a:gd name="T63" fmla="*/ 10 h 168"/>
              <a:gd name="T64" fmla="*/ 42 w 186"/>
              <a:gd name="T65" fmla="*/ 10 h 168"/>
              <a:gd name="T66" fmla="*/ 42 w 186"/>
              <a:gd name="T67" fmla="*/ 28 h 168"/>
              <a:gd name="T68" fmla="*/ 46 w 186"/>
              <a:gd name="T69" fmla="*/ 36 h 168"/>
              <a:gd name="T70" fmla="*/ 48 w 186"/>
              <a:gd name="T71" fmla="*/ 38 h 168"/>
              <a:gd name="T72" fmla="*/ 60 w 186"/>
              <a:gd name="T73" fmla="*/ 36 h 168"/>
              <a:gd name="T74" fmla="*/ 64 w 186"/>
              <a:gd name="T75" fmla="*/ 40 h 168"/>
              <a:gd name="T76" fmla="*/ 72 w 186"/>
              <a:gd name="T77" fmla="*/ 46 h 168"/>
              <a:gd name="T78" fmla="*/ 84 w 186"/>
              <a:gd name="T79" fmla="*/ 46 h 168"/>
              <a:gd name="T80" fmla="*/ 88 w 186"/>
              <a:gd name="T81" fmla="*/ 42 h 168"/>
              <a:gd name="T82" fmla="*/ 88 w 186"/>
              <a:gd name="T83" fmla="*/ 32 h 168"/>
              <a:gd name="T84" fmla="*/ 94 w 186"/>
              <a:gd name="T85" fmla="*/ 34 h 168"/>
              <a:gd name="T86" fmla="*/ 100 w 186"/>
              <a:gd name="T87" fmla="*/ 46 h 168"/>
              <a:gd name="T88" fmla="*/ 102 w 186"/>
              <a:gd name="T89" fmla="*/ 50 h 168"/>
              <a:gd name="T90" fmla="*/ 112 w 186"/>
              <a:gd name="T91" fmla="*/ 48 h 168"/>
              <a:gd name="T92" fmla="*/ 122 w 186"/>
              <a:gd name="T93" fmla="*/ 46 h 168"/>
              <a:gd name="T94" fmla="*/ 142 w 186"/>
              <a:gd name="T95" fmla="*/ 48 h 168"/>
              <a:gd name="T96" fmla="*/ 152 w 186"/>
              <a:gd name="T97" fmla="*/ 54 h 168"/>
              <a:gd name="T98" fmla="*/ 154 w 186"/>
              <a:gd name="T99" fmla="*/ 58 h 168"/>
              <a:gd name="T100" fmla="*/ 154 w 186"/>
              <a:gd name="T101" fmla="*/ 74 h 168"/>
              <a:gd name="T102" fmla="*/ 156 w 186"/>
              <a:gd name="T103" fmla="*/ 86 h 168"/>
              <a:gd name="T104" fmla="*/ 160 w 186"/>
              <a:gd name="T105" fmla="*/ 92 h 168"/>
              <a:gd name="T106" fmla="*/ 174 w 186"/>
              <a:gd name="T107" fmla="*/ 98 h 168"/>
              <a:gd name="T108" fmla="*/ 184 w 186"/>
              <a:gd name="T109" fmla="*/ 114 h 168"/>
              <a:gd name="T110" fmla="*/ 176 w 186"/>
              <a:gd name="T111" fmla="*/ 126 h 168"/>
              <a:gd name="T112" fmla="*/ 164 w 186"/>
              <a:gd name="T113" fmla="*/ 14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68">
                <a:moveTo>
                  <a:pt x="150" y="168"/>
                </a:moveTo>
                <a:lnTo>
                  <a:pt x="150" y="168"/>
                </a:lnTo>
                <a:lnTo>
                  <a:pt x="146" y="166"/>
                </a:lnTo>
                <a:lnTo>
                  <a:pt x="142" y="164"/>
                </a:lnTo>
                <a:lnTo>
                  <a:pt x="140" y="162"/>
                </a:lnTo>
                <a:lnTo>
                  <a:pt x="140" y="162"/>
                </a:lnTo>
                <a:lnTo>
                  <a:pt x="138" y="162"/>
                </a:lnTo>
                <a:lnTo>
                  <a:pt x="134" y="162"/>
                </a:lnTo>
                <a:lnTo>
                  <a:pt x="128" y="162"/>
                </a:lnTo>
                <a:lnTo>
                  <a:pt x="122" y="162"/>
                </a:lnTo>
                <a:lnTo>
                  <a:pt x="120" y="162"/>
                </a:lnTo>
                <a:lnTo>
                  <a:pt x="120" y="160"/>
                </a:lnTo>
                <a:lnTo>
                  <a:pt x="122" y="156"/>
                </a:lnTo>
                <a:lnTo>
                  <a:pt x="122" y="156"/>
                </a:lnTo>
                <a:lnTo>
                  <a:pt x="122" y="154"/>
                </a:lnTo>
                <a:lnTo>
                  <a:pt x="122" y="152"/>
                </a:lnTo>
                <a:lnTo>
                  <a:pt x="122" y="152"/>
                </a:lnTo>
                <a:lnTo>
                  <a:pt x="122" y="150"/>
                </a:lnTo>
                <a:lnTo>
                  <a:pt x="120" y="150"/>
                </a:lnTo>
                <a:lnTo>
                  <a:pt x="120" y="150"/>
                </a:lnTo>
                <a:lnTo>
                  <a:pt x="120" y="148"/>
                </a:lnTo>
                <a:lnTo>
                  <a:pt x="118" y="148"/>
                </a:lnTo>
                <a:lnTo>
                  <a:pt x="118" y="148"/>
                </a:lnTo>
                <a:lnTo>
                  <a:pt x="116" y="148"/>
                </a:lnTo>
                <a:lnTo>
                  <a:pt x="116" y="148"/>
                </a:lnTo>
                <a:lnTo>
                  <a:pt x="114" y="148"/>
                </a:lnTo>
                <a:lnTo>
                  <a:pt x="114" y="148"/>
                </a:lnTo>
                <a:lnTo>
                  <a:pt x="114" y="148"/>
                </a:lnTo>
                <a:lnTo>
                  <a:pt x="112" y="148"/>
                </a:lnTo>
                <a:lnTo>
                  <a:pt x="110" y="150"/>
                </a:lnTo>
                <a:lnTo>
                  <a:pt x="108" y="150"/>
                </a:lnTo>
                <a:lnTo>
                  <a:pt x="108" y="152"/>
                </a:lnTo>
                <a:lnTo>
                  <a:pt x="106" y="152"/>
                </a:lnTo>
                <a:lnTo>
                  <a:pt x="106" y="152"/>
                </a:lnTo>
                <a:lnTo>
                  <a:pt x="106" y="152"/>
                </a:lnTo>
                <a:lnTo>
                  <a:pt x="104" y="152"/>
                </a:lnTo>
                <a:lnTo>
                  <a:pt x="102" y="152"/>
                </a:lnTo>
                <a:lnTo>
                  <a:pt x="100" y="150"/>
                </a:lnTo>
                <a:lnTo>
                  <a:pt x="96" y="150"/>
                </a:lnTo>
                <a:lnTo>
                  <a:pt x="94" y="148"/>
                </a:lnTo>
                <a:lnTo>
                  <a:pt x="92" y="146"/>
                </a:lnTo>
                <a:lnTo>
                  <a:pt x="88" y="144"/>
                </a:lnTo>
                <a:lnTo>
                  <a:pt x="86" y="142"/>
                </a:lnTo>
                <a:lnTo>
                  <a:pt x="84" y="140"/>
                </a:lnTo>
                <a:lnTo>
                  <a:pt x="82" y="138"/>
                </a:lnTo>
                <a:lnTo>
                  <a:pt x="80" y="136"/>
                </a:lnTo>
                <a:lnTo>
                  <a:pt x="78" y="134"/>
                </a:lnTo>
                <a:lnTo>
                  <a:pt x="76" y="132"/>
                </a:lnTo>
                <a:lnTo>
                  <a:pt x="74" y="130"/>
                </a:lnTo>
                <a:lnTo>
                  <a:pt x="72" y="128"/>
                </a:lnTo>
                <a:lnTo>
                  <a:pt x="72" y="126"/>
                </a:lnTo>
                <a:lnTo>
                  <a:pt x="72" y="124"/>
                </a:lnTo>
                <a:lnTo>
                  <a:pt x="72" y="124"/>
                </a:lnTo>
                <a:lnTo>
                  <a:pt x="72" y="122"/>
                </a:lnTo>
                <a:lnTo>
                  <a:pt x="72" y="120"/>
                </a:lnTo>
                <a:lnTo>
                  <a:pt x="74" y="120"/>
                </a:lnTo>
                <a:lnTo>
                  <a:pt x="74" y="118"/>
                </a:lnTo>
                <a:lnTo>
                  <a:pt x="76" y="116"/>
                </a:lnTo>
                <a:lnTo>
                  <a:pt x="76" y="116"/>
                </a:lnTo>
                <a:lnTo>
                  <a:pt x="76" y="114"/>
                </a:lnTo>
                <a:lnTo>
                  <a:pt x="76" y="114"/>
                </a:lnTo>
                <a:lnTo>
                  <a:pt x="76" y="114"/>
                </a:lnTo>
                <a:lnTo>
                  <a:pt x="76" y="112"/>
                </a:lnTo>
                <a:lnTo>
                  <a:pt x="74" y="112"/>
                </a:lnTo>
                <a:lnTo>
                  <a:pt x="74" y="112"/>
                </a:lnTo>
                <a:lnTo>
                  <a:pt x="72" y="110"/>
                </a:lnTo>
                <a:lnTo>
                  <a:pt x="70" y="110"/>
                </a:lnTo>
                <a:lnTo>
                  <a:pt x="68" y="110"/>
                </a:lnTo>
                <a:lnTo>
                  <a:pt x="66" y="110"/>
                </a:lnTo>
                <a:lnTo>
                  <a:pt x="64" y="110"/>
                </a:lnTo>
                <a:lnTo>
                  <a:pt x="62" y="110"/>
                </a:lnTo>
                <a:lnTo>
                  <a:pt x="60" y="110"/>
                </a:lnTo>
                <a:lnTo>
                  <a:pt x="58" y="110"/>
                </a:lnTo>
                <a:lnTo>
                  <a:pt x="54" y="110"/>
                </a:lnTo>
                <a:lnTo>
                  <a:pt x="52" y="108"/>
                </a:lnTo>
                <a:lnTo>
                  <a:pt x="50" y="108"/>
                </a:lnTo>
                <a:lnTo>
                  <a:pt x="50" y="108"/>
                </a:lnTo>
                <a:lnTo>
                  <a:pt x="50" y="108"/>
                </a:lnTo>
                <a:lnTo>
                  <a:pt x="50" y="108"/>
                </a:lnTo>
                <a:lnTo>
                  <a:pt x="48" y="106"/>
                </a:lnTo>
                <a:lnTo>
                  <a:pt x="48" y="106"/>
                </a:lnTo>
                <a:lnTo>
                  <a:pt x="50" y="106"/>
                </a:lnTo>
                <a:lnTo>
                  <a:pt x="50" y="104"/>
                </a:lnTo>
                <a:lnTo>
                  <a:pt x="50" y="104"/>
                </a:lnTo>
                <a:lnTo>
                  <a:pt x="52" y="102"/>
                </a:lnTo>
                <a:lnTo>
                  <a:pt x="52" y="102"/>
                </a:lnTo>
                <a:lnTo>
                  <a:pt x="52" y="100"/>
                </a:lnTo>
                <a:lnTo>
                  <a:pt x="52" y="100"/>
                </a:lnTo>
                <a:lnTo>
                  <a:pt x="52" y="100"/>
                </a:lnTo>
                <a:lnTo>
                  <a:pt x="52" y="100"/>
                </a:lnTo>
                <a:lnTo>
                  <a:pt x="52" y="100"/>
                </a:lnTo>
                <a:lnTo>
                  <a:pt x="52" y="98"/>
                </a:lnTo>
                <a:lnTo>
                  <a:pt x="50" y="98"/>
                </a:lnTo>
                <a:lnTo>
                  <a:pt x="50" y="96"/>
                </a:lnTo>
                <a:lnTo>
                  <a:pt x="48" y="96"/>
                </a:lnTo>
                <a:lnTo>
                  <a:pt x="46" y="94"/>
                </a:lnTo>
                <a:lnTo>
                  <a:pt x="46" y="94"/>
                </a:lnTo>
                <a:lnTo>
                  <a:pt x="44" y="94"/>
                </a:lnTo>
                <a:lnTo>
                  <a:pt x="44" y="92"/>
                </a:lnTo>
                <a:lnTo>
                  <a:pt x="44" y="90"/>
                </a:lnTo>
                <a:lnTo>
                  <a:pt x="42" y="88"/>
                </a:lnTo>
                <a:lnTo>
                  <a:pt x="42" y="86"/>
                </a:lnTo>
                <a:lnTo>
                  <a:pt x="42" y="86"/>
                </a:lnTo>
                <a:lnTo>
                  <a:pt x="42" y="86"/>
                </a:lnTo>
                <a:lnTo>
                  <a:pt x="40" y="86"/>
                </a:lnTo>
                <a:lnTo>
                  <a:pt x="40" y="86"/>
                </a:lnTo>
                <a:lnTo>
                  <a:pt x="40" y="86"/>
                </a:lnTo>
                <a:lnTo>
                  <a:pt x="38" y="86"/>
                </a:lnTo>
                <a:lnTo>
                  <a:pt x="38" y="86"/>
                </a:lnTo>
                <a:lnTo>
                  <a:pt x="36" y="88"/>
                </a:lnTo>
                <a:lnTo>
                  <a:pt x="34" y="88"/>
                </a:lnTo>
                <a:lnTo>
                  <a:pt x="32" y="90"/>
                </a:lnTo>
                <a:lnTo>
                  <a:pt x="30" y="90"/>
                </a:lnTo>
                <a:lnTo>
                  <a:pt x="30" y="90"/>
                </a:lnTo>
                <a:lnTo>
                  <a:pt x="28" y="90"/>
                </a:lnTo>
                <a:lnTo>
                  <a:pt x="26" y="92"/>
                </a:lnTo>
                <a:lnTo>
                  <a:pt x="24" y="92"/>
                </a:lnTo>
                <a:lnTo>
                  <a:pt x="24" y="92"/>
                </a:lnTo>
                <a:lnTo>
                  <a:pt x="22" y="92"/>
                </a:lnTo>
                <a:lnTo>
                  <a:pt x="22" y="92"/>
                </a:lnTo>
                <a:lnTo>
                  <a:pt x="22" y="94"/>
                </a:lnTo>
                <a:lnTo>
                  <a:pt x="20" y="94"/>
                </a:lnTo>
                <a:lnTo>
                  <a:pt x="20" y="94"/>
                </a:lnTo>
                <a:lnTo>
                  <a:pt x="20" y="96"/>
                </a:lnTo>
                <a:lnTo>
                  <a:pt x="20" y="98"/>
                </a:lnTo>
                <a:lnTo>
                  <a:pt x="20" y="100"/>
                </a:lnTo>
                <a:lnTo>
                  <a:pt x="20" y="102"/>
                </a:lnTo>
                <a:lnTo>
                  <a:pt x="20" y="102"/>
                </a:lnTo>
                <a:lnTo>
                  <a:pt x="20" y="102"/>
                </a:lnTo>
                <a:lnTo>
                  <a:pt x="20" y="104"/>
                </a:lnTo>
                <a:lnTo>
                  <a:pt x="18" y="104"/>
                </a:lnTo>
                <a:lnTo>
                  <a:pt x="18" y="104"/>
                </a:lnTo>
                <a:lnTo>
                  <a:pt x="16" y="104"/>
                </a:lnTo>
                <a:lnTo>
                  <a:pt x="16" y="104"/>
                </a:lnTo>
                <a:lnTo>
                  <a:pt x="14" y="104"/>
                </a:lnTo>
                <a:lnTo>
                  <a:pt x="12" y="102"/>
                </a:lnTo>
                <a:lnTo>
                  <a:pt x="8" y="102"/>
                </a:lnTo>
                <a:lnTo>
                  <a:pt x="6" y="100"/>
                </a:lnTo>
                <a:lnTo>
                  <a:pt x="2" y="100"/>
                </a:lnTo>
                <a:lnTo>
                  <a:pt x="0" y="98"/>
                </a:lnTo>
                <a:lnTo>
                  <a:pt x="0" y="88"/>
                </a:lnTo>
                <a:lnTo>
                  <a:pt x="2" y="80"/>
                </a:lnTo>
                <a:lnTo>
                  <a:pt x="2" y="68"/>
                </a:lnTo>
                <a:lnTo>
                  <a:pt x="4" y="62"/>
                </a:lnTo>
                <a:lnTo>
                  <a:pt x="4" y="54"/>
                </a:lnTo>
                <a:lnTo>
                  <a:pt x="6" y="48"/>
                </a:lnTo>
                <a:lnTo>
                  <a:pt x="6" y="42"/>
                </a:lnTo>
                <a:lnTo>
                  <a:pt x="8" y="38"/>
                </a:lnTo>
                <a:lnTo>
                  <a:pt x="8" y="32"/>
                </a:lnTo>
                <a:lnTo>
                  <a:pt x="10" y="30"/>
                </a:lnTo>
                <a:lnTo>
                  <a:pt x="10" y="28"/>
                </a:lnTo>
                <a:lnTo>
                  <a:pt x="10" y="26"/>
                </a:lnTo>
                <a:lnTo>
                  <a:pt x="12" y="24"/>
                </a:lnTo>
                <a:lnTo>
                  <a:pt x="12" y="24"/>
                </a:lnTo>
                <a:lnTo>
                  <a:pt x="14" y="22"/>
                </a:lnTo>
                <a:lnTo>
                  <a:pt x="16" y="20"/>
                </a:lnTo>
                <a:lnTo>
                  <a:pt x="18" y="18"/>
                </a:lnTo>
                <a:lnTo>
                  <a:pt x="22" y="16"/>
                </a:lnTo>
                <a:lnTo>
                  <a:pt x="24" y="14"/>
                </a:lnTo>
                <a:lnTo>
                  <a:pt x="30" y="10"/>
                </a:lnTo>
                <a:lnTo>
                  <a:pt x="34" y="6"/>
                </a:lnTo>
                <a:lnTo>
                  <a:pt x="40" y="4"/>
                </a:lnTo>
                <a:lnTo>
                  <a:pt x="44" y="0"/>
                </a:lnTo>
                <a:lnTo>
                  <a:pt x="42" y="6"/>
                </a:lnTo>
                <a:lnTo>
                  <a:pt x="42" y="10"/>
                </a:lnTo>
                <a:lnTo>
                  <a:pt x="42" y="16"/>
                </a:lnTo>
                <a:lnTo>
                  <a:pt x="42" y="20"/>
                </a:lnTo>
                <a:lnTo>
                  <a:pt x="42" y="22"/>
                </a:lnTo>
                <a:lnTo>
                  <a:pt x="42" y="26"/>
                </a:lnTo>
                <a:lnTo>
                  <a:pt x="42" y="28"/>
                </a:lnTo>
                <a:lnTo>
                  <a:pt x="44" y="32"/>
                </a:lnTo>
                <a:lnTo>
                  <a:pt x="44" y="34"/>
                </a:lnTo>
                <a:lnTo>
                  <a:pt x="44" y="34"/>
                </a:lnTo>
                <a:lnTo>
                  <a:pt x="44" y="36"/>
                </a:lnTo>
                <a:lnTo>
                  <a:pt x="46" y="36"/>
                </a:lnTo>
                <a:lnTo>
                  <a:pt x="46" y="38"/>
                </a:lnTo>
                <a:lnTo>
                  <a:pt x="46" y="38"/>
                </a:lnTo>
                <a:lnTo>
                  <a:pt x="48" y="38"/>
                </a:lnTo>
                <a:lnTo>
                  <a:pt x="48" y="38"/>
                </a:lnTo>
                <a:lnTo>
                  <a:pt x="48" y="38"/>
                </a:lnTo>
                <a:lnTo>
                  <a:pt x="50" y="38"/>
                </a:lnTo>
                <a:lnTo>
                  <a:pt x="54" y="38"/>
                </a:lnTo>
                <a:lnTo>
                  <a:pt x="56" y="38"/>
                </a:lnTo>
                <a:lnTo>
                  <a:pt x="58" y="36"/>
                </a:lnTo>
                <a:lnTo>
                  <a:pt x="60" y="36"/>
                </a:lnTo>
                <a:lnTo>
                  <a:pt x="60" y="36"/>
                </a:lnTo>
                <a:lnTo>
                  <a:pt x="62" y="38"/>
                </a:lnTo>
                <a:lnTo>
                  <a:pt x="62" y="38"/>
                </a:lnTo>
                <a:lnTo>
                  <a:pt x="62" y="38"/>
                </a:lnTo>
                <a:lnTo>
                  <a:pt x="64" y="40"/>
                </a:lnTo>
                <a:lnTo>
                  <a:pt x="66" y="44"/>
                </a:lnTo>
                <a:lnTo>
                  <a:pt x="68" y="44"/>
                </a:lnTo>
                <a:lnTo>
                  <a:pt x="68" y="44"/>
                </a:lnTo>
                <a:lnTo>
                  <a:pt x="70" y="46"/>
                </a:lnTo>
                <a:lnTo>
                  <a:pt x="72" y="46"/>
                </a:lnTo>
                <a:lnTo>
                  <a:pt x="76" y="46"/>
                </a:lnTo>
                <a:lnTo>
                  <a:pt x="78" y="46"/>
                </a:lnTo>
                <a:lnTo>
                  <a:pt x="80" y="46"/>
                </a:lnTo>
                <a:lnTo>
                  <a:pt x="82" y="46"/>
                </a:lnTo>
                <a:lnTo>
                  <a:pt x="84" y="46"/>
                </a:lnTo>
                <a:lnTo>
                  <a:pt x="84" y="46"/>
                </a:lnTo>
                <a:lnTo>
                  <a:pt x="86" y="46"/>
                </a:lnTo>
                <a:lnTo>
                  <a:pt x="86" y="44"/>
                </a:lnTo>
                <a:lnTo>
                  <a:pt x="86" y="44"/>
                </a:lnTo>
                <a:lnTo>
                  <a:pt x="88" y="42"/>
                </a:lnTo>
                <a:lnTo>
                  <a:pt x="88" y="42"/>
                </a:lnTo>
                <a:lnTo>
                  <a:pt x="88" y="40"/>
                </a:lnTo>
                <a:lnTo>
                  <a:pt x="88" y="38"/>
                </a:lnTo>
                <a:lnTo>
                  <a:pt x="88" y="36"/>
                </a:lnTo>
                <a:lnTo>
                  <a:pt x="88" y="32"/>
                </a:lnTo>
                <a:lnTo>
                  <a:pt x="88" y="28"/>
                </a:lnTo>
                <a:lnTo>
                  <a:pt x="88" y="24"/>
                </a:lnTo>
                <a:lnTo>
                  <a:pt x="88" y="20"/>
                </a:lnTo>
                <a:lnTo>
                  <a:pt x="92" y="28"/>
                </a:lnTo>
                <a:lnTo>
                  <a:pt x="94" y="34"/>
                </a:lnTo>
                <a:lnTo>
                  <a:pt x="98" y="38"/>
                </a:lnTo>
                <a:lnTo>
                  <a:pt x="98" y="40"/>
                </a:lnTo>
                <a:lnTo>
                  <a:pt x="98" y="42"/>
                </a:lnTo>
                <a:lnTo>
                  <a:pt x="100" y="44"/>
                </a:lnTo>
                <a:lnTo>
                  <a:pt x="100" y="46"/>
                </a:lnTo>
                <a:lnTo>
                  <a:pt x="100" y="48"/>
                </a:lnTo>
                <a:lnTo>
                  <a:pt x="102" y="50"/>
                </a:lnTo>
                <a:lnTo>
                  <a:pt x="102" y="50"/>
                </a:lnTo>
                <a:lnTo>
                  <a:pt x="102" y="50"/>
                </a:lnTo>
                <a:lnTo>
                  <a:pt x="102" y="50"/>
                </a:lnTo>
                <a:lnTo>
                  <a:pt x="104" y="50"/>
                </a:lnTo>
                <a:lnTo>
                  <a:pt x="106" y="50"/>
                </a:lnTo>
                <a:lnTo>
                  <a:pt x="106" y="50"/>
                </a:lnTo>
                <a:lnTo>
                  <a:pt x="108" y="50"/>
                </a:lnTo>
                <a:lnTo>
                  <a:pt x="112" y="48"/>
                </a:lnTo>
                <a:lnTo>
                  <a:pt x="116" y="46"/>
                </a:lnTo>
                <a:lnTo>
                  <a:pt x="118" y="46"/>
                </a:lnTo>
                <a:lnTo>
                  <a:pt x="120" y="46"/>
                </a:lnTo>
                <a:lnTo>
                  <a:pt x="120" y="46"/>
                </a:lnTo>
                <a:lnTo>
                  <a:pt x="122" y="46"/>
                </a:lnTo>
                <a:lnTo>
                  <a:pt x="124" y="46"/>
                </a:lnTo>
                <a:lnTo>
                  <a:pt x="128" y="46"/>
                </a:lnTo>
                <a:lnTo>
                  <a:pt x="134" y="46"/>
                </a:lnTo>
                <a:lnTo>
                  <a:pt x="138" y="48"/>
                </a:lnTo>
                <a:lnTo>
                  <a:pt x="142" y="48"/>
                </a:lnTo>
                <a:lnTo>
                  <a:pt x="144" y="50"/>
                </a:lnTo>
                <a:lnTo>
                  <a:pt x="146" y="50"/>
                </a:lnTo>
                <a:lnTo>
                  <a:pt x="148" y="52"/>
                </a:lnTo>
                <a:lnTo>
                  <a:pt x="150" y="52"/>
                </a:lnTo>
                <a:lnTo>
                  <a:pt x="152" y="54"/>
                </a:lnTo>
                <a:lnTo>
                  <a:pt x="152" y="54"/>
                </a:lnTo>
                <a:lnTo>
                  <a:pt x="152" y="56"/>
                </a:lnTo>
                <a:lnTo>
                  <a:pt x="154" y="56"/>
                </a:lnTo>
                <a:lnTo>
                  <a:pt x="154" y="58"/>
                </a:lnTo>
                <a:lnTo>
                  <a:pt x="154" y="58"/>
                </a:lnTo>
                <a:lnTo>
                  <a:pt x="154" y="60"/>
                </a:lnTo>
                <a:lnTo>
                  <a:pt x="154" y="62"/>
                </a:lnTo>
                <a:lnTo>
                  <a:pt x="154" y="66"/>
                </a:lnTo>
                <a:lnTo>
                  <a:pt x="154" y="72"/>
                </a:lnTo>
                <a:lnTo>
                  <a:pt x="154" y="74"/>
                </a:lnTo>
                <a:lnTo>
                  <a:pt x="154" y="76"/>
                </a:lnTo>
                <a:lnTo>
                  <a:pt x="154" y="76"/>
                </a:lnTo>
                <a:lnTo>
                  <a:pt x="154" y="80"/>
                </a:lnTo>
                <a:lnTo>
                  <a:pt x="156" y="84"/>
                </a:lnTo>
                <a:lnTo>
                  <a:pt x="156" y="86"/>
                </a:lnTo>
                <a:lnTo>
                  <a:pt x="158" y="88"/>
                </a:lnTo>
                <a:lnTo>
                  <a:pt x="158" y="90"/>
                </a:lnTo>
                <a:lnTo>
                  <a:pt x="158" y="90"/>
                </a:lnTo>
                <a:lnTo>
                  <a:pt x="160" y="90"/>
                </a:lnTo>
                <a:lnTo>
                  <a:pt x="160" y="92"/>
                </a:lnTo>
                <a:lnTo>
                  <a:pt x="162" y="92"/>
                </a:lnTo>
                <a:lnTo>
                  <a:pt x="164" y="94"/>
                </a:lnTo>
                <a:lnTo>
                  <a:pt x="168" y="94"/>
                </a:lnTo>
                <a:lnTo>
                  <a:pt x="172" y="96"/>
                </a:lnTo>
                <a:lnTo>
                  <a:pt x="174" y="98"/>
                </a:lnTo>
                <a:lnTo>
                  <a:pt x="176" y="98"/>
                </a:lnTo>
                <a:lnTo>
                  <a:pt x="178" y="100"/>
                </a:lnTo>
                <a:lnTo>
                  <a:pt x="182" y="102"/>
                </a:lnTo>
                <a:lnTo>
                  <a:pt x="186" y="106"/>
                </a:lnTo>
                <a:lnTo>
                  <a:pt x="184" y="114"/>
                </a:lnTo>
                <a:lnTo>
                  <a:pt x="180" y="118"/>
                </a:lnTo>
                <a:lnTo>
                  <a:pt x="180" y="122"/>
                </a:lnTo>
                <a:lnTo>
                  <a:pt x="178" y="122"/>
                </a:lnTo>
                <a:lnTo>
                  <a:pt x="178" y="124"/>
                </a:lnTo>
                <a:lnTo>
                  <a:pt x="176" y="126"/>
                </a:lnTo>
                <a:lnTo>
                  <a:pt x="172" y="130"/>
                </a:lnTo>
                <a:lnTo>
                  <a:pt x="168" y="136"/>
                </a:lnTo>
                <a:lnTo>
                  <a:pt x="168" y="136"/>
                </a:lnTo>
                <a:lnTo>
                  <a:pt x="166" y="138"/>
                </a:lnTo>
                <a:lnTo>
                  <a:pt x="164" y="142"/>
                </a:lnTo>
                <a:lnTo>
                  <a:pt x="162" y="146"/>
                </a:lnTo>
                <a:lnTo>
                  <a:pt x="156" y="156"/>
                </a:lnTo>
                <a:lnTo>
                  <a:pt x="150" y="16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1" name="Freeform 144"/>
          <p:cNvSpPr>
            <a:spLocks/>
          </p:cNvSpPr>
          <p:nvPr/>
        </p:nvSpPr>
        <p:spPr bwMode="auto">
          <a:xfrm>
            <a:off x="5644479" y="3260551"/>
            <a:ext cx="322166" cy="290989"/>
          </a:xfrm>
          <a:custGeom>
            <a:avLst/>
            <a:gdLst>
              <a:gd name="T0" fmla="*/ 140 w 186"/>
              <a:gd name="T1" fmla="*/ 162 h 168"/>
              <a:gd name="T2" fmla="*/ 122 w 186"/>
              <a:gd name="T3" fmla="*/ 162 h 168"/>
              <a:gd name="T4" fmla="*/ 122 w 186"/>
              <a:gd name="T5" fmla="*/ 154 h 168"/>
              <a:gd name="T6" fmla="*/ 120 w 186"/>
              <a:gd name="T7" fmla="*/ 150 h 168"/>
              <a:gd name="T8" fmla="*/ 116 w 186"/>
              <a:gd name="T9" fmla="*/ 148 h 168"/>
              <a:gd name="T10" fmla="*/ 110 w 186"/>
              <a:gd name="T11" fmla="*/ 150 h 168"/>
              <a:gd name="T12" fmla="*/ 106 w 186"/>
              <a:gd name="T13" fmla="*/ 152 h 168"/>
              <a:gd name="T14" fmla="*/ 94 w 186"/>
              <a:gd name="T15" fmla="*/ 148 h 168"/>
              <a:gd name="T16" fmla="*/ 82 w 186"/>
              <a:gd name="T17" fmla="*/ 138 h 168"/>
              <a:gd name="T18" fmla="*/ 72 w 186"/>
              <a:gd name="T19" fmla="*/ 128 h 168"/>
              <a:gd name="T20" fmla="*/ 72 w 186"/>
              <a:gd name="T21" fmla="*/ 120 h 168"/>
              <a:gd name="T22" fmla="*/ 76 w 186"/>
              <a:gd name="T23" fmla="*/ 114 h 168"/>
              <a:gd name="T24" fmla="*/ 74 w 186"/>
              <a:gd name="T25" fmla="*/ 112 h 168"/>
              <a:gd name="T26" fmla="*/ 64 w 186"/>
              <a:gd name="T27" fmla="*/ 110 h 168"/>
              <a:gd name="T28" fmla="*/ 52 w 186"/>
              <a:gd name="T29" fmla="*/ 108 h 168"/>
              <a:gd name="T30" fmla="*/ 48 w 186"/>
              <a:gd name="T31" fmla="*/ 106 h 168"/>
              <a:gd name="T32" fmla="*/ 52 w 186"/>
              <a:gd name="T33" fmla="*/ 102 h 168"/>
              <a:gd name="T34" fmla="*/ 52 w 186"/>
              <a:gd name="T35" fmla="*/ 100 h 168"/>
              <a:gd name="T36" fmla="*/ 48 w 186"/>
              <a:gd name="T37" fmla="*/ 96 h 168"/>
              <a:gd name="T38" fmla="*/ 44 w 186"/>
              <a:gd name="T39" fmla="*/ 90 h 168"/>
              <a:gd name="T40" fmla="*/ 40 w 186"/>
              <a:gd name="T41" fmla="*/ 86 h 168"/>
              <a:gd name="T42" fmla="*/ 36 w 186"/>
              <a:gd name="T43" fmla="*/ 88 h 168"/>
              <a:gd name="T44" fmla="*/ 28 w 186"/>
              <a:gd name="T45" fmla="*/ 90 h 168"/>
              <a:gd name="T46" fmla="*/ 22 w 186"/>
              <a:gd name="T47" fmla="*/ 92 h 168"/>
              <a:gd name="T48" fmla="*/ 20 w 186"/>
              <a:gd name="T49" fmla="*/ 98 h 168"/>
              <a:gd name="T50" fmla="*/ 20 w 186"/>
              <a:gd name="T51" fmla="*/ 104 h 168"/>
              <a:gd name="T52" fmla="*/ 14 w 186"/>
              <a:gd name="T53" fmla="*/ 104 h 168"/>
              <a:gd name="T54" fmla="*/ 0 w 186"/>
              <a:gd name="T55" fmla="*/ 98 h 168"/>
              <a:gd name="T56" fmla="*/ 4 w 186"/>
              <a:gd name="T57" fmla="*/ 54 h 168"/>
              <a:gd name="T58" fmla="*/ 10 w 186"/>
              <a:gd name="T59" fmla="*/ 30 h 168"/>
              <a:gd name="T60" fmla="*/ 14 w 186"/>
              <a:gd name="T61" fmla="*/ 22 h 168"/>
              <a:gd name="T62" fmla="*/ 30 w 186"/>
              <a:gd name="T63" fmla="*/ 10 h 168"/>
              <a:gd name="T64" fmla="*/ 42 w 186"/>
              <a:gd name="T65" fmla="*/ 10 h 168"/>
              <a:gd name="T66" fmla="*/ 42 w 186"/>
              <a:gd name="T67" fmla="*/ 28 h 168"/>
              <a:gd name="T68" fmla="*/ 46 w 186"/>
              <a:gd name="T69" fmla="*/ 36 h 168"/>
              <a:gd name="T70" fmla="*/ 48 w 186"/>
              <a:gd name="T71" fmla="*/ 38 h 168"/>
              <a:gd name="T72" fmla="*/ 60 w 186"/>
              <a:gd name="T73" fmla="*/ 36 h 168"/>
              <a:gd name="T74" fmla="*/ 64 w 186"/>
              <a:gd name="T75" fmla="*/ 40 h 168"/>
              <a:gd name="T76" fmla="*/ 72 w 186"/>
              <a:gd name="T77" fmla="*/ 46 h 168"/>
              <a:gd name="T78" fmla="*/ 84 w 186"/>
              <a:gd name="T79" fmla="*/ 46 h 168"/>
              <a:gd name="T80" fmla="*/ 88 w 186"/>
              <a:gd name="T81" fmla="*/ 42 h 168"/>
              <a:gd name="T82" fmla="*/ 88 w 186"/>
              <a:gd name="T83" fmla="*/ 32 h 168"/>
              <a:gd name="T84" fmla="*/ 94 w 186"/>
              <a:gd name="T85" fmla="*/ 34 h 168"/>
              <a:gd name="T86" fmla="*/ 100 w 186"/>
              <a:gd name="T87" fmla="*/ 46 h 168"/>
              <a:gd name="T88" fmla="*/ 102 w 186"/>
              <a:gd name="T89" fmla="*/ 50 h 168"/>
              <a:gd name="T90" fmla="*/ 112 w 186"/>
              <a:gd name="T91" fmla="*/ 48 h 168"/>
              <a:gd name="T92" fmla="*/ 122 w 186"/>
              <a:gd name="T93" fmla="*/ 46 h 168"/>
              <a:gd name="T94" fmla="*/ 142 w 186"/>
              <a:gd name="T95" fmla="*/ 48 h 168"/>
              <a:gd name="T96" fmla="*/ 152 w 186"/>
              <a:gd name="T97" fmla="*/ 54 h 168"/>
              <a:gd name="T98" fmla="*/ 154 w 186"/>
              <a:gd name="T99" fmla="*/ 58 h 168"/>
              <a:gd name="T100" fmla="*/ 154 w 186"/>
              <a:gd name="T101" fmla="*/ 74 h 168"/>
              <a:gd name="T102" fmla="*/ 156 w 186"/>
              <a:gd name="T103" fmla="*/ 86 h 168"/>
              <a:gd name="T104" fmla="*/ 160 w 186"/>
              <a:gd name="T105" fmla="*/ 92 h 168"/>
              <a:gd name="T106" fmla="*/ 174 w 186"/>
              <a:gd name="T107" fmla="*/ 98 h 168"/>
              <a:gd name="T108" fmla="*/ 184 w 186"/>
              <a:gd name="T109" fmla="*/ 114 h 168"/>
              <a:gd name="T110" fmla="*/ 176 w 186"/>
              <a:gd name="T111" fmla="*/ 126 h 168"/>
              <a:gd name="T112" fmla="*/ 164 w 186"/>
              <a:gd name="T113" fmla="*/ 14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68">
                <a:moveTo>
                  <a:pt x="150" y="168"/>
                </a:moveTo>
                <a:lnTo>
                  <a:pt x="150" y="168"/>
                </a:lnTo>
                <a:lnTo>
                  <a:pt x="146" y="166"/>
                </a:lnTo>
                <a:lnTo>
                  <a:pt x="142" y="164"/>
                </a:lnTo>
                <a:lnTo>
                  <a:pt x="140" y="162"/>
                </a:lnTo>
                <a:lnTo>
                  <a:pt x="140" y="162"/>
                </a:lnTo>
                <a:lnTo>
                  <a:pt x="138" y="162"/>
                </a:lnTo>
                <a:lnTo>
                  <a:pt x="134" y="162"/>
                </a:lnTo>
                <a:lnTo>
                  <a:pt x="128" y="162"/>
                </a:lnTo>
                <a:lnTo>
                  <a:pt x="122" y="162"/>
                </a:lnTo>
                <a:lnTo>
                  <a:pt x="120" y="162"/>
                </a:lnTo>
                <a:lnTo>
                  <a:pt x="120" y="160"/>
                </a:lnTo>
                <a:lnTo>
                  <a:pt x="122" y="156"/>
                </a:lnTo>
                <a:lnTo>
                  <a:pt x="122" y="156"/>
                </a:lnTo>
                <a:lnTo>
                  <a:pt x="122" y="154"/>
                </a:lnTo>
                <a:lnTo>
                  <a:pt x="122" y="152"/>
                </a:lnTo>
                <a:lnTo>
                  <a:pt x="122" y="152"/>
                </a:lnTo>
                <a:lnTo>
                  <a:pt x="122" y="150"/>
                </a:lnTo>
                <a:lnTo>
                  <a:pt x="120" y="150"/>
                </a:lnTo>
                <a:lnTo>
                  <a:pt x="120" y="150"/>
                </a:lnTo>
                <a:lnTo>
                  <a:pt x="120" y="148"/>
                </a:lnTo>
                <a:lnTo>
                  <a:pt x="118" y="148"/>
                </a:lnTo>
                <a:lnTo>
                  <a:pt x="118" y="148"/>
                </a:lnTo>
                <a:lnTo>
                  <a:pt x="116" y="148"/>
                </a:lnTo>
                <a:lnTo>
                  <a:pt x="116" y="148"/>
                </a:lnTo>
                <a:lnTo>
                  <a:pt x="114" y="148"/>
                </a:lnTo>
                <a:lnTo>
                  <a:pt x="114" y="148"/>
                </a:lnTo>
                <a:lnTo>
                  <a:pt x="114" y="148"/>
                </a:lnTo>
                <a:lnTo>
                  <a:pt x="112" y="148"/>
                </a:lnTo>
                <a:lnTo>
                  <a:pt x="110" y="150"/>
                </a:lnTo>
                <a:lnTo>
                  <a:pt x="108" y="150"/>
                </a:lnTo>
                <a:lnTo>
                  <a:pt x="108" y="152"/>
                </a:lnTo>
                <a:lnTo>
                  <a:pt x="106" y="152"/>
                </a:lnTo>
                <a:lnTo>
                  <a:pt x="106" y="152"/>
                </a:lnTo>
                <a:lnTo>
                  <a:pt x="106" y="152"/>
                </a:lnTo>
                <a:lnTo>
                  <a:pt x="104" y="152"/>
                </a:lnTo>
                <a:lnTo>
                  <a:pt x="102" y="152"/>
                </a:lnTo>
                <a:lnTo>
                  <a:pt x="100" y="150"/>
                </a:lnTo>
                <a:lnTo>
                  <a:pt x="96" y="150"/>
                </a:lnTo>
                <a:lnTo>
                  <a:pt x="94" y="148"/>
                </a:lnTo>
                <a:lnTo>
                  <a:pt x="92" y="146"/>
                </a:lnTo>
                <a:lnTo>
                  <a:pt x="88" y="144"/>
                </a:lnTo>
                <a:lnTo>
                  <a:pt x="86" y="142"/>
                </a:lnTo>
                <a:lnTo>
                  <a:pt x="84" y="140"/>
                </a:lnTo>
                <a:lnTo>
                  <a:pt x="82" y="138"/>
                </a:lnTo>
                <a:lnTo>
                  <a:pt x="80" y="136"/>
                </a:lnTo>
                <a:lnTo>
                  <a:pt x="78" y="134"/>
                </a:lnTo>
                <a:lnTo>
                  <a:pt x="76" y="132"/>
                </a:lnTo>
                <a:lnTo>
                  <a:pt x="74" y="130"/>
                </a:lnTo>
                <a:lnTo>
                  <a:pt x="72" y="128"/>
                </a:lnTo>
                <a:lnTo>
                  <a:pt x="72" y="126"/>
                </a:lnTo>
                <a:lnTo>
                  <a:pt x="72" y="124"/>
                </a:lnTo>
                <a:lnTo>
                  <a:pt x="72" y="124"/>
                </a:lnTo>
                <a:lnTo>
                  <a:pt x="72" y="122"/>
                </a:lnTo>
                <a:lnTo>
                  <a:pt x="72" y="120"/>
                </a:lnTo>
                <a:lnTo>
                  <a:pt x="74" y="120"/>
                </a:lnTo>
                <a:lnTo>
                  <a:pt x="74" y="118"/>
                </a:lnTo>
                <a:lnTo>
                  <a:pt x="76" y="116"/>
                </a:lnTo>
                <a:lnTo>
                  <a:pt x="76" y="116"/>
                </a:lnTo>
                <a:lnTo>
                  <a:pt x="76" y="114"/>
                </a:lnTo>
                <a:lnTo>
                  <a:pt x="76" y="114"/>
                </a:lnTo>
                <a:lnTo>
                  <a:pt x="76" y="114"/>
                </a:lnTo>
                <a:lnTo>
                  <a:pt x="76" y="112"/>
                </a:lnTo>
                <a:lnTo>
                  <a:pt x="74" y="112"/>
                </a:lnTo>
                <a:lnTo>
                  <a:pt x="74" y="112"/>
                </a:lnTo>
                <a:lnTo>
                  <a:pt x="72" y="110"/>
                </a:lnTo>
                <a:lnTo>
                  <a:pt x="70" y="110"/>
                </a:lnTo>
                <a:lnTo>
                  <a:pt x="68" y="110"/>
                </a:lnTo>
                <a:lnTo>
                  <a:pt x="66" y="110"/>
                </a:lnTo>
                <a:lnTo>
                  <a:pt x="64" y="110"/>
                </a:lnTo>
                <a:lnTo>
                  <a:pt x="62" y="110"/>
                </a:lnTo>
                <a:lnTo>
                  <a:pt x="60" y="110"/>
                </a:lnTo>
                <a:lnTo>
                  <a:pt x="58" y="110"/>
                </a:lnTo>
                <a:lnTo>
                  <a:pt x="54" y="110"/>
                </a:lnTo>
                <a:lnTo>
                  <a:pt x="52" y="108"/>
                </a:lnTo>
                <a:lnTo>
                  <a:pt x="50" y="108"/>
                </a:lnTo>
                <a:lnTo>
                  <a:pt x="50" y="108"/>
                </a:lnTo>
                <a:lnTo>
                  <a:pt x="50" y="108"/>
                </a:lnTo>
                <a:lnTo>
                  <a:pt x="50" y="108"/>
                </a:lnTo>
                <a:lnTo>
                  <a:pt x="48" y="106"/>
                </a:lnTo>
                <a:lnTo>
                  <a:pt x="48" y="106"/>
                </a:lnTo>
                <a:lnTo>
                  <a:pt x="50" y="106"/>
                </a:lnTo>
                <a:lnTo>
                  <a:pt x="50" y="104"/>
                </a:lnTo>
                <a:lnTo>
                  <a:pt x="50" y="104"/>
                </a:lnTo>
                <a:lnTo>
                  <a:pt x="52" y="102"/>
                </a:lnTo>
                <a:lnTo>
                  <a:pt x="52" y="102"/>
                </a:lnTo>
                <a:lnTo>
                  <a:pt x="52" y="100"/>
                </a:lnTo>
                <a:lnTo>
                  <a:pt x="52" y="100"/>
                </a:lnTo>
                <a:lnTo>
                  <a:pt x="52" y="100"/>
                </a:lnTo>
                <a:lnTo>
                  <a:pt x="52" y="100"/>
                </a:lnTo>
                <a:lnTo>
                  <a:pt x="52" y="100"/>
                </a:lnTo>
                <a:lnTo>
                  <a:pt x="52" y="98"/>
                </a:lnTo>
                <a:lnTo>
                  <a:pt x="50" y="98"/>
                </a:lnTo>
                <a:lnTo>
                  <a:pt x="50" y="96"/>
                </a:lnTo>
                <a:lnTo>
                  <a:pt x="48" y="96"/>
                </a:lnTo>
                <a:lnTo>
                  <a:pt x="46" y="94"/>
                </a:lnTo>
                <a:lnTo>
                  <a:pt x="46" y="94"/>
                </a:lnTo>
                <a:lnTo>
                  <a:pt x="44" y="94"/>
                </a:lnTo>
                <a:lnTo>
                  <a:pt x="44" y="92"/>
                </a:lnTo>
                <a:lnTo>
                  <a:pt x="44" y="90"/>
                </a:lnTo>
                <a:lnTo>
                  <a:pt x="42" y="88"/>
                </a:lnTo>
                <a:lnTo>
                  <a:pt x="42" y="86"/>
                </a:lnTo>
                <a:lnTo>
                  <a:pt x="42" y="86"/>
                </a:lnTo>
                <a:lnTo>
                  <a:pt x="42" y="86"/>
                </a:lnTo>
                <a:lnTo>
                  <a:pt x="40" y="86"/>
                </a:lnTo>
                <a:lnTo>
                  <a:pt x="40" y="86"/>
                </a:lnTo>
                <a:lnTo>
                  <a:pt x="40" y="86"/>
                </a:lnTo>
                <a:lnTo>
                  <a:pt x="38" y="86"/>
                </a:lnTo>
                <a:lnTo>
                  <a:pt x="38" y="86"/>
                </a:lnTo>
                <a:lnTo>
                  <a:pt x="36" y="88"/>
                </a:lnTo>
                <a:lnTo>
                  <a:pt x="34" y="88"/>
                </a:lnTo>
                <a:lnTo>
                  <a:pt x="32" y="90"/>
                </a:lnTo>
                <a:lnTo>
                  <a:pt x="30" y="90"/>
                </a:lnTo>
                <a:lnTo>
                  <a:pt x="30" y="90"/>
                </a:lnTo>
                <a:lnTo>
                  <a:pt x="28" y="90"/>
                </a:lnTo>
                <a:lnTo>
                  <a:pt x="26" y="92"/>
                </a:lnTo>
                <a:lnTo>
                  <a:pt x="24" y="92"/>
                </a:lnTo>
                <a:lnTo>
                  <a:pt x="24" y="92"/>
                </a:lnTo>
                <a:lnTo>
                  <a:pt x="22" y="92"/>
                </a:lnTo>
                <a:lnTo>
                  <a:pt x="22" y="92"/>
                </a:lnTo>
                <a:lnTo>
                  <a:pt x="22" y="94"/>
                </a:lnTo>
                <a:lnTo>
                  <a:pt x="20" y="94"/>
                </a:lnTo>
                <a:lnTo>
                  <a:pt x="20" y="94"/>
                </a:lnTo>
                <a:lnTo>
                  <a:pt x="20" y="96"/>
                </a:lnTo>
                <a:lnTo>
                  <a:pt x="20" y="98"/>
                </a:lnTo>
                <a:lnTo>
                  <a:pt x="20" y="100"/>
                </a:lnTo>
                <a:lnTo>
                  <a:pt x="20" y="102"/>
                </a:lnTo>
                <a:lnTo>
                  <a:pt x="20" y="102"/>
                </a:lnTo>
                <a:lnTo>
                  <a:pt x="20" y="102"/>
                </a:lnTo>
                <a:lnTo>
                  <a:pt x="20" y="104"/>
                </a:lnTo>
                <a:lnTo>
                  <a:pt x="18" y="104"/>
                </a:lnTo>
                <a:lnTo>
                  <a:pt x="18" y="104"/>
                </a:lnTo>
                <a:lnTo>
                  <a:pt x="16" y="104"/>
                </a:lnTo>
                <a:lnTo>
                  <a:pt x="16" y="104"/>
                </a:lnTo>
                <a:lnTo>
                  <a:pt x="14" y="104"/>
                </a:lnTo>
                <a:lnTo>
                  <a:pt x="12" y="102"/>
                </a:lnTo>
                <a:lnTo>
                  <a:pt x="8" y="102"/>
                </a:lnTo>
                <a:lnTo>
                  <a:pt x="6" y="100"/>
                </a:lnTo>
                <a:lnTo>
                  <a:pt x="2" y="100"/>
                </a:lnTo>
                <a:lnTo>
                  <a:pt x="0" y="98"/>
                </a:lnTo>
                <a:lnTo>
                  <a:pt x="0" y="88"/>
                </a:lnTo>
                <a:lnTo>
                  <a:pt x="2" y="80"/>
                </a:lnTo>
                <a:lnTo>
                  <a:pt x="2" y="68"/>
                </a:lnTo>
                <a:lnTo>
                  <a:pt x="4" y="62"/>
                </a:lnTo>
                <a:lnTo>
                  <a:pt x="4" y="54"/>
                </a:lnTo>
                <a:lnTo>
                  <a:pt x="6" y="48"/>
                </a:lnTo>
                <a:lnTo>
                  <a:pt x="6" y="42"/>
                </a:lnTo>
                <a:lnTo>
                  <a:pt x="8" y="38"/>
                </a:lnTo>
                <a:lnTo>
                  <a:pt x="8" y="32"/>
                </a:lnTo>
                <a:lnTo>
                  <a:pt x="10" y="30"/>
                </a:lnTo>
                <a:lnTo>
                  <a:pt x="10" y="28"/>
                </a:lnTo>
                <a:lnTo>
                  <a:pt x="10" y="26"/>
                </a:lnTo>
                <a:lnTo>
                  <a:pt x="12" y="24"/>
                </a:lnTo>
                <a:lnTo>
                  <a:pt x="12" y="24"/>
                </a:lnTo>
                <a:lnTo>
                  <a:pt x="14" y="22"/>
                </a:lnTo>
                <a:lnTo>
                  <a:pt x="16" y="20"/>
                </a:lnTo>
                <a:lnTo>
                  <a:pt x="18" y="18"/>
                </a:lnTo>
                <a:lnTo>
                  <a:pt x="22" y="16"/>
                </a:lnTo>
                <a:lnTo>
                  <a:pt x="24" y="14"/>
                </a:lnTo>
                <a:lnTo>
                  <a:pt x="30" y="10"/>
                </a:lnTo>
                <a:lnTo>
                  <a:pt x="34" y="6"/>
                </a:lnTo>
                <a:lnTo>
                  <a:pt x="40" y="4"/>
                </a:lnTo>
                <a:lnTo>
                  <a:pt x="44" y="0"/>
                </a:lnTo>
                <a:lnTo>
                  <a:pt x="42" y="6"/>
                </a:lnTo>
                <a:lnTo>
                  <a:pt x="42" y="10"/>
                </a:lnTo>
                <a:lnTo>
                  <a:pt x="42" y="16"/>
                </a:lnTo>
                <a:lnTo>
                  <a:pt x="42" y="20"/>
                </a:lnTo>
                <a:lnTo>
                  <a:pt x="42" y="22"/>
                </a:lnTo>
                <a:lnTo>
                  <a:pt x="42" y="26"/>
                </a:lnTo>
                <a:lnTo>
                  <a:pt x="42" y="28"/>
                </a:lnTo>
                <a:lnTo>
                  <a:pt x="44" y="32"/>
                </a:lnTo>
                <a:lnTo>
                  <a:pt x="44" y="34"/>
                </a:lnTo>
                <a:lnTo>
                  <a:pt x="44" y="34"/>
                </a:lnTo>
                <a:lnTo>
                  <a:pt x="44" y="36"/>
                </a:lnTo>
                <a:lnTo>
                  <a:pt x="46" y="36"/>
                </a:lnTo>
                <a:lnTo>
                  <a:pt x="46" y="38"/>
                </a:lnTo>
                <a:lnTo>
                  <a:pt x="46" y="38"/>
                </a:lnTo>
                <a:lnTo>
                  <a:pt x="48" y="38"/>
                </a:lnTo>
                <a:lnTo>
                  <a:pt x="48" y="38"/>
                </a:lnTo>
                <a:lnTo>
                  <a:pt x="48" y="38"/>
                </a:lnTo>
                <a:lnTo>
                  <a:pt x="50" y="38"/>
                </a:lnTo>
                <a:lnTo>
                  <a:pt x="54" y="38"/>
                </a:lnTo>
                <a:lnTo>
                  <a:pt x="56" y="38"/>
                </a:lnTo>
                <a:lnTo>
                  <a:pt x="58" y="36"/>
                </a:lnTo>
                <a:lnTo>
                  <a:pt x="60" y="36"/>
                </a:lnTo>
                <a:lnTo>
                  <a:pt x="60" y="36"/>
                </a:lnTo>
                <a:lnTo>
                  <a:pt x="62" y="38"/>
                </a:lnTo>
                <a:lnTo>
                  <a:pt x="62" y="38"/>
                </a:lnTo>
                <a:lnTo>
                  <a:pt x="62" y="38"/>
                </a:lnTo>
                <a:lnTo>
                  <a:pt x="64" y="40"/>
                </a:lnTo>
                <a:lnTo>
                  <a:pt x="66" y="44"/>
                </a:lnTo>
                <a:lnTo>
                  <a:pt x="68" y="44"/>
                </a:lnTo>
                <a:lnTo>
                  <a:pt x="68" y="44"/>
                </a:lnTo>
                <a:lnTo>
                  <a:pt x="70" y="46"/>
                </a:lnTo>
                <a:lnTo>
                  <a:pt x="72" y="46"/>
                </a:lnTo>
                <a:lnTo>
                  <a:pt x="76" y="46"/>
                </a:lnTo>
                <a:lnTo>
                  <a:pt x="78" y="46"/>
                </a:lnTo>
                <a:lnTo>
                  <a:pt x="80" y="46"/>
                </a:lnTo>
                <a:lnTo>
                  <a:pt x="82" y="46"/>
                </a:lnTo>
                <a:lnTo>
                  <a:pt x="84" y="46"/>
                </a:lnTo>
                <a:lnTo>
                  <a:pt x="84" y="46"/>
                </a:lnTo>
                <a:lnTo>
                  <a:pt x="86" y="46"/>
                </a:lnTo>
                <a:lnTo>
                  <a:pt x="86" y="44"/>
                </a:lnTo>
                <a:lnTo>
                  <a:pt x="86" y="44"/>
                </a:lnTo>
                <a:lnTo>
                  <a:pt x="88" y="42"/>
                </a:lnTo>
                <a:lnTo>
                  <a:pt x="88" y="42"/>
                </a:lnTo>
                <a:lnTo>
                  <a:pt x="88" y="40"/>
                </a:lnTo>
                <a:lnTo>
                  <a:pt x="88" y="38"/>
                </a:lnTo>
                <a:lnTo>
                  <a:pt x="88" y="36"/>
                </a:lnTo>
                <a:lnTo>
                  <a:pt x="88" y="32"/>
                </a:lnTo>
                <a:lnTo>
                  <a:pt x="88" y="28"/>
                </a:lnTo>
                <a:lnTo>
                  <a:pt x="88" y="24"/>
                </a:lnTo>
                <a:lnTo>
                  <a:pt x="88" y="20"/>
                </a:lnTo>
                <a:lnTo>
                  <a:pt x="92" y="28"/>
                </a:lnTo>
                <a:lnTo>
                  <a:pt x="94" y="34"/>
                </a:lnTo>
                <a:lnTo>
                  <a:pt x="98" y="38"/>
                </a:lnTo>
                <a:lnTo>
                  <a:pt x="98" y="40"/>
                </a:lnTo>
                <a:lnTo>
                  <a:pt x="98" y="42"/>
                </a:lnTo>
                <a:lnTo>
                  <a:pt x="100" y="44"/>
                </a:lnTo>
                <a:lnTo>
                  <a:pt x="100" y="46"/>
                </a:lnTo>
                <a:lnTo>
                  <a:pt x="100" y="48"/>
                </a:lnTo>
                <a:lnTo>
                  <a:pt x="102" y="50"/>
                </a:lnTo>
                <a:lnTo>
                  <a:pt x="102" y="50"/>
                </a:lnTo>
                <a:lnTo>
                  <a:pt x="102" y="50"/>
                </a:lnTo>
                <a:lnTo>
                  <a:pt x="102" y="50"/>
                </a:lnTo>
                <a:lnTo>
                  <a:pt x="104" y="50"/>
                </a:lnTo>
                <a:lnTo>
                  <a:pt x="106" y="50"/>
                </a:lnTo>
                <a:lnTo>
                  <a:pt x="106" y="50"/>
                </a:lnTo>
                <a:lnTo>
                  <a:pt x="108" y="50"/>
                </a:lnTo>
                <a:lnTo>
                  <a:pt x="112" y="48"/>
                </a:lnTo>
                <a:lnTo>
                  <a:pt x="116" y="46"/>
                </a:lnTo>
                <a:lnTo>
                  <a:pt x="118" y="46"/>
                </a:lnTo>
                <a:lnTo>
                  <a:pt x="120" y="46"/>
                </a:lnTo>
                <a:lnTo>
                  <a:pt x="120" y="46"/>
                </a:lnTo>
                <a:lnTo>
                  <a:pt x="122" y="46"/>
                </a:lnTo>
                <a:lnTo>
                  <a:pt x="124" y="46"/>
                </a:lnTo>
                <a:lnTo>
                  <a:pt x="128" y="46"/>
                </a:lnTo>
                <a:lnTo>
                  <a:pt x="134" y="46"/>
                </a:lnTo>
                <a:lnTo>
                  <a:pt x="138" y="48"/>
                </a:lnTo>
                <a:lnTo>
                  <a:pt x="142" y="48"/>
                </a:lnTo>
                <a:lnTo>
                  <a:pt x="144" y="50"/>
                </a:lnTo>
                <a:lnTo>
                  <a:pt x="146" y="50"/>
                </a:lnTo>
                <a:lnTo>
                  <a:pt x="148" y="52"/>
                </a:lnTo>
                <a:lnTo>
                  <a:pt x="150" y="52"/>
                </a:lnTo>
                <a:lnTo>
                  <a:pt x="152" y="54"/>
                </a:lnTo>
                <a:lnTo>
                  <a:pt x="152" y="54"/>
                </a:lnTo>
                <a:lnTo>
                  <a:pt x="152" y="56"/>
                </a:lnTo>
                <a:lnTo>
                  <a:pt x="154" y="56"/>
                </a:lnTo>
                <a:lnTo>
                  <a:pt x="154" y="58"/>
                </a:lnTo>
                <a:lnTo>
                  <a:pt x="154" y="58"/>
                </a:lnTo>
                <a:lnTo>
                  <a:pt x="154" y="60"/>
                </a:lnTo>
                <a:lnTo>
                  <a:pt x="154" y="62"/>
                </a:lnTo>
                <a:lnTo>
                  <a:pt x="154" y="66"/>
                </a:lnTo>
                <a:lnTo>
                  <a:pt x="154" y="72"/>
                </a:lnTo>
                <a:lnTo>
                  <a:pt x="154" y="74"/>
                </a:lnTo>
                <a:lnTo>
                  <a:pt x="154" y="76"/>
                </a:lnTo>
                <a:lnTo>
                  <a:pt x="154" y="76"/>
                </a:lnTo>
                <a:lnTo>
                  <a:pt x="154" y="80"/>
                </a:lnTo>
                <a:lnTo>
                  <a:pt x="156" y="84"/>
                </a:lnTo>
                <a:lnTo>
                  <a:pt x="156" y="86"/>
                </a:lnTo>
                <a:lnTo>
                  <a:pt x="158" y="88"/>
                </a:lnTo>
                <a:lnTo>
                  <a:pt x="158" y="90"/>
                </a:lnTo>
                <a:lnTo>
                  <a:pt x="158" y="90"/>
                </a:lnTo>
                <a:lnTo>
                  <a:pt x="160" y="90"/>
                </a:lnTo>
                <a:lnTo>
                  <a:pt x="160" y="92"/>
                </a:lnTo>
                <a:lnTo>
                  <a:pt x="162" y="92"/>
                </a:lnTo>
                <a:lnTo>
                  <a:pt x="164" y="94"/>
                </a:lnTo>
                <a:lnTo>
                  <a:pt x="168" y="94"/>
                </a:lnTo>
                <a:lnTo>
                  <a:pt x="172" y="96"/>
                </a:lnTo>
                <a:lnTo>
                  <a:pt x="174" y="98"/>
                </a:lnTo>
                <a:lnTo>
                  <a:pt x="176" y="98"/>
                </a:lnTo>
                <a:lnTo>
                  <a:pt x="178" y="100"/>
                </a:lnTo>
                <a:lnTo>
                  <a:pt x="182" y="102"/>
                </a:lnTo>
                <a:lnTo>
                  <a:pt x="186" y="106"/>
                </a:lnTo>
                <a:lnTo>
                  <a:pt x="184" y="114"/>
                </a:lnTo>
                <a:lnTo>
                  <a:pt x="180" y="118"/>
                </a:lnTo>
                <a:lnTo>
                  <a:pt x="180" y="122"/>
                </a:lnTo>
                <a:lnTo>
                  <a:pt x="178" y="122"/>
                </a:lnTo>
                <a:lnTo>
                  <a:pt x="178" y="124"/>
                </a:lnTo>
                <a:lnTo>
                  <a:pt x="176" y="126"/>
                </a:lnTo>
                <a:lnTo>
                  <a:pt x="172" y="130"/>
                </a:lnTo>
                <a:lnTo>
                  <a:pt x="168" y="136"/>
                </a:lnTo>
                <a:lnTo>
                  <a:pt x="168" y="136"/>
                </a:lnTo>
                <a:lnTo>
                  <a:pt x="166" y="138"/>
                </a:lnTo>
                <a:lnTo>
                  <a:pt x="164" y="142"/>
                </a:lnTo>
                <a:lnTo>
                  <a:pt x="162" y="146"/>
                </a:lnTo>
                <a:lnTo>
                  <a:pt x="156" y="156"/>
                </a:lnTo>
                <a:lnTo>
                  <a:pt x="150" y="16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2" name="Freeform 145"/>
          <p:cNvSpPr>
            <a:spLocks/>
          </p:cNvSpPr>
          <p:nvPr/>
        </p:nvSpPr>
        <p:spPr bwMode="auto">
          <a:xfrm>
            <a:off x="5408917" y="3766317"/>
            <a:ext cx="34642" cy="45034"/>
          </a:xfrm>
          <a:custGeom>
            <a:avLst/>
            <a:gdLst>
              <a:gd name="T0" fmla="*/ 2 w 20"/>
              <a:gd name="T1" fmla="*/ 24 h 26"/>
              <a:gd name="T2" fmla="*/ 2 w 20"/>
              <a:gd name="T3" fmla="*/ 24 h 26"/>
              <a:gd name="T4" fmla="*/ 2 w 20"/>
              <a:gd name="T5" fmla="*/ 22 h 26"/>
              <a:gd name="T6" fmla="*/ 0 w 20"/>
              <a:gd name="T7" fmla="*/ 18 h 26"/>
              <a:gd name="T8" fmla="*/ 0 w 20"/>
              <a:gd name="T9" fmla="*/ 14 h 26"/>
              <a:gd name="T10" fmla="*/ 0 w 20"/>
              <a:gd name="T11" fmla="*/ 10 h 26"/>
              <a:gd name="T12" fmla="*/ 2 w 20"/>
              <a:gd name="T13" fmla="*/ 8 h 26"/>
              <a:gd name="T14" fmla="*/ 2 w 20"/>
              <a:gd name="T15" fmla="*/ 6 h 26"/>
              <a:gd name="T16" fmla="*/ 2 w 20"/>
              <a:gd name="T17" fmla="*/ 4 h 26"/>
              <a:gd name="T18" fmla="*/ 2 w 20"/>
              <a:gd name="T19" fmla="*/ 4 h 26"/>
              <a:gd name="T20" fmla="*/ 2 w 20"/>
              <a:gd name="T21" fmla="*/ 2 h 26"/>
              <a:gd name="T22" fmla="*/ 2 w 20"/>
              <a:gd name="T23" fmla="*/ 2 h 26"/>
              <a:gd name="T24" fmla="*/ 4 w 20"/>
              <a:gd name="T25" fmla="*/ 2 h 26"/>
              <a:gd name="T26" fmla="*/ 4 w 20"/>
              <a:gd name="T27" fmla="*/ 2 h 26"/>
              <a:gd name="T28" fmla="*/ 6 w 20"/>
              <a:gd name="T29" fmla="*/ 0 h 26"/>
              <a:gd name="T30" fmla="*/ 8 w 20"/>
              <a:gd name="T31" fmla="*/ 0 h 26"/>
              <a:gd name="T32" fmla="*/ 10 w 20"/>
              <a:gd name="T33" fmla="*/ 0 h 26"/>
              <a:gd name="T34" fmla="*/ 12 w 20"/>
              <a:gd name="T35" fmla="*/ 0 h 26"/>
              <a:gd name="T36" fmla="*/ 20 w 20"/>
              <a:gd name="T37" fmla="*/ 26 h 26"/>
              <a:gd name="T38" fmla="*/ 2 w 20"/>
              <a:gd name="T3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6">
                <a:moveTo>
                  <a:pt x="2" y="24"/>
                </a:moveTo>
                <a:lnTo>
                  <a:pt x="2" y="24"/>
                </a:lnTo>
                <a:lnTo>
                  <a:pt x="2" y="22"/>
                </a:lnTo>
                <a:lnTo>
                  <a:pt x="0" y="18"/>
                </a:lnTo>
                <a:lnTo>
                  <a:pt x="0" y="14"/>
                </a:lnTo>
                <a:lnTo>
                  <a:pt x="0" y="10"/>
                </a:lnTo>
                <a:lnTo>
                  <a:pt x="2" y="8"/>
                </a:lnTo>
                <a:lnTo>
                  <a:pt x="2" y="6"/>
                </a:lnTo>
                <a:lnTo>
                  <a:pt x="2" y="4"/>
                </a:lnTo>
                <a:lnTo>
                  <a:pt x="2" y="4"/>
                </a:lnTo>
                <a:lnTo>
                  <a:pt x="2" y="2"/>
                </a:lnTo>
                <a:lnTo>
                  <a:pt x="2" y="2"/>
                </a:lnTo>
                <a:lnTo>
                  <a:pt x="4" y="2"/>
                </a:lnTo>
                <a:lnTo>
                  <a:pt x="4" y="2"/>
                </a:lnTo>
                <a:lnTo>
                  <a:pt x="6" y="0"/>
                </a:lnTo>
                <a:lnTo>
                  <a:pt x="8" y="0"/>
                </a:lnTo>
                <a:lnTo>
                  <a:pt x="10" y="0"/>
                </a:lnTo>
                <a:lnTo>
                  <a:pt x="12" y="0"/>
                </a:lnTo>
                <a:lnTo>
                  <a:pt x="20" y="26"/>
                </a:lnTo>
                <a:lnTo>
                  <a:pt x="2" y="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3" name="Freeform 146"/>
          <p:cNvSpPr>
            <a:spLocks/>
          </p:cNvSpPr>
          <p:nvPr/>
        </p:nvSpPr>
        <p:spPr bwMode="auto">
          <a:xfrm>
            <a:off x="5408917" y="3766317"/>
            <a:ext cx="34642" cy="45034"/>
          </a:xfrm>
          <a:custGeom>
            <a:avLst/>
            <a:gdLst>
              <a:gd name="T0" fmla="*/ 2 w 20"/>
              <a:gd name="T1" fmla="*/ 24 h 26"/>
              <a:gd name="T2" fmla="*/ 2 w 20"/>
              <a:gd name="T3" fmla="*/ 24 h 26"/>
              <a:gd name="T4" fmla="*/ 2 w 20"/>
              <a:gd name="T5" fmla="*/ 22 h 26"/>
              <a:gd name="T6" fmla="*/ 0 w 20"/>
              <a:gd name="T7" fmla="*/ 18 h 26"/>
              <a:gd name="T8" fmla="*/ 0 w 20"/>
              <a:gd name="T9" fmla="*/ 14 h 26"/>
              <a:gd name="T10" fmla="*/ 0 w 20"/>
              <a:gd name="T11" fmla="*/ 10 h 26"/>
              <a:gd name="T12" fmla="*/ 2 w 20"/>
              <a:gd name="T13" fmla="*/ 8 h 26"/>
              <a:gd name="T14" fmla="*/ 2 w 20"/>
              <a:gd name="T15" fmla="*/ 6 h 26"/>
              <a:gd name="T16" fmla="*/ 2 w 20"/>
              <a:gd name="T17" fmla="*/ 4 h 26"/>
              <a:gd name="T18" fmla="*/ 2 w 20"/>
              <a:gd name="T19" fmla="*/ 4 h 26"/>
              <a:gd name="T20" fmla="*/ 2 w 20"/>
              <a:gd name="T21" fmla="*/ 2 h 26"/>
              <a:gd name="T22" fmla="*/ 2 w 20"/>
              <a:gd name="T23" fmla="*/ 2 h 26"/>
              <a:gd name="T24" fmla="*/ 4 w 20"/>
              <a:gd name="T25" fmla="*/ 2 h 26"/>
              <a:gd name="T26" fmla="*/ 4 w 20"/>
              <a:gd name="T27" fmla="*/ 2 h 26"/>
              <a:gd name="T28" fmla="*/ 6 w 20"/>
              <a:gd name="T29" fmla="*/ 0 h 26"/>
              <a:gd name="T30" fmla="*/ 8 w 20"/>
              <a:gd name="T31" fmla="*/ 0 h 26"/>
              <a:gd name="T32" fmla="*/ 10 w 20"/>
              <a:gd name="T33" fmla="*/ 0 h 26"/>
              <a:gd name="T34" fmla="*/ 12 w 20"/>
              <a:gd name="T35" fmla="*/ 0 h 26"/>
              <a:gd name="T36" fmla="*/ 20 w 20"/>
              <a:gd name="T37" fmla="*/ 26 h 26"/>
              <a:gd name="T38" fmla="*/ 2 w 20"/>
              <a:gd name="T3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6">
                <a:moveTo>
                  <a:pt x="2" y="24"/>
                </a:moveTo>
                <a:lnTo>
                  <a:pt x="2" y="24"/>
                </a:lnTo>
                <a:lnTo>
                  <a:pt x="2" y="22"/>
                </a:lnTo>
                <a:lnTo>
                  <a:pt x="0" y="18"/>
                </a:lnTo>
                <a:lnTo>
                  <a:pt x="0" y="14"/>
                </a:lnTo>
                <a:lnTo>
                  <a:pt x="0" y="10"/>
                </a:lnTo>
                <a:lnTo>
                  <a:pt x="2" y="8"/>
                </a:lnTo>
                <a:lnTo>
                  <a:pt x="2" y="6"/>
                </a:lnTo>
                <a:lnTo>
                  <a:pt x="2" y="4"/>
                </a:lnTo>
                <a:lnTo>
                  <a:pt x="2" y="4"/>
                </a:lnTo>
                <a:lnTo>
                  <a:pt x="2" y="2"/>
                </a:lnTo>
                <a:lnTo>
                  <a:pt x="2" y="2"/>
                </a:lnTo>
                <a:lnTo>
                  <a:pt x="4" y="2"/>
                </a:lnTo>
                <a:lnTo>
                  <a:pt x="4" y="2"/>
                </a:lnTo>
                <a:lnTo>
                  <a:pt x="6" y="0"/>
                </a:lnTo>
                <a:lnTo>
                  <a:pt x="8" y="0"/>
                </a:lnTo>
                <a:lnTo>
                  <a:pt x="10" y="0"/>
                </a:lnTo>
                <a:lnTo>
                  <a:pt x="12" y="0"/>
                </a:lnTo>
                <a:lnTo>
                  <a:pt x="20" y="26"/>
                </a:lnTo>
                <a:lnTo>
                  <a:pt x="2" y="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4" name="Freeform 147"/>
          <p:cNvSpPr>
            <a:spLocks/>
          </p:cNvSpPr>
          <p:nvPr/>
        </p:nvSpPr>
        <p:spPr bwMode="auto">
          <a:xfrm>
            <a:off x="5114464" y="3697034"/>
            <a:ext cx="530015" cy="502302"/>
          </a:xfrm>
          <a:custGeom>
            <a:avLst/>
            <a:gdLst>
              <a:gd name="T0" fmla="*/ 164 w 306"/>
              <a:gd name="T1" fmla="*/ 68 h 290"/>
              <a:gd name="T2" fmla="*/ 190 w 306"/>
              <a:gd name="T3" fmla="*/ 64 h 290"/>
              <a:gd name="T4" fmla="*/ 200 w 306"/>
              <a:gd name="T5" fmla="*/ 72 h 290"/>
              <a:gd name="T6" fmla="*/ 228 w 306"/>
              <a:gd name="T7" fmla="*/ 104 h 290"/>
              <a:gd name="T8" fmla="*/ 230 w 306"/>
              <a:gd name="T9" fmla="*/ 122 h 290"/>
              <a:gd name="T10" fmla="*/ 238 w 306"/>
              <a:gd name="T11" fmla="*/ 132 h 290"/>
              <a:gd name="T12" fmla="*/ 244 w 306"/>
              <a:gd name="T13" fmla="*/ 156 h 290"/>
              <a:gd name="T14" fmla="*/ 250 w 306"/>
              <a:gd name="T15" fmla="*/ 162 h 290"/>
              <a:gd name="T16" fmla="*/ 266 w 306"/>
              <a:gd name="T17" fmla="*/ 166 h 290"/>
              <a:gd name="T18" fmla="*/ 294 w 306"/>
              <a:gd name="T19" fmla="*/ 166 h 290"/>
              <a:gd name="T20" fmla="*/ 304 w 306"/>
              <a:gd name="T21" fmla="*/ 180 h 290"/>
              <a:gd name="T22" fmla="*/ 306 w 306"/>
              <a:gd name="T23" fmla="*/ 194 h 290"/>
              <a:gd name="T24" fmla="*/ 302 w 306"/>
              <a:gd name="T25" fmla="*/ 212 h 290"/>
              <a:gd name="T26" fmla="*/ 294 w 306"/>
              <a:gd name="T27" fmla="*/ 222 h 290"/>
              <a:gd name="T28" fmla="*/ 278 w 306"/>
              <a:gd name="T29" fmla="*/ 228 h 290"/>
              <a:gd name="T30" fmla="*/ 248 w 306"/>
              <a:gd name="T31" fmla="*/ 232 h 290"/>
              <a:gd name="T32" fmla="*/ 218 w 306"/>
              <a:gd name="T33" fmla="*/ 236 h 290"/>
              <a:gd name="T34" fmla="*/ 206 w 306"/>
              <a:gd name="T35" fmla="*/ 244 h 290"/>
              <a:gd name="T36" fmla="*/ 198 w 306"/>
              <a:gd name="T37" fmla="*/ 254 h 290"/>
              <a:gd name="T38" fmla="*/ 194 w 306"/>
              <a:gd name="T39" fmla="*/ 270 h 290"/>
              <a:gd name="T40" fmla="*/ 188 w 306"/>
              <a:gd name="T41" fmla="*/ 280 h 290"/>
              <a:gd name="T42" fmla="*/ 174 w 306"/>
              <a:gd name="T43" fmla="*/ 276 h 290"/>
              <a:gd name="T44" fmla="*/ 174 w 306"/>
              <a:gd name="T45" fmla="*/ 266 h 290"/>
              <a:gd name="T46" fmla="*/ 164 w 306"/>
              <a:gd name="T47" fmla="*/ 264 h 290"/>
              <a:gd name="T48" fmla="*/ 138 w 306"/>
              <a:gd name="T49" fmla="*/ 264 h 290"/>
              <a:gd name="T50" fmla="*/ 122 w 306"/>
              <a:gd name="T51" fmla="*/ 272 h 290"/>
              <a:gd name="T52" fmla="*/ 108 w 306"/>
              <a:gd name="T53" fmla="*/ 254 h 290"/>
              <a:gd name="T54" fmla="*/ 102 w 306"/>
              <a:gd name="T55" fmla="*/ 236 h 290"/>
              <a:gd name="T56" fmla="*/ 88 w 306"/>
              <a:gd name="T57" fmla="*/ 214 h 290"/>
              <a:gd name="T58" fmla="*/ 70 w 306"/>
              <a:gd name="T59" fmla="*/ 188 h 290"/>
              <a:gd name="T60" fmla="*/ 58 w 306"/>
              <a:gd name="T61" fmla="*/ 156 h 290"/>
              <a:gd name="T62" fmla="*/ 48 w 306"/>
              <a:gd name="T63" fmla="*/ 136 h 290"/>
              <a:gd name="T64" fmla="*/ 36 w 306"/>
              <a:gd name="T65" fmla="*/ 120 h 290"/>
              <a:gd name="T66" fmla="*/ 20 w 306"/>
              <a:gd name="T67" fmla="*/ 106 h 290"/>
              <a:gd name="T68" fmla="*/ 18 w 306"/>
              <a:gd name="T69" fmla="*/ 98 h 290"/>
              <a:gd name="T70" fmla="*/ 16 w 306"/>
              <a:gd name="T71" fmla="*/ 82 h 290"/>
              <a:gd name="T72" fmla="*/ 12 w 306"/>
              <a:gd name="T73" fmla="*/ 78 h 290"/>
              <a:gd name="T74" fmla="*/ 4 w 306"/>
              <a:gd name="T75" fmla="*/ 74 h 290"/>
              <a:gd name="T76" fmla="*/ 0 w 306"/>
              <a:gd name="T77" fmla="*/ 60 h 290"/>
              <a:gd name="T78" fmla="*/ 16 w 306"/>
              <a:gd name="T79" fmla="*/ 58 h 290"/>
              <a:gd name="T80" fmla="*/ 24 w 306"/>
              <a:gd name="T81" fmla="*/ 54 h 290"/>
              <a:gd name="T82" fmla="*/ 34 w 306"/>
              <a:gd name="T83" fmla="*/ 42 h 290"/>
              <a:gd name="T84" fmla="*/ 44 w 306"/>
              <a:gd name="T85" fmla="*/ 34 h 290"/>
              <a:gd name="T86" fmla="*/ 44 w 306"/>
              <a:gd name="T87" fmla="*/ 24 h 290"/>
              <a:gd name="T88" fmla="*/ 44 w 306"/>
              <a:gd name="T89" fmla="*/ 14 h 290"/>
              <a:gd name="T90" fmla="*/ 52 w 306"/>
              <a:gd name="T91" fmla="*/ 6 h 290"/>
              <a:gd name="T92" fmla="*/ 64 w 306"/>
              <a:gd name="T93" fmla="*/ 0 h 290"/>
              <a:gd name="T94" fmla="*/ 76 w 306"/>
              <a:gd name="T95" fmla="*/ 6 h 290"/>
              <a:gd name="T96" fmla="*/ 86 w 306"/>
              <a:gd name="T97" fmla="*/ 14 h 290"/>
              <a:gd name="T98" fmla="*/ 96 w 306"/>
              <a:gd name="T99" fmla="*/ 12 h 290"/>
              <a:gd name="T100" fmla="*/ 102 w 306"/>
              <a:gd name="T101" fmla="*/ 14 h 290"/>
              <a:gd name="T102" fmla="*/ 108 w 306"/>
              <a:gd name="T103" fmla="*/ 24 h 290"/>
              <a:gd name="T104" fmla="*/ 114 w 306"/>
              <a:gd name="T105" fmla="*/ 30 h 290"/>
              <a:gd name="T106" fmla="*/ 124 w 306"/>
              <a:gd name="T107" fmla="*/ 36 h 290"/>
              <a:gd name="T108" fmla="*/ 132 w 306"/>
              <a:gd name="T109" fmla="*/ 50 h 290"/>
              <a:gd name="T110" fmla="*/ 144 w 306"/>
              <a:gd name="T111" fmla="*/ 62 h 290"/>
              <a:gd name="T112" fmla="*/ 156 w 306"/>
              <a:gd name="T113"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 h="290">
                <a:moveTo>
                  <a:pt x="160" y="70"/>
                </a:moveTo>
                <a:lnTo>
                  <a:pt x="160" y="70"/>
                </a:lnTo>
                <a:lnTo>
                  <a:pt x="160" y="70"/>
                </a:lnTo>
                <a:lnTo>
                  <a:pt x="162" y="70"/>
                </a:lnTo>
                <a:lnTo>
                  <a:pt x="162" y="70"/>
                </a:lnTo>
                <a:lnTo>
                  <a:pt x="164" y="68"/>
                </a:lnTo>
                <a:lnTo>
                  <a:pt x="166" y="66"/>
                </a:lnTo>
                <a:lnTo>
                  <a:pt x="170" y="64"/>
                </a:lnTo>
                <a:lnTo>
                  <a:pt x="170" y="64"/>
                </a:lnTo>
                <a:lnTo>
                  <a:pt x="178" y="64"/>
                </a:lnTo>
                <a:lnTo>
                  <a:pt x="186" y="64"/>
                </a:lnTo>
                <a:lnTo>
                  <a:pt x="190" y="64"/>
                </a:lnTo>
                <a:lnTo>
                  <a:pt x="192" y="66"/>
                </a:lnTo>
                <a:lnTo>
                  <a:pt x="192" y="66"/>
                </a:lnTo>
                <a:lnTo>
                  <a:pt x="194" y="66"/>
                </a:lnTo>
                <a:lnTo>
                  <a:pt x="194" y="68"/>
                </a:lnTo>
                <a:lnTo>
                  <a:pt x="198" y="70"/>
                </a:lnTo>
                <a:lnTo>
                  <a:pt x="200" y="72"/>
                </a:lnTo>
                <a:lnTo>
                  <a:pt x="204" y="78"/>
                </a:lnTo>
                <a:lnTo>
                  <a:pt x="206" y="80"/>
                </a:lnTo>
                <a:lnTo>
                  <a:pt x="206" y="82"/>
                </a:lnTo>
                <a:lnTo>
                  <a:pt x="218" y="94"/>
                </a:lnTo>
                <a:lnTo>
                  <a:pt x="228" y="102"/>
                </a:lnTo>
                <a:lnTo>
                  <a:pt x="228" y="104"/>
                </a:lnTo>
                <a:lnTo>
                  <a:pt x="228" y="110"/>
                </a:lnTo>
                <a:lnTo>
                  <a:pt x="228" y="114"/>
                </a:lnTo>
                <a:lnTo>
                  <a:pt x="228" y="116"/>
                </a:lnTo>
                <a:lnTo>
                  <a:pt x="228" y="120"/>
                </a:lnTo>
                <a:lnTo>
                  <a:pt x="230" y="120"/>
                </a:lnTo>
                <a:lnTo>
                  <a:pt x="230" y="122"/>
                </a:lnTo>
                <a:lnTo>
                  <a:pt x="230" y="122"/>
                </a:lnTo>
                <a:lnTo>
                  <a:pt x="232" y="124"/>
                </a:lnTo>
                <a:lnTo>
                  <a:pt x="234" y="126"/>
                </a:lnTo>
                <a:lnTo>
                  <a:pt x="236" y="126"/>
                </a:lnTo>
                <a:lnTo>
                  <a:pt x="238" y="128"/>
                </a:lnTo>
                <a:lnTo>
                  <a:pt x="238" y="132"/>
                </a:lnTo>
                <a:lnTo>
                  <a:pt x="238" y="136"/>
                </a:lnTo>
                <a:lnTo>
                  <a:pt x="240" y="142"/>
                </a:lnTo>
                <a:lnTo>
                  <a:pt x="242" y="148"/>
                </a:lnTo>
                <a:lnTo>
                  <a:pt x="242" y="152"/>
                </a:lnTo>
                <a:lnTo>
                  <a:pt x="244" y="154"/>
                </a:lnTo>
                <a:lnTo>
                  <a:pt x="244" y="156"/>
                </a:lnTo>
                <a:lnTo>
                  <a:pt x="246" y="158"/>
                </a:lnTo>
                <a:lnTo>
                  <a:pt x="248" y="160"/>
                </a:lnTo>
                <a:lnTo>
                  <a:pt x="248" y="160"/>
                </a:lnTo>
                <a:lnTo>
                  <a:pt x="248" y="162"/>
                </a:lnTo>
                <a:lnTo>
                  <a:pt x="250" y="162"/>
                </a:lnTo>
                <a:lnTo>
                  <a:pt x="250" y="162"/>
                </a:lnTo>
                <a:lnTo>
                  <a:pt x="252" y="164"/>
                </a:lnTo>
                <a:lnTo>
                  <a:pt x="252" y="164"/>
                </a:lnTo>
                <a:lnTo>
                  <a:pt x="256" y="164"/>
                </a:lnTo>
                <a:lnTo>
                  <a:pt x="260" y="164"/>
                </a:lnTo>
                <a:lnTo>
                  <a:pt x="262" y="166"/>
                </a:lnTo>
                <a:lnTo>
                  <a:pt x="266" y="166"/>
                </a:lnTo>
                <a:lnTo>
                  <a:pt x="270" y="166"/>
                </a:lnTo>
                <a:lnTo>
                  <a:pt x="274" y="166"/>
                </a:lnTo>
                <a:lnTo>
                  <a:pt x="280" y="164"/>
                </a:lnTo>
                <a:lnTo>
                  <a:pt x="286" y="164"/>
                </a:lnTo>
                <a:lnTo>
                  <a:pt x="292" y="164"/>
                </a:lnTo>
                <a:lnTo>
                  <a:pt x="294" y="166"/>
                </a:lnTo>
                <a:lnTo>
                  <a:pt x="298" y="170"/>
                </a:lnTo>
                <a:lnTo>
                  <a:pt x="300" y="174"/>
                </a:lnTo>
                <a:lnTo>
                  <a:pt x="302" y="176"/>
                </a:lnTo>
                <a:lnTo>
                  <a:pt x="304" y="178"/>
                </a:lnTo>
                <a:lnTo>
                  <a:pt x="304" y="180"/>
                </a:lnTo>
                <a:lnTo>
                  <a:pt x="304" y="180"/>
                </a:lnTo>
                <a:lnTo>
                  <a:pt x="306" y="182"/>
                </a:lnTo>
                <a:lnTo>
                  <a:pt x="306" y="184"/>
                </a:lnTo>
                <a:lnTo>
                  <a:pt x="306" y="186"/>
                </a:lnTo>
                <a:lnTo>
                  <a:pt x="306" y="188"/>
                </a:lnTo>
                <a:lnTo>
                  <a:pt x="306" y="192"/>
                </a:lnTo>
                <a:lnTo>
                  <a:pt x="306" y="194"/>
                </a:lnTo>
                <a:lnTo>
                  <a:pt x="304" y="198"/>
                </a:lnTo>
                <a:lnTo>
                  <a:pt x="304" y="200"/>
                </a:lnTo>
                <a:lnTo>
                  <a:pt x="304" y="202"/>
                </a:lnTo>
                <a:lnTo>
                  <a:pt x="302" y="206"/>
                </a:lnTo>
                <a:lnTo>
                  <a:pt x="302" y="208"/>
                </a:lnTo>
                <a:lnTo>
                  <a:pt x="302" y="212"/>
                </a:lnTo>
                <a:lnTo>
                  <a:pt x="300" y="214"/>
                </a:lnTo>
                <a:lnTo>
                  <a:pt x="298" y="216"/>
                </a:lnTo>
                <a:lnTo>
                  <a:pt x="298" y="218"/>
                </a:lnTo>
                <a:lnTo>
                  <a:pt x="296" y="220"/>
                </a:lnTo>
                <a:lnTo>
                  <a:pt x="296" y="222"/>
                </a:lnTo>
                <a:lnTo>
                  <a:pt x="294" y="222"/>
                </a:lnTo>
                <a:lnTo>
                  <a:pt x="294" y="224"/>
                </a:lnTo>
                <a:lnTo>
                  <a:pt x="290" y="224"/>
                </a:lnTo>
                <a:lnTo>
                  <a:pt x="288" y="226"/>
                </a:lnTo>
                <a:lnTo>
                  <a:pt x="286" y="226"/>
                </a:lnTo>
                <a:lnTo>
                  <a:pt x="282" y="228"/>
                </a:lnTo>
                <a:lnTo>
                  <a:pt x="278" y="228"/>
                </a:lnTo>
                <a:lnTo>
                  <a:pt x="274" y="228"/>
                </a:lnTo>
                <a:lnTo>
                  <a:pt x="272" y="230"/>
                </a:lnTo>
                <a:lnTo>
                  <a:pt x="264" y="230"/>
                </a:lnTo>
                <a:lnTo>
                  <a:pt x="258" y="230"/>
                </a:lnTo>
                <a:lnTo>
                  <a:pt x="254" y="230"/>
                </a:lnTo>
                <a:lnTo>
                  <a:pt x="248" y="232"/>
                </a:lnTo>
                <a:lnTo>
                  <a:pt x="242" y="232"/>
                </a:lnTo>
                <a:lnTo>
                  <a:pt x="236" y="232"/>
                </a:lnTo>
                <a:lnTo>
                  <a:pt x="228" y="234"/>
                </a:lnTo>
                <a:lnTo>
                  <a:pt x="224" y="234"/>
                </a:lnTo>
                <a:lnTo>
                  <a:pt x="222" y="234"/>
                </a:lnTo>
                <a:lnTo>
                  <a:pt x="218" y="236"/>
                </a:lnTo>
                <a:lnTo>
                  <a:pt x="216" y="236"/>
                </a:lnTo>
                <a:lnTo>
                  <a:pt x="212" y="238"/>
                </a:lnTo>
                <a:lnTo>
                  <a:pt x="210" y="238"/>
                </a:lnTo>
                <a:lnTo>
                  <a:pt x="210" y="240"/>
                </a:lnTo>
                <a:lnTo>
                  <a:pt x="208" y="242"/>
                </a:lnTo>
                <a:lnTo>
                  <a:pt x="206" y="244"/>
                </a:lnTo>
                <a:lnTo>
                  <a:pt x="204" y="246"/>
                </a:lnTo>
                <a:lnTo>
                  <a:pt x="202" y="248"/>
                </a:lnTo>
                <a:lnTo>
                  <a:pt x="200" y="250"/>
                </a:lnTo>
                <a:lnTo>
                  <a:pt x="200" y="252"/>
                </a:lnTo>
                <a:lnTo>
                  <a:pt x="198" y="254"/>
                </a:lnTo>
                <a:lnTo>
                  <a:pt x="198" y="254"/>
                </a:lnTo>
                <a:lnTo>
                  <a:pt x="198" y="256"/>
                </a:lnTo>
                <a:lnTo>
                  <a:pt x="196" y="258"/>
                </a:lnTo>
                <a:lnTo>
                  <a:pt x="196" y="262"/>
                </a:lnTo>
                <a:lnTo>
                  <a:pt x="196" y="264"/>
                </a:lnTo>
                <a:lnTo>
                  <a:pt x="196" y="268"/>
                </a:lnTo>
                <a:lnTo>
                  <a:pt x="194" y="270"/>
                </a:lnTo>
                <a:lnTo>
                  <a:pt x="194" y="274"/>
                </a:lnTo>
                <a:lnTo>
                  <a:pt x="194" y="274"/>
                </a:lnTo>
                <a:lnTo>
                  <a:pt x="194" y="274"/>
                </a:lnTo>
                <a:lnTo>
                  <a:pt x="192" y="276"/>
                </a:lnTo>
                <a:lnTo>
                  <a:pt x="192" y="278"/>
                </a:lnTo>
                <a:lnTo>
                  <a:pt x="188" y="280"/>
                </a:lnTo>
                <a:lnTo>
                  <a:pt x="186" y="282"/>
                </a:lnTo>
                <a:lnTo>
                  <a:pt x="182" y="284"/>
                </a:lnTo>
                <a:lnTo>
                  <a:pt x="176" y="288"/>
                </a:lnTo>
                <a:lnTo>
                  <a:pt x="174" y="290"/>
                </a:lnTo>
                <a:lnTo>
                  <a:pt x="174" y="278"/>
                </a:lnTo>
                <a:lnTo>
                  <a:pt x="174" y="276"/>
                </a:lnTo>
                <a:lnTo>
                  <a:pt x="174" y="272"/>
                </a:lnTo>
                <a:lnTo>
                  <a:pt x="174" y="270"/>
                </a:lnTo>
                <a:lnTo>
                  <a:pt x="174" y="270"/>
                </a:lnTo>
                <a:lnTo>
                  <a:pt x="174" y="268"/>
                </a:lnTo>
                <a:lnTo>
                  <a:pt x="174" y="268"/>
                </a:lnTo>
                <a:lnTo>
                  <a:pt x="174" y="266"/>
                </a:lnTo>
                <a:lnTo>
                  <a:pt x="174" y="266"/>
                </a:lnTo>
                <a:lnTo>
                  <a:pt x="172" y="266"/>
                </a:lnTo>
                <a:lnTo>
                  <a:pt x="170" y="266"/>
                </a:lnTo>
                <a:lnTo>
                  <a:pt x="168" y="264"/>
                </a:lnTo>
                <a:lnTo>
                  <a:pt x="166" y="264"/>
                </a:lnTo>
                <a:lnTo>
                  <a:pt x="164" y="264"/>
                </a:lnTo>
                <a:lnTo>
                  <a:pt x="160" y="264"/>
                </a:lnTo>
                <a:lnTo>
                  <a:pt x="154" y="264"/>
                </a:lnTo>
                <a:lnTo>
                  <a:pt x="150" y="264"/>
                </a:lnTo>
                <a:lnTo>
                  <a:pt x="146" y="264"/>
                </a:lnTo>
                <a:lnTo>
                  <a:pt x="142" y="264"/>
                </a:lnTo>
                <a:lnTo>
                  <a:pt x="138" y="264"/>
                </a:lnTo>
                <a:lnTo>
                  <a:pt x="136" y="264"/>
                </a:lnTo>
                <a:lnTo>
                  <a:pt x="134" y="264"/>
                </a:lnTo>
                <a:lnTo>
                  <a:pt x="132" y="266"/>
                </a:lnTo>
                <a:lnTo>
                  <a:pt x="130" y="266"/>
                </a:lnTo>
                <a:lnTo>
                  <a:pt x="128" y="268"/>
                </a:lnTo>
                <a:lnTo>
                  <a:pt x="122" y="272"/>
                </a:lnTo>
                <a:lnTo>
                  <a:pt x="120" y="268"/>
                </a:lnTo>
                <a:lnTo>
                  <a:pt x="116" y="264"/>
                </a:lnTo>
                <a:lnTo>
                  <a:pt x="112" y="260"/>
                </a:lnTo>
                <a:lnTo>
                  <a:pt x="110" y="258"/>
                </a:lnTo>
                <a:lnTo>
                  <a:pt x="108" y="254"/>
                </a:lnTo>
                <a:lnTo>
                  <a:pt x="108" y="254"/>
                </a:lnTo>
                <a:lnTo>
                  <a:pt x="106" y="252"/>
                </a:lnTo>
                <a:lnTo>
                  <a:pt x="106" y="250"/>
                </a:lnTo>
                <a:lnTo>
                  <a:pt x="106" y="248"/>
                </a:lnTo>
                <a:lnTo>
                  <a:pt x="104" y="244"/>
                </a:lnTo>
                <a:lnTo>
                  <a:pt x="102" y="238"/>
                </a:lnTo>
                <a:lnTo>
                  <a:pt x="102" y="236"/>
                </a:lnTo>
                <a:lnTo>
                  <a:pt x="102" y="234"/>
                </a:lnTo>
                <a:lnTo>
                  <a:pt x="100" y="234"/>
                </a:lnTo>
                <a:lnTo>
                  <a:pt x="100" y="232"/>
                </a:lnTo>
                <a:lnTo>
                  <a:pt x="96" y="226"/>
                </a:lnTo>
                <a:lnTo>
                  <a:pt x="92" y="220"/>
                </a:lnTo>
                <a:lnTo>
                  <a:pt x="88" y="214"/>
                </a:lnTo>
                <a:lnTo>
                  <a:pt x="82" y="208"/>
                </a:lnTo>
                <a:lnTo>
                  <a:pt x="78" y="202"/>
                </a:lnTo>
                <a:lnTo>
                  <a:pt x="76" y="200"/>
                </a:lnTo>
                <a:lnTo>
                  <a:pt x="74" y="196"/>
                </a:lnTo>
                <a:lnTo>
                  <a:pt x="72" y="194"/>
                </a:lnTo>
                <a:lnTo>
                  <a:pt x="70" y="188"/>
                </a:lnTo>
                <a:lnTo>
                  <a:pt x="66" y="184"/>
                </a:lnTo>
                <a:lnTo>
                  <a:pt x="64" y="180"/>
                </a:lnTo>
                <a:lnTo>
                  <a:pt x="64" y="178"/>
                </a:lnTo>
                <a:lnTo>
                  <a:pt x="62" y="174"/>
                </a:lnTo>
                <a:lnTo>
                  <a:pt x="60" y="164"/>
                </a:lnTo>
                <a:lnTo>
                  <a:pt x="58" y="156"/>
                </a:lnTo>
                <a:lnTo>
                  <a:pt x="56" y="152"/>
                </a:lnTo>
                <a:lnTo>
                  <a:pt x="54" y="148"/>
                </a:lnTo>
                <a:lnTo>
                  <a:pt x="54" y="146"/>
                </a:lnTo>
                <a:lnTo>
                  <a:pt x="52" y="142"/>
                </a:lnTo>
                <a:lnTo>
                  <a:pt x="50" y="140"/>
                </a:lnTo>
                <a:lnTo>
                  <a:pt x="48" y="136"/>
                </a:lnTo>
                <a:lnTo>
                  <a:pt x="46" y="132"/>
                </a:lnTo>
                <a:lnTo>
                  <a:pt x="42" y="128"/>
                </a:lnTo>
                <a:lnTo>
                  <a:pt x="40" y="126"/>
                </a:lnTo>
                <a:lnTo>
                  <a:pt x="38" y="122"/>
                </a:lnTo>
                <a:lnTo>
                  <a:pt x="38" y="122"/>
                </a:lnTo>
                <a:lnTo>
                  <a:pt x="36" y="120"/>
                </a:lnTo>
                <a:lnTo>
                  <a:pt x="34" y="118"/>
                </a:lnTo>
                <a:lnTo>
                  <a:pt x="28" y="114"/>
                </a:lnTo>
                <a:lnTo>
                  <a:pt x="26" y="110"/>
                </a:lnTo>
                <a:lnTo>
                  <a:pt x="22" y="108"/>
                </a:lnTo>
                <a:lnTo>
                  <a:pt x="22" y="108"/>
                </a:lnTo>
                <a:lnTo>
                  <a:pt x="20" y="106"/>
                </a:lnTo>
                <a:lnTo>
                  <a:pt x="20" y="104"/>
                </a:lnTo>
                <a:lnTo>
                  <a:pt x="18" y="104"/>
                </a:lnTo>
                <a:lnTo>
                  <a:pt x="18" y="102"/>
                </a:lnTo>
                <a:lnTo>
                  <a:pt x="18" y="102"/>
                </a:lnTo>
                <a:lnTo>
                  <a:pt x="18" y="100"/>
                </a:lnTo>
                <a:lnTo>
                  <a:pt x="18" y="98"/>
                </a:lnTo>
                <a:lnTo>
                  <a:pt x="18" y="96"/>
                </a:lnTo>
                <a:lnTo>
                  <a:pt x="18" y="92"/>
                </a:lnTo>
                <a:lnTo>
                  <a:pt x="18" y="88"/>
                </a:lnTo>
                <a:lnTo>
                  <a:pt x="18" y="86"/>
                </a:lnTo>
                <a:lnTo>
                  <a:pt x="18" y="84"/>
                </a:lnTo>
                <a:lnTo>
                  <a:pt x="16" y="82"/>
                </a:lnTo>
                <a:lnTo>
                  <a:pt x="16" y="82"/>
                </a:lnTo>
                <a:lnTo>
                  <a:pt x="16" y="80"/>
                </a:lnTo>
                <a:lnTo>
                  <a:pt x="16" y="80"/>
                </a:lnTo>
                <a:lnTo>
                  <a:pt x="16" y="80"/>
                </a:lnTo>
                <a:lnTo>
                  <a:pt x="14" y="78"/>
                </a:lnTo>
                <a:lnTo>
                  <a:pt x="12" y="78"/>
                </a:lnTo>
                <a:lnTo>
                  <a:pt x="10" y="76"/>
                </a:lnTo>
                <a:lnTo>
                  <a:pt x="8" y="76"/>
                </a:lnTo>
                <a:lnTo>
                  <a:pt x="6" y="76"/>
                </a:lnTo>
                <a:lnTo>
                  <a:pt x="4" y="74"/>
                </a:lnTo>
                <a:lnTo>
                  <a:pt x="4" y="74"/>
                </a:lnTo>
                <a:lnTo>
                  <a:pt x="4" y="74"/>
                </a:lnTo>
                <a:lnTo>
                  <a:pt x="4" y="72"/>
                </a:lnTo>
                <a:lnTo>
                  <a:pt x="2" y="72"/>
                </a:lnTo>
                <a:lnTo>
                  <a:pt x="2" y="70"/>
                </a:lnTo>
                <a:lnTo>
                  <a:pt x="2" y="66"/>
                </a:lnTo>
                <a:lnTo>
                  <a:pt x="2" y="64"/>
                </a:lnTo>
                <a:lnTo>
                  <a:pt x="0" y="60"/>
                </a:lnTo>
                <a:lnTo>
                  <a:pt x="0" y="56"/>
                </a:lnTo>
                <a:lnTo>
                  <a:pt x="4" y="58"/>
                </a:lnTo>
                <a:lnTo>
                  <a:pt x="8" y="58"/>
                </a:lnTo>
                <a:lnTo>
                  <a:pt x="10" y="58"/>
                </a:lnTo>
                <a:lnTo>
                  <a:pt x="14" y="58"/>
                </a:lnTo>
                <a:lnTo>
                  <a:pt x="16" y="58"/>
                </a:lnTo>
                <a:lnTo>
                  <a:pt x="18" y="58"/>
                </a:lnTo>
                <a:lnTo>
                  <a:pt x="18" y="56"/>
                </a:lnTo>
                <a:lnTo>
                  <a:pt x="20" y="56"/>
                </a:lnTo>
                <a:lnTo>
                  <a:pt x="20" y="56"/>
                </a:lnTo>
                <a:lnTo>
                  <a:pt x="22" y="54"/>
                </a:lnTo>
                <a:lnTo>
                  <a:pt x="24" y="54"/>
                </a:lnTo>
                <a:lnTo>
                  <a:pt x="26" y="52"/>
                </a:lnTo>
                <a:lnTo>
                  <a:pt x="28" y="48"/>
                </a:lnTo>
                <a:lnTo>
                  <a:pt x="30" y="46"/>
                </a:lnTo>
                <a:lnTo>
                  <a:pt x="32" y="44"/>
                </a:lnTo>
                <a:lnTo>
                  <a:pt x="32" y="44"/>
                </a:lnTo>
                <a:lnTo>
                  <a:pt x="34" y="42"/>
                </a:lnTo>
                <a:lnTo>
                  <a:pt x="38" y="40"/>
                </a:lnTo>
                <a:lnTo>
                  <a:pt x="40" y="38"/>
                </a:lnTo>
                <a:lnTo>
                  <a:pt x="42" y="36"/>
                </a:lnTo>
                <a:lnTo>
                  <a:pt x="42" y="36"/>
                </a:lnTo>
                <a:lnTo>
                  <a:pt x="44" y="34"/>
                </a:lnTo>
                <a:lnTo>
                  <a:pt x="44" y="34"/>
                </a:lnTo>
                <a:lnTo>
                  <a:pt x="44" y="34"/>
                </a:lnTo>
                <a:lnTo>
                  <a:pt x="44" y="32"/>
                </a:lnTo>
                <a:lnTo>
                  <a:pt x="44" y="32"/>
                </a:lnTo>
                <a:lnTo>
                  <a:pt x="44" y="30"/>
                </a:lnTo>
                <a:lnTo>
                  <a:pt x="44" y="28"/>
                </a:lnTo>
                <a:lnTo>
                  <a:pt x="44" y="24"/>
                </a:lnTo>
                <a:lnTo>
                  <a:pt x="44" y="22"/>
                </a:lnTo>
                <a:lnTo>
                  <a:pt x="44" y="18"/>
                </a:lnTo>
                <a:lnTo>
                  <a:pt x="42" y="18"/>
                </a:lnTo>
                <a:lnTo>
                  <a:pt x="44" y="16"/>
                </a:lnTo>
                <a:lnTo>
                  <a:pt x="44" y="16"/>
                </a:lnTo>
                <a:lnTo>
                  <a:pt x="44" y="14"/>
                </a:lnTo>
                <a:lnTo>
                  <a:pt x="44" y="14"/>
                </a:lnTo>
                <a:lnTo>
                  <a:pt x="44" y="12"/>
                </a:lnTo>
                <a:lnTo>
                  <a:pt x="46" y="10"/>
                </a:lnTo>
                <a:lnTo>
                  <a:pt x="48" y="10"/>
                </a:lnTo>
                <a:lnTo>
                  <a:pt x="50" y="8"/>
                </a:lnTo>
                <a:lnTo>
                  <a:pt x="52" y="6"/>
                </a:lnTo>
                <a:lnTo>
                  <a:pt x="58" y="2"/>
                </a:lnTo>
                <a:lnTo>
                  <a:pt x="60" y="0"/>
                </a:lnTo>
                <a:lnTo>
                  <a:pt x="62" y="0"/>
                </a:lnTo>
                <a:lnTo>
                  <a:pt x="64" y="0"/>
                </a:lnTo>
                <a:lnTo>
                  <a:pt x="64" y="0"/>
                </a:lnTo>
                <a:lnTo>
                  <a:pt x="64" y="0"/>
                </a:lnTo>
                <a:lnTo>
                  <a:pt x="66" y="0"/>
                </a:lnTo>
                <a:lnTo>
                  <a:pt x="68" y="0"/>
                </a:lnTo>
                <a:lnTo>
                  <a:pt x="68" y="2"/>
                </a:lnTo>
                <a:lnTo>
                  <a:pt x="70" y="2"/>
                </a:lnTo>
                <a:lnTo>
                  <a:pt x="72" y="4"/>
                </a:lnTo>
                <a:lnTo>
                  <a:pt x="76" y="6"/>
                </a:lnTo>
                <a:lnTo>
                  <a:pt x="78" y="8"/>
                </a:lnTo>
                <a:lnTo>
                  <a:pt x="80" y="10"/>
                </a:lnTo>
                <a:lnTo>
                  <a:pt x="82" y="12"/>
                </a:lnTo>
                <a:lnTo>
                  <a:pt x="82" y="12"/>
                </a:lnTo>
                <a:lnTo>
                  <a:pt x="84" y="14"/>
                </a:lnTo>
                <a:lnTo>
                  <a:pt x="86" y="14"/>
                </a:lnTo>
                <a:lnTo>
                  <a:pt x="86" y="14"/>
                </a:lnTo>
                <a:lnTo>
                  <a:pt x="86" y="14"/>
                </a:lnTo>
                <a:lnTo>
                  <a:pt x="88" y="14"/>
                </a:lnTo>
                <a:lnTo>
                  <a:pt x="90" y="14"/>
                </a:lnTo>
                <a:lnTo>
                  <a:pt x="94" y="14"/>
                </a:lnTo>
                <a:lnTo>
                  <a:pt x="96" y="12"/>
                </a:lnTo>
                <a:lnTo>
                  <a:pt x="98" y="12"/>
                </a:lnTo>
                <a:lnTo>
                  <a:pt x="98" y="12"/>
                </a:lnTo>
                <a:lnTo>
                  <a:pt x="100" y="12"/>
                </a:lnTo>
                <a:lnTo>
                  <a:pt x="100" y="12"/>
                </a:lnTo>
                <a:lnTo>
                  <a:pt x="102" y="12"/>
                </a:lnTo>
                <a:lnTo>
                  <a:pt x="102" y="14"/>
                </a:lnTo>
                <a:lnTo>
                  <a:pt x="102" y="14"/>
                </a:lnTo>
                <a:lnTo>
                  <a:pt x="104" y="14"/>
                </a:lnTo>
                <a:lnTo>
                  <a:pt x="104" y="16"/>
                </a:lnTo>
                <a:lnTo>
                  <a:pt x="106" y="18"/>
                </a:lnTo>
                <a:lnTo>
                  <a:pt x="106" y="20"/>
                </a:lnTo>
                <a:lnTo>
                  <a:pt x="108" y="24"/>
                </a:lnTo>
                <a:lnTo>
                  <a:pt x="108" y="26"/>
                </a:lnTo>
                <a:lnTo>
                  <a:pt x="110" y="28"/>
                </a:lnTo>
                <a:lnTo>
                  <a:pt x="110" y="28"/>
                </a:lnTo>
                <a:lnTo>
                  <a:pt x="112" y="30"/>
                </a:lnTo>
                <a:lnTo>
                  <a:pt x="112" y="30"/>
                </a:lnTo>
                <a:lnTo>
                  <a:pt x="114" y="30"/>
                </a:lnTo>
                <a:lnTo>
                  <a:pt x="118" y="32"/>
                </a:lnTo>
                <a:lnTo>
                  <a:pt x="120" y="32"/>
                </a:lnTo>
                <a:lnTo>
                  <a:pt x="122" y="32"/>
                </a:lnTo>
                <a:lnTo>
                  <a:pt x="122" y="32"/>
                </a:lnTo>
                <a:lnTo>
                  <a:pt x="124" y="34"/>
                </a:lnTo>
                <a:lnTo>
                  <a:pt x="124" y="36"/>
                </a:lnTo>
                <a:lnTo>
                  <a:pt x="126" y="36"/>
                </a:lnTo>
                <a:lnTo>
                  <a:pt x="126" y="38"/>
                </a:lnTo>
                <a:lnTo>
                  <a:pt x="128" y="40"/>
                </a:lnTo>
                <a:lnTo>
                  <a:pt x="130" y="44"/>
                </a:lnTo>
                <a:lnTo>
                  <a:pt x="130" y="48"/>
                </a:lnTo>
                <a:lnTo>
                  <a:pt x="132" y="50"/>
                </a:lnTo>
                <a:lnTo>
                  <a:pt x="134" y="54"/>
                </a:lnTo>
                <a:lnTo>
                  <a:pt x="134" y="54"/>
                </a:lnTo>
                <a:lnTo>
                  <a:pt x="136" y="56"/>
                </a:lnTo>
                <a:lnTo>
                  <a:pt x="138" y="58"/>
                </a:lnTo>
                <a:lnTo>
                  <a:pt x="140" y="60"/>
                </a:lnTo>
                <a:lnTo>
                  <a:pt x="144" y="62"/>
                </a:lnTo>
                <a:lnTo>
                  <a:pt x="146" y="66"/>
                </a:lnTo>
                <a:lnTo>
                  <a:pt x="150" y="68"/>
                </a:lnTo>
                <a:lnTo>
                  <a:pt x="152" y="68"/>
                </a:lnTo>
                <a:lnTo>
                  <a:pt x="154" y="70"/>
                </a:lnTo>
                <a:lnTo>
                  <a:pt x="156" y="70"/>
                </a:lnTo>
                <a:lnTo>
                  <a:pt x="156" y="70"/>
                </a:lnTo>
                <a:lnTo>
                  <a:pt x="158" y="70"/>
                </a:lnTo>
                <a:lnTo>
                  <a:pt x="160" y="7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5" name="Freeform 148"/>
          <p:cNvSpPr>
            <a:spLocks/>
          </p:cNvSpPr>
          <p:nvPr/>
        </p:nvSpPr>
        <p:spPr bwMode="auto">
          <a:xfrm>
            <a:off x="5114464" y="3697034"/>
            <a:ext cx="530015" cy="502302"/>
          </a:xfrm>
          <a:custGeom>
            <a:avLst/>
            <a:gdLst>
              <a:gd name="T0" fmla="*/ 164 w 306"/>
              <a:gd name="T1" fmla="*/ 68 h 290"/>
              <a:gd name="T2" fmla="*/ 190 w 306"/>
              <a:gd name="T3" fmla="*/ 64 h 290"/>
              <a:gd name="T4" fmla="*/ 200 w 306"/>
              <a:gd name="T5" fmla="*/ 72 h 290"/>
              <a:gd name="T6" fmla="*/ 228 w 306"/>
              <a:gd name="T7" fmla="*/ 104 h 290"/>
              <a:gd name="T8" fmla="*/ 230 w 306"/>
              <a:gd name="T9" fmla="*/ 122 h 290"/>
              <a:gd name="T10" fmla="*/ 238 w 306"/>
              <a:gd name="T11" fmla="*/ 132 h 290"/>
              <a:gd name="T12" fmla="*/ 244 w 306"/>
              <a:gd name="T13" fmla="*/ 156 h 290"/>
              <a:gd name="T14" fmla="*/ 250 w 306"/>
              <a:gd name="T15" fmla="*/ 162 h 290"/>
              <a:gd name="T16" fmla="*/ 266 w 306"/>
              <a:gd name="T17" fmla="*/ 166 h 290"/>
              <a:gd name="T18" fmla="*/ 294 w 306"/>
              <a:gd name="T19" fmla="*/ 166 h 290"/>
              <a:gd name="T20" fmla="*/ 304 w 306"/>
              <a:gd name="T21" fmla="*/ 180 h 290"/>
              <a:gd name="T22" fmla="*/ 306 w 306"/>
              <a:gd name="T23" fmla="*/ 194 h 290"/>
              <a:gd name="T24" fmla="*/ 302 w 306"/>
              <a:gd name="T25" fmla="*/ 212 h 290"/>
              <a:gd name="T26" fmla="*/ 294 w 306"/>
              <a:gd name="T27" fmla="*/ 222 h 290"/>
              <a:gd name="T28" fmla="*/ 278 w 306"/>
              <a:gd name="T29" fmla="*/ 228 h 290"/>
              <a:gd name="T30" fmla="*/ 248 w 306"/>
              <a:gd name="T31" fmla="*/ 232 h 290"/>
              <a:gd name="T32" fmla="*/ 218 w 306"/>
              <a:gd name="T33" fmla="*/ 236 h 290"/>
              <a:gd name="T34" fmla="*/ 206 w 306"/>
              <a:gd name="T35" fmla="*/ 244 h 290"/>
              <a:gd name="T36" fmla="*/ 198 w 306"/>
              <a:gd name="T37" fmla="*/ 254 h 290"/>
              <a:gd name="T38" fmla="*/ 194 w 306"/>
              <a:gd name="T39" fmla="*/ 270 h 290"/>
              <a:gd name="T40" fmla="*/ 188 w 306"/>
              <a:gd name="T41" fmla="*/ 280 h 290"/>
              <a:gd name="T42" fmla="*/ 174 w 306"/>
              <a:gd name="T43" fmla="*/ 276 h 290"/>
              <a:gd name="T44" fmla="*/ 174 w 306"/>
              <a:gd name="T45" fmla="*/ 266 h 290"/>
              <a:gd name="T46" fmla="*/ 164 w 306"/>
              <a:gd name="T47" fmla="*/ 264 h 290"/>
              <a:gd name="T48" fmla="*/ 138 w 306"/>
              <a:gd name="T49" fmla="*/ 264 h 290"/>
              <a:gd name="T50" fmla="*/ 122 w 306"/>
              <a:gd name="T51" fmla="*/ 272 h 290"/>
              <a:gd name="T52" fmla="*/ 108 w 306"/>
              <a:gd name="T53" fmla="*/ 254 h 290"/>
              <a:gd name="T54" fmla="*/ 102 w 306"/>
              <a:gd name="T55" fmla="*/ 236 h 290"/>
              <a:gd name="T56" fmla="*/ 88 w 306"/>
              <a:gd name="T57" fmla="*/ 214 h 290"/>
              <a:gd name="T58" fmla="*/ 70 w 306"/>
              <a:gd name="T59" fmla="*/ 188 h 290"/>
              <a:gd name="T60" fmla="*/ 58 w 306"/>
              <a:gd name="T61" fmla="*/ 156 h 290"/>
              <a:gd name="T62" fmla="*/ 48 w 306"/>
              <a:gd name="T63" fmla="*/ 136 h 290"/>
              <a:gd name="T64" fmla="*/ 36 w 306"/>
              <a:gd name="T65" fmla="*/ 120 h 290"/>
              <a:gd name="T66" fmla="*/ 20 w 306"/>
              <a:gd name="T67" fmla="*/ 106 h 290"/>
              <a:gd name="T68" fmla="*/ 18 w 306"/>
              <a:gd name="T69" fmla="*/ 98 h 290"/>
              <a:gd name="T70" fmla="*/ 16 w 306"/>
              <a:gd name="T71" fmla="*/ 82 h 290"/>
              <a:gd name="T72" fmla="*/ 12 w 306"/>
              <a:gd name="T73" fmla="*/ 78 h 290"/>
              <a:gd name="T74" fmla="*/ 4 w 306"/>
              <a:gd name="T75" fmla="*/ 74 h 290"/>
              <a:gd name="T76" fmla="*/ 0 w 306"/>
              <a:gd name="T77" fmla="*/ 60 h 290"/>
              <a:gd name="T78" fmla="*/ 16 w 306"/>
              <a:gd name="T79" fmla="*/ 58 h 290"/>
              <a:gd name="T80" fmla="*/ 24 w 306"/>
              <a:gd name="T81" fmla="*/ 54 h 290"/>
              <a:gd name="T82" fmla="*/ 34 w 306"/>
              <a:gd name="T83" fmla="*/ 42 h 290"/>
              <a:gd name="T84" fmla="*/ 44 w 306"/>
              <a:gd name="T85" fmla="*/ 34 h 290"/>
              <a:gd name="T86" fmla="*/ 44 w 306"/>
              <a:gd name="T87" fmla="*/ 24 h 290"/>
              <a:gd name="T88" fmla="*/ 44 w 306"/>
              <a:gd name="T89" fmla="*/ 14 h 290"/>
              <a:gd name="T90" fmla="*/ 52 w 306"/>
              <a:gd name="T91" fmla="*/ 6 h 290"/>
              <a:gd name="T92" fmla="*/ 64 w 306"/>
              <a:gd name="T93" fmla="*/ 0 h 290"/>
              <a:gd name="T94" fmla="*/ 76 w 306"/>
              <a:gd name="T95" fmla="*/ 6 h 290"/>
              <a:gd name="T96" fmla="*/ 86 w 306"/>
              <a:gd name="T97" fmla="*/ 14 h 290"/>
              <a:gd name="T98" fmla="*/ 96 w 306"/>
              <a:gd name="T99" fmla="*/ 12 h 290"/>
              <a:gd name="T100" fmla="*/ 102 w 306"/>
              <a:gd name="T101" fmla="*/ 14 h 290"/>
              <a:gd name="T102" fmla="*/ 108 w 306"/>
              <a:gd name="T103" fmla="*/ 24 h 290"/>
              <a:gd name="T104" fmla="*/ 114 w 306"/>
              <a:gd name="T105" fmla="*/ 30 h 290"/>
              <a:gd name="T106" fmla="*/ 124 w 306"/>
              <a:gd name="T107" fmla="*/ 36 h 290"/>
              <a:gd name="T108" fmla="*/ 132 w 306"/>
              <a:gd name="T109" fmla="*/ 50 h 290"/>
              <a:gd name="T110" fmla="*/ 144 w 306"/>
              <a:gd name="T111" fmla="*/ 62 h 290"/>
              <a:gd name="T112" fmla="*/ 156 w 306"/>
              <a:gd name="T113"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6" h="290">
                <a:moveTo>
                  <a:pt x="160" y="70"/>
                </a:moveTo>
                <a:lnTo>
                  <a:pt x="160" y="70"/>
                </a:lnTo>
                <a:lnTo>
                  <a:pt x="160" y="70"/>
                </a:lnTo>
                <a:lnTo>
                  <a:pt x="162" y="70"/>
                </a:lnTo>
                <a:lnTo>
                  <a:pt x="162" y="70"/>
                </a:lnTo>
                <a:lnTo>
                  <a:pt x="164" y="68"/>
                </a:lnTo>
                <a:lnTo>
                  <a:pt x="166" y="66"/>
                </a:lnTo>
                <a:lnTo>
                  <a:pt x="170" y="64"/>
                </a:lnTo>
                <a:lnTo>
                  <a:pt x="170" y="64"/>
                </a:lnTo>
                <a:lnTo>
                  <a:pt x="178" y="64"/>
                </a:lnTo>
                <a:lnTo>
                  <a:pt x="186" y="64"/>
                </a:lnTo>
                <a:lnTo>
                  <a:pt x="190" y="64"/>
                </a:lnTo>
                <a:lnTo>
                  <a:pt x="192" y="66"/>
                </a:lnTo>
                <a:lnTo>
                  <a:pt x="192" y="66"/>
                </a:lnTo>
                <a:lnTo>
                  <a:pt x="194" y="66"/>
                </a:lnTo>
                <a:lnTo>
                  <a:pt x="194" y="68"/>
                </a:lnTo>
                <a:lnTo>
                  <a:pt x="198" y="70"/>
                </a:lnTo>
                <a:lnTo>
                  <a:pt x="200" y="72"/>
                </a:lnTo>
                <a:lnTo>
                  <a:pt x="204" y="78"/>
                </a:lnTo>
                <a:lnTo>
                  <a:pt x="206" y="80"/>
                </a:lnTo>
                <a:lnTo>
                  <a:pt x="206" y="82"/>
                </a:lnTo>
                <a:lnTo>
                  <a:pt x="218" y="94"/>
                </a:lnTo>
                <a:lnTo>
                  <a:pt x="228" y="102"/>
                </a:lnTo>
                <a:lnTo>
                  <a:pt x="228" y="104"/>
                </a:lnTo>
                <a:lnTo>
                  <a:pt x="228" y="110"/>
                </a:lnTo>
                <a:lnTo>
                  <a:pt x="228" y="114"/>
                </a:lnTo>
                <a:lnTo>
                  <a:pt x="228" y="116"/>
                </a:lnTo>
                <a:lnTo>
                  <a:pt x="228" y="120"/>
                </a:lnTo>
                <a:lnTo>
                  <a:pt x="230" y="120"/>
                </a:lnTo>
                <a:lnTo>
                  <a:pt x="230" y="122"/>
                </a:lnTo>
                <a:lnTo>
                  <a:pt x="230" y="122"/>
                </a:lnTo>
                <a:lnTo>
                  <a:pt x="232" y="124"/>
                </a:lnTo>
                <a:lnTo>
                  <a:pt x="234" y="126"/>
                </a:lnTo>
                <a:lnTo>
                  <a:pt x="236" y="126"/>
                </a:lnTo>
                <a:lnTo>
                  <a:pt x="238" y="128"/>
                </a:lnTo>
                <a:lnTo>
                  <a:pt x="238" y="132"/>
                </a:lnTo>
                <a:lnTo>
                  <a:pt x="238" y="136"/>
                </a:lnTo>
                <a:lnTo>
                  <a:pt x="240" y="142"/>
                </a:lnTo>
                <a:lnTo>
                  <a:pt x="242" y="148"/>
                </a:lnTo>
                <a:lnTo>
                  <a:pt x="242" y="152"/>
                </a:lnTo>
                <a:lnTo>
                  <a:pt x="244" y="154"/>
                </a:lnTo>
                <a:lnTo>
                  <a:pt x="244" y="156"/>
                </a:lnTo>
                <a:lnTo>
                  <a:pt x="246" y="158"/>
                </a:lnTo>
                <a:lnTo>
                  <a:pt x="248" y="160"/>
                </a:lnTo>
                <a:lnTo>
                  <a:pt x="248" y="160"/>
                </a:lnTo>
                <a:lnTo>
                  <a:pt x="248" y="162"/>
                </a:lnTo>
                <a:lnTo>
                  <a:pt x="250" y="162"/>
                </a:lnTo>
                <a:lnTo>
                  <a:pt x="250" y="162"/>
                </a:lnTo>
                <a:lnTo>
                  <a:pt x="252" y="164"/>
                </a:lnTo>
                <a:lnTo>
                  <a:pt x="252" y="164"/>
                </a:lnTo>
                <a:lnTo>
                  <a:pt x="256" y="164"/>
                </a:lnTo>
                <a:lnTo>
                  <a:pt x="260" y="164"/>
                </a:lnTo>
                <a:lnTo>
                  <a:pt x="262" y="166"/>
                </a:lnTo>
                <a:lnTo>
                  <a:pt x="266" y="166"/>
                </a:lnTo>
                <a:lnTo>
                  <a:pt x="270" y="166"/>
                </a:lnTo>
                <a:lnTo>
                  <a:pt x="274" y="166"/>
                </a:lnTo>
                <a:lnTo>
                  <a:pt x="280" y="164"/>
                </a:lnTo>
                <a:lnTo>
                  <a:pt x="286" y="164"/>
                </a:lnTo>
                <a:lnTo>
                  <a:pt x="292" y="164"/>
                </a:lnTo>
                <a:lnTo>
                  <a:pt x="294" y="166"/>
                </a:lnTo>
                <a:lnTo>
                  <a:pt x="298" y="170"/>
                </a:lnTo>
                <a:lnTo>
                  <a:pt x="300" y="174"/>
                </a:lnTo>
                <a:lnTo>
                  <a:pt x="302" y="176"/>
                </a:lnTo>
                <a:lnTo>
                  <a:pt x="304" y="178"/>
                </a:lnTo>
                <a:lnTo>
                  <a:pt x="304" y="180"/>
                </a:lnTo>
                <a:lnTo>
                  <a:pt x="304" y="180"/>
                </a:lnTo>
                <a:lnTo>
                  <a:pt x="306" y="182"/>
                </a:lnTo>
                <a:lnTo>
                  <a:pt x="306" y="184"/>
                </a:lnTo>
                <a:lnTo>
                  <a:pt x="306" y="186"/>
                </a:lnTo>
                <a:lnTo>
                  <a:pt x="306" y="188"/>
                </a:lnTo>
                <a:lnTo>
                  <a:pt x="306" y="192"/>
                </a:lnTo>
                <a:lnTo>
                  <a:pt x="306" y="194"/>
                </a:lnTo>
                <a:lnTo>
                  <a:pt x="304" y="198"/>
                </a:lnTo>
                <a:lnTo>
                  <a:pt x="304" y="200"/>
                </a:lnTo>
                <a:lnTo>
                  <a:pt x="304" y="202"/>
                </a:lnTo>
                <a:lnTo>
                  <a:pt x="302" y="206"/>
                </a:lnTo>
                <a:lnTo>
                  <a:pt x="302" y="208"/>
                </a:lnTo>
                <a:lnTo>
                  <a:pt x="302" y="212"/>
                </a:lnTo>
                <a:lnTo>
                  <a:pt x="300" y="214"/>
                </a:lnTo>
                <a:lnTo>
                  <a:pt x="298" y="216"/>
                </a:lnTo>
                <a:lnTo>
                  <a:pt x="298" y="218"/>
                </a:lnTo>
                <a:lnTo>
                  <a:pt x="296" y="220"/>
                </a:lnTo>
                <a:lnTo>
                  <a:pt x="296" y="222"/>
                </a:lnTo>
                <a:lnTo>
                  <a:pt x="294" y="222"/>
                </a:lnTo>
                <a:lnTo>
                  <a:pt x="294" y="224"/>
                </a:lnTo>
                <a:lnTo>
                  <a:pt x="290" y="224"/>
                </a:lnTo>
                <a:lnTo>
                  <a:pt x="288" y="226"/>
                </a:lnTo>
                <a:lnTo>
                  <a:pt x="286" y="226"/>
                </a:lnTo>
                <a:lnTo>
                  <a:pt x="282" y="228"/>
                </a:lnTo>
                <a:lnTo>
                  <a:pt x="278" y="228"/>
                </a:lnTo>
                <a:lnTo>
                  <a:pt x="274" y="228"/>
                </a:lnTo>
                <a:lnTo>
                  <a:pt x="272" y="230"/>
                </a:lnTo>
                <a:lnTo>
                  <a:pt x="264" y="230"/>
                </a:lnTo>
                <a:lnTo>
                  <a:pt x="258" y="230"/>
                </a:lnTo>
                <a:lnTo>
                  <a:pt x="254" y="230"/>
                </a:lnTo>
                <a:lnTo>
                  <a:pt x="248" y="232"/>
                </a:lnTo>
                <a:lnTo>
                  <a:pt x="242" y="232"/>
                </a:lnTo>
                <a:lnTo>
                  <a:pt x="236" y="232"/>
                </a:lnTo>
                <a:lnTo>
                  <a:pt x="228" y="234"/>
                </a:lnTo>
                <a:lnTo>
                  <a:pt x="224" y="234"/>
                </a:lnTo>
                <a:lnTo>
                  <a:pt x="222" y="234"/>
                </a:lnTo>
                <a:lnTo>
                  <a:pt x="218" y="236"/>
                </a:lnTo>
                <a:lnTo>
                  <a:pt x="216" y="236"/>
                </a:lnTo>
                <a:lnTo>
                  <a:pt x="212" y="238"/>
                </a:lnTo>
                <a:lnTo>
                  <a:pt x="210" y="238"/>
                </a:lnTo>
                <a:lnTo>
                  <a:pt x="210" y="240"/>
                </a:lnTo>
                <a:lnTo>
                  <a:pt x="208" y="242"/>
                </a:lnTo>
                <a:lnTo>
                  <a:pt x="206" y="244"/>
                </a:lnTo>
                <a:lnTo>
                  <a:pt x="204" y="246"/>
                </a:lnTo>
                <a:lnTo>
                  <a:pt x="202" y="248"/>
                </a:lnTo>
                <a:lnTo>
                  <a:pt x="200" y="250"/>
                </a:lnTo>
                <a:lnTo>
                  <a:pt x="200" y="252"/>
                </a:lnTo>
                <a:lnTo>
                  <a:pt x="198" y="254"/>
                </a:lnTo>
                <a:lnTo>
                  <a:pt x="198" y="254"/>
                </a:lnTo>
                <a:lnTo>
                  <a:pt x="198" y="256"/>
                </a:lnTo>
                <a:lnTo>
                  <a:pt x="196" y="258"/>
                </a:lnTo>
                <a:lnTo>
                  <a:pt x="196" y="262"/>
                </a:lnTo>
                <a:lnTo>
                  <a:pt x="196" y="264"/>
                </a:lnTo>
                <a:lnTo>
                  <a:pt x="196" y="268"/>
                </a:lnTo>
                <a:lnTo>
                  <a:pt x="194" y="270"/>
                </a:lnTo>
                <a:lnTo>
                  <a:pt x="194" y="274"/>
                </a:lnTo>
                <a:lnTo>
                  <a:pt x="194" y="274"/>
                </a:lnTo>
                <a:lnTo>
                  <a:pt x="194" y="274"/>
                </a:lnTo>
                <a:lnTo>
                  <a:pt x="192" y="276"/>
                </a:lnTo>
                <a:lnTo>
                  <a:pt x="192" y="278"/>
                </a:lnTo>
                <a:lnTo>
                  <a:pt x="188" y="280"/>
                </a:lnTo>
                <a:lnTo>
                  <a:pt x="186" y="282"/>
                </a:lnTo>
                <a:lnTo>
                  <a:pt x="182" y="284"/>
                </a:lnTo>
                <a:lnTo>
                  <a:pt x="176" y="288"/>
                </a:lnTo>
                <a:lnTo>
                  <a:pt x="174" y="290"/>
                </a:lnTo>
                <a:lnTo>
                  <a:pt x="174" y="278"/>
                </a:lnTo>
                <a:lnTo>
                  <a:pt x="174" y="276"/>
                </a:lnTo>
                <a:lnTo>
                  <a:pt x="174" y="272"/>
                </a:lnTo>
                <a:lnTo>
                  <a:pt x="174" y="270"/>
                </a:lnTo>
                <a:lnTo>
                  <a:pt x="174" y="270"/>
                </a:lnTo>
                <a:lnTo>
                  <a:pt x="174" y="268"/>
                </a:lnTo>
                <a:lnTo>
                  <a:pt x="174" y="268"/>
                </a:lnTo>
                <a:lnTo>
                  <a:pt x="174" y="266"/>
                </a:lnTo>
                <a:lnTo>
                  <a:pt x="174" y="266"/>
                </a:lnTo>
                <a:lnTo>
                  <a:pt x="172" y="266"/>
                </a:lnTo>
                <a:lnTo>
                  <a:pt x="170" y="266"/>
                </a:lnTo>
                <a:lnTo>
                  <a:pt x="168" y="264"/>
                </a:lnTo>
                <a:lnTo>
                  <a:pt x="166" y="264"/>
                </a:lnTo>
                <a:lnTo>
                  <a:pt x="164" y="264"/>
                </a:lnTo>
                <a:lnTo>
                  <a:pt x="160" y="264"/>
                </a:lnTo>
                <a:lnTo>
                  <a:pt x="154" y="264"/>
                </a:lnTo>
                <a:lnTo>
                  <a:pt x="150" y="264"/>
                </a:lnTo>
                <a:lnTo>
                  <a:pt x="146" y="264"/>
                </a:lnTo>
                <a:lnTo>
                  <a:pt x="142" y="264"/>
                </a:lnTo>
                <a:lnTo>
                  <a:pt x="138" y="264"/>
                </a:lnTo>
                <a:lnTo>
                  <a:pt x="136" y="264"/>
                </a:lnTo>
                <a:lnTo>
                  <a:pt x="134" y="264"/>
                </a:lnTo>
                <a:lnTo>
                  <a:pt x="132" y="266"/>
                </a:lnTo>
                <a:lnTo>
                  <a:pt x="130" y="266"/>
                </a:lnTo>
                <a:lnTo>
                  <a:pt x="128" y="268"/>
                </a:lnTo>
                <a:lnTo>
                  <a:pt x="122" y="272"/>
                </a:lnTo>
                <a:lnTo>
                  <a:pt x="120" y="268"/>
                </a:lnTo>
                <a:lnTo>
                  <a:pt x="116" y="264"/>
                </a:lnTo>
                <a:lnTo>
                  <a:pt x="112" y="260"/>
                </a:lnTo>
                <a:lnTo>
                  <a:pt x="110" y="258"/>
                </a:lnTo>
                <a:lnTo>
                  <a:pt x="108" y="254"/>
                </a:lnTo>
                <a:lnTo>
                  <a:pt x="108" y="254"/>
                </a:lnTo>
                <a:lnTo>
                  <a:pt x="106" y="252"/>
                </a:lnTo>
                <a:lnTo>
                  <a:pt x="106" y="250"/>
                </a:lnTo>
                <a:lnTo>
                  <a:pt x="106" y="248"/>
                </a:lnTo>
                <a:lnTo>
                  <a:pt x="104" y="244"/>
                </a:lnTo>
                <a:lnTo>
                  <a:pt x="102" y="238"/>
                </a:lnTo>
                <a:lnTo>
                  <a:pt x="102" y="236"/>
                </a:lnTo>
                <a:lnTo>
                  <a:pt x="102" y="234"/>
                </a:lnTo>
                <a:lnTo>
                  <a:pt x="100" y="234"/>
                </a:lnTo>
                <a:lnTo>
                  <a:pt x="100" y="232"/>
                </a:lnTo>
                <a:lnTo>
                  <a:pt x="96" y="226"/>
                </a:lnTo>
                <a:lnTo>
                  <a:pt x="92" y="220"/>
                </a:lnTo>
                <a:lnTo>
                  <a:pt x="88" y="214"/>
                </a:lnTo>
                <a:lnTo>
                  <a:pt x="82" y="208"/>
                </a:lnTo>
                <a:lnTo>
                  <a:pt x="78" y="202"/>
                </a:lnTo>
                <a:lnTo>
                  <a:pt x="76" y="200"/>
                </a:lnTo>
                <a:lnTo>
                  <a:pt x="74" y="196"/>
                </a:lnTo>
                <a:lnTo>
                  <a:pt x="72" y="194"/>
                </a:lnTo>
                <a:lnTo>
                  <a:pt x="70" y="188"/>
                </a:lnTo>
                <a:lnTo>
                  <a:pt x="66" y="184"/>
                </a:lnTo>
                <a:lnTo>
                  <a:pt x="64" y="180"/>
                </a:lnTo>
                <a:lnTo>
                  <a:pt x="64" y="178"/>
                </a:lnTo>
                <a:lnTo>
                  <a:pt x="62" y="174"/>
                </a:lnTo>
                <a:lnTo>
                  <a:pt x="60" y="164"/>
                </a:lnTo>
                <a:lnTo>
                  <a:pt x="58" y="156"/>
                </a:lnTo>
                <a:lnTo>
                  <a:pt x="56" y="152"/>
                </a:lnTo>
                <a:lnTo>
                  <a:pt x="54" y="148"/>
                </a:lnTo>
                <a:lnTo>
                  <a:pt x="54" y="146"/>
                </a:lnTo>
                <a:lnTo>
                  <a:pt x="52" y="142"/>
                </a:lnTo>
                <a:lnTo>
                  <a:pt x="50" y="140"/>
                </a:lnTo>
                <a:lnTo>
                  <a:pt x="48" y="136"/>
                </a:lnTo>
                <a:lnTo>
                  <a:pt x="46" y="132"/>
                </a:lnTo>
                <a:lnTo>
                  <a:pt x="42" y="128"/>
                </a:lnTo>
                <a:lnTo>
                  <a:pt x="40" y="126"/>
                </a:lnTo>
                <a:lnTo>
                  <a:pt x="38" y="122"/>
                </a:lnTo>
                <a:lnTo>
                  <a:pt x="38" y="122"/>
                </a:lnTo>
                <a:lnTo>
                  <a:pt x="36" y="120"/>
                </a:lnTo>
                <a:lnTo>
                  <a:pt x="34" y="118"/>
                </a:lnTo>
                <a:lnTo>
                  <a:pt x="28" y="114"/>
                </a:lnTo>
                <a:lnTo>
                  <a:pt x="26" y="110"/>
                </a:lnTo>
                <a:lnTo>
                  <a:pt x="22" y="108"/>
                </a:lnTo>
                <a:lnTo>
                  <a:pt x="22" y="108"/>
                </a:lnTo>
                <a:lnTo>
                  <a:pt x="20" y="106"/>
                </a:lnTo>
                <a:lnTo>
                  <a:pt x="20" y="104"/>
                </a:lnTo>
                <a:lnTo>
                  <a:pt x="18" y="104"/>
                </a:lnTo>
                <a:lnTo>
                  <a:pt x="18" y="102"/>
                </a:lnTo>
                <a:lnTo>
                  <a:pt x="18" y="102"/>
                </a:lnTo>
                <a:lnTo>
                  <a:pt x="18" y="100"/>
                </a:lnTo>
                <a:lnTo>
                  <a:pt x="18" y="98"/>
                </a:lnTo>
                <a:lnTo>
                  <a:pt x="18" y="96"/>
                </a:lnTo>
                <a:lnTo>
                  <a:pt x="18" y="92"/>
                </a:lnTo>
                <a:lnTo>
                  <a:pt x="18" y="88"/>
                </a:lnTo>
                <a:lnTo>
                  <a:pt x="18" y="86"/>
                </a:lnTo>
                <a:lnTo>
                  <a:pt x="18" y="84"/>
                </a:lnTo>
                <a:lnTo>
                  <a:pt x="16" y="82"/>
                </a:lnTo>
                <a:lnTo>
                  <a:pt x="16" y="82"/>
                </a:lnTo>
                <a:lnTo>
                  <a:pt x="16" y="80"/>
                </a:lnTo>
                <a:lnTo>
                  <a:pt x="16" y="80"/>
                </a:lnTo>
                <a:lnTo>
                  <a:pt x="16" y="80"/>
                </a:lnTo>
                <a:lnTo>
                  <a:pt x="14" y="78"/>
                </a:lnTo>
                <a:lnTo>
                  <a:pt x="12" y="78"/>
                </a:lnTo>
                <a:lnTo>
                  <a:pt x="10" y="76"/>
                </a:lnTo>
                <a:lnTo>
                  <a:pt x="8" y="76"/>
                </a:lnTo>
                <a:lnTo>
                  <a:pt x="6" y="76"/>
                </a:lnTo>
                <a:lnTo>
                  <a:pt x="4" y="74"/>
                </a:lnTo>
                <a:lnTo>
                  <a:pt x="4" y="74"/>
                </a:lnTo>
                <a:lnTo>
                  <a:pt x="4" y="74"/>
                </a:lnTo>
                <a:lnTo>
                  <a:pt x="4" y="72"/>
                </a:lnTo>
                <a:lnTo>
                  <a:pt x="2" y="72"/>
                </a:lnTo>
                <a:lnTo>
                  <a:pt x="2" y="70"/>
                </a:lnTo>
                <a:lnTo>
                  <a:pt x="2" y="66"/>
                </a:lnTo>
                <a:lnTo>
                  <a:pt x="2" y="64"/>
                </a:lnTo>
                <a:lnTo>
                  <a:pt x="0" y="60"/>
                </a:lnTo>
                <a:lnTo>
                  <a:pt x="0" y="56"/>
                </a:lnTo>
                <a:lnTo>
                  <a:pt x="4" y="58"/>
                </a:lnTo>
                <a:lnTo>
                  <a:pt x="8" y="58"/>
                </a:lnTo>
                <a:lnTo>
                  <a:pt x="10" y="58"/>
                </a:lnTo>
                <a:lnTo>
                  <a:pt x="14" y="58"/>
                </a:lnTo>
                <a:lnTo>
                  <a:pt x="16" y="58"/>
                </a:lnTo>
                <a:lnTo>
                  <a:pt x="18" y="58"/>
                </a:lnTo>
                <a:lnTo>
                  <a:pt x="18" y="56"/>
                </a:lnTo>
                <a:lnTo>
                  <a:pt x="20" y="56"/>
                </a:lnTo>
                <a:lnTo>
                  <a:pt x="20" y="56"/>
                </a:lnTo>
                <a:lnTo>
                  <a:pt x="22" y="54"/>
                </a:lnTo>
                <a:lnTo>
                  <a:pt x="24" y="54"/>
                </a:lnTo>
                <a:lnTo>
                  <a:pt x="26" y="52"/>
                </a:lnTo>
                <a:lnTo>
                  <a:pt x="28" y="48"/>
                </a:lnTo>
                <a:lnTo>
                  <a:pt x="30" y="46"/>
                </a:lnTo>
                <a:lnTo>
                  <a:pt x="32" y="44"/>
                </a:lnTo>
                <a:lnTo>
                  <a:pt x="32" y="44"/>
                </a:lnTo>
                <a:lnTo>
                  <a:pt x="34" y="42"/>
                </a:lnTo>
                <a:lnTo>
                  <a:pt x="38" y="40"/>
                </a:lnTo>
                <a:lnTo>
                  <a:pt x="40" y="38"/>
                </a:lnTo>
                <a:lnTo>
                  <a:pt x="42" y="36"/>
                </a:lnTo>
                <a:lnTo>
                  <a:pt x="42" y="36"/>
                </a:lnTo>
                <a:lnTo>
                  <a:pt x="44" y="34"/>
                </a:lnTo>
                <a:lnTo>
                  <a:pt x="44" y="34"/>
                </a:lnTo>
                <a:lnTo>
                  <a:pt x="44" y="34"/>
                </a:lnTo>
                <a:lnTo>
                  <a:pt x="44" y="32"/>
                </a:lnTo>
                <a:lnTo>
                  <a:pt x="44" y="32"/>
                </a:lnTo>
                <a:lnTo>
                  <a:pt x="44" y="30"/>
                </a:lnTo>
                <a:lnTo>
                  <a:pt x="44" y="28"/>
                </a:lnTo>
                <a:lnTo>
                  <a:pt x="44" y="24"/>
                </a:lnTo>
                <a:lnTo>
                  <a:pt x="44" y="22"/>
                </a:lnTo>
                <a:lnTo>
                  <a:pt x="44" y="18"/>
                </a:lnTo>
                <a:lnTo>
                  <a:pt x="42" y="18"/>
                </a:lnTo>
                <a:lnTo>
                  <a:pt x="44" y="16"/>
                </a:lnTo>
                <a:lnTo>
                  <a:pt x="44" y="16"/>
                </a:lnTo>
                <a:lnTo>
                  <a:pt x="44" y="14"/>
                </a:lnTo>
                <a:lnTo>
                  <a:pt x="44" y="14"/>
                </a:lnTo>
                <a:lnTo>
                  <a:pt x="44" y="12"/>
                </a:lnTo>
                <a:lnTo>
                  <a:pt x="46" y="10"/>
                </a:lnTo>
                <a:lnTo>
                  <a:pt x="48" y="10"/>
                </a:lnTo>
                <a:lnTo>
                  <a:pt x="50" y="8"/>
                </a:lnTo>
                <a:lnTo>
                  <a:pt x="52" y="6"/>
                </a:lnTo>
                <a:lnTo>
                  <a:pt x="58" y="2"/>
                </a:lnTo>
                <a:lnTo>
                  <a:pt x="60" y="0"/>
                </a:lnTo>
                <a:lnTo>
                  <a:pt x="62" y="0"/>
                </a:lnTo>
                <a:lnTo>
                  <a:pt x="64" y="0"/>
                </a:lnTo>
                <a:lnTo>
                  <a:pt x="64" y="0"/>
                </a:lnTo>
                <a:lnTo>
                  <a:pt x="64" y="0"/>
                </a:lnTo>
                <a:lnTo>
                  <a:pt x="66" y="0"/>
                </a:lnTo>
                <a:lnTo>
                  <a:pt x="68" y="0"/>
                </a:lnTo>
                <a:lnTo>
                  <a:pt x="68" y="2"/>
                </a:lnTo>
                <a:lnTo>
                  <a:pt x="70" y="2"/>
                </a:lnTo>
                <a:lnTo>
                  <a:pt x="72" y="4"/>
                </a:lnTo>
                <a:lnTo>
                  <a:pt x="76" y="6"/>
                </a:lnTo>
                <a:lnTo>
                  <a:pt x="78" y="8"/>
                </a:lnTo>
                <a:lnTo>
                  <a:pt x="80" y="10"/>
                </a:lnTo>
                <a:lnTo>
                  <a:pt x="82" y="12"/>
                </a:lnTo>
                <a:lnTo>
                  <a:pt x="82" y="12"/>
                </a:lnTo>
                <a:lnTo>
                  <a:pt x="84" y="14"/>
                </a:lnTo>
                <a:lnTo>
                  <a:pt x="86" y="14"/>
                </a:lnTo>
                <a:lnTo>
                  <a:pt x="86" y="14"/>
                </a:lnTo>
                <a:lnTo>
                  <a:pt x="86" y="14"/>
                </a:lnTo>
                <a:lnTo>
                  <a:pt x="88" y="14"/>
                </a:lnTo>
                <a:lnTo>
                  <a:pt x="90" y="14"/>
                </a:lnTo>
                <a:lnTo>
                  <a:pt x="94" y="14"/>
                </a:lnTo>
                <a:lnTo>
                  <a:pt x="96" y="12"/>
                </a:lnTo>
                <a:lnTo>
                  <a:pt x="98" y="12"/>
                </a:lnTo>
                <a:lnTo>
                  <a:pt x="98" y="12"/>
                </a:lnTo>
                <a:lnTo>
                  <a:pt x="100" y="12"/>
                </a:lnTo>
                <a:lnTo>
                  <a:pt x="100" y="12"/>
                </a:lnTo>
                <a:lnTo>
                  <a:pt x="102" y="12"/>
                </a:lnTo>
                <a:lnTo>
                  <a:pt x="102" y="14"/>
                </a:lnTo>
                <a:lnTo>
                  <a:pt x="102" y="14"/>
                </a:lnTo>
                <a:lnTo>
                  <a:pt x="104" y="14"/>
                </a:lnTo>
                <a:lnTo>
                  <a:pt x="104" y="16"/>
                </a:lnTo>
                <a:lnTo>
                  <a:pt x="106" y="18"/>
                </a:lnTo>
                <a:lnTo>
                  <a:pt x="106" y="20"/>
                </a:lnTo>
                <a:lnTo>
                  <a:pt x="108" y="24"/>
                </a:lnTo>
                <a:lnTo>
                  <a:pt x="108" y="26"/>
                </a:lnTo>
                <a:lnTo>
                  <a:pt x="110" y="28"/>
                </a:lnTo>
                <a:lnTo>
                  <a:pt x="110" y="28"/>
                </a:lnTo>
                <a:lnTo>
                  <a:pt x="112" y="30"/>
                </a:lnTo>
                <a:lnTo>
                  <a:pt x="112" y="30"/>
                </a:lnTo>
                <a:lnTo>
                  <a:pt x="114" y="30"/>
                </a:lnTo>
                <a:lnTo>
                  <a:pt x="118" y="32"/>
                </a:lnTo>
                <a:lnTo>
                  <a:pt x="120" y="32"/>
                </a:lnTo>
                <a:lnTo>
                  <a:pt x="122" y="32"/>
                </a:lnTo>
                <a:lnTo>
                  <a:pt x="122" y="32"/>
                </a:lnTo>
                <a:lnTo>
                  <a:pt x="124" y="34"/>
                </a:lnTo>
                <a:lnTo>
                  <a:pt x="124" y="36"/>
                </a:lnTo>
                <a:lnTo>
                  <a:pt x="126" y="36"/>
                </a:lnTo>
                <a:lnTo>
                  <a:pt x="126" y="38"/>
                </a:lnTo>
                <a:lnTo>
                  <a:pt x="128" y="40"/>
                </a:lnTo>
                <a:lnTo>
                  <a:pt x="130" y="44"/>
                </a:lnTo>
                <a:lnTo>
                  <a:pt x="130" y="48"/>
                </a:lnTo>
                <a:lnTo>
                  <a:pt x="132" y="50"/>
                </a:lnTo>
                <a:lnTo>
                  <a:pt x="134" y="54"/>
                </a:lnTo>
                <a:lnTo>
                  <a:pt x="134" y="54"/>
                </a:lnTo>
                <a:lnTo>
                  <a:pt x="136" y="56"/>
                </a:lnTo>
                <a:lnTo>
                  <a:pt x="138" y="58"/>
                </a:lnTo>
                <a:lnTo>
                  <a:pt x="140" y="60"/>
                </a:lnTo>
                <a:lnTo>
                  <a:pt x="144" y="62"/>
                </a:lnTo>
                <a:lnTo>
                  <a:pt x="146" y="66"/>
                </a:lnTo>
                <a:lnTo>
                  <a:pt x="150" y="68"/>
                </a:lnTo>
                <a:lnTo>
                  <a:pt x="152" y="68"/>
                </a:lnTo>
                <a:lnTo>
                  <a:pt x="154" y="70"/>
                </a:lnTo>
                <a:lnTo>
                  <a:pt x="156" y="70"/>
                </a:lnTo>
                <a:lnTo>
                  <a:pt x="156" y="70"/>
                </a:lnTo>
                <a:lnTo>
                  <a:pt x="158" y="70"/>
                </a:lnTo>
                <a:lnTo>
                  <a:pt x="160" y="7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6" name="Freeform 149"/>
          <p:cNvSpPr>
            <a:spLocks/>
          </p:cNvSpPr>
          <p:nvPr/>
        </p:nvSpPr>
        <p:spPr bwMode="auto">
          <a:xfrm>
            <a:off x="4903151" y="3374868"/>
            <a:ext cx="464196" cy="204385"/>
          </a:xfrm>
          <a:custGeom>
            <a:avLst/>
            <a:gdLst>
              <a:gd name="T0" fmla="*/ 152 w 268"/>
              <a:gd name="T1" fmla="*/ 108 h 118"/>
              <a:gd name="T2" fmla="*/ 182 w 268"/>
              <a:gd name="T3" fmla="*/ 106 h 118"/>
              <a:gd name="T4" fmla="*/ 202 w 268"/>
              <a:gd name="T5" fmla="*/ 102 h 118"/>
              <a:gd name="T6" fmla="*/ 206 w 268"/>
              <a:gd name="T7" fmla="*/ 104 h 118"/>
              <a:gd name="T8" fmla="*/ 210 w 268"/>
              <a:gd name="T9" fmla="*/ 116 h 118"/>
              <a:gd name="T10" fmla="*/ 228 w 268"/>
              <a:gd name="T11" fmla="*/ 102 h 118"/>
              <a:gd name="T12" fmla="*/ 238 w 268"/>
              <a:gd name="T13" fmla="*/ 96 h 118"/>
              <a:gd name="T14" fmla="*/ 244 w 268"/>
              <a:gd name="T15" fmla="*/ 96 h 118"/>
              <a:gd name="T16" fmla="*/ 248 w 268"/>
              <a:gd name="T17" fmla="*/ 106 h 118"/>
              <a:gd name="T18" fmla="*/ 256 w 268"/>
              <a:gd name="T19" fmla="*/ 108 h 118"/>
              <a:gd name="T20" fmla="*/ 264 w 268"/>
              <a:gd name="T21" fmla="*/ 90 h 118"/>
              <a:gd name="T22" fmla="*/ 256 w 268"/>
              <a:gd name="T23" fmla="*/ 70 h 118"/>
              <a:gd name="T24" fmla="*/ 250 w 268"/>
              <a:gd name="T25" fmla="*/ 54 h 118"/>
              <a:gd name="T26" fmla="*/ 252 w 268"/>
              <a:gd name="T27" fmla="*/ 46 h 118"/>
              <a:gd name="T28" fmla="*/ 244 w 268"/>
              <a:gd name="T29" fmla="*/ 32 h 118"/>
              <a:gd name="T30" fmla="*/ 210 w 268"/>
              <a:gd name="T31" fmla="*/ 14 h 118"/>
              <a:gd name="T32" fmla="*/ 204 w 268"/>
              <a:gd name="T33" fmla="*/ 24 h 118"/>
              <a:gd name="T34" fmla="*/ 182 w 268"/>
              <a:gd name="T35" fmla="*/ 24 h 118"/>
              <a:gd name="T36" fmla="*/ 164 w 268"/>
              <a:gd name="T37" fmla="*/ 26 h 118"/>
              <a:gd name="T38" fmla="*/ 152 w 268"/>
              <a:gd name="T39" fmla="*/ 20 h 118"/>
              <a:gd name="T40" fmla="*/ 140 w 268"/>
              <a:gd name="T41" fmla="*/ 18 h 118"/>
              <a:gd name="T42" fmla="*/ 134 w 268"/>
              <a:gd name="T43" fmla="*/ 16 h 118"/>
              <a:gd name="T44" fmla="*/ 124 w 268"/>
              <a:gd name="T45" fmla="*/ 4 h 118"/>
              <a:gd name="T46" fmla="*/ 114 w 268"/>
              <a:gd name="T47" fmla="*/ 0 h 118"/>
              <a:gd name="T48" fmla="*/ 106 w 268"/>
              <a:gd name="T49" fmla="*/ 2 h 118"/>
              <a:gd name="T50" fmla="*/ 88 w 268"/>
              <a:gd name="T51" fmla="*/ 8 h 118"/>
              <a:gd name="T52" fmla="*/ 68 w 268"/>
              <a:gd name="T53" fmla="*/ 12 h 118"/>
              <a:gd name="T54" fmla="*/ 44 w 268"/>
              <a:gd name="T55" fmla="*/ 16 h 118"/>
              <a:gd name="T56" fmla="*/ 30 w 268"/>
              <a:gd name="T57" fmla="*/ 14 h 118"/>
              <a:gd name="T58" fmla="*/ 20 w 268"/>
              <a:gd name="T59" fmla="*/ 18 h 118"/>
              <a:gd name="T60" fmla="*/ 20 w 268"/>
              <a:gd name="T61" fmla="*/ 22 h 118"/>
              <a:gd name="T62" fmla="*/ 28 w 268"/>
              <a:gd name="T63" fmla="*/ 24 h 118"/>
              <a:gd name="T64" fmla="*/ 28 w 268"/>
              <a:gd name="T65" fmla="*/ 28 h 118"/>
              <a:gd name="T66" fmla="*/ 18 w 268"/>
              <a:gd name="T67" fmla="*/ 32 h 118"/>
              <a:gd name="T68" fmla="*/ 16 w 268"/>
              <a:gd name="T69" fmla="*/ 38 h 118"/>
              <a:gd name="T70" fmla="*/ 6 w 268"/>
              <a:gd name="T71" fmla="*/ 46 h 118"/>
              <a:gd name="T72" fmla="*/ 2 w 268"/>
              <a:gd name="T73" fmla="*/ 58 h 118"/>
              <a:gd name="T74" fmla="*/ 0 w 268"/>
              <a:gd name="T75" fmla="*/ 64 h 118"/>
              <a:gd name="T76" fmla="*/ 6 w 268"/>
              <a:gd name="T77" fmla="*/ 64 h 118"/>
              <a:gd name="T78" fmla="*/ 6 w 268"/>
              <a:gd name="T79" fmla="*/ 70 h 118"/>
              <a:gd name="T80" fmla="*/ 6 w 268"/>
              <a:gd name="T81" fmla="*/ 76 h 118"/>
              <a:gd name="T82" fmla="*/ 12 w 268"/>
              <a:gd name="T83" fmla="*/ 80 h 118"/>
              <a:gd name="T84" fmla="*/ 10 w 268"/>
              <a:gd name="T85" fmla="*/ 88 h 118"/>
              <a:gd name="T86" fmla="*/ 16 w 268"/>
              <a:gd name="T87" fmla="*/ 96 h 118"/>
              <a:gd name="T88" fmla="*/ 22 w 268"/>
              <a:gd name="T89" fmla="*/ 94 h 118"/>
              <a:gd name="T90" fmla="*/ 24 w 268"/>
              <a:gd name="T91" fmla="*/ 100 h 118"/>
              <a:gd name="T92" fmla="*/ 28 w 268"/>
              <a:gd name="T93" fmla="*/ 104 h 118"/>
              <a:gd name="T94" fmla="*/ 38 w 268"/>
              <a:gd name="T95" fmla="*/ 106 h 118"/>
              <a:gd name="T96" fmla="*/ 44 w 268"/>
              <a:gd name="T97" fmla="*/ 116 h 118"/>
              <a:gd name="T98" fmla="*/ 50 w 268"/>
              <a:gd name="T99" fmla="*/ 114 h 118"/>
              <a:gd name="T100" fmla="*/ 62 w 268"/>
              <a:gd name="T101" fmla="*/ 106 h 118"/>
              <a:gd name="T102" fmla="*/ 68 w 268"/>
              <a:gd name="T103" fmla="*/ 102 h 118"/>
              <a:gd name="T104" fmla="*/ 80 w 268"/>
              <a:gd name="T105" fmla="*/ 110 h 118"/>
              <a:gd name="T106" fmla="*/ 92 w 268"/>
              <a:gd name="T107" fmla="*/ 114 h 118"/>
              <a:gd name="T108" fmla="*/ 112 w 268"/>
              <a:gd name="T109" fmla="*/ 112 h 118"/>
              <a:gd name="T110" fmla="*/ 134 w 268"/>
              <a:gd name="T111"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118">
                <a:moveTo>
                  <a:pt x="134" y="112"/>
                </a:moveTo>
                <a:lnTo>
                  <a:pt x="134" y="112"/>
                </a:lnTo>
                <a:lnTo>
                  <a:pt x="140" y="110"/>
                </a:lnTo>
                <a:lnTo>
                  <a:pt x="144" y="110"/>
                </a:lnTo>
                <a:lnTo>
                  <a:pt x="148" y="108"/>
                </a:lnTo>
                <a:lnTo>
                  <a:pt x="152" y="108"/>
                </a:lnTo>
                <a:lnTo>
                  <a:pt x="158" y="108"/>
                </a:lnTo>
                <a:lnTo>
                  <a:pt x="164" y="106"/>
                </a:lnTo>
                <a:lnTo>
                  <a:pt x="170" y="106"/>
                </a:lnTo>
                <a:lnTo>
                  <a:pt x="174" y="106"/>
                </a:lnTo>
                <a:lnTo>
                  <a:pt x="178" y="106"/>
                </a:lnTo>
                <a:lnTo>
                  <a:pt x="182" y="106"/>
                </a:lnTo>
                <a:lnTo>
                  <a:pt x="186" y="106"/>
                </a:lnTo>
                <a:lnTo>
                  <a:pt x="188" y="106"/>
                </a:lnTo>
                <a:lnTo>
                  <a:pt x="190" y="104"/>
                </a:lnTo>
                <a:lnTo>
                  <a:pt x="196" y="104"/>
                </a:lnTo>
                <a:lnTo>
                  <a:pt x="198" y="102"/>
                </a:lnTo>
                <a:lnTo>
                  <a:pt x="202" y="102"/>
                </a:lnTo>
                <a:lnTo>
                  <a:pt x="202" y="102"/>
                </a:lnTo>
                <a:lnTo>
                  <a:pt x="204" y="102"/>
                </a:lnTo>
                <a:lnTo>
                  <a:pt x="204" y="102"/>
                </a:lnTo>
                <a:lnTo>
                  <a:pt x="206" y="102"/>
                </a:lnTo>
                <a:lnTo>
                  <a:pt x="206" y="102"/>
                </a:lnTo>
                <a:lnTo>
                  <a:pt x="206" y="104"/>
                </a:lnTo>
                <a:lnTo>
                  <a:pt x="208" y="104"/>
                </a:lnTo>
                <a:lnTo>
                  <a:pt x="208" y="106"/>
                </a:lnTo>
                <a:lnTo>
                  <a:pt x="208" y="108"/>
                </a:lnTo>
                <a:lnTo>
                  <a:pt x="210" y="110"/>
                </a:lnTo>
                <a:lnTo>
                  <a:pt x="210" y="114"/>
                </a:lnTo>
                <a:lnTo>
                  <a:pt x="210" y="116"/>
                </a:lnTo>
                <a:lnTo>
                  <a:pt x="210" y="118"/>
                </a:lnTo>
                <a:lnTo>
                  <a:pt x="214" y="114"/>
                </a:lnTo>
                <a:lnTo>
                  <a:pt x="220" y="108"/>
                </a:lnTo>
                <a:lnTo>
                  <a:pt x="222" y="106"/>
                </a:lnTo>
                <a:lnTo>
                  <a:pt x="224" y="104"/>
                </a:lnTo>
                <a:lnTo>
                  <a:pt x="228" y="102"/>
                </a:lnTo>
                <a:lnTo>
                  <a:pt x="228" y="100"/>
                </a:lnTo>
                <a:lnTo>
                  <a:pt x="230" y="100"/>
                </a:lnTo>
                <a:lnTo>
                  <a:pt x="232" y="98"/>
                </a:lnTo>
                <a:lnTo>
                  <a:pt x="234" y="98"/>
                </a:lnTo>
                <a:lnTo>
                  <a:pt x="236" y="96"/>
                </a:lnTo>
                <a:lnTo>
                  <a:pt x="238" y="96"/>
                </a:lnTo>
                <a:lnTo>
                  <a:pt x="240" y="96"/>
                </a:lnTo>
                <a:lnTo>
                  <a:pt x="242" y="96"/>
                </a:lnTo>
                <a:lnTo>
                  <a:pt x="242" y="96"/>
                </a:lnTo>
                <a:lnTo>
                  <a:pt x="244" y="96"/>
                </a:lnTo>
                <a:lnTo>
                  <a:pt x="244" y="96"/>
                </a:lnTo>
                <a:lnTo>
                  <a:pt x="244" y="96"/>
                </a:lnTo>
                <a:lnTo>
                  <a:pt x="244" y="98"/>
                </a:lnTo>
                <a:lnTo>
                  <a:pt x="246" y="100"/>
                </a:lnTo>
                <a:lnTo>
                  <a:pt x="246" y="100"/>
                </a:lnTo>
                <a:lnTo>
                  <a:pt x="248" y="102"/>
                </a:lnTo>
                <a:lnTo>
                  <a:pt x="248" y="104"/>
                </a:lnTo>
                <a:lnTo>
                  <a:pt x="248" y="106"/>
                </a:lnTo>
                <a:lnTo>
                  <a:pt x="248" y="106"/>
                </a:lnTo>
                <a:lnTo>
                  <a:pt x="250" y="106"/>
                </a:lnTo>
                <a:lnTo>
                  <a:pt x="250" y="106"/>
                </a:lnTo>
                <a:lnTo>
                  <a:pt x="252" y="106"/>
                </a:lnTo>
                <a:lnTo>
                  <a:pt x="254" y="108"/>
                </a:lnTo>
                <a:lnTo>
                  <a:pt x="256" y="108"/>
                </a:lnTo>
                <a:lnTo>
                  <a:pt x="260" y="108"/>
                </a:lnTo>
                <a:lnTo>
                  <a:pt x="264" y="108"/>
                </a:lnTo>
                <a:lnTo>
                  <a:pt x="268" y="108"/>
                </a:lnTo>
                <a:lnTo>
                  <a:pt x="266" y="100"/>
                </a:lnTo>
                <a:lnTo>
                  <a:pt x="264" y="94"/>
                </a:lnTo>
                <a:lnTo>
                  <a:pt x="264" y="90"/>
                </a:lnTo>
                <a:lnTo>
                  <a:pt x="264" y="88"/>
                </a:lnTo>
                <a:lnTo>
                  <a:pt x="262" y="86"/>
                </a:lnTo>
                <a:lnTo>
                  <a:pt x="262" y="84"/>
                </a:lnTo>
                <a:lnTo>
                  <a:pt x="260" y="78"/>
                </a:lnTo>
                <a:lnTo>
                  <a:pt x="258" y="74"/>
                </a:lnTo>
                <a:lnTo>
                  <a:pt x="256" y="70"/>
                </a:lnTo>
                <a:lnTo>
                  <a:pt x="254" y="68"/>
                </a:lnTo>
                <a:lnTo>
                  <a:pt x="254" y="64"/>
                </a:lnTo>
                <a:lnTo>
                  <a:pt x="252" y="60"/>
                </a:lnTo>
                <a:lnTo>
                  <a:pt x="250" y="58"/>
                </a:lnTo>
                <a:lnTo>
                  <a:pt x="250" y="54"/>
                </a:lnTo>
                <a:lnTo>
                  <a:pt x="250" y="54"/>
                </a:lnTo>
                <a:lnTo>
                  <a:pt x="250" y="52"/>
                </a:lnTo>
                <a:lnTo>
                  <a:pt x="250" y="52"/>
                </a:lnTo>
                <a:lnTo>
                  <a:pt x="250" y="50"/>
                </a:lnTo>
                <a:lnTo>
                  <a:pt x="250" y="50"/>
                </a:lnTo>
                <a:lnTo>
                  <a:pt x="250" y="48"/>
                </a:lnTo>
                <a:lnTo>
                  <a:pt x="252" y="46"/>
                </a:lnTo>
                <a:lnTo>
                  <a:pt x="254" y="44"/>
                </a:lnTo>
                <a:lnTo>
                  <a:pt x="254" y="44"/>
                </a:lnTo>
                <a:lnTo>
                  <a:pt x="250" y="40"/>
                </a:lnTo>
                <a:lnTo>
                  <a:pt x="246" y="36"/>
                </a:lnTo>
                <a:lnTo>
                  <a:pt x="244" y="34"/>
                </a:lnTo>
                <a:lnTo>
                  <a:pt x="244" y="32"/>
                </a:lnTo>
                <a:lnTo>
                  <a:pt x="242" y="30"/>
                </a:lnTo>
                <a:lnTo>
                  <a:pt x="240" y="28"/>
                </a:lnTo>
                <a:lnTo>
                  <a:pt x="236" y="20"/>
                </a:lnTo>
                <a:lnTo>
                  <a:pt x="230" y="12"/>
                </a:lnTo>
                <a:lnTo>
                  <a:pt x="212" y="14"/>
                </a:lnTo>
                <a:lnTo>
                  <a:pt x="210" y="14"/>
                </a:lnTo>
                <a:lnTo>
                  <a:pt x="210" y="18"/>
                </a:lnTo>
                <a:lnTo>
                  <a:pt x="208" y="20"/>
                </a:lnTo>
                <a:lnTo>
                  <a:pt x="206" y="20"/>
                </a:lnTo>
                <a:lnTo>
                  <a:pt x="206" y="22"/>
                </a:lnTo>
                <a:lnTo>
                  <a:pt x="204" y="24"/>
                </a:lnTo>
                <a:lnTo>
                  <a:pt x="204" y="24"/>
                </a:lnTo>
                <a:lnTo>
                  <a:pt x="202" y="24"/>
                </a:lnTo>
                <a:lnTo>
                  <a:pt x="200" y="24"/>
                </a:lnTo>
                <a:lnTo>
                  <a:pt x="198" y="24"/>
                </a:lnTo>
                <a:lnTo>
                  <a:pt x="194" y="24"/>
                </a:lnTo>
                <a:lnTo>
                  <a:pt x="190" y="24"/>
                </a:lnTo>
                <a:lnTo>
                  <a:pt x="182" y="24"/>
                </a:lnTo>
                <a:lnTo>
                  <a:pt x="178" y="24"/>
                </a:lnTo>
                <a:lnTo>
                  <a:pt x="174" y="24"/>
                </a:lnTo>
                <a:lnTo>
                  <a:pt x="172" y="24"/>
                </a:lnTo>
                <a:lnTo>
                  <a:pt x="168" y="26"/>
                </a:lnTo>
                <a:lnTo>
                  <a:pt x="164" y="26"/>
                </a:lnTo>
                <a:lnTo>
                  <a:pt x="164" y="26"/>
                </a:lnTo>
                <a:lnTo>
                  <a:pt x="162" y="26"/>
                </a:lnTo>
                <a:lnTo>
                  <a:pt x="160" y="26"/>
                </a:lnTo>
                <a:lnTo>
                  <a:pt x="158" y="24"/>
                </a:lnTo>
                <a:lnTo>
                  <a:pt x="156" y="24"/>
                </a:lnTo>
                <a:lnTo>
                  <a:pt x="154" y="22"/>
                </a:lnTo>
                <a:lnTo>
                  <a:pt x="152" y="20"/>
                </a:lnTo>
                <a:lnTo>
                  <a:pt x="150" y="18"/>
                </a:lnTo>
                <a:lnTo>
                  <a:pt x="148" y="18"/>
                </a:lnTo>
                <a:lnTo>
                  <a:pt x="146" y="18"/>
                </a:lnTo>
                <a:lnTo>
                  <a:pt x="146" y="18"/>
                </a:lnTo>
                <a:lnTo>
                  <a:pt x="142" y="18"/>
                </a:lnTo>
                <a:lnTo>
                  <a:pt x="140" y="18"/>
                </a:lnTo>
                <a:lnTo>
                  <a:pt x="138" y="18"/>
                </a:lnTo>
                <a:lnTo>
                  <a:pt x="138" y="18"/>
                </a:lnTo>
                <a:lnTo>
                  <a:pt x="136" y="18"/>
                </a:lnTo>
                <a:lnTo>
                  <a:pt x="136" y="18"/>
                </a:lnTo>
                <a:lnTo>
                  <a:pt x="136" y="18"/>
                </a:lnTo>
                <a:lnTo>
                  <a:pt x="134" y="16"/>
                </a:lnTo>
                <a:lnTo>
                  <a:pt x="132" y="14"/>
                </a:lnTo>
                <a:lnTo>
                  <a:pt x="132" y="12"/>
                </a:lnTo>
                <a:lnTo>
                  <a:pt x="128" y="10"/>
                </a:lnTo>
                <a:lnTo>
                  <a:pt x="128" y="8"/>
                </a:lnTo>
                <a:lnTo>
                  <a:pt x="126" y="6"/>
                </a:lnTo>
                <a:lnTo>
                  <a:pt x="124" y="4"/>
                </a:lnTo>
                <a:lnTo>
                  <a:pt x="122" y="4"/>
                </a:lnTo>
                <a:lnTo>
                  <a:pt x="120" y="2"/>
                </a:lnTo>
                <a:lnTo>
                  <a:pt x="118" y="0"/>
                </a:lnTo>
                <a:lnTo>
                  <a:pt x="116" y="0"/>
                </a:lnTo>
                <a:lnTo>
                  <a:pt x="114" y="0"/>
                </a:lnTo>
                <a:lnTo>
                  <a:pt x="114" y="0"/>
                </a:lnTo>
                <a:lnTo>
                  <a:pt x="112" y="0"/>
                </a:lnTo>
                <a:lnTo>
                  <a:pt x="112" y="0"/>
                </a:lnTo>
                <a:lnTo>
                  <a:pt x="110" y="0"/>
                </a:lnTo>
                <a:lnTo>
                  <a:pt x="110" y="0"/>
                </a:lnTo>
                <a:lnTo>
                  <a:pt x="108" y="2"/>
                </a:lnTo>
                <a:lnTo>
                  <a:pt x="106" y="2"/>
                </a:lnTo>
                <a:lnTo>
                  <a:pt x="102" y="4"/>
                </a:lnTo>
                <a:lnTo>
                  <a:pt x="100" y="6"/>
                </a:lnTo>
                <a:lnTo>
                  <a:pt x="98" y="6"/>
                </a:lnTo>
                <a:lnTo>
                  <a:pt x="96" y="8"/>
                </a:lnTo>
                <a:lnTo>
                  <a:pt x="94" y="8"/>
                </a:lnTo>
                <a:lnTo>
                  <a:pt x="88" y="8"/>
                </a:lnTo>
                <a:lnTo>
                  <a:pt x="84" y="8"/>
                </a:lnTo>
                <a:lnTo>
                  <a:pt x="80" y="8"/>
                </a:lnTo>
                <a:lnTo>
                  <a:pt x="78" y="10"/>
                </a:lnTo>
                <a:lnTo>
                  <a:pt x="76" y="10"/>
                </a:lnTo>
                <a:lnTo>
                  <a:pt x="72" y="12"/>
                </a:lnTo>
                <a:lnTo>
                  <a:pt x="68" y="12"/>
                </a:lnTo>
                <a:lnTo>
                  <a:pt x="64" y="14"/>
                </a:lnTo>
                <a:lnTo>
                  <a:pt x="60" y="14"/>
                </a:lnTo>
                <a:lnTo>
                  <a:pt x="56" y="14"/>
                </a:lnTo>
                <a:lnTo>
                  <a:pt x="50" y="16"/>
                </a:lnTo>
                <a:lnTo>
                  <a:pt x="46" y="16"/>
                </a:lnTo>
                <a:lnTo>
                  <a:pt x="44" y="16"/>
                </a:lnTo>
                <a:lnTo>
                  <a:pt x="42" y="16"/>
                </a:lnTo>
                <a:lnTo>
                  <a:pt x="40" y="14"/>
                </a:lnTo>
                <a:lnTo>
                  <a:pt x="36" y="14"/>
                </a:lnTo>
                <a:lnTo>
                  <a:pt x="36" y="14"/>
                </a:lnTo>
                <a:lnTo>
                  <a:pt x="34" y="14"/>
                </a:lnTo>
                <a:lnTo>
                  <a:pt x="30" y="14"/>
                </a:lnTo>
                <a:lnTo>
                  <a:pt x="28" y="16"/>
                </a:lnTo>
                <a:lnTo>
                  <a:pt x="26" y="16"/>
                </a:lnTo>
                <a:lnTo>
                  <a:pt x="22" y="18"/>
                </a:lnTo>
                <a:lnTo>
                  <a:pt x="22" y="18"/>
                </a:lnTo>
                <a:lnTo>
                  <a:pt x="20" y="18"/>
                </a:lnTo>
                <a:lnTo>
                  <a:pt x="20" y="18"/>
                </a:lnTo>
                <a:lnTo>
                  <a:pt x="20" y="20"/>
                </a:lnTo>
                <a:lnTo>
                  <a:pt x="20" y="20"/>
                </a:lnTo>
                <a:lnTo>
                  <a:pt x="20" y="22"/>
                </a:lnTo>
                <a:lnTo>
                  <a:pt x="20" y="22"/>
                </a:lnTo>
                <a:lnTo>
                  <a:pt x="20" y="22"/>
                </a:lnTo>
                <a:lnTo>
                  <a:pt x="20" y="22"/>
                </a:lnTo>
                <a:lnTo>
                  <a:pt x="20" y="22"/>
                </a:lnTo>
                <a:lnTo>
                  <a:pt x="22" y="24"/>
                </a:lnTo>
                <a:lnTo>
                  <a:pt x="24" y="24"/>
                </a:lnTo>
                <a:lnTo>
                  <a:pt x="26" y="24"/>
                </a:lnTo>
                <a:lnTo>
                  <a:pt x="26" y="24"/>
                </a:lnTo>
                <a:lnTo>
                  <a:pt x="28" y="24"/>
                </a:lnTo>
                <a:lnTo>
                  <a:pt x="28" y="26"/>
                </a:lnTo>
                <a:lnTo>
                  <a:pt x="28" y="26"/>
                </a:lnTo>
                <a:lnTo>
                  <a:pt x="28" y="26"/>
                </a:lnTo>
                <a:lnTo>
                  <a:pt x="28" y="26"/>
                </a:lnTo>
                <a:lnTo>
                  <a:pt x="28" y="26"/>
                </a:lnTo>
                <a:lnTo>
                  <a:pt x="28" y="28"/>
                </a:lnTo>
                <a:lnTo>
                  <a:pt x="28" y="28"/>
                </a:lnTo>
                <a:lnTo>
                  <a:pt x="26" y="28"/>
                </a:lnTo>
                <a:lnTo>
                  <a:pt x="24" y="30"/>
                </a:lnTo>
                <a:lnTo>
                  <a:pt x="20" y="30"/>
                </a:lnTo>
                <a:lnTo>
                  <a:pt x="20" y="30"/>
                </a:lnTo>
                <a:lnTo>
                  <a:pt x="18" y="32"/>
                </a:lnTo>
                <a:lnTo>
                  <a:pt x="18" y="32"/>
                </a:lnTo>
                <a:lnTo>
                  <a:pt x="18" y="32"/>
                </a:lnTo>
                <a:lnTo>
                  <a:pt x="18" y="34"/>
                </a:lnTo>
                <a:lnTo>
                  <a:pt x="16" y="36"/>
                </a:lnTo>
                <a:lnTo>
                  <a:pt x="16" y="38"/>
                </a:lnTo>
                <a:lnTo>
                  <a:pt x="16" y="38"/>
                </a:lnTo>
                <a:lnTo>
                  <a:pt x="14" y="40"/>
                </a:lnTo>
                <a:lnTo>
                  <a:pt x="14" y="40"/>
                </a:lnTo>
                <a:lnTo>
                  <a:pt x="12" y="42"/>
                </a:lnTo>
                <a:lnTo>
                  <a:pt x="10" y="44"/>
                </a:lnTo>
                <a:lnTo>
                  <a:pt x="6" y="46"/>
                </a:lnTo>
                <a:lnTo>
                  <a:pt x="6" y="46"/>
                </a:lnTo>
                <a:lnTo>
                  <a:pt x="4" y="48"/>
                </a:lnTo>
                <a:lnTo>
                  <a:pt x="4" y="48"/>
                </a:lnTo>
                <a:lnTo>
                  <a:pt x="4" y="50"/>
                </a:lnTo>
                <a:lnTo>
                  <a:pt x="4" y="52"/>
                </a:lnTo>
                <a:lnTo>
                  <a:pt x="2" y="56"/>
                </a:lnTo>
                <a:lnTo>
                  <a:pt x="2" y="58"/>
                </a:lnTo>
                <a:lnTo>
                  <a:pt x="0" y="60"/>
                </a:lnTo>
                <a:lnTo>
                  <a:pt x="0" y="60"/>
                </a:lnTo>
                <a:lnTo>
                  <a:pt x="0" y="62"/>
                </a:lnTo>
                <a:lnTo>
                  <a:pt x="0" y="62"/>
                </a:lnTo>
                <a:lnTo>
                  <a:pt x="0" y="64"/>
                </a:lnTo>
                <a:lnTo>
                  <a:pt x="0" y="64"/>
                </a:lnTo>
                <a:lnTo>
                  <a:pt x="0" y="64"/>
                </a:lnTo>
                <a:lnTo>
                  <a:pt x="2" y="64"/>
                </a:lnTo>
                <a:lnTo>
                  <a:pt x="2" y="64"/>
                </a:lnTo>
                <a:lnTo>
                  <a:pt x="4" y="64"/>
                </a:lnTo>
                <a:lnTo>
                  <a:pt x="6" y="64"/>
                </a:lnTo>
                <a:lnTo>
                  <a:pt x="6" y="64"/>
                </a:lnTo>
                <a:lnTo>
                  <a:pt x="6" y="66"/>
                </a:lnTo>
                <a:lnTo>
                  <a:pt x="8" y="66"/>
                </a:lnTo>
                <a:lnTo>
                  <a:pt x="8" y="66"/>
                </a:lnTo>
                <a:lnTo>
                  <a:pt x="8" y="68"/>
                </a:lnTo>
                <a:lnTo>
                  <a:pt x="6" y="68"/>
                </a:lnTo>
                <a:lnTo>
                  <a:pt x="6" y="70"/>
                </a:lnTo>
                <a:lnTo>
                  <a:pt x="6" y="72"/>
                </a:lnTo>
                <a:lnTo>
                  <a:pt x="6" y="72"/>
                </a:lnTo>
                <a:lnTo>
                  <a:pt x="6" y="74"/>
                </a:lnTo>
                <a:lnTo>
                  <a:pt x="6" y="74"/>
                </a:lnTo>
                <a:lnTo>
                  <a:pt x="6" y="74"/>
                </a:lnTo>
                <a:lnTo>
                  <a:pt x="6" y="76"/>
                </a:lnTo>
                <a:lnTo>
                  <a:pt x="6" y="76"/>
                </a:lnTo>
                <a:lnTo>
                  <a:pt x="8" y="76"/>
                </a:lnTo>
                <a:lnTo>
                  <a:pt x="10" y="78"/>
                </a:lnTo>
                <a:lnTo>
                  <a:pt x="10" y="78"/>
                </a:lnTo>
                <a:lnTo>
                  <a:pt x="10" y="78"/>
                </a:lnTo>
                <a:lnTo>
                  <a:pt x="12" y="80"/>
                </a:lnTo>
                <a:lnTo>
                  <a:pt x="12" y="80"/>
                </a:lnTo>
                <a:lnTo>
                  <a:pt x="12" y="82"/>
                </a:lnTo>
                <a:lnTo>
                  <a:pt x="10" y="84"/>
                </a:lnTo>
                <a:lnTo>
                  <a:pt x="10" y="86"/>
                </a:lnTo>
                <a:lnTo>
                  <a:pt x="10" y="86"/>
                </a:lnTo>
                <a:lnTo>
                  <a:pt x="10" y="88"/>
                </a:lnTo>
                <a:lnTo>
                  <a:pt x="10" y="88"/>
                </a:lnTo>
                <a:lnTo>
                  <a:pt x="12" y="90"/>
                </a:lnTo>
                <a:lnTo>
                  <a:pt x="12" y="92"/>
                </a:lnTo>
                <a:lnTo>
                  <a:pt x="14" y="94"/>
                </a:lnTo>
                <a:lnTo>
                  <a:pt x="14" y="94"/>
                </a:lnTo>
                <a:lnTo>
                  <a:pt x="16" y="96"/>
                </a:lnTo>
                <a:lnTo>
                  <a:pt x="16" y="96"/>
                </a:lnTo>
                <a:lnTo>
                  <a:pt x="16" y="96"/>
                </a:lnTo>
                <a:lnTo>
                  <a:pt x="18" y="96"/>
                </a:lnTo>
                <a:lnTo>
                  <a:pt x="20" y="94"/>
                </a:lnTo>
                <a:lnTo>
                  <a:pt x="22" y="94"/>
                </a:lnTo>
                <a:lnTo>
                  <a:pt x="22" y="94"/>
                </a:lnTo>
                <a:lnTo>
                  <a:pt x="22" y="94"/>
                </a:lnTo>
                <a:lnTo>
                  <a:pt x="22" y="96"/>
                </a:lnTo>
                <a:lnTo>
                  <a:pt x="24" y="96"/>
                </a:lnTo>
                <a:lnTo>
                  <a:pt x="24" y="96"/>
                </a:lnTo>
                <a:lnTo>
                  <a:pt x="24" y="98"/>
                </a:lnTo>
                <a:lnTo>
                  <a:pt x="24" y="100"/>
                </a:lnTo>
                <a:lnTo>
                  <a:pt x="24" y="100"/>
                </a:lnTo>
                <a:lnTo>
                  <a:pt x="24" y="102"/>
                </a:lnTo>
                <a:lnTo>
                  <a:pt x="24" y="102"/>
                </a:lnTo>
                <a:lnTo>
                  <a:pt x="24" y="102"/>
                </a:lnTo>
                <a:lnTo>
                  <a:pt x="26" y="102"/>
                </a:lnTo>
                <a:lnTo>
                  <a:pt x="28" y="104"/>
                </a:lnTo>
                <a:lnTo>
                  <a:pt x="30" y="104"/>
                </a:lnTo>
                <a:lnTo>
                  <a:pt x="34" y="104"/>
                </a:lnTo>
                <a:lnTo>
                  <a:pt x="36" y="104"/>
                </a:lnTo>
                <a:lnTo>
                  <a:pt x="36" y="106"/>
                </a:lnTo>
                <a:lnTo>
                  <a:pt x="36" y="106"/>
                </a:lnTo>
                <a:lnTo>
                  <a:pt x="38" y="106"/>
                </a:lnTo>
                <a:lnTo>
                  <a:pt x="38" y="108"/>
                </a:lnTo>
                <a:lnTo>
                  <a:pt x="40" y="110"/>
                </a:lnTo>
                <a:lnTo>
                  <a:pt x="42" y="112"/>
                </a:lnTo>
                <a:lnTo>
                  <a:pt x="42" y="114"/>
                </a:lnTo>
                <a:lnTo>
                  <a:pt x="42" y="114"/>
                </a:lnTo>
                <a:lnTo>
                  <a:pt x="44" y="116"/>
                </a:lnTo>
                <a:lnTo>
                  <a:pt x="44" y="116"/>
                </a:lnTo>
                <a:lnTo>
                  <a:pt x="44" y="116"/>
                </a:lnTo>
                <a:lnTo>
                  <a:pt x="44" y="116"/>
                </a:lnTo>
                <a:lnTo>
                  <a:pt x="46" y="116"/>
                </a:lnTo>
                <a:lnTo>
                  <a:pt x="48" y="114"/>
                </a:lnTo>
                <a:lnTo>
                  <a:pt x="50" y="114"/>
                </a:lnTo>
                <a:lnTo>
                  <a:pt x="52" y="112"/>
                </a:lnTo>
                <a:lnTo>
                  <a:pt x="54" y="112"/>
                </a:lnTo>
                <a:lnTo>
                  <a:pt x="56" y="110"/>
                </a:lnTo>
                <a:lnTo>
                  <a:pt x="58" y="108"/>
                </a:lnTo>
                <a:lnTo>
                  <a:pt x="60" y="106"/>
                </a:lnTo>
                <a:lnTo>
                  <a:pt x="62" y="106"/>
                </a:lnTo>
                <a:lnTo>
                  <a:pt x="64" y="104"/>
                </a:lnTo>
                <a:lnTo>
                  <a:pt x="64" y="102"/>
                </a:lnTo>
                <a:lnTo>
                  <a:pt x="66" y="102"/>
                </a:lnTo>
                <a:lnTo>
                  <a:pt x="68" y="102"/>
                </a:lnTo>
                <a:lnTo>
                  <a:pt x="68" y="102"/>
                </a:lnTo>
                <a:lnTo>
                  <a:pt x="68" y="102"/>
                </a:lnTo>
                <a:lnTo>
                  <a:pt x="70" y="102"/>
                </a:lnTo>
                <a:lnTo>
                  <a:pt x="70" y="102"/>
                </a:lnTo>
                <a:lnTo>
                  <a:pt x="72" y="102"/>
                </a:lnTo>
                <a:lnTo>
                  <a:pt x="74" y="104"/>
                </a:lnTo>
                <a:lnTo>
                  <a:pt x="76" y="106"/>
                </a:lnTo>
                <a:lnTo>
                  <a:pt x="80" y="110"/>
                </a:lnTo>
                <a:lnTo>
                  <a:pt x="82" y="112"/>
                </a:lnTo>
                <a:lnTo>
                  <a:pt x="84" y="112"/>
                </a:lnTo>
                <a:lnTo>
                  <a:pt x="84" y="112"/>
                </a:lnTo>
                <a:lnTo>
                  <a:pt x="86" y="112"/>
                </a:lnTo>
                <a:lnTo>
                  <a:pt x="88" y="112"/>
                </a:lnTo>
                <a:lnTo>
                  <a:pt x="92" y="114"/>
                </a:lnTo>
                <a:lnTo>
                  <a:pt x="94" y="114"/>
                </a:lnTo>
                <a:lnTo>
                  <a:pt x="98" y="114"/>
                </a:lnTo>
                <a:lnTo>
                  <a:pt x="102" y="114"/>
                </a:lnTo>
                <a:lnTo>
                  <a:pt x="104" y="114"/>
                </a:lnTo>
                <a:lnTo>
                  <a:pt x="108" y="112"/>
                </a:lnTo>
                <a:lnTo>
                  <a:pt x="112" y="112"/>
                </a:lnTo>
                <a:lnTo>
                  <a:pt x="118" y="112"/>
                </a:lnTo>
                <a:lnTo>
                  <a:pt x="122" y="110"/>
                </a:lnTo>
                <a:lnTo>
                  <a:pt x="126" y="110"/>
                </a:lnTo>
                <a:lnTo>
                  <a:pt x="130" y="110"/>
                </a:lnTo>
                <a:lnTo>
                  <a:pt x="132" y="112"/>
                </a:lnTo>
                <a:lnTo>
                  <a:pt x="134" y="1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7" name="Freeform 150"/>
          <p:cNvSpPr>
            <a:spLocks/>
          </p:cNvSpPr>
          <p:nvPr/>
        </p:nvSpPr>
        <p:spPr bwMode="auto">
          <a:xfrm>
            <a:off x="4903151" y="3374868"/>
            <a:ext cx="464196" cy="204385"/>
          </a:xfrm>
          <a:custGeom>
            <a:avLst/>
            <a:gdLst>
              <a:gd name="T0" fmla="*/ 152 w 268"/>
              <a:gd name="T1" fmla="*/ 108 h 118"/>
              <a:gd name="T2" fmla="*/ 182 w 268"/>
              <a:gd name="T3" fmla="*/ 106 h 118"/>
              <a:gd name="T4" fmla="*/ 202 w 268"/>
              <a:gd name="T5" fmla="*/ 102 h 118"/>
              <a:gd name="T6" fmla="*/ 206 w 268"/>
              <a:gd name="T7" fmla="*/ 104 h 118"/>
              <a:gd name="T8" fmla="*/ 210 w 268"/>
              <a:gd name="T9" fmla="*/ 116 h 118"/>
              <a:gd name="T10" fmla="*/ 228 w 268"/>
              <a:gd name="T11" fmla="*/ 102 h 118"/>
              <a:gd name="T12" fmla="*/ 238 w 268"/>
              <a:gd name="T13" fmla="*/ 96 h 118"/>
              <a:gd name="T14" fmla="*/ 244 w 268"/>
              <a:gd name="T15" fmla="*/ 96 h 118"/>
              <a:gd name="T16" fmla="*/ 248 w 268"/>
              <a:gd name="T17" fmla="*/ 106 h 118"/>
              <a:gd name="T18" fmla="*/ 256 w 268"/>
              <a:gd name="T19" fmla="*/ 108 h 118"/>
              <a:gd name="T20" fmla="*/ 264 w 268"/>
              <a:gd name="T21" fmla="*/ 90 h 118"/>
              <a:gd name="T22" fmla="*/ 256 w 268"/>
              <a:gd name="T23" fmla="*/ 70 h 118"/>
              <a:gd name="T24" fmla="*/ 250 w 268"/>
              <a:gd name="T25" fmla="*/ 54 h 118"/>
              <a:gd name="T26" fmla="*/ 252 w 268"/>
              <a:gd name="T27" fmla="*/ 46 h 118"/>
              <a:gd name="T28" fmla="*/ 244 w 268"/>
              <a:gd name="T29" fmla="*/ 32 h 118"/>
              <a:gd name="T30" fmla="*/ 210 w 268"/>
              <a:gd name="T31" fmla="*/ 14 h 118"/>
              <a:gd name="T32" fmla="*/ 204 w 268"/>
              <a:gd name="T33" fmla="*/ 24 h 118"/>
              <a:gd name="T34" fmla="*/ 182 w 268"/>
              <a:gd name="T35" fmla="*/ 24 h 118"/>
              <a:gd name="T36" fmla="*/ 164 w 268"/>
              <a:gd name="T37" fmla="*/ 26 h 118"/>
              <a:gd name="T38" fmla="*/ 152 w 268"/>
              <a:gd name="T39" fmla="*/ 20 h 118"/>
              <a:gd name="T40" fmla="*/ 140 w 268"/>
              <a:gd name="T41" fmla="*/ 18 h 118"/>
              <a:gd name="T42" fmla="*/ 134 w 268"/>
              <a:gd name="T43" fmla="*/ 16 h 118"/>
              <a:gd name="T44" fmla="*/ 124 w 268"/>
              <a:gd name="T45" fmla="*/ 4 h 118"/>
              <a:gd name="T46" fmla="*/ 114 w 268"/>
              <a:gd name="T47" fmla="*/ 0 h 118"/>
              <a:gd name="T48" fmla="*/ 106 w 268"/>
              <a:gd name="T49" fmla="*/ 2 h 118"/>
              <a:gd name="T50" fmla="*/ 88 w 268"/>
              <a:gd name="T51" fmla="*/ 8 h 118"/>
              <a:gd name="T52" fmla="*/ 68 w 268"/>
              <a:gd name="T53" fmla="*/ 12 h 118"/>
              <a:gd name="T54" fmla="*/ 44 w 268"/>
              <a:gd name="T55" fmla="*/ 16 h 118"/>
              <a:gd name="T56" fmla="*/ 30 w 268"/>
              <a:gd name="T57" fmla="*/ 14 h 118"/>
              <a:gd name="T58" fmla="*/ 20 w 268"/>
              <a:gd name="T59" fmla="*/ 18 h 118"/>
              <a:gd name="T60" fmla="*/ 20 w 268"/>
              <a:gd name="T61" fmla="*/ 22 h 118"/>
              <a:gd name="T62" fmla="*/ 28 w 268"/>
              <a:gd name="T63" fmla="*/ 24 h 118"/>
              <a:gd name="T64" fmla="*/ 28 w 268"/>
              <a:gd name="T65" fmla="*/ 28 h 118"/>
              <a:gd name="T66" fmla="*/ 18 w 268"/>
              <a:gd name="T67" fmla="*/ 32 h 118"/>
              <a:gd name="T68" fmla="*/ 16 w 268"/>
              <a:gd name="T69" fmla="*/ 38 h 118"/>
              <a:gd name="T70" fmla="*/ 6 w 268"/>
              <a:gd name="T71" fmla="*/ 46 h 118"/>
              <a:gd name="T72" fmla="*/ 2 w 268"/>
              <a:gd name="T73" fmla="*/ 58 h 118"/>
              <a:gd name="T74" fmla="*/ 0 w 268"/>
              <a:gd name="T75" fmla="*/ 64 h 118"/>
              <a:gd name="T76" fmla="*/ 6 w 268"/>
              <a:gd name="T77" fmla="*/ 64 h 118"/>
              <a:gd name="T78" fmla="*/ 6 w 268"/>
              <a:gd name="T79" fmla="*/ 70 h 118"/>
              <a:gd name="T80" fmla="*/ 6 w 268"/>
              <a:gd name="T81" fmla="*/ 76 h 118"/>
              <a:gd name="T82" fmla="*/ 12 w 268"/>
              <a:gd name="T83" fmla="*/ 80 h 118"/>
              <a:gd name="T84" fmla="*/ 10 w 268"/>
              <a:gd name="T85" fmla="*/ 88 h 118"/>
              <a:gd name="T86" fmla="*/ 16 w 268"/>
              <a:gd name="T87" fmla="*/ 96 h 118"/>
              <a:gd name="T88" fmla="*/ 22 w 268"/>
              <a:gd name="T89" fmla="*/ 94 h 118"/>
              <a:gd name="T90" fmla="*/ 24 w 268"/>
              <a:gd name="T91" fmla="*/ 100 h 118"/>
              <a:gd name="T92" fmla="*/ 28 w 268"/>
              <a:gd name="T93" fmla="*/ 104 h 118"/>
              <a:gd name="T94" fmla="*/ 38 w 268"/>
              <a:gd name="T95" fmla="*/ 106 h 118"/>
              <a:gd name="T96" fmla="*/ 44 w 268"/>
              <a:gd name="T97" fmla="*/ 116 h 118"/>
              <a:gd name="T98" fmla="*/ 50 w 268"/>
              <a:gd name="T99" fmla="*/ 114 h 118"/>
              <a:gd name="T100" fmla="*/ 62 w 268"/>
              <a:gd name="T101" fmla="*/ 106 h 118"/>
              <a:gd name="T102" fmla="*/ 68 w 268"/>
              <a:gd name="T103" fmla="*/ 102 h 118"/>
              <a:gd name="T104" fmla="*/ 80 w 268"/>
              <a:gd name="T105" fmla="*/ 110 h 118"/>
              <a:gd name="T106" fmla="*/ 92 w 268"/>
              <a:gd name="T107" fmla="*/ 114 h 118"/>
              <a:gd name="T108" fmla="*/ 112 w 268"/>
              <a:gd name="T109" fmla="*/ 112 h 118"/>
              <a:gd name="T110" fmla="*/ 134 w 268"/>
              <a:gd name="T111"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118">
                <a:moveTo>
                  <a:pt x="134" y="112"/>
                </a:moveTo>
                <a:lnTo>
                  <a:pt x="134" y="112"/>
                </a:lnTo>
                <a:lnTo>
                  <a:pt x="140" y="110"/>
                </a:lnTo>
                <a:lnTo>
                  <a:pt x="144" y="110"/>
                </a:lnTo>
                <a:lnTo>
                  <a:pt x="148" y="108"/>
                </a:lnTo>
                <a:lnTo>
                  <a:pt x="152" y="108"/>
                </a:lnTo>
                <a:lnTo>
                  <a:pt x="158" y="108"/>
                </a:lnTo>
                <a:lnTo>
                  <a:pt x="164" y="106"/>
                </a:lnTo>
                <a:lnTo>
                  <a:pt x="170" y="106"/>
                </a:lnTo>
                <a:lnTo>
                  <a:pt x="174" y="106"/>
                </a:lnTo>
                <a:lnTo>
                  <a:pt x="178" y="106"/>
                </a:lnTo>
                <a:lnTo>
                  <a:pt x="182" y="106"/>
                </a:lnTo>
                <a:lnTo>
                  <a:pt x="186" y="106"/>
                </a:lnTo>
                <a:lnTo>
                  <a:pt x="188" y="106"/>
                </a:lnTo>
                <a:lnTo>
                  <a:pt x="190" y="104"/>
                </a:lnTo>
                <a:lnTo>
                  <a:pt x="196" y="104"/>
                </a:lnTo>
                <a:lnTo>
                  <a:pt x="198" y="102"/>
                </a:lnTo>
                <a:lnTo>
                  <a:pt x="202" y="102"/>
                </a:lnTo>
                <a:lnTo>
                  <a:pt x="202" y="102"/>
                </a:lnTo>
                <a:lnTo>
                  <a:pt x="204" y="102"/>
                </a:lnTo>
                <a:lnTo>
                  <a:pt x="204" y="102"/>
                </a:lnTo>
                <a:lnTo>
                  <a:pt x="206" y="102"/>
                </a:lnTo>
                <a:lnTo>
                  <a:pt x="206" y="102"/>
                </a:lnTo>
                <a:lnTo>
                  <a:pt x="206" y="104"/>
                </a:lnTo>
                <a:lnTo>
                  <a:pt x="208" y="104"/>
                </a:lnTo>
                <a:lnTo>
                  <a:pt x="208" y="106"/>
                </a:lnTo>
                <a:lnTo>
                  <a:pt x="208" y="108"/>
                </a:lnTo>
                <a:lnTo>
                  <a:pt x="210" y="110"/>
                </a:lnTo>
                <a:lnTo>
                  <a:pt x="210" y="114"/>
                </a:lnTo>
                <a:lnTo>
                  <a:pt x="210" y="116"/>
                </a:lnTo>
                <a:lnTo>
                  <a:pt x="210" y="118"/>
                </a:lnTo>
                <a:lnTo>
                  <a:pt x="214" y="114"/>
                </a:lnTo>
                <a:lnTo>
                  <a:pt x="220" y="108"/>
                </a:lnTo>
                <a:lnTo>
                  <a:pt x="222" y="106"/>
                </a:lnTo>
                <a:lnTo>
                  <a:pt x="224" y="104"/>
                </a:lnTo>
                <a:lnTo>
                  <a:pt x="228" y="102"/>
                </a:lnTo>
                <a:lnTo>
                  <a:pt x="228" y="100"/>
                </a:lnTo>
                <a:lnTo>
                  <a:pt x="230" y="100"/>
                </a:lnTo>
                <a:lnTo>
                  <a:pt x="232" y="98"/>
                </a:lnTo>
                <a:lnTo>
                  <a:pt x="234" y="98"/>
                </a:lnTo>
                <a:lnTo>
                  <a:pt x="236" y="96"/>
                </a:lnTo>
                <a:lnTo>
                  <a:pt x="238" y="96"/>
                </a:lnTo>
                <a:lnTo>
                  <a:pt x="240" y="96"/>
                </a:lnTo>
                <a:lnTo>
                  <a:pt x="242" y="96"/>
                </a:lnTo>
                <a:lnTo>
                  <a:pt x="242" y="96"/>
                </a:lnTo>
                <a:lnTo>
                  <a:pt x="244" y="96"/>
                </a:lnTo>
                <a:lnTo>
                  <a:pt x="244" y="96"/>
                </a:lnTo>
                <a:lnTo>
                  <a:pt x="244" y="96"/>
                </a:lnTo>
                <a:lnTo>
                  <a:pt x="244" y="98"/>
                </a:lnTo>
                <a:lnTo>
                  <a:pt x="246" y="100"/>
                </a:lnTo>
                <a:lnTo>
                  <a:pt x="246" y="100"/>
                </a:lnTo>
                <a:lnTo>
                  <a:pt x="248" y="102"/>
                </a:lnTo>
                <a:lnTo>
                  <a:pt x="248" y="104"/>
                </a:lnTo>
                <a:lnTo>
                  <a:pt x="248" y="106"/>
                </a:lnTo>
                <a:lnTo>
                  <a:pt x="248" y="106"/>
                </a:lnTo>
                <a:lnTo>
                  <a:pt x="250" y="106"/>
                </a:lnTo>
                <a:lnTo>
                  <a:pt x="250" y="106"/>
                </a:lnTo>
                <a:lnTo>
                  <a:pt x="252" y="106"/>
                </a:lnTo>
                <a:lnTo>
                  <a:pt x="254" y="108"/>
                </a:lnTo>
                <a:lnTo>
                  <a:pt x="256" y="108"/>
                </a:lnTo>
                <a:lnTo>
                  <a:pt x="260" y="108"/>
                </a:lnTo>
                <a:lnTo>
                  <a:pt x="264" y="108"/>
                </a:lnTo>
                <a:lnTo>
                  <a:pt x="268" y="108"/>
                </a:lnTo>
                <a:lnTo>
                  <a:pt x="266" y="100"/>
                </a:lnTo>
                <a:lnTo>
                  <a:pt x="264" y="94"/>
                </a:lnTo>
                <a:lnTo>
                  <a:pt x="264" y="90"/>
                </a:lnTo>
                <a:lnTo>
                  <a:pt x="264" y="88"/>
                </a:lnTo>
                <a:lnTo>
                  <a:pt x="262" y="86"/>
                </a:lnTo>
                <a:lnTo>
                  <a:pt x="262" y="84"/>
                </a:lnTo>
                <a:lnTo>
                  <a:pt x="260" y="78"/>
                </a:lnTo>
                <a:lnTo>
                  <a:pt x="258" y="74"/>
                </a:lnTo>
                <a:lnTo>
                  <a:pt x="256" y="70"/>
                </a:lnTo>
                <a:lnTo>
                  <a:pt x="254" y="68"/>
                </a:lnTo>
                <a:lnTo>
                  <a:pt x="254" y="64"/>
                </a:lnTo>
                <a:lnTo>
                  <a:pt x="252" y="60"/>
                </a:lnTo>
                <a:lnTo>
                  <a:pt x="250" y="58"/>
                </a:lnTo>
                <a:lnTo>
                  <a:pt x="250" y="54"/>
                </a:lnTo>
                <a:lnTo>
                  <a:pt x="250" y="54"/>
                </a:lnTo>
                <a:lnTo>
                  <a:pt x="250" y="52"/>
                </a:lnTo>
                <a:lnTo>
                  <a:pt x="250" y="52"/>
                </a:lnTo>
                <a:lnTo>
                  <a:pt x="250" y="50"/>
                </a:lnTo>
                <a:lnTo>
                  <a:pt x="250" y="50"/>
                </a:lnTo>
                <a:lnTo>
                  <a:pt x="250" y="48"/>
                </a:lnTo>
                <a:lnTo>
                  <a:pt x="252" y="46"/>
                </a:lnTo>
                <a:lnTo>
                  <a:pt x="254" y="44"/>
                </a:lnTo>
                <a:lnTo>
                  <a:pt x="254" y="44"/>
                </a:lnTo>
                <a:lnTo>
                  <a:pt x="250" y="40"/>
                </a:lnTo>
                <a:lnTo>
                  <a:pt x="246" y="36"/>
                </a:lnTo>
                <a:lnTo>
                  <a:pt x="244" y="34"/>
                </a:lnTo>
                <a:lnTo>
                  <a:pt x="244" y="32"/>
                </a:lnTo>
                <a:lnTo>
                  <a:pt x="242" y="30"/>
                </a:lnTo>
                <a:lnTo>
                  <a:pt x="240" y="28"/>
                </a:lnTo>
                <a:lnTo>
                  <a:pt x="236" y="20"/>
                </a:lnTo>
                <a:lnTo>
                  <a:pt x="230" y="12"/>
                </a:lnTo>
                <a:lnTo>
                  <a:pt x="212" y="14"/>
                </a:lnTo>
                <a:lnTo>
                  <a:pt x="210" y="14"/>
                </a:lnTo>
                <a:lnTo>
                  <a:pt x="210" y="18"/>
                </a:lnTo>
                <a:lnTo>
                  <a:pt x="208" y="20"/>
                </a:lnTo>
                <a:lnTo>
                  <a:pt x="206" y="20"/>
                </a:lnTo>
                <a:lnTo>
                  <a:pt x="206" y="22"/>
                </a:lnTo>
                <a:lnTo>
                  <a:pt x="204" y="24"/>
                </a:lnTo>
                <a:lnTo>
                  <a:pt x="204" y="24"/>
                </a:lnTo>
                <a:lnTo>
                  <a:pt x="202" y="24"/>
                </a:lnTo>
                <a:lnTo>
                  <a:pt x="200" y="24"/>
                </a:lnTo>
                <a:lnTo>
                  <a:pt x="198" y="24"/>
                </a:lnTo>
                <a:lnTo>
                  <a:pt x="194" y="24"/>
                </a:lnTo>
                <a:lnTo>
                  <a:pt x="190" y="24"/>
                </a:lnTo>
                <a:lnTo>
                  <a:pt x="182" y="24"/>
                </a:lnTo>
                <a:lnTo>
                  <a:pt x="178" y="24"/>
                </a:lnTo>
                <a:lnTo>
                  <a:pt x="174" y="24"/>
                </a:lnTo>
                <a:lnTo>
                  <a:pt x="172" y="24"/>
                </a:lnTo>
                <a:lnTo>
                  <a:pt x="168" y="26"/>
                </a:lnTo>
                <a:lnTo>
                  <a:pt x="164" y="26"/>
                </a:lnTo>
                <a:lnTo>
                  <a:pt x="164" y="26"/>
                </a:lnTo>
                <a:lnTo>
                  <a:pt x="162" y="26"/>
                </a:lnTo>
                <a:lnTo>
                  <a:pt x="160" y="26"/>
                </a:lnTo>
                <a:lnTo>
                  <a:pt x="158" y="24"/>
                </a:lnTo>
                <a:lnTo>
                  <a:pt x="156" y="24"/>
                </a:lnTo>
                <a:lnTo>
                  <a:pt x="154" y="22"/>
                </a:lnTo>
                <a:lnTo>
                  <a:pt x="152" y="20"/>
                </a:lnTo>
                <a:lnTo>
                  <a:pt x="150" y="18"/>
                </a:lnTo>
                <a:lnTo>
                  <a:pt x="148" y="18"/>
                </a:lnTo>
                <a:lnTo>
                  <a:pt x="146" y="18"/>
                </a:lnTo>
                <a:lnTo>
                  <a:pt x="146" y="18"/>
                </a:lnTo>
                <a:lnTo>
                  <a:pt x="142" y="18"/>
                </a:lnTo>
                <a:lnTo>
                  <a:pt x="140" y="18"/>
                </a:lnTo>
                <a:lnTo>
                  <a:pt x="138" y="18"/>
                </a:lnTo>
                <a:lnTo>
                  <a:pt x="138" y="18"/>
                </a:lnTo>
                <a:lnTo>
                  <a:pt x="136" y="18"/>
                </a:lnTo>
                <a:lnTo>
                  <a:pt x="136" y="18"/>
                </a:lnTo>
                <a:lnTo>
                  <a:pt x="136" y="18"/>
                </a:lnTo>
                <a:lnTo>
                  <a:pt x="134" y="16"/>
                </a:lnTo>
                <a:lnTo>
                  <a:pt x="132" y="14"/>
                </a:lnTo>
                <a:lnTo>
                  <a:pt x="132" y="12"/>
                </a:lnTo>
                <a:lnTo>
                  <a:pt x="128" y="10"/>
                </a:lnTo>
                <a:lnTo>
                  <a:pt x="128" y="8"/>
                </a:lnTo>
                <a:lnTo>
                  <a:pt x="126" y="6"/>
                </a:lnTo>
                <a:lnTo>
                  <a:pt x="124" y="4"/>
                </a:lnTo>
                <a:lnTo>
                  <a:pt x="122" y="4"/>
                </a:lnTo>
                <a:lnTo>
                  <a:pt x="120" y="2"/>
                </a:lnTo>
                <a:lnTo>
                  <a:pt x="118" y="0"/>
                </a:lnTo>
                <a:lnTo>
                  <a:pt x="116" y="0"/>
                </a:lnTo>
                <a:lnTo>
                  <a:pt x="114" y="0"/>
                </a:lnTo>
                <a:lnTo>
                  <a:pt x="114" y="0"/>
                </a:lnTo>
                <a:lnTo>
                  <a:pt x="112" y="0"/>
                </a:lnTo>
                <a:lnTo>
                  <a:pt x="112" y="0"/>
                </a:lnTo>
                <a:lnTo>
                  <a:pt x="110" y="0"/>
                </a:lnTo>
                <a:lnTo>
                  <a:pt x="110" y="0"/>
                </a:lnTo>
                <a:lnTo>
                  <a:pt x="108" y="2"/>
                </a:lnTo>
                <a:lnTo>
                  <a:pt x="106" y="2"/>
                </a:lnTo>
                <a:lnTo>
                  <a:pt x="102" y="4"/>
                </a:lnTo>
                <a:lnTo>
                  <a:pt x="100" y="6"/>
                </a:lnTo>
                <a:lnTo>
                  <a:pt x="98" y="6"/>
                </a:lnTo>
                <a:lnTo>
                  <a:pt x="96" y="8"/>
                </a:lnTo>
                <a:lnTo>
                  <a:pt x="94" y="8"/>
                </a:lnTo>
                <a:lnTo>
                  <a:pt x="88" y="8"/>
                </a:lnTo>
                <a:lnTo>
                  <a:pt x="84" y="8"/>
                </a:lnTo>
                <a:lnTo>
                  <a:pt x="80" y="8"/>
                </a:lnTo>
                <a:lnTo>
                  <a:pt x="78" y="10"/>
                </a:lnTo>
                <a:lnTo>
                  <a:pt x="76" y="10"/>
                </a:lnTo>
                <a:lnTo>
                  <a:pt x="72" y="12"/>
                </a:lnTo>
                <a:lnTo>
                  <a:pt x="68" y="12"/>
                </a:lnTo>
                <a:lnTo>
                  <a:pt x="64" y="14"/>
                </a:lnTo>
                <a:lnTo>
                  <a:pt x="60" y="14"/>
                </a:lnTo>
                <a:lnTo>
                  <a:pt x="56" y="14"/>
                </a:lnTo>
                <a:lnTo>
                  <a:pt x="50" y="16"/>
                </a:lnTo>
                <a:lnTo>
                  <a:pt x="46" y="16"/>
                </a:lnTo>
                <a:lnTo>
                  <a:pt x="44" y="16"/>
                </a:lnTo>
                <a:lnTo>
                  <a:pt x="42" y="16"/>
                </a:lnTo>
                <a:lnTo>
                  <a:pt x="40" y="14"/>
                </a:lnTo>
                <a:lnTo>
                  <a:pt x="36" y="14"/>
                </a:lnTo>
                <a:lnTo>
                  <a:pt x="36" y="14"/>
                </a:lnTo>
                <a:lnTo>
                  <a:pt x="34" y="14"/>
                </a:lnTo>
                <a:lnTo>
                  <a:pt x="30" y="14"/>
                </a:lnTo>
                <a:lnTo>
                  <a:pt x="28" y="16"/>
                </a:lnTo>
                <a:lnTo>
                  <a:pt x="26" y="16"/>
                </a:lnTo>
                <a:lnTo>
                  <a:pt x="22" y="18"/>
                </a:lnTo>
                <a:lnTo>
                  <a:pt x="22" y="18"/>
                </a:lnTo>
                <a:lnTo>
                  <a:pt x="20" y="18"/>
                </a:lnTo>
                <a:lnTo>
                  <a:pt x="20" y="18"/>
                </a:lnTo>
                <a:lnTo>
                  <a:pt x="20" y="20"/>
                </a:lnTo>
                <a:lnTo>
                  <a:pt x="20" y="20"/>
                </a:lnTo>
                <a:lnTo>
                  <a:pt x="20" y="22"/>
                </a:lnTo>
                <a:lnTo>
                  <a:pt x="20" y="22"/>
                </a:lnTo>
                <a:lnTo>
                  <a:pt x="20" y="22"/>
                </a:lnTo>
                <a:lnTo>
                  <a:pt x="20" y="22"/>
                </a:lnTo>
                <a:lnTo>
                  <a:pt x="20" y="22"/>
                </a:lnTo>
                <a:lnTo>
                  <a:pt x="22" y="24"/>
                </a:lnTo>
                <a:lnTo>
                  <a:pt x="24" y="24"/>
                </a:lnTo>
                <a:lnTo>
                  <a:pt x="26" y="24"/>
                </a:lnTo>
                <a:lnTo>
                  <a:pt x="26" y="24"/>
                </a:lnTo>
                <a:lnTo>
                  <a:pt x="28" y="24"/>
                </a:lnTo>
                <a:lnTo>
                  <a:pt x="28" y="26"/>
                </a:lnTo>
                <a:lnTo>
                  <a:pt x="28" y="26"/>
                </a:lnTo>
                <a:lnTo>
                  <a:pt x="28" y="26"/>
                </a:lnTo>
                <a:lnTo>
                  <a:pt x="28" y="26"/>
                </a:lnTo>
                <a:lnTo>
                  <a:pt x="28" y="26"/>
                </a:lnTo>
                <a:lnTo>
                  <a:pt x="28" y="28"/>
                </a:lnTo>
                <a:lnTo>
                  <a:pt x="28" y="28"/>
                </a:lnTo>
                <a:lnTo>
                  <a:pt x="26" y="28"/>
                </a:lnTo>
                <a:lnTo>
                  <a:pt x="24" y="30"/>
                </a:lnTo>
                <a:lnTo>
                  <a:pt x="20" y="30"/>
                </a:lnTo>
                <a:lnTo>
                  <a:pt x="20" y="30"/>
                </a:lnTo>
                <a:lnTo>
                  <a:pt x="18" y="32"/>
                </a:lnTo>
                <a:lnTo>
                  <a:pt x="18" y="32"/>
                </a:lnTo>
                <a:lnTo>
                  <a:pt x="18" y="32"/>
                </a:lnTo>
                <a:lnTo>
                  <a:pt x="18" y="34"/>
                </a:lnTo>
                <a:lnTo>
                  <a:pt x="16" y="36"/>
                </a:lnTo>
                <a:lnTo>
                  <a:pt x="16" y="38"/>
                </a:lnTo>
                <a:lnTo>
                  <a:pt x="16" y="38"/>
                </a:lnTo>
                <a:lnTo>
                  <a:pt x="14" y="40"/>
                </a:lnTo>
                <a:lnTo>
                  <a:pt x="14" y="40"/>
                </a:lnTo>
                <a:lnTo>
                  <a:pt x="12" y="42"/>
                </a:lnTo>
                <a:lnTo>
                  <a:pt x="10" y="44"/>
                </a:lnTo>
                <a:lnTo>
                  <a:pt x="6" y="46"/>
                </a:lnTo>
                <a:lnTo>
                  <a:pt x="6" y="46"/>
                </a:lnTo>
                <a:lnTo>
                  <a:pt x="4" y="48"/>
                </a:lnTo>
                <a:lnTo>
                  <a:pt x="4" y="48"/>
                </a:lnTo>
                <a:lnTo>
                  <a:pt x="4" y="50"/>
                </a:lnTo>
                <a:lnTo>
                  <a:pt x="4" y="52"/>
                </a:lnTo>
                <a:lnTo>
                  <a:pt x="2" y="56"/>
                </a:lnTo>
                <a:lnTo>
                  <a:pt x="2" y="58"/>
                </a:lnTo>
                <a:lnTo>
                  <a:pt x="0" y="60"/>
                </a:lnTo>
                <a:lnTo>
                  <a:pt x="0" y="60"/>
                </a:lnTo>
                <a:lnTo>
                  <a:pt x="0" y="62"/>
                </a:lnTo>
                <a:lnTo>
                  <a:pt x="0" y="62"/>
                </a:lnTo>
                <a:lnTo>
                  <a:pt x="0" y="64"/>
                </a:lnTo>
                <a:lnTo>
                  <a:pt x="0" y="64"/>
                </a:lnTo>
                <a:lnTo>
                  <a:pt x="0" y="64"/>
                </a:lnTo>
                <a:lnTo>
                  <a:pt x="2" y="64"/>
                </a:lnTo>
                <a:lnTo>
                  <a:pt x="2" y="64"/>
                </a:lnTo>
                <a:lnTo>
                  <a:pt x="4" y="64"/>
                </a:lnTo>
                <a:lnTo>
                  <a:pt x="6" y="64"/>
                </a:lnTo>
                <a:lnTo>
                  <a:pt x="6" y="64"/>
                </a:lnTo>
                <a:lnTo>
                  <a:pt x="6" y="66"/>
                </a:lnTo>
                <a:lnTo>
                  <a:pt x="8" y="66"/>
                </a:lnTo>
                <a:lnTo>
                  <a:pt x="8" y="66"/>
                </a:lnTo>
                <a:lnTo>
                  <a:pt x="8" y="68"/>
                </a:lnTo>
                <a:lnTo>
                  <a:pt x="6" y="68"/>
                </a:lnTo>
                <a:lnTo>
                  <a:pt x="6" y="70"/>
                </a:lnTo>
                <a:lnTo>
                  <a:pt x="6" y="72"/>
                </a:lnTo>
                <a:lnTo>
                  <a:pt x="6" y="72"/>
                </a:lnTo>
                <a:lnTo>
                  <a:pt x="6" y="74"/>
                </a:lnTo>
                <a:lnTo>
                  <a:pt x="6" y="74"/>
                </a:lnTo>
                <a:lnTo>
                  <a:pt x="6" y="74"/>
                </a:lnTo>
                <a:lnTo>
                  <a:pt x="6" y="76"/>
                </a:lnTo>
                <a:lnTo>
                  <a:pt x="6" y="76"/>
                </a:lnTo>
                <a:lnTo>
                  <a:pt x="8" y="76"/>
                </a:lnTo>
                <a:lnTo>
                  <a:pt x="10" y="78"/>
                </a:lnTo>
                <a:lnTo>
                  <a:pt x="10" y="78"/>
                </a:lnTo>
                <a:lnTo>
                  <a:pt x="10" y="78"/>
                </a:lnTo>
                <a:lnTo>
                  <a:pt x="12" y="80"/>
                </a:lnTo>
                <a:lnTo>
                  <a:pt x="12" y="80"/>
                </a:lnTo>
                <a:lnTo>
                  <a:pt x="12" y="82"/>
                </a:lnTo>
                <a:lnTo>
                  <a:pt x="10" y="84"/>
                </a:lnTo>
                <a:lnTo>
                  <a:pt x="10" y="86"/>
                </a:lnTo>
                <a:lnTo>
                  <a:pt x="10" y="86"/>
                </a:lnTo>
                <a:lnTo>
                  <a:pt x="10" y="88"/>
                </a:lnTo>
                <a:lnTo>
                  <a:pt x="10" y="88"/>
                </a:lnTo>
                <a:lnTo>
                  <a:pt x="12" y="90"/>
                </a:lnTo>
                <a:lnTo>
                  <a:pt x="12" y="92"/>
                </a:lnTo>
                <a:lnTo>
                  <a:pt x="14" y="94"/>
                </a:lnTo>
                <a:lnTo>
                  <a:pt x="14" y="94"/>
                </a:lnTo>
                <a:lnTo>
                  <a:pt x="16" y="96"/>
                </a:lnTo>
                <a:lnTo>
                  <a:pt x="16" y="96"/>
                </a:lnTo>
                <a:lnTo>
                  <a:pt x="16" y="96"/>
                </a:lnTo>
                <a:lnTo>
                  <a:pt x="18" y="96"/>
                </a:lnTo>
                <a:lnTo>
                  <a:pt x="20" y="94"/>
                </a:lnTo>
                <a:lnTo>
                  <a:pt x="22" y="94"/>
                </a:lnTo>
                <a:lnTo>
                  <a:pt x="22" y="94"/>
                </a:lnTo>
                <a:lnTo>
                  <a:pt x="22" y="94"/>
                </a:lnTo>
                <a:lnTo>
                  <a:pt x="22" y="96"/>
                </a:lnTo>
                <a:lnTo>
                  <a:pt x="24" y="96"/>
                </a:lnTo>
                <a:lnTo>
                  <a:pt x="24" y="96"/>
                </a:lnTo>
                <a:lnTo>
                  <a:pt x="24" y="98"/>
                </a:lnTo>
                <a:lnTo>
                  <a:pt x="24" y="100"/>
                </a:lnTo>
                <a:lnTo>
                  <a:pt x="24" y="100"/>
                </a:lnTo>
                <a:lnTo>
                  <a:pt x="24" y="102"/>
                </a:lnTo>
                <a:lnTo>
                  <a:pt x="24" y="102"/>
                </a:lnTo>
                <a:lnTo>
                  <a:pt x="24" y="102"/>
                </a:lnTo>
                <a:lnTo>
                  <a:pt x="26" y="102"/>
                </a:lnTo>
                <a:lnTo>
                  <a:pt x="28" y="104"/>
                </a:lnTo>
                <a:lnTo>
                  <a:pt x="30" y="104"/>
                </a:lnTo>
                <a:lnTo>
                  <a:pt x="34" y="104"/>
                </a:lnTo>
                <a:lnTo>
                  <a:pt x="36" y="104"/>
                </a:lnTo>
                <a:lnTo>
                  <a:pt x="36" y="106"/>
                </a:lnTo>
                <a:lnTo>
                  <a:pt x="36" y="106"/>
                </a:lnTo>
                <a:lnTo>
                  <a:pt x="38" y="106"/>
                </a:lnTo>
                <a:lnTo>
                  <a:pt x="38" y="108"/>
                </a:lnTo>
                <a:lnTo>
                  <a:pt x="40" y="110"/>
                </a:lnTo>
                <a:lnTo>
                  <a:pt x="42" y="112"/>
                </a:lnTo>
                <a:lnTo>
                  <a:pt x="42" y="114"/>
                </a:lnTo>
                <a:lnTo>
                  <a:pt x="42" y="114"/>
                </a:lnTo>
                <a:lnTo>
                  <a:pt x="44" y="116"/>
                </a:lnTo>
                <a:lnTo>
                  <a:pt x="44" y="116"/>
                </a:lnTo>
                <a:lnTo>
                  <a:pt x="44" y="116"/>
                </a:lnTo>
                <a:lnTo>
                  <a:pt x="44" y="116"/>
                </a:lnTo>
                <a:lnTo>
                  <a:pt x="46" y="116"/>
                </a:lnTo>
                <a:lnTo>
                  <a:pt x="48" y="114"/>
                </a:lnTo>
                <a:lnTo>
                  <a:pt x="50" y="114"/>
                </a:lnTo>
                <a:lnTo>
                  <a:pt x="52" y="112"/>
                </a:lnTo>
                <a:lnTo>
                  <a:pt x="54" y="112"/>
                </a:lnTo>
                <a:lnTo>
                  <a:pt x="56" y="110"/>
                </a:lnTo>
                <a:lnTo>
                  <a:pt x="58" y="108"/>
                </a:lnTo>
                <a:lnTo>
                  <a:pt x="60" y="106"/>
                </a:lnTo>
                <a:lnTo>
                  <a:pt x="62" y="106"/>
                </a:lnTo>
                <a:lnTo>
                  <a:pt x="64" y="104"/>
                </a:lnTo>
                <a:lnTo>
                  <a:pt x="64" y="102"/>
                </a:lnTo>
                <a:lnTo>
                  <a:pt x="66" y="102"/>
                </a:lnTo>
                <a:lnTo>
                  <a:pt x="68" y="102"/>
                </a:lnTo>
                <a:lnTo>
                  <a:pt x="68" y="102"/>
                </a:lnTo>
                <a:lnTo>
                  <a:pt x="68" y="102"/>
                </a:lnTo>
                <a:lnTo>
                  <a:pt x="70" y="102"/>
                </a:lnTo>
                <a:lnTo>
                  <a:pt x="70" y="102"/>
                </a:lnTo>
                <a:lnTo>
                  <a:pt x="72" y="102"/>
                </a:lnTo>
                <a:lnTo>
                  <a:pt x="74" y="104"/>
                </a:lnTo>
                <a:lnTo>
                  <a:pt x="76" y="106"/>
                </a:lnTo>
                <a:lnTo>
                  <a:pt x="80" y="110"/>
                </a:lnTo>
                <a:lnTo>
                  <a:pt x="82" y="112"/>
                </a:lnTo>
                <a:lnTo>
                  <a:pt x="84" y="112"/>
                </a:lnTo>
                <a:lnTo>
                  <a:pt x="84" y="112"/>
                </a:lnTo>
                <a:lnTo>
                  <a:pt x="86" y="112"/>
                </a:lnTo>
                <a:lnTo>
                  <a:pt x="88" y="112"/>
                </a:lnTo>
                <a:lnTo>
                  <a:pt x="92" y="114"/>
                </a:lnTo>
                <a:lnTo>
                  <a:pt x="94" y="114"/>
                </a:lnTo>
                <a:lnTo>
                  <a:pt x="98" y="114"/>
                </a:lnTo>
                <a:lnTo>
                  <a:pt x="102" y="114"/>
                </a:lnTo>
                <a:lnTo>
                  <a:pt x="104" y="114"/>
                </a:lnTo>
                <a:lnTo>
                  <a:pt x="108" y="112"/>
                </a:lnTo>
                <a:lnTo>
                  <a:pt x="112" y="112"/>
                </a:lnTo>
                <a:lnTo>
                  <a:pt x="118" y="112"/>
                </a:lnTo>
                <a:lnTo>
                  <a:pt x="122" y="110"/>
                </a:lnTo>
                <a:lnTo>
                  <a:pt x="126" y="110"/>
                </a:lnTo>
                <a:lnTo>
                  <a:pt x="130" y="110"/>
                </a:lnTo>
                <a:lnTo>
                  <a:pt x="132" y="112"/>
                </a:lnTo>
                <a:lnTo>
                  <a:pt x="134" y="1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8" name="Freeform 151"/>
          <p:cNvSpPr>
            <a:spLocks/>
          </p:cNvSpPr>
          <p:nvPr/>
        </p:nvSpPr>
        <p:spPr bwMode="auto">
          <a:xfrm>
            <a:off x="5343098" y="3336762"/>
            <a:ext cx="131638" cy="152423"/>
          </a:xfrm>
          <a:custGeom>
            <a:avLst/>
            <a:gdLst>
              <a:gd name="T0" fmla="*/ 0 w 76"/>
              <a:gd name="T1" fmla="*/ 8 h 88"/>
              <a:gd name="T2" fmla="*/ 4 w 76"/>
              <a:gd name="T3" fmla="*/ 24 h 88"/>
              <a:gd name="T4" fmla="*/ 6 w 76"/>
              <a:gd name="T5" fmla="*/ 30 h 88"/>
              <a:gd name="T6" fmla="*/ 8 w 76"/>
              <a:gd name="T7" fmla="*/ 36 h 88"/>
              <a:gd name="T8" fmla="*/ 14 w 76"/>
              <a:gd name="T9" fmla="*/ 46 h 88"/>
              <a:gd name="T10" fmla="*/ 18 w 76"/>
              <a:gd name="T11" fmla="*/ 54 h 88"/>
              <a:gd name="T12" fmla="*/ 22 w 76"/>
              <a:gd name="T13" fmla="*/ 62 h 88"/>
              <a:gd name="T14" fmla="*/ 28 w 76"/>
              <a:gd name="T15" fmla="*/ 68 h 88"/>
              <a:gd name="T16" fmla="*/ 28 w 76"/>
              <a:gd name="T17" fmla="*/ 72 h 88"/>
              <a:gd name="T18" fmla="*/ 30 w 76"/>
              <a:gd name="T19" fmla="*/ 76 h 88"/>
              <a:gd name="T20" fmla="*/ 30 w 76"/>
              <a:gd name="T21" fmla="*/ 78 h 88"/>
              <a:gd name="T22" fmla="*/ 28 w 76"/>
              <a:gd name="T23" fmla="*/ 80 h 88"/>
              <a:gd name="T24" fmla="*/ 28 w 76"/>
              <a:gd name="T25" fmla="*/ 80 h 88"/>
              <a:gd name="T26" fmla="*/ 24 w 76"/>
              <a:gd name="T27" fmla="*/ 84 h 88"/>
              <a:gd name="T28" fmla="*/ 18 w 76"/>
              <a:gd name="T29" fmla="*/ 86 h 88"/>
              <a:gd name="T30" fmla="*/ 24 w 76"/>
              <a:gd name="T31" fmla="*/ 86 h 88"/>
              <a:gd name="T32" fmla="*/ 30 w 76"/>
              <a:gd name="T33" fmla="*/ 88 h 88"/>
              <a:gd name="T34" fmla="*/ 34 w 76"/>
              <a:gd name="T35" fmla="*/ 86 h 88"/>
              <a:gd name="T36" fmla="*/ 36 w 76"/>
              <a:gd name="T37" fmla="*/ 86 h 88"/>
              <a:gd name="T38" fmla="*/ 38 w 76"/>
              <a:gd name="T39" fmla="*/ 86 h 88"/>
              <a:gd name="T40" fmla="*/ 38 w 76"/>
              <a:gd name="T41" fmla="*/ 84 h 88"/>
              <a:gd name="T42" fmla="*/ 40 w 76"/>
              <a:gd name="T43" fmla="*/ 80 h 88"/>
              <a:gd name="T44" fmla="*/ 40 w 76"/>
              <a:gd name="T45" fmla="*/ 76 h 88"/>
              <a:gd name="T46" fmla="*/ 40 w 76"/>
              <a:gd name="T47" fmla="*/ 74 h 88"/>
              <a:gd name="T48" fmla="*/ 42 w 76"/>
              <a:gd name="T49" fmla="*/ 72 h 88"/>
              <a:gd name="T50" fmla="*/ 44 w 76"/>
              <a:gd name="T51" fmla="*/ 70 h 88"/>
              <a:gd name="T52" fmla="*/ 46 w 76"/>
              <a:gd name="T53" fmla="*/ 70 h 88"/>
              <a:gd name="T54" fmla="*/ 48 w 76"/>
              <a:gd name="T55" fmla="*/ 68 h 88"/>
              <a:gd name="T56" fmla="*/ 50 w 76"/>
              <a:gd name="T57" fmla="*/ 68 h 88"/>
              <a:gd name="T58" fmla="*/ 52 w 76"/>
              <a:gd name="T59" fmla="*/ 70 h 88"/>
              <a:gd name="T60" fmla="*/ 52 w 76"/>
              <a:gd name="T61" fmla="*/ 72 h 88"/>
              <a:gd name="T62" fmla="*/ 54 w 76"/>
              <a:gd name="T63" fmla="*/ 76 h 88"/>
              <a:gd name="T64" fmla="*/ 54 w 76"/>
              <a:gd name="T65" fmla="*/ 82 h 88"/>
              <a:gd name="T66" fmla="*/ 54 w 76"/>
              <a:gd name="T67" fmla="*/ 88 h 88"/>
              <a:gd name="T68" fmla="*/ 58 w 76"/>
              <a:gd name="T69" fmla="*/ 84 h 88"/>
              <a:gd name="T70" fmla="*/ 62 w 76"/>
              <a:gd name="T71" fmla="*/ 82 h 88"/>
              <a:gd name="T72" fmla="*/ 64 w 76"/>
              <a:gd name="T73" fmla="*/ 80 h 88"/>
              <a:gd name="T74" fmla="*/ 64 w 76"/>
              <a:gd name="T75" fmla="*/ 80 h 88"/>
              <a:gd name="T76" fmla="*/ 64 w 76"/>
              <a:gd name="T77" fmla="*/ 76 h 88"/>
              <a:gd name="T78" fmla="*/ 64 w 76"/>
              <a:gd name="T79" fmla="*/ 70 h 88"/>
              <a:gd name="T80" fmla="*/ 66 w 76"/>
              <a:gd name="T81" fmla="*/ 68 h 88"/>
              <a:gd name="T82" fmla="*/ 66 w 76"/>
              <a:gd name="T83" fmla="*/ 66 h 88"/>
              <a:gd name="T84" fmla="*/ 66 w 76"/>
              <a:gd name="T85" fmla="*/ 66 h 88"/>
              <a:gd name="T86" fmla="*/ 70 w 76"/>
              <a:gd name="T87" fmla="*/ 64 h 88"/>
              <a:gd name="T88" fmla="*/ 72 w 76"/>
              <a:gd name="T89" fmla="*/ 64 h 88"/>
              <a:gd name="T90" fmla="*/ 76 w 76"/>
              <a:gd name="T91" fmla="*/ 62 h 88"/>
              <a:gd name="T92" fmla="*/ 76 w 76"/>
              <a:gd name="T93" fmla="*/ 62 h 88"/>
              <a:gd name="T94" fmla="*/ 76 w 76"/>
              <a:gd name="T95" fmla="*/ 60 h 88"/>
              <a:gd name="T96" fmla="*/ 76 w 76"/>
              <a:gd name="T97" fmla="*/ 58 h 88"/>
              <a:gd name="T98" fmla="*/ 74 w 76"/>
              <a:gd name="T99" fmla="*/ 56 h 88"/>
              <a:gd name="T100" fmla="*/ 74 w 76"/>
              <a:gd name="T101" fmla="*/ 52 h 88"/>
              <a:gd name="T102" fmla="*/ 70 w 76"/>
              <a:gd name="T103" fmla="*/ 50 h 88"/>
              <a:gd name="T104" fmla="*/ 66 w 76"/>
              <a:gd name="T105" fmla="*/ 48 h 88"/>
              <a:gd name="T106" fmla="*/ 60 w 76"/>
              <a:gd name="T107" fmla="*/ 44 h 88"/>
              <a:gd name="T108" fmla="*/ 56 w 76"/>
              <a:gd name="T109" fmla="*/ 40 h 88"/>
              <a:gd name="T110" fmla="*/ 48 w 76"/>
              <a:gd name="T111" fmla="*/ 32 h 88"/>
              <a:gd name="T112" fmla="*/ 42 w 76"/>
              <a:gd name="T113" fmla="*/ 26 h 88"/>
              <a:gd name="T114" fmla="*/ 36 w 76"/>
              <a:gd name="T115" fmla="*/ 12 h 88"/>
              <a:gd name="T116" fmla="*/ 30 w 76"/>
              <a:gd name="T1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88">
                <a:moveTo>
                  <a:pt x="0" y="8"/>
                </a:moveTo>
                <a:lnTo>
                  <a:pt x="0" y="8"/>
                </a:lnTo>
                <a:lnTo>
                  <a:pt x="2" y="18"/>
                </a:lnTo>
                <a:lnTo>
                  <a:pt x="4" y="24"/>
                </a:lnTo>
                <a:lnTo>
                  <a:pt x="4" y="28"/>
                </a:lnTo>
                <a:lnTo>
                  <a:pt x="6" y="30"/>
                </a:lnTo>
                <a:lnTo>
                  <a:pt x="6" y="32"/>
                </a:lnTo>
                <a:lnTo>
                  <a:pt x="8" y="36"/>
                </a:lnTo>
                <a:lnTo>
                  <a:pt x="10" y="42"/>
                </a:lnTo>
                <a:lnTo>
                  <a:pt x="14" y="46"/>
                </a:lnTo>
                <a:lnTo>
                  <a:pt x="16" y="52"/>
                </a:lnTo>
                <a:lnTo>
                  <a:pt x="18" y="54"/>
                </a:lnTo>
                <a:lnTo>
                  <a:pt x="20" y="58"/>
                </a:lnTo>
                <a:lnTo>
                  <a:pt x="22" y="62"/>
                </a:lnTo>
                <a:lnTo>
                  <a:pt x="24" y="64"/>
                </a:lnTo>
                <a:lnTo>
                  <a:pt x="28" y="68"/>
                </a:lnTo>
                <a:lnTo>
                  <a:pt x="28" y="70"/>
                </a:lnTo>
                <a:lnTo>
                  <a:pt x="28" y="72"/>
                </a:lnTo>
                <a:lnTo>
                  <a:pt x="30" y="74"/>
                </a:lnTo>
                <a:lnTo>
                  <a:pt x="30" y="76"/>
                </a:lnTo>
                <a:lnTo>
                  <a:pt x="30" y="76"/>
                </a:lnTo>
                <a:lnTo>
                  <a:pt x="30" y="78"/>
                </a:lnTo>
                <a:lnTo>
                  <a:pt x="30" y="78"/>
                </a:lnTo>
                <a:lnTo>
                  <a:pt x="28" y="80"/>
                </a:lnTo>
                <a:lnTo>
                  <a:pt x="28" y="80"/>
                </a:lnTo>
                <a:lnTo>
                  <a:pt x="28" y="80"/>
                </a:lnTo>
                <a:lnTo>
                  <a:pt x="26" y="82"/>
                </a:lnTo>
                <a:lnTo>
                  <a:pt x="24" y="84"/>
                </a:lnTo>
                <a:lnTo>
                  <a:pt x="20" y="86"/>
                </a:lnTo>
                <a:lnTo>
                  <a:pt x="18" y="86"/>
                </a:lnTo>
                <a:lnTo>
                  <a:pt x="20" y="86"/>
                </a:lnTo>
                <a:lnTo>
                  <a:pt x="24" y="86"/>
                </a:lnTo>
                <a:lnTo>
                  <a:pt x="26" y="86"/>
                </a:lnTo>
                <a:lnTo>
                  <a:pt x="30" y="88"/>
                </a:lnTo>
                <a:lnTo>
                  <a:pt x="32" y="88"/>
                </a:lnTo>
                <a:lnTo>
                  <a:pt x="34" y="86"/>
                </a:lnTo>
                <a:lnTo>
                  <a:pt x="36" y="86"/>
                </a:lnTo>
                <a:lnTo>
                  <a:pt x="36" y="86"/>
                </a:lnTo>
                <a:lnTo>
                  <a:pt x="38" y="86"/>
                </a:lnTo>
                <a:lnTo>
                  <a:pt x="38" y="86"/>
                </a:lnTo>
                <a:lnTo>
                  <a:pt x="38" y="84"/>
                </a:lnTo>
                <a:lnTo>
                  <a:pt x="38" y="84"/>
                </a:lnTo>
                <a:lnTo>
                  <a:pt x="38" y="82"/>
                </a:lnTo>
                <a:lnTo>
                  <a:pt x="40" y="80"/>
                </a:lnTo>
                <a:lnTo>
                  <a:pt x="40" y="78"/>
                </a:lnTo>
                <a:lnTo>
                  <a:pt x="40" y="76"/>
                </a:lnTo>
                <a:lnTo>
                  <a:pt x="40" y="74"/>
                </a:lnTo>
                <a:lnTo>
                  <a:pt x="40" y="74"/>
                </a:lnTo>
                <a:lnTo>
                  <a:pt x="40" y="74"/>
                </a:lnTo>
                <a:lnTo>
                  <a:pt x="42" y="72"/>
                </a:lnTo>
                <a:lnTo>
                  <a:pt x="42" y="72"/>
                </a:lnTo>
                <a:lnTo>
                  <a:pt x="44" y="70"/>
                </a:lnTo>
                <a:lnTo>
                  <a:pt x="44" y="70"/>
                </a:lnTo>
                <a:lnTo>
                  <a:pt x="46" y="70"/>
                </a:lnTo>
                <a:lnTo>
                  <a:pt x="48" y="68"/>
                </a:lnTo>
                <a:lnTo>
                  <a:pt x="48" y="68"/>
                </a:lnTo>
                <a:lnTo>
                  <a:pt x="50" y="68"/>
                </a:lnTo>
                <a:lnTo>
                  <a:pt x="50" y="68"/>
                </a:lnTo>
                <a:lnTo>
                  <a:pt x="50" y="68"/>
                </a:lnTo>
                <a:lnTo>
                  <a:pt x="52" y="70"/>
                </a:lnTo>
                <a:lnTo>
                  <a:pt x="52" y="70"/>
                </a:lnTo>
                <a:lnTo>
                  <a:pt x="52" y="72"/>
                </a:lnTo>
                <a:lnTo>
                  <a:pt x="52" y="74"/>
                </a:lnTo>
                <a:lnTo>
                  <a:pt x="54" y="76"/>
                </a:lnTo>
                <a:lnTo>
                  <a:pt x="54" y="78"/>
                </a:lnTo>
                <a:lnTo>
                  <a:pt x="54" y="82"/>
                </a:lnTo>
                <a:lnTo>
                  <a:pt x="54" y="84"/>
                </a:lnTo>
                <a:lnTo>
                  <a:pt x="54" y="88"/>
                </a:lnTo>
                <a:lnTo>
                  <a:pt x="56" y="86"/>
                </a:lnTo>
                <a:lnTo>
                  <a:pt x="58" y="84"/>
                </a:lnTo>
                <a:lnTo>
                  <a:pt x="60" y="84"/>
                </a:lnTo>
                <a:lnTo>
                  <a:pt x="62" y="82"/>
                </a:lnTo>
                <a:lnTo>
                  <a:pt x="62" y="82"/>
                </a:lnTo>
                <a:lnTo>
                  <a:pt x="64" y="80"/>
                </a:lnTo>
                <a:lnTo>
                  <a:pt x="64" y="80"/>
                </a:lnTo>
                <a:lnTo>
                  <a:pt x="64" y="80"/>
                </a:lnTo>
                <a:lnTo>
                  <a:pt x="64" y="78"/>
                </a:lnTo>
                <a:lnTo>
                  <a:pt x="64" y="76"/>
                </a:lnTo>
                <a:lnTo>
                  <a:pt x="64" y="74"/>
                </a:lnTo>
                <a:lnTo>
                  <a:pt x="64" y="70"/>
                </a:lnTo>
                <a:lnTo>
                  <a:pt x="64" y="70"/>
                </a:lnTo>
                <a:lnTo>
                  <a:pt x="66" y="68"/>
                </a:lnTo>
                <a:lnTo>
                  <a:pt x="66" y="66"/>
                </a:lnTo>
                <a:lnTo>
                  <a:pt x="66" y="66"/>
                </a:lnTo>
                <a:lnTo>
                  <a:pt x="66" y="66"/>
                </a:lnTo>
                <a:lnTo>
                  <a:pt x="66" y="66"/>
                </a:lnTo>
                <a:lnTo>
                  <a:pt x="68" y="64"/>
                </a:lnTo>
                <a:lnTo>
                  <a:pt x="70" y="64"/>
                </a:lnTo>
                <a:lnTo>
                  <a:pt x="72" y="64"/>
                </a:lnTo>
                <a:lnTo>
                  <a:pt x="72" y="64"/>
                </a:lnTo>
                <a:lnTo>
                  <a:pt x="74" y="64"/>
                </a:lnTo>
                <a:lnTo>
                  <a:pt x="76" y="62"/>
                </a:lnTo>
                <a:lnTo>
                  <a:pt x="76" y="62"/>
                </a:lnTo>
                <a:lnTo>
                  <a:pt x="76" y="62"/>
                </a:lnTo>
                <a:lnTo>
                  <a:pt x="76" y="62"/>
                </a:lnTo>
                <a:lnTo>
                  <a:pt x="76" y="60"/>
                </a:lnTo>
                <a:lnTo>
                  <a:pt x="76" y="60"/>
                </a:lnTo>
                <a:lnTo>
                  <a:pt x="76" y="58"/>
                </a:lnTo>
                <a:lnTo>
                  <a:pt x="76" y="56"/>
                </a:lnTo>
                <a:lnTo>
                  <a:pt x="74" y="56"/>
                </a:lnTo>
                <a:lnTo>
                  <a:pt x="74" y="54"/>
                </a:lnTo>
                <a:lnTo>
                  <a:pt x="74" y="52"/>
                </a:lnTo>
                <a:lnTo>
                  <a:pt x="72" y="52"/>
                </a:lnTo>
                <a:lnTo>
                  <a:pt x="70" y="50"/>
                </a:lnTo>
                <a:lnTo>
                  <a:pt x="68" y="50"/>
                </a:lnTo>
                <a:lnTo>
                  <a:pt x="66" y="48"/>
                </a:lnTo>
                <a:lnTo>
                  <a:pt x="62" y="46"/>
                </a:lnTo>
                <a:lnTo>
                  <a:pt x="60" y="44"/>
                </a:lnTo>
                <a:lnTo>
                  <a:pt x="58" y="44"/>
                </a:lnTo>
                <a:lnTo>
                  <a:pt x="56" y="40"/>
                </a:lnTo>
                <a:lnTo>
                  <a:pt x="52" y="36"/>
                </a:lnTo>
                <a:lnTo>
                  <a:pt x="48" y="32"/>
                </a:lnTo>
                <a:lnTo>
                  <a:pt x="44" y="28"/>
                </a:lnTo>
                <a:lnTo>
                  <a:pt x="42" y="26"/>
                </a:lnTo>
                <a:lnTo>
                  <a:pt x="40" y="22"/>
                </a:lnTo>
                <a:lnTo>
                  <a:pt x="36" y="12"/>
                </a:lnTo>
                <a:lnTo>
                  <a:pt x="32" y="4"/>
                </a:lnTo>
                <a:lnTo>
                  <a:pt x="30" y="0"/>
                </a:lnTo>
                <a:lnTo>
                  <a:pt x="0"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29" name="Freeform 152"/>
          <p:cNvSpPr>
            <a:spLocks/>
          </p:cNvSpPr>
          <p:nvPr/>
        </p:nvSpPr>
        <p:spPr bwMode="auto">
          <a:xfrm>
            <a:off x="5343098" y="3336762"/>
            <a:ext cx="131638" cy="152423"/>
          </a:xfrm>
          <a:custGeom>
            <a:avLst/>
            <a:gdLst>
              <a:gd name="T0" fmla="*/ 0 w 76"/>
              <a:gd name="T1" fmla="*/ 8 h 88"/>
              <a:gd name="T2" fmla="*/ 4 w 76"/>
              <a:gd name="T3" fmla="*/ 24 h 88"/>
              <a:gd name="T4" fmla="*/ 6 w 76"/>
              <a:gd name="T5" fmla="*/ 30 h 88"/>
              <a:gd name="T6" fmla="*/ 8 w 76"/>
              <a:gd name="T7" fmla="*/ 36 h 88"/>
              <a:gd name="T8" fmla="*/ 14 w 76"/>
              <a:gd name="T9" fmla="*/ 46 h 88"/>
              <a:gd name="T10" fmla="*/ 18 w 76"/>
              <a:gd name="T11" fmla="*/ 54 h 88"/>
              <a:gd name="T12" fmla="*/ 22 w 76"/>
              <a:gd name="T13" fmla="*/ 62 h 88"/>
              <a:gd name="T14" fmla="*/ 28 w 76"/>
              <a:gd name="T15" fmla="*/ 68 h 88"/>
              <a:gd name="T16" fmla="*/ 28 w 76"/>
              <a:gd name="T17" fmla="*/ 72 h 88"/>
              <a:gd name="T18" fmla="*/ 30 w 76"/>
              <a:gd name="T19" fmla="*/ 76 h 88"/>
              <a:gd name="T20" fmla="*/ 30 w 76"/>
              <a:gd name="T21" fmla="*/ 78 h 88"/>
              <a:gd name="T22" fmla="*/ 28 w 76"/>
              <a:gd name="T23" fmla="*/ 80 h 88"/>
              <a:gd name="T24" fmla="*/ 28 w 76"/>
              <a:gd name="T25" fmla="*/ 80 h 88"/>
              <a:gd name="T26" fmla="*/ 24 w 76"/>
              <a:gd name="T27" fmla="*/ 84 h 88"/>
              <a:gd name="T28" fmla="*/ 18 w 76"/>
              <a:gd name="T29" fmla="*/ 86 h 88"/>
              <a:gd name="T30" fmla="*/ 24 w 76"/>
              <a:gd name="T31" fmla="*/ 86 h 88"/>
              <a:gd name="T32" fmla="*/ 30 w 76"/>
              <a:gd name="T33" fmla="*/ 88 h 88"/>
              <a:gd name="T34" fmla="*/ 34 w 76"/>
              <a:gd name="T35" fmla="*/ 86 h 88"/>
              <a:gd name="T36" fmla="*/ 36 w 76"/>
              <a:gd name="T37" fmla="*/ 86 h 88"/>
              <a:gd name="T38" fmla="*/ 38 w 76"/>
              <a:gd name="T39" fmla="*/ 86 h 88"/>
              <a:gd name="T40" fmla="*/ 38 w 76"/>
              <a:gd name="T41" fmla="*/ 84 h 88"/>
              <a:gd name="T42" fmla="*/ 40 w 76"/>
              <a:gd name="T43" fmla="*/ 80 h 88"/>
              <a:gd name="T44" fmla="*/ 40 w 76"/>
              <a:gd name="T45" fmla="*/ 76 h 88"/>
              <a:gd name="T46" fmla="*/ 40 w 76"/>
              <a:gd name="T47" fmla="*/ 74 h 88"/>
              <a:gd name="T48" fmla="*/ 42 w 76"/>
              <a:gd name="T49" fmla="*/ 72 h 88"/>
              <a:gd name="T50" fmla="*/ 44 w 76"/>
              <a:gd name="T51" fmla="*/ 70 h 88"/>
              <a:gd name="T52" fmla="*/ 46 w 76"/>
              <a:gd name="T53" fmla="*/ 70 h 88"/>
              <a:gd name="T54" fmla="*/ 48 w 76"/>
              <a:gd name="T55" fmla="*/ 68 h 88"/>
              <a:gd name="T56" fmla="*/ 50 w 76"/>
              <a:gd name="T57" fmla="*/ 68 h 88"/>
              <a:gd name="T58" fmla="*/ 52 w 76"/>
              <a:gd name="T59" fmla="*/ 70 h 88"/>
              <a:gd name="T60" fmla="*/ 52 w 76"/>
              <a:gd name="T61" fmla="*/ 72 h 88"/>
              <a:gd name="T62" fmla="*/ 54 w 76"/>
              <a:gd name="T63" fmla="*/ 76 h 88"/>
              <a:gd name="T64" fmla="*/ 54 w 76"/>
              <a:gd name="T65" fmla="*/ 82 h 88"/>
              <a:gd name="T66" fmla="*/ 54 w 76"/>
              <a:gd name="T67" fmla="*/ 88 h 88"/>
              <a:gd name="T68" fmla="*/ 58 w 76"/>
              <a:gd name="T69" fmla="*/ 84 h 88"/>
              <a:gd name="T70" fmla="*/ 62 w 76"/>
              <a:gd name="T71" fmla="*/ 82 h 88"/>
              <a:gd name="T72" fmla="*/ 64 w 76"/>
              <a:gd name="T73" fmla="*/ 80 h 88"/>
              <a:gd name="T74" fmla="*/ 64 w 76"/>
              <a:gd name="T75" fmla="*/ 80 h 88"/>
              <a:gd name="T76" fmla="*/ 64 w 76"/>
              <a:gd name="T77" fmla="*/ 76 h 88"/>
              <a:gd name="T78" fmla="*/ 64 w 76"/>
              <a:gd name="T79" fmla="*/ 70 h 88"/>
              <a:gd name="T80" fmla="*/ 66 w 76"/>
              <a:gd name="T81" fmla="*/ 68 h 88"/>
              <a:gd name="T82" fmla="*/ 66 w 76"/>
              <a:gd name="T83" fmla="*/ 66 h 88"/>
              <a:gd name="T84" fmla="*/ 66 w 76"/>
              <a:gd name="T85" fmla="*/ 66 h 88"/>
              <a:gd name="T86" fmla="*/ 70 w 76"/>
              <a:gd name="T87" fmla="*/ 64 h 88"/>
              <a:gd name="T88" fmla="*/ 72 w 76"/>
              <a:gd name="T89" fmla="*/ 64 h 88"/>
              <a:gd name="T90" fmla="*/ 76 w 76"/>
              <a:gd name="T91" fmla="*/ 62 h 88"/>
              <a:gd name="T92" fmla="*/ 76 w 76"/>
              <a:gd name="T93" fmla="*/ 62 h 88"/>
              <a:gd name="T94" fmla="*/ 76 w 76"/>
              <a:gd name="T95" fmla="*/ 60 h 88"/>
              <a:gd name="T96" fmla="*/ 76 w 76"/>
              <a:gd name="T97" fmla="*/ 58 h 88"/>
              <a:gd name="T98" fmla="*/ 74 w 76"/>
              <a:gd name="T99" fmla="*/ 56 h 88"/>
              <a:gd name="T100" fmla="*/ 74 w 76"/>
              <a:gd name="T101" fmla="*/ 52 h 88"/>
              <a:gd name="T102" fmla="*/ 70 w 76"/>
              <a:gd name="T103" fmla="*/ 50 h 88"/>
              <a:gd name="T104" fmla="*/ 66 w 76"/>
              <a:gd name="T105" fmla="*/ 48 h 88"/>
              <a:gd name="T106" fmla="*/ 60 w 76"/>
              <a:gd name="T107" fmla="*/ 44 h 88"/>
              <a:gd name="T108" fmla="*/ 56 w 76"/>
              <a:gd name="T109" fmla="*/ 40 h 88"/>
              <a:gd name="T110" fmla="*/ 48 w 76"/>
              <a:gd name="T111" fmla="*/ 32 h 88"/>
              <a:gd name="T112" fmla="*/ 42 w 76"/>
              <a:gd name="T113" fmla="*/ 26 h 88"/>
              <a:gd name="T114" fmla="*/ 36 w 76"/>
              <a:gd name="T115" fmla="*/ 12 h 88"/>
              <a:gd name="T116" fmla="*/ 30 w 76"/>
              <a:gd name="T1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88">
                <a:moveTo>
                  <a:pt x="0" y="8"/>
                </a:moveTo>
                <a:lnTo>
                  <a:pt x="0" y="8"/>
                </a:lnTo>
                <a:lnTo>
                  <a:pt x="2" y="18"/>
                </a:lnTo>
                <a:lnTo>
                  <a:pt x="4" y="24"/>
                </a:lnTo>
                <a:lnTo>
                  <a:pt x="4" y="28"/>
                </a:lnTo>
                <a:lnTo>
                  <a:pt x="6" y="30"/>
                </a:lnTo>
                <a:lnTo>
                  <a:pt x="6" y="32"/>
                </a:lnTo>
                <a:lnTo>
                  <a:pt x="8" y="36"/>
                </a:lnTo>
                <a:lnTo>
                  <a:pt x="10" y="42"/>
                </a:lnTo>
                <a:lnTo>
                  <a:pt x="14" y="46"/>
                </a:lnTo>
                <a:lnTo>
                  <a:pt x="16" y="52"/>
                </a:lnTo>
                <a:lnTo>
                  <a:pt x="18" y="54"/>
                </a:lnTo>
                <a:lnTo>
                  <a:pt x="20" y="58"/>
                </a:lnTo>
                <a:lnTo>
                  <a:pt x="22" y="62"/>
                </a:lnTo>
                <a:lnTo>
                  <a:pt x="24" y="64"/>
                </a:lnTo>
                <a:lnTo>
                  <a:pt x="28" y="68"/>
                </a:lnTo>
                <a:lnTo>
                  <a:pt x="28" y="70"/>
                </a:lnTo>
                <a:lnTo>
                  <a:pt x="28" y="72"/>
                </a:lnTo>
                <a:lnTo>
                  <a:pt x="30" y="74"/>
                </a:lnTo>
                <a:lnTo>
                  <a:pt x="30" y="76"/>
                </a:lnTo>
                <a:lnTo>
                  <a:pt x="30" y="76"/>
                </a:lnTo>
                <a:lnTo>
                  <a:pt x="30" y="78"/>
                </a:lnTo>
                <a:lnTo>
                  <a:pt x="30" y="78"/>
                </a:lnTo>
                <a:lnTo>
                  <a:pt x="28" y="80"/>
                </a:lnTo>
                <a:lnTo>
                  <a:pt x="28" y="80"/>
                </a:lnTo>
                <a:lnTo>
                  <a:pt x="28" y="80"/>
                </a:lnTo>
                <a:lnTo>
                  <a:pt x="26" y="82"/>
                </a:lnTo>
                <a:lnTo>
                  <a:pt x="24" y="84"/>
                </a:lnTo>
                <a:lnTo>
                  <a:pt x="20" y="86"/>
                </a:lnTo>
                <a:lnTo>
                  <a:pt x="18" y="86"/>
                </a:lnTo>
                <a:lnTo>
                  <a:pt x="20" y="86"/>
                </a:lnTo>
                <a:lnTo>
                  <a:pt x="24" y="86"/>
                </a:lnTo>
                <a:lnTo>
                  <a:pt x="26" y="86"/>
                </a:lnTo>
                <a:lnTo>
                  <a:pt x="30" y="88"/>
                </a:lnTo>
                <a:lnTo>
                  <a:pt x="32" y="88"/>
                </a:lnTo>
                <a:lnTo>
                  <a:pt x="34" y="86"/>
                </a:lnTo>
                <a:lnTo>
                  <a:pt x="36" y="86"/>
                </a:lnTo>
                <a:lnTo>
                  <a:pt x="36" y="86"/>
                </a:lnTo>
                <a:lnTo>
                  <a:pt x="38" y="86"/>
                </a:lnTo>
                <a:lnTo>
                  <a:pt x="38" y="86"/>
                </a:lnTo>
                <a:lnTo>
                  <a:pt x="38" y="84"/>
                </a:lnTo>
                <a:lnTo>
                  <a:pt x="38" y="84"/>
                </a:lnTo>
                <a:lnTo>
                  <a:pt x="38" y="82"/>
                </a:lnTo>
                <a:lnTo>
                  <a:pt x="40" y="80"/>
                </a:lnTo>
                <a:lnTo>
                  <a:pt x="40" y="78"/>
                </a:lnTo>
                <a:lnTo>
                  <a:pt x="40" y="76"/>
                </a:lnTo>
                <a:lnTo>
                  <a:pt x="40" y="74"/>
                </a:lnTo>
                <a:lnTo>
                  <a:pt x="40" y="74"/>
                </a:lnTo>
                <a:lnTo>
                  <a:pt x="40" y="74"/>
                </a:lnTo>
                <a:lnTo>
                  <a:pt x="42" y="72"/>
                </a:lnTo>
                <a:lnTo>
                  <a:pt x="42" y="72"/>
                </a:lnTo>
                <a:lnTo>
                  <a:pt x="44" y="70"/>
                </a:lnTo>
                <a:lnTo>
                  <a:pt x="44" y="70"/>
                </a:lnTo>
                <a:lnTo>
                  <a:pt x="46" y="70"/>
                </a:lnTo>
                <a:lnTo>
                  <a:pt x="48" y="68"/>
                </a:lnTo>
                <a:lnTo>
                  <a:pt x="48" y="68"/>
                </a:lnTo>
                <a:lnTo>
                  <a:pt x="50" y="68"/>
                </a:lnTo>
                <a:lnTo>
                  <a:pt x="50" y="68"/>
                </a:lnTo>
                <a:lnTo>
                  <a:pt x="50" y="68"/>
                </a:lnTo>
                <a:lnTo>
                  <a:pt x="52" y="70"/>
                </a:lnTo>
                <a:lnTo>
                  <a:pt x="52" y="70"/>
                </a:lnTo>
                <a:lnTo>
                  <a:pt x="52" y="72"/>
                </a:lnTo>
                <a:lnTo>
                  <a:pt x="52" y="74"/>
                </a:lnTo>
                <a:lnTo>
                  <a:pt x="54" y="76"/>
                </a:lnTo>
                <a:lnTo>
                  <a:pt x="54" y="78"/>
                </a:lnTo>
                <a:lnTo>
                  <a:pt x="54" y="82"/>
                </a:lnTo>
                <a:lnTo>
                  <a:pt x="54" y="84"/>
                </a:lnTo>
                <a:lnTo>
                  <a:pt x="54" y="88"/>
                </a:lnTo>
                <a:lnTo>
                  <a:pt x="56" y="86"/>
                </a:lnTo>
                <a:lnTo>
                  <a:pt x="58" y="84"/>
                </a:lnTo>
                <a:lnTo>
                  <a:pt x="60" y="84"/>
                </a:lnTo>
                <a:lnTo>
                  <a:pt x="62" y="82"/>
                </a:lnTo>
                <a:lnTo>
                  <a:pt x="62" y="82"/>
                </a:lnTo>
                <a:lnTo>
                  <a:pt x="64" y="80"/>
                </a:lnTo>
                <a:lnTo>
                  <a:pt x="64" y="80"/>
                </a:lnTo>
                <a:lnTo>
                  <a:pt x="64" y="80"/>
                </a:lnTo>
                <a:lnTo>
                  <a:pt x="64" y="78"/>
                </a:lnTo>
                <a:lnTo>
                  <a:pt x="64" y="76"/>
                </a:lnTo>
                <a:lnTo>
                  <a:pt x="64" y="74"/>
                </a:lnTo>
                <a:lnTo>
                  <a:pt x="64" y="70"/>
                </a:lnTo>
                <a:lnTo>
                  <a:pt x="64" y="70"/>
                </a:lnTo>
                <a:lnTo>
                  <a:pt x="66" y="68"/>
                </a:lnTo>
                <a:lnTo>
                  <a:pt x="66" y="66"/>
                </a:lnTo>
                <a:lnTo>
                  <a:pt x="66" y="66"/>
                </a:lnTo>
                <a:lnTo>
                  <a:pt x="66" y="66"/>
                </a:lnTo>
                <a:lnTo>
                  <a:pt x="66" y="66"/>
                </a:lnTo>
                <a:lnTo>
                  <a:pt x="68" y="64"/>
                </a:lnTo>
                <a:lnTo>
                  <a:pt x="70" y="64"/>
                </a:lnTo>
                <a:lnTo>
                  <a:pt x="72" y="64"/>
                </a:lnTo>
                <a:lnTo>
                  <a:pt x="72" y="64"/>
                </a:lnTo>
                <a:lnTo>
                  <a:pt x="74" y="64"/>
                </a:lnTo>
                <a:lnTo>
                  <a:pt x="76" y="62"/>
                </a:lnTo>
                <a:lnTo>
                  <a:pt x="76" y="62"/>
                </a:lnTo>
                <a:lnTo>
                  <a:pt x="76" y="62"/>
                </a:lnTo>
                <a:lnTo>
                  <a:pt x="76" y="62"/>
                </a:lnTo>
                <a:lnTo>
                  <a:pt x="76" y="60"/>
                </a:lnTo>
                <a:lnTo>
                  <a:pt x="76" y="60"/>
                </a:lnTo>
                <a:lnTo>
                  <a:pt x="76" y="58"/>
                </a:lnTo>
                <a:lnTo>
                  <a:pt x="76" y="56"/>
                </a:lnTo>
                <a:lnTo>
                  <a:pt x="74" y="56"/>
                </a:lnTo>
                <a:lnTo>
                  <a:pt x="74" y="54"/>
                </a:lnTo>
                <a:lnTo>
                  <a:pt x="74" y="52"/>
                </a:lnTo>
                <a:lnTo>
                  <a:pt x="72" y="52"/>
                </a:lnTo>
                <a:lnTo>
                  <a:pt x="70" y="50"/>
                </a:lnTo>
                <a:lnTo>
                  <a:pt x="68" y="50"/>
                </a:lnTo>
                <a:lnTo>
                  <a:pt x="66" y="48"/>
                </a:lnTo>
                <a:lnTo>
                  <a:pt x="62" y="46"/>
                </a:lnTo>
                <a:lnTo>
                  <a:pt x="60" y="44"/>
                </a:lnTo>
                <a:lnTo>
                  <a:pt x="58" y="44"/>
                </a:lnTo>
                <a:lnTo>
                  <a:pt x="56" y="40"/>
                </a:lnTo>
                <a:lnTo>
                  <a:pt x="52" y="36"/>
                </a:lnTo>
                <a:lnTo>
                  <a:pt x="48" y="32"/>
                </a:lnTo>
                <a:lnTo>
                  <a:pt x="44" y="28"/>
                </a:lnTo>
                <a:lnTo>
                  <a:pt x="42" y="26"/>
                </a:lnTo>
                <a:lnTo>
                  <a:pt x="40" y="22"/>
                </a:lnTo>
                <a:lnTo>
                  <a:pt x="36" y="12"/>
                </a:lnTo>
                <a:lnTo>
                  <a:pt x="32" y="4"/>
                </a:lnTo>
                <a:lnTo>
                  <a:pt x="30" y="0"/>
                </a:lnTo>
                <a:lnTo>
                  <a:pt x="0"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0" name="Freeform 153"/>
          <p:cNvSpPr>
            <a:spLocks/>
          </p:cNvSpPr>
          <p:nvPr/>
        </p:nvSpPr>
        <p:spPr bwMode="auto">
          <a:xfrm>
            <a:off x="5190676" y="3284800"/>
            <a:ext cx="152423" cy="114317"/>
          </a:xfrm>
          <a:custGeom>
            <a:avLst/>
            <a:gdLst>
              <a:gd name="T0" fmla="*/ 0 w 88"/>
              <a:gd name="T1" fmla="*/ 18 h 66"/>
              <a:gd name="T2" fmla="*/ 8 w 88"/>
              <a:gd name="T3" fmla="*/ 12 h 66"/>
              <a:gd name="T4" fmla="*/ 18 w 88"/>
              <a:gd name="T5" fmla="*/ 6 h 66"/>
              <a:gd name="T6" fmla="*/ 22 w 88"/>
              <a:gd name="T7" fmla="*/ 2 h 66"/>
              <a:gd name="T8" fmla="*/ 28 w 88"/>
              <a:gd name="T9" fmla="*/ 0 h 66"/>
              <a:gd name="T10" fmla="*/ 32 w 88"/>
              <a:gd name="T11" fmla="*/ 0 h 66"/>
              <a:gd name="T12" fmla="*/ 34 w 88"/>
              <a:gd name="T13" fmla="*/ 0 h 66"/>
              <a:gd name="T14" fmla="*/ 36 w 88"/>
              <a:gd name="T15" fmla="*/ 2 h 66"/>
              <a:gd name="T16" fmla="*/ 40 w 88"/>
              <a:gd name="T17" fmla="*/ 4 h 66"/>
              <a:gd name="T18" fmla="*/ 44 w 88"/>
              <a:gd name="T19" fmla="*/ 8 h 66"/>
              <a:gd name="T20" fmla="*/ 48 w 88"/>
              <a:gd name="T21" fmla="*/ 10 h 66"/>
              <a:gd name="T22" fmla="*/ 50 w 88"/>
              <a:gd name="T23" fmla="*/ 10 h 66"/>
              <a:gd name="T24" fmla="*/ 56 w 88"/>
              <a:gd name="T25" fmla="*/ 10 h 66"/>
              <a:gd name="T26" fmla="*/ 60 w 88"/>
              <a:gd name="T27" fmla="*/ 10 h 66"/>
              <a:gd name="T28" fmla="*/ 62 w 88"/>
              <a:gd name="T29" fmla="*/ 10 h 66"/>
              <a:gd name="T30" fmla="*/ 66 w 88"/>
              <a:gd name="T31" fmla="*/ 14 h 66"/>
              <a:gd name="T32" fmla="*/ 72 w 88"/>
              <a:gd name="T33" fmla="*/ 18 h 66"/>
              <a:gd name="T34" fmla="*/ 78 w 88"/>
              <a:gd name="T35" fmla="*/ 26 h 66"/>
              <a:gd name="T36" fmla="*/ 88 w 88"/>
              <a:gd name="T37" fmla="*/ 38 h 66"/>
              <a:gd name="T38" fmla="*/ 86 w 88"/>
              <a:gd name="T39" fmla="*/ 46 h 66"/>
              <a:gd name="T40" fmla="*/ 82 w 88"/>
              <a:gd name="T41" fmla="*/ 52 h 66"/>
              <a:gd name="T42" fmla="*/ 80 w 88"/>
              <a:gd name="T43" fmla="*/ 56 h 66"/>
              <a:gd name="T44" fmla="*/ 78 w 88"/>
              <a:gd name="T45" fmla="*/ 58 h 66"/>
              <a:gd name="T46" fmla="*/ 72 w 88"/>
              <a:gd name="T47" fmla="*/ 60 h 66"/>
              <a:gd name="T48" fmla="*/ 66 w 88"/>
              <a:gd name="T49" fmla="*/ 64 h 66"/>
              <a:gd name="T50" fmla="*/ 44 w 88"/>
              <a:gd name="T51" fmla="*/ 66 h 66"/>
              <a:gd name="T52" fmla="*/ 44 w 88"/>
              <a:gd name="T53" fmla="*/ 56 h 66"/>
              <a:gd name="T54" fmla="*/ 42 w 88"/>
              <a:gd name="T55" fmla="*/ 52 h 66"/>
              <a:gd name="T56" fmla="*/ 38 w 88"/>
              <a:gd name="T57" fmla="*/ 44 h 66"/>
              <a:gd name="T58" fmla="*/ 36 w 88"/>
              <a:gd name="T59" fmla="*/ 40 h 66"/>
              <a:gd name="T60" fmla="*/ 34 w 88"/>
              <a:gd name="T61" fmla="*/ 38 h 66"/>
              <a:gd name="T62" fmla="*/ 32 w 88"/>
              <a:gd name="T63" fmla="*/ 38 h 66"/>
              <a:gd name="T64" fmla="*/ 28 w 88"/>
              <a:gd name="T65" fmla="*/ 36 h 66"/>
              <a:gd name="T66" fmla="*/ 22 w 88"/>
              <a:gd name="T67" fmla="*/ 34 h 66"/>
              <a:gd name="T68" fmla="*/ 16 w 88"/>
              <a:gd name="T69" fmla="*/ 34 h 66"/>
              <a:gd name="T70" fmla="*/ 14 w 88"/>
              <a:gd name="T71" fmla="*/ 32 h 66"/>
              <a:gd name="T72" fmla="*/ 10 w 88"/>
              <a:gd name="T73" fmla="*/ 28 h 66"/>
              <a:gd name="T74" fmla="*/ 6 w 88"/>
              <a:gd name="T75" fmla="*/ 24 h 66"/>
              <a:gd name="T76" fmla="*/ 0 w 88"/>
              <a:gd name="T77"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66">
                <a:moveTo>
                  <a:pt x="0" y="18"/>
                </a:moveTo>
                <a:lnTo>
                  <a:pt x="0" y="18"/>
                </a:lnTo>
                <a:lnTo>
                  <a:pt x="4" y="16"/>
                </a:lnTo>
                <a:lnTo>
                  <a:pt x="8" y="12"/>
                </a:lnTo>
                <a:lnTo>
                  <a:pt x="12" y="10"/>
                </a:lnTo>
                <a:lnTo>
                  <a:pt x="18" y="6"/>
                </a:lnTo>
                <a:lnTo>
                  <a:pt x="20" y="4"/>
                </a:lnTo>
                <a:lnTo>
                  <a:pt x="22" y="2"/>
                </a:lnTo>
                <a:lnTo>
                  <a:pt x="24" y="2"/>
                </a:lnTo>
                <a:lnTo>
                  <a:pt x="28" y="0"/>
                </a:lnTo>
                <a:lnTo>
                  <a:pt x="30" y="0"/>
                </a:lnTo>
                <a:lnTo>
                  <a:pt x="32" y="0"/>
                </a:lnTo>
                <a:lnTo>
                  <a:pt x="32" y="0"/>
                </a:lnTo>
                <a:lnTo>
                  <a:pt x="34" y="0"/>
                </a:lnTo>
                <a:lnTo>
                  <a:pt x="34" y="0"/>
                </a:lnTo>
                <a:lnTo>
                  <a:pt x="36" y="2"/>
                </a:lnTo>
                <a:lnTo>
                  <a:pt x="38" y="2"/>
                </a:lnTo>
                <a:lnTo>
                  <a:pt x="40" y="4"/>
                </a:lnTo>
                <a:lnTo>
                  <a:pt x="42" y="6"/>
                </a:lnTo>
                <a:lnTo>
                  <a:pt x="44" y="8"/>
                </a:lnTo>
                <a:lnTo>
                  <a:pt x="48" y="8"/>
                </a:lnTo>
                <a:lnTo>
                  <a:pt x="48" y="10"/>
                </a:lnTo>
                <a:lnTo>
                  <a:pt x="50" y="10"/>
                </a:lnTo>
                <a:lnTo>
                  <a:pt x="50" y="10"/>
                </a:lnTo>
                <a:lnTo>
                  <a:pt x="52" y="10"/>
                </a:lnTo>
                <a:lnTo>
                  <a:pt x="56" y="10"/>
                </a:lnTo>
                <a:lnTo>
                  <a:pt x="58" y="10"/>
                </a:lnTo>
                <a:lnTo>
                  <a:pt x="60" y="10"/>
                </a:lnTo>
                <a:lnTo>
                  <a:pt x="62" y="10"/>
                </a:lnTo>
                <a:lnTo>
                  <a:pt x="62" y="10"/>
                </a:lnTo>
                <a:lnTo>
                  <a:pt x="64" y="12"/>
                </a:lnTo>
                <a:lnTo>
                  <a:pt x="66" y="14"/>
                </a:lnTo>
                <a:lnTo>
                  <a:pt x="68" y="16"/>
                </a:lnTo>
                <a:lnTo>
                  <a:pt x="72" y="18"/>
                </a:lnTo>
                <a:lnTo>
                  <a:pt x="74" y="22"/>
                </a:lnTo>
                <a:lnTo>
                  <a:pt x="78" y="26"/>
                </a:lnTo>
                <a:lnTo>
                  <a:pt x="84" y="32"/>
                </a:lnTo>
                <a:lnTo>
                  <a:pt x="88" y="38"/>
                </a:lnTo>
                <a:lnTo>
                  <a:pt x="88" y="42"/>
                </a:lnTo>
                <a:lnTo>
                  <a:pt x="86" y="46"/>
                </a:lnTo>
                <a:lnTo>
                  <a:pt x="84" y="50"/>
                </a:lnTo>
                <a:lnTo>
                  <a:pt x="82" y="52"/>
                </a:lnTo>
                <a:lnTo>
                  <a:pt x="80" y="56"/>
                </a:lnTo>
                <a:lnTo>
                  <a:pt x="80" y="56"/>
                </a:lnTo>
                <a:lnTo>
                  <a:pt x="80" y="58"/>
                </a:lnTo>
                <a:lnTo>
                  <a:pt x="78" y="58"/>
                </a:lnTo>
                <a:lnTo>
                  <a:pt x="76" y="60"/>
                </a:lnTo>
                <a:lnTo>
                  <a:pt x="72" y="60"/>
                </a:lnTo>
                <a:lnTo>
                  <a:pt x="70" y="62"/>
                </a:lnTo>
                <a:lnTo>
                  <a:pt x="66" y="64"/>
                </a:lnTo>
                <a:lnTo>
                  <a:pt x="64" y="64"/>
                </a:lnTo>
                <a:lnTo>
                  <a:pt x="44" y="66"/>
                </a:lnTo>
                <a:lnTo>
                  <a:pt x="44" y="60"/>
                </a:lnTo>
                <a:lnTo>
                  <a:pt x="44" y="56"/>
                </a:lnTo>
                <a:lnTo>
                  <a:pt x="42" y="52"/>
                </a:lnTo>
                <a:lnTo>
                  <a:pt x="42" y="52"/>
                </a:lnTo>
                <a:lnTo>
                  <a:pt x="40" y="48"/>
                </a:lnTo>
                <a:lnTo>
                  <a:pt x="38" y="44"/>
                </a:lnTo>
                <a:lnTo>
                  <a:pt x="38" y="42"/>
                </a:lnTo>
                <a:lnTo>
                  <a:pt x="36" y="40"/>
                </a:lnTo>
                <a:lnTo>
                  <a:pt x="36" y="40"/>
                </a:lnTo>
                <a:lnTo>
                  <a:pt x="34" y="38"/>
                </a:lnTo>
                <a:lnTo>
                  <a:pt x="34" y="38"/>
                </a:lnTo>
                <a:lnTo>
                  <a:pt x="32" y="38"/>
                </a:lnTo>
                <a:lnTo>
                  <a:pt x="30" y="36"/>
                </a:lnTo>
                <a:lnTo>
                  <a:pt x="28" y="36"/>
                </a:lnTo>
                <a:lnTo>
                  <a:pt x="24" y="36"/>
                </a:lnTo>
                <a:lnTo>
                  <a:pt x="22" y="34"/>
                </a:lnTo>
                <a:lnTo>
                  <a:pt x="18" y="34"/>
                </a:lnTo>
                <a:lnTo>
                  <a:pt x="16" y="34"/>
                </a:lnTo>
                <a:lnTo>
                  <a:pt x="16" y="32"/>
                </a:lnTo>
                <a:lnTo>
                  <a:pt x="14" y="32"/>
                </a:lnTo>
                <a:lnTo>
                  <a:pt x="12" y="30"/>
                </a:lnTo>
                <a:lnTo>
                  <a:pt x="10" y="28"/>
                </a:lnTo>
                <a:lnTo>
                  <a:pt x="8" y="26"/>
                </a:lnTo>
                <a:lnTo>
                  <a:pt x="6" y="24"/>
                </a:lnTo>
                <a:lnTo>
                  <a:pt x="2" y="20"/>
                </a:lnTo>
                <a:lnTo>
                  <a:pt x="0" y="1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1" name="Freeform 154"/>
          <p:cNvSpPr>
            <a:spLocks/>
          </p:cNvSpPr>
          <p:nvPr/>
        </p:nvSpPr>
        <p:spPr bwMode="auto">
          <a:xfrm>
            <a:off x="5190676" y="3284800"/>
            <a:ext cx="152423" cy="114317"/>
          </a:xfrm>
          <a:custGeom>
            <a:avLst/>
            <a:gdLst>
              <a:gd name="T0" fmla="*/ 0 w 88"/>
              <a:gd name="T1" fmla="*/ 18 h 66"/>
              <a:gd name="T2" fmla="*/ 8 w 88"/>
              <a:gd name="T3" fmla="*/ 12 h 66"/>
              <a:gd name="T4" fmla="*/ 18 w 88"/>
              <a:gd name="T5" fmla="*/ 6 h 66"/>
              <a:gd name="T6" fmla="*/ 22 w 88"/>
              <a:gd name="T7" fmla="*/ 2 h 66"/>
              <a:gd name="T8" fmla="*/ 28 w 88"/>
              <a:gd name="T9" fmla="*/ 0 h 66"/>
              <a:gd name="T10" fmla="*/ 32 w 88"/>
              <a:gd name="T11" fmla="*/ 0 h 66"/>
              <a:gd name="T12" fmla="*/ 34 w 88"/>
              <a:gd name="T13" fmla="*/ 0 h 66"/>
              <a:gd name="T14" fmla="*/ 36 w 88"/>
              <a:gd name="T15" fmla="*/ 2 h 66"/>
              <a:gd name="T16" fmla="*/ 40 w 88"/>
              <a:gd name="T17" fmla="*/ 4 h 66"/>
              <a:gd name="T18" fmla="*/ 44 w 88"/>
              <a:gd name="T19" fmla="*/ 8 h 66"/>
              <a:gd name="T20" fmla="*/ 48 w 88"/>
              <a:gd name="T21" fmla="*/ 10 h 66"/>
              <a:gd name="T22" fmla="*/ 50 w 88"/>
              <a:gd name="T23" fmla="*/ 10 h 66"/>
              <a:gd name="T24" fmla="*/ 56 w 88"/>
              <a:gd name="T25" fmla="*/ 10 h 66"/>
              <a:gd name="T26" fmla="*/ 60 w 88"/>
              <a:gd name="T27" fmla="*/ 10 h 66"/>
              <a:gd name="T28" fmla="*/ 62 w 88"/>
              <a:gd name="T29" fmla="*/ 10 h 66"/>
              <a:gd name="T30" fmla="*/ 66 w 88"/>
              <a:gd name="T31" fmla="*/ 14 h 66"/>
              <a:gd name="T32" fmla="*/ 72 w 88"/>
              <a:gd name="T33" fmla="*/ 18 h 66"/>
              <a:gd name="T34" fmla="*/ 78 w 88"/>
              <a:gd name="T35" fmla="*/ 26 h 66"/>
              <a:gd name="T36" fmla="*/ 88 w 88"/>
              <a:gd name="T37" fmla="*/ 38 h 66"/>
              <a:gd name="T38" fmla="*/ 86 w 88"/>
              <a:gd name="T39" fmla="*/ 46 h 66"/>
              <a:gd name="T40" fmla="*/ 82 w 88"/>
              <a:gd name="T41" fmla="*/ 52 h 66"/>
              <a:gd name="T42" fmla="*/ 80 w 88"/>
              <a:gd name="T43" fmla="*/ 56 h 66"/>
              <a:gd name="T44" fmla="*/ 78 w 88"/>
              <a:gd name="T45" fmla="*/ 58 h 66"/>
              <a:gd name="T46" fmla="*/ 72 w 88"/>
              <a:gd name="T47" fmla="*/ 60 h 66"/>
              <a:gd name="T48" fmla="*/ 66 w 88"/>
              <a:gd name="T49" fmla="*/ 64 h 66"/>
              <a:gd name="T50" fmla="*/ 44 w 88"/>
              <a:gd name="T51" fmla="*/ 66 h 66"/>
              <a:gd name="T52" fmla="*/ 44 w 88"/>
              <a:gd name="T53" fmla="*/ 56 h 66"/>
              <a:gd name="T54" fmla="*/ 42 w 88"/>
              <a:gd name="T55" fmla="*/ 52 h 66"/>
              <a:gd name="T56" fmla="*/ 38 w 88"/>
              <a:gd name="T57" fmla="*/ 44 h 66"/>
              <a:gd name="T58" fmla="*/ 36 w 88"/>
              <a:gd name="T59" fmla="*/ 40 h 66"/>
              <a:gd name="T60" fmla="*/ 34 w 88"/>
              <a:gd name="T61" fmla="*/ 38 h 66"/>
              <a:gd name="T62" fmla="*/ 32 w 88"/>
              <a:gd name="T63" fmla="*/ 38 h 66"/>
              <a:gd name="T64" fmla="*/ 28 w 88"/>
              <a:gd name="T65" fmla="*/ 36 h 66"/>
              <a:gd name="T66" fmla="*/ 22 w 88"/>
              <a:gd name="T67" fmla="*/ 34 h 66"/>
              <a:gd name="T68" fmla="*/ 16 w 88"/>
              <a:gd name="T69" fmla="*/ 34 h 66"/>
              <a:gd name="T70" fmla="*/ 14 w 88"/>
              <a:gd name="T71" fmla="*/ 32 h 66"/>
              <a:gd name="T72" fmla="*/ 10 w 88"/>
              <a:gd name="T73" fmla="*/ 28 h 66"/>
              <a:gd name="T74" fmla="*/ 6 w 88"/>
              <a:gd name="T75" fmla="*/ 24 h 66"/>
              <a:gd name="T76" fmla="*/ 0 w 88"/>
              <a:gd name="T77"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66">
                <a:moveTo>
                  <a:pt x="0" y="18"/>
                </a:moveTo>
                <a:lnTo>
                  <a:pt x="0" y="18"/>
                </a:lnTo>
                <a:lnTo>
                  <a:pt x="4" y="16"/>
                </a:lnTo>
                <a:lnTo>
                  <a:pt x="8" y="12"/>
                </a:lnTo>
                <a:lnTo>
                  <a:pt x="12" y="10"/>
                </a:lnTo>
                <a:lnTo>
                  <a:pt x="18" y="6"/>
                </a:lnTo>
                <a:lnTo>
                  <a:pt x="20" y="4"/>
                </a:lnTo>
                <a:lnTo>
                  <a:pt x="22" y="2"/>
                </a:lnTo>
                <a:lnTo>
                  <a:pt x="24" y="2"/>
                </a:lnTo>
                <a:lnTo>
                  <a:pt x="28" y="0"/>
                </a:lnTo>
                <a:lnTo>
                  <a:pt x="30" y="0"/>
                </a:lnTo>
                <a:lnTo>
                  <a:pt x="32" y="0"/>
                </a:lnTo>
                <a:lnTo>
                  <a:pt x="32" y="0"/>
                </a:lnTo>
                <a:lnTo>
                  <a:pt x="34" y="0"/>
                </a:lnTo>
                <a:lnTo>
                  <a:pt x="34" y="0"/>
                </a:lnTo>
                <a:lnTo>
                  <a:pt x="36" y="2"/>
                </a:lnTo>
                <a:lnTo>
                  <a:pt x="38" y="2"/>
                </a:lnTo>
                <a:lnTo>
                  <a:pt x="40" y="4"/>
                </a:lnTo>
                <a:lnTo>
                  <a:pt x="42" y="6"/>
                </a:lnTo>
                <a:lnTo>
                  <a:pt x="44" y="8"/>
                </a:lnTo>
                <a:lnTo>
                  <a:pt x="48" y="8"/>
                </a:lnTo>
                <a:lnTo>
                  <a:pt x="48" y="10"/>
                </a:lnTo>
                <a:lnTo>
                  <a:pt x="50" y="10"/>
                </a:lnTo>
                <a:lnTo>
                  <a:pt x="50" y="10"/>
                </a:lnTo>
                <a:lnTo>
                  <a:pt x="52" y="10"/>
                </a:lnTo>
                <a:lnTo>
                  <a:pt x="56" y="10"/>
                </a:lnTo>
                <a:lnTo>
                  <a:pt x="58" y="10"/>
                </a:lnTo>
                <a:lnTo>
                  <a:pt x="60" y="10"/>
                </a:lnTo>
                <a:lnTo>
                  <a:pt x="62" y="10"/>
                </a:lnTo>
                <a:lnTo>
                  <a:pt x="62" y="10"/>
                </a:lnTo>
                <a:lnTo>
                  <a:pt x="64" y="12"/>
                </a:lnTo>
                <a:lnTo>
                  <a:pt x="66" y="14"/>
                </a:lnTo>
                <a:lnTo>
                  <a:pt x="68" y="16"/>
                </a:lnTo>
                <a:lnTo>
                  <a:pt x="72" y="18"/>
                </a:lnTo>
                <a:lnTo>
                  <a:pt x="74" y="22"/>
                </a:lnTo>
                <a:lnTo>
                  <a:pt x="78" y="26"/>
                </a:lnTo>
                <a:lnTo>
                  <a:pt x="84" y="32"/>
                </a:lnTo>
                <a:lnTo>
                  <a:pt x="88" y="38"/>
                </a:lnTo>
                <a:lnTo>
                  <a:pt x="88" y="42"/>
                </a:lnTo>
                <a:lnTo>
                  <a:pt x="86" y="46"/>
                </a:lnTo>
                <a:lnTo>
                  <a:pt x="84" y="50"/>
                </a:lnTo>
                <a:lnTo>
                  <a:pt x="82" y="52"/>
                </a:lnTo>
                <a:lnTo>
                  <a:pt x="80" y="56"/>
                </a:lnTo>
                <a:lnTo>
                  <a:pt x="80" y="56"/>
                </a:lnTo>
                <a:lnTo>
                  <a:pt x="80" y="58"/>
                </a:lnTo>
                <a:lnTo>
                  <a:pt x="78" y="58"/>
                </a:lnTo>
                <a:lnTo>
                  <a:pt x="76" y="60"/>
                </a:lnTo>
                <a:lnTo>
                  <a:pt x="72" y="60"/>
                </a:lnTo>
                <a:lnTo>
                  <a:pt x="70" y="62"/>
                </a:lnTo>
                <a:lnTo>
                  <a:pt x="66" y="64"/>
                </a:lnTo>
                <a:lnTo>
                  <a:pt x="64" y="64"/>
                </a:lnTo>
                <a:lnTo>
                  <a:pt x="44" y="66"/>
                </a:lnTo>
                <a:lnTo>
                  <a:pt x="44" y="60"/>
                </a:lnTo>
                <a:lnTo>
                  <a:pt x="44" y="56"/>
                </a:lnTo>
                <a:lnTo>
                  <a:pt x="42" y="52"/>
                </a:lnTo>
                <a:lnTo>
                  <a:pt x="42" y="52"/>
                </a:lnTo>
                <a:lnTo>
                  <a:pt x="40" y="48"/>
                </a:lnTo>
                <a:lnTo>
                  <a:pt x="38" y="44"/>
                </a:lnTo>
                <a:lnTo>
                  <a:pt x="38" y="42"/>
                </a:lnTo>
                <a:lnTo>
                  <a:pt x="36" y="40"/>
                </a:lnTo>
                <a:lnTo>
                  <a:pt x="36" y="40"/>
                </a:lnTo>
                <a:lnTo>
                  <a:pt x="34" y="38"/>
                </a:lnTo>
                <a:lnTo>
                  <a:pt x="34" y="38"/>
                </a:lnTo>
                <a:lnTo>
                  <a:pt x="32" y="38"/>
                </a:lnTo>
                <a:lnTo>
                  <a:pt x="30" y="36"/>
                </a:lnTo>
                <a:lnTo>
                  <a:pt x="28" y="36"/>
                </a:lnTo>
                <a:lnTo>
                  <a:pt x="24" y="36"/>
                </a:lnTo>
                <a:lnTo>
                  <a:pt x="22" y="34"/>
                </a:lnTo>
                <a:lnTo>
                  <a:pt x="18" y="34"/>
                </a:lnTo>
                <a:lnTo>
                  <a:pt x="16" y="34"/>
                </a:lnTo>
                <a:lnTo>
                  <a:pt x="16" y="32"/>
                </a:lnTo>
                <a:lnTo>
                  <a:pt x="14" y="32"/>
                </a:lnTo>
                <a:lnTo>
                  <a:pt x="12" y="30"/>
                </a:lnTo>
                <a:lnTo>
                  <a:pt x="10" y="28"/>
                </a:lnTo>
                <a:lnTo>
                  <a:pt x="8" y="26"/>
                </a:lnTo>
                <a:lnTo>
                  <a:pt x="6" y="24"/>
                </a:lnTo>
                <a:lnTo>
                  <a:pt x="2" y="20"/>
                </a:lnTo>
                <a:lnTo>
                  <a:pt x="0" y="1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2" name="Freeform 155"/>
          <p:cNvSpPr>
            <a:spLocks/>
          </p:cNvSpPr>
          <p:nvPr/>
        </p:nvSpPr>
        <p:spPr bwMode="auto">
          <a:xfrm>
            <a:off x="5301528" y="3350619"/>
            <a:ext cx="93532" cy="135102"/>
          </a:xfrm>
          <a:custGeom>
            <a:avLst/>
            <a:gdLst>
              <a:gd name="T0" fmla="*/ 54 w 54"/>
              <a:gd name="T1" fmla="*/ 70 h 78"/>
              <a:gd name="T2" fmla="*/ 54 w 54"/>
              <a:gd name="T3" fmla="*/ 70 h 78"/>
              <a:gd name="T4" fmla="*/ 54 w 54"/>
              <a:gd name="T5" fmla="*/ 70 h 78"/>
              <a:gd name="T6" fmla="*/ 54 w 54"/>
              <a:gd name="T7" fmla="*/ 72 h 78"/>
              <a:gd name="T8" fmla="*/ 52 w 54"/>
              <a:gd name="T9" fmla="*/ 72 h 78"/>
              <a:gd name="T10" fmla="*/ 52 w 54"/>
              <a:gd name="T11" fmla="*/ 72 h 78"/>
              <a:gd name="T12" fmla="*/ 50 w 54"/>
              <a:gd name="T13" fmla="*/ 74 h 78"/>
              <a:gd name="T14" fmla="*/ 48 w 54"/>
              <a:gd name="T15" fmla="*/ 76 h 78"/>
              <a:gd name="T16" fmla="*/ 44 w 54"/>
              <a:gd name="T17" fmla="*/ 78 h 78"/>
              <a:gd name="T18" fmla="*/ 42 w 54"/>
              <a:gd name="T19" fmla="*/ 78 h 78"/>
              <a:gd name="T20" fmla="*/ 42 w 54"/>
              <a:gd name="T21" fmla="*/ 76 h 78"/>
              <a:gd name="T22" fmla="*/ 40 w 54"/>
              <a:gd name="T23" fmla="*/ 72 h 78"/>
              <a:gd name="T24" fmla="*/ 38 w 54"/>
              <a:gd name="T25" fmla="*/ 68 h 78"/>
              <a:gd name="T26" fmla="*/ 38 w 54"/>
              <a:gd name="T27" fmla="*/ 66 h 78"/>
              <a:gd name="T28" fmla="*/ 36 w 54"/>
              <a:gd name="T29" fmla="*/ 66 h 78"/>
              <a:gd name="T30" fmla="*/ 36 w 54"/>
              <a:gd name="T31" fmla="*/ 64 h 78"/>
              <a:gd name="T32" fmla="*/ 34 w 54"/>
              <a:gd name="T33" fmla="*/ 62 h 78"/>
              <a:gd name="T34" fmla="*/ 30 w 54"/>
              <a:gd name="T35" fmla="*/ 60 h 78"/>
              <a:gd name="T36" fmla="*/ 26 w 54"/>
              <a:gd name="T37" fmla="*/ 58 h 78"/>
              <a:gd name="T38" fmla="*/ 24 w 54"/>
              <a:gd name="T39" fmla="*/ 58 h 78"/>
              <a:gd name="T40" fmla="*/ 20 w 54"/>
              <a:gd name="T41" fmla="*/ 54 h 78"/>
              <a:gd name="T42" fmla="*/ 16 w 54"/>
              <a:gd name="T43" fmla="*/ 50 h 78"/>
              <a:gd name="T44" fmla="*/ 14 w 54"/>
              <a:gd name="T45" fmla="*/ 48 h 78"/>
              <a:gd name="T46" fmla="*/ 14 w 54"/>
              <a:gd name="T47" fmla="*/ 46 h 78"/>
              <a:gd name="T48" fmla="*/ 12 w 54"/>
              <a:gd name="T49" fmla="*/ 44 h 78"/>
              <a:gd name="T50" fmla="*/ 10 w 54"/>
              <a:gd name="T51" fmla="*/ 42 h 78"/>
              <a:gd name="T52" fmla="*/ 6 w 54"/>
              <a:gd name="T53" fmla="*/ 34 h 78"/>
              <a:gd name="T54" fmla="*/ 0 w 54"/>
              <a:gd name="T55" fmla="*/ 26 h 78"/>
              <a:gd name="T56" fmla="*/ 2 w 54"/>
              <a:gd name="T57" fmla="*/ 26 h 78"/>
              <a:gd name="T58" fmla="*/ 8 w 54"/>
              <a:gd name="T59" fmla="*/ 24 h 78"/>
              <a:gd name="T60" fmla="*/ 10 w 54"/>
              <a:gd name="T61" fmla="*/ 22 h 78"/>
              <a:gd name="T62" fmla="*/ 12 w 54"/>
              <a:gd name="T63" fmla="*/ 22 h 78"/>
              <a:gd name="T64" fmla="*/ 14 w 54"/>
              <a:gd name="T65" fmla="*/ 20 h 78"/>
              <a:gd name="T66" fmla="*/ 16 w 54"/>
              <a:gd name="T67" fmla="*/ 18 h 78"/>
              <a:gd name="T68" fmla="*/ 16 w 54"/>
              <a:gd name="T69" fmla="*/ 18 h 78"/>
              <a:gd name="T70" fmla="*/ 18 w 54"/>
              <a:gd name="T71" fmla="*/ 18 h 78"/>
              <a:gd name="T72" fmla="*/ 18 w 54"/>
              <a:gd name="T73" fmla="*/ 14 h 78"/>
              <a:gd name="T74" fmla="*/ 20 w 54"/>
              <a:gd name="T75" fmla="*/ 12 h 78"/>
              <a:gd name="T76" fmla="*/ 22 w 54"/>
              <a:gd name="T77" fmla="*/ 8 h 78"/>
              <a:gd name="T78" fmla="*/ 24 w 54"/>
              <a:gd name="T79" fmla="*/ 4 h 78"/>
              <a:gd name="T80" fmla="*/ 26 w 54"/>
              <a:gd name="T81" fmla="*/ 0 h 78"/>
              <a:gd name="T82" fmla="*/ 28 w 54"/>
              <a:gd name="T83" fmla="*/ 10 h 78"/>
              <a:gd name="T84" fmla="*/ 28 w 54"/>
              <a:gd name="T85" fmla="*/ 16 h 78"/>
              <a:gd name="T86" fmla="*/ 30 w 54"/>
              <a:gd name="T87" fmla="*/ 20 h 78"/>
              <a:gd name="T88" fmla="*/ 30 w 54"/>
              <a:gd name="T89" fmla="*/ 22 h 78"/>
              <a:gd name="T90" fmla="*/ 32 w 54"/>
              <a:gd name="T91" fmla="*/ 24 h 78"/>
              <a:gd name="T92" fmla="*/ 32 w 54"/>
              <a:gd name="T93" fmla="*/ 28 h 78"/>
              <a:gd name="T94" fmla="*/ 36 w 54"/>
              <a:gd name="T95" fmla="*/ 34 h 78"/>
              <a:gd name="T96" fmla="*/ 38 w 54"/>
              <a:gd name="T97" fmla="*/ 40 h 78"/>
              <a:gd name="T98" fmla="*/ 42 w 54"/>
              <a:gd name="T99" fmla="*/ 44 h 78"/>
              <a:gd name="T100" fmla="*/ 42 w 54"/>
              <a:gd name="T101" fmla="*/ 46 h 78"/>
              <a:gd name="T102" fmla="*/ 44 w 54"/>
              <a:gd name="T103" fmla="*/ 50 h 78"/>
              <a:gd name="T104" fmla="*/ 48 w 54"/>
              <a:gd name="T105" fmla="*/ 54 h 78"/>
              <a:gd name="T106" fmla="*/ 50 w 54"/>
              <a:gd name="T107" fmla="*/ 56 h 78"/>
              <a:gd name="T108" fmla="*/ 52 w 54"/>
              <a:gd name="T109" fmla="*/ 60 h 78"/>
              <a:gd name="T110" fmla="*/ 52 w 54"/>
              <a:gd name="T111" fmla="*/ 62 h 78"/>
              <a:gd name="T112" fmla="*/ 54 w 54"/>
              <a:gd name="T113" fmla="*/ 64 h 78"/>
              <a:gd name="T114" fmla="*/ 54 w 54"/>
              <a:gd name="T115" fmla="*/ 66 h 78"/>
              <a:gd name="T116" fmla="*/ 54 w 54"/>
              <a:gd name="T117" fmla="*/ 68 h 78"/>
              <a:gd name="T118" fmla="*/ 54 w 54"/>
              <a:gd name="T119" fmla="*/ 68 h 78"/>
              <a:gd name="T120" fmla="*/ 54 w 54"/>
              <a:gd name="T121"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78">
                <a:moveTo>
                  <a:pt x="54" y="70"/>
                </a:moveTo>
                <a:lnTo>
                  <a:pt x="54" y="70"/>
                </a:lnTo>
                <a:lnTo>
                  <a:pt x="54" y="70"/>
                </a:lnTo>
                <a:lnTo>
                  <a:pt x="54" y="72"/>
                </a:lnTo>
                <a:lnTo>
                  <a:pt x="52" y="72"/>
                </a:lnTo>
                <a:lnTo>
                  <a:pt x="52" y="72"/>
                </a:lnTo>
                <a:lnTo>
                  <a:pt x="50" y="74"/>
                </a:lnTo>
                <a:lnTo>
                  <a:pt x="48" y="76"/>
                </a:lnTo>
                <a:lnTo>
                  <a:pt x="44" y="78"/>
                </a:lnTo>
                <a:lnTo>
                  <a:pt x="42" y="78"/>
                </a:lnTo>
                <a:lnTo>
                  <a:pt x="42" y="76"/>
                </a:lnTo>
                <a:lnTo>
                  <a:pt x="40" y="72"/>
                </a:lnTo>
                <a:lnTo>
                  <a:pt x="38" y="68"/>
                </a:lnTo>
                <a:lnTo>
                  <a:pt x="38" y="66"/>
                </a:lnTo>
                <a:lnTo>
                  <a:pt x="36" y="66"/>
                </a:lnTo>
                <a:lnTo>
                  <a:pt x="36" y="64"/>
                </a:lnTo>
                <a:lnTo>
                  <a:pt x="34" y="62"/>
                </a:lnTo>
                <a:lnTo>
                  <a:pt x="30" y="60"/>
                </a:lnTo>
                <a:lnTo>
                  <a:pt x="26" y="58"/>
                </a:lnTo>
                <a:lnTo>
                  <a:pt x="24" y="58"/>
                </a:lnTo>
                <a:lnTo>
                  <a:pt x="20" y="54"/>
                </a:lnTo>
                <a:lnTo>
                  <a:pt x="16" y="50"/>
                </a:lnTo>
                <a:lnTo>
                  <a:pt x="14" y="48"/>
                </a:lnTo>
                <a:lnTo>
                  <a:pt x="14" y="46"/>
                </a:lnTo>
                <a:lnTo>
                  <a:pt x="12" y="44"/>
                </a:lnTo>
                <a:lnTo>
                  <a:pt x="10" y="42"/>
                </a:lnTo>
                <a:lnTo>
                  <a:pt x="6" y="34"/>
                </a:lnTo>
                <a:lnTo>
                  <a:pt x="0" y="26"/>
                </a:lnTo>
                <a:lnTo>
                  <a:pt x="2" y="26"/>
                </a:lnTo>
                <a:lnTo>
                  <a:pt x="8" y="24"/>
                </a:lnTo>
                <a:lnTo>
                  <a:pt x="10" y="22"/>
                </a:lnTo>
                <a:lnTo>
                  <a:pt x="12" y="22"/>
                </a:lnTo>
                <a:lnTo>
                  <a:pt x="14" y="20"/>
                </a:lnTo>
                <a:lnTo>
                  <a:pt x="16" y="18"/>
                </a:lnTo>
                <a:lnTo>
                  <a:pt x="16" y="18"/>
                </a:lnTo>
                <a:lnTo>
                  <a:pt x="18" y="18"/>
                </a:lnTo>
                <a:lnTo>
                  <a:pt x="18" y="14"/>
                </a:lnTo>
                <a:lnTo>
                  <a:pt x="20" y="12"/>
                </a:lnTo>
                <a:lnTo>
                  <a:pt x="22" y="8"/>
                </a:lnTo>
                <a:lnTo>
                  <a:pt x="24" y="4"/>
                </a:lnTo>
                <a:lnTo>
                  <a:pt x="26" y="0"/>
                </a:lnTo>
                <a:lnTo>
                  <a:pt x="28" y="10"/>
                </a:lnTo>
                <a:lnTo>
                  <a:pt x="28" y="16"/>
                </a:lnTo>
                <a:lnTo>
                  <a:pt x="30" y="20"/>
                </a:lnTo>
                <a:lnTo>
                  <a:pt x="30" y="22"/>
                </a:lnTo>
                <a:lnTo>
                  <a:pt x="32" y="24"/>
                </a:lnTo>
                <a:lnTo>
                  <a:pt x="32" y="28"/>
                </a:lnTo>
                <a:lnTo>
                  <a:pt x="36" y="34"/>
                </a:lnTo>
                <a:lnTo>
                  <a:pt x="38" y="40"/>
                </a:lnTo>
                <a:lnTo>
                  <a:pt x="42" y="44"/>
                </a:lnTo>
                <a:lnTo>
                  <a:pt x="42" y="46"/>
                </a:lnTo>
                <a:lnTo>
                  <a:pt x="44" y="50"/>
                </a:lnTo>
                <a:lnTo>
                  <a:pt x="48" y="54"/>
                </a:lnTo>
                <a:lnTo>
                  <a:pt x="50" y="56"/>
                </a:lnTo>
                <a:lnTo>
                  <a:pt x="52" y="60"/>
                </a:lnTo>
                <a:lnTo>
                  <a:pt x="52" y="62"/>
                </a:lnTo>
                <a:lnTo>
                  <a:pt x="54" y="64"/>
                </a:lnTo>
                <a:lnTo>
                  <a:pt x="54" y="66"/>
                </a:lnTo>
                <a:lnTo>
                  <a:pt x="54" y="68"/>
                </a:lnTo>
                <a:lnTo>
                  <a:pt x="54" y="68"/>
                </a:lnTo>
                <a:lnTo>
                  <a:pt x="54" y="7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3" name="Freeform 156"/>
          <p:cNvSpPr>
            <a:spLocks/>
          </p:cNvSpPr>
          <p:nvPr/>
        </p:nvSpPr>
        <p:spPr bwMode="auto">
          <a:xfrm>
            <a:off x="5301528" y="3350619"/>
            <a:ext cx="93532" cy="135102"/>
          </a:xfrm>
          <a:custGeom>
            <a:avLst/>
            <a:gdLst>
              <a:gd name="T0" fmla="*/ 54 w 54"/>
              <a:gd name="T1" fmla="*/ 70 h 78"/>
              <a:gd name="T2" fmla="*/ 54 w 54"/>
              <a:gd name="T3" fmla="*/ 70 h 78"/>
              <a:gd name="T4" fmla="*/ 54 w 54"/>
              <a:gd name="T5" fmla="*/ 70 h 78"/>
              <a:gd name="T6" fmla="*/ 54 w 54"/>
              <a:gd name="T7" fmla="*/ 72 h 78"/>
              <a:gd name="T8" fmla="*/ 52 w 54"/>
              <a:gd name="T9" fmla="*/ 72 h 78"/>
              <a:gd name="T10" fmla="*/ 52 w 54"/>
              <a:gd name="T11" fmla="*/ 72 h 78"/>
              <a:gd name="T12" fmla="*/ 50 w 54"/>
              <a:gd name="T13" fmla="*/ 74 h 78"/>
              <a:gd name="T14" fmla="*/ 48 w 54"/>
              <a:gd name="T15" fmla="*/ 76 h 78"/>
              <a:gd name="T16" fmla="*/ 44 w 54"/>
              <a:gd name="T17" fmla="*/ 78 h 78"/>
              <a:gd name="T18" fmla="*/ 42 w 54"/>
              <a:gd name="T19" fmla="*/ 78 h 78"/>
              <a:gd name="T20" fmla="*/ 42 w 54"/>
              <a:gd name="T21" fmla="*/ 76 h 78"/>
              <a:gd name="T22" fmla="*/ 40 w 54"/>
              <a:gd name="T23" fmla="*/ 72 h 78"/>
              <a:gd name="T24" fmla="*/ 38 w 54"/>
              <a:gd name="T25" fmla="*/ 68 h 78"/>
              <a:gd name="T26" fmla="*/ 38 w 54"/>
              <a:gd name="T27" fmla="*/ 66 h 78"/>
              <a:gd name="T28" fmla="*/ 36 w 54"/>
              <a:gd name="T29" fmla="*/ 66 h 78"/>
              <a:gd name="T30" fmla="*/ 36 w 54"/>
              <a:gd name="T31" fmla="*/ 64 h 78"/>
              <a:gd name="T32" fmla="*/ 34 w 54"/>
              <a:gd name="T33" fmla="*/ 62 h 78"/>
              <a:gd name="T34" fmla="*/ 30 w 54"/>
              <a:gd name="T35" fmla="*/ 60 h 78"/>
              <a:gd name="T36" fmla="*/ 26 w 54"/>
              <a:gd name="T37" fmla="*/ 58 h 78"/>
              <a:gd name="T38" fmla="*/ 24 w 54"/>
              <a:gd name="T39" fmla="*/ 58 h 78"/>
              <a:gd name="T40" fmla="*/ 20 w 54"/>
              <a:gd name="T41" fmla="*/ 54 h 78"/>
              <a:gd name="T42" fmla="*/ 16 w 54"/>
              <a:gd name="T43" fmla="*/ 50 h 78"/>
              <a:gd name="T44" fmla="*/ 14 w 54"/>
              <a:gd name="T45" fmla="*/ 48 h 78"/>
              <a:gd name="T46" fmla="*/ 14 w 54"/>
              <a:gd name="T47" fmla="*/ 46 h 78"/>
              <a:gd name="T48" fmla="*/ 12 w 54"/>
              <a:gd name="T49" fmla="*/ 44 h 78"/>
              <a:gd name="T50" fmla="*/ 10 w 54"/>
              <a:gd name="T51" fmla="*/ 42 h 78"/>
              <a:gd name="T52" fmla="*/ 6 w 54"/>
              <a:gd name="T53" fmla="*/ 34 h 78"/>
              <a:gd name="T54" fmla="*/ 0 w 54"/>
              <a:gd name="T55" fmla="*/ 26 h 78"/>
              <a:gd name="T56" fmla="*/ 2 w 54"/>
              <a:gd name="T57" fmla="*/ 26 h 78"/>
              <a:gd name="T58" fmla="*/ 8 w 54"/>
              <a:gd name="T59" fmla="*/ 24 h 78"/>
              <a:gd name="T60" fmla="*/ 10 w 54"/>
              <a:gd name="T61" fmla="*/ 22 h 78"/>
              <a:gd name="T62" fmla="*/ 12 w 54"/>
              <a:gd name="T63" fmla="*/ 22 h 78"/>
              <a:gd name="T64" fmla="*/ 14 w 54"/>
              <a:gd name="T65" fmla="*/ 20 h 78"/>
              <a:gd name="T66" fmla="*/ 16 w 54"/>
              <a:gd name="T67" fmla="*/ 18 h 78"/>
              <a:gd name="T68" fmla="*/ 16 w 54"/>
              <a:gd name="T69" fmla="*/ 18 h 78"/>
              <a:gd name="T70" fmla="*/ 18 w 54"/>
              <a:gd name="T71" fmla="*/ 18 h 78"/>
              <a:gd name="T72" fmla="*/ 18 w 54"/>
              <a:gd name="T73" fmla="*/ 14 h 78"/>
              <a:gd name="T74" fmla="*/ 20 w 54"/>
              <a:gd name="T75" fmla="*/ 12 h 78"/>
              <a:gd name="T76" fmla="*/ 22 w 54"/>
              <a:gd name="T77" fmla="*/ 8 h 78"/>
              <a:gd name="T78" fmla="*/ 24 w 54"/>
              <a:gd name="T79" fmla="*/ 4 h 78"/>
              <a:gd name="T80" fmla="*/ 26 w 54"/>
              <a:gd name="T81" fmla="*/ 0 h 78"/>
              <a:gd name="T82" fmla="*/ 28 w 54"/>
              <a:gd name="T83" fmla="*/ 10 h 78"/>
              <a:gd name="T84" fmla="*/ 28 w 54"/>
              <a:gd name="T85" fmla="*/ 16 h 78"/>
              <a:gd name="T86" fmla="*/ 30 w 54"/>
              <a:gd name="T87" fmla="*/ 20 h 78"/>
              <a:gd name="T88" fmla="*/ 30 w 54"/>
              <a:gd name="T89" fmla="*/ 22 h 78"/>
              <a:gd name="T90" fmla="*/ 32 w 54"/>
              <a:gd name="T91" fmla="*/ 24 h 78"/>
              <a:gd name="T92" fmla="*/ 32 w 54"/>
              <a:gd name="T93" fmla="*/ 28 h 78"/>
              <a:gd name="T94" fmla="*/ 36 w 54"/>
              <a:gd name="T95" fmla="*/ 34 h 78"/>
              <a:gd name="T96" fmla="*/ 38 w 54"/>
              <a:gd name="T97" fmla="*/ 40 h 78"/>
              <a:gd name="T98" fmla="*/ 42 w 54"/>
              <a:gd name="T99" fmla="*/ 44 h 78"/>
              <a:gd name="T100" fmla="*/ 42 w 54"/>
              <a:gd name="T101" fmla="*/ 46 h 78"/>
              <a:gd name="T102" fmla="*/ 44 w 54"/>
              <a:gd name="T103" fmla="*/ 50 h 78"/>
              <a:gd name="T104" fmla="*/ 48 w 54"/>
              <a:gd name="T105" fmla="*/ 54 h 78"/>
              <a:gd name="T106" fmla="*/ 50 w 54"/>
              <a:gd name="T107" fmla="*/ 56 h 78"/>
              <a:gd name="T108" fmla="*/ 52 w 54"/>
              <a:gd name="T109" fmla="*/ 60 h 78"/>
              <a:gd name="T110" fmla="*/ 52 w 54"/>
              <a:gd name="T111" fmla="*/ 62 h 78"/>
              <a:gd name="T112" fmla="*/ 54 w 54"/>
              <a:gd name="T113" fmla="*/ 64 h 78"/>
              <a:gd name="T114" fmla="*/ 54 w 54"/>
              <a:gd name="T115" fmla="*/ 66 h 78"/>
              <a:gd name="T116" fmla="*/ 54 w 54"/>
              <a:gd name="T117" fmla="*/ 68 h 78"/>
              <a:gd name="T118" fmla="*/ 54 w 54"/>
              <a:gd name="T119" fmla="*/ 68 h 78"/>
              <a:gd name="T120" fmla="*/ 54 w 54"/>
              <a:gd name="T121"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78">
                <a:moveTo>
                  <a:pt x="54" y="70"/>
                </a:moveTo>
                <a:lnTo>
                  <a:pt x="54" y="70"/>
                </a:lnTo>
                <a:lnTo>
                  <a:pt x="54" y="70"/>
                </a:lnTo>
                <a:lnTo>
                  <a:pt x="54" y="72"/>
                </a:lnTo>
                <a:lnTo>
                  <a:pt x="52" y="72"/>
                </a:lnTo>
                <a:lnTo>
                  <a:pt x="52" y="72"/>
                </a:lnTo>
                <a:lnTo>
                  <a:pt x="50" y="74"/>
                </a:lnTo>
                <a:lnTo>
                  <a:pt x="48" y="76"/>
                </a:lnTo>
                <a:lnTo>
                  <a:pt x="44" y="78"/>
                </a:lnTo>
                <a:lnTo>
                  <a:pt x="42" y="78"/>
                </a:lnTo>
                <a:lnTo>
                  <a:pt x="42" y="76"/>
                </a:lnTo>
                <a:lnTo>
                  <a:pt x="40" y="72"/>
                </a:lnTo>
                <a:lnTo>
                  <a:pt x="38" y="68"/>
                </a:lnTo>
                <a:lnTo>
                  <a:pt x="38" y="66"/>
                </a:lnTo>
                <a:lnTo>
                  <a:pt x="36" y="66"/>
                </a:lnTo>
                <a:lnTo>
                  <a:pt x="36" y="64"/>
                </a:lnTo>
                <a:lnTo>
                  <a:pt x="34" y="62"/>
                </a:lnTo>
                <a:lnTo>
                  <a:pt x="30" y="60"/>
                </a:lnTo>
                <a:lnTo>
                  <a:pt x="26" y="58"/>
                </a:lnTo>
                <a:lnTo>
                  <a:pt x="24" y="58"/>
                </a:lnTo>
                <a:lnTo>
                  <a:pt x="20" y="54"/>
                </a:lnTo>
                <a:lnTo>
                  <a:pt x="16" y="50"/>
                </a:lnTo>
                <a:lnTo>
                  <a:pt x="14" y="48"/>
                </a:lnTo>
                <a:lnTo>
                  <a:pt x="14" y="46"/>
                </a:lnTo>
                <a:lnTo>
                  <a:pt x="12" y="44"/>
                </a:lnTo>
                <a:lnTo>
                  <a:pt x="10" y="42"/>
                </a:lnTo>
                <a:lnTo>
                  <a:pt x="6" y="34"/>
                </a:lnTo>
                <a:lnTo>
                  <a:pt x="0" y="26"/>
                </a:lnTo>
                <a:lnTo>
                  <a:pt x="2" y="26"/>
                </a:lnTo>
                <a:lnTo>
                  <a:pt x="8" y="24"/>
                </a:lnTo>
                <a:lnTo>
                  <a:pt x="10" y="22"/>
                </a:lnTo>
                <a:lnTo>
                  <a:pt x="12" y="22"/>
                </a:lnTo>
                <a:lnTo>
                  <a:pt x="14" y="20"/>
                </a:lnTo>
                <a:lnTo>
                  <a:pt x="16" y="18"/>
                </a:lnTo>
                <a:lnTo>
                  <a:pt x="16" y="18"/>
                </a:lnTo>
                <a:lnTo>
                  <a:pt x="18" y="18"/>
                </a:lnTo>
                <a:lnTo>
                  <a:pt x="18" y="14"/>
                </a:lnTo>
                <a:lnTo>
                  <a:pt x="20" y="12"/>
                </a:lnTo>
                <a:lnTo>
                  <a:pt x="22" y="8"/>
                </a:lnTo>
                <a:lnTo>
                  <a:pt x="24" y="4"/>
                </a:lnTo>
                <a:lnTo>
                  <a:pt x="26" y="0"/>
                </a:lnTo>
                <a:lnTo>
                  <a:pt x="28" y="10"/>
                </a:lnTo>
                <a:lnTo>
                  <a:pt x="28" y="16"/>
                </a:lnTo>
                <a:lnTo>
                  <a:pt x="30" y="20"/>
                </a:lnTo>
                <a:lnTo>
                  <a:pt x="30" y="22"/>
                </a:lnTo>
                <a:lnTo>
                  <a:pt x="32" y="24"/>
                </a:lnTo>
                <a:lnTo>
                  <a:pt x="32" y="28"/>
                </a:lnTo>
                <a:lnTo>
                  <a:pt x="36" y="34"/>
                </a:lnTo>
                <a:lnTo>
                  <a:pt x="38" y="40"/>
                </a:lnTo>
                <a:lnTo>
                  <a:pt x="42" y="44"/>
                </a:lnTo>
                <a:lnTo>
                  <a:pt x="42" y="46"/>
                </a:lnTo>
                <a:lnTo>
                  <a:pt x="44" y="50"/>
                </a:lnTo>
                <a:lnTo>
                  <a:pt x="48" y="54"/>
                </a:lnTo>
                <a:lnTo>
                  <a:pt x="50" y="56"/>
                </a:lnTo>
                <a:lnTo>
                  <a:pt x="52" y="60"/>
                </a:lnTo>
                <a:lnTo>
                  <a:pt x="52" y="62"/>
                </a:lnTo>
                <a:lnTo>
                  <a:pt x="54" y="64"/>
                </a:lnTo>
                <a:lnTo>
                  <a:pt x="54" y="66"/>
                </a:lnTo>
                <a:lnTo>
                  <a:pt x="54" y="68"/>
                </a:lnTo>
                <a:lnTo>
                  <a:pt x="54" y="68"/>
                </a:lnTo>
                <a:lnTo>
                  <a:pt x="54" y="7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4" name="Freeform 183"/>
          <p:cNvSpPr>
            <a:spLocks/>
          </p:cNvSpPr>
          <p:nvPr/>
        </p:nvSpPr>
        <p:spPr bwMode="auto">
          <a:xfrm>
            <a:off x="6046321" y="2990347"/>
            <a:ext cx="1423766" cy="1060030"/>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5" name="Freeform 184"/>
          <p:cNvSpPr>
            <a:spLocks/>
          </p:cNvSpPr>
          <p:nvPr/>
        </p:nvSpPr>
        <p:spPr bwMode="auto">
          <a:xfrm>
            <a:off x="6046321" y="2990347"/>
            <a:ext cx="1423766" cy="1060030"/>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6" name="Freeform 185"/>
          <p:cNvSpPr>
            <a:spLocks/>
          </p:cNvSpPr>
          <p:nvPr/>
        </p:nvSpPr>
        <p:spPr bwMode="auto">
          <a:xfrm>
            <a:off x="6046321" y="2990347"/>
            <a:ext cx="1423766" cy="1060030"/>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7" name="Freeform 186"/>
          <p:cNvSpPr>
            <a:spLocks/>
          </p:cNvSpPr>
          <p:nvPr/>
        </p:nvSpPr>
        <p:spPr bwMode="auto">
          <a:xfrm>
            <a:off x="6046321" y="2990347"/>
            <a:ext cx="1423766" cy="1060030"/>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8" name="Freeform 187"/>
          <p:cNvSpPr>
            <a:spLocks/>
          </p:cNvSpPr>
          <p:nvPr/>
        </p:nvSpPr>
        <p:spPr bwMode="auto">
          <a:xfrm>
            <a:off x="6046321" y="2990347"/>
            <a:ext cx="1423766" cy="1060030"/>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39" name="Freeform 188"/>
          <p:cNvSpPr>
            <a:spLocks/>
          </p:cNvSpPr>
          <p:nvPr/>
        </p:nvSpPr>
        <p:spPr bwMode="auto">
          <a:xfrm>
            <a:off x="6971249" y="4060770"/>
            <a:ext cx="51962" cy="72747"/>
          </a:xfrm>
          <a:custGeom>
            <a:avLst/>
            <a:gdLst>
              <a:gd name="T0" fmla="*/ 10 w 30"/>
              <a:gd name="T1" fmla="*/ 10 h 42"/>
              <a:gd name="T2" fmla="*/ 10 w 30"/>
              <a:gd name="T3" fmla="*/ 10 h 42"/>
              <a:gd name="T4" fmla="*/ 8 w 30"/>
              <a:gd name="T5" fmla="*/ 12 h 42"/>
              <a:gd name="T6" fmla="*/ 6 w 30"/>
              <a:gd name="T7" fmla="*/ 16 h 42"/>
              <a:gd name="T8" fmla="*/ 4 w 30"/>
              <a:gd name="T9" fmla="*/ 18 h 42"/>
              <a:gd name="T10" fmla="*/ 2 w 30"/>
              <a:gd name="T11" fmla="*/ 20 h 42"/>
              <a:gd name="T12" fmla="*/ 2 w 30"/>
              <a:gd name="T13" fmla="*/ 22 h 42"/>
              <a:gd name="T14" fmla="*/ 2 w 30"/>
              <a:gd name="T15" fmla="*/ 22 h 42"/>
              <a:gd name="T16" fmla="*/ 0 w 30"/>
              <a:gd name="T17" fmla="*/ 24 h 42"/>
              <a:gd name="T18" fmla="*/ 0 w 30"/>
              <a:gd name="T19" fmla="*/ 28 h 42"/>
              <a:gd name="T20" fmla="*/ 0 w 30"/>
              <a:gd name="T21" fmla="*/ 30 h 42"/>
              <a:gd name="T22" fmla="*/ 0 w 30"/>
              <a:gd name="T23" fmla="*/ 32 h 42"/>
              <a:gd name="T24" fmla="*/ 0 w 30"/>
              <a:gd name="T25" fmla="*/ 36 h 42"/>
              <a:gd name="T26" fmla="*/ 0 w 30"/>
              <a:gd name="T27" fmla="*/ 38 h 42"/>
              <a:gd name="T28" fmla="*/ 0 w 30"/>
              <a:gd name="T29" fmla="*/ 38 h 42"/>
              <a:gd name="T30" fmla="*/ 2 w 30"/>
              <a:gd name="T31" fmla="*/ 40 h 42"/>
              <a:gd name="T32" fmla="*/ 2 w 30"/>
              <a:gd name="T33" fmla="*/ 40 h 42"/>
              <a:gd name="T34" fmla="*/ 2 w 30"/>
              <a:gd name="T35" fmla="*/ 42 h 42"/>
              <a:gd name="T36" fmla="*/ 2 w 30"/>
              <a:gd name="T37" fmla="*/ 42 h 42"/>
              <a:gd name="T38" fmla="*/ 4 w 30"/>
              <a:gd name="T39" fmla="*/ 42 h 42"/>
              <a:gd name="T40" fmla="*/ 6 w 30"/>
              <a:gd name="T41" fmla="*/ 42 h 42"/>
              <a:gd name="T42" fmla="*/ 6 w 30"/>
              <a:gd name="T43" fmla="*/ 42 h 42"/>
              <a:gd name="T44" fmla="*/ 8 w 30"/>
              <a:gd name="T45" fmla="*/ 42 h 42"/>
              <a:gd name="T46" fmla="*/ 10 w 30"/>
              <a:gd name="T47" fmla="*/ 42 h 42"/>
              <a:gd name="T48" fmla="*/ 12 w 30"/>
              <a:gd name="T49" fmla="*/ 42 h 42"/>
              <a:gd name="T50" fmla="*/ 14 w 30"/>
              <a:gd name="T51" fmla="*/ 42 h 42"/>
              <a:gd name="T52" fmla="*/ 16 w 30"/>
              <a:gd name="T53" fmla="*/ 42 h 42"/>
              <a:gd name="T54" fmla="*/ 16 w 30"/>
              <a:gd name="T55" fmla="*/ 40 h 42"/>
              <a:gd name="T56" fmla="*/ 18 w 30"/>
              <a:gd name="T57" fmla="*/ 40 h 42"/>
              <a:gd name="T58" fmla="*/ 20 w 30"/>
              <a:gd name="T59" fmla="*/ 38 h 42"/>
              <a:gd name="T60" fmla="*/ 22 w 30"/>
              <a:gd name="T61" fmla="*/ 36 h 42"/>
              <a:gd name="T62" fmla="*/ 24 w 30"/>
              <a:gd name="T63" fmla="*/ 34 h 42"/>
              <a:gd name="T64" fmla="*/ 26 w 30"/>
              <a:gd name="T65" fmla="*/ 32 h 42"/>
              <a:gd name="T66" fmla="*/ 28 w 30"/>
              <a:gd name="T67" fmla="*/ 28 h 42"/>
              <a:gd name="T68" fmla="*/ 28 w 30"/>
              <a:gd name="T69" fmla="*/ 26 h 42"/>
              <a:gd name="T70" fmla="*/ 30 w 30"/>
              <a:gd name="T71" fmla="*/ 26 h 42"/>
              <a:gd name="T72" fmla="*/ 30 w 30"/>
              <a:gd name="T73" fmla="*/ 24 h 42"/>
              <a:gd name="T74" fmla="*/ 30 w 30"/>
              <a:gd name="T75" fmla="*/ 22 h 42"/>
              <a:gd name="T76" fmla="*/ 30 w 30"/>
              <a:gd name="T77" fmla="*/ 22 h 42"/>
              <a:gd name="T78" fmla="*/ 30 w 30"/>
              <a:gd name="T79" fmla="*/ 18 h 42"/>
              <a:gd name="T80" fmla="*/ 28 w 30"/>
              <a:gd name="T81" fmla="*/ 14 h 42"/>
              <a:gd name="T82" fmla="*/ 28 w 30"/>
              <a:gd name="T83" fmla="*/ 10 h 42"/>
              <a:gd name="T84" fmla="*/ 28 w 30"/>
              <a:gd name="T85" fmla="*/ 8 h 42"/>
              <a:gd name="T86" fmla="*/ 26 w 30"/>
              <a:gd name="T87" fmla="*/ 8 h 42"/>
              <a:gd name="T88" fmla="*/ 26 w 30"/>
              <a:gd name="T89" fmla="*/ 6 h 42"/>
              <a:gd name="T90" fmla="*/ 24 w 30"/>
              <a:gd name="T91" fmla="*/ 4 h 42"/>
              <a:gd name="T92" fmla="*/ 24 w 30"/>
              <a:gd name="T93" fmla="*/ 2 h 42"/>
              <a:gd name="T94" fmla="*/ 22 w 30"/>
              <a:gd name="T95" fmla="*/ 2 h 42"/>
              <a:gd name="T96" fmla="*/ 22 w 30"/>
              <a:gd name="T97" fmla="*/ 2 h 42"/>
              <a:gd name="T98" fmla="*/ 20 w 30"/>
              <a:gd name="T99" fmla="*/ 0 h 42"/>
              <a:gd name="T100" fmla="*/ 20 w 30"/>
              <a:gd name="T101" fmla="*/ 0 h 42"/>
              <a:gd name="T102" fmla="*/ 20 w 30"/>
              <a:gd name="T103" fmla="*/ 0 h 42"/>
              <a:gd name="T104" fmla="*/ 18 w 30"/>
              <a:gd name="T105" fmla="*/ 0 h 42"/>
              <a:gd name="T106" fmla="*/ 18 w 30"/>
              <a:gd name="T107" fmla="*/ 2 h 42"/>
              <a:gd name="T108" fmla="*/ 16 w 30"/>
              <a:gd name="T109" fmla="*/ 2 h 42"/>
              <a:gd name="T110" fmla="*/ 14 w 30"/>
              <a:gd name="T111" fmla="*/ 4 h 42"/>
              <a:gd name="T112" fmla="*/ 14 w 30"/>
              <a:gd name="T113" fmla="*/ 6 h 42"/>
              <a:gd name="T114" fmla="*/ 12 w 30"/>
              <a:gd name="T115" fmla="*/ 6 h 42"/>
              <a:gd name="T116" fmla="*/ 10 w 30"/>
              <a:gd name="T11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42">
                <a:moveTo>
                  <a:pt x="10" y="10"/>
                </a:moveTo>
                <a:lnTo>
                  <a:pt x="10" y="10"/>
                </a:lnTo>
                <a:lnTo>
                  <a:pt x="8" y="12"/>
                </a:lnTo>
                <a:lnTo>
                  <a:pt x="6" y="16"/>
                </a:lnTo>
                <a:lnTo>
                  <a:pt x="4" y="18"/>
                </a:lnTo>
                <a:lnTo>
                  <a:pt x="2" y="20"/>
                </a:lnTo>
                <a:lnTo>
                  <a:pt x="2" y="22"/>
                </a:lnTo>
                <a:lnTo>
                  <a:pt x="2" y="22"/>
                </a:lnTo>
                <a:lnTo>
                  <a:pt x="0" y="24"/>
                </a:lnTo>
                <a:lnTo>
                  <a:pt x="0" y="28"/>
                </a:lnTo>
                <a:lnTo>
                  <a:pt x="0" y="30"/>
                </a:lnTo>
                <a:lnTo>
                  <a:pt x="0" y="32"/>
                </a:lnTo>
                <a:lnTo>
                  <a:pt x="0" y="36"/>
                </a:lnTo>
                <a:lnTo>
                  <a:pt x="0" y="38"/>
                </a:lnTo>
                <a:lnTo>
                  <a:pt x="0" y="38"/>
                </a:lnTo>
                <a:lnTo>
                  <a:pt x="2" y="40"/>
                </a:lnTo>
                <a:lnTo>
                  <a:pt x="2" y="40"/>
                </a:lnTo>
                <a:lnTo>
                  <a:pt x="2" y="42"/>
                </a:lnTo>
                <a:lnTo>
                  <a:pt x="2" y="42"/>
                </a:lnTo>
                <a:lnTo>
                  <a:pt x="4" y="42"/>
                </a:lnTo>
                <a:lnTo>
                  <a:pt x="6" y="42"/>
                </a:lnTo>
                <a:lnTo>
                  <a:pt x="6" y="42"/>
                </a:lnTo>
                <a:lnTo>
                  <a:pt x="8" y="42"/>
                </a:lnTo>
                <a:lnTo>
                  <a:pt x="10" y="42"/>
                </a:lnTo>
                <a:lnTo>
                  <a:pt x="12" y="42"/>
                </a:lnTo>
                <a:lnTo>
                  <a:pt x="14" y="42"/>
                </a:lnTo>
                <a:lnTo>
                  <a:pt x="16" y="42"/>
                </a:lnTo>
                <a:lnTo>
                  <a:pt x="16" y="40"/>
                </a:lnTo>
                <a:lnTo>
                  <a:pt x="18" y="40"/>
                </a:lnTo>
                <a:lnTo>
                  <a:pt x="20" y="38"/>
                </a:lnTo>
                <a:lnTo>
                  <a:pt x="22" y="36"/>
                </a:lnTo>
                <a:lnTo>
                  <a:pt x="24" y="34"/>
                </a:lnTo>
                <a:lnTo>
                  <a:pt x="26" y="32"/>
                </a:lnTo>
                <a:lnTo>
                  <a:pt x="28" y="28"/>
                </a:lnTo>
                <a:lnTo>
                  <a:pt x="28" y="26"/>
                </a:lnTo>
                <a:lnTo>
                  <a:pt x="30" y="26"/>
                </a:lnTo>
                <a:lnTo>
                  <a:pt x="30" y="24"/>
                </a:lnTo>
                <a:lnTo>
                  <a:pt x="30" y="22"/>
                </a:lnTo>
                <a:lnTo>
                  <a:pt x="30" y="22"/>
                </a:lnTo>
                <a:lnTo>
                  <a:pt x="30" y="18"/>
                </a:lnTo>
                <a:lnTo>
                  <a:pt x="28" y="14"/>
                </a:lnTo>
                <a:lnTo>
                  <a:pt x="28" y="10"/>
                </a:lnTo>
                <a:lnTo>
                  <a:pt x="28" y="8"/>
                </a:lnTo>
                <a:lnTo>
                  <a:pt x="26" y="8"/>
                </a:lnTo>
                <a:lnTo>
                  <a:pt x="26" y="6"/>
                </a:lnTo>
                <a:lnTo>
                  <a:pt x="24" y="4"/>
                </a:lnTo>
                <a:lnTo>
                  <a:pt x="24" y="2"/>
                </a:lnTo>
                <a:lnTo>
                  <a:pt x="22" y="2"/>
                </a:lnTo>
                <a:lnTo>
                  <a:pt x="22" y="2"/>
                </a:lnTo>
                <a:lnTo>
                  <a:pt x="20" y="0"/>
                </a:lnTo>
                <a:lnTo>
                  <a:pt x="20" y="0"/>
                </a:lnTo>
                <a:lnTo>
                  <a:pt x="20" y="0"/>
                </a:lnTo>
                <a:lnTo>
                  <a:pt x="18" y="0"/>
                </a:lnTo>
                <a:lnTo>
                  <a:pt x="18" y="2"/>
                </a:lnTo>
                <a:lnTo>
                  <a:pt x="16" y="2"/>
                </a:lnTo>
                <a:lnTo>
                  <a:pt x="14" y="4"/>
                </a:lnTo>
                <a:lnTo>
                  <a:pt x="14" y="6"/>
                </a:lnTo>
                <a:lnTo>
                  <a:pt x="12" y="6"/>
                </a:lnTo>
                <a:lnTo>
                  <a:pt x="10"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0" name="Freeform 189"/>
          <p:cNvSpPr>
            <a:spLocks/>
          </p:cNvSpPr>
          <p:nvPr/>
        </p:nvSpPr>
        <p:spPr bwMode="auto">
          <a:xfrm>
            <a:off x="6971249" y="4060770"/>
            <a:ext cx="51962" cy="72747"/>
          </a:xfrm>
          <a:custGeom>
            <a:avLst/>
            <a:gdLst>
              <a:gd name="T0" fmla="*/ 10 w 30"/>
              <a:gd name="T1" fmla="*/ 10 h 42"/>
              <a:gd name="T2" fmla="*/ 10 w 30"/>
              <a:gd name="T3" fmla="*/ 10 h 42"/>
              <a:gd name="T4" fmla="*/ 8 w 30"/>
              <a:gd name="T5" fmla="*/ 12 h 42"/>
              <a:gd name="T6" fmla="*/ 6 w 30"/>
              <a:gd name="T7" fmla="*/ 16 h 42"/>
              <a:gd name="T8" fmla="*/ 4 w 30"/>
              <a:gd name="T9" fmla="*/ 18 h 42"/>
              <a:gd name="T10" fmla="*/ 2 w 30"/>
              <a:gd name="T11" fmla="*/ 20 h 42"/>
              <a:gd name="T12" fmla="*/ 2 w 30"/>
              <a:gd name="T13" fmla="*/ 22 h 42"/>
              <a:gd name="T14" fmla="*/ 2 w 30"/>
              <a:gd name="T15" fmla="*/ 22 h 42"/>
              <a:gd name="T16" fmla="*/ 0 w 30"/>
              <a:gd name="T17" fmla="*/ 24 h 42"/>
              <a:gd name="T18" fmla="*/ 0 w 30"/>
              <a:gd name="T19" fmla="*/ 28 h 42"/>
              <a:gd name="T20" fmla="*/ 0 w 30"/>
              <a:gd name="T21" fmla="*/ 30 h 42"/>
              <a:gd name="T22" fmla="*/ 0 w 30"/>
              <a:gd name="T23" fmla="*/ 32 h 42"/>
              <a:gd name="T24" fmla="*/ 0 w 30"/>
              <a:gd name="T25" fmla="*/ 36 h 42"/>
              <a:gd name="T26" fmla="*/ 0 w 30"/>
              <a:gd name="T27" fmla="*/ 38 h 42"/>
              <a:gd name="T28" fmla="*/ 0 w 30"/>
              <a:gd name="T29" fmla="*/ 38 h 42"/>
              <a:gd name="T30" fmla="*/ 2 w 30"/>
              <a:gd name="T31" fmla="*/ 40 h 42"/>
              <a:gd name="T32" fmla="*/ 2 w 30"/>
              <a:gd name="T33" fmla="*/ 40 h 42"/>
              <a:gd name="T34" fmla="*/ 2 w 30"/>
              <a:gd name="T35" fmla="*/ 42 h 42"/>
              <a:gd name="T36" fmla="*/ 2 w 30"/>
              <a:gd name="T37" fmla="*/ 42 h 42"/>
              <a:gd name="T38" fmla="*/ 4 w 30"/>
              <a:gd name="T39" fmla="*/ 42 h 42"/>
              <a:gd name="T40" fmla="*/ 6 w 30"/>
              <a:gd name="T41" fmla="*/ 42 h 42"/>
              <a:gd name="T42" fmla="*/ 6 w 30"/>
              <a:gd name="T43" fmla="*/ 42 h 42"/>
              <a:gd name="T44" fmla="*/ 8 w 30"/>
              <a:gd name="T45" fmla="*/ 42 h 42"/>
              <a:gd name="T46" fmla="*/ 10 w 30"/>
              <a:gd name="T47" fmla="*/ 42 h 42"/>
              <a:gd name="T48" fmla="*/ 12 w 30"/>
              <a:gd name="T49" fmla="*/ 42 h 42"/>
              <a:gd name="T50" fmla="*/ 14 w 30"/>
              <a:gd name="T51" fmla="*/ 42 h 42"/>
              <a:gd name="T52" fmla="*/ 16 w 30"/>
              <a:gd name="T53" fmla="*/ 42 h 42"/>
              <a:gd name="T54" fmla="*/ 16 w 30"/>
              <a:gd name="T55" fmla="*/ 40 h 42"/>
              <a:gd name="T56" fmla="*/ 18 w 30"/>
              <a:gd name="T57" fmla="*/ 40 h 42"/>
              <a:gd name="T58" fmla="*/ 20 w 30"/>
              <a:gd name="T59" fmla="*/ 38 h 42"/>
              <a:gd name="T60" fmla="*/ 22 w 30"/>
              <a:gd name="T61" fmla="*/ 36 h 42"/>
              <a:gd name="T62" fmla="*/ 24 w 30"/>
              <a:gd name="T63" fmla="*/ 34 h 42"/>
              <a:gd name="T64" fmla="*/ 26 w 30"/>
              <a:gd name="T65" fmla="*/ 32 h 42"/>
              <a:gd name="T66" fmla="*/ 28 w 30"/>
              <a:gd name="T67" fmla="*/ 28 h 42"/>
              <a:gd name="T68" fmla="*/ 28 w 30"/>
              <a:gd name="T69" fmla="*/ 26 h 42"/>
              <a:gd name="T70" fmla="*/ 30 w 30"/>
              <a:gd name="T71" fmla="*/ 26 h 42"/>
              <a:gd name="T72" fmla="*/ 30 w 30"/>
              <a:gd name="T73" fmla="*/ 24 h 42"/>
              <a:gd name="T74" fmla="*/ 30 w 30"/>
              <a:gd name="T75" fmla="*/ 22 h 42"/>
              <a:gd name="T76" fmla="*/ 30 w 30"/>
              <a:gd name="T77" fmla="*/ 22 h 42"/>
              <a:gd name="T78" fmla="*/ 30 w 30"/>
              <a:gd name="T79" fmla="*/ 18 h 42"/>
              <a:gd name="T80" fmla="*/ 28 w 30"/>
              <a:gd name="T81" fmla="*/ 14 h 42"/>
              <a:gd name="T82" fmla="*/ 28 w 30"/>
              <a:gd name="T83" fmla="*/ 10 h 42"/>
              <a:gd name="T84" fmla="*/ 28 w 30"/>
              <a:gd name="T85" fmla="*/ 8 h 42"/>
              <a:gd name="T86" fmla="*/ 26 w 30"/>
              <a:gd name="T87" fmla="*/ 8 h 42"/>
              <a:gd name="T88" fmla="*/ 26 w 30"/>
              <a:gd name="T89" fmla="*/ 6 h 42"/>
              <a:gd name="T90" fmla="*/ 24 w 30"/>
              <a:gd name="T91" fmla="*/ 4 h 42"/>
              <a:gd name="T92" fmla="*/ 24 w 30"/>
              <a:gd name="T93" fmla="*/ 2 h 42"/>
              <a:gd name="T94" fmla="*/ 22 w 30"/>
              <a:gd name="T95" fmla="*/ 2 h 42"/>
              <a:gd name="T96" fmla="*/ 22 w 30"/>
              <a:gd name="T97" fmla="*/ 2 h 42"/>
              <a:gd name="T98" fmla="*/ 20 w 30"/>
              <a:gd name="T99" fmla="*/ 0 h 42"/>
              <a:gd name="T100" fmla="*/ 20 w 30"/>
              <a:gd name="T101" fmla="*/ 0 h 42"/>
              <a:gd name="T102" fmla="*/ 20 w 30"/>
              <a:gd name="T103" fmla="*/ 0 h 42"/>
              <a:gd name="T104" fmla="*/ 18 w 30"/>
              <a:gd name="T105" fmla="*/ 0 h 42"/>
              <a:gd name="T106" fmla="*/ 18 w 30"/>
              <a:gd name="T107" fmla="*/ 2 h 42"/>
              <a:gd name="T108" fmla="*/ 16 w 30"/>
              <a:gd name="T109" fmla="*/ 2 h 42"/>
              <a:gd name="T110" fmla="*/ 14 w 30"/>
              <a:gd name="T111" fmla="*/ 4 h 42"/>
              <a:gd name="T112" fmla="*/ 14 w 30"/>
              <a:gd name="T113" fmla="*/ 6 h 42"/>
              <a:gd name="T114" fmla="*/ 12 w 30"/>
              <a:gd name="T115" fmla="*/ 6 h 42"/>
              <a:gd name="T116" fmla="*/ 10 w 30"/>
              <a:gd name="T11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42">
                <a:moveTo>
                  <a:pt x="10" y="10"/>
                </a:moveTo>
                <a:lnTo>
                  <a:pt x="10" y="10"/>
                </a:lnTo>
                <a:lnTo>
                  <a:pt x="8" y="12"/>
                </a:lnTo>
                <a:lnTo>
                  <a:pt x="6" y="16"/>
                </a:lnTo>
                <a:lnTo>
                  <a:pt x="4" y="18"/>
                </a:lnTo>
                <a:lnTo>
                  <a:pt x="2" y="20"/>
                </a:lnTo>
                <a:lnTo>
                  <a:pt x="2" y="22"/>
                </a:lnTo>
                <a:lnTo>
                  <a:pt x="2" y="22"/>
                </a:lnTo>
                <a:lnTo>
                  <a:pt x="0" y="24"/>
                </a:lnTo>
                <a:lnTo>
                  <a:pt x="0" y="28"/>
                </a:lnTo>
                <a:lnTo>
                  <a:pt x="0" y="30"/>
                </a:lnTo>
                <a:lnTo>
                  <a:pt x="0" y="32"/>
                </a:lnTo>
                <a:lnTo>
                  <a:pt x="0" y="36"/>
                </a:lnTo>
                <a:lnTo>
                  <a:pt x="0" y="38"/>
                </a:lnTo>
                <a:lnTo>
                  <a:pt x="0" y="38"/>
                </a:lnTo>
                <a:lnTo>
                  <a:pt x="2" y="40"/>
                </a:lnTo>
                <a:lnTo>
                  <a:pt x="2" y="40"/>
                </a:lnTo>
                <a:lnTo>
                  <a:pt x="2" y="42"/>
                </a:lnTo>
                <a:lnTo>
                  <a:pt x="2" y="42"/>
                </a:lnTo>
                <a:lnTo>
                  <a:pt x="4" y="42"/>
                </a:lnTo>
                <a:lnTo>
                  <a:pt x="6" y="42"/>
                </a:lnTo>
                <a:lnTo>
                  <a:pt x="6" y="42"/>
                </a:lnTo>
                <a:lnTo>
                  <a:pt x="8" y="42"/>
                </a:lnTo>
                <a:lnTo>
                  <a:pt x="10" y="42"/>
                </a:lnTo>
                <a:lnTo>
                  <a:pt x="12" y="42"/>
                </a:lnTo>
                <a:lnTo>
                  <a:pt x="14" y="42"/>
                </a:lnTo>
                <a:lnTo>
                  <a:pt x="16" y="42"/>
                </a:lnTo>
                <a:lnTo>
                  <a:pt x="16" y="40"/>
                </a:lnTo>
                <a:lnTo>
                  <a:pt x="18" y="40"/>
                </a:lnTo>
                <a:lnTo>
                  <a:pt x="20" y="38"/>
                </a:lnTo>
                <a:lnTo>
                  <a:pt x="22" y="36"/>
                </a:lnTo>
                <a:lnTo>
                  <a:pt x="24" y="34"/>
                </a:lnTo>
                <a:lnTo>
                  <a:pt x="26" y="32"/>
                </a:lnTo>
                <a:lnTo>
                  <a:pt x="28" y="28"/>
                </a:lnTo>
                <a:lnTo>
                  <a:pt x="28" y="26"/>
                </a:lnTo>
                <a:lnTo>
                  <a:pt x="30" y="26"/>
                </a:lnTo>
                <a:lnTo>
                  <a:pt x="30" y="24"/>
                </a:lnTo>
                <a:lnTo>
                  <a:pt x="30" y="22"/>
                </a:lnTo>
                <a:lnTo>
                  <a:pt x="30" y="22"/>
                </a:lnTo>
                <a:lnTo>
                  <a:pt x="30" y="18"/>
                </a:lnTo>
                <a:lnTo>
                  <a:pt x="28" y="14"/>
                </a:lnTo>
                <a:lnTo>
                  <a:pt x="28" y="10"/>
                </a:lnTo>
                <a:lnTo>
                  <a:pt x="28" y="8"/>
                </a:lnTo>
                <a:lnTo>
                  <a:pt x="26" y="8"/>
                </a:lnTo>
                <a:lnTo>
                  <a:pt x="26" y="6"/>
                </a:lnTo>
                <a:lnTo>
                  <a:pt x="24" y="4"/>
                </a:lnTo>
                <a:lnTo>
                  <a:pt x="24" y="2"/>
                </a:lnTo>
                <a:lnTo>
                  <a:pt x="22" y="2"/>
                </a:lnTo>
                <a:lnTo>
                  <a:pt x="22" y="2"/>
                </a:lnTo>
                <a:lnTo>
                  <a:pt x="20" y="0"/>
                </a:lnTo>
                <a:lnTo>
                  <a:pt x="20" y="0"/>
                </a:lnTo>
                <a:lnTo>
                  <a:pt x="20" y="0"/>
                </a:lnTo>
                <a:lnTo>
                  <a:pt x="18" y="0"/>
                </a:lnTo>
                <a:lnTo>
                  <a:pt x="18" y="2"/>
                </a:lnTo>
                <a:lnTo>
                  <a:pt x="16" y="2"/>
                </a:lnTo>
                <a:lnTo>
                  <a:pt x="14" y="4"/>
                </a:lnTo>
                <a:lnTo>
                  <a:pt x="14" y="6"/>
                </a:lnTo>
                <a:lnTo>
                  <a:pt x="12" y="6"/>
                </a:lnTo>
                <a:lnTo>
                  <a:pt x="10"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1" name="Freeform 190"/>
          <p:cNvSpPr>
            <a:spLocks/>
          </p:cNvSpPr>
          <p:nvPr/>
        </p:nvSpPr>
        <p:spPr bwMode="auto">
          <a:xfrm>
            <a:off x="7473550" y="4687781"/>
            <a:ext cx="31177" cy="10392"/>
          </a:xfrm>
          <a:custGeom>
            <a:avLst/>
            <a:gdLst>
              <a:gd name="T0" fmla="*/ 8 w 18"/>
              <a:gd name="T1" fmla="*/ 6 h 6"/>
              <a:gd name="T2" fmla="*/ 8 w 18"/>
              <a:gd name="T3" fmla="*/ 6 h 6"/>
              <a:gd name="T4" fmla="*/ 6 w 18"/>
              <a:gd name="T5" fmla="*/ 6 h 6"/>
              <a:gd name="T6" fmla="*/ 6 w 18"/>
              <a:gd name="T7" fmla="*/ 6 h 6"/>
              <a:gd name="T8" fmla="*/ 4 w 18"/>
              <a:gd name="T9" fmla="*/ 6 h 6"/>
              <a:gd name="T10" fmla="*/ 2 w 18"/>
              <a:gd name="T11" fmla="*/ 6 h 6"/>
              <a:gd name="T12" fmla="*/ 2 w 18"/>
              <a:gd name="T13" fmla="*/ 4 h 6"/>
              <a:gd name="T14" fmla="*/ 0 w 18"/>
              <a:gd name="T15" fmla="*/ 4 h 6"/>
              <a:gd name="T16" fmla="*/ 0 w 18"/>
              <a:gd name="T17" fmla="*/ 4 h 6"/>
              <a:gd name="T18" fmla="*/ 0 w 18"/>
              <a:gd name="T19" fmla="*/ 4 h 6"/>
              <a:gd name="T20" fmla="*/ 0 w 18"/>
              <a:gd name="T21" fmla="*/ 2 h 6"/>
              <a:gd name="T22" fmla="*/ 0 w 18"/>
              <a:gd name="T23" fmla="*/ 2 h 6"/>
              <a:gd name="T24" fmla="*/ 2 w 18"/>
              <a:gd name="T25" fmla="*/ 2 h 6"/>
              <a:gd name="T26" fmla="*/ 2 w 18"/>
              <a:gd name="T27" fmla="*/ 0 h 6"/>
              <a:gd name="T28" fmla="*/ 4 w 18"/>
              <a:gd name="T29" fmla="*/ 0 h 6"/>
              <a:gd name="T30" fmla="*/ 6 w 18"/>
              <a:gd name="T31" fmla="*/ 0 h 6"/>
              <a:gd name="T32" fmla="*/ 6 w 18"/>
              <a:gd name="T33" fmla="*/ 0 h 6"/>
              <a:gd name="T34" fmla="*/ 8 w 18"/>
              <a:gd name="T35" fmla="*/ 0 h 6"/>
              <a:gd name="T36" fmla="*/ 10 w 18"/>
              <a:gd name="T37" fmla="*/ 0 h 6"/>
              <a:gd name="T38" fmla="*/ 12 w 18"/>
              <a:gd name="T39" fmla="*/ 0 h 6"/>
              <a:gd name="T40" fmla="*/ 14 w 18"/>
              <a:gd name="T41" fmla="*/ 0 h 6"/>
              <a:gd name="T42" fmla="*/ 14 w 18"/>
              <a:gd name="T43" fmla="*/ 0 h 6"/>
              <a:gd name="T44" fmla="*/ 16 w 18"/>
              <a:gd name="T45" fmla="*/ 2 h 6"/>
              <a:gd name="T46" fmla="*/ 16 w 18"/>
              <a:gd name="T47" fmla="*/ 2 h 6"/>
              <a:gd name="T48" fmla="*/ 18 w 18"/>
              <a:gd name="T49" fmla="*/ 2 h 6"/>
              <a:gd name="T50" fmla="*/ 18 w 18"/>
              <a:gd name="T51" fmla="*/ 4 h 6"/>
              <a:gd name="T52" fmla="*/ 18 w 18"/>
              <a:gd name="T53" fmla="*/ 4 h 6"/>
              <a:gd name="T54" fmla="*/ 16 w 18"/>
              <a:gd name="T55" fmla="*/ 4 h 6"/>
              <a:gd name="T56" fmla="*/ 16 w 18"/>
              <a:gd name="T57" fmla="*/ 4 h 6"/>
              <a:gd name="T58" fmla="*/ 14 w 18"/>
              <a:gd name="T59" fmla="*/ 6 h 6"/>
              <a:gd name="T60" fmla="*/ 14 w 18"/>
              <a:gd name="T61" fmla="*/ 6 h 6"/>
              <a:gd name="T62" fmla="*/ 12 w 18"/>
              <a:gd name="T63" fmla="*/ 6 h 6"/>
              <a:gd name="T64" fmla="*/ 10 w 18"/>
              <a:gd name="T65" fmla="*/ 6 h 6"/>
              <a:gd name="T66" fmla="*/ 8 w 18"/>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6">
                <a:moveTo>
                  <a:pt x="8" y="6"/>
                </a:moveTo>
                <a:lnTo>
                  <a:pt x="8" y="6"/>
                </a:lnTo>
                <a:lnTo>
                  <a:pt x="6" y="6"/>
                </a:lnTo>
                <a:lnTo>
                  <a:pt x="6" y="6"/>
                </a:lnTo>
                <a:lnTo>
                  <a:pt x="4" y="6"/>
                </a:lnTo>
                <a:lnTo>
                  <a:pt x="2" y="6"/>
                </a:lnTo>
                <a:lnTo>
                  <a:pt x="2" y="4"/>
                </a:lnTo>
                <a:lnTo>
                  <a:pt x="0" y="4"/>
                </a:lnTo>
                <a:lnTo>
                  <a:pt x="0" y="4"/>
                </a:lnTo>
                <a:lnTo>
                  <a:pt x="0" y="4"/>
                </a:lnTo>
                <a:lnTo>
                  <a:pt x="0" y="2"/>
                </a:lnTo>
                <a:lnTo>
                  <a:pt x="0" y="2"/>
                </a:lnTo>
                <a:lnTo>
                  <a:pt x="2" y="2"/>
                </a:lnTo>
                <a:lnTo>
                  <a:pt x="2" y="0"/>
                </a:lnTo>
                <a:lnTo>
                  <a:pt x="4" y="0"/>
                </a:lnTo>
                <a:lnTo>
                  <a:pt x="6" y="0"/>
                </a:lnTo>
                <a:lnTo>
                  <a:pt x="6" y="0"/>
                </a:lnTo>
                <a:lnTo>
                  <a:pt x="8" y="0"/>
                </a:lnTo>
                <a:lnTo>
                  <a:pt x="10" y="0"/>
                </a:lnTo>
                <a:lnTo>
                  <a:pt x="12" y="0"/>
                </a:lnTo>
                <a:lnTo>
                  <a:pt x="14" y="0"/>
                </a:lnTo>
                <a:lnTo>
                  <a:pt x="14" y="0"/>
                </a:lnTo>
                <a:lnTo>
                  <a:pt x="16" y="2"/>
                </a:lnTo>
                <a:lnTo>
                  <a:pt x="16" y="2"/>
                </a:lnTo>
                <a:lnTo>
                  <a:pt x="18" y="2"/>
                </a:lnTo>
                <a:lnTo>
                  <a:pt x="18" y="4"/>
                </a:lnTo>
                <a:lnTo>
                  <a:pt x="18" y="4"/>
                </a:lnTo>
                <a:lnTo>
                  <a:pt x="16" y="4"/>
                </a:lnTo>
                <a:lnTo>
                  <a:pt x="16" y="4"/>
                </a:lnTo>
                <a:lnTo>
                  <a:pt x="14" y="6"/>
                </a:lnTo>
                <a:lnTo>
                  <a:pt x="14" y="6"/>
                </a:lnTo>
                <a:lnTo>
                  <a:pt x="12" y="6"/>
                </a:lnTo>
                <a:lnTo>
                  <a:pt x="10" y="6"/>
                </a:lnTo>
                <a:lnTo>
                  <a:pt x="8" y="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2" name="Freeform 203"/>
          <p:cNvSpPr>
            <a:spLocks/>
          </p:cNvSpPr>
          <p:nvPr/>
        </p:nvSpPr>
        <p:spPr bwMode="auto">
          <a:xfrm>
            <a:off x="7203347" y="4878309"/>
            <a:ext cx="10392" cy="13857"/>
          </a:xfrm>
          <a:custGeom>
            <a:avLst/>
            <a:gdLst>
              <a:gd name="T0" fmla="*/ 4 w 6"/>
              <a:gd name="T1" fmla="*/ 8 h 8"/>
              <a:gd name="T2" fmla="*/ 4 w 6"/>
              <a:gd name="T3" fmla="*/ 8 h 8"/>
              <a:gd name="T4" fmla="*/ 2 w 6"/>
              <a:gd name="T5" fmla="*/ 8 h 8"/>
              <a:gd name="T6" fmla="*/ 2 w 6"/>
              <a:gd name="T7" fmla="*/ 8 h 8"/>
              <a:gd name="T8" fmla="*/ 2 w 6"/>
              <a:gd name="T9" fmla="*/ 8 h 8"/>
              <a:gd name="T10" fmla="*/ 2 w 6"/>
              <a:gd name="T11" fmla="*/ 6 h 8"/>
              <a:gd name="T12" fmla="*/ 2 w 6"/>
              <a:gd name="T13" fmla="*/ 6 h 8"/>
              <a:gd name="T14" fmla="*/ 0 w 6"/>
              <a:gd name="T15" fmla="*/ 6 h 8"/>
              <a:gd name="T16" fmla="*/ 0 w 6"/>
              <a:gd name="T17" fmla="*/ 4 h 8"/>
              <a:gd name="T18" fmla="*/ 0 w 6"/>
              <a:gd name="T19" fmla="*/ 4 h 8"/>
              <a:gd name="T20" fmla="*/ 0 w 6"/>
              <a:gd name="T21" fmla="*/ 4 h 8"/>
              <a:gd name="T22" fmla="*/ 0 w 6"/>
              <a:gd name="T23" fmla="*/ 2 h 8"/>
              <a:gd name="T24" fmla="*/ 2 w 6"/>
              <a:gd name="T25" fmla="*/ 2 h 8"/>
              <a:gd name="T26" fmla="*/ 2 w 6"/>
              <a:gd name="T27" fmla="*/ 2 h 8"/>
              <a:gd name="T28" fmla="*/ 2 w 6"/>
              <a:gd name="T29" fmla="*/ 0 h 8"/>
              <a:gd name="T30" fmla="*/ 2 w 6"/>
              <a:gd name="T31" fmla="*/ 0 h 8"/>
              <a:gd name="T32" fmla="*/ 2 w 6"/>
              <a:gd name="T33" fmla="*/ 0 h 8"/>
              <a:gd name="T34" fmla="*/ 4 w 6"/>
              <a:gd name="T35" fmla="*/ 0 h 8"/>
              <a:gd name="T36" fmla="*/ 4 w 6"/>
              <a:gd name="T37" fmla="*/ 0 h 8"/>
              <a:gd name="T38" fmla="*/ 4 w 6"/>
              <a:gd name="T39" fmla="*/ 0 h 8"/>
              <a:gd name="T40" fmla="*/ 4 w 6"/>
              <a:gd name="T41" fmla="*/ 0 h 8"/>
              <a:gd name="T42" fmla="*/ 6 w 6"/>
              <a:gd name="T43" fmla="*/ 2 h 8"/>
              <a:gd name="T44" fmla="*/ 6 w 6"/>
              <a:gd name="T45" fmla="*/ 2 h 8"/>
              <a:gd name="T46" fmla="*/ 6 w 6"/>
              <a:gd name="T47" fmla="*/ 2 h 8"/>
              <a:gd name="T48" fmla="*/ 6 w 6"/>
              <a:gd name="T49" fmla="*/ 4 h 8"/>
              <a:gd name="T50" fmla="*/ 6 w 6"/>
              <a:gd name="T51" fmla="*/ 4 h 8"/>
              <a:gd name="T52" fmla="*/ 6 w 6"/>
              <a:gd name="T53" fmla="*/ 4 h 8"/>
              <a:gd name="T54" fmla="*/ 6 w 6"/>
              <a:gd name="T55" fmla="*/ 6 h 8"/>
              <a:gd name="T56" fmla="*/ 6 w 6"/>
              <a:gd name="T57" fmla="*/ 6 h 8"/>
              <a:gd name="T58" fmla="*/ 6 w 6"/>
              <a:gd name="T59" fmla="*/ 6 h 8"/>
              <a:gd name="T60" fmla="*/ 4 w 6"/>
              <a:gd name="T61" fmla="*/ 8 h 8"/>
              <a:gd name="T62" fmla="*/ 4 w 6"/>
              <a:gd name="T63" fmla="*/ 8 h 8"/>
              <a:gd name="T64" fmla="*/ 4 w 6"/>
              <a:gd name="T65" fmla="*/ 8 h 8"/>
              <a:gd name="T66" fmla="*/ 4 w 6"/>
              <a:gd name="T6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8">
                <a:moveTo>
                  <a:pt x="4" y="8"/>
                </a:moveTo>
                <a:lnTo>
                  <a:pt x="4" y="8"/>
                </a:lnTo>
                <a:lnTo>
                  <a:pt x="2" y="8"/>
                </a:lnTo>
                <a:lnTo>
                  <a:pt x="2" y="8"/>
                </a:lnTo>
                <a:lnTo>
                  <a:pt x="2" y="8"/>
                </a:lnTo>
                <a:lnTo>
                  <a:pt x="2" y="6"/>
                </a:lnTo>
                <a:lnTo>
                  <a:pt x="2" y="6"/>
                </a:lnTo>
                <a:lnTo>
                  <a:pt x="0" y="6"/>
                </a:lnTo>
                <a:lnTo>
                  <a:pt x="0" y="4"/>
                </a:lnTo>
                <a:lnTo>
                  <a:pt x="0" y="4"/>
                </a:lnTo>
                <a:lnTo>
                  <a:pt x="0" y="4"/>
                </a:lnTo>
                <a:lnTo>
                  <a:pt x="0" y="2"/>
                </a:lnTo>
                <a:lnTo>
                  <a:pt x="2" y="2"/>
                </a:lnTo>
                <a:lnTo>
                  <a:pt x="2" y="2"/>
                </a:lnTo>
                <a:lnTo>
                  <a:pt x="2" y="0"/>
                </a:lnTo>
                <a:lnTo>
                  <a:pt x="2" y="0"/>
                </a:lnTo>
                <a:lnTo>
                  <a:pt x="2" y="0"/>
                </a:lnTo>
                <a:lnTo>
                  <a:pt x="4" y="0"/>
                </a:lnTo>
                <a:lnTo>
                  <a:pt x="4" y="0"/>
                </a:lnTo>
                <a:lnTo>
                  <a:pt x="4" y="0"/>
                </a:lnTo>
                <a:lnTo>
                  <a:pt x="4" y="0"/>
                </a:lnTo>
                <a:lnTo>
                  <a:pt x="6" y="2"/>
                </a:lnTo>
                <a:lnTo>
                  <a:pt x="6" y="2"/>
                </a:lnTo>
                <a:lnTo>
                  <a:pt x="6" y="2"/>
                </a:lnTo>
                <a:lnTo>
                  <a:pt x="6" y="4"/>
                </a:lnTo>
                <a:lnTo>
                  <a:pt x="6" y="4"/>
                </a:lnTo>
                <a:lnTo>
                  <a:pt x="6" y="4"/>
                </a:lnTo>
                <a:lnTo>
                  <a:pt x="6" y="6"/>
                </a:lnTo>
                <a:lnTo>
                  <a:pt x="6" y="6"/>
                </a:lnTo>
                <a:lnTo>
                  <a:pt x="6" y="6"/>
                </a:lnTo>
                <a:lnTo>
                  <a:pt x="4" y="8"/>
                </a:lnTo>
                <a:lnTo>
                  <a:pt x="4" y="8"/>
                </a:lnTo>
                <a:lnTo>
                  <a:pt x="4" y="8"/>
                </a:lnTo>
                <a:lnTo>
                  <a:pt x="4"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3" name="Freeform 210"/>
          <p:cNvSpPr>
            <a:spLocks/>
          </p:cNvSpPr>
          <p:nvPr/>
        </p:nvSpPr>
        <p:spPr bwMode="auto">
          <a:xfrm>
            <a:off x="7289951" y="4878309"/>
            <a:ext cx="58891" cy="27713"/>
          </a:xfrm>
          <a:custGeom>
            <a:avLst/>
            <a:gdLst>
              <a:gd name="T0" fmla="*/ 0 w 34"/>
              <a:gd name="T1" fmla="*/ 4 h 16"/>
              <a:gd name="T2" fmla="*/ 0 w 34"/>
              <a:gd name="T3" fmla="*/ 4 h 16"/>
              <a:gd name="T4" fmla="*/ 0 w 34"/>
              <a:gd name="T5" fmla="*/ 2 h 16"/>
              <a:gd name="T6" fmla="*/ 2 w 34"/>
              <a:gd name="T7" fmla="*/ 2 h 16"/>
              <a:gd name="T8" fmla="*/ 2 w 34"/>
              <a:gd name="T9" fmla="*/ 2 h 16"/>
              <a:gd name="T10" fmla="*/ 2 w 34"/>
              <a:gd name="T11" fmla="*/ 0 h 16"/>
              <a:gd name="T12" fmla="*/ 6 w 34"/>
              <a:gd name="T13" fmla="*/ 0 h 16"/>
              <a:gd name="T14" fmla="*/ 8 w 34"/>
              <a:gd name="T15" fmla="*/ 0 h 16"/>
              <a:gd name="T16" fmla="*/ 10 w 34"/>
              <a:gd name="T17" fmla="*/ 0 h 16"/>
              <a:gd name="T18" fmla="*/ 14 w 34"/>
              <a:gd name="T19" fmla="*/ 0 h 16"/>
              <a:gd name="T20" fmla="*/ 18 w 34"/>
              <a:gd name="T21" fmla="*/ 0 h 16"/>
              <a:gd name="T22" fmla="*/ 22 w 34"/>
              <a:gd name="T23" fmla="*/ 2 h 16"/>
              <a:gd name="T24" fmla="*/ 24 w 34"/>
              <a:gd name="T25" fmla="*/ 2 h 16"/>
              <a:gd name="T26" fmla="*/ 26 w 34"/>
              <a:gd name="T27" fmla="*/ 2 h 16"/>
              <a:gd name="T28" fmla="*/ 28 w 34"/>
              <a:gd name="T29" fmla="*/ 4 h 16"/>
              <a:gd name="T30" fmla="*/ 30 w 34"/>
              <a:gd name="T31" fmla="*/ 4 h 16"/>
              <a:gd name="T32" fmla="*/ 30 w 34"/>
              <a:gd name="T33" fmla="*/ 4 h 16"/>
              <a:gd name="T34" fmla="*/ 32 w 34"/>
              <a:gd name="T35" fmla="*/ 4 h 16"/>
              <a:gd name="T36" fmla="*/ 32 w 34"/>
              <a:gd name="T37" fmla="*/ 6 h 16"/>
              <a:gd name="T38" fmla="*/ 32 w 34"/>
              <a:gd name="T39" fmla="*/ 6 h 16"/>
              <a:gd name="T40" fmla="*/ 34 w 34"/>
              <a:gd name="T41" fmla="*/ 6 h 16"/>
              <a:gd name="T42" fmla="*/ 34 w 34"/>
              <a:gd name="T43" fmla="*/ 8 h 16"/>
              <a:gd name="T44" fmla="*/ 32 w 34"/>
              <a:gd name="T45" fmla="*/ 8 h 16"/>
              <a:gd name="T46" fmla="*/ 32 w 34"/>
              <a:gd name="T47" fmla="*/ 10 h 16"/>
              <a:gd name="T48" fmla="*/ 32 w 34"/>
              <a:gd name="T49" fmla="*/ 10 h 16"/>
              <a:gd name="T50" fmla="*/ 30 w 34"/>
              <a:gd name="T51" fmla="*/ 12 h 16"/>
              <a:gd name="T52" fmla="*/ 28 w 34"/>
              <a:gd name="T53" fmla="*/ 12 h 16"/>
              <a:gd name="T54" fmla="*/ 26 w 34"/>
              <a:gd name="T55" fmla="*/ 14 h 16"/>
              <a:gd name="T56" fmla="*/ 24 w 34"/>
              <a:gd name="T57" fmla="*/ 14 h 16"/>
              <a:gd name="T58" fmla="*/ 22 w 34"/>
              <a:gd name="T59" fmla="*/ 16 h 16"/>
              <a:gd name="T60" fmla="*/ 22 w 34"/>
              <a:gd name="T61" fmla="*/ 16 h 16"/>
              <a:gd name="T62" fmla="*/ 20 w 34"/>
              <a:gd name="T63" fmla="*/ 16 h 16"/>
              <a:gd name="T64" fmla="*/ 18 w 34"/>
              <a:gd name="T65" fmla="*/ 16 h 16"/>
              <a:gd name="T66" fmla="*/ 14 w 34"/>
              <a:gd name="T67" fmla="*/ 16 h 16"/>
              <a:gd name="T68" fmla="*/ 12 w 34"/>
              <a:gd name="T69" fmla="*/ 16 h 16"/>
              <a:gd name="T70" fmla="*/ 8 w 34"/>
              <a:gd name="T71" fmla="*/ 16 h 16"/>
              <a:gd name="T72" fmla="*/ 6 w 34"/>
              <a:gd name="T73" fmla="*/ 14 h 16"/>
              <a:gd name="T74" fmla="*/ 4 w 34"/>
              <a:gd name="T75" fmla="*/ 14 h 16"/>
              <a:gd name="T76" fmla="*/ 4 w 34"/>
              <a:gd name="T77" fmla="*/ 12 h 16"/>
              <a:gd name="T78" fmla="*/ 2 w 34"/>
              <a:gd name="T79" fmla="*/ 12 h 16"/>
              <a:gd name="T80" fmla="*/ 2 w 34"/>
              <a:gd name="T81" fmla="*/ 12 h 16"/>
              <a:gd name="T82" fmla="*/ 2 w 34"/>
              <a:gd name="T83" fmla="*/ 10 h 16"/>
              <a:gd name="T84" fmla="*/ 0 w 34"/>
              <a:gd name="T85" fmla="*/ 10 h 16"/>
              <a:gd name="T86" fmla="*/ 0 w 34"/>
              <a:gd name="T87" fmla="*/ 8 h 16"/>
              <a:gd name="T88" fmla="*/ 0 w 34"/>
              <a:gd name="T89" fmla="*/ 6 h 16"/>
              <a:gd name="T90" fmla="*/ 0 w 34"/>
              <a:gd name="T91" fmla="*/ 6 h 16"/>
              <a:gd name="T92" fmla="*/ 0 w 34"/>
              <a:gd name="T93" fmla="*/ 4 h 16"/>
              <a:gd name="T94" fmla="*/ 0 w 34"/>
              <a:gd name="T95" fmla="*/ 4 h 16"/>
              <a:gd name="T96" fmla="*/ 0 w 34"/>
              <a:gd name="T9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16">
                <a:moveTo>
                  <a:pt x="0" y="4"/>
                </a:moveTo>
                <a:lnTo>
                  <a:pt x="0" y="4"/>
                </a:lnTo>
                <a:lnTo>
                  <a:pt x="0" y="2"/>
                </a:lnTo>
                <a:lnTo>
                  <a:pt x="2" y="2"/>
                </a:lnTo>
                <a:lnTo>
                  <a:pt x="2" y="2"/>
                </a:lnTo>
                <a:lnTo>
                  <a:pt x="2" y="0"/>
                </a:lnTo>
                <a:lnTo>
                  <a:pt x="6" y="0"/>
                </a:lnTo>
                <a:lnTo>
                  <a:pt x="8" y="0"/>
                </a:lnTo>
                <a:lnTo>
                  <a:pt x="10" y="0"/>
                </a:lnTo>
                <a:lnTo>
                  <a:pt x="14" y="0"/>
                </a:lnTo>
                <a:lnTo>
                  <a:pt x="18" y="0"/>
                </a:lnTo>
                <a:lnTo>
                  <a:pt x="22" y="2"/>
                </a:lnTo>
                <a:lnTo>
                  <a:pt x="24" y="2"/>
                </a:lnTo>
                <a:lnTo>
                  <a:pt x="26" y="2"/>
                </a:lnTo>
                <a:lnTo>
                  <a:pt x="28" y="4"/>
                </a:lnTo>
                <a:lnTo>
                  <a:pt x="30" y="4"/>
                </a:lnTo>
                <a:lnTo>
                  <a:pt x="30" y="4"/>
                </a:lnTo>
                <a:lnTo>
                  <a:pt x="32" y="4"/>
                </a:lnTo>
                <a:lnTo>
                  <a:pt x="32" y="6"/>
                </a:lnTo>
                <a:lnTo>
                  <a:pt x="32" y="6"/>
                </a:lnTo>
                <a:lnTo>
                  <a:pt x="34" y="6"/>
                </a:lnTo>
                <a:lnTo>
                  <a:pt x="34" y="8"/>
                </a:lnTo>
                <a:lnTo>
                  <a:pt x="32" y="8"/>
                </a:lnTo>
                <a:lnTo>
                  <a:pt x="32" y="10"/>
                </a:lnTo>
                <a:lnTo>
                  <a:pt x="32" y="10"/>
                </a:lnTo>
                <a:lnTo>
                  <a:pt x="30" y="12"/>
                </a:lnTo>
                <a:lnTo>
                  <a:pt x="28" y="12"/>
                </a:lnTo>
                <a:lnTo>
                  <a:pt x="26" y="14"/>
                </a:lnTo>
                <a:lnTo>
                  <a:pt x="24" y="14"/>
                </a:lnTo>
                <a:lnTo>
                  <a:pt x="22" y="16"/>
                </a:lnTo>
                <a:lnTo>
                  <a:pt x="22" y="16"/>
                </a:lnTo>
                <a:lnTo>
                  <a:pt x="20" y="16"/>
                </a:lnTo>
                <a:lnTo>
                  <a:pt x="18" y="16"/>
                </a:lnTo>
                <a:lnTo>
                  <a:pt x="14" y="16"/>
                </a:lnTo>
                <a:lnTo>
                  <a:pt x="12" y="16"/>
                </a:lnTo>
                <a:lnTo>
                  <a:pt x="8" y="16"/>
                </a:lnTo>
                <a:lnTo>
                  <a:pt x="6" y="14"/>
                </a:lnTo>
                <a:lnTo>
                  <a:pt x="4" y="14"/>
                </a:lnTo>
                <a:lnTo>
                  <a:pt x="4" y="12"/>
                </a:lnTo>
                <a:lnTo>
                  <a:pt x="2" y="12"/>
                </a:lnTo>
                <a:lnTo>
                  <a:pt x="2" y="12"/>
                </a:lnTo>
                <a:lnTo>
                  <a:pt x="2" y="10"/>
                </a:lnTo>
                <a:lnTo>
                  <a:pt x="0" y="10"/>
                </a:lnTo>
                <a:lnTo>
                  <a:pt x="0" y="8"/>
                </a:lnTo>
                <a:lnTo>
                  <a:pt x="0" y="6"/>
                </a:lnTo>
                <a:lnTo>
                  <a:pt x="0" y="6"/>
                </a:lnTo>
                <a:lnTo>
                  <a:pt x="0" y="4"/>
                </a:lnTo>
                <a:lnTo>
                  <a:pt x="0" y="4"/>
                </a:lnTo>
                <a:lnTo>
                  <a:pt x="0"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4" name="Freeform 222"/>
          <p:cNvSpPr>
            <a:spLocks/>
          </p:cNvSpPr>
          <p:nvPr/>
        </p:nvSpPr>
        <p:spPr bwMode="auto">
          <a:xfrm>
            <a:off x="7404267" y="4691245"/>
            <a:ext cx="48498" cy="6928"/>
          </a:xfrm>
          <a:custGeom>
            <a:avLst/>
            <a:gdLst>
              <a:gd name="T0" fmla="*/ 14 w 28"/>
              <a:gd name="T1" fmla="*/ 4 h 4"/>
              <a:gd name="T2" fmla="*/ 14 w 28"/>
              <a:gd name="T3" fmla="*/ 4 h 4"/>
              <a:gd name="T4" fmla="*/ 12 w 28"/>
              <a:gd name="T5" fmla="*/ 4 h 4"/>
              <a:gd name="T6" fmla="*/ 8 w 28"/>
              <a:gd name="T7" fmla="*/ 4 h 4"/>
              <a:gd name="T8" fmla="*/ 6 w 28"/>
              <a:gd name="T9" fmla="*/ 4 h 4"/>
              <a:gd name="T10" fmla="*/ 4 w 28"/>
              <a:gd name="T11" fmla="*/ 4 h 4"/>
              <a:gd name="T12" fmla="*/ 4 w 28"/>
              <a:gd name="T13" fmla="*/ 4 h 4"/>
              <a:gd name="T14" fmla="*/ 2 w 28"/>
              <a:gd name="T15" fmla="*/ 2 h 4"/>
              <a:gd name="T16" fmla="*/ 2 w 28"/>
              <a:gd name="T17" fmla="*/ 2 h 4"/>
              <a:gd name="T18" fmla="*/ 0 w 28"/>
              <a:gd name="T19" fmla="*/ 2 h 4"/>
              <a:gd name="T20" fmla="*/ 0 w 28"/>
              <a:gd name="T21" fmla="*/ 2 h 4"/>
              <a:gd name="T22" fmla="*/ 0 w 28"/>
              <a:gd name="T23" fmla="*/ 2 h 4"/>
              <a:gd name="T24" fmla="*/ 2 w 28"/>
              <a:gd name="T25" fmla="*/ 2 h 4"/>
              <a:gd name="T26" fmla="*/ 2 w 28"/>
              <a:gd name="T27" fmla="*/ 0 h 4"/>
              <a:gd name="T28" fmla="*/ 4 w 28"/>
              <a:gd name="T29" fmla="*/ 0 h 4"/>
              <a:gd name="T30" fmla="*/ 4 w 28"/>
              <a:gd name="T31" fmla="*/ 0 h 4"/>
              <a:gd name="T32" fmla="*/ 6 w 28"/>
              <a:gd name="T33" fmla="*/ 0 h 4"/>
              <a:gd name="T34" fmla="*/ 8 w 28"/>
              <a:gd name="T35" fmla="*/ 0 h 4"/>
              <a:gd name="T36" fmla="*/ 12 w 28"/>
              <a:gd name="T37" fmla="*/ 0 h 4"/>
              <a:gd name="T38" fmla="*/ 14 w 28"/>
              <a:gd name="T39" fmla="*/ 0 h 4"/>
              <a:gd name="T40" fmla="*/ 16 w 28"/>
              <a:gd name="T41" fmla="*/ 0 h 4"/>
              <a:gd name="T42" fmla="*/ 20 w 28"/>
              <a:gd name="T43" fmla="*/ 0 h 4"/>
              <a:gd name="T44" fmla="*/ 22 w 28"/>
              <a:gd name="T45" fmla="*/ 0 h 4"/>
              <a:gd name="T46" fmla="*/ 24 w 28"/>
              <a:gd name="T47" fmla="*/ 0 h 4"/>
              <a:gd name="T48" fmla="*/ 26 w 28"/>
              <a:gd name="T49" fmla="*/ 0 h 4"/>
              <a:gd name="T50" fmla="*/ 26 w 28"/>
              <a:gd name="T51" fmla="*/ 0 h 4"/>
              <a:gd name="T52" fmla="*/ 28 w 28"/>
              <a:gd name="T53" fmla="*/ 2 h 4"/>
              <a:gd name="T54" fmla="*/ 28 w 28"/>
              <a:gd name="T55" fmla="*/ 2 h 4"/>
              <a:gd name="T56" fmla="*/ 28 w 28"/>
              <a:gd name="T57" fmla="*/ 2 h 4"/>
              <a:gd name="T58" fmla="*/ 28 w 28"/>
              <a:gd name="T59" fmla="*/ 2 h 4"/>
              <a:gd name="T60" fmla="*/ 28 w 28"/>
              <a:gd name="T61" fmla="*/ 2 h 4"/>
              <a:gd name="T62" fmla="*/ 26 w 28"/>
              <a:gd name="T63" fmla="*/ 2 h 4"/>
              <a:gd name="T64" fmla="*/ 26 w 28"/>
              <a:gd name="T65" fmla="*/ 4 h 4"/>
              <a:gd name="T66" fmla="*/ 24 w 28"/>
              <a:gd name="T67" fmla="*/ 4 h 4"/>
              <a:gd name="T68" fmla="*/ 22 w 28"/>
              <a:gd name="T69" fmla="*/ 4 h 4"/>
              <a:gd name="T70" fmla="*/ 20 w 28"/>
              <a:gd name="T71" fmla="*/ 4 h 4"/>
              <a:gd name="T72" fmla="*/ 16 w 28"/>
              <a:gd name="T73" fmla="*/ 4 h 4"/>
              <a:gd name="T74" fmla="*/ 14 w 28"/>
              <a:gd name="T7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
                <a:moveTo>
                  <a:pt x="14" y="4"/>
                </a:moveTo>
                <a:lnTo>
                  <a:pt x="14" y="4"/>
                </a:lnTo>
                <a:lnTo>
                  <a:pt x="12" y="4"/>
                </a:lnTo>
                <a:lnTo>
                  <a:pt x="8" y="4"/>
                </a:lnTo>
                <a:lnTo>
                  <a:pt x="6" y="4"/>
                </a:lnTo>
                <a:lnTo>
                  <a:pt x="4" y="4"/>
                </a:lnTo>
                <a:lnTo>
                  <a:pt x="4" y="4"/>
                </a:lnTo>
                <a:lnTo>
                  <a:pt x="2" y="2"/>
                </a:lnTo>
                <a:lnTo>
                  <a:pt x="2" y="2"/>
                </a:lnTo>
                <a:lnTo>
                  <a:pt x="0" y="2"/>
                </a:lnTo>
                <a:lnTo>
                  <a:pt x="0" y="2"/>
                </a:lnTo>
                <a:lnTo>
                  <a:pt x="0" y="2"/>
                </a:lnTo>
                <a:lnTo>
                  <a:pt x="2" y="2"/>
                </a:lnTo>
                <a:lnTo>
                  <a:pt x="2" y="0"/>
                </a:lnTo>
                <a:lnTo>
                  <a:pt x="4" y="0"/>
                </a:lnTo>
                <a:lnTo>
                  <a:pt x="4" y="0"/>
                </a:lnTo>
                <a:lnTo>
                  <a:pt x="6" y="0"/>
                </a:lnTo>
                <a:lnTo>
                  <a:pt x="8" y="0"/>
                </a:lnTo>
                <a:lnTo>
                  <a:pt x="12" y="0"/>
                </a:lnTo>
                <a:lnTo>
                  <a:pt x="14" y="0"/>
                </a:lnTo>
                <a:lnTo>
                  <a:pt x="16" y="0"/>
                </a:lnTo>
                <a:lnTo>
                  <a:pt x="20" y="0"/>
                </a:lnTo>
                <a:lnTo>
                  <a:pt x="22" y="0"/>
                </a:lnTo>
                <a:lnTo>
                  <a:pt x="24" y="0"/>
                </a:lnTo>
                <a:lnTo>
                  <a:pt x="26" y="0"/>
                </a:lnTo>
                <a:lnTo>
                  <a:pt x="26" y="0"/>
                </a:lnTo>
                <a:lnTo>
                  <a:pt x="28" y="2"/>
                </a:lnTo>
                <a:lnTo>
                  <a:pt x="28" y="2"/>
                </a:lnTo>
                <a:lnTo>
                  <a:pt x="28" y="2"/>
                </a:lnTo>
                <a:lnTo>
                  <a:pt x="28" y="2"/>
                </a:lnTo>
                <a:lnTo>
                  <a:pt x="28" y="2"/>
                </a:lnTo>
                <a:lnTo>
                  <a:pt x="26" y="2"/>
                </a:lnTo>
                <a:lnTo>
                  <a:pt x="26" y="4"/>
                </a:lnTo>
                <a:lnTo>
                  <a:pt x="24" y="4"/>
                </a:lnTo>
                <a:lnTo>
                  <a:pt x="22" y="4"/>
                </a:lnTo>
                <a:lnTo>
                  <a:pt x="20" y="4"/>
                </a:lnTo>
                <a:lnTo>
                  <a:pt x="16" y="4"/>
                </a:lnTo>
                <a:lnTo>
                  <a:pt x="14"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5" name="Freeform 223"/>
          <p:cNvSpPr>
            <a:spLocks/>
          </p:cNvSpPr>
          <p:nvPr/>
        </p:nvSpPr>
        <p:spPr bwMode="auto">
          <a:xfrm>
            <a:off x="7404267" y="4691245"/>
            <a:ext cx="48498" cy="6928"/>
          </a:xfrm>
          <a:custGeom>
            <a:avLst/>
            <a:gdLst>
              <a:gd name="T0" fmla="*/ 14 w 28"/>
              <a:gd name="T1" fmla="*/ 4 h 4"/>
              <a:gd name="T2" fmla="*/ 14 w 28"/>
              <a:gd name="T3" fmla="*/ 4 h 4"/>
              <a:gd name="T4" fmla="*/ 12 w 28"/>
              <a:gd name="T5" fmla="*/ 4 h 4"/>
              <a:gd name="T6" fmla="*/ 8 w 28"/>
              <a:gd name="T7" fmla="*/ 4 h 4"/>
              <a:gd name="T8" fmla="*/ 6 w 28"/>
              <a:gd name="T9" fmla="*/ 4 h 4"/>
              <a:gd name="T10" fmla="*/ 4 w 28"/>
              <a:gd name="T11" fmla="*/ 4 h 4"/>
              <a:gd name="T12" fmla="*/ 4 w 28"/>
              <a:gd name="T13" fmla="*/ 4 h 4"/>
              <a:gd name="T14" fmla="*/ 2 w 28"/>
              <a:gd name="T15" fmla="*/ 2 h 4"/>
              <a:gd name="T16" fmla="*/ 2 w 28"/>
              <a:gd name="T17" fmla="*/ 2 h 4"/>
              <a:gd name="T18" fmla="*/ 0 w 28"/>
              <a:gd name="T19" fmla="*/ 2 h 4"/>
              <a:gd name="T20" fmla="*/ 0 w 28"/>
              <a:gd name="T21" fmla="*/ 2 h 4"/>
              <a:gd name="T22" fmla="*/ 0 w 28"/>
              <a:gd name="T23" fmla="*/ 2 h 4"/>
              <a:gd name="T24" fmla="*/ 2 w 28"/>
              <a:gd name="T25" fmla="*/ 2 h 4"/>
              <a:gd name="T26" fmla="*/ 2 w 28"/>
              <a:gd name="T27" fmla="*/ 0 h 4"/>
              <a:gd name="T28" fmla="*/ 4 w 28"/>
              <a:gd name="T29" fmla="*/ 0 h 4"/>
              <a:gd name="T30" fmla="*/ 4 w 28"/>
              <a:gd name="T31" fmla="*/ 0 h 4"/>
              <a:gd name="T32" fmla="*/ 6 w 28"/>
              <a:gd name="T33" fmla="*/ 0 h 4"/>
              <a:gd name="T34" fmla="*/ 8 w 28"/>
              <a:gd name="T35" fmla="*/ 0 h 4"/>
              <a:gd name="T36" fmla="*/ 12 w 28"/>
              <a:gd name="T37" fmla="*/ 0 h 4"/>
              <a:gd name="T38" fmla="*/ 14 w 28"/>
              <a:gd name="T39" fmla="*/ 0 h 4"/>
              <a:gd name="T40" fmla="*/ 16 w 28"/>
              <a:gd name="T41" fmla="*/ 0 h 4"/>
              <a:gd name="T42" fmla="*/ 20 w 28"/>
              <a:gd name="T43" fmla="*/ 0 h 4"/>
              <a:gd name="T44" fmla="*/ 22 w 28"/>
              <a:gd name="T45" fmla="*/ 0 h 4"/>
              <a:gd name="T46" fmla="*/ 24 w 28"/>
              <a:gd name="T47" fmla="*/ 0 h 4"/>
              <a:gd name="T48" fmla="*/ 26 w 28"/>
              <a:gd name="T49" fmla="*/ 0 h 4"/>
              <a:gd name="T50" fmla="*/ 26 w 28"/>
              <a:gd name="T51" fmla="*/ 0 h 4"/>
              <a:gd name="T52" fmla="*/ 28 w 28"/>
              <a:gd name="T53" fmla="*/ 2 h 4"/>
              <a:gd name="T54" fmla="*/ 28 w 28"/>
              <a:gd name="T55" fmla="*/ 2 h 4"/>
              <a:gd name="T56" fmla="*/ 28 w 28"/>
              <a:gd name="T57" fmla="*/ 2 h 4"/>
              <a:gd name="T58" fmla="*/ 28 w 28"/>
              <a:gd name="T59" fmla="*/ 2 h 4"/>
              <a:gd name="T60" fmla="*/ 28 w 28"/>
              <a:gd name="T61" fmla="*/ 2 h 4"/>
              <a:gd name="T62" fmla="*/ 26 w 28"/>
              <a:gd name="T63" fmla="*/ 2 h 4"/>
              <a:gd name="T64" fmla="*/ 26 w 28"/>
              <a:gd name="T65" fmla="*/ 4 h 4"/>
              <a:gd name="T66" fmla="*/ 24 w 28"/>
              <a:gd name="T67" fmla="*/ 4 h 4"/>
              <a:gd name="T68" fmla="*/ 22 w 28"/>
              <a:gd name="T69" fmla="*/ 4 h 4"/>
              <a:gd name="T70" fmla="*/ 20 w 28"/>
              <a:gd name="T71" fmla="*/ 4 h 4"/>
              <a:gd name="T72" fmla="*/ 16 w 28"/>
              <a:gd name="T73" fmla="*/ 4 h 4"/>
              <a:gd name="T74" fmla="*/ 14 w 28"/>
              <a:gd name="T7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
                <a:moveTo>
                  <a:pt x="14" y="4"/>
                </a:moveTo>
                <a:lnTo>
                  <a:pt x="14" y="4"/>
                </a:lnTo>
                <a:lnTo>
                  <a:pt x="12" y="4"/>
                </a:lnTo>
                <a:lnTo>
                  <a:pt x="8" y="4"/>
                </a:lnTo>
                <a:lnTo>
                  <a:pt x="6" y="4"/>
                </a:lnTo>
                <a:lnTo>
                  <a:pt x="4" y="4"/>
                </a:lnTo>
                <a:lnTo>
                  <a:pt x="4" y="4"/>
                </a:lnTo>
                <a:lnTo>
                  <a:pt x="2" y="2"/>
                </a:lnTo>
                <a:lnTo>
                  <a:pt x="2" y="2"/>
                </a:lnTo>
                <a:lnTo>
                  <a:pt x="0" y="2"/>
                </a:lnTo>
                <a:lnTo>
                  <a:pt x="0" y="2"/>
                </a:lnTo>
                <a:lnTo>
                  <a:pt x="0" y="2"/>
                </a:lnTo>
                <a:lnTo>
                  <a:pt x="2" y="2"/>
                </a:lnTo>
                <a:lnTo>
                  <a:pt x="2" y="0"/>
                </a:lnTo>
                <a:lnTo>
                  <a:pt x="4" y="0"/>
                </a:lnTo>
                <a:lnTo>
                  <a:pt x="4" y="0"/>
                </a:lnTo>
                <a:lnTo>
                  <a:pt x="6" y="0"/>
                </a:lnTo>
                <a:lnTo>
                  <a:pt x="8" y="0"/>
                </a:lnTo>
                <a:lnTo>
                  <a:pt x="12" y="0"/>
                </a:lnTo>
                <a:lnTo>
                  <a:pt x="14" y="0"/>
                </a:lnTo>
                <a:lnTo>
                  <a:pt x="16" y="0"/>
                </a:lnTo>
                <a:lnTo>
                  <a:pt x="20" y="0"/>
                </a:lnTo>
                <a:lnTo>
                  <a:pt x="22" y="0"/>
                </a:lnTo>
                <a:lnTo>
                  <a:pt x="24" y="0"/>
                </a:lnTo>
                <a:lnTo>
                  <a:pt x="26" y="0"/>
                </a:lnTo>
                <a:lnTo>
                  <a:pt x="26" y="0"/>
                </a:lnTo>
                <a:lnTo>
                  <a:pt x="28" y="2"/>
                </a:lnTo>
                <a:lnTo>
                  <a:pt x="28" y="2"/>
                </a:lnTo>
                <a:lnTo>
                  <a:pt x="28" y="2"/>
                </a:lnTo>
                <a:lnTo>
                  <a:pt x="28" y="2"/>
                </a:lnTo>
                <a:lnTo>
                  <a:pt x="28" y="2"/>
                </a:lnTo>
                <a:lnTo>
                  <a:pt x="26" y="2"/>
                </a:lnTo>
                <a:lnTo>
                  <a:pt x="26" y="4"/>
                </a:lnTo>
                <a:lnTo>
                  <a:pt x="24" y="4"/>
                </a:lnTo>
                <a:lnTo>
                  <a:pt x="22" y="4"/>
                </a:lnTo>
                <a:lnTo>
                  <a:pt x="20" y="4"/>
                </a:lnTo>
                <a:lnTo>
                  <a:pt x="16" y="4"/>
                </a:lnTo>
                <a:lnTo>
                  <a:pt x="14"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6" name="Freeform 228"/>
          <p:cNvSpPr>
            <a:spLocks/>
          </p:cNvSpPr>
          <p:nvPr/>
        </p:nvSpPr>
        <p:spPr bwMode="auto">
          <a:xfrm>
            <a:off x="6766864" y="4351758"/>
            <a:ext cx="128174" cy="242490"/>
          </a:xfrm>
          <a:custGeom>
            <a:avLst/>
            <a:gdLst>
              <a:gd name="T0" fmla="*/ 48 w 74"/>
              <a:gd name="T1" fmla="*/ 46 h 140"/>
              <a:gd name="T2" fmla="*/ 46 w 74"/>
              <a:gd name="T3" fmla="*/ 46 h 140"/>
              <a:gd name="T4" fmla="*/ 46 w 74"/>
              <a:gd name="T5" fmla="*/ 44 h 140"/>
              <a:gd name="T6" fmla="*/ 42 w 74"/>
              <a:gd name="T7" fmla="*/ 42 h 140"/>
              <a:gd name="T8" fmla="*/ 38 w 74"/>
              <a:gd name="T9" fmla="*/ 40 h 140"/>
              <a:gd name="T10" fmla="*/ 30 w 74"/>
              <a:gd name="T11" fmla="*/ 38 h 140"/>
              <a:gd name="T12" fmla="*/ 28 w 74"/>
              <a:gd name="T13" fmla="*/ 36 h 140"/>
              <a:gd name="T14" fmla="*/ 26 w 74"/>
              <a:gd name="T15" fmla="*/ 34 h 140"/>
              <a:gd name="T16" fmla="*/ 24 w 74"/>
              <a:gd name="T17" fmla="*/ 32 h 140"/>
              <a:gd name="T18" fmla="*/ 22 w 74"/>
              <a:gd name="T19" fmla="*/ 26 h 140"/>
              <a:gd name="T20" fmla="*/ 18 w 74"/>
              <a:gd name="T21" fmla="*/ 14 h 140"/>
              <a:gd name="T22" fmla="*/ 14 w 74"/>
              <a:gd name="T23" fmla="*/ 4 h 140"/>
              <a:gd name="T24" fmla="*/ 0 w 74"/>
              <a:gd name="T25" fmla="*/ 12 h 140"/>
              <a:gd name="T26" fmla="*/ 2 w 74"/>
              <a:gd name="T27" fmla="*/ 30 h 140"/>
              <a:gd name="T28" fmla="*/ 2 w 74"/>
              <a:gd name="T29" fmla="*/ 42 h 140"/>
              <a:gd name="T30" fmla="*/ 4 w 74"/>
              <a:gd name="T31" fmla="*/ 56 h 140"/>
              <a:gd name="T32" fmla="*/ 6 w 74"/>
              <a:gd name="T33" fmla="*/ 72 h 140"/>
              <a:gd name="T34" fmla="*/ 6 w 74"/>
              <a:gd name="T35" fmla="*/ 84 h 140"/>
              <a:gd name="T36" fmla="*/ 8 w 74"/>
              <a:gd name="T37" fmla="*/ 90 h 140"/>
              <a:gd name="T38" fmla="*/ 10 w 74"/>
              <a:gd name="T39" fmla="*/ 94 h 140"/>
              <a:gd name="T40" fmla="*/ 12 w 74"/>
              <a:gd name="T41" fmla="*/ 98 h 140"/>
              <a:gd name="T42" fmla="*/ 18 w 74"/>
              <a:gd name="T43" fmla="*/ 104 h 140"/>
              <a:gd name="T44" fmla="*/ 28 w 74"/>
              <a:gd name="T45" fmla="*/ 116 h 140"/>
              <a:gd name="T46" fmla="*/ 34 w 74"/>
              <a:gd name="T47" fmla="*/ 126 h 140"/>
              <a:gd name="T48" fmla="*/ 38 w 74"/>
              <a:gd name="T49" fmla="*/ 130 h 140"/>
              <a:gd name="T50" fmla="*/ 40 w 74"/>
              <a:gd name="T51" fmla="*/ 134 h 140"/>
              <a:gd name="T52" fmla="*/ 44 w 74"/>
              <a:gd name="T53" fmla="*/ 136 h 140"/>
              <a:gd name="T54" fmla="*/ 52 w 74"/>
              <a:gd name="T55" fmla="*/ 138 h 140"/>
              <a:gd name="T56" fmla="*/ 60 w 74"/>
              <a:gd name="T57" fmla="*/ 140 h 140"/>
              <a:gd name="T58" fmla="*/ 64 w 74"/>
              <a:gd name="T59" fmla="*/ 140 h 140"/>
              <a:gd name="T60" fmla="*/ 68 w 74"/>
              <a:gd name="T61" fmla="*/ 140 h 140"/>
              <a:gd name="T62" fmla="*/ 70 w 74"/>
              <a:gd name="T63" fmla="*/ 138 h 140"/>
              <a:gd name="T64" fmla="*/ 72 w 74"/>
              <a:gd name="T65" fmla="*/ 138 h 140"/>
              <a:gd name="T66" fmla="*/ 74 w 74"/>
              <a:gd name="T67" fmla="*/ 136 h 140"/>
              <a:gd name="T68" fmla="*/ 74 w 74"/>
              <a:gd name="T69" fmla="*/ 134 h 140"/>
              <a:gd name="T70" fmla="*/ 74 w 74"/>
              <a:gd name="T71" fmla="*/ 128 h 140"/>
              <a:gd name="T72" fmla="*/ 74 w 74"/>
              <a:gd name="T73" fmla="*/ 116 h 140"/>
              <a:gd name="T74" fmla="*/ 74 w 74"/>
              <a:gd name="T75" fmla="*/ 102 h 140"/>
              <a:gd name="T76" fmla="*/ 72 w 74"/>
              <a:gd name="T77" fmla="*/ 90 h 140"/>
              <a:gd name="T78" fmla="*/ 70 w 74"/>
              <a:gd name="T79" fmla="*/ 84 h 140"/>
              <a:gd name="T80" fmla="*/ 70 w 74"/>
              <a:gd name="T81" fmla="*/ 78 h 140"/>
              <a:gd name="T82" fmla="*/ 68 w 74"/>
              <a:gd name="T83" fmla="*/ 74 h 140"/>
              <a:gd name="T84" fmla="*/ 64 w 74"/>
              <a:gd name="T85" fmla="*/ 70 h 140"/>
              <a:gd name="T86" fmla="*/ 56 w 74"/>
              <a:gd name="T87" fmla="*/ 62 h 140"/>
              <a:gd name="T88" fmla="*/ 52 w 74"/>
              <a:gd name="T89" fmla="*/ 56 h 140"/>
              <a:gd name="T90" fmla="*/ 48 w 74"/>
              <a:gd name="T91" fmla="*/ 52 h 140"/>
              <a:gd name="T92" fmla="*/ 48 w 74"/>
              <a:gd name="T93" fmla="*/ 48 h 140"/>
              <a:gd name="T94" fmla="*/ 48 w 74"/>
              <a:gd name="T95"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140">
                <a:moveTo>
                  <a:pt x="48" y="46"/>
                </a:moveTo>
                <a:lnTo>
                  <a:pt x="48" y="46"/>
                </a:lnTo>
                <a:lnTo>
                  <a:pt x="46" y="46"/>
                </a:lnTo>
                <a:lnTo>
                  <a:pt x="46" y="46"/>
                </a:lnTo>
                <a:lnTo>
                  <a:pt x="46" y="44"/>
                </a:lnTo>
                <a:lnTo>
                  <a:pt x="46" y="44"/>
                </a:lnTo>
                <a:lnTo>
                  <a:pt x="44" y="42"/>
                </a:lnTo>
                <a:lnTo>
                  <a:pt x="42" y="42"/>
                </a:lnTo>
                <a:lnTo>
                  <a:pt x="42" y="42"/>
                </a:lnTo>
                <a:lnTo>
                  <a:pt x="38" y="40"/>
                </a:lnTo>
                <a:lnTo>
                  <a:pt x="34" y="38"/>
                </a:lnTo>
                <a:lnTo>
                  <a:pt x="30" y="38"/>
                </a:lnTo>
                <a:lnTo>
                  <a:pt x="30" y="38"/>
                </a:lnTo>
                <a:lnTo>
                  <a:pt x="28" y="36"/>
                </a:lnTo>
                <a:lnTo>
                  <a:pt x="26" y="36"/>
                </a:lnTo>
                <a:lnTo>
                  <a:pt x="26" y="34"/>
                </a:lnTo>
                <a:lnTo>
                  <a:pt x="24" y="34"/>
                </a:lnTo>
                <a:lnTo>
                  <a:pt x="24" y="32"/>
                </a:lnTo>
                <a:lnTo>
                  <a:pt x="22" y="28"/>
                </a:lnTo>
                <a:lnTo>
                  <a:pt x="22" y="26"/>
                </a:lnTo>
                <a:lnTo>
                  <a:pt x="20" y="20"/>
                </a:lnTo>
                <a:lnTo>
                  <a:pt x="18" y="14"/>
                </a:lnTo>
                <a:lnTo>
                  <a:pt x="16" y="8"/>
                </a:lnTo>
                <a:lnTo>
                  <a:pt x="14" y="4"/>
                </a:lnTo>
                <a:lnTo>
                  <a:pt x="14" y="0"/>
                </a:lnTo>
                <a:lnTo>
                  <a:pt x="0" y="12"/>
                </a:lnTo>
                <a:lnTo>
                  <a:pt x="2" y="22"/>
                </a:lnTo>
                <a:lnTo>
                  <a:pt x="2" y="30"/>
                </a:lnTo>
                <a:lnTo>
                  <a:pt x="2" y="36"/>
                </a:lnTo>
                <a:lnTo>
                  <a:pt x="2" y="42"/>
                </a:lnTo>
                <a:lnTo>
                  <a:pt x="4" y="50"/>
                </a:lnTo>
                <a:lnTo>
                  <a:pt x="4" y="56"/>
                </a:lnTo>
                <a:lnTo>
                  <a:pt x="4" y="64"/>
                </a:lnTo>
                <a:lnTo>
                  <a:pt x="6" y="72"/>
                </a:lnTo>
                <a:lnTo>
                  <a:pt x="6" y="80"/>
                </a:lnTo>
                <a:lnTo>
                  <a:pt x="6" y="84"/>
                </a:lnTo>
                <a:lnTo>
                  <a:pt x="8" y="86"/>
                </a:lnTo>
                <a:lnTo>
                  <a:pt x="8" y="90"/>
                </a:lnTo>
                <a:lnTo>
                  <a:pt x="10" y="92"/>
                </a:lnTo>
                <a:lnTo>
                  <a:pt x="10" y="94"/>
                </a:lnTo>
                <a:lnTo>
                  <a:pt x="10" y="94"/>
                </a:lnTo>
                <a:lnTo>
                  <a:pt x="12" y="98"/>
                </a:lnTo>
                <a:lnTo>
                  <a:pt x="16" y="102"/>
                </a:lnTo>
                <a:lnTo>
                  <a:pt x="18" y="104"/>
                </a:lnTo>
                <a:lnTo>
                  <a:pt x="22" y="112"/>
                </a:lnTo>
                <a:lnTo>
                  <a:pt x="28" y="116"/>
                </a:lnTo>
                <a:lnTo>
                  <a:pt x="30" y="120"/>
                </a:lnTo>
                <a:lnTo>
                  <a:pt x="34" y="126"/>
                </a:lnTo>
                <a:lnTo>
                  <a:pt x="36" y="128"/>
                </a:lnTo>
                <a:lnTo>
                  <a:pt x="38" y="130"/>
                </a:lnTo>
                <a:lnTo>
                  <a:pt x="40" y="132"/>
                </a:lnTo>
                <a:lnTo>
                  <a:pt x="40" y="134"/>
                </a:lnTo>
                <a:lnTo>
                  <a:pt x="42" y="134"/>
                </a:lnTo>
                <a:lnTo>
                  <a:pt x="44" y="136"/>
                </a:lnTo>
                <a:lnTo>
                  <a:pt x="48" y="136"/>
                </a:lnTo>
                <a:lnTo>
                  <a:pt x="52" y="138"/>
                </a:lnTo>
                <a:lnTo>
                  <a:pt x="58" y="140"/>
                </a:lnTo>
                <a:lnTo>
                  <a:pt x="60" y="140"/>
                </a:lnTo>
                <a:lnTo>
                  <a:pt x="62" y="140"/>
                </a:lnTo>
                <a:lnTo>
                  <a:pt x="64" y="140"/>
                </a:lnTo>
                <a:lnTo>
                  <a:pt x="66" y="140"/>
                </a:lnTo>
                <a:lnTo>
                  <a:pt x="68" y="140"/>
                </a:lnTo>
                <a:lnTo>
                  <a:pt x="70" y="140"/>
                </a:lnTo>
                <a:lnTo>
                  <a:pt x="70" y="138"/>
                </a:lnTo>
                <a:lnTo>
                  <a:pt x="72" y="138"/>
                </a:lnTo>
                <a:lnTo>
                  <a:pt x="72" y="138"/>
                </a:lnTo>
                <a:lnTo>
                  <a:pt x="72" y="138"/>
                </a:lnTo>
                <a:lnTo>
                  <a:pt x="74" y="136"/>
                </a:lnTo>
                <a:lnTo>
                  <a:pt x="74" y="134"/>
                </a:lnTo>
                <a:lnTo>
                  <a:pt x="74" y="134"/>
                </a:lnTo>
                <a:lnTo>
                  <a:pt x="74" y="130"/>
                </a:lnTo>
                <a:lnTo>
                  <a:pt x="74" y="128"/>
                </a:lnTo>
                <a:lnTo>
                  <a:pt x="74" y="122"/>
                </a:lnTo>
                <a:lnTo>
                  <a:pt x="74" y="116"/>
                </a:lnTo>
                <a:lnTo>
                  <a:pt x="74" y="110"/>
                </a:lnTo>
                <a:lnTo>
                  <a:pt x="74" y="102"/>
                </a:lnTo>
                <a:lnTo>
                  <a:pt x="72" y="96"/>
                </a:lnTo>
                <a:lnTo>
                  <a:pt x="72" y="90"/>
                </a:lnTo>
                <a:lnTo>
                  <a:pt x="72" y="86"/>
                </a:lnTo>
                <a:lnTo>
                  <a:pt x="70" y="84"/>
                </a:lnTo>
                <a:lnTo>
                  <a:pt x="70" y="80"/>
                </a:lnTo>
                <a:lnTo>
                  <a:pt x="70" y="78"/>
                </a:lnTo>
                <a:lnTo>
                  <a:pt x="68" y="76"/>
                </a:lnTo>
                <a:lnTo>
                  <a:pt x="68" y="74"/>
                </a:lnTo>
                <a:lnTo>
                  <a:pt x="66" y="72"/>
                </a:lnTo>
                <a:lnTo>
                  <a:pt x="64" y="70"/>
                </a:lnTo>
                <a:lnTo>
                  <a:pt x="60" y="66"/>
                </a:lnTo>
                <a:lnTo>
                  <a:pt x="56" y="62"/>
                </a:lnTo>
                <a:lnTo>
                  <a:pt x="54" y="58"/>
                </a:lnTo>
                <a:lnTo>
                  <a:pt x="52" y="56"/>
                </a:lnTo>
                <a:lnTo>
                  <a:pt x="50" y="54"/>
                </a:lnTo>
                <a:lnTo>
                  <a:pt x="48" y="52"/>
                </a:lnTo>
                <a:lnTo>
                  <a:pt x="48" y="50"/>
                </a:lnTo>
                <a:lnTo>
                  <a:pt x="48" y="48"/>
                </a:lnTo>
                <a:lnTo>
                  <a:pt x="48" y="46"/>
                </a:lnTo>
                <a:lnTo>
                  <a:pt x="48" y="4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7" name="Freeform 229"/>
          <p:cNvSpPr>
            <a:spLocks/>
          </p:cNvSpPr>
          <p:nvPr/>
        </p:nvSpPr>
        <p:spPr bwMode="auto">
          <a:xfrm>
            <a:off x="6766864" y="4351758"/>
            <a:ext cx="128174" cy="242490"/>
          </a:xfrm>
          <a:custGeom>
            <a:avLst/>
            <a:gdLst>
              <a:gd name="T0" fmla="*/ 48 w 74"/>
              <a:gd name="T1" fmla="*/ 46 h 140"/>
              <a:gd name="T2" fmla="*/ 46 w 74"/>
              <a:gd name="T3" fmla="*/ 46 h 140"/>
              <a:gd name="T4" fmla="*/ 46 w 74"/>
              <a:gd name="T5" fmla="*/ 44 h 140"/>
              <a:gd name="T6" fmla="*/ 42 w 74"/>
              <a:gd name="T7" fmla="*/ 42 h 140"/>
              <a:gd name="T8" fmla="*/ 38 w 74"/>
              <a:gd name="T9" fmla="*/ 40 h 140"/>
              <a:gd name="T10" fmla="*/ 30 w 74"/>
              <a:gd name="T11" fmla="*/ 38 h 140"/>
              <a:gd name="T12" fmla="*/ 28 w 74"/>
              <a:gd name="T13" fmla="*/ 36 h 140"/>
              <a:gd name="T14" fmla="*/ 26 w 74"/>
              <a:gd name="T15" fmla="*/ 34 h 140"/>
              <a:gd name="T16" fmla="*/ 24 w 74"/>
              <a:gd name="T17" fmla="*/ 32 h 140"/>
              <a:gd name="T18" fmla="*/ 22 w 74"/>
              <a:gd name="T19" fmla="*/ 26 h 140"/>
              <a:gd name="T20" fmla="*/ 18 w 74"/>
              <a:gd name="T21" fmla="*/ 14 h 140"/>
              <a:gd name="T22" fmla="*/ 14 w 74"/>
              <a:gd name="T23" fmla="*/ 4 h 140"/>
              <a:gd name="T24" fmla="*/ 0 w 74"/>
              <a:gd name="T25" fmla="*/ 12 h 140"/>
              <a:gd name="T26" fmla="*/ 2 w 74"/>
              <a:gd name="T27" fmla="*/ 30 h 140"/>
              <a:gd name="T28" fmla="*/ 2 w 74"/>
              <a:gd name="T29" fmla="*/ 42 h 140"/>
              <a:gd name="T30" fmla="*/ 4 w 74"/>
              <a:gd name="T31" fmla="*/ 56 h 140"/>
              <a:gd name="T32" fmla="*/ 6 w 74"/>
              <a:gd name="T33" fmla="*/ 72 h 140"/>
              <a:gd name="T34" fmla="*/ 6 w 74"/>
              <a:gd name="T35" fmla="*/ 84 h 140"/>
              <a:gd name="T36" fmla="*/ 8 w 74"/>
              <a:gd name="T37" fmla="*/ 90 h 140"/>
              <a:gd name="T38" fmla="*/ 10 w 74"/>
              <a:gd name="T39" fmla="*/ 94 h 140"/>
              <a:gd name="T40" fmla="*/ 12 w 74"/>
              <a:gd name="T41" fmla="*/ 98 h 140"/>
              <a:gd name="T42" fmla="*/ 18 w 74"/>
              <a:gd name="T43" fmla="*/ 104 h 140"/>
              <a:gd name="T44" fmla="*/ 28 w 74"/>
              <a:gd name="T45" fmla="*/ 116 h 140"/>
              <a:gd name="T46" fmla="*/ 34 w 74"/>
              <a:gd name="T47" fmla="*/ 126 h 140"/>
              <a:gd name="T48" fmla="*/ 38 w 74"/>
              <a:gd name="T49" fmla="*/ 130 h 140"/>
              <a:gd name="T50" fmla="*/ 40 w 74"/>
              <a:gd name="T51" fmla="*/ 134 h 140"/>
              <a:gd name="T52" fmla="*/ 44 w 74"/>
              <a:gd name="T53" fmla="*/ 136 h 140"/>
              <a:gd name="T54" fmla="*/ 52 w 74"/>
              <a:gd name="T55" fmla="*/ 138 h 140"/>
              <a:gd name="T56" fmla="*/ 60 w 74"/>
              <a:gd name="T57" fmla="*/ 140 h 140"/>
              <a:gd name="T58" fmla="*/ 64 w 74"/>
              <a:gd name="T59" fmla="*/ 140 h 140"/>
              <a:gd name="T60" fmla="*/ 68 w 74"/>
              <a:gd name="T61" fmla="*/ 140 h 140"/>
              <a:gd name="T62" fmla="*/ 70 w 74"/>
              <a:gd name="T63" fmla="*/ 138 h 140"/>
              <a:gd name="T64" fmla="*/ 72 w 74"/>
              <a:gd name="T65" fmla="*/ 138 h 140"/>
              <a:gd name="T66" fmla="*/ 74 w 74"/>
              <a:gd name="T67" fmla="*/ 136 h 140"/>
              <a:gd name="T68" fmla="*/ 74 w 74"/>
              <a:gd name="T69" fmla="*/ 134 h 140"/>
              <a:gd name="T70" fmla="*/ 74 w 74"/>
              <a:gd name="T71" fmla="*/ 128 h 140"/>
              <a:gd name="T72" fmla="*/ 74 w 74"/>
              <a:gd name="T73" fmla="*/ 116 h 140"/>
              <a:gd name="T74" fmla="*/ 74 w 74"/>
              <a:gd name="T75" fmla="*/ 102 h 140"/>
              <a:gd name="T76" fmla="*/ 72 w 74"/>
              <a:gd name="T77" fmla="*/ 90 h 140"/>
              <a:gd name="T78" fmla="*/ 70 w 74"/>
              <a:gd name="T79" fmla="*/ 84 h 140"/>
              <a:gd name="T80" fmla="*/ 70 w 74"/>
              <a:gd name="T81" fmla="*/ 78 h 140"/>
              <a:gd name="T82" fmla="*/ 68 w 74"/>
              <a:gd name="T83" fmla="*/ 74 h 140"/>
              <a:gd name="T84" fmla="*/ 64 w 74"/>
              <a:gd name="T85" fmla="*/ 70 h 140"/>
              <a:gd name="T86" fmla="*/ 56 w 74"/>
              <a:gd name="T87" fmla="*/ 62 h 140"/>
              <a:gd name="T88" fmla="*/ 52 w 74"/>
              <a:gd name="T89" fmla="*/ 56 h 140"/>
              <a:gd name="T90" fmla="*/ 48 w 74"/>
              <a:gd name="T91" fmla="*/ 52 h 140"/>
              <a:gd name="T92" fmla="*/ 48 w 74"/>
              <a:gd name="T93" fmla="*/ 48 h 140"/>
              <a:gd name="T94" fmla="*/ 48 w 74"/>
              <a:gd name="T95"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140">
                <a:moveTo>
                  <a:pt x="48" y="46"/>
                </a:moveTo>
                <a:lnTo>
                  <a:pt x="48" y="46"/>
                </a:lnTo>
                <a:lnTo>
                  <a:pt x="46" y="46"/>
                </a:lnTo>
                <a:lnTo>
                  <a:pt x="46" y="46"/>
                </a:lnTo>
                <a:lnTo>
                  <a:pt x="46" y="44"/>
                </a:lnTo>
                <a:lnTo>
                  <a:pt x="46" y="44"/>
                </a:lnTo>
                <a:lnTo>
                  <a:pt x="44" y="42"/>
                </a:lnTo>
                <a:lnTo>
                  <a:pt x="42" y="42"/>
                </a:lnTo>
                <a:lnTo>
                  <a:pt x="42" y="42"/>
                </a:lnTo>
                <a:lnTo>
                  <a:pt x="38" y="40"/>
                </a:lnTo>
                <a:lnTo>
                  <a:pt x="34" y="38"/>
                </a:lnTo>
                <a:lnTo>
                  <a:pt x="30" y="38"/>
                </a:lnTo>
                <a:lnTo>
                  <a:pt x="30" y="38"/>
                </a:lnTo>
                <a:lnTo>
                  <a:pt x="28" y="36"/>
                </a:lnTo>
                <a:lnTo>
                  <a:pt x="26" y="36"/>
                </a:lnTo>
                <a:lnTo>
                  <a:pt x="26" y="34"/>
                </a:lnTo>
                <a:lnTo>
                  <a:pt x="24" y="34"/>
                </a:lnTo>
                <a:lnTo>
                  <a:pt x="24" y="32"/>
                </a:lnTo>
                <a:lnTo>
                  <a:pt x="22" y="28"/>
                </a:lnTo>
                <a:lnTo>
                  <a:pt x="22" y="26"/>
                </a:lnTo>
                <a:lnTo>
                  <a:pt x="20" y="20"/>
                </a:lnTo>
                <a:lnTo>
                  <a:pt x="18" y="14"/>
                </a:lnTo>
                <a:lnTo>
                  <a:pt x="16" y="8"/>
                </a:lnTo>
                <a:lnTo>
                  <a:pt x="14" y="4"/>
                </a:lnTo>
                <a:lnTo>
                  <a:pt x="14" y="0"/>
                </a:lnTo>
                <a:lnTo>
                  <a:pt x="0" y="12"/>
                </a:lnTo>
                <a:lnTo>
                  <a:pt x="2" y="22"/>
                </a:lnTo>
                <a:lnTo>
                  <a:pt x="2" y="30"/>
                </a:lnTo>
                <a:lnTo>
                  <a:pt x="2" y="36"/>
                </a:lnTo>
                <a:lnTo>
                  <a:pt x="2" y="42"/>
                </a:lnTo>
                <a:lnTo>
                  <a:pt x="4" y="50"/>
                </a:lnTo>
                <a:lnTo>
                  <a:pt x="4" y="56"/>
                </a:lnTo>
                <a:lnTo>
                  <a:pt x="4" y="64"/>
                </a:lnTo>
                <a:lnTo>
                  <a:pt x="6" y="72"/>
                </a:lnTo>
                <a:lnTo>
                  <a:pt x="6" y="80"/>
                </a:lnTo>
                <a:lnTo>
                  <a:pt x="6" y="84"/>
                </a:lnTo>
                <a:lnTo>
                  <a:pt x="8" y="86"/>
                </a:lnTo>
                <a:lnTo>
                  <a:pt x="8" y="90"/>
                </a:lnTo>
                <a:lnTo>
                  <a:pt x="10" y="92"/>
                </a:lnTo>
                <a:lnTo>
                  <a:pt x="10" y="94"/>
                </a:lnTo>
                <a:lnTo>
                  <a:pt x="10" y="94"/>
                </a:lnTo>
                <a:lnTo>
                  <a:pt x="12" y="98"/>
                </a:lnTo>
                <a:lnTo>
                  <a:pt x="16" y="102"/>
                </a:lnTo>
                <a:lnTo>
                  <a:pt x="18" y="104"/>
                </a:lnTo>
                <a:lnTo>
                  <a:pt x="22" y="112"/>
                </a:lnTo>
                <a:lnTo>
                  <a:pt x="28" y="116"/>
                </a:lnTo>
                <a:lnTo>
                  <a:pt x="30" y="120"/>
                </a:lnTo>
                <a:lnTo>
                  <a:pt x="34" y="126"/>
                </a:lnTo>
                <a:lnTo>
                  <a:pt x="36" y="128"/>
                </a:lnTo>
                <a:lnTo>
                  <a:pt x="38" y="130"/>
                </a:lnTo>
                <a:lnTo>
                  <a:pt x="40" y="132"/>
                </a:lnTo>
                <a:lnTo>
                  <a:pt x="40" y="134"/>
                </a:lnTo>
                <a:lnTo>
                  <a:pt x="42" y="134"/>
                </a:lnTo>
                <a:lnTo>
                  <a:pt x="44" y="136"/>
                </a:lnTo>
                <a:lnTo>
                  <a:pt x="48" y="136"/>
                </a:lnTo>
                <a:lnTo>
                  <a:pt x="52" y="138"/>
                </a:lnTo>
                <a:lnTo>
                  <a:pt x="58" y="140"/>
                </a:lnTo>
                <a:lnTo>
                  <a:pt x="60" y="140"/>
                </a:lnTo>
                <a:lnTo>
                  <a:pt x="62" y="140"/>
                </a:lnTo>
                <a:lnTo>
                  <a:pt x="64" y="140"/>
                </a:lnTo>
                <a:lnTo>
                  <a:pt x="66" y="140"/>
                </a:lnTo>
                <a:lnTo>
                  <a:pt x="68" y="140"/>
                </a:lnTo>
                <a:lnTo>
                  <a:pt x="70" y="140"/>
                </a:lnTo>
                <a:lnTo>
                  <a:pt x="70" y="138"/>
                </a:lnTo>
                <a:lnTo>
                  <a:pt x="72" y="138"/>
                </a:lnTo>
                <a:lnTo>
                  <a:pt x="72" y="138"/>
                </a:lnTo>
                <a:lnTo>
                  <a:pt x="72" y="138"/>
                </a:lnTo>
                <a:lnTo>
                  <a:pt x="74" y="136"/>
                </a:lnTo>
                <a:lnTo>
                  <a:pt x="74" y="134"/>
                </a:lnTo>
                <a:lnTo>
                  <a:pt x="74" y="134"/>
                </a:lnTo>
                <a:lnTo>
                  <a:pt x="74" y="130"/>
                </a:lnTo>
                <a:lnTo>
                  <a:pt x="74" y="128"/>
                </a:lnTo>
                <a:lnTo>
                  <a:pt x="74" y="122"/>
                </a:lnTo>
                <a:lnTo>
                  <a:pt x="74" y="116"/>
                </a:lnTo>
                <a:lnTo>
                  <a:pt x="74" y="110"/>
                </a:lnTo>
                <a:lnTo>
                  <a:pt x="74" y="102"/>
                </a:lnTo>
                <a:lnTo>
                  <a:pt x="72" y="96"/>
                </a:lnTo>
                <a:lnTo>
                  <a:pt x="72" y="90"/>
                </a:lnTo>
                <a:lnTo>
                  <a:pt x="72" y="86"/>
                </a:lnTo>
                <a:lnTo>
                  <a:pt x="70" y="84"/>
                </a:lnTo>
                <a:lnTo>
                  <a:pt x="70" y="80"/>
                </a:lnTo>
                <a:lnTo>
                  <a:pt x="70" y="78"/>
                </a:lnTo>
                <a:lnTo>
                  <a:pt x="68" y="76"/>
                </a:lnTo>
                <a:lnTo>
                  <a:pt x="68" y="74"/>
                </a:lnTo>
                <a:lnTo>
                  <a:pt x="66" y="72"/>
                </a:lnTo>
                <a:lnTo>
                  <a:pt x="64" y="70"/>
                </a:lnTo>
                <a:lnTo>
                  <a:pt x="60" y="66"/>
                </a:lnTo>
                <a:lnTo>
                  <a:pt x="56" y="62"/>
                </a:lnTo>
                <a:lnTo>
                  <a:pt x="54" y="58"/>
                </a:lnTo>
                <a:lnTo>
                  <a:pt x="52" y="56"/>
                </a:lnTo>
                <a:lnTo>
                  <a:pt x="50" y="54"/>
                </a:lnTo>
                <a:lnTo>
                  <a:pt x="48" y="52"/>
                </a:lnTo>
                <a:lnTo>
                  <a:pt x="48" y="50"/>
                </a:lnTo>
                <a:lnTo>
                  <a:pt x="48" y="48"/>
                </a:lnTo>
                <a:lnTo>
                  <a:pt x="48" y="46"/>
                </a:lnTo>
                <a:lnTo>
                  <a:pt x="48" y="4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8" name="Freeform 230"/>
          <p:cNvSpPr>
            <a:spLocks/>
          </p:cNvSpPr>
          <p:nvPr/>
        </p:nvSpPr>
        <p:spPr bwMode="auto">
          <a:xfrm>
            <a:off x="6766864" y="4351758"/>
            <a:ext cx="128174" cy="242490"/>
          </a:xfrm>
          <a:custGeom>
            <a:avLst/>
            <a:gdLst>
              <a:gd name="T0" fmla="*/ 48 w 74"/>
              <a:gd name="T1" fmla="*/ 46 h 140"/>
              <a:gd name="T2" fmla="*/ 46 w 74"/>
              <a:gd name="T3" fmla="*/ 46 h 140"/>
              <a:gd name="T4" fmla="*/ 46 w 74"/>
              <a:gd name="T5" fmla="*/ 44 h 140"/>
              <a:gd name="T6" fmla="*/ 42 w 74"/>
              <a:gd name="T7" fmla="*/ 42 h 140"/>
              <a:gd name="T8" fmla="*/ 38 w 74"/>
              <a:gd name="T9" fmla="*/ 40 h 140"/>
              <a:gd name="T10" fmla="*/ 30 w 74"/>
              <a:gd name="T11" fmla="*/ 38 h 140"/>
              <a:gd name="T12" fmla="*/ 28 w 74"/>
              <a:gd name="T13" fmla="*/ 36 h 140"/>
              <a:gd name="T14" fmla="*/ 26 w 74"/>
              <a:gd name="T15" fmla="*/ 34 h 140"/>
              <a:gd name="T16" fmla="*/ 24 w 74"/>
              <a:gd name="T17" fmla="*/ 32 h 140"/>
              <a:gd name="T18" fmla="*/ 22 w 74"/>
              <a:gd name="T19" fmla="*/ 26 h 140"/>
              <a:gd name="T20" fmla="*/ 18 w 74"/>
              <a:gd name="T21" fmla="*/ 14 h 140"/>
              <a:gd name="T22" fmla="*/ 14 w 74"/>
              <a:gd name="T23" fmla="*/ 4 h 140"/>
              <a:gd name="T24" fmla="*/ 0 w 74"/>
              <a:gd name="T25" fmla="*/ 12 h 140"/>
              <a:gd name="T26" fmla="*/ 2 w 74"/>
              <a:gd name="T27" fmla="*/ 30 h 140"/>
              <a:gd name="T28" fmla="*/ 2 w 74"/>
              <a:gd name="T29" fmla="*/ 42 h 140"/>
              <a:gd name="T30" fmla="*/ 4 w 74"/>
              <a:gd name="T31" fmla="*/ 56 h 140"/>
              <a:gd name="T32" fmla="*/ 6 w 74"/>
              <a:gd name="T33" fmla="*/ 72 h 140"/>
              <a:gd name="T34" fmla="*/ 6 w 74"/>
              <a:gd name="T35" fmla="*/ 84 h 140"/>
              <a:gd name="T36" fmla="*/ 8 w 74"/>
              <a:gd name="T37" fmla="*/ 90 h 140"/>
              <a:gd name="T38" fmla="*/ 10 w 74"/>
              <a:gd name="T39" fmla="*/ 94 h 140"/>
              <a:gd name="T40" fmla="*/ 12 w 74"/>
              <a:gd name="T41" fmla="*/ 98 h 140"/>
              <a:gd name="T42" fmla="*/ 18 w 74"/>
              <a:gd name="T43" fmla="*/ 104 h 140"/>
              <a:gd name="T44" fmla="*/ 28 w 74"/>
              <a:gd name="T45" fmla="*/ 116 h 140"/>
              <a:gd name="T46" fmla="*/ 34 w 74"/>
              <a:gd name="T47" fmla="*/ 126 h 140"/>
              <a:gd name="T48" fmla="*/ 38 w 74"/>
              <a:gd name="T49" fmla="*/ 130 h 140"/>
              <a:gd name="T50" fmla="*/ 40 w 74"/>
              <a:gd name="T51" fmla="*/ 134 h 140"/>
              <a:gd name="T52" fmla="*/ 44 w 74"/>
              <a:gd name="T53" fmla="*/ 136 h 140"/>
              <a:gd name="T54" fmla="*/ 52 w 74"/>
              <a:gd name="T55" fmla="*/ 138 h 140"/>
              <a:gd name="T56" fmla="*/ 60 w 74"/>
              <a:gd name="T57" fmla="*/ 140 h 140"/>
              <a:gd name="T58" fmla="*/ 64 w 74"/>
              <a:gd name="T59" fmla="*/ 140 h 140"/>
              <a:gd name="T60" fmla="*/ 68 w 74"/>
              <a:gd name="T61" fmla="*/ 140 h 140"/>
              <a:gd name="T62" fmla="*/ 70 w 74"/>
              <a:gd name="T63" fmla="*/ 138 h 140"/>
              <a:gd name="T64" fmla="*/ 72 w 74"/>
              <a:gd name="T65" fmla="*/ 138 h 140"/>
              <a:gd name="T66" fmla="*/ 74 w 74"/>
              <a:gd name="T67" fmla="*/ 136 h 140"/>
              <a:gd name="T68" fmla="*/ 74 w 74"/>
              <a:gd name="T69" fmla="*/ 134 h 140"/>
              <a:gd name="T70" fmla="*/ 74 w 74"/>
              <a:gd name="T71" fmla="*/ 128 h 140"/>
              <a:gd name="T72" fmla="*/ 74 w 74"/>
              <a:gd name="T73" fmla="*/ 116 h 140"/>
              <a:gd name="T74" fmla="*/ 74 w 74"/>
              <a:gd name="T75" fmla="*/ 102 h 140"/>
              <a:gd name="T76" fmla="*/ 72 w 74"/>
              <a:gd name="T77" fmla="*/ 90 h 140"/>
              <a:gd name="T78" fmla="*/ 70 w 74"/>
              <a:gd name="T79" fmla="*/ 84 h 140"/>
              <a:gd name="T80" fmla="*/ 70 w 74"/>
              <a:gd name="T81" fmla="*/ 78 h 140"/>
              <a:gd name="T82" fmla="*/ 68 w 74"/>
              <a:gd name="T83" fmla="*/ 74 h 140"/>
              <a:gd name="T84" fmla="*/ 64 w 74"/>
              <a:gd name="T85" fmla="*/ 70 h 140"/>
              <a:gd name="T86" fmla="*/ 56 w 74"/>
              <a:gd name="T87" fmla="*/ 62 h 140"/>
              <a:gd name="T88" fmla="*/ 52 w 74"/>
              <a:gd name="T89" fmla="*/ 56 h 140"/>
              <a:gd name="T90" fmla="*/ 48 w 74"/>
              <a:gd name="T91" fmla="*/ 52 h 140"/>
              <a:gd name="T92" fmla="*/ 48 w 74"/>
              <a:gd name="T93" fmla="*/ 48 h 140"/>
              <a:gd name="T94" fmla="*/ 48 w 74"/>
              <a:gd name="T95"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140">
                <a:moveTo>
                  <a:pt x="48" y="46"/>
                </a:moveTo>
                <a:lnTo>
                  <a:pt x="48" y="46"/>
                </a:lnTo>
                <a:lnTo>
                  <a:pt x="46" y="46"/>
                </a:lnTo>
                <a:lnTo>
                  <a:pt x="46" y="46"/>
                </a:lnTo>
                <a:lnTo>
                  <a:pt x="46" y="44"/>
                </a:lnTo>
                <a:lnTo>
                  <a:pt x="46" y="44"/>
                </a:lnTo>
                <a:lnTo>
                  <a:pt x="44" y="42"/>
                </a:lnTo>
                <a:lnTo>
                  <a:pt x="42" y="42"/>
                </a:lnTo>
                <a:lnTo>
                  <a:pt x="42" y="42"/>
                </a:lnTo>
                <a:lnTo>
                  <a:pt x="38" y="40"/>
                </a:lnTo>
                <a:lnTo>
                  <a:pt x="34" y="38"/>
                </a:lnTo>
                <a:lnTo>
                  <a:pt x="30" y="38"/>
                </a:lnTo>
                <a:lnTo>
                  <a:pt x="30" y="38"/>
                </a:lnTo>
                <a:lnTo>
                  <a:pt x="28" y="36"/>
                </a:lnTo>
                <a:lnTo>
                  <a:pt x="26" y="36"/>
                </a:lnTo>
                <a:lnTo>
                  <a:pt x="26" y="34"/>
                </a:lnTo>
                <a:lnTo>
                  <a:pt x="24" y="34"/>
                </a:lnTo>
                <a:lnTo>
                  <a:pt x="24" y="32"/>
                </a:lnTo>
                <a:lnTo>
                  <a:pt x="22" y="28"/>
                </a:lnTo>
                <a:lnTo>
                  <a:pt x="22" y="26"/>
                </a:lnTo>
                <a:lnTo>
                  <a:pt x="20" y="20"/>
                </a:lnTo>
                <a:lnTo>
                  <a:pt x="18" y="14"/>
                </a:lnTo>
                <a:lnTo>
                  <a:pt x="16" y="8"/>
                </a:lnTo>
                <a:lnTo>
                  <a:pt x="14" y="4"/>
                </a:lnTo>
                <a:lnTo>
                  <a:pt x="14" y="0"/>
                </a:lnTo>
                <a:lnTo>
                  <a:pt x="0" y="12"/>
                </a:lnTo>
                <a:lnTo>
                  <a:pt x="2" y="22"/>
                </a:lnTo>
                <a:lnTo>
                  <a:pt x="2" y="30"/>
                </a:lnTo>
                <a:lnTo>
                  <a:pt x="2" y="36"/>
                </a:lnTo>
                <a:lnTo>
                  <a:pt x="2" y="42"/>
                </a:lnTo>
                <a:lnTo>
                  <a:pt x="4" y="50"/>
                </a:lnTo>
                <a:lnTo>
                  <a:pt x="4" y="56"/>
                </a:lnTo>
                <a:lnTo>
                  <a:pt x="4" y="64"/>
                </a:lnTo>
                <a:lnTo>
                  <a:pt x="6" y="72"/>
                </a:lnTo>
                <a:lnTo>
                  <a:pt x="6" y="80"/>
                </a:lnTo>
                <a:lnTo>
                  <a:pt x="6" y="84"/>
                </a:lnTo>
                <a:lnTo>
                  <a:pt x="8" y="86"/>
                </a:lnTo>
                <a:lnTo>
                  <a:pt x="8" y="90"/>
                </a:lnTo>
                <a:lnTo>
                  <a:pt x="10" y="92"/>
                </a:lnTo>
                <a:lnTo>
                  <a:pt x="10" y="94"/>
                </a:lnTo>
                <a:lnTo>
                  <a:pt x="10" y="94"/>
                </a:lnTo>
                <a:lnTo>
                  <a:pt x="12" y="98"/>
                </a:lnTo>
                <a:lnTo>
                  <a:pt x="16" y="102"/>
                </a:lnTo>
                <a:lnTo>
                  <a:pt x="18" y="104"/>
                </a:lnTo>
                <a:lnTo>
                  <a:pt x="22" y="112"/>
                </a:lnTo>
                <a:lnTo>
                  <a:pt x="28" y="116"/>
                </a:lnTo>
                <a:lnTo>
                  <a:pt x="30" y="120"/>
                </a:lnTo>
                <a:lnTo>
                  <a:pt x="34" y="126"/>
                </a:lnTo>
                <a:lnTo>
                  <a:pt x="36" y="128"/>
                </a:lnTo>
                <a:lnTo>
                  <a:pt x="38" y="130"/>
                </a:lnTo>
                <a:lnTo>
                  <a:pt x="40" y="132"/>
                </a:lnTo>
                <a:lnTo>
                  <a:pt x="40" y="134"/>
                </a:lnTo>
                <a:lnTo>
                  <a:pt x="42" y="134"/>
                </a:lnTo>
                <a:lnTo>
                  <a:pt x="44" y="136"/>
                </a:lnTo>
                <a:lnTo>
                  <a:pt x="48" y="136"/>
                </a:lnTo>
                <a:lnTo>
                  <a:pt x="52" y="138"/>
                </a:lnTo>
                <a:lnTo>
                  <a:pt x="58" y="140"/>
                </a:lnTo>
                <a:lnTo>
                  <a:pt x="60" y="140"/>
                </a:lnTo>
                <a:lnTo>
                  <a:pt x="62" y="140"/>
                </a:lnTo>
                <a:lnTo>
                  <a:pt x="64" y="140"/>
                </a:lnTo>
                <a:lnTo>
                  <a:pt x="66" y="140"/>
                </a:lnTo>
                <a:lnTo>
                  <a:pt x="68" y="140"/>
                </a:lnTo>
                <a:lnTo>
                  <a:pt x="70" y="140"/>
                </a:lnTo>
                <a:lnTo>
                  <a:pt x="70" y="138"/>
                </a:lnTo>
                <a:lnTo>
                  <a:pt x="72" y="138"/>
                </a:lnTo>
                <a:lnTo>
                  <a:pt x="72" y="138"/>
                </a:lnTo>
                <a:lnTo>
                  <a:pt x="72" y="138"/>
                </a:lnTo>
                <a:lnTo>
                  <a:pt x="74" y="136"/>
                </a:lnTo>
                <a:lnTo>
                  <a:pt x="74" y="134"/>
                </a:lnTo>
                <a:lnTo>
                  <a:pt x="74" y="134"/>
                </a:lnTo>
                <a:lnTo>
                  <a:pt x="74" y="130"/>
                </a:lnTo>
                <a:lnTo>
                  <a:pt x="74" y="128"/>
                </a:lnTo>
                <a:lnTo>
                  <a:pt x="74" y="122"/>
                </a:lnTo>
                <a:lnTo>
                  <a:pt x="74" y="116"/>
                </a:lnTo>
                <a:lnTo>
                  <a:pt x="74" y="110"/>
                </a:lnTo>
                <a:lnTo>
                  <a:pt x="74" y="102"/>
                </a:lnTo>
                <a:lnTo>
                  <a:pt x="72" y="96"/>
                </a:lnTo>
                <a:lnTo>
                  <a:pt x="72" y="90"/>
                </a:lnTo>
                <a:lnTo>
                  <a:pt x="72" y="86"/>
                </a:lnTo>
                <a:lnTo>
                  <a:pt x="70" y="84"/>
                </a:lnTo>
                <a:lnTo>
                  <a:pt x="70" y="80"/>
                </a:lnTo>
                <a:lnTo>
                  <a:pt x="70" y="78"/>
                </a:lnTo>
                <a:lnTo>
                  <a:pt x="68" y="76"/>
                </a:lnTo>
                <a:lnTo>
                  <a:pt x="68" y="74"/>
                </a:lnTo>
                <a:lnTo>
                  <a:pt x="66" y="72"/>
                </a:lnTo>
                <a:lnTo>
                  <a:pt x="64" y="70"/>
                </a:lnTo>
                <a:lnTo>
                  <a:pt x="60" y="66"/>
                </a:lnTo>
                <a:lnTo>
                  <a:pt x="56" y="62"/>
                </a:lnTo>
                <a:lnTo>
                  <a:pt x="54" y="58"/>
                </a:lnTo>
                <a:lnTo>
                  <a:pt x="52" y="56"/>
                </a:lnTo>
                <a:lnTo>
                  <a:pt x="50" y="54"/>
                </a:lnTo>
                <a:lnTo>
                  <a:pt x="48" y="52"/>
                </a:lnTo>
                <a:lnTo>
                  <a:pt x="48" y="50"/>
                </a:lnTo>
                <a:lnTo>
                  <a:pt x="48" y="48"/>
                </a:lnTo>
                <a:lnTo>
                  <a:pt x="48" y="46"/>
                </a:lnTo>
                <a:lnTo>
                  <a:pt x="48" y="4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49" name="Freeform 231"/>
          <p:cNvSpPr>
            <a:spLocks/>
          </p:cNvSpPr>
          <p:nvPr/>
        </p:nvSpPr>
        <p:spPr bwMode="auto">
          <a:xfrm>
            <a:off x="6766864" y="4351758"/>
            <a:ext cx="128174" cy="242490"/>
          </a:xfrm>
          <a:custGeom>
            <a:avLst/>
            <a:gdLst>
              <a:gd name="T0" fmla="*/ 48 w 74"/>
              <a:gd name="T1" fmla="*/ 46 h 140"/>
              <a:gd name="T2" fmla="*/ 46 w 74"/>
              <a:gd name="T3" fmla="*/ 46 h 140"/>
              <a:gd name="T4" fmla="*/ 46 w 74"/>
              <a:gd name="T5" fmla="*/ 44 h 140"/>
              <a:gd name="T6" fmla="*/ 42 w 74"/>
              <a:gd name="T7" fmla="*/ 42 h 140"/>
              <a:gd name="T8" fmla="*/ 38 w 74"/>
              <a:gd name="T9" fmla="*/ 40 h 140"/>
              <a:gd name="T10" fmla="*/ 30 w 74"/>
              <a:gd name="T11" fmla="*/ 38 h 140"/>
              <a:gd name="T12" fmla="*/ 28 w 74"/>
              <a:gd name="T13" fmla="*/ 36 h 140"/>
              <a:gd name="T14" fmla="*/ 26 w 74"/>
              <a:gd name="T15" fmla="*/ 34 h 140"/>
              <a:gd name="T16" fmla="*/ 24 w 74"/>
              <a:gd name="T17" fmla="*/ 32 h 140"/>
              <a:gd name="T18" fmla="*/ 22 w 74"/>
              <a:gd name="T19" fmla="*/ 26 h 140"/>
              <a:gd name="T20" fmla="*/ 18 w 74"/>
              <a:gd name="T21" fmla="*/ 14 h 140"/>
              <a:gd name="T22" fmla="*/ 14 w 74"/>
              <a:gd name="T23" fmla="*/ 4 h 140"/>
              <a:gd name="T24" fmla="*/ 0 w 74"/>
              <a:gd name="T25" fmla="*/ 12 h 140"/>
              <a:gd name="T26" fmla="*/ 2 w 74"/>
              <a:gd name="T27" fmla="*/ 30 h 140"/>
              <a:gd name="T28" fmla="*/ 2 w 74"/>
              <a:gd name="T29" fmla="*/ 42 h 140"/>
              <a:gd name="T30" fmla="*/ 4 w 74"/>
              <a:gd name="T31" fmla="*/ 56 h 140"/>
              <a:gd name="T32" fmla="*/ 6 w 74"/>
              <a:gd name="T33" fmla="*/ 72 h 140"/>
              <a:gd name="T34" fmla="*/ 6 w 74"/>
              <a:gd name="T35" fmla="*/ 84 h 140"/>
              <a:gd name="T36" fmla="*/ 8 w 74"/>
              <a:gd name="T37" fmla="*/ 90 h 140"/>
              <a:gd name="T38" fmla="*/ 10 w 74"/>
              <a:gd name="T39" fmla="*/ 94 h 140"/>
              <a:gd name="T40" fmla="*/ 12 w 74"/>
              <a:gd name="T41" fmla="*/ 98 h 140"/>
              <a:gd name="T42" fmla="*/ 18 w 74"/>
              <a:gd name="T43" fmla="*/ 104 h 140"/>
              <a:gd name="T44" fmla="*/ 28 w 74"/>
              <a:gd name="T45" fmla="*/ 116 h 140"/>
              <a:gd name="T46" fmla="*/ 34 w 74"/>
              <a:gd name="T47" fmla="*/ 126 h 140"/>
              <a:gd name="T48" fmla="*/ 38 w 74"/>
              <a:gd name="T49" fmla="*/ 130 h 140"/>
              <a:gd name="T50" fmla="*/ 40 w 74"/>
              <a:gd name="T51" fmla="*/ 134 h 140"/>
              <a:gd name="T52" fmla="*/ 44 w 74"/>
              <a:gd name="T53" fmla="*/ 136 h 140"/>
              <a:gd name="T54" fmla="*/ 52 w 74"/>
              <a:gd name="T55" fmla="*/ 138 h 140"/>
              <a:gd name="T56" fmla="*/ 60 w 74"/>
              <a:gd name="T57" fmla="*/ 140 h 140"/>
              <a:gd name="T58" fmla="*/ 64 w 74"/>
              <a:gd name="T59" fmla="*/ 140 h 140"/>
              <a:gd name="T60" fmla="*/ 68 w 74"/>
              <a:gd name="T61" fmla="*/ 140 h 140"/>
              <a:gd name="T62" fmla="*/ 70 w 74"/>
              <a:gd name="T63" fmla="*/ 138 h 140"/>
              <a:gd name="T64" fmla="*/ 72 w 74"/>
              <a:gd name="T65" fmla="*/ 138 h 140"/>
              <a:gd name="T66" fmla="*/ 74 w 74"/>
              <a:gd name="T67" fmla="*/ 136 h 140"/>
              <a:gd name="T68" fmla="*/ 74 w 74"/>
              <a:gd name="T69" fmla="*/ 134 h 140"/>
              <a:gd name="T70" fmla="*/ 74 w 74"/>
              <a:gd name="T71" fmla="*/ 128 h 140"/>
              <a:gd name="T72" fmla="*/ 74 w 74"/>
              <a:gd name="T73" fmla="*/ 116 h 140"/>
              <a:gd name="T74" fmla="*/ 74 w 74"/>
              <a:gd name="T75" fmla="*/ 102 h 140"/>
              <a:gd name="T76" fmla="*/ 72 w 74"/>
              <a:gd name="T77" fmla="*/ 90 h 140"/>
              <a:gd name="T78" fmla="*/ 70 w 74"/>
              <a:gd name="T79" fmla="*/ 84 h 140"/>
              <a:gd name="T80" fmla="*/ 70 w 74"/>
              <a:gd name="T81" fmla="*/ 78 h 140"/>
              <a:gd name="T82" fmla="*/ 68 w 74"/>
              <a:gd name="T83" fmla="*/ 74 h 140"/>
              <a:gd name="T84" fmla="*/ 64 w 74"/>
              <a:gd name="T85" fmla="*/ 70 h 140"/>
              <a:gd name="T86" fmla="*/ 56 w 74"/>
              <a:gd name="T87" fmla="*/ 62 h 140"/>
              <a:gd name="T88" fmla="*/ 52 w 74"/>
              <a:gd name="T89" fmla="*/ 56 h 140"/>
              <a:gd name="T90" fmla="*/ 48 w 74"/>
              <a:gd name="T91" fmla="*/ 52 h 140"/>
              <a:gd name="T92" fmla="*/ 48 w 74"/>
              <a:gd name="T93" fmla="*/ 48 h 140"/>
              <a:gd name="T94" fmla="*/ 48 w 74"/>
              <a:gd name="T95"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140">
                <a:moveTo>
                  <a:pt x="48" y="46"/>
                </a:moveTo>
                <a:lnTo>
                  <a:pt x="48" y="46"/>
                </a:lnTo>
                <a:lnTo>
                  <a:pt x="46" y="46"/>
                </a:lnTo>
                <a:lnTo>
                  <a:pt x="46" y="46"/>
                </a:lnTo>
                <a:lnTo>
                  <a:pt x="46" y="44"/>
                </a:lnTo>
                <a:lnTo>
                  <a:pt x="46" y="44"/>
                </a:lnTo>
                <a:lnTo>
                  <a:pt x="44" y="42"/>
                </a:lnTo>
                <a:lnTo>
                  <a:pt x="42" y="42"/>
                </a:lnTo>
                <a:lnTo>
                  <a:pt x="42" y="42"/>
                </a:lnTo>
                <a:lnTo>
                  <a:pt x="38" y="40"/>
                </a:lnTo>
                <a:lnTo>
                  <a:pt x="34" y="38"/>
                </a:lnTo>
                <a:lnTo>
                  <a:pt x="30" y="38"/>
                </a:lnTo>
                <a:lnTo>
                  <a:pt x="30" y="38"/>
                </a:lnTo>
                <a:lnTo>
                  <a:pt x="28" y="36"/>
                </a:lnTo>
                <a:lnTo>
                  <a:pt x="26" y="36"/>
                </a:lnTo>
                <a:lnTo>
                  <a:pt x="26" y="34"/>
                </a:lnTo>
                <a:lnTo>
                  <a:pt x="24" y="34"/>
                </a:lnTo>
                <a:lnTo>
                  <a:pt x="24" y="32"/>
                </a:lnTo>
                <a:lnTo>
                  <a:pt x="22" y="28"/>
                </a:lnTo>
                <a:lnTo>
                  <a:pt x="22" y="26"/>
                </a:lnTo>
                <a:lnTo>
                  <a:pt x="20" y="20"/>
                </a:lnTo>
                <a:lnTo>
                  <a:pt x="18" y="14"/>
                </a:lnTo>
                <a:lnTo>
                  <a:pt x="16" y="8"/>
                </a:lnTo>
                <a:lnTo>
                  <a:pt x="14" y="4"/>
                </a:lnTo>
                <a:lnTo>
                  <a:pt x="14" y="0"/>
                </a:lnTo>
                <a:lnTo>
                  <a:pt x="0" y="12"/>
                </a:lnTo>
                <a:lnTo>
                  <a:pt x="2" y="22"/>
                </a:lnTo>
                <a:lnTo>
                  <a:pt x="2" y="30"/>
                </a:lnTo>
                <a:lnTo>
                  <a:pt x="2" y="36"/>
                </a:lnTo>
                <a:lnTo>
                  <a:pt x="2" y="42"/>
                </a:lnTo>
                <a:lnTo>
                  <a:pt x="4" y="50"/>
                </a:lnTo>
                <a:lnTo>
                  <a:pt x="4" y="56"/>
                </a:lnTo>
                <a:lnTo>
                  <a:pt x="4" y="64"/>
                </a:lnTo>
                <a:lnTo>
                  <a:pt x="6" y="72"/>
                </a:lnTo>
                <a:lnTo>
                  <a:pt x="6" y="80"/>
                </a:lnTo>
                <a:lnTo>
                  <a:pt x="6" y="84"/>
                </a:lnTo>
                <a:lnTo>
                  <a:pt x="8" y="86"/>
                </a:lnTo>
                <a:lnTo>
                  <a:pt x="8" y="90"/>
                </a:lnTo>
                <a:lnTo>
                  <a:pt x="10" y="92"/>
                </a:lnTo>
                <a:lnTo>
                  <a:pt x="10" y="94"/>
                </a:lnTo>
                <a:lnTo>
                  <a:pt x="10" y="94"/>
                </a:lnTo>
                <a:lnTo>
                  <a:pt x="12" y="98"/>
                </a:lnTo>
                <a:lnTo>
                  <a:pt x="16" y="102"/>
                </a:lnTo>
                <a:lnTo>
                  <a:pt x="18" y="104"/>
                </a:lnTo>
                <a:lnTo>
                  <a:pt x="22" y="112"/>
                </a:lnTo>
                <a:lnTo>
                  <a:pt x="28" y="116"/>
                </a:lnTo>
                <a:lnTo>
                  <a:pt x="30" y="120"/>
                </a:lnTo>
                <a:lnTo>
                  <a:pt x="34" y="126"/>
                </a:lnTo>
                <a:lnTo>
                  <a:pt x="36" y="128"/>
                </a:lnTo>
                <a:lnTo>
                  <a:pt x="38" y="130"/>
                </a:lnTo>
                <a:lnTo>
                  <a:pt x="40" y="132"/>
                </a:lnTo>
                <a:lnTo>
                  <a:pt x="40" y="134"/>
                </a:lnTo>
                <a:lnTo>
                  <a:pt x="42" y="134"/>
                </a:lnTo>
                <a:lnTo>
                  <a:pt x="44" y="136"/>
                </a:lnTo>
                <a:lnTo>
                  <a:pt x="48" y="136"/>
                </a:lnTo>
                <a:lnTo>
                  <a:pt x="52" y="138"/>
                </a:lnTo>
                <a:lnTo>
                  <a:pt x="58" y="140"/>
                </a:lnTo>
                <a:lnTo>
                  <a:pt x="60" y="140"/>
                </a:lnTo>
                <a:lnTo>
                  <a:pt x="62" y="140"/>
                </a:lnTo>
                <a:lnTo>
                  <a:pt x="64" y="140"/>
                </a:lnTo>
                <a:lnTo>
                  <a:pt x="66" y="140"/>
                </a:lnTo>
                <a:lnTo>
                  <a:pt x="68" y="140"/>
                </a:lnTo>
                <a:lnTo>
                  <a:pt x="70" y="140"/>
                </a:lnTo>
                <a:lnTo>
                  <a:pt x="70" y="138"/>
                </a:lnTo>
                <a:lnTo>
                  <a:pt x="72" y="138"/>
                </a:lnTo>
                <a:lnTo>
                  <a:pt x="72" y="138"/>
                </a:lnTo>
                <a:lnTo>
                  <a:pt x="72" y="138"/>
                </a:lnTo>
                <a:lnTo>
                  <a:pt x="74" y="136"/>
                </a:lnTo>
                <a:lnTo>
                  <a:pt x="74" y="134"/>
                </a:lnTo>
                <a:lnTo>
                  <a:pt x="74" y="134"/>
                </a:lnTo>
                <a:lnTo>
                  <a:pt x="74" y="130"/>
                </a:lnTo>
                <a:lnTo>
                  <a:pt x="74" y="128"/>
                </a:lnTo>
                <a:lnTo>
                  <a:pt x="74" y="122"/>
                </a:lnTo>
                <a:lnTo>
                  <a:pt x="74" y="116"/>
                </a:lnTo>
                <a:lnTo>
                  <a:pt x="74" y="110"/>
                </a:lnTo>
                <a:lnTo>
                  <a:pt x="74" y="102"/>
                </a:lnTo>
                <a:lnTo>
                  <a:pt x="72" y="96"/>
                </a:lnTo>
                <a:lnTo>
                  <a:pt x="72" y="90"/>
                </a:lnTo>
                <a:lnTo>
                  <a:pt x="72" y="86"/>
                </a:lnTo>
                <a:lnTo>
                  <a:pt x="70" y="84"/>
                </a:lnTo>
                <a:lnTo>
                  <a:pt x="70" y="80"/>
                </a:lnTo>
                <a:lnTo>
                  <a:pt x="70" y="78"/>
                </a:lnTo>
                <a:lnTo>
                  <a:pt x="68" y="76"/>
                </a:lnTo>
                <a:lnTo>
                  <a:pt x="68" y="74"/>
                </a:lnTo>
                <a:lnTo>
                  <a:pt x="66" y="72"/>
                </a:lnTo>
                <a:lnTo>
                  <a:pt x="64" y="70"/>
                </a:lnTo>
                <a:lnTo>
                  <a:pt x="60" y="66"/>
                </a:lnTo>
                <a:lnTo>
                  <a:pt x="56" y="62"/>
                </a:lnTo>
                <a:lnTo>
                  <a:pt x="54" y="58"/>
                </a:lnTo>
                <a:lnTo>
                  <a:pt x="52" y="56"/>
                </a:lnTo>
                <a:lnTo>
                  <a:pt x="50" y="54"/>
                </a:lnTo>
                <a:lnTo>
                  <a:pt x="48" y="52"/>
                </a:lnTo>
                <a:lnTo>
                  <a:pt x="48" y="50"/>
                </a:lnTo>
                <a:lnTo>
                  <a:pt x="48" y="48"/>
                </a:lnTo>
                <a:lnTo>
                  <a:pt x="48" y="46"/>
                </a:lnTo>
                <a:lnTo>
                  <a:pt x="48" y="4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0" name="Freeform 232"/>
          <p:cNvSpPr>
            <a:spLocks/>
          </p:cNvSpPr>
          <p:nvPr/>
        </p:nvSpPr>
        <p:spPr bwMode="auto">
          <a:xfrm>
            <a:off x="6766864" y="4351758"/>
            <a:ext cx="128174" cy="242490"/>
          </a:xfrm>
          <a:custGeom>
            <a:avLst/>
            <a:gdLst>
              <a:gd name="T0" fmla="*/ 48 w 74"/>
              <a:gd name="T1" fmla="*/ 46 h 140"/>
              <a:gd name="T2" fmla="*/ 46 w 74"/>
              <a:gd name="T3" fmla="*/ 46 h 140"/>
              <a:gd name="T4" fmla="*/ 46 w 74"/>
              <a:gd name="T5" fmla="*/ 44 h 140"/>
              <a:gd name="T6" fmla="*/ 42 w 74"/>
              <a:gd name="T7" fmla="*/ 42 h 140"/>
              <a:gd name="T8" fmla="*/ 38 w 74"/>
              <a:gd name="T9" fmla="*/ 40 h 140"/>
              <a:gd name="T10" fmla="*/ 30 w 74"/>
              <a:gd name="T11" fmla="*/ 38 h 140"/>
              <a:gd name="T12" fmla="*/ 28 w 74"/>
              <a:gd name="T13" fmla="*/ 36 h 140"/>
              <a:gd name="T14" fmla="*/ 26 w 74"/>
              <a:gd name="T15" fmla="*/ 34 h 140"/>
              <a:gd name="T16" fmla="*/ 24 w 74"/>
              <a:gd name="T17" fmla="*/ 32 h 140"/>
              <a:gd name="T18" fmla="*/ 22 w 74"/>
              <a:gd name="T19" fmla="*/ 26 h 140"/>
              <a:gd name="T20" fmla="*/ 18 w 74"/>
              <a:gd name="T21" fmla="*/ 14 h 140"/>
              <a:gd name="T22" fmla="*/ 14 w 74"/>
              <a:gd name="T23" fmla="*/ 4 h 140"/>
              <a:gd name="T24" fmla="*/ 0 w 74"/>
              <a:gd name="T25" fmla="*/ 12 h 140"/>
              <a:gd name="T26" fmla="*/ 2 w 74"/>
              <a:gd name="T27" fmla="*/ 30 h 140"/>
              <a:gd name="T28" fmla="*/ 2 w 74"/>
              <a:gd name="T29" fmla="*/ 42 h 140"/>
              <a:gd name="T30" fmla="*/ 4 w 74"/>
              <a:gd name="T31" fmla="*/ 56 h 140"/>
              <a:gd name="T32" fmla="*/ 6 w 74"/>
              <a:gd name="T33" fmla="*/ 72 h 140"/>
              <a:gd name="T34" fmla="*/ 6 w 74"/>
              <a:gd name="T35" fmla="*/ 84 h 140"/>
              <a:gd name="T36" fmla="*/ 8 w 74"/>
              <a:gd name="T37" fmla="*/ 90 h 140"/>
              <a:gd name="T38" fmla="*/ 10 w 74"/>
              <a:gd name="T39" fmla="*/ 94 h 140"/>
              <a:gd name="T40" fmla="*/ 12 w 74"/>
              <a:gd name="T41" fmla="*/ 98 h 140"/>
              <a:gd name="T42" fmla="*/ 18 w 74"/>
              <a:gd name="T43" fmla="*/ 104 h 140"/>
              <a:gd name="T44" fmla="*/ 28 w 74"/>
              <a:gd name="T45" fmla="*/ 116 h 140"/>
              <a:gd name="T46" fmla="*/ 34 w 74"/>
              <a:gd name="T47" fmla="*/ 126 h 140"/>
              <a:gd name="T48" fmla="*/ 38 w 74"/>
              <a:gd name="T49" fmla="*/ 130 h 140"/>
              <a:gd name="T50" fmla="*/ 40 w 74"/>
              <a:gd name="T51" fmla="*/ 134 h 140"/>
              <a:gd name="T52" fmla="*/ 44 w 74"/>
              <a:gd name="T53" fmla="*/ 136 h 140"/>
              <a:gd name="T54" fmla="*/ 52 w 74"/>
              <a:gd name="T55" fmla="*/ 138 h 140"/>
              <a:gd name="T56" fmla="*/ 60 w 74"/>
              <a:gd name="T57" fmla="*/ 140 h 140"/>
              <a:gd name="T58" fmla="*/ 64 w 74"/>
              <a:gd name="T59" fmla="*/ 140 h 140"/>
              <a:gd name="T60" fmla="*/ 68 w 74"/>
              <a:gd name="T61" fmla="*/ 140 h 140"/>
              <a:gd name="T62" fmla="*/ 70 w 74"/>
              <a:gd name="T63" fmla="*/ 138 h 140"/>
              <a:gd name="T64" fmla="*/ 72 w 74"/>
              <a:gd name="T65" fmla="*/ 138 h 140"/>
              <a:gd name="T66" fmla="*/ 74 w 74"/>
              <a:gd name="T67" fmla="*/ 136 h 140"/>
              <a:gd name="T68" fmla="*/ 74 w 74"/>
              <a:gd name="T69" fmla="*/ 134 h 140"/>
              <a:gd name="T70" fmla="*/ 74 w 74"/>
              <a:gd name="T71" fmla="*/ 128 h 140"/>
              <a:gd name="T72" fmla="*/ 74 w 74"/>
              <a:gd name="T73" fmla="*/ 116 h 140"/>
              <a:gd name="T74" fmla="*/ 74 w 74"/>
              <a:gd name="T75" fmla="*/ 102 h 140"/>
              <a:gd name="T76" fmla="*/ 72 w 74"/>
              <a:gd name="T77" fmla="*/ 90 h 140"/>
              <a:gd name="T78" fmla="*/ 70 w 74"/>
              <a:gd name="T79" fmla="*/ 84 h 140"/>
              <a:gd name="T80" fmla="*/ 70 w 74"/>
              <a:gd name="T81" fmla="*/ 78 h 140"/>
              <a:gd name="T82" fmla="*/ 68 w 74"/>
              <a:gd name="T83" fmla="*/ 74 h 140"/>
              <a:gd name="T84" fmla="*/ 64 w 74"/>
              <a:gd name="T85" fmla="*/ 70 h 140"/>
              <a:gd name="T86" fmla="*/ 56 w 74"/>
              <a:gd name="T87" fmla="*/ 62 h 140"/>
              <a:gd name="T88" fmla="*/ 52 w 74"/>
              <a:gd name="T89" fmla="*/ 56 h 140"/>
              <a:gd name="T90" fmla="*/ 48 w 74"/>
              <a:gd name="T91" fmla="*/ 52 h 140"/>
              <a:gd name="T92" fmla="*/ 48 w 74"/>
              <a:gd name="T93" fmla="*/ 48 h 140"/>
              <a:gd name="T94" fmla="*/ 48 w 74"/>
              <a:gd name="T95"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140">
                <a:moveTo>
                  <a:pt x="48" y="46"/>
                </a:moveTo>
                <a:lnTo>
                  <a:pt x="48" y="46"/>
                </a:lnTo>
                <a:lnTo>
                  <a:pt x="46" y="46"/>
                </a:lnTo>
                <a:lnTo>
                  <a:pt x="46" y="46"/>
                </a:lnTo>
                <a:lnTo>
                  <a:pt x="46" y="44"/>
                </a:lnTo>
                <a:lnTo>
                  <a:pt x="46" y="44"/>
                </a:lnTo>
                <a:lnTo>
                  <a:pt x="44" y="42"/>
                </a:lnTo>
                <a:lnTo>
                  <a:pt x="42" y="42"/>
                </a:lnTo>
                <a:lnTo>
                  <a:pt x="42" y="42"/>
                </a:lnTo>
                <a:lnTo>
                  <a:pt x="38" y="40"/>
                </a:lnTo>
                <a:lnTo>
                  <a:pt x="34" y="38"/>
                </a:lnTo>
                <a:lnTo>
                  <a:pt x="30" y="38"/>
                </a:lnTo>
                <a:lnTo>
                  <a:pt x="30" y="38"/>
                </a:lnTo>
                <a:lnTo>
                  <a:pt x="28" y="36"/>
                </a:lnTo>
                <a:lnTo>
                  <a:pt x="26" y="36"/>
                </a:lnTo>
                <a:lnTo>
                  <a:pt x="26" y="34"/>
                </a:lnTo>
                <a:lnTo>
                  <a:pt x="24" y="34"/>
                </a:lnTo>
                <a:lnTo>
                  <a:pt x="24" y="32"/>
                </a:lnTo>
                <a:lnTo>
                  <a:pt x="22" y="28"/>
                </a:lnTo>
                <a:lnTo>
                  <a:pt x="22" y="26"/>
                </a:lnTo>
                <a:lnTo>
                  <a:pt x="20" y="20"/>
                </a:lnTo>
                <a:lnTo>
                  <a:pt x="18" y="14"/>
                </a:lnTo>
                <a:lnTo>
                  <a:pt x="16" y="8"/>
                </a:lnTo>
                <a:lnTo>
                  <a:pt x="14" y="4"/>
                </a:lnTo>
                <a:lnTo>
                  <a:pt x="14" y="0"/>
                </a:lnTo>
                <a:lnTo>
                  <a:pt x="0" y="12"/>
                </a:lnTo>
                <a:lnTo>
                  <a:pt x="2" y="22"/>
                </a:lnTo>
                <a:lnTo>
                  <a:pt x="2" y="30"/>
                </a:lnTo>
                <a:lnTo>
                  <a:pt x="2" y="36"/>
                </a:lnTo>
                <a:lnTo>
                  <a:pt x="2" y="42"/>
                </a:lnTo>
                <a:lnTo>
                  <a:pt x="4" y="50"/>
                </a:lnTo>
                <a:lnTo>
                  <a:pt x="4" y="56"/>
                </a:lnTo>
                <a:lnTo>
                  <a:pt x="4" y="64"/>
                </a:lnTo>
                <a:lnTo>
                  <a:pt x="6" y="72"/>
                </a:lnTo>
                <a:lnTo>
                  <a:pt x="6" y="80"/>
                </a:lnTo>
                <a:lnTo>
                  <a:pt x="6" y="84"/>
                </a:lnTo>
                <a:lnTo>
                  <a:pt x="8" y="86"/>
                </a:lnTo>
                <a:lnTo>
                  <a:pt x="8" y="90"/>
                </a:lnTo>
                <a:lnTo>
                  <a:pt x="10" y="92"/>
                </a:lnTo>
                <a:lnTo>
                  <a:pt x="10" y="94"/>
                </a:lnTo>
                <a:lnTo>
                  <a:pt x="10" y="94"/>
                </a:lnTo>
                <a:lnTo>
                  <a:pt x="12" y="98"/>
                </a:lnTo>
                <a:lnTo>
                  <a:pt x="16" y="102"/>
                </a:lnTo>
                <a:lnTo>
                  <a:pt x="18" y="104"/>
                </a:lnTo>
                <a:lnTo>
                  <a:pt x="22" y="112"/>
                </a:lnTo>
                <a:lnTo>
                  <a:pt x="28" y="116"/>
                </a:lnTo>
                <a:lnTo>
                  <a:pt x="30" y="120"/>
                </a:lnTo>
                <a:lnTo>
                  <a:pt x="34" y="126"/>
                </a:lnTo>
                <a:lnTo>
                  <a:pt x="36" y="128"/>
                </a:lnTo>
                <a:lnTo>
                  <a:pt x="38" y="130"/>
                </a:lnTo>
                <a:lnTo>
                  <a:pt x="40" y="132"/>
                </a:lnTo>
                <a:lnTo>
                  <a:pt x="40" y="134"/>
                </a:lnTo>
                <a:lnTo>
                  <a:pt x="42" y="134"/>
                </a:lnTo>
                <a:lnTo>
                  <a:pt x="44" y="136"/>
                </a:lnTo>
                <a:lnTo>
                  <a:pt x="48" y="136"/>
                </a:lnTo>
                <a:lnTo>
                  <a:pt x="52" y="138"/>
                </a:lnTo>
                <a:lnTo>
                  <a:pt x="58" y="140"/>
                </a:lnTo>
                <a:lnTo>
                  <a:pt x="60" y="140"/>
                </a:lnTo>
                <a:lnTo>
                  <a:pt x="62" y="140"/>
                </a:lnTo>
                <a:lnTo>
                  <a:pt x="64" y="140"/>
                </a:lnTo>
                <a:lnTo>
                  <a:pt x="66" y="140"/>
                </a:lnTo>
                <a:lnTo>
                  <a:pt x="68" y="140"/>
                </a:lnTo>
                <a:lnTo>
                  <a:pt x="70" y="140"/>
                </a:lnTo>
                <a:lnTo>
                  <a:pt x="70" y="138"/>
                </a:lnTo>
                <a:lnTo>
                  <a:pt x="72" y="138"/>
                </a:lnTo>
                <a:lnTo>
                  <a:pt x="72" y="138"/>
                </a:lnTo>
                <a:lnTo>
                  <a:pt x="72" y="138"/>
                </a:lnTo>
                <a:lnTo>
                  <a:pt x="74" y="136"/>
                </a:lnTo>
                <a:lnTo>
                  <a:pt x="74" y="134"/>
                </a:lnTo>
                <a:lnTo>
                  <a:pt x="74" y="134"/>
                </a:lnTo>
                <a:lnTo>
                  <a:pt x="74" y="130"/>
                </a:lnTo>
                <a:lnTo>
                  <a:pt x="74" y="128"/>
                </a:lnTo>
                <a:lnTo>
                  <a:pt x="74" y="122"/>
                </a:lnTo>
                <a:lnTo>
                  <a:pt x="74" y="116"/>
                </a:lnTo>
                <a:lnTo>
                  <a:pt x="74" y="110"/>
                </a:lnTo>
                <a:lnTo>
                  <a:pt x="74" y="102"/>
                </a:lnTo>
                <a:lnTo>
                  <a:pt x="72" y="96"/>
                </a:lnTo>
                <a:lnTo>
                  <a:pt x="72" y="90"/>
                </a:lnTo>
                <a:lnTo>
                  <a:pt x="72" y="86"/>
                </a:lnTo>
                <a:lnTo>
                  <a:pt x="70" y="84"/>
                </a:lnTo>
                <a:lnTo>
                  <a:pt x="70" y="80"/>
                </a:lnTo>
                <a:lnTo>
                  <a:pt x="70" y="78"/>
                </a:lnTo>
                <a:lnTo>
                  <a:pt x="68" y="76"/>
                </a:lnTo>
                <a:lnTo>
                  <a:pt x="68" y="74"/>
                </a:lnTo>
                <a:lnTo>
                  <a:pt x="66" y="72"/>
                </a:lnTo>
                <a:lnTo>
                  <a:pt x="64" y="70"/>
                </a:lnTo>
                <a:lnTo>
                  <a:pt x="60" y="66"/>
                </a:lnTo>
                <a:lnTo>
                  <a:pt x="56" y="62"/>
                </a:lnTo>
                <a:lnTo>
                  <a:pt x="54" y="58"/>
                </a:lnTo>
                <a:lnTo>
                  <a:pt x="52" y="56"/>
                </a:lnTo>
                <a:lnTo>
                  <a:pt x="50" y="54"/>
                </a:lnTo>
                <a:lnTo>
                  <a:pt x="48" y="52"/>
                </a:lnTo>
                <a:lnTo>
                  <a:pt x="48" y="50"/>
                </a:lnTo>
                <a:lnTo>
                  <a:pt x="48" y="48"/>
                </a:lnTo>
                <a:lnTo>
                  <a:pt x="48" y="46"/>
                </a:lnTo>
                <a:lnTo>
                  <a:pt x="48" y="4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1" name="Freeform 234"/>
          <p:cNvSpPr>
            <a:spLocks/>
          </p:cNvSpPr>
          <p:nvPr/>
        </p:nvSpPr>
        <p:spPr bwMode="auto">
          <a:xfrm>
            <a:off x="4487453" y="1871427"/>
            <a:ext cx="290989" cy="176672"/>
          </a:xfrm>
          <a:custGeom>
            <a:avLst/>
            <a:gdLst>
              <a:gd name="T0" fmla="*/ 64 w 168"/>
              <a:gd name="T1" fmla="*/ 8 h 102"/>
              <a:gd name="T2" fmla="*/ 64 w 168"/>
              <a:gd name="T3" fmla="*/ 20 h 102"/>
              <a:gd name="T4" fmla="*/ 60 w 168"/>
              <a:gd name="T5" fmla="*/ 26 h 102"/>
              <a:gd name="T6" fmla="*/ 56 w 168"/>
              <a:gd name="T7" fmla="*/ 24 h 102"/>
              <a:gd name="T8" fmla="*/ 46 w 168"/>
              <a:gd name="T9" fmla="*/ 14 h 102"/>
              <a:gd name="T10" fmla="*/ 42 w 168"/>
              <a:gd name="T11" fmla="*/ 12 h 102"/>
              <a:gd name="T12" fmla="*/ 34 w 168"/>
              <a:gd name="T13" fmla="*/ 20 h 102"/>
              <a:gd name="T14" fmla="*/ 28 w 168"/>
              <a:gd name="T15" fmla="*/ 22 h 102"/>
              <a:gd name="T16" fmla="*/ 26 w 168"/>
              <a:gd name="T17" fmla="*/ 16 h 102"/>
              <a:gd name="T18" fmla="*/ 22 w 168"/>
              <a:gd name="T19" fmla="*/ 6 h 102"/>
              <a:gd name="T20" fmla="*/ 18 w 168"/>
              <a:gd name="T21" fmla="*/ 4 h 102"/>
              <a:gd name="T22" fmla="*/ 10 w 168"/>
              <a:gd name="T23" fmla="*/ 8 h 102"/>
              <a:gd name="T24" fmla="*/ 4 w 168"/>
              <a:gd name="T25" fmla="*/ 14 h 102"/>
              <a:gd name="T26" fmla="*/ 0 w 168"/>
              <a:gd name="T27" fmla="*/ 20 h 102"/>
              <a:gd name="T28" fmla="*/ 4 w 168"/>
              <a:gd name="T29" fmla="*/ 28 h 102"/>
              <a:gd name="T30" fmla="*/ 6 w 168"/>
              <a:gd name="T31" fmla="*/ 40 h 102"/>
              <a:gd name="T32" fmla="*/ 8 w 168"/>
              <a:gd name="T33" fmla="*/ 48 h 102"/>
              <a:gd name="T34" fmla="*/ 12 w 168"/>
              <a:gd name="T35" fmla="*/ 50 h 102"/>
              <a:gd name="T36" fmla="*/ 26 w 168"/>
              <a:gd name="T37" fmla="*/ 52 h 102"/>
              <a:gd name="T38" fmla="*/ 32 w 168"/>
              <a:gd name="T39" fmla="*/ 50 h 102"/>
              <a:gd name="T40" fmla="*/ 38 w 168"/>
              <a:gd name="T41" fmla="*/ 42 h 102"/>
              <a:gd name="T42" fmla="*/ 44 w 168"/>
              <a:gd name="T43" fmla="*/ 38 h 102"/>
              <a:gd name="T44" fmla="*/ 50 w 168"/>
              <a:gd name="T45" fmla="*/ 38 h 102"/>
              <a:gd name="T46" fmla="*/ 54 w 168"/>
              <a:gd name="T47" fmla="*/ 42 h 102"/>
              <a:gd name="T48" fmla="*/ 52 w 168"/>
              <a:gd name="T49" fmla="*/ 48 h 102"/>
              <a:gd name="T50" fmla="*/ 46 w 168"/>
              <a:gd name="T51" fmla="*/ 62 h 102"/>
              <a:gd name="T52" fmla="*/ 46 w 168"/>
              <a:gd name="T53" fmla="*/ 68 h 102"/>
              <a:gd name="T54" fmla="*/ 52 w 168"/>
              <a:gd name="T55" fmla="*/ 74 h 102"/>
              <a:gd name="T56" fmla="*/ 60 w 168"/>
              <a:gd name="T57" fmla="*/ 82 h 102"/>
              <a:gd name="T58" fmla="*/ 68 w 168"/>
              <a:gd name="T59" fmla="*/ 96 h 102"/>
              <a:gd name="T60" fmla="*/ 76 w 168"/>
              <a:gd name="T61" fmla="*/ 100 h 102"/>
              <a:gd name="T62" fmla="*/ 84 w 168"/>
              <a:gd name="T63" fmla="*/ 102 h 102"/>
              <a:gd name="T64" fmla="*/ 86 w 168"/>
              <a:gd name="T65" fmla="*/ 96 h 102"/>
              <a:gd name="T66" fmla="*/ 88 w 168"/>
              <a:gd name="T67" fmla="*/ 82 h 102"/>
              <a:gd name="T68" fmla="*/ 90 w 168"/>
              <a:gd name="T69" fmla="*/ 72 h 102"/>
              <a:gd name="T70" fmla="*/ 100 w 168"/>
              <a:gd name="T71" fmla="*/ 58 h 102"/>
              <a:gd name="T72" fmla="*/ 108 w 168"/>
              <a:gd name="T73" fmla="*/ 54 h 102"/>
              <a:gd name="T74" fmla="*/ 114 w 168"/>
              <a:gd name="T75" fmla="*/ 54 h 102"/>
              <a:gd name="T76" fmla="*/ 122 w 168"/>
              <a:gd name="T77" fmla="*/ 60 h 102"/>
              <a:gd name="T78" fmla="*/ 122 w 168"/>
              <a:gd name="T79" fmla="*/ 68 h 102"/>
              <a:gd name="T80" fmla="*/ 120 w 168"/>
              <a:gd name="T81" fmla="*/ 76 h 102"/>
              <a:gd name="T82" fmla="*/ 126 w 168"/>
              <a:gd name="T83" fmla="*/ 80 h 102"/>
              <a:gd name="T84" fmla="*/ 138 w 168"/>
              <a:gd name="T85" fmla="*/ 78 h 102"/>
              <a:gd name="T86" fmla="*/ 148 w 168"/>
              <a:gd name="T87" fmla="*/ 76 h 102"/>
              <a:gd name="T88" fmla="*/ 154 w 168"/>
              <a:gd name="T89" fmla="*/ 80 h 102"/>
              <a:gd name="T90" fmla="*/ 160 w 168"/>
              <a:gd name="T91" fmla="*/ 80 h 102"/>
              <a:gd name="T92" fmla="*/ 164 w 168"/>
              <a:gd name="T93" fmla="*/ 74 h 102"/>
              <a:gd name="T94" fmla="*/ 168 w 168"/>
              <a:gd name="T95" fmla="*/ 66 h 102"/>
              <a:gd name="T96" fmla="*/ 166 w 168"/>
              <a:gd name="T97" fmla="*/ 58 h 102"/>
              <a:gd name="T98" fmla="*/ 158 w 168"/>
              <a:gd name="T99" fmla="*/ 54 h 102"/>
              <a:gd name="T100" fmla="*/ 132 w 168"/>
              <a:gd name="T101" fmla="*/ 44 h 102"/>
              <a:gd name="T102" fmla="*/ 114 w 168"/>
              <a:gd name="T103" fmla="*/ 36 h 102"/>
              <a:gd name="T104" fmla="*/ 106 w 168"/>
              <a:gd name="T105" fmla="*/ 30 h 102"/>
              <a:gd name="T106" fmla="*/ 98 w 168"/>
              <a:gd name="T107" fmla="*/ 12 h 102"/>
              <a:gd name="T108" fmla="*/ 92 w 168"/>
              <a:gd name="T109" fmla="*/ 4 h 102"/>
              <a:gd name="T110" fmla="*/ 86 w 168"/>
              <a:gd name="T111" fmla="*/ 0 h 102"/>
              <a:gd name="T112" fmla="*/ 72 w 168"/>
              <a:gd name="T113"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102">
                <a:moveTo>
                  <a:pt x="66" y="4"/>
                </a:moveTo>
                <a:lnTo>
                  <a:pt x="66" y="4"/>
                </a:lnTo>
                <a:lnTo>
                  <a:pt x="66" y="6"/>
                </a:lnTo>
                <a:lnTo>
                  <a:pt x="66" y="6"/>
                </a:lnTo>
                <a:lnTo>
                  <a:pt x="64" y="8"/>
                </a:lnTo>
                <a:lnTo>
                  <a:pt x="64" y="8"/>
                </a:lnTo>
                <a:lnTo>
                  <a:pt x="64" y="12"/>
                </a:lnTo>
                <a:lnTo>
                  <a:pt x="64" y="16"/>
                </a:lnTo>
                <a:lnTo>
                  <a:pt x="64" y="18"/>
                </a:lnTo>
                <a:lnTo>
                  <a:pt x="64" y="20"/>
                </a:lnTo>
                <a:lnTo>
                  <a:pt x="64" y="22"/>
                </a:lnTo>
                <a:lnTo>
                  <a:pt x="64" y="22"/>
                </a:lnTo>
                <a:lnTo>
                  <a:pt x="62" y="24"/>
                </a:lnTo>
                <a:lnTo>
                  <a:pt x="62" y="24"/>
                </a:lnTo>
                <a:lnTo>
                  <a:pt x="60" y="26"/>
                </a:lnTo>
                <a:lnTo>
                  <a:pt x="60" y="26"/>
                </a:lnTo>
                <a:lnTo>
                  <a:pt x="60" y="26"/>
                </a:lnTo>
                <a:lnTo>
                  <a:pt x="58" y="24"/>
                </a:lnTo>
                <a:lnTo>
                  <a:pt x="56" y="24"/>
                </a:lnTo>
                <a:lnTo>
                  <a:pt x="56" y="24"/>
                </a:lnTo>
                <a:lnTo>
                  <a:pt x="54" y="22"/>
                </a:lnTo>
                <a:lnTo>
                  <a:pt x="52" y="20"/>
                </a:lnTo>
                <a:lnTo>
                  <a:pt x="50" y="16"/>
                </a:lnTo>
                <a:lnTo>
                  <a:pt x="48" y="14"/>
                </a:lnTo>
                <a:lnTo>
                  <a:pt x="46" y="14"/>
                </a:lnTo>
                <a:lnTo>
                  <a:pt x="46" y="14"/>
                </a:lnTo>
                <a:lnTo>
                  <a:pt x="44" y="12"/>
                </a:lnTo>
                <a:lnTo>
                  <a:pt x="44" y="12"/>
                </a:lnTo>
                <a:lnTo>
                  <a:pt x="42" y="12"/>
                </a:lnTo>
                <a:lnTo>
                  <a:pt x="42" y="12"/>
                </a:lnTo>
                <a:lnTo>
                  <a:pt x="40" y="14"/>
                </a:lnTo>
                <a:lnTo>
                  <a:pt x="40" y="14"/>
                </a:lnTo>
                <a:lnTo>
                  <a:pt x="38" y="16"/>
                </a:lnTo>
                <a:lnTo>
                  <a:pt x="36" y="18"/>
                </a:lnTo>
                <a:lnTo>
                  <a:pt x="34" y="20"/>
                </a:lnTo>
                <a:lnTo>
                  <a:pt x="32" y="22"/>
                </a:lnTo>
                <a:lnTo>
                  <a:pt x="30" y="22"/>
                </a:lnTo>
                <a:lnTo>
                  <a:pt x="30" y="22"/>
                </a:lnTo>
                <a:lnTo>
                  <a:pt x="30" y="22"/>
                </a:lnTo>
                <a:lnTo>
                  <a:pt x="28" y="22"/>
                </a:lnTo>
                <a:lnTo>
                  <a:pt x="28" y="22"/>
                </a:lnTo>
                <a:lnTo>
                  <a:pt x="26" y="22"/>
                </a:lnTo>
                <a:lnTo>
                  <a:pt x="26" y="20"/>
                </a:lnTo>
                <a:lnTo>
                  <a:pt x="26" y="20"/>
                </a:lnTo>
                <a:lnTo>
                  <a:pt x="26" y="16"/>
                </a:lnTo>
                <a:lnTo>
                  <a:pt x="24" y="14"/>
                </a:lnTo>
                <a:lnTo>
                  <a:pt x="24" y="10"/>
                </a:lnTo>
                <a:lnTo>
                  <a:pt x="24" y="10"/>
                </a:lnTo>
                <a:lnTo>
                  <a:pt x="24" y="8"/>
                </a:lnTo>
                <a:lnTo>
                  <a:pt x="22" y="6"/>
                </a:lnTo>
                <a:lnTo>
                  <a:pt x="22" y="6"/>
                </a:lnTo>
                <a:lnTo>
                  <a:pt x="22" y="6"/>
                </a:lnTo>
                <a:lnTo>
                  <a:pt x="20" y="4"/>
                </a:lnTo>
                <a:lnTo>
                  <a:pt x="20" y="4"/>
                </a:lnTo>
                <a:lnTo>
                  <a:pt x="18" y="4"/>
                </a:lnTo>
                <a:lnTo>
                  <a:pt x="16" y="6"/>
                </a:lnTo>
                <a:lnTo>
                  <a:pt x="16" y="6"/>
                </a:lnTo>
                <a:lnTo>
                  <a:pt x="14" y="6"/>
                </a:lnTo>
                <a:lnTo>
                  <a:pt x="12" y="8"/>
                </a:lnTo>
                <a:lnTo>
                  <a:pt x="10" y="8"/>
                </a:lnTo>
                <a:lnTo>
                  <a:pt x="8" y="10"/>
                </a:lnTo>
                <a:lnTo>
                  <a:pt x="8" y="10"/>
                </a:lnTo>
                <a:lnTo>
                  <a:pt x="6" y="12"/>
                </a:lnTo>
                <a:lnTo>
                  <a:pt x="4" y="14"/>
                </a:lnTo>
                <a:lnTo>
                  <a:pt x="4" y="14"/>
                </a:lnTo>
                <a:lnTo>
                  <a:pt x="2" y="16"/>
                </a:lnTo>
                <a:lnTo>
                  <a:pt x="2" y="18"/>
                </a:lnTo>
                <a:lnTo>
                  <a:pt x="0" y="18"/>
                </a:lnTo>
                <a:lnTo>
                  <a:pt x="0" y="20"/>
                </a:lnTo>
                <a:lnTo>
                  <a:pt x="0" y="20"/>
                </a:lnTo>
                <a:lnTo>
                  <a:pt x="0" y="22"/>
                </a:lnTo>
                <a:lnTo>
                  <a:pt x="0" y="22"/>
                </a:lnTo>
                <a:lnTo>
                  <a:pt x="2" y="24"/>
                </a:lnTo>
                <a:lnTo>
                  <a:pt x="2" y="26"/>
                </a:lnTo>
                <a:lnTo>
                  <a:pt x="4" y="28"/>
                </a:lnTo>
                <a:lnTo>
                  <a:pt x="4" y="30"/>
                </a:lnTo>
                <a:lnTo>
                  <a:pt x="6" y="30"/>
                </a:lnTo>
                <a:lnTo>
                  <a:pt x="6" y="32"/>
                </a:lnTo>
                <a:lnTo>
                  <a:pt x="6" y="34"/>
                </a:lnTo>
                <a:lnTo>
                  <a:pt x="6" y="40"/>
                </a:lnTo>
                <a:lnTo>
                  <a:pt x="6" y="42"/>
                </a:lnTo>
                <a:lnTo>
                  <a:pt x="6" y="44"/>
                </a:lnTo>
                <a:lnTo>
                  <a:pt x="6" y="46"/>
                </a:lnTo>
                <a:lnTo>
                  <a:pt x="6" y="46"/>
                </a:lnTo>
                <a:lnTo>
                  <a:pt x="8" y="48"/>
                </a:lnTo>
                <a:lnTo>
                  <a:pt x="8" y="48"/>
                </a:lnTo>
                <a:lnTo>
                  <a:pt x="8" y="48"/>
                </a:lnTo>
                <a:lnTo>
                  <a:pt x="10" y="50"/>
                </a:lnTo>
                <a:lnTo>
                  <a:pt x="12" y="50"/>
                </a:lnTo>
                <a:lnTo>
                  <a:pt x="12" y="50"/>
                </a:lnTo>
                <a:lnTo>
                  <a:pt x="14" y="50"/>
                </a:lnTo>
                <a:lnTo>
                  <a:pt x="16" y="50"/>
                </a:lnTo>
                <a:lnTo>
                  <a:pt x="18" y="52"/>
                </a:lnTo>
                <a:lnTo>
                  <a:pt x="22" y="52"/>
                </a:lnTo>
                <a:lnTo>
                  <a:pt x="26" y="52"/>
                </a:lnTo>
                <a:lnTo>
                  <a:pt x="28" y="52"/>
                </a:lnTo>
                <a:lnTo>
                  <a:pt x="30" y="50"/>
                </a:lnTo>
                <a:lnTo>
                  <a:pt x="30" y="50"/>
                </a:lnTo>
                <a:lnTo>
                  <a:pt x="32" y="50"/>
                </a:lnTo>
                <a:lnTo>
                  <a:pt x="32" y="50"/>
                </a:lnTo>
                <a:lnTo>
                  <a:pt x="32" y="48"/>
                </a:lnTo>
                <a:lnTo>
                  <a:pt x="34" y="48"/>
                </a:lnTo>
                <a:lnTo>
                  <a:pt x="36" y="46"/>
                </a:lnTo>
                <a:lnTo>
                  <a:pt x="38" y="44"/>
                </a:lnTo>
                <a:lnTo>
                  <a:pt x="38" y="42"/>
                </a:lnTo>
                <a:lnTo>
                  <a:pt x="40" y="40"/>
                </a:lnTo>
                <a:lnTo>
                  <a:pt x="40" y="40"/>
                </a:lnTo>
                <a:lnTo>
                  <a:pt x="42" y="38"/>
                </a:lnTo>
                <a:lnTo>
                  <a:pt x="42" y="38"/>
                </a:lnTo>
                <a:lnTo>
                  <a:pt x="44" y="38"/>
                </a:lnTo>
                <a:lnTo>
                  <a:pt x="44" y="38"/>
                </a:lnTo>
                <a:lnTo>
                  <a:pt x="46" y="38"/>
                </a:lnTo>
                <a:lnTo>
                  <a:pt x="48" y="38"/>
                </a:lnTo>
                <a:lnTo>
                  <a:pt x="48" y="38"/>
                </a:lnTo>
                <a:lnTo>
                  <a:pt x="50" y="38"/>
                </a:lnTo>
                <a:lnTo>
                  <a:pt x="52" y="38"/>
                </a:lnTo>
                <a:lnTo>
                  <a:pt x="52" y="40"/>
                </a:lnTo>
                <a:lnTo>
                  <a:pt x="54" y="40"/>
                </a:lnTo>
                <a:lnTo>
                  <a:pt x="54" y="40"/>
                </a:lnTo>
                <a:lnTo>
                  <a:pt x="54" y="42"/>
                </a:lnTo>
                <a:lnTo>
                  <a:pt x="54" y="42"/>
                </a:lnTo>
                <a:lnTo>
                  <a:pt x="54" y="42"/>
                </a:lnTo>
                <a:lnTo>
                  <a:pt x="54" y="44"/>
                </a:lnTo>
                <a:lnTo>
                  <a:pt x="52" y="46"/>
                </a:lnTo>
                <a:lnTo>
                  <a:pt x="52" y="48"/>
                </a:lnTo>
                <a:lnTo>
                  <a:pt x="50" y="52"/>
                </a:lnTo>
                <a:lnTo>
                  <a:pt x="48" y="54"/>
                </a:lnTo>
                <a:lnTo>
                  <a:pt x="48" y="56"/>
                </a:lnTo>
                <a:lnTo>
                  <a:pt x="48" y="58"/>
                </a:lnTo>
                <a:lnTo>
                  <a:pt x="46" y="62"/>
                </a:lnTo>
                <a:lnTo>
                  <a:pt x="46" y="64"/>
                </a:lnTo>
                <a:lnTo>
                  <a:pt x="46" y="66"/>
                </a:lnTo>
                <a:lnTo>
                  <a:pt x="46" y="66"/>
                </a:lnTo>
                <a:lnTo>
                  <a:pt x="46" y="68"/>
                </a:lnTo>
                <a:lnTo>
                  <a:pt x="46" y="68"/>
                </a:lnTo>
                <a:lnTo>
                  <a:pt x="46" y="68"/>
                </a:lnTo>
                <a:lnTo>
                  <a:pt x="46" y="70"/>
                </a:lnTo>
                <a:lnTo>
                  <a:pt x="48" y="70"/>
                </a:lnTo>
                <a:lnTo>
                  <a:pt x="50" y="72"/>
                </a:lnTo>
                <a:lnTo>
                  <a:pt x="52" y="74"/>
                </a:lnTo>
                <a:lnTo>
                  <a:pt x="56" y="76"/>
                </a:lnTo>
                <a:lnTo>
                  <a:pt x="58" y="78"/>
                </a:lnTo>
                <a:lnTo>
                  <a:pt x="58" y="78"/>
                </a:lnTo>
                <a:lnTo>
                  <a:pt x="60" y="80"/>
                </a:lnTo>
                <a:lnTo>
                  <a:pt x="60" y="82"/>
                </a:lnTo>
                <a:lnTo>
                  <a:pt x="64" y="88"/>
                </a:lnTo>
                <a:lnTo>
                  <a:pt x="64" y="90"/>
                </a:lnTo>
                <a:lnTo>
                  <a:pt x="66" y="92"/>
                </a:lnTo>
                <a:lnTo>
                  <a:pt x="68" y="94"/>
                </a:lnTo>
                <a:lnTo>
                  <a:pt x="68" y="96"/>
                </a:lnTo>
                <a:lnTo>
                  <a:pt x="68" y="96"/>
                </a:lnTo>
                <a:lnTo>
                  <a:pt x="70" y="98"/>
                </a:lnTo>
                <a:lnTo>
                  <a:pt x="72" y="98"/>
                </a:lnTo>
                <a:lnTo>
                  <a:pt x="74" y="100"/>
                </a:lnTo>
                <a:lnTo>
                  <a:pt x="76" y="100"/>
                </a:lnTo>
                <a:lnTo>
                  <a:pt x="78" y="102"/>
                </a:lnTo>
                <a:lnTo>
                  <a:pt x="80" y="102"/>
                </a:lnTo>
                <a:lnTo>
                  <a:pt x="82" y="102"/>
                </a:lnTo>
                <a:lnTo>
                  <a:pt x="82" y="102"/>
                </a:lnTo>
                <a:lnTo>
                  <a:pt x="84" y="102"/>
                </a:lnTo>
                <a:lnTo>
                  <a:pt x="84" y="102"/>
                </a:lnTo>
                <a:lnTo>
                  <a:pt x="84" y="100"/>
                </a:lnTo>
                <a:lnTo>
                  <a:pt x="86" y="100"/>
                </a:lnTo>
                <a:lnTo>
                  <a:pt x="86" y="98"/>
                </a:lnTo>
                <a:lnTo>
                  <a:pt x="86" y="96"/>
                </a:lnTo>
                <a:lnTo>
                  <a:pt x="86" y="96"/>
                </a:lnTo>
                <a:lnTo>
                  <a:pt x="88" y="94"/>
                </a:lnTo>
                <a:lnTo>
                  <a:pt x="88" y="90"/>
                </a:lnTo>
                <a:lnTo>
                  <a:pt x="88" y="86"/>
                </a:lnTo>
                <a:lnTo>
                  <a:pt x="88" y="82"/>
                </a:lnTo>
                <a:lnTo>
                  <a:pt x="88" y="80"/>
                </a:lnTo>
                <a:lnTo>
                  <a:pt x="88" y="78"/>
                </a:lnTo>
                <a:lnTo>
                  <a:pt x="88" y="78"/>
                </a:lnTo>
                <a:lnTo>
                  <a:pt x="88" y="76"/>
                </a:lnTo>
                <a:lnTo>
                  <a:pt x="90" y="72"/>
                </a:lnTo>
                <a:lnTo>
                  <a:pt x="92" y="70"/>
                </a:lnTo>
                <a:lnTo>
                  <a:pt x="94" y="66"/>
                </a:lnTo>
                <a:lnTo>
                  <a:pt x="98" y="62"/>
                </a:lnTo>
                <a:lnTo>
                  <a:pt x="98" y="60"/>
                </a:lnTo>
                <a:lnTo>
                  <a:pt x="100" y="58"/>
                </a:lnTo>
                <a:lnTo>
                  <a:pt x="102" y="58"/>
                </a:lnTo>
                <a:lnTo>
                  <a:pt x="104" y="56"/>
                </a:lnTo>
                <a:lnTo>
                  <a:pt x="104" y="54"/>
                </a:lnTo>
                <a:lnTo>
                  <a:pt x="106" y="54"/>
                </a:lnTo>
                <a:lnTo>
                  <a:pt x="108" y="54"/>
                </a:lnTo>
                <a:lnTo>
                  <a:pt x="110" y="52"/>
                </a:lnTo>
                <a:lnTo>
                  <a:pt x="110" y="52"/>
                </a:lnTo>
                <a:lnTo>
                  <a:pt x="110" y="52"/>
                </a:lnTo>
                <a:lnTo>
                  <a:pt x="112" y="54"/>
                </a:lnTo>
                <a:lnTo>
                  <a:pt x="114" y="54"/>
                </a:lnTo>
                <a:lnTo>
                  <a:pt x="116" y="56"/>
                </a:lnTo>
                <a:lnTo>
                  <a:pt x="118" y="56"/>
                </a:lnTo>
                <a:lnTo>
                  <a:pt x="120" y="58"/>
                </a:lnTo>
                <a:lnTo>
                  <a:pt x="120" y="60"/>
                </a:lnTo>
                <a:lnTo>
                  <a:pt x="122" y="60"/>
                </a:lnTo>
                <a:lnTo>
                  <a:pt x="122" y="62"/>
                </a:lnTo>
                <a:lnTo>
                  <a:pt x="122" y="62"/>
                </a:lnTo>
                <a:lnTo>
                  <a:pt x="122" y="64"/>
                </a:lnTo>
                <a:lnTo>
                  <a:pt x="122" y="64"/>
                </a:lnTo>
                <a:lnTo>
                  <a:pt x="122" y="68"/>
                </a:lnTo>
                <a:lnTo>
                  <a:pt x="122" y="70"/>
                </a:lnTo>
                <a:lnTo>
                  <a:pt x="120" y="72"/>
                </a:lnTo>
                <a:lnTo>
                  <a:pt x="120" y="74"/>
                </a:lnTo>
                <a:lnTo>
                  <a:pt x="120" y="76"/>
                </a:lnTo>
                <a:lnTo>
                  <a:pt x="120" y="76"/>
                </a:lnTo>
                <a:lnTo>
                  <a:pt x="122" y="78"/>
                </a:lnTo>
                <a:lnTo>
                  <a:pt x="122" y="78"/>
                </a:lnTo>
                <a:lnTo>
                  <a:pt x="122" y="80"/>
                </a:lnTo>
                <a:lnTo>
                  <a:pt x="124" y="80"/>
                </a:lnTo>
                <a:lnTo>
                  <a:pt x="126" y="80"/>
                </a:lnTo>
                <a:lnTo>
                  <a:pt x="126" y="80"/>
                </a:lnTo>
                <a:lnTo>
                  <a:pt x="128" y="80"/>
                </a:lnTo>
                <a:lnTo>
                  <a:pt x="130" y="80"/>
                </a:lnTo>
                <a:lnTo>
                  <a:pt x="134" y="78"/>
                </a:lnTo>
                <a:lnTo>
                  <a:pt x="138" y="78"/>
                </a:lnTo>
                <a:lnTo>
                  <a:pt x="142" y="76"/>
                </a:lnTo>
                <a:lnTo>
                  <a:pt x="142" y="76"/>
                </a:lnTo>
                <a:lnTo>
                  <a:pt x="144" y="76"/>
                </a:lnTo>
                <a:lnTo>
                  <a:pt x="146" y="76"/>
                </a:lnTo>
                <a:lnTo>
                  <a:pt x="148" y="76"/>
                </a:lnTo>
                <a:lnTo>
                  <a:pt x="148" y="76"/>
                </a:lnTo>
                <a:lnTo>
                  <a:pt x="150" y="76"/>
                </a:lnTo>
                <a:lnTo>
                  <a:pt x="152" y="78"/>
                </a:lnTo>
                <a:lnTo>
                  <a:pt x="154" y="80"/>
                </a:lnTo>
                <a:lnTo>
                  <a:pt x="154" y="80"/>
                </a:lnTo>
                <a:lnTo>
                  <a:pt x="156" y="80"/>
                </a:lnTo>
                <a:lnTo>
                  <a:pt x="156" y="80"/>
                </a:lnTo>
                <a:lnTo>
                  <a:pt x="158" y="80"/>
                </a:lnTo>
                <a:lnTo>
                  <a:pt x="158" y="80"/>
                </a:lnTo>
                <a:lnTo>
                  <a:pt x="160" y="80"/>
                </a:lnTo>
                <a:lnTo>
                  <a:pt x="160" y="80"/>
                </a:lnTo>
                <a:lnTo>
                  <a:pt x="160" y="78"/>
                </a:lnTo>
                <a:lnTo>
                  <a:pt x="162" y="78"/>
                </a:lnTo>
                <a:lnTo>
                  <a:pt x="162" y="76"/>
                </a:lnTo>
                <a:lnTo>
                  <a:pt x="164" y="74"/>
                </a:lnTo>
                <a:lnTo>
                  <a:pt x="166" y="70"/>
                </a:lnTo>
                <a:lnTo>
                  <a:pt x="166" y="70"/>
                </a:lnTo>
                <a:lnTo>
                  <a:pt x="166" y="68"/>
                </a:lnTo>
                <a:lnTo>
                  <a:pt x="168" y="66"/>
                </a:lnTo>
                <a:lnTo>
                  <a:pt x="168" y="66"/>
                </a:lnTo>
                <a:lnTo>
                  <a:pt x="168" y="64"/>
                </a:lnTo>
                <a:lnTo>
                  <a:pt x="168" y="64"/>
                </a:lnTo>
                <a:lnTo>
                  <a:pt x="166" y="62"/>
                </a:lnTo>
                <a:lnTo>
                  <a:pt x="166" y="60"/>
                </a:lnTo>
                <a:lnTo>
                  <a:pt x="166" y="58"/>
                </a:lnTo>
                <a:lnTo>
                  <a:pt x="164" y="58"/>
                </a:lnTo>
                <a:lnTo>
                  <a:pt x="162" y="56"/>
                </a:lnTo>
                <a:lnTo>
                  <a:pt x="162" y="56"/>
                </a:lnTo>
                <a:lnTo>
                  <a:pt x="160" y="54"/>
                </a:lnTo>
                <a:lnTo>
                  <a:pt x="158" y="54"/>
                </a:lnTo>
                <a:lnTo>
                  <a:pt x="154" y="52"/>
                </a:lnTo>
                <a:lnTo>
                  <a:pt x="150" y="50"/>
                </a:lnTo>
                <a:lnTo>
                  <a:pt x="146" y="48"/>
                </a:lnTo>
                <a:lnTo>
                  <a:pt x="140" y="46"/>
                </a:lnTo>
                <a:lnTo>
                  <a:pt x="132" y="44"/>
                </a:lnTo>
                <a:lnTo>
                  <a:pt x="126" y="42"/>
                </a:lnTo>
                <a:lnTo>
                  <a:pt x="122" y="40"/>
                </a:lnTo>
                <a:lnTo>
                  <a:pt x="118" y="38"/>
                </a:lnTo>
                <a:lnTo>
                  <a:pt x="114" y="36"/>
                </a:lnTo>
                <a:lnTo>
                  <a:pt x="114" y="36"/>
                </a:lnTo>
                <a:lnTo>
                  <a:pt x="112" y="34"/>
                </a:lnTo>
                <a:lnTo>
                  <a:pt x="110" y="34"/>
                </a:lnTo>
                <a:lnTo>
                  <a:pt x="110" y="32"/>
                </a:lnTo>
                <a:lnTo>
                  <a:pt x="108" y="32"/>
                </a:lnTo>
                <a:lnTo>
                  <a:pt x="106" y="30"/>
                </a:lnTo>
                <a:lnTo>
                  <a:pt x="106" y="28"/>
                </a:lnTo>
                <a:lnTo>
                  <a:pt x="104" y="26"/>
                </a:lnTo>
                <a:lnTo>
                  <a:pt x="102" y="22"/>
                </a:lnTo>
                <a:lnTo>
                  <a:pt x="100" y="16"/>
                </a:lnTo>
                <a:lnTo>
                  <a:pt x="98" y="12"/>
                </a:lnTo>
                <a:lnTo>
                  <a:pt x="98" y="10"/>
                </a:lnTo>
                <a:lnTo>
                  <a:pt x="96" y="8"/>
                </a:lnTo>
                <a:lnTo>
                  <a:pt x="96" y="6"/>
                </a:lnTo>
                <a:lnTo>
                  <a:pt x="94" y="4"/>
                </a:lnTo>
                <a:lnTo>
                  <a:pt x="92" y="4"/>
                </a:lnTo>
                <a:lnTo>
                  <a:pt x="92" y="2"/>
                </a:lnTo>
                <a:lnTo>
                  <a:pt x="90" y="2"/>
                </a:lnTo>
                <a:lnTo>
                  <a:pt x="88" y="2"/>
                </a:lnTo>
                <a:lnTo>
                  <a:pt x="88" y="0"/>
                </a:lnTo>
                <a:lnTo>
                  <a:pt x="86" y="0"/>
                </a:lnTo>
                <a:lnTo>
                  <a:pt x="82" y="0"/>
                </a:lnTo>
                <a:lnTo>
                  <a:pt x="78" y="0"/>
                </a:lnTo>
                <a:lnTo>
                  <a:pt x="74" y="2"/>
                </a:lnTo>
                <a:lnTo>
                  <a:pt x="72" y="2"/>
                </a:lnTo>
                <a:lnTo>
                  <a:pt x="72" y="2"/>
                </a:lnTo>
                <a:lnTo>
                  <a:pt x="70" y="2"/>
                </a:lnTo>
                <a:lnTo>
                  <a:pt x="68" y="4"/>
                </a:lnTo>
                <a:lnTo>
                  <a:pt x="68" y="4"/>
                </a:lnTo>
                <a:lnTo>
                  <a:pt x="66"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2" name="Freeform 235"/>
          <p:cNvSpPr>
            <a:spLocks/>
          </p:cNvSpPr>
          <p:nvPr/>
        </p:nvSpPr>
        <p:spPr bwMode="auto">
          <a:xfrm>
            <a:off x="4487453" y="1871427"/>
            <a:ext cx="290989" cy="176672"/>
          </a:xfrm>
          <a:custGeom>
            <a:avLst/>
            <a:gdLst>
              <a:gd name="T0" fmla="*/ 64 w 168"/>
              <a:gd name="T1" fmla="*/ 8 h 102"/>
              <a:gd name="T2" fmla="*/ 64 w 168"/>
              <a:gd name="T3" fmla="*/ 20 h 102"/>
              <a:gd name="T4" fmla="*/ 60 w 168"/>
              <a:gd name="T5" fmla="*/ 26 h 102"/>
              <a:gd name="T6" fmla="*/ 56 w 168"/>
              <a:gd name="T7" fmla="*/ 24 h 102"/>
              <a:gd name="T8" fmla="*/ 46 w 168"/>
              <a:gd name="T9" fmla="*/ 14 h 102"/>
              <a:gd name="T10" fmla="*/ 42 w 168"/>
              <a:gd name="T11" fmla="*/ 12 h 102"/>
              <a:gd name="T12" fmla="*/ 34 w 168"/>
              <a:gd name="T13" fmla="*/ 20 h 102"/>
              <a:gd name="T14" fmla="*/ 28 w 168"/>
              <a:gd name="T15" fmla="*/ 22 h 102"/>
              <a:gd name="T16" fmla="*/ 26 w 168"/>
              <a:gd name="T17" fmla="*/ 16 h 102"/>
              <a:gd name="T18" fmla="*/ 22 w 168"/>
              <a:gd name="T19" fmla="*/ 6 h 102"/>
              <a:gd name="T20" fmla="*/ 18 w 168"/>
              <a:gd name="T21" fmla="*/ 4 h 102"/>
              <a:gd name="T22" fmla="*/ 10 w 168"/>
              <a:gd name="T23" fmla="*/ 8 h 102"/>
              <a:gd name="T24" fmla="*/ 4 w 168"/>
              <a:gd name="T25" fmla="*/ 14 h 102"/>
              <a:gd name="T26" fmla="*/ 0 w 168"/>
              <a:gd name="T27" fmla="*/ 20 h 102"/>
              <a:gd name="T28" fmla="*/ 4 w 168"/>
              <a:gd name="T29" fmla="*/ 28 h 102"/>
              <a:gd name="T30" fmla="*/ 6 w 168"/>
              <a:gd name="T31" fmla="*/ 40 h 102"/>
              <a:gd name="T32" fmla="*/ 8 w 168"/>
              <a:gd name="T33" fmla="*/ 48 h 102"/>
              <a:gd name="T34" fmla="*/ 12 w 168"/>
              <a:gd name="T35" fmla="*/ 50 h 102"/>
              <a:gd name="T36" fmla="*/ 26 w 168"/>
              <a:gd name="T37" fmla="*/ 52 h 102"/>
              <a:gd name="T38" fmla="*/ 32 w 168"/>
              <a:gd name="T39" fmla="*/ 50 h 102"/>
              <a:gd name="T40" fmla="*/ 38 w 168"/>
              <a:gd name="T41" fmla="*/ 42 h 102"/>
              <a:gd name="T42" fmla="*/ 44 w 168"/>
              <a:gd name="T43" fmla="*/ 38 h 102"/>
              <a:gd name="T44" fmla="*/ 50 w 168"/>
              <a:gd name="T45" fmla="*/ 38 h 102"/>
              <a:gd name="T46" fmla="*/ 54 w 168"/>
              <a:gd name="T47" fmla="*/ 42 h 102"/>
              <a:gd name="T48" fmla="*/ 52 w 168"/>
              <a:gd name="T49" fmla="*/ 48 h 102"/>
              <a:gd name="T50" fmla="*/ 46 w 168"/>
              <a:gd name="T51" fmla="*/ 62 h 102"/>
              <a:gd name="T52" fmla="*/ 46 w 168"/>
              <a:gd name="T53" fmla="*/ 68 h 102"/>
              <a:gd name="T54" fmla="*/ 52 w 168"/>
              <a:gd name="T55" fmla="*/ 74 h 102"/>
              <a:gd name="T56" fmla="*/ 60 w 168"/>
              <a:gd name="T57" fmla="*/ 82 h 102"/>
              <a:gd name="T58" fmla="*/ 68 w 168"/>
              <a:gd name="T59" fmla="*/ 96 h 102"/>
              <a:gd name="T60" fmla="*/ 76 w 168"/>
              <a:gd name="T61" fmla="*/ 100 h 102"/>
              <a:gd name="T62" fmla="*/ 84 w 168"/>
              <a:gd name="T63" fmla="*/ 102 h 102"/>
              <a:gd name="T64" fmla="*/ 86 w 168"/>
              <a:gd name="T65" fmla="*/ 96 h 102"/>
              <a:gd name="T66" fmla="*/ 88 w 168"/>
              <a:gd name="T67" fmla="*/ 82 h 102"/>
              <a:gd name="T68" fmla="*/ 90 w 168"/>
              <a:gd name="T69" fmla="*/ 72 h 102"/>
              <a:gd name="T70" fmla="*/ 100 w 168"/>
              <a:gd name="T71" fmla="*/ 58 h 102"/>
              <a:gd name="T72" fmla="*/ 108 w 168"/>
              <a:gd name="T73" fmla="*/ 54 h 102"/>
              <a:gd name="T74" fmla="*/ 114 w 168"/>
              <a:gd name="T75" fmla="*/ 54 h 102"/>
              <a:gd name="T76" fmla="*/ 122 w 168"/>
              <a:gd name="T77" fmla="*/ 60 h 102"/>
              <a:gd name="T78" fmla="*/ 122 w 168"/>
              <a:gd name="T79" fmla="*/ 68 h 102"/>
              <a:gd name="T80" fmla="*/ 120 w 168"/>
              <a:gd name="T81" fmla="*/ 76 h 102"/>
              <a:gd name="T82" fmla="*/ 126 w 168"/>
              <a:gd name="T83" fmla="*/ 80 h 102"/>
              <a:gd name="T84" fmla="*/ 138 w 168"/>
              <a:gd name="T85" fmla="*/ 78 h 102"/>
              <a:gd name="T86" fmla="*/ 148 w 168"/>
              <a:gd name="T87" fmla="*/ 76 h 102"/>
              <a:gd name="T88" fmla="*/ 154 w 168"/>
              <a:gd name="T89" fmla="*/ 80 h 102"/>
              <a:gd name="T90" fmla="*/ 160 w 168"/>
              <a:gd name="T91" fmla="*/ 80 h 102"/>
              <a:gd name="T92" fmla="*/ 164 w 168"/>
              <a:gd name="T93" fmla="*/ 74 h 102"/>
              <a:gd name="T94" fmla="*/ 168 w 168"/>
              <a:gd name="T95" fmla="*/ 66 h 102"/>
              <a:gd name="T96" fmla="*/ 166 w 168"/>
              <a:gd name="T97" fmla="*/ 58 h 102"/>
              <a:gd name="T98" fmla="*/ 158 w 168"/>
              <a:gd name="T99" fmla="*/ 54 h 102"/>
              <a:gd name="T100" fmla="*/ 132 w 168"/>
              <a:gd name="T101" fmla="*/ 44 h 102"/>
              <a:gd name="T102" fmla="*/ 114 w 168"/>
              <a:gd name="T103" fmla="*/ 36 h 102"/>
              <a:gd name="T104" fmla="*/ 106 w 168"/>
              <a:gd name="T105" fmla="*/ 30 h 102"/>
              <a:gd name="T106" fmla="*/ 98 w 168"/>
              <a:gd name="T107" fmla="*/ 12 h 102"/>
              <a:gd name="T108" fmla="*/ 92 w 168"/>
              <a:gd name="T109" fmla="*/ 4 h 102"/>
              <a:gd name="T110" fmla="*/ 86 w 168"/>
              <a:gd name="T111" fmla="*/ 0 h 102"/>
              <a:gd name="T112" fmla="*/ 72 w 168"/>
              <a:gd name="T113"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102">
                <a:moveTo>
                  <a:pt x="66" y="4"/>
                </a:moveTo>
                <a:lnTo>
                  <a:pt x="66" y="4"/>
                </a:lnTo>
                <a:lnTo>
                  <a:pt x="66" y="6"/>
                </a:lnTo>
                <a:lnTo>
                  <a:pt x="66" y="6"/>
                </a:lnTo>
                <a:lnTo>
                  <a:pt x="64" y="8"/>
                </a:lnTo>
                <a:lnTo>
                  <a:pt x="64" y="8"/>
                </a:lnTo>
                <a:lnTo>
                  <a:pt x="64" y="12"/>
                </a:lnTo>
                <a:lnTo>
                  <a:pt x="64" y="16"/>
                </a:lnTo>
                <a:lnTo>
                  <a:pt x="64" y="18"/>
                </a:lnTo>
                <a:lnTo>
                  <a:pt x="64" y="20"/>
                </a:lnTo>
                <a:lnTo>
                  <a:pt x="64" y="22"/>
                </a:lnTo>
                <a:lnTo>
                  <a:pt x="64" y="22"/>
                </a:lnTo>
                <a:lnTo>
                  <a:pt x="62" y="24"/>
                </a:lnTo>
                <a:lnTo>
                  <a:pt x="62" y="24"/>
                </a:lnTo>
                <a:lnTo>
                  <a:pt x="60" y="26"/>
                </a:lnTo>
                <a:lnTo>
                  <a:pt x="60" y="26"/>
                </a:lnTo>
                <a:lnTo>
                  <a:pt x="60" y="26"/>
                </a:lnTo>
                <a:lnTo>
                  <a:pt x="58" y="24"/>
                </a:lnTo>
                <a:lnTo>
                  <a:pt x="56" y="24"/>
                </a:lnTo>
                <a:lnTo>
                  <a:pt x="56" y="24"/>
                </a:lnTo>
                <a:lnTo>
                  <a:pt x="54" y="22"/>
                </a:lnTo>
                <a:lnTo>
                  <a:pt x="52" y="20"/>
                </a:lnTo>
                <a:lnTo>
                  <a:pt x="50" y="16"/>
                </a:lnTo>
                <a:lnTo>
                  <a:pt x="48" y="14"/>
                </a:lnTo>
                <a:lnTo>
                  <a:pt x="46" y="14"/>
                </a:lnTo>
                <a:lnTo>
                  <a:pt x="46" y="14"/>
                </a:lnTo>
                <a:lnTo>
                  <a:pt x="44" y="12"/>
                </a:lnTo>
                <a:lnTo>
                  <a:pt x="44" y="12"/>
                </a:lnTo>
                <a:lnTo>
                  <a:pt x="42" y="12"/>
                </a:lnTo>
                <a:lnTo>
                  <a:pt x="42" y="12"/>
                </a:lnTo>
                <a:lnTo>
                  <a:pt x="40" y="14"/>
                </a:lnTo>
                <a:lnTo>
                  <a:pt x="40" y="14"/>
                </a:lnTo>
                <a:lnTo>
                  <a:pt x="38" y="16"/>
                </a:lnTo>
                <a:lnTo>
                  <a:pt x="36" y="18"/>
                </a:lnTo>
                <a:lnTo>
                  <a:pt x="34" y="20"/>
                </a:lnTo>
                <a:lnTo>
                  <a:pt x="32" y="22"/>
                </a:lnTo>
                <a:lnTo>
                  <a:pt x="30" y="22"/>
                </a:lnTo>
                <a:lnTo>
                  <a:pt x="30" y="22"/>
                </a:lnTo>
                <a:lnTo>
                  <a:pt x="30" y="22"/>
                </a:lnTo>
                <a:lnTo>
                  <a:pt x="28" y="22"/>
                </a:lnTo>
                <a:lnTo>
                  <a:pt x="28" y="22"/>
                </a:lnTo>
                <a:lnTo>
                  <a:pt x="26" y="22"/>
                </a:lnTo>
                <a:lnTo>
                  <a:pt x="26" y="20"/>
                </a:lnTo>
                <a:lnTo>
                  <a:pt x="26" y="20"/>
                </a:lnTo>
                <a:lnTo>
                  <a:pt x="26" y="16"/>
                </a:lnTo>
                <a:lnTo>
                  <a:pt x="24" y="14"/>
                </a:lnTo>
                <a:lnTo>
                  <a:pt x="24" y="10"/>
                </a:lnTo>
                <a:lnTo>
                  <a:pt x="24" y="10"/>
                </a:lnTo>
                <a:lnTo>
                  <a:pt x="24" y="8"/>
                </a:lnTo>
                <a:lnTo>
                  <a:pt x="22" y="6"/>
                </a:lnTo>
                <a:lnTo>
                  <a:pt x="22" y="6"/>
                </a:lnTo>
                <a:lnTo>
                  <a:pt x="22" y="6"/>
                </a:lnTo>
                <a:lnTo>
                  <a:pt x="20" y="4"/>
                </a:lnTo>
                <a:lnTo>
                  <a:pt x="20" y="4"/>
                </a:lnTo>
                <a:lnTo>
                  <a:pt x="18" y="4"/>
                </a:lnTo>
                <a:lnTo>
                  <a:pt x="16" y="6"/>
                </a:lnTo>
                <a:lnTo>
                  <a:pt x="16" y="6"/>
                </a:lnTo>
                <a:lnTo>
                  <a:pt x="14" y="6"/>
                </a:lnTo>
                <a:lnTo>
                  <a:pt x="12" y="8"/>
                </a:lnTo>
                <a:lnTo>
                  <a:pt x="10" y="8"/>
                </a:lnTo>
                <a:lnTo>
                  <a:pt x="8" y="10"/>
                </a:lnTo>
                <a:lnTo>
                  <a:pt x="8" y="10"/>
                </a:lnTo>
                <a:lnTo>
                  <a:pt x="6" y="12"/>
                </a:lnTo>
                <a:lnTo>
                  <a:pt x="4" y="14"/>
                </a:lnTo>
                <a:lnTo>
                  <a:pt x="4" y="14"/>
                </a:lnTo>
                <a:lnTo>
                  <a:pt x="2" y="16"/>
                </a:lnTo>
                <a:lnTo>
                  <a:pt x="2" y="18"/>
                </a:lnTo>
                <a:lnTo>
                  <a:pt x="0" y="18"/>
                </a:lnTo>
                <a:lnTo>
                  <a:pt x="0" y="20"/>
                </a:lnTo>
                <a:lnTo>
                  <a:pt x="0" y="20"/>
                </a:lnTo>
                <a:lnTo>
                  <a:pt x="0" y="22"/>
                </a:lnTo>
                <a:lnTo>
                  <a:pt x="0" y="22"/>
                </a:lnTo>
                <a:lnTo>
                  <a:pt x="2" y="24"/>
                </a:lnTo>
                <a:lnTo>
                  <a:pt x="2" y="26"/>
                </a:lnTo>
                <a:lnTo>
                  <a:pt x="4" y="28"/>
                </a:lnTo>
                <a:lnTo>
                  <a:pt x="4" y="30"/>
                </a:lnTo>
                <a:lnTo>
                  <a:pt x="6" y="30"/>
                </a:lnTo>
                <a:lnTo>
                  <a:pt x="6" y="32"/>
                </a:lnTo>
                <a:lnTo>
                  <a:pt x="6" y="34"/>
                </a:lnTo>
                <a:lnTo>
                  <a:pt x="6" y="40"/>
                </a:lnTo>
                <a:lnTo>
                  <a:pt x="6" y="42"/>
                </a:lnTo>
                <a:lnTo>
                  <a:pt x="6" y="44"/>
                </a:lnTo>
                <a:lnTo>
                  <a:pt x="6" y="46"/>
                </a:lnTo>
                <a:lnTo>
                  <a:pt x="6" y="46"/>
                </a:lnTo>
                <a:lnTo>
                  <a:pt x="8" y="48"/>
                </a:lnTo>
                <a:lnTo>
                  <a:pt x="8" y="48"/>
                </a:lnTo>
                <a:lnTo>
                  <a:pt x="8" y="48"/>
                </a:lnTo>
                <a:lnTo>
                  <a:pt x="10" y="50"/>
                </a:lnTo>
                <a:lnTo>
                  <a:pt x="12" y="50"/>
                </a:lnTo>
                <a:lnTo>
                  <a:pt x="12" y="50"/>
                </a:lnTo>
                <a:lnTo>
                  <a:pt x="14" y="50"/>
                </a:lnTo>
                <a:lnTo>
                  <a:pt x="16" y="50"/>
                </a:lnTo>
                <a:lnTo>
                  <a:pt x="18" y="52"/>
                </a:lnTo>
                <a:lnTo>
                  <a:pt x="22" y="52"/>
                </a:lnTo>
                <a:lnTo>
                  <a:pt x="26" y="52"/>
                </a:lnTo>
                <a:lnTo>
                  <a:pt x="28" y="52"/>
                </a:lnTo>
                <a:lnTo>
                  <a:pt x="30" y="50"/>
                </a:lnTo>
                <a:lnTo>
                  <a:pt x="30" y="50"/>
                </a:lnTo>
                <a:lnTo>
                  <a:pt x="32" y="50"/>
                </a:lnTo>
                <a:lnTo>
                  <a:pt x="32" y="50"/>
                </a:lnTo>
                <a:lnTo>
                  <a:pt x="32" y="48"/>
                </a:lnTo>
                <a:lnTo>
                  <a:pt x="34" y="48"/>
                </a:lnTo>
                <a:lnTo>
                  <a:pt x="36" y="46"/>
                </a:lnTo>
                <a:lnTo>
                  <a:pt x="38" y="44"/>
                </a:lnTo>
                <a:lnTo>
                  <a:pt x="38" y="42"/>
                </a:lnTo>
                <a:lnTo>
                  <a:pt x="40" y="40"/>
                </a:lnTo>
                <a:lnTo>
                  <a:pt x="40" y="40"/>
                </a:lnTo>
                <a:lnTo>
                  <a:pt x="42" y="38"/>
                </a:lnTo>
                <a:lnTo>
                  <a:pt x="42" y="38"/>
                </a:lnTo>
                <a:lnTo>
                  <a:pt x="44" y="38"/>
                </a:lnTo>
                <a:lnTo>
                  <a:pt x="44" y="38"/>
                </a:lnTo>
                <a:lnTo>
                  <a:pt x="46" y="38"/>
                </a:lnTo>
                <a:lnTo>
                  <a:pt x="48" y="38"/>
                </a:lnTo>
                <a:lnTo>
                  <a:pt x="48" y="38"/>
                </a:lnTo>
                <a:lnTo>
                  <a:pt x="50" y="38"/>
                </a:lnTo>
                <a:lnTo>
                  <a:pt x="52" y="38"/>
                </a:lnTo>
                <a:lnTo>
                  <a:pt x="52" y="40"/>
                </a:lnTo>
                <a:lnTo>
                  <a:pt x="54" y="40"/>
                </a:lnTo>
                <a:lnTo>
                  <a:pt x="54" y="40"/>
                </a:lnTo>
                <a:lnTo>
                  <a:pt x="54" y="42"/>
                </a:lnTo>
                <a:lnTo>
                  <a:pt x="54" y="42"/>
                </a:lnTo>
                <a:lnTo>
                  <a:pt x="54" y="42"/>
                </a:lnTo>
                <a:lnTo>
                  <a:pt x="54" y="44"/>
                </a:lnTo>
                <a:lnTo>
                  <a:pt x="52" y="46"/>
                </a:lnTo>
                <a:lnTo>
                  <a:pt x="52" y="48"/>
                </a:lnTo>
                <a:lnTo>
                  <a:pt x="50" y="52"/>
                </a:lnTo>
                <a:lnTo>
                  <a:pt x="48" y="54"/>
                </a:lnTo>
                <a:lnTo>
                  <a:pt x="48" y="56"/>
                </a:lnTo>
                <a:lnTo>
                  <a:pt x="48" y="58"/>
                </a:lnTo>
                <a:lnTo>
                  <a:pt x="46" y="62"/>
                </a:lnTo>
                <a:lnTo>
                  <a:pt x="46" y="64"/>
                </a:lnTo>
                <a:lnTo>
                  <a:pt x="46" y="66"/>
                </a:lnTo>
                <a:lnTo>
                  <a:pt x="46" y="66"/>
                </a:lnTo>
                <a:lnTo>
                  <a:pt x="46" y="68"/>
                </a:lnTo>
                <a:lnTo>
                  <a:pt x="46" y="68"/>
                </a:lnTo>
                <a:lnTo>
                  <a:pt x="46" y="68"/>
                </a:lnTo>
                <a:lnTo>
                  <a:pt x="46" y="70"/>
                </a:lnTo>
                <a:lnTo>
                  <a:pt x="48" y="70"/>
                </a:lnTo>
                <a:lnTo>
                  <a:pt x="50" y="72"/>
                </a:lnTo>
                <a:lnTo>
                  <a:pt x="52" y="74"/>
                </a:lnTo>
                <a:lnTo>
                  <a:pt x="56" y="76"/>
                </a:lnTo>
                <a:lnTo>
                  <a:pt x="58" y="78"/>
                </a:lnTo>
                <a:lnTo>
                  <a:pt x="58" y="78"/>
                </a:lnTo>
                <a:lnTo>
                  <a:pt x="60" y="80"/>
                </a:lnTo>
                <a:lnTo>
                  <a:pt x="60" y="82"/>
                </a:lnTo>
                <a:lnTo>
                  <a:pt x="64" y="88"/>
                </a:lnTo>
                <a:lnTo>
                  <a:pt x="64" y="90"/>
                </a:lnTo>
                <a:lnTo>
                  <a:pt x="66" y="92"/>
                </a:lnTo>
                <a:lnTo>
                  <a:pt x="68" y="94"/>
                </a:lnTo>
                <a:lnTo>
                  <a:pt x="68" y="96"/>
                </a:lnTo>
                <a:lnTo>
                  <a:pt x="68" y="96"/>
                </a:lnTo>
                <a:lnTo>
                  <a:pt x="70" y="98"/>
                </a:lnTo>
                <a:lnTo>
                  <a:pt x="72" y="98"/>
                </a:lnTo>
                <a:lnTo>
                  <a:pt x="74" y="100"/>
                </a:lnTo>
                <a:lnTo>
                  <a:pt x="76" y="100"/>
                </a:lnTo>
                <a:lnTo>
                  <a:pt x="78" y="102"/>
                </a:lnTo>
                <a:lnTo>
                  <a:pt x="80" y="102"/>
                </a:lnTo>
                <a:lnTo>
                  <a:pt x="82" y="102"/>
                </a:lnTo>
                <a:lnTo>
                  <a:pt x="82" y="102"/>
                </a:lnTo>
                <a:lnTo>
                  <a:pt x="84" y="102"/>
                </a:lnTo>
                <a:lnTo>
                  <a:pt x="84" y="102"/>
                </a:lnTo>
                <a:lnTo>
                  <a:pt x="84" y="100"/>
                </a:lnTo>
                <a:lnTo>
                  <a:pt x="86" y="100"/>
                </a:lnTo>
                <a:lnTo>
                  <a:pt x="86" y="98"/>
                </a:lnTo>
                <a:lnTo>
                  <a:pt x="86" y="96"/>
                </a:lnTo>
                <a:lnTo>
                  <a:pt x="86" y="96"/>
                </a:lnTo>
                <a:lnTo>
                  <a:pt x="88" y="94"/>
                </a:lnTo>
                <a:lnTo>
                  <a:pt x="88" y="90"/>
                </a:lnTo>
                <a:lnTo>
                  <a:pt x="88" y="86"/>
                </a:lnTo>
                <a:lnTo>
                  <a:pt x="88" y="82"/>
                </a:lnTo>
                <a:lnTo>
                  <a:pt x="88" y="80"/>
                </a:lnTo>
                <a:lnTo>
                  <a:pt x="88" y="78"/>
                </a:lnTo>
                <a:lnTo>
                  <a:pt x="88" y="78"/>
                </a:lnTo>
                <a:lnTo>
                  <a:pt x="88" y="76"/>
                </a:lnTo>
                <a:lnTo>
                  <a:pt x="90" y="72"/>
                </a:lnTo>
                <a:lnTo>
                  <a:pt x="92" y="70"/>
                </a:lnTo>
                <a:lnTo>
                  <a:pt x="94" y="66"/>
                </a:lnTo>
                <a:lnTo>
                  <a:pt x="98" y="62"/>
                </a:lnTo>
                <a:lnTo>
                  <a:pt x="98" y="60"/>
                </a:lnTo>
                <a:lnTo>
                  <a:pt x="100" y="58"/>
                </a:lnTo>
                <a:lnTo>
                  <a:pt x="102" y="58"/>
                </a:lnTo>
                <a:lnTo>
                  <a:pt x="104" y="56"/>
                </a:lnTo>
                <a:lnTo>
                  <a:pt x="104" y="54"/>
                </a:lnTo>
                <a:lnTo>
                  <a:pt x="106" y="54"/>
                </a:lnTo>
                <a:lnTo>
                  <a:pt x="108" y="54"/>
                </a:lnTo>
                <a:lnTo>
                  <a:pt x="110" y="52"/>
                </a:lnTo>
                <a:lnTo>
                  <a:pt x="110" y="52"/>
                </a:lnTo>
                <a:lnTo>
                  <a:pt x="110" y="52"/>
                </a:lnTo>
                <a:lnTo>
                  <a:pt x="112" y="54"/>
                </a:lnTo>
                <a:lnTo>
                  <a:pt x="114" y="54"/>
                </a:lnTo>
                <a:lnTo>
                  <a:pt x="116" y="56"/>
                </a:lnTo>
                <a:lnTo>
                  <a:pt x="118" y="56"/>
                </a:lnTo>
                <a:lnTo>
                  <a:pt x="120" y="58"/>
                </a:lnTo>
                <a:lnTo>
                  <a:pt x="120" y="60"/>
                </a:lnTo>
                <a:lnTo>
                  <a:pt x="122" y="60"/>
                </a:lnTo>
                <a:lnTo>
                  <a:pt x="122" y="62"/>
                </a:lnTo>
                <a:lnTo>
                  <a:pt x="122" y="62"/>
                </a:lnTo>
                <a:lnTo>
                  <a:pt x="122" y="64"/>
                </a:lnTo>
                <a:lnTo>
                  <a:pt x="122" y="64"/>
                </a:lnTo>
                <a:lnTo>
                  <a:pt x="122" y="68"/>
                </a:lnTo>
                <a:lnTo>
                  <a:pt x="122" y="70"/>
                </a:lnTo>
                <a:lnTo>
                  <a:pt x="120" y="72"/>
                </a:lnTo>
                <a:lnTo>
                  <a:pt x="120" y="74"/>
                </a:lnTo>
                <a:lnTo>
                  <a:pt x="120" y="76"/>
                </a:lnTo>
                <a:lnTo>
                  <a:pt x="120" y="76"/>
                </a:lnTo>
                <a:lnTo>
                  <a:pt x="122" y="78"/>
                </a:lnTo>
                <a:lnTo>
                  <a:pt x="122" y="78"/>
                </a:lnTo>
                <a:lnTo>
                  <a:pt x="122" y="80"/>
                </a:lnTo>
                <a:lnTo>
                  <a:pt x="124" y="80"/>
                </a:lnTo>
                <a:lnTo>
                  <a:pt x="126" y="80"/>
                </a:lnTo>
                <a:lnTo>
                  <a:pt x="126" y="80"/>
                </a:lnTo>
                <a:lnTo>
                  <a:pt x="128" y="80"/>
                </a:lnTo>
                <a:lnTo>
                  <a:pt x="130" y="80"/>
                </a:lnTo>
                <a:lnTo>
                  <a:pt x="134" y="78"/>
                </a:lnTo>
                <a:lnTo>
                  <a:pt x="138" y="78"/>
                </a:lnTo>
                <a:lnTo>
                  <a:pt x="142" y="76"/>
                </a:lnTo>
                <a:lnTo>
                  <a:pt x="142" y="76"/>
                </a:lnTo>
                <a:lnTo>
                  <a:pt x="144" y="76"/>
                </a:lnTo>
                <a:lnTo>
                  <a:pt x="146" y="76"/>
                </a:lnTo>
                <a:lnTo>
                  <a:pt x="148" y="76"/>
                </a:lnTo>
                <a:lnTo>
                  <a:pt x="148" y="76"/>
                </a:lnTo>
                <a:lnTo>
                  <a:pt x="150" y="76"/>
                </a:lnTo>
                <a:lnTo>
                  <a:pt x="152" y="78"/>
                </a:lnTo>
                <a:lnTo>
                  <a:pt x="154" y="80"/>
                </a:lnTo>
                <a:lnTo>
                  <a:pt x="154" y="80"/>
                </a:lnTo>
                <a:lnTo>
                  <a:pt x="156" y="80"/>
                </a:lnTo>
                <a:lnTo>
                  <a:pt x="156" y="80"/>
                </a:lnTo>
                <a:lnTo>
                  <a:pt x="158" y="80"/>
                </a:lnTo>
                <a:lnTo>
                  <a:pt x="158" y="80"/>
                </a:lnTo>
                <a:lnTo>
                  <a:pt x="160" y="80"/>
                </a:lnTo>
                <a:lnTo>
                  <a:pt x="160" y="80"/>
                </a:lnTo>
                <a:lnTo>
                  <a:pt x="160" y="78"/>
                </a:lnTo>
                <a:lnTo>
                  <a:pt x="162" y="78"/>
                </a:lnTo>
                <a:lnTo>
                  <a:pt x="162" y="76"/>
                </a:lnTo>
                <a:lnTo>
                  <a:pt x="164" y="74"/>
                </a:lnTo>
                <a:lnTo>
                  <a:pt x="166" y="70"/>
                </a:lnTo>
                <a:lnTo>
                  <a:pt x="166" y="70"/>
                </a:lnTo>
                <a:lnTo>
                  <a:pt x="166" y="68"/>
                </a:lnTo>
                <a:lnTo>
                  <a:pt x="168" y="66"/>
                </a:lnTo>
                <a:lnTo>
                  <a:pt x="168" y="66"/>
                </a:lnTo>
                <a:lnTo>
                  <a:pt x="168" y="64"/>
                </a:lnTo>
                <a:lnTo>
                  <a:pt x="168" y="64"/>
                </a:lnTo>
                <a:lnTo>
                  <a:pt x="166" y="62"/>
                </a:lnTo>
                <a:lnTo>
                  <a:pt x="166" y="60"/>
                </a:lnTo>
                <a:lnTo>
                  <a:pt x="166" y="58"/>
                </a:lnTo>
                <a:lnTo>
                  <a:pt x="164" y="58"/>
                </a:lnTo>
                <a:lnTo>
                  <a:pt x="162" y="56"/>
                </a:lnTo>
                <a:lnTo>
                  <a:pt x="162" y="56"/>
                </a:lnTo>
                <a:lnTo>
                  <a:pt x="160" y="54"/>
                </a:lnTo>
                <a:lnTo>
                  <a:pt x="158" y="54"/>
                </a:lnTo>
                <a:lnTo>
                  <a:pt x="154" y="52"/>
                </a:lnTo>
                <a:lnTo>
                  <a:pt x="150" y="50"/>
                </a:lnTo>
                <a:lnTo>
                  <a:pt x="146" y="48"/>
                </a:lnTo>
                <a:lnTo>
                  <a:pt x="140" y="46"/>
                </a:lnTo>
                <a:lnTo>
                  <a:pt x="132" y="44"/>
                </a:lnTo>
                <a:lnTo>
                  <a:pt x="126" y="42"/>
                </a:lnTo>
                <a:lnTo>
                  <a:pt x="122" y="40"/>
                </a:lnTo>
                <a:lnTo>
                  <a:pt x="118" y="38"/>
                </a:lnTo>
                <a:lnTo>
                  <a:pt x="114" y="36"/>
                </a:lnTo>
                <a:lnTo>
                  <a:pt x="114" y="36"/>
                </a:lnTo>
                <a:lnTo>
                  <a:pt x="112" y="34"/>
                </a:lnTo>
                <a:lnTo>
                  <a:pt x="110" y="34"/>
                </a:lnTo>
                <a:lnTo>
                  <a:pt x="110" y="32"/>
                </a:lnTo>
                <a:lnTo>
                  <a:pt x="108" y="32"/>
                </a:lnTo>
                <a:lnTo>
                  <a:pt x="106" y="30"/>
                </a:lnTo>
                <a:lnTo>
                  <a:pt x="106" y="28"/>
                </a:lnTo>
                <a:lnTo>
                  <a:pt x="104" y="26"/>
                </a:lnTo>
                <a:lnTo>
                  <a:pt x="102" y="22"/>
                </a:lnTo>
                <a:lnTo>
                  <a:pt x="100" y="16"/>
                </a:lnTo>
                <a:lnTo>
                  <a:pt x="98" y="12"/>
                </a:lnTo>
                <a:lnTo>
                  <a:pt x="98" y="10"/>
                </a:lnTo>
                <a:lnTo>
                  <a:pt x="96" y="8"/>
                </a:lnTo>
                <a:lnTo>
                  <a:pt x="96" y="6"/>
                </a:lnTo>
                <a:lnTo>
                  <a:pt x="94" y="4"/>
                </a:lnTo>
                <a:lnTo>
                  <a:pt x="92" y="4"/>
                </a:lnTo>
                <a:lnTo>
                  <a:pt x="92" y="2"/>
                </a:lnTo>
                <a:lnTo>
                  <a:pt x="90" y="2"/>
                </a:lnTo>
                <a:lnTo>
                  <a:pt x="88" y="2"/>
                </a:lnTo>
                <a:lnTo>
                  <a:pt x="88" y="0"/>
                </a:lnTo>
                <a:lnTo>
                  <a:pt x="86" y="0"/>
                </a:lnTo>
                <a:lnTo>
                  <a:pt x="82" y="0"/>
                </a:lnTo>
                <a:lnTo>
                  <a:pt x="78" y="0"/>
                </a:lnTo>
                <a:lnTo>
                  <a:pt x="74" y="2"/>
                </a:lnTo>
                <a:lnTo>
                  <a:pt x="72" y="2"/>
                </a:lnTo>
                <a:lnTo>
                  <a:pt x="72" y="2"/>
                </a:lnTo>
                <a:lnTo>
                  <a:pt x="70" y="2"/>
                </a:lnTo>
                <a:lnTo>
                  <a:pt x="68" y="4"/>
                </a:lnTo>
                <a:lnTo>
                  <a:pt x="68" y="4"/>
                </a:lnTo>
                <a:lnTo>
                  <a:pt x="66"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3" name="Freeform 236"/>
          <p:cNvSpPr>
            <a:spLocks/>
          </p:cNvSpPr>
          <p:nvPr/>
        </p:nvSpPr>
        <p:spPr bwMode="auto">
          <a:xfrm>
            <a:off x="4677981" y="1850642"/>
            <a:ext cx="166279" cy="69283"/>
          </a:xfrm>
          <a:custGeom>
            <a:avLst/>
            <a:gdLst>
              <a:gd name="T0" fmla="*/ 2 w 96"/>
              <a:gd name="T1" fmla="*/ 4 h 40"/>
              <a:gd name="T2" fmla="*/ 0 w 96"/>
              <a:gd name="T3" fmla="*/ 6 h 40"/>
              <a:gd name="T4" fmla="*/ 0 w 96"/>
              <a:gd name="T5" fmla="*/ 10 h 40"/>
              <a:gd name="T6" fmla="*/ 0 w 96"/>
              <a:gd name="T7" fmla="*/ 14 h 40"/>
              <a:gd name="T8" fmla="*/ 0 w 96"/>
              <a:gd name="T9" fmla="*/ 18 h 40"/>
              <a:gd name="T10" fmla="*/ 2 w 96"/>
              <a:gd name="T11" fmla="*/ 24 h 40"/>
              <a:gd name="T12" fmla="*/ 4 w 96"/>
              <a:gd name="T13" fmla="*/ 28 h 40"/>
              <a:gd name="T14" fmla="*/ 6 w 96"/>
              <a:gd name="T15" fmla="*/ 30 h 40"/>
              <a:gd name="T16" fmla="*/ 10 w 96"/>
              <a:gd name="T17" fmla="*/ 32 h 40"/>
              <a:gd name="T18" fmla="*/ 14 w 96"/>
              <a:gd name="T19" fmla="*/ 34 h 40"/>
              <a:gd name="T20" fmla="*/ 18 w 96"/>
              <a:gd name="T21" fmla="*/ 36 h 40"/>
              <a:gd name="T22" fmla="*/ 24 w 96"/>
              <a:gd name="T23" fmla="*/ 38 h 40"/>
              <a:gd name="T24" fmla="*/ 34 w 96"/>
              <a:gd name="T25" fmla="*/ 40 h 40"/>
              <a:gd name="T26" fmla="*/ 44 w 96"/>
              <a:gd name="T27" fmla="*/ 40 h 40"/>
              <a:gd name="T28" fmla="*/ 48 w 96"/>
              <a:gd name="T29" fmla="*/ 40 h 40"/>
              <a:gd name="T30" fmla="*/ 54 w 96"/>
              <a:gd name="T31" fmla="*/ 38 h 40"/>
              <a:gd name="T32" fmla="*/ 62 w 96"/>
              <a:gd name="T33" fmla="*/ 34 h 40"/>
              <a:gd name="T34" fmla="*/ 70 w 96"/>
              <a:gd name="T35" fmla="*/ 32 h 40"/>
              <a:gd name="T36" fmla="*/ 80 w 96"/>
              <a:gd name="T37" fmla="*/ 26 h 40"/>
              <a:gd name="T38" fmla="*/ 88 w 96"/>
              <a:gd name="T39" fmla="*/ 20 h 40"/>
              <a:gd name="T40" fmla="*/ 90 w 96"/>
              <a:gd name="T41" fmla="*/ 16 h 40"/>
              <a:gd name="T42" fmla="*/ 94 w 96"/>
              <a:gd name="T43" fmla="*/ 12 h 40"/>
              <a:gd name="T44" fmla="*/ 96 w 96"/>
              <a:gd name="T45" fmla="*/ 10 h 40"/>
              <a:gd name="T46" fmla="*/ 96 w 96"/>
              <a:gd name="T47" fmla="*/ 8 h 40"/>
              <a:gd name="T48" fmla="*/ 94 w 96"/>
              <a:gd name="T49" fmla="*/ 6 h 40"/>
              <a:gd name="T50" fmla="*/ 94 w 96"/>
              <a:gd name="T51" fmla="*/ 6 h 40"/>
              <a:gd name="T52" fmla="*/ 92 w 96"/>
              <a:gd name="T53" fmla="*/ 4 h 40"/>
              <a:gd name="T54" fmla="*/ 90 w 96"/>
              <a:gd name="T55" fmla="*/ 4 h 40"/>
              <a:gd name="T56" fmla="*/ 86 w 96"/>
              <a:gd name="T57" fmla="*/ 2 h 40"/>
              <a:gd name="T58" fmla="*/ 80 w 96"/>
              <a:gd name="T59" fmla="*/ 4 h 40"/>
              <a:gd name="T60" fmla="*/ 70 w 96"/>
              <a:gd name="T61" fmla="*/ 4 h 40"/>
              <a:gd name="T62" fmla="*/ 62 w 96"/>
              <a:gd name="T63" fmla="*/ 6 h 40"/>
              <a:gd name="T64" fmla="*/ 56 w 96"/>
              <a:gd name="T65" fmla="*/ 6 h 40"/>
              <a:gd name="T66" fmla="*/ 52 w 96"/>
              <a:gd name="T67" fmla="*/ 6 h 40"/>
              <a:gd name="T68" fmla="*/ 42 w 96"/>
              <a:gd name="T69" fmla="*/ 4 h 40"/>
              <a:gd name="T70" fmla="*/ 34 w 96"/>
              <a:gd name="T71" fmla="*/ 2 h 40"/>
              <a:gd name="T72" fmla="*/ 24 w 96"/>
              <a:gd name="T73" fmla="*/ 2 h 40"/>
              <a:gd name="T74" fmla="*/ 16 w 96"/>
              <a:gd name="T75" fmla="*/ 0 h 40"/>
              <a:gd name="T76" fmla="*/ 10 w 96"/>
              <a:gd name="T77" fmla="*/ 0 h 40"/>
              <a:gd name="T78" fmla="*/ 6 w 96"/>
              <a:gd name="T79" fmla="*/ 2 h 40"/>
              <a:gd name="T80" fmla="*/ 4 w 96"/>
              <a:gd name="T81" fmla="*/ 2 h 40"/>
              <a:gd name="T82" fmla="*/ 2 w 96"/>
              <a:gd name="T8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40">
                <a:moveTo>
                  <a:pt x="2" y="4"/>
                </a:moveTo>
                <a:lnTo>
                  <a:pt x="2" y="4"/>
                </a:lnTo>
                <a:lnTo>
                  <a:pt x="0" y="6"/>
                </a:lnTo>
                <a:lnTo>
                  <a:pt x="0" y="6"/>
                </a:lnTo>
                <a:lnTo>
                  <a:pt x="0" y="8"/>
                </a:lnTo>
                <a:lnTo>
                  <a:pt x="0" y="10"/>
                </a:lnTo>
                <a:lnTo>
                  <a:pt x="0" y="12"/>
                </a:lnTo>
                <a:lnTo>
                  <a:pt x="0" y="14"/>
                </a:lnTo>
                <a:lnTo>
                  <a:pt x="0" y="16"/>
                </a:lnTo>
                <a:lnTo>
                  <a:pt x="0" y="18"/>
                </a:lnTo>
                <a:lnTo>
                  <a:pt x="2" y="20"/>
                </a:lnTo>
                <a:lnTo>
                  <a:pt x="2" y="24"/>
                </a:lnTo>
                <a:lnTo>
                  <a:pt x="4" y="26"/>
                </a:lnTo>
                <a:lnTo>
                  <a:pt x="4" y="28"/>
                </a:lnTo>
                <a:lnTo>
                  <a:pt x="6" y="28"/>
                </a:lnTo>
                <a:lnTo>
                  <a:pt x="6" y="30"/>
                </a:lnTo>
                <a:lnTo>
                  <a:pt x="8" y="30"/>
                </a:lnTo>
                <a:lnTo>
                  <a:pt x="10" y="32"/>
                </a:lnTo>
                <a:lnTo>
                  <a:pt x="12" y="34"/>
                </a:lnTo>
                <a:lnTo>
                  <a:pt x="14" y="34"/>
                </a:lnTo>
                <a:lnTo>
                  <a:pt x="16" y="36"/>
                </a:lnTo>
                <a:lnTo>
                  <a:pt x="18" y="36"/>
                </a:lnTo>
                <a:lnTo>
                  <a:pt x="22" y="36"/>
                </a:lnTo>
                <a:lnTo>
                  <a:pt x="24" y="38"/>
                </a:lnTo>
                <a:lnTo>
                  <a:pt x="30" y="38"/>
                </a:lnTo>
                <a:lnTo>
                  <a:pt x="34" y="40"/>
                </a:lnTo>
                <a:lnTo>
                  <a:pt x="40" y="40"/>
                </a:lnTo>
                <a:lnTo>
                  <a:pt x="44" y="40"/>
                </a:lnTo>
                <a:lnTo>
                  <a:pt x="46" y="40"/>
                </a:lnTo>
                <a:lnTo>
                  <a:pt x="48" y="40"/>
                </a:lnTo>
                <a:lnTo>
                  <a:pt x="50" y="38"/>
                </a:lnTo>
                <a:lnTo>
                  <a:pt x="54" y="38"/>
                </a:lnTo>
                <a:lnTo>
                  <a:pt x="58" y="36"/>
                </a:lnTo>
                <a:lnTo>
                  <a:pt x="62" y="34"/>
                </a:lnTo>
                <a:lnTo>
                  <a:pt x="66" y="32"/>
                </a:lnTo>
                <a:lnTo>
                  <a:pt x="70" y="32"/>
                </a:lnTo>
                <a:lnTo>
                  <a:pt x="72" y="30"/>
                </a:lnTo>
                <a:lnTo>
                  <a:pt x="80" y="26"/>
                </a:lnTo>
                <a:lnTo>
                  <a:pt x="84" y="22"/>
                </a:lnTo>
                <a:lnTo>
                  <a:pt x="88" y="20"/>
                </a:lnTo>
                <a:lnTo>
                  <a:pt x="90" y="18"/>
                </a:lnTo>
                <a:lnTo>
                  <a:pt x="90" y="16"/>
                </a:lnTo>
                <a:lnTo>
                  <a:pt x="92" y="14"/>
                </a:lnTo>
                <a:lnTo>
                  <a:pt x="94" y="12"/>
                </a:lnTo>
                <a:lnTo>
                  <a:pt x="94" y="12"/>
                </a:lnTo>
                <a:lnTo>
                  <a:pt x="96" y="10"/>
                </a:lnTo>
                <a:lnTo>
                  <a:pt x="96" y="10"/>
                </a:lnTo>
                <a:lnTo>
                  <a:pt x="96" y="8"/>
                </a:lnTo>
                <a:lnTo>
                  <a:pt x="96" y="8"/>
                </a:lnTo>
                <a:lnTo>
                  <a:pt x="94" y="6"/>
                </a:lnTo>
                <a:lnTo>
                  <a:pt x="94" y="6"/>
                </a:lnTo>
                <a:lnTo>
                  <a:pt x="94" y="6"/>
                </a:lnTo>
                <a:lnTo>
                  <a:pt x="94" y="4"/>
                </a:lnTo>
                <a:lnTo>
                  <a:pt x="92" y="4"/>
                </a:lnTo>
                <a:lnTo>
                  <a:pt x="92" y="4"/>
                </a:lnTo>
                <a:lnTo>
                  <a:pt x="90" y="4"/>
                </a:lnTo>
                <a:lnTo>
                  <a:pt x="88" y="4"/>
                </a:lnTo>
                <a:lnTo>
                  <a:pt x="86" y="2"/>
                </a:lnTo>
                <a:lnTo>
                  <a:pt x="84" y="4"/>
                </a:lnTo>
                <a:lnTo>
                  <a:pt x="80" y="4"/>
                </a:lnTo>
                <a:lnTo>
                  <a:pt x="78" y="4"/>
                </a:lnTo>
                <a:lnTo>
                  <a:pt x="70" y="4"/>
                </a:lnTo>
                <a:lnTo>
                  <a:pt x="64" y="6"/>
                </a:lnTo>
                <a:lnTo>
                  <a:pt x="62" y="6"/>
                </a:lnTo>
                <a:lnTo>
                  <a:pt x="58" y="6"/>
                </a:lnTo>
                <a:lnTo>
                  <a:pt x="56" y="6"/>
                </a:lnTo>
                <a:lnTo>
                  <a:pt x="54" y="6"/>
                </a:lnTo>
                <a:lnTo>
                  <a:pt x="52" y="6"/>
                </a:lnTo>
                <a:lnTo>
                  <a:pt x="50" y="6"/>
                </a:lnTo>
                <a:lnTo>
                  <a:pt x="42" y="4"/>
                </a:lnTo>
                <a:lnTo>
                  <a:pt x="36" y="2"/>
                </a:lnTo>
                <a:lnTo>
                  <a:pt x="34" y="2"/>
                </a:lnTo>
                <a:lnTo>
                  <a:pt x="32" y="2"/>
                </a:lnTo>
                <a:lnTo>
                  <a:pt x="24" y="2"/>
                </a:lnTo>
                <a:lnTo>
                  <a:pt x="20" y="0"/>
                </a:lnTo>
                <a:lnTo>
                  <a:pt x="16" y="0"/>
                </a:lnTo>
                <a:lnTo>
                  <a:pt x="12" y="0"/>
                </a:lnTo>
                <a:lnTo>
                  <a:pt x="10" y="0"/>
                </a:lnTo>
                <a:lnTo>
                  <a:pt x="8" y="0"/>
                </a:lnTo>
                <a:lnTo>
                  <a:pt x="6" y="2"/>
                </a:lnTo>
                <a:lnTo>
                  <a:pt x="4" y="2"/>
                </a:lnTo>
                <a:lnTo>
                  <a:pt x="4" y="2"/>
                </a:lnTo>
                <a:lnTo>
                  <a:pt x="2" y="4"/>
                </a:lnTo>
                <a:lnTo>
                  <a:pt x="2"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4" name="Freeform 237"/>
          <p:cNvSpPr>
            <a:spLocks/>
          </p:cNvSpPr>
          <p:nvPr/>
        </p:nvSpPr>
        <p:spPr bwMode="auto">
          <a:xfrm>
            <a:off x="4677981" y="1850642"/>
            <a:ext cx="166279" cy="69283"/>
          </a:xfrm>
          <a:custGeom>
            <a:avLst/>
            <a:gdLst>
              <a:gd name="T0" fmla="*/ 2 w 96"/>
              <a:gd name="T1" fmla="*/ 4 h 40"/>
              <a:gd name="T2" fmla="*/ 0 w 96"/>
              <a:gd name="T3" fmla="*/ 6 h 40"/>
              <a:gd name="T4" fmla="*/ 0 w 96"/>
              <a:gd name="T5" fmla="*/ 10 h 40"/>
              <a:gd name="T6" fmla="*/ 0 w 96"/>
              <a:gd name="T7" fmla="*/ 14 h 40"/>
              <a:gd name="T8" fmla="*/ 0 w 96"/>
              <a:gd name="T9" fmla="*/ 18 h 40"/>
              <a:gd name="T10" fmla="*/ 2 w 96"/>
              <a:gd name="T11" fmla="*/ 24 h 40"/>
              <a:gd name="T12" fmla="*/ 4 w 96"/>
              <a:gd name="T13" fmla="*/ 28 h 40"/>
              <a:gd name="T14" fmla="*/ 6 w 96"/>
              <a:gd name="T15" fmla="*/ 30 h 40"/>
              <a:gd name="T16" fmla="*/ 10 w 96"/>
              <a:gd name="T17" fmla="*/ 32 h 40"/>
              <a:gd name="T18" fmla="*/ 14 w 96"/>
              <a:gd name="T19" fmla="*/ 34 h 40"/>
              <a:gd name="T20" fmla="*/ 18 w 96"/>
              <a:gd name="T21" fmla="*/ 36 h 40"/>
              <a:gd name="T22" fmla="*/ 24 w 96"/>
              <a:gd name="T23" fmla="*/ 38 h 40"/>
              <a:gd name="T24" fmla="*/ 34 w 96"/>
              <a:gd name="T25" fmla="*/ 40 h 40"/>
              <a:gd name="T26" fmla="*/ 44 w 96"/>
              <a:gd name="T27" fmla="*/ 40 h 40"/>
              <a:gd name="T28" fmla="*/ 48 w 96"/>
              <a:gd name="T29" fmla="*/ 40 h 40"/>
              <a:gd name="T30" fmla="*/ 54 w 96"/>
              <a:gd name="T31" fmla="*/ 38 h 40"/>
              <a:gd name="T32" fmla="*/ 62 w 96"/>
              <a:gd name="T33" fmla="*/ 34 h 40"/>
              <a:gd name="T34" fmla="*/ 70 w 96"/>
              <a:gd name="T35" fmla="*/ 32 h 40"/>
              <a:gd name="T36" fmla="*/ 80 w 96"/>
              <a:gd name="T37" fmla="*/ 26 h 40"/>
              <a:gd name="T38" fmla="*/ 88 w 96"/>
              <a:gd name="T39" fmla="*/ 20 h 40"/>
              <a:gd name="T40" fmla="*/ 90 w 96"/>
              <a:gd name="T41" fmla="*/ 16 h 40"/>
              <a:gd name="T42" fmla="*/ 94 w 96"/>
              <a:gd name="T43" fmla="*/ 12 h 40"/>
              <a:gd name="T44" fmla="*/ 96 w 96"/>
              <a:gd name="T45" fmla="*/ 10 h 40"/>
              <a:gd name="T46" fmla="*/ 96 w 96"/>
              <a:gd name="T47" fmla="*/ 8 h 40"/>
              <a:gd name="T48" fmla="*/ 94 w 96"/>
              <a:gd name="T49" fmla="*/ 6 h 40"/>
              <a:gd name="T50" fmla="*/ 94 w 96"/>
              <a:gd name="T51" fmla="*/ 6 h 40"/>
              <a:gd name="T52" fmla="*/ 92 w 96"/>
              <a:gd name="T53" fmla="*/ 4 h 40"/>
              <a:gd name="T54" fmla="*/ 90 w 96"/>
              <a:gd name="T55" fmla="*/ 4 h 40"/>
              <a:gd name="T56" fmla="*/ 86 w 96"/>
              <a:gd name="T57" fmla="*/ 2 h 40"/>
              <a:gd name="T58" fmla="*/ 80 w 96"/>
              <a:gd name="T59" fmla="*/ 4 h 40"/>
              <a:gd name="T60" fmla="*/ 70 w 96"/>
              <a:gd name="T61" fmla="*/ 4 h 40"/>
              <a:gd name="T62" fmla="*/ 62 w 96"/>
              <a:gd name="T63" fmla="*/ 6 h 40"/>
              <a:gd name="T64" fmla="*/ 56 w 96"/>
              <a:gd name="T65" fmla="*/ 6 h 40"/>
              <a:gd name="T66" fmla="*/ 52 w 96"/>
              <a:gd name="T67" fmla="*/ 6 h 40"/>
              <a:gd name="T68" fmla="*/ 42 w 96"/>
              <a:gd name="T69" fmla="*/ 4 h 40"/>
              <a:gd name="T70" fmla="*/ 34 w 96"/>
              <a:gd name="T71" fmla="*/ 2 h 40"/>
              <a:gd name="T72" fmla="*/ 24 w 96"/>
              <a:gd name="T73" fmla="*/ 2 h 40"/>
              <a:gd name="T74" fmla="*/ 16 w 96"/>
              <a:gd name="T75" fmla="*/ 0 h 40"/>
              <a:gd name="T76" fmla="*/ 10 w 96"/>
              <a:gd name="T77" fmla="*/ 0 h 40"/>
              <a:gd name="T78" fmla="*/ 6 w 96"/>
              <a:gd name="T79" fmla="*/ 2 h 40"/>
              <a:gd name="T80" fmla="*/ 4 w 96"/>
              <a:gd name="T81" fmla="*/ 2 h 40"/>
              <a:gd name="T82" fmla="*/ 2 w 96"/>
              <a:gd name="T8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40">
                <a:moveTo>
                  <a:pt x="2" y="4"/>
                </a:moveTo>
                <a:lnTo>
                  <a:pt x="2" y="4"/>
                </a:lnTo>
                <a:lnTo>
                  <a:pt x="0" y="6"/>
                </a:lnTo>
                <a:lnTo>
                  <a:pt x="0" y="6"/>
                </a:lnTo>
                <a:lnTo>
                  <a:pt x="0" y="8"/>
                </a:lnTo>
                <a:lnTo>
                  <a:pt x="0" y="10"/>
                </a:lnTo>
                <a:lnTo>
                  <a:pt x="0" y="12"/>
                </a:lnTo>
                <a:lnTo>
                  <a:pt x="0" y="14"/>
                </a:lnTo>
                <a:lnTo>
                  <a:pt x="0" y="16"/>
                </a:lnTo>
                <a:lnTo>
                  <a:pt x="0" y="18"/>
                </a:lnTo>
                <a:lnTo>
                  <a:pt x="2" y="20"/>
                </a:lnTo>
                <a:lnTo>
                  <a:pt x="2" y="24"/>
                </a:lnTo>
                <a:lnTo>
                  <a:pt x="4" y="26"/>
                </a:lnTo>
                <a:lnTo>
                  <a:pt x="4" y="28"/>
                </a:lnTo>
                <a:lnTo>
                  <a:pt x="6" y="28"/>
                </a:lnTo>
                <a:lnTo>
                  <a:pt x="6" y="30"/>
                </a:lnTo>
                <a:lnTo>
                  <a:pt x="8" y="30"/>
                </a:lnTo>
                <a:lnTo>
                  <a:pt x="10" y="32"/>
                </a:lnTo>
                <a:lnTo>
                  <a:pt x="12" y="34"/>
                </a:lnTo>
                <a:lnTo>
                  <a:pt x="14" y="34"/>
                </a:lnTo>
                <a:lnTo>
                  <a:pt x="16" y="36"/>
                </a:lnTo>
                <a:lnTo>
                  <a:pt x="18" y="36"/>
                </a:lnTo>
                <a:lnTo>
                  <a:pt x="22" y="36"/>
                </a:lnTo>
                <a:lnTo>
                  <a:pt x="24" y="38"/>
                </a:lnTo>
                <a:lnTo>
                  <a:pt x="30" y="38"/>
                </a:lnTo>
                <a:lnTo>
                  <a:pt x="34" y="40"/>
                </a:lnTo>
                <a:lnTo>
                  <a:pt x="40" y="40"/>
                </a:lnTo>
                <a:lnTo>
                  <a:pt x="44" y="40"/>
                </a:lnTo>
                <a:lnTo>
                  <a:pt x="46" y="40"/>
                </a:lnTo>
                <a:lnTo>
                  <a:pt x="48" y="40"/>
                </a:lnTo>
                <a:lnTo>
                  <a:pt x="50" y="38"/>
                </a:lnTo>
                <a:lnTo>
                  <a:pt x="54" y="38"/>
                </a:lnTo>
                <a:lnTo>
                  <a:pt x="58" y="36"/>
                </a:lnTo>
                <a:lnTo>
                  <a:pt x="62" y="34"/>
                </a:lnTo>
                <a:lnTo>
                  <a:pt x="66" y="32"/>
                </a:lnTo>
                <a:lnTo>
                  <a:pt x="70" y="32"/>
                </a:lnTo>
                <a:lnTo>
                  <a:pt x="72" y="30"/>
                </a:lnTo>
                <a:lnTo>
                  <a:pt x="80" y="26"/>
                </a:lnTo>
                <a:lnTo>
                  <a:pt x="84" y="22"/>
                </a:lnTo>
                <a:lnTo>
                  <a:pt x="88" y="20"/>
                </a:lnTo>
                <a:lnTo>
                  <a:pt x="90" y="18"/>
                </a:lnTo>
                <a:lnTo>
                  <a:pt x="90" y="16"/>
                </a:lnTo>
                <a:lnTo>
                  <a:pt x="92" y="14"/>
                </a:lnTo>
                <a:lnTo>
                  <a:pt x="94" y="12"/>
                </a:lnTo>
                <a:lnTo>
                  <a:pt x="94" y="12"/>
                </a:lnTo>
                <a:lnTo>
                  <a:pt x="96" y="10"/>
                </a:lnTo>
                <a:lnTo>
                  <a:pt x="96" y="10"/>
                </a:lnTo>
                <a:lnTo>
                  <a:pt x="96" y="8"/>
                </a:lnTo>
                <a:lnTo>
                  <a:pt x="96" y="8"/>
                </a:lnTo>
                <a:lnTo>
                  <a:pt x="94" y="6"/>
                </a:lnTo>
                <a:lnTo>
                  <a:pt x="94" y="6"/>
                </a:lnTo>
                <a:lnTo>
                  <a:pt x="94" y="6"/>
                </a:lnTo>
                <a:lnTo>
                  <a:pt x="94" y="4"/>
                </a:lnTo>
                <a:lnTo>
                  <a:pt x="92" y="4"/>
                </a:lnTo>
                <a:lnTo>
                  <a:pt x="92" y="4"/>
                </a:lnTo>
                <a:lnTo>
                  <a:pt x="90" y="4"/>
                </a:lnTo>
                <a:lnTo>
                  <a:pt x="88" y="4"/>
                </a:lnTo>
                <a:lnTo>
                  <a:pt x="86" y="2"/>
                </a:lnTo>
                <a:lnTo>
                  <a:pt x="84" y="4"/>
                </a:lnTo>
                <a:lnTo>
                  <a:pt x="80" y="4"/>
                </a:lnTo>
                <a:lnTo>
                  <a:pt x="78" y="4"/>
                </a:lnTo>
                <a:lnTo>
                  <a:pt x="70" y="4"/>
                </a:lnTo>
                <a:lnTo>
                  <a:pt x="64" y="6"/>
                </a:lnTo>
                <a:lnTo>
                  <a:pt x="62" y="6"/>
                </a:lnTo>
                <a:lnTo>
                  <a:pt x="58" y="6"/>
                </a:lnTo>
                <a:lnTo>
                  <a:pt x="56" y="6"/>
                </a:lnTo>
                <a:lnTo>
                  <a:pt x="54" y="6"/>
                </a:lnTo>
                <a:lnTo>
                  <a:pt x="52" y="6"/>
                </a:lnTo>
                <a:lnTo>
                  <a:pt x="50" y="6"/>
                </a:lnTo>
                <a:lnTo>
                  <a:pt x="42" y="4"/>
                </a:lnTo>
                <a:lnTo>
                  <a:pt x="36" y="2"/>
                </a:lnTo>
                <a:lnTo>
                  <a:pt x="34" y="2"/>
                </a:lnTo>
                <a:lnTo>
                  <a:pt x="32" y="2"/>
                </a:lnTo>
                <a:lnTo>
                  <a:pt x="24" y="2"/>
                </a:lnTo>
                <a:lnTo>
                  <a:pt x="20" y="0"/>
                </a:lnTo>
                <a:lnTo>
                  <a:pt x="16" y="0"/>
                </a:lnTo>
                <a:lnTo>
                  <a:pt x="12" y="0"/>
                </a:lnTo>
                <a:lnTo>
                  <a:pt x="10" y="0"/>
                </a:lnTo>
                <a:lnTo>
                  <a:pt x="8" y="0"/>
                </a:lnTo>
                <a:lnTo>
                  <a:pt x="6" y="2"/>
                </a:lnTo>
                <a:lnTo>
                  <a:pt x="4" y="2"/>
                </a:lnTo>
                <a:lnTo>
                  <a:pt x="4" y="2"/>
                </a:lnTo>
                <a:lnTo>
                  <a:pt x="2" y="4"/>
                </a:lnTo>
                <a:lnTo>
                  <a:pt x="2"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5" name="Freeform 238"/>
          <p:cNvSpPr>
            <a:spLocks/>
          </p:cNvSpPr>
          <p:nvPr/>
        </p:nvSpPr>
        <p:spPr bwMode="auto">
          <a:xfrm>
            <a:off x="4723015" y="3364475"/>
            <a:ext cx="45034" cy="69283"/>
          </a:xfrm>
          <a:custGeom>
            <a:avLst/>
            <a:gdLst>
              <a:gd name="T0" fmla="*/ 26 w 26"/>
              <a:gd name="T1" fmla="*/ 28 h 40"/>
              <a:gd name="T2" fmla="*/ 12 w 26"/>
              <a:gd name="T3" fmla="*/ 40 h 40"/>
              <a:gd name="T4" fmla="*/ 10 w 26"/>
              <a:gd name="T5" fmla="*/ 38 h 40"/>
              <a:gd name="T6" fmla="*/ 8 w 26"/>
              <a:gd name="T7" fmla="*/ 36 h 40"/>
              <a:gd name="T8" fmla="*/ 6 w 26"/>
              <a:gd name="T9" fmla="*/ 36 h 40"/>
              <a:gd name="T10" fmla="*/ 6 w 26"/>
              <a:gd name="T11" fmla="*/ 36 h 40"/>
              <a:gd name="T12" fmla="*/ 6 w 26"/>
              <a:gd name="T13" fmla="*/ 34 h 40"/>
              <a:gd name="T14" fmla="*/ 4 w 26"/>
              <a:gd name="T15" fmla="*/ 34 h 40"/>
              <a:gd name="T16" fmla="*/ 2 w 26"/>
              <a:gd name="T17" fmla="*/ 32 h 40"/>
              <a:gd name="T18" fmla="*/ 2 w 26"/>
              <a:gd name="T19" fmla="*/ 32 h 40"/>
              <a:gd name="T20" fmla="*/ 0 w 26"/>
              <a:gd name="T21" fmla="*/ 32 h 40"/>
              <a:gd name="T22" fmla="*/ 0 w 26"/>
              <a:gd name="T23" fmla="*/ 30 h 40"/>
              <a:gd name="T24" fmla="*/ 0 w 26"/>
              <a:gd name="T25" fmla="*/ 30 h 40"/>
              <a:gd name="T26" fmla="*/ 0 w 26"/>
              <a:gd name="T27" fmla="*/ 28 h 40"/>
              <a:gd name="T28" fmla="*/ 2 w 26"/>
              <a:gd name="T29" fmla="*/ 28 h 40"/>
              <a:gd name="T30" fmla="*/ 2 w 26"/>
              <a:gd name="T31" fmla="*/ 26 h 40"/>
              <a:gd name="T32" fmla="*/ 2 w 26"/>
              <a:gd name="T33" fmla="*/ 24 h 40"/>
              <a:gd name="T34" fmla="*/ 4 w 26"/>
              <a:gd name="T35" fmla="*/ 22 h 40"/>
              <a:gd name="T36" fmla="*/ 6 w 26"/>
              <a:gd name="T37" fmla="*/ 18 h 40"/>
              <a:gd name="T38" fmla="*/ 8 w 26"/>
              <a:gd name="T39" fmla="*/ 16 h 40"/>
              <a:gd name="T40" fmla="*/ 8 w 26"/>
              <a:gd name="T41" fmla="*/ 16 h 40"/>
              <a:gd name="T42" fmla="*/ 8 w 26"/>
              <a:gd name="T43" fmla="*/ 14 h 40"/>
              <a:gd name="T44" fmla="*/ 8 w 26"/>
              <a:gd name="T45" fmla="*/ 10 h 40"/>
              <a:gd name="T46" fmla="*/ 6 w 26"/>
              <a:gd name="T47" fmla="*/ 8 h 40"/>
              <a:gd name="T48" fmla="*/ 6 w 26"/>
              <a:gd name="T49" fmla="*/ 6 h 40"/>
              <a:gd name="T50" fmla="*/ 6 w 26"/>
              <a:gd name="T51" fmla="*/ 4 h 40"/>
              <a:gd name="T52" fmla="*/ 6 w 26"/>
              <a:gd name="T53" fmla="*/ 4 h 40"/>
              <a:gd name="T54" fmla="*/ 6 w 26"/>
              <a:gd name="T55" fmla="*/ 4 h 40"/>
              <a:gd name="T56" fmla="*/ 6 w 26"/>
              <a:gd name="T57" fmla="*/ 4 h 40"/>
              <a:gd name="T58" fmla="*/ 6 w 26"/>
              <a:gd name="T59" fmla="*/ 2 h 40"/>
              <a:gd name="T60" fmla="*/ 8 w 26"/>
              <a:gd name="T61" fmla="*/ 2 h 40"/>
              <a:gd name="T62" fmla="*/ 10 w 26"/>
              <a:gd name="T63" fmla="*/ 2 h 40"/>
              <a:gd name="T64" fmla="*/ 12 w 26"/>
              <a:gd name="T65" fmla="*/ 0 h 40"/>
              <a:gd name="T66" fmla="*/ 14 w 26"/>
              <a:gd name="T67" fmla="*/ 0 h 40"/>
              <a:gd name="T68" fmla="*/ 16 w 26"/>
              <a:gd name="T69" fmla="*/ 0 h 40"/>
              <a:gd name="T70" fmla="*/ 22 w 26"/>
              <a:gd name="T71" fmla="*/ 14 h 40"/>
              <a:gd name="T72" fmla="*/ 24 w 26"/>
              <a:gd name="T73" fmla="*/ 16 h 40"/>
              <a:gd name="T74" fmla="*/ 24 w 26"/>
              <a:gd name="T75" fmla="*/ 18 h 40"/>
              <a:gd name="T76" fmla="*/ 24 w 26"/>
              <a:gd name="T77" fmla="*/ 22 h 40"/>
              <a:gd name="T78" fmla="*/ 26 w 26"/>
              <a:gd name="T79" fmla="*/ 26 h 40"/>
              <a:gd name="T80" fmla="*/ 26 w 26"/>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26" y="28"/>
                </a:moveTo>
                <a:lnTo>
                  <a:pt x="12" y="40"/>
                </a:lnTo>
                <a:lnTo>
                  <a:pt x="10" y="38"/>
                </a:lnTo>
                <a:lnTo>
                  <a:pt x="8" y="36"/>
                </a:lnTo>
                <a:lnTo>
                  <a:pt x="6" y="36"/>
                </a:lnTo>
                <a:lnTo>
                  <a:pt x="6" y="36"/>
                </a:lnTo>
                <a:lnTo>
                  <a:pt x="6" y="34"/>
                </a:lnTo>
                <a:lnTo>
                  <a:pt x="4" y="34"/>
                </a:lnTo>
                <a:lnTo>
                  <a:pt x="2" y="32"/>
                </a:lnTo>
                <a:lnTo>
                  <a:pt x="2" y="32"/>
                </a:lnTo>
                <a:lnTo>
                  <a:pt x="0" y="32"/>
                </a:lnTo>
                <a:lnTo>
                  <a:pt x="0" y="30"/>
                </a:lnTo>
                <a:lnTo>
                  <a:pt x="0" y="30"/>
                </a:lnTo>
                <a:lnTo>
                  <a:pt x="0" y="28"/>
                </a:lnTo>
                <a:lnTo>
                  <a:pt x="2" y="28"/>
                </a:lnTo>
                <a:lnTo>
                  <a:pt x="2" y="26"/>
                </a:lnTo>
                <a:lnTo>
                  <a:pt x="2" y="24"/>
                </a:lnTo>
                <a:lnTo>
                  <a:pt x="4" y="22"/>
                </a:lnTo>
                <a:lnTo>
                  <a:pt x="6" y="18"/>
                </a:lnTo>
                <a:lnTo>
                  <a:pt x="8" y="16"/>
                </a:lnTo>
                <a:lnTo>
                  <a:pt x="8" y="16"/>
                </a:lnTo>
                <a:lnTo>
                  <a:pt x="8" y="14"/>
                </a:lnTo>
                <a:lnTo>
                  <a:pt x="8" y="10"/>
                </a:lnTo>
                <a:lnTo>
                  <a:pt x="6" y="8"/>
                </a:lnTo>
                <a:lnTo>
                  <a:pt x="6" y="6"/>
                </a:lnTo>
                <a:lnTo>
                  <a:pt x="6" y="4"/>
                </a:lnTo>
                <a:lnTo>
                  <a:pt x="6" y="4"/>
                </a:lnTo>
                <a:lnTo>
                  <a:pt x="6" y="4"/>
                </a:lnTo>
                <a:lnTo>
                  <a:pt x="6" y="4"/>
                </a:lnTo>
                <a:lnTo>
                  <a:pt x="6" y="2"/>
                </a:lnTo>
                <a:lnTo>
                  <a:pt x="8" y="2"/>
                </a:lnTo>
                <a:lnTo>
                  <a:pt x="10" y="2"/>
                </a:lnTo>
                <a:lnTo>
                  <a:pt x="12" y="0"/>
                </a:lnTo>
                <a:lnTo>
                  <a:pt x="14" y="0"/>
                </a:lnTo>
                <a:lnTo>
                  <a:pt x="16" y="0"/>
                </a:lnTo>
                <a:lnTo>
                  <a:pt x="22" y="14"/>
                </a:lnTo>
                <a:lnTo>
                  <a:pt x="24" y="16"/>
                </a:lnTo>
                <a:lnTo>
                  <a:pt x="24" y="18"/>
                </a:lnTo>
                <a:lnTo>
                  <a:pt x="24" y="22"/>
                </a:lnTo>
                <a:lnTo>
                  <a:pt x="26" y="26"/>
                </a:lnTo>
                <a:lnTo>
                  <a:pt x="26" y="2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6" name="Freeform 239"/>
          <p:cNvSpPr>
            <a:spLocks/>
          </p:cNvSpPr>
          <p:nvPr/>
        </p:nvSpPr>
        <p:spPr bwMode="auto">
          <a:xfrm>
            <a:off x="4723015" y="3364475"/>
            <a:ext cx="45034" cy="69283"/>
          </a:xfrm>
          <a:custGeom>
            <a:avLst/>
            <a:gdLst>
              <a:gd name="T0" fmla="*/ 26 w 26"/>
              <a:gd name="T1" fmla="*/ 28 h 40"/>
              <a:gd name="T2" fmla="*/ 12 w 26"/>
              <a:gd name="T3" fmla="*/ 40 h 40"/>
              <a:gd name="T4" fmla="*/ 10 w 26"/>
              <a:gd name="T5" fmla="*/ 38 h 40"/>
              <a:gd name="T6" fmla="*/ 8 w 26"/>
              <a:gd name="T7" fmla="*/ 36 h 40"/>
              <a:gd name="T8" fmla="*/ 6 w 26"/>
              <a:gd name="T9" fmla="*/ 36 h 40"/>
              <a:gd name="T10" fmla="*/ 6 w 26"/>
              <a:gd name="T11" fmla="*/ 36 h 40"/>
              <a:gd name="T12" fmla="*/ 6 w 26"/>
              <a:gd name="T13" fmla="*/ 34 h 40"/>
              <a:gd name="T14" fmla="*/ 4 w 26"/>
              <a:gd name="T15" fmla="*/ 34 h 40"/>
              <a:gd name="T16" fmla="*/ 2 w 26"/>
              <a:gd name="T17" fmla="*/ 32 h 40"/>
              <a:gd name="T18" fmla="*/ 2 w 26"/>
              <a:gd name="T19" fmla="*/ 32 h 40"/>
              <a:gd name="T20" fmla="*/ 0 w 26"/>
              <a:gd name="T21" fmla="*/ 32 h 40"/>
              <a:gd name="T22" fmla="*/ 0 w 26"/>
              <a:gd name="T23" fmla="*/ 30 h 40"/>
              <a:gd name="T24" fmla="*/ 0 w 26"/>
              <a:gd name="T25" fmla="*/ 30 h 40"/>
              <a:gd name="T26" fmla="*/ 0 w 26"/>
              <a:gd name="T27" fmla="*/ 28 h 40"/>
              <a:gd name="T28" fmla="*/ 2 w 26"/>
              <a:gd name="T29" fmla="*/ 28 h 40"/>
              <a:gd name="T30" fmla="*/ 2 w 26"/>
              <a:gd name="T31" fmla="*/ 26 h 40"/>
              <a:gd name="T32" fmla="*/ 2 w 26"/>
              <a:gd name="T33" fmla="*/ 24 h 40"/>
              <a:gd name="T34" fmla="*/ 4 w 26"/>
              <a:gd name="T35" fmla="*/ 22 h 40"/>
              <a:gd name="T36" fmla="*/ 6 w 26"/>
              <a:gd name="T37" fmla="*/ 18 h 40"/>
              <a:gd name="T38" fmla="*/ 8 w 26"/>
              <a:gd name="T39" fmla="*/ 16 h 40"/>
              <a:gd name="T40" fmla="*/ 8 w 26"/>
              <a:gd name="T41" fmla="*/ 16 h 40"/>
              <a:gd name="T42" fmla="*/ 8 w 26"/>
              <a:gd name="T43" fmla="*/ 14 h 40"/>
              <a:gd name="T44" fmla="*/ 8 w 26"/>
              <a:gd name="T45" fmla="*/ 10 h 40"/>
              <a:gd name="T46" fmla="*/ 6 w 26"/>
              <a:gd name="T47" fmla="*/ 8 h 40"/>
              <a:gd name="T48" fmla="*/ 6 w 26"/>
              <a:gd name="T49" fmla="*/ 6 h 40"/>
              <a:gd name="T50" fmla="*/ 6 w 26"/>
              <a:gd name="T51" fmla="*/ 4 h 40"/>
              <a:gd name="T52" fmla="*/ 6 w 26"/>
              <a:gd name="T53" fmla="*/ 4 h 40"/>
              <a:gd name="T54" fmla="*/ 6 w 26"/>
              <a:gd name="T55" fmla="*/ 4 h 40"/>
              <a:gd name="T56" fmla="*/ 6 w 26"/>
              <a:gd name="T57" fmla="*/ 4 h 40"/>
              <a:gd name="T58" fmla="*/ 6 w 26"/>
              <a:gd name="T59" fmla="*/ 2 h 40"/>
              <a:gd name="T60" fmla="*/ 8 w 26"/>
              <a:gd name="T61" fmla="*/ 2 h 40"/>
              <a:gd name="T62" fmla="*/ 10 w 26"/>
              <a:gd name="T63" fmla="*/ 2 h 40"/>
              <a:gd name="T64" fmla="*/ 12 w 26"/>
              <a:gd name="T65" fmla="*/ 0 h 40"/>
              <a:gd name="T66" fmla="*/ 14 w 26"/>
              <a:gd name="T67" fmla="*/ 0 h 40"/>
              <a:gd name="T68" fmla="*/ 16 w 26"/>
              <a:gd name="T69" fmla="*/ 0 h 40"/>
              <a:gd name="T70" fmla="*/ 22 w 26"/>
              <a:gd name="T71" fmla="*/ 14 h 40"/>
              <a:gd name="T72" fmla="*/ 24 w 26"/>
              <a:gd name="T73" fmla="*/ 16 h 40"/>
              <a:gd name="T74" fmla="*/ 24 w 26"/>
              <a:gd name="T75" fmla="*/ 18 h 40"/>
              <a:gd name="T76" fmla="*/ 24 w 26"/>
              <a:gd name="T77" fmla="*/ 22 h 40"/>
              <a:gd name="T78" fmla="*/ 26 w 26"/>
              <a:gd name="T79" fmla="*/ 26 h 40"/>
              <a:gd name="T80" fmla="*/ 26 w 26"/>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26" y="28"/>
                </a:moveTo>
                <a:lnTo>
                  <a:pt x="12" y="40"/>
                </a:lnTo>
                <a:lnTo>
                  <a:pt x="10" y="38"/>
                </a:lnTo>
                <a:lnTo>
                  <a:pt x="8" y="36"/>
                </a:lnTo>
                <a:lnTo>
                  <a:pt x="6" y="36"/>
                </a:lnTo>
                <a:lnTo>
                  <a:pt x="6" y="36"/>
                </a:lnTo>
                <a:lnTo>
                  <a:pt x="6" y="34"/>
                </a:lnTo>
                <a:lnTo>
                  <a:pt x="4" y="34"/>
                </a:lnTo>
                <a:lnTo>
                  <a:pt x="2" y="32"/>
                </a:lnTo>
                <a:lnTo>
                  <a:pt x="2" y="32"/>
                </a:lnTo>
                <a:lnTo>
                  <a:pt x="0" y="32"/>
                </a:lnTo>
                <a:lnTo>
                  <a:pt x="0" y="30"/>
                </a:lnTo>
                <a:lnTo>
                  <a:pt x="0" y="30"/>
                </a:lnTo>
                <a:lnTo>
                  <a:pt x="0" y="28"/>
                </a:lnTo>
                <a:lnTo>
                  <a:pt x="2" y="28"/>
                </a:lnTo>
                <a:lnTo>
                  <a:pt x="2" y="26"/>
                </a:lnTo>
                <a:lnTo>
                  <a:pt x="2" y="24"/>
                </a:lnTo>
                <a:lnTo>
                  <a:pt x="4" y="22"/>
                </a:lnTo>
                <a:lnTo>
                  <a:pt x="6" y="18"/>
                </a:lnTo>
                <a:lnTo>
                  <a:pt x="8" y="16"/>
                </a:lnTo>
                <a:lnTo>
                  <a:pt x="8" y="16"/>
                </a:lnTo>
                <a:lnTo>
                  <a:pt x="8" y="14"/>
                </a:lnTo>
                <a:lnTo>
                  <a:pt x="8" y="10"/>
                </a:lnTo>
                <a:lnTo>
                  <a:pt x="6" y="8"/>
                </a:lnTo>
                <a:lnTo>
                  <a:pt x="6" y="6"/>
                </a:lnTo>
                <a:lnTo>
                  <a:pt x="6" y="4"/>
                </a:lnTo>
                <a:lnTo>
                  <a:pt x="6" y="4"/>
                </a:lnTo>
                <a:lnTo>
                  <a:pt x="6" y="4"/>
                </a:lnTo>
                <a:lnTo>
                  <a:pt x="6" y="4"/>
                </a:lnTo>
                <a:lnTo>
                  <a:pt x="6" y="2"/>
                </a:lnTo>
                <a:lnTo>
                  <a:pt x="8" y="2"/>
                </a:lnTo>
                <a:lnTo>
                  <a:pt x="10" y="2"/>
                </a:lnTo>
                <a:lnTo>
                  <a:pt x="12" y="0"/>
                </a:lnTo>
                <a:lnTo>
                  <a:pt x="14" y="0"/>
                </a:lnTo>
                <a:lnTo>
                  <a:pt x="16" y="0"/>
                </a:lnTo>
                <a:lnTo>
                  <a:pt x="22" y="14"/>
                </a:lnTo>
                <a:lnTo>
                  <a:pt x="24" y="16"/>
                </a:lnTo>
                <a:lnTo>
                  <a:pt x="24" y="18"/>
                </a:lnTo>
                <a:lnTo>
                  <a:pt x="24" y="22"/>
                </a:lnTo>
                <a:lnTo>
                  <a:pt x="26" y="26"/>
                </a:lnTo>
                <a:lnTo>
                  <a:pt x="26" y="2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7" name="Freeform 240"/>
          <p:cNvSpPr>
            <a:spLocks/>
          </p:cNvSpPr>
          <p:nvPr/>
        </p:nvSpPr>
        <p:spPr bwMode="auto">
          <a:xfrm>
            <a:off x="4643340" y="3167019"/>
            <a:ext cx="152423" cy="86604"/>
          </a:xfrm>
          <a:custGeom>
            <a:avLst/>
            <a:gdLst>
              <a:gd name="T0" fmla="*/ 88 w 88"/>
              <a:gd name="T1" fmla="*/ 12 h 50"/>
              <a:gd name="T2" fmla="*/ 80 w 88"/>
              <a:gd name="T3" fmla="*/ 6 h 50"/>
              <a:gd name="T4" fmla="*/ 76 w 88"/>
              <a:gd name="T5" fmla="*/ 2 h 50"/>
              <a:gd name="T6" fmla="*/ 72 w 88"/>
              <a:gd name="T7" fmla="*/ 2 h 50"/>
              <a:gd name="T8" fmla="*/ 70 w 88"/>
              <a:gd name="T9" fmla="*/ 0 h 50"/>
              <a:gd name="T10" fmla="*/ 66 w 88"/>
              <a:gd name="T11" fmla="*/ 0 h 50"/>
              <a:gd name="T12" fmla="*/ 60 w 88"/>
              <a:gd name="T13" fmla="*/ 2 h 50"/>
              <a:gd name="T14" fmla="*/ 50 w 88"/>
              <a:gd name="T15" fmla="*/ 4 h 50"/>
              <a:gd name="T16" fmla="*/ 46 w 88"/>
              <a:gd name="T17" fmla="*/ 6 h 50"/>
              <a:gd name="T18" fmla="*/ 38 w 88"/>
              <a:gd name="T19" fmla="*/ 6 h 50"/>
              <a:gd name="T20" fmla="*/ 28 w 88"/>
              <a:gd name="T21" fmla="*/ 6 h 50"/>
              <a:gd name="T22" fmla="*/ 18 w 88"/>
              <a:gd name="T23" fmla="*/ 4 h 50"/>
              <a:gd name="T24" fmla="*/ 10 w 88"/>
              <a:gd name="T25" fmla="*/ 4 h 50"/>
              <a:gd name="T26" fmla="*/ 10 w 88"/>
              <a:gd name="T27" fmla="*/ 10 h 50"/>
              <a:gd name="T28" fmla="*/ 10 w 88"/>
              <a:gd name="T29" fmla="*/ 14 h 50"/>
              <a:gd name="T30" fmla="*/ 10 w 88"/>
              <a:gd name="T31" fmla="*/ 18 h 50"/>
              <a:gd name="T32" fmla="*/ 8 w 88"/>
              <a:gd name="T33" fmla="*/ 20 h 50"/>
              <a:gd name="T34" fmla="*/ 6 w 88"/>
              <a:gd name="T35" fmla="*/ 24 h 50"/>
              <a:gd name="T36" fmla="*/ 4 w 88"/>
              <a:gd name="T37" fmla="*/ 26 h 50"/>
              <a:gd name="T38" fmla="*/ 4 w 88"/>
              <a:gd name="T39" fmla="*/ 28 h 50"/>
              <a:gd name="T40" fmla="*/ 4 w 88"/>
              <a:gd name="T41" fmla="*/ 30 h 50"/>
              <a:gd name="T42" fmla="*/ 2 w 88"/>
              <a:gd name="T43" fmla="*/ 34 h 50"/>
              <a:gd name="T44" fmla="*/ 2 w 88"/>
              <a:gd name="T45" fmla="*/ 36 h 50"/>
              <a:gd name="T46" fmla="*/ 6 w 88"/>
              <a:gd name="T47" fmla="*/ 38 h 50"/>
              <a:gd name="T48" fmla="*/ 8 w 88"/>
              <a:gd name="T49" fmla="*/ 38 h 50"/>
              <a:gd name="T50" fmla="*/ 18 w 88"/>
              <a:gd name="T51" fmla="*/ 44 h 50"/>
              <a:gd name="T52" fmla="*/ 22 w 88"/>
              <a:gd name="T53" fmla="*/ 46 h 50"/>
              <a:gd name="T54" fmla="*/ 26 w 88"/>
              <a:gd name="T55" fmla="*/ 46 h 50"/>
              <a:gd name="T56" fmla="*/ 38 w 88"/>
              <a:gd name="T57" fmla="*/ 50 h 50"/>
              <a:gd name="T58" fmla="*/ 40 w 88"/>
              <a:gd name="T59" fmla="*/ 46 h 50"/>
              <a:gd name="T60" fmla="*/ 44 w 88"/>
              <a:gd name="T61" fmla="*/ 44 h 50"/>
              <a:gd name="T62" fmla="*/ 46 w 88"/>
              <a:gd name="T63" fmla="*/ 42 h 50"/>
              <a:gd name="T64" fmla="*/ 50 w 88"/>
              <a:gd name="T65" fmla="*/ 42 h 50"/>
              <a:gd name="T66" fmla="*/ 52 w 88"/>
              <a:gd name="T67" fmla="*/ 42 h 50"/>
              <a:gd name="T68" fmla="*/ 58 w 88"/>
              <a:gd name="T69" fmla="*/ 42 h 50"/>
              <a:gd name="T70" fmla="*/ 64 w 88"/>
              <a:gd name="T71" fmla="*/ 42 h 50"/>
              <a:gd name="T72" fmla="*/ 68 w 88"/>
              <a:gd name="T73" fmla="*/ 40 h 50"/>
              <a:gd name="T74" fmla="*/ 70 w 88"/>
              <a:gd name="T75" fmla="*/ 40 h 50"/>
              <a:gd name="T76" fmla="*/ 72 w 88"/>
              <a:gd name="T77" fmla="*/ 38 h 50"/>
              <a:gd name="T78" fmla="*/ 74 w 88"/>
              <a:gd name="T79" fmla="*/ 36 h 50"/>
              <a:gd name="T80" fmla="*/ 78 w 88"/>
              <a:gd name="T81" fmla="*/ 30 h 50"/>
              <a:gd name="T82" fmla="*/ 80 w 88"/>
              <a:gd name="T83" fmla="*/ 24 h 50"/>
              <a:gd name="T84" fmla="*/ 88 w 88"/>
              <a:gd name="T85"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0">
                <a:moveTo>
                  <a:pt x="88" y="12"/>
                </a:moveTo>
                <a:lnTo>
                  <a:pt x="88" y="12"/>
                </a:lnTo>
                <a:lnTo>
                  <a:pt x="84" y="8"/>
                </a:lnTo>
                <a:lnTo>
                  <a:pt x="80" y="6"/>
                </a:lnTo>
                <a:lnTo>
                  <a:pt x="78" y="4"/>
                </a:lnTo>
                <a:lnTo>
                  <a:pt x="76" y="2"/>
                </a:lnTo>
                <a:lnTo>
                  <a:pt x="74" y="2"/>
                </a:lnTo>
                <a:lnTo>
                  <a:pt x="72" y="2"/>
                </a:lnTo>
                <a:lnTo>
                  <a:pt x="70" y="0"/>
                </a:lnTo>
                <a:lnTo>
                  <a:pt x="70" y="0"/>
                </a:lnTo>
                <a:lnTo>
                  <a:pt x="68" y="0"/>
                </a:lnTo>
                <a:lnTo>
                  <a:pt x="66" y="0"/>
                </a:lnTo>
                <a:lnTo>
                  <a:pt x="64" y="0"/>
                </a:lnTo>
                <a:lnTo>
                  <a:pt x="60" y="2"/>
                </a:lnTo>
                <a:lnTo>
                  <a:pt x="58" y="2"/>
                </a:lnTo>
                <a:lnTo>
                  <a:pt x="50" y="4"/>
                </a:lnTo>
                <a:lnTo>
                  <a:pt x="48" y="4"/>
                </a:lnTo>
                <a:lnTo>
                  <a:pt x="46" y="6"/>
                </a:lnTo>
                <a:lnTo>
                  <a:pt x="42" y="6"/>
                </a:lnTo>
                <a:lnTo>
                  <a:pt x="38" y="6"/>
                </a:lnTo>
                <a:lnTo>
                  <a:pt x="32" y="6"/>
                </a:lnTo>
                <a:lnTo>
                  <a:pt x="28" y="6"/>
                </a:lnTo>
                <a:lnTo>
                  <a:pt x="24" y="4"/>
                </a:lnTo>
                <a:lnTo>
                  <a:pt x="18" y="4"/>
                </a:lnTo>
                <a:lnTo>
                  <a:pt x="8" y="2"/>
                </a:lnTo>
                <a:lnTo>
                  <a:pt x="10" y="4"/>
                </a:lnTo>
                <a:lnTo>
                  <a:pt x="10" y="8"/>
                </a:lnTo>
                <a:lnTo>
                  <a:pt x="10" y="10"/>
                </a:lnTo>
                <a:lnTo>
                  <a:pt x="10" y="12"/>
                </a:lnTo>
                <a:lnTo>
                  <a:pt x="10" y="14"/>
                </a:lnTo>
                <a:lnTo>
                  <a:pt x="10" y="16"/>
                </a:lnTo>
                <a:lnTo>
                  <a:pt x="10" y="18"/>
                </a:lnTo>
                <a:lnTo>
                  <a:pt x="10" y="18"/>
                </a:lnTo>
                <a:lnTo>
                  <a:pt x="8" y="20"/>
                </a:lnTo>
                <a:lnTo>
                  <a:pt x="6" y="24"/>
                </a:lnTo>
                <a:lnTo>
                  <a:pt x="6" y="24"/>
                </a:lnTo>
                <a:lnTo>
                  <a:pt x="6" y="26"/>
                </a:lnTo>
                <a:lnTo>
                  <a:pt x="4" y="26"/>
                </a:lnTo>
                <a:lnTo>
                  <a:pt x="4" y="26"/>
                </a:lnTo>
                <a:lnTo>
                  <a:pt x="4" y="28"/>
                </a:lnTo>
                <a:lnTo>
                  <a:pt x="4" y="28"/>
                </a:lnTo>
                <a:lnTo>
                  <a:pt x="4" y="30"/>
                </a:lnTo>
                <a:lnTo>
                  <a:pt x="4" y="30"/>
                </a:lnTo>
                <a:lnTo>
                  <a:pt x="2" y="34"/>
                </a:lnTo>
                <a:lnTo>
                  <a:pt x="0" y="36"/>
                </a:lnTo>
                <a:lnTo>
                  <a:pt x="2" y="36"/>
                </a:lnTo>
                <a:lnTo>
                  <a:pt x="4" y="38"/>
                </a:lnTo>
                <a:lnTo>
                  <a:pt x="6" y="38"/>
                </a:lnTo>
                <a:lnTo>
                  <a:pt x="8" y="38"/>
                </a:lnTo>
                <a:lnTo>
                  <a:pt x="8" y="38"/>
                </a:lnTo>
                <a:lnTo>
                  <a:pt x="14" y="42"/>
                </a:lnTo>
                <a:lnTo>
                  <a:pt x="18" y="44"/>
                </a:lnTo>
                <a:lnTo>
                  <a:pt x="20" y="44"/>
                </a:lnTo>
                <a:lnTo>
                  <a:pt x="22" y="46"/>
                </a:lnTo>
                <a:lnTo>
                  <a:pt x="22" y="46"/>
                </a:lnTo>
                <a:lnTo>
                  <a:pt x="26" y="46"/>
                </a:lnTo>
                <a:lnTo>
                  <a:pt x="30" y="48"/>
                </a:lnTo>
                <a:lnTo>
                  <a:pt x="38" y="50"/>
                </a:lnTo>
                <a:lnTo>
                  <a:pt x="38" y="48"/>
                </a:lnTo>
                <a:lnTo>
                  <a:pt x="40" y="46"/>
                </a:lnTo>
                <a:lnTo>
                  <a:pt x="42" y="44"/>
                </a:lnTo>
                <a:lnTo>
                  <a:pt x="44" y="44"/>
                </a:lnTo>
                <a:lnTo>
                  <a:pt x="44" y="42"/>
                </a:lnTo>
                <a:lnTo>
                  <a:pt x="46" y="42"/>
                </a:lnTo>
                <a:lnTo>
                  <a:pt x="48" y="42"/>
                </a:lnTo>
                <a:lnTo>
                  <a:pt x="50" y="42"/>
                </a:lnTo>
                <a:lnTo>
                  <a:pt x="52" y="42"/>
                </a:lnTo>
                <a:lnTo>
                  <a:pt x="52" y="42"/>
                </a:lnTo>
                <a:lnTo>
                  <a:pt x="56" y="42"/>
                </a:lnTo>
                <a:lnTo>
                  <a:pt x="58" y="42"/>
                </a:lnTo>
                <a:lnTo>
                  <a:pt x="60" y="42"/>
                </a:lnTo>
                <a:lnTo>
                  <a:pt x="64" y="42"/>
                </a:lnTo>
                <a:lnTo>
                  <a:pt x="66" y="40"/>
                </a:lnTo>
                <a:lnTo>
                  <a:pt x="68" y="40"/>
                </a:lnTo>
                <a:lnTo>
                  <a:pt x="70" y="40"/>
                </a:lnTo>
                <a:lnTo>
                  <a:pt x="70" y="40"/>
                </a:lnTo>
                <a:lnTo>
                  <a:pt x="72" y="38"/>
                </a:lnTo>
                <a:lnTo>
                  <a:pt x="72" y="38"/>
                </a:lnTo>
                <a:lnTo>
                  <a:pt x="74" y="38"/>
                </a:lnTo>
                <a:lnTo>
                  <a:pt x="74" y="36"/>
                </a:lnTo>
                <a:lnTo>
                  <a:pt x="76" y="34"/>
                </a:lnTo>
                <a:lnTo>
                  <a:pt x="78" y="30"/>
                </a:lnTo>
                <a:lnTo>
                  <a:pt x="80" y="26"/>
                </a:lnTo>
                <a:lnTo>
                  <a:pt x="80" y="24"/>
                </a:lnTo>
                <a:lnTo>
                  <a:pt x="82" y="22"/>
                </a:lnTo>
                <a:lnTo>
                  <a:pt x="88" y="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8" name="Freeform 241"/>
          <p:cNvSpPr>
            <a:spLocks/>
          </p:cNvSpPr>
          <p:nvPr/>
        </p:nvSpPr>
        <p:spPr bwMode="auto">
          <a:xfrm>
            <a:off x="4643340" y="3167019"/>
            <a:ext cx="152423" cy="86604"/>
          </a:xfrm>
          <a:custGeom>
            <a:avLst/>
            <a:gdLst>
              <a:gd name="T0" fmla="*/ 88 w 88"/>
              <a:gd name="T1" fmla="*/ 12 h 50"/>
              <a:gd name="T2" fmla="*/ 80 w 88"/>
              <a:gd name="T3" fmla="*/ 6 h 50"/>
              <a:gd name="T4" fmla="*/ 76 w 88"/>
              <a:gd name="T5" fmla="*/ 2 h 50"/>
              <a:gd name="T6" fmla="*/ 72 w 88"/>
              <a:gd name="T7" fmla="*/ 2 h 50"/>
              <a:gd name="T8" fmla="*/ 70 w 88"/>
              <a:gd name="T9" fmla="*/ 0 h 50"/>
              <a:gd name="T10" fmla="*/ 66 w 88"/>
              <a:gd name="T11" fmla="*/ 0 h 50"/>
              <a:gd name="T12" fmla="*/ 60 w 88"/>
              <a:gd name="T13" fmla="*/ 2 h 50"/>
              <a:gd name="T14" fmla="*/ 50 w 88"/>
              <a:gd name="T15" fmla="*/ 4 h 50"/>
              <a:gd name="T16" fmla="*/ 46 w 88"/>
              <a:gd name="T17" fmla="*/ 6 h 50"/>
              <a:gd name="T18" fmla="*/ 38 w 88"/>
              <a:gd name="T19" fmla="*/ 6 h 50"/>
              <a:gd name="T20" fmla="*/ 28 w 88"/>
              <a:gd name="T21" fmla="*/ 6 h 50"/>
              <a:gd name="T22" fmla="*/ 18 w 88"/>
              <a:gd name="T23" fmla="*/ 4 h 50"/>
              <a:gd name="T24" fmla="*/ 10 w 88"/>
              <a:gd name="T25" fmla="*/ 4 h 50"/>
              <a:gd name="T26" fmla="*/ 10 w 88"/>
              <a:gd name="T27" fmla="*/ 10 h 50"/>
              <a:gd name="T28" fmla="*/ 10 w 88"/>
              <a:gd name="T29" fmla="*/ 14 h 50"/>
              <a:gd name="T30" fmla="*/ 10 w 88"/>
              <a:gd name="T31" fmla="*/ 18 h 50"/>
              <a:gd name="T32" fmla="*/ 8 w 88"/>
              <a:gd name="T33" fmla="*/ 20 h 50"/>
              <a:gd name="T34" fmla="*/ 6 w 88"/>
              <a:gd name="T35" fmla="*/ 24 h 50"/>
              <a:gd name="T36" fmla="*/ 4 w 88"/>
              <a:gd name="T37" fmla="*/ 26 h 50"/>
              <a:gd name="T38" fmla="*/ 4 w 88"/>
              <a:gd name="T39" fmla="*/ 28 h 50"/>
              <a:gd name="T40" fmla="*/ 4 w 88"/>
              <a:gd name="T41" fmla="*/ 30 h 50"/>
              <a:gd name="T42" fmla="*/ 2 w 88"/>
              <a:gd name="T43" fmla="*/ 34 h 50"/>
              <a:gd name="T44" fmla="*/ 2 w 88"/>
              <a:gd name="T45" fmla="*/ 36 h 50"/>
              <a:gd name="T46" fmla="*/ 6 w 88"/>
              <a:gd name="T47" fmla="*/ 38 h 50"/>
              <a:gd name="T48" fmla="*/ 8 w 88"/>
              <a:gd name="T49" fmla="*/ 38 h 50"/>
              <a:gd name="T50" fmla="*/ 18 w 88"/>
              <a:gd name="T51" fmla="*/ 44 h 50"/>
              <a:gd name="T52" fmla="*/ 22 w 88"/>
              <a:gd name="T53" fmla="*/ 46 h 50"/>
              <a:gd name="T54" fmla="*/ 26 w 88"/>
              <a:gd name="T55" fmla="*/ 46 h 50"/>
              <a:gd name="T56" fmla="*/ 38 w 88"/>
              <a:gd name="T57" fmla="*/ 50 h 50"/>
              <a:gd name="T58" fmla="*/ 40 w 88"/>
              <a:gd name="T59" fmla="*/ 46 h 50"/>
              <a:gd name="T60" fmla="*/ 44 w 88"/>
              <a:gd name="T61" fmla="*/ 44 h 50"/>
              <a:gd name="T62" fmla="*/ 46 w 88"/>
              <a:gd name="T63" fmla="*/ 42 h 50"/>
              <a:gd name="T64" fmla="*/ 50 w 88"/>
              <a:gd name="T65" fmla="*/ 42 h 50"/>
              <a:gd name="T66" fmla="*/ 52 w 88"/>
              <a:gd name="T67" fmla="*/ 42 h 50"/>
              <a:gd name="T68" fmla="*/ 58 w 88"/>
              <a:gd name="T69" fmla="*/ 42 h 50"/>
              <a:gd name="T70" fmla="*/ 64 w 88"/>
              <a:gd name="T71" fmla="*/ 42 h 50"/>
              <a:gd name="T72" fmla="*/ 68 w 88"/>
              <a:gd name="T73" fmla="*/ 40 h 50"/>
              <a:gd name="T74" fmla="*/ 70 w 88"/>
              <a:gd name="T75" fmla="*/ 40 h 50"/>
              <a:gd name="T76" fmla="*/ 72 w 88"/>
              <a:gd name="T77" fmla="*/ 38 h 50"/>
              <a:gd name="T78" fmla="*/ 74 w 88"/>
              <a:gd name="T79" fmla="*/ 36 h 50"/>
              <a:gd name="T80" fmla="*/ 78 w 88"/>
              <a:gd name="T81" fmla="*/ 30 h 50"/>
              <a:gd name="T82" fmla="*/ 80 w 88"/>
              <a:gd name="T83" fmla="*/ 24 h 50"/>
              <a:gd name="T84" fmla="*/ 88 w 88"/>
              <a:gd name="T85"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50">
                <a:moveTo>
                  <a:pt x="88" y="12"/>
                </a:moveTo>
                <a:lnTo>
                  <a:pt x="88" y="12"/>
                </a:lnTo>
                <a:lnTo>
                  <a:pt x="84" y="8"/>
                </a:lnTo>
                <a:lnTo>
                  <a:pt x="80" y="6"/>
                </a:lnTo>
                <a:lnTo>
                  <a:pt x="78" y="4"/>
                </a:lnTo>
                <a:lnTo>
                  <a:pt x="76" y="2"/>
                </a:lnTo>
                <a:lnTo>
                  <a:pt x="74" y="2"/>
                </a:lnTo>
                <a:lnTo>
                  <a:pt x="72" y="2"/>
                </a:lnTo>
                <a:lnTo>
                  <a:pt x="70" y="0"/>
                </a:lnTo>
                <a:lnTo>
                  <a:pt x="70" y="0"/>
                </a:lnTo>
                <a:lnTo>
                  <a:pt x="68" y="0"/>
                </a:lnTo>
                <a:lnTo>
                  <a:pt x="66" y="0"/>
                </a:lnTo>
                <a:lnTo>
                  <a:pt x="64" y="0"/>
                </a:lnTo>
                <a:lnTo>
                  <a:pt x="60" y="2"/>
                </a:lnTo>
                <a:lnTo>
                  <a:pt x="58" y="2"/>
                </a:lnTo>
                <a:lnTo>
                  <a:pt x="50" y="4"/>
                </a:lnTo>
                <a:lnTo>
                  <a:pt x="48" y="4"/>
                </a:lnTo>
                <a:lnTo>
                  <a:pt x="46" y="6"/>
                </a:lnTo>
                <a:lnTo>
                  <a:pt x="42" y="6"/>
                </a:lnTo>
                <a:lnTo>
                  <a:pt x="38" y="6"/>
                </a:lnTo>
                <a:lnTo>
                  <a:pt x="32" y="6"/>
                </a:lnTo>
                <a:lnTo>
                  <a:pt x="28" y="6"/>
                </a:lnTo>
                <a:lnTo>
                  <a:pt x="24" y="4"/>
                </a:lnTo>
                <a:lnTo>
                  <a:pt x="18" y="4"/>
                </a:lnTo>
                <a:lnTo>
                  <a:pt x="8" y="2"/>
                </a:lnTo>
                <a:lnTo>
                  <a:pt x="10" y="4"/>
                </a:lnTo>
                <a:lnTo>
                  <a:pt x="10" y="8"/>
                </a:lnTo>
                <a:lnTo>
                  <a:pt x="10" y="10"/>
                </a:lnTo>
                <a:lnTo>
                  <a:pt x="10" y="12"/>
                </a:lnTo>
                <a:lnTo>
                  <a:pt x="10" y="14"/>
                </a:lnTo>
                <a:lnTo>
                  <a:pt x="10" y="16"/>
                </a:lnTo>
                <a:lnTo>
                  <a:pt x="10" y="18"/>
                </a:lnTo>
                <a:lnTo>
                  <a:pt x="10" y="18"/>
                </a:lnTo>
                <a:lnTo>
                  <a:pt x="8" y="20"/>
                </a:lnTo>
                <a:lnTo>
                  <a:pt x="6" y="24"/>
                </a:lnTo>
                <a:lnTo>
                  <a:pt x="6" y="24"/>
                </a:lnTo>
                <a:lnTo>
                  <a:pt x="6" y="26"/>
                </a:lnTo>
                <a:lnTo>
                  <a:pt x="4" y="26"/>
                </a:lnTo>
                <a:lnTo>
                  <a:pt x="4" y="26"/>
                </a:lnTo>
                <a:lnTo>
                  <a:pt x="4" y="28"/>
                </a:lnTo>
                <a:lnTo>
                  <a:pt x="4" y="28"/>
                </a:lnTo>
                <a:lnTo>
                  <a:pt x="4" y="30"/>
                </a:lnTo>
                <a:lnTo>
                  <a:pt x="4" y="30"/>
                </a:lnTo>
                <a:lnTo>
                  <a:pt x="2" y="34"/>
                </a:lnTo>
                <a:lnTo>
                  <a:pt x="0" y="36"/>
                </a:lnTo>
                <a:lnTo>
                  <a:pt x="2" y="36"/>
                </a:lnTo>
                <a:lnTo>
                  <a:pt x="4" y="38"/>
                </a:lnTo>
                <a:lnTo>
                  <a:pt x="6" y="38"/>
                </a:lnTo>
                <a:lnTo>
                  <a:pt x="8" y="38"/>
                </a:lnTo>
                <a:lnTo>
                  <a:pt x="8" y="38"/>
                </a:lnTo>
                <a:lnTo>
                  <a:pt x="14" y="42"/>
                </a:lnTo>
                <a:lnTo>
                  <a:pt x="18" y="44"/>
                </a:lnTo>
                <a:lnTo>
                  <a:pt x="20" y="44"/>
                </a:lnTo>
                <a:lnTo>
                  <a:pt x="22" y="46"/>
                </a:lnTo>
                <a:lnTo>
                  <a:pt x="22" y="46"/>
                </a:lnTo>
                <a:lnTo>
                  <a:pt x="26" y="46"/>
                </a:lnTo>
                <a:lnTo>
                  <a:pt x="30" y="48"/>
                </a:lnTo>
                <a:lnTo>
                  <a:pt x="38" y="50"/>
                </a:lnTo>
                <a:lnTo>
                  <a:pt x="38" y="48"/>
                </a:lnTo>
                <a:lnTo>
                  <a:pt x="40" y="46"/>
                </a:lnTo>
                <a:lnTo>
                  <a:pt x="42" y="44"/>
                </a:lnTo>
                <a:lnTo>
                  <a:pt x="44" y="44"/>
                </a:lnTo>
                <a:lnTo>
                  <a:pt x="44" y="42"/>
                </a:lnTo>
                <a:lnTo>
                  <a:pt x="46" y="42"/>
                </a:lnTo>
                <a:lnTo>
                  <a:pt x="48" y="42"/>
                </a:lnTo>
                <a:lnTo>
                  <a:pt x="50" y="42"/>
                </a:lnTo>
                <a:lnTo>
                  <a:pt x="52" y="42"/>
                </a:lnTo>
                <a:lnTo>
                  <a:pt x="52" y="42"/>
                </a:lnTo>
                <a:lnTo>
                  <a:pt x="56" y="42"/>
                </a:lnTo>
                <a:lnTo>
                  <a:pt x="58" y="42"/>
                </a:lnTo>
                <a:lnTo>
                  <a:pt x="60" y="42"/>
                </a:lnTo>
                <a:lnTo>
                  <a:pt x="64" y="42"/>
                </a:lnTo>
                <a:lnTo>
                  <a:pt x="66" y="40"/>
                </a:lnTo>
                <a:lnTo>
                  <a:pt x="68" y="40"/>
                </a:lnTo>
                <a:lnTo>
                  <a:pt x="70" y="40"/>
                </a:lnTo>
                <a:lnTo>
                  <a:pt x="70" y="40"/>
                </a:lnTo>
                <a:lnTo>
                  <a:pt x="72" y="38"/>
                </a:lnTo>
                <a:lnTo>
                  <a:pt x="72" y="38"/>
                </a:lnTo>
                <a:lnTo>
                  <a:pt x="74" y="38"/>
                </a:lnTo>
                <a:lnTo>
                  <a:pt x="74" y="36"/>
                </a:lnTo>
                <a:lnTo>
                  <a:pt x="76" y="34"/>
                </a:lnTo>
                <a:lnTo>
                  <a:pt x="78" y="30"/>
                </a:lnTo>
                <a:lnTo>
                  <a:pt x="80" y="26"/>
                </a:lnTo>
                <a:lnTo>
                  <a:pt x="80" y="24"/>
                </a:lnTo>
                <a:lnTo>
                  <a:pt x="82" y="22"/>
                </a:lnTo>
                <a:lnTo>
                  <a:pt x="88" y="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59" name="Freeform 242"/>
          <p:cNvSpPr>
            <a:spLocks/>
          </p:cNvSpPr>
          <p:nvPr/>
        </p:nvSpPr>
        <p:spPr bwMode="auto">
          <a:xfrm>
            <a:off x="4338495" y="3063094"/>
            <a:ext cx="79675" cy="62355"/>
          </a:xfrm>
          <a:custGeom>
            <a:avLst/>
            <a:gdLst>
              <a:gd name="T0" fmla="*/ 2 w 46"/>
              <a:gd name="T1" fmla="*/ 2 h 36"/>
              <a:gd name="T2" fmla="*/ 2 w 46"/>
              <a:gd name="T3" fmla="*/ 2 h 36"/>
              <a:gd name="T4" fmla="*/ 2 w 46"/>
              <a:gd name="T5" fmla="*/ 4 h 36"/>
              <a:gd name="T6" fmla="*/ 0 w 46"/>
              <a:gd name="T7" fmla="*/ 6 h 36"/>
              <a:gd name="T8" fmla="*/ 0 w 46"/>
              <a:gd name="T9" fmla="*/ 8 h 36"/>
              <a:gd name="T10" fmla="*/ 0 w 46"/>
              <a:gd name="T11" fmla="*/ 8 h 36"/>
              <a:gd name="T12" fmla="*/ 0 w 46"/>
              <a:gd name="T13" fmla="*/ 10 h 36"/>
              <a:gd name="T14" fmla="*/ 0 w 46"/>
              <a:gd name="T15" fmla="*/ 12 h 36"/>
              <a:gd name="T16" fmla="*/ 0 w 46"/>
              <a:gd name="T17" fmla="*/ 12 h 36"/>
              <a:gd name="T18" fmla="*/ 2 w 46"/>
              <a:gd name="T19" fmla="*/ 12 h 36"/>
              <a:gd name="T20" fmla="*/ 2 w 46"/>
              <a:gd name="T21" fmla="*/ 14 h 36"/>
              <a:gd name="T22" fmla="*/ 4 w 46"/>
              <a:gd name="T23" fmla="*/ 14 h 36"/>
              <a:gd name="T24" fmla="*/ 6 w 46"/>
              <a:gd name="T25" fmla="*/ 14 h 36"/>
              <a:gd name="T26" fmla="*/ 10 w 46"/>
              <a:gd name="T27" fmla="*/ 16 h 36"/>
              <a:gd name="T28" fmla="*/ 10 w 46"/>
              <a:gd name="T29" fmla="*/ 16 h 36"/>
              <a:gd name="T30" fmla="*/ 12 w 46"/>
              <a:gd name="T31" fmla="*/ 18 h 36"/>
              <a:gd name="T32" fmla="*/ 12 w 46"/>
              <a:gd name="T33" fmla="*/ 18 h 36"/>
              <a:gd name="T34" fmla="*/ 14 w 46"/>
              <a:gd name="T35" fmla="*/ 20 h 36"/>
              <a:gd name="T36" fmla="*/ 14 w 46"/>
              <a:gd name="T37" fmla="*/ 24 h 36"/>
              <a:gd name="T38" fmla="*/ 16 w 46"/>
              <a:gd name="T39" fmla="*/ 26 h 36"/>
              <a:gd name="T40" fmla="*/ 16 w 46"/>
              <a:gd name="T41" fmla="*/ 28 h 36"/>
              <a:gd name="T42" fmla="*/ 18 w 46"/>
              <a:gd name="T43" fmla="*/ 28 h 36"/>
              <a:gd name="T44" fmla="*/ 18 w 46"/>
              <a:gd name="T45" fmla="*/ 30 h 36"/>
              <a:gd name="T46" fmla="*/ 18 w 46"/>
              <a:gd name="T47" fmla="*/ 30 h 36"/>
              <a:gd name="T48" fmla="*/ 18 w 46"/>
              <a:gd name="T49" fmla="*/ 30 h 36"/>
              <a:gd name="T50" fmla="*/ 20 w 46"/>
              <a:gd name="T51" fmla="*/ 30 h 36"/>
              <a:gd name="T52" fmla="*/ 22 w 46"/>
              <a:gd name="T53" fmla="*/ 32 h 36"/>
              <a:gd name="T54" fmla="*/ 24 w 46"/>
              <a:gd name="T55" fmla="*/ 34 h 36"/>
              <a:gd name="T56" fmla="*/ 28 w 46"/>
              <a:gd name="T57" fmla="*/ 34 h 36"/>
              <a:gd name="T58" fmla="*/ 32 w 46"/>
              <a:gd name="T59" fmla="*/ 36 h 36"/>
              <a:gd name="T60" fmla="*/ 34 w 46"/>
              <a:gd name="T61" fmla="*/ 36 h 36"/>
              <a:gd name="T62" fmla="*/ 34 w 46"/>
              <a:gd name="T63" fmla="*/ 34 h 36"/>
              <a:gd name="T64" fmla="*/ 36 w 46"/>
              <a:gd name="T65" fmla="*/ 30 h 36"/>
              <a:gd name="T66" fmla="*/ 36 w 46"/>
              <a:gd name="T67" fmla="*/ 30 h 36"/>
              <a:gd name="T68" fmla="*/ 36 w 46"/>
              <a:gd name="T69" fmla="*/ 28 h 36"/>
              <a:gd name="T70" fmla="*/ 38 w 46"/>
              <a:gd name="T71" fmla="*/ 28 h 36"/>
              <a:gd name="T72" fmla="*/ 38 w 46"/>
              <a:gd name="T73" fmla="*/ 26 h 36"/>
              <a:gd name="T74" fmla="*/ 42 w 46"/>
              <a:gd name="T75" fmla="*/ 22 h 36"/>
              <a:gd name="T76" fmla="*/ 46 w 46"/>
              <a:gd name="T77" fmla="*/ 18 h 36"/>
              <a:gd name="T78" fmla="*/ 36 w 46"/>
              <a:gd name="T79" fmla="*/ 14 h 36"/>
              <a:gd name="T80" fmla="*/ 36 w 46"/>
              <a:gd name="T81" fmla="*/ 12 h 36"/>
              <a:gd name="T82" fmla="*/ 36 w 46"/>
              <a:gd name="T83" fmla="*/ 8 h 36"/>
              <a:gd name="T84" fmla="*/ 36 w 46"/>
              <a:gd name="T85" fmla="*/ 6 h 36"/>
              <a:gd name="T86" fmla="*/ 36 w 46"/>
              <a:gd name="T87" fmla="*/ 4 h 36"/>
              <a:gd name="T88" fmla="*/ 34 w 46"/>
              <a:gd name="T89" fmla="*/ 2 h 36"/>
              <a:gd name="T90" fmla="*/ 34 w 46"/>
              <a:gd name="T91" fmla="*/ 2 h 36"/>
              <a:gd name="T92" fmla="*/ 34 w 46"/>
              <a:gd name="T93" fmla="*/ 2 h 36"/>
              <a:gd name="T94" fmla="*/ 34 w 46"/>
              <a:gd name="T95" fmla="*/ 0 h 36"/>
              <a:gd name="T96" fmla="*/ 32 w 46"/>
              <a:gd name="T97" fmla="*/ 0 h 36"/>
              <a:gd name="T98" fmla="*/ 30 w 46"/>
              <a:gd name="T99" fmla="*/ 0 h 36"/>
              <a:gd name="T100" fmla="*/ 30 w 46"/>
              <a:gd name="T101" fmla="*/ 0 h 36"/>
              <a:gd name="T102" fmla="*/ 26 w 46"/>
              <a:gd name="T103" fmla="*/ 0 h 36"/>
              <a:gd name="T104" fmla="*/ 24 w 46"/>
              <a:gd name="T105" fmla="*/ 0 h 36"/>
              <a:gd name="T106" fmla="*/ 24 w 46"/>
              <a:gd name="T107" fmla="*/ 0 h 36"/>
              <a:gd name="T108" fmla="*/ 22 w 46"/>
              <a:gd name="T109" fmla="*/ 0 h 36"/>
              <a:gd name="T110" fmla="*/ 20 w 46"/>
              <a:gd name="T111" fmla="*/ 2 h 36"/>
              <a:gd name="T112" fmla="*/ 16 w 46"/>
              <a:gd name="T113" fmla="*/ 2 h 36"/>
              <a:gd name="T114" fmla="*/ 2 w 46"/>
              <a:gd name="T11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36">
                <a:moveTo>
                  <a:pt x="2" y="2"/>
                </a:moveTo>
                <a:lnTo>
                  <a:pt x="2" y="2"/>
                </a:lnTo>
                <a:lnTo>
                  <a:pt x="2" y="4"/>
                </a:lnTo>
                <a:lnTo>
                  <a:pt x="0" y="6"/>
                </a:lnTo>
                <a:lnTo>
                  <a:pt x="0" y="8"/>
                </a:lnTo>
                <a:lnTo>
                  <a:pt x="0" y="8"/>
                </a:lnTo>
                <a:lnTo>
                  <a:pt x="0" y="10"/>
                </a:lnTo>
                <a:lnTo>
                  <a:pt x="0" y="12"/>
                </a:lnTo>
                <a:lnTo>
                  <a:pt x="0" y="12"/>
                </a:lnTo>
                <a:lnTo>
                  <a:pt x="2" y="12"/>
                </a:lnTo>
                <a:lnTo>
                  <a:pt x="2" y="14"/>
                </a:lnTo>
                <a:lnTo>
                  <a:pt x="4" y="14"/>
                </a:lnTo>
                <a:lnTo>
                  <a:pt x="6" y="14"/>
                </a:lnTo>
                <a:lnTo>
                  <a:pt x="10" y="16"/>
                </a:lnTo>
                <a:lnTo>
                  <a:pt x="10" y="16"/>
                </a:lnTo>
                <a:lnTo>
                  <a:pt x="12" y="18"/>
                </a:lnTo>
                <a:lnTo>
                  <a:pt x="12" y="18"/>
                </a:lnTo>
                <a:lnTo>
                  <a:pt x="14" y="20"/>
                </a:lnTo>
                <a:lnTo>
                  <a:pt x="14" y="24"/>
                </a:lnTo>
                <a:lnTo>
                  <a:pt x="16" y="26"/>
                </a:lnTo>
                <a:lnTo>
                  <a:pt x="16" y="28"/>
                </a:lnTo>
                <a:lnTo>
                  <a:pt x="18" y="28"/>
                </a:lnTo>
                <a:lnTo>
                  <a:pt x="18" y="30"/>
                </a:lnTo>
                <a:lnTo>
                  <a:pt x="18" y="30"/>
                </a:lnTo>
                <a:lnTo>
                  <a:pt x="18" y="30"/>
                </a:lnTo>
                <a:lnTo>
                  <a:pt x="20" y="30"/>
                </a:lnTo>
                <a:lnTo>
                  <a:pt x="22" y="32"/>
                </a:lnTo>
                <a:lnTo>
                  <a:pt x="24" y="34"/>
                </a:lnTo>
                <a:lnTo>
                  <a:pt x="28" y="34"/>
                </a:lnTo>
                <a:lnTo>
                  <a:pt x="32" y="36"/>
                </a:lnTo>
                <a:lnTo>
                  <a:pt x="34" y="36"/>
                </a:lnTo>
                <a:lnTo>
                  <a:pt x="34" y="34"/>
                </a:lnTo>
                <a:lnTo>
                  <a:pt x="36" y="30"/>
                </a:lnTo>
                <a:lnTo>
                  <a:pt x="36" y="30"/>
                </a:lnTo>
                <a:lnTo>
                  <a:pt x="36" y="28"/>
                </a:lnTo>
                <a:lnTo>
                  <a:pt x="38" y="28"/>
                </a:lnTo>
                <a:lnTo>
                  <a:pt x="38" y="26"/>
                </a:lnTo>
                <a:lnTo>
                  <a:pt x="42" y="22"/>
                </a:lnTo>
                <a:lnTo>
                  <a:pt x="46" y="18"/>
                </a:lnTo>
                <a:lnTo>
                  <a:pt x="36" y="14"/>
                </a:lnTo>
                <a:lnTo>
                  <a:pt x="36" y="12"/>
                </a:lnTo>
                <a:lnTo>
                  <a:pt x="36" y="8"/>
                </a:lnTo>
                <a:lnTo>
                  <a:pt x="36" y="6"/>
                </a:lnTo>
                <a:lnTo>
                  <a:pt x="36" y="4"/>
                </a:lnTo>
                <a:lnTo>
                  <a:pt x="34" y="2"/>
                </a:lnTo>
                <a:lnTo>
                  <a:pt x="34" y="2"/>
                </a:lnTo>
                <a:lnTo>
                  <a:pt x="34" y="2"/>
                </a:lnTo>
                <a:lnTo>
                  <a:pt x="34" y="0"/>
                </a:lnTo>
                <a:lnTo>
                  <a:pt x="32" y="0"/>
                </a:lnTo>
                <a:lnTo>
                  <a:pt x="30" y="0"/>
                </a:lnTo>
                <a:lnTo>
                  <a:pt x="30" y="0"/>
                </a:lnTo>
                <a:lnTo>
                  <a:pt x="26" y="0"/>
                </a:lnTo>
                <a:lnTo>
                  <a:pt x="24" y="0"/>
                </a:lnTo>
                <a:lnTo>
                  <a:pt x="24" y="0"/>
                </a:lnTo>
                <a:lnTo>
                  <a:pt x="22" y="0"/>
                </a:lnTo>
                <a:lnTo>
                  <a:pt x="20" y="2"/>
                </a:lnTo>
                <a:lnTo>
                  <a:pt x="16" y="2"/>
                </a:lnTo>
                <a:lnTo>
                  <a:pt x="2"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0" name="Freeform 243"/>
          <p:cNvSpPr>
            <a:spLocks/>
          </p:cNvSpPr>
          <p:nvPr/>
        </p:nvSpPr>
        <p:spPr bwMode="auto">
          <a:xfrm>
            <a:off x="4338495" y="3063094"/>
            <a:ext cx="79675" cy="62355"/>
          </a:xfrm>
          <a:custGeom>
            <a:avLst/>
            <a:gdLst>
              <a:gd name="T0" fmla="*/ 2 w 46"/>
              <a:gd name="T1" fmla="*/ 2 h 36"/>
              <a:gd name="T2" fmla="*/ 2 w 46"/>
              <a:gd name="T3" fmla="*/ 2 h 36"/>
              <a:gd name="T4" fmla="*/ 2 w 46"/>
              <a:gd name="T5" fmla="*/ 4 h 36"/>
              <a:gd name="T6" fmla="*/ 0 w 46"/>
              <a:gd name="T7" fmla="*/ 6 h 36"/>
              <a:gd name="T8" fmla="*/ 0 w 46"/>
              <a:gd name="T9" fmla="*/ 8 h 36"/>
              <a:gd name="T10" fmla="*/ 0 w 46"/>
              <a:gd name="T11" fmla="*/ 8 h 36"/>
              <a:gd name="T12" fmla="*/ 0 w 46"/>
              <a:gd name="T13" fmla="*/ 10 h 36"/>
              <a:gd name="T14" fmla="*/ 0 w 46"/>
              <a:gd name="T15" fmla="*/ 12 h 36"/>
              <a:gd name="T16" fmla="*/ 0 w 46"/>
              <a:gd name="T17" fmla="*/ 12 h 36"/>
              <a:gd name="T18" fmla="*/ 2 w 46"/>
              <a:gd name="T19" fmla="*/ 12 h 36"/>
              <a:gd name="T20" fmla="*/ 2 w 46"/>
              <a:gd name="T21" fmla="*/ 14 h 36"/>
              <a:gd name="T22" fmla="*/ 4 w 46"/>
              <a:gd name="T23" fmla="*/ 14 h 36"/>
              <a:gd name="T24" fmla="*/ 6 w 46"/>
              <a:gd name="T25" fmla="*/ 14 h 36"/>
              <a:gd name="T26" fmla="*/ 10 w 46"/>
              <a:gd name="T27" fmla="*/ 16 h 36"/>
              <a:gd name="T28" fmla="*/ 10 w 46"/>
              <a:gd name="T29" fmla="*/ 16 h 36"/>
              <a:gd name="T30" fmla="*/ 12 w 46"/>
              <a:gd name="T31" fmla="*/ 18 h 36"/>
              <a:gd name="T32" fmla="*/ 12 w 46"/>
              <a:gd name="T33" fmla="*/ 18 h 36"/>
              <a:gd name="T34" fmla="*/ 14 w 46"/>
              <a:gd name="T35" fmla="*/ 20 h 36"/>
              <a:gd name="T36" fmla="*/ 14 w 46"/>
              <a:gd name="T37" fmla="*/ 24 h 36"/>
              <a:gd name="T38" fmla="*/ 16 w 46"/>
              <a:gd name="T39" fmla="*/ 26 h 36"/>
              <a:gd name="T40" fmla="*/ 16 w 46"/>
              <a:gd name="T41" fmla="*/ 28 h 36"/>
              <a:gd name="T42" fmla="*/ 18 w 46"/>
              <a:gd name="T43" fmla="*/ 28 h 36"/>
              <a:gd name="T44" fmla="*/ 18 w 46"/>
              <a:gd name="T45" fmla="*/ 30 h 36"/>
              <a:gd name="T46" fmla="*/ 18 w 46"/>
              <a:gd name="T47" fmla="*/ 30 h 36"/>
              <a:gd name="T48" fmla="*/ 18 w 46"/>
              <a:gd name="T49" fmla="*/ 30 h 36"/>
              <a:gd name="T50" fmla="*/ 20 w 46"/>
              <a:gd name="T51" fmla="*/ 30 h 36"/>
              <a:gd name="T52" fmla="*/ 22 w 46"/>
              <a:gd name="T53" fmla="*/ 32 h 36"/>
              <a:gd name="T54" fmla="*/ 24 w 46"/>
              <a:gd name="T55" fmla="*/ 34 h 36"/>
              <a:gd name="T56" fmla="*/ 28 w 46"/>
              <a:gd name="T57" fmla="*/ 34 h 36"/>
              <a:gd name="T58" fmla="*/ 32 w 46"/>
              <a:gd name="T59" fmla="*/ 36 h 36"/>
              <a:gd name="T60" fmla="*/ 34 w 46"/>
              <a:gd name="T61" fmla="*/ 36 h 36"/>
              <a:gd name="T62" fmla="*/ 34 w 46"/>
              <a:gd name="T63" fmla="*/ 34 h 36"/>
              <a:gd name="T64" fmla="*/ 36 w 46"/>
              <a:gd name="T65" fmla="*/ 30 h 36"/>
              <a:gd name="T66" fmla="*/ 36 w 46"/>
              <a:gd name="T67" fmla="*/ 30 h 36"/>
              <a:gd name="T68" fmla="*/ 36 w 46"/>
              <a:gd name="T69" fmla="*/ 28 h 36"/>
              <a:gd name="T70" fmla="*/ 38 w 46"/>
              <a:gd name="T71" fmla="*/ 28 h 36"/>
              <a:gd name="T72" fmla="*/ 38 w 46"/>
              <a:gd name="T73" fmla="*/ 26 h 36"/>
              <a:gd name="T74" fmla="*/ 42 w 46"/>
              <a:gd name="T75" fmla="*/ 22 h 36"/>
              <a:gd name="T76" fmla="*/ 46 w 46"/>
              <a:gd name="T77" fmla="*/ 18 h 36"/>
              <a:gd name="T78" fmla="*/ 36 w 46"/>
              <a:gd name="T79" fmla="*/ 14 h 36"/>
              <a:gd name="T80" fmla="*/ 36 w 46"/>
              <a:gd name="T81" fmla="*/ 12 h 36"/>
              <a:gd name="T82" fmla="*/ 36 w 46"/>
              <a:gd name="T83" fmla="*/ 8 h 36"/>
              <a:gd name="T84" fmla="*/ 36 w 46"/>
              <a:gd name="T85" fmla="*/ 6 h 36"/>
              <a:gd name="T86" fmla="*/ 36 w 46"/>
              <a:gd name="T87" fmla="*/ 4 h 36"/>
              <a:gd name="T88" fmla="*/ 34 w 46"/>
              <a:gd name="T89" fmla="*/ 2 h 36"/>
              <a:gd name="T90" fmla="*/ 34 w 46"/>
              <a:gd name="T91" fmla="*/ 2 h 36"/>
              <a:gd name="T92" fmla="*/ 34 w 46"/>
              <a:gd name="T93" fmla="*/ 2 h 36"/>
              <a:gd name="T94" fmla="*/ 34 w 46"/>
              <a:gd name="T95" fmla="*/ 0 h 36"/>
              <a:gd name="T96" fmla="*/ 32 w 46"/>
              <a:gd name="T97" fmla="*/ 0 h 36"/>
              <a:gd name="T98" fmla="*/ 30 w 46"/>
              <a:gd name="T99" fmla="*/ 0 h 36"/>
              <a:gd name="T100" fmla="*/ 30 w 46"/>
              <a:gd name="T101" fmla="*/ 0 h 36"/>
              <a:gd name="T102" fmla="*/ 26 w 46"/>
              <a:gd name="T103" fmla="*/ 0 h 36"/>
              <a:gd name="T104" fmla="*/ 24 w 46"/>
              <a:gd name="T105" fmla="*/ 0 h 36"/>
              <a:gd name="T106" fmla="*/ 24 w 46"/>
              <a:gd name="T107" fmla="*/ 0 h 36"/>
              <a:gd name="T108" fmla="*/ 22 w 46"/>
              <a:gd name="T109" fmla="*/ 0 h 36"/>
              <a:gd name="T110" fmla="*/ 20 w 46"/>
              <a:gd name="T111" fmla="*/ 2 h 36"/>
              <a:gd name="T112" fmla="*/ 16 w 46"/>
              <a:gd name="T113" fmla="*/ 2 h 36"/>
              <a:gd name="T114" fmla="*/ 2 w 46"/>
              <a:gd name="T11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 h="36">
                <a:moveTo>
                  <a:pt x="2" y="2"/>
                </a:moveTo>
                <a:lnTo>
                  <a:pt x="2" y="2"/>
                </a:lnTo>
                <a:lnTo>
                  <a:pt x="2" y="4"/>
                </a:lnTo>
                <a:lnTo>
                  <a:pt x="0" y="6"/>
                </a:lnTo>
                <a:lnTo>
                  <a:pt x="0" y="8"/>
                </a:lnTo>
                <a:lnTo>
                  <a:pt x="0" y="8"/>
                </a:lnTo>
                <a:lnTo>
                  <a:pt x="0" y="10"/>
                </a:lnTo>
                <a:lnTo>
                  <a:pt x="0" y="12"/>
                </a:lnTo>
                <a:lnTo>
                  <a:pt x="0" y="12"/>
                </a:lnTo>
                <a:lnTo>
                  <a:pt x="2" y="12"/>
                </a:lnTo>
                <a:lnTo>
                  <a:pt x="2" y="14"/>
                </a:lnTo>
                <a:lnTo>
                  <a:pt x="4" y="14"/>
                </a:lnTo>
                <a:lnTo>
                  <a:pt x="6" y="14"/>
                </a:lnTo>
                <a:lnTo>
                  <a:pt x="10" y="16"/>
                </a:lnTo>
                <a:lnTo>
                  <a:pt x="10" y="16"/>
                </a:lnTo>
                <a:lnTo>
                  <a:pt x="12" y="18"/>
                </a:lnTo>
                <a:lnTo>
                  <a:pt x="12" y="18"/>
                </a:lnTo>
                <a:lnTo>
                  <a:pt x="14" y="20"/>
                </a:lnTo>
                <a:lnTo>
                  <a:pt x="14" y="24"/>
                </a:lnTo>
                <a:lnTo>
                  <a:pt x="16" y="26"/>
                </a:lnTo>
                <a:lnTo>
                  <a:pt x="16" y="28"/>
                </a:lnTo>
                <a:lnTo>
                  <a:pt x="18" y="28"/>
                </a:lnTo>
                <a:lnTo>
                  <a:pt x="18" y="30"/>
                </a:lnTo>
                <a:lnTo>
                  <a:pt x="18" y="30"/>
                </a:lnTo>
                <a:lnTo>
                  <a:pt x="18" y="30"/>
                </a:lnTo>
                <a:lnTo>
                  <a:pt x="20" y="30"/>
                </a:lnTo>
                <a:lnTo>
                  <a:pt x="22" y="32"/>
                </a:lnTo>
                <a:lnTo>
                  <a:pt x="24" y="34"/>
                </a:lnTo>
                <a:lnTo>
                  <a:pt x="28" y="34"/>
                </a:lnTo>
                <a:lnTo>
                  <a:pt x="32" y="36"/>
                </a:lnTo>
                <a:lnTo>
                  <a:pt x="34" y="36"/>
                </a:lnTo>
                <a:lnTo>
                  <a:pt x="34" y="34"/>
                </a:lnTo>
                <a:lnTo>
                  <a:pt x="36" y="30"/>
                </a:lnTo>
                <a:lnTo>
                  <a:pt x="36" y="30"/>
                </a:lnTo>
                <a:lnTo>
                  <a:pt x="36" y="28"/>
                </a:lnTo>
                <a:lnTo>
                  <a:pt x="38" y="28"/>
                </a:lnTo>
                <a:lnTo>
                  <a:pt x="38" y="26"/>
                </a:lnTo>
                <a:lnTo>
                  <a:pt x="42" y="22"/>
                </a:lnTo>
                <a:lnTo>
                  <a:pt x="46" y="18"/>
                </a:lnTo>
                <a:lnTo>
                  <a:pt x="36" y="14"/>
                </a:lnTo>
                <a:lnTo>
                  <a:pt x="36" y="12"/>
                </a:lnTo>
                <a:lnTo>
                  <a:pt x="36" y="8"/>
                </a:lnTo>
                <a:lnTo>
                  <a:pt x="36" y="6"/>
                </a:lnTo>
                <a:lnTo>
                  <a:pt x="36" y="4"/>
                </a:lnTo>
                <a:lnTo>
                  <a:pt x="34" y="2"/>
                </a:lnTo>
                <a:lnTo>
                  <a:pt x="34" y="2"/>
                </a:lnTo>
                <a:lnTo>
                  <a:pt x="34" y="2"/>
                </a:lnTo>
                <a:lnTo>
                  <a:pt x="34" y="0"/>
                </a:lnTo>
                <a:lnTo>
                  <a:pt x="32" y="0"/>
                </a:lnTo>
                <a:lnTo>
                  <a:pt x="30" y="0"/>
                </a:lnTo>
                <a:lnTo>
                  <a:pt x="30" y="0"/>
                </a:lnTo>
                <a:lnTo>
                  <a:pt x="26" y="0"/>
                </a:lnTo>
                <a:lnTo>
                  <a:pt x="24" y="0"/>
                </a:lnTo>
                <a:lnTo>
                  <a:pt x="24" y="0"/>
                </a:lnTo>
                <a:lnTo>
                  <a:pt x="22" y="0"/>
                </a:lnTo>
                <a:lnTo>
                  <a:pt x="20" y="2"/>
                </a:lnTo>
                <a:lnTo>
                  <a:pt x="16" y="2"/>
                </a:lnTo>
                <a:lnTo>
                  <a:pt x="2"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1" name="Freeform 244"/>
          <p:cNvSpPr>
            <a:spLocks/>
          </p:cNvSpPr>
          <p:nvPr/>
        </p:nvSpPr>
        <p:spPr bwMode="auto">
          <a:xfrm>
            <a:off x="4418170" y="3191268"/>
            <a:ext cx="83140" cy="51962"/>
          </a:xfrm>
          <a:custGeom>
            <a:avLst/>
            <a:gdLst>
              <a:gd name="T0" fmla="*/ 8 w 48"/>
              <a:gd name="T1" fmla="*/ 30 h 30"/>
              <a:gd name="T2" fmla="*/ 4 w 48"/>
              <a:gd name="T3" fmla="*/ 28 h 30"/>
              <a:gd name="T4" fmla="*/ 2 w 48"/>
              <a:gd name="T5" fmla="*/ 26 h 30"/>
              <a:gd name="T6" fmla="*/ 0 w 48"/>
              <a:gd name="T7" fmla="*/ 24 h 30"/>
              <a:gd name="T8" fmla="*/ 0 w 48"/>
              <a:gd name="T9" fmla="*/ 22 h 30"/>
              <a:gd name="T10" fmla="*/ 0 w 48"/>
              <a:gd name="T11" fmla="*/ 20 h 30"/>
              <a:gd name="T12" fmla="*/ 2 w 48"/>
              <a:gd name="T13" fmla="*/ 16 h 30"/>
              <a:gd name="T14" fmla="*/ 4 w 48"/>
              <a:gd name="T15" fmla="*/ 10 h 30"/>
              <a:gd name="T16" fmla="*/ 8 w 48"/>
              <a:gd name="T17" fmla="*/ 6 h 30"/>
              <a:gd name="T18" fmla="*/ 8 w 48"/>
              <a:gd name="T19" fmla="*/ 4 h 30"/>
              <a:gd name="T20" fmla="*/ 12 w 48"/>
              <a:gd name="T21" fmla="*/ 2 h 30"/>
              <a:gd name="T22" fmla="*/ 18 w 48"/>
              <a:gd name="T23" fmla="*/ 2 h 30"/>
              <a:gd name="T24" fmla="*/ 24 w 48"/>
              <a:gd name="T25" fmla="*/ 2 h 30"/>
              <a:gd name="T26" fmla="*/ 28 w 48"/>
              <a:gd name="T27" fmla="*/ 2 h 30"/>
              <a:gd name="T28" fmla="*/ 30 w 48"/>
              <a:gd name="T29" fmla="*/ 2 h 30"/>
              <a:gd name="T30" fmla="*/ 36 w 48"/>
              <a:gd name="T31" fmla="*/ 0 h 30"/>
              <a:gd name="T32" fmla="*/ 38 w 48"/>
              <a:gd name="T33" fmla="*/ 0 h 30"/>
              <a:gd name="T34" fmla="*/ 40 w 48"/>
              <a:gd name="T35" fmla="*/ 0 h 30"/>
              <a:gd name="T36" fmla="*/ 44 w 48"/>
              <a:gd name="T37" fmla="*/ 4 h 30"/>
              <a:gd name="T38" fmla="*/ 48 w 48"/>
              <a:gd name="T39" fmla="*/ 16 h 30"/>
              <a:gd name="T40" fmla="*/ 46 w 48"/>
              <a:gd name="T41" fmla="*/ 22 h 30"/>
              <a:gd name="T42" fmla="*/ 46 w 48"/>
              <a:gd name="T43" fmla="*/ 26 h 30"/>
              <a:gd name="T44" fmla="*/ 44 w 48"/>
              <a:gd name="T45" fmla="*/ 26 h 30"/>
              <a:gd name="T46" fmla="*/ 44 w 48"/>
              <a:gd name="T47" fmla="*/ 28 h 30"/>
              <a:gd name="T48" fmla="*/ 42 w 48"/>
              <a:gd name="T49" fmla="*/ 28 h 30"/>
              <a:gd name="T50" fmla="*/ 38 w 48"/>
              <a:gd name="T51" fmla="*/ 26 h 30"/>
              <a:gd name="T52" fmla="*/ 38 w 48"/>
              <a:gd name="T53" fmla="*/ 26 h 30"/>
              <a:gd name="T54" fmla="*/ 36 w 48"/>
              <a:gd name="T55" fmla="*/ 26 h 30"/>
              <a:gd name="T56" fmla="*/ 36 w 48"/>
              <a:gd name="T57" fmla="*/ 28 h 30"/>
              <a:gd name="T58" fmla="*/ 34 w 48"/>
              <a:gd name="T59" fmla="*/ 30 h 30"/>
              <a:gd name="T60" fmla="*/ 34 w 48"/>
              <a:gd name="T61" fmla="*/ 30 h 30"/>
              <a:gd name="T62" fmla="*/ 32 w 48"/>
              <a:gd name="T63" fmla="*/ 30 h 30"/>
              <a:gd name="T64" fmla="*/ 32 w 48"/>
              <a:gd name="T65" fmla="*/ 30 h 30"/>
              <a:gd name="T66" fmla="*/ 30 w 48"/>
              <a:gd name="T67" fmla="*/ 28 h 30"/>
              <a:gd name="T68" fmla="*/ 30 w 48"/>
              <a:gd name="T69" fmla="*/ 24 h 30"/>
              <a:gd name="T70" fmla="*/ 28 w 48"/>
              <a:gd name="T71" fmla="*/ 24 h 30"/>
              <a:gd name="T72" fmla="*/ 28 w 48"/>
              <a:gd name="T73" fmla="*/ 24 h 30"/>
              <a:gd name="T74" fmla="*/ 26 w 48"/>
              <a:gd name="T75" fmla="*/ 24 h 30"/>
              <a:gd name="T76" fmla="*/ 26 w 48"/>
              <a:gd name="T77" fmla="*/ 26 h 30"/>
              <a:gd name="T78" fmla="*/ 22 w 48"/>
              <a:gd name="T79" fmla="*/ 28 h 30"/>
              <a:gd name="T80" fmla="*/ 20 w 48"/>
              <a:gd name="T81" fmla="*/ 30 h 30"/>
              <a:gd name="T82" fmla="*/ 16 w 48"/>
              <a:gd name="T83" fmla="*/ 30 h 30"/>
              <a:gd name="T84" fmla="*/ 10 w 48"/>
              <a:gd name="T8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0">
                <a:moveTo>
                  <a:pt x="8" y="30"/>
                </a:moveTo>
                <a:lnTo>
                  <a:pt x="8" y="30"/>
                </a:lnTo>
                <a:lnTo>
                  <a:pt x="8" y="30"/>
                </a:lnTo>
                <a:lnTo>
                  <a:pt x="4" y="28"/>
                </a:lnTo>
                <a:lnTo>
                  <a:pt x="4" y="26"/>
                </a:lnTo>
                <a:lnTo>
                  <a:pt x="2" y="26"/>
                </a:lnTo>
                <a:lnTo>
                  <a:pt x="0" y="24"/>
                </a:lnTo>
                <a:lnTo>
                  <a:pt x="0" y="24"/>
                </a:lnTo>
                <a:lnTo>
                  <a:pt x="0" y="24"/>
                </a:lnTo>
                <a:lnTo>
                  <a:pt x="0" y="22"/>
                </a:lnTo>
                <a:lnTo>
                  <a:pt x="0" y="22"/>
                </a:lnTo>
                <a:lnTo>
                  <a:pt x="0" y="20"/>
                </a:lnTo>
                <a:lnTo>
                  <a:pt x="0" y="18"/>
                </a:lnTo>
                <a:lnTo>
                  <a:pt x="2" y="16"/>
                </a:lnTo>
                <a:lnTo>
                  <a:pt x="2" y="14"/>
                </a:lnTo>
                <a:lnTo>
                  <a:pt x="4" y="10"/>
                </a:lnTo>
                <a:lnTo>
                  <a:pt x="6" y="8"/>
                </a:lnTo>
                <a:lnTo>
                  <a:pt x="8" y="6"/>
                </a:lnTo>
                <a:lnTo>
                  <a:pt x="8" y="4"/>
                </a:lnTo>
                <a:lnTo>
                  <a:pt x="8" y="4"/>
                </a:lnTo>
                <a:lnTo>
                  <a:pt x="10" y="4"/>
                </a:lnTo>
                <a:lnTo>
                  <a:pt x="12" y="2"/>
                </a:lnTo>
                <a:lnTo>
                  <a:pt x="14" y="2"/>
                </a:lnTo>
                <a:lnTo>
                  <a:pt x="18" y="2"/>
                </a:lnTo>
                <a:lnTo>
                  <a:pt x="22" y="2"/>
                </a:lnTo>
                <a:lnTo>
                  <a:pt x="24" y="2"/>
                </a:lnTo>
                <a:lnTo>
                  <a:pt x="26" y="2"/>
                </a:lnTo>
                <a:lnTo>
                  <a:pt x="28" y="2"/>
                </a:lnTo>
                <a:lnTo>
                  <a:pt x="28" y="2"/>
                </a:lnTo>
                <a:lnTo>
                  <a:pt x="30" y="2"/>
                </a:lnTo>
                <a:lnTo>
                  <a:pt x="32" y="2"/>
                </a:lnTo>
                <a:lnTo>
                  <a:pt x="36" y="0"/>
                </a:lnTo>
                <a:lnTo>
                  <a:pt x="36" y="0"/>
                </a:lnTo>
                <a:lnTo>
                  <a:pt x="38" y="0"/>
                </a:lnTo>
                <a:lnTo>
                  <a:pt x="38" y="0"/>
                </a:lnTo>
                <a:lnTo>
                  <a:pt x="40" y="0"/>
                </a:lnTo>
                <a:lnTo>
                  <a:pt x="42" y="2"/>
                </a:lnTo>
                <a:lnTo>
                  <a:pt x="44" y="4"/>
                </a:lnTo>
                <a:lnTo>
                  <a:pt x="46" y="6"/>
                </a:lnTo>
                <a:lnTo>
                  <a:pt x="48" y="16"/>
                </a:lnTo>
                <a:lnTo>
                  <a:pt x="48" y="18"/>
                </a:lnTo>
                <a:lnTo>
                  <a:pt x="46" y="22"/>
                </a:lnTo>
                <a:lnTo>
                  <a:pt x="46" y="24"/>
                </a:lnTo>
                <a:lnTo>
                  <a:pt x="46" y="26"/>
                </a:lnTo>
                <a:lnTo>
                  <a:pt x="44" y="26"/>
                </a:lnTo>
                <a:lnTo>
                  <a:pt x="44" y="26"/>
                </a:lnTo>
                <a:lnTo>
                  <a:pt x="44" y="28"/>
                </a:lnTo>
                <a:lnTo>
                  <a:pt x="44" y="28"/>
                </a:lnTo>
                <a:lnTo>
                  <a:pt x="42" y="28"/>
                </a:lnTo>
                <a:lnTo>
                  <a:pt x="42" y="28"/>
                </a:lnTo>
                <a:lnTo>
                  <a:pt x="40" y="26"/>
                </a:lnTo>
                <a:lnTo>
                  <a:pt x="38" y="26"/>
                </a:lnTo>
                <a:lnTo>
                  <a:pt x="38" y="26"/>
                </a:lnTo>
                <a:lnTo>
                  <a:pt x="38" y="26"/>
                </a:lnTo>
                <a:lnTo>
                  <a:pt x="38" y="26"/>
                </a:lnTo>
                <a:lnTo>
                  <a:pt x="36" y="26"/>
                </a:lnTo>
                <a:lnTo>
                  <a:pt x="36" y="26"/>
                </a:lnTo>
                <a:lnTo>
                  <a:pt x="36" y="28"/>
                </a:lnTo>
                <a:lnTo>
                  <a:pt x="34" y="30"/>
                </a:lnTo>
                <a:lnTo>
                  <a:pt x="34" y="30"/>
                </a:lnTo>
                <a:lnTo>
                  <a:pt x="34" y="30"/>
                </a:lnTo>
                <a:lnTo>
                  <a:pt x="34" y="30"/>
                </a:lnTo>
                <a:lnTo>
                  <a:pt x="34" y="30"/>
                </a:lnTo>
                <a:lnTo>
                  <a:pt x="32" y="30"/>
                </a:lnTo>
                <a:lnTo>
                  <a:pt x="32" y="30"/>
                </a:lnTo>
                <a:lnTo>
                  <a:pt x="32" y="30"/>
                </a:lnTo>
                <a:lnTo>
                  <a:pt x="32" y="28"/>
                </a:lnTo>
                <a:lnTo>
                  <a:pt x="30" y="28"/>
                </a:lnTo>
                <a:lnTo>
                  <a:pt x="30" y="26"/>
                </a:lnTo>
                <a:lnTo>
                  <a:pt x="30" y="24"/>
                </a:lnTo>
                <a:lnTo>
                  <a:pt x="28" y="24"/>
                </a:lnTo>
                <a:lnTo>
                  <a:pt x="28" y="24"/>
                </a:lnTo>
                <a:lnTo>
                  <a:pt x="28" y="24"/>
                </a:lnTo>
                <a:lnTo>
                  <a:pt x="28" y="24"/>
                </a:lnTo>
                <a:lnTo>
                  <a:pt x="28" y="24"/>
                </a:lnTo>
                <a:lnTo>
                  <a:pt x="26" y="24"/>
                </a:lnTo>
                <a:lnTo>
                  <a:pt x="26" y="26"/>
                </a:lnTo>
                <a:lnTo>
                  <a:pt x="26" y="26"/>
                </a:lnTo>
                <a:lnTo>
                  <a:pt x="24" y="28"/>
                </a:lnTo>
                <a:lnTo>
                  <a:pt x="22" y="28"/>
                </a:lnTo>
                <a:lnTo>
                  <a:pt x="22" y="30"/>
                </a:lnTo>
                <a:lnTo>
                  <a:pt x="20" y="30"/>
                </a:lnTo>
                <a:lnTo>
                  <a:pt x="18" y="30"/>
                </a:lnTo>
                <a:lnTo>
                  <a:pt x="16" y="30"/>
                </a:lnTo>
                <a:lnTo>
                  <a:pt x="14" y="30"/>
                </a:lnTo>
                <a:lnTo>
                  <a:pt x="10" y="30"/>
                </a:lnTo>
                <a:lnTo>
                  <a:pt x="8" y="3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2" name="Freeform 245"/>
          <p:cNvSpPr>
            <a:spLocks/>
          </p:cNvSpPr>
          <p:nvPr/>
        </p:nvSpPr>
        <p:spPr bwMode="auto">
          <a:xfrm>
            <a:off x="4418170" y="3191268"/>
            <a:ext cx="83140" cy="51962"/>
          </a:xfrm>
          <a:custGeom>
            <a:avLst/>
            <a:gdLst>
              <a:gd name="T0" fmla="*/ 8 w 48"/>
              <a:gd name="T1" fmla="*/ 30 h 30"/>
              <a:gd name="T2" fmla="*/ 4 w 48"/>
              <a:gd name="T3" fmla="*/ 28 h 30"/>
              <a:gd name="T4" fmla="*/ 2 w 48"/>
              <a:gd name="T5" fmla="*/ 26 h 30"/>
              <a:gd name="T6" fmla="*/ 0 w 48"/>
              <a:gd name="T7" fmla="*/ 24 h 30"/>
              <a:gd name="T8" fmla="*/ 0 w 48"/>
              <a:gd name="T9" fmla="*/ 22 h 30"/>
              <a:gd name="T10" fmla="*/ 0 w 48"/>
              <a:gd name="T11" fmla="*/ 20 h 30"/>
              <a:gd name="T12" fmla="*/ 2 w 48"/>
              <a:gd name="T13" fmla="*/ 16 h 30"/>
              <a:gd name="T14" fmla="*/ 4 w 48"/>
              <a:gd name="T15" fmla="*/ 10 h 30"/>
              <a:gd name="T16" fmla="*/ 8 w 48"/>
              <a:gd name="T17" fmla="*/ 6 h 30"/>
              <a:gd name="T18" fmla="*/ 8 w 48"/>
              <a:gd name="T19" fmla="*/ 4 h 30"/>
              <a:gd name="T20" fmla="*/ 12 w 48"/>
              <a:gd name="T21" fmla="*/ 2 h 30"/>
              <a:gd name="T22" fmla="*/ 18 w 48"/>
              <a:gd name="T23" fmla="*/ 2 h 30"/>
              <a:gd name="T24" fmla="*/ 24 w 48"/>
              <a:gd name="T25" fmla="*/ 2 h 30"/>
              <a:gd name="T26" fmla="*/ 28 w 48"/>
              <a:gd name="T27" fmla="*/ 2 h 30"/>
              <a:gd name="T28" fmla="*/ 30 w 48"/>
              <a:gd name="T29" fmla="*/ 2 h 30"/>
              <a:gd name="T30" fmla="*/ 36 w 48"/>
              <a:gd name="T31" fmla="*/ 0 h 30"/>
              <a:gd name="T32" fmla="*/ 38 w 48"/>
              <a:gd name="T33" fmla="*/ 0 h 30"/>
              <a:gd name="T34" fmla="*/ 40 w 48"/>
              <a:gd name="T35" fmla="*/ 0 h 30"/>
              <a:gd name="T36" fmla="*/ 44 w 48"/>
              <a:gd name="T37" fmla="*/ 4 h 30"/>
              <a:gd name="T38" fmla="*/ 48 w 48"/>
              <a:gd name="T39" fmla="*/ 16 h 30"/>
              <a:gd name="T40" fmla="*/ 46 w 48"/>
              <a:gd name="T41" fmla="*/ 22 h 30"/>
              <a:gd name="T42" fmla="*/ 46 w 48"/>
              <a:gd name="T43" fmla="*/ 26 h 30"/>
              <a:gd name="T44" fmla="*/ 44 w 48"/>
              <a:gd name="T45" fmla="*/ 26 h 30"/>
              <a:gd name="T46" fmla="*/ 44 w 48"/>
              <a:gd name="T47" fmla="*/ 28 h 30"/>
              <a:gd name="T48" fmla="*/ 42 w 48"/>
              <a:gd name="T49" fmla="*/ 28 h 30"/>
              <a:gd name="T50" fmla="*/ 38 w 48"/>
              <a:gd name="T51" fmla="*/ 26 h 30"/>
              <a:gd name="T52" fmla="*/ 38 w 48"/>
              <a:gd name="T53" fmla="*/ 26 h 30"/>
              <a:gd name="T54" fmla="*/ 36 w 48"/>
              <a:gd name="T55" fmla="*/ 26 h 30"/>
              <a:gd name="T56" fmla="*/ 36 w 48"/>
              <a:gd name="T57" fmla="*/ 28 h 30"/>
              <a:gd name="T58" fmla="*/ 34 w 48"/>
              <a:gd name="T59" fmla="*/ 30 h 30"/>
              <a:gd name="T60" fmla="*/ 34 w 48"/>
              <a:gd name="T61" fmla="*/ 30 h 30"/>
              <a:gd name="T62" fmla="*/ 32 w 48"/>
              <a:gd name="T63" fmla="*/ 30 h 30"/>
              <a:gd name="T64" fmla="*/ 32 w 48"/>
              <a:gd name="T65" fmla="*/ 30 h 30"/>
              <a:gd name="T66" fmla="*/ 30 w 48"/>
              <a:gd name="T67" fmla="*/ 28 h 30"/>
              <a:gd name="T68" fmla="*/ 30 w 48"/>
              <a:gd name="T69" fmla="*/ 24 h 30"/>
              <a:gd name="T70" fmla="*/ 28 w 48"/>
              <a:gd name="T71" fmla="*/ 24 h 30"/>
              <a:gd name="T72" fmla="*/ 28 w 48"/>
              <a:gd name="T73" fmla="*/ 24 h 30"/>
              <a:gd name="T74" fmla="*/ 26 w 48"/>
              <a:gd name="T75" fmla="*/ 24 h 30"/>
              <a:gd name="T76" fmla="*/ 26 w 48"/>
              <a:gd name="T77" fmla="*/ 26 h 30"/>
              <a:gd name="T78" fmla="*/ 22 w 48"/>
              <a:gd name="T79" fmla="*/ 28 h 30"/>
              <a:gd name="T80" fmla="*/ 20 w 48"/>
              <a:gd name="T81" fmla="*/ 30 h 30"/>
              <a:gd name="T82" fmla="*/ 16 w 48"/>
              <a:gd name="T83" fmla="*/ 30 h 30"/>
              <a:gd name="T84" fmla="*/ 10 w 48"/>
              <a:gd name="T8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0">
                <a:moveTo>
                  <a:pt x="8" y="30"/>
                </a:moveTo>
                <a:lnTo>
                  <a:pt x="8" y="30"/>
                </a:lnTo>
                <a:lnTo>
                  <a:pt x="8" y="30"/>
                </a:lnTo>
                <a:lnTo>
                  <a:pt x="4" y="28"/>
                </a:lnTo>
                <a:lnTo>
                  <a:pt x="4" y="26"/>
                </a:lnTo>
                <a:lnTo>
                  <a:pt x="2" y="26"/>
                </a:lnTo>
                <a:lnTo>
                  <a:pt x="0" y="24"/>
                </a:lnTo>
                <a:lnTo>
                  <a:pt x="0" y="24"/>
                </a:lnTo>
                <a:lnTo>
                  <a:pt x="0" y="24"/>
                </a:lnTo>
                <a:lnTo>
                  <a:pt x="0" y="22"/>
                </a:lnTo>
                <a:lnTo>
                  <a:pt x="0" y="22"/>
                </a:lnTo>
                <a:lnTo>
                  <a:pt x="0" y="20"/>
                </a:lnTo>
                <a:lnTo>
                  <a:pt x="0" y="18"/>
                </a:lnTo>
                <a:lnTo>
                  <a:pt x="2" y="16"/>
                </a:lnTo>
                <a:lnTo>
                  <a:pt x="2" y="14"/>
                </a:lnTo>
                <a:lnTo>
                  <a:pt x="4" y="10"/>
                </a:lnTo>
                <a:lnTo>
                  <a:pt x="6" y="8"/>
                </a:lnTo>
                <a:lnTo>
                  <a:pt x="8" y="6"/>
                </a:lnTo>
                <a:lnTo>
                  <a:pt x="8" y="4"/>
                </a:lnTo>
                <a:lnTo>
                  <a:pt x="8" y="4"/>
                </a:lnTo>
                <a:lnTo>
                  <a:pt x="10" y="4"/>
                </a:lnTo>
                <a:lnTo>
                  <a:pt x="12" y="2"/>
                </a:lnTo>
                <a:lnTo>
                  <a:pt x="14" y="2"/>
                </a:lnTo>
                <a:lnTo>
                  <a:pt x="18" y="2"/>
                </a:lnTo>
                <a:lnTo>
                  <a:pt x="22" y="2"/>
                </a:lnTo>
                <a:lnTo>
                  <a:pt x="24" y="2"/>
                </a:lnTo>
                <a:lnTo>
                  <a:pt x="26" y="2"/>
                </a:lnTo>
                <a:lnTo>
                  <a:pt x="28" y="2"/>
                </a:lnTo>
                <a:lnTo>
                  <a:pt x="28" y="2"/>
                </a:lnTo>
                <a:lnTo>
                  <a:pt x="30" y="2"/>
                </a:lnTo>
                <a:lnTo>
                  <a:pt x="32" y="2"/>
                </a:lnTo>
                <a:lnTo>
                  <a:pt x="36" y="0"/>
                </a:lnTo>
                <a:lnTo>
                  <a:pt x="36" y="0"/>
                </a:lnTo>
                <a:lnTo>
                  <a:pt x="38" y="0"/>
                </a:lnTo>
                <a:lnTo>
                  <a:pt x="38" y="0"/>
                </a:lnTo>
                <a:lnTo>
                  <a:pt x="40" y="0"/>
                </a:lnTo>
                <a:lnTo>
                  <a:pt x="42" y="2"/>
                </a:lnTo>
                <a:lnTo>
                  <a:pt x="44" y="4"/>
                </a:lnTo>
                <a:lnTo>
                  <a:pt x="46" y="6"/>
                </a:lnTo>
                <a:lnTo>
                  <a:pt x="48" y="16"/>
                </a:lnTo>
                <a:lnTo>
                  <a:pt x="48" y="18"/>
                </a:lnTo>
                <a:lnTo>
                  <a:pt x="46" y="22"/>
                </a:lnTo>
                <a:lnTo>
                  <a:pt x="46" y="24"/>
                </a:lnTo>
                <a:lnTo>
                  <a:pt x="46" y="26"/>
                </a:lnTo>
                <a:lnTo>
                  <a:pt x="44" y="26"/>
                </a:lnTo>
                <a:lnTo>
                  <a:pt x="44" y="26"/>
                </a:lnTo>
                <a:lnTo>
                  <a:pt x="44" y="28"/>
                </a:lnTo>
                <a:lnTo>
                  <a:pt x="44" y="28"/>
                </a:lnTo>
                <a:lnTo>
                  <a:pt x="42" y="28"/>
                </a:lnTo>
                <a:lnTo>
                  <a:pt x="42" y="28"/>
                </a:lnTo>
                <a:lnTo>
                  <a:pt x="40" y="26"/>
                </a:lnTo>
                <a:lnTo>
                  <a:pt x="38" y="26"/>
                </a:lnTo>
                <a:lnTo>
                  <a:pt x="38" y="26"/>
                </a:lnTo>
                <a:lnTo>
                  <a:pt x="38" y="26"/>
                </a:lnTo>
                <a:lnTo>
                  <a:pt x="38" y="26"/>
                </a:lnTo>
                <a:lnTo>
                  <a:pt x="36" y="26"/>
                </a:lnTo>
                <a:lnTo>
                  <a:pt x="36" y="26"/>
                </a:lnTo>
                <a:lnTo>
                  <a:pt x="36" y="28"/>
                </a:lnTo>
                <a:lnTo>
                  <a:pt x="34" y="30"/>
                </a:lnTo>
                <a:lnTo>
                  <a:pt x="34" y="30"/>
                </a:lnTo>
                <a:lnTo>
                  <a:pt x="34" y="30"/>
                </a:lnTo>
                <a:lnTo>
                  <a:pt x="34" y="30"/>
                </a:lnTo>
                <a:lnTo>
                  <a:pt x="34" y="30"/>
                </a:lnTo>
                <a:lnTo>
                  <a:pt x="32" y="30"/>
                </a:lnTo>
                <a:lnTo>
                  <a:pt x="32" y="30"/>
                </a:lnTo>
                <a:lnTo>
                  <a:pt x="32" y="30"/>
                </a:lnTo>
                <a:lnTo>
                  <a:pt x="32" y="28"/>
                </a:lnTo>
                <a:lnTo>
                  <a:pt x="30" y="28"/>
                </a:lnTo>
                <a:lnTo>
                  <a:pt x="30" y="26"/>
                </a:lnTo>
                <a:lnTo>
                  <a:pt x="30" y="24"/>
                </a:lnTo>
                <a:lnTo>
                  <a:pt x="28" y="24"/>
                </a:lnTo>
                <a:lnTo>
                  <a:pt x="28" y="24"/>
                </a:lnTo>
                <a:lnTo>
                  <a:pt x="28" y="24"/>
                </a:lnTo>
                <a:lnTo>
                  <a:pt x="28" y="24"/>
                </a:lnTo>
                <a:lnTo>
                  <a:pt x="28" y="24"/>
                </a:lnTo>
                <a:lnTo>
                  <a:pt x="26" y="24"/>
                </a:lnTo>
                <a:lnTo>
                  <a:pt x="26" y="26"/>
                </a:lnTo>
                <a:lnTo>
                  <a:pt x="26" y="26"/>
                </a:lnTo>
                <a:lnTo>
                  <a:pt x="24" y="28"/>
                </a:lnTo>
                <a:lnTo>
                  <a:pt x="22" y="28"/>
                </a:lnTo>
                <a:lnTo>
                  <a:pt x="22" y="30"/>
                </a:lnTo>
                <a:lnTo>
                  <a:pt x="20" y="30"/>
                </a:lnTo>
                <a:lnTo>
                  <a:pt x="18" y="30"/>
                </a:lnTo>
                <a:lnTo>
                  <a:pt x="16" y="30"/>
                </a:lnTo>
                <a:lnTo>
                  <a:pt x="14" y="30"/>
                </a:lnTo>
                <a:lnTo>
                  <a:pt x="10" y="30"/>
                </a:lnTo>
                <a:lnTo>
                  <a:pt x="8" y="3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3" name="Freeform 246"/>
          <p:cNvSpPr>
            <a:spLocks/>
          </p:cNvSpPr>
          <p:nvPr/>
        </p:nvSpPr>
        <p:spPr bwMode="auto">
          <a:xfrm>
            <a:off x="4449347" y="2841389"/>
            <a:ext cx="72747" cy="110853"/>
          </a:xfrm>
          <a:custGeom>
            <a:avLst/>
            <a:gdLst>
              <a:gd name="T0" fmla="*/ 18 w 42"/>
              <a:gd name="T1" fmla="*/ 64 h 64"/>
              <a:gd name="T2" fmla="*/ 16 w 42"/>
              <a:gd name="T3" fmla="*/ 56 h 64"/>
              <a:gd name="T4" fmla="*/ 14 w 42"/>
              <a:gd name="T5" fmla="*/ 52 h 64"/>
              <a:gd name="T6" fmla="*/ 12 w 42"/>
              <a:gd name="T7" fmla="*/ 50 h 64"/>
              <a:gd name="T8" fmla="*/ 10 w 42"/>
              <a:gd name="T9" fmla="*/ 48 h 64"/>
              <a:gd name="T10" fmla="*/ 6 w 42"/>
              <a:gd name="T11" fmla="*/ 46 h 64"/>
              <a:gd name="T12" fmla="*/ 4 w 42"/>
              <a:gd name="T13" fmla="*/ 46 h 64"/>
              <a:gd name="T14" fmla="*/ 2 w 42"/>
              <a:gd name="T15" fmla="*/ 44 h 64"/>
              <a:gd name="T16" fmla="*/ 2 w 42"/>
              <a:gd name="T17" fmla="*/ 44 h 64"/>
              <a:gd name="T18" fmla="*/ 0 w 42"/>
              <a:gd name="T19" fmla="*/ 40 h 64"/>
              <a:gd name="T20" fmla="*/ 0 w 42"/>
              <a:gd name="T21" fmla="*/ 36 h 64"/>
              <a:gd name="T22" fmla="*/ 0 w 42"/>
              <a:gd name="T23" fmla="*/ 30 h 64"/>
              <a:gd name="T24" fmla="*/ 0 w 42"/>
              <a:gd name="T25" fmla="*/ 26 h 64"/>
              <a:gd name="T26" fmla="*/ 0 w 42"/>
              <a:gd name="T27" fmla="*/ 22 h 64"/>
              <a:gd name="T28" fmla="*/ 2 w 42"/>
              <a:gd name="T29" fmla="*/ 20 h 64"/>
              <a:gd name="T30" fmla="*/ 4 w 42"/>
              <a:gd name="T31" fmla="*/ 18 h 64"/>
              <a:gd name="T32" fmla="*/ 4 w 42"/>
              <a:gd name="T33" fmla="*/ 18 h 64"/>
              <a:gd name="T34" fmla="*/ 8 w 42"/>
              <a:gd name="T35" fmla="*/ 18 h 64"/>
              <a:gd name="T36" fmla="*/ 14 w 42"/>
              <a:gd name="T37" fmla="*/ 18 h 64"/>
              <a:gd name="T38" fmla="*/ 18 w 42"/>
              <a:gd name="T39" fmla="*/ 18 h 64"/>
              <a:gd name="T40" fmla="*/ 20 w 42"/>
              <a:gd name="T41" fmla="*/ 18 h 64"/>
              <a:gd name="T42" fmla="*/ 22 w 42"/>
              <a:gd name="T43" fmla="*/ 18 h 64"/>
              <a:gd name="T44" fmla="*/ 24 w 42"/>
              <a:gd name="T45" fmla="*/ 16 h 64"/>
              <a:gd name="T46" fmla="*/ 24 w 42"/>
              <a:gd name="T47" fmla="*/ 10 h 64"/>
              <a:gd name="T48" fmla="*/ 26 w 42"/>
              <a:gd name="T49" fmla="*/ 4 h 64"/>
              <a:gd name="T50" fmla="*/ 28 w 42"/>
              <a:gd name="T51" fmla="*/ 2 h 64"/>
              <a:gd name="T52" fmla="*/ 28 w 42"/>
              <a:gd name="T53" fmla="*/ 0 h 64"/>
              <a:gd name="T54" fmla="*/ 30 w 42"/>
              <a:gd name="T55" fmla="*/ 0 h 64"/>
              <a:gd name="T56" fmla="*/ 32 w 42"/>
              <a:gd name="T57" fmla="*/ 0 h 64"/>
              <a:gd name="T58" fmla="*/ 34 w 42"/>
              <a:gd name="T59" fmla="*/ 2 h 64"/>
              <a:gd name="T60" fmla="*/ 36 w 42"/>
              <a:gd name="T61" fmla="*/ 4 h 64"/>
              <a:gd name="T62" fmla="*/ 38 w 42"/>
              <a:gd name="T63" fmla="*/ 10 h 64"/>
              <a:gd name="T64" fmla="*/ 40 w 42"/>
              <a:gd name="T65" fmla="*/ 16 h 64"/>
              <a:gd name="T66" fmla="*/ 42 w 42"/>
              <a:gd name="T67" fmla="*/ 20 h 64"/>
              <a:gd name="T68" fmla="*/ 40 w 42"/>
              <a:gd name="T69" fmla="*/ 22 h 64"/>
              <a:gd name="T70" fmla="*/ 38 w 42"/>
              <a:gd name="T71" fmla="*/ 26 h 64"/>
              <a:gd name="T72" fmla="*/ 34 w 42"/>
              <a:gd name="T73" fmla="*/ 34 h 64"/>
              <a:gd name="T74" fmla="*/ 32 w 42"/>
              <a:gd name="T75" fmla="*/ 40 h 64"/>
              <a:gd name="T76" fmla="*/ 32 w 42"/>
              <a:gd name="T77" fmla="*/ 44 h 64"/>
              <a:gd name="T78" fmla="*/ 32 w 42"/>
              <a:gd name="T79" fmla="*/ 48 h 64"/>
              <a:gd name="T80" fmla="*/ 32 w 42"/>
              <a:gd name="T8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4">
                <a:moveTo>
                  <a:pt x="34" y="60"/>
                </a:moveTo>
                <a:lnTo>
                  <a:pt x="18" y="64"/>
                </a:lnTo>
                <a:lnTo>
                  <a:pt x="16" y="62"/>
                </a:lnTo>
                <a:lnTo>
                  <a:pt x="16" y="56"/>
                </a:lnTo>
                <a:lnTo>
                  <a:pt x="14" y="54"/>
                </a:lnTo>
                <a:lnTo>
                  <a:pt x="14" y="52"/>
                </a:lnTo>
                <a:lnTo>
                  <a:pt x="12" y="50"/>
                </a:lnTo>
                <a:lnTo>
                  <a:pt x="12" y="50"/>
                </a:lnTo>
                <a:lnTo>
                  <a:pt x="12" y="48"/>
                </a:lnTo>
                <a:lnTo>
                  <a:pt x="10" y="48"/>
                </a:lnTo>
                <a:lnTo>
                  <a:pt x="10" y="48"/>
                </a:lnTo>
                <a:lnTo>
                  <a:pt x="6" y="46"/>
                </a:lnTo>
                <a:lnTo>
                  <a:pt x="6" y="46"/>
                </a:lnTo>
                <a:lnTo>
                  <a:pt x="4" y="46"/>
                </a:lnTo>
                <a:lnTo>
                  <a:pt x="4" y="46"/>
                </a:lnTo>
                <a:lnTo>
                  <a:pt x="2" y="44"/>
                </a:lnTo>
                <a:lnTo>
                  <a:pt x="2" y="44"/>
                </a:lnTo>
                <a:lnTo>
                  <a:pt x="2" y="44"/>
                </a:lnTo>
                <a:lnTo>
                  <a:pt x="2" y="42"/>
                </a:lnTo>
                <a:lnTo>
                  <a:pt x="0" y="40"/>
                </a:lnTo>
                <a:lnTo>
                  <a:pt x="0" y="40"/>
                </a:lnTo>
                <a:lnTo>
                  <a:pt x="0" y="36"/>
                </a:lnTo>
                <a:lnTo>
                  <a:pt x="0" y="32"/>
                </a:lnTo>
                <a:lnTo>
                  <a:pt x="0" y="30"/>
                </a:lnTo>
                <a:lnTo>
                  <a:pt x="0" y="28"/>
                </a:lnTo>
                <a:lnTo>
                  <a:pt x="0" y="26"/>
                </a:lnTo>
                <a:lnTo>
                  <a:pt x="0" y="24"/>
                </a:lnTo>
                <a:lnTo>
                  <a:pt x="0" y="22"/>
                </a:lnTo>
                <a:lnTo>
                  <a:pt x="0" y="22"/>
                </a:lnTo>
                <a:lnTo>
                  <a:pt x="2" y="20"/>
                </a:lnTo>
                <a:lnTo>
                  <a:pt x="2" y="20"/>
                </a:lnTo>
                <a:lnTo>
                  <a:pt x="4" y="18"/>
                </a:lnTo>
                <a:lnTo>
                  <a:pt x="4" y="18"/>
                </a:lnTo>
                <a:lnTo>
                  <a:pt x="4" y="18"/>
                </a:lnTo>
                <a:lnTo>
                  <a:pt x="6" y="18"/>
                </a:lnTo>
                <a:lnTo>
                  <a:pt x="8" y="18"/>
                </a:lnTo>
                <a:lnTo>
                  <a:pt x="12" y="18"/>
                </a:lnTo>
                <a:lnTo>
                  <a:pt x="14" y="18"/>
                </a:lnTo>
                <a:lnTo>
                  <a:pt x="18" y="18"/>
                </a:lnTo>
                <a:lnTo>
                  <a:pt x="18" y="18"/>
                </a:lnTo>
                <a:lnTo>
                  <a:pt x="20" y="18"/>
                </a:lnTo>
                <a:lnTo>
                  <a:pt x="20" y="18"/>
                </a:lnTo>
                <a:lnTo>
                  <a:pt x="22" y="18"/>
                </a:lnTo>
                <a:lnTo>
                  <a:pt x="22" y="18"/>
                </a:lnTo>
                <a:lnTo>
                  <a:pt x="22" y="16"/>
                </a:lnTo>
                <a:lnTo>
                  <a:pt x="24" y="16"/>
                </a:lnTo>
                <a:lnTo>
                  <a:pt x="24" y="14"/>
                </a:lnTo>
                <a:lnTo>
                  <a:pt x="24" y="10"/>
                </a:lnTo>
                <a:lnTo>
                  <a:pt x="26" y="8"/>
                </a:lnTo>
                <a:lnTo>
                  <a:pt x="26" y="4"/>
                </a:lnTo>
                <a:lnTo>
                  <a:pt x="26" y="4"/>
                </a:lnTo>
                <a:lnTo>
                  <a:pt x="28" y="2"/>
                </a:lnTo>
                <a:lnTo>
                  <a:pt x="28" y="2"/>
                </a:lnTo>
                <a:lnTo>
                  <a:pt x="28" y="0"/>
                </a:lnTo>
                <a:lnTo>
                  <a:pt x="30" y="0"/>
                </a:lnTo>
                <a:lnTo>
                  <a:pt x="30" y="0"/>
                </a:lnTo>
                <a:lnTo>
                  <a:pt x="30" y="0"/>
                </a:lnTo>
                <a:lnTo>
                  <a:pt x="32" y="0"/>
                </a:lnTo>
                <a:lnTo>
                  <a:pt x="32" y="0"/>
                </a:lnTo>
                <a:lnTo>
                  <a:pt x="34" y="2"/>
                </a:lnTo>
                <a:lnTo>
                  <a:pt x="34" y="2"/>
                </a:lnTo>
                <a:lnTo>
                  <a:pt x="36" y="4"/>
                </a:lnTo>
                <a:lnTo>
                  <a:pt x="38" y="6"/>
                </a:lnTo>
                <a:lnTo>
                  <a:pt x="38" y="10"/>
                </a:lnTo>
                <a:lnTo>
                  <a:pt x="40" y="12"/>
                </a:lnTo>
                <a:lnTo>
                  <a:pt x="40" y="16"/>
                </a:lnTo>
                <a:lnTo>
                  <a:pt x="42" y="18"/>
                </a:lnTo>
                <a:lnTo>
                  <a:pt x="42" y="20"/>
                </a:lnTo>
                <a:lnTo>
                  <a:pt x="42" y="20"/>
                </a:lnTo>
                <a:lnTo>
                  <a:pt x="40" y="22"/>
                </a:lnTo>
                <a:lnTo>
                  <a:pt x="40" y="24"/>
                </a:lnTo>
                <a:lnTo>
                  <a:pt x="38" y="26"/>
                </a:lnTo>
                <a:lnTo>
                  <a:pt x="36" y="30"/>
                </a:lnTo>
                <a:lnTo>
                  <a:pt x="34" y="34"/>
                </a:lnTo>
                <a:lnTo>
                  <a:pt x="34" y="38"/>
                </a:lnTo>
                <a:lnTo>
                  <a:pt x="32" y="40"/>
                </a:lnTo>
                <a:lnTo>
                  <a:pt x="32" y="42"/>
                </a:lnTo>
                <a:lnTo>
                  <a:pt x="32" y="44"/>
                </a:lnTo>
                <a:lnTo>
                  <a:pt x="32" y="46"/>
                </a:lnTo>
                <a:lnTo>
                  <a:pt x="32" y="48"/>
                </a:lnTo>
                <a:lnTo>
                  <a:pt x="32" y="52"/>
                </a:lnTo>
                <a:lnTo>
                  <a:pt x="32" y="58"/>
                </a:lnTo>
                <a:lnTo>
                  <a:pt x="34" y="6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4" name="Freeform 247"/>
          <p:cNvSpPr>
            <a:spLocks/>
          </p:cNvSpPr>
          <p:nvPr/>
        </p:nvSpPr>
        <p:spPr bwMode="auto">
          <a:xfrm>
            <a:off x="4449347" y="2841389"/>
            <a:ext cx="72747" cy="110853"/>
          </a:xfrm>
          <a:custGeom>
            <a:avLst/>
            <a:gdLst>
              <a:gd name="T0" fmla="*/ 18 w 42"/>
              <a:gd name="T1" fmla="*/ 64 h 64"/>
              <a:gd name="T2" fmla="*/ 16 w 42"/>
              <a:gd name="T3" fmla="*/ 56 h 64"/>
              <a:gd name="T4" fmla="*/ 14 w 42"/>
              <a:gd name="T5" fmla="*/ 52 h 64"/>
              <a:gd name="T6" fmla="*/ 12 w 42"/>
              <a:gd name="T7" fmla="*/ 50 h 64"/>
              <a:gd name="T8" fmla="*/ 10 w 42"/>
              <a:gd name="T9" fmla="*/ 48 h 64"/>
              <a:gd name="T10" fmla="*/ 6 w 42"/>
              <a:gd name="T11" fmla="*/ 46 h 64"/>
              <a:gd name="T12" fmla="*/ 4 w 42"/>
              <a:gd name="T13" fmla="*/ 46 h 64"/>
              <a:gd name="T14" fmla="*/ 2 w 42"/>
              <a:gd name="T15" fmla="*/ 44 h 64"/>
              <a:gd name="T16" fmla="*/ 2 w 42"/>
              <a:gd name="T17" fmla="*/ 44 h 64"/>
              <a:gd name="T18" fmla="*/ 0 w 42"/>
              <a:gd name="T19" fmla="*/ 40 h 64"/>
              <a:gd name="T20" fmla="*/ 0 w 42"/>
              <a:gd name="T21" fmla="*/ 36 h 64"/>
              <a:gd name="T22" fmla="*/ 0 w 42"/>
              <a:gd name="T23" fmla="*/ 30 h 64"/>
              <a:gd name="T24" fmla="*/ 0 w 42"/>
              <a:gd name="T25" fmla="*/ 26 h 64"/>
              <a:gd name="T26" fmla="*/ 0 w 42"/>
              <a:gd name="T27" fmla="*/ 22 h 64"/>
              <a:gd name="T28" fmla="*/ 2 w 42"/>
              <a:gd name="T29" fmla="*/ 20 h 64"/>
              <a:gd name="T30" fmla="*/ 4 w 42"/>
              <a:gd name="T31" fmla="*/ 18 h 64"/>
              <a:gd name="T32" fmla="*/ 4 w 42"/>
              <a:gd name="T33" fmla="*/ 18 h 64"/>
              <a:gd name="T34" fmla="*/ 8 w 42"/>
              <a:gd name="T35" fmla="*/ 18 h 64"/>
              <a:gd name="T36" fmla="*/ 14 w 42"/>
              <a:gd name="T37" fmla="*/ 18 h 64"/>
              <a:gd name="T38" fmla="*/ 18 w 42"/>
              <a:gd name="T39" fmla="*/ 18 h 64"/>
              <a:gd name="T40" fmla="*/ 20 w 42"/>
              <a:gd name="T41" fmla="*/ 18 h 64"/>
              <a:gd name="T42" fmla="*/ 22 w 42"/>
              <a:gd name="T43" fmla="*/ 18 h 64"/>
              <a:gd name="T44" fmla="*/ 24 w 42"/>
              <a:gd name="T45" fmla="*/ 16 h 64"/>
              <a:gd name="T46" fmla="*/ 24 w 42"/>
              <a:gd name="T47" fmla="*/ 10 h 64"/>
              <a:gd name="T48" fmla="*/ 26 w 42"/>
              <a:gd name="T49" fmla="*/ 4 h 64"/>
              <a:gd name="T50" fmla="*/ 28 w 42"/>
              <a:gd name="T51" fmla="*/ 2 h 64"/>
              <a:gd name="T52" fmla="*/ 28 w 42"/>
              <a:gd name="T53" fmla="*/ 0 h 64"/>
              <a:gd name="T54" fmla="*/ 30 w 42"/>
              <a:gd name="T55" fmla="*/ 0 h 64"/>
              <a:gd name="T56" fmla="*/ 32 w 42"/>
              <a:gd name="T57" fmla="*/ 0 h 64"/>
              <a:gd name="T58" fmla="*/ 34 w 42"/>
              <a:gd name="T59" fmla="*/ 2 h 64"/>
              <a:gd name="T60" fmla="*/ 36 w 42"/>
              <a:gd name="T61" fmla="*/ 4 h 64"/>
              <a:gd name="T62" fmla="*/ 38 w 42"/>
              <a:gd name="T63" fmla="*/ 10 h 64"/>
              <a:gd name="T64" fmla="*/ 40 w 42"/>
              <a:gd name="T65" fmla="*/ 16 h 64"/>
              <a:gd name="T66" fmla="*/ 42 w 42"/>
              <a:gd name="T67" fmla="*/ 20 h 64"/>
              <a:gd name="T68" fmla="*/ 40 w 42"/>
              <a:gd name="T69" fmla="*/ 22 h 64"/>
              <a:gd name="T70" fmla="*/ 38 w 42"/>
              <a:gd name="T71" fmla="*/ 26 h 64"/>
              <a:gd name="T72" fmla="*/ 34 w 42"/>
              <a:gd name="T73" fmla="*/ 34 h 64"/>
              <a:gd name="T74" fmla="*/ 32 w 42"/>
              <a:gd name="T75" fmla="*/ 40 h 64"/>
              <a:gd name="T76" fmla="*/ 32 w 42"/>
              <a:gd name="T77" fmla="*/ 44 h 64"/>
              <a:gd name="T78" fmla="*/ 32 w 42"/>
              <a:gd name="T79" fmla="*/ 48 h 64"/>
              <a:gd name="T80" fmla="*/ 32 w 42"/>
              <a:gd name="T81"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64">
                <a:moveTo>
                  <a:pt x="34" y="60"/>
                </a:moveTo>
                <a:lnTo>
                  <a:pt x="18" y="64"/>
                </a:lnTo>
                <a:lnTo>
                  <a:pt x="16" y="62"/>
                </a:lnTo>
                <a:lnTo>
                  <a:pt x="16" y="56"/>
                </a:lnTo>
                <a:lnTo>
                  <a:pt x="14" y="54"/>
                </a:lnTo>
                <a:lnTo>
                  <a:pt x="14" y="52"/>
                </a:lnTo>
                <a:lnTo>
                  <a:pt x="12" y="50"/>
                </a:lnTo>
                <a:lnTo>
                  <a:pt x="12" y="50"/>
                </a:lnTo>
                <a:lnTo>
                  <a:pt x="12" y="48"/>
                </a:lnTo>
                <a:lnTo>
                  <a:pt x="10" y="48"/>
                </a:lnTo>
                <a:lnTo>
                  <a:pt x="10" y="48"/>
                </a:lnTo>
                <a:lnTo>
                  <a:pt x="6" y="46"/>
                </a:lnTo>
                <a:lnTo>
                  <a:pt x="6" y="46"/>
                </a:lnTo>
                <a:lnTo>
                  <a:pt x="4" y="46"/>
                </a:lnTo>
                <a:lnTo>
                  <a:pt x="4" y="46"/>
                </a:lnTo>
                <a:lnTo>
                  <a:pt x="2" y="44"/>
                </a:lnTo>
                <a:lnTo>
                  <a:pt x="2" y="44"/>
                </a:lnTo>
                <a:lnTo>
                  <a:pt x="2" y="44"/>
                </a:lnTo>
                <a:lnTo>
                  <a:pt x="2" y="42"/>
                </a:lnTo>
                <a:lnTo>
                  <a:pt x="0" y="40"/>
                </a:lnTo>
                <a:lnTo>
                  <a:pt x="0" y="40"/>
                </a:lnTo>
                <a:lnTo>
                  <a:pt x="0" y="36"/>
                </a:lnTo>
                <a:lnTo>
                  <a:pt x="0" y="32"/>
                </a:lnTo>
                <a:lnTo>
                  <a:pt x="0" y="30"/>
                </a:lnTo>
                <a:lnTo>
                  <a:pt x="0" y="28"/>
                </a:lnTo>
                <a:lnTo>
                  <a:pt x="0" y="26"/>
                </a:lnTo>
                <a:lnTo>
                  <a:pt x="0" y="24"/>
                </a:lnTo>
                <a:lnTo>
                  <a:pt x="0" y="22"/>
                </a:lnTo>
                <a:lnTo>
                  <a:pt x="0" y="22"/>
                </a:lnTo>
                <a:lnTo>
                  <a:pt x="2" y="20"/>
                </a:lnTo>
                <a:lnTo>
                  <a:pt x="2" y="20"/>
                </a:lnTo>
                <a:lnTo>
                  <a:pt x="4" y="18"/>
                </a:lnTo>
                <a:lnTo>
                  <a:pt x="4" y="18"/>
                </a:lnTo>
                <a:lnTo>
                  <a:pt x="4" y="18"/>
                </a:lnTo>
                <a:lnTo>
                  <a:pt x="6" y="18"/>
                </a:lnTo>
                <a:lnTo>
                  <a:pt x="8" y="18"/>
                </a:lnTo>
                <a:lnTo>
                  <a:pt x="12" y="18"/>
                </a:lnTo>
                <a:lnTo>
                  <a:pt x="14" y="18"/>
                </a:lnTo>
                <a:lnTo>
                  <a:pt x="18" y="18"/>
                </a:lnTo>
                <a:lnTo>
                  <a:pt x="18" y="18"/>
                </a:lnTo>
                <a:lnTo>
                  <a:pt x="20" y="18"/>
                </a:lnTo>
                <a:lnTo>
                  <a:pt x="20" y="18"/>
                </a:lnTo>
                <a:lnTo>
                  <a:pt x="22" y="18"/>
                </a:lnTo>
                <a:lnTo>
                  <a:pt x="22" y="18"/>
                </a:lnTo>
                <a:lnTo>
                  <a:pt x="22" y="16"/>
                </a:lnTo>
                <a:lnTo>
                  <a:pt x="24" y="16"/>
                </a:lnTo>
                <a:lnTo>
                  <a:pt x="24" y="14"/>
                </a:lnTo>
                <a:lnTo>
                  <a:pt x="24" y="10"/>
                </a:lnTo>
                <a:lnTo>
                  <a:pt x="26" y="8"/>
                </a:lnTo>
                <a:lnTo>
                  <a:pt x="26" y="4"/>
                </a:lnTo>
                <a:lnTo>
                  <a:pt x="26" y="4"/>
                </a:lnTo>
                <a:lnTo>
                  <a:pt x="28" y="2"/>
                </a:lnTo>
                <a:lnTo>
                  <a:pt x="28" y="2"/>
                </a:lnTo>
                <a:lnTo>
                  <a:pt x="28" y="0"/>
                </a:lnTo>
                <a:lnTo>
                  <a:pt x="30" y="0"/>
                </a:lnTo>
                <a:lnTo>
                  <a:pt x="30" y="0"/>
                </a:lnTo>
                <a:lnTo>
                  <a:pt x="30" y="0"/>
                </a:lnTo>
                <a:lnTo>
                  <a:pt x="32" y="0"/>
                </a:lnTo>
                <a:lnTo>
                  <a:pt x="32" y="0"/>
                </a:lnTo>
                <a:lnTo>
                  <a:pt x="34" y="2"/>
                </a:lnTo>
                <a:lnTo>
                  <a:pt x="34" y="2"/>
                </a:lnTo>
                <a:lnTo>
                  <a:pt x="36" y="4"/>
                </a:lnTo>
                <a:lnTo>
                  <a:pt x="38" y="6"/>
                </a:lnTo>
                <a:lnTo>
                  <a:pt x="38" y="10"/>
                </a:lnTo>
                <a:lnTo>
                  <a:pt x="40" y="12"/>
                </a:lnTo>
                <a:lnTo>
                  <a:pt x="40" y="16"/>
                </a:lnTo>
                <a:lnTo>
                  <a:pt x="42" y="18"/>
                </a:lnTo>
                <a:lnTo>
                  <a:pt x="42" y="20"/>
                </a:lnTo>
                <a:lnTo>
                  <a:pt x="42" y="20"/>
                </a:lnTo>
                <a:lnTo>
                  <a:pt x="40" y="22"/>
                </a:lnTo>
                <a:lnTo>
                  <a:pt x="40" y="24"/>
                </a:lnTo>
                <a:lnTo>
                  <a:pt x="38" y="26"/>
                </a:lnTo>
                <a:lnTo>
                  <a:pt x="36" y="30"/>
                </a:lnTo>
                <a:lnTo>
                  <a:pt x="34" y="34"/>
                </a:lnTo>
                <a:lnTo>
                  <a:pt x="34" y="38"/>
                </a:lnTo>
                <a:lnTo>
                  <a:pt x="32" y="40"/>
                </a:lnTo>
                <a:lnTo>
                  <a:pt x="32" y="42"/>
                </a:lnTo>
                <a:lnTo>
                  <a:pt x="32" y="44"/>
                </a:lnTo>
                <a:lnTo>
                  <a:pt x="32" y="46"/>
                </a:lnTo>
                <a:lnTo>
                  <a:pt x="32" y="48"/>
                </a:lnTo>
                <a:lnTo>
                  <a:pt x="32" y="52"/>
                </a:lnTo>
                <a:lnTo>
                  <a:pt x="32" y="58"/>
                </a:lnTo>
                <a:lnTo>
                  <a:pt x="34" y="6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5" name="Freeform 248"/>
          <p:cNvSpPr>
            <a:spLocks/>
          </p:cNvSpPr>
          <p:nvPr/>
        </p:nvSpPr>
        <p:spPr bwMode="auto">
          <a:xfrm>
            <a:off x="4477061" y="2824068"/>
            <a:ext cx="34642" cy="13857"/>
          </a:xfrm>
          <a:custGeom>
            <a:avLst/>
            <a:gdLst>
              <a:gd name="T0" fmla="*/ 2 w 20"/>
              <a:gd name="T1" fmla="*/ 8 h 8"/>
              <a:gd name="T2" fmla="*/ 2 w 20"/>
              <a:gd name="T3" fmla="*/ 8 h 8"/>
              <a:gd name="T4" fmla="*/ 2 w 20"/>
              <a:gd name="T5" fmla="*/ 8 h 8"/>
              <a:gd name="T6" fmla="*/ 2 w 20"/>
              <a:gd name="T7" fmla="*/ 6 h 8"/>
              <a:gd name="T8" fmla="*/ 0 w 20"/>
              <a:gd name="T9" fmla="*/ 6 h 8"/>
              <a:gd name="T10" fmla="*/ 2 w 20"/>
              <a:gd name="T11" fmla="*/ 4 h 8"/>
              <a:gd name="T12" fmla="*/ 2 w 20"/>
              <a:gd name="T13" fmla="*/ 4 h 8"/>
              <a:gd name="T14" fmla="*/ 2 w 20"/>
              <a:gd name="T15" fmla="*/ 2 h 8"/>
              <a:gd name="T16" fmla="*/ 2 w 20"/>
              <a:gd name="T17" fmla="*/ 2 h 8"/>
              <a:gd name="T18" fmla="*/ 4 w 20"/>
              <a:gd name="T19" fmla="*/ 0 h 8"/>
              <a:gd name="T20" fmla="*/ 4 w 20"/>
              <a:gd name="T21" fmla="*/ 0 h 8"/>
              <a:gd name="T22" fmla="*/ 4 w 20"/>
              <a:gd name="T23" fmla="*/ 0 h 8"/>
              <a:gd name="T24" fmla="*/ 6 w 20"/>
              <a:gd name="T25" fmla="*/ 0 h 8"/>
              <a:gd name="T26" fmla="*/ 8 w 20"/>
              <a:gd name="T27" fmla="*/ 0 h 8"/>
              <a:gd name="T28" fmla="*/ 8 w 20"/>
              <a:gd name="T29" fmla="*/ 0 h 8"/>
              <a:gd name="T30" fmla="*/ 12 w 20"/>
              <a:gd name="T31" fmla="*/ 0 h 8"/>
              <a:gd name="T32" fmla="*/ 14 w 20"/>
              <a:gd name="T33" fmla="*/ 0 h 8"/>
              <a:gd name="T34" fmla="*/ 14 w 20"/>
              <a:gd name="T35" fmla="*/ 0 h 8"/>
              <a:gd name="T36" fmla="*/ 18 w 20"/>
              <a:gd name="T37" fmla="*/ 0 h 8"/>
              <a:gd name="T38" fmla="*/ 18 w 20"/>
              <a:gd name="T39" fmla="*/ 0 h 8"/>
              <a:gd name="T40" fmla="*/ 20 w 20"/>
              <a:gd name="T41" fmla="*/ 0 h 8"/>
              <a:gd name="T42" fmla="*/ 20 w 20"/>
              <a:gd name="T43" fmla="*/ 0 h 8"/>
              <a:gd name="T44" fmla="*/ 20 w 20"/>
              <a:gd name="T45" fmla="*/ 0 h 8"/>
              <a:gd name="T46" fmla="*/ 20 w 20"/>
              <a:gd name="T47" fmla="*/ 0 h 8"/>
              <a:gd name="T48" fmla="*/ 20 w 20"/>
              <a:gd name="T49" fmla="*/ 0 h 8"/>
              <a:gd name="T50" fmla="*/ 20 w 20"/>
              <a:gd name="T51" fmla="*/ 2 h 8"/>
              <a:gd name="T52" fmla="*/ 18 w 20"/>
              <a:gd name="T53" fmla="*/ 2 h 8"/>
              <a:gd name="T54" fmla="*/ 18 w 20"/>
              <a:gd name="T55" fmla="*/ 4 h 8"/>
              <a:gd name="T56" fmla="*/ 16 w 20"/>
              <a:gd name="T57" fmla="*/ 4 h 8"/>
              <a:gd name="T58" fmla="*/ 16 w 20"/>
              <a:gd name="T59" fmla="*/ 6 h 8"/>
              <a:gd name="T60" fmla="*/ 14 w 20"/>
              <a:gd name="T61" fmla="*/ 6 h 8"/>
              <a:gd name="T62" fmla="*/ 12 w 20"/>
              <a:gd name="T63" fmla="*/ 6 h 8"/>
              <a:gd name="T64" fmla="*/ 10 w 20"/>
              <a:gd name="T65" fmla="*/ 8 h 8"/>
              <a:gd name="T66" fmla="*/ 10 w 20"/>
              <a:gd name="T67" fmla="*/ 8 h 8"/>
              <a:gd name="T68" fmla="*/ 8 w 20"/>
              <a:gd name="T69" fmla="*/ 8 h 8"/>
              <a:gd name="T70" fmla="*/ 6 w 20"/>
              <a:gd name="T71" fmla="*/ 8 h 8"/>
              <a:gd name="T72" fmla="*/ 4 w 20"/>
              <a:gd name="T73" fmla="*/ 8 h 8"/>
              <a:gd name="T74" fmla="*/ 4 w 20"/>
              <a:gd name="T75" fmla="*/ 8 h 8"/>
              <a:gd name="T76" fmla="*/ 2 w 20"/>
              <a:gd name="T77" fmla="*/ 8 h 8"/>
              <a:gd name="T78" fmla="*/ 2 w 20"/>
              <a:gd name="T7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8">
                <a:moveTo>
                  <a:pt x="2" y="8"/>
                </a:moveTo>
                <a:lnTo>
                  <a:pt x="2" y="8"/>
                </a:lnTo>
                <a:lnTo>
                  <a:pt x="2" y="8"/>
                </a:lnTo>
                <a:lnTo>
                  <a:pt x="2" y="6"/>
                </a:lnTo>
                <a:lnTo>
                  <a:pt x="0" y="6"/>
                </a:lnTo>
                <a:lnTo>
                  <a:pt x="2" y="4"/>
                </a:lnTo>
                <a:lnTo>
                  <a:pt x="2" y="4"/>
                </a:lnTo>
                <a:lnTo>
                  <a:pt x="2" y="2"/>
                </a:lnTo>
                <a:lnTo>
                  <a:pt x="2" y="2"/>
                </a:lnTo>
                <a:lnTo>
                  <a:pt x="4" y="0"/>
                </a:lnTo>
                <a:lnTo>
                  <a:pt x="4" y="0"/>
                </a:lnTo>
                <a:lnTo>
                  <a:pt x="4" y="0"/>
                </a:lnTo>
                <a:lnTo>
                  <a:pt x="6" y="0"/>
                </a:lnTo>
                <a:lnTo>
                  <a:pt x="8" y="0"/>
                </a:lnTo>
                <a:lnTo>
                  <a:pt x="8" y="0"/>
                </a:lnTo>
                <a:lnTo>
                  <a:pt x="12" y="0"/>
                </a:lnTo>
                <a:lnTo>
                  <a:pt x="14" y="0"/>
                </a:lnTo>
                <a:lnTo>
                  <a:pt x="14" y="0"/>
                </a:lnTo>
                <a:lnTo>
                  <a:pt x="18" y="0"/>
                </a:lnTo>
                <a:lnTo>
                  <a:pt x="18" y="0"/>
                </a:lnTo>
                <a:lnTo>
                  <a:pt x="20" y="0"/>
                </a:lnTo>
                <a:lnTo>
                  <a:pt x="20" y="0"/>
                </a:lnTo>
                <a:lnTo>
                  <a:pt x="20" y="0"/>
                </a:lnTo>
                <a:lnTo>
                  <a:pt x="20" y="0"/>
                </a:lnTo>
                <a:lnTo>
                  <a:pt x="20" y="0"/>
                </a:lnTo>
                <a:lnTo>
                  <a:pt x="20" y="2"/>
                </a:lnTo>
                <a:lnTo>
                  <a:pt x="18" y="2"/>
                </a:lnTo>
                <a:lnTo>
                  <a:pt x="18" y="4"/>
                </a:lnTo>
                <a:lnTo>
                  <a:pt x="16" y="4"/>
                </a:lnTo>
                <a:lnTo>
                  <a:pt x="16" y="6"/>
                </a:lnTo>
                <a:lnTo>
                  <a:pt x="14" y="6"/>
                </a:lnTo>
                <a:lnTo>
                  <a:pt x="12" y="6"/>
                </a:lnTo>
                <a:lnTo>
                  <a:pt x="10" y="8"/>
                </a:lnTo>
                <a:lnTo>
                  <a:pt x="10" y="8"/>
                </a:lnTo>
                <a:lnTo>
                  <a:pt x="8" y="8"/>
                </a:lnTo>
                <a:lnTo>
                  <a:pt x="6" y="8"/>
                </a:lnTo>
                <a:lnTo>
                  <a:pt x="4" y="8"/>
                </a:lnTo>
                <a:lnTo>
                  <a:pt x="4" y="8"/>
                </a:lnTo>
                <a:lnTo>
                  <a:pt x="2" y="8"/>
                </a:lnTo>
                <a:lnTo>
                  <a:pt x="2"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6" name="Freeform 249"/>
          <p:cNvSpPr>
            <a:spLocks/>
          </p:cNvSpPr>
          <p:nvPr/>
        </p:nvSpPr>
        <p:spPr bwMode="auto">
          <a:xfrm>
            <a:off x="4477061" y="2824068"/>
            <a:ext cx="34642" cy="13857"/>
          </a:xfrm>
          <a:custGeom>
            <a:avLst/>
            <a:gdLst>
              <a:gd name="T0" fmla="*/ 2 w 20"/>
              <a:gd name="T1" fmla="*/ 8 h 8"/>
              <a:gd name="T2" fmla="*/ 2 w 20"/>
              <a:gd name="T3" fmla="*/ 8 h 8"/>
              <a:gd name="T4" fmla="*/ 2 w 20"/>
              <a:gd name="T5" fmla="*/ 8 h 8"/>
              <a:gd name="T6" fmla="*/ 2 w 20"/>
              <a:gd name="T7" fmla="*/ 6 h 8"/>
              <a:gd name="T8" fmla="*/ 0 w 20"/>
              <a:gd name="T9" fmla="*/ 6 h 8"/>
              <a:gd name="T10" fmla="*/ 2 w 20"/>
              <a:gd name="T11" fmla="*/ 4 h 8"/>
              <a:gd name="T12" fmla="*/ 2 w 20"/>
              <a:gd name="T13" fmla="*/ 4 h 8"/>
              <a:gd name="T14" fmla="*/ 2 w 20"/>
              <a:gd name="T15" fmla="*/ 2 h 8"/>
              <a:gd name="T16" fmla="*/ 2 w 20"/>
              <a:gd name="T17" fmla="*/ 2 h 8"/>
              <a:gd name="T18" fmla="*/ 4 w 20"/>
              <a:gd name="T19" fmla="*/ 0 h 8"/>
              <a:gd name="T20" fmla="*/ 4 w 20"/>
              <a:gd name="T21" fmla="*/ 0 h 8"/>
              <a:gd name="T22" fmla="*/ 4 w 20"/>
              <a:gd name="T23" fmla="*/ 0 h 8"/>
              <a:gd name="T24" fmla="*/ 6 w 20"/>
              <a:gd name="T25" fmla="*/ 0 h 8"/>
              <a:gd name="T26" fmla="*/ 8 w 20"/>
              <a:gd name="T27" fmla="*/ 0 h 8"/>
              <a:gd name="T28" fmla="*/ 8 w 20"/>
              <a:gd name="T29" fmla="*/ 0 h 8"/>
              <a:gd name="T30" fmla="*/ 12 w 20"/>
              <a:gd name="T31" fmla="*/ 0 h 8"/>
              <a:gd name="T32" fmla="*/ 14 w 20"/>
              <a:gd name="T33" fmla="*/ 0 h 8"/>
              <a:gd name="T34" fmla="*/ 14 w 20"/>
              <a:gd name="T35" fmla="*/ 0 h 8"/>
              <a:gd name="T36" fmla="*/ 18 w 20"/>
              <a:gd name="T37" fmla="*/ 0 h 8"/>
              <a:gd name="T38" fmla="*/ 18 w 20"/>
              <a:gd name="T39" fmla="*/ 0 h 8"/>
              <a:gd name="T40" fmla="*/ 20 w 20"/>
              <a:gd name="T41" fmla="*/ 0 h 8"/>
              <a:gd name="T42" fmla="*/ 20 w 20"/>
              <a:gd name="T43" fmla="*/ 0 h 8"/>
              <a:gd name="T44" fmla="*/ 20 w 20"/>
              <a:gd name="T45" fmla="*/ 0 h 8"/>
              <a:gd name="T46" fmla="*/ 20 w 20"/>
              <a:gd name="T47" fmla="*/ 0 h 8"/>
              <a:gd name="T48" fmla="*/ 20 w 20"/>
              <a:gd name="T49" fmla="*/ 0 h 8"/>
              <a:gd name="T50" fmla="*/ 20 w 20"/>
              <a:gd name="T51" fmla="*/ 2 h 8"/>
              <a:gd name="T52" fmla="*/ 18 w 20"/>
              <a:gd name="T53" fmla="*/ 2 h 8"/>
              <a:gd name="T54" fmla="*/ 18 w 20"/>
              <a:gd name="T55" fmla="*/ 4 h 8"/>
              <a:gd name="T56" fmla="*/ 16 w 20"/>
              <a:gd name="T57" fmla="*/ 4 h 8"/>
              <a:gd name="T58" fmla="*/ 16 w 20"/>
              <a:gd name="T59" fmla="*/ 6 h 8"/>
              <a:gd name="T60" fmla="*/ 14 w 20"/>
              <a:gd name="T61" fmla="*/ 6 h 8"/>
              <a:gd name="T62" fmla="*/ 12 w 20"/>
              <a:gd name="T63" fmla="*/ 6 h 8"/>
              <a:gd name="T64" fmla="*/ 10 w 20"/>
              <a:gd name="T65" fmla="*/ 8 h 8"/>
              <a:gd name="T66" fmla="*/ 10 w 20"/>
              <a:gd name="T67" fmla="*/ 8 h 8"/>
              <a:gd name="T68" fmla="*/ 8 w 20"/>
              <a:gd name="T69" fmla="*/ 8 h 8"/>
              <a:gd name="T70" fmla="*/ 6 w 20"/>
              <a:gd name="T71" fmla="*/ 8 h 8"/>
              <a:gd name="T72" fmla="*/ 4 w 20"/>
              <a:gd name="T73" fmla="*/ 8 h 8"/>
              <a:gd name="T74" fmla="*/ 4 w 20"/>
              <a:gd name="T75" fmla="*/ 8 h 8"/>
              <a:gd name="T76" fmla="*/ 2 w 20"/>
              <a:gd name="T77" fmla="*/ 8 h 8"/>
              <a:gd name="T78" fmla="*/ 2 w 20"/>
              <a:gd name="T7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8">
                <a:moveTo>
                  <a:pt x="2" y="8"/>
                </a:moveTo>
                <a:lnTo>
                  <a:pt x="2" y="8"/>
                </a:lnTo>
                <a:lnTo>
                  <a:pt x="2" y="8"/>
                </a:lnTo>
                <a:lnTo>
                  <a:pt x="2" y="6"/>
                </a:lnTo>
                <a:lnTo>
                  <a:pt x="0" y="6"/>
                </a:lnTo>
                <a:lnTo>
                  <a:pt x="2" y="4"/>
                </a:lnTo>
                <a:lnTo>
                  <a:pt x="2" y="4"/>
                </a:lnTo>
                <a:lnTo>
                  <a:pt x="2" y="2"/>
                </a:lnTo>
                <a:lnTo>
                  <a:pt x="2" y="2"/>
                </a:lnTo>
                <a:lnTo>
                  <a:pt x="4" y="0"/>
                </a:lnTo>
                <a:lnTo>
                  <a:pt x="4" y="0"/>
                </a:lnTo>
                <a:lnTo>
                  <a:pt x="4" y="0"/>
                </a:lnTo>
                <a:lnTo>
                  <a:pt x="6" y="0"/>
                </a:lnTo>
                <a:lnTo>
                  <a:pt x="8" y="0"/>
                </a:lnTo>
                <a:lnTo>
                  <a:pt x="8" y="0"/>
                </a:lnTo>
                <a:lnTo>
                  <a:pt x="12" y="0"/>
                </a:lnTo>
                <a:lnTo>
                  <a:pt x="14" y="0"/>
                </a:lnTo>
                <a:lnTo>
                  <a:pt x="14" y="0"/>
                </a:lnTo>
                <a:lnTo>
                  <a:pt x="18" y="0"/>
                </a:lnTo>
                <a:lnTo>
                  <a:pt x="18" y="0"/>
                </a:lnTo>
                <a:lnTo>
                  <a:pt x="20" y="0"/>
                </a:lnTo>
                <a:lnTo>
                  <a:pt x="20" y="0"/>
                </a:lnTo>
                <a:lnTo>
                  <a:pt x="20" y="0"/>
                </a:lnTo>
                <a:lnTo>
                  <a:pt x="20" y="0"/>
                </a:lnTo>
                <a:lnTo>
                  <a:pt x="20" y="0"/>
                </a:lnTo>
                <a:lnTo>
                  <a:pt x="20" y="2"/>
                </a:lnTo>
                <a:lnTo>
                  <a:pt x="18" y="2"/>
                </a:lnTo>
                <a:lnTo>
                  <a:pt x="18" y="4"/>
                </a:lnTo>
                <a:lnTo>
                  <a:pt x="16" y="4"/>
                </a:lnTo>
                <a:lnTo>
                  <a:pt x="16" y="6"/>
                </a:lnTo>
                <a:lnTo>
                  <a:pt x="14" y="6"/>
                </a:lnTo>
                <a:lnTo>
                  <a:pt x="12" y="6"/>
                </a:lnTo>
                <a:lnTo>
                  <a:pt x="10" y="8"/>
                </a:lnTo>
                <a:lnTo>
                  <a:pt x="10" y="8"/>
                </a:lnTo>
                <a:lnTo>
                  <a:pt x="8" y="8"/>
                </a:lnTo>
                <a:lnTo>
                  <a:pt x="6" y="8"/>
                </a:lnTo>
                <a:lnTo>
                  <a:pt x="4" y="8"/>
                </a:lnTo>
                <a:lnTo>
                  <a:pt x="4" y="8"/>
                </a:lnTo>
                <a:lnTo>
                  <a:pt x="2" y="8"/>
                </a:lnTo>
                <a:lnTo>
                  <a:pt x="2"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7" name="Freeform 250"/>
          <p:cNvSpPr>
            <a:spLocks/>
          </p:cNvSpPr>
          <p:nvPr/>
        </p:nvSpPr>
        <p:spPr bwMode="auto">
          <a:xfrm>
            <a:off x="4366208" y="2993811"/>
            <a:ext cx="76211" cy="93532"/>
          </a:xfrm>
          <a:custGeom>
            <a:avLst/>
            <a:gdLst>
              <a:gd name="T0" fmla="*/ 0 w 44"/>
              <a:gd name="T1" fmla="*/ 42 h 54"/>
              <a:gd name="T2" fmla="*/ 6 w 44"/>
              <a:gd name="T3" fmla="*/ 40 h 54"/>
              <a:gd name="T4" fmla="*/ 8 w 44"/>
              <a:gd name="T5" fmla="*/ 40 h 54"/>
              <a:gd name="T6" fmla="*/ 14 w 44"/>
              <a:gd name="T7" fmla="*/ 40 h 54"/>
              <a:gd name="T8" fmla="*/ 16 w 44"/>
              <a:gd name="T9" fmla="*/ 40 h 54"/>
              <a:gd name="T10" fmla="*/ 18 w 44"/>
              <a:gd name="T11" fmla="*/ 40 h 54"/>
              <a:gd name="T12" fmla="*/ 20 w 44"/>
              <a:gd name="T13" fmla="*/ 42 h 54"/>
              <a:gd name="T14" fmla="*/ 20 w 44"/>
              <a:gd name="T15" fmla="*/ 46 h 54"/>
              <a:gd name="T16" fmla="*/ 20 w 44"/>
              <a:gd name="T17" fmla="*/ 52 h 54"/>
              <a:gd name="T18" fmla="*/ 22 w 44"/>
              <a:gd name="T19" fmla="*/ 52 h 54"/>
              <a:gd name="T20" fmla="*/ 22 w 44"/>
              <a:gd name="T21" fmla="*/ 44 h 54"/>
              <a:gd name="T22" fmla="*/ 22 w 44"/>
              <a:gd name="T23" fmla="*/ 38 h 54"/>
              <a:gd name="T24" fmla="*/ 22 w 44"/>
              <a:gd name="T25" fmla="*/ 36 h 54"/>
              <a:gd name="T26" fmla="*/ 24 w 44"/>
              <a:gd name="T27" fmla="*/ 36 h 54"/>
              <a:gd name="T28" fmla="*/ 26 w 44"/>
              <a:gd name="T29" fmla="*/ 34 h 54"/>
              <a:gd name="T30" fmla="*/ 32 w 44"/>
              <a:gd name="T31" fmla="*/ 32 h 54"/>
              <a:gd name="T32" fmla="*/ 34 w 44"/>
              <a:gd name="T33" fmla="*/ 30 h 54"/>
              <a:gd name="T34" fmla="*/ 36 w 44"/>
              <a:gd name="T35" fmla="*/ 26 h 54"/>
              <a:gd name="T36" fmla="*/ 40 w 44"/>
              <a:gd name="T37" fmla="*/ 22 h 54"/>
              <a:gd name="T38" fmla="*/ 42 w 44"/>
              <a:gd name="T39" fmla="*/ 18 h 54"/>
              <a:gd name="T40" fmla="*/ 44 w 44"/>
              <a:gd name="T41" fmla="*/ 14 h 54"/>
              <a:gd name="T42" fmla="*/ 44 w 44"/>
              <a:gd name="T43" fmla="*/ 10 h 54"/>
              <a:gd name="T44" fmla="*/ 44 w 44"/>
              <a:gd name="T45" fmla="*/ 2 h 54"/>
              <a:gd name="T46" fmla="*/ 40 w 44"/>
              <a:gd name="T47" fmla="*/ 0 h 54"/>
              <a:gd name="T48" fmla="*/ 32 w 44"/>
              <a:gd name="T49" fmla="*/ 2 h 54"/>
              <a:gd name="T50" fmla="*/ 26 w 44"/>
              <a:gd name="T51" fmla="*/ 4 h 54"/>
              <a:gd name="T52" fmla="*/ 24 w 44"/>
              <a:gd name="T53" fmla="*/ 4 h 54"/>
              <a:gd name="T54" fmla="*/ 22 w 44"/>
              <a:gd name="T55" fmla="*/ 6 h 54"/>
              <a:gd name="T56" fmla="*/ 20 w 44"/>
              <a:gd name="T57" fmla="*/ 8 h 54"/>
              <a:gd name="T58" fmla="*/ 18 w 44"/>
              <a:gd name="T59" fmla="*/ 12 h 54"/>
              <a:gd name="T60" fmla="*/ 18 w 44"/>
              <a:gd name="T61" fmla="*/ 14 h 54"/>
              <a:gd name="T62" fmla="*/ 18 w 44"/>
              <a:gd name="T63" fmla="*/ 16 h 54"/>
              <a:gd name="T64" fmla="*/ 18 w 44"/>
              <a:gd name="T65" fmla="*/ 18 h 54"/>
              <a:gd name="T66" fmla="*/ 16 w 44"/>
              <a:gd name="T67" fmla="*/ 18 h 54"/>
              <a:gd name="T68" fmla="*/ 16 w 44"/>
              <a:gd name="T69" fmla="*/ 16 h 54"/>
              <a:gd name="T70" fmla="*/ 14 w 44"/>
              <a:gd name="T71" fmla="*/ 14 h 54"/>
              <a:gd name="T72" fmla="*/ 10 w 44"/>
              <a:gd name="T73" fmla="*/ 12 h 54"/>
              <a:gd name="T74" fmla="*/ 10 w 44"/>
              <a:gd name="T75" fmla="*/ 12 h 54"/>
              <a:gd name="T76" fmla="*/ 8 w 44"/>
              <a:gd name="T77" fmla="*/ 12 h 54"/>
              <a:gd name="T78" fmla="*/ 8 w 44"/>
              <a:gd name="T79" fmla="*/ 14 h 54"/>
              <a:gd name="T80" fmla="*/ 6 w 44"/>
              <a:gd name="T81" fmla="*/ 14 h 54"/>
              <a:gd name="T82" fmla="*/ 4 w 44"/>
              <a:gd name="T83" fmla="*/ 20 h 54"/>
              <a:gd name="T84" fmla="*/ 2 w 44"/>
              <a:gd name="T85" fmla="*/ 24 h 54"/>
              <a:gd name="T86" fmla="*/ 2 w 44"/>
              <a:gd name="T87" fmla="*/ 28 h 54"/>
              <a:gd name="T88" fmla="*/ 2 w 44"/>
              <a:gd name="T89" fmla="*/ 28 h 54"/>
              <a:gd name="T90" fmla="*/ 4 w 44"/>
              <a:gd name="T91" fmla="*/ 30 h 54"/>
              <a:gd name="T92" fmla="*/ 6 w 44"/>
              <a:gd name="T93" fmla="*/ 30 h 54"/>
              <a:gd name="T94" fmla="*/ 6 w 44"/>
              <a:gd name="T95" fmla="*/ 32 h 54"/>
              <a:gd name="T96" fmla="*/ 6 w 44"/>
              <a:gd name="T97" fmla="*/ 34 h 54"/>
              <a:gd name="T98" fmla="*/ 4 w 44"/>
              <a:gd name="T99" fmla="*/ 38 h 54"/>
              <a:gd name="T100" fmla="*/ 0 w 44"/>
              <a:gd name="T10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54">
                <a:moveTo>
                  <a:pt x="0" y="42"/>
                </a:moveTo>
                <a:lnTo>
                  <a:pt x="0" y="42"/>
                </a:lnTo>
                <a:lnTo>
                  <a:pt x="4" y="42"/>
                </a:lnTo>
                <a:lnTo>
                  <a:pt x="6" y="40"/>
                </a:lnTo>
                <a:lnTo>
                  <a:pt x="8" y="40"/>
                </a:lnTo>
                <a:lnTo>
                  <a:pt x="8" y="40"/>
                </a:lnTo>
                <a:lnTo>
                  <a:pt x="12" y="40"/>
                </a:lnTo>
                <a:lnTo>
                  <a:pt x="14" y="40"/>
                </a:lnTo>
                <a:lnTo>
                  <a:pt x="16" y="40"/>
                </a:lnTo>
                <a:lnTo>
                  <a:pt x="16" y="40"/>
                </a:lnTo>
                <a:lnTo>
                  <a:pt x="18" y="40"/>
                </a:lnTo>
                <a:lnTo>
                  <a:pt x="18" y="40"/>
                </a:lnTo>
                <a:lnTo>
                  <a:pt x="18" y="42"/>
                </a:lnTo>
                <a:lnTo>
                  <a:pt x="20" y="42"/>
                </a:lnTo>
                <a:lnTo>
                  <a:pt x="20" y="44"/>
                </a:lnTo>
                <a:lnTo>
                  <a:pt x="20" y="46"/>
                </a:lnTo>
                <a:lnTo>
                  <a:pt x="20" y="48"/>
                </a:lnTo>
                <a:lnTo>
                  <a:pt x="20" y="52"/>
                </a:lnTo>
                <a:lnTo>
                  <a:pt x="22" y="54"/>
                </a:lnTo>
                <a:lnTo>
                  <a:pt x="22" y="52"/>
                </a:lnTo>
                <a:lnTo>
                  <a:pt x="22" y="46"/>
                </a:lnTo>
                <a:lnTo>
                  <a:pt x="22" y="44"/>
                </a:lnTo>
                <a:lnTo>
                  <a:pt x="22" y="40"/>
                </a:lnTo>
                <a:lnTo>
                  <a:pt x="22" y="38"/>
                </a:lnTo>
                <a:lnTo>
                  <a:pt x="22" y="38"/>
                </a:lnTo>
                <a:lnTo>
                  <a:pt x="22" y="36"/>
                </a:lnTo>
                <a:lnTo>
                  <a:pt x="24" y="36"/>
                </a:lnTo>
                <a:lnTo>
                  <a:pt x="24" y="36"/>
                </a:lnTo>
                <a:lnTo>
                  <a:pt x="24" y="34"/>
                </a:lnTo>
                <a:lnTo>
                  <a:pt x="26" y="34"/>
                </a:lnTo>
                <a:lnTo>
                  <a:pt x="28" y="32"/>
                </a:lnTo>
                <a:lnTo>
                  <a:pt x="32" y="32"/>
                </a:lnTo>
                <a:lnTo>
                  <a:pt x="32" y="30"/>
                </a:lnTo>
                <a:lnTo>
                  <a:pt x="34" y="30"/>
                </a:lnTo>
                <a:lnTo>
                  <a:pt x="34" y="28"/>
                </a:lnTo>
                <a:lnTo>
                  <a:pt x="36" y="26"/>
                </a:lnTo>
                <a:lnTo>
                  <a:pt x="40" y="24"/>
                </a:lnTo>
                <a:lnTo>
                  <a:pt x="40" y="22"/>
                </a:lnTo>
                <a:lnTo>
                  <a:pt x="42" y="20"/>
                </a:lnTo>
                <a:lnTo>
                  <a:pt x="42" y="18"/>
                </a:lnTo>
                <a:lnTo>
                  <a:pt x="42" y="16"/>
                </a:lnTo>
                <a:lnTo>
                  <a:pt x="44" y="14"/>
                </a:lnTo>
                <a:lnTo>
                  <a:pt x="44" y="12"/>
                </a:lnTo>
                <a:lnTo>
                  <a:pt x="44" y="10"/>
                </a:lnTo>
                <a:lnTo>
                  <a:pt x="44" y="8"/>
                </a:lnTo>
                <a:lnTo>
                  <a:pt x="44" y="2"/>
                </a:lnTo>
                <a:lnTo>
                  <a:pt x="42" y="0"/>
                </a:lnTo>
                <a:lnTo>
                  <a:pt x="40" y="0"/>
                </a:lnTo>
                <a:lnTo>
                  <a:pt x="34" y="2"/>
                </a:lnTo>
                <a:lnTo>
                  <a:pt x="32" y="2"/>
                </a:lnTo>
                <a:lnTo>
                  <a:pt x="28" y="2"/>
                </a:lnTo>
                <a:lnTo>
                  <a:pt x="26" y="4"/>
                </a:lnTo>
                <a:lnTo>
                  <a:pt x="24" y="4"/>
                </a:lnTo>
                <a:lnTo>
                  <a:pt x="24" y="4"/>
                </a:lnTo>
                <a:lnTo>
                  <a:pt x="22" y="4"/>
                </a:lnTo>
                <a:lnTo>
                  <a:pt x="22" y="6"/>
                </a:lnTo>
                <a:lnTo>
                  <a:pt x="20" y="8"/>
                </a:lnTo>
                <a:lnTo>
                  <a:pt x="20" y="8"/>
                </a:lnTo>
                <a:lnTo>
                  <a:pt x="20" y="10"/>
                </a:lnTo>
                <a:lnTo>
                  <a:pt x="18" y="12"/>
                </a:lnTo>
                <a:lnTo>
                  <a:pt x="18" y="14"/>
                </a:lnTo>
                <a:lnTo>
                  <a:pt x="18" y="14"/>
                </a:lnTo>
                <a:lnTo>
                  <a:pt x="18" y="16"/>
                </a:lnTo>
                <a:lnTo>
                  <a:pt x="18" y="16"/>
                </a:lnTo>
                <a:lnTo>
                  <a:pt x="18" y="16"/>
                </a:lnTo>
                <a:lnTo>
                  <a:pt x="18" y="18"/>
                </a:lnTo>
                <a:lnTo>
                  <a:pt x="18" y="18"/>
                </a:lnTo>
                <a:lnTo>
                  <a:pt x="16" y="18"/>
                </a:lnTo>
                <a:lnTo>
                  <a:pt x="16" y="16"/>
                </a:lnTo>
                <a:lnTo>
                  <a:pt x="16" y="16"/>
                </a:lnTo>
                <a:lnTo>
                  <a:pt x="14" y="16"/>
                </a:lnTo>
                <a:lnTo>
                  <a:pt x="14" y="14"/>
                </a:lnTo>
                <a:lnTo>
                  <a:pt x="12" y="14"/>
                </a:lnTo>
                <a:lnTo>
                  <a:pt x="10" y="12"/>
                </a:lnTo>
                <a:lnTo>
                  <a:pt x="10" y="12"/>
                </a:lnTo>
                <a:lnTo>
                  <a:pt x="10" y="12"/>
                </a:lnTo>
                <a:lnTo>
                  <a:pt x="10" y="12"/>
                </a:lnTo>
                <a:lnTo>
                  <a:pt x="8" y="12"/>
                </a:lnTo>
                <a:lnTo>
                  <a:pt x="8" y="12"/>
                </a:lnTo>
                <a:lnTo>
                  <a:pt x="8" y="14"/>
                </a:lnTo>
                <a:lnTo>
                  <a:pt x="6" y="14"/>
                </a:lnTo>
                <a:lnTo>
                  <a:pt x="6" y="14"/>
                </a:lnTo>
                <a:lnTo>
                  <a:pt x="4" y="16"/>
                </a:lnTo>
                <a:lnTo>
                  <a:pt x="4" y="20"/>
                </a:lnTo>
                <a:lnTo>
                  <a:pt x="2" y="22"/>
                </a:lnTo>
                <a:lnTo>
                  <a:pt x="2" y="24"/>
                </a:lnTo>
                <a:lnTo>
                  <a:pt x="2" y="26"/>
                </a:lnTo>
                <a:lnTo>
                  <a:pt x="2" y="28"/>
                </a:lnTo>
                <a:lnTo>
                  <a:pt x="2" y="28"/>
                </a:lnTo>
                <a:lnTo>
                  <a:pt x="2" y="28"/>
                </a:lnTo>
                <a:lnTo>
                  <a:pt x="2" y="30"/>
                </a:lnTo>
                <a:lnTo>
                  <a:pt x="4" y="30"/>
                </a:lnTo>
                <a:lnTo>
                  <a:pt x="4" y="30"/>
                </a:lnTo>
                <a:lnTo>
                  <a:pt x="6" y="30"/>
                </a:lnTo>
                <a:lnTo>
                  <a:pt x="6" y="30"/>
                </a:lnTo>
                <a:lnTo>
                  <a:pt x="6" y="32"/>
                </a:lnTo>
                <a:lnTo>
                  <a:pt x="6" y="32"/>
                </a:lnTo>
                <a:lnTo>
                  <a:pt x="6" y="34"/>
                </a:lnTo>
                <a:lnTo>
                  <a:pt x="4" y="36"/>
                </a:lnTo>
                <a:lnTo>
                  <a:pt x="4" y="38"/>
                </a:lnTo>
                <a:lnTo>
                  <a:pt x="2" y="40"/>
                </a:lnTo>
                <a:lnTo>
                  <a:pt x="0" y="4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8" name="Freeform 251"/>
          <p:cNvSpPr>
            <a:spLocks/>
          </p:cNvSpPr>
          <p:nvPr/>
        </p:nvSpPr>
        <p:spPr bwMode="auto">
          <a:xfrm>
            <a:off x="4366208" y="2993811"/>
            <a:ext cx="76211" cy="93532"/>
          </a:xfrm>
          <a:custGeom>
            <a:avLst/>
            <a:gdLst>
              <a:gd name="T0" fmla="*/ 0 w 44"/>
              <a:gd name="T1" fmla="*/ 42 h 54"/>
              <a:gd name="T2" fmla="*/ 6 w 44"/>
              <a:gd name="T3" fmla="*/ 40 h 54"/>
              <a:gd name="T4" fmla="*/ 8 w 44"/>
              <a:gd name="T5" fmla="*/ 40 h 54"/>
              <a:gd name="T6" fmla="*/ 14 w 44"/>
              <a:gd name="T7" fmla="*/ 40 h 54"/>
              <a:gd name="T8" fmla="*/ 16 w 44"/>
              <a:gd name="T9" fmla="*/ 40 h 54"/>
              <a:gd name="T10" fmla="*/ 18 w 44"/>
              <a:gd name="T11" fmla="*/ 40 h 54"/>
              <a:gd name="T12" fmla="*/ 20 w 44"/>
              <a:gd name="T13" fmla="*/ 42 h 54"/>
              <a:gd name="T14" fmla="*/ 20 w 44"/>
              <a:gd name="T15" fmla="*/ 46 h 54"/>
              <a:gd name="T16" fmla="*/ 20 w 44"/>
              <a:gd name="T17" fmla="*/ 52 h 54"/>
              <a:gd name="T18" fmla="*/ 22 w 44"/>
              <a:gd name="T19" fmla="*/ 52 h 54"/>
              <a:gd name="T20" fmla="*/ 22 w 44"/>
              <a:gd name="T21" fmla="*/ 44 h 54"/>
              <a:gd name="T22" fmla="*/ 22 w 44"/>
              <a:gd name="T23" fmla="*/ 38 h 54"/>
              <a:gd name="T24" fmla="*/ 22 w 44"/>
              <a:gd name="T25" fmla="*/ 36 h 54"/>
              <a:gd name="T26" fmla="*/ 24 w 44"/>
              <a:gd name="T27" fmla="*/ 36 h 54"/>
              <a:gd name="T28" fmla="*/ 26 w 44"/>
              <a:gd name="T29" fmla="*/ 34 h 54"/>
              <a:gd name="T30" fmla="*/ 32 w 44"/>
              <a:gd name="T31" fmla="*/ 32 h 54"/>
              <a:gd name="T32" fmla="*/ 34 w 44"/>
              <a:gd name="T33" fmla="*/ 30 h 54"/>
              <a:gd name="T34" fmla="*/ 36 w 44"/>
              <a:gd name="T35" fmla="*/ 26 h 54"/>
              <a:gd name="T36" fmla="*/ 40 w 44"/>
              <a:gd name="T37" fmla="*/ 22 h 54"/>
              <a:gd name="T38" fmla="*/ 42 w 44"/>
              <a:gd name="T39" fmla="*/ 18 h 54"/>
              <a:gd name="T40" fmla="*/ 44 w 44"/>
              <a:gd name="T41" fmla="*/ 14 h 54"/>
              <a:gd name="T42" fmla="*/ 44 w 44"/>
              <a:gd name="T43" fmla="*/ 10 h 54"/>
              <a:gd name="T44" fmla="*/ 44 w 44"/>
              <a:gd name="T45" fmla="*/ 2 h 54"/>
              <a:gd name="T46" fmla="*/ 40 w 44"/>
              <a:gd name="T47" fmla="*/ 0 h 54"/>
              <a:gd name="T48" fmla="*/ 32 w 44"/>
              <a:gd name="T49" fmla="*/ 2 h 54"/>
              <a:gd name="T50" fmla="*/ 26 w 44"/>
              <a:gd name="T51" fmla="*/ 4 h 54"/>
              <a:gd name="T52" fmla="*/ 24 w 44"/>
              <a:gd name="T53" fmla="*/ 4 h 54"/>
              <a:gd name="T54" fmla="*/ 22 w 44"/>
              <a:gd name="T55" fmla="*/ 6 h 54"/>
              <a:gd name="T56" fmla="*/ 20 w 44"/>
              <a:gd name="T57" fmla="*/ 8 h 54"/>
              <a:gd name="T58" fmla="*/ 18 w 44"/>
              <a:gd name="T59" fmla="*/ 12 h 54"/>
              <a:gd name="T60" fmla="*/ 18 w 44"/>
              <a:gd name="T61" fmla="*/ 14 h 54"/>
              <a:gd name="T62" fmla="*/ 18 w 44"/>
              <a:gd name="T63" fmla="*/ 16 h 54"/>
              <a:gd name="T64" fmla="*/ 18 w 44"/>
              <a:gd name="T65" fmla="*/ 18 h 54"/>
              <a:gd name="T66" fmla="*/ 16 w 44"/>
              <a:gd name="T67" fmla="*/ 18 h 54"/>
              <a:gd name="T68" fmla="*/ 16 w 44"/>
              <a:gd name="T69" fmla="*/ 16 h 54"/>
              <a:gd name="T70" fmla="*/ 14 w 44"/>
              <a:gd name="T71" fmla="*/ 14 h 54"/>
              <a:gd name="T72" fmla="*/ 10 w 44"/>
              <a:gd name="T73" fmla="*/ 12 h 54"/>
              <a:gd name="T74" fmla="*/ 10 w 44"/>
              <a:gd name="T75" fmla="*/ 12 h 54"/>
              <a:gd name="T76" fmla="*/ 8 w 44"/>
              <a:gd name="T77" fmla="*/ 12 h 54"/>
              <a:gd name="T78" fmla="*/ 8 w 44"/>
              <a:gd name="T79" fmla="*/ 14 h 54"/>
              <a:gd name="T80" fmla="*/ 6 w 44"/>
              <a:gd name="T81" fmla="*/ 14 h 54"/>
              <a:gd name="T82" fmla="*/ 4 w 44"/>
              <a:gd name="T83" fmla="*/ 20 h 54"/>
              <a:gd name="T84" fmla="*/ 2 w 44"/>
              <a:gd name="T85" fmla="*/ 24 h 54"/>
              <a:gd name="T86" fmla="*/ 2 w 44"/>
              <a:gd name="T87" fmla="*/ 28 h 54"/>
              <a:gd name="T88" fmla="*/ 2 w 44"/>
              <a:gd name="T89" fmla="*/ 28 h 54"/>
              <a:gd name="T90" fmla="*/ 4 w 44"/>
              <a:gd name="T91" fmla="*/ 30 h 54"/>
              <a:gd name="T92" fmla="*/ 6 w 44"/>
              <a:gd name="T93" fmla="*/ 30 h 54"/>
              <a:gd name="T94" fmla="*/ 6 w 44"/>
              <a:gd name="T95" fmla="*/ 32 h 54"/>
              <a:gd name="T96" fmla="*/ 6 w 44"/>
              <a:gd name="T97" fmla="*/ 34 h 54"/>
              <a:gd name="T98" fmla="*/ 4 w 44"/>
              <a:gd name="T99" fmla="*/ 38 h 54"/>
              <a:gd name="T100" fmla="*/ 0 w 44"/>
              <a:gd name="T10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54">
                <a:moveTo>
                  <a:pt x="0" y="42"/>
                </a:moveTo>
                <a:lnTo>
                  <a:pt x="0" y="42"/>
                </a:lnTo>
                <a:lnTo>
                  <a:pt x="4" y="42"/>
                </a:lnTo>
                <a:lnTo>
                  <a:pt x="6" y="40"/>
                </a:lnTo>
                <a:lnTo>
                  <a:pt x="8" y="40"/>
                </a:lnTo>
                <a:lnTo>
                  <a:pt x="8" y="40"/>
                </a:lnTo>
                <a:lnTo>
                  <a:pt x="12" y="40"/>
                </a:lnTo>
                <a:lnTo>
                  <a:pt x="14" y="40"/>
                </a:lnTo>
                <a:lnTo>
                  <a:pt x="16" y="40"/>
                </a:lnTo>
                <a:lnTo>
                  <a:pt x="16" y="40"/>
                </a:lnTo>
                <a:lnTo>
                  <a:pt x="18" y="40"/>
                </a:lnTo>
                <a:lnTo>
                  <a:pt x="18" y="40"/>
                </a:lnTo>
                <a:lnTo>
                  <a:pt x="18" y="42"/>
                </a:lnTo>
                <a:lnTo>
                  <a:pt x="20" y="42"/>
                </a:lnTo>
                <a:lnTo>
                  <a:pt x="20" y="44"/>
                </a:lnTo>
                <a:lnTo>
                  <a:pt x="20" y="46"/>
                </a:lnTo>
                <a:lnTo>
                  <a:pt x="20" y="48"/>
                </a:lnTo>
                <a:lnTo>
                  <a:pt x="20" y="52"/>
                </a:lnTo>
                <a:lnTo>
                  <a:pt x="22" y="54"/>
                </a:lnTo>
                <a:lnTo>
                  <a:pt x="22" y="52"/>
                </a:lnTo>
                <a:lnTo>
                  <a:pt x="22" y="46"/>
                </a:lnTo>
                <a:lnTo>
                  <a:pt x="22" y="44"/>
                </a:lnTo>
                <a:lnTo>
                  <a:pt x="22" y="40"/>
                </a:lnTo>
                <a:lnTo>
                  <a:pt x="22" y="38"/>
                </a:lnTo>
                <a:lnTo>
                  <a:pt x="22" y="38"/>
                </a:lnTo>
                <a:lnTo>
                  <a:pt x="22" y="36"/>
                </a:lnTo>
                <a:lnTo>
                  <a:pt x="24" y="36"/>
                </a:lnTo>
                <a:lnTo>
                  <a:pt x="24" y="36"/>
                </a:lnTo>
                <a:lnTo>
                  <a:pt x="24" y="34"/>
                </a:lnTo>
                <a:lnTo>
                  <a:pt x="26" y="34"/>
                </a:lnTo>
                <a:lnTo>
                  <a:pt x="28" y="32"/>
                </a:lnTo>
                <a:lnTo>
                  <a:pt x="32" y="32"/>
                </a:lnTo>
                <a:lnTo>
                  <a:pt x="32" y="30"/>
                </a:lnTo>
                <a:lnTo>
                  <a:pt x="34" y="30"/>
                </a:lnTo>
                <a:lnTo>
                  <a:pt x="34" y="28"/>
                </a:lnTo>
                <a:lnTo>
                  <a:pt x="36" y="26"/>
                </a:lnTo>
                <a:lnTo>
                  <a:pt x="40" y="24"/>
                </a:lnTo>
                <a:lnTo>
                  <a:pt x="40" y="22"/>
                </a:lnTo>
                <a:lnTo>
                  <a:pt x="42" y="20"/>
                </a:lnTo>
                <a:lnTo>
                  <a:pt x="42" y="18"/>
                </a:lnTo>
                <a:lnTo>
                  <a:pt x="42" y="16"/>
                </a:lnTo>
                <a:lnTo>
                  <a:pt x="44" y="14"/>
                </a:lnTo>
                <a:lnTo>
                  <a:pt x="44" y="12"/>
                </a:lnTo>
                <a:lnTo>
                  <a:pt x="44" y="10"/>
                </a:lnTo>
                <a:lnTo>
                  <a:pt x="44" y="8"/>
                </a:lnTo>
                <a:lnTo>
                  <a:pt x="44" y="2"/>
                </a:lnTo>
                <a:lnTo>
                  <a:pt x="42" y="0"/>
                </a:lnTo>
                <a:lnTo>
                  <a:pt x="40" y="0"/>
                </a:lnTo>
                <a:lnTo>
                  <a:pt x="34" y="2"/>
                </a:lnTo>
                <a:lnTo>
                  <a:pt x="32" y="2"/>
                </a:lnTo>
                <a:lnTo>
                  <a:pt x="28" y="2"/>
                </a:lnTo>
                <a:lnTo>
                  <a:pt x="26" y="4"/>
                </a:lnTo>
                <a:lnTo>
                  <a:pt x="24" y="4"/>
                </a:lnTo>
                <a:lnTo>
                  <a:pt x="24" y="4"/>
                </a:lnTo>
                <a:lnTo>
                  <a:pt x="22" y="4"/>
                </a:lnTo>
                <a:lnTo>
                  <a:pt x="22" y="6"/>
                </a:lnTo>
                <a:lnTo>
                  <a:pt x="20" y="8"/>
                </a:lnTo>
                <a:lnTo>
                  <a:pt x="20" y="8"/>
                </a:lnTo>
                <a:lnTo>
                  <a:pt x="20" y="10"/>
                </a:lnTo>
                <a:lnTo>
                  <a:pt x="18" y="12"/>
                </a:lnTo>
                <a:lnTo>
                  <a:pt x="18" y="14"/>
                </a:lnTo>
                <a:lnTo>
                  <a:pt x="18" y="14"/>
                </a:lnTo>
                <a:lnTo>
                  <a:pt x="18" y="16"/>
                </a:lnTo>
                <a:lnTo>
                  <a:pt x="18" y="16"/>
                </a:lnTo>
                <a:lnTo>
                  <a:pt x="18" y="16"/>
                </a:lnTo>
                <a:lnTo>
                  <a:pt x="18" y="18"/>
                </a:lnTo>
                <a:lnTo>
                  <a:pt x="18" y="18"/>
                </a:lnTo>
                <a:lnTo>
                  <a:pt x="16" y="18"/>
                </a:lnTo>
                <a:lnTo>
                  <a:pt x="16" y="16"/>
                </a:lnTo>
                <a:lnTo>
                  <a:pt x="16" y="16"/>
                </a:lnTo>
                <a:lnTo>
                  <a:pt x="14" y="16"/>
                </a:lnTo>
                <a:lnTo>
                  <a:pt x="14" y="14"/>
                </a:lnTo>
                <a:lnTo>
                  <a:pt x="12" y="14"/>
                </a:lnTo>
                <a:lnTo>
                  <a:pt x="10" y="12"/>
                </a:lnTo>
                <a:lnTo>
                  <a:pt x="10" y="12"/>
                </a:lnTo>
                <a:lnTo>
                  <a:pt x="10" y="12"/>
                </a:lnTo>
                <a:lnTo>
                  <a:pt x="10" y="12"/>
                </a:lnTo>
                <a:lnTo>
                  <a:pt x="8" y="12"/>
                </a:lnTo>
                <a:lnTo>
                  <a:pt x="8" y="12"/>
                </a:lnTo>
                <a:lnTo>
                  <a:pt x="8" y="14"/>
                </a:lnTo>
                <a:lnTo>
                  <a:pt x="6" y="14"/>
                </a:lnTo>
                <a:lnTo>
                  <a:pt x="6" y="14"/>
                </a:lnTo>
                <a:lnTo>
                  <a:pt x="4" y="16"/>
                </a:lnTo>
                <a:lnTo>
                  <a:pt x="4" y="20"/>
                </a:lnTo>
                <a:lnTo>
                  <a:pt x="2" y="22"/>
                </a:lnTo>
                <a:lnTo>
                  <a:pt x="2" y="24"/>
                </a:lnTo>
                <a:lnTo>
                  <a:pt x="2" y="26"/>
                </a:lnTo>
                <a:lnTo>
                  <a:pt x="2" y="28"/>
                </a:lnTo>
                <a:lnTo>
                  <a:pt x="2" y="28"/>
                </a:lnTo>
                <a:lnTo>
                  <a:pt x="2" y="28"/>
                </a:lnTo>
                <a:lnTo>
                  <a:pt x="2" y="30"/>
                </a:lnTo>
                <a:lnTo>
                  <a:pt x="4" y="30"/>
                </a:lnTo>
                <a:lnTo>
                  <a:pt x="4" y="30"/>
                </a:lnTo>
                <a:lnTo>
                  <a:pt x="6" y="30"/>
                </a:lnTo>
                <a:lnTo>
                  <a:pt x="6" y="30"/>
                </a:lnTo>
                <a:lnTo>
                  <a:pt x="6" y="32"/>
                </a:lnTo>
                <a:lnTo>
                  <a:pt x="6" y="32"/>
                </a:lnTo>
                <a:lnTo>
                  <a:pt x="6" y="34"/>
                </a:lnTo>
                <a:lnTo>
                  <a:pt x="4" y="36"/>
                </a:lnTo>
                <a:lnTo>
                  <a:pt x="4" y="38"/>
                </a:lnTo>
                <a:lnTo>
                  <a:pt x="2" y="40"/>
                </a:lnTo>
                <a:lnTo>
                  <a:pt x="0" y="4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69" name="Freeform 252"/>
          <p:cNvSpPr>
            <a:spLocks/>
          </p:cNvSpPr>
          <p:nvPr/>
        </p:nvSpPr>
        <p:spPr bwMode="auto">
          <a:xfrm>
            <a:off x="3725340" y="2488046"/>
            <a:ext cx="232098" cy="138566"/>
          </a:xfrm>
          <a:custGeom>
            <a:avLst/>
            <a:gdLst>
              <a:gd name="T0" fmla="*/ 38 w 134"/>
              <a:gd name="T1" fmla="*/ 14 h 80"/>
              <a:gd name="T2" fmla="*/ 34 w 134"/>
              <a:gd name="T3" fmla="*/ 10 h 80"/>
              <a:gd name="T4" fmla="*/ 28 w 134"/>
              <a:gd name="T5" fmla="*/ 2 h 80"/>
              <a:gd name="T6" fmla="*/ 22 w 134"/>
              <a:gd name="T7" fmla="*/ 0 h 80"/>
              <a:gd name="T8" fmla="*/ 16 w 134"/>
              <a:gd name="T9" fmla="*/ 2 h 80"/>
              <a:gd name="T10" fmla="*/ 8 w 134"/>
              <a:gd name="T11" fmla="*/ 8 h 80"/>
              <a:gd name="T12" fmla="*/ 4 w 134"/>
              <a:gd name="T13" fmla="*/ 18 h 80"/>
              <a:gd name="T14" fmla="*/ 0 w 134"/>
              <a:gd name="T15" fmla="*/ 24 h 80"/>
              <a:gd name="T16" fmla="*/ 0 w 134"/>
              <a:gd name="T17" fmla="*/ 32 h 80"/>
              <a:gd name="T18" fmla="*/ 2 w 134"/>
              <a:gd name="T19" fmla="*/ 36 h 80"/>
              <a:gd name="T20" fmla="*/ 4 w 134"/>
              <a:gd name="T21" fmla="*/ 38 h 80"/>
              <a:gd name="T22" fmla="*/ 12 w 134"/>
              <a:gd name="T23" fmla="*/ 36 h 80"/>
              <a:gd name="T24" fmla="*/ 22 w 134"/>
              <a:gd name="T25" fmla="*/ 32 h 80"/>
              <a:gd name="T26" fmla="*/ 28 w 134"/>
              <a:gd name="T27" fmla="*/ 32 h 80"/>
              <a:gd name="T28" fmla="*/ 30 w 134"/>
              <a:gd name="T29" fmla="*/ 34 h 80"/>
              <a:gd name="T30" fmla="*/ 30 w 134"/>
              <a:gd name="T31" fmla="*/ 42 h 80"/>
              <a:gd name="T32" fmla="*/ 28 w 134"/>
              <a:gd name="T33" fmla="*/ 52 h 80"/>
              <a:gd name="T34" fmla="*/ 22 w 134"/>
              <a:gd name="T35" fmla="*/ 58 h 80"/>
              <a:gd name="T36" fmla="*/ 20 w 134"/>
              <a:gd name="T37" fmla="*/ 64 h 80"/>
              <a:gd name="T38" fmla="*/ 20 w 134"/>
              <a:gd name="T39" fmla="*/ 66 h 80"/>
              <a:gd name="T40" fmla="*/ 26 w 134"/>
              <a:gd name="T41" fmla="*/ 66 h 80"/>
              <a:gd name="T42" fmla="*/ 38 w 134"/>
              <a:gd name="T43" fmla="*/ 60 h 80"/>
              <a:gd name="T44" fmla="*/ 42 w 134"/>
              <a:gd name="T45" fmla="*/ 60 h 80"/>
              <a:gd name="T46" fmla="*/ 54 w 134"/>
              <a:gd name="T47" fmla="*/ 64 h 80"/>
              <a:gd name="T48" fmla="*/ 66 w 134"/>
              <a:gd name="T49" fmla="*/ 70 h 80"/>
              <a:gd name="T50" fmla="*/ 70 w 134"/>
              <a:gd name="T51" fmla="*/ 78 h 80"/>
              <a:gd name="T52" fmla="*/ 72 w 134"/>
              <a:gd name="T53" fmla="*/ 80 h 80"/>
              <a:gd name="T54" fmla="*/ 76 w 134"/>
              <a:gd name="T55" fmla="*/ 80 h 80"/>
              <a:gd name="T56" fmla="*/ 80 w 134"/>
              <a:gd name="T57" fmla="*/ 74 h 80"/>
              <a:gd name="T58" fmla="*/ 90 w 134"/>
              <a:gd name="T59" fmla="*/ 62 h 80"/>
              <a:gd name="T60" fmla="*/ 94 w 134"/>
              <a:gd name="T61" fmla="*/ 60 h 80"/>
              <a:gd name="T62" fmla="*/ 102 w 134"/>
              <a:gd name="T63" fmla="*/ 60 h 80"/>
              <a:gd name="T64" fmla="*/ 110 w 134"/>
              <a:gd name="T65" fmla="*/ 60 h 80"/>
              <a:gd name="T66" fmla="*/ 118 w 134"/>
              <a:gd name="T67" fmla="*/ 56 h 80"/>
              <a:gd name="T68" fmla="*/ 126 w 134"/>
              <a:gd name="T69" fmla="*/ 48 h 80"/>
              <a:gd name="T70" fmla="*/ 132 w 134"/>
              <a:gd name="T71" fmla="*/ 40 h 80"/>
              <a:gd name="T72" fmla="*/ 132 w 134"/>
              <a:gd name="T73" fmla="*/ 30 h 80"/>
              <a:gd name="T74" fmla="*/ 132 w 134"/>
              <a:gd name="T75" fmla="*/ 18 h 80"/>
              <a:gd name="T76" fmla="*/ 130 w 134"/>
              <a:gd name="T77" fmla="*/ 8 h 80"/>
              <a:gd name="T78" fmla="*/ 128 w 134"/>
              <a:gd name="T79" fmla="*/ 4 h 80"/>
              <a:gd name="T80" fmla="*/ 122 w 134"/>
              <a:gd name="T81" fmla="*/ 2 h 80"/>
              <a:gd name="T82" fmla="*/ 112 w 134"/>
              <a:gd name="T83" fmla="*/ 2 h 80"/>
              <a:gd name="T84" fmla="*/ 100 w 134"/>
              <a:gd name="T85" fmla="*/ 4 h 80"/>
              <a:gd name="T86" fmla="*/ 84 w 134"/>
              <a:gd name="T87" fmla="*/ 10 h 80"/>
              <a:gd name="T88" fmla="*/ 76 w 134"/>
              <a:gd name="T89" fmla="*/ 12 h 80"/>
              <a:gd name="T90" fmla="*/ 68 w 134"/>
              <a:gd name="T91" fmla="*/ 8 h 80"/>
              <a:gd name="T92" fmla="*/ 56 w 134"/>
              <a:gd name="T93" fmla="*/ 2 h 80"/>
              <a:gd name="T94" fmla="*/ 50 w 134"/>
              <a:gd name="T95" fmla="*/ 2 h 80"/>
              <a:gd name="T96" fmla="*/ 48 w 134"/>
              <a:gd name="T97" fmla="*/ 4 h 80"/>
              <a:gd name="T98" fmla="*/ 42 w 134"/>
              <a:gd name="T99" fmla="*/ 12 h 80"/>
              <a:gd name="T100" fmla="*/ 40 w 134"/>
              <a:gd name="T101"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80">
                <a:moveTo>
                  <a:pt x="40" y="14"/>
                </a:moveTo>
                <a:lnTo>
                  <a:pt x="40" y="14"/>
                </a:lnTo>
                <a:lnTo>
                  <a:pt x="40" y="14"/>
                </a:lnTo>
                <a:lnTo>
                  <a:pt x="38" y="14"/>
                </a:lnTo>
                <a:lnTo>
                  <a:pt x="36" y="14"/>
                </a:lnTo>
                <a:lnTo>
                  <a:pt x="36" y="12"/>
                </a:lnTo>
                <a:lnTo>
                  <a:pt x="34" y="10"/>
                </a:lnTo>
                <a:lnTo>
                  <a:pt x="34" y="10"/>
                </a:lnTo>
                <a:lnTo>
                  <a:pt x="32" y="6"/>
                </a:lnTo>
                <a:lnTo>
                  <a:pt x="30" y="4"/>
                </a:lnTo>
                <a:lnTo>
                  <a:pt x="28" y="2"/>
                </a:lnTo>
                <a:lnTo>
                  <a:pt x="28" y="2"/>
                </a:lnTo>
                <a:lnTo>
                  <a:pt x="26" y="0"/>
                </a:lnTo>
                <a:lnTo>
                  <a:pt x="24" y="0"/>
                </a:lnTo>
                <a:lnTo>
                  <a:pt x="24" y="0"/>
                </a:lnTo>
                <a:lnTo>
                  <a:pt x="22" y="0"/>
                </a:lnTo>
                <a:lnTo>
                  <a:pt x="22" y="0"/>
                </a:lnTo>
                <a:lnTo>
                  <a:pt x="20" y="0"/>
                </a:lnTo>
                <a:lnTo>
                  <a:pt x="18" y="2"/>
                </a:lnTo>
                <a:lnTo>
                  <a:pt x="16" y="2"/>
                </a:lnTo>
                <a:lnTo>
                  <a:pt x="14" y="4"/>
                </a:lnTo>
                <a:lnTo>
                  <a:pt x="12" y="6"/>
                </a:lnTo>
                <a:lnTo>
                  <a:pt x="10" y="8"/>
                </a:lnTo>
                <a:lnTo>
                  <a:pt x="8" y="8"/>
                </a:lnTo>
                <a:lnTo>
                  <a:pt x="8" y="10"/>
                </a:lnTo>
                <a:lnTo>
                  <a:pt x="6" y="14"/>
                </a:lnTo>
                <a:lnTo>
                  <a:pt x="4" y="16"/>
                </a:lnTo>
                <a:lnTo>
                  <a:pt x="4" y="18"/>
                </a:lnTo>
                <a:lnTo>
                  <a:pt x="2" y="20"/>
                </a:lnTo>
                <a:lnTo>
                  <a:pt x="2" y="20"/>
                </a:lnTo>
                <a:lnTo>
                  <a:pt x="0" y="22"/>
                </a:lnTo>
                <a:lnTo>
                  <a:pt x="0" y="24"/>
                </a:lnTo>
                <a:lnTo>
                  <a:pt x="0" y="26"/>
                </a:lnTo>
                <a:lnTo>
                  <a:pt x="0" y="28"/>
                </a:lnTo>
                <a:lnTo>
                  <a:pt x="0" y="30"/>
                </a:lnTo>
                <a:lnTo>
                  <a:pt x="0" y="32"/>
                </a:lnTo>
                <a:lnTo>
                  <a:pt x="0" y="32"/>
                </a:lnTo>
                <a:lnTo>
                  <a:pt x="0" y="34"/>
                </a:lnTo>
                <a:lnTo>
                  <a:pt x="2" y="36"/>
                </a:lnTo>
                <a:lnTo>
                  <a:pt x="2" y="36"/>
                </a:lnTo>
                <a:lnTo>
                  <a:pt x="2" y="36"/>
                </a:lnTo>
                <a:lnTo>
                  <a:pt x="4" y="38"/>
                </a:lnTo>
                <a:lnTo>
                  <a:pt x="4" y="38"/>
                </a:lnTo>
                <a:lnTo>
                  <a:pt x="4" y="38"/>
                </a:lnTo>
                <a:lnTo>
                  <a:pt x="6" y="38"/>
                </a:lnTo>
                <a:lnTo>
                  <a:pt x="8" y="38"/>
                </a:lnTo>
                <a:lnTo>
                  <a:pt x="10" y="36"/>
                </a:lnTo>
                <a:lnTo>
                  <a:pt x="12" y="36"/>
                </a:lnTo>
                <a:lnTo>
                  <a:pt x="16" y="34"/>
                </a:lnTo>
                <a:lnTo>
                  <a:pt x="18" y="32"/>
                </a:lnTo>
                <a:lnTo>
                  <a:pt x="20" y="32"/>
                </a:lnTo>
                <a:lnTo>
                  <a:pt x="22" y="32"/>
                </a:lnTo>
                <a:lnTo>
                  <a:pt x="24" y="32"/>
                </a:lnTo>
                <a:lnTo>
                  <a:pt x="26" y="32"/>
                </a:lnTo>
                <a:lnTo>
                  <a:pt x="26" y="32"/>
                </a:lnTo>
                <a:lnTo>
                  <a:pt x="28" y="32"/>
                </a:lnTo>
                <a:lnTo>
                  <a:pt x="28" y="32"/>
                </a:lnTo>
                <a:lnTo>
                  <a:pt x="28" y="32"/>
                </a:lnTo>
                <a:lnTo>
                  <a:pt x="28" y="34"/>
                </a:lnTo>
                <a:lnTo>
                  <a:pt x="30" y="34"/>
                </a:lnTo>
                <a:lnTo>
                  <a:pt x="30" y="36"/>
                </a:lnTo>
                <a:lnTo>
                  <a:pt x="30" y="38"/>
                </a:lnTo>
                <a:lnTo>
                  <a:pt x="30" y="38"/>
                </a:lnTo>
                <a:lnTo>
                  <a:pt x="30" y="42"/>
                </a:lnTo>
                <a:lnTo>
                  <a:pt x="30" y="44"/>
                </a:lnTo>
                <a:lnTo>
                  <a:pt x="28" y="48"/>
                </a:lnTo>
                <a:lnTo>
                  <a:pt x="28" y="50"/>
                </a:lnTo>
                <a:lnTo>
                  <a:pt x="28" y="52"/>
                </a:lnTo>
                <a:lnTo>
                  <a:pt x="28" y="52"/>
                </a:lnTo>
                <a:lnTo>
                  <a:pt x="28" y="54"/>
                </a:lnTo>
                <a:lnTo>
                  <a:pt x="26" y="56"/>
                </a:lnTo>
                <a:lnTo>
                  <a:pt x="22" y="58"/>
                </a:lnTo>
                <a:lnTo>
                  <a:pt x="22" y="60"/>
                </a:lnTo>
                <a:lnTo>
                  <a:pt x="20" y="62"/>
                </a:lnTo>
                <a:lnTo>
                  <a:pt x="20" y="62"/>
                </a:lnTo>
                <a:lnTo>
                  <a:pt x="20" y="64"/>
                </a:lnTo>
                <a:lnTo>
                  <a:pt x="20" y="64"/>
                </a:lnTo>
                <a:lnTo>
                  <a:pt x="20" y="64"/>
                </a:lnTo>
                <a:lnTo>
                  <a:pt x="20" y="66"/>
                </a:lnTo>
                <a:lnTo>
                  <a:pt x="20" y="66"/>
                </a:lnTo>
                <a:lnTo>
                  <a:pt x="22" y="66"/>
                </a:lnTo>
                <a:lnTo>
                  <a:pt x="24" y="66"/>
                </a:lnTo>
                <a:lnTo>
                  <a:pt x="24" y="66"/>
                </a:lnTo>
                <a:lnTo>
                  <a:pt x="26" y="66"/>
                </a:lnTo>
                <a:lnTo>
                  <a:pt x="28" y="66"/>
                </a:lnTo>
                <a:lnTo>
                  <a:pt x="30" y="64"/>
                </a:lnTo>
                <a:lnTo>
                  <a:pt x="34" y="62"/>
                </a:lnTo>
                <a:lnTo>
                  <a:pt x="38" y="60"/>
                </a:lnTo>
                <a:lnTo>
                  <a:pt x="38" y="60"/>
                </a:lnTo>
                <a:lnTo>
                  <a:pt x="40" y="60"/>
                </a:lnTo>
                <a:lnTo>
                  <a:pt x="42" y="60"/>
                </a:lnTo>
                <a:lnTo>
                  <a:pt x="42" y="60"/>
                </a:lnTo>
                <a:lnTo>
                  <a:pt x="46" y="60"/>
                </a:lnTo>
                <a:lnTo>
                  <a:pt x="48" y="62"/>
                </a:lnTo>
                <a:lnTo>
                  <a:pt x="52" y="62"/>
                </a:lnTo>
                <a:lnTo>
                  <a:pt x="54" y="64"/>
                </a:lnTo>
                <a:lnTo>
                  <a:pt x="58" y="66"/>
                </a:lnTo>
                <a:lnTo>
                  <a:pt x="60" y="66"/>
                </a:lnTo>
                <a:lnTo>
                  <a:pt x="64" y="68"/>
                </a:lnTo>
                <a:lnTo>
                  <a:pt x="66" y="70"/>
                </a:lnTo>
                <a:lnTo>
                  <a:pt x="66" y="70"/>
                </a:lnTo>
                <a:lnTo>
                  <a:pt x="68" y="72"/>
                </a:lnTo>
                <a:lnTo>
                  <a:pt x="68" y="76"/>
                </a:lnTo>
                <a:lnTo>
                  <a:pt x="70" y="78"/>
                </a:lnTo>
                <a:lnTo>
                  <a:pt x="70" y="78"/>
                </a:lnTo>
                <a:lnTo>
                  <a:pt x="72" y="80"/>
                </a:lnTo>
                <a:lnTo>
                  <a:pt x="72" y="80"/>
                </a:lnTo>
                <a:lnTo>
                  <a:pt x="72" y="80"/>
                </a:lnTo>
                <a:lnTo>
                  <a:pt x="72" y="80"/>
                </a:lnTo>
                <a:lnTo>
                  <a:pt x="74" y="80"/>
                </a:lnTo>
                <a:lnTo>
                  <a:pt x="74" y="80"/>
                </a:lnTo>
                <a:lnTo>
                  <a:pt x="76" y="80"/>
                </a:lnTo>
                <a:lnTo>
                  <a:pt x="76" y="78"/>
                </a:lnTo>
                <a:lnTo>
                  <a:pt x="78" y="78"/>
                </a:lnTo>
                <a:lnTo>
                  <a:pt x="80" y="76"/>
                </a:lnTo>
                <a:lnTo>
                  <a:pt x="80" y="74"/>
                </a:lnTo>
                <a:lnTo>
                  <a:pt x="84" y="70"/>
                </a:lnTo>
                <a:lnTo>
                  <a:pt x="86" y="68"/>
                </a:lnTo>
                <a:lnTo>
                  <a:pt x="88" y="64"/>
                </a:lnTo>
                <a:lnTo>
                  <a:pt x="90" y="62"/>
                </a:lnTo>
                <a:lnTo>
                  <a:pt x="90" y="62"/>
                </a:lnTo>
                <a:lnTo>
                  <a:pt x="92" y="60"/>
                </a:lnTo>
                <a:lnTo>
                  <a:pt x="92" y="60"/>
                </a:lnTo>
                <a:lnTo>
                  <a:pt x="94" y="60"/>
                </a:lnTo>
                <a:lnTo>
                  <a:pt x="94" y="60"/>
                </a:lnTo>
                <a:lnTo>
                  <a:pt x="96" y="60"/>
                </a:lnTo>
                <a:lnTo>
                  <a:pt x="100" y="60"/>
                </a:lnTo>
                <a:lnTo>
                  <a:pt x="102" y="60"/>
                </a:lnTo>
                <a:lnTo>
                  <a:pt x="104" y="60"/>
                </a:lnTo>
                <a:lnTo>
                  <a:pt x="106" y="60"/>
                </a:lnTo>
                <a:lnTo>
                  <a:pt x="108" y="60"/>
                </a:lnTo>
                <a:lnTo>
                  <a:pt x="110" y="60"/>
                </a:lnTo>
                <a:lnTo>
                  <a:pt x="110" y="60"/>
                </a:lnTo>
                <a:lnTo>
                  <a:pt x="112" y="58"/>
                </a:lnTo>
                <a:lnTo>
                  <a:pt x="114" y="58"/>
                </a:lnTo>
                <a:lnTo>
                  <a:pt x="118" y="56"/>
                </a:lnTo>
                <a:lnTo>
                  <a:pt x="120" y="54"/>
                </a:lnTo>
                <a:lnTo>
                  <a:pt x="122" y="52"/>
                </a:lnTo>
                <a:lnTo>
                  <a:pt x="124" y="50"/>
                </a:lnTo>
                <a:lnTo>
                  <a:pt x="126" y="48"/>
                </a:lnTo>
                <a:lnTo>
                  <a:pt x="128" y="48"/>
                </a:lnTo>
                <a:lnTo>
                  <a:pt x="130" y="46"/>
                </a:lnTo>
                <a:lnTo>
                  <a:pt x="130" y="42"/>
                </a:lnTo>
                <a:lnTo>
                  <a:pt x="132" y="40"/>
                </a:lnTo>
                <a:lnTo>
                  <a:pt x="132" y="38"/>
                </a:lnTo>
                <a:lnTo>
                  <a:pt x="132" y="34"/>
                </a:lnTo>
                <a:lnTo>
                  <a:pt x="132" y="32"/>
                </a:lnTo>
                <a:lnTo>
                  <a:pt x="132" y="30"/>
                </a:lnTo>
                <a:lnTo>
                  <a:pt x="134" y="26"/>
                </a:lnTo>
                <a:lnTo>
                  <a:pt x="132" y="24"/>
                </a:lnTo>
                <a:lnTo>
                  <a:pt x="132" y="22"/>
                </a:lnTo>
                <a:lnTo>
                  <a:pt x="132" y="18"/>
                </a:lnTo>
                <a:lnTo>
                  <a:pt x="132" y="14"/>
                </a:lnTo>
                <a:lnTo>
                  <a:pt x="132" y="12"/>
                </a:lnTo>
                <a:lnTo>
                  <a:pt x="132" y="10"/>
                </a:lnTo>
                <a:lnTo>
                  <a:pt x="130" y="8"/>
                </a:lnTo>
                <a:lnTo>
                  <a:pt x="130" y="8"/>
                </a:lnTo>
                <a:lnTo>
                  <a:pt x="130" y="6"/>
                </a:lnTo>
                <a:lnTo>
                  <a:pt x="128" y="4"/>
                </a:lnTo>
                <a:lnTo>
                  <a:pt x="128" y="4"/>
                </a:lnTo>
                <a:lnTo>
                  <a:pt x="128" y="4"/>
                </a:lnTo>
                <a:lnTo>
                  <a:pt x="126" y="4"/>
                </a:lnTo>
                <a:lnTo>
                  <a:pt x="124" y="2"/>
                </a:lnTo>
                <a:lnTo>
                  <a:pt x="122" y="2"/>
                </a:lnTo>
                <a:lnTo>
                  <a:pt x="122" y="2"/>
                </a:lnTo>
                <a:lnTo>
                  <a:pt x="120" y="2"/>
                </a:lnTo>
                <a:lnTo>
                  <a:pt x="116" y="2"/>
                </a:lnTo>
                <a:lnTo>
                  <a:pt x="112" y="2"/>
                </a:lnTo>
                <a:lnTo>
                  <a:pt x="108" y="4"/>
                </a:lnTo>
                <a:lnTo>
                  <a:pt x="102" y="4"/>
                </a:lnTo>
                <a:lnTo>
                  <a:pt x="102" y="4"/>
                </a:lnTo>
                <a:lnTo>
                  <a:pt x="100" y="4"/>
                </a:lnTo>
                <a:lnTo>
                  <a:pt x="98" y="6"/>
                </a:lnTo>
                <a:lnTo>
                  <a:pt x="90" y="8"/>
                </a:lnTo>
                <a:lnTo>
                  <a:pt x="86" y="10"/>
                </a:lnTo>
                <a:lnTo>
                  <a:pt x="84" y="10"/>
                </a:lnTo>
                <a:lnTo>
                  <a:pt x="80" y="12"/>
                </a:lnTo>
                <a:lnTo>
                  <a:pt x="80" y="12"/>
                </a:lnTo>
                <a:lnTo>
                  <a:pt x="78" y="12"/>
                </a:lnTo>
                <a:lnTo>
                  <a:pt x="76" y="12"/>
                </a:lnTo>
                <a:lnTo>
                  <a:pt x="74" y="12"/>
                </a:lnTo>
                <a:lnTo>
                  <a:pt x="74" y="10"/>
                </a:lnTo>
                <a:lnTo>
                  <a:pt x="72" y="10"/>
                </a:lnTo>
                <a:lnTo>
                  <a:pt x="68" y="8"/>
                </a:lnTo>
                <a:lnTo>
                  <a:pt x="64" y="6"/>
                </a:lnTo>
                <a:lnTo>
                  <a:pt x="60" y="4"/>
                </a:lnTo>
                <a:lnTo>
                  <a:pt x="58" y="4"/>
                </a:lnTo>
                <a:lnTo>
                  <a:pt x="56" y="2"/>
                </a:lnTo>
                <a:lnTo>
                  <a:pt x="54" y="2"/>
                </a:lnTo>
                <a:lnTo>
                  <a:pt x="54" y="2"/>
                </a:lnTo>
                <a:lnTo>
                  <a:pt x="52" y="2"/>
                </a:lnTo>
                <a:lnTo>
                  <a:pt x="50" y="2"/>
                </a:lnTo>
                <a:lnTo>
                  <a:pt x="50" y="2"/>
                </a:lnTo>
                <a:lnTo>
                  <a:pt x="48" y="2"/>
                </a:lnTo>
                <a:lnTo>
                  <a:pt x="48" y="4"/>
                </a:lnTo>
                <a:lnTo>
                  <a:pt x="48" y="4"/>
                </a:lnTo>
                <a:lnTo>
                  <a:pt x="46" y="6"/>
                </a:lnTo>
                <a:lnTo>
                  <a:pt x="46" y="8"/>
                </a:lnTo>
                <a:lnTo>
                  <a:pt x="44" y="10"/>
                </a:lnTo>
                <a:lnTo>
                  <a:pt x="42" y="12"/>
                </a:lnTo>
                <a:lnTo>
                  <a:pt x="42" y="14"/>
                </a:lnTo>
                <a:lnTo>
                  <a:pt x="42" y="14"/>
                </a:lnTo>
                <a:lnTo>
                  <a:pt x="42" y="14"/>
                </a:lnTo>
                <a:lnTo>
                  <a:pt x="40" y="1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0" name="Freeform 253"/>
          <p:cNvSpPr>
            <a:spLocks/>
          </p:cNvSpPr>
          <p:nvPr/>
        </p:nvSpPr>
        <p:spPr bwMode="auto">
          <a:xfrm>
            <a:off x="3725340" y="2488046"/>
            <a:ext cx="232098" cy="138566"/>
          </a:xfrm>
          <a:custGeom>
            <a:avLst/>
            <a:gdLst>
              <a:gd name="T0" fmla="*/ 38 w 134"/>
              <a:gd name="T1" fmla="*/ 14 h 80"/>
              <a:gd name="T2" fmla="*/ 34 w 134"/>
              <a:gd name="T3" fmla="*/ 10 h 80"/>
              <a:gd name="T4" fmla="*/ 28 w 134"/>
              <a:gd name="T5" fmla="*/ 2 h 80"/>
              <a:gd name="T6" fmla="*/ 22 w 134"/>
              <a:gd name="T7" fmla="*/ 0 h 80"/>
              <a:gd name="T8" fmla="*/ 16 w 134"/>
              <a:gd name="T9" fmla="*/ 2 h 80"/>
              <a:gd name="T10" fmla="*/ 8 w 134"/>
              <a:gd name="T11" fmla="*/ 8 h 80"/>
              <a:gd name="T12" fmla="*/ 4 w 134"/>
              <a:gd name="T13" fmla="*/ 18 h 80"/>
              <a:gd name="T14" fmla="*/ 0 w 134"/>
              <a:gd name="T15" fmla="*/ 24 h 80"/>
              <a:gd name="T16" fmla="*/ 0 w 134"/>
              <a:gd name="T17" fmla="*/ 32 h 80"/>
              <a:gd name="T18" fmla="*/ 2 w 134"/>
              <a:gd name="T19" fmla="*/ 36 h 80"/>
              <a:gd name="T20" fmla="*/ 4 w 134"/>
              <a:gd name="T21" fmla="*/ 38 h 80"/>
              <a:gd name="T22" fmla="*/ 12 w 134"/>
              <a:gd name="T23" fmla="*/ 36 h 80"/>
              <a:gd name="T24" fmla="*/ 22 w 134"/>
              <a:gd name="T25" fmla="*/ 32 h 80"/>
              <a:gd name="T26" fmla="*/ 28 w 134"/>
              <a:gd name="T27" fmla="*/ 32 h 80"/>
              <a:gd name="T28" fmla="*/ 30 w 134"/>
              <a:gd name="T29" fmla="*/ 34 h 80"/>
              <a:gd name="T30" fmla="*/ 30 w 134"/>
              <a:gd name="T31" fmla="*/ 42 h 80"/>
              <a:gd name="T32" fmla="*/ 28 w 134"/>
              <a:gd name="T33" fmla="*/ 52 h 80"/>
              <a:gd name="T34" fmla="*/ 22 w 134"/>
              <a:gd name="T35" fmla="*/ 58 h 80"/>
              <a:gd name="T36" fmla="*/ 20 w 134"/>
              <a:gd name="T37" fmla="*/ 64 h 80"/>
              <a:gd name="T38" fmla="*/ 20 w 134"/>
              <a:gd name="T39" fmla="*/ 66 h 80"/>
              <a:gd name="T40" fmla="*/ 26 w 134"/>
              <a:gd name="T41" fmla="*/ 66 h 80"/>
              <a:gd name="T42" fmla="*/ 38 w 134"/>
              <a:gd name="T43" fmla="*/ 60 h 80"/>
              <a:gd name="T44" fmla="*/ 42 w 134"/>
              <a:gd name="T45" fmla="*/ 60 h 80"/>
              <a:gd name="T46" fmla="*/ 54 w 134"/>
              <a:gd name="T47" fmla="*/ 64 h 80"/>
              <a:gd name="T48" fmla="*/ 66 w 134"/>
              <a:gd name="T49" fmla="*/ 70 h 80"/>
              <a:gd name="T50" fmla="*/ 70 w 134"/>
              <a:gd name="T51" fmla="*/ 78 h 80"/>
              <a:gd name="T52" fmla="*/ 72 w 134"/>
              <a:gd name="T53" fmla="*/ 80 h 80"/>
              <a:gd name="T54" fmla="*/ 76 w 134"/>
              <a:gd name="T55" fmla="*/ 80 h 80"/>
              <a:gd name="T56" fmla="*/ 80 w 134"/>
              <a:gd name="T57" fmla="*/ 74 h 80"/>
              <a:gd name="T58" fmla="*/ 90 w 134"/>
              <a:gd name="T59" fmla="*/ 62 h 80"/>
              <a:gd name="T60" fmla="*/ 94 w 134"/>
              <a:gd name="T61" fmla="*/ 60 h 80"/>
              <a:gd name="T62" fmla="*/ 102 w 134"/>
              <a:gd name="T63" fmla="*/ 60 h 80"/>
              <a:gd name="T64" fmla="*/ 110 w 134"/>
              <a:gd name="T65" fmla="*/ 60 h 80"/>
              <a:gd name="T66" fmla="*/ 118 w 134"/>
              <a:gd name="T67" fmla="*/ 56 h 80"/>
              <a:gd name="T68" fmla="*/ 126 w 134"/>
              <a:gd name="T69" fmla="*/ 48 h 80"/>
              <a:gd name="T70" fmla="*/ 132 w 134"/>
              <a:gd name="T71" fmla="*/ 40 h 80"/>
              <a:gd name="T72" fmla="*/ 132 w 134"/>
              <a:gd name="T73" fmla="*/ 30 h 80"/>
              <a:gd name="T74" fmla="*/ 132 w 134"/>
              <a:gd name="T75" fmla="*/ 18 h 80"/>
              <a:gd name="T76" fmla="*/ 130 w 134"/>
              <a:gd name="T77" fmla="*/ 8 h 80"/>
              <a:gd name="T78" fmla="*/ 128 w 134"/>
              <a:gd name="T79" fmla="*/ 4 h 80"/>
              <a:gd name="T80" fmla="*/ 122 w 134"/>
              <a:gd name="T81" fmla="*/ 2 h 80"/>
              <a:gd name="T82" fmla="*/ 112 w 134"/>
              <a:gd name="T83" fmla="*/ 2 h 80"/>
              <a:gd name="T84" fmla="*/ 100 w 134"/>
              <a:gd name="T85" fmla="*/ 4 h 80"/>
              <a:gd name="T86" fmla="*/ 84 w 134"/>
              <a:gd name="T87" fmla="*/ 10 h 80"/>
              <a:gd name="T88" fmla="*/ 76 w 134"/>
              <a:gd name="T89" fmla="*/ 12 h 80"/>
              <a:gd name="T90" fmla="*/ 68 w 134"/>
              <a:gd name="T91" fmla="*/ 8 h 80"/>
              <a:gd name="T92" fmla="*/ 56 w 134"/>
              <a:gd name="T93" fmla="*/ 2 h 80"/>
              <a:gd name="T94" fmla="*/ 50 w 134"/>
              <a:gd name="T95" fmla="*/ 2 h 80"/>
              <a:gd name="T96" fmla="*/ 48 w 134"/>
              <a:gd name="T97" fmla="*/ 4 h 80"/>
              <a:gd name="T98" fmla="*/ 42 w 134"/>
              <a:gd name="T99" fmla="*/ 12 h 80"/>
              <a:gd name="T100" fmla="*/ 40 w 134"/>
              <a:gd name="T101"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80">
                <a:moveTo>
                  <a:pt x="40" y="14"/>
                </a:moveTo>
                <a:lnTo>
                  <a:pt x="40" y="14"/>
                </a:lnTo>
                <a:lnTo>
                  <a:pt x="40" y="14"/>
                </a:lnTo>
                <a:lnTo>
                  <a:pt x="38" y="14"/>
                </a:lnTo>
                <a:lnTo>
                  <a:pt x="36" y="14"/>
                </a:lnTo>
                <a:lnTo>
                  <a:pt x="36" y="12"/>
                </a:lnTo>
                <a:lnTo>
                  <a:pt x="34" y="10"/>
                </a:lnTo>
                <a:lnTo>
                  <a:pt x="34" y="10"/>
                </a:lnTo>
                <a:lnTo>
                  <a:pt x="32" y="6"/>
                </a:lnTo>
                <a:lnTo>
                  <a:pt x="30" y="4"/>
                </a:lnTo>
                <a:lnTo>
                  <a:pt x="28" y="2"/>
                </a:lnTo>
                <a:lnTo>
                  <a:pt x="28" y="2"/>
                </a:lnTo>
                <a:lnTo>
                  <a:pt x="26" y="0"/>
                </a:lnTo>
                <a:lnTo>
                  <a:pt x="24" y="0"/>
                </a:lnTo>
                <a:lnTo>
                  <a:pt x="24" y="0"/>
                </a:lnTo>
                <a:lnTo>
                  <a:pt x="22" y="0"/>
                </a:lnTo>
                <a:lnTo>
                  <a:pt x="22" y="0"/>
                </a:lnTo>
                <a:lnTo>
                  <a:pt x="20" y="0"/>
                </a:lnTo>
                <a:lnTo>
                  <a:pt x="18" y="2"/>
                </a:lnTo>
                <a:lnTo>
                  <a:pt x="16" y="2"/>
                </a:lnTo>
                <a:lnTo>
                  <a:pt x="14" y="4"/>
                </a:lnTo>
                <a:lnTo>
                  <a:pt x="12" y="6"/>
                </a:lnTo>
                <a:lnTo>
                  <a:pt x="10" y="8"/>
                </a:lnTo>
                <a:lnTo>
                  <a:pt x="8" y="8"/>
                </a:lnTo>
                <a:lnTo>
                  <a:pt x="8" y="10"/>
                </a:lnTo>
                <a:lnTo>
                  <a:pt x="6" y="14"/>
                </a:lnTo>
                <a:lnTo>
                  <a:pt x="4" y="16"/>
                </a:lnTo>
                <a:lnTo>
                  <a:pt x="4" y="18"/>
                </a:lnTo>
                <a:lnTo>
                  <a:pt x="2" y="20"/>
                </a:lnTo>
                <a:lnTo>
                  <a:pt x="2" y="20"/>
                </a:lnTo>
                <a:lnTo>
                  <a:pt x="0" y="22"/>
                </a:lnTo>
                <a:lnTo>
                  <a:pt x="0" y="24"/>
                </a:lnTo>
                <a:lnTo>
                  <a:pt x="0" y="26"/>
                </a:lnTo>
                <a:lnTo>
                  <a:pt x="0" y="28"/>
                </a:lnTo>
                <a:lnTo>
                  <a:pt x="0" y="30"/>
                </a:lnTo>
                <a:lnTo>
                  <a:pt x="0" y="32"/>
                </a:lnTo>
                <a:lnTo>
                  <a:pt x="0" y="32"/>
                </a:lnTo>
                <a:lnTo>
                  <a:pt x="0" y="34"/>
                </a:lnTo>
                <a:lnTo>
                  <a:pt x="2" y="36"/>
                </a:lnTo>
                <a:lnTo>
                  <a:pt x="2" y="36"/>
                </a:lnTo>
                <a:lnTo>
                  <a:pt x="2" y="36"/>
                </a:lnTo>
                <a:lnTo>
                  <a:pt x="4" y="38"/>
                </a:lnTo>
                <a:lnTo>
                  <a:pt x="4" y="38"/>
                </a:lnTo>
                <a:lnTo>
                  <a:pt x="4" y="38"/>
                </a:lnTo>
                <a:lnTo>
                  <a:pt x="6" y="38"/>
                </a:lnTo>
                <a:lnTo>
                  <a:pt x="8" y="38"/>
                </a:lnTo>
                <a:lnTo>
                  <a:pt x="10" y="36"/>
                </a:lnTo>
                <a:lnTo>
                  <a:pt x="12" y="36"/>
                </a:lnTo>
                <a:lnTo>
                  <a:pt x="16" y="34"/>
                </a:lnTo>
                <a:lnTo>
                  <a:pt x="18" y="32"/>
                </a:lnTo>
                <a:lnTo>
                  <a:pt x="20" y="32"/>
                </a:lnTo>
                <a:lnTo>
                  <a:pt x="22" y="32"/>
                </a:lnTo>
                <a:lnTo>
                  <a:pt x="24" y="32"/>
                </a:lnTo>
                <a:lnTo>
                  <a:pt x="26" y="32"/>
                </a:lnTo>
                <a:lnTo>
                  <a:pt x="26" y="32"/>
                </a:lnTo>
                <a:lnTo>
                  <a:pt x="28" y="32"/>
                </a:lnTo>
                <a:lnTo>
                  <a:pt x="28" y="32"/>
                </a:lnTo>
                <a:lnTo>
                  <a:pt x="28" y="32"/>
                </a:lnTo>
                <a:lnTo>
                  <a:pt x="28" y="34"/>
                </a:lnTo>
                <a:lnTo>
                  <a:pt x="30" y="34"/>
                </a:lnTo>
                <a:lnTo>
                  <a:pt x="30" y="36"/>
                </a:lnTo>
                <a:lnTo>
                  <a:pt x="30" y="38"/>
                </a:lnTo>
                <a:lnTo>
                  <a:pt x="30" y="38"/>
                </a:lnTo>
                <a:lnTo>
                  <a:pt x="30" y="42"/>
                </a:lnTo>
                <a:lnTo>
                  <a:pt x="30" y="44"/>
                </a:lnTo>
                <a:lnTo>
                  <a:pt x="28" y="48"/>
                </a:lnTo>
                <a:lnTo>
                  <a:pt x="28" y="50"/>
                </a:lnTo>
                <a:lnTo>
                  <a:pt x="28" y="52"/>
                </a:lnTo>
                <a:lnTo>
                  <a:pt x="28" y="52"/>
                </a:lnTo>
                <a:lnTo>
                  <a:pt x="28" y="54"/>
                </a:lnTo>
                <a:lnTo>
                  <a:pt x="26" y="56"/>
                </a:lnTo>
                <a:lnTo>
                  <a:pt x="22" y="58"/>
                </a:lnTo>
                <a:lnTo>
                  <a:pt x="22" y="60"/>
                </a:lnTo>
                <a:lnTo>
                  <a:pt x="20" y="62"/>
                </a:lnTo>
                <a:lnTo>
                  <a:pt x="20" y="62"/>
                </a:lnTo>
                <a:lnTo>
                  <a:pt x="20" y="64"/>
                </a:lnTo>
                <a:lnTo>
                  <a:pt x="20" y="64"/>
                </a:lnTo>
                <a:lnTo>
                  <a:pt x="20" y="64"/>
                </a:lnTo>
                <a:lnTo>
                  <a:pt x="20" y="66"/>
                </a:lnTo>
                <a:lnTo>
                  <a:pt x="20" y="66"/>
                </a:lnTo>
                <a:lnTo>
                  <a:pt x="22" y="66"/>
                </a:lnTo>
                <a:lnTo>
                  <a:pt x="24" y="66"/>
                </a:lnTo>
                <a:lnTo>
                  <a:pt x="24" y="66"/>
                </a:lnTo>
                <a:lnTo>
                  <a:pt x="26" y="66"/>
                </a:lnTo>
                <a:lnTo>
                  <a:pt x="28" y="66"/>
                </a:lnTo>
                <a:lnTo>
                  <a:pt x="30" y="64"/>
                </a:lnTo>
                <a:lnTo>
                  <a:pt x="34" y="62"/>
                </a:lnTo>
                <a:lnTo>
                  <a:pt x="38" y="60"/>
                </a:lnTo>
                <a:lnTo>
                  <a:pt x="38" y="60"/>
                </a:lnTo>
                <a:lnTo>
                  <a:pt x="40" y="60"/>
                </a:lnTo>
                <a:lnTo>
                  <a:pt x="42" y="60"/>
                </a:lnTo>
                <a:lnTo>
                  <a:pt x="42" y="60"/>
                </a:lnTo>
                <a:lnTo>
                  <a:pt x="46" y="60"/>
                </a:lnTo>
                <a:lnTo>
                  <a:pt x="48" y="62"/>
                </a:lnTo>
                <a:lnTo>
                  <a:pt x="52" y="62"/>
                </a:lnTo>
                <a:lnTo>
                  <a:pt x="54" y="64"/>
                </a:lnTo>
                <a:lnTo>
                  <a:pt x="58" y="66"/>
                </a:lnTo>
                <a:lnTo>
                  <a:pt x="60" y="66"/>
                </a:lnTo>
                <a:lnTo>
                  <a:pt x="64" y="68"/>
                </a:lnTo>
                <a:lnTo>
                  <a:pt x="66" y="70"/>
                </a:lnTo>
                <a:lnTo>
                  <a:pt x="66" y="70"/>
                </a:lnTo>
                <a:lnTo>
                  <a:pt x="68" y="72"/>
                </a:lnTo>
                <a:lnTo>
                  <a:pt x="68" y="76"/>
                </a:lnTo>
                <a:lnTo>
                  <a:pt x="70" y="78"/>
                </a:lnTo>
                <a:lnTo>
                  <a:pt x="70" y="78"/>
                </a:lnTo>
                <a:lnTo>
                  <a:pt x="72" y="80"/>
                </a:lnTo>
                <a:lnTo>
                  <a:pt x="72" y="80"/>
                </a:lnTo>
                <a:lnTo>
                  <a:pt x="72" y="80"/>
                </a:lnTo>
                <a:lnTo>
                  <a:pt x="72" y="80"/>
                </a:lnTo>
                <a:lnTo>
                  <a:pt x="74" y="80"/>
                </a:lnTo>
                <a:lnTo>
                  <a:pt x="74" y="80"/>
                </a:lnTo>
                <a:lnTo>
                  <a:pt x="76" y="80"/>
                </a:lnTo>
                <a:lnTo>
                  <a:pt x="76" y="78"/>
                </a:lnTo>
                <a:lnTo>
                  <a:pt x="78" y="78"/>
                </a:lnTo>
                <a:lnTo>
                  <a:pt x="80" y="76"/>
                </a:lnTo>
                <a:lnTo>
                  <a:pt x="80" y="74"/>
                </a:lnTo>
                <a:lnTo>
                  <a:pt x="84" y="70"/>
                </a:lnTo>
                <a:lnTo>
                  <a:pt x="86" y="68"/>
                </a:lnTo>
                <a:lnTo>
                  <a:pt x="88" y="64"/>
                </a:lnTo>
                <a:lnTo>
                  <a:pt x="90" y="62"/>
                </a:lnTo>
                <a:lnTo>
                  <a:pt x="90" y="62"/>
                </a:lnTo>
                <a:lnTo>
                  <a:pt x="92" y="60"/>
                </a:lnTo>
                <a:lnTo>
                  <a:pt x="92" y="60"/>
                </a:lnTo>
                <a:lnTo>
                  <a:pt x="94" y="60"/>
                </a:lnTo>
                <a:lnTo>
                  <a:pt x="94" y="60"/>
                </a:lnTo>
                <a:lnTo>
                  <a:pt x="96" y="60"/>
                </a:lnTo>
                <a:lnTo>
                  <a:pt x="100" y="60"/>
                </a:lnTo>
                <a:lnTo>
                  <a:pt x="102" y="60"/>
                </a:lnTo>
                <a:lnTo>
                  <a:pt x="104" y="60"/>
                </a:lnTo>
                <a:lnTo>
                  <a:pt x="106" y="60"/>
                </a:lnTo>
                <a:lnTo>
                  <a:pt x="108" y="60"/>
                </a:lnTo>
                <a:lnTo>
                  <a:pt x="110" y="60"/>
                </a:lnTo>
                <a:lnTo>
                  <a:pt x="110" y="60"/>
                </a:lnTo>
                <a:lnTo>
                  <a:pt x="112" y="58"/>
                </a:lnTo>
                <a:lnTo>
                  <a:pt x="114" y="58"/>
                </a:lnTo>
                <a:lnTo>
                  <a:pt x="118" y="56"/>
                </a:lnTo>
                <a:lnTo>
                  <a:pt x="120" y="54"/>
                </a:lnTo>
                <a:lnTo>
                  <a:pt x="122" y="52"/>
                </a:lnTo>
                <a:lnTo>
                  <a:pt x="124" y="50"/>
                </a:lnTo>
                <a:lnTo>
                  <a:pt x="126" y="48"/>
                </a:lnTo>
                <a:lnTo>
                  <a:pt x="128" y="48"/>
                </a:lnTo>
                <a:lnTo>
                  <a:pt x="130" y="46"/>
                </a:lnTo>
                <a:lnTo>
                  <a:pt x="130" y="42"/>
                </a:lnTo>
                <a:lnTo>
                  <a:pt x="132" y="40"/>
                </a:lnTo>
                <a:lnTo>
                  <a:pt x="132" y="38"/>
                </a:lnTo>
                <a:lnTo>
                  <a:pt x="132" y="34"/>
                </a:lnTo>
                <a:lnTo>
                  <a:pt x="132" y="32"/>
                </a:lnTo>
                <a:lnTo>
                  <a:pt x="132" y="30"/>
                </a:lnTo>
                <a:lnTo>
                  <a:pt x="134" y="26"/>
                </a:lnTo>
                <a:lnTo>
                  <a:pt x="132" y="24"/>
                </a:lnTo>
                <a:lnTo>
                  <a:pt x="132" y="22"/>
                </a:lnTo>
                <a:lnTo>
                  <a:pt x="132" y="18"/>
                </a:lnTo>
                <a:lnTo>
                  <a:pt x="132" y="14"/>
                </a:lnTo>
                <a:lnTo>
                  <a:pt x="132" y="12"/>
                </a:lnTo>
                <a:lnTo>
                  <a:pt x="132" y="10"/>
                </a:lnTo>
                <a:lnTo>
                  <a:pt x="130" y="8"/>
                </a:lnTo>
                <a:lnTo>
                  <a:pt x="130" y="8"/>
                </a:lnTo>
                <a:lnTo>
                  <a:pt x="130" y="6"/>
                </a:lnTo>
                <a:lnTo>
                  <a:pt x="128" y="4"/>
                </a:lnTo>
                <a:lnTo>
                  <a:pt x="128" y="4"/>
                </a:lnTo>
                <a:lnTo>
                  <a:pt x="128" y="4"/>
                </a:lnTo>
                <a:lnTo>
                  <a:pt x="126" y="4"/>
                </a:lnTo>
                <a:lnTo>
                  <a:pt x="124" y="2"/>
                </a:lnTo>
                <a:lnTo>
                  <a:pt x="122" y="2"/>
                </a:lnTo>
                <a:lnTo>
                  <a:pt x="122" y="2"/>
                </a:lnTo>
                <a:lnTo>
                  <a:pt x="120" y="2"/>
                </a:lnTo>
                <a:lnTo>
                  <a:pt x="116" y="2"/>
                </a:lnTo>
                <a:lnTo>
                  <a:pt x="112" y="2"/>
                </a:lnTo>
                <a:lnTo>
                  <a:pt x="108" y="4"/>
                </a:lnTo>
                <a:lnTo>
                  <a:pt x="102" y="4"/>
                </a:lnTo>
                <a:lnTo>
                  <a:pt x="102" y="4"/>
                </a:lnTo>
                <a:lnTo>
                  <a:pt x="100" y="4"/>
                </a:lnTo>
                <a:lnTo>
                  <a:pt x="98" y="6"/>
                </a:lnTo>
                <a:lnTo>
                  <a:pt x="90" y="8"/>
                </a:lnTo>
                <a:lnTo>
                  <a:pt x="86" y="10"/>
                </a:lnTo>
                <a:lnTo>
                  <a:pt x="84" y="10"/>
                </a:lnTo>
                <a:lnTo>
                  <a:pt x="80" y="12"/>
                </a:lnTo>
                <a:lnTo>
                  <a:pt x="80" y="12"/>
                </a:lnTo>
                <a:lnTo>
                  <a:pt x="78" y="12"/>
                </a:lnTo>
                <a:lnTo>
                  <a:pt x="76" y="12"/>
                </a:lnTo>
                <a:lnTo>
                  <a:pt x="74" y="12"/>
                </a:lnTo>
                <a:lnTo>
                  <a:pt x="74" y="10"/>
                </a:lnTo>
                <a:lnTo>
                  <a:pt x="72" y="10"/>
                </a:lnTo>
                <a:lnTo>
                  <a:pt x="68" y="8"/>
                </a:lnTo>
                <a:lnTo>
                  <a:pt x="64" y="6"/>
                </a:lnTo>
                <a:lnTo>
                  <a:pt x="60" y="4"/>
                </a:lnTo>
                <a:lnTo>
                  <a:pt x="58" y="4"/>
                </a:lnTo>
                <a:lnTo>
                  <a:pt x="56" y="2"/>
                </a:lnTo>
                <a:lnTo>
                  <a:pt x="54" y="2"/>
                </a:lnTo>
                <a:lnTo>
                  <a:pt x="54" y="2"/>
                </a:lnTo>
                <a:lnTo>
                  <a:pt x="52" y="2"/>
                </a:lnTo>
                <a:lnTo>
                  <a:pt x="50" y="2"/>
                </a:lnTo>
                <a:lnTo>
                  <a:pt x="50" y="2"/>
                </a:lnTo>
                <a:lnTo>
                  <a:pt x="48" y="2"/>
                </a:lnTo>
                <a:lnTo>
                  <a:pt x="48" y="4"/>
                </a:lnTo>
                <a:lnTo>
                  <a:pt x="48" y="4"/>
                </a:lnTo>
                <a:lnTo>
                  <a:pt x="46" y="6"/>
                </a:lnTo>
                <a:lnTo>
                  <a:pt x="46" y="8"/>
                </a:lnTo>
                <a:lnTo>
                  <a:pt x="44" y="10"/>
                </a:lnTo>
                <a:lnTo>
                  <a:pt x="42" y="12"/>
                </a:lnTo>
                <a:lnTo>
                  <a:pt x="42" y="14"/>
                </a:lnTo>
                <a:lnTo>
                  <a:pt x="42" y="14"/>
                </a:lnTo>
                <a:lnTo>
                  <a:pt x="42" y="14"/>
                </a:lnTo>
                <a:lnTo>
                  <a:pt x="40" y="1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1" name="Freeform 254"/>
          <p:cNvSpPr>
            <a:spLocks/>
          </p:cNvSpPr>
          <p:nvPr/>
        </p:nvSpPr>
        <p:spPr bwMode="auto">
          <a:xfrm>
            <a:off x="4761121" y="2785962"/>
            <a:ext cx="204385" cy="96996"/>
          </a:xfrm>
          <a:custGeom>
            <a:avLst/>
            <a:gdLst>
              <a:gd name="T0" fmla="*/ 86 w 118"/>
              <a:gd name="T1" fmla="*/ 56 h 56"/>
              <a:gd name="T2" fmla="*/ 86 w 118"/>
              <a:gd name="T3" fmla="*/ 48 h 56"/>
              <a:gd name="T4" fmla="*/ 84 w 118"/>
              <a:gd name="T5" fmla="*/ 46 h 56"/>
              <a:gd name="T6" fmla="*/ 80 w 118"/>
              <a:gd name="T7" fmla="*/ 42 h 56"/>
              <a:gd name="T8" fmla="*/ 72 w 118"/>
              <a:gd name="T9" fmla="*/ 38 h 56"/>
              <a:gd name="T10" fmla="*/ 62 w 118"/>
              <a:gd name="T11" fmla="*/ 34 h 56"/>
              <a:gd name="T12" fmla="*/ 56 w 118"/>
              <a:gd name="T13" fmla="*/ 34 h 56"/>
              <a:gd name="T14" fmla="*/ 50 w 118"/>
              <a:gd name="T15" fmla="*/ 36 h 56"/>
              <a:gd name="T16" fmla="*/ 46 w 118"/>
              <a:gd name="T17" fmla="*/ 40 h 56"/>
              <a:gd name="T18" fmla="*/ 34 w 118"/>
              <a:gd name="T19" fmla="*/ 48 h 56"/>
              <a:gd name="T20" fmla="*/ 28 w 118"/>
              <a:gd name="T21" fmla="*/ 52 h 56"/>
              <a:gd name="T22" fmla="*/ 24 w 118"/>
              <a:gd name="T23" fmla="*/ 54 h 56"/>
              <a:gd name="T24" fmla="*/ 12 w 118"/>
              <a:gd name="T25" fmla="*/ 54 h 56"/>
              <a:gd name="T26" fmla="*/ 2 w 118"/>
              <a:gd name="T27" fmla="*/ 50 h 56"/>
              <a:gd name="T28" fmla="*/ 0 w 118"/>
              <a:gd name="T29" fmla="*/ 38 h 56"/>
              <a:gd name="T30" fmla="*/ 0 w 118"/>
              <a:gd name="T31" fmla="*/ 30 h 56"/>
              <a:gd name="T32" fmla="*/ 2 w 118"/>
              <a:gd name="T33" fmla="*/ 26 h 56"/>
              <a:gd name="T34" fmla="*/ 6 w 118"/>
              <a:gd name="T35" fmla="*/ 22 h 56"/>
              <a:gd name="T36" fmla="*/ 8 w 118"/>
              <a:gd name="T37" fmla="*/ 18 h 56"/>
              <a:gd name="T38" fmla="*/ 10 w 118"/>
              <a:gd name="T39" fmla="*/ 18 h 56"/>
              <a:gd name="T40" fmla="*/ 14 w 118"/>
              <a:gd name="T41" fmla="*/ 20 h 56"/>
              <a:gd name="T42" fmla="*/ 16 w 118"/>
              <a:gd name="T43" fmla="*/ 22 h 56"/>
              <a:gd name="T44" fmla="*/ 20 w 118"/>
              <a:gd name="T45" fmla="*/ 32 h 56"/>
              <a:gd name="T46" fmla="*/ 22 w 118"/>
              <a:gd name="T47" fmla="*/ 34 h 56"/>
              <a:gd name="T48" fmla="*/ 26 w 118"/>
              <a:gd name="T49" fmla="*/ 36 h 56"/>
              <a:gd name="T50" fmla="*/ 32 w 118"/>
              <a:gd name="T51" fmla="*/ 36 h 56"/>
              <a:gd name="T52" fmla="*/ 36 w 118"/>
              <a:gd name="T53" fmla="*/ 36 h 56"/>
              <a:gd name="T54" fmla="*/ 38 w 118"/>
              <a:gd name="T55" fmla="*/ 34 h 56"/>
              <a:gd name="T56" fmla="*/ 40 w 118"/>
              <a:gd name="T57" fmla="*/ 28 h 56"/>
              <a:gd name="T58" fmla="*/ 42 w 118"/>
              <a:gd name="T59" fmla="*/ 20 h 56"/>
              <a:gd name="T60" fmla="*/ 40 w 118"/>
              <a:gd name="T61" fmla="*/ 18 h 56"/>
              <a:gd name="T62" fmla="*/ 38 w 118"/>
              <a:gd name="T63" fmla="*/ 16 h 56"/>
              <a:gd name="T64" fmla="*/ 30 w 118"/>
              <a:gd name="T65" fmla="*/ 14 h 56"/>
              <a:gd name="T66" fmla="*/ 28 w 118"/>
              <a:gd name="T67" fmla="*/ 14 h 56"/>
              <a:gd name="T68" fmla="*/ 26 w 118"/>
              <a:gd name="T69" fmla="*/ 8 h 56"/>
              <a:gd name="T70" fmla="*/ 28 w 118"/>
              <a:gd name="T71" fmla="*/ 2 h 56"/>
              <a:gd name="T72" fmla="*/ 40 w 118"/>
              <a:gd name="T73" fmla="*/ 0 h 56"/>
              <a:gd name="T74" fmla="*/ 50 w 118"/>
              <a:gd name="T75" fmla="*/ 0 h 56"/>
              <a:gd name="T76" fmla="*/ 54 w 118"/>
              <a:gd name="T77" fmla="*/ 0 h 56"/>
              <a:gd name="T78" fmla="*/ 58 w 118"/>
              <a:gd name="T79" fmla="*/ 4 h 56"/>
              <a:gd name="T80" fmla="*/ 64 w 118"/>
              <a:gd name="T81" fmla="*/ 10 h 56"/>
              <a:gd name="T82" fmla="*/ 66 w 118"/>
              <a:gd name="T83" fmla="*/ 12 h 56"/>
              <a:gd name="T84" fmla="*/ 74 w 118"/>
              <a:gd name="T85" fmla="*/ 14 h 56"/>
              <a:gd name="T86" fmla="*/ 92 w 118"/>
              <a:gd name="T87" fmla="*/ 14 h 56"/>
              <a:gd name="T88" fmla="*/ 116 w 118"/>
              <a:gd name="T89" fmla="*/ 36 h 56"/>
              <a:gd name="T90" fmla="*/ 110 w 118"/>
              <a:gd name="T91" fmla="*/ 40 h 56"/>
              <a:gd name="T92" fmla="*/ 106 w 118"/>
              <a:gd name="T93" fmla="*/ 42 h 56"/>
              <a:gd name="T94" fmla="*/ 104 w 118"/>
              <a:gd name="T95" fmla="*/ 40 h 56"/>
              <a:gd name="T96" fmla="*/ 98 w 118"/>
              <a:gd name="T97" fmla="*/ 38 h 56"/>
              <a:gd name="T98" fmla="*/ 94 w 118"/>
              <a:gd name="T99" fmla="*/ 36 h 56"/>
              <a:gd name="T100" fmla="*/ 92 w 118"/>
              <a:gd name="T101" fmla="*/ 38 h 56"/>
              <a:gd name="T102" fmla="*/ 90 w 118"/>
              <a:gd name="T103" fmla="*/ 40 h 56"/>
              <a:gd name="T104" fmla="*/ 88 w 118"/>
              <a:gd name="T105" fmla="*/ 48 h 56"/>
              <a:gd name="T106" fmla="*/ 86 w 118"/>
              <a:gd name="T10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56">
                <a:moveTo>
                  <a:pt x="86" y="56"/>
                </a:moveTo>
                <a:lnTo>
                  <a:pt x="86" y="56"/>
                </a:lnTo>
                <a:lnTo>
                  <a:pt x="86" y="56"/>
                </a:lnTo>
                <a:lnTo>
                  <a:pt x="86" y="52"/>
                </a:lnTo>
                <a:lnTo>
                  <a:pt x="86" y="50"/>
                </a:lnTo>
                <a:lnTo>
                  <a:pt x="86" y="48"/>
                </a:lnTo>
                <a:lnTo>
                  <a:pt x="86" y="48"/>
                </a:lnTo>
                <a:lnTo>
                  <a:pt x="84" y="46"/>
                </a:lnTo>
                <a:lnTo>
                  <a:pt x="84" y="46"/>
                </a:lnTo>
                <a:lnTo>
                  <a:pt x="82" y="44"/>
                </a:lnTo>
                <a:lnTo>
                  <a:pt x="82" y="42"/>
                </a:lnTo>
                <a:lnTo>
                  <a:pt x="80" y="42"/>
                </a:lnTo>
                <a:lnTo>
                  <a:pt x="78" y="40"/>
                </a:lnTo>
                <a:lnTo>
                  <a:pt x="76" y="40"/>
                </a:lnTo>
                <a:lnTo>
                  <a:pt x="72" y="38"/>
                </a:lnTo>
                <a:lnTo>
                  <a:pt x="68" y="36"/>
                </a:lnTo>
                <a:lnTo>
                  <a:pt x="64" y="36"/>
                </a:lnTo>
                <a:lnTo>
                  <a:pt x="62" y="34"/>
                </a:lnTo>
                <a:lnTo>
                  <a:pt x="60" y="34"/>
                </a:lnTo>
                <a:lnTo>
                  <a:pt x="58" y="34"/>
                </a:lnTo>
                <a:lnTo>
                  <a:pt x="56" y="34"/>
                </a:lnTo>
                <a:lnTo>
                  <a:pt x="54" y="34"/>
                </a:lnTo>
                <a:lnTo>
                  <a:pt x="52" y="36"/>
                </a:lnTo>
                <a:lnTo>
                  <a:pt x="50" y="36"/>
                </a:lnTo>
                <a:lnTo>
                  <a:pt x="48" y="38"/>
                </a:lnTo>
                <a:lnTo>
                  <a:pt x="48" y="38"/>
                </a:lnTo>
                <a:lnTo>
                  <a:pt x="46" y="40"/>
                </a:lnTo>
                <a:lnTo>
                  <a:pt x="42" y="42"/>
                </a:lnTo>
                <a:lnTo>
                  <a:pt x="38" y="46"/>
                </a:lnTo>
                <a:lnTo>
                  <a:pt x="34" y="48"/>
                </a:lnTo>
                <a:lnTo>
                  <a:pt x="32" y="50"/>
                </a:lnTo>
                <a:lnTo>
                  <a:pt x="30" y="52"/>
                </a:lnTo>
                <a:lnTo>
                  <a:pt x="28" y="52"/>
                </a:lnTo>
                <a:lnTo>
                  <a:pt x="26" y="52"/>
                </a:lnTo>
                <a:lnTo>
                  <a:pt x="26" y="52"/>
                </a:lnTo>
                <a:lnTo>
                  <a:pt x="24" y="54"/>
                </a:lnTo>
                <a:lnTo>
                  <a:pt x="20" y="54"/>
                </a:lnTo>
                <a:lnTo>
                  <a:pt x="16" y="54"/>
                </a:lnTo>
                <a:lnTo>
                  <a:pt x="12" y="54"/>
                </a:lnTo>
                <a:lnTo>
                  <a:pt x="6" y="54"/>
                </a:lnTo>
                <a:lnTo>
                  <a:pt x="2" y="54"/>
                </a:lnTo>
                <a:lnTo>
                  <a:pt x="2" y="50"/>
                </a:lnTo>
                <a:lnTo>
                  <a:pt x="2" y="48"/>
                </a:lnTo>
                <a:lnTo>
                  <a:pt x="0" y="44"/>
                </a:lnTo>
                <a:lnTo>
                  <a:pt x="0" y="38"/>
                </a:lnTo>
                <a:lnTo>
                  <a:pt x="0" y="34"/>
                </a:lnTo>
                <a:lnTo>
                  <a:pt x="0" y="32"/>
                </a:lnTo>
                <a:lnTo>
                  <a:pt x="0" y="30"/>
                </a:lnTo>
                <a:lnTo>
                  <a:pt x="0" y="30"/>
                </a:lnTo>
                <a:lnTo>
                  <a:pt x="0" y="28"/>
                </a:lnTo>
                <a:lnTo>
                  <a:pt x="2" y="26"/>
                </a:lnTo>
                <a:lnTo>
                  <a:pt x="2" y="26"/>
                </a:lnTo>
                <a:lnTo>
                  <a:pt x="4" y="24"/>
                </a:lnTo>
                <a:lnTo>
                  <a:pt x="6" y="22"/>
                </a:lnTo>
                <a:lnTo>
                  <a:pt x="6" y="20"/>
                </a:lnTo>
                <a:lnTo>
                  <a:pt x="8" y="20"/>
                </a:lnTo>
                <a:lnTo>
                  <a:pt x="8" y="18"/>
                </a:lnTo>
                <a:lnTo>
                  <a:pt x="10" y="18"/>
                </a:lnTo>
                <a:lnTo>
                  <a:pt x="10" y="18"/>
                </a:lnTo>
                <a:lnTo>
                  <a:pt x="10" y="18"/>
                </a:lnTo>
                <a:lnTo>
                  <a:pt x="12" y="18"/>
                </a:lnTo>
                <a:lnTo>
                  <a:pt x="12" y="18"/>
                </a:lnTo>
                <a:lnTo>
                  <a:pt x="14" y="20"/>
                </a:lnTo>
                <a:lnTo>
                  <a:pt x="14" y="20"/>
                </a:lnTo>
                <a:lnTo>
                  <a:pt x="14" y="22"/>
                </a:lnTo>
                <a:lnTo>
                  <a:pt x="16" y="22"/>
                </a:lnTo>
                <a:lnTo>
                  <a:pt x="16" y="26"/>
                </a:lnTo>
                <a:lnTo>
                  <a:pt x="18" y="28"/>
                </a:lnTo>
                <a:lnTo>
                  <a:pt x="20" y="32"/>
                </a:lnTo>
                <a:lnTo>
                  <a:pt x="20" y="32"/>
                </a:lnTo>
                <a:lnTo>
                  <a:pt x="20" y="34"/>
                </a:lnTo>
                <a:lnTo>
                  <a:pt x="22" y="34"/>
                </a:lnTo>
                <a:lnTo>
                  <a:pt x="22" y="34"/>
                </a:lnTo>
                <a:lnTo>
                  <a:pt x="24" y="36"/>
                </a:lnTo>
                <a:lnTo>
                  <a:pt x="26" y="36"/>
                </a:lnTo>
                <a:lnTo>
                  <a:pt x="28" y="36"/>
                </a:lnTo>
                <a:lnTo>
                  <a:pt x="30" y="36"/>
                </a:lnTo>
                <a:lnTo>
                  <a:pt x="32" y="36"/>
                </a:lnTo>
                <a:lnTo>
                  <a:pt x="34" y="36"/>
                </a:lnTo>
                <a:lnTo>
                  <a:pt x="36" y="36"/>
                </a:lnTo>
                <a:lnTo>
                  <a:pt x="36" y="36"/>
                </a:lnTo>
                <a:lnTo>
                  <a:pt x="38" y="34"/>
                </a:lnTo>
                <a:lnTo>
                  <a:pt x="38" y="34"/>
                </a:lnTo>
                <a:lnTo>
                  <a:pt x="38" y="34"/>
                </a:lnTo>
                <a:lnTo>
                  <a:pt x="40" y="32"/>
                </a:lnTo>
                <a:lnTo>
                  <a:pt x="40" y="30"/>
                </a:lnTo>
                <a:lnTo>
                  <a:pt x="40" y="28"/>
                </a:lnTo>
                <a:lnTo>
                  <a:pt x="42" y="26"/>
                </a:lnTo>
                <a:lnTo>
                  <a:pt x="42" y="22"/>
                </a:lnTo>
                <a:lnTo>
                  <a:pt x="42" y="20"/>
                </a:lnTo>
                <a:lnTo>
                  <a:pt x="42" y="20"/>
                </a:lnTo>
                <a:lnTo>
                  <a:pt x="40" y="20"/>
                </a:lnTo>
                <a:lnTo>
                  <a:pt x="40" y="18"/>
                </a:lnTo>
                <a:lnTo>
                  <a:pt x="40" y="18"/>
                </a:lnTo>
                <a:lnTo>
                  <a:pt x="38" y="18"/>
                </a:lnTo>
                <a:lnTo>
                  <a:pt x="38" y="16"/>
                </a:lnTo>
                <a:lnTo>
                  <a:pt x="36" y="16"/>
                </a:lnTo>
                <a:lnTo>
                  <a:pt x="32" y="16"/>
                </a:lnTo>
                <a:lnTo>
                  <a:pt x="30" y="14"/>
                </a:lnTo>
                <a:lnTo>
                  <a:pt x="30" y="14"/>
                </a:lnTo>
                <a:lnTo>
                  <a:pt x="30" y="14"/>
                </a:lnTo>
                <a:lnTo>
                  <a:pt x="28" y="14"/>
                </a:lnTo>
                <a:lnTo>
                  <a:pt x="28" y="12"/>
                </a:lnTo>
                <a:lnTo>
                  <a:pt x="28" y="10"/>
                </a:lnTo>
                <a:lnTo>
                  <a:pt x="26" y="8"/>
                </a:lnTo>
                <a:lnTo>
                  <a:pt x="26" y="4"/>
                </a:lnTo>
                <a:lnTo>
                  <a:pt x="24" y="2"/>
                </a:lnTo>
                <a:lnTo>
                  <a:pt x="28" y="2"/>
                </a:lnTo>
                <a:lnTo>
                  <a:pt x="32" y="2"/>
                </a:lnTo>
                <a:lnTo>
                  <a:pt x="36" y="0"/>
                </a:lnTo>
                <a:lnTo>
                  <a:pt x="40" y="0"/>
                </a:lnTo>
                <a:lnTo>
                  <a:pt x="46" y="0"/>
                </a:lnTo>
                <a:lnTo>
                  <a:pt x="48" y="0"/>
                </a:lnTo>
                <a:lnTo>
                  <a:pt x="50" y="0"/>
                </a:lnTo>
                <a:lnTo>
                  <a:pt x="52" y="0"/>
                </a:lnTo>
                <a:lnTo>
                  <a:pt x="52" y="0"/>
                </a:lnTo>
                <a:lnTo>
                  <a:pt x="54" y="0"/>
                </a:lnTo>
                <a:lnTo>
                  <a:pt x="54" y="0"/>
                </a:lnTo>
                <a:lnTo>
                  <a:pt x="56" y="2"/>
                </a:lnTo>
                <a:lnTo>
                  <a:pt x="58" y="4"/>
                </a:lnTo>
                <a:lnTo>
                  <a:pt x="60" y="6"/>
                </a:lnTo>
                <a:lnTo>
                  <a:pt x="62" y="8"/>
                </a:lnTo>
                <a:lnTo>
                  <a:pt x="64" y="10"/>
                </a:lnTo>
                <a:lnTo>
                  <a:pt x="66" y="12"/>
                </a:lnTo>
                <a:lnTo>
                  <a:pt x="66" y="12"/>
                </a:lnTo>
                <a:lnTo>
                  <a:pt x="66" y="12"/>
                </a:lnTo>
                <a:lnTo>
                  <a:pt x="68" y="12"/>
                </a:lnTo>
                <a:lnTo>
                  <a:pt x="70" y="14"/>
                </a:lnTo>
                <a:lnTo>
                  <a:pt x="74" y="14"/>
                </a:lnTo>
                <a:lnTo>
                  <a:pt x="78" y="14"/>
                </a:lnTo>
                <a:lnTo>
                  <a:pt x="84" y="14"/>
                </a:lnTo>
                <a:lnTo>
                  <a:pt x="92" y="14"/>
                </a:lnTo>
                <a:lnTo>
                  <a:pt x="94" y="14"/>
                </a:lnTo>
                <a:lnTo>
                  <a:pt x="118" y="34"/>
                </a:lnTo>
                <a:lnTo>
                  <a:pt x="116" y="36"/>
                </a:lnTo>
                <a:lnTo>
                  <a:pt x="114" y="38"/>
                </a:lnTo>
                <a:lnTo>
                  <a:pt x="112" y="40"/>
                </a:lnTo>
                <a:lnTo>
                  <a:pt x="110" y="40"/>
                </a:lnTo>
                <a:lnTo>
                  <a:pt x="108" y="42"/>
                </a:lnTo>
                <a:lnTo>
                  <a:pt x="108" y="42"/>
                </a:lnTo>
                <a:lnTo>
                  <a:pt x="106" y="42"/>
                </a:lnTo>
                <a:lnTo>
                  <a:pt x="106" y="42"/>
                </a:lnTo>
                <a:lnTo>
                  <a:pt x="104" y="42"/>
                </a:lnTo>
                <a:lnTo>
                  <a:pt x="104" y="40"/>
                </a:lnTo>
                <a:lnTo>
                  <a:pt x="102" y="40"/>
                </a:lnTo>
                <a:lnTo>
                  <a:pt x="100" y="38"/>
                </a:lnTo>
                <a:lnTo>
                  <a:pt x="98" y="38"/>
                </a:lnTo>
                <a:lnTo>
                  <a:pt x="96" y="36"/>
                </a:lnTo>
                <a:lnTo>
                  <a:pt x="94" y="36"/>
                </a:lnTo>
                <a:lnTo>
                  <a:pt x="94" y="36"/>
                </a:lnTo>
                <a:lnTo>
                  <a:pt x="92" y="36"/>
                </a:lnTo>
                <a:lnTo>
                  <a:pt x="92" y="36"/>
                </a:lnTo>
                <a:lnTo>
                  <a:pt x="92" y="38"/>
                </a:lnTo>
                <a:lnTo>
                  <a:pt x="90" y="38"/>
                </a:lnTo>
                <a:lnTo>
                  <a:pt x="90" y="40"/>
                </a:lnTo>
                <a:lnTo>
                  <a:pt x="90" y="40"/>
                </a:lnTo>
                <a:lnTo>
                  <a:pt x="88" y="42"/>
                </a:lnTo>
                <a:lnTo>
                  <a:pt x="88" y="44"/>
                </a:lnTo>
                <a:lnTo>
                  <a:pt x="88" y="48"/>
                </a:lnTo>
                <a:lnTo>
                  <a:pt x="86" y="50"/>
                </a:lnTo>
                <a:lnTo>
                  <a:pt x="86" y="54"/>
                </a:lnTo>
                <a:lnTo>
                  <a:pt x="86" y="5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2" name="Freeform 255"/>
          <p:cNvSpPr>
            <a:spLocks/>
          </p:cNvSpPr>
          <p:nvPr/>
        </p:nvSpPr>
        <p:spPr bwMode="auto">
          <a:xfrm>
            <a:off x="4761121" y="2785962"/>
            <a:ext cx="204385" cy="96996"/>
          </a:xfrm>
          <a:custGeom>
            <a:avLst/>
            <a:gdLst>
              <a:gd name="T0" fmla="*/ 86 w 118"/>
              <a:gd name="T1" fmla="*/ 56 h 56"/>
              <a:gd name="T2" fmla="*/ 86 w 118"/>
              <a:gd name="T3" fmla="*/ 48 h 56"/>
              <a:gd name="T4" fmla="*/ 84 w 118"/>
              <a:gd name="T5" fmla="*/ 46 h 56"/>
              <a:gd name="T6" fmla="*/ 80 w 118"/>
              <a:gd name="T7" fmla="*/ 42 h 56"/>
              <a:gd name="T8" fmla="*/ 72 w 118"/>
              <a:gd name="T9" fmla="*/ 38 h 56"/>
              <a:gd name="T10" fmla="*/ 62 w 118"/>
              <a:gd name="T11" fmla="*/ 34 h 56"/>
              <a:gd name="T12" fmla="*/ 56 w 118"/>
              <a:gd name="T13" fmla="*/ 34 h 56"/>
              <a:gd name="T14" fmla="*/ 50 w 118"/>
              <a:gd name="T15" fmla="*/ 36 h 56"/>
              <a:gd name="T16" fmla="*/ 46 w 118"/>
              <a:gd name="T17" fmla="*/ 40 h 56"/>
              <a:gd name="T18" fmla="*/ 34 w 118"/>
              <a:gd name="T19" fmla="*/ 48 h 56"/>
              <a:gd name="T20" fmla="*/ 28 w 118"/>
              <a:gd name="T21" fmla="*/ 52 h 56"/>
              <a:gd name="T22" fmla="*/ 24 w 118"/>
              <a:gd name="T23" fmla="*/ 54 h 56"/>
              <a:gd name="T24" fmla="*/ 12 w 118"/>
              <a:gd name="T25" fmla="*/ 54 h 56"/>
              <a:gd name="T26" fmla="*/ 2 w 118"/>
              <a:gd name="T27" fmla="*/ 50 h 56"/>
              <a:gd name="T28" fmla="*/ 0 w 118"/>
              <a:gd name="T29" fmla="*/ 38 h 56"/>
              <a:gd name="T30" fmla="*/ 0 w 118"/>
              <a:gd name="T31" fmla="*/ 30 h 56"/>
              <a:gd name="T32" fmla="*/ 2 w 118"/>
              <a:gd name="T33" fmla="*/ 26 h 56"/>
              <a:gd name="T34" fmla="*/ 6 w 118"/>
              <a:gd name="T35" fmla="*/ 22 h 56"/>
              <a:gd name="T36" fmla="*/ 8 w 118"/>
              <a:gd name="T37" fmla="*/ 18 h 56"/>
              <a:gd name="T38" fmla="*/ 10 w 118"/>
              <a:gd name="T39" fmla="*/ 18 h 56"/>
              <a:gd name="T40" fmla="*/ 14 w 118"/>
              <a:gd name="T41" fmla="*/ 20 h 56"/>
              <a:gd name="T42" fmla="*/ 16 w 118"/>
              <a:gd name="T43" fmla="*/ 22 h 56"/>
              <a:gd name="T44" fmla="*/ 20 w 118"/>
              <a:gd name="T45" fmla="*/ 32 h 56"/>
              <a:gd name="T46" fmla="*/ 22 w 118"/>
              <a:gd name="T47" fmla="*/ 34 h 56"/>
              <a:gd name="T48" fmla="*/ 26 w 118"/>
              <a:gd name="T49" fmla="*/ 36 h 56"/>
              <a:gd name="T50" fmla="*/ 32 w 118"/>
              <a:gd name="T51" fmla="*/ 36 h 56"/>
              <a:gd name="T52" fmla="*/ 36 w 118"/>
              <a:gd name="T53" fmla="*/ 36 h 56"/>
              <a:gd name="T54" fmla="*/ 38 w 118"/>
              <a:gd name="T55" fmla="*/ 34 h 56"/>
              <a:gd name="T56" fmla="*/ 40 w 118"/>
              <a:gd name="T57" fmla="*/ 28 h 56"/>
              <a:gd name="T58" fmla="*/ 42 w 118"/>
              <a:gd name="T59" fmla="*/ 20 h 56"/>
              <a:gd name="T60" fmla="*/ 40 w 118"/>
              <a:gd name="T61" fmla="*/ 18 h 56"/>
              <a:gd name="T62" fmla="*/ 38 w 118"/>
              <a:gd name="T63" fmla="*/ 16 h 56"/>
              <a:gd name="T64" fmla="*/ 30 w 118"/>
              <a:gd name="T65" fmla="*/ 14 h 56"/>
              <a:gd name="T66" fmla="*/ 28 w 118"/>
              <a:gd name="T67" fmla="*/ 14 h 56"/>
              <a:gd name="T68" fmla="*/ 26 w 118"/>
              <a:gd name="T69" fmla="*/ 8 h 56"/>
              <a:gd name="T70" fmla="*/ 28 w 118"/>
              <a:gd name="T71" fmla="*/ 2 h 56"/>
              <a:gd name="T72" fmla="*/ 40 w 118"/>
              <a:gd name="T73" fmla="*/ 0 h 56"/>
              <a:gd name="T74" fmla="*/ 50 w 118"/>
              <a:gd name="T75" fmla="*/ 0 h 56"/>
              <a:gd name="T76" fmla="*/ 54 w 118"/>
              <a:gd name="T77" fmla="*/ 0 h 56"/>
              <a:gd name="T78" fmla="*/ 58 w 118"/>
              <a:gd name="T79" fmla="*/ 4 h 56"/>
              <a:gd name="T80" fmla="*/ 64 w 118"/>
              <a:gd name="T81" fmla="*/ 10 h 56"/>
              <a:gd name="T82" fmla="*/ 66 w 118"/>
              <a:gd name="T83" fmla="*/ 12 h 56"/>
              <a:gd name="T84" fmla="*/ 74 w 118"/>
              <a:gd name="T85" fmla="*/ 14 h 56"/>
              <a:gd name="T86" fmla="*/ 92 w 118"/>
              <a:gd name="T87" fmla="*/ 14 h 56"/>
              <a:gd name="T88" fmla="*/ 116 w 118"/>
              <a:gd name="T89" fmla="*/ 36 h 56"/>
              <a:gd name="T90" fmla="*/ 110 w 118"/>
              <a:gd name="T91" fmla="*/ 40 h 56"/>
              <a:gd name="T92" fmla="*/ 106 w 118"/>
              <a:gd name="T93" fmla="*/ 42 h 56"/>
              <a:gd name="T94" fmla="*/ 104 w 118"/>
              <a:gd name="T95" fmla="*/ 40 h 56"/>
              <a:gd name="T96" fmla="*/ 98 w 118"/>
              <a:gd name="T97" fmla="*/ 38 h 56"/>
              <a:gd name="T98" fmla="*/ 94 w 118"/>
              <a:gd name="T99" fmla="*/ 36 h 56"/>
              <a:gd name="T100" fmla="*/ 92 w 118"/>
              <a:gd name="T101" fmla="*/ 38 h 56"/>
              <a:gd name="T102" fmla="*/ 90 w 118"/>
              <a:gd name="T103" fmla="*/ 40 h 56"/>
              <a:gd name="T104" fmla="*/ 88 w 118"/>
              <a:gd name="T105" fmla="*/ 48 h 56"/>
              <a:gd name="T106" fmla="*/ 86 w 118"/>
              <a:gd name="T10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56">
                <a:moveTo>
                  <a:pt x="86" y="56"/>
                </a:moveTo>
                <a:lnTo>
                  <a:pt x="86" y="56"/>
                </a:lnTo>
                <a:lnTo>
                  <a:pt x="86" y="56"/>
                </a:lnTo>
                <a:lnTo>
                  <a:pt x="86" y="52"/>
                </a:lnTo>
                <a:lnTo>
                  <a:pt x="86" y="50"/>
                </a:lnTo>
                <a:lnTo>
                  <a:pt x="86" y="48"/>
                </a:lnTo>
                <a:lnTo>
                  <a:pt x="86" y="48"/>
                </a:lnTo>
                <a:lnTo>
                  <a:pt x="84" y="46"/>
                </a:lnTo>
                <a:lnTo>
                  <a:pt x="84" y="46"/>
                </a:lnTo>
                <a:lnTo>
                  <a:pt x="82" y="44"/>
                </a:lnTo>
                <a:lnTo>
                  <a:pt x="82" y="42"/>
                </a:lnTo>
                <a:lnTo>
                  <a:pt x="80" y="42"/>
                </a:lnTo>
                <a:lnTo>
                  <a:pt x="78" y="40"/>
                </a:lnTo>
                <a:lnTo>
                  <a:pt x="76" y="40"/>
                </a:lnTo>
                <a:lnTo>
                  <a:pt x="72" y="38"/>
                </a:lnTo>
                <a:lnTo>
                  <a:pt x="68" y="36"/>
                </a:lnTo>
                <a:lnTo>
                  <a:pt x="64" y="36"/>
                </a:lnTo>
                <a:lnTo>
                  <a:pt x="62" y="34"/>
                </a:lnTo>
                <a:lnTo>
                  <a:pt x="60" y="34"/>
                </a:lnTo>
                <a:lnTo>
                  <a:pt x="58" y="34"/>
                </a:lnTo>
                <a:lnTo>
                  <a:pt x="56" y="34"/>
                </a:lnTo>
                <a:lnTo>
                  <a:pt x="54" y="34"/>
                </a:lnTo>
                <a:lnTo>
                  <a:pt x="52" y="36"/>
                </a:lnTo>
                <a:lnTo>
                  <a:pt x="50" y="36"/>
                </a:lnTo>
                <a:lnTo>
                  <a:pt x="48" y="38"/>
                </a:lnTo>
                <a:lnTo>
                  <a:pt x="48" y="38"/>
                </a:lnTo>
                <a:lnTo>
                  <a:pt x="46" y="40"/>
                </a:lnTo>
                <a:lnTo>
                  <a:pt x="42" y="42"/>
                </a:lnTo>
                <a:lnTo>
                  <a:pt x="38" y="46"/>
                </a:lnTo>
                <a:lnTo>
                  <a:pt x="34" y="48"/>
                </a:lnTo>
                <a:lnTo>
                  <a:pt x="32" y="50"/>
                </a:lnTo>
                <a:lnTo>
                  <a:pt x="30" y="52"/>
                </a:lnTo>
                <a:lnTo>
                  <a:pt x="28" y="52"/>
                </a:lnTo>
                <a:lnTo>
                  <a:pt x="26" y="52"/>
                </a:lnTo>
                <a:lnTo>
                  <a:pt x="26" y="52"/>
                </a:lnTo>
                <a:lnTo>
                  <a:pt x="24" y="54"/>
                </a:lnTo>
                <a:lnTo>
                  <a:pt x="20" y="54"/>
                </a:lnTo>
                <a:lnTo>
                  <a:pt x="16" y="54"/>
                </a:lnTo>
                <a:lnTo>
                  <a:pt x="12" y="54"/>
                </a:lnTo>
                <a:lnTo>
                  <a:pt x="6" y="54"/>
                </a:lnTo>
                <a:lnTo>
                  <a:pt x="2" y="54"/>
                </a:lnTo>
                <a:lnTo>
                  <a:pt x="2" y="50"/>
                </a:lnTo>
                <a:lnTo>
                  <a:pt x="2" y="48"/>
                </a:lnTo>
                <a:lnTo>
                  <a:pt x="0" y="44"/>
                </a:lnTo>
                <a:lnTo>
                  <a:pt x="0" y="38"/>
                </a:lnTo>
                <a:lnTo>
                  <a:pt x="0" y="34"/>
                </a:lnTo>
                <a:lnTo>
                  <a:pt x="0" y="32"/>
                </a:lnTo>
                <a:lnTo>
                  <a:pt x="0" y="30"/>
                </a:lnTo>
                <a:lnTo>
                  <a:pt x="0" y="30"/>
                </a:lnTo>
                <a:lnTo>
                  <a:pt x="0" y="28"/>
                </a:lnTo>
                <a:lnTo>
                  <a:pt x="2" y="26"/>
                </a:lnTo>
                <a:lnTo>
                  <a:pt x="2" y="26"/>
                </a:lnTo>
                <a:lnTo>
                  <a:pt x="4" y="24"/>
                </a:lnTo>
                <a:lnTo>
                  <a:pt x="6" y="22"/>
                </a:lnTo>
                <a:lnTo>
                  <a:pt x="6" y="20"/>
                </a:lnTo>
                <a:lnTo>
                  <a:pt x="8" y="20"/>
                </a:lnTo>
                <a:lnTo>
                  <a:pt x="8" y="18"/>
                </a:lnTo>
                <a:lnTo>
                  <a:pt x="10" y="18"/>
                </a:lnTo>
                <a:lnTo>
                  <a:pt x="10" y="18"/>
                </a:lnTo>
                <a:lnTo>
                  <a:pt x="10" y="18"/>
                </a:lnTo>
                <a:lnTo>
                  <a:pt x="12" y="18"/>
                </a:lnTo>
                <a:lnTo>
                  <a:pt x="12" y="18"/>
                </a:lnTo>
                <a:lnTo>
                  <a:pt x="14" y="20"/>
                </a:lnTo>
                <a:lnTo>
                  <a:pt x="14" y="20"/>
                </a:lnTo>
                <a:lnTo>
                  <a:pt x="14" y="22"/>
                </a:lnTo>
                <a:lnTo>
                  <a:pt x="16" y="22"/>
                </a:lnTo>
                <a:lnTo>
                  <a:pt x="16" y="26"/>
                </a:lnTo>
                <a:lnTo>
                  <a:pt x="18" y="28"/>
                </a:lnTo>
                <a:lnTo>
                  <a:pt x="20" y="32"/>
                </a:lnTo>
                <a:lnTo>
                  <a:pt x="20" y="32"/>
                </a:lnTo>
                <a:lnTo>
                  <a:pt x="20" y="34"/>
                </a:lnTo>
                <a:lnTo>
                  <a:pt x="22" y="34"/>
                </a:lnTo>
                <a:lnTo>
                  <a:pt x="22" y="34"/>
                </a:lnTo>
                <a:lnTo>
                  <a:pt x="24" y="36"/>
                </a:lnTo>
                <a:lnTo>
                  <a:pt x="26" y="36"/>
                </a:lnTo>
                <a:lnTo>
                  <a:pt x="28" y="36"/>
                </a:lnTo>
                <a:lnTo>
                  <a:pt x="30" y="36"/>
                </a:lnTo>
                <a:lnTo>
                  <a:pt x="32" y="36"/>
                </a:lnTo>
                <a:lnTo>
                  <a:pt x="34" y="36"/>
                </a:lnTo>
                <a:lnTo>
                  <a:pt x="36" y="36"/>
                </a:lnTo>
                <a:lnTo>
                  <a:pt x="36" y="36"/>
                </a:lnTo>
                <a:lnTo>
                  <a:pt x="38" y="34"/>
                </a:lnTo>
                <a:lnTo>
                  <a:pt x="38" y="34"/>
                </a:lnTo>
                <a:lnTo>
                  <a:pt x="38" y="34"/>
                </a:lnTo>
                <a:lnTo>
                  <a:pt x="40" y="32"/>
                </a:lnTo>
                <a:lnTo>
                  <a:pt x="40" y="30"/>
                </a:lnTo>
                <a:lnTo>
                  <a:pt x="40" y="28"/>
                </a:lnTo>
                <a:lnTo>
                  <a:pt x="42" y="26"/>
                </a:lnTo>
                <a:lnTo>
                  <a:pt x="42" y="22"/>
                </a:lnTo>
                <a:lnTo>
                  <a:pt x="42" y="20"/>
                </a:lnTo>
                <a:lnTo>
                  <a:pt x="42" y="20"/>
                </a:lnTo>
                <a:lnTo>
                  <a:pt x="40" y="20"/>
                </a:lnTo>
                <a:lnTo>
                  <a:pt x="40" y="18"/>
                </a:lnTo>
                <a:lnTo>
                  <a:pt x="40" y="18"/>
                </a:lnTo>
                <a:lnTo>
                  <a:pt x="38" y="18"/>
                </a:lnTo>
                <a:lnTo>
                  <a:pt x="38" y="16"/>
                </a:lnTo>
                <a:lnTo>
                  <a:pt x="36" y="16"/>
                </a:lnTo>
                <a:lnTo>
                  <a:pt x="32" y="16"/>
                </a:lnTo>
                <a:lnTo>
                  <a:pt x="30" y="14"/>
                </a:lnTo>
                <a:lnTo>
                  <a:pt x="30" y="14"/>
                </a:lnTo>
                <a:lnTo>
                  <a:pt x="30" y="14"/>
                </a:lnTo>
                <a:lnTo>
                  <a:pt x="28" y="14"/>
                </a:lnTo>
                <a:lnTo>
                  <a:pt x="28" y="12"/>
                </a:lnTo>
                <a:lnTo>
                  <a:pt x="28" y="10"/>
                </a:lnTo>
                <a:lnTo>
                  <a:pt x="26" y="8"/>
                </a:lnTo>
                <a:lnTo>
                  <a:pt x="26" y="4"/>
                </a:lnTo>
                <a:lnTo>
                  <a:pt x="24" y="2"/>
                </a:lnTo>
                <a:lnTo>
                  <a:pt x="28" y="2"/>
                </a:lnTo>
                <a:lnTo>
                  <a:pt x="32" y="2"/>
                </a:lnTo>
                <a:lnTo>
                  <a:pt x="36" y="0"/>
                </a:lnTo>
                <a:lnTo>
                  <a:pt x="40" y="0"/>
                </a:lnTo>
                <a:lnTo>
                  <a:pt x="46" y="0"/>
                </a:lnTo>
                <a:lnTo>
                  <a:pt x="48" y="0"/>
                </a:lnTo>
                <a:lnTo>
                  <a:pt x="50" y="0"/>
                </a:lnTo>
                <a:lnTo>
                  <a:pt x="52" y="0"/>
                </a:lnTo>
                <a:lnTo>
                  <a:pt x="52" y="0"/>
                </a:lnTo>
                <a:lnTo>
                  <a:pt x="54" y="0"/>
                </a:lnTo>
                <a:lnTo>
                  <a:pt x="54" y="0"/>
                </a:lnTo>
                <a:lnTo>
                  <a:pt x="56" y="2"/>
                </a:lnTo>
                <a:lnTo>
                  <a:pt x="58" y="4"/>
                </a:lnTo>
                <a:lnTo>
                  <a:pt x="60" y="6"/>
                </a:lnTo>
                <a:lnTo>
                  <a:pt x="62" y="8"/>
                </a:lnTo>
                <a:lnTo>
                  <a:pt x="64" y="10"/>
                </a:lnTo>
                <a:lnTo>
                  <a:pt x="66" y="12"/>
                </a:lnTo>
                <a:lnTo>
                  <a:pt x="66" y="12"/>
                </a:lnTo>
                <a:lnTo>
                  <a:pt x="66" y="12"/>
                </a:lnTo>
                <a:lnTo>
                  <a:pt x="68" y="12"/>
                </a:lnTo>
                <a:lnTo>
                  <a:pt x="70" y="14"/>
                </a:lnTo>
                <a:lnTo>
                  <a:pt x="74" y="14"/>
                </a:lnTo>
                <a:lnTo>
                  <a:pt x="78" y="14"/>
                </a:lnTo>
                <a:lnTo>
                  <a:pt x="84" y="14"/>
                </a:lnTo>
                <a:lnTo>
                  <a:pt x="92" y="14"/>
                </a:lnTo>
                <a:lnTo>
                  <a:pt x="94" y="14"/>
                </a:lnTo>
                <a:lnTo>
                  <a:pt x="118" y="34"/>
                </a:lnTo>
                <a:lnTo>
                  <a:pt x="116" y="36"/>
                </a:lnTo>
                <a:lnTo>
                  <a:pt x="114" y="38"/>
                </a:lnTo>
                <a:lnTo>
                  <a:pt x="112" y="40"/>
                </a:lnTo>
                <a:lnTo>
                  <a:pt x="110" y="40"/>
                </a:lnTo>
                <a:lnTo>
                  <a:pt x="108" y="42"/>
                </a:lnTo>
                <a:lnTo>
                  <a:pt x="108" y="42"/>
                </a:lnTo>
                <a:lnTo>
                  <a:pt x="106" y="42"/>
                </a:lnTo>
                <a:lnTo>
                  <a:pt x="106" y="42"/>
                </a:lnTo>
                <a:lnTo>
                  <a:pt x="104" y="42"/>
                </a:lnTo>
                <a:lnTo>
                  <a:pt x="104" y="40"/>
                </a:lnTo>
                <a:lnTo>
                  <a:pt x="102" y="40"/>
                </a:lnTo>
                <a:lnTo>
                  <a:pt x="100" y="38"/>
                </a:lnTo>
                <a:lnTo>
                  <a:pt x="98" y="38"/>
                </a:lnTo>
                <a:lnTo>
                  <a:pt x="96" y="36"/>
                </a:lnTo>
                <a:lnTo>
                  <a:pt x="94" y="36"/>
                </a:lnTo>
                <a:lnTo>
                  <a:pt x="94" y="36"/>
                </a:lnTo>
                <a:lnTo>
                  <a:pt x="92" y="36"/>
                </a:lnTo>
                <a:lnTo>
                  <a:pt x="92" y="36"/>
                </a:lnTo>
                <a:lnTo>
                  <a:pt x="92" y="38"/>
                </a:lnTo>
                <a:lnTo>
                  <a:pt x="90" y="38"/>
                </a:lnTo>
                <a:lnTo>
                  <a:pt x="90" y="40"/>
                </a:lnTo>
                <a:lnTo>
                  <a:pt x="90" y="40"/>
                </a:lnTo>
                <a:lnTo>
                  <a:pt x="88" y="42"/>
                </a:lnTo>
                <a:lnTo>
                  <a:pt x="88" y="44"/>
                </a:lnTo>
                <a:lnTo>
                  <a:pt x="88" y="48"/>
                </a:lnTo>
                <a:lnTo>
                  <a:pt x="86" y="50"/>
                </a:lnTo>
                <a:lnTo>
                  <a:pt x="86" y="54"/>
                </a:lnTo>
                <a:lnTo>
                  <a:pt x="86" y="5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3" name="Freeform 256"/>
          <p:cNvSpPr>
            <a:spLocks/>
          </p:cNvSpPr>
          <p:nvPr/>
        </p:nvSpPr>
        <p:spPr bwMode="auto">
          <a:xfrm>
            <a:off x="4792298" y="3302121"/>
            <a:ext cx="138566" cy="107389"/>
          </a:xfrm>
          <a:custGeom>
            <a:avLst/>
            <a:gdLst>
              <a:gd name="T0" fmla="*/ 44 w 80"/>
              <a:gd name="T1" fmla="*/ 54 h 62"/>
              <a:gd name="T2" fmla="*/ 40 w 80"/>
              <a:gd name="T3" fmla="*/ 54 h 62"/>
              <a:gd name="T4" fmla="*/ 36 w 80"/>
              <a:gd name="T5" fmla="*/ 58 h 62"/>
              <a:gd name="T6" fmla="*/ 32 w 80"/>
              <a:gd name="T7" fmla="*/ 62 h 62"/>
              <a:gd name="T8" fmla="*/ 28 w 80"/>
              <a:gd name="T9" fmla="*/ 62 h 62"/>
              <a:gd name="T10" fmla="*/ 20 w 80"/>
              <a:gd name="T11" fmla="*/ 58 h 62"/>
              <a:gd name="T12" fmla="*/ 16 w 80"/>
              <a:gd name="T13" fmla="*/ 58 h 62"/>
              <a:gd name="T14" fmla="*/ 10 w 80"/>
              <a:gd name="T15" fmla="*/ 46 h 62"/>
              <a:gd name="T16" fmla="*/ 8 w 80"/>
              <a:gd name="T17" fmla="*/ 36 h 62"/>
              <a:gd name="T18" fmla="*/ 8 w 80"/>
              <a:gd name="T19" fmla="*/ 32 h 62"/>
              <a:gd name="T20" fmla="*/ 2 w 80"/>
              <a:gd name="T21" fmla="*/ 22 h 62"/>
              <a:gd name="T22" fmla="*/ 0 w 80"/>
              <a:gd name="T23" fmla="*/ 16 h 62"/>
              <a:gd name="T24" fmla="*/ 0 w 80"/>
              <a:gd name="T25" fmla="*/ 12 h 62"/>
              <a:gd name="T26" fmla="*/ 0 w 80"/>
              <a:gd name="T27" fmla="*/ 10 h 62"/>
              <a:gd name="T28" fmla="*/ 6 w 80"/>
              <a:gd name="T29" fmla="*/ 6 h 62"/>
              <a:gd name="T30" fmla="*/ 12 w 80"/>
              <a:gd name="T31" fmla="*/ 2 h 62"/>
              <a:gd name="T32" fmla="*/ 16 w 80"/>
              <a:gd name="T33" fmla="*/ 6 h 62"/>
              <a:gd name="T34" fmla="*/ 18 w 80"/>
              <a:gd name="T35" fmla="*/ 6 h 62"/>
              <a:gd name="T36" fmla="*/ 18 w 80"/>
              <a:gd name="T37" fmla="*/ 2 h 62"/>
              <a:gd name="T38" fmla="*/ 20 w 80"/>
              <a:gd name="T39" fmla="*/ 0 h 62"/>
              <a:gd name="T40" fmla="*/ 24 w 80"/>
              <a:gd name="T41" fmla="*/ 0 h 62"/>
              <a:gd name="T42" fmla="*/ 32 w 80"/>
              <a:gd name="T43" fmla="*/ 2 h 62"/>
              <a:gd name="T44" fmla="*/ 38 w 80"/>
              <a:gd name="T45" fmla="*/ 6 h 62"/>
              <a:gd name="T46" fmla="*/ 38 w 80"/>
              <a:gd name="T47" fmla="*/ 8 h 62"/>
              <a:gd name="T48" fmla="*/ 40 w 80"/>
              <a:gd name="T49" fmla="*/ 14 h 62"/>
              <a:gd name="T50" fmla="*/ 40 w 80"/>
              <a:gd name="T51" fmla="*/ 18 h 62"/>
              <a:gd name="T52" fmla="*/ 42 w 80"/>
              <a:gd name="T53" fmla="*/ 18 h 62"/>
              <a:gd name="T54" fmla="*/ 46 w 80"/>
              <a:gd name="T55" fmla="*/ 18 h 62"/>
              <a:gd name="T56" fmla="*/ 58 w 80"/>
              <a:gd name="T57" fmla="*/ 16 h 62"/>
              <a:gd name="T58" fmla="*/ 76 w 80"/>
              <a:gd name="T59" fmla="*/ 14 h 62"/>
              <a:gd name="T60" fmla="*/ 80 w 80"/>
              <a:gd name="T61" fmla="*/ 20 h 62"/>
              <a:gd name="T62" fmla="*/ 80 w 80"/>
              <a:gd name="T63" fmla="*/ 26 h 62"/>
              <a:gd name="T64" fmla="*/ 80 w 80"/>
              <a:gd name="T65" fmla="*/ 30 h 62"/>
              <a:gd name="T66" fmla="*/ 76 w 80"/>
              <a:gd name="T67" fmla="*/ 36 h 62"/>
              <a:gd name="T68" fmla="*/ 72 w 80"/>
              <a:gd name="T69" fmla="*/ 40 h 62"/>
              <a:gd name="T70" fmla="*/ 70 w 80"/>
              <a:gd name="T71" fmla="*/ 42 h 62"/>
              <a:gd name="T72" fmla="*/ 70 w 80"/>
              <a:gd name="T73" fmla="*/ 44 h 62"/>
              <a:gd name="T74" fmla="*/ 72 w 80"/>
              <a:gd name="T75" fmla="*/ 48 h 62"/>
              <a:gd name="T76" fmla="*/ 74 w 80"/>
              <a:gd name="T77" fmla="*/ 50 h 62"/>
              <a:gd name="T78" fmla="*/ 74 w 80"/>
              <a:gd name="T79" fmla="*/ 52 h 62"/>
              <a:gd name="T80" fmla="*/ 72 w 80"/>
              <a:gd name="T81" fmla="*/ 52 h 62"/>
              <a:gd name="T82" fmla="*/ 64 w 80"/>
              <a:gd name="T8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62">
                <a:moveTo>
                  <a:pt x="60" y="52"/>
                </a:moveTo>
                <a:lnTo>
                  <a:pt x="48" y="56"/>
                </a:lnTo>
                <a:lnTo>
                  <a:pt x="44" y="54"/>
                </a:lnTo>
                <a:lnTo>
                  <a:pt x="42" y="54"/>
                </a:lnTo>
                <a:lnTo>
                  <a:pt x="40" y="54"/>
                </a:lnTo>
                <a:lnTo>
                  <a:pt x="40" y="54"/>
                </a:lnTo>
                <a:lnTo>
                  <a:pt x="38" y="56"/>
                </a:lnTo>
                <a:lnTo>
                  <a:pt x="38" y="56"/>
                </a:lnTo>
                <a:lnTo>
                  <a:pt x="36" y="58"/>
                </a:lnTo>
                <a:lnTo>
                  <a:pt x="34" y="60"/>
                </a:lnTo>
                <a:lnTo>
                  <a:pt x="32" y="60"/>
                </a:lnTo>
                <a:lnTo>
                  <a:pt x="32" y="62"/>
                </a:lnTo>
                <a:lnTo>
                  <a:pt x="30" y="62"/>
                </a:lnTo>
                <a:lnTo>
                  <a:pt x="30" y="62"/>
                </a:lnTo>
                <a:lnTo>
                  <a:pt x="28" y="62"/>
                </a:lnTo>
                <a:lnTo>
                  <a:pt x="26" y="60"/>
                </a:lnTo>
                <a:lnTo>
                  <a:pt x="24" y="60"/>
                </a:lnTo>
                <a:lnTo>
                  <a:pt x="20" y="58"/>
                </a:lnTo>
                <a:lnTo>
                  <a:pt x="18" y="58"/>
                </a:lnTo>
                <a:lnTo>
                  <a:pt x="18" y="58"/>
                </a:lnTo>
                <a:lnTo>
                  <a:pt x="16" y="58"/>
                </a:lnTo>
                <a:lnTo>
                  <a:pt x="14" y="58"/>
                </a:lnTo>
                <a:lnTo>
                  <a:pt x="10" y="58"/>
                </a:lnTo>
                <a:lnTo>
                  <a:pt x="10" y="46"/>
                </a:lnTo>
                <a:lnTo>
                  <a:pt x="10" y="42"/>
                </a:lnTo>
                <a:lnTo>
                  <a:pt x="8" y="38"/>
                </a:lnTo>
                <a:lnTo>
                  <a:pt x="8" y="36"/>
                </a:lnTo>
                <a:lnTo>
                  <a:pt x="8" y="34"/>
                </a:lnTo>
                <a:lnTo>
                  <a:pt x="8" y="34"/>
                </a:lnTo>
                <a:lnTo>
                  <a:pt x="8" y="32"/>
                </a:lnTo>
                <a:lnTo>
                  <a:pt x="4" y="28"/>
                </a:lnTo>
                <a:lnTo>
                  <a:pt x="2" y="24"/>
                </a:lnTo>
                <a:lnTo>
                  <a:pt x="2" y="22"/>
                </a:lnTo>
                <a:lnTo>
                  <a:pt x="2" y="20"/>
                </a:lnTo>
                <a:lnTo>
                  <a:pt x="0" y="18"/>
                </a:lnTo>
                <a:lnTo>
                  <a:pt x="0" y="16"/>
                </a:lnTo>
                <a:lnTo>
                  <a:pt x="0" y="16"/>
                </a:lnTo>
                <a:lnTo>
                  <a:pt x="0" y="14"/>
                </a:lnTo>
                <a:lnTo>
                  <a:pt x="0" y="12"/>
                </a:lnTo>
                <a:lnTo>
                  <a:pt x="0" y="12"/>
                </a:lnTo>
                <a:lnTo>
                  <a:pt x="0" y="12"/>
                </a:lnTo>
                <a:lnTo>
                  <a:pt x="0" y="10"/>
                </a:lnTo>
                <a:lnTo>
                  <a:pt x="2" y="8"/>
                </a:lnTo>
                <a:lnTo>
                  <a:pt x="4" y="8"/>
                </a:lnTo>
                <a:lnTo>
                  <a:pt x="6" y="6"/>
                </a:lnTo>
                <a:lnTo>
                  <a:pt x="10" y="2"/>
                </a:lnTo>
                <a:lnTo>
                  <a:pt x="12" y="2"/>
                </a:lnTo>
                <a:lnTo>
                  <a:pt x="12" y="2"/>
                </a:lnTo>
                <a:lnTo>
                  <a:pt x="14" y="4"/>
                </a:lnTo>
                <a:lnTo>
                  <a:pt x="16" y="4"/>
                </a:lnTo>
                <a:lnTo>
                  <a:pt x="16" y="6"/>
                </a:lnTo>
                <a:lnTo>
                  <a:pt x="16" y="6"/>
                </a:lnTo>
                <a:lnTo>
                  <a:pt x="16" y="6"/>
                </a:lnTo>
                <a:lnTo>
                  <a:pt x="18" y="6"/>
                </a:lnTo>
                <a:lnTo>
                  <a:pt x="18" y="4"/>
                </a:lnTo>
                <a:lnTo>
                  <a:pt x="18" y="4"/>
                </a:lnTo>
                <a:lnTo>
                  <a:pt x="18" y="2"/>
                </a:lnTo>
                <a:lnTo>
                  <a:pt x="20" y="0"/>
                </a:lnTo>
                <a:lnTo>
                  <a:pt x="20" y="0"/>
                </a:lnTo>
                <a:lnTo>
                  <a:pt x="20" y="0"/>
                </a:lnTo>
                <a:lnTo>
                  <a:pt x="22" y="0"/>
                </a:lnTo>
                <a:lnTo>
                  <a:pt x="22" y="0"/>
                </a:lnTo>
                <a:lnTo>
                  <a:pt x="24" y="0"/>
                </a:lnTo>
                <a:lnTo>
                  <a:pt x="28" y="0"/>
                </a:lnTo>
                <a:lnTo>
                  <a:pt x="30" y="0"/>
                </a:lnTo>
                <a:lnTo>
                  <a:pt x="32" y="2"/>
                </a:lnTo>
                <a:lnTo>
                  <a:pt x="34" y="2"/>
                </a:lnTo>
                <a:lnTo>
                  <a:pt x="36" y="4"/>
                </a:lnTo>
                <a:lnTo>
                  <a:pt x="38" y="6"/>
                </a:lnTo>
                <a:lnTo>
                  <a:pt x="38" y="6"/>
                </a:lnTo>
                <a:lnTo>
                  <a:pt x="38" y="6"/>
                </a:lnTo>
                <a:lnTo>
                  <a:pt x="38" y="8"/>
                </a:lnTo>
                <a:lnTo>
                  <a:pt x="40" y="10"/>
                </a:lnTo>
                <a:lnTo>
                  <a:pt x="40" y="12"/>
                </a:lnTo>
                <a:lnTo>
                  <a:pt x="40" y="14"/>
                </a:lnTo>
                <a:lnTo>
                  <a:pt x="40" y="16"/>
                </a:lnTo>
                <a:lnTo>
                  <a:pt x="40" y="16"/>
                </a:lnTo>
                <a:lnTo>
                  <a:pt x="40" y="18"/>
                </a:lnTo>
                <a:lnTo>
                  <a:pt x="42" y="18"/>
                </a:lnTo>
                <a:lnTo>
                  <a:pt x="42" y="18"/>
                </a:lnTo>
                <a:lnTo>
                  <a:pt x="42" y="18"/>
                </a:lnTo>
                <a:lnTo>
                  <a:pt x="44" y="18"/>
                </a:lnTo>
                <a:lnTo>
                  <a:pt x="44" y="18"/>
                </a:lnTo>
                <a:lnTo>
                  <a:pt x="46" y="18"/>
                </a:lnTo>
                <a:lnTo>
                  <a:pt x="48" y="18"/>
                </a:lnTo>
                <a:lnTo>
                  <a:pt x="52" y="18"/>
                </a:lnTo>
                <a:lnTo>
                  <a:pt x="58" y="16"/>
                </a:lnTo>
                <a:lnTo>
                  <a:pt x="60" y="16"/>
                </a:lnTo>
                <a:lnTo>
                  <a:pt x="62" y="16"/>
                </a:lnTo>
                <a:lnTo>
                  <a:pt x="76" y="14"/>
                </a:lnTo>
                <a:lnTo>
                  <a:pt x="76" y="16"/>
                </a:lnTo>
                <a:lnTo>
                  <a:pt x="78" y="18"/>
                </a:lnTo>
                <a:lnTo>
                  <a:pt x="80" y="20"/>
                </a:lnTo>
                <a:lnTo>
                  <a:pt x="80" y="22"/>
                </a:lnTo>
                <a:lnTo>
                  <a:pt x="80" y="24"/>
                </a:lnTo>
                <a:lnTo>
                  <a:pt x="80" y="26"/>
                </a:lnTo>
                <a:lnTo>
                  <a:pt x="80" y="28"/>
                </a:lnTo>
                <a:lnTo>
                  <a:pt x="80" y="28"/>
                </a:lnTo>
                <a:lnTo>
                  <a:pt x="80" y="30"/>
                </a:lnTo>
                <a:lnTo>
                  <a:pt x="78" y="32"/>
                </a:lnTo>
                <a:lnTo>
                  <a:pt x="78" y="34"/>
                </a:lnTo>
                <a:lnTo>
                  <a:pt x="76" y="36"/>
                </a:lnTo>
                <a:lnTo>
                  <a:pt x="76" y="36"/>
                </a:lnTo>
                <a:lnTo>
                  <a:pt x="74" y="38"/>
                </a:lnTo>
                <a:lnTo>
                  <a:pt x="72" y="40"/>
                </a:lnTo>
                <a:lnTo>
                  <a:pt x="72" y="40"/>
                </a:lnTo>
                <a:lnTo>
                  <a:pt x="72" y="42"/>
                </a:lnTo>
                <a:lnTo>
                  <a:pt x="70" y="42"/>
                </a:lnTo>
                <a:lnTo>
                  <a:pt x="70" y="44"/>
                </a:lnTo>
                <a:lnTo>
                  <a:pt x="70" y="44"/>
                </a:lnTo>
                <a:lnTo>
                  <a:pt x="70" y="44"/>
                </a:lnTo>
                <a:lnTo>
                  <a:pt x="70" y="46"/>
                </a:lnTo>
                <a:lnTo>
                  <a:pt x="72" y="46"/>
                </a:lnTo>
                <a:lnTo>
                  <a:pt x="72" y="48"/>
                </a:lnTo>
                <a:lnTo>
                  <a:pt x="74" y="48"/>
                </a:lnTo>
                <a:lnTo>
                  <a:pt x="74" y="50"/>
                </a:lnTo>
                <a:lnTo>
                  <a:pt x="74" y="50"/>
                </a:lnTo>
                <a:lnTo>
                  <a:pt x="74" y="50"/>
                </a:lnTo>
                <a:lnTo>
                  <a:pt x="74" y="50"/>
                </a:lnTo>
                <a:lnTo>
                  <a:pt x="74" y="52"/>
                </a:lnTo>
                <a:lnTo>
                  <a:pt x="74" y="52"/>
                </a:lnTo>
                <a:lnTo>
                  <a:pt x="72" y="52"/>
                </a:lnTo>
                <a:lnTo>
                  <a:pt x="72" y="52"/>
                </a:lnTo>
                <a:lnTo>
                  <a:pt x="70" y="52"/>
                </a:lnTo>
                <a:lnTo>
                  <a:pt x="68" y="54"/>
                </a:lnTo>
                <a:lnTo>
                  <a:pt x="64" y="54"/>
                </a:lnTo>
                <a:lnTo>
                  <a:pt x="62" y="52"/>
                </a:lnTo>
                <a:lnTo>
                  <a:pt x="60" y="5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4" name="Freeform 257"/>
          <p:cNvSpPr>
            <a:spLocks/>
          </p:cNvSpPr>
          <p:nvPr/>
        </p:nvSpPr>
        <p:spPr bwMode="auto">
          <a:xfrm>
            <a:off x="4792298" y="3302121"/>
            <a:ext cx="138566" cy="107389"/>
          </a:xfrm>
          <a:custGeom>
            <a:avLst/>
            <a:gdLst>
              <a:gd name="T0" fmla="*/ 44 w 80"/>
              <a:gd name="T1" fmla="*/ 54 h 62"/>
              <a:gd name="T2" fmla="*/ 40 w 80"/>
              <a:gd name="T3" fmla="*/ 54 h 62"/>
              <a:gd name="T4" fmla="*/ 36 w 80"/>
              <a:gd name="T5" fmla="*/ 58 h 62"/>
              <a:gd name="T6" fmla="*/ 32 w 80"/>
              <a:gd name="T7" fmla="*/ 62 h 62"/>
              <a:gd name="T8" fmla="*/ 28 w 80"/>
              <a:gd name="T9" fmla="*/ 62 h 62"/>
              <a:gd name="T10" fmla="*/ 20 w 80"/>
              <a:gd name="T11" fmla="*/ 58 h 62"/>
              <a:gd name="T12" fmla="*/ 16 w 80"/>
              <a:gd name="T13" fmla="*/ 58 h 62"/>
              <a:gd name="T14" fmla="*/ 10 w 80"/>
              <a:gd name="T15" fmla="*/ 46 h 62"/>
              <a:gd name="T16" fmla="*/ 8 w 80"/>
              <a:gd name="T17" fmla="*/ 36 h 62"/>
              <a:gd name="T18" fmla="*/ 8 w 80"/>
              <a:gd name="T19" fmla="*/ 32 h 62"/>
              <a:gd name="T20" fmla="*/ 2 w 80"/>
              <a:gd name="T21" fmla="*/ 22 h 62"/>
              <a:gd name="T22" fmla="*/ 0 w 80"/>
              <a:gd name="T23" fmla="*/ 16 h 62"/>
              <a:gd name="T24" fmla="*/ 0 w 80"/>
              <a:gd name="T25" fmla="*/ 12 h 62"/>
              <a:gd name="T26" fmla="*/ 0 w 80"/>
              <a:gd name="T27" fmla="*/ 10 h 62"/>
              <a:gd name="T28" fmla="*/ 6 w 80"/>
              <a:gd name="T29" fmla="*/ 6 h 62"/>
              <a:gd name="T30" fmla="*/ 12 w 80"/>
              <a:gd name="T31" fmla="*/ 2 h 62"/>
              <a:gd name="T32" fmla="*/ 16 w 80"/>
              <a:gd name="T33" fmla="*/ 6 h 62"/>
              <a:gd name="T34" fmla="*/ 18 w 80"/>
              <a:gd name="T35" fmla="*/ 6 h 62"/>
              <a:gd name="T36" fmla="*/ 18 w 80"/>
              <a:gd name="T37" fmla="*/ 2 h 62"/>
              <a:gd name="T38" fmla="*/ 20 w 80"/>
              <a:gd name="T39" fmla="*/ 0 h 62"/>
              <a:gd name="T40" fmla="*/ 24 w 80"/>
              <a:gd name="T41" fmla="*/ 0 h 62"/>
              <a:gd name="T42" fmla="*/ 32 w 80"/>
              <a:gd name="T43" fmla="*/ 2 h 62"/>
              <a:gd name="T44" fmla="*/ 38 w 80"/>
              <a:gd name="T45" fmla="*/ 6 h 62"/>
              <a:gd name="T46" fmla="*/ 38 w 80"/>
              <a:gd name="T47" fmla="*/ 8 h 62"/>
              <a:gd name="T48" fmla="*/ 40 w 80"/>
              <a:gd name="T49" fmla="*/ 14 h 62"/>
              <a:gd name="T50" fmla="*/ 40 w 80"/>
              <a:gd name="T51" fmla="*/ 18 h 62"/>
              <a:gd name="T52" fmla="*/ 42 w 80"/>
              <a:gd name="T53" fmla="*/ 18 h 62"/>
              <a:gd name="T54" fmla="*/ 46 w 80"/>
              <a:gd name="T55" fmla="*/ 18 h 62"/>
              <a:gd name="T56" fmla="*/ 58 w 80"/>
              <a:gd name="T57" fmla="*/ 16 h 62"/>
              <a:gd name="T58" fmla="*/ 76 w 80"/>
              <a:gd name="T59" fmla="*/ 14 h 62"/>
              <a:gd name="T60" fmla="*/ 80 w 80"/>
              <a:gd name="T61" fmla="*/ 20 h 62"/>
              <a:gd name="T62" fmla="*/ 80 w 80"/>
              <a:gd name="T63" fmla="*/ 26 h 62"/>
              <a:gd name="T64" fmla="*/ 80 w 80"/>
              <a:gd name="T65" fmla="*/ 30 h 62"/>
              <a:gd name="T66" fmla="*/ 76 w 80"/>
              <a:gd name="T67" fmla="*/ 36 h 62"/>
              <a:gd name="T68" fmla="*/ 72 w 80"/>
              <a:gd name="T69" fmla="*/ 40 h 62"/>
              <a:gd name="T70" fmla="*/ 70 w 80"/>
              <a:gd name="T71" fmla="*/ 42 h 62"/>
              <a:gd name="T72" fmla="*/ 70 w 80"/>
              <a:gd name="T73" fmla="*/ 44 h 62"/>
              <a:gd name="T74" fmla="*/ 72 w 80"/>
              <a:gd name="T75" fmla="*/ 48 h 62"/>
              <a:gd name="T76" fmla="*/ 74 w 80"/>
              <a:gd name="T77" fmla="*/ 50 h 62"/>
              <a:gd name="T78" fmla="*/ 74 w 80"/>
              <a:gd name="T79" fmla="*/ 52 h 62"/>
              <a:gd name="T80" fmla="*/ 72 w 80"/>
              <a:gd name="T81" fmla="*/ 52 h 62"/>
              <a:gd name="T82" fmla="*/ 64 w 80"/>
              <a:gd name="T8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62">
                <a:moveTo>
                  <a:pt x="60" y="52"/>
                </a:moveTo>
                <a:lnTo>
                  <a:pt x="48" y="56"/>
                </a:lnTo>
                <a:lnTo>
                  <a:pt x="44" y="54"/>
                </a:lnTo>
                <a:lnTo>
                  <a:pt x="42" y="54"/>
                </a:lnTo>
                <a:lnTo>
                  <a:pt x="40" y="54"/>
                </a:lnTo>
                <a:lnTo>
                  <a:pt x="40" y="54"/>
                </a:lnTo>
                <a:lnTo>
                  <a:pt x="38" y="56"/>
                </a:lnTo>
                <a:lnTo>
                  <a:pt x="38" y="56"/>
                </a:lnTo>
                <a:lnTo>
                  <a:pt x="36" y="58"/>
                </a:lnTo>
                <a:lnTo>
                  <a:pt x="34" y="60"/>
                </a:lnTo>
                <a:lnTo>
                  <a:pt x="32" y="60"/>
                </a:lnTo>
                <a:lnTo>
                  <a:pt x="32" y="62"/>
                </a:lnTo>
                <a:lnTo>
                  <a:pt x="30" y="62"/>
                </a:lnTo>
                <a:lnTo>
                  <a:pt x="30" y="62"/>
                </a:lnTo>
                <a:lnTo>
                  <a:pt x="28" y="62"/>
                </a:lnTo>
                <a:lnTo>
                  <a:pt x="26" y="60"/>
                </a:lnTo>
                <a:lnTo>
                  <a:pt x="24" y="60"/>
                </a:lnTo>
                <a:lnTo>
                  <a:pt x="20" y="58"/>
                </a:lnTo>
                <a:lnTo>
                  <a:pt x="18" y="58"/>
                </a:lnTo>
                <a:lnTo>
                  <a:pt x="18" y="58"/>
                </a:lnTo>
                <a:lnTo>
                  <a:pt x="16" y="58"/>
                </a:lnTo>
                <a:lnTo>
                  <a:pt x="14" y="58"/>
                </a:lnTo>
                <a:lnTo>
                  <a:pt x="10" y="58"/>
                </a:lnTo>
                <a:lnTo>
                  <a:pt x="10" y="46"/>
                </a:lnTo>
                <a:lnTo>
                  <a:pt x="10" y="42"/>
                </a:lnTo>
                <a:lnTo>
                  <a:pt x="8" y="38"/>
                </a:lnTo>
                <a:lnTo>
                  <a:pt x="8" y="36"/>
                </a:lnTo>
                <a:lnTo>
                  <a:pt x="8" y="34"/>
                </a:lnTo>
                <a:lnTo>
                  <a:pt x="8" y="34"/>
                </a:lnTo>
                <a:lnTo>
                  <a:pt x="8" y="32"/>
                </a:lnTo>
                <a:lnTo>
                  <a:pt x="4" y="28"/>
                </a:lnTo>
                <a:lnTo>
                  <a:pt x="2" y="24"/>
                </a:lnTo>
                <a:lnTo>
                  <a:pt x="2" y="22"/>
                </a:lnTo>
                <a:lnTo>
                  <a:pt x="2" y="20"/>
                </a:lnTo>
                <a:lnTo>
                  <a:pt x="0" y="18"/>
                </a:lnTo>
                <a:lnTo>
                  <a:pt x="0" y="16"/>
                </a:lnTo>
                <a:lnTo>
                  <a:pt x="0" y="16"/>
                </a:lnTo>
                <a:lnTo>
                  <a:pt x="0" y="14"/>
                </a:lnTo>
                <a:lnTo>
                  <a:pt x="0" y="12"/>
                </a:lnTo>
                <a:lnTo>
                  <a:pt x="0" y="12"/>
                </a:lnTo>
                <a:lnTo>
                  <a:pt x="0" y="12"/>
                </a:lnTo>
                <a:lnTo>
                  <a:pt x="0" y="10"/>
                </a:lnTo>
                <a:lnTo>
                  <a:pt x="2" y="8"/>
                </a:lnTo>
                <a:lnTo>
                  <a:pt x="4" y="8"/>
                </a:lnTo>
                <a:lnTo>
                  <a:pt x="6" y="6"/>
                </a:lnTo>
                <a:lnTo>
                  <a:pt x="10" y="2"/>
                </a:lnTo>
                <a:lnTo>
                  <a:pt x="12" y="2"/>
                </a:lnTo>
                <a:lnTo>
                  <a:pt x="12" y="2"/>
                </a:lnTo>
                <a:lnTo>
                  <a:pt x="14" y="4"/>
                </a:lnTo>
                <a:lnTo>
                  <a:pt x="16" y="4"/>
                </a:lnTo>
                <a:lnTo>
                  <a:pt x="16" y="6"/>
                </a:lnTo>
                <a:lnTo>
                  <a:pt x="16" y="6"/>
                </a:lnTo>
                <a:lnTo>
                  <a:pt x="16" y="6"/>
                </a:lnTo>
                <a:lnTo>
                  <a:pt x="18" y="6"/>
                </a:lnTo>
                <a:lnTo>
                  <a:pt x="18" y="4"/>
                </a:lnTo>
                <a:lnTo>
                  <a:pt x="18" y="4"/>
                </a:lnTo>
                <a:lnTo>
                  <a:pt x="18" y="2"/>
                </a:lnTo>
                <a:lnTo>
                  <a:pt x="20" y="0"/>
                </a:lnTo>
                <a:lnTo>
                  <a:pt x="20" y="0"/>
                </a:lnTo>
                <a:lnTo>
                  <a:pt x="20" y="0"/>
                </a:lnTo>
                <a:lnTo>
                  <a:pt x="22" y="0"/>
                </a:lnTo>
                <a:lnTo>
                  <a:pt x="22" y="0"/>
                </a:lnTo>
                <a:lnTo>
                  <a:pt x="24" y="0"/>
                </a:lnTo>
                <a:lnTo>
                  <a:pt x="28" y="0"/>
                </a:lnTo>
                <a:lnTo>
                  <a:pt x="30" y="0"/>
                </a:lnTo>
                <a:lnTo>
                  <a:pt x="32" y="2"/>
                </a:lnTo>
                <a:lnTo>
                  <a:pt x="34" y="2"/>
                </a:lnTo>
                <a:lnTo>
                  <a:pt x="36" y="4"/>
                </a:lnTo>
                <a:lnTo>
                  <a:pt x="38" y="6"/>
                </a:lnTo>
                <a:lnTo>
                  <a:pt x="38" y="6"/>
                </a:lnTo>
                <a:lnTo>
                  <a:pt x="38" y="6"/>
                </a:lnTo>
                <a:lnTo>
                  <a:pt x="38" y="8"/>
                </a:lnTo>
                <a:lnTo>
                  <a:pt x="40" y="10"/>
                </a:lnTo>
                <a:lnTo>
                  <a:pt x="40" y="12"/>
                </a:lnTo>
                <a:lnTo>
                  <a:pt x="40" y="14"/>
                </a:lnTo>
                <a:lnTo>
                  <a:pt x="40" y="16"/>
                </a:lnTo>
                <a:lnTo>
                  <a:pt x="40" y="16"/>
                </a:lnTo>
                <a:lnTo>
                  <a:pt x="40" y="18"/>
                </a:lnTo>
                <a:lnTo>
                  <a:pt x="42" y="18"/>
                </a:lnTo>
                <a:lnTo>
                  <a:pt x="42" y="18"/>
                </a:lnTo>
                <a:lnTo>
                  <a:pt x="42" y="18"/>
                </a:lnTo>
                <a:lnTo>
                  <a:pt x="44" y="18"/>
                </a:lnTo>
                <a:lnTo>
                  <a:pt x="44" y="18"/>
                </a:lnTo>
                <a:lnTo>
                  <a:pt x="46" y="18"/>
                </a:lnTo>
                <a:lnTo>
                  <a:pt x="48" y="18"/>
                </a:lnTo>
                <a:lnTo>
                  <a:pt x="52" y="18"/>
                </a:lnTo>
                <a:lnTo>
                  <a:pt x="58" y="16"/>
                </a:lnTo>
                <a:lnTo>
                  <a:pt x="60" y="16"/>
                </a:lnTo>
                <a:lnTo>
                  <a:pt x="62" y="16"/>
                </a:lnTo>
                <a:lnTo>
                  <a:pt x="76" y="14"/>
                </a:lnTo>
                <a:lnTo>
                  <a:pt x="76" y="16"/>
                </a:lnTo>
                <a:lnTo>
                  <a:pt x="78" y="18"/>
                </a:lnTo>
                <a:lnTo>
                  <a:pt x="80" y="20"/>
                </a:lnTo>
                <a:lnTo>
                  <a:pt x="80" y="22"/>
                </a:lnTo>
                <a:lnTo>
                  <a:pt x="80" y="24"/>
                </a:lnTo>
                <a:lnTo>
                  <a:pt x="80" y="26"/>
                </a:lnTo>
                <a:lnTo>
                  <a:pt x="80" y="28"/>
                </a:lnTo>
                <a:lnTo>
                  <a:pt x="80" y="28"/>
                </a:lnTo>
                <a:lnTo>
                  <a:pt x="80" y="30"/>
                </a:lnTo>
                <a:lnTo>
                  <a:pt x="78" y="32"/>
                </a:lnTo>
                <a:lnTo>
                  <a:pt x="78" y="34"/>
                </a:lnTo>
                <a:lnTo>
                  <a:pt x="76" y="36"/>
                </a:lnTo>
                <a:lnTo>
                  <a:pt x="76" y="36"/>
                </a:lnTo>
                <a:lnTo>
                  <a:pt x="74" y="38"/>
                </a:lnTo>
                <a:lnTo>
                  <a:pt x="72" y="40"/>
                </a:lnTo>
                <a:lnTo>
                  <a:pt x="72" y="40"/>
                </a:lnTo>
                <a:lnTo>
                  <a:pt x="72" y="42"/>
                </a:lnTo>
                <a:lnTo>
                  <a:pt x="70" y="42"/>
                </a:lnTo>
                <a:lnTo>
                  <a:pt x="70" y="44"/>
                </a:lnTo>
                <a:lnTo>
                  <a:pt x="70" y="44"/>
                </a:lnTo>
                <a:lnTo>
                  <a:pt x="70" y="44"/>
                </a:lnTo>
                <a:lnTo>
                  <a:pt x="70" y="46"/>
                </a:lnTo>
                <a:lnTo>
                  <a:pt x="72" y="46"/>
                </a:lnTo>
                <a:lnTo>
                  <a:pt x="72" y="48"/>
                </a:lnTo>
                <a:lnTo>
                  <a:pt x="74" y="48"/>
                </a:lnTo>
                <a:lnTo>
                  <a:pt x="74" y="50"/>
                </a:lnTo>
                <a:lnTo>
                  <a:pt x="74" y="50"/>
                </a:lnTo>
                <a:lnTo>
                  <a:pt x="74" y="50"/>
                </a:lnTo>
                <a:lnTo>
                  <a:pt x="74" y="50"/>
                </a:lnTo>
                <a:lnTo>
                  <a:pt x="74" y="52"/>
                </a:lnTo>
                <a:lnTo>
                  <a:pt x="74" y="52"/>
                </a:lnTo>
                <a:lnTo>
                  <a:pt x="72" y="52"/>
                </a:lnTo>
                <a:lnTo>
                  <a:pt x="72" y="52"/>
                </a:lnTo>
                <a:lnTo>
                  <a:pt x="70" y="52"/>
                </a:lnTo>
                <a:lnTo>
                  <a:pt x="68" y="54"/>
                </a:lnTo>
                <a:lnTo>
                  <a:pt x="64" y="54"/>
                </a:lnTo>
                <a:lnTo>
                  <a:pt x="62" y="52"/>
                </a:lnTo>
                <a:lnTo>
                  <a:pt x="60" y="5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5" name="Freeform 258"/>
          <p:cNvSpPr>
            <a:spLocks/>
          </p:cNvSpPr>
          <p:nvPr/>
        </p:nvSpPr>
        <p:spPr bwMode="auto">
          <a:xfrm>
            <a:off x="4802691" y="2758249"/>
            <a:ext cx="121245" cy="51962"/>
          </a:xfrm>
          <a:custGeom>
            <a:avLst/>
            <a:gdLst>
              <a:gd name="T0" fmla="*/ 70 w 70"/>
              <a:gd name="T1" fmla="*/ 30 h 30"/>
              <a:gd name="T2" fmla="*/ 70 w 70"/>
              <a:gd name="T3" fmla="*/ 30 h 30"/>
              <a:gd name="T4" fmla="*/ 68 w 70"/>
              <a:gd name="T5" fmla="*/ 30 h 30"/>
              <a:gd name="T6" fmla="*/ 58 w 70"/>
              <a:gd name="T7" fmla="*/ 30 h 30"/>
              <a:gd name="T8" fmla="*/ 54 w 70"/>
              <a:gd name="T9" fmla="*/ 30 h 30"/>
              <a:gd name="T10" fmla="*/ 50 w 70"/>
              <a:gd name="T11" fmla="*/ 30 h 30"/>
              <a:gd name="T12" fmla="*/ 46 w 70"/>
              <a:gd name="T13" fmla="*/ 30 h 30"/>
              <a:gd name="T14" fmla="*/ 44 w 70"/>
              <a:gd name="T15" fmla="*/ 30 h 30"/>
              <a:gd name="T16" fmla="*/ 42 w 70"/>
              <a:gd name="T17" fmla="*/ 28 h 30"/>
              <a:gd name="T18" fmla="*/ 42 w 70"/>
              <a:gd name="T19" fmla="*/ 28 h 30"/>
              <a:gd name="T20" fmla="*/ 40 w 70"/>
              <a:gd name="T21" fmla="*/ 28 h 30"/>
              <a:gd name="T22" fmla="*/ 40 w 70"/>
              <a:gd name="T23" fmla="*/ 26 h 30"/>
              <a:gd name="T24" fmla="*/ 38 w 70"/>
              <a:gd name="T25" fmla="*/ 24 h 30"/>
              <a:gd name="T26" fmla="*/ 36 w 70"/>
              <a:gd name="T27" fmla="*/ 22 h 30"/>
              <a:gd name="T28" fmla="*/ 34 w 70"/>
              <a:gd name="T29" fmla="*/ 20 h 30"/>
              <a:gd name="T30" fmla="*/ 32 w 70"/>
              <a:gd name="T31" fmla="*/ 18 h 30"/>
              <a:gd name="T32" fmla="*/ 30 w 70"/>
              <a:gd name="T33" fmla="*/ 18 h 30"/>
              <a:gd name="T34" fmla="*/ 30 w 70"/>
              <a:gd name="T35" fmla="*/ 18 h 30"/>
              <a:gd name="T36" fmla="*/ 28 w 70"/>
              <a:gd name="T37" fmla="*/ 16 h 30"/>
              <a:gd name="T38" fmla="*/ 26 w 70"/>
              <a:gd name="T39" fmla="*/ 16 h 30"/>
              <a:gd name="T40" fmla="*/ 26 w 70"/>
              <a:gd name="T41" fmla="*/ 16 h 30"/>
              <a:gd name="T42" fmla="*/ 24 w 70"/>
              <a:gd name="T43" fmla="*/ 16 h 30"/>
              <a:gd name="T44" fmla="*/ 22 w 70"/>
              <a:gd name="T45" fmla="*/ 16 h 30"/>
              <a:gd name="T46" fmla="*/ 16 w 70"/>
              <a:gd name="T47" fmla="*/ 16 h 30"/>
              <a:gd name="T48" fmla="*/ 12 w 70"/>
              <a:gd name="T49" fmla="*/ 18 h 30"/>
              <a:gd name="T50" fmla="*/ 8 w 70"/>
              <a:gd name="T51" fmla="*/ 18 h 30"/>
              <a:gd name="T52" fmla="*/ 4 w 70"/>
              <a:gd name="T53" fmla="*/ 18 h 30"/>
              <a:gd name="T54" fmla="*/ 0 w 70"/>
              <a:gd name="T55" fmla="*/ 20 h 30"/>
              <a:gd name="T56" fmla="*/ 4 w 70"/>
              <a:gd name="T57" fmla="*/ 16 h 30"/>
              <a:gd name="T58" fmla="*/ 8 w 70"/>
              <a:gd name="T59" fmla="*/ 12 h 30"/>
              <a:gd name="T60" fmla="*/ 10 w 70"/>
              <a:gd name="T61" fmla="*/ 10 h 30"/>
              <a:gd name="T62" fmla="*/ 12 w 70"/>
              <a:gd name="T63" fmla="*/ 10 h 30"/>
              <a:gd name="T64" fmla="*/ 16 w 70"/>
              <a:gd name="T65" fmla="*/ 6 h 30"/>
              <a:gd name="T66" fmla="*/ 18 w 70"/>
              <a:gd name="T67" fmla="*/ 4 h 30"/>
              <a:gd name="T68" fmla="*/ 22 w 70"/>
              <a:gd name="T69" fmla="*/ 4 h 30"/>
              <a:gd name="T70" fmla="*/ 24 w 70"/>
              <a:gd name="T71" fmla="*/ 2 h 30"/>
              <a:gd name="T72" fmla="*/ 26 w 70"/>
              <a:gd name="T73" fmla="*/ 0 h 30"/>
              <a:gd name="T74" fmla="*/ 30 w 70"/>
              <a:gd name="T75" fmla="*/ 0 h 30"/>
              <a:gd name="T76" fmla="*/ 30 w 70"/>
              <a:gd name="T77" fmla="*/ 0 h 30"/>
              <a:gd name="T78" fmla="*/ 32 w 70"/>
              <a:gd name="T79" fmla="*/ 0 h 30"/>
              <a:gd name="T80" fmla="*/ 34 w 70"/>
              <a:gd name="T81" fmla="*/ 0 h 30"/>
              <a:gd name="T82" fmla="*/ 34 w 70"/>
              <a:gd name="T83" fmla="*/ 0 h 30"/>
              <a:gd name="T84" fmla="*/ 36 w 70"/>
              <a:gd name="T85" fmla="*/ 0 h 30"/>
              <a:gd name="T86" fmla="*/ 38 w 70"/>
              <a:gd name="T87" fmla="*/ 0 h 30"/>
              <a:gd name="T88" fmla="*/ 42 w 70"/>
              <a:gd name="T89" fmla="*/ 2 h 30"/>
              <a:gd name="T90" fmla="*/ 46 w 70"/>
              <a:gd name="T91" fmla="*/ 4 h 30"/>
              <a:gd name="T92" fmla="*/ 52 w 70"/>
              <a:gd name="T93" fmla="*/ 6 h 30"/>
              <a:gd name="T94" fmla="*/ 54 w 70"/>
              <a:gd name="T95" fmla="*/ 8 h 30"/>
              <a:gd name="T96" fmla="*/ 70 w 70"/>
              <a:gd name="T9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30">
                <a:moveTo>
                  <a:pt x="70" y="30"/>
                </a:moveTo>
                <a:lnTo>
                  <a:pt x="70" y="30"/>
                </a:lnTo>
                <a:lnTo>
                  <a:pt x="68" y="30"/>
                </a:lnTo>
                <a:lnTo>
                  <a:pt x="58" y="30"/>
                </a:lnTo>
                <a:lnTo>
                  <a:pt x="54" y="30"/>
                </a:lnTo>
                <a:lnTo>
                  <a:pt x="50" y="30"/>
                </a:lnTo>
                <a:lnTo>
                  <a:pt x="46" y="30"/>
                </a:lnTo>
                <a:lnTo>
                  <a:pt x="44" y="30"/>
                </a:lnTo>
                <a:lnTo>
                  <a:pt x="42" y="28"/>
                </a:lnTo>
                <a:lnTo>
                  <a:pt x="42" y="28"/>
                </a:lnTo>
                <a:lnTo>
                  <a:pt x="40" y="28"/>
                </a:lnTo>
                <a:lnTo>
                  <a:pt x="40" y="26"/>
                </a:lnTo>
                <a:lnTo>
                  <a:pt x="38" y="24"/>
                </a:lnTo>
                <a:lnTo>
                  <a:pt x="36" y="22"/>
                </a:lnTo>
                <a:lnTo>
                  <a:pt x="34" y="20"/>
                </a:lnTo>
                <a:lnTo>
                  <a:pt x="32" y="18"/>
                </a:lnTo>
                <a:lnTo>
                  <a:pt x="30" y="18"/>
                </a:lnTo>
                <a:lnTo>
                  <a:pt x="30" y="18"/>
                </a:lnTo>
                <a:lnTo>
                  <a:pt x="28" y="16"/>
                </a:lnTo>
                <a:lnTo>
                  <a:pt x="26" y="16"/>
                </a:lnTo>
                <a:lnTo>
                  <a:pt x="26" y="16"/>
                </a:lnTo>
                <a:lnTo>
                  <a:pt x="24" y="16"/>
                </a:lnTo>
                <a:lnTo>
                  <a:pt x="22" y="16"/>
                </a:lnTo>
                <a:lnTo>
                  <a:pt x="16" y="16"/>
                </a:lnTo>
                <a:lnTo>
                  <a:pt x="12" y="18"/>
                </a:lnTo>
                <a:lnTo>
                  <a:pt x="8" y="18"/>
                </a:lnTo>
                <a:lnTo>
                  <a:pt x="4" y="18"/>
                </a:lnTo>
                <a:lnTo>
                  <a:pt x="0" y="20"/>
                </a:lnTo>
                <a:lnTo>
                  <a:pt x="4" y="16"/>
                </a:lnTo>
                <a:lnTo>
                  <a:pt x="8" y="12"/>
                </a:lnTo>
                <a:lnTo>
                  <a:pt x="10" y="10"/>
                </a:lnTo>
                <a:lnTo>
                  <a:pt x="12" y="10"/>
                </a:lnTo>
                <a:lnTo>
                  <a:pt x="16" y="6"/>
                </a:lnTo>
                <a:lnTo>
                  <a:pt x="18" y="4"/>
                </a:lnTo>
                <a:lnTo>
                  <a:pt x="22" y="4"/>
                </a:lnTo>
                <a:lnTo>
                  <a:pt x="24" y="2"/>
                </a:lnTo>
                <a:lnTo>
                  <a:pt x="26" y="0"/>
                </a:lnTo>
                <a:lnTo>
                  <a:pt x="30" y="0"/>
                </a:lnTo>
                <a:lnTo>
                  <a:pt x="30" y="0"/>
                </a:lnTo>
                <a:lnTo>
                  <a:pt x="32" y="0"/>
                </a:lnTo>
                <a:lnTo>
                  <a:pt x="34" y="0"/>
                </a:lnTo>
                <a:lnTo>
                  <a:pt x="34" y="0"/>
                </a:lnTo>
                <a:lnTo>
                  <a:pt x="36" y="0"/>
                </a:lnTo>
                <a:lnTo>
                  <a:pt x="38" y="0"/>
                </a:lnTo>
                <a:lnTo>
                  <a:pt x="42" y="2"/>
                </a:lnTo>
                <a:lnTo>
                  <a:pt x="46" y="4"/>
                </a:lnTo>
                <a:lnTo>
                  <a:pt x="52" y="6"/>
                </a:lnTo>
                <a:lnTo>
                  <a:pt x="54" y="8"/>
                </a:lnTo>
                <a:lnTo>
                  <a:pt x="70" y="3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6" name="Freeform 259"/>
          <p:cNvSpPr>
            <a:spLocks/>
          </p:cNvSpPr>
          <p:nvPr/>
        </p:nvSpPr>
        <p:spPr bwMode="auto">
          <a:xfrm>
            <a:off x="4802691" y="2758249"/>
            <a:ext cx="121245" cy="51962"/>
          </a:xfrm>
          <a:custGeom>
            <a:avLst/>
            <a:gdLst>
              <a:gd name="T0" fmla="*/ 70 w 70"/>
              <a:gd name="T1" fmla="*/ 30 h 30"/>
              <a:gd name="T2" fmla="*/ 70 w 70"/>
              <a:gd name="T3" fmla="*/ 30 h 30"/>
              <a:gd name="T4" fmla="*/ 68 w 70"/>
              <a:gd name="T5" fmla="*/ 30 h 30"/>
              <a:gd name="T6" fmla="*/ 58 w 70"/>
              <a:gd name="T7" fmla="*/ 30 h 30"/>
              <a:gd name="T8" fmla="*/ 54 w 70"/>
              <a:gd name="T9" fmla="*/ 30 h 30"/>
              <a:gd name="T10" fmla="*/ 50 w 70"/>
              <a:gd name="T11" fmla="*/ 30 h 30"/>
              <a:gd name="T12" fmla="*/ 46 w 70"/>
              <a:gd name="T13" fmla="*/ 30 h 30"/>
              <a:gd name="T14" fmla="*/ 44 w 70"/>
              <a:gd name="T15" fmla="*/ 30 h 30"/>
              <a:gd name="T16" fmla="*/ 42 w 70"/>
              <a:gd name="T17" fmla="*/ 28 h 30"/>
              <a:gd name="T18" fmla="*/ 42 w 70"/>
              <a:gd name="T19" fmla="*/ 28 h 30"/>
              <a:gd name="T20" fmla="*/ 40 w 70"/>
              <a:gd name="T21" fmla="*/ 28 h 30"/>
              <a:gd name="T22" fmla="*/ 40 w 70"/>
              <a:gd name="T23" fmla="*/ 26 h 30"/>
              <a:gd name="T24" fmla="*/ 38 w 70"/>
              <a:gd name="T25" fmla="*/ 24 h 30"/>
              <a:gd name="T26" fmla="*/ 36 w 70"/>
              <a:gd name="T27" fmla="*/ 22 h 30"/>
              <a:gd name="T28" fmla="*/ 34 w 70"/>
              <a:gd name="T29" fmla="*/ 20 h 30"/>
              <a:gd name="T30" fmla="*/ 32 w 70"/>
              <a:gd name="T31" fmla="*/ 18 h 30"/>
              <a:gd name="T32" fmla="*/ 30 w 70"/>
              <a:gd name="T33" fmla="*/ 18 h 30"/>
              <a:gd name="T34" fmla="*/ 30 w 70"/>
              <a:gd name="T35" fmla="*/ 18 h 30"/>
              <a:gd name="T36" fmla="*/ 28 w 70"/>
              <a:gd name="T37" fmla="*/ 16 h 30"/>
              <a:gd name="T38" fmla="*/ 26 w 70"/>
              <a:gd name="T39" fmla="*/ 16 h 30"/>
              <a:gd name="T40" fmla="*/ 26 w 70"/>
              <a:gd name="T41" fmla="*/ 16 h 30"/>
              <a:gd name="T42" fmla="*/ 24 w 70"/>
              <a:gd name="T43" fmla="*/ 16 h 30"/>
              <a:gd name="T44" fmla="*/ 22 w 70"/>
              <a:gd name="T45" fmla="*/ 16 h 30"/>
              <a:gd name="T46" fmla="*/ 16 w 70"/>
              <a:gd name="T47" fmla="*/ 16 h 30"/>
              <a:gd name="T48" fmla="*/ 12 w 70"/>
              <a:gd name="T49" fmla="*/ 18 h 30"/>
              <a:gd name="T50" fmla="*/ 8 w 70"/>
              <a:gd name="T51" fmla="*/ 18 h 30"/>
              <a:gd name="T52" fmla="*/ 4 w 70"/>
              <a:gd name="T53" fmla="*/ 18 h 30"/>
              <a:gd name="T54" fmla="*/ 0 w 70"/>
              <a:gd name="T55" fmla="*/ 20 h 30"/>
              <a:gd name="T56" fmla="*/ 4 w 70"/>
              <a:gd name="T57" fmla="*/ 16 h 30"/>
              <a:gd name="T58" fmla="*/ 8 w 70"/>
              <a:gd name="T59" fmla="*/ 12 h 30"/>
              <a:gd name="T60" fmla="*/ 10 w 70"/>
              <a:gd name="T61" fmla="*/ 10 h 30"/>
              <a:gd name="T62" fmla="*/ 12 w 70"/>
              <a:gd name="T63" fmla="*/ 10 h 30"/>
              <a:gd name="T64" fmla="*/ 16 w 70"/>
              <a:gd name="T65" fmla="*/ 6 h 30"/>
              <a:gd name="T66" fmla="*/ 18 w 70"/>
              <a:gd name="T67" fmla="*/ 4 h 30"/>
              <a:gd name="T68" fmla="*/ 22 w 70"/>
              <a:gd name="T69" fmla="*/ 4 h 30"/>
              <a:gd name="T70" fmla="*/ 24 w 70"/>
              <a:gd name="T71" fmla="*/ 2 h 30"/>
              <a:gd name="T72" fmla="*/ 26 w 70"/>
              <a:gd name="T73" fmla="*/ 0 h 30"/>
              <a:gd name="T74" fmla="*/ 30 w 70"/>
              <a:gd name="T75" fmla="*/ 0 h 30"/>
              <a:gd name="T76" fmla="*/ 30 w 70"/>
              <a:gd name="T77" fmla="*/ 0 h 30"/>
              <a:gd name="T78" fmla="*/ 32 w 70"/>
              <a:gd name="T79" fmla="*/ 0 h 30"/>
              <a:gd name="T80" fmla="*/ 34 w 70"/>
              <a:gd name="T81" fmla="*/ 0 h 30"/>
              <a:gd name="T82" fmla="*/ 34 w 70"/>
              <a:gd name="T83" fmla="*/ 0 h 30"/>
              <a:gd name="T84" fmla="*/ 36 w 70"/>
              <a:gd name="T85" fmla="*/ 0 h 30"/>
              <a:gd name="T86" fmla="*/ 38 w 70"/>
              <a:gd name="T87" fmla="*/ 0 h 30"/>
              <a:gd name="T88" fmla="*/ 42 w 70"/>
              <a:gd name="T89" fmla="*/ 2 h 30"/>
              <a:gd name="T90" fmla="*/ 46 w 70"/>
              <a:gd name="T91" fmla="*/ 4 h 30"/>
              <a:gd name="T92" fmla="*/ 52 w 70"/>
              <a:gd name="T93" fmla="*/ 6 h 30"/>
              <a:gd name="T94" fmla="*/ 54 w 70"/>
              <a:gd name="T95" fmla="*/ 8 h 30"/>
              <a:gd name="T96" fmla="*/ 70 w 70"/>
              <a:gd name="T9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30">
                <a:moveTo>
                  <a:pt x="70" y="30"/>
                </a:moveTo>
                <a:lnTo>
                  <a:pt x="70" y="30"/>
                </a:lnTo>
                <a:lnTo>
                  <a:pt x="68" y="30"/>
                </a:lnTo>
                <a:lnTo>
                  <a:pt x="58" y="30"/>
                </a:lnTo>
                <a:lnTo>
                  <a:pt x="54" y="30"/>
                </a:lnTo>
                <a:lnTo>
                  <a:pt x="50" y="30"/>
                </a:lnTo>
                <a:lnTo>
                  <a:pt x="46" y="30"/>
                </a:lnTo>
                <a:lnTo>
                  <a:pt x="44" y="30"/>
                </a:lnTo>
                <a:lnTo>
                  <a:pt x="42" y="28"/>
                </a:lnTo>
                <a:lnTo>
                  <a:pt x="42" y="28"/>
                </a:lnTo>
                <a:lnTo>
                  <a:pt x="40" y="28"/>
                </a:lnTo>
                <a:lnTo>
                  <a:pt x="40" y="26"/>
                </a:lnTo>
                <a:lnTo>
                  <a:pt x="38" y="24"/>
                </a:lnTo>
                <a:lnTo>
                  <a:pt x="36" y="22"/>
                </a:lnTo>
                <a:lnTo>
                  <a:pt x="34" y="20"/>
                </a:lnTo>
                <a:lnTo>
                  <a:pt x="32" y="18"/>
                </a:lnTo>
                <a:lnTo>
                  <a:pt x="30" y="18"/>
                </a:lnTo>
                <a:lnTo>
                  <a:pt x="30" y="18"/>
                </a:lnTo>
                <a:lnTo>
                  <a:pt x="28" y="16"/>
                </a:lnTo>
                <a:lnTo>
                  <a:pt x="26" y="16"/>
                </a:lnTo>
                <a:lnTo>
                  <a:pt x="26" y="16"/>
                </a:lnTo>
                <a:lnTo>
                  <a:pt x="24" y="16"/>
                </a:lnTo>
                <a:lnTo>
                  <a:pt x="22" y="16"/>
                </a:lnTo>
                <a:lnTo>
                  <a:pt x="16" y="16"/>
                </a:lnTo>
                <a:lnTo>
                  <a:pt x="12" y="18"/>
                </a:lnTo>
                <a:lnTo>
                  <a:pt x="8" y="18"/>
                </a:lnTo>
                <a:lnTo>
                  <a:pt x="4" y="18"/>
                </a:lnTo>
                <a:lnTo>
                  <a:pt x="0" y="20"/>
                </a:lnTo>
                <a:lnTo>
                  <a:pt x="4" y="16"/>
                </a:lnTo>
                <a:lnTo>
                  <a:pt x="8" y="12"/>
                </a:lnTo>
                <a:lnTo>
                  <a:pt x="10" y="10"/>
                </a:lnTo>
                <a:lnTo>
                  <a:pt x="12" y="10"/>
                </a:lnTo>
                <a:lnTo>
                  <a:pt x="16" y="6"/>
                </a:lnTo>
                <a:lnTo>
                  <a:pt x="18" y="4"/>
                </a:lnTo>
                <a:lnTo>
                  <a:pt x="22" y="4"/>
                </a:lnTo>
                <a:lnTo>
                  <a:pt x="24" y="2"/>
                </a:lnTo>
                <a:lnTo>
                  <a:pt x="26" y="0"/>
                </a:lnTo>
                <a:lnTo>
                  <a:pt x="30" y="0"/>
                </a:lnTo>
                <a:lnTo>
                  <a:pt x="30" y="0"/>
                </a:lnTo>
                <a:lnTo>
                  <a:pt x="32" y="0"/>
                </a:lnTo>
                <a:lnTo>
                  <a:pt x="34" y="0"/>
                </a:lnTo>
                <a:lnTo>
                  <a:pt x="34" y="0"/>
                </a:lnTo>
                <a:lnTo>
                  <a:pt x="36" y="0"/>
                </a:lnTo>
                <a:lnTo>
                  <a:pt x="38" y="0"/>
                </a:lnTo>
                <a:lnTo>
                  <a:pt x="42" y="2"/>
                </a:lnTo>
                <a:lnTo>
                  <a:pt x="46" y="4"/>
                </a:lnTo>
                <a:lnTo>
                  <a:pt x="52" y="6"/>
                </a:lnTo>
                <a:lnTo>
                  <a:pt x="54" y="8"/>
                </a:lnTo>
                <a:lnTo>
                  <a:pt x="70" y="3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7" name="Freeform 260"/>
          <p:cNvSpPr>
            <a:spLocks/>
          </p:cNvSpPr>
          <p:nvPr/>
        </p:nvSpPr>
        <p:spPr bwMode="auto">
          <a:xfrm>
            <a:off x="4743800" y="2339087"/>
            <a:ext cx="242491" cy="426090"/>
          </a:xfrm>
          <a:custGeom>
            <a:avLst/>
            <a:gdLst>
              <a:gd name="T0" fmla="*/ 26 w 140"/>
              <a:gd name="T1" fmla="*/ 100 h 246"/>
              <a:gd name="T2" fmla="*/ 30 w 140"/>
              <a:gd name="T3" fmla="*/ 94 h 246"/>
              <a:gd name="T4" fmla="*/ 32 w 140"/>
              <a:gd name="T5" fmla="*/ 86 h 246"/>
              <a:gd name="T6" fmla="*/ 28 w 140"/>
              <a:gd name="T7" fmla="*/ 64 h 246"/>
              <a:gd name="T8" fmla="*/ 26 w 140"/>
              <a:gd name="T9" fmla="*/ 54 h 246"/>
              <a:gd name="T10" fmla="*/ 18 w 140"/>
              <a:gd name="T11" fmla="*/ 46 h 246"/>
              <a:gd name="T12" fmla="*/ 8 w 140"/>
              <a:gd name="T13" fmla="*/ 32 h 246"/>
              <a:gd name="T14" fmla="*/ 28 w 140"/>
              <a:gd name="T15" fmla="*/ 36 h 246"/>
              <a:gd name="T16" fmla="*/ 44 w 140"/>
              <a:gd name="T17" fmla="*/ 36 h 246"/>
              <a:gd name="T18" fmla="*/ 50 w 140"/>
              <a:gd name="T19" fmla="*/ 34 h 246"/>
              <a:gd name="T20" fmla="*/ 54 w 140"/>
              <a:gd name="T21" fmla="*/ 22 h 246"/>
              <a:gd name="T22" fmla="*/ 62 w 140"/>
              <a:gd name="T23" fmla="*/ 10 h 246"/>
              <a:gd name="T24" fmla="*/ 70 w 140"/>
              <a:gd name="T25" fmla="*/ 2 h 246"/>
              <a:gd name="T26" fmla="*/ 78 w 140"/>
              <a:gd name="T27" fmla="*/ 0 h 246"/>
              <a:gd name="T28" fmla="*/ 90 w 140"/>
              <a:gd name="T29" fmla="*/ 6 h 246"/>
              <a:gd name="T30" fmla="*/ 96 w 140"/>
              <a:gd name="T31" fmla="*/ 12 h 246"/>
              <a:gd name="T32" fmla="*/ 94 w 140"/>
              <a:gd name="T33" fmla="*/ 20 h 246"/>
              <a:gd name="T34" fmla="*/ 88 w 140"/>
              <a:gd name="T35" fmla="*/ 34 h 246"/>
              <a:gd name="T36" fmla="*/ 102 w 140"/>
              <a:gd name="T37" fmla="*/ 66 h 246"/>
              <a:gd name="T38" fmla="*/ 106 w 140"/>
              <a:gd name="T39" fmla="*/ 84 h 246"/>
              <a:gd name="T40" fmla="*/ 108 w 140"/>
              <a:gd name="T41" fmla="*/ 100 h 246"/>
              <a:gd name="T42" fmla="*/ 110 w 140"/>
              <a:gd name="T43" fmla="*/ 116 h 246"/>
              <a:gd name="T44" fmla="*/ 120 w 140"/>
              <a:gd name="T45" fmla="*/ 146 h 246"/>
              <a:gd name="T46" fmla="*/ 124 w 140"/>
              <a:gd name="T47" fmla="*/ 156 h 246"/>
              <a:gd name="T48" fmla="*/ 136 w 140"/>
              <a:gd name="T49" fmla="*/ 168 h 246"/>
              <a:gd name="T50" fmla="*/ 126 w 140"/>
              <a:gd name="T51" fmla="*/ 186 h 246"/>
              <a:gd name="T52" fmla="*/ 104 w 140"/>
              <a:gd name="T53" fmla="*/ 210 h 246"/>
              <a:gd name="T54" fmla="*/ 98 w 140"/>
              <a:gd name="T55" fmla="*/ 222 h 246"/>
              <a:gd name="T56" fmla="*/ 98 w 140"/>
              <a:gd name="T57" fmla="*/ 238 h 246"/>
              <a:gd name="T58" fmla="*/ 90 w 140"/>
              <a:gd name="T59" fmla="*/ 232 h 246"/>
              <a:gd name="T60" fmla="*/ 84 w 140"/>
              <a:gd name="T61" fmla="*/ 224 h 246"/>
              <a:gd name="T62" fmla="*/ 78 w 140"/>
              <a:gd name="T63" fmla="*/ 222 h 246"/>
              <a:gd name="T64" fmla="*/ 66 w 140"/>
              <a:gd name="T65" fmla="*/ 226 h 246"/>
              <a:gd name="T66" fmla="*/ 58 w 140"/>
              <a:gd name="T67" fmla="*/ 232 h 246"/>
              <a:gd name="T68" fmla="*/ 52 w 140"/>
              <a:gd name="T69" fmla="*/ 236 h 246"/>
              <a:gd name="T70" fmla="*/ 36 w 140"/>
              <a:gd name="T71" fmla="*/ 236 h 246"/>
              <a:gd name="T72" fmla="*/ 24 w 140"/>
              <a:gd name="T73" fmla="*/ 230 h 246"/>
              <a:gd name="T74" fmla="*/ 12 w 140"/>
              <a:gd name="T75" fmla="*/ 222 h 246"/>
              <a:gd name="T76" fmla="*/ 6 w 140"/>
              <a:gd name="T77" fmla="*/ 204 h 246"/>
              <a:gd name="T78" fmla="*/ 0 w 140"/>
              <a:gd name="T79" fmla="*/ 186 h 246"/>
              <a:gd name="T80" fmla="*/ 2 w 140"/>
              <a:gd name="T81" fmla="*/ 166 h 246"/>
              <a:gd name="T82" fmla="*/ 6 w 140"/>
              <a:gd name="T83" fmla="*/ 160 h 246"/>
              <a:gd name="T84" fmla="*/ 14 w 140"/>
              <a:gd name="T85" fmla="*/ 156 h 246"/>
              <a:gd name="T86" fmla="*/ 24 w 140"/>
              <a:gd name="T87" fmla="*/ 152 h 246"/>
              <a:gd name="T88" fmla="*/ 34 w 140"/>
              <a:gd name="T89" fmla="*/ 142 h 246"/>
              <a:gd name="T90" fmla="*/ 36 w 140"/>
              <a:gd name="T91" fmla="*/ 132 h 246"/>
              <a:gd name="T92" fmla="*/ 38 w 140"/>
              <a:gd name="T93" fmla="*/ 124 h 246"/>
              <a:gd name="T94" fmla="*/ 44 w 140"/>
              <a:gd name="T95" fmla="*/ 124 h 246"/>
              <a:gd name="T96" fmla="*/ 56 w 140"/>
              <a:gd name="T97" fmla="*/ 128 h 246"/>
              <a:gd name="T98" fmla="*/ 60 w 140"/>
              <a:gd name="T99" fmla="*/ 126 h 246"/>
              <a:gd name="T100" fmla="*/ 60 w 140"/>
              <a:gd name="T101" fmla="*/ 120 h 246"/>
              <a:gd name="T102" fmla="*/ 52 w 140"/>
              <a:gd name="T103" fmla="*/ 110 h 246"/>
              <a:gd name="T104" fmla="*/ 44 w 140"/>
              <a:gd name="T105" fmla="*/ 104 h 246"/>
              <a:gd name="T106" fmla="*/ 28 w 140"/>
              <a:gd name="T107"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46">
                <a:moveTo>
                  <a:pt x="20" y="102"/>
                </a:moveTo>
                <a:lnTo>
                  <a:pt x="20" y="102"/>
                </a:lnTo>
                <a:lnTo>
                  <a:pt x="22" y="102"/>
                </a:lnTo>
                <a:lnTo>
                  <a:pt x="24" y="100"/>
                </a:lnTo>
                <a:lnTo>
                  <a:pt x="26" y="100"/>
                </a:lnTo>
                <a:lnTo>
                  <a:pt x="28" y="98"/>
                </a:lnTo>
                <a:lnTo>
                  <a:pt x="30" y="98"/>
                </a:lnTo>
                <a:lnTo>
                  <a:pt x="30" y="96"/>
                </a:lnTo>
                <a:lnTo>
                  <a:pt x="30" y="96"/>
                </a:lnTo>
                <a:lnTo>
                  <a:pt x="30" y="94"/>
                </a:lnTo>
                <a:lnTo>
                  <a:pt x="32" y="94"/>
                </a:lnTo>
                <a:lnTo>
                  <a:pt x="32" y="92"/>
                </a:lnTo>
                <a:lnTo>
                  <a:pt x="32" y="90"/>
                </a:lnTo>
                <a:lnTo>
                  <a:pt x="32" y="88"/>
                </a:lnTo>
                <a:lnTo>
                  <a:pt x="32" y="86"/>
                </a:lnTo>
                <a:lnTo>
                  <a:pt x="30" y="80"/>
                </a:lnTo>
                <a:lnTo>
                  <a:pt x="30" y="76"/>
                </a:lnTo>
                <a:lnTo>
                  <a:pt x="30" y="72"/>
                </a:lnTo>
                <a:lnTo>
                  <a:pt x="30" y="68"/>
                </a:lnTo>
                <a:lnTo>
                  <a:pt x="28" y="64"/>
                </a:lnTo>
                <a:lnTo>
                  <a:pt x="28" y="60"/>
                </a:lnTo>
                <a:lnTo>
                  <a:pt x="28" y="56"/>
                </a:lnTo>
                <a:lnTo>
                  <a:pt x="28" y="56"/>
                </a:lnTo>
                <a:lnTo>
                  <a:pt x="28" y="54"/>
                </a:lnTo>
                <a:lnTo>
                  <a:pt x="26" y="54"/>
                </a:lnTo>
                <a:lnTo>
                  <a:pt x="26" y="52"/>
                </a:lnTo>
                <a:lnTo>
                  <a:pt x="24" y="50"/>
                </a:lnTo>
                <a:lnTo>
                  <a:pt x="22" y="50"/>
                </a:lnTo>
                <a:lnTo>
                  <a:pt x="18" y="46"/>
                </a:lnTo>
                <a:lnTo>
                  <a:pt x="18" y="46"/>
                </a:lnTo>
                <a:lnTo>
                  <a:pt x="16" y="44"/>
                </a:lnTo>
                <a:lnTo>
                  <a:pt x="14" y="42"/>
                </a:lnTo>
                <a:lnTo>
                  <a:pt x="10" y="36"/>
                </a:lnTo>
                <a:lnTo>
                  <a:pt x="4" y="32"/>
                </a:lnTo>
                <a:lnTo>
                  <a:pt x="8" y="32"/>
                </a:lnTo>
                <a:lnTo>
                  <a:pt x="14" y="34"/>
                </a:lnTo>
                <a:lnTo>
                  <a:pt x="22" y="36"/>
                </a:lnTo>
                <a:lnTo>
                  <a:pt x="26" y="36"/>
                </a:lnTo>
                <a:lnTo>
                  <a:pt x="28" y="36"/>
                </a:lnTo>
                <a:lnTo>
                  <a:pt x="28" y="36"/>
                </a:lnTo>
                <a:lnTo>
                  <a:pt x="34" y="36"/>
                </a:lnTo>
                <a:lnTo>
                  <a:pt x="36" y="36"/>
                </a:lnTo>
                <a:lnTo>
                  <a:pt x="40" y="36"/>
                </a:lnTo>
                <a:lnTo>
                  <a:pt x="42" y="36"/>
                </a:lnTo>
                <a:lnTo>
                  <a:pt x="44" y="36"/>
                </a:lnTo>
                <a:lnTo>
                  <a:pt x="46" y="36"/>
                </a:lnTo>
                <a:lnTo>
                  <a:pt x="48" y="36"/>
                </a:lnTo>
                <a:lnTo>
                  <a:pt x="48" y="34"/>
                </a:lnTo>
                <a:lnTo>
                  <a:pt x="48" y="34"/>
                </a:lnTo>
                <a:lnTo>
                  <a:pt x="50" y="34"/>
                </a:lnTo>
                <a:lnTo>
                  <a:pt x="50" y="34"/>
                </a:lnTo>
                <a:lnTo>
                  <a:pt x="50" y="32"/>
                </a:lnTo>
                <a:lnTo>
                  <a:pt x="52" y="30"/>
                </a:lnTo>
                <a:lnTo>
                  <a:pt x="52" y="28"/>
                </a:lnTo>
                <a:lnTo>
                  <a:pt x="54" y="22"/>
                </a:lnTo>
                <a:lnTo>
                  <a:pt x="54" y="20"/>
                </a:lnTo>
                <a:lnTo>
                  <a:pt x="56" y="20"/>
                </a:lnTo>
                <a:lnTo>
                  <a:pt x="58" y="16"/>
                </a:lnTo>
                <a:lnTo>
                  <a:pt x="60" y="14"/>
                </a:lnTo>
                <a:lnTo>
                  <a:pt x="62" y="10"/>
                </a:lnTo>
                <a:lnTo>
                  <a:pt x="64" y="8"/>
                </a:lnTo>
                <a:lnTo>
                  <a:pt x="66" y="6"/>
                </a:lnTo>
                <a:lnTo>
                  <a:pt x="68" y="4"/>
                </a:lnTo>
                <a:lnTo>
                  <a:pt x="70" y="2"/>
                </a:lnTo>
                <a:lnTo>
                  <a:pt x="70" y="2"/>
                </a:lnTo>
                <a:lnTo>
                  <a:pt x="72" y="0"/>
                </a:lnTo>
                <a:lnTo>
                  <a:pt x="72" y="0"/>
                </a:lnTo>
                <a:lnTo>
                  <a:pt x="74" y="0"/>
                </a:lnTo>
                <a:lnTo>
                  <a:pt x="76" y="0"/>
                </a:lnTo>
                <a:lnTo>
                  <a:pt x="78" y="0"/>
                </a:lnTo>
                <a:lnTo>
                  <a:pt x="78" y="0"/>
                </a:lnTo>
                <a:lnTo>
                  <a:pt x="82" y="2"/>
                </a:lnTo>
                <a:lnTo>
                  <a:pt x="84" y="2"/>
                </a:lnTo>
                <a:lnTo>
                  <a:pt x="88" y="4"/>
                </a:lnTo>
                <a:lnTo>
                  <a:pt x="90" y="6"/>
                </a:lnTo>
                <a:lnTo>
                  <a:pt x="90" y="8"/>
                </a:lnTo>
                <a:lnTo>
                  <a:pt x="92" y="8"/>
                </a:lnTo>
                <a:lnTo>
                  <a:pt x="94" y="10"/>
                </a:lnTo>
                <a:lnTo>
                  <a:pt x="96" y="12"/>
                </a:lnTo>
                <a:lnTo>
                  <a:pt x="96" y="12"/>
                </a:lnTo>
                <a:lnTo>
                  <a:pt x="96" y="12"/>
                </a:lnTo>
                <a:lnTo>
                  <a:pt x="96" y="14"/>
                </a:lnTo>
                <a:lnTo>
                  <a:pt x="96" y="16"/>
                </a:lnTo>
                <a:lnTo>
                  <a:pt x="96" y="18"/>
                </a:lnTo>
                <a:lnTo>
                  <a:pt x="94" y="20"/>
                </a:lnTo>
                <a:lnTo>
                  <a:pt x="94" y="22"/>
                </a:lnTo>
                <a:lnTo>
                  <a:pt x="94" y="24"/>
                </a:lnTo>
                <a:lnTo>
                  <a:pt x="92" y="28"/>
                </a:lnTo>
                <a:lnTo>
                  <a:pt x="90" y="30"/>
                </a:lnTo>
                <a:lnTo>
                  <a:pt x="88" y="34"/>
                </a:lnTo>
                <a:lnTo>
                  <a:pt x="86" y="36"/>
                </a:lnTo>
                <a:lnTo>
                  <a:pt x="102" y="52"/>
                </a:lnTo>
                <a:lnTo>
                  <a:pt x="102" y="58"/>
                </a:lnTo>
                <a:lnTo>
                  <a:pt x="102" y="64"/>
                </a:lnTo>
                <a:lnTo>
                  <a:pt x="102" y="66"/>
                </a:lnTo>
                <a:lnTo>
                  <a:pt x="102" y="68"/>
                </a:lnTo>
                <a:lnTo>
                  <a:pt x="104" y="70"/>
                </a:lnTo>
                <a:lnTo>
                  <a:pt x="104" y="72"/>
                </a:lnTo>
                <a:lnTo>
                  <a:pt x="106" y="78"/>
                </a:lnTo>
                <a:lnTo>
                  <a:pt x="106" y="84"/>
                </a:lnTo>
                <a:lnTo>
                  <a:pt x="108" y="86"/>
                </a:lnTo>
                <a:lnTo>
                  <a:pt x="108" y="88"/>
                </a:lnTo>
                <a:lnTo>
                  <a:pt x="108" y="90"/>
                </a:lnTo>
                <a:lnTo>
                  <a:pt x="108" y="94"/>
                </a:lnTo>
                <a:lnTo>
                  <a:pt x="108" y="100"/>
                </a:lnTo>
                <a:lnTo>
                  <a:pt x="108" y="106"/>
                </a:lnTo>
                <a:lnTo>
                  <a:pt x="108" y="110"/>
                </a:lnTo>
                <a:lnTo>
                  <a:pt x="110" y="112"/>
                </a:lnTo>
                <a:lnTo>
                  <a:pt x="110" y="114"/>
                </a:lnTo>
                <a:lnTo>
                  <a:pt x="110" y="116"/>
                </a:lnTo>
                <a:lnTo>
                  <a:pt x="112" y="122"/>
                </a:lnTo>
                <a:lnTo>
                  <a:pt x="116" y="132"/>
                </a:lnTo>
                <a:lnTo>
                  <a:pt x="118" y="138"/>
                </a:lnTo>
                <a:lnTo>
                  <a:pt x="118" y="144"/>
                </a:lnTo>
                <a:lnTo>
                  <a:pt x="120" y="146"/>
                </a:lnTo>
                <a:lnTo>
                  <a:pt x="120" y="150"/>
                </a:lnTo>
                <a:lnTo>
                  <a:pt x="122" y="152"/>
                </a:lnTo>
                <a:lnTo>
                  <a:pt x="124" y="154"/>
                </a:lnTo>
                <a:lnTo>
                  <a:pt x="124" y="156"/>
                </a:lnTo>
                <a:lnTo>
                  <a:pt x="124" y="156"/>
                </a:lnTo>
                <a:lnTo>
                  <a:pt x="126" y="160"/>
                </a:lnTo>
                <a:lnTo>
                  <a:pt x="128" y="162"/>
                </a:lnTo>
                <a:lnTo>
                  <a:pt x="130" y="164"/>
                </a:lnTo>
                <a:lnTo>
                  <a:pt x="134" y="166"/>
                </a:lnTo>
                <a:lnTo>
                  <a:pt x="136" y="168"/>
                </a:lnTo>
                <a:lnTo>
                  <a:pt x="140" y="172"/>
                </a:lnTo>
                <a:lnTo>
                  <a:pt x="136" y="176"/>
                </a:lnTo>
                <a:lnTo>
                  <a:pt x="132" y="180"/>
                </a:lnTo>
                <a:lnTo>
                  <a:pt x="130" y="182"/>
                </a:lnTo>
                <a:lnTo>
                  <a:pt x="126" y="186"/>
                </a:lnTo>
                <a:lnTo>
                  <a:pt x="122" y="190"/>
                </a:lnTo>
                <a:lnTo>
                  <a:pt x="114" y="198"/>
                </a:lnTo>
                <a:lnTo>
                  <a:pt x="108" y="206"/>
                </a:lnTo>
                <a:lnTo>
                  <a:pt x="106" y="208"/>
                </a:lnTo>
                <a:lnTo>
                  <a:pt x="104" y="210"/>
                </a:lnTo>
                <a:lnTo>
                  <a:pt x="102" y="212"/>
                </a:lnTo>
                <a:lnTo>
                  <a:pt x="100" y="214"/>
                </a:lnTo>
                <a:lnTo>
                  <a:pt x="100" y="216"/>
                </a:lnTo>
                <a:lnTo>
                  <a:pt x="100" y="218"/>
                </a:lnTo>
                <a:lnTo>
                  <a:pt x="98" y="222"/>
                </a:lnTo>
                <a:lnTo>
                  <a:pt x="98" y="226"/>
                </a:lnTo>
                <a:lnTo>
                  <a:pt x="96" y="228"/>
                </a:lnTo>
                <a:lnTo>
                  <a:pt x="96" y="230"/>
                </a:lnTo>
                <a:lnTo>
                  <a:pt x="96" y="234"/>
                </a:lnTo>
                <a:lnTo>
                  <a:pt x="98" y="238"/>
                </a:lnTo>
                <a:lnTo>
                  <a:pt x="98" y="246"/>
                </a:lnTo>
                <a:lnTo>
                  <a:pt x="96" y="242"/>
                </a:lnTo>
                <a:lnTo>
                  <a:pt x="94" y="238"/>
                </a:lnTo>
                <a:lnTo>
                  <a:pt x="92" y="236"/>
                </a:lnTo>
                <a:lnTo>
                  <a:pt x="90" y="232"/>
                </a:lnTo>
                <a:lnTo>
                  <a:pt x="90" y="230"/>
                </a:lnTo>
                <a:lnTo>
                  <a:pt x="88" y="228"/>
                </a:lnTo>
                <a:lnTo>
                  <a:pt x="86" y="226"/>
                </a:lnTo>
                <a:lnTo>
                  <a:pt x="86" y="224"/>
                </a:lnTo>
                <a:lnTo>
                  <a:pt x="84" y="224"/>
                </a:lnTo>
                <a:lnTo>
                  <a:pt x="84" y="222"/>
                </a:lnTo>
                <a:lnTo>
                  <a:pt x="82" y="222"/>
                </a:lnTo>
                <a:lnTo>
                  <a:pt x="82" y="222"/>
                </a:lnTo>
                <a:lnTo>
                  <a:pt x="80" y="222"/>
                </a:lnTo>
                <a:lnTo>
                  <a:pt x="78" y="222"/>
                </a:lnTo>
                <a:lnTo>
                  <a:pt x="76" y="222"/>
                </a:lnTo>
                <a:lnTo>
                  <a:pt x="74" y="222"/>
                </a:lnTo>
                <a:lnTo>
                  <a:pt x="70" y="224"/>
                </a:lnTo>
                <a:lnTo>
                  <a:pt x="68" y="224"/>
                </a:lnTo>
                <a:lnTo>
                  <a:pt x="66" y="226"/>
                </a:lnTo>
                <a:lnTo>
                  <a:pt x="64" y="226"/>
                </a:lnTo>
                <a:lnTo>
                  <a:pt x="62" y="228"/>
                </a:lnTo>
                <a:lnTo>
                  <a:pt x="62" y="228"/>
                </a:lnTo>
                <a:lnTo>
                  <a:pt x="60" y="230"/>
                </a:lnTo>
                <a:lnTo>
                  <a:pt x="58" y="232"/>
                </a:lnTo>
                <a:lnTo>
                  <a:pt x="58" y="234"/>
                </a:lnTo>
                <a:lnTo>
                  <a:pt x="56" y="234"/>
                </a:lnTo>
                <a:lnTo>
                  <a:pt x="56" y="236"/>
                </a:lnTo>
                <a:lnTo>
                  <a:pt x="54" y="236"/>
                </a:lnTo>
                <a:lnTo>
                  <a:pt x="52" y="236"/>
                </a:lnTo>
                <a:lnTo>
                  <a:pt x="50" y="236"/>
                </a:lnTo>
                <a:lnTo>
                  <a:pt x="46" y="236"/>
                </a:lnTo>
                <a:lnTo>
                  <a:pt x="42" y="236"/>
                </a:lnTo>
                <a:lnTo>
                  <a:pt x="40" y="236"/>
                </a:lnTo>
                <a:lnTo>
                  <a:pt x="36" y="236"/>
                </a:lnTo>
                <a:lnTo>
                  <a:pt x="32" y="234"/>
                </a:lnTo>
                <a:lnTo>
                  <a:pt x="30" y="234"/>
                </a:lnTo>
                <a:lnTo>
                  <a:pt x="28" y="232"/>
                </a:lnTo>
                <a:lnTo>
                  <a:pt x="26" y="232"/>
                </a:lnTo>
                <a:lnTo>
                  <a:pt x="24" y="230"/>
                </a:lnTo>
                <a:lnTo>
                  <a:pt x="20" y="228"/>
                </a:lnTo>
                <a:lnTo>
                  <a:pt x="18" y="226"/>
                </a:lnTo>
                <a:lnTo>
                  <a:pt x="16" y="224"/>
                </a:lnTo>
                <a:lnTo>
                  <a:pt x="14" y="222"/>
                </a:lnTo>
                <a:lnTo>
                  <a:pt x="12" y="222"/>
                </a:lnTo>
                <a:lnTo>
                  <a:pt x="12" y="220"/>
                </a:lnTo>
                <a:lnTo>
                  <a:pt x="10" y="218"/>
                </a:lnTo>
                <a:lnTo>
                  <a:pt x="10" y="216"/>
                </a:lnTo>
                <a:lnTo>
                  <a:pt x="8" y="214"/>
                </a:lnTo>
                <a:lnTo>
                  <a:pt x="6" y="204"/>
                </a:lnTo>
                <a:lnTo>
                  <a:pt x="2" y="196"/>
                </a:lnTo>
                <a:lnTo>
                  <a:pt x="2" y="192"/>
                </a:lnTo>
                <a:lnTo>
                  <a:pt x="2" y="190"/>
                </a:lnTo>
                <a:lnTo>
                  <a:pt x="2" y="188"/>
                </a:lnTo>
                <a:lnTo>
                  <a:pt x="0" y="186"/>
                </a:lnTo>
                <a:lnTo>
                  <a:pt x="0" y="182"/>
                </a:lnTo>
                <a:lnTo>
                  <a:pt x="0" y="178"/>
                </a:lnTo>
                <a:lnTo>
                  <a:pt x="2" y="174"/>
                </a:lnTo>
                <a:lnTo>
                  <a:pt x="2" y="170"/>
                </a:lnTo>
                <a:lnTo>
                  <a:pt x="2" y="166"/>
                </a:lnTo>
                <a:lnTo>
                  <a:pt x="2" y="164"/>
                </a:lnTo>
                <a:lnTo>
                  <a:pt x="4" y="164"/>
                </a:lnTo>
                <a:lnTo>
                  <a:pt x="4" y="162"/>
                </a:lnTo>
                <a:lnTo>
                  <a:pt x="4" y="160"/>
                </a:lnTo>
                <a:lnTo>
                  <a:pt x="6" y="160"/>
                </a:lnTo>
                <a:lnTo>
                  <a:pt x="6" y="160"/>
                </a:lnTo>
                <a:lnTo>
                  <a:pt x="8" y="158"/>
                </a:lnTo>
                <a:lnTo>
                  <a:pt x="8" y="158"/>
                </a:lnTo>
                <a:lnTo>
                  <a:pt x="10" y="158"/>
                </a:lnTo>
                <a:lnTo>
                  <a:pt x="14" y="156"/>
                </a:lnTo>
                <a:lnTo>
                  <a:pt x="18" y="154"/>
                </a:lnTo>
                <a:lnTo>
                  <a:pt x="20" y="154"/>
                </a:lnTo>
                <a:lnTo>
                  <a:pt x="22" y="154"/>
                </a:lnTo>
                <a:lnTo>
                  <a:pt x="22" y="154"/>
                </a:lnTo>
                <a:lnTo>
                  <a:pt x="24" y="152"/>
                </a:lnTo>
                <a:lnTo>
                  <a:pt x="26" y="150"/>
                </a:lnTo>
                <a:lnTo>
                  <a:pt x="30" y="148"/>
                </a:lnTo>
                <a:lnTo>
                  <a:pt x="32" y="146"/>
                </a:lnTo>
                <a:lnTo>
                  <a:pt x="32" y="144"/>
                </a:lnTo>
                <a:lnTo>
                  <a:pt x="34" y="142"/>
                </a:lnTo>
                <a:lnTo>
                  <a:pt x="34" y="140"/>
                </a:lnTo>
                <a:lnTo>
                  <a:pt x="36" y="140"/>
                </a:lnTo>
                <a:lnTo>
                  <a:pt x="36" y="138"/>
                </a:lnTo>
                <a:lnTo>
                  <a:pt x="36" y="136"/>
                </a:lnTo>
                <a:lnTo>
                  <a:pt x="36" y="132"/>
                </a:lnTo>
                <a:lnTo>
                  <a:pt x="36" y="130"/>
                </a:lnTo>
                <a:lnTo>
                  <a:pt x="38" y="128"/>
                </a:lnTo>
                <a:lnTo>
                  <a:pt x="38" y="126"/>
                </a:lnTo>
                <a:lnTo>
                  <a:pt x="38" y="126"/>
                </a:lnTo>
                <a:lnTo>
                  <a:pt x="38" y="124"/>
                </a:lnTo>
                <a:lnTo>
                  <a:pt x="38" y="124"/>
                </a:lnTo>
                <a:lnTo>
                  <a:pt x="40" y="124"/>
                </a:lnTo>
                <a:lnTo>
                  <a:pt x="40" y="124"/>
                </a:lnTo>
                <a:lnTo>
                  <a:pt x="42" y="124"/>
                </a:lnTo>
                <a:lnTo>
                  <a:pt x="44" y="124"/>
                </a:lnTo>
                <a:lnTo>
                  <a:pt x="46" y="124"/>
                </a:lnTo>
                <a:lnTo>
                  <a:pt x="50" y="126"/>
                </a:lnTo>
                <a:lnTo>
                  <a:pt x="54" y="126"/>
                </a:lnTo>
                <a:lnTo>
                  <a:pt x="54" y="128"/>
                </a:lnTo>
                <a:lnTo>
                  <a:pt x="56" y="128"/>
                </a:lnTo>
                <a:lnTo>
                  <a:pt x="58" y="128"/>
                </a:lnTo>
                <a:lnTo>
                  <a:pt x="58" y="128"/>
                </a:lnTo>
                <a:lnTo>
                  <a:pt x="60" y="128"/>
                </a:lnTo>
                <a:lnTo>
                  <a:pt x="60" y="126"/>
                </a:lnTo>
                <a:lnTo>
                  <a:pt x="60" y="126"/>
                </a:lnTo>
                <a:lnTo>
                  <a:pt x="60" y="126"/>
                </a:lnTo>
                <a:lnTo>
                  <a:pt x="60" y="124"/>
                </a:lnTo>
                <a:lnTo>
                  <a:pt x="60" y="122"/>
                </a:lnTo>
                <a:lnTo>
                  <a:pt x="60" y="122"/>
                </a:lnTo>
                <a:lnTo>
                  <a:pt x="60" y="120"/>
                </a:lnTo>
                <a:lnTo>
                  <a:pt x="60" y="118"/>
                </a:lnTo>
                <a:lnTo>
                  <a:pt x="58" y="116"/>
                </a:lnTo>
                <a:lnTo>
                  <a:pt x="58" y="116"/>
                </a:lnTo>
                <a:lnTo>
                  <a:pt x="54" y="112"/>
                </a:lnTo>
                <a:lnTo>
                  <a:pt x="52" y="110"/>
                </a:lnTo>
                <a:lnTo>
                  <a:pt x="50" y="106"/>
                </a:lnTo>
                <a:lnTo>
                  <a:pt x="48" y="106"/>
                </a:lnTo>
                <a:lnTo>
                  <a:pt x="48" y="106"/>
                </a:lnTo>
                <a:lnTo>
                  <a:pt x="46" y="104"/>
                </a:lnTo>
                <a:lnTo>
                  <a:pt x="44" y="104"/>
                </a:lnTo>
                <a:lnTo>
                  <a:pt x="42" y="104"/>
                </a:lnTo>
                <a:lnTo>
                  <a:pt x="40" y="104"/>
                </a:lnTo>
                <a:lnTo>
                  <a:pt x="36" y="102"/>
                </a:lnTo>
                <a:lnTo>
                  <a:pt x="32" y="102"/>
                </a:lnTo>
                <a:lnTo>
                  <a:pt x="28" y="102"/>
                </a:lnTo>
                <a:lnTo>
                  <a:pt x="24" y="102"/>
                </a:lnTo>
                <a:lnTo>
                  <a:pt x="20" y="10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8" name="Freeform 261"/>
          <p:cNvSpPr>
            <a:spLocks/>
          </p:cNvSpPr>
          <p:nvPr/>
        </p:nvSpPr>
        <p:spPr bwMode="auto">
          <a:xfrm>
            <a:off x="4743800" y="2339087"/>
            <a:ext cx="242491" cy="426090"/>
          </a:xfrm>
          <a:custGeom>
            <a:avLst/>
            <a:gdLst>
              <a:gd name="T0" fmla="*/ 26 w 140"/>
              <a:gd name="T1" fmla="*/ 100 h 246"/>
              <a:gd name="T2" fmla="*/ 30 w 140"/>
              <a:gd name="T3" fmla="*/ 94 h 246"/>
              <a:gd name="T4" fmla="*/ 32 w 140"/>
              <a:gd name="T5" fmla="*/ 86 h 246"/>
              <a:gd name="T6" fmla="*/ 28 w 140"/>
              <a:gd name="T7" fmla="*/ 64 h 246"/>
              <a:gd name="T8" fmla="*/ 26 w 140"/>
              <a:gd name="T9" fmla="*/ 54 h 246"/>
              <a:gd name="T10" fmla="*/ 18 w 140"/>
              <a:gd name="T11" fmla="*/ 46 h 246"/>
              <a:gd name="T12" fmla="*/ 8 w 140"/>
              <a:gd name="T13" fmla="*/ 32 h 246"/>
              <a:gd name="T14" fmla="*/ 28 w 140"/>
              <a:gd name="T15" fmla="*/ 36 h 246"/>
              <a:gd name="T16" fmla="*/ 44 w 140"/>
              <a:gd name="T17" fmla="*/ 36 h 246"/>
              <a:gd name="T18" fmla="*/ 50 w 140"/>
              <a:gd name="T19" fmla="*/ 34 h 246"/>
              <a:gd name="T20" fmla="*/ 54 w 140"/>
              <a:gd name="T21" fmla="*/ 22 h 246"/>
              <a:gd name="T22" fmla="*/ 62 w 140"/>
              <a:gd name="T23" fmla="*/ 10 h 246"/>
              <a:gd name="T24" fmla="*/ 70 w 140"/>
              <a:gd name="T25" fmla="*/ 2 h 246"/>
              <a:gd name="T26" fmla="*/ 78 w 140"/>
              <a:gd name="T27" fmla="*/ 0 h 246"/>
              <a:gd name="T28" fmla="*/ 90 w 140"/>
              <a:gd name="T29" fmla="*/ 6 h 246"/>
              <a:gd name="T30" fmla="*/ 96 w 140"/>
              <a:gd name="T31" fmla="*/ 12 h 246"/>
              <a:gd name="T32" fmla="*/ 94 w 140"/>
              <a:gd name="T33" fmla="*/ 20 h 246"/>
              <a:gd name="T34" fmla="*/ 88 w 140"/>
              <a:gd name="T35" fmla="*/ 34 h 246"/>
              <a:gd name="T36" fmla="*/ 102 w 140"/>
              <a:gd name="T37" fmla="*/ 66 h 246"/>
              <a:gd name="T38" fmla="*/ 106 w 140"/>
              <a:gd name="T39" fmla="*/ 84 h 246"/>
              <a:gd name="T40" fmla="*/ 108 w 140"/>
              <a:gd name="T41" fmla="*/ 100 h 246"/>
              <a:gd name="T42" fmla="*/ 110 w 140"/>
              <a:gd name="T43" fmla="*/ 116 h 246"/>
              <a:gd name="T44" fmla="*/ 120 w 140"/>
              <a:gd name="T45" fmla="*/ 146 h 246"/>
              <a:gd name="T46" fmla="*/ 124 w 140"/>
              <a:gd name="T47" fmla="*/ 156 h 246"/>
              <a:gd name="T48" fmla="*/ 136 w 140"/>
              <a:gd name="T49" fmla="*/ 168 h 246"/>
              <a:gd name="T50" fmla="*/ 126 w 140"/>
              <a:gd name="T51" fmla="*/ 186 h 246"/>
              <a:gd name="T52" fmla="*/ 104 w 140"/>
              <a:gd name="T53" fmla="*/ 210 h 246"/>
              <a:gd name="T54" fmla="*/ 98 w 140"/>
              <a:gd name="T55" fmla="*/ 222 h 246"/>
              <a:gd name="T56" fmla="*/ 98 w 140"/>
              <a:gd name="T57" fmla="*/ 238 h 246"/>
              <a:gd name="T58" fmla="*/ 90 w 140"/>
              <a:gd name="T59" fmla="*/ 232 h 246"/>
              <a:gd name="T60" fmla="*/ 84 w 140"/>
              <a:gd name="T61" fmla="*/ 224 h 246"/>
              <a:gd name="T62" fmla="*/ 78 w 140"/>
              <a:gd name="T63" fmla="*/ 222 h 246"/>
              <a:gd name="T64" fmla="*/ 66 w 140"/>
              <a:gd name="T65" fmla="*/ 226 h 246"/>
              <a:gd name="T66" fmla="*/ 58 w 140"/>
              <a:gd name="T67" fmla="*/ 232 h 246"/>
              <a:gd name="T68" fmla="*/ 52 w 140"/>
              <a:gd name="T69" fmla="*/ 236 h 246"/>
              <a:gd name="T70" fmla="*/ 36 w 140"/>
              <a:gd name="T71" fmla="*/ 236 h 246"/>
              <a:gd name="T72" fmla="*/ 24 w 140"/>
              <a:gd name="T73" fmla="*/ 230 h 246"/>
              <a:gd name="T74" fmla="*/ 12 w 140"/>
              <a:gd name="T75" fmla="*/ 222 h 246"/>
              <a:gd name="T76" fmla="*/ 6 w 140"/>
              <a:gd name="T77" fmla="*/ 204 h 246"/>
              <a:gd name="T78" fmla="*/ 0 w 140"/>
              <a:gd name="T79" fmla="*/ 186 h 246"/>
              <a:gd name="T80" fmla="*/ 2 w 140"/>
              <a:gd name="T81" fmla="*/ 166 h 246"/>
              <a:gd name="T82" fmla="*/ 6 w 140"/>
              <a:gd name="T83" fmla="*/ 160 h 246"/>
              <a:gd name="T84" fmla="*/ 14 w 140"/>
              <a:gd name="T85" fmla="*/ 156 h 246"/>
              <a:gd name="T86" fmla="*/ 24 w 140"/>
              <a:gd name="T87" fmla="*/ 152 h 246"/>
              <a:gd name="T88" fmla="*/ 34 w 140"/>
              <a:gd name="T89" fmla="*/ 142 h 246"/>
              <a:gd name="T90" fmla="*/ 36 w 140"/>
              <a:gd name="T91" fmla="*/ 132 h 246"/>
              <a:gd name="T92" fmla="*/ 38 w 140"/>
              <a:gd name="T93" fmla="*/ 124 h 246"/>
              <a:gd name="T94" fmla="*/ 44 w 140"/>
              <a:gd name="T95" fmla="*/ 124 h 246"/>
              <a:gd name="T96" fmla="*/ 56 w 140"/>
              <a:gd name="T97" fmla="*/ 128 h 246"/>
              <a:gd name="T98" fmla="*/ 60 w 140"/>
              <a:gd name="T99" fmla="*/ 126 h 246"/>
              <a:gd name="T100" fmla="*/ 60 w 140"/>
              <a:gd name="T101" fmla="*/ 120 h 246"/>
              <a:gd name="T102" fmla="*/ 52 w 140"/>
              <a:gd name="T103" fmla="*/ 110 h 246"/>
              <a:gd name="T104" fmla="*/ 44 w 140"/>
              <a:gd name="T105" fmla="*/ 104 h 246"/>
              <a:gd name="T106" fmla="*/ 28 w 140"/>
              <a:gd name="T107"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46">
                <a:moveTo>
                  <a:pt x="20" y="102"/>
                </a:moveTo>
                <a:lnTo>
                  <a:pt x="20" y="102"/>
                </a:lnTo>
                <a:lnTo>
                  <a:pt x="22" y="102"/>
                </a:lnTo>
                <a:lnTo>
                  <a:pt x="24" y="100"/>
                </a:lnTo>
                <a:lnTo>
                  <a:pt x="26" y="100"/>
                </a:lnTo>
                <a:lnTo>
                  <a:pt x="28" y="98"/>
                </a:lnTo>
                <a:lnTo>
                  <a:pt x="30" y="98"/>
                </a:lnTo>
                <a:lnTo>
                  <a:pt x="30" y="96"/>
                </a:lnTo>
                <a:lnTo>
                  <a:pt x="30" y="96"/>
                </a:lnTo>
                <a:lnTo>
                  <a:pt x="30" y="94"/>
                </a:lnTo>
                <a:lnTo>
                  <a:pt x="32" y="94"/>
                </a:lnTo>
                <a:lnTo>
                  <a:pt x="32" y="92"/>
                </a:lnTo>
                <a:lnTo>
                  <a:pt x="32" y="90"/>
                </a:lnTo>
                <a:lnTo>
                  <a:pt x="32" y="88"/>
                </a:lnTo>
                <a:lnTo>
                  <a:pt x="32" y="86"/>
                </a:lnTo>
                <a:lnTo>
                  <a:pt x="30" y="80"/>
                </a:lnTo>
                <a:lnTo>
                  <a:pt x="30" y="76"/>
                </a:lnTo>
                <a:lnTo>
                  <a:pt x="30" y="72"/>
                </a:lnTo>
                <a:lnTo>
                  <a:pt x="30" y="68"/>
                </a:lnTo>
                <a:lnTo>
                  <a:pt x="28" y="64"/>
                </a:lnTo>
                <a:lnTo>
                  <a:pt x="28" y="60"/>
                </a:lnTo>
                <a:lnTo>
                  <a:pt x="28" y="56"/>
                </a:lnTo>
                <a:lnTo>
                  <a:pt x="28" y="56"/>
                </a:lnTo>
                <a:lnTo>
                  <a:pt x="28" y="54"/>
                </a:lnTo>
                <a:lnTo>
                  <a:pt x="26" y="54"/>
                </a:lnTo>
                <a:lnTo>
                  <a:pt x="26" y="52"/>
                </a:lnTo>
                <a:lnTo>
                  <a:pt x="24" y="50"/>
                </a:lnTo>
                <a:lnTo>
                  <a:pt x="22" y="50"/>
                </a:lnTo>
                <a:lnTo>
                  <a:pt x="18" y="46"/>
                </a:lnTo>
                <a:lnTo>
                  <a:pt x="18" y="46"/>
                </a:lnTo>
                <a:lnTo>
                  <a:pt x="16" y="44"/>
                </a:lnTo>
                <a:lnTo>
                  <a:pt x="14" y="42"/>
                </a:lnTo>
                <a:lnTo>
                  <a:pt x="10" y="36"/>
                </a:lnTo>
                <a:lnTo>
                  <a:pt x="4" y="32"/>
                </a:lnTo>
                <a:lnTo>
                  <a:pt x="8" y="32"/>
                </a:lnTo>
                <a:lnTo>
                  <a:pt x="14" y="34"/>
                </a:lnTo>
                <a:lnTo>
                  <a:pt x="22" y="36"/>
                </a:lnTo>
                <a:lnTo>
                  <a:pt x="26" y="36"/>
                </a:lnTo>
                <a:lnTo>
                  <a:pt x="28" y="36"/>
                </a:lnTo>
                <a:lnTo>
                  <a:pt x="28" y="36"/>
                </a:lnTo>
                <a:lnTo>
                  <a:pt x="34" y="36"/>
                </a:lnTo>
                <a:lnTo>
                  <a:pt x="36" y="36"/>
                </a:lnTo>
                <a:lnTo>
                  <a:pt x="40" y="36"/>
                </a:lnTo>
                <a:lnTo>
                  <a:pt x="42" y="36"/>
                </a:lnTo>
                <a:lnTo>
                  <a:pt x="44" y="36"/>
                </a:lnTo>
                <a:lnTo>
                  <a:pt x="46" y="36"/>
                </a:lnTo>
                <a:lnTo>
                  <a:pt x="48" y="36"/>
                </a:lnTo>
                <a:lnTo>
                  <a:pt x="48" y="34"/>
                </a:lnTo>
                <a:lnTo>
                  <a:pt x="48" y="34"/>
                </a:lnTo>
                <a:lnTo>
                  <a:pt x="50" y="34"/>
                </a:lnTo>
                <a:lnTo>
                  <a:pt x="50" y="34"/>
                </a:lnTo>
                <a:lnTo>
                  <a:pt x="50" y="32"/>
                </a:lnTo>
                <a:lnTo>
                  <a:pt x="52" y="30"/>
                </a:lnTo>
                <a:lnTo>
                  <a:pt x="52" y="28"/>
                </a:lnTo>
                <a:lnTo>
                  <a:pt x="54" y="22"/>
                </a:lnTo>
                <a:lnTo>
                  <a:pt x="54" y="20"/>
                </a:lnTo>
                <a:lnTo>
                  <a:pt x="56" y="20"/>
                </a:lnTo>
                <a:lnTo>
                  <a:pt x="58" y="16"/>
                </a:lnTo>
                <a:lnTo>
                  <a:pt x="60" y="14"/>
                </a:lnTo>
                <a:lnTo>
                  <a:pt x="62" y="10"/>
                </a:lnTo>
                <a:lnTo>
                  <a:pt x="64" y="8"/>
                </a:lnTo>
                <a:lnTo>
                  <a:pt x="66" y="6"/>
                </a:lnTo>
                <a:lnTo>
                  <a:pt x="68" y="4"/>
                </a:lnTo>
                <a:lnTo>
                  <a:pt x="70" y="2"/>
                </a:lnTo>
                <a:lnTo>
                  <a:pt x="70" y="2"/>
                </a:lnTo>
                <a:lnTo>
                  <a:pt x="72" y="0"/>
                </a:lnTo>
                <a:lnTo>
                  <a:pt x="72" y="0"/>
                </a:lnTo>
                <a:lnTo>
                  <a:pt x="74" y="0"/>
                </a:lnTo>
                <a:lnTo>
                  <a:pt x="76" y="0"/>
                </a:lnTo>
                <a:lnTo>
                  <a:pt x="78" y="0"/>
                </a:lnTo>
                <a:lnTo>
                  <a:pt x="78" y="0"/>
                </a:lnTo>
                <a:lnTo>
                  <a:pt x="82" y="2"/>
                </a:lnTo>
                <a:lnTo>
                  <a:pt x="84" y="2"/>
                </a:lnTo>
                <a:lnTo>
                  <a:pt x="88" y="4"/>
                </a:lnTo>
                <a:lnTo>
                  <a:pt x="90" y="6"/>
                </a:lnTo>
                <a:lnTo>
                  <a:pt x="90" y="8"/>
                </a:lnTo>
                <a:lnTo>
                  <a:pt x="92" y="8"/>
                </a:lnTo>
                <a:lnTo>
                  <a:pt x="94" y="10"/>
                </a:lnTo>
                <a:lnTo>
                  <a:pt x="96" y="12"/>
                </a:lnTo>
                <a:lnTo>
                  <a:pt x="96" y="12"/>
                </a:lnTo>
                <a:lnTo>
                  <a:pt x="96" y="12"/>
                </a:lnTo>
                <a:lnTo>
                  <a:pt x="96" y="14"/>
                </a:lnTo>
                <a:lnTo>
                  <a:pt x="96" y="16"/>
                </a:lnTo>
                <a:lnTo>
                  <a:pt x="96" y="18"/>
                </a:lnTo>
                <a:lnTo>
                  <a:pt x="94" y="20"/>
                </a:lnTo>
                <a:lnTo>
                  <a:pt x="94" y="22"/>
                </a:lnTo>
                <a:lnTo>
                  <a:pt x="94" y="24"/>
                </a:lnTo>
                <a:lnTo>
                  <a:pt x="92" y="28"/>
                </a:lnTo>
                <a:lnTo>
                  <a:pt x="90" y="30"/>
                </a:lnTo>
                <a:lnTo>
                  <a:pt x="88" y="34"/>
                </a:lnTo>
                <a:lnTo>
                  <a:pt x="86" y="36"/>
                </a:lnTo>
                <a:lnTo>
                  <a:pt x="102" y="52"/>
                </a:lnTo>
                <a:lnTo>
                  <a:pt x="102" y="58"/>
                </a:lnTo>
                <a:lnTo>
                  <a:pt x="102" y="64"/>
                </a:lnTo>
                <a:lnTo>
                  <a:pt x="102" y="66"/>
                </a:lnTo>
                <a:lnTo>
                  <a:pt x="102" y="68"/>
                </a:lnTo>
                <a:lnTo>
                  <a:pt x="104" y="70"/>
                </a:lnTo>
                <a:lnTo>
                  <a:pt x="104" y="72"/>
                </a:lnTo>
                <a:lnTo>
                  <a:pt x="106" y="78"/>
                </a:lnTo>
                <a:lnTo>
                  <a:pt x="106" y="84"/>
                </a:lnTo>
                <a:lnTo>
                  <a:pt x="108" y="86"/>
                </a:lnTo>
                <a:lnTo>
                  <a:pt x="108" y="88"/>
                </a:lnTo>
                <a:lnTo>
                  <a:pt x="108" y="90"/>
                </a:lnTo>
                <a:lnTo>
                  <a:pt x="108" y="94"/>
                </a:lnTo>
                <a:lnTo>
                  <a:pt x="108" y="100"/>
                </a:lnTo>
                <a:lnTo>
                  <a:pt x="108" y="106"/>
                </a:lnTo>
                <a:lnTo>
                  <a:pt x="108" y="110"/>
                </a:lnTo>
                <a:lnTo>
                  <a:pt x="110" y="112"/>
                </a:lnTo>
                <a:lnTo>
                  <a:pt x="110" y="114"/>
                </a:lnTo>
                <a:lnTo>
                  <a:pt x="110" y="116"/>
                </a:lnTo>
                <a:lnTo>
                  <a:pt x="112" y="122"/>
                </a:lnTo>
                <a:lnTo>
                  <a:pt x="116" y="132"/>
                </a:lnTo>
                <a:lnTo>
                  <a:pt x="118" y="138"/>
                </a:lnTo>
                <a:lnTo>
                  <a:pt x="118" y="144"/>
                </a:lnTo>
                <a:lnTo>
                  <a:pt x="120" y="146"/>
                </a:lnTo>
                <a:lnTo>
                  <a:pt x="120" y="150"/>
                </a:lnTo>
                <a:lnTo>
                  <a:pt x="122" y="152"/>
                </a:lnTo>
                <a:lnTo>
                  <a:pt x="124" y="154"/>
                </a:lnTo>
                <a:lnTo>
                  <a:pt x="124" y="156"/>
                </a:lnTo>
                <a:lnTo>
                  <a:pt x="124" y="156"/>
                </a:lnTo>
                <a:lnTo>
                  <a:pt x="126" y="160"/>
                </a:lnTo>
                <a:lnTo>
                  <a:pt x="128" y="162"/>
                </a:lnTo>
                <a:lnTo>
                  <a:pt x="130" y="164"/>
                </a:lnTo>
                <a:lnTo>
                  <a:pt x="134" y="166"/>
                </a:lnTo>
                <a:lnTo>
                  <a:pt x="136" y="168"/>
                </a:lnTo>
                <a:lnTo>
                  <a:pt x="140" y="172"/>
                </a:lnTo>
                <a:lnTo>
                  <a:pt x="136" y="176"/>
                </a:lnTo>
                <a:lnTo>
                  <a:pt x="132" y="180"/>
                </a:lnTo>
                <a:lnTo>
                  <a:pt x="130" y="182"/>
                </a:lnTo>
                <a:lnTo>
                  <a:pt x="126" y="186"/>
                </a:lnTo>
                <a:lnTo>
                  <a:pt x="122" y="190"/>
                </a:lnTo>
                <a:lnTo>
                  <a:pt x="114" y="198"/>
                </a:lnTo>
                <a:lnTo>
                  <a:pt x="108" y="206"/>
                </a:lnTo>
                <a:lnTo>
                  <a:pt x="106" y="208"/>
                </a:lnTo>
                <a:lnTo>
                  <a:pt x="104" y="210"/>
                </a:lnTo>
                <a:lnTo>
                  <a:pt x="102" y="212"/>
                </a:lnTo>
                <a:lnTo>
                  <a:pt x="100" y="214"/>
                </a:lnTo>
                <a:lnTo>
                  <a:pt x="100" y="216"/>
                </a:lnTo>
                <a:lnTo>
                  <a:pt x="100" y="218"/>
                </a:lnTo>
                <a:lnTo>
                  <a:pt x="98" y="222"/>
                </a:lnTo>
                <a:lnTo>
                  <a:pt x="98" y="226"/>
                </a:lnTo>
                <a:lnTo>
                  <a:pt x="96" y="228"/>
                </a:lnTo>
                <a:lnTo>
                  <a:pt x="96" y="230"/>
                </a:lnTo>
                <a:lnTo>
                  <a:pt x="96" y="234"/>
                </a:lnTo>
                <a:lnTo>
                  <a:pt x="98" y="238"/>
                </a:lnTo>
                <a:lnTo>
                  <a:pt x="98" y="246"/>
                </a:lnTo>
                <a:lnTo>
                  <a:pt x="96" y="242"/>
                </a:lnTo>
                <a:lnTo>
                  <a:pt x="94" y="238"/>
                </a:lnTo>
                <a:lnTo>
                  <a:pt x="92" y="236"/>
                </a:lnTo>
                <a:lnTo>
                  <a:pt x="90" y="232"/>
                </a:lnTo>
                <a:lnTo>
                  <a:pt x="90" y="230"/>
                </a:lnTo>
                <a:lnTo>
                  <a:pt x="88" y="228"/>
                </a:lnTo>
                <a:lnTo>
                  <a:pt x="86" y="226"/>
                </a:lnTo>
                <a:lnTo>
                  <a:pt x="86" y="224"/>
                </a:lnTo>
                <a:lnTo>
                  <a:pt x="84" y="224"/>
                </a:lnTo>
                <a:lnTo>
                  <a:pt x="84" y="222"/>
                </a:lnTo>
                <a:lnTo>
                  <a:pt x="82" y="222"/>
                </a:lnTo>
                <a:lnTo>
                  <a:pt x="82" y="222"/>
                </a:lnTo>
                <a:lnTo>
                  <a:pt x="80" y="222"/>
                </a:lnTo>
                <a:lnTo>
                  <a:pt x="78" y="222"/>
                </a:lnTo>
                <a:lnTo>
                  <a:pt x="76" y="222"/>
                </a:lnTo>
                <a:lnTo>
                  <a:pt x="74" y="222"/>
                </a:lnTo>
                <a:lnTo>
                  <a:pt x="70" y="224"/>
                </a:lnTo>
                <a:lnTo>
                  <a:pt x="68" y="224"/>
                </a:lnTo>
                <a:lnTo>
                  <a:pt x="66" y="226"/>
                </a:lnTo>
                <a:lnTo>
                  <a:pt x="64" y="226"/>
                </a:lnTo>
                <a:lnTo>
                  <a:pt x="62" y="228"/>
                </a:lnTo>
                <a:lnTo>
                  <a:pt x="62" y="228"/>
                </a:lnTo>
                <a:lnTo>
                  <a:pt x="60" y="230"/>
                </a:lnTo>
                <a:lnTo>
                  <a:pt x="58" y="232"/>
                </a:lnTo>
                <a:lnTo>
                  <a:pt x="58" y="234"/>
                </a:lnTo>
                <a:lnTo>
                  <a:pt x="56" y="234"/>
                </a:lnTo>
                <a:lnTo>
                  <a:pt x="56" y="236"/>
                </a:lnTo>
                <a:lnTo>
                  <a:pt x="54" y="236"/>
                </a:lnTo>
                <a:lnTo>
                  <a:pt x="52" y="236"/>
                </a:lnTo>
                <a:lnTo>
                  <a:pt x="50" y="236"/>
                </a:lnTo>
                <a:lnTo>
                  <a:pt x="46" y="236"/>
                </a:lnTo>
                <a:lnTo>
                  <a:pt x="42" y="236"/>
                </a:lnTo>
                <a:lnTo>
                  <a:pt x="40" y="236"/>
                </a:lnTo>
                <a:lnTo>
                  <a:pt x="36" y="236"/>
                </a:lnTo>
                <a:lnTo>
                  <a:pt x="32" y="234"/>
                </a:lnTo>
                <a:lnTo>
                  <a:pt x="30" y="234"/>
                </a:lnTo>
                <a:lnTo>
                  <a:pt x="28" y="232"/>
                </a:lnTo>
                <a:lnTo>
                  <a:pt x="26" y="232"/>
                </a:lnTo>
                <a:lnTo>
                  <a:pt x="24" y="230"/>
                </a:lnTo>
                <a:lnTo>
                  <a:pt x="20" y="228"/>
                </a:lnTo>
                <a:lnTo>
                  <a:pt x="18" y="226"/>
                </a:lnTo>
                <a:lnTo>
                  <a:pt x="16" y="224"/>
                </a:lnTo>
                <a:lnTo>
                  <a:pt x="14" y="222"/>
                </a:lnTo>
                <a:lnTo>
                  <a:pt x="12" y="222"/>
                </a:lnTo>
                <a:lnTo>
                  <a:pt x="12" y="220"/>
                </a:lnTo>
                <a:lnTo>
                  <a:pt x="10" y="218"/>
                </a:lnTo>
                <a:lnTo>
                  <a:pt x="10" y="216"/>
                </a:lnTo>
                <a:lnTo>
                  <a:pt x="8" y="214"/>
                </a:lnTo>
                <a:lnTo>
                  <a:pt x="6" y="204"/>
                </a:lnTo>
                <a:lnTo>
                  <a:pt x="2" y="196"/>
                </a:lnTo>
                <a:lnTo>
                  <a:pt x="2" y="192"/>
                </a:lnTo>
                <a:lnTo>
                  <a:pt x="2" y="190"/>
                </a:lnTo>
                <a:lnTo>
                  <a:pt x="2" y="188"/>
                </a:lnTo>
                <a:lnTo>
                  <a:pt x="0" y="186"/>
                </a:lnTo>
                <a:lnTo>
                  <a:pt x="0" y="182"/>
                </a:lnTo>
                <a:lnTo>
                  <a:pt x="0" y="178"/>
                </a:lnTo>
                <a:lnTo>
                  <a:pt x="2" y="174"/>
                </a:lnTo>
                <a:lnTo>
                  <a:pt x="2" y="170"/>
                </a:lnTo>
                <a:lnTo>
                  <a:pt x="2" y="166"/>
                </a:lnTo>
                <a:lnTo>
                  <a:pt x="2" y="164"/>
                </a:lnTo>
                <a:lnTo>
                  <a:pt x="4" y="164"/>
                </a:lnTo>
                <a:lnTo>
                  <a:pt x="4" y="162"/>
                </a:lnTo>
                <a:lnTo>
                  <a:pt x="4" y="160"/>
                </a:lnTo>
                <a:lnTo>
                  <a:pt x="6" y="160"/>
                </a:lnTo>
                <a:lnTo>
                  <a:pt x="6" y="160"/>
                </a:lnTo>
                <a:lnTo>
                  <a:pt x="8" y="158"/>
                </a:lnTo>
                <a:lnTo>
                  <a:pt x="8" y="158"/>
                </a:lnTo>
                <a:lnTo>
                  <a:pt x="10" y="158"/>
                </a:lnTo>
                <a:lnTo>
                  <a:pt x="14" y="156"/>
                </a:lnTo>
                <a:lnTo>
                  <a:pt x="18" y="154"/>
                </a:lnTo>
                <a:lnTo>
                  <a:pt x="20" y="154"/>
                </a:lnTo>
                <a:lnTo>
                  <a:pt x="22" y="154"/>
                </a:lnTo>
                <a:lnTo>
                  <a:pt x="22" y="154"/>
                </a:lnTo>
                <a:lnTo>
                  <a:pt x="24" y="152"/>
                </a:lnTo>
                <a:lnTo>
                  <a:pt x="26" y="150"/>
                </a:lnTo>
                <a:lnTo>
                  <a:pt x="30" y="148"/>
                </a:lnTo>
                <a:lnTo>
                  <a:pt x="32" y="146"/>
                </a:lnTo>
                <a:lnTo>
                  <a:pt x="32" y="144"/>
                </a:lnTo>
                <a:lnTo>
                  <a:pt x="34" y="142"/>
                </a:lnTo>
                <a:lnTo>
                  <a:pt x="34" y="140"/>
                </a:lnTo>
                <a:lnTo>
                  <a:pt x="36" y="140"/>
                </a:lnTo>
                <a:lnTo>
                  <a:pt x="36" y="138"/>
                </a:lnTo>
                <a:lnTo>
                  <a:pt x="36" y="136"/>
                </a:lnTo>
                <a:lnTo>
                  <a:pt x="36" y="132"/>
                </a:lnTo>
                <a:lnTo>
                  <a:pt x="36" y="130"/>
                </a:lnTo>
                <a:lnTo>
                  <a:pt x="38" y="128"/>
                </a:lnTo>
                <a:lnTo>
                  <a:pt x="38" y="126"/>
                </a:lnTo>
                <a:lnTo>
                  <a:pt x="38" y="126"/>
                </a:lnTo>
                <a:lnTo>
                  <a:pt x="38" y="124"/>
                </a:lnTo>
                <a:lnTo>
                  <a:pt x="38" y="124"/>
                </a:lnTo>
                <a:lnTo>
                  <a:pt x="40" y="124"/>
                </a:lnTo>
                <a:lnTo>
                  <a:pt x="40" y="124"/>
                </a:lnTo>
                <a:lnTo>
                  <a:pt x="42" y="124"/>
                </a:lnTo>
                <a:lnTo>
                  <a:pt x="44" y="124"/>
                </a:lnTo>
                <a:lnTo>
                  <a:pt x="46" y="124"/>
                </a:lnTo>
                <a:lnTo>
                  <a:pt x="50" y="126"/>
                </a:lnTo>
                <a:lnTo>
                  <a:pt x="54" y="126"/>
                </a:lnTo>
                <a:lnTo>
                  <a:pt x="54" y="128"/>
                </a:lnTo>
                <a:lnTo>
                  <a:pt x="56" y="128"/>
                </a:lnTo>
                <a:lnTo>
                  <a:pt x="58" y="128"/>
                </a:lnTo>
                <a:lnTo>
                  <a:pt x="58" y="128"/>
                </a:lnTo>
                <a:lnTo>
                  <a:pt x="60" y="128"/>
                </a:lnTo>
                <a:lnTo>
                  <a:pt x="60" y="126"/>
                </a:lnTo>
                <a:lnTo>
                  <a:pt x="60" y="126"/>
                </a:lnTo>
                <a:lnTo>
                  <a:pt x="60" y="126"/>
                </a:lnTo>
                <a:lnTo>
                  <a:pt x="60" y="124"/>
                </a:lnTo>
                <a:lnTo>
                  <a:pt x="60" y="122"/>
                </a:lnTo>
                <a:lnTo>
                  <a:pt x="60" y="122"/>
                </a:lnTo>
                <a:lnTo>
                  <a:pt x="60" y="120"/>
                </a:lnTo>
                <a:lnTo>
                  <a:pt x="60" y="118"/>
                </a:lnTo>
                <a:lnTo>
                  <a:pt x="58" y="116"/>
                </a:lnTo>
                <a:lnTo>
                  <a:pt x="58" y="116"/>
                </a:lnTo>
                <a:lnTo>
                  <a:pt x="54" y="112"/>
                </a:lnTo>
                <a:lnTo>
                  <a:pt x="52" y="110"/>
                </a:lnTo>
                <a:lnTo>
                  <a:pt x="50" y="106"/>
                </a:lnTo>
                <a:lnTo>
                  <a:pt x="48" y="106"/>
                </a:lnTo>
                <a:lnTo>
                  <a:pt x="48" y="106"/>
                </a:lnTo>
                <a:lnTo>
                  <a:pt x="46" y="104"/>
                </a:lnTo>
                <a:lnTo>
                  <a:pt x="44" y="104"/>
                </a:lnTo>
                <a:lnTo>
                  <a:pt x="42" y="104"/>
                </a:lnTo>
                <a:lnTo>
                  <a:pt x="40" y="104"/>
                </a:lnTo>
                <a:lnTo>
                  <a:pt x="36" y="102"/>
                </a:lnTo>
                <a:lnTo>
                  <a:pt x="32" y="102"/>
                </a:lnTo>
                <a:lnTo>
                  <a:pt x="28" y="102"/>
                </a:lnTo>
                <a:lnTo>
                  <a:pt x="24" y="102"/>
                </a:lnTo>
                <a:lnTo>
                  <a:pt x="20" y="10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79" name="Freeform 262"/>
          <p:cNvSpPr>
            <a:spLocks/>
          </p:cNvSpPr>
          <p:nvPr/>
        </p:nvSpPr>
        <p:spPr bwMode="auto">
          <a:xfrm>
            <a:off x="4497846" y="3142770"/>
            <a:ext cx="162815" cy="96996"/>
          </a:xfrm>
          <a:custGeom>
            <a:avLst/>
            <a:gdLst>
              <a:gd name="T0" fmla="*/ 2 w 94"/>
              <a:gd name="T1" fmla="*/ 34 h 56"/>
              <a:gd name="T2" fmla="*/ 10 w 94"/>
              <a:gd name="T3" fmla="*/ 36 h 56"/>
              <a:gd name="T4" fmla="*/ 14 w 94"/>
              <a:gd name="T5" fmla="*/ 36 h 56"/>
              <a:gd name="T6" fmla="*/ 24 w 94"/>
              <a:gd name="T7" fmla="*/ 30 h 56"/>
              <a:gd name="T8" fmla="*/ 36 w 94"/>
              <a:gd name="T9" fmla="*/ 24 h 56"/>
              <a:gd name="T10" fmla="*/ 44 w 94"/>
              <a:gd name="T11" fmla="*/ 18 h 56"/>
              <a:gd name="T12" fmla="*/ 46 w 94"/>
              <a:gd name="T13" fmla="*/ 16 h 56"/>
              <a:gd name="T14" fmla="*/ 48 w 94"/>
              <a:gd name="T15" fmla="*/ 10 h 56"/>
              <a:gd name="T16" fmla="*/ 48 w 94"/>
              <a:gd name="T17" fmla="*/ 0 h 56"/>
              <a:gd name="T18" fmla="*/ 54 w 94"/>
              <a:gd name="T19" fmla="*/ 6 h 56"/>
              <a:gd name="T20" fmla="*/ 58 w 94"/>
              <a:gd name="T21" fmla="*/ 10 h 56"/>
              <a:gd name="T22" fmla="*/ 60 w 94"/>
              <a:gd name="T23" fmla="*/ 10 h 56"/>
              <a:gd name="T24" fmla="*/ 66 w 94"/>
              <a:gd name="T25" fmla="*/ 10 h 56"/>
              <a:gd name="T26" fmla="*/ 68 w 94"/>
              <a:gd name="T27" fmla="*/ 10 h 56"/>
              <a:gd name="T28" fmla="*/ 70 w 94"/>
              <a:gd name="T29" fmla="*/ 8 h 56"/>
              <a:gd name="T30" fmla="*/ 70 w 94"/>
              <a:gd name="T31" fmla="*/ 2 h 56"/>
              <a:gd name="T32" fmla="*/ 72 w 94"/>
              <a:gd name="T33" fmla="*/ 0 h 56"/>
              <a:gd name="T34" fmla="*/ 76 w 94"/>
              <a:gd name="T35" fmla="*/ 0 h 56"/>
              <a:gd name="T36" fmla="*/ 82 w 94"/>
              <a:gd name="T37" fmla="*/ 0 h 56"/>
              <a:gd name="T38" fmla="*/ 84 w 94"/>
              <a:gd name="T39" fmla="*/ 2 h 56"/>
              <a:gd name="T40" fmla="*/ 84 w 94"/>
              <a:gd name="T41" fmla="*/ 4 h 56"/>
              <a:gd name="T42" fmla="*/ 84 w 94"/>
              <a:gd name="T43" fmla="*/ 8 h 56"/>
              <a:gd name="T44" fmla="*/ 82 w 94"/>
              <a:gd name="T45" fmla="*/ 10 h 56"/>
              <a:gd name="T46" fmla="*/ 84 w 94"/>
              <a:gd name="T47" fmla="*/ 12 h 56"/>
              <a:gd name="T48" fmla="*/ 88 w 94"/>
              <a:gd name="T49" fmla="*/ 16 h 56"/>
              <a:gd name="T50" fmla="*/ 92 w 94"/>
              <a:gd name="T51" fmla="*/ 18 h 56"/>
              <a:gd name="T52" fmla="*/ 94 w 94"/>
              <a:gd name="T53" fmla="*/ 28 h 56"/>
              <a:gd name="T54" fmla="*/ 94 w 94"/>
              <a:gd name="T55" fmla="*/ 32 h 56"/>
              <a:gd name="T56" fmla="*/ 90 w 94"/>
              <a:gd name="T57" fmla="*/ 38 h 56"/>
              <a:gd name="T58" fmla="*/ 88 w 94"/>
              <a:gd name="T59" fmla="*/ 40 h 56"/>
              <a:gd name="T60" fmla="*/ 88 w 94"/>
              <a:gd name="T61" fmla="*/ 44 h 56"/>
              <a:gd name="T62" fmla="*/ 84 w 94"/>
              <a:gd name="T63" fmla="*/ 48 h 56"/>
              <a:gd name="T64" fmla="*/ 76 w 94"/>
              <a:gd name="T65" fmla="*/ 54 h 56"/>
              <a:gd name="T66" fmla="*/ 70 w 94"/>
              <a:gd name="T67" fmla="*/ 56 h 56"/>
              <a:gd name="T68" fmla="*/ 66 w 94"/>
              <a:gd name="T69" fmla="*/ 56 h 56"/>
              <a:gd name="T70" fmla="*/ 54 w 94"/>
              <a:gd name="T71" fmla="*/ 54 h 56"/>
              <a:gd name="T72" fmla="*/ 44 w 94"/>
              <a:gd name="T73" fmla="*/ 50 h 56"/>
              <a:gd name="T74" fmla="*/ 38 w 94"/>
              <a:gd name="T75" fmla="*/ 44 h 56"/>
              <a:gd name="T76" fmla="*/ 36 w 94"/>
              <a:gd name="T77" fmla="*/ 42 h 56"/>
              <a:gd name="T78" fmla="*/ 34 w 94"/>
              <a:gd name="T79" fmla="*/ 42 h 56"/>
              <a:gd name="T80" fmla="*/ 30 w 94"/>
              <a:gd name="T81" fmla="*/ 44 h 56"/>
              <a:gd name="T82" fmla="*/ 24 w 94"/>
              <a:gd name="T83" fmla="*/ 48 h 56"/>
              <a:gd name="T84" fmla="*/ 16 w 94"/>
              <a:gd name="T85" fmla="*/ 48 h 56"/>
              <a:gd name="T86" fmla="*/ 8 w 94"/>
              <a:gd name="T87" fmla="*/ 48 h 56"/>
              <a:gd name="T88" fmla="*/ 4 w 94"/>
              <a:gd name="T8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56">
                <a:moveTo>
                  <a:pt x="2" y="44"/>
                </a:moveTo>
                <a:lnTo>
                  <a:pt x="0" y="34"/>
                </a:lnTo>
                <a:lnTo>
                  <a:pt x="2" y="34"/>
                </a:lnTo>
                <a:lnTo>
                  <a:pt x="6" y="36"/>
                </a:lnTo>
                <a:lnTo>
                  <a:pt x="8" y="36"/>
                </a:lnTo>
                <a:lnTo>
                  <a:pt x="10" y="36"/>
                </a:lnTo>
                <a:lnTo>
                  <a:pt x="10" y="36"/>
                </a:lnTo>
                <a:lnTo>
                  <a:pt x="12" y="36"/>
                </a:lnTo>
                <a:lnTo>
                  <a:pt x="14" y="36"/>
                </a:lnTo>
                <a:lnTo>
                  <a:pt x="18" y="34"/>
                </a:lnTo>
                <a:lnTo>
                  <a:pt x="20" y="32"/>
                </a:lnTo>
                <a:lnTo>
                  <a:pt x="24" y="30"/>
                </a:lnTo>
                <a:lnTo>
                  <a:pt x="28" y="28"/>
                </a:lnTo>
                <a:lnTo>
                  <a:pt x="32" y="28"/>
                </a:lnTo>
                <a:lnTo>
                  <a:pt x="36" y="24"/>
                </a:lnTo>
                <a:lnTo>
                  <a:pt x="38" y="22"/>
                </a:lnTo>
                <a:lnTo>
                  <a:pt x="42" y="20"/>
                </a:lnTo>
                <a:lnTo>
                  <a:pt x="44" y="18"/>
                </a:lnTo>
                <a:lnTo>
                  <a:pt x="46" y="16"/>
                </a:lnTo>
                <a:lnTo>
                  <a:pt x="46" y="16"/>
                </a:lnTo>
                <a:lnTo>
                  <a:pt x="46" y="16"/>
                </a:lnTo>
                <a:lnTo>
                  <a:pt x="46" y="14"/>
                </a:lnTo>
                <a:lnTo>
                  <a:pt x="48" y="12"/>
                </a:lnTo>
                <a:lnTo>
                  <a:pt x="48" y="10"/>
                </a:lnTo>
                <a:lnTo>
                  <a:pt x="48" y="6"/>
                </a:lnTo>
                <a:lnTo>
                  <a:pt x="48" y="2"/>
                </a:lnTo>
                <a:lnTo>
                  <a:pt x="48" y="0"/>
                </a:lnTo>
                <a:lnTo>
                  <a:pt x="48" y="2"/>
                </a:lnTo>
                <a:lnTo>
                  <a:pt x="52" y="4"/>
                </a:lnTo>
                <a:lnTo>
                  <a:pt x="54" y="6"/>
                </a:lnTo>
                <a:lnTo>
                  <a:pt x="56" y="8"/>
                </a:lnTo>
                <a:lnTo>
                  <a:pt x="56" y="10"/>
                </a:lnTo>
                <a:lnTo>
                  <a:pt x="58" y="10"/>
                </a:lnTo>
                <a:lnTo>
                  <a:pt x="58" y="10"/>
                </a:lnTo>
                <a:lnTo>
                  <a:pt x="60" y="10"/>
                </a:lnTo>
                <a:lnTo>
                  <a:pt x="60" y="10"/>
                </a:lnTo>
                <a:lnTo>
                  <a:pt x="62" y="10"/>
                </a:lnTo>
                <a:lnTo>
                  <a:pt x="64" y="10"/>
                </a:lnTo>
                <a:lnTo>
                  <a:pt x="66" y="10"/>
                </a:lnTo>
                <a:lnTo>
                  <a:pt x="66" y="10"/>
                </a:lnTo>
                <a:lnTo>
                  <a:pt x="68" y="10"/>
                </a:lnTo>
                <a:lnTo>
                  <a:pt x="68" y="10"/>
                </a:lnTo>
                <a:lnTo>
                  <a:pt x="68" y="8"/>
                </a:lnTo>
                <a:lnTo>
                  <a:pt x="70" y="8"/>
                </a:lnTo>
                <a:lnTo>
                  <a:pt x="70" y="8"/>
                </a:lnTo>
                <a:lnTo>
                  <a:pt x="70" y="4"/>
                </a:lnTo>
                <a:lnTo>
                  <a:pt x="70" y="4"/>
                </a:lnTo>
                <a:lnTo>
                  <a:pt x="70" y="2"/>
                </a:lnTo>
                <a:lnTo>
                  <a:pt x="72" y="2"/>
                </a:lnTo>
                <a:lnTo>
                  <a:pt x="72" y="0"/>
                </a:lnTo>
                <a:lnTo>
                  <a:pt x="72" y="0"/>
                </a:lnTo>
                <a:lnTo>
                  <a:pt x="72" y="0"/>
                </a:lnTo>
                <a:lnTo>
                  <a:pt x="74" y="0"/>
                </a:lnTo>
                <a:lnTo>
                  <a:pt x="76" y="0"/>
                </a:lnTo>
                <a:lnTo>
                  <a:pt x="78" y="0"/>
                </a:lnTo>
                <a:lnTo>
                  <a:pt x="80" y="0"/>
                </a:lnTo>
                <a:lnTo>
                  <a:pt x="82" y="0"/>
                </a:lnTo>
                <a:lnTo>
                  <a:pt x="84" y="2"/>
                </a:lnTo>
                <a:lnTo>
                  <a:pt x="84" y="2"/>
                </a:lnTo>
                <a:lnTo>
                  <a:pt x="84" y="2"/>
                </a:lnTo>
                <a:lnTo>
                  <a:pt x="84" y="2"/>
                </a:lnTo>
                <a:lnTo>
                  <a:pt x="84" y="2"/>
                </a:lnTo>
                <a:lnTo>
                  <a:pt x="84" y="4"/>
                </a:lnTo>
                <a:lnTo>
                  <a:pt x="84" y="6"/>
                </a:lnTo>
                <a:lnTo>
                  <a:pt x="84" y="6"/>
                </a:lnTo>
                <a:lnTo>
                  <a:pt x="84" y="8"/>
                </a:lnTo>
                <a:lnTo>
                  <a:pt x="82" y="10"/>
                </a:lnTo>
                <a:lnTo>
                  <a:pt x="82" y="10"/>
                </a:lnTo>
                <a:lnTo>
                  <a:pt x="82" y="10"/>
                </a:lnTo>
                <a:lnTo>
                  <a:pt x="82" y="12"/>
                </a:lnTo>
                <a:lnTo>
                  <a:pt x="84" y="12"/>
                </a:lnTo>
                <a:lnTo>
                  <a:pt x="84" y="12"/>
                </a:lnTo>
                <a:lnTo>
                  <a:pt x="84" y="14"/>
                </a:lnTo>
                <a:lnTo>
                  <a:pt x="86" y="14"/>
                </a:lnTo>
                <a:lnTo>
                  <a:pt x="88" y="16"/>
                </a:lnTo>
                <a:lnTo>
                  <a:pt x="90" y="16"/>
                </a:lnTo>
                <a:lnTo>
                  <a:pt x="92" y="16"/>
                </a:lnTo>
                <a:lnTo>
                  <a:pt x="92" y="18"/>
                </a:lnTo>
                <a:lnTo>
                  <a:pt x="94" y="22"/>
                </a:lnTo>
                <a:lnTo>
                  <a:pt x="94" y="24"/>
                </a:lnTo>
                <a:lnTo>
                  <a:pt x="94" y="28"/>
                </a:lnTo>
                <a:lnTo>
                  <a:pt x="94" y="30"/>
                </a:lnTo>
                <a:lnTo>
                  <a:pt x="94" y="30"/>
                </a:lnTo>
                <a:lnTo>
                  <a:pt x="94" y="32"/>
                </a:lnTo>
                <a:lnTo>
                  <a:pt x="94" y="32"/>
                </a:lnTo>
                <a:lnTo>
                  <a:pt x="92" y="36"/>
                </a:lnTo>
                <a:lnTo>
                  <a:pt x="90" y="38"/>
                </a:lnTo>
                <a:lnTo>
                  <a:pt x="88" y="38"/>
                </a:lnTo>
                <a:lnTo>
                  <a:pt x="88" y="40"/>
                </a:lnTo>
                <a:lnTo>
                  <a:pt x="88" y="40"/>
                </a:lnTo>
                <a:lnTo>
                  <a:pt x="88" y="42"/>
                </a:lnTo>
                <a:lnTo>
                  <a:pt x="88" y="42"/>
                </a:lnTo>
                <a:lnTo>
                  <a:pt x="88" y="44"/>
                </a:lnTo>
                <a:lnTo>
                  <a:pt x="88" y="44"/>
                </a:lnTo>
                <a:lnTo>
                  <a:pt x="86" y="46"/>
                </a:lnTo>
                <a:lnTo>
                  <a:pt x="84" y="48"/>
                </a:lnTo>
                <a:lnTo>
                  <a:pt x="82" y="50"/>
                </a:lnTo>
                <a:lnTo>
                  <a:pt x="80" y="52"/>
                </a:lnTo>
                <a:lnTo>
                  <a:pt x="76" y="54"/>
                </a:lnTo>
                <a:lnTo>
                  <a:pt x="74" y="54"/>
                </a:lnTo>
                <a:lnTo>
                  <a:pt x="72" y="56"/>
                </a:lnTo>
                <a:lnTo>
                  <a:pt x="70" y="56"/>
                </a:lnTo>
                <a:lnTo>
                  <a:pt x="68" y="56"/>
                </a:lnTo>
                <a:lnTo>
                  <a:pt x="68" y="56"/>
                </a:lnTo>
                <a:lnTo>
                  <a:pt x="66" y="56"/>
                </a:lnTo>
                <a:lnTo>
                  <a:pt x="62" y="56"/>
                </a:lnTo>
                <a:lnTo>
                  <a:pt x="58" y="54"/>
                </a:lnTo>
                <a:lnTo>
                  <a:pt x="54" y="54"/>
                </a:lnTo>
                <a:lnTo>
                  <a:pt x="48" y="52"/>
                </a:lnTo>
                <a:lnTo>
                  <a:pt x="44" y="52"/>
                </a:lnTo>
                <a:lnTo>
                  <a:pt x="44" y="50"/>
                </a:lnTo>
                <a:lnTo>
                  <a:pt x="42" y="46"/>
                </a:lnTo>
                <a:lnTo>
                  <a:pt x="40" y="44"/>
                </a:lnTo>
                <a:lnTo>
                  <a:pt x="38" y="44"/>
                </a:lnTo>
                <a:lnTo>
                  <a:pt x="38" y="42"/>
                </a:lnTo>
                <a:lnTo>
                  <a:pt x="38" y="42"/>
                </a:lnTo>
                <a:lnTo>
                  <a:pt x="36" y="42"/>
                </a:lnTo>
                <a:lnTo>
                  <a:pt x="36" y="42"/>
                </a:lnTo>
                <a:lnTo>
                  <a:pt x="36" y="42"/>
                </a:lnTo>
                <a:lnTo>
                  <a:pt x="34" y="42"/>
                </a:lnTo>
                <a:lnTo>
                  <a:pt x="34" y="42"/>
                </a:lnTo>
                <a:lnTo>
                  <a:pt x="32" y="42"/>
                </a:lnTo>
                <a:lnTo>
                  <a:pt x="30" y="44"/>
                </a:lnTo>
                <a:lnTo>
                  <a:pt x="26" y="46"/>
                </a:lnTo>
                <a:lnTo>
                  <a:pt x="26" y="48"/>
                </a:lnTo>
                <a:lnTo>
                  <a:pt x="24" y="48"/>
                </a:lnTo>
                <a:lnTo>
                  <a:pt x="22" y="48"/>
                </a:lnTo>
                <a:lnTo>
                  <a:pt x="20" y="48"/>
                </a:lnTo>
                <a:lnTo>
                  <a:pt x="16" y="48"/>
                </a:lnTo>
                <a:lnTo>
                  <a:pt x="12" y="48"/>
                </a:lnTo>
                <a:lnTo>
                  <a:pt x="10" y="48"/>
                </a:lnTo>
                <a:lnTo>
                  <a:pt x="8" y="48"/>
                </a:lnTo>
                <a:lnTo>
                  <a:pt x="8" y="48"/>
                </a:lnTo>
                <a:lnTo>
                  <a:pt x="6" y="46"/>
                </a:lnTo>
                <a:lnTo>
                  <a:pt x="4" y="46"/>
                </a:lnTo>
                <a:lnTo>
                  <a:pt x="2" y="4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0" name="Freeform 263"/>
          <p:cNvSpPr>
            <a:spLocks/>
          </p:cNvSpPr>
          <p:nvPr/>
        </p:nvSpPr>
        <p:spPr bwMode="auto">
          <a:xfrm>
            <a:off x="4497846" y="3142770"/>
            <a:ext cx="162815" cy="96996"/>
          </a:xfrm>
          <a:custGeom>
            <a:avLst/>
            <a:gdLst>
              <a:gd name="T0" fmla="*/ 2 w 94"/>
              <a:gd name="T1" fmla="*/ 34 h 56"/>
              <a:gd name="T2" fmla="*/ 10 w 94"/>
              <a:gd name="T3" fmla="*/ 36 h 56"/>
              <a:gd name="T4" fmla="*/ 14 w 94"/>
              <a:gd name="T5" fmla="*/ 36 h 56"/>
              <a:gd name="T6" fmla="*/ 24 w 94"/>
              <a:gd name="T7" fmla="*/ 30 h 56"/>
              <a:gd name="T8" fmla="*/ 36 w 94"/>
              <a:gd name="T9" fmla="*/ 24 h 56"/>
              <a:gd name="T10" fmla="*/ 44 w 94"/>
              <a:gd name="T11" fmla="*/ 18 h 56"/>
              <a:gd name="T12" fmla="*/ 46 w 94"/>
              <a:gd name="T13" fmla="*/ 16 h 56"/>
              <a:gd name="T14" fmla="*/ 48 w 94"/>
              <a:gd name="T15" fmla="*/ 10 h 56"/>
              <a:gd name="T16" fmla="*/ 48 w 94"/>
              <a:gd name="T17" fmla="*/ 0 h 56"/>
              <a:gd name="T18" fmla="*/ 54 w 94"/>
              <a:gd name="T19" fmla="*/ 6 h 56"/>
              <a:gd name="T20" fmla="*/ 58 w 94"/>
              <a:gd name="T21" fmla="*/ 10 h 56"/>
              <a:gd name="T22" fmla="*/ 60 w 94"/>
              <a:gd name="T23" fmla="*/ 10 h 56"/>
              <a:gd name="T24" fmla="*/ 66 w 94"/>
              <a:gd name="T25" fmla="*/ 10 h 56"/>
              <a:gd name="T26" fmla="*/ 68 w 94"/>
              <a:gd name="T27" fmla="*/ 10 h 56"/>
              <a:gd name="T28" fmla="*/ 70 w 94"/>
              <a:gd name="T29" fmla="*/ 8 h 56"/>
              <a:gd name="T30" fmla="*/ 70 w 94"/>
              <a:gd name="T31" fmla="*/ 2 h 56"/>
              <a:gd name="T32" fmla="*/ 72 w 94"/>
              <a:gd name="T33" fmla="*/ 0 h 56"/>
              <a:gd name="T34" fmla="*/ 76 w 94"/>
              <a:gd name="T35" fmla="*/ 0 h 56"/>
              <a:gd name="T36" fmla="*/ 82 w 94"/>
              <a:gd name="T37" fmla="*/ 0 h 56"/>
              <a:gd name="T38" fmla="*/ 84 w 94"/>
              <a:gd name="T39" fmla="*/ 2 h 56"/>
              <a:gd name="T40" fmla="*/ 84 w 94"/>
              <a:gd name="T41" fmla="*/ 4 h 56"/>
              <a:gd name="T42" fmla="*/ 84 w 94"/>
              <a:gd name="T43" fmla="*/ 8 h 56"/>
              <a:gd name="T44" fmla="*/ 82 w 94"/>
              <a:gd name="T45" fmla="*/ 10 h 56"/>
              <a:gd name="T46" fmla="*/ 84 w 94"/>
              <a:gd name="T47" fmla="*/ 12 h 56"/>
              <a:gd name="T48" fmla="*/ 88 w 94"/>
              <a:gd name="T49" fmla="*/ 16 h 56"/>
              <a:gd name="T50" fmla="*/ 92 w 94"/>
              <a:gd name="T51" fmla="*/ 18 h 56"/>
              <a:gd name="T52" fmla="*/ 94 w 94"/>
              <a:gd name="T53" fmla="*/ 28 h 56"/>
              <a:gd name="T54" fmla="*/ 94 w 94"/>
              <a:gd name="T55" fmla="*/ 32 h 56"/>
              <a:gd name="T56" fmla="*/ 90 w 94"/>
              <a:gd name="T57" fmla="*/ 38 h 56"/>
              <a:gd name="T58" fmla="*/ 88 w 94"/>
              <a:gd name="T59" fmla="*/ 40 h 56"/>
              <a:gd name="T60" fmla="*/ 88 w 94"/>
              <a:gd name="T61" fmla="*/ 44 h 56"/>
              <a:gd name="T62" fmla="*/ 84 w 94"/>
              <a:gd name="T63" fmla="*/ 48 h 56"/>
              <a:gd name="T64" fmla="*/ 76 w 94"/>
              <a:gd name="T65" fmla="*/ 54 h 56"/>
              <a:gd name="T66" fmla="*/ 70 w 94"/>
              <a:gd name="T67" fmla="*/ 56 h 56"/>
              <a:gd name="T68" fmla="*/ 66 w 94"/>
              <a:gd name="T69" fmla="*/ 56 h 56"/>
              <a:gd name="T70" fmla="*/ 54 w 94"/>
              <a:gd name="T71" fmla="*/ 54 h 56"/>
              <a:gd name="T72" fmla="*/ 44 w 94"/>
              <a:gd name="T73" fmla="*/ 50 h 56"/>
              <a:gd name="T74" fmla="*/ 38 w 94"/>
              <a:gd name="T75" fmla="*/ 44 h 56"/>
              <a:gd name="T76" fmla="*/ 36 w 94"/>
              <a:gd name="T77" fmla="*/ 42 h 56"/>
              <a:gd name="T78" fmla="*/ 34 w 94"/>
              <a:gd name="T79" fmla="*/ 42 h 56"/>
              <a:gd name="T80" fmla="*/ 30 w 94"/>
              <a:gd name="T81" fmla="*/ 44 h 56"/>
              <a:gd name="T82" fmla="*/ 24 w 94"/>
              <a:gd name="T83" fmla="*/ 48 h 56"/>
              <a:gd name="T84" fmla="*/ 16 w 94"/>
              <a:gd name="T85" fmla="*/ 48 h 56"/>
              <a:gd name="T86" fmla="*/ 8 w 94"/>
              <a:gd name="T87" fmla="*/ 48 h 56"/>
              <a:gd name="T88" fmla="*/ 4 w 94"/>
              <a:gd name="T8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56">
                <a:moveTo>
                  <a:pt x="2" y="44"/>
                </a:moveTo>
                <a:lnTo>
                  <a:pt x="0" y="34"/>
                </a:lnTo>
                <a:lnTo>
                  <a:pt x="2" y="34"/>
                </a:lnTo>
                <a:lnTo>
                  <a:pt x="6" y="36"/>
                </a:lnTo>
                <a:lnTo>
                  <a:pt x="8" y="36"/>
                </a:lnTo>
                <a:lnTo>
                  <a:pt x="10" y="36"/>
                </a:lnTo>
                <a:lnTo>
                  <a:pt x="10" y="36"/>
                </a:lnTo>
                <a:lnTo>
                  <a:pt x="12" y="36"/>
                </a:lnTo>
                <a:lnTo>
                  <a:pt x="14" y="36"/>
                </a:lnTo>
                <a:lnTo>
                  <a:pt x="18" y="34"/>
                </a:lnTo>
                <a:lnTo>
                  <a:pt x="20" y="32"/>
                </a:lnTo>
                <a:lnTo>
                  <a:pt x="24" y="30"/>
                </a:lnTo>
                <a:lnTo>
                  <a:pt x="28" y="28"/>
                </a:lnTo>
                <a:lnTo>
                  <a:pt x="32" y="28"/>
                </a:lnTo>
                <a:lnTo>
                  <a:pt x="36" y="24"/>
                </a:lnTo>
                <a:lnTo>
                  <a:pt x="38" y="22"/>
                </a:lnTo>
                <a:lnTo>
                  <a:pt x="42" y="20"/>
                </a:lnTo>
                <a:lnTo>
                  <a:pt x="44" y="18"/>
                </a:lnTo>
                <a:lnTo>
                  <a:pt x="46" y="16"/>
                </a:lnTo>
                <a:lnTo>
                  <a:pt x="46" y="16"/>
                </a:lnTo>
                <a:lnTo>
                  <a:pt x="46" y="16"/>
                </a:lnTo>
                <a:lnTo>
                  <a:pt x="46" y="14"/>
                </a:lnTo>
                <a:lnTo>
                  <a:pt x="48" y="12"/>
                </a:lnTo>
                <a:lnTo>
                  <a:pt x="48" y="10"/>
                </a:lnTo>
                <a:lnTo>
                  <a:pt x="48" y="6"/>
                </a:lnTo>
                <a:lnTo>
                  <a:pt x="48" y="2"/>
                </a:lnTo>
                <a:lnTo>
                  <a:pt x="48" y="0"/>
                </a:lnTo>
                <a:lnTo>
                  <a:pt x="48" y="2"/>
                </a:lnTo>
                <a:lnTo>
                  <a:pt x="52" y="4"/>
                </a:lnTo>
                <a:lnTo>
                  <a:pt x="54" y="6"/>
                </a:lnTo>
                <a:lnTo>
                  <a:pt x="56" y="8"/>
                </a:lnTo>
                <a:lnTo>
                  <a:pt x="56" y="10"/>
                </a:lnTo>
                <a:lnTo>
                  <a:pt x="58" y="10"/>
                </a:lnTo>
                <a:lnTo>
                  <a:pt x="58" y="10"/>
                </a:lnTo>
                <a:lnTo>
                  <a:pt x="60" y="10"/>
                </a:lnTo>
                <a:lnTo>
                  <a:pt x="60" y="10"/>
                </a:lnTo>
                <a:lnTo>
                  <a:pt x="62" y="10"/>
                </a:lnTo>
                <a:lnTo>
                  <a:pt x="64" y="10"/>
                </a:lnTo>
                <a:lnTo>
                  <a:pt x="66" y="10"/>
                </a:lnTo>
                <a:lnTo>
                  <a:pt x="66" y="10"/>
                </a:lnTo>
                <a:lnTo>
                  <a:pt x="68" y="10"/>
                </a:lnTo>
                <a:lnTo>
                  <a:pt x="68" y="10"/>
                </a:lnTo>
                <a:lnTo>
                  <a:pt x="68" y="8"/>
                </a:lnTo>
                <a:lnTo>
                  <a:pt x="70" y="8"/>
                </a:lnTo>
                <a:lnTo>
                  <a:pt x="70" y="8"/>
                </a:lnTo>
                <a:lnTo>
                  <a:pt x="70" y="4"/>
                </a:lnTo>
                <a:lnTo>
                  <a:pt x="70" y="4"/>
                </a:lnTo>
                <a:lnTo>
                  <a:pt x="70" y="2"/>
                </a:lnTo>
                <a:lnTo>
                  <a:pt x="72" y="2"/>
                </a:lnTo>
                <a:lnTo>
                  <a:pt x="72" y="0"/>
                </a:lnTo>
                <a:lnTo>
                  <a:pt x="72" y="0"/>
                </a:lnTo>
                <a:lnTo>
                  <a:pt x="72" y="0"/>
                </a:lnTo>
                <a:lnTo>
                  <a:pt x="74" y="0"/>
                </a:lnTo>
                <a:lnTo>
                  <a:pt x="76" y="0"/>
                </a:lnTo>
                <a:lnTo>
                  <a:pt x="78" y="0"/>
                </a:lnTo>
                <a:lnTo>
                  <a:pt x="80" y="0"/>
                </a:lnTo>
                <a:lnTo>
                  <a:pt x="82" y="0"/>
                </a:lnTo>
                <a:lnTo>
                  <a:pt x="84" y="2"/>
                </a:lnTo>
                <a:lnTo>
                  <a:pt x="84" y="2"/>
                </a:lnTo>
                <a:lnTo>
                  <a:pt x="84" y="2"/>
                </a:lnTo>
                <a:lnTo>
                  <a:pt x="84" y="2"/>
                </a:lnTo>
                <a:lnTo>
                  <a:pt x="84" y="2"/>
                </a:lnTo>
                <a:lnTo>
                  <a:pt x="84" y="4"/>
                </a:lnTo>
                <a:lnTo>
                  <a:pt x="84" y="6"/>
                </a:lnTo>
                <a:lnTo>
                  <a:pt x="84" y="6"/>
                </a:lnTo>
                <a:lnTo>
                  <a:pt x="84" y="8"/>
                </a:lnTo>
                <a:lnTo>
                  <a:pt x="82" y="10"/>
                </a:lnTo>
                <a:lnTo>
                  <a:pt x="82" y="10"/>
                </a:lnTo>
                <a:lnTo>
                  <a:pt x="82" y="10"/>
                </a:lnTo>
                <a:lnTo>
                  <a:pt x="82" y="12"/>
                </a:lnTo>
                <a:lnTo>
                  <a:pt x="84" y="12"/>
                </a:lnTo>
                <a:lnTo>
                  <a:pt x="84" y="12"/>
                </a:lnTo>
                <a:lnTo>
                  <a:pt x="84" y="14"/>
                </a:lnTo>
                <a:lnTo>
                  <a:pt x="86" y="14"/>
                </a:lnTo>
                <a:lnTo>
                  <a:pt x="88" y="16"/>
                </a:lnTo>
                <a:lnTo>
                  <a:pt x="90" y="16"/>
                </a:lnTo>
                <a:lnTo>
                  <a:pt x="92" y="16"/>
                </a:lnTo>
                <a:lnTo>
                  <a:pt x="92" y="18"/>
                </a:lnTo>
                <a:lnTo>
                  <a:pt x="94" y="22"/>
                </a:lnTo>
                <a:lnTo>
                  <a:pt x="94" y="24"/>
                </a:lnTo>
                <a:lnTo>
                  <a:pt x="94" y="28"/>
                </a:lnTo>
                <a:lnTo>
                  <a:pt x="94" y="30"/>
                </a:lnTo>
                <a:lnTo>
                  <a:pt x="94" y="30"/>
                </a:lnTo>
                <a:lnTo>
                  <a:pt x="94" y="32"/>
                </a:lnTo>
                <a:lnTo>
                  <a:pt x="94" y="32"/>
                </a:lnTo>
                <a:lnTo>
                  <a:pt x="92" y="36"/>
                </a:lnTo>
                <a:lnTo>
                  <a:pt x="90" y="38"/>
                </a:lnTo>
                <a:lnTo>
                  <a:pt x="88" y="38"/>
                </a:lnTo>
                <a:lnTo>
                  <a:pt x="88" y="40"/>
                </a:lnTo>
                <a:lnTo>
                  <a:pt x="88" y="40"/>
                </a:lnTo>
                <a:lnTo>
                  <a:pt x="88" y="42"/>
                </a:lnTo>
                <a:lnTo>
                  <a:pt x="88" y="42"/>
                </a:lnTo>
                <a:lnTo>
                  <a:pt x="88" y="44"/>
                </a:lnTo>
                <a:lnTo>
                  <a:pt x="88" y="44"/>
                </a:lnTo>
                <a:lnTo>
                  <a:pt x="86" y="46"/>
                </a:lnTo>
                <a:lnTo>
                  <a:pt x="84" y="48"/>
                </a:lnTo>
                <a:lnTo>
                  <a:pt x="82" y="50"/>
                </a:lnTo>
                <a:lnTo>
                  <a:pt x="80" y="52"/>
                </a:lnTo>
                <a:lnTo>
                  <a:pt x="76" y="54"/>
                </a:lnTo>
                <a:lnTo>
                  <a:pt x="74" y="54"/>
                </a:lnTo>
                <a:lnTo>
                  <a:pt x="72" y="56"/>
                </a:lnTo>
                <a:lnTo>
                  <a:pt x="70" y="56"/>
                </a:lnTo>
                <a:lnTo>
                  <a:pt x="68" y="56"/>
                </a:lnTo>
                <a:lnTo>
                  <a:pt x="68" y="56"/>
                </a:lnTo>
                <a:lnTo>
                  <a:pt x="66" y="56"/>
                </a:lnTo>
                <a:lnTo>
                  <a:pt x="62" y="56"/>
                </a:lnTo>
                <a:lnTo>
                  <a:pt x="58" y="54"/>
                </a:lnTo>
                <a:lnTo>
                  <a:pt x="54" y="54"/>
                </a:lnTo>
                <a:lnTo>
                  <a:pt x="48" y="52"/>
                </a:lnTo>
                <a:lnTo>
                  <a:pt x="44" y="52"/>
                </a:lnTo>
                <a:lnTo>
                  <a:pt x="44" y="50"/>
                </a:lnTo>
                <a:lnTo>
                  <a:pt x="42" y="46"/>
                </a:lnTo>
                <a:lnTo>
                  <a:pt x="40" y="44"/>
                </a:lnTo>
                <a:lnTo>
                  <a:pt x="38" y="44"/>
                </a:lnTo>
                <a:lnTo>
                  <a:pt x="38" y="42"/>
                </a:lnTo>
                <a:lnTo>
                  <a:pt x="38" y="42"/>
                </a:lnTo>
                <a:lnTo>
                  <a:pt x="36" y="42"/>
                </a:lnTo>
                <a:lnTo>
                  <a:pt x="36" y="42"/>
                </a:lnTo>
                <a:lnTo>
                  <a:pt x="36" y="42"/>
                </a:lnTo>
                <a:lnTo>
                  <a:pt x="34" y="42"/>
                </a:lnTo>
                <a:lnTo>
                  <a:pt x="34" y="42"/>
                </a:lnTo>
                <a:lnTo>
                  <a:pt x="32" y="42"/>
                </a:lnTo>
                <a:lnTo>
                  <a:pt x="30" y="44"/>
                </a:lnTo>
                <a:lnTo>
                  <a:pt x="26" y="46"/>
                </a:lnTo>
                <a:lnTo>
                  <a:pt x="26" y="48"/>
                </a:lnTo>
                <a:lnTo>
                  <a:pt x="24" y="48"/>
                </a:lnTo>
                <a:lnTo>
                  <a:pt x="22" y="48"/>
                </a:lnTo>
                <a:lnTo>
                  <a:pt x="20" y="48"/>
                </a:lnTo>
                <a:lnTo>
                  <a:pt x="16" y="48"/>
                </a:lnTo>
                <a:lnTo>
                  <a:pt x="12" y="48"/>
                </a:lnTo>
                <a:lnTo>
                  <a:pt x="10" y="48"/>
                </a:lnTo>
                <a:lnTo>
                  <a:pt x="8" y="48"/>
                </a:lnTo>
                <a:lnTo>
                  <a:pt x="8" y="48"/>
                </a:lnTo>
                <a:lnTo>
                  <a:pt x="6" y="46"/>
                </a:lnTo>
                <a:lnTo>
                  <a:pt x="4" y="46"/>
                </a:lnTo>
                <a:lnTo>
                  <a:pt x="2" y="4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1" name="Freeform 264"/>
          <p:cNvSpPr>
            <a:spLocks/>
          </p:cNvSpPr>
          <p:nvPr/>
        </p:nvSpPr>
        <p:spPr bwMode="auto">
          <a:xfrm>
            <a:off x="4497846" y="3142770"/>
            <a:ext cx="162815" cy="96996"/>
          </a:xfrm>
          <a:custGeom>
            <a:avLst/>
            <a:gdLst>
              <a:gd name="T0" fmla="*/ 2 w 94"/>
              <a:gd name="T1" fmla="*/ 34 h 56"/>
              <a:gd name="T2" fmla="*/ 10 w 94"/>
              <a:gd name="T3" fmla="*/ 36 h 56"/>
              <a:gd name="T4" fmla="*/ 14 w 94"/>
              <a:gd name="T5" fmla="*/ 36 h 56"/>
              <a:gd name="T6" fmla="*/ 24 w 94"/>
              <a:gd name="T7" fmla="*/ 30 h 56"/>
              <a:gd name="T8" fmla="*/ 36 w 94"/>
              <a:gd name="T9" fmla="*/ 24 h 56"/>
              <a:gd name="T10" fmla="*/ 44 w 94"/>
              <a:gd name="T11" fmla="*/ 18 h 56"/>
              <a:gd name="T12" fmla="*/ 46 w 94"/>
              <a:gd name="T13" fmla="*/ 16 h 56"/>
              <a:gd name="T14" fmla="*/ 48 w 94"/>
              <a:gd name="T15" fmla="*/ 10 h 56"/>
              <a:gd name="T16" fmla="*/ 48 w 94"/>
              <a:gd name="T17" fmla="*/ 0 h 56"/>
              <a:gd name="T18" fmla="*/ 54 w 94"/>
              <a:gd name="T19" fmla="*/ 6 h 56"/>
              <a:gd name="T20" fmla="*/ 58 w 94"/>
              <a:gd name="T21" fmla="*/ 10 h 56"/>
              <a:gd name="T22" fmla="*/ 60 w 94"/>
              <a:gd name="T23" fmla="*/ 10 h 56"/>
              <a:gd name="T24" fmla="*/ 66 w 94"/>
              <a:gd name="T25" fmla="*/ 10 h 56"/>
              <a:gd name="T26" fmla="*/ 68 w 94"/>
              <a:gd name="T27" fmla="*/ 10 h 56"/>
              <a:gd name="T28" fmla="*/ 70 w 94"/>
              <a:gd name="T29" fmla="*/ 8 h 56"/>
              <a:gd name="T30" fmla="*/ 70 w 94"/>
              <a:gd name="T31" fmla="*/ 2 h 56"/>
              <a:gd name="T32" fmla="*/ 72 w 94"/>
              <a:gd name="T33" fmla="*/ 0 h 56"/>
              <a:gd name="T34" fmla="*/ 76 w 94"/>
              <a:gd name="T35" fmla="*/ 0 h 56"/>
              <a:gd name="T36" fmla="*/ 82 w 94"/>
              <a:gd name="T37" fmla="*/ 0 h 56"/>
              <a:gd name="T38" fmla="*/ 84 w 94"/>
              <a:gd name="T39" fmla="*/ 2 h 56"/>
              <a:gd name="T40" fmla="*/ 84 w 94"/>
              <a:gd name="T41" fmla="*/ 4 h 56"/>
              <a:gd name="T42" fmla="*/ 84 w 94"/>
              <a:gd name="T43" fmla="*/ 8 h 56"/>
              <a:gd name="T44" fmla="*/ 82 w 94"/>
              <a:gd name="T45" fmla="*/ 10 h 56"/>
              <a:gd name="T46" fmla="*/ 84 w 94"/>
              <a:gd name="T47" fmla="*/ 12 h 56"/>
              <a:gd name="T48" fmla="*/ 88 w 94"/>
              <a:gd name="T49" fmla="*/ 16 h 56"/>
              <a:gd name="T50" fmla="*/ 92 w 94"/>
              <a:gd name="T51" fmla="*/ 18 h 56"/>
              <a:gd name="T52" fmla="*/ 94 w 94"/>
              <a:gd name="T53" fmla="*/ 28 h 56"/>
              <a:gd name="T54" fmla="*/ 94 w 94"/>
              <a:gd name="T55" fmla="*/ 32 h 56"/>
              <a:gd name="T56" fmla="*/ 90 w 94"/>
              <a:gd name="T57" fmla="*/ 38 h 56"/>
              <a:gd name="T58" fmla="*/ 88 w 94"/>
              <a:gd name="T59" fmla="*/ 40 h 56"/>
              <a:gd name="T60" fmla="*/ 88 w 94"/>
              <a:gd name="T61" fmla="*/ 44 h 56"/>
              <a:gd name="T62" fmla="*/ 84 w 94"/>
              <a:gd name="T63" fmla="*/ 48 h 56"/>
              <a:gd name="T64" fmla="*/ 76 w 94"/>
              <a:gd name="T65" fmla="*/ 54 h 56"/>
              <a:gd name="T66" fmla="*/ 70 w 94"/>
              <a:gd name="T67" fmla="*/ 56 h 56"/>
              <a:gd name="T68" fmla="*/ 66 w 94"/>
              <a:gd name="T69" fmla="*/ 56 h 56"/>
              <a:gd name="T70" fmla="*/ 54 w 94"/>
              <a:gd name="T71" fmla="*/ 54 h 56"/>
              <a:gd name="T72" fmla="*/ 44 w 94"/>
              <a:gd name="T73" fmla="*/ 50 h 56"/>
              <a:gd name="T74" fmla="*/ 38 w 94"/>
              <a:gd name="T75" fmla="*/ 44 h 56"/>
              <a:gd name="T76" fmla="*/ 36 w 94"/>
              <a:gd name="T77" fmla="*/ 42 h 56"/>
              <a:gd name="T78" fmla="*/ 34 w 94"/>
              <a:gd name="T79" fmla="*/ 42 h 56"/>
              <a:gd name="T80" fmla="*/ 30 w 94"/>
              <a:gd name="T81" fmla="*/ 44 h 56"/>
              <a:gd name="T82" fmla="*/ 24 w 94"/>
              <a:gd name="T83" fmla="*/ 48 h 56"/>
              <a:gd name="T84" fmla="*/ 16 w 94"/>
              <a:gd name="T85" fmla="*/ 48 h 56"/>
              <a:gd name="T86" fmla="*/ 8 w 94"/>
              <a:gd name="T87" fmla="*/ 48 h 56"/>
              <a:gd name="T88" fmla="*/ 4 w 94"/>
              <a:gd name="T8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56">
                <a:moveTo>
                  <a:pt x="2" y="44"/>
                </a:moveTo>
                <a:lnTo>
                  <a:pt x="0" y="34"/>
                </a:lnTo>
                <a:lnTo>
                  <a:pt x="2" y="34"/>
                </a:lnTo>
                <a:lnTo>
                  <a:pt x="6" y="36"/>
                </a:lnTo>
                <a:lnTo>
                  <a:pt x="8" y="36"/>
                </a:lnTo>
                <a:lnTo>
                  <a:pt x="10" y="36"/>
                </a:lnTo>
                <a:lnTo>
                  <a:pt x="10" y="36"/>
                </a:lnTo>
                <a:lnTo>
                  <a:pt x="12" y="36"/>
                </a:lnTo>
                <a:lnTo>
                  <a:pt x="14" y="36"/>
                </a:lnTo>
                <a:lnTo>
                  <a:pt x="18" y="34"/>
                </a:lnTo>
                <a:lnTo>
                  <a:pt x="20" y="32"/>
                </a:lnTo>
                <a:lnTo>
                  <a:pt x="24" y="30"/>
                </a:lnTo>
                <a:lnTo>
                  <a:pt x="28" y="28"/>
                </a:lnTo>
                <a:lnTo>
                  <a:pt x="32" y="28"/>
                </a:lnTo>
                <a:lnTo>
                  <a:pt x="36" y="24"/>
                </a:lnTo>
                <a:lnTo>
                  <a:pt x="38" y="22"/>
                </a:lnTo>
                <a:lnTo>
                  <a:pt x="42" y="20"/>
                </a:lnTo>
                <a:lnTo>
                  <a:pt x="44" y="18"/>
                </a:lnTo>
                <a:lnTo>
                  <a:pt x="46" y="16"/>
                </a:lnTo>
                <a:lnTo>
                  <a:pt x="46" y="16"/>
                </a:lnTo>
                <a:lnTo>
                  <a:pt x="46" y="16"/>
                </a:lnTo>
                <a:lnTo>
                  <a:pt x="46" y="14"/>
                </a:lnTo>
                <a:lnTo>
                  <a:pt x="48" y="12"/>
                </a:lnTo>
                <a:lnTo>
                  <a:pt x="48" y="10"/>
                </a:lnTo>
                <a:lnTo>
                  <a:pt x="48" y="6"/>
                </a:lnTo>
                <a:lnTo>
                  <a:pt x="48" y="2"/>
                </a:lnTo>
                <a:lnTo>
                  <a:pt x="48" y="0"/>
                </a:lnTo>
                <a:lnTo>
                  <a:pt x="48" y="2"/>
                </a:lnTo>
                <a:lnTo>
                  <a:pt x="52" y="4"/>
                </a:lnTo>
                <a:lnTo>
                  <a:pt x="54" y="6"/>
                </a:lnTo>
                <a:lnTo>
                  <a:pt x="56" y="8"/>
                </a:lnTo>
                <a:lnTo>
                  <a:pt x="56" y="10"/>
                </a:lnTo>
                <a:lnTo>
                  <a:pt x="58" y="10"/>
                </a:lnTo>
                <a:lnTo>
                  <a:pt x="58" y="10"/>
                </a:lnTo>
                <a:lnTo>
                  <a:pt x="60" y="10"/>
                </a:lnTo>
                <a:lnTo>
                  <a:pt x="60" y="10"/>
                </a:lnTo>
                <a:lnTo>
                  <a:pt x="62" y="10"/>
                </a:lnTo>
                <a:lnTo>
                  <a:pt x="64" y="10"/>
                </a:lnTo>
                <a:lnTo>
                  <a:pt x="66" y="10"/>
                </a:lnTo>
                <a:lnTo>
                  <a:pt x="66" y="10"/>
                </a:lnTo>
                <a:lnTo>
                  <a:pt x="68" y="10"/>
                </a:lnTo>
                <a:lnTo>
                  <a:pt x="68" y="10"/>
                </a:lnTo>
                <a:lnTo>
                  <a:pt x="68" y="8"/>
                </a:lnTo>
                <a:lnTo>
                  <a:pt x="70" y="8"/>
                </a:lnTo>
                <a:lnTo>
                  <a:pt x="70" y="8"/>
                </a:lnTo>
                <a:lnTo>
                  <a:pt x="70" y="4"/>
                </a:lnTo>
                <a:lnTo>
                  <a:pt x="70" y="4"/>
                </a:lnTo>
                <a:lnTo>
                  <a:pt x="70" y="2"/>
                </a:lnTo>
                <a:lnTo>
                  <a:pt x="72" y="2"/>
                </a:lnTo>
                <a:lnTo>
                  <a:pt x="72" y="0"/>
                </a:lnTo>
                <a:lnTo>
                  <a:pt x="72" y="0"/>
                </a:lnTo>
                <a:lnTo>
                  <a:pt x="72" y="0"/>
                </a:lnTo>
                <a:lnTo>
                  <a:pt x="74" y="0"/>
                </a:lnTo>
                <a:lnTo>
                  <a:pt x="76" y="0"/>
                </a:lnTo>
                <a:lnTo>
                  <a:pt x="78" y="0"/>
                </a:lnTo>
                <a:lnTo>
                  <a:pt x="80" y="0"/>
                </a:lnTo>
                <a:lnTo>
                  <a:pt x="82" y="0"/>
                </a:lnTo>
                <a:lnTo>
                  <a:pt x="84" y="2"/>
                </a:lnTo>
                <a:lnTo>
                  <a:pt x="84" y="2"/>
                </a:lnTo>
                <a:lnTo>
                  <a:pt x="84" y="2"/>
                </a:lnTo>
                <a:lnTo>
                  <a:pt x="84" y="2"/>
                </a:lnTo>
                <a:lnTo>
                  <a:pt x="84" y="2"/>
                </a:lnTo>
                <a:lnTo>
                  <a:pt x="84" y="4"/>
                </a:lnTo>
                <a:lnTo>
                  <a:pt x="84" y="6"/>
                </a:lnTo>
                <a:lnTo>
                  <a:pt x="84" y="6"/>
                </a:lnTo>
                <a:lnTo>
                  <a:pt x="84" y="8"/>
                </a:lnTo>
                <a:lnTo>
                  <a:pt x="82" y="10"/>
                </a:lnTo>
                <a:lnTo>
                  <a:pt x="82" y="10"/>
                </a:lnTo>
                <a:lnTo>
                  <a:pt x="82" y="10"/>
                </a:lnTo>
                <a:lnTo>
                  <a:pt x="82" y="12"/>
                </a:lnTo>
                <a:lnTo>
                  <a:pt x="84" y="12"/>
                </a:lnTo>
                <a:lnTo>
                  <a:pt x="84" y="12"/>
                </a:lnTo>
                <a:lnTo>
                  <a:pt x="84" y="14"/>
                </a:lnTo>
                <a:lnTo>
                  <a:pt x="86" y="14"/>
                </a:lnTo>
                <a:lnTo>
                  <a:pt x="88" y="16"/>
                </a:lnTo>
                <a:lnTo>
                  <a:pt x="90" y="16"/>
                </a:lnTo>
                <a:lnTo>
                  <a:pt x="92" y="16"/>
                </a:lnTo>
                <a:lnTo>
                  <a:pt x="92" y="18"/>
                </a:lnTo>
                <a:lnTo>
                  <a:pt x="94" y="22"/>
                </a:lnTo>
                <a:lnTo>
                  <a:pt x="94" y="24"/>
                </a:lnTo>
                <a:lnTo>
                  <a:pt x="94" y="28"/>
                </a:lnTo>
                <a:lnTo>
                  <a:pt x="94" y="30"/>
                </a:lnTo>
                <a:lnTo>
                  <a:pt x="94" y="30"/>
                </a:lnTo>
                <a:lnTo>
                  <a:pt x="94" y="32"/>
                </a:lnTo>
                <a:lnTo>
                  <a:pt x="94" y="32"/>
                </a:lnTo>
                <a:lnTo>
                  <a:pt x="92" y="36"/>
                </a:lnTo>
                <a:lnTo>
                  <a:pt x="90" y="38"/>
                </a:lnTo>
                <a:lnTo>
                  <a:pt x="88" y="38"/>
                </a:lnTo>
                <a:lnTo>
                  <a:pt x="88" y="40"/>
                </a:lnTo>
                <a:lnTo>
                  <a:pt x="88" y="40"/>
                </a:lnTo>
                <a:lnTo>
                  <a:pt x="88" y="42"/>
                </a:lnTo>
                <a:lnTo>
                  <a:pt x="88" y="42"/>
                </a:lnTo>
                <a:lnTo>
                  <a:pt x="88" y="44"/>
                </a:lnTo>
                <a:lnTo>
                  <a:pt x="88" y="44"/>
                </a:lnTo>
                <a:lnTo>
                  <a:pt x="86" y="46"/>
                </a:lnTo>
                <a:lnTo>
                  <a:pt x="84" y="48"/>
                </a:lnTo>
                <a:lnTo>
                  <a:pt x="82" y="50"/>
                </a:lnTo>
                <a:lnTo>
                  <a:pt x="80" y="52"/>
                </a:lnTo>
                <a:lnTo>
                  <a:pt x="76" y="54"/>
                </a:lnTo>
                <a:lnTo>
                  <a:pt x="74" y="54"/>
                </a:lnTo>
                <a:lnTo>
                  <a:pt x="72" y="56"/>
                </a:lnTo>
                <a:lnTo>
                  <a:pt x="70" y="56"/>
                </a:lnTo>
                <a:lnTo>
                  <a:pt x="68" y="56"/>
                </a:lnTo>
                <a:lnTo>
                  <a:pt x="68" y="56"/>
                </a:lnTo>
                <a:lnTo>
                  <a:pt x="66" y="56"/>
                </a:lnTo>
                <a:lnTo>
                  <a:pt x="62" y="56"/>
                </a:lnTo>
                <a:lnTo>
                  <a:pt x="58" y="54"/>
                </a:lnTo>
                <a:lnTo>
                  <a:pt x="54" y="54"/>
                </a:lnTo>
                <a:lnTo>
                  <a:pt x="48" y="52"/>
                </a:lnTo>
                <a:lnTo>
                  <a:pt x="44" y="52"/>
                </a:lnTo>
                <a:lnTo>
                  <a:pt x="44" y="50"/>
                </a:lnTo>
                <a:lnTo>
                  <a:pt x="42" y="46"/>
                </a:lnTo>
                <a:lnTo>
                  <a:pt x="40" y="44"/>
                </a:lnTo>
                <a:lnTo>
                  <a:pt x="38" y="44"/>
                </a:lnTo>
                <a:lnTo>
                  <a:pt x="38" y="42"/>
                </a:lnTo>
                <a:lnTo>
                  <a:pt x="38" y="42"/>
                </a:lnTo>
                <a:lnTo>
                  <a:pt x="36" y="42"/>
                </a:lnTo>
                <a:lnTo>
                  <a:pt x="36" y="42"/>
                </a:lnTo>
                <a:lnTo>
                  <a:pt x="36" y="42"/>
                </a:lnTo>
                <a:lnTo>
                  <a:pt x="34" y="42"/>
                </a:lnTo>
                <a:lnTo>
                  <a:pt x="34" y="42"/>
                </a:lnTo>
                <a:lnTo>
                  <a:pt x="32" y="42"/>
                </a:lnTo>
                <a:lnTo>
                  <a:pt x="30" y="44"/>
                </a:lnTo>
                <a:lnTo>
                  <a:pt x="26" y="46"/>
                </a:lnTo>
                <a:lnTo>
                  <a:pt x="26" y="48"/>
                </a:lnTo>
                <a:lnTo>
                  <a:pt x="24" y="48"/>
                </a:lnTo>
                <a:lnTo>
                  <a:pt x="22" y="48"/>
                </a:lnTo>
                <a:lnTo>
                  <a:pt x="20" y="48"/>
                </a:lnTo>
                <a:lnTo>
                  <a:pt x="16" y="48"/>
                </a:lnTo>
                <a:lnTo>
                  <a:pt x="12" y="48"/>
                </a:lnTo>
                <a:lnTo>
                  <a:pt x="10" y="48"/>
                </a:lnTo>
                <a:lnTo>
                  <a:pt x="8" y="48"/>
                </a:lnTo>
                <a:lnTo>
                  <a:pt x="8" y="48"/>
                </a:lnTo>
                <a:lnTo>
                  <a:pt x="6" y="46"/>
                </a:lnTo>
                <a:lnTo>
                  <a:pt x="4" y="46"/>
                </a:lnTo>
                <a:lnTo>
                  <a:pt x="2" y="4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2" name="Freeform 265"/>
          <p:cNvSpPr>
            <a:spLocks/>
          </p:cNvSpPr>
          <p:nvPr/>
        </p:nvSpPr>
        <p:spPr bwMode="auto">
          <a:xfrm>
            <a:off x="4497846" y="3142770"/>
            <a:ext cx="162815" cy="96996"/>
          </a:xfrm>
          <a:custGeom>
            <a:avLst/>
            <a:gdLst>
              <a:gd name="T0" fmla="*/ 2 w 94"/>
              <a:gd name="T1" fmla="*/ 34 h 56"/>
              <a:gd name="T2" fmla="*/ 10 w 94"/>
              <a:gd name="T3" fmla="*/ 36 h 56"/>
              <a:gd name="T4" fmla="*/ 14 w 94"/>
              <a:gd name="T5" fmla="*/ 36 h 56"/>
              <a:gd name="T6" fmla="*/ 24 w 94"/>
              <a:gd name="T7" fmla="*/ 30 h 56"/>
              <a:gd name="T8" fmla="*/ 36 w 94"/>
              <a:gd name="T9" fmla="*/ 24 h 56"/>
              <a:gd name="T10" fmla="*/ 44 w 94"/>
              <a:gd name="T11" fmla="*/ 18 h 56"/>
              <a:gd name="T12" fmla="*/ 46 w 94"/>
              <a:gd name="T13" fmla="*/ 16 h 56"/>
              <a:gd name="T14" fmla="*/ 48 w 94"/>
              <a:gd name="T15" fmla="*/ 10 h 56"/>
              <a:gd name="T16" fmla="*/ 48 w 94"/>
              <a:gd name="T17" fmla="*/ 0 h 56"/>
              <a:gd name="T18" fmla="*/ 54 w 94"/>
              <a:gd name="T19" fmla="*/ 6 h 56"/>
              <a:gd name="T20" fmla="*/ 58 w 94"/>
              <a:gd name="T21" fmla="*/ 10 h 56"/>
              <a:gd name="T22" fmla="*/ 60 w 94"/>
              <a:gd name="T23" fmla="*/ 10 h 56"/>
              <a:gd name="T24" fmla="*/ 66 w 94"/>
              <a:gd name="T25" fmla="*/ 10 h 56"/>
              <a:gd name="T26" fmla="*/ 68 w 94"/>
              <a:gd name="T27" fmla="*/ 10 h 56"/>
              <a:gd name="T28" fmla="*/ 70 w 94"/>
              <a:gd name="T29" fmla="*/ 8 h 56"/>
              <a:gd name="T30" fmla="*/ 70 w 94"/>
              <a:gd name="T31" fmla="*/ 2 h 56"/>
              <a:gd name="T32" fmla="*/ 72 w 94"/>
              <a:gd name="T33" fmla="*/ 0 h 56"/>
              <a:gd name="T34" fmla="*/ 76 w 94"/>
              <a:gd name="T35" fmla="*/ 0 h 56"/>
              <a:gd name="T36" fmla="*/ 82 w 94"/>
              <a:gd name="T37" fmla="*/ 0 h 56"/>
              <a:gd name="T38" fmla="*/ 84 w 94"/>
              <a:gd name="T39" fmla="*/ 2 h 56"/>
              <a:gd name="T40" fmla="*/ 84 w 94"/>
              <a:gd name="T41" fmla="*/ 4 h 56"/>
              <a:gd name="T42" fmla="*/ 84 w 94"/>
              <a:gd name="T43" fmla="*/ 8 h 56"/>
              <a:gd name="T44" fmla="*/ 82 w 94"/>
              <a:gd name="T45" fmla="*/ 10 h 56"/>
              <a:gd name="T46" fmla="*/ 84 w 94"/>
              <a:gd name="T47" fmla="*/ 12 h 56"/>
              <a:gd name="T48" fmla="*/ 88 w 94"/>
              <a:gd name="T49" fmla="*/ 16 h 56"/>
              <a:gd name="T50" fmla="*/ 92 w 94"/>
              <a:gd name="T51" fmla="*/ 18 h 56"/>
              <a:gd name="T52" fmla="*/ 94 w 94"/>
              <a:gd name="T53" fmla="*/ 28 h 56"/>
              <a:gd name="T54" fmla="*/ 94 w 94"/>
              <a:gd name="T55" fmla="*/ 32 h 56"/>
              <a:gd name="T56" fmla="*/ 90 w 94"/>
              <a:gd name="T57" fmla="*/ 38 h 56"/>
              <a:gd name="T58" fmla="*/ 88 w 94"/>
              <a:gd name="T59" fmla="*/ 40 h 56"/>
              <a:gd name="T60" fmla="*/ 88 w 94"/>
              <a:gd name="T61" fmla="*/ 44 h 56"/>
              <a:gd name="T62" fmla="*/ 84 w 94"/>
              <a:gd name="T63" fmla="*/ 48 h 56"/>
              <a:gd name="T64" fmla="*/ 76 w 94"/>
              <a:gd name="T65" fmla="*/ 54 h 56"/>
              <a:gd name="T66" fmla="*/ 70 w 94"/>
              <a:gd name="T67" fmla="*/ 56 h 56"/>
              <a:gd name="T68" fmla="*/ 66 w 94"/>
              <a:gd name="T69" fmla="*/ 56 h 56"/>
              <a:gd name="T70" fmla="*/ 54 w 94"/>
              <a:gd name="T71" fmla="*/ 54 h 56"/>
              <a:gd name="T72" fmla="*/ 44 w 94"/>
              <a:gd name="T73" fmla="*/ 50 h 56"/>
              <a:gd name="T74" fmla="*/ 38 w 94"/>
              <a:gd name="T75" fmla="*/ 44 h 56"/>
              <a:gd name="T76" fmla="*/ 36 w 94"/>
              <a:gd name="T77" fmla="*/ 42 h 56"/>
              <a:gd name="T78" fmla="*/ 34 w 94"/>
              <a:gd name="T79" fmla="*/ 42 h 56"/>
              <a:gd name="T80" fmla="*/ 30 w 94"/>
              <a:gd name="T81" fmla="*/ 44 h 56"/>
              <a:gd name="T82" fmla="*/ 24 w 94"/>
              <a:gd name="T83" fmla="*/ 48 h 56"/>
              <a:gd name="T84" fmla="*/ 16 w 94"/>
              <a:gd name="T85" fmla="*/ 48 h 56"/>
              <a:gd name="T86" fmla="*/ 8 w 94"/>
              <a:gd name="T87" fmla="*/ 48 h 56"/>
              <a:gd name="T88" fmla="*/ 4 w 94"/>
              <a:gd name="T8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56">
                <a:moveTo>
                  <a:pt x="2" y="44"/>
                </a:moveTo>
                <a:lnTo>
                  <a:pt x="0" y="34"/>
                </a:lnTo>
                <a:lnTo>
                  <a:pt x="2" y="34"/>
                </a:lnTo>
                <a:lnTo>
                  <a:pt x="6" y="36"/>
                </a:lnTo>
                <a:lnTo>
                  <a:pt x="8" y="36"/>
                </a:lnTo>
                <a:lnTo>
                  <a:pt x="10" y="36"/>
                </a:lnTo>
                <a:lnTo>
                  <a:pt x="10" y="36"/>
                </a:lnTo>
                <a:lnTo>
                  <a:pt x="12" y="36"/>
                </a:lnTo>
                <a:lnTo>
                  <a:pt x="14" y="36"/>
                </a:lnTo>
                <a:lnTo>
                  <a:pt x="18" y="34"/>
                </a:lnTo>
                <a:lnTo>
                  <a:pt x="20" y="32"/>
                </a:lnTo>
                <a:lnTo>
                  <a:pt x="24" y="30"/>
                </a:lnTo>
                <a:lnTo>
                  <a:pt x="28" y="28"/>
                </a:lnTo>
                <a:lnTo>
                  <a:pt x="32" y="28"/>
                </a:lnTo>
                <a:lnTo>
                  <a:pt x="36" y="24"/>
                </a:lnTo>
                <a:lnTo>
                  <a:pt x="38" y="22"/>
                </a:lnTo>
                <a:lnTo>
                  <a:pt x="42" y="20"/>
                </a:lnTo>
                <a:lnTo>
                  <a:pt x="44" y="18"/>
                </a:lnTo>
                <a:lnTo>
                  <a:pt x="46" y="16"/>
                </a:lnTo>
                <a:lnTo>
                  <a:pt x="46" y="16"/>
                </a:lnTo>
                <a:lnTo>
                  <a:pt x="46" y="16"/>
                </a:lnTo>
                <a:lnTo>
                  <a:pt x="46" y="14"/>
                </a:lnTo>
                <a:lnTo>
                  <a:pt x="48" y="12"/>
                </a:lnTo>
                <a:lnTo>
                  <a:pt x="48" y="10"/>
                </a:lnTo>
                <a:lnTo>
                  <a:pt x="48" y="6"/>
                </a:lnTo>
                <a:lnTo>
                  <a:pt x="48" y="2"/>
                </a:lnTo>
                <a:lnTo>
                  <a:pt x="48" y="0"/>
                </a:lnTo>
                <a:lnTo>
                  <a:pt x="48" y="2"/>
                </a:lnTo>
                <a:lnTo>
                  <a:pt x="52" y="4"/>
                </a:lnTo>
                <a:lnTo>
                  <a:pt x="54" y="6"/>
                </a:lnTo>
                <a:lnTo>
                  <a:pt x="56" y="8"/>
                </a:lnTo>
                <a:lnTo>
                  <a:pt x="56" y="10"/>
                </a:lnTo>
                <a:lnTo>
                  <a:pt x="58" y="10"/>
                </a:lnTo>
                <a:lnTo>
                  <a:pt x="58" y="10"/>
                </a:lnTo>
                <a:lnTo>
                  <a:pt x="60" y="10"/>
                </a:lnTo>
                <a:lnTo>
                  <a:pt x="60" y="10"/>
                </a:lnTo>
                <a:lnTo>
                  <a:pt x="62" y="10"/>
                </a:lnTo>
                <a:lnTo>
                  <a:pt x="64" y="10"/>
                </a:lnTo>
                <a:lnTo>
                  <a:pt x="66" y="10"/>
                </a:lnTo>
                <a:lnTo>
                  <a:pt x="66" y="10"/>
                </a:lnTo>
                <a:lnTo>
                  <a:pt x="68" y="10"/>
                </a:lnTo>
                <a:lnTo>
                  <a:pt x="68" y="10"/>
                </a:lnTo>
                <a:lnTo>
                  <a:pt x="68" y="8"/>
                </a:lnTo>
                <a:lnTo>
                  <a:pt x="70" y="8"/>
                </a:lnTo>
                <a:lnTo>
                  <a:pt x="70" y="8"/>
                </a:lnTo>
                <a:lnTo>
                  <a:pt x="70" y="4"/>
                </a:lnTo>
                <a:lnTo>
                  <a:pt x="70" y="4"/>
                </a:lnTo>
                <a:lnTo>
                  <a:pt x="70" y="2"/>
                </a:lnTo>
                <a:lnTo>
                  <a:pt x="72" y="2"/>
                </a:lnTo>
                <a:lnTo>
                  <a:pt x="72" y="0"/>
                </a:lnTo>
                <a:lnTo>
                  <a:pt x="72" y="0"/>
                </a:lnTo>
                <a:lnTo>
                  <a:pt x="72" y="0"/>
                </a:lnTo>
                <a:lnTo>
                  <a:pt x="74" y="0"/>
                </a:lnTo>
                <a:lnTo>
                  <a:pt x="76" y="0"/>
                </a:lnTo>
                <a:lnTo>
                  <a:pt x="78" y="0"/>
                </a:lnTo>
                <a:lnTo>
                  <a:pt x="80" y="0"/>
                </a:lnTo>
                <a:lnTo>
                  <a:pt x="82" y="0"/>
                </a:lnTo>
                <a:lnTo>
                  <a:pt x="84" y="2"/>
                </a:lnTo>
                <a:lnTo>
                  <a:pt x="84" y="2"/>
                </a:lnTo>
                <a:lnTo>
                  <a:pt x="84" y="2"/>
                </a:lnTo>
                <a:lnTo>
                  <a:pt x="84" y="2"/>
                </a:lnTo>
                <a:lnTo>
                  <a:pt x="84" y="2"/>
                </a:lnTo>
                <a:lnTo>
                  <a:pt x="84" y="4"/>
                </a:lnTo>
                <a:lnTo>
                  <a:pt x="84" y="6"/>
                </a:lnTo>
                <a:lnTo>
                  <a:pt x="84" y="6"/>
                </a:lnTo>
                <a:lnTo>
                  <a:pt x="84" y="8"/>
                </a:lnTo>
                <a:lnTo>
                  <a:pt x="82" y="10"/>
                </a:lnTo>
                <a:lnTo>
                  <a:pt x="82" y="10"/>
                </a:lnTo>
                <a:lnTo>
                  <a:pt x="82" y="10"/>
                </a:lnTo>
                <a:lnTo>
                  <a:pt x="82" y="12"/>
                </a:lnTo>
                <a:lnTo>
                  <a:pt x="84" y="12"/>
                </a:lnTo>
                <a:lnTo>
                  <a:pt x="84" y="12"/>
                </a:lnTo>
                <a:lnTo>
                  <a:pt x="84" y="14"/>
                </a:lnTo>
                <a:lnTo>
                  <a:pt x="86" y="14"/>
                </a:lnTo>
                <a:lnTo>
                  <a:pt x="88" y="16"/>
                </a:lnTo>
                <a:lnTo>
                  <a:pt x="90" y="16"/>
                </a:lnTo>
                <a:lnTo>
                  <a:pt x="92" y="16"/>
                </a:lnTo>
                <a:lnTo>
                  <a:pt x="92" y="18"/>
                </a:lnTo>
                <a:lnTo>
                  <a:pt x="94" y="22"/>
                </a:lnTo>
                <a:lnTo>
                  <a:pt x="94" y="24"/>
                </a:lnTo>
                <a:lnTo>
                  <a:pt x="94" y="28"/>
                </a:lnTo>
                <a:lnTo>
                  <a:pt x="94" y="30"/>
                </a:lnTo>
                <a:lnTo>
                  <a:pt x="94" y="30"/>
                </a:lnTo>
                <a:lnTo>
                  <a:pt x="94" y="32"/>
                </a:lnTo>
                <a:lnTo>
                  <a:pt x="94" y="32"/>
                </a:lnTo>
                <a:lnTo>
                  <a:pt x="92" y="36"/>
                </a:lnTo>
                <a:lnTo>
                  <a:pt x="90" y="38"/>
                </a:lnTo>
                <a:lnTo>
                  <a:pt x="88" y="38"/>
                </a:lnTo>
                <a:lnTo>
                  <a:pt x="88" y="40"/>
                </a:lnTo>
                <a:lnTo>
                  <a:pt x="88" y="40"/>
                </a:lnTo>
                <a:lnTo>
                  <a:pt x="88" y="42"/>
                </a:lnTo>
                <a:lnTo>
                  <a:pt x="88" y="42"/>
                </a:lnTo>
                <a:lnTo>
                  <a:pt x="88" y="44"/>
                </a:lnTo>
                <a:lnTo>
                  <a:pt x="88" y="44"/>
                </a:lnTo>
                <a:lnTo>
                  <a:pt x="86" y="46"/>
                </a:lnTo>
                <a:lnTo>
                  <a:pt x="84" y="48"/>
                </a:lnTo>
                <a:lnTo>
                  <a:pt x="82" y="50"/>
                </a:lnTo>
                <a:lnTo>
                  <a:pt x="80" y="52"/>
                </a:lnTo>
                <a:lnTo>
                  <a:pt x="76" y="54"/>
                </a:lnTo>
                <a:lnTo>
                  <a:pt x="74" y="54"/>
                </a:lnTo>
                <a:lnTo>
                  <a:pt x="72" y="56"/>
                </a:lnTo>
                <a:lnTo>
                  <a:pt x="70" y="56"/>
                </a:lnTo>
                <a:lnTo>
                  <a:pt x="68" y="56"/>
                </a:lnTo>
                <a:lnTo>
                  <a:pt x="68" y="56"/>
                </a:lnTo>
                <a:lnTo>
                  <a:pt x="66" y="56"/>
                </a:lnTo>
                <a:lnTo>
                  <a:pt x="62" y="56"/>
                </a:lnTo>
                <a:lnTo>
                  <a:pt x="58" y="54"/>
                </a:lnTo>
                <a:lnTo>
                  <a:pt x="54" y="54"/>
                </a:lnTo>
                <a:lnTo>
                  <a:pt x="48" y="52"/>
                </a:lnTo>
                <a:lnTo>
                  <a:pt x="44" y="52"/>
                </a:lnTo>
                <a:lnTo>
                  <a:pt x="44" y="50"/>
                </a:lnTo>
                <a:lnTo>
                  <a:pt x="42" y="46"/>
                </a:lnTo>
                <a:lnTo>
                  <a:pt x="40" y="44"/>
                </a:lnTo>
                <a:lnTo>
                  <a:pt x="38" y="44"/>
                </a:lnTo>
                <a:lnTo>
                  <a:pt x="38" y="42"/>
                </a:lnTo>
                <a:lnTo>
                  <a:pt x="38" y="42"/>
                </a:lnTo>
                <a:lnTo>
                  <a:pt x="36" y="42"/>
                </a:lnTo>
                <a:lnTo>
                  <a:pt x="36" y="42"/>
                </a:lnTo>
                <a:lnTo>
                  <a:pt x="36" y="42"/>
                </a:lnTo>
                <a:lnTo>
                  <a:pt x="34" y="42"/>
                </a:lnTo>
                <a:lnTo>
                  <a:pt x="34" y="42"/>
                </a:lnTo>
                <a:lnTo>
                  <a:pt x="32" y="42"/>
                </a:lnTo>
                <a:lnTo>
                  <a:pt x="30" y="44"/>
                </a:lnTo>
                <a:lnTo>
                  <a:pt x="26" y="46"/>
                </a:lnTo>
                <a:lnTo>
                  <a:pt x="26" y="48"/>
                </a:lnTo>
                <a:lnTo>
                  <a:pt x="24" y="48"/>
                </a:lnTo>
                <a:lnTo>
                  <a:pt x="22" y="48"/>
                </a:lnTo>
                <a:lnTo>
                  <a:pt x="20" y="48"/>
                </a:lnTo>
                <a:lnTo>
                  <a:pt x="16" y="48"/>
                </a:lnTo>
                <a:lnTo>
                  <a:pt x="12" y="48"/>
                </a:lnTo>
                <a:lnTo>
                  <a:pt x="10" y="48"/>
                </a:lnTo>
                <a:lnTo>
                  <a:pt x="8" y="48"/>
                </a:lnTo>
                <a:lnTo>
                  <a:pt x="8" y="48"/>
                </a:lnTo>
                <a:lnTo>
                  <a:pt x="6" y="46"/>
                </a:lnTo>
                <a:lnTo>
                  <a:pt x="4" y="46"/>
                </a:lnTo>
                <a:lnTo>
                  <a:pt x="2" y="44"/>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3" name="Freeform 266"/>
          <p:cNvSpPr>
            <a:spLocks/>
          </p:cNvSpPr>
          <p:nvPr/>
        </p:nvSpPr>
        <p:spPr bwMode="auto">
          <a:xfrm>
            <a:off x="4497846" y="3142770"/>
            <a:ext cx="162815" cy="96996"/>
          </a:xfrm>
          <a:custGeom>
            <a:avLst/>
            <a:gdLst>
              <a:gd name="T0" fmla="*/ 2 w 94"/>
              <a:gd name="T1" fmla="*/ 34 h 56"/>
              <a:gd name="T2" fmla="*/ 10 w 94"/>
              <a:gd name="T3" fmla="*/ 36 h 56"/>
              <a:gd name="T4" fmla="*/ 14 w 94"/>
              <a:gd name="T5" fmla="*/ 36 h 56"/>
              <a:gd name="T6" fmla="*/ 24 w 94"/>
              <a:gd name="T7" fmla="*/ 30 h 56"/>
              <a:gd name="T8" fmla="*/ 36 w 94"/>
              <a:gd name="T9" fmla="*/ 24 h 56"/>
              <a:gd name="T10" fmla="*/ 44 w 94"/>
              <a:gd name="T11" fmla="*/ 18 h 56"/>
              <a:gd name="T12" fmla="*/ 46 w 94"/>
              <a:gd name="T13" fmla="*/ 16 h 56"/>
              <a:gd name="T14" fmla="*/ 48 w 94"/>
              <a:gd name="T15" fmla="*/ 10 h 56"/>
              <a:gd name="T16" fmla="*/ 48 w 94"/>
              <a:gd name="T17" fmla="*/ 0 h 56"/>
              <a:gd name="T18" fmla="*/ 54 w 94"/>
              <a:gd name="T19" fmla="*/ 6 h 56"/>
              <a:gd name="T20" fmla="*/ 58 w 94"/>
              <a:gd name="T21" fmla="*/ 10 h 56"/>
              <a:gd name="T22" fmla="*/ 60 w 94"/>
              <a:gd name="T23" fmla="*/ 10 h 56"/>
              <a:gd name="T24" fmla="*/ 66 w 94"/>
              <a:gd name="T25" fmla="*/ 10 h 56"/>
              <a:gd name="T26" fmla="*/ 68 w 94"/>
              <a:gd name="T27" fmla="*/ 10 h 56"/>
              <a:gd name="T28" fmla="*/ 70 w 94"/>
              <a:gd name="T29" fmla="*/ 8 h 56"/>
              <a:gd name="T30" fmla="*/ 70 w 94"/>
              <a:gd name="T31" fmla="*/ 2 h 56"/>
              <a:gd name="T32" fmla="*/ 72 w 94"/>
              <a:gd name="T33" fmla="*/ 0 h 56"/>
              <a:gd name="T34" fmla="*/ 76 w 94"/>
              <a:gd name="T35" fmla="*/ 0 h 56"/>
              <a:gd name="T36" fmla="*/ 82 w 94"/>
              <a:gd name="T37" fmla="*/ 0 h 56"/>
              <a:gd name="T38" fmla="*/ 84 w 94"/>
              <a:gd name="T39" fmla="*/ 2 h 56"/>
              <a:gd name="T40" fmla="*/ 84 w 94"/>
              <a:gd name="T41" fmla="*/ 4 h 56"/>
              <a:gd name="T42" fmla="*/ 84 w 94"/>
              <a:gd name="T43" fmla="*/ 8 h 56"/>
              <a:gd name="T44" fmla="*/ 82 w 94"/>
              <a:gd name="T45" fmla="*/ 10 h 56"/>
              <a:gd name="T46" fmla="*/ 84 w 94"/>
              <a:gd name="T47" fmla="*/ 12 h 56"/>
              <a:gd name="T48" fmla="*/ 88 w 94"/>
              <a:gd name="T49" fmla="*/ 16 h 56"/>
              <a:gd name="T50" fmla="*/ 92 w 94"/>
              <a:gd name="T51" fmla="*/ 18 h 56"/>
              <a:gd name="T52" fmla="*/ 94 w 94"/>
              <a:gd name="T53" fmla="*/ 28 h 56"/>
              <a:gd name="T54" fmla="*/ 94 w 94"/>
              <a:gd name="T55" fmla="*/ 32 h 56"/>
              <a:gd name="T56" fmla="*/ 90 w 94"/>
              <a:gd name="T57" fmla="*/ 38 h 56"/>
              <a:gd name="T58" fmla="*/ 88 w 94"/>
              <a:gd name="T59" fmla="*/ 40 h 56"/>
              <a:gd name="T60" fmla="*/ 88 w 94"/>
              <a:gd name="T61" fmla="*/ 44 h 56"/>
              <a:gd name="T62" fmla="*/ 84 w 94"/>
              <a:gd name="T63" fmla="*/ 48 h 56"/>
              <a:gd name="T64" fmla="*/ 76 w 94"/>
              <a:gd name="T65" fmla="*/ 54 h 56"/>
              <a:gd name="T66" fmla="*/ 70 w 94"/>
              <a:gd name="T67" fmla="*/ 56 h 56"/>
              <a:gd name="T68" fmla="*/ 66 w 94"/>
              <a:gd name="T69" fmla="*/ 56 h 56"/>
              <a:gd name="T70" fmla="*/ 54 w 94"/>
              <a:gd name="T71" fmla="*/ 54 h 56"/>
              <a:gd name="T72" fmla="*/ 44 w 94"/>
              <a:gd name="T73" fmla="*/ 50 h 56"/>
              <a:gd name="T74" fmla="*/ 38 w 94"/>
              <a:gd name="T75" fmla="*/ 44 h 56"/>
              <a:gd name="T76" fmla="*/ 36 w 94"/>
              <a:gd name="T77" fmla="*/ 42 h 56"/>
              <a:gd name="T78" fmla="*/ 34 w 94"/>
              <a:gd name="T79" fmla="*/ 42 h 56"/>
              <a:gd name="T80" fmla="*/ 30 w 94"/>
              <a:gd name="T81" fmla="*/ 44 h 56"/>
              <a:gd name="T82" fmla="*/ 24 w 94"/>
              <a:gd name="T83" fmla="*/ 48 h 56"/>
              <a:gd name="T84" fmla="*/ 16 w 94"/>
              <a:gd name="T85" fmla="*/ 48 h 56"/>
              <a:gd name="T86" fmla="*/ 8 w 94"/>
              <a:gd name="T87" fmla="*/ 48 h 56"/>
              <a:gd name="T88" fmla="*/ 4 w 94"/>
              <a:gd name="T8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56">
                <a:moveTo>
                  <a:pt x="2" y="44"/>
                </a:moveTo>
                <a:lnTo>
                  <a:pt x="0" y="34"/>
                </a:lnTo>
                <a:lnTo>
                  <a:pt x="2" y="34"/>
                </a:lnTo>
                <a:lnTo>
                  <a:pt x="6" y="36"/>
                </a:lnTo>
                <a:lnTo>
                  <a:pt x="8" y="36"/>
                </a:lnTo>
                <a:lnTo>
                  <a:pt x="10" y="36"/>
                </a:lnTo>
                <a:lnTo>
                  <a:pt x="10" y="36"/>
                </a:lnTo>
                <a:lnTo>
                  <a:pt x="12" y="36"/>
                </a:lnTo>
                <a:lnTo>
                  <a:pt x="14" y="36"/>
                </a:lnTo>
                <a:lnTo>
                  <a:pt x="18" y="34"/>
                </a:lnTo>
                <a:lnTo>
                  <a:pt x="20" y="32"/>
                </a:lnTo>
                <a:lnTo>
                  <a:pt x="24" y="30"/>
                </a:lnTo>
                <a:lnTo>
                  <a:pt x="28" y="28"/>
                </a:lnTo>
                <a:lnTo>
                  <a:pt x="32" y="28"/>
                </a:lnTo>
                <a:lnTo>
                  <a:pt x="36" y="24"/>
                </a:lnTo>
                <a:lnTo>
                  <a:pt x="38" y="22"/>
                </a:lnTo>
                <a:lnTo>
                  <a:pt x="42" y="20"/>
                </a:lnTo>
                <a:lnTo>
                  <a:pt x="44" y="18"/>
                </a:lnTo>
                <a:lnTo>
                  <a:pt x="46" y="16"/>
                </a:lnTo>
                <a:lnTo>
                  <a:pt x="46" y="16"/>
                </a:lnTo>
                <a:lnTo>
                  <a:pt x="46" y="16"/>
                </a:lnTo>
                <a:lnTo>
                  <a:pt x="46" y="14"/>
                </a:lnTo>
                <a:lnTo>
                  <a:pt x="48" y="12"/>
                </a:lnTo>
                <a:lnTo>
                  <a:pt x="48" y="10"/>
                </a:lnTo>
                <a:lnTo>
                  <a:pt x="48" y="6"/>
                </a:lnTo>
                <a:lnTo>
                  <a:pt x="48" y="2"/>
                </a:lnTo>
                <a:lnTo>
                  <a:pt x="48" y="0"/>
                </a:lnTo>
                <a:lnTo>
                  <a:pt x="48" y="2"/>
                </a:lnTo>
                <a:lnTo>
                  <a:pt x="52" y="4"/>
                </a:lnTo>
                <a:lnTo>
                  <a:pt x="54" y="6"/>
                </a:lnTo>
                <a:lnTo>
                  <a:pt x="56" y="8"/>
                </a:lnTo>
                <a:lnTo>
                  <a:pt x="56" y="10"/>
                </a:lnTo>
                <a:lnTo>
                  <a:pt x="58" y="10"/>
                </a:lnTo>
                <a:lnTo>
                  <a:pt x="58" y="10"/>
                </a:lnTo>
                <a:lnTo>
                  <a:pt x="60" y="10"/>
                </a:lnTo>
                <a:lnTo>
                  <a:pt x="60" y="10"/>
                </a:lnTo>
                <a:lnTo>
                  <a:pt x="62" y="10"/>
                </a:lnTo>
                <a:lnTo>
                  <a:pt x="64" y="10"/>
                </a:lnTo>
                <a:lnTo>
                  <a:pt x="66" y="10"/>
                </a:lnTo>
                <a:lnTo>
                  <a:pt x="66" y="10"/>
                </a:lnTo>
                <a:lnTo>
                  <a:pt x="68" y="10"/>
                </a:lnTo>
                <a:lnTo>
                  <a:pt x="68" y="10"/>
                </a:lnTo>
                <a:lnTo>
                  <a:pt x="68" y="8"/>
                </a:lnTo>
                <a:lnTo>
                  <a:pt x="70" y="8"/>
                </a:lnTo>
                <a:lnTo>
                  <a:pt x="70" y="8"/>
                </a:lnTo>
                <a:lnTo>
                  <a:pt x="70" y="4"/>
                </a:lnTo>
                <a:lnTo>
                  <a:pt x="70" y="4"/>
                </a:lnTo>
                <a:lnTo>
                  <a:pt x="70" y="2"/>
                </a:lnTo>
                <a:lnTo>
                  <a:pt x="72" y="2"/>
                </a:lnTo>
                <a:lnTo>
                  <a:pt x="72" y="0"/>
                </a:lnTo>
                <a:lnTo>
                  <a:pt x="72" y="0"/>
                </a:lnTo>
                <a:lnTo>
                  <a:pt x="72" y="0"/>
                </a:lnTo>
                <a:lnTo>
                  <a:pt x="74" y="0"/>
                </a:lnTo>
                <a:lnTo>
                  <a:pt x="76" y="0"/>
                </a:lnTo>
                <a:lnTo>
                  <a:pt x="78" y="0"/>
                </a:lnTo>
                <a:lnTo>
                  <a:pt x="80" y="0"/>
                </a:lnTo>
                <a:lnTo>
                  <a:pt x="82" y="0"/>
                </a:lnTo>
                <a:lnTo>
                  <a:pt x="84" y="2"/>
                </a:lnTo>
                <a:lnTo>
                  <a:pt x="84" y="2"/>
                </a:lnTo>
                <a:lnTo>
                  <a:pt x="84" y="2"/>
                </a:lnTo>
                <a:lnTo>
                  <a:pt x="84" y="2"/>
                </a:lnTo>
                <a:lnTo>
                  <a:pt x="84" y="2"/>
                </a:lnTo>
                <a:lnTo>
                  <a:pt x="84" y="4"/>
                </a:lnTo>
                <a:lnTo>
                  <a:pt x="84" y="6"/>
                </a:lnTo>
                <a:lnTo>
                  <a:pt x="84" y="6"/>
                </a:lnTo>
                <a:lnTo>
                  <a:pt x="84" y="8"/>
                </a:lnTo>
                <a:lnTo>
                  <a:pt x="82" y="10"/>
                </a:lnTo>
                <a:lnTo>
                  <a:pt x="82" y="10"/>
                </a:lnTo>
                <a:lnTo>
                  <a:pt x="82" y="10"/>
                </a:lnTo>
                <a:lnTo>
                  <a:pt x="82" y="12"/>
                </a:lnTo>
                <a:lnTo>
                  <a:pt x="84" y="12"/>
                </a:lnTo>
                <a:lnTo>
                  <a:pt x="84" y="12"/>
                </a:lnTo>
                <a:lnTo>
                  <a:pt x="84" y="14"/>
                </a:lnTo>
                <a:lnTo>
                  <a:pt x="86" y="14"/>
                </a:lnTo>
                <a:lnTo>
                  <a:pt x="88" y="16"/>
                </a:lnTo>
                <a:lnTo>
                  <a:pt x="90" y="16"/>
                </a:lnTo>
                <a:lnTo>
                  <a:pt x="92" y="16"/>
                </a:lnTo>
                <a:lnTo>
                  <a:pt x="92" y="18"/>
                </a:lnTo>
                <a:lnTo>
                  <a:pt x="94" y="22"/>
                </a:lnTo>
                <a:lnTo>
                  <a:pt x="94" y="24"/>
                </a:lnTo>
                <a:lnTo>
                  <a:pt x="94" y="28"/>
                </a:lnTo>
                <a:lnTo>
                  <a:pt x="94" y="30"/>
                </a:lnTo>
                <a:lnTo>
                  <a:pt x="94" y="30"/>
                </a:lnTo>
                <a:lnTo>
                  <a:pt x="94" y="32"/>
                </a:lnTo>
                <a:lnTo>
                  <a:pt x="94" y="32"/>
                </a:lnTo>
                <a:lnTo>
                  <a:pt x="92" y="36"/>
                </a:lnTo>
                <a:lnTo>
                  <a:pt x="90" y="38"/>
                </a:lnTo>
                <a:lnTo>
                  <a:pt x="88" y="38"/>
                </a:lnTo>
                <a:lnTo>
                  <a:pt x="88" y="40"/>
                </a:lnTo>
                <a:lnTo>
                  <a:pt x="88" y="40"/>
                </a:lnTo>
                <a:lnTo>
                  <a:pt x="88" y="42"/>
                </a:lnTo>
                <a:lnTo>
                  <a:pt x="88" y="42"/>
                </a:lnTo>
                <a:lnTo>
                  <a:pt x="88" y="44"/>
                </a:lnTo>
                <a:lnTo>
                  <a:pt x="88" y="44"/>
                </a:lnTo>
                <a:lnTo>
                  <a:pt x="86" y="46"/>
                </a:lnTo>
                <a:lnTo>
                  <a:pt x="84" y="48"/>
                </a:lnTo>
                <a:lnTo>
                  <a:pt x="82" y="50"/>
                </a:lnTo>
                <a:lnTo>
                  <a:pt x="80" y="52"/>
                </a:lnTo>
                <a:lnTo>
                  <a:pt x="76" y="54"/>
                </a:lnTo>
                <a:lnTo>
                  <a:pt x="74" y="54"/>
                </a:lnTo>
                <a:lnTo>
                  <a:pt x="72" y="56"/>
                </a:lnTo>
                <a:lnTo>
                  <a:pt x="70" y="56"/>
                </a:lnTo>
                <a:lnTo>
                  <a:pt x="68" y="56"/>
                </a:lnTo>
                <a:lnTo>
                  <a:pt x="68" y="56"/>
                </a:lnTo>
                <a:lnTo>
                  <a:pt x="66" y="56"/>
                </a:lnTo>
                <a:lnTo>
                  <a:pt x="62" y="56"/>
                </a:lnTo>
                <a:lnTo>
                  <a:pt x="58" y="54"/>
                </a:lnTo>
                <a:lnTo>
                  <a:pt x="54" y="54"/>
                </a:lnTo>
                <a:lnTo>
                  <a:pt x="48" y="52"/>
                </a:lnTo>
                <a:lnTo>
                  <a:pt x="44" y="52"/>
                </a:lnTo>
                <a:lnTo>
                  <a:pt x="44" y="50"/>
                </a:lnTo>
                <a:lnTo>
                  <a:pt x="42" y="46"/>
                </a:lnTo>
                <a:lnTo>
                  <a:pt x="40" y="44"/>
                </a:lnTo>
                <a:lnTo>
                  <a:pt x="38" y="44"/>
                </a:lnTo>
                <a:lnTo>
                  <a:pt x="38" y="42"/>
                </a:lnTo>
                <a:lnTo>
                  <a:pt x="38" y="42"/>
                </a:lnTo>
                <a:lnTo>
                  <a:pt x="36" y="42"/>
                </a:lnTo>
                <a:lnTo>
                  <a:pt x="36" y="42"/>
                </a:lnTo>
                <a:lnTo>
                  <a:pt x="36" y="42"/>
                </a:lnTo>
                <a:lnTo>
                  <a:pt x="34" y="42"/>
                </a:lnTo>
                <a:lnTo>
                  <a:pt x="34" y="42"/>
                </a:lnTo>
                <a:lnTo>
                  <a:pt x="32" y="42"/>
                </a:lnTo>
                <a:lnTo>
                  <a:pt x="30" y="44"/>
                </a:lnTo>
                <a:lnTo>
                  <a:pt x="26" y="46"/>
                </a:lnTo>
                <a:lnTo>
                  <a:pt x="26" y="48"/>
                </a:lnTo>
                <a:lnTo>
                  <a:pt x="24" y="48"/>
                </a:lnTo>
                <a:lnTo>
                  <a:pt x="22" y="48"/>
                </a:lnTo>
                <a:lnTo>
                  <a:pt x="20" y="48"/>
                </a:lnTo>
                <a:lnTo>
                  <a:pt x="16" y="48"/>
                </a:lnTo>
                <a:lnTo>
                  <a:pt x="12" y="48"/>
                </a:lnTo>
                <a:lnTo>
                  <a:pt x="10" y="48"/>
                </a:lnTo>
                <a:lnTo>
                  <a:pt x="8" y="48"/>
                </a:lnTo>
                <a:lnTo>
                  <a:pt x="8" y="48"/>
                </a:lnTo>
                <a:lnTo>
                  <a:pt x="6" y="46"/>
                </a:lnTo>
                <a:lnTo>
                  <a:pt x="4" y="46"/>
                </a:lnTo>
                <a:lnTo>
                  <a:pt x="2" y="44"/>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4" name="Freeform 267"/>
          <p:cNvSpPr>
            <a:spLocks/>
          </p:cNvSpPr>
          <p:nvPr/>
        </p:nvSpPr>
        <p:spPr bwMode="auto">
          <a:xfrm>
            <a:off x="4023257" y="2934921"/>
            <a:ext cx="103925" cy="131638"/>
          </a:xfrm>
          <a:custGeom>
            <a:avLst/>
            <a:gdLst>
              <a:gd name="T0" fmla="*/ 32 w 60"/>
              <a:gd name="T1" fmla="*/ 0 h 76"/>
              <a:gd name="T2" fmla="*/ 30 w 60"/>
              <a:gd name="T3" fmla="*/ 2 h 76"/>
              <a:gd name="T4" fmla="*/ 28 w 60"/>
              <a:gd name="T5" fmla="*/ 8 h 76"/>
              <a:gd name="T6" fmla="*/ 28 w 60"/>
              <a:gd name="T7" fmla="*/ 12 h 76"/>
              <a:gd name="T8" fmla="*/ 28 w 60"/>
              <a:gd name="T9" fmla="*/ 16 h 76"/>
              <a:gd name="T10" fmla="*/ 26 w 60"/>
              <a:gd name="T11" fmla="*/ 18 h 76"/>
              <a:gd name="T12" fmla="*/ 22 w 60"/>
              <a:gd name="T13" fmla="*/ 18 h 76"/>
              <a:gd name="T14" fmla="*/ 12 w 60"/>
              <a:gd name="T15" fmla="*/ 18 h 76"/>
              <a:gd name="T16" fmla="*/ 6 w 60"/>
              <a:gd name="T17" fmla="*/ 18 h 76"/>
              <a:gd name="T18" fmla="*/ 4 w 60"/>
              <a:gd name="T19" fmla="*/ 18 h 76"/>
              <a:gd name="T20" fmla="*/ 2 w 60"/>
              <a:gd name="T21" fmla="*/ 22 h 76"/>
              <a:gd name="T22" fmla="*/ 0 w 60"/>
              <a:gd name="T23" fmla="*/ 28 h 76"/>
              <a:gd name="T24" fmla="*/ 0 w 60"/>
              <a:gd name="T25" fmla="*/ 36 h 76"/>
              <a:gd name="T26" fmla="*/ 2 w 60"/>
              <a:gd name="T27" fmla="*/ 38 h 76"/>
              <a:gd name="T28" fmla="*/ 2 w 60"/>
              <a:gd name="T29" fmla="*/ 38 h 76"/>
              <a:gd name="T30" fmla="*/ 6 w 60"/>
              <a:gd name="T31" fmla="*/ 38 h 76"/>
              <a:gd name="T32" fmla="*/ 8 w 60"/>
              <a:gd name="T33" fmla="*/ 40 h 76"/>
              <a:gd name="T34" fmla="*/ 10 w 60"/>
              <a:gd name="T35" fmla="*/ 42 h 76"/>
              <a:gd name="T36" fmla="*/ 10 w 60"/>
              <a:gd name="T37" fmla="*/ 44 h 76"/>
              <a:gd name="T38" fmla="*/ 8 w 60"/>
              <a:gd name="T39" fmla="*/ 48 h 76"/>
              <a:gd name="T40" fmla="*/ 6 w 60"/>
              <a:gd name="T41" fmla="*/ 50 h 76"/>
              <a:gd name="T42" fmla="*/ 2 w 60"/>
              <a:gd name="T43" fmla="*/ 52 h 76"/>
              <a:gd name="T44" fmla="*/ 0 w 60"/>
              <a:gd name="T45" fmla="*/ 54 h 76"/>
              <a:gd name="T46" fmla="*/ 2 w 60"/>
              <a:gd name="T47" fmla="*/ 60 h 76"/>
              <a:gd name="T48" fmla="*/ 2 w 60"/>
              <a:gd name="T49" fmla="*/ 66 h 76"/>
              <a:gd name="T50" fmla="*/ 2 w 60"/>
              <a:gd name="T51" fmla="*/ 70 h 76"/>
              <a:gd name="T52" fmla="*/ 2 w 60"/>
              <a:gd name="T53" fmla="*/ 74 h 76"/>
              <a:gd name="T54" fmla="*/ 4 w 60"/>
              <a:gd name="T55" fmla="*/ 74 h 76"/>
              <a:gd name="T56" fmla="*/ 6 w 60"/>
              <a:gd name="T57" fmla="*/ 76 h 76"/>
              <a:gd name="T58" fmla="*/ 12 w 60"/>
              <a:gd name="T59" fmla="*/ 74 h 76"/>
              <a:gd name="T60" fmla="*/ 20 w 60"/>
              <a:gd name="T61" fmla="*/ 72 h 76"/>
              <a:gd name="T62" fmla="*/ 26 w 60"/>
              <a:gd name="T63" fmla="*/ 68 h 76"/>
              <a:gd name="T64" fmla="*/ 32 w 60"/>
              <a:gd name="T65" fmla="*/ 64 h 76"/>
              <a:gd name="T66" fmla="*/ 36 w 60"/>
              <a:gd name="T67" fmla="*/ 62 h 76"/>
              <a:gd name="T68" fmla="*/ 44 w 60"/>
              <a:gd name="T69" fmla="*/ 64 h 76"/>
              <a:gd name="T70" fmla="*/ 50 w 60"/>
              <a:gd name="T71" fmla="*/ 62 h 76"/>
              <a:gd name="T72" fmla="*/ 54 w 60"/>
              <a:gd name="T73" fmla="*/ 62 h 76"/>
              <a:gd name="T74" fmla="*/ 58 w 60"/>
              <a:gd name="T75" fmla="*/ 60 h 76"/>
              <a:gd name="T76" fmla="*/ 60 w 60"/>
              <a:gd name="T77" fmla="*/ 56 h 76"/>
              <a:gd name="T78" fmla="*/ 60 w 60"/>
              <a:gd name="T79" fmla="*/ 48 h 76"/>
              <a:gd name="T80" fmla="*/ 60 w 60"/>
              <a:gd name="T81" fmla="*/ 40 h 76"/>
              <a:gd name="T82" fmla="*/ 58 w 60"/>
              <a:gd name="T83" fmla="*/ 32 h 76"/>
              <a:gd name="T84" fmla="*/ 54 w 60"/>
              <a:gd name="T85" fmla="*/ 24 h 76"/>
              <a:gd name="T86" fmla="*/ 48 w 60"/>
              <a:gd name="T87" fmla="*/ 24 h 76"/>
              <a:gd name="T88" fmla="*/ 42 w 60"/>
              <a:gd name="T89" fmla="*/ 24 h 76"/>
              <a:gd name="T90" fmla="*/ 38 w 60"/>
              <a:gd name="T91" fmla="*/ 24 h 76"/>
              <a:gd name="T92" fmla="*/ 38 w 60"/>
              <a:gd name="T93" fmla="*/ 22 h 76"/>
              <a:gd name="T94" fmla="*/ 36 w 60"/>
              <a:gd name="T95" fmla="*/ 16 h 76"/>
              <a:gd name="T96" fmla="*/ 38 w 60"/>
              <a:gd name="T97" fmla="*/ 8 h 76"/>
              <a:gd name="T98" fmla="*/ 40 w 60"/>
              <a:gd name="T99" fmla="*/ 4 h 76"/>
              <a:gd name="T100" fmla="*/ 34 w 60"/>
              <a:gd name="T101" fmla="*/ 0 h 76"/>
              <a:gd name="T102" fmla="*/ 32 w 60"/>
              <a:gd name="T10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6">
                <a:moveTo>
                  <a:pt x="32" y="0"/>
                </a:moveTo>
                <a:lnTo>
                  <a:pt x="32" y="0"/>
                </a:lnTo>
                <a:lnTo>
                  <a:pt x="32" y="0"/>
                </a:lnTo>
                <a:lnTo>
                  <a:pt x="32" y="0"/>
                </a:lnTo>
                <a:lnTo>
                  <a:pt x="30" y="2"/>
                </a:lnTo>
                <a:lnTo>
                  <a:pt x="30" y="2"/>
                </a:lnTo>
                <a:lnTo>
                  <a:pt x="28" y="4"/>
                </a:lnTo>
                <a:lnTo>
                  <a:pt x="28" y="6"/>
                </a:lnTo>
                <a:lnTo>
                  <a:pt x="28" y="8"/>
                </a:lnTo>
                <a:lnTo>
                  <a:pt x="28" y="8"/>
                </a:lnTo>
                <a:lnTo>
                  <a:pt x="28" y="10"/>
                </a:lnTo>
                <a:lnTo>
                  <a:pt x="28" y="12"/>
                </a:lnTo>
                <a:lnTo>
                  <a:pt x="28" y="14"/>
                </a:lnTo>
                <a:lnTo>
                  <a:pt x="28" y="14"/>
                </a:lnTo>
                <a:lnTo>
                  <a:pt x="28" y="16"/>
                </a:lnTo>
                <a:lnTo>
                  <a:pt x="28" y="16"/>
                </a:lnTo>
                <a:lnTo>
                  <a:pt x="26" y="16"/>
                </a:lnTo>
                <a:lnTo>
                  <a:pt x="26" y="18"/>
                </a:lnTo>
                <a:lnTo>
                  <a:pt x="24" y="18"/>
                </a:lnTo>
                <a:lnTo>
                  <a:pt x="24" y="18"/>
                </a:lnTo>
                <a:lnTo>
                  <a:pt x="22" y="18"/>
                </a:lnTo>
                <a:lnTo>
                  <a:pt x="20" y="18"/>
                </a:lnTo>
                <a:lnTo>
                  <a:pt x="16" y="18"/>
                </a:lnTo>
                <a:lnTo>
                  <a:pt x="12" y="18"/>
                </a:lnTo>
                <a:lnTo>
                  <a:pt x="10" y="16"/>
                </a:lnTo>
                <a:lnTo>
                  <a:pt x="8" y="18"/>
                </a:lnTo>
                <a:lnTo>
                  <a:pt x="6" y="18"/>
                </a:lnTo>
                <a:lnTo>
                  <a:pt x="4" y="18"/>
                </a:lnTo>
                <a:lnTo>
                  <a:pt x="4" y="18"/>
                </a:lnTo>
                <a:lnTo>
                  <a:pt x="4" y="18"/>
                </a:lnTo>
                <a:lnTo>
                  <a:pt x="2" y="20"/>
                </a:lnTo>
                <a:lnTo>
                  <a:pt x="2" y="20"/>
                </a:lnTo>
                <a:lnTo>
                  <a:pt x="2" y="22"/>
                </a:lnTo>
                <a:lnTo>
                  <a:pt x="2" y="24"/>
                </a:lnTo>
                <a:lnTo>
                  <a:pt x="2" y="26"/>
                </a:lnTo>
                <a:lnTo>
                  <a:pt x="0" y="28"/>
                </a:lnTo>
                <a:lnTo>
                  <a:pt x="0" y="32"/>
                </a:lnTo>
                <a:lnTo>
                  <a:pt x="0" y="34"/>
                </a:lnTo>
                <a:lnTo>
                  <a:pt x="0" y="36"/>
                </a:lnTo>
                <a:lnTo>
                  <a:pt x="0" y="38"/>
                </a:lnTo>
                <a:lnTo>
                  <a:pt x="0" y="38"/>
                </a:lnTo>
                <a:lnTo>
                  <a:pt x="2" y="38"/>
                </a:lnTo>
                <a:lnTo>
                  <a:pt x="2" y="38"/>
                </a:lnTo>
                <a:lnTo>
                  <a:pt x="2" y="38"/>
                </a:lnTo>
                <a:lnTo>
                  <a:pt x="2" y="38"/>
                </a:lnTo>
                <a:lnTo>
                  <a:pt x="4" y="38"/>
                </a:lnTo>
                <a:lnTo>
                  <a:pt x="6" y="38"/>
                </a:lnTo>
                <a:lnTo>
                  <a:pt x="6" y="38"/>
                </a:lnTo>
                <a:lnTo>
                  <a:pt x="8" y="38"/>
                </a:lnTo>
                <a:lnTo>
                  <a:pt x="8" y="38"/>
                </a:lnTo>
                <a:lnTo>
                  <a:pt x="8" y="40"/>
                </a:lnTo>
                <a:lnTo>
                  <a:pt x="8" y="40"/>
                </a:lnTo>
                <a:lnTo>
                  <a:pt x="10" y="40"/>
                </a:lnTo>
                <a:lnTo>
                  <a:pt x="10" y="42"/>
                </a:lnTo>
                <a:lnTo>
                  <a:pt x="10" y="42"/>
                </a:lnTo>
                <a:lnTo>
                  <a:pt x="10" y="44"/>
                </a:lnTo>
                <a:lnTo>
                  <a:pt x="10" y="44"/>
                </a:lnTo>
                <a:lnTo>
                  <a:pt x="10" y="46"/>
                </a:lnTo>
                <a:lnTo>
                  <a:pt x="10" y="48"/>
                </a:lnTo>
                <a:lnTo>
                  <a:pt x="8" y="48"/>
                </a:lnTo>
                <a:lnTo>
                  <a:pt x="8" y="48"/>
                </a:lnTo>
                <a:lnTo>
                  <a:pt x="8" y="50"/>
                </a:lnTo>
                <a:lnTo>
                  <a:pt x="6" y="50"/>
                </a:lnTo>
                <a:lnTo>
                  <a:pt x="4" y="52"/>
                </a:lnTo>
                <a:lnTo>
                  <a:pt x="2" y="52"/>
                </a:lnTo>
                <a:lnTo>
                  <a:pt x="2" y="52"/>
                </a:lnTo>
                <a:lnTo>
                  <a:pt x="2" y="52"/>
                </a:lnTo>
                <a:lnTo>
                  <a:pt x="0" y="54"/>
                </a:lnTo>
                <a:lnTo>
                  <a:pt x="0" y="54"/>
                </a:lnTo>
                <a:lnTo>
                  <a:pt x="0" y="56"/>
                </a:lnTo>
                <a:lnTo>
                  <a:pt x="0" y="58"/>
                </a:lnTo>
                <a:lnTo>
                  <a:pt x="2" y="60"/>
                </a:lnTo>
                <a:lnTo>
                  <a:pt x="2" y="62"/>
                </a:lnTo>
                <a:lnTo>
                  <a:pt x="2" y="64"/>
                </a:lnTo>
                <a:lnTo>
                  <a:pt x="2" y="66"/>
                </a:lnTo>
                <a:lnTo>
                  <a:pt x="2" y="66"/>
                </a:lnTo>
                <a:lnTo>
                  <a:pt x="2" y="68"/>
                </a:lnTo>
                <a:lnTo>
                  <a:pt x="2" y="70"/>
                </a:lnTo>
                <a:lnTo>
                  <a:pt x="2" y="72"/>
                </a:lnTo>
                <a:lnTo>
                  <a:pt x="2" y="72"/>
                </a:lnTo>
                <a:lnTo>
                  <a:pt x="2" y="74"/>
                </a:lnTo>
                <a:lnTo>
                  <a:pt x="2" y="74"/>
                </a:lnTo>
                <a:lnTo>
                  <a:pt x="2" y="74"/>
                </a:lnTo>
                <a:lnTo>
                  <a:pt x="4" y="74"/>
                </a:lnTo>
                <a:lnTo>
                  <a:pt x="4" y="74"/>
                </a:lnTo>
                <a:lnTo>
                  <a:pt x="4" y="76"/>
                </a:lnTo>
                <a:lnTo>
                  <a:pt x="6" y="76"/>
                </a:lnTo>
                <a:lnTo>
                  <a:pt x="8" y="76"/>
                </a:lnTo>
                <a:lnTo>
                  <a:pt x="10" y="74"/>
                </a:lnTo>
                <a:lnTo>
                  <a:pt x="12" y="74"/>
                </a:lnTo>
                <a:lnTo>
                  <a:pt x="16" y="74"/>
                </a:lnTo>
                <a:lnTo>
                  <a:pt x="20" y="72"/>
                </a:lnTo>
                <a:lnTo>
                  <a:pt x="20" y="72"/>
                </a:lnTo>
                <a:lnTo>
                  <a:pt x="22" y="70"/>
                </a:lnTo>
                <a:lnTo>
                  <a:pt x="24" y="70"/>
                </a:lnTo>
                <a:lnTo>
                  <a:pt x="26" y="68"/>
                </a:lnTo>
                <a:lnTo>
                  <a:pt x="28" y="66"/>
                </a:lnTo>
                <a:lnTo>
                  <a:pt x="30" y="64"/>
                </a:lnTo>
                <a:lnTo>
                  <a:pt x="32" y="64"/>
                </a:lnTo>
                <a:lnTo>
                  <a:pt x="34" y="64"/>
                </a:lnTo>
                <a:lnTo>
                  <a:pt x="34" y="62"/>
                </a:lnTo>
                <a:lnTo>
                  <a:pt x="36" y="62"/>
                </a:lnTo>
                <a:lnTo>
                  <a:pt x="38" y="62"/>
                </a:lnTo>
                <a:lnTo>
                  <a:pt x="40" y="62"/>
                </a:lnTo>
                <a:lnTo>
                  <a:pt x="44" y="64"/>
                </a:lnTo>
                <a:lnTo>
                  <a:pt x="46" y="64"/>
                </a:lnTo>
                <a:lnTo>
                  <a:pt x="46" y="62"/>
                </a:lnTo>
                <a:lnTo>
                  <a:pt x="50" y="62"/>
                </a:lnTo>
                <a:lnTo>
                  <a:pt x="52" y="62"/>
                </a:lnTo>
                <a:lnTo>
                  <a:pt x="54" y="62"/>
                </a:lnTo>
                <a:lnTo>
                  <a:pt x="54" y="62"/>
                </a:lnTo>
                <a:lnTo>
                  <a:pt x="56" y="60"/>
                </a:lnTo>
                <a:lnTo>
                  <a:pt x="56" y="60"/>
                </a:lnTo>
                <a:lnTo>
                  <a:pt x="58" y="60"/>
                </a:lnTo>
                <a:lnTo>
                  <a:pt x="58" y="58"/>
                </a:lnTo>
                <a:lnTo>
                  <a:pt x="58" y="58"/>
                </a:lnTo>
                <a:lnTo>
                  <a:pt x="60" y="56"/>
                </a:lnTo>
                <a:lnTo>
                  <a:pt x="60" y="54"/>
                </a:lnTo>
                <a:lnTo>
                  <a:pt x="60" y="50"/>
                </a:lnTo>
                <a:lnTo>
                  <a:pt x="60" y="48"/>
                </a:lnTo>
                <a:lnTo>
                  <a:pt x="60" y="44"/>
                </a:lnTo>
                <a:lnTo>
                  <a:pt x="60" y="42"/>
                </a:lnTo>
                <a:lnTo>
                  <a:pt x="60" y="40"/>
                </a:lnTo>
                <a:lnTo>
                  <a:pt x="60" y="38"/>
                </a:lnTo>
                <a:lnTo>
                  <a:pt x="60" y="36"/>
                </a:lnTo>
                <a:lnTo>
                  <a:pt x="58" y="32"/>
                </a:lnTo>
                <a:lnTo>
                  <a:pt x="58" y="30"/>
                </a:lnTo>
                <a:lnTo>
                  <a:pt x="56" y="26"/>
                </a:lnTo>
                <a:lnTo>
                  <a:pt x="54" y="24"/>
                </a:lnTo>
                <a:lnTo>
                  <a:pt x="54" y="24"/>
                </a:lnTo>
                <a:lnTo>
                  <a:pt x="50" y="24"/>
                </a:lnTo>
                <a:lnTo>
                  <a:pt x="48" y="24"/>
                </a:lnTo>
                <a:lnTo>
                  <a:pt x="46" y="24"/>
                </a:lnTo>
                <a:lnTo>
                  <a:pt x="42" y="24"/>
                </a:lnTo>
                <a:lnTo>
                  <a:pt x="42" y="24"/>
                </a:lnTo>
                <a:lnTo>
                  <a:pt x="40" y="24"/>
                </a:lnTo>
                <a:lnTo>
                  <a:pt x="40" y="24"/>
                </a:lnTo>
                <a:lnTo>
                  <a:pt x="38" y="24"/>
                </a:lnTo>
                <a:lnTo>
                  <a:pt x="38" y="24"/>
                </a:lnTo>
                <a:lnTo>
                  <a:pt x="38" y="22"/>
                </a:lnTo>
                <a:lnTo>
                  <a:pt x="38" y="22"/>
                </a:lnTo>
                <a:lnTo>
                  <a:pt x="36" y="20"/>
                </a:lnTo>
                <a:lnTo>
                  <a:pt x="36" y="18"/>
                </a:lnTo>
                <a:lnTo>
                  <a:pt x="36" y="16"/>
                </a:lnTo>
                <a:lnTo>
                  <a:pt x="36" y="14"/>
                </a:lnTo>
                <a:lnTo>
                  <a:pt x="36" y="12"/>
                </a:lnTo>
                <a:lnTo>
                  <a:pt x="38" y="8"/>
                </a:lnTo>
                <a:lnTo>
                  <a:pt x="40" y="6"/>
                </a:lnTo>
                <a:lnTo>
                  <a:pt x="40" y="4"/>
                </a:lnTo>
                <a:lnTo>
                  <a:pt x="40" y="4"/>
                </a:lnTo>
                <a:lnTo>
                  <a:pt x="38" y="2"/>
                </a:lnTo>
                <a:lnTo>
                  <a:pt x="36" y="0"/>
                </a:lnTo>
                <a:lnTo>
                  <a:pt x="34" y="0"/>
                </a:lnTo>
                <a:lnTo>
                  <a:pt x="34" y="0"/>
                </a:lnTo>
                <a:lnTo>
                  <a:pt x="34" y="0"/>
                </a:lnTo>
                <a:lnTo>
                  <a:pt x="32"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5" name="Freeform 268"/>
          <p:cNvSpPr>
            <a:spLocks/>
          </p:cNvSpPr>
          <p:nvPr/>
        </p:nvSpPr>
        <p:spPr bwMode="auto">
          <a:xfrm>
            <a:off x="4023257" y="2934921"/>
            <a:ext cx="103925" cy="131638"/>
          </a:xfrm>
          <a:custGeom>
            <a:avLst/>
            <a:gdLst>
              <a:gd name="T0" fmla="*/ 32 w 60"/>
              <a:gd name="T1" fmla="*/ 0 h 76"/>
              <a:gd name="T2" fmla="*/ 30 w 60"/>
              <a:gd name="T3" fmla="*/ 2 h 76"/>
              <a:gd name="T4" fmla="*/ 28 w 60"/>
              <a:gd name="T5" fmla="*/ 8 h 76"/>
              <a:gd name="T6" fmla="*/ 28 w 60"/>
              <a:gd name="T7" fmla="*/ 12 h 76"/>
              <a:gd name="T8" fmla="*/ 28 w 60"/>
              <a:gd name="T9" fmla="*/ 16 h 76"/>
              <a:gd name="T10" fmla="*/ 26 w 60"/>
              <a:gd name="T11" fmla="*/ 18 h 76"/>
              <a:gd name="T12" fmla="*/ 22 w 60"/>
              <a:gd name="T13" fmla="*/ 18 h 76"/>
              <a:gd name="T14" fmla="*/ 12 w 60"/>
              <a:gd name="T15" fmla="*/ 18 h 76"/>
              <a:gd name="T16" fmla="*/ 6 w 60"/>
              <a:gd name="T17" fmla="*/ 18 h 76"/>
              <a:gd name="T18" fmla="*/ 4 w 60"/>
              <a:gd name="T19" fmla="*/ 18 h 76"/>
              <a:gd name="T20" fmla="*/ 2 w 60"/>
              <a:gd name="T21" fmla="*/ 22 h 76"/>
              <a:gd name="T22" fmla="*/ 0 w 60"/>
              <a:gd name="T23" fmla="*/ 28 h 76"/>
              <a:gd name="T24" fmla="*/ 0 w 60"/>
              <a:gd name="T25" fmla="*/ 36 h 76"/>
              <a:gd name="T26" fmla="*/ 2 w 60"/>
              <a:gd name="T27" fmla="*/ 38 h 76"/>
              <a:gd name="T28" fmla="*/ 2 w 60"/>
              <a:gd name="T29" fmla="*/ 38 h 76"/>
              <a:gd name="T30" fmla="*/ 6 w 60"/>
              <a:gd name="T31" fmla="*/ 38 h 76"/>
              <a:gd name="T32" fmla="*/ 8 w 60"/>
              <a:gd name="T33" fmla="*/ 40 h 76"/>
              <a:gd name="T34" fmla="*/ 10 w 60"/>
              <a:gd name="T35" fmla="*/ 42 h 76"/>
              <a:gd name="T36" fmla="*/ 10 w 60"/>
              <a:gd name="T37" fmla="*/ 44 h 76"/>
              <a:gd name="T38" fmla="*/ 8 w 60"/>
              <a:gd name="T39" fmla="*/ 48 h 76"/>
              <a:gd name="T40" fmla="*/ 6 w 60"/>
              <a:gd name="T41" fmla="*/ 50 h 76"/>
              <a:gd name="T42" fmla="*/ 2 w 60"/>
              <a:gd name="T43" fmla="*/ 52 h 76"/>
              <a:gd name="T44" fmla="*/ 0 w 60"/>
              <a:gd name="T45" fmla="*/ 54 h 76"/>
              <a:gd name="T46" fmla="*/ 2 w 60"/>
              <a:gd name="T47" fmla="*/ 60 h 76"/>
              <a:gd name="T48" fmla="*/ 2 w 60"/>
              <a:gd name="T49" fmla="*/ 66 h 76"/>
              <a:gd name="T50" fmla="*/ 2 w 60"/>
              <a:gd name="T51" fmla="*/ 70 h 76"/>
              <a:gd name="T52" fmla="*/ 2 w 60"/>
              <a:gd name="T53" fmla="*/ 74 h 76"/>
              <a:gd name="T54" fmla="*/ 4 w 60"/>
              <a:gd name="T55" fmla="*/ 74 h 76"/>
              <a:gd name="T56" fmla="*/ 6 w 60"/>
              <a:gd name="T57" fmla="*/ 76 h 76"/>
              <a:gd name="T58" fmla="*/ 12 w 60"/>
              <a:gd name="T59" fmla="*/ 74 h 76"/>
              <a:gd name="T60" fmla="*/ 20 w 60"/>
              <a:gd name="T61" fmla="*/ 72 h 76"/>
              <a:gd name="T62" fmla="*/ 26 w 60"/>
              <a:gd name="T63" fmla="*/ 68 h 76"/>
              <a:gd name="T64" fmla="*/ 32 w 60"/>
              <a:gd name="T65" fmla="*/ 64 h 76"/>
              <a:gd name="T66" fmla="*/ 36 w 60"/>
              <a:gd name="T67" fmla="*/ 62 h 76"/>
              <a:gd name="T68" fmla="*/ 44 w 60"/>
              <a:gd name="T69" fmla="*/ 64 h 76"/>
              <a:gd name="T70" fmla="*/ 50 w 60"/>
              <a:gd name="T71" fmla="*/ 62 h 76"/>
              <a:gd name="T72" fmla="*/ 54 w 60"/>
              <a:gd name="T73" fmla="*/ 62 h 76"/>
              <a:gd name="T74" fmla="*/ 58 w 60"/>
              <a:gd name="T75" fmla="*/ 60 h 76"/>
              <a:gd name="T76" fmla="*/ 60 w 60"/>
              <a:gd name="T77" fmla="*/ 56 h 76"/>
              <a:gd name="T78" fmla="*/ 60 w 60"/>
              <a:gd name="T79" fmla="*/ 48 h 76"/>
              <a:gd name="T80" fmla="*/ 60 w 60"/>
              <a:gd name="T81" fmla="*/ 40 h 76"/>
              <a:gd name="T82" fmla="*/ 58 w 60"/>
              <a:gd name="T83" fmla="*/ 32 h 76"/>
              <a:gd name="T84" fmla="*/ 54 w 60"/>
              <a:gd name="T85" fmla="*/ 24 h 76"/>
              <a:gd name="T86" fmla="*/ 48 w 60"/>
              <a:gd name="T87" fmla="*/ 24 h 76"/>
              <a:gd name="T88" fmla="*/ 42 w 60"/>
              <a:gd name="T89" fmla="*/ 24 h 76"/>
              <a:gd name="T90" fmla="*/ 38 w 60"/>
              <a:gd name="T91" fmla="*/ 24 h 76"/>
              <a:gd name="T92" fmla="*/ 38 w 60"/>
              <a:gd name="T93" fmla="*/ 22 h 76"/>
              <a:gd name="T94" fmla="*/ 36 w 60"/>
              <a:gd name="T95" fmla="*/ 16 h 76"/>
              <a:gd name="T96" fmla="*/ 38 w 60"/>
              <a:gd name="T97" fmla="*/ 8 h 76"/>
              <a:gd name="T98" fmla="*/ 40 w 60"/>
              <a:gd name="T99" fmla="*/ 4 h 76"/>
              <a:gd name="T100" fmla="*/ 34 w 60"/>
              <a:gd name="T101" fmla="*/ 0 h 76"/>
              <a:gd name="T102" fmla="*/ 32 w 60"/>
              <a:gd name="T10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6">
                <a:moveTo>
                  <a:pt x="32" y="0"/>
                </a:moveTo>
                <a:lnTo>
                  <a:pt x="32" y="0"/>
                </a:lnTo>
                <a:lnTo>
                  <a:pt x="32" y="0"/>
                </a:lnTo>
                <a:lnTo>
                  <a:pt x="32" y="0"/>
                </a:lnTo>
                <a:lnTo>
                  <a:pt x="30" y="2"/>
                </a:lnTo>
                <a:lnTo>
                  <a:pt x="30" y="2"/>
                </a:lnTo>
                <a:lnTo>
                  <a:pt x="28" y="4"/>
                </a:lnTo>
                <a:lnTo>
                  <a:pt x="28" y="6"/>
                </a:lnTo>
                <a:lnTo>
                  <a:pt x="28" y="8"/>
                </a:lnTo>
                <a:lnTo>
                  <a:pt x="28" y="8"/>
                </a:lnTo>
                <a:lnTo>
                  <a:pt x="28" y="10"/>
                </a:lnTo>
                <a:lnTo>
                  <a:pt x="28" y="12"/>
                </a:lnTo>
                <a:lnTo>
                  <a:pt x="28" y="14"/>
                </a:lnTo>
                <a:lnTo>
                  <a:pt x="28" y="14"/>
                </a:lnTo>
                <a:lnTo>
                  <a:pt x="28" y="16"/>
                </a:lnTo>
                <a:lnTo>
                  <a:pt x="28" y="16"/>
                </a:lnTo>
                <a:lnTo>
                  <a:pt x="26" y="16"/>
                </a:lnTo>
                <a:lnTo>
                  <a:pt x="26" y="18"/>
                </a:lnTo>
                <a:lnTo>
                  <a:pt x="24" y="18"/>
                </a:lnTo>
                <a:lnTo>
                  <a:pt x="24" y="18"/>
                </a:lnTo>
                <a:lnTo>
                  <a:pt x="22" y="18"/>
                </a:lnTo>
                <a:lnTo>
                  <a:pt x="20" y="18"/>
                </a:lnTo>
                <a:lnTo>
                  <a:pt x="16" y="18"/>
                </a:lnTo>
                <a:lnTo>
                  <a:pt x="12" y="18"/>
                </a:lnTo>
                <a:lnTo>
                  <a:pt x="10" y="16"/>
                </a:lnTo>
                <a:lnTo>
                  <a:pt x="8" y="18"/>
                </a:lnTo>
                <a:lnTo>
                  <a:pt x="6" y="18"/>
                </a:lnTo>
                <a:lnTo>
                  <a:pt x="4" y="18"/>
                </a:lnTo>
                <a:lnTo>
                  <a:pt x="4" y="18"/>
                </a:lnTo>
                <a:lnTo>
                  <a:pt x="4" y="18"/>
                </a:lnTo>
                <a:lnTo>
                  <a:pt x="2" y="20"/>
                </a:lnTo>
                <a:lnTo>
                  <a:pt x="2" y="20"/>
                </a:lnTo>
                <a:lnTo>
                  <a:pt x="2" y="22"/>
                </a:lnTo>
                <a:lnTo>
                  <a:pt x="2" y="24"/>
                </a:lnTo>
                <a:lnTo>
                  <a:pt x="2" y="26"/>
                </a:lnTo>
                <a:lnTo>
                  <a:pt x="0" y="28"/>
                </a:lnTo>
                <a:lnTo>
                  <a:pt x="0" y="32"/>
                </a:lnTo>
                <a:lnTo>
                  <a:pt x="0" y="34"/>
                </a:lnTo>
                <a:lnTo>
                  <a:pt x="0" y="36"/>
                </a:lnTo>
                <a:lnTo>
                  <a:pt x="0" y="38"/>
                </a:lnTo>
                <a:lnTo>
                  <a:pt x="0" y="38"/>
                </a:lnTo>
                <a:lnTo>
                  <a:pt x="2" y="38"/>
                </a:lnTo>
                <a:lnTo>
                  <a:pt x="2" y="38"/>
                </a:lnTo>
                <a:lnTo>
                  <a:pt x="2" y="38"/>
                </a:lnTo>
                <a:lnTo>
                  <a:pt x="2" y="38"/>
                </a:lnTo>
                <a:lnTo>
                  <a:pt x="4" y="38"/>
                </a:lnTo>
                <a:lnTo>
                  <a:pt x="6" y="38"/>
                </a:lnTo>
                <a:lnTo>
                  <a:pt x="6" y="38"/>
                </a:lnTo>
                <a:lnTo>
                  <a:pt x="8" y="38"/>
                </a:lnTo>
                <a:lnTo>
                  <a:pt x="8" y="38"/>
                </a:lnTo>
                <a:lnTo>
                  <a:pt x="8" y="40"/>
                </a:lnTo>
                <a:lnTo>
                  <a:pt x="8" y="40"/>
                </a:lnTo>
                <a:lnTo>
                  <a:pt x="10" y="40"/>
                </a:lnTo>
                <a:lnTo>
                  <a:pt x="10" y="42"/>
                </a:lnTo>
                <a:lnTo>
                  <a:pt x="10" y="42"/>
                </a:lnTo>
                <a:lnTo>
                  <a:pt x="10" y="44"/>
                </a:lnTo>
                <a:lnTo>
                  <a:pt x="10" y="44"/>
                </a:lnTo>
                <a:lnTo>
                  <a:pt x="10" y="46"/>
                </a:lnTo>
                <a:lnTo>
                  <a:pt x="10" y="48"/>
                </a:lnTo>
                <a:lnTo>
                  <a:pt x="8" y="48"/>
                </a:lnTo>
                <a:lnTo>
                  <a:pt x="8" y="48"/>
                </a:lnTo>
                <a:lnTo>
                  <a:pt x="8" y="50"/>
                </a:lnTo>
                <a:lnTo>
                  <a:pt x="6" y="50"/>
                </a:lnTo>
                <a:lnTo>
                  <a:pt x="4" y="52"/>
                </a:lnTo>
                <a:lnTo>
                  <a:pt x="2" y="52"/>
                </a:lnTo>
                <a:lnTo>
                  <a:pt x="2" y="52"/>
                </a:lnTo>
                <a:lnTo>
                  <a:pt x="2" y="52"/>
                </a:lnTo>
                <a:lnTo>
                  <a:pt x="0" y="54"/>
                </a:lnTo>
                <a:lnTo>
                  <a:pt x="0" y="54"/>
                </a:lnTo>
                <a:lnTo>
                  <a:pt x="0" y="56"/>
                </a:lnTo>
                <a:lnTo>
                  <a:pt x="0" y="58"/>
                </a:lnTo>
                <a:lnTo>
                  <a:pt x="2" y="60"/>
                </a:lnTo>
                <a:lnTo>
                  <a:pt x="2" y="62"/>
                </a:lnTo>
                <a:lnTo>
                  <a:pt x="2" y="64"/>
                </a:lnTo>
                <a:lnTo>
                  <a:pt x="2" y="66"/>
                </a:lnTo>
                <a:lnTo>
                  <a:pt x="2" y="66"/>
                </a:lnTo>
                <a:lnTo>
                  <a:pt x="2" y="68"/>
                </a:lnTo>
                <a:lnTo>
                  <a:pt x="2" y="70"/>
                </a:lnTo>
                <a:lnTo>
                  <a:pt x="2" y="72"/>
                </a:lnTo>
                <a:lnTo>
                  <a:pt x="2" y="72"/>
                </a:lnTo>
                <a:lnTo>
                  <a:pt x="2" y="74"/>
                </a:lnTo>
                <a:lnTo>
                  <a:pt x="2" y="74"/>
                </a:lnTo>
                <a:lnTo>
                  <a:pt x="2" y="74"/>
                </a:lnTo>
                <a:lnTo>
                  <a:pt x="4" y="74"/>
                </a:lnTo>
                <a:lnTo>
                  <a:pt x="4" y="74"/>
                </a:lnTo>
                <a:lnTo>
                  <a:pt x="4" y="76"/>
                </a:lnTo>
                <a:lnTo>
                  <a:pt x="6" y="76"/>
                </a:lnTo>
                <a:lnTo>
                  <a:pt x="8" y="76"/>
                </a:lnTo>
                <a:lnTo>
                  <a:pt x="10" y="74"/>
                </a:lnTo>
                <a:lnTo>
                  <a:pt x="12" y="74"/>
                </a:lnTo>
                <a:lnTo>
                  <a:pt x="16" y="74"/>
                </a:lnTo>
                <a:lnTo>
                  <a:pt x="20" y="72"/>
                </a:lnTo>
                <a:lnTo>
                  <a:pt x="20" y="72"/>
                </a:lnTo>
                <a:lnTo>
                  <a:pt x="22" y="70"/>
                </a:lnTo>
                <a:lnTo>
                  <a:pt x="24" y="70"/>
                </a:lnTo>
                <a:lnTo>
                  <a:pt x="26" y="68"/>
                </a:lnTo>
                <a:lnTo>
                  <a:pt x="28" y="66"/>
                </a:lnTo>
                <a:lnTo>
                  <a:pt x="30" y="64"/>
                </a:lnTo>
                <a:lnTo>
                  <a:pt x="32" y="64"/>
                </a:lnTo>
                <a:lnTo>
                  <a:pt x="34" y="64"/>
                </a:lnTo>
                <a:lnTo>
                  <a:pt x="34" y="62"/>
                </a:lnTo>
                <a:lnTo>
                  <a:pt x="36" y="62"/>
                </a:lnTo>
                <a:lnTo>
                  <a:pt x="38" y="62"/>
                </a:lnTo>
                <a:lnTo>
                  <a:pt x="40" y="62"/>
                </a:lnTo>
                <a:lnTo>
                  <a:pt x="44" y="64"/>
                </a:lnTo>
                <a:lnTo>
                  <a:pt x="46" y="64"/>
                </a:lnTo>
                <a:lnTo>
                  <a:pt x="46" y="62"/>
                </a:lnTo>
                <a:lnTo>
                  <a:pt x="50" y="62"/>
                </a:lnTo>
                <a:lnTo>
                  <a:pt x="52" y="62"/>
                </a:lnTo>
                <a:lnTo>
                  <a:pt x="54" y="62"/>
                </a:lnTo>
                <a:lnTo>
                  <a:pt x="54" y="62"/>
                </a:lnTo>
                <a:lnTo>
                  <a:pt x="56" y="60"/>
                </a:lnTo>
                <a:lnTo>
                  <a:pt x="56" y="60"/>
                </a:lnTo>
                <a:lnTo>
                  <a:pt x="58" y="60"/>
                </a:lnTo>
                <a:lnTo>
                  <a:pt x="58" y="58"/>
                </a:lnTo>
                <a:lnTo>
                  <a:pt x="58" y="58"/>
                </a:lnTo>
                <a:lnTo>
                  <a:pt x="60" y="56"/>
                </a:lnTo>
                <a:lnTo>
                  <a:pt x="60" y="54"/>
                </a:lnTo>
                <a:lnTo>
                  <a:pt x="60" y="50"/>
                </a:lnTo>
                <a:lnTo>
                  <a:pt x="60" y="48"/>
                </a:lnTo>
                <a:lnTo>
                  <a:pt x="60" y="44"/>
                </a:lnTo>
                <a:lnTo>
                  <a:pt x="60" y="42"/>
                </a:lnTo>
                <a:lnTo>
                  <a:pt x="60" y="40"/>
                </a:lnTo>
                <a:lnTo>
                  <a:pt x="60" y="38"/>
                </a:lnTo>
                <a:lnTo>
                  <a:pt x="60" y="36"/>
                </a:lnTo>
                <a:lnTo>
                  <a:pt x="58" y="32"/>
                </a:lnTo>
                <a:lnTo>
                  <a:pt x="58" y="30"/>
                </a:lnTo>
                <a:lnTo>
                  <a:pt x="56" y="26"/>
                </a:lnTo>
                <a:lnTo>
                  <a:pt x="54" y="24"/>
                </a:lnTo>
                <a:lnTo>
                  <a:pt x="54" y="24"/>
                </a:lnTo>
                <a:lnTo>
                  <a:pt x="50" y="24"/>
                </a:lnTo>
                <a:lnTo>
                  <a:pt x="48" y="24"/>
                </a:lnTo>
                <a:lnTo>
                  <a:pt x="46" y="24"/>
                </a:lnTo>
                <a:lnTo>
                  <a:pt x="42" y="24"/>
                </a:lnTo>
                <a:lnTo>
                  <a:pt x="42" y="24"/>
                </a:lnTo>
                <a:lnTo>
                  <a:pt x="40" y="24"/>
                </a:lnTo>
                <a:lnTo>
                  <a:pt x="40" y="24"/>
                </a:lnTo>
                <a:lnTo>
                  <a:pt x="38" y="24"/>
                </a:lnTo>
                <a:lnTo>
                  <a:pt x="38" y="24"/>
                </a:lnTo>
                <a:lnTo>
                  <a:pt x="38" y="22"/>
                </a:lnTo>
                <a:lnTo>
                  <a:pt x="38" y="22"/>
                </a:lnTo>
                <a:lnTo>
                  <a:pt x="36" y="20"/>
                </a:lnTo>
                <a:lnTo>
                  <a:pt x="36" y="18"/>
                </a:lnTo>
                <a:lnTo>
                  <a:pt x="36" y="16"/>
                </a:lnTo>
                <a:lnTo>
                  <a:pt x="36" y="14"/>
                </a:lnTo>
                <a:lnTo>
                  <a:pt x="36" y="12"/>
                </a:lnTo>
                <a:lnTo>
                  <a:pt x="38" y="8"/>
                </a:lnTo>
                <a:lnTo>
                  <a:pt x="40" y="6"/>
                </a:lnTo>
                <a:lnTo>
                  <a:pt x="40" y="4"/>
                </a:lnTo>
                <a:lnTo>
                  <a:pt x="40" y="4"/>
                </a:lnTo>
                <a:lnTo>
                  <a:pt x="38" y="2"/>
                </a:lnTo>
                <a:lnTo>
                  <a:pt x="36" y="0"/>
                </a:lnTo>
                <a:lnTo>
                  <a:pt x="34" y="0"/>
                </a:lnTo>
                <a:lnTo>
                  <a:pt x="34" y="0"/>
                </a:lnTo>
                <a:lnTo>
                  <a:pt x="34" y="0"/>
                </a:lnTo>
                <a:lnTo>
                  <a:pt x="32"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6" name="Freeform 269"/>
          <p:cNvSpPr>
            <a:spLocks/>
          </p:cNvSpPr>
          <p:nvPr/>
        </p:nvSpPr>
        <p:spPr bwMode="auto">
          <a:xfrm>
            <a:off x="4580985" y="2373729"/>
            <a:ext cx="31177" cy="20785"/>
          </a:xfrm>
          <a:custGeom>
            <a:avLst/>
            <a:gdLst>
              <a:gd name="T0" fmla="*/ 6 w 18"/>
              <a:gd name="T1" fmla="*/ 0 h 12"/>
              <a:gd name="T2" fmla="*/ 6 w 18"/>
              <a:gd name="T3" fmla="*/ 0 h 12"/>
              <a:gd name="T4" fmla="*/ 6 w 18"/>
              <a:gd name="T5" fmla="*/ 2 h 12"/>
              <a:gd name="T6" fmla="*/ 4 w 18"/>
              <a:gd name="T7" fmla="*/ 2 h 12"/>
              <a:gd name="T8" fmla="*/ 4 w 18"/>
              <a:gd name="T9" fmla="*/ 2 h 12"/>
              <a:gd name="T10" fmla="*/ 2 w 18"/>
              <a:gd name="T11" fmla="*/ 4 h 12"/>
              <a:gd name="T12" fmla="*/ 2 w 18"/>
              <a:gd name="T13" fmla="*/ 6 h 12"/>
              <a:gd name="T14" fmla="*/ 0 w 18"/>
              <a:gd name="T15" fmla="*/ 6 h 12"/>
              <a:gd name="T16" fmla="*/ 0 w 18"/>
              <a:gd name="T17" fmla="*/ 8 h 12"/>
              <a:gd name="T18" fmla="*/ 0 w 18"/>
              <a:gd name="T19" fmla="*/ 8 h 12"/>
              <a:gd name="T20" fmla="*/ 0 w 18"/>
              <a:gd name="T21" fmla="*/ 8 h 12"/>
              <a:gd name="T22" fmla="*/ 0 w 18"/>
              <a:gd name="T23" fmla="*/ 10 h 12"/>
              <a:gd name="T24" fmla="*/ 0 w 18"/>
              <a:gd name="T25" fmla="*/ 10 h 12"/>
              <a:gd name="T26" fmla="*/ 2 w 18"/>
              <a:gd name="T27" fmla="*/ 10 h 12"/>
              <a:gd name="T28" fmla="*/ 2 w 18"/>
              <a:gd name="T29" fmla="*/ 10 h 12"/>
              <a:gd name="T30" fmla="*/ 4 w 18"/>
              <a:gd name="T31" fmla="*/ 12 h 12"/>
              <a:gd name="T32" fmla="*/ 6 w 18"/>
              <a:gd name="T33" fmla="*/ 12 h 12"/>
              <a:gd name="T34" fmla="*/ 8 w 18"/>
              <a:gd name="T35" fmla="*/ 12 h 12"/>
              <a:gd name="T36" fmla="*/ 10 w 18"/>
              <a:gd name="T37" fmla="*/ 12 h 12"/>
              <a:gd name="T38" fmla="*/ 12 w 18"/>
              <a:gd name="T39" fmla="*/ 10 h 12"/>
              <a:gd name="T40" fmla="*/ 12 w 18"/>
              <a:gd name="T41" fmla="*/ 10 h 12"/>
              <a:gd name="T42" fmla="*/ 14 w 18"/>
              <a:gd name="T43" fmla="*/ 10 h 12"/>
              <a:gd name="T44" fmla="*/ 14 w 18"/>
              <a:gd name="T45" fmla="*/ 8 h 12"/>
              <a:gd name="T46" fmla="*/ 16 w 18"/>
              <a:gd name="T47" fmla="*/ 8 h 12"/>
              <a:gd name="T48" fmla="*/ 16 w 18"/>
              <a:gd name="T49" fmla="*/ 6 h 12"/>
              <a:gd name="T50" fmla="*/ 18 w 18"/>
              <a:gd name="T51" fmla="*/ 4 h 12"/>
              <a:gd name="T52" fmla="*/ 18 w 18"/>
              <a:gd name="T53" fmla="*/ 2 h 12"/>
              <a:gd name="T54" fmla="*/ 18 w 18"/>
              <a:gd name="T55" fmla="*/ 2 h 12"/>
              <a:gd name="T56" fmla="*/ 18 w 18"/>
              <a:gd name="T57" fmla="*/ 2 h 12"/>
              <a:gd name="T58" fmla="*/ 18 w 18"/>
              <a:gd name="T59" fmla="*/ 0 h 12"/>
              <a:gd name="T60" fmla="*/ 18 w 18"/>
              <a:gd name="T61" fmla="*/ 0 h 12"/>
              <a:gd name="T62" fmla="*/ 16 w 18"/>
              <a:gd name="T63" fmla="*/ 0 h 12"/>
              <a:gd name="T64" fmla="*/ 16 w 18"/>
              <a:gd name="T65" fmla="*/ 0 h 12"/>
              <a:gd name="T66" fmla="*/ 16 w 18"/>
              <a:gd name="T67" fmla="*/ 0 h 12"/>
              <a:gd name="T68" fmla="*/ 14 w 18"/>
              <a:gd name="T69" fmla="*/ 0 h 12"/>
              <a:gd name="T70" fmla="*/ 12 w 18"/>
              <a:gd name="T71" fmla="*/ 0 h 12"/>
              <a:gd name="T72" fmla="*/ 10 w 18"/>
              <a:gd name="T73" fmla="*/ 0 h 12"/>
              <a:gd name="T74" fmla="*/ 10 w 18"/>
              <a:gd name="T75" fmla="*/ 0 h 12"/>
              <a:gd name="T76" fmla="*/ 8 w 18"/>
              <a:gd name="T77" fmla="*/ 0 h 12"/>
              <a:gd name="T78" fmla="*/ 6 w 18"/>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2">
                <a:moveTo>
                  <a:pt x="6" y="0"/>
                </a:moveTo>
                <a:lnTo>
                  <a:pt x="6" y="0"/>
                </a:lnTo>
                <a:lnTo>
                  <a:pt x="6" y="2"/>
                </a:lnTo>
                <a:lnTo>
                  <a:pt x="4" y="2"/>
                </a:lnTo>
                <a:lnTo>
                  <a:pt x="4" y="2"/>
                </a:lnTo>
                <a:lnTo>
                  <a:pt x="2" y="4"/>
                </a:lnTo>
                <a:lnTo>
                  <a:pt x="2" y="6"/>
                </a:lnTo>
                <a:lnTo>
                  <a:pt x="0" y="6"/>
                </a:lnTo>
                <a:lnTo>
                  <a:pt x="0" y="8"/>
                </a:lnTo>
                <a:lnTo>
                  <a:pt x="0" y="8"/>
                </a:lnTo>
                <a:lnTo>
                  <a:pt x="0" y="8"/>
                </a:lnTo>
                <a:lnTo>
                  <a:pt x="0" y="10"/>
                </a:lnTo>
                <a:lnTo>
                  <a:pt x="0" y="10"/>
                </a:lnTo>
                <a:lnTo>
                  <a:pt x="2" y="10"/>
                </a:lnTo>
                <a:lnTo>
                  <a:pt x="2" y="10"/>
                </a:lnTo>
                <a:lnTo>
                  <a:pt x="4" y="12"/>
                </a:lnTo>
                <a:lnTo>
                  <a:pt x="6" y="12"/>
                </a:lnTo>
                <a:lnTo>
                  <a:pt x="8" y="12"/>
                </a:lnTo>
                <a:lnTo>
                  <a:pt x="10" y="12"/>
                </a:lnTo>
                <a:lnTo>
                  <a:pt x="12" y="10"/>
                </a:lnTo>
                <a:lnTo>
                  <a:pt x="12" y="10"/>
                </a:lnTo>
                <a:lnTo>
                  <a:pt x="14" y="10"/>
                </a:lnTo>
                <a:lnTo>
                  <a:pt x="14" y="8"/>
                </a:lnTo>
                <a:lnTo>
                  <a:pt x="16" y="8"/>
                </a:lnTo>
                <a:lnTo>
                  <a:pt x="16" y="6"/>
                </a:lnTo>
                <a:lnTo>
                  <a:pt x="18" y="4"/>
                </a:lnTo>
                <a:lnTo>
                  <a:pt x="18" y="2"/>
                </a:lnTo>
                <a:lnTo>
                  <a:pt x="18" y="2"/>
                </a:lnTo>
                <a:lnTo>
                  <a:pt x="18" y="2"/>
                </a:lnTo>
                <a:lnTo>
                  <a:pt x="18" y="0"/>
                </a:lnTo>
                <a:lnTo>
                  <a:pt x="18" y="0"/>
                </a:lnTo>
                <a:lnTo>
                  <a:pt x="16" y="0"/>
                </a:lnTo>
                <a:lnTo>
                  <a:pt x="16" y="0"/>
                </a:lnTo>
                <a:lnTo>
                  <a:pt x="16" y="0"/>
                </a:lnTo>
                <a:lnTo>
                  <a:pt x="14" y="0"/>
                </a:lnTo>
                <a:lnTo>
                  <a:pt x="12" y="0"/>
                </a:lnTo>
                <a:lnTo>
                  <a:pt x="10" y="0"/>
                </a:lnTo>
                <a:lnTo>
                  <a:pt x="10" y="0"/>
                </a:lnTo>
                <a:lnTo>
                  <a:pt x="8" y="0"/>
                </a:lnTo>
                <a:lnTo>
                  <a:pt x="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7" name="Freeform 270"/>
          <p:cNvSpPr>
            <a:spLocks/>
          </p:cNvSpPr>
          <p:nvPr/>
        </p:nvSpPr>
        <p:spPr bwMode="auto">
          <a:xfrm>
            <a:off x="4580985" y="2373729"/>
            <a:ext cx="31177" cy="20785"/>
          </a:xfrm>
          <a:custGeom>
            <a:avLst/>
            <a:gdLst>
              <a:gd name="T0" fmla="*/ 6 w 18"/>
              <a:gd name="T1" fmla="*/ 0 h 12"/>
              <a:gd name="T2" fmla="*/ 6 w 18"/>
              <a:gd name="T3" fmla="*/ 0 h 12"/>
              <a:gd name="T4" fmla="*/ 6 w 18"/>
              <a:gd name="T5" fmla="*/ 2 h 12"/>
              <a:gd name="T6" fmla="*/ 4 w 18"/>
              <a:gd name="T7" fmla="*/ 2 h 12"/>
              <a:gd name="T8" fmla="*/ 4 w 18"/>
              <a:gd name="T9" fmla="*/ 2 h 12"/>
              <a:gd name="T10" fmla="*/ 2 w 18"/>
              <a:gd name="T11" fmla="*/ 4 h 12"/>
              <a:gd name="T12" fmla="*/ 2 w 18"/>
              <a:gd name="T13" fmla="*/ 6 h 12"/>
              <a:gd name="T14" fmla="*/ 0 w 18"/>
              <a:gd name="T15" fmla="*/ 6 h 12"/>
              <a:gd name="T16" fmla="*/ 0 w 18"/>
              <a:gd name="T17" fmla="*/ 8 h 12"/>
              <a:gd name="T18" fmla="*/ 0 w 18"/>
              <a:gd name="T19" fmla="*/ 8 h 12"/>
              <a:gd name="T20" fmla="*/ 0 w 18"/>
              <a:gd name="T21" fmla="*/ 8 h 12"/>
              <a:gd name="T22" fmla="*/ 0 w 18"/>
              <a:gd name="T23" fmla="*/ 10 h 12"/>
              <a:gd name="T24" fmla="*/ 0 w 18"/>
              <a:gd name="T25" fmla="*/ 10 h 12"/>
              <a:gd name="T26" fmla="*/ 2 w 18"/>
              <a:gd name="T27" fmla="*/ 10 h 12"/>
              <a:gd name="T28" fmla="*/ 2 w 18"/>
              <a:gd name="T29" fmla="*/ 10 h 12"/>
              <a:gd name="T30" fmla="*/ 4 w 18"/>
              <a:gd name="T31" fmla="*/ 12 h 12"/>
              <a:gd name="T32" fmla="*/ 6 w 18"/>
              <a:gd name="T33" fmla="*/ 12 h 12"/>
              <a:gd name="T34" fmla="*/ 8 w 18"/>
              <a:gd name="T35" fmla="*/ 12 h 12"/>
              <a:gd name="T36" fmla="*/ 10 w 18"/>
              <a:gd name="T37" fmla="*/ 12 h 12"/>
              <a:gd name="T38" fmla="*/ 12 w 18"/>
              <a:gd name="T39" fmla="*/ 10 h 12"/>
              <a:gd name="T40" fmla="*/ 12 w 18"/>
              <a:gd name="T41" fmla="*/ 10 h 12"/>
              <a:gd name="T42" fmla="*/ 14 w 18"/>
              <a:gd name="T43" fmla="*/ 10 h 12"/>
              <a:gd name="T44" fmla="*/ 14 w 18"/>
              <a:gd name="T45" fmla="*/ 8 h 12"/>
              <a:gd name="T46" fmla="*/ 16 w 18"/>
              <a:gd name="T47" fmla="*/ 8 h 12"/>
              <a:gd name="T48" fmla="*/ 16 w 18"/>
              <a:gd name="T49" fmla="*/ 6 h 12"/>
              <a:gd name="T50" fmla="*/ 18 w 18"/>
              <a:gd name="T51" fmla="*/ 4 h 12"/>
              <a:gd name="T52" fmla="*/ 18 w 18"/>
              <a:gd name="T53" fmla="*/ 2 h 12"/>
              <a:gd name="T54" fmla="*/ 18 w 18"/>
              <a:gd name="T55" fmla="*/ 2 h 12"/>
              <a:gd name="T56" fmla="*/ 18 w 18"/>
              <a:gd name="T57" fmla="*/ 2 h 12"/>
              <a:gd name="T58" fmla="*/ 18 w 18"/>
              <a:gd name="T59" fmla="*/ 0 h 12"/>
              <a:gd name="T60" fmla="*/ 18 w 18"/>
              <a:gd name="T61" fmla="*/ 0 h 12"/>
              <a:gd name="T62" fmla="*/ 16 w 18"/>
              <a:gd name="T63" fmla="*/ 0 h 12"/>
              <a:gd name="T64" fmla="*/ 16 w 18"/>
              <a:gd name="T65" fmla="*/ 0 h 12"/>
              <a:gd name="T66" fmla="*/ 16 w 18"/>
              <a:gd name="T67" fmla="*/ 0 h 12"/>
              <a:gd name="T68" fmla="*/ 14 w 18"/>
              <a:gd name="T69" fmla="*/ 0 h 12"/>
              <a:gd name="T70" fmla="*/ 12 w 18"/>
              <a:gd name="T71" fmla="*/ 0 h 12"/>
              <a:gd name="T72" fmla="*/ 10 w 18"/>
              <a:gd name="T73" fmla="*/ 0 h 12"/>
              <a:gd name="T74" fmla="*/ 10 w 18"/>
              <a:gd name="T75" fmla="*/ 0 h 12"/>
              <a:gd name="T76" fmla="*/ 8 w 18"/>
              <a:gd name="T77" fmla="*/ 0 h 12"/>
              <a:gd name="T78" fmla="*/ 6 w 18"/>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2">
                <a:moveTo>
                  <a:pt x="6" y="0"/>
                </a:moveTo>
                <a:lnTo>
                  <a:pt x="6" y="0"/>
                </a:lnTo>
                <a:lnTo>
                  <a:pt x="6" y="2"/>
                </a:lnTo>
                <a:lnTo>
                  <a:pt x="4" y="2"/>
                </a:lnTo>
                <a:lnTo>
                  <a:pt x="4" y="2"/>
                </a:lnTo>
                <a:lnTo>
                  <a:pt x="2" y="4"/>
                </a:lnTo>
                <a:lnTo>
                  <a:pt x="2" y="6"/>
                </a:lnTo>
                <a:lnTo>
                  <a:pt x="0" y="6"/>
                </a:lnTo>
                <a:lnTo>
                  <a:pt x="0" y="8"/>
                </a:lnTo>
                <a:lnTo>
                  <a:pt x="0" y="8"/>
                </a:lnTo>
                <a:lnTo>
                  <a:pt x="0" y="8"/>
                </a:lnTo>
                <a:lnTo>
                  <a:pt x="0" y="10"/>
                </a:lnTo>
                <a:lnTo>
                  <a:pt x="0" y="10"/>
                </a:lnTo>
                <a:lnTo>
                  <a:pt x="2" y="10"/>
                </a:lnTo>
                <a:lnTo>
                  <a:pt x="2" y="10"/>
                </a:lnTo>
                <a:lnTo>
                  <a:pt x="4" y="12"/>
                </a:lnTo>
                <a:lnTo>
                  <a:pt x="6" y="12"/>
                </a:lnTo>
                <a:lnTo>
                  <a:pt x="8" y="12"/>
                </a:lnTo>
                <a:lnTo>
                  <a:pt x="10" y="12"/>
                </a:lnTo>
                <a:lnTo>
                  <a:pt x="12" y="10"/>
                </a:lnTo>
                <a:lnTo>
                  <a:pt x="12" y="10"/>
                </a:lnTo>
                <a:lnTo>
                  <a:pt x="14" y="10"/>
                </a:lnTo>
                <a:lnTo>
                  <a:pt x="14" y="8"/>
                </a:lnTo>
                <a:lnTo>
                  <a:pt x="16" y="8"/>
                </a:lnTo>
                <a:lnTo>
                  <a:pt x="16" y="6"/>
                </a:lnTo>
                <a:lnTo>
                  <a:pt x="18" y="4"/>
                </a:lnTo>
                <a:lnTo>
                  <a:pt x="18" y="2"/>
                </a:lnTo>
                <a:lnTo>
                  <a:pt x="18" y="2"/>
                </a:lnTo>
                <a:lnTo>
                  <a:pt x="18" y="2"/>
                </a:lnTo>
                <a:lnTo>
                  <a:pt x="18" y="0"/>
                </a:lnTo>
                <a:lnTo>
                  <a:pt x="18" y="0"/>
                </a:lnTo>
                <a:lnTo>
                  <a:pt x="16" y="0"/>
                </a:lnTo>
                <a:lnTo>
                  <a:pt x="16" y="0"/>
                </a:lnTo>
                <a:lnTo>
                  <a:pt x="16" y="0"/>
                </a:lnTo>
                <a:lnTo>
                  <a:pt x="14" y="0"/>
                </a:lnTo>
                <a:lnTo>
                  <a:pt x="12" y="0"/>
                </a:lnTo>
                <a:lnTo>
                  <a:pt x="10" y="0"/>
                </a:lnTo>
                <a:lnTo>
                  <a:pt x="10" y="0"/>
                </a:lnTo>
                <a:lnTo>
                  <a:pt x="8" y="0"/>
                </a:lnTo>
                <a:lnTo>
                  <a:pt x="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8" name="Freeform 271"/>
          <p:cNvSpPr>
            <a:spLocks/>
          </p:cNvSpPr>
          <p:nvPr/>
        </p:nvSpPr>
        <p:spPr bwMode="auto">
          <a:xfrm>
            <a:off x="4629483" y="2349480"/>
            <a:ext cx="27713" cy="58891"/>
          </a:xfrm>
          <a:custGeom>
            <a:avLst/>
            <a:gdLst>
              <a:gd name="T0" fmla="*/ 2 w 16"/>
              <a:gd name="T1" fmla="*/ 2 h 34"/>
              <a:gd name="T2" fmla="*/ 2 w 16"/>
              <a:gd name="T3" fmla="*/ 2 h 34"/>
              <a:gd name="T4" fmla="*/ 2 w 16"/>
              <a:gd name="T5" fmla="*/ 2 h 34"/>
              <a:gd name="T6" fmla="*/ 0 w 16"/>
              <a:gd name="T7" fmla="*/ 2 h 34"/>
              <a:gd name="T8" fmla="*/ 0 w 16"/>
              <a:gd name="T9" fmla="*/ 4 h 34"/>
              <a:gd name="T10" fmla="*/ 0 w 16"/>
              <a:gd name="T11" fmla="*/ 4 h 34"/>
              <a:gd name="T12" fmla="*/ 0 w 16"/>
              <a:gd name="T13" fmla="*/ 6 h 34"/>
              <a:gd name="T14" fmla="*/ 0 w 16"/>
              <a:gd name="T15" fmla="*/ 8 h 34"/>
              <a:gd name="T16" fmla="*/ 0 w 16"/>
              <a:gd name="T17" fmla="*/ 10 h 34"/>
              <a:gd name="T18" fmla="*/ 2 w 16"/>
              <a:gd name="T19" fmla="*/ 12 h 34"/>
              <a:gd name="T20" fmla="*/ 2 w 16"/>
              <a:gd name="T21" fmla="*/ 14 h 34"/>
              <a:gd name="T22" fmla="*/ 4 w 16"/>
              <a:gd name="T23" fmla="*/ 14 h 34"/>
              <a:gd name="T24" fmla="*/ 4 w 16"/>
              <a:gd name="T25" fmla="*/ 16 h 34"/>
              <a:gd name="T26" fmla="*/ 4 w 16"/>
              <a:gd name="T27" fmla="*/ 16 h 34"/>
              <a:gd name="T28" fmla="*/ 6 w 16"/>
              <a:gd name="T29" fmla="*/ 16 h 34"/>
              <a:gd name="T30" fmla="*/ 8 w 16"/>
              <a:gd name="T31" fmla="*/ 16 h 34"/>
              <a:gd name="T32" fmla="*/ 10 w 16"/>
              <a:gd name="T33" fmla="*/ 16 h 34"/>
              <a:gd name="T34" fmla="*/ 10 w 16"/>
              <a:gd name="T35" fmla="*/ 18 h 34"/>
              <a:gd name="T36" fmla="*/ 10 w 16"/>
              <a:gd name="T37" fmla="*/ 18 h 34"/>
              <a:gd name="T38" fmla="*/ 12 w 16"/>
              <a:gd name="T39" fmla="*/ 18 h 34"/>
              <a:gd name="T40" fmla="*/ 12 w 16"/>
              <a:gd name="T41" fmla="*/ 20 h 34"/>
              <a:gd name="T42" fmla="*/ 12 w 16"/>
              <a:gd name="T43" fmla="*/ 22 h 34"/>
              <a:gd name="T44" fmla="*/ 12 w 16"/>
              <a:gd name="T45" fmla="*/ 24 h 34"/>
              <a:gd name="T46" fmla="*/ 12 w 16"/>
              <a:gd name="T47" fmla="*/ 26 h 34"/>
              <a:gd name="T48" fmla="*/ 12 w 16"/>
              <a:gd name="T49" fmla="*/ 28 h 34"/>
              <a:gd name="T50" fmla="*/ 12 w 16"/>
              <a:gd name="T51" fmla="*/ 30 h 34"/>
              <a:gd name="T52" fmla="*/ 12 w 16"/>
              <a:gd name="T53" fmla="*/ 32 h 34"/>
              <a:gd name="T54" fmla="*/ 12 w 16"/>
              <a:gd name="T55" fmla="*/ 32 h 34"/>
              <a:gd name="T56" fmla="*/ 12 w 16"/>
              <a:gd name="T57" fmla="*/ 32 h 34"/>
              <a:gd name="T58" fmla="*/ 12 w 16"/>
              <a:gd name="T59" fmla="*/ 34 h 34"/>
              <a:gd name="T60" fmla="*/ 12 w 16"/>
              <a:gd name="T61" fmla="*/ 34 h 34"/>
              <a:gd name="T62" fmla="*/ 14 w 16"/>
              <a:gd name="T63" fmla="*/ 34 h 34"/>
              <a:gd name="T64" fmla="*/ 14 w 16"/>
              <a:gd name="T65" fmla="*/ 32 h 34"/>
              <a:gd name="T66" fmla="*/ 14 w 16"/>
              <a:gd name="T67" fmla="*/ 32 h 34"/>
              <a:gd name="T68" fmla="*/ 14 w 16"/>
              <a:gd name="T69" fmla="*/ 32 h 34"/>
              <a:gd name="T70" fmla="*/ 16 w 16"/>
              <a:gd name="T71" fmla="*/ 30 h 34"/>
              <a:gd name="T72" fmla="*/ 16 w 16"/>
              <a:gd name="T73" fmla="*/ 30 h 34"/>
              <a:gd name="T74" fmla="*/ 16 w 16"/>
              <a:gd name="T75" fmla="*/ 26 h 34"/>
              <a:gd name="T76" fmla="*/ 16 w 16"/>
              <a:gd name="T77" fmla="*/ 26 h 34"/>
              <a:gd name="T78" fmla="*/ 16 w 16"/>
              <a:gd name="T79" fmla="*/ 22 h 34"/>
              <a:gd name="T80" fmla="*/ 16 w 16"/>
              <a:gd name="T81" fmla="*/ 20 h 34"/>
              <a:gd name="T82" fmla="*/ 16 w 16"/>
              <a:gd name="T83" fmla="*/ 18 h 34"/>
              <a:gd name="T84" fmla="*/ 16 w 16"/>
              <a:gd name="T85" fmla="*/ 12 h 34"/>
              <a:gd name="T86" fmla="*/ 16 w 16"/>
              <a:gd name="T87" fmla="*/ 10 h 34"/>
              <a:gd name="T88" fmla="*/ 16 w 16"/>
              <a:gd name="T89" fmla="*/ 6 h 34"/>
              <a:gd name="T90" fmla="*/ 16 w 16"/>
              <a:gd name="T91" fmla="*/ 4 h 34"/>
              <a:gd name="T92" fmla="*/ 16 w 16"/>
              <a:gd name="T93" fmla="*/ 4 h 34"/>
              <a:gd name="T94" fmla="*/ 16 w 16"/>
              <a:gd name="T95" fmla="*/ 2 h 34"/>
              <a:gd name="T96" fmla="*/ 16 w 16"/>
              <a:gd name="T97" fmla="*/ 2 h 34"/>
              <a:gd name="T98" fmla="*/ 16 w 16"/>
              <a:gd name="T99" fmla="*/ 2 h 34"/>
              <a:gd name="T100" fmla="*/ 14 w 16"/>
              <a:gd name="T101" fmla="*/ 0 h 34"/>
              <a:gd name="T102" fmla="*/ 14 w 16"/>
              <a:gd name="T103" fmla="*/ 0 h 34"/>
              <a:gd name="T104" fmla="*/ 12 w 16"/>
              <a:gd name="T105" fmla="*/ 0 h 34"/>
              <a:gd name="T106" fmla="*/ 10 w 16"/>
              <a:gd name="T107" fmla="*/ 0 h 34"/>
              <a:gd name="T108" fmla="*/ 8 w 16"/>
              <a:gd name="T109" fmla="*/ 0 h 34"/>
              <a:gd name="T110" fmla="*/ 6 w 16"/>
              <a:gd name="T111" fmla="*/ 0 h 34"/>
              <a:gd name="T112" fmla="*/ 4 w 16"/>
              <a:gd name="T113" fmla="*/ 0 h 34"/>
              <a:gd name="T114" fmla="*/ 2 w 16"/>
              <a:gd name="T115" fmla="*/ 0 h 34"/>
              <a:gd name="T116" fmla="*/ 2 w 16"/>
              <a:gd name="T117" fmla="*/ 0 h 34"/>
              <a:gd name="T118" fmla="*/ 2 w 16"/>
              <a:gd name="T1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34">
                <a:moveTo>
                  <a:pt x="2" y="2"/>
                </a:moveTo>
                <a:lnTo>
                  <a:pt x="2" y="2"/>
                </a:lnTo>
                <a:lnTo>
                  <a:pt x="2" y="2"/>
                </a:lnTo>
                <a:lnTo>
                  <a:pt x="0" y="2"/>
                </a:lnTo>
                <a:lnTo>
                  <a:pt x="0" y="4"/>
                </a:lnTo>
                <a:lnTo>
                  <a:pt x="0" y="4"/>
                </a:lnTo>
                <a:lnTo>
                  <a:pt x="0" y="6"/>
                </a:lnTo>
                <a:lnTo>
                  <a:pt x="0" y="8"/>
                </a:lnTo>
                <a:lnTo>
                  <a:pt x="0" y="10"/>
                </a:lnTo>
                <a:lnTo>
                  <a:pt x="2" y="12"/>
                </a:lnTo>
                <a:lnTo>
                  <a:pt x="2" y="14"/>
                </a:lnTo>
                <a:lnTo>
                  <a:pt x="4" y="14"/>
                </a:lnTo>
                <a:lnTo>
                  <a:pt x="4" y="16"/>
                </a:lnTo>
                <a:lnTo>
                  <a:pt x="4" y="16"/>
                </a:lnTo>
                <a:lnTo>
                  <a:pt x="6" y="16"/>
                </a:lnTo>
                <a:lnTo>
                  <a:pt x="8" y="16"/>
                </a:lnTo>
                <a:lnTo>
                  <a:pt x="10" y="16"/>
                </a:lnTo>
                <a:lnTo>
                  <a:pt x="10" y="18"/>
                </a:lnTo>
                <a:lnTo>
                  <a:pt x="10" y="18"/>
                </a:lnTo>
                <a:lnTo>
                  <a:pt x="12" y="18"/>
                </a:lnTo>
                <a:lnTo>
                  <a:pt x="12" y="20"/>
                </a:lnTo>
                <a:lnTo>
                  <a:pt x="12" y="22"/>
                </a:lnTo>
                <a:lnTo>
                  <a:pt x="12" y="24"/>
                </a:lnTo>
                <a:lnTo>
                  <a:pt x="12" y="26"/>
                </a:lnTo>
                <a:lnTo>
                  <a:pt x="12" y="28"/>
                </a:lnTo>
                <a:lnTo>
                  <a:pt x="12" y="30"/>
                </a:lnTo>
                <a:lnTo>
                  <a:pt x="12" y="32"/>
                </a:lnTo>
                <a:lnTo>
                  <a:pt x="12" y="32"/>
                </a:lnTo>
                <a:lnTo>
                  <a:pt x="12" y="32"/>
                </a:lnTo>
                <a:lnTo>
                  <a:pt x="12" y="34"/>
                </a:lnTo>
                <a:lnTo>
                  <a:pt x="12" y="34"/>
                </a:lnTo>
                <a:lnTo>
                  <a:pt x="14" y="34"/>
                </a:lnTo>
                <a:lnTo>
                  <a:pt x="14" y="32"/>
                </a:lnTo>
                <a:lnTo>
                  <a:pt x="14" y="32"/>
                </a:lnTo>
                <a:lnTo>
                  <a:pt x="14" y="32"/>
                </a:lnTo>
                <a:lnTo>
                  <a:pt x="16" y="30"/>
                </a:lnTo>
                <a:lnTo>
                  <a:pt x="16" y="30"/>
                </a:lnTo>
                <a:lnTo>
                  <a:pt x="16" y="26"/>
                </a:lnTo>
                <a:lnTo>
                  <a:pt x="16" y="26"/>
                </a:lnTo>
                <a:lnTo>
                  <a:pt x="16" y="22"/>
                </a:lnTo>
                <a:lnTo>
                  <a:pt x="16" y="20"/>
                </a:lnTo>
                <a:lnTo>
                  <a:pt x="16" y="18"/>
                </a:lnTo>
                <a:lnTo>
                  <a:pt x="16" y="12"/>
                </a:lnTo>
                <a:lnTo>
                  <a:pt x="16" y="10"/>
                </a:lnTo>
                <a:lnTo>
                  <a:pt x="16" y="6"/>
                </a:lnTo>
                <a:lnTo>
                  <a:pt x="16" y="4"/>
                </a:lnTo>
                <a:lnTo>
                  <a:pt x="16" y="4"/>
                </a:lnTo>
                <a:lnTo>
                  <a:pt x="16" y="2"/>
                </a:lnTo>
                <a:lnTo>
                  <a:pt x="16" y="2"/>
                </a:lnTo>
                <a:lnTo>
                  <a:pt x="16" y="2"/>
                </a:lnTo>
                <a:lnTo>
                  <a:pt x="14" y="0"/>
                </a:lnTo>
                <a:lnTo>
                  <a:pt x="14" y="0"/>
                </a:lnTo>
                <a:lnTo>
                  <a:pt x="12" y="0"/>
                </a:lnTo>
                <a:lnTo>
                  <a:pt x="10" y="0"/>
                </a:lnTo>
                <a:lnTo>
                  <a:pt x="8" y="0"/>
                </a:lnTo>
                <a:lnTo>
                  <a:pt x="6" y="0"/>
                </a:lnTo>
                <a:lnTo>
                  <a:pt x="4" y="0"/>
                </a:lnTo>
                <a:lnTo>
                  <a:pt x="2" y="0"/>
                </a:lnTo>
                <a:lnTo>
                  <a:pt x="2" y="0"/>
                </a:lnTo>
                <a:lnTo>
                  <a:pt x="2"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89" name="Freeform 272"/>
          <p:cNvSpPr>
            <a:spLocks/>
          </p:cNvSpPr>
          <p:nvPr/>
        </p:nvSpPr>
        <p:spPr bwMode="auto">
          <a:xfrm>
            <a:off x="4629483" y="2349480"/>
            <a:ext cx="27713" cy="58891"/>
          </a:xfrm>
          <a:custGeom>
            <a:avLst/>
            <a:gdLst>
              <a:gd name="T0" fmla="*/ 2 w 16"/>
              <a:gd name="T1" fmla="*/ 2 h 34"/>
              <a:gd name="T2" fmla="*/ 2 w 16"/>
              <a:gd name="T3" fmla="*/ 2 h 34"/>
              <a:gd name="T4" fmla="*/ 2 w 16"/>
              <a:gd name="T5" fmla="*/ 2 h 34"/>
              <a:gd name="T6" fmla="*/ 0 w 16"/>
              <a:gd name="T7" fmla="*/ 2 h 34"/>
              <a:gd name="T8" fmla="*/ 0 w 16"/>
              <a:gd name="T9" fmla="*/ 4 h 34"/>
              <a:gd name="T10" fmla="*/ 0 w 16"/>
              <a:gd name="T11" fmla="*/ 4 h 34"/>
              <a:gd name="T12" fmla="*/ 0 w 16"/>
              <a:gd name="T13" fmla="*/ 6 h 34"/>
              <a:gd name="T14" fmla="*/ 0 w 16"/>
              <a:gd name="T15" fmla="*/ 8 h 34"/>
              <a:gd name="T16" fmla="*/ 0 w 16"/>
              <a:gd name="T17" fmla="*/ 10 h 34"/>
              <a:gd name="T18" fmla="*/ 2 w 16"/>
              <a:gd name="T19" fmla="*/ 12 h 34"/>
              <a:gd name="T20" fmla="*/ 2 w 16"/>
              <a:gd name="T21" fmla="*/ 14 h 34"/>
              <a:gd name="T22" fmla="*/ 4 w 16"/>
              <a:gd name="T23" fmla="*/ 14 h 34"/>
              <a:gd name="T24" fmla="*/ 4 w 16"/>
              <a:gd name="T25" fmla="*/ 16 h 34"/>
              <a:gd name="T26" fmla="*/ 4 w 16"/>
              <a:gd name="T27" fmla="*/ 16 h 34"/>
              <a:gd name="T28" fmla="*/ 6 w 16"/>
              <a:gd name="T29" fmla="*/ 16 h 34"/>
              <a:gd name="T30" fmla="*/ 8 w 16"/>
              <a:gd name="T31" fmla="*/ 16 h 34"/>
              <a:gd name="T32" fmla="*/ 10 w 16"/>
              <a:gd name="T33" fmla="*/ 16 h 34"/>
              <a:gd name="T34" fmla="*/ 10 w 16"/>
              <a:gd name="T35" fmla="*/ 18 h 34"/>
              <a:gd name="T36" fmla="*/ 10 w 16"/>
              <a:gd name="T37" fmla="*/ 18 h 34"/>
              <a:gd name="T38" fmla="*/ 12 w 16"/>
              <a:gd name="T39" fmla="*/ 18 h 34"/>
              <a:gd name="T40" fmla="*/ 12 w 16"/>
              <a:gd name="T41" fmla="*/ 20 h 34"/>
              <a:gd name="T42" fmla="*/ 12 w 16"/>
              <a:gd name="T43" fmla="*/ 22 h 34"/>
              <a:gd name="T44" fmla="*/ 12 w 16"/>
              <a:gd name="T45" fmla="*/ 24 h 34"/>
              <a:gd name="T46" fmla="*/ 12 w 16"/>
              <a:gd name="T47" fmla="*/ 26 h 34"/>
              <a:gd name="T48" fmla="*/ 12 w 16"/>
              <a:gd name="T49" fmla="*/ 28 h 34"/>
              <a:gd name="T50" fmla="*/ 12 w 16"/>
              <a:gd name="T51" fmla="*/ 30 h 34"/>
              <a:gd name="T52" fmla="*/ 12 w 16"/>
              <a:gd name="T53" fmla="*/ 32 h 34"/>
              <a:gd name="T54" fmla="*/ 12 w 16"/>
              <a:gd name="T55" fmla="*/ 32 h 34"/>
              <a:gd name="T56" fmla="*/ 12 w 16"/>
              <a:gd name="T57" fmla="*/ 32 h 34"/>
              <a:gd name="T58" fmla="*/ 12 w 16"/>
              <a:gd name="T59" fmla="*/ 34 h 34"/>
              <a:gd name="T60" fmla="*/ 12 w 16"/>
              <a:gd name="T61" fmla="*/ 34 h 34"/>
              <a:gd name="T62" fmla="*/ 14 w 16"/>
              <a:gd name="T63" fmla="*/ 34 h 34"/>
              <a:gd name="T64" fmla="*/ 14 w 16"/>
              <a:gd name="T65" fmla="*/ 32 h 34"/>
              <a:gd name="T66" fmla="*/ 14 w 16"/>
              <a:gd name="T67" fmla="*/ 32 h 34"/>
              <a:gd name="T68" fmla="*/ 14 w 16"/>
              <a:gd name="T69" fmla="*/ 32 h 34"/>
              <a:gd name="T70" fmla="*/ 16 w 16"/>
              <a:gd name="T71" fmla="*/ 30 h 34"/>
              <a:gd name="T72" fmla="*/ 16 w 16"/>
              <a:gd name="T73" fmla="*/ 30 h 34"/>
              <a:gd name="T74" fmla="*/ 16 w 16"/>
              <a:gd name="T75" fmla="*/ 26 h 34"/>
              <a:gd name="T76" fmla="*/ 16 w 16"/>
              <a:gd name="T77" fmla="*/ 26 h 34"/>
              <a:gd name="T78" fmla="*/ 16 w 16"/>
              <a:gd name="T79" fmla="*/ 22 h 34"/>
              <a:gd name="T80" fmla="*/ 16 w 16"/>
              <a:gd name="T81" fmla="*/ 20 h 34"/>
              <a:gd name="T82" fmla="*/ 16 w 16"/>
              <a:gd name="T83" fmla="*/ 18 h 34"/>
              <a:gd name="T84" fmla="*/ 16 w 16"/>
              <a:gd name="T85" fmla="*/ 12 h 34"/>
              <a:gd name="T86" fmla="*/ 16 w 16"/>
              <a:gd name="T87" fmla="*/ 10 h 34"/>
              <a:gd name="T88" fmla="*/ 16 w 16"/>
              <a:gd name="T89" fmla="*/ 6 h 34"/>
              <a:gd name="T90" fmla="*/ 16 w 16"/>
              <a:gd name="T91" fmla="*/ 4 h 34"/>
              <a:gd name="T92" fmla="*/ 16 w 16"/>
              <a:gd name="T93" fmla="*/ 4 h 34"/>
              <a:gd name="T94" fmla="*/ 16 w 16"/>
              <a:gd name="T95" fmla="*/ 2 h 34"/>
              <a:gd name="T96" fmla="*/ 16 w 16"/>
              <a:gd name="T97" fmla="*/ 2 h 34"/>
              <a:gd name="T98" fmla="*/ 16 w 16"/>
              <a:gd name="T99" fmla="*/ 2 h 34"/>
              <a:gd name="T100" fmla="*/ 14 w 16"/>
              <a:gd name="T101" fmla="*/ 0 h 34"/>
              <a:gd name="T102" fmla="*/ 14 w 16"/>
              <a:gd name="T103" fmla="*/ 0 h 34"/>
              <a:gd name="T104" fmla="*/ 12 w 16"/>
              <a:gd name="T105" fmla="*/ 0 h 34"/>
              <a:gd name="T106" fmla="*/ 10 w 16"/>
              <a:gd name="T107" fmla="*/ 0 h 34"/>
              <a:gd name="T108" fmla="*/ 8 w 16"/>
              <a:gd name="T109" fmla="*/ 0 h 34"/>
              <a:gd name="T110" fmla="*/ 6 w 16"/>
              <a:gd name="T111" fmla="*/ 0 h 34"/>
              <a:gd name="T112" fmla="*/ 4 w 16"/>
              <a:gd name="T113" fmla="*/ 0 h 34"/>
              <a:gd name="T114" fmla="*/ 2 w 16"/>
              <a:gd name="T115" fmla="*/ 0 h 34"/>
              <a:gd name="T116" fmla="*/ 2 w 16"/>
              <a:gd name="T117" fmla="*/ 0 h 34"/>
              <a:gd name="T118" fmla="*/ 2 w 16"/>
              <a:gd name="T1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34">
                <a:moveTo>
                  <a:pt x="2" y="2"/>
                </a:moveTo>
                <a:lnTo>
                  <a:pt x="2" y="2"/>
                </a:lnTo>
                <a:lnTo>
                  <a:pt x="2" y="2"/>
                </a:lnTo>
                <a:lnTo>
                  <a:pt x="0" y="2"/>
                </a:lnTo>
                <a:lnTo>
                  <a:pt x="0" y="4"/>
                </a:lnTo>
                <a:lnTo>
                  <a:pt x="0" y="4"/>
                </a:lnTo>
                <a:lnTo>
                  <a:pt x="0" y="6"/>
                </a:lnTo>
                <a:lnTo>
                  <a:pt x="0" y="8"/>
                </a:lnTo>
                <a:lnTo>
                  <a:pt x="0" y="10"/>
                </a:lnTo>
                <a:lnTo>
                  <a:pt x="2" y="12"/>
                </a:lnTo>
                <a:lnTo>
                  <a:pt x="2" y="14"/>
                </a:lnTo>
                <a:lnTo>
                  <a:pt x="4" y="14"/>
                </a:lnTo>
                <a:lnTo>
                  <a:pt x="4" y="16"/>
                </a:lnTo>
                <a:lnTo>
                  <a:pt x="4" y="16"/>
                </a:lnTo>
                <a:lnTo>
                  <a:pt x="6" y="16"/>
                </a:lnTo>
                <a:lnTo>
                  <a:pt x="8" y="16"/>
                </a:lnTo>
                <a:lnTo>
                  <a:pt x="10" y="16"/>
                </a:lnTo>
                <a:lnTo>
                  <a:pt x="10" y="18"/>
                </a:lnTo>
                <a:lnTo>
                  <a:pt x="10" y="18"/>
                </a:lnTo>
                <a:lnTo>
                  <a:pt x="12" y="18"/>
                </a:lnTo>
                <a:lnTo>
                  <a:pt x="12" y="20"/>
                </a:lnTo>
                <a:lnTo>
                  <a:pt x="12" y="22"/>
                </a:lnTo>
                <a:lnTo>
                  <a:pt x="12" y="24"/>
                </a:lnTo>
                <a:lnTo>
                  <a:pt x="12" y="26"/>
                </a:lnTo>
                <a:lnTo>
                  <a:pt x="12" y="28"/>
                </a:lnTo>
                <a:lnTo>
                  <a:pt x="12" y="30"/>
                </a:lnTo>
                <a:lnTo>
                  <a:pt x="12" y="32"/>
                </a:lnTo>
                <a:lnTo>
                  <a:pt x="12" y="32"/>
                </a:lnTo>
                <a:lnTo>
                  <a:pt x="12" y="32"/>
                </a:lnTo>
                <a:lnTo>
                  <a:pt x="12" y="34"/>
                </a:lnTo>
                <a:lnTo>
                  <a:pt x="12" y="34"/>
                </a:lnTo>
                <a:lnTo>
                  <a:pt x="14" y="34"/>
                </a:lnTo>
                <a:lnTo>
                  <a:pt x="14" y="32"/>
                </a:lnTo>
                <a:lnTo>
                  <a:pt x="14" y="32"/>
                </a:lnTo>
                <a:lnTo>
                  <a:pt x="14" y="32"/>
                </a:lnTo>
                <a:lnTo>
                  <a:pt x="16" y="30"/>
                </a:lnTo>
                <a:lnTo>
                  <a:pt x="16" y="30"/>
                </a:lnTo>
                <a:lnTo>
                  <a:pt x="16" y="26"/>
                </a:lnTo>
                <a:lnTo>
                  <a:pt x="16" y="26"/>
                </a:lnTo>
                <a:lnTo>
                  <a:pt x="16" y="22"/>
                </a:lnTo>
                <a:lnTo>
                  <a:pt x="16" y="20"/>
                </a:lnTo>
                <a:lnTo>
                  <a:pt x="16" y="18"/>
                </a:lnTo>
                <a:lnTo>
                  <a:pt x="16" y="12"/>
                </a:lnTo>
                <a:lnTo>
                  <a:pt x="16" y="10"/>
                </a:lnTo>
                <a:lnTo>
                  <a:pt x="16" y="6"/>
                </a:lnTo>
                <a:lnTo>
                  <a:pt x="16" y="4"/>
                </a:lnTo>
                <a:lnTo>
                  <a:pt x="16" y="4"/>
                </a:lnTo>
                <a:lnTo>
                  <a:pt x="16" y="2"/>
                </a:lnTo>
                <a:lnTo>
                  <a:pt x="16" y="2"/>
                </a:lnTo>
                <a:lnTo>
                  <a:pt x="16" y="2"/>
                </a:lnTo>
                <a:lnTo>
                  <a:pt x="14" y="0"/>
                </a:lnTo>
                <a:lnTo>
                  <a:pt x="14" y="0"/>
                </a:lnTo>
                <a:lnTo>
                  <a:pt x="12" y="0"/>
                </a:lnTo>
                <a:lnTo>
                  <a:pt x="10" y="0"/>
                </a:lnTo>
                <a:lnTo>
                  <a:pt x="8" y="0"/>
                </a:lnTo>
                <a:lnTo>
                  <a:pt x="6" y="0"/>
                </a:lnTo>
                <a:lnTo>
                  <a:pt x="4" y="0"/>
                </a:lnTo>
                <a:lnTo>
                  <a:pt x="2" y="0"/>
                </a:lnTo>
                <a:lnTo>
                  <a:pt x="2" y="0"/>
                </a:lnTo>
                <a:lnTo>
                  <a:pt x="2"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0" name="Freeform 273"/>
          <p:cNvSpPr>
            <a:spLocks/>
          </p:cNvSpPr>
          <p:nvPr/>
        </p:nvSpPr>
        <p:spPr bwMode="auto">
          <a:xfrm>
            <a:off x="4674517" y="2352944"/>
            <a:ext cx="17321" cy="20785"/>
          </a:xfrm>
          <a:custGeom>
            <a:avLst/>
            <a:gdLst>
              <a:gd name="T0" fmla="*/ 0 w 10"/>
              <a:gd name="T1" fmla="*/ 4 h 12"/>
              <a:gd name="T2" fmla="*/ 0 w 10"/>
              <a:gd name="T3" fmla="*/ 4 h 12"/>
              <a:gd name="T4" fmla="*/ 0 w 10"/>
              <a:gd name="T5" fmla="*/ 4 h 12"/>
              <a:gd name="T6" fmla="*/ 0 w 10"/>
              <a:gd name="T7" fmla="*/ 4 h 12"/>
              <a:gd name="T8" fmla="*/ 0 w 10"/>
              <a:gd name="T9" fmla="*/ 6 h 12"/>
              <a:gd name="T10" fmla="*/ 2 w 10"/>
              <a:gd name="T11" fmla="*/ 6 h 12"/>
              <a:gd name="T12" fmla="*/ 2 w 10"/>
              <a:gd name="T13" fmla="*/ 8 h 12"/>
              <a:gd name="T14" fmla="*/ 4 w 10"/>
              <a:gd name="T15" fmla="*/ 10 h 12"/>
              <a:gd name="T16" fmla="*/ 4 w 10"/>
              <a:gd name="T17" fmla="*/ 10 h 12"/>
              <a:gd name="T18" fmla="*/ 6 w 10"/>
              <a:gd name="T19" fmla="*/ 10 h 12"/>
              <a:gd name="T20" fmla="*/ 6 w 10"/>
              <a:gd name="T21" fmla="*/ 12 h 12"/>
              <a:gd name="T22" fmla="*/ 6 w 10"/>
              <a:gd name="T23" fmla="*/ 12 h 12"/>
              <a:gd name="T24" fmla="*/ 6 w 10"/>
              <a:gd name="T25" fmla="*/ 10 h 12"/>
              <a:gd name="T26" fmla="*/ 8 w 10"/>
              <a:gd name="T27" fmla="*/ 10 h 12"/>
              <a:gd name="T28" fmla="*/ 8 w 10"/>
              <a:gd name="T29" fmla="*/ 10 h 12"/>
              <a:gd name="T30" fmla="*/ 10 w 10"/>
              <a:gd name="T31" fmla="*/ 8 h 12"/>
              <a:gd name="T32" fmla="*/ 10 w 10"/>
              <a:gd name="T33" fmla="*/ 6 h 12"/>
              <a:gd name="T34" fmla="*/ 10 w 10"/>
              <a:gd name="T35" fmla="*/ 6 h 12"/>
              <a:gd name="T36" fmla="*/ 10 w 10"/>
              <a:gd name="T37" fmla="*/ 4 h 12"/>
              <a:gd name="T38" fmla="*/ 10 w 10"/>
              <a:gd name="T39" fmla="*/ 2 h 12"/>
              <a:gd name="T40" fmla="*/ 10 w 10"/>
              <a:gd name="T41" fmla="*/ 2 h 12"/>
              <a:gd name="T42" fmla="*/ 10 w 10"/>
              <a:gd name="T43" fmla="*/ 2 h 12"/>
              <a:gd name="T44" fmla="*/ 10 w 10"/>
              <a:gd name="T45" fmla="*/ 2 h 12"/>
              <a:gd name="T46" fmla="*/ 10 w 10"/>
              <a:gd name="T47" fmla="*/ 0 h 12"/>
              <a:gd name="T48" fmla="*/ 10 w 10"/>
              <a:gd name="T49" fmla="*/ 0 h 12"/>
              <a:gd name="T50" fmla="*/ 10 w 10"/>
              <a:gd name="T51" fmla="*/ 0 h 12"/>
              <a:gd name="T52" fmla="*/ 8 w 10"/>
              <a:gd name="T53" fmla="*/ 0 h 12"/>
              <a:gd name="T54" fmla="*/ 6 w 10"/>
              <a:gd name="T55" fmla="*/ 0 h 12"/>
              <a:gd name="T56" fmla="*/ 6 w 10"/>
              <a:gd name="T57" fmla="*/ 0 h 12"/>
              <a:gd name="T58" fmla="*/ 4 w 10"/>
              <a:gd name="T59" fmla="*/ 0 h 12"/>
              <a:gd name="T60" fmla="*/ 2 w 10"/>
              <a:gd name="T61" fmla="*/ 2 h 12"/>
              <a:gd name="T62" fmla="*/ 2 w 10"/>
              <a:gd name="T63" fmla="*/ 2 h 12"/>
              <a:gd name="T64" fmla="*/ 0 w 10"/>
              <a:gd name="T65" fmla="*/ 2 h 12"/>
              <a:gd name="T66" fmla="*/ 0 w 10"/>
              <a:gd name="T67" fmla="*/ 4 h 12"/>
              <a:gd name="T68" fmla="*/ 0 w 10"/>
              <a:gd name="T6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2">
                <a:moveTo>
                  <a:pt x="0" y="4"/>
                </a:moveTo>
                <a:lnTo>
                  <a:pt x="0" y="4"/>
                </a:lnTo>
                <a:lnTo>
                  <a:pt x="0" y="4"/>
                </a:lnTo>
                <a:lnTo>
                  <a:pt x="0" y="4"/>
                </a:lnTo>
                <a:lnTo>
                  <a:pt x="0" y="6"/>
                </a:lnTo>
                <a:lnTo>
                  <a:pt x="2" y="6"/>
                </a:lnTo>
                <a:lnTo>
                  <a:pt x="2" y="8"/>
                </a:lnTo>
                <a:lnTo>
                  <a:pt x="4" y="10"/>
                </a:lnTo>
                <a:lnTo>
                  <a:pt x="4" y="10"/>
                </a:lnTo>
                <a:lnTo>
                  <a:pt x="6" y="10"/>
                </a:lnTo>
                <a:lnTo>
                  <a:pt x="6" y="12"/>
                </a:lnTo>
                <a:lnTo>
                  <a:pt x="6" y="12"/>
                </a:lnTo>
                <a:lnTo>
                  <a:pt x="6" y="10"/>
                </a:lnTo>
                <a:lnTo>
                  <a:pt x="8" y="10"/>
                </a:lnTo>
                <a:lnTo>
                  <a:pt x="8" y="10"/>
                </a:lnTo>
                <a:lnTo>
                  <a:pt x="10" y="8"/>
                </a:lnTo>
                <a:lnTo>
                  <a:pt x="10" y="6"/>
                </a:lnTo>
                <a:lnTo>
                  <a:pt x="10" y="6"/>
                </a:lnTo>
                <a:lnTo>
                  <a:pt x="10" y="4"/>
                </a:lnTo>
                <a:lnTo>
                  <a:pt x="10" y="2"/>
                </a:lnTo>
                <a:lnTo>
                  <a:pt x="10" y="2"/>
                </a:lnTo>
                <a:lnTo>
                  <a:pt x="10" y="2"/>
                </a:lnTo>
                <a:lnTo>
                  <a:pt x="10" y="2"/>
                </a:lnTo>
                <a:lnTo>
                  <a:pt x="10" y="0"/>
                </a:lnTo>
                <a:lnTo>
                  <a:pt x="10" y="0"/>
                </a:lnTo>
                <a:lnTo>
                  <a:pt x="10" y="0"/>
                </a:lnTo>
                <a:lnTo>
                  <a:pt x="8" y="0"/>
                </a:lnTo>
                <a:lnTo>
                  <a:pt x="6" y="0"/>
                </a:lnTo>
                <a:lnTo>
                  <a:pt x="6" y="0"/>
                </a:lnTo>
                <a:lnTo>
                  <a:pt x="4" y="0"/>
                </a:lnTo>
                <a:lnTo>
                  <a:pt x="2" y="2"/>
                </a:lnTo>
                <a:lnTo>
                  <a:pt x="2" y="2"/>
                </a:lnTo>
                <a:lnTo>
                  <a:pt x="0" y="2"/>
                </a:lnTo>
                <a:lnTo>
                  <a:pt x="0" y="4"/>
                </a:lnTo>
                <a:lnTo>
                  <a:pt x="0"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1" name="Freeform 274"/>
          <p:cNvSpPr>
            <a:spLocks/>
          </p:cNvSpPr>
          <p:nvPr/>
        </p:nvSpPr>
        <p:spPr bwMode="auto">
          <a:xfrm>
            <a:off x="4674517" y="2352944"/>
            <a:ext cx="17321" cy="20785"/>
          </a:xfrm>
          <a:custGeom>
            <a:avLst/>
            <a:gdLst>
              <a:gd name="T0" fmla="*/ 0 w 10"/>
              <a:gd name="T1" fmla="*/ 4 h 12"/>
              <a:gd name="T2" fmla="*/ 0 w 10"/>
              <a:gd name="T3" fmla="*/ 4 h 12"/>
              <a:gd name="T4" fmla="*/ 0 w 10"/>
              <a:gd name="T5" fmla="*/ 4 h 12"/>
              <a:gd name="T6" fmla="*/ 0 w 10"/>
              <a:gd name="T7" fmla="*/ 4 h 12"/>
              <a:gd name="T8" fmla="*/ 0 w 10"/>
              <a:gd name="T9" fmla="*/ 6 h 12"/>
              <a:gd name="T10" fmla="*/ 2 w 10"/>
              <a:gd name="T11" fmla="*/ 6 h 12"/>
              <a:gd name="T12" fmla="*/ 2 w 10"/>
              <a:gd name="T13" fmla="*/ 8 h 12"/>
              <a:gd name="T14" fmla="*/ 4 w 10"/>
              <a:gd name="T15" fmla="*/ 10 h 12"/>
              <a:gd name="T16" fmla="*/ 4 w 10"/>
              <a:gd name="T17" fmla="*/ 10 h 12"/>
              <a:gd name="T18" fmla="*/ 6 w 10"/>
              <a:gd name="T19" fmla="*/ 10 h 12"/>
              <a:gd name="T20" fmla="*/ 6 w 10"/>
              <a:gd name="T21" fmla="*/ 12 h 12"/>
              <a:gd name="T22" fmla="*/ 6 w 10"/>
              <a:gd name="T23" fmla="*/ 12 h 12"/>
              <a:gd name="T24" fmla="*/ 6 w 10"/>
              <a:gd name="T25" fmla="*/ 10 h 12"/>
              <a:gd name="T26" fmla="*/ 8 w 10"/>
              <a:gd name="T27" fmla="*/ 10 h 12"/>
              <a:gd name="T28" fmla="*/ 8 w 10"/>
              <a:gd name="T29" fmla="*/ 10 h 12"/>
              <a:gd name="T30" fmla="*/ 10 w 10"/>
              <a:gd name="T31" fmla="*/ 8 h 12"/>
              <a:gd name="T32" fmla="*/ 10 w 10"/>
              <a:gd name="T33" fmla="*/ 6 h 12"/>
              <a:gd name="T34" fmla="*/ 10 w 10"/>
              <a:gd name="T35" fmla="*/ 6 h 12"/>
              <a:gd name="T36" fmla="*/ 10 w 10"/>
              <a:gd name="T37" fmla="*/ 4 h 12"/>
              <a:gd name="T38" fmla="*/ 10 w 10"/>
              <a:gd name="T39" fmla="*/ 2 h 12"/>
              <a:gd name="T40" fmla="*/ 10 w 10"/>
              <a:gd name="T41" fmla="*/ 2 h 12"/>
              <a:gd name="T42" fmla="*/ 10 w 10"/>
              <a:gd name="T43" fmla="*/ 2 h 12"/>
              <a:gd name="T44" fmla="*/ 10 w 10"/>
              <a:gd name="T45" fmla="*/ 2 h 12"/>
              <a:gd name="T46" fmla="*/ 10 w 10"/>
              <a:gd name="T47" fmla="*/ 0 h 12"/>
              <a:gd name="T48" fmla="*/ 10 w 10"/>
              <a:gd name="T49" fmla="*/ 0 h 12"/>
              <a:gd name="T50" fmla="*/ 10 w 10"/>
              <a:gd name="T51" fmla="*/ 0 h 12"/>
              <a:gd name="T52" fmla="*/ 8 w 10"/>
              <a:gd name="T53" fmla="*/ 0 h 12"/>
              <a:gd name="T54" fmla="*/ 6 w 10"/>
              <a:gd name="T55" fmla="*/ 0 h 12"/>
              <a:gd name="T56" fmla="*/ 6 w 10"/>
              <a:gd name="T57" fmla="*/ 0 h 12"/>
              <a:gd name="T58" fmla="*/ 4 w 10"/>
              <a:gd name="T59" fmla="*/ 0 h 12"/>
              <a:gd name="T60" fmla="*/ 2 w 10"/>
              <a:gd name="T61" fmla="*/ 2 h 12"/>
              <a:gd name="T62" fmla="*/ 2 w 10"/>
              <a:gd name="T63" fmla="*/ 2 h 12"/>
              <a:gd name="T64" fmla="*/ 0 w 10"/>
              <a:gd name="T65" fmla="*/ 2 h 12"/>
              <a:gd name="T66" fmla="*/ 0 w 10"/>
              <a:gd name="T67" fmla="*/ 4 h 12"/>
              <a:gd name="T68" fmla="*/ 0 w 10"/>
              <a:gd name="T6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2">
                <a:moveTo>
                  <a:pt x="0" y="4"/>
                </a:moveTo>
                <a:lnTo>
                  <a:pt x="0" y="4"/>
                </a:lnTo>
                <a:lnTo>
                  <a:pt x="0" y="4"/>
                </a:lnTo>
                <a:lnTo>
                  <a:pt x="0" y="4"/>
                </a:lnTo>
                <a:lnTo>
                  <a:pt x="0" y="6"/>
                </a:lnTo>
                <a:lnTo>
                  <a:pt x="2" y="6"/>
                </a:lnTo>
                <a:lnTo>
                  <a:pt x="2" y="8"/>
                </a:lnTo>
                <a:lnTo>
                  <a:pt x="4" y="10"/>
                </a:lnTo>
                <a:lnTo>
                  <a:pt x="4" y="10"/>
                </a:lnTo>
                <a:lnTo>
                  <a:pt x="6" y="10"/>
                </a:lnTo>
                <a:lnTo>
                  <a:pt x="6" y="12"/>
                </a:lnTo>
                <a:lnTo>
                  <a:pt x="6" y="12"/>
                </a:lnTo>
                <a:lnTo>
                  <a:pt x="6" y="10"/>
                </a:lnTo>
                <a:lnTo>
                  <a:pt x="8" y="10"/>
                </a:lnTo>
                <a:lnTo>
                  <a:pt x="8" y="10"/>
                </a:lnTo>
                <a:lnTo>
                  <a:pt x="10" y="8"/>
                </a:lnTo>
                <a:lnTo>
                  <a:pt x="10" y="6"/>
                </a:lnTo>
                <a:lnTo>
                  <a:pt x="10" y="6"/>
                </a:lnTo>
                <a:lnTo>
                  <a:pt x="10" y="4"/>
                </a:lnTo>
                <a:lnTo>
                  <a:pt x="10" y="2"/>
                </a:lnTo>
                <a:lnTo>
                  <a:pt x="10" y="2"/>
                </a:lnTo>
                <a:lnTo>
                  <a:pt x="10" y="2"/>
                </a:lnTo>
                <a:lnTo>
                  <a:pt x="10" y="2"/>
                </a:lnTo>
                <a:lnTo>
                  <a:pt x="10" y="0"/>
                </a:lnTo>
                <a:lnTo>
                  <a:pt x="10" y="0"/>
                </a:lnTo>
                <a:lnTo>
                  <a:pt x="10" y="0"/>
                </a:lnTo>
                <a:lnTo>
                  <a:pt x="8" y="0"/>
                </a:lnTo>
                <a:lnTo>
                  <a:pt x="6" y="0"/>
                </a:lnTo>
                <a:lnTo>
                  <a:pt x="6" y="0"/>
                </a:lnTo>
                <a:lnTo>
                  <a:pt x="4" y="0"/>
                </a:lnTo>
                <a:lnTo>
                  <a:pt x="2" y="2"/>
                </a:lnTo>
                <a:lnTo>
                  <a:pt x="2" y="2"/>
                </a:lnTo>
                <a:lnTo>
                  <a:pt x="0" y="2"/>
                </a:lnTo>
                <a:lnTo>
                  <a:pt x="0" y="4"/>
                </a:lnTo>
                <a:lnTo>
                  <a:pt x="0"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2" name="Line 275"/>
          <p:cNvSpPr>
            <a:spLocks noChangeShapeType="1"/>
          </p:cNvSpPr>
          <p:nvPr/>
        </p:nvSpPr>
        <p:spPr bwMode="auto">
          <a:xfrm>
            <a:off x="4910079" y="2363336"/>
            <a:ext cx="3464" cy="0"/>
          </a:xfrm>
          <a:prstGeom prst="line">
            <a:avLst/>
          </a:prstGeom>
          <a:solidFill>
            <a:srgbClr val="66AA44"/>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3" name="Line 276"/>
          <p:cNvSpPr>
            <a:spLocks noChangeShapeType="1"/>
          </p:cNvSpPr>
          <p:nvPr/>
        </p:nvSpPr>
        <p:spPr bwMode="auto">
          <a:xfrm>
            <a:off x="4910079" y="2363336"/>
            <a:ext cx="3464" cy="0"/>
          </a:xfrm>
          <a:prstGeom prst="line">
            <a:avLst/>
          </a:prstGeom>
          <a:solidFill>
            <a:srgbClr val="66AA44"/>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4" name="Freeform 277"/>
          <p:cNvSpPr>
            <a:spLocks/>
          </p:cNvSpPr>
          <p:nvPr/>
        </p:nvSpPr>
        <p:spPr bwMode="auto">
          <a:xfrm>
            <a:off x="4373136" y="2287125"/>
            <a:ext cx="620083" cy="536943"/>
          </a:xfrm>
          <a:custGeom>
            <a:avLst/>
            <a:gdLst>
              <a:gd name="T0" fmla="*/ 310 w 358"/>
              <a:gd name="T1" fmla="*/ 44 h 310"/>
              <a:gd name="T2" fmla="*/ 290 w 358"/>
              <a:gd name="T3" fmla="*/ 30 h 310"/>
              <a:gd name="T4" fmla="*/ 270 w 358"/>
              <a:gd name="T5" fmla="*/ 50 h 310"/>
              <a:gd name="T6" fmla="*/ 260 w 358"/>
              <a:gd name="T7" fmla="*/ 66 h 310"/>
              <a:gd name="T8" fmla="*/ 216 w 358"/>
              <a:gd name="T9" fmla="*/ 66 h 310"/>
              <a:gd name="T10" fmla="*/ 198 w 358"/>
              <a:gd name="T11" fmla="*/ 80 h 310"/>
              <a:gd name="T12" fmla="*/ 174 w 358"/>
              <a:gd name="T13" fmla="*/ 86 h 310"/>
              <a:gd name="T14" fmla="*/ 158 w 358"/>
              <a:gd name="T15" fmla="*/ 88 h 310"/>
              <a:gd name="T16" fmla="*/ 154 w 358"/>
              <a:gd name="T17" fmla="*/ 100 h 310"/>
              <a:gd name="T18" fmla="*/ 146 w 358"/>
              <a:gd name="T19" fmla="*/ 110 h 310"/>
              <a:gd name="T20" fmla="*/ 138 w 358"/>
              <a:gd name="T21" fmla="*/ 120 h 310"/>
              <a:gd name="T22" fmla="*/ 130 w 358"/>
              <a:gd name="T23" fmla="*/ 132 h 310"/>
              <a:gd name="T24" fmla="*/ 120 w 358"/>
              <a:gd name="T25" fmla="*/ 142 h 310"/>
              <a:gd name="T26" fmla="*/ 114 w 358"/>
              <a:gd name="T27" fmla="*/ 166 h 310"/>
              <a:gd name="T28" fmla="*/ 122 w 358"/>
              <a:gd name="T29" fmla="*/ 176 h 310"/>
              <a:gd name="T30" fmla="*/ 110 w 358"/>
              <a:gd name="T31" fmla="*/ 178 h 310"/>
              <a:gd name="T32" fmla="*/ 100 w 358"/>
              <a:gd name="T33" fmla="*/ 184 h 310"/>
              <a:gd name="T34" fmla="*/ 104 w 358"/>
              <a:gd name="T35" fmla="*/ 230 h 310"/>
              <a:gd name="T36" fmla="*/ 116 w 358"/>
              <a:gd name="T37" fmla="*/ 262 h 310"/>
              <a:gd name="T38" fmla="*/ 104 w 358"/>
              <a:gd name="T39" fmla="*/ 270 h 310"/>
              <a:gd name="T40" fmla="*/ 94 w 358"/>
              <a:gd name="T41" fmla="*/ 296 h 310"/>
              <a:gd name="T42" fmla="*/ 72 w 358"/>
              <a:gd name="T43" fmla="*/ 294 h 310"/>
              <a:gd name="T44" fmla="*/ 44 w 358"/>
              <a:gd name="T45" fmla="*/ 306 h 310"/>
              <a:gd name="T46" fmla="*/ 20 w 358"/>
              <a:gd name="T47" fmla="*/ 308 h 310"/>
              <a:gd name="T48" fmla="*/ 18 w 358"/>
              <a:gd name="T49" fmla="*/ 290 h 310"/>
              <a:gd name="T50" fmla="*/ 14 w 358"/>
              <a:gd name="T51" fmla="*/ 274 h 310"/>
              <a:gd name="T52" fmla="*/ 12 w 358"/>
              <a:gd name="T53" fmla="*/ 260 h 310"/>
              <a:gd name="T54" fmla="*/ 0 w 358"/>
              <a:gd name="T55" fmla="*/ 246 h 310"/>
              <a:gd name="T56" fmla="*/ 6 w 358"/>
              <a:gd name="T57" fmla="*/ 220 h 310"/>
              <a:gd name="T58" fmla="*/ 18 w 358"/>
              <a:gd name="T59" fmla="*/ 210 h 310"/>
              <a:gd name="T60" fmla="*/ 40 w 358"/>
              <a:gd name="T61" fmla="*/ 204 h 310"/>
              <a:gd name="T62" fmla="*/ 52 w 358"/>
              <a:gd name="T63" fmla="*/ 192 h 310"/>
              <a:gd name="T64" fmla="*/ 66 w 358"/>
              <a:gd name="T65" fmla="*/ 190 h 310"/>
              <a:gd name="T66" fmla="*/ 70 w 358"/>
              <a:gd name="T67" fmla="*/ 172 h 310"/>
              <a:gd name="T68" fmla="*/ 88 w 358"/>
              <a:gd name="T69" fmla="*/ 166 h 310"/>
              <a:gd name="T70" fmla="*/ 98 w 358"/>
              <a:gd name="T71" fmla="*/ 148 h 310"/>
              <a:gd name="T72" fmla="*/ 106 w 358"/>
              <a:gd name="T73" fmla="*/ 120 h 310"/>
              <a:gd name="T74" fmla="*/ 134 w 358"/>
              <a:gd name="T75" fmla="*/ 90 h 310"/>
              <a:gd name="T76" fmla="*/ 164 w 358"/>
              <a:gd name="T77" fmla="*/ 76 h 310"/>
              <a:gd name="T78" fmla="*/ 192 w 358"/>
              <a:gd name="T79" fmla="*/ 68 h 310"/>
              <a:gd name="T80" fmla="*/ 204 w 358"/>
              <a:gd name="T81" fmla="*/ 58 h 310"/>
              <a:gd name="T82" fmla="*/ 216 w 358"/>
              <a:gd name="T83" fmla="*/ 48 h 310"/>
              <a:gd name="T84" fmla="*/ 214 w 358"/>
              <a:gd name="T85" fmla="*/ 32 h 310"/>
              <a:gd name="T86" fmla="*/ 206 w 358"/>
              <a:gd name="T87" fmla="*/ 24 h 310"/>
              <a:gd name="T88" fmla="*/ 220 w 358"/>
              <a:gd name="T89" fmla="*/ 18 h 310"/>
              <a:gd name="T90" fmla="*/ 226 w 358"/>
              <a:gd name="T91" fmla="*/ 14 h 310"/>
              <a:gd name="T92" fmla="*/ 232 w 358"/>
              <a:gd name="T93" fmla="*/ 26 h 310"/>
              <a:gd name="T94" fmla="*/ 234 w 358"/>
              <a:gd name="T95" fmla="*/ 18 h 310"/>
              <a:gd name="T96" fmla="*/ 244 w 358"/>
              <a:gd name="T97" fmla="*/ 22 h 310"/>
              <a:gd name="T98" fmla="*/ 256 w 358"/>
              <a:gd name="T99" fmla="*/ 26 h 310"/>
              <a:gd name="T100" fmla="*/ 258 w 358"/>
              <a:gd name="T101" fmla="*/ 14 h 310"/>
              <a:gd name="T102" fmla="*/ 256 w 358"/>
              <a:gd name="T103" fmla="*/ 6 h 310"/>
              <a:gd name="T104" fmla="*/ 272 w 358"/>
              <a:gd name="T105" fmla="*/ 10 h 310"/>
              <a:gd name="T106" fmla="*/ 282 w 358"/>
              <a:gd name="T107" fmla="*/ 4 h 310"/>
              <a:gd name="T108" fmla="*/ 288 w 358"/>
              <a:gd name="T109" fmla="*/ 10 h 310"/>
              <a:gd name="T110" fmla="*/ 300 w 358"/>
              <a:gd name="T111" fmla="*/ 16 h 310"/>
              <a:gd name="T112" fmla="*/ 316 w 358"/>
              <a:gd name="T113" fmla="*/ 6 h 310"/>
              <a:gd name="T114" fmla="*/ 332 w 358"/>
              <a:gd name="T115" fmla="*/ 16 h 310"/>
              <a:gd name="T116" fmla="*/ 332 w 358"/>
              <a:gd name="T117" fmla="*/ 30 h 310"/>
              <a:gd name="T118" fmla="*/ 340 w 358"/>
              <a:gd name="T119" fmla="*/ 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310">
                <a:moveTo>
                  <a:pt x="302" y="68"/>
                </a:moveTo>
                <a:lnTo>
                  <a:pt x="302" y="68"/>
                </a:lnTo>
                <a:lnTo>
                  <a:pt x="304" y="64"/>
                </a:lnTo>
                <a:lnTo>
                  <a:pt x="304" y="62"/>
                </a:lnTo>
                <a:lnTo>
                  <a:pt x="306" y="58"/>
                </a:lnTo>
                <a:lnTo>
                  <a:pt x="308" y="54"/>
                </a:lnTo>
                <a:lnTo>
                  <a:pt x="308" y="52"/>
                </a:lnTo>
                <a:lnTo>
                  <a:pt x="310" y="50"/>
                </a:lnTo>
                <a:lnTo>
                  <a:pt x="310" y="48"/>
                </a:lnTo>
                <a:lnTo>
                  <a:pt x="310" y="46"/>
                </a:lnTo>
                <a:lnTo>
                  <a:pt x="310" y="44"/>
                </a:lnTo>
                <a:lnTo>
                  <a:pt x="310" y="44"/>
                </a:lnTo>
                <a:lnTo>
                  <a:pt x="310" y="42"/>
                </a:lnTo>
                <a:lnTo>
                  <a:pt x="310" y="42"/>
                </a:lnTo>
                <a:lnTo>
                  <a:pt x="308" y="40"/>
                </a:lnTo>
                <a:lnTo>
                  <a:pt x="308" y="40"/>
                </a:lnTo>
                <a:lnTo>
                  <a:pt x="306" y="38"/>
                </a:lnTo>
                <a:lnTo>
                  <a:pt x="304" y="36"/>
                </a:lnTo>
                <a:lnTo>
                  <a:pt x="302" y="36"/>
                </a:lnTo>
                <a:lnTo>
                  <a:pt x="298" y="34"/>
                </a:lnTo>
                <a:lnTo>
                  <a:pt x="296" y="32"/>
                </a:lnTo>
                <a:lnTo>
                  <a:pt x="294" y="32"/>
                </a:lnTo>
                <a:lnTo>
                  <a:pt x="292" y="32"/>
                </a:lnTo>
                <a:lnTo>
                  <a:pt x="290" y="30"/>
                </a:lnTo>
                <a:lnTo>
                  <a:pt x="288" y="30"/>
                </a:lnTo>
                <a:lnTo>
                  <a:pt x="288" y="30"/>
                </a:lnTo>
                <a:lnTo>
                  <a:pt x="286" y="32"/>
                </a:lnTo>
                <a:lnTo>
                  <a:pt x="286" y="32"/>
                </a:lnTo>
                <a:lnTo>
                  <a:pt x="284" y="32"/>
                </a:lnTo>
                <a:lnTo>
                  <a:pt x="282" y="34"/>
                </a:lnTo>
                <a:lnTo>
                  <a:pt x="280" y="36"/>
                </a:lnTo>
                <a:lnTo>
                  <a:pt x="278" y="38"/>
                </a:lnTo>
                <a:lnTo>
                  <a:pt x="276" y="40"/>
                </a:lnTo>
                <a:lnTo>
                  <a:pt x="274" y="44"/>
                </a:lnTo>
                <a:lnTo>
                  <a:pt x="272" y="48"/>
                </a:lnTo>
                <a:lnTo>
                  <a:pt x="270" y="50"/>
                </a:lnTo>
                <a:lnTo>
                  <a:pt x="270" y="52"/>
                </a:lnTo>
                <a:lnTo>
                  <a:pt x="268" y="54"/>
                </a:lnTo>
                <a:lnTo>
                  <a:pt x="268" y="58"/>
                </a:lnTo>
                <a:lnTo>
                  <a:pt x="266" y="60"/>
                </a:lnTo>
                <a:lnTo>
                  <a:pt x="266" y="62"/>
                </a:lnTo>
                <a:lnTo>
                  <a:pt x="264" y="64"/>
                </a:lnTo>
                <a:lnTo>
                  <a:pt x="264" y="64"/>
                </a:lnTo>
                <a:lnTo>
                  <a:pt x="264" y="64"/>
                </a:lnTo>
                <a:lnTo>
                  <a:pt x="262" y="66"/>
                </a:lnTo>
                <a:lnTo>
                  <a:pt x="262" y="66"/>
                </a:lnTo>
                <a:lnTo>
                  <a:pt x="260" y="66"/>
                </a:lnTo>
                <a:lnTo>
                  <a:pt x="260" y="66"/>
                </a:lnTo>
                <a:lnTo>
                  <a:pt x="256" y="68"/>
                </a:lnTo>
                <a:lnTo>
                  <a:pt x="254" y="68"/>
                </a:lnTo>
                <a:lnTo>
                  <a:pt x="252" y="68"/>
                </a:lnTo>
                <a:lnTo>
                  <a:pt x="248" y="68"/>
                </a:lnTo>
                <a:lnTo>
                  <a:pt x="244" y="68"/>
                </a:lnTo>
                <a:lnTo>
                  <a:pt x="242" y="68"/>
                </a:lnTo>
                <a:lnTo>
                  <a:pt x="240" y="68"/>
                </a:lnTo>
                <a:lnTo>
                  <a:pt x="236" y="66"/>
                </a:lnTo>
                <a:lnTo>
                  <a:pt x="230" y="64"/>
                </a:lnTo>
                <a:lnTo>
                  <a:pt x="224" y="64"/>
                </a:lnTo>
                <a:lnTo>
                  <a:pt x="220" y="62"/>
                </a:lnTo>
                <a:lnTo>
                  <a:pt x="216" y="66"/>
                </a:lnTo>
                <a:lnTo>
                  <a:pt x="214" y="68"/>
                </a:lnTo>
                <a:lnTo>
                  <a:pt x="210" y="70"/>
                </a:lnTo>
                <a:lnTo>
                  <a:pt x="210" y="70"/>
                </a:lnTo>
                <a:lnTo>
                  <a:pt x="208" y="72"/>
                </a:lnTo>
                <a:lnTo>
                  <a:pt x="208" y="74"/>
                </a:lnTo>
                <a:lnTo>
                  <a:pt x="206" y="76"/>
                </a:lnTo>
                <a:lnTo>
                  <a:pt x="206" y="78"/>
                </a:lnTo>
                <a:lnTo>
                  <a:pt x="204" y="78"/>
                </a:lnTo>
                <a:lnTo>
                  <a:pt x="204" y="78"/>
                </a:lnTo>
                <a:lnTo>
                  <a:pt x="202" y="80"/>
                </a:lnTo>
                <a:lnTo>
                  <a:pt x="200" y="80"/>
                </a:lnTo>
                <a:lnTo>
                  <a:pt x="198" y="80"/>
                </a:lnTo>
                <a:lnTo>
                  <a:pt x="196" y="80"/>
                </a:lnTo>
                <a:lnTo>
                  <a:pt x="192" y="78"/>
                </a:lnTo>
                <a:lnTo>
                  <a:pt x="190" y="78"/>
                </a:lnTo>
                <a:lnTo>
                  <a:pt x="190" y="78"/>
                </a:lnTo>
                <a:lnTo>
                  <a:pt x="184" y="80"/>
                </a:lnTo>
                <a:lnTo>
                  <a:pt x="182" y="80"/>
                </a:lnTo>
                <a:lnTo>
                  <a:pt x="180" y="80"/>
                </a:lnTo>
                <a:lnTo>
                  <a:pt x="180" y="80"/>
                </a:lnTo>
                <a:lnTo>
                  <a:pt x="178" y="80"/>
                </a:lnTo>
                <a:lnTo>
                  <a:pt x="178" y="82"/>
                </a:lnTo>
                <a:lnTo>
                  <a:pt x="176" y="84"/>
                </a:lnTo>
                <a:lnTo>
                  <a:pt x="174" y="86"/>
                </a:lnTo>
                <a:lnTo>
                  <a:pt x="172" y="86"/>
                </a:lnTo>
                <a:lnTo>
                  <a:pt x="172" y="88"/>
                </a:lnTo>
                <a:lnTo>
                  <a:pt x="170" y="88"/>
                </a:lnTo>
                <a:lnTo>
                  <a:pt x="168" y="90"/>
                </a:lnTo>
                <a:lnTo>
                  <a:pt x="166" y="90"/>
                </a:lnTo>
                <a:lnTo>
                  <a:pt x="164" y="92"/>
                </a:lnTo>
                <a:lnTo>
                  <a:pt x="164" y="92"/>
                </a:lnTo>
                <a:lnTo>
                  <a:pt x="164" y="92"/>
                </a:lnTo>
                <a:lnTo>
                  <a:pt x="162" y="90"/>
                </a:lnTo>
                <a:lnTo>
                  <a:pt x="160" y="90"/>
                </a:lnTo>
                <a:lnTo>
                  <a:pt x="158" y="90"/>
                </a:lnTo>
                <a:lnTo>
                  <a:pt x="158" y="88"/>
                </a:lnTo>
                <a:lnTo>
                  <a:pt x="156" y="88"/>
                </a:lnTo>
                <a:lnTo>
                  <a:pt x="156" y="88"/>
                </a:lnTo>
                <a:lnTo>
                  <a:pt x="156" y="88"/>
                </a:lnTo>
                <a:lnTo>
                  <a:pt x="154" y="90"/>
                </a:lnTo>
                <a:lnTo>
                  <a:pt x="154" y="90"/>
                </a:lnTo>
                <a:lnTo>
                  <a:pt x="154" y="90"/>
                </a:lnTo>
                <a:lnTo>
                  <a:pt x="154" y="92"/>
                </a:lnTo>
                <a:lnTo>
                  <a:pt x="154" y="92"/>
                </a:lnTo>
                <a:lnTo>
                  <a:pt x="154" y="94"/>
                </a:lnTo>
                <a:lnTo>
                  <a:pt x="154" y="96"/>
                </a:lnTo>
                <a:lnTo>
                  <a:pt x="154" y="98"/>
                </a:lnTo>
                <a:lnTo>
                  <a:pt x="154" y="100"/>
                </a:lnTo>
                <a:lnTo>
                  <a:pt x="154" y="100"/>
                </a:lnTo>
                <a:lnTo>
                  <a:pt x="154" y="102"/>
                </a:lnTo>
                <a:lnTo>
                  <a:pt x="154" y="102"/>
                </a:lnTo>
                <a:lnTo>
                  <a:pt x="152" y="102"/>
                </a:lnTo>
                <a:lnTo>
                  <a:pt x="150" y="104"/>
                </a:lnTo>
                <a:lnTo>
                  <a:pt x="148" y="106"/>
                </a:lnTo>
                <a:lnTo>
                  <a:pt x="148" y="106"/>
                </a:lnTo>
                <a:lnTo>
                  <a:pt x="146" y="106"/>
                </a:lnTo>
                <a:lnTo>
                  <a:pt x="146" y="108"/>
                </a:lnTo>
                <a:lnTo>
                  <a:pt x="146" y="108"/>
                </a:lnTo>
                <a:lnTo>
                  <a:pt x="146" y="110"/>
                </a:lnTo>
                <a:lnTo>
                  <a:pt x="146" y="110"/>
                </a:lnTo>
                <a:lnTo>
                  <a:pt x="146" y="112"/>
                </a:lnTo>
                <a:lnTo>
                  <a:pt x="146" y="114"/>
                </a:lnTo>
                <a:lnTo>
                  <a:pt x="146" y="116"/>
                </a:lnTo>
                <a:lnTo>
                  <a:pt x="144" y="118"/>
                </a:lnTo>
                <a:lnTo>
                  <a:pt x="144" y="118"/>
                </a:lnTo>
                <a:lnTo>
                  <a:pt x="144" y="120"/>
                </a:lnTo>
                <a:lnTo>
                  <a:pt x="144" y="120"/>
                </a:lnTo>
                <a:lnTo>
                  <a:pt x="144" y="120"/>
                </a:lnTo>
                <a:lnTo>
                  <a:pt x="142" y="120"/>
                </a:lnTo>
                <a:lnTo>
                  <a:pt x="140" y="120"/>
                </a:lnTo>
                <a:lnTo>
                  <a:pt x="140" y="120"/>
                </a:lnTo>
                <a:lnTo>
                  <a:pt x="138" y="120"/>
                </a:lnTo>
                <a:lnTo>
                  <a:pt x="136" y="120"/>
                </a:lnTo>
                <a:lnTo>
                  <a:pt x="134" y="120"/>
                </a:lnTo>
                <a:lnTo>
                  <a:pt x="134" y="120"/>
                </a:lnTo>
                <a:lnTo>
                  <a:pt x="134" y="120"/>
                </a:lnTo>
                <a:lnTo>
                  <a:pt x="134" y="120"/>
                </a:lnTo>
                <a:lnTo>
                  <a:pt x="134" y="122"/>
                </a:lnTo>
                <a:lnTo>
                  <a:pt x="132" y="122"/>
                </a:lnTo>
                <a:lnTo>
                  <a:pt x="132" y="124"/>
                </a:lnTo>
                <a:lnTo>
                  <a:pt x="132" y="126"/>
                </a:lnTo>
                <a:lnTo>
                  <a:pt x="132" y="130"/>
                </a:lnTo>
                <a:lnTo>
                  <a:pt x="130" y="130"/>
                </a:lnTo>
                <a:lnTo>
                  <a:pt x="130" y="132"/>
                </a:lnTo>
                <a:lnTo>
                  <a:pt x="130" y="132"/>
                </a:lnTo>
                <a:lnTo>
                  <a:pt x="130" y="132"/>
                </a:lnTo>
                <a:lnTo>
                  <a:pt x="128" y="132"/>
                </a:lnTo>
                <a:lnTo>
                  <a:pt x="126" y="134"/>
                </a:lnTo>
                <a:lnTo>
                  <a:pt x="124" y="134"/>
                </a:lnTo>
                <a:lnTo>
                  <a:pt x="124" y="134"/>
                </a:lnTo>
                <a:lnTo>
                  <a:pt x="122" y="136"/>
                </a:lnTo>
                <a:lnTo>
                  <a:pt x="122" y="136"/>
                </a:lnTo>
                <a:lnTo>
                  <a:pt x="122" y="136"/>
                </a:lnTo>
                <a:lnTo>
                  <a:pt x="122" y="138"/>
                </a:lnTo>
                <a:lnTo>
                  <a:pt x="122" y="140"/>
                </a:lnTo>
                <a:lnTo>
                  <a:pt x="120" y="142"/>
                </a:lnTo>
                <a:lnTo>
                  <a:pt x="120" y="144"/>
                </a:lnTo>
                <a:lnTo>
                  <a:pt x="120" y="150"/>
                </a:lnTo>
                <a:lnTo>
                  <a:pt x="120" y="152"/>
                </a:lnTo>
                <a:lnTo>
                  <a:pt x="120" y="154"/>
                </a:lnTo>
                <a:lnTo>
                  <a:pt x="120" y="156"/>
                </a:lnTo>
                <a:lnTo>
                  <a:pt x="118" y="158"/>
                </a:lnTo>
                <a:lnTo>
                  <a:pt x="116" y="160"/>
                </a:lnTo>
                <a:lnTo>
                  <a:pt x="116" y="162"/>
                </a:lnTo>
                <a:lnTo>
                  <a:pt x="114" y="164"/>
                </a:lnTo>
                <a:lnTo>
                  <a:pt x="114" y="166"/>
                </a:lnTo>
                <a:lnTo>
                  <a:pt x="114" y="166"/>
                </a:lnTo>
                <a:lnTo>
                  <a:pt x="114" y="166"/>
                </a:lnTo>
                <a:lnTo>
                  <a:pt x="114" y="168"/>
                </a:lnTo>
                <a:lnTo>
                  <a:pt x="114" y="168"/>
                </a:lnTo>
                <a:lnTo>
                  <a:pt x="116" y="168"/>
                </a:lnTo>
                <a:lnTo>
                  <a:pt x="116" y="170"/>
                </a:lnTo>
                <a:lnTo>
                  <a:pt x="118" y="170"/>
                </a:lnTo>
                <a:lnTo>
                  <a:pt x="120" y="172"/>
                </a:lnTo>
                <a:lnTo>
                  <a:pt x="122" y="172"/>
                </a:lnTo>
                <a:lnTo>
                  <a:pt x="122" y="172"/>
                </a:lnTo>
                <a:lnTo>
                  <a:pt x="122" y="174"/>
                </a:lnTo>
                <a:lnTo>
                  <a:pt x="122" y="174"/>
                </a:lnTo>
                <a:lnTo>
                  <a:pt x="122" y="174"/>
                </a:lnTo>
                <a:lnTo>
                  <a:pt x="122" y="176"/>
                </a:lnTo>
                <a:lnTo>
                  <a:pt x="122" y="176"/>
                </a:lnTo>
                <a:lnTo>
                  <a:pt x="122" y="176"/>
                </a:lnTo>
                <a:lnTo>
                  <a:pt x="120" y="178"/>
                </a:lnTo>
                <a:lnTo>
                  <a:pt x="120" y="178"/>
                </a:lnTo>
                <a:lnTo>
                  <a:pt x="118" y="178"/>
                </a:lnTo>
                <a:lnTo>
                  <a:pt x="118" y="180"/>
                </a:lnTo>
                <a:lnTo>
                  <a:pt x="116" y="180"/>
                </a:lnTo>
                <a:lnTo>
                  <a:pt x="116" y="180"/>
                </a:lnTo>
                <a:lnTo>
                  <a:pt x="114" y="180"/>
                </a:lnTo>
                <a:lnTo>
                  <a:pt x="114" y="180"/>
                </a:lnTo>
                <a:lnTo>
                  <a:pt x="112" y="178"/>
                </a:lnTo>
                <a:lnTo>
                  <a:pt x="110" y="178"/>
                </a:lnTo>
                <a:lnTo>
                  <a:pt x="108" y="178"/>
                </a:lnTo>
                <a:lnTo>
                  <a:pt x="106" y="176"/>
                </a:lnTo>
                <a:lnTo>
                  <a:pt x="104" y="176"/>
                </a:lnTo>
                <a:lnTo>
                  <a:pt x="104" y="176"/>
                </a:lnTo>
                <a:lnTo>
                  <a:pt x="102" y="176"/>
                </a:lnTo>
                <a:lnTo>
                  <a:pt x="102" y="176"/>
                </a:lnTo>
                <a:lnTo>
                  <a:pt x="102" y="178"/>
                </a:lnTo>
                <a:lnTo>
                  <a:pt x="102" y="178"/>
                </a:lnTo>
                <a:lnTo>
                  <a:pt x="100" y="178"/>
                </a:lnTo>
                <a:lnTo>
                  <a:pt x="100" y="180"/>
                </a:lnTo>
                <a:lnTo>
                  <a:pt x="100" y="182"/>
                </a:lnTo>
                <a:lnTo>
                  <a:pt x="100" y="184"/>
                </a:lnTo>
                <a:lnTo>
                  <a:pt x="98" y="188"/>
                </a:lnTo>
                <a:lnTo>
                  <a:pt x="98" y="188"/>
                </a:lnTo>
                <a:lnTo>
                  <a:pt x="98" y="190"/>
                </a:lnTo>
                <a:lnTo>
                  <a:pt x="98" y="194"/>
                </a:lnTo>
                <a:lnTo>
                  <a:pt x="100" y="196"/>
                </a:lnTo>
                <a:lnTo>
                  <a:pt x="100" y="200"/>
                </a:lnTo>
                <a:lnTo>
                  <a:pt x="102" y="208"/>
                </a:lnTo>
                <a:lnTo>
                  <a:pt x="102" y="214"/>
                </a:lnTo>
                <a:lnTo>
                  <a:pt x="104" y="222"/>
                </a:lnTo>
                <a:lnTo>
                  <a:pt x="104" y="226"/>
                </a:lnTo>
                <a:lnTo>
                  <a:pt x="104" y="228"/>
                </a:lnTo>
                <a:lnTo>
                  <a:pt x="104" y="230"/>
                </a:lnTo>
                <a:lnTo>
                  <a:pt x="106" y="232"/>
                </a:lnTo>
                <a:lnTo>
                  <a:pt x="106" y="234"/>
                </a:lnTo>
                <a:lnTo>
                  <a:pt x="108" y="238"/>
                </a:lnTo>
                <a:lnTo>
                  <a:pt x="110" y="242"/>
                </a:lnTo>
                <a:lnTo>
                  <a:pt x="112" y="244"/>
                </a:lnTo>
                <a:lnTo>
                  <a:pt x="112" y="246"/>
                </a:lnTo>
                <a:lnTo>
                  <a:pt x="114" y="250"/>
                </a:lnTo>
                <a:lnTo>
                  <a:pt x="114" y="252"/>
                </a:lnTo>
                <a:lnTo>
                  <a:pt x="116" y="256"/>
                </a:lnTo>
                <a:lnTo>
                  <a:pt x="116" y="258"/>
                </a:lnTo>
                <a:lnTo>
                  <a:pt x="116" y="260"/>
                </a:lnTo>
                <a:lnTo>
                  <a:pt x="116" y="262"/>
                </a:lnTo>
                <a:lnTo>
                  <a:pt x="116" y="262"/>
                </a:lnTo>
                <a:lnTo>
                  <a:pt x="116" y="262"/>
                </a:lnTo>
                <a:lnTo>
                  <a:pt x="116" y="264"/>
                </a:lnTo>
                <a:lnTo>
                  <a:pt x="116" y="264"/>
                </a:lnTo>
                <a:lnTo>
                  <a:pt x="116" y="266"/>
                </a:lnTo>
                <a:lnTo>
                  <a:pt x="114" y="266"/>
                </a:lnTo>
                <a:lnTo>
                  <a:pt x="114" y="266"/>
                </a:lnTo>
                <a:lnTo>
                  <a:pt x="112" y="268"/>
                </a:lnTo>
                <a:lnTo>
                  <a:pt x="110" y="268"/>
                </a:lnTo>
                <a:lnTo>
                  <a:pt x="108" y="268"/>
                </a:lnTo>
                <a:lnTo>
                  <a:pt x="106" y="270"/>
                </a:lnTo>
                <a:lnTo>
                  <a:pt x="104" y="270"/>
                </a:lnTo>
                <a:lnTo>
                  <a:pt x="102" y="270"/>
                </a:lnTo>
                <a:lnTo>
                  <a:pt x="102" y="272"/>
                </a:lnTo>
                <a:lnTo>
                  <a:pt x="102" y="272"/>
                </a:lnTo>
                <a:lnTo>
                  <a:pt x="102" y="274"/>
                </a:lnTo>
                <a:lnTo>
                  <a:pt x="100" y="276"/>
                </a:lnTo>
                <a:lnTo>
                  <a:pt x="100" y="278"/>
                </a:lnTo>
                <a:lnTo>
                  <a:pt x="100" y="280"/>
                </a:lnTo>
                <a:lnTo>
                  <a:pt x="98" y="284"/>
                </a:lnTo>
                <a:lnTo>
                  <a:pt x="98" y="288"/>
                </a:lnTo>
                <a:lnTo>
                  <a:pt x="98" y="290"/>
                </a:lnTo>
                <a:lnTo>
                  <a:pt x="96" y="292"/>
                </a:lnTo>
                <a:lnTo>
                  <a:pt x="94" y="296"/>
                </a:lnTo>
                <a:lnTo>
                  <a:pt x="92" y="300"/>
                </a:lnTo>
                <a:lnTo>
                  <a:pt x="92" y="298"/>
                </a:lnTo>
                <a:lnTo>
                  <a:pt x="88" y="296"/>
                </a:lnTo>
                <a:lnTo>
                  <a:pt x="86" y="296"/>
                </a:lnTo>
                <a:lnTo>
                  <a:pt x="86" y="294"/>
                </a:lnTo>
                <a:lnTo>
                  <a:pt x="84" y="294"/>
                </a:lnTo>
                <a:lnTo>
                  <a:pt x="82" y="292"/>
                </a:lnTo>
                <a:lnTo>
                  <a:pt x="82" y="292"/>
                </a:lnTo>
                <a:lnTo>
                  <a:pt x="80" y="292"/>
                </a:lnTo>
                <a:lnTo>
                  <a:pt x="78" y="292"/>
                </a:lnTo>
                <a:lnTo>
                  <a:pt x="74" y="294"/>
                </a:lnTo>
                <a:lnTo>
                  <a:pt x="72" y="294"/>
                </a:lnTo>
                <a:lnTo>
                  <a:pt x="68" y="294"/>
                </a:lnTo>
                <a:lnTo>
                  <a:pt x="66" y="296"/>
                </a:lnTo>
                <a:lnTo>
                  <a:pt x="64" y="296"/>
                </a:lnTo>
                <a:lnTo>
                  <a:pt x="60" y="296"/>
                </a:lnTo>
                <a:lnTo>
                  <a:pt x="60" y="298"/>
                </a:lnTo>
                <a:lnTo>
                  <a:pt x="58" y="298"/>
                </a:lnTo>
                <a:lnTo>
                  <a:pt x="56" y="300"/>
                </a:lnTo>
                <a:lnTo>
                  <a:pt x="52" y="302"/>
                </a:lnTo>
                <a:lnTo>
                  <a:pt x="50" y="304"/>
                </a:lnTo>
                <a:lnTo>
                  <a:pt x="50" y="304"/>
                </a:lnTo>
                <a:lnTo>
                  <a:pt x="46" y="306"/>
                </a:lnTo>
                <a:lnTo>
                  <a:pt x="44" y="306"/>
                </a:lnTo>
                <a:lnTo>
                  <a:pt x="40" y="308"/>
                </a:lnTo>
                <a:lnTo>
                  <a:pt x="38" y="308"/>
                </a:lnTo>
                <a:lnTo>
                  <a:pt x="34" y="308"/>
                </a:lnTo>
                <a:lnTo>
                  <a:pt x="32" y="310"/>
                </a:lnTo>
                <a:lnTo>
                  <a:pt x="30" y="310"/>
                </a:lnTo>
                <a:lnTo>
                  <a:pt x="26" y="310"/>
                </a:lnTo>
                <a:lnTo>
                  <a:pt x="24" y="310"/>
                </a:lnTo>
                <a:lnTo>
                  <a:pt x="24" y="310"/>
                </a:lnTo>
                <a:lnTo>
                  <a:pt x="22" y="310"/>
                </a:lnTo>
                <a:lnTo>
                  <a:pt x="22" y="310"/>
                </a:lnTo>
                <a:lnTo>
                  <a:pt x="20" y="310"/>
                </a:lnTo>
                <a:lnTo>
                  <a:pt x="20" y="308"/>
                </a:lnTo>
                <a:lnTo>
                  <a:pt x="20" y="308"/>
                </a:lnTo>
                <a:lnTo>
                  <a:pt x="20" y="306"/>
                </a:lnTo>
                <a:lnTo>
                  <a:pt x="20" y="306"/>
                </a:lnTo>
                <a:lnTo>
                  <a:pt x="20" y="304"/>
                </a:lnTo>
                <a:lnTo>
                  <a:pt x="20" y="300"/>
                </a:lnTo>
                <a:lnTo>
                  <a:pt x="20" y="298"/>
                </a:lnTo>
                <a:lnTo>
                  <a:pt x="20" y="296"/>
                </a:lnTo>
                <a:lnTo>
                  <a:pt x="20" y="294"/>
                </a:lnTo>
                <a:lnTo>
                  <a:pt x="20" y="294"/>
                </a:lnTo>
                <a:lnTo>
                  <a:pt x="20" y="292"/>
                </a:lnTo>
                <a:lnTo>
                  <a:pt x="20" y="292"/>
                </a:lnTo>
                <a:lnTo>
                  <a:pt x="18" y="290"/>
                </a:lnTo>
                <a:lnTo>
                  <a:pt x="18" y="290"/>
                </a:lnTo>
                <a:lnTo>
                  <a:pt x="16" y="290"/>
                </a:lnTo>
                <a:lnTo>
                  <a:pt x="14" y="288"/>
                </a:lnTo>
                <a:lnTo>
                  <a:pt x="14" y="288"/>
                </a:lnTo>
                <a:lnTo>
                  <a:pt x="12" y="288"/>
                </a:lnTo>
                <a:lnTo>
                  <a:pt x="12" y="286"/>
                </a:lnTo>
                <a:lnTo>
                  <a:pt x="12" y="286"/>
                </a:lnTo>
                <a:lnTo>
                  <a:pt x="12" y="284"/>
                </a:lnTo>
                <a:lnTo>
                  <a:pt x="12" y="282"/>
                </a:lnTo>
                <a:lnTo>
                  <a:pt x="12" y="280"/>
                </a:lnTo>
                <a:lnTo>
                  <a:pt x="12" y="276"/>
                </a:lnTo>
                <a:lnTo>
                  <a:pt x="14" y="274"/>
                </a:lnTo>
                <a:lnTo>
                  <a:pt x="16" y="270"/>
                </a:lnTo>
                <a:lnTo>
                  <a:pt x="16" y="268"/>
                </a:lnTo>
                <a:lnTo>
                  <a:pt x="16" y="266"/>
                </a:lnTo>
                <a:lnTo>
                  <a:pt x="16" y="264"/>
                </a:lnTo>
                <a:lnTo>
                  <a:pt x="16" y="262"/>
                </a:lnTo>
                <a:lnTo>
                  <a:pt x="16" y="262"/>
                </a:lnTo>
                <a:lnTo>
                  <a:pt x="16" y="260"/>
                </a:lnTo>
                <a:lnTo>
                  <a:pt x="16" y="260"/>
                </a:lnTo>
                <a:lnTo>
                  <a:pt x="16" y="260"/>
                </a:lnTo>
                <a:lnTo>
                  <a:pt x="14" y="260"/>
                </a:lnTo>
                <a:lnTo>
                  <a:pt x="14" y="260"/>
                </a:lnTo>
                <a:lnTo>
                  <a:pt x="12" y="260"/>
                </a:lnTo>
                <a:lnTo>
                  <a:pt x="10" y="260"/>
                </a:lnTo>
                <a:lnTo>
                  <a:pt x="8" y="260"/>
                </a:lnTo>
                <a:lnTo>
                  <a:pt x="8" y="260"/>
                </a:lnTo>
                <a:lnTo>
                  <a:pt x="6" y="260"/>
                </a:lnTo>
                <a:lnTo>
                  <a:pt x="6" y="260"/>
                </a:lnTo>
                <a:lnTo>
                  <a:pt x="6" y="258"/>
                </a:lnTo>
                <a:lnTo>
                  <a:pt x="4" y="258"/>
                </a:lnTo>
                <a:lnTo>
                  <a:pt x="4" y="256"/>
                </a:lnTo>
                <a:lnTo>
                  <a:pt x="2" y="254"/>
                </a:lnTo>
                <a:lnTo>
                  <a:pt x="2" y="252"/>
                </a:lnTo>
                <a:lnTo>
                  <a:pt x="2" y="248"/>
                </a:lnTo>
                <a:lnTo>
                  <a:pt x="0" y="246"/>
                </a:lnTo>
                <a:lnTo>
                  <a:pt x="0" y="244"/>
                </a:lnTo>
                <a:lnTo>
                  <a:pt x="0" y="240"/>
                </a:lnTo>
                <a:lnTo>
                  <a:pt x="0" y="238"/>
                </a:lnTo>
                <a:lnTo>
                  <a:pt x="0" y="234"/>
                </a:lnTo>
                <a:lnTo>
                  <a:pt x="0" y="232"/>
                </a:lnTo>
                <a:lnTo>
                  <a:pt x="2" y="230"/>
                </a:lnTo>
                <a:lnTo>
                  <a:pt x="2" y="226"/>
                </a:lnTo>
                <a:lnTo>
                  <a:pt x="2" y="224"/>
                </a:lnTo>
                <a:lnTo>
                  <a:pt x="4" y="222"/>
                </a:lnTo>
                <a:lnTo>
                  <a:pt x="4" y="222"/>
                </a:lnTo>
                <a:lnTo>
                  <a:pt x="4" y="220"/>
                </a:lnTo>
                <a:lnTo>
                  <a:pt x="6" y="220"/>
                </a:lnTo>
                <a:lnTo>
                  <a:pt x="6" y="220"/>
                </a:lnTo>
                <a:lnTo>
                  <a:pt x="8" y="220"/>
                </a:lnTo>
                <a:lnTo>
                  <a:pt x="10" y="218"/>
                </a:lnTo>
                <a:lnTo>
                  <a:pt x="12" y="218"/>
                </a:lnTo>
                <a:lnTo>
                  <a:pt x="14" y="218"/>
                </a:lnTo>
                <a:lnTo>
                  <a:pt x="14" y="218"/>
                </a:lnTo>
                <a:lnTo>
                  <a:pt x="16" y="218"/>
                </a:lnTo>
                <a:lnTo>
                  <a:pt x="16" y="218"/>
                </a:lnTo>
                <a:lnTo>
                  <a:pt x="16" y="216"/>
                </a:lnTo>
                <a:lnTo>
                  <a:pt x="16" y="216"/>
                </a:lnTo>
                <a:lnTo>
                  <a:pt x="16" y="212"/>
                </a:lnTo>
                <a:lnTo>
                  <a:pt x="18" y="210"/>
                </a:lnTo>
                <a:lnTo>
                  <a:pt x="18" y="210"/>
                </a:lnTo>
                <a:lnTo>
                  <a:pt x="18" y="208"/>
                </a:lnTo>
                <a:lnTo>
                  <a:pt x="20" y="208"/>
                </a:lnTo>
                <a:lnTo>
                  <a:pt x="20" y="206"/>
                </a:lnTo>
                <a:lnTo>
                  <a:pt x="22" y="206"/>
                </a:lnTo>
                <a:lnTo>
                  <a:pt x="24" y="206"/>
                </a:lnTo>
                <a:lnTo>
                  <a:pt x="28" y="204"/>
                </a:lnTo>
                <a:lnTo>
                  <a:pt x="32" y="204"/>
                </a:lnTo>
                <a:lnTo>
                  <a:pt x="34" y="204"/>
                </a:lnTo>
                <a:lnTo>
                  <a:pt x="34" y="204"/>
                </a:lnTo>
                <a:lnTo>
                  <a:pt x="38" y="204"/>
                </a:lnTo>
                <a:lnTo>
                  <a:pt x="40" y="204"/>
                </a:lnTo>
                <a:lnTo>
                  <a:pt x="42" y="202"/>
                </a:lnTo>
                <a:lnTo>
                  <a:pt x="44" y="202"/>
                </a:lnTo>
                <a:lnTo>
                  <a:pt x="44" y="202"/>
                </a:lnTo>
                <a:lnTo>
                  <a:pt x="46" y="202"/>
                </a:lnTo>
                <a:lnTo>
                  <a:pt x="46" y="200"/>
                </a:lnTo>
                <a:lnTo>
                  <a:pt x="48" y="198"/>
                </a:lnTo>
                <a:lnTo>
                  <a:pt x="48" y="196"/>
                </a:lnTo>
                <a:lnTo>
                  <a:pt x="50" y="196"/>
                </a:lnTo>
                <a:lnTo>
                  <a:pt x="50" y="194"/>
                </a:lnTo>
                <a:lnTo>
                  <a:pt x="50" y="194"/>
                </a:lnTo>
                <a:lnTo>
                  <a:pt x="52" y="194"/>
                </a:lnTo>
                <a:lnTo>
                  <a:pt x="52" y="192"/>
                </a:lnTo>
                <a:lnTo>
                  <a:pt x="54" y="192"/>
                </a:lnTo>
                <a:lnTo>
                  <a:pt x="56" y="192"/>
                </a:lnTo>
                <a:lnTo>
                  <a:pt x="58" y="194"/>
                </a:lnTo>
                <a:lnTo>
                  <a:pt x="60" y="194"/>
                </a:lnTo>
                <a:lnTo>
                  <a:pt x="62" y="194"/>
                </a:lnTo>
                <a:lnTo>
                  <a:pt x="64" y="194"/>
                </a:lnTo>
                <a:lnTo>
                  <a:pt x="64" y="192"/>
                </a:lnTo>
                <a:lnTo>
                  <a:pt x="66" y="192"/>
                </a:lnTo>
                <a:lnTo>
                  <a:pt x="66" y="192"/>
                </a:lnTo>
                <a:lnTo>
                  <a:pt x="66" y="192"/>
                </a:lnTo>
                <a:lnTo>
                  <a:pt x="66" y="190"/>
                </a:lnTo>
                <a:lnTo>
                  <a:pt x="66" y="190"/>
                </a:lnTo>
                <a:lnTo>
                  <a:pt x="66" y="188"/>
                </a:lnTo>
                <a:lnTo>
                  <a:pt x="66" y="186"/>
                </a:lnTo>
                <a:lnTo>
                  <a:pt x="66" y="184"/>
                </a:lnTo>
                <a:lnTo>
                  <a:pt x="66" y="180"/>
                </a:lnTo>
                <a:lnTo>
                  <a:pt x="66" y="178"/>
                </a:lnTo>
                <a:lnTo>
                  <a:pt x="66" y="176"/>
                </a:lnTo>
                <a:lnTo>
                  <a:pt x="66" y="176"/>
                </a:lnTo>
                <a:lnTo>
                  <a:pt x="66" y="176"/>
                </a:lnTo>
                <a:lnTo>
                  <a:pt x="68" y="174"/>
                </a:lnTo>
                <a:lnTo>
                  <a:pt x="68" y="174"/>
                </a:lnTo>
                <a:lnTo>
                  <a:pt x="68" y="174"/>
                </a:lnTo>
                <a:lnTo>
                  <a:pt x="70" y="172"/>
                </a:lnTo>
                <a:lnTo>
                  <a:pt x="72" y="172"/>
                </a:lnTo>
                <a:lnTo>
                  <a:pt x="74" y="172"/>
                </a:lnTo>
                <a:lnTo>
                  <a:pt x="78" y="172"/>
                </a:lnTo>
                <a:lnTo>
                  <a:pt x="80" y="170"/>
                </a:lnTo>
                <a:lnTo>
                  <a:pt x="84" y="170"/>
                </a:lnTo>
                <a:lnTo>
                  <a:pt x="84" y="170"/>
                </a:lnTo>
                <a:lnTo>
                  <a:pt x="86" y="170"/>
                </a:lnTo>
                <a:lnTo>
                  <a:pt x="86" y="168"/>
                </a:lnTo>
                <a:lnTo>
                  <a:pt x="88" y="168"/>
                </a:lnTo>
                <a:lnTo>
                  <a:pt x="88" y="168"/>
                </a:lnTo>
                <a:lnTo>
                  <a:pt x="88" y="166"/>
                </a:lnTo>
                <a:lnTo>
                  <a:pt x="88" y="166"/>
                </a:lnTo>
                <a:lnTo>
                  <a:pt x="88" y="164"/>
                </a:lnTo>
                <a:lnTo>
                  <a:pt x="88" y="162"/>
                </a:lnTo>
                <a:lnTo>
                  <a:pt x="88" y="160"/>
                </a:lnTo>
                <a:lnTo>
                  <a:pt x="88" y="158"/>
                </a:lnTo>
                <a:lnTo>
                  <a:pt x="90" y="156"/>
                </a:lnTo>
                <a:lnTo>
                  <a:pt x="90" y="154"/>
                </a:lnTo>
                <a:lnTo>
                  <a:pt x="90" y="154"/>
                </a:lnTo>
                <a:lnTo>
                  <a:pt x="90" y="154"/>
                </a:lnTo>
                <a:lnTo>
                  <a:pt x="92" y="152"/>
                </a:lnTo>
                <a:lnTo>
                  <a:pt x="94" y="152"/>
                </a:lnTo>
                <a:lnTo>
                  <a:pt x="94" y="150"/>
                </a:lnTo>
                <a:lnTo>
                  <a:pt x="98" y="148"/>
                </a:lnTo>
                <a:lnTo>
                  <a:pt x="100" y="148"/>
                </a:lnTo>
                <a:lnTo>
                  <a:pt x="100" y="146"/>
                </a:lnTo>
                <a:lnTo>
                  <a:pt x="100" y="146"/>
                </a:lnTo>
                <a:lnTo>
                  <a:pt x="102" y="144"/>
                </a:lnTo>
                <a:lnTo>
                  <a:pt x="102" y="142"/>
                </a:lnTo>
                <a:lnTo>
                  <a:pt x="102" y="140"/>
                </a:lnTo>
                <a:lnTo>
                  <a:pt x="102" y="136"/>
                </a:lnTo>
                <a:lnTo>
                  <a:pt x="104" y="132"/>
                </a:lnTo>
                <a:lnTo>
                  <a:pt x="104" y="130"/>
                </a:lnTo>
                <a:lnTo>
                  <a:pt x="106" y="126"/>
                </a:lnTo>
                <a:lnTo>
                  <a:pt x="106" y="122"/>
                </a:lnTo>
                <a:lnTo>
                  <a:pt x="106" y="120"/>
                </a:lnTo>
                <a:lnTo>
                  <a:pt x="108" y="120"/>
                </a:lnTo>
                <a:lnTo>
                  <a:pt x="108" y="118"/>
                </a:lnTo>
                <a:lnTo>
                  <a:pt x="110" y="116"/>
                </a:lnTo>
                <a:lnTo>
                  <a:pt x="112" y="114"/>
                </a:lnTo>
                <a:lnTo>
                  <a:pt x="114" y="112"/>
                </a:lnTo>
                <a:lnTo>
                  <a:pt x="120" y="108"/>
                </a:lnTo>
                <a:lnTo>
                  <a:pt x="120" y="106"/>
                </a:lnTo>
                <a:lnTo>
                  <a:pt x="122" y="104"/>
                </a:lnTo>
                <a:lnTo>
                  <a:pt x="126" y="100"/>
                </a:lnTo>
                <a:lnTo>
                  <a:pt x="128" y="96"/>
                </a:lnTo>
                <a:lnTo>
                  <a:pt x="132" y="92"/>
                </a:lnTo>
                <a:lnTo>
                  <a:pt x="134" y="90"/>
                </a:lnTo>
                <a:lnTo>
                  <a:pt x="136" y="88"/>
                </a:lnTo>
                <a:lnTo>
                  <a:pt x="138" y="86"/>
                </a:lnTo>
                <a:lnTo>
                  <a:pt x="142" y="84"/>
                </a:lnTo>
                <a:lnTo>
                  <a:pt x="144" y="82"/>
                </a:lnTo>
                <a:lnTo>
                  <a:pt x="146" y="80"/>
                </a:lnTo>
                <a:lnTo>
                  <a:pt x="148" y="80"/>
                </a:lnTo>
                <a:lnTo>
                  <a:pt x="150" y="78"/>
                </a:lnTo>
                <a:lnTo>
                  <a:pt x="152" y="78"/>
                </a:lnTo>
                <a:lnTo>
                  <a:pt x="154" y="78"/>
                </a:lnTo>
                <a:lnTo>
                  <a:pt x="156" y="78"/>
                </a:lnTo>
                <a:lnTo>
                  <a:pt x="158" y="78"/>
                </a:lnTo>
                <a:lnTo>
                  <a:pt x="164" y="76"/>
                </a:lnTo>
                <a:lnTo>
                  <a:pt x="168" y="76"/>
                </a:lnTo>
                <a:lnTo>
                  <a:pt x="170" y="76"/>
                </a:lnTo>
                <a:lnTo>
                  <a:pt x="170" y="76"/>
                </a:lnTo>
                <a:lnTo>
                  <a:pt x="172" y="74"/>
                </a:lnTo>
                <a:lnTo>
                  <a:pt x="174" y="74"/>
                </a:lnTo>
                <a:lnTo>
                  <a:pt x="178" y="72"/>
                </a:lnTo>
                <a:lnTo>
                  <a:pt x="180" y="70"/>
                </a:lnTo>
                <a:lnTo>
                  <a:pt x="180" y="70"/>
                </a:lnTo>
                <a:lnTo>
                  <a:pt x="182" y="70"/>
                </a:lnTo>
                <a:lnTo>
                  <a:pt x="182" y="70"/>
                </a:lnTo>
                <a:lnTo>
                  <a:pt x="186" y="70"/>
                </a:lnTo>
                <a:lnTo>
                  <a:pt x="192" y="68"/>
                </a:lnTo>
                <a:lnTo>
                  <a:pt x="194" y="68"/>
                </a:lnTo>
                <a:lnTo>
                  <a:pt x="198" y="68"/>
                </a:lnTo>
                <a:lnTo>
                  <a:pt x="198" y="68"/>
                </a:lnTo>
                <a:lnTo>
                  <a:pt x="200" y="68"/>
                </a:lnTo>
                <a:lnTo>
                  <a:pt x="202" y="66"/>
                </a:lnTo>
                <a:lnTo>
                  <a:pt x="202" y="66"/>
                </a:lnTo>
                <a:lnTo>
                  <a:pt x="202" y="66"/>
                </a:lnTo>
                <a:lnTo>
                  <a:pt x="202" y="64"/>
                </a:lnTo>
                <a:lnTo>
                  <a:pt x="204" y="64"/>
                </a:lnTo>
                <a:lnTo>
                  <a:pt x="204" y="62"/>
                </a:lnTo>
                <a:lnTo>
                  <a:pt x="204" y="60"/>
                </a:lnTo>
                <a:lnTo>
                  <a:pt x="204" y="58"/>
                </a:lnTo>
                <a:lnTo>
                  <a:pt x="204" y="56"/>
                </a:lnTo>
                <a:lnTo>
                  <a:pt x="206" y="54"/>
                </a:lnTo>
                <a:lnTo>
                  <a:pt x="206" y="54"/>
                </a:lnTo>
                <a:lnTo>
                  <a:pt x="206" y="54"/>
                </a:lnTo>
                <a:lnTo>
                  <a:pt x="206" y="54"/>
                </a:lnTo>
                <a:lnTo>
                  <a:pt x="206" y="52"/>
                </a:lnTo>
                <a:lnTo>
                  <a:pt x="208" y="52"/>
                </a:lnTo>
                <a:lnTo>
                  <a:pt x="210" y="52"/>
                </a:lnTo>
                <a:lnTo>
                  <a:pt x="212" y="50"/>
                </a:lnTo>
                <a:lnTo>
                  <a:pt x="214" y="50"/>
                </a:lnTo>
                <a:lnTo>
                  <a:pt x="216" y="50"/>
                </a:lnTo>
                <a:lnTo>
                  <a:pt x="216" y="48"/>
                </a:lnTo>
                <a:lnTo>
                  <a:pt x="218" y="48"/>
                </a:lnTo>
                <a:lnTo>
                  <a:pt x="218" y="48"/>
                </a:lnTo>
                <a:lnTo>
                  <a:pt x="218" y="48"/>
                </a:lnTo>
                <a:lnTo>
                  <a:pt x="218" y="46"/>
                </a:lnTo>
                <a:lnTo>
                  <a:pt x="218" y="46"/>
                </a:lnTo>
                <a:lnTo>
                  <a:pt x="218" y="44"/>
                </a:lnTo>
                <a:lnTo>
                  <a:pt x="218" y="42"/>
                </a:lnTo>
                <a:lnTo>
                  <a:pt x="218" y="40"/>
                </a:lnTo>
                <a:lnTo>
                  <a:pt x="218" y="38"/>
                </a:lnTo>
                <a:lnTo>
                  <a:pt x="216" y="36"/>
                </a:lnTo>
                <a:lnTo>
                  <a:pt x="216" y="34"/>
                </a:lnTo>
                <a:lnTo>
                  <a:pt x="214" y="32"/>
                </a:lnTo>
                <a:lnTo>
                  <a:pt x="214" y="32"/>
                </a:lnTo>
                <a:lnTo>
                  <a:pt x="214" y="32"/>
                </a:lnTo>
                <a:lnTo>
                  <a:pt x="212" y="30"/>
                </a:lnTo>
                <a:lnTo>
                  <a:pt x="208" y="28"/>
                </a:lnTo>
                <a:lnTo>
                  <a:pt x="208" y="28"/>
                </a:lnTo>
                <a:lnTo>
                  <a:pt x="206" y="26"/>
                </a:lnTo>
                <a:lnTo>
                  <a:pt x="206" y="26"/>
                </a:lnTo>
                <a:lnTo>
                  <a:pt x="204" y="26"/>
                </a:lnTo>
                <a:lnTo>
                  <a:pt x="204" y="26"/>
                </a:lnTo>
                <a:lnTo>
                  <a:pt x="204" y="24"/>
                </a:lnTo>
                <a:lnTo>
                  <a:pt x="204" y="24"/>
                </a:lnTo>
                <a:lnTo>
                  <a:pt x="206" y="24"/>
                </a:lnTo>
                <a:lnTo>
                  <a:pt x="206" y="22"/>
                </a:lnTo>
                <a:lnTo>
                  <a:pt x="206" y="22"/>
                </a:lnTo>
                <a:lnTo>
                  <a:pt x="208" y="22"/>
                </a:lnTo>
                <a:lnTo>
                  <a:pt x="212" y="22"/>
                </a:lnTo>
                <a:lnTo>
                  <a:pt x="214" y="22"/>
                </a:lnTo>
                <a:lnTo>
                  <a:pt x="216" y="20"/>
                </a:lnTo>
                <a:lnTo>
                  <a:pt x="218" y="20"/>
                </a:lnTo>
                <a:lnTo>
                  <a:pt x="220" y="20"/>
                </a:lnTo>
                <a:lnTo>
                  <a:pt x="220" y="20"/>
                </a:lnTo>
                <a:lnTo>
                  <a:pt x="220" y="20"/>
                </a:lnTo>
                <a:lnTo>
                  <a:pt x="220" y="18"/>
                </a:lnTo>
                <a:lnTo>
                  <a:pt x="220" y="18"/>
                </a:lnTo>
                <a:lnTo>
                  <a:pt x="222" y="14"/>
                </a:lnTo>
                <a:lnTo>
                  <a:pt x="222" y="12"/>
                </a:lnTo>
                <a:lnTo>
                  <a:pt x="222" y="10"/>
                </a:lnTo>
                <a:lnTo>
                  <a:pt x="224" y="10"/>
                </a:lnTo>
                <a:lnTo>
                  <a:pt x="224" y="10"/>
                </a:lnTo>
                <a:lnTo>
                  <a:pt x="224" y="10"/>
                </a:lnTo>
                <a:lnTo>
                  <a:pt x="224" y="10"/>
                </a:lnTo>
                <a:lnTo>
                  <a:pt x="226" y="10"/>
                </a:lnTo>
                <a:lnTo>
                  <a:pt x="226" y="10"/>
                </a:lnTo>
                <a:lnTo>
                  <a:pt x="226" y="10"/>
                </a:lnTo>
                <a:lnTo>
                  <a:pt x="226" y="12"/>
                </a:lnTo>
                <a:lnTo>
                  <a:pt x="226" y="14"/>
                </a:lnTo>
                <a:lnTo>
                  <a:pt x="226" y="16"/>
                </a:lnTo>
                <a:lnTo>
                  <a:pt x="226" y="18"/>
                </a:lnTo>
                <a:lnTo>
                  <a:pt x="226" y="20"/>
                </a:lnTo>
                <a:lnTo>
                  <a:pt x="226" y="20"/>
                </a:lnTo>
                <a:lnTo>
                  <a:pt x="226" y="22"/>
                </a:lnTo>
                <a:lnTo>
                  <a:pt x="226" y="22"/>
                </a:lnTo>
                <a:lnTo>
                  <a:pt x="228" y="24"/>
                </a:lnTo>
                <a:lnTo>
                  <a:pt x="228" y="24"/>
                </a:lnTo>
                <a:lnTo>
                  <a:pt x="228" y="24"/>
                </a:lnTo>
                <a:lnTo>
                  <a:pt x="230" y="26"/>
                </a:lnTo>
                <a:lnTo>
                  <a:pt x="230" y="26"/>
                </a:lnTo>
                <a:lnTo>
                  <a:pt x="232" y="26"/>
                </a:lnTo>
                <a:lnTo>
                  <a:pt x="232" y="26"/>
                </a:lnTo>
                <a:lnTo>
                  <a:pt x="234" y="26"/>
                </a:lnTo>
                <a:lnTo>
                  <a:pt x="234" y="26"/>
                </a:lnTo>
                <a:lnTo>
                  <a:pt x="236" y="26"/>
                </a:lnTo>
                <a:lnTo>
                  <a:pt x="236" y="26"/>
                </a:lnTo>
                <a:lnTo>
                  <a:pt x="236" y="24"/>
                </a:lnTo>
                <a:lnTo>
                  <a:pt x="236" y="24"/>
                </a:lnTo>
                <a:lnTo>
                  <a:pt x="234" y="22"/>
                </a:lnTo>
                <a:lnTo>
                  <a:pt x="234" y="20"/>
                </a:lnTo>
                <a:lnTo>
                  <a:pt x="234" y="20"/>
                </a:lnTo>
                <a:lnTo>
                  <a:pt x="234" y="18"/>
                </a:lnTo>
                <a:lnTo>
                  <a:pt x="234" y="18"/>
                </a:lnTo>
                <a:lnTo>
                  <a:pt x="234" y="18"/>
                </a:lnTo>
                <a:lnTo>
                  <a:pt x="236" y="18"/>
                </a:lnTo>
                <a:lnTo>
                  <a:pt x="236" y="18"/>
                </a:lnTo>
                <a:lnTo>
                  <a:pt x="238" y="18"/>
                </a:lnTo>
                <a:lnTo>
                  <a:pt x="238" y="18"/>
                </a:lnTo>
                <a:lnTo>
                  <a:pt x="240" y="18"/>
                </a:lnTo>
                <a:lnTo>
                  <a:pt x="240" y="18"/>
                </a:lnTo>
                <a:lnTo>
                  <a:pt x="242" y="18"/>
                </a:lnTo>
                <a:lnTo>
                  <a:pt x="242" y="18"/>
                </a:lnTo>
                <a:lnTo>
                  <a:pt x="242" y="18"/>
                </a:lnTo>
                <a:lnTo>
                  <a:pt x="242" y="20"/>
                </a:lnTo>
                <a:lnTo>
                  <a:pt x="244" y="22"/>
                </a:lnTo>
                <a:lnTo>
                  <a:pt x="244" y="24"/>
                </a:lnTo>
                <a:lnTo>
                  <a:pt x="244" y="24"/>
                </a:lnTo>
                <a:lnTo>
                  <a:pt x="244" y="24"/>
                </a:lnTo>
                <a:lnTo>
                  <a:pt x="246" y="26"/>
                </a:lnTo>
                <a:lnTo>
                  <a:pt x="246" y="26"/>
                </a:lnTo>
                <a:lnTo>
                  <a:pt x="248" y="26"/>
                </a:lnTo>
                <a:lnTo>
                  <a:pt x="250" y="26"/>
                </a:lnTo>
                <a:lnTo>
                  <a:pt x="252" y="28"/>
                </a:lnTo>
                <a:lnTo>
                  <a:pt x="252" y="28"/>
                </a:lnTo>
                <a:lnTo>
                  <a:pt x="254" y="28"/>
                </a:lnTo>
                <a:lnTo>
                  <a:pt x="254" y="28"/>
                </a:lnTo>
                <a:lnTo>
                  <a:pt x="256" y="26"/>
                </a:lnTo>
                <a:lnTo>
                  <a:pt x="256" y="26"/>
                </a:lnTo>
                <a:lnTo>
                  <a:pt x="256" y="26"/>
                </a:lnTo>
                <a:lnTo>
                  <a:pt x="258" y="24"/>
                </a:lnTo>
                <a:lnTo>
                  <a:pt x="258" y="22"/>
                </a:lnTo>
                <a:lnTo>
                  <a:pt x="260" y="20"/>
                </a:lnTo>
                <a:lnTo>
                  <a:pt x="260" y="18"/>
                </a:lnTo>
                <a:lnTo>
                  <a:pt x="260" y="18"/>
                </a:lnTo>
                <a:lnTo>
                  <a:pt x="260" y="16"/>
                </a:lnTo>
                <a:lnTo>
                  <a:pt x="260" y="16"/>
                </a:lnTo>
                <a:lnTo>
                  <a:pt x="260" y="16"/>
                </a:lnTo>
                <a:lnTo>
                  <a:pt x="260" y="16"/>
                </a:lnTo>
                <a:lnTo>
                  <a:pt x="258" y="14"/>
                </a:lnTo>
                <a:lnTo>
                  <a:pt x="258" y="14"/>
                </a:lnTo>
                <a:lnTo>
                  <a:pt x="256" y="14"/>
                </a:lnTo>
                <a:lnTo>
                  <a:pt x="254" y="12"/>
                </a:lnTo>
                <a:lnTo>
                  <a:pt x="254" y="12"/>
                </a:lnTo>
                <a:lnTo>
                  <a:pt x="252" y="12"/>
                </a:lnTo>
                <a:lnTo>
                  <a:pt x="252" y="12"/>
                </a:lnTo>
                <a:lnTo>
                  <a:pt x="252" y="10"/>
                </a:lnTo>
                <a:lnTo>
                  <a:pt x="252" y="10"/>
                </a:lnTo>
                <a:lnTo>
                  <a:pt x="252" y="10"/>
                </a:lnTo>
                <a:lnTo>
                  <a:pt x="254" y="8"/>
                </a:lnTo>
                <a:lnTo>
                  <a:pt x="254" y="8"/>
                </a:lnTo>
                <a:lnTo>
                  <a:pt x="256" y="6"/>
                </a:lnTo>
                <a:lnTo>
                  <a:pt x="258" y="6"/>
                </a:lnTo>
                <a:lnTo>
                  <a:pt x="260" y="4"/>
                </a:lnTo>
                <a:lnTo>
                  <a:pt x="262" y="4"/>
                </a:lnTo>
                <a:lnTo>
                  <a:pt x="264" y="4"/>
                </a:lnTo>
                <a:lnTo>
                  <a:pt x="264" y="4"/>
                </a:lnTo>
                <a:lnTo>
                  <a:pt x="266" y="4"/>
                </a:lnTo>
                <a:lnTo>
                  <a:pt x="266" y="4"/>
                </a:lnTo>
                <a:lnTo>
                  <a:pt x="268" y="4"/>
                </a:lnTo>
                <a:lnTo>
                  <a:pt x="268" y="4"/>
                </a:lnTo>
                <a:lnTo>
                  <a:pt x="270" y="6"/>
                </a:lnTo>
                <a:lnTo>
                  <a:pt x="272" y="8"/>
                </a:lnTo>
                <a:lnTo>
                  <a:pt x="272" y="10"/>
                </a:lnTo>
                <a:lnTo>
                  <a:pt x="274" y="12"/>
                </a:lnTo>
                <a:lnTo>
                  <a:pt x="276" y="12"/>
                </a:lnTo>
                <a:lnTo>
                  <a:pt x="276" y="12"/>
                </a:lnTo>
                <a:lnTo>
                  <a:pt x="276" y="14"/>
                </a:lnTo>
                <a:lnTo>
                  <a:pt x="278" y="14"/>
                </a:lnTo>
                <a:lnTo>
                  <a:pt x="278" y="12"/>
                </a:lnTo>
                <a:lnTo>
                  <a:pt x="278" y="12"/>
                </a:lnTo>
                <a:lnTo>
                  <a:pt x="280" y="12"/>
                </a:lnTo>
                <a:lnTo>
                  <a:pt x="280" y="10"/>
                </a:lnTo>
                <a:lnTo>
                  <a:pt x="280" y="8"/>
                </a:lnTo>
                <a:lnTo>
                  <a:pt x="282" y="6"/>
                </a:lnTo>
                <a:lnTo>
                  <a:pt x="282" y="4"/>
                </a:lnTo>
                <a:lnTo>
                  <a:pt x="282" y="2"/>
                </a:lnTo>
                <a:lnTo>
                  <a:pt x="284" y="2"/>
                </a:lnTo>
                <a:lnTo>
                  <a:pt x="284" y="0"/>
                </a:lnTo>
                <a:lnTo>
                  <a:pt x="284" y="0"/>
                </a:lnTo>
                <a:lnTo>
                  <a:pt x="286" y="0"/>
                </a:lnTo>
                <a:lnTo>
                  <a:pt x="286" y="0"/>
                </a:lnTo>
                <a:lnTo>
                  <a:pt x="286" y="2"/>
                </a:lnTo>
                <a:lnTo>
                  <a:pt x="286" y="2"/>
                </a:lnTo>
                <a:lnTo>
                  <a:pt x="286" y="2"/>
                </a:lnTo>
                <a:lnTo>
                  <a:pt x="288" y="4"/>
                </a:lnTo>
                <a:lnTo>
                  <a:pt x="288" y="6"/>
                </a:lnTo>
                <a:lnTo>
                  <a:pt x="288" y="10"/>
                </a:lnTo>
                <a:lnTo>
                  <a:pt x="288" y="12"/>
                </a:lnTo>
                <a:lnTo>
                  <a:pt x="288" y="12"/>
                </a:lnTo>
                <a:lnTo>
                  <a:pt x="288" y="14"/>
                </a:lnTo>
                <a:lnTo>
                  <a:pt x="288" y="14"/>
                </a:lnTo>
                <a:lnTo>
                  <a:pt x="288" y="14"/>
                </a:lnTo>
                <a:lnTo>
                  <a:pt x="290" y="16"/>
                </a:lnTo>
                <a:lnTo>
                  <a:pt x="292" y="16"/>
                </a:lnTo>
                <a:lnTo>
                  <a:pt x="294" y="16"/>
                </a:lnTo>
                <a:lnTo>
                  <a:pt x="294" y="16"/>
                </a:lnTo>
                <a:lnTo>
                  <a:pt x="296" y="16"/>
                </a:lnTo>
                <a:lnTo>
                  <a:pt x="298" y="16"/>
                </a:lnTo>
                <a:lnTo>
                  <a:pt x="300" y="16"/>
                </a:lnTo>
                <a:lnTo>
                  <a:pt x="302" y="16"/>
                </a:lnTo>
                <a:lnTo>
                  <a:pt x="302" y="16"/>
                </a:lnTo>
                <a:lnTo>
                  <a:pt x="304" y="16"/>
                </a:lnTo>
                <a:lnTo>
                  <a:pt x="304" y="14"/>
                </a:lnTo>
                <a:lnTo>
                  <a:pt x="306" y="12"/>
                </a:lnTo>
                <a:lnTo>
                  <a:pt x="308" y="10"/>
                </a:lnTo>
                <a:lnTo>
                  <a:pt x="310" y="8"/>
                </a:lnTo>
                <a:lnTo>
                  <a:pt x="312" y="8"/>
                </a:lnTo>
                <a:lnTo>
                  <a:pt x="312" y="6"/>
                </a:lnTo>
                <a:lnTo>
                  <a:pt x="314" y="6"/>
                </a:lnTo>
                <a:lnTo>
                  <a:pt x="314" y="6"/>
                </a:lnTo>
                <a:lnTo>
                  <a:pt x="316" y="6"/>
                </a:lnTo>
                <a:lnTo>
                  <a:pt x="316" y="6"/>
                </a:lnTo>
                <a:lnTo>
                  <a:pt x="318" y="6"/>
                </a:lnTo>
                <a:lnTo>
                  <a:pt x="320" y="6"/>
                </a:lnTo>
                <a:lnTo>
                  <a:pt x="322" y="8"/>
                </a:lnTo>
                <a:lnTo>
                  <a:pt x="324" y="10"/>
                </a:lnTo>
                <a:lnTo>
                  <a:pt x="326" y="10"/>
                </a:lnTo>
                <a:lnTo>
                  <a:pt x="330" y="12"/>
                </a:lnTo>
                <a:lnTo>
                  <a:pt x="330" y="14"/>
                </a:lnTo>
                <a:lnTo>
                  <a:pt x="330" y="14"/>
                </a:lnTo>
                <a:lnTo>
                  <a:pt x="332" y="14"/>
                </a:lnTo>
                <a:lnTo>
                  <a:pt x="332" y="16"/>
                </a:lnTo>
                <a:lnTo>
                  <a:pt x="332" y="16"/>
                </a:lnTo>
                <a:lnTo>
                  <a:pt x="332" y="16"/>
                </a:lnTo>
                <a:lnTo>
                  <a:pt x="332" y="18"/>
                </a:lnTo>
                <a:lnTo>
                  <a:pt x="332" y="20"/>
                </a:lnTo>
                <a:lnTo>
                  <a:pt x="330" y="22"/>
                </a:lnTo>
                <a:lnTo>
                  <a:pt x="330" y="24"/>
                </a:lnTo>
                <a:lnTo>
                  <a:pt x="330" y="24"/>
                </a:lnTo>
                <a:lnTo>
                  <a:pt x="328" y="26"/>
                </a:lnTo>
                <a:lnTo>
                  <a:pt x="328" y="26"/>
                </a:lnTo>
                <a:lnTo>
                  <a:pt x="330" y="28"/>
                </a:lnTo>
                <a:lnTo>
                  <a:pt x="330" y="28"/>
                </a:lnTo>
                <a:lnTo>
                  <a:pt x="330" y="28"/>
                </a:lnTo>
                <a:lnTo>
                  <a:pt x="332" y="30"/>
                </a:lnTo>
                <a:lnTo>
                  <a:pt x="334" y="30"/>
                </a:lnTo>
                <a:lnTo>
                  <a:pt x="336" y="32"/>
                </a:lnTo>
                <a:lnTo>
                  <a:pt x="338" y="32"/>
                </a:lnTo>
                <a:lnTo>
                  <a:pt x="340" y="34"/>
                </a:lnTo>
                <a:lnTo>
                  <a:pt x="344" y="34"/>
                </a:lnTo>
                <a:lnTo>
                  <a:pt x="350" y="36"/>
                </a:lnTo>
                <a:lnTo>
                  <a:pt x="354" y="38"/>
                </a:lnTo>
                <a:lnTo>
                  <a:pt x="358" y="38"/>
                </a:lnTo>
                <a:lnTo>
                  <a:pt x="350" y="42"/>
                </a:lnTo>
                <a:lnTo>
                  <a:pt x="344" y="46"/>
                </a:lnTo>
                <a:lnTo>
                  <a:pt x="342" y="48"/>
                </a:lnTo>
                <a:lnTo>
                  <a:pt x="340" y="48"/>
                </a:lnTo>
                <a:lnTo>
                  <a:pt x="336" y="52"/>
                </a:lnTo>
                <a:lnTo>
                  <a:pt x="332" y="58"/>
                </a:lnTo>
                <a:lnTo>
                  <a:pt x="330" y="60"/>
                </a:lnTo>
                <a:lnTo>
                  <a:pt x="328" y="62"/>
                </a:lnTo>
                <a:lnTo>
                  <a:pt x="326" y="64"/>
                </a:lnTo>
                <a:lnTo>
                  <a:pt x="324" y="66"/>
                </a:lnTo>
                <a:lnTo>
                  <a:pt x="322" y="68"/>
                </a:lnTo>
                <a:lnTo>
                  <a:pt x="322" y="70"/>
                </a:lnTo>
                <a:lnTo>
                  <a:pt x="320" y="76"/>
                </a:lnTo>
                <a:lnTo>
                  <a:pt x="318" y="82"/>
                </a:lnTo>
                <a:lnTo>
                  <a:pt x="302" y="6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5" name="Freeform 278"/>
          <p:cNvSpPr>
            <a:spLocks/>
          </p:cNvSpPr>
          <p:nvPr/>
        </p:nvSpPr>
        <p:spPr bwMode="auto">
          <a:xfrm>
            <a:off x="4373136" y="2287125"/>
            <a:ext cx="620083" cy="536943"/>
          </a:xfrm>
          <a:custGeom>
            <a:avLst/>
            <a:gdLst>
              <a:gd name="T0" fmla="*/ 310 w 358"/>
              <a:gd name="T1" fmla="*/ 44 h 310"/>
              <a:gd name="T2" fmla="*/ 290 w 358"/>
              <a:gd name="T3" fmla="*/ 30 h 310"/>
              <a:gd name="T4" fmla="*/ 270 w 358"/>
              <a:gd name="T5" fmla="*/ 50 h 310"/>
              <a:gd name="T6" fmla="*/ 260 w 358"/>
              <a:gd name="T7" fmla="*/ 66 h 310"/>
              <a:gd name="T8" fmla="*/ 216 w 358"/>
              <a:gd name="T9" fmla="*/ 66 h 310"/>
              <a:gd name="T10" fmla="*/ 198 w 358"/>
              <a:gd name="T11" fmla="*/ 80 h 310"/>
              <a:gd name="T12" fmla="*/ 174 w 358"/>
              <a:gd name="T13" fmla="*/ 86 h 310"/>
              <a:gd name="T14" fmla="*/ 158 w 358"/>
              <a:gd name="T15" fmla="*/ 88 h 310"/>
              <a:gd name="T16" fmla="*/ 154 w 358"/>
              <a:gd name="T17" fmla="*/ 100 h 310"/>
              <a:gd name="T18" fmla="*/ 146 w 358"/>
              <a:gd name="T19" fmla="*/ 110 h 310"/>
              <a:gd name="T20" fmla="*/ 138 w 358"/>
              <a:gd name="T21" fmla="*/ 120 h 310"/>
              <a:gd name="T22" fmla="*/ 130 w 358"/>
              <a:gd name="T23" fmla="*/ 132 h 310"/>
              <a:gd name="T24" fmla="*/ 120 w 358"/>
              <a:gd name="T25" fmla="*/ 142 h 310"/>
              <a:gd name="T26" fmla="*/ 114 w 358"/>
              <a:gd name="T27" fmla="*/ 166 h 310"/>
              <a:gd name="T28" fmla="*/ 122 w 358"/>
              <a:gd name="T29" fmla="*/ 176 h 310"/>
              <a:gd name="T30" fmla="*/ 110 w 358"/>
              <a:gd name="T31" fmla="*/ 178 h 310"/>
              <a:gd name="T32" fmla="*/ 100 w 358"/>
              <a:gd name="T33" fmla="*/ 184 h 310"/>
              <a:gd name="T34" fmla="*/ 104 w 358"/>
              <a:gd name="T35" fmla="*/ 230 h 310"/>
              <a:gd name="T36" fmla="*/ 116 w 358"/>
              <a:gd name="T37" fmla="*/ 262 h 310"/>
              <a:gd name="T38" fmla="*/ 104 w 358"/>
              <a:gd name="T39" fmla="*/ 270 h 310"/>
              <a:gd name="T40" fmla="*/ 94 w 358"/>
              <a:gd name="T41" fmla="*/ 296 h 310"/>
              <a:gd name="T42" fmla="*/ 72 w 358"/>
              <a:gd name="T43" fmla="*/ 294 h 310"/>
              <a:gd name="T44" fmla="*/ 44 w 358"/>
              <a:gd name="T45" fmla="*/ 306 h 310"/>
              <a:gd name="T46" fmla="*/ 20 w 358"/>
              <a:gd name="T47" fmla="*/ 308 h 310"/>
              <a:gd name="T48" fmla="*/ 18 w 358"/>
              <a:gd name="T49" fmla="*/ 290 h 310"/>
              <a:gd name="T50" fmla="*/ 14 w 358"/>
              <a:gd name="T51" fmla="*/ 274 h 310"/>
              <a:gd name="T52" fmla="*/ 12 w 358"/>
              <a:gd name="T53" fmla="*/ 260 h 310"/>
              <a:gd name="T54" fmla="*/ 0 w 358"/>
              <a:gd name="T55" fmla="*/ 246 h 310"/>
              <a:gd name="T56" fmla="*/ 6 w 358"/>
              <a:gd name="T57" fmla="*/ 220 h 310"/>
              <a:gd name="T58" fmla="*/ 18 w 358"/>
              <a:gd name="T59" fmla="*/ 210 h 310"/>
              <a:gd name="T60" fmla="*/ 40 w 358"/>
              <a:gd name="T61" fmla="*/ 204 h 310"/>
              <a:gd name="T62" fmla="*/ 52 w 358"/>
              <a:gd name="T63" fmla="*/ 192 h 310"/>
              <a:gd name="T64" fmla="*/ 66 w 358"/>
              <a:gd name="T65" fmla="*/ 190 h 310"/>
              <a:gd name="T66" fmla="*/ 70 w 358"/>
              <a:gd name="T67" fmla="*/ 172 h 310"/>
              <a:gd name="T68" fmla="*/ 88 w 358"/>
              <a:gd name="T69" fmla="*/ 166 h 310"/>
              <a:gd name="T70" fmla="*/ 98 w 358"/>
              <a:gd name="T71" fmla="*/ 148 h 310"/>
              <a:gd name="T72" fmla="*/ 106 w 358"/>
              <a:gd name="T73" fmla="*/ 120 h 310"/>
              <a:gd name="T74" fmla="*/ 134 w 358"/>
              <a:gd name="T75" fmla="*/ 90 h 310"/>
              <a:gd name="T76" fmla="*/ 164 w 358"/>
              <a:gd name="T77" fmla="*/ 76 h 310"/>
              <a:gd name="T78" fmla="*/ 192 w 358"/>
              <a:gd name="T79" fmla="*/ 68 h 310"/>
              <a:gd name="T80" fmla="*/ 204 w 358"/>
              <a:gd name="T81" fmla="*/ 58 h 310"/>
              <a:gd name="T82" fmla="*/ 216 w 358"/>
              <a:gd name="T83" fmla="*/ 48 h 310"/>
              <a:gd name="T84" fmla="*/ 214 w 358"/>
              <a:gd name="T85" fmla="*/ 32 h 310"/>
              <a:gd name="T86" fmla="*/ 206 w 358"/>
              <a:gd name="T87" fmla="*/ 24 h 310"/>
              <a:gd name="T88" fmla="*/ 220 w 358"/>
              <a:gd name="T89" fmla="*/ 18 h 310"/>
              <a:gd name="T90" fmla="*/ 226 w 358"/>
              <a:gd name="T91" fmla="*/ 14 h 310"/>
              <a:gd name="T92" fmla="*/ 232 w 358"/>
              <a:gd name="T93" fmla="*/ 26 h 310"/>
              <a:gd name="T94" fmla="*/ 234 w 358"/>
              <a:gd name="T95" fmla="*/ 18 h 310"/>
              <a:gd name="T96" fmla="*/ 244 w 358"/>
              <a:gd name="T97" fmla="*/ 22 h 310"/>
              <a:gd name="T98" fmla="*/ 256 w 358"/>
              <a:gd name="T99" fmla="*/ 26 h 310"/>
              <a:gd name="T100" fmla="*/ 258 w 358"/>
              <a:gd name="T101" fmla="*/ 14 h 310"/>
              <a:gd name="T102" fmla="*/ 256 w 358"/>
              <a:gd name="T103" fmla="*/ 6 h 310"/>
              <a:gd name="T104" fmla="*/ 272 w 358"/>
              <a:gd name="T105" fmla="*/ 10 h 310"/>
              <a:gd name="T106" fmla="*/ 282 w 358"/>
              <a:gd name="T107" fmla="*/ 4 h 310"/>
              <a:gd name="T108" fmla="*/ 288 w 358"/>
              <a:gd name="T109" fmla="*/ 10 h 310"/>
              <a:gd name="T110" fmla="*/ 300 w 358"/>
              <a:gd name="T111" fmla="*/ 16 h 310"/>
              <a:gd name="T112" fmla="*/ 316 w 358"/>
              <a:gd name="T113" fmla="*/ 6 h 310"/>
              <a:gd name="T114" fmla="*/ 332 w 358"/>
              <a:gd name="T115" fmla="*/ 16 h 310"/>
              <a:gd name="T116" fmla="*/ 332 w 358"/>
              <a:gd name="T117" fmla="*/ 30 h 310"/>
              <a:gd name="T118" fmla="*/ 340 w 358"/>
              <a:gd name="T119" fmla="*/ 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310">
                <a:moveTo>
                  <a:pt x="302" y="68"/>
                </a:moveTo>
                <a:lnTo>
                  <a:pt x="302" y="68"/>
                </a:lnTo>
                <a:lnTo>
                  <a:pt x="304" y="64"/>
                </a:lnTo>
                <a:lnTo>
                  <a:pt x="304" y="62"/>
                </a:lnTo>
                <a:lnTo>
                  <a:pt x="306" y="58"/>
                </a:lnTo>
                <a:lnTo>
                  <a:pt x="308" y="54"/>
                </a:lnTo>
                <a:lnTo>
                  <a:pt x="308" y="52"/>
                </a:lnTo>
                <a:lnTo>
                  <a:pt x="310" y="50"/>
                </a:lnTo>
                <a:lnTo>
                  <a:pt x="310" y="48"/>
                </a:lnTo>
                <a:lnTo>
                  <a:pt x="310" y="46"/>
                </a:lnTo>
                <a:lnTo>
                  <a:pt x="310" y="44"/>
                </a:lnTo>
                <a:lnTo>
                  <a:pt x="310" y="44"/>
                </a:lnTo>
                <a:lnTo>
                  <a:pt x="310" y="42"/>
                </a:lnTo>
                <a:lnTo>
                  <a:pt x="310" y="42"/>
                </a:lnTo>
                <a:lnTo>
                  <a:pt x="308" y="40"/>
                </a:lnTo>
                <a:lnTo>
                  <a:pt x="308" y="40"/>
                </a:lnTo>
                <a:lnTo>
                  <a:pt x="306" y="38"/>
                </a:lnTo>
                <a:lnTo>
                  <a:pt x="304" y="36"/>
                </a:lnTo>
                <a:lnTo>
                  <a:pt x="302" y="36"/>
                </a:lnTo>
                <a:lnTo>
                  <a:pt x="298" y="34"/>
                </a:lnTo>
                <a:lnTo>
                  <a:pt x="296" y="32"/>
                </a:lnTo>
                <a:lnTo>
                  <a:pt x="294" y="32"/>
                </a:lnTo>
                <a:lnTo>
                  <a:pt x="292" y="32"/>
                </a:lnTo>
                <a:lnTo>
                  <a:pt x="290" y="30"/>
                </a:lnTo>
                <a:lnTo>
                  <a:pt x="288" y="30"/>
                </a:lnTo>
                <a:lnTo>
                  <a:pt x="288" y="30"/>
                </a:lnTo>
                <a:lnTo>
                  <a:pt x="286" y="32"/>
                </a:lnTo>
                <a:lnTo>
                  <a:pt x="286" y="32"/>
                </a:lnTo>
                <a:lnTo>
                  <a:pt x="284" y="32"/>
                </a:lnTo>
                <a:lnTo>
                  <a:pt x="282" y="34"/>
                </a:lnTo>
                <a:lnTo>
                  <a:pt x="280" y="36"/>
                </a:lnTo>
                <a:lnTo>
                  <a:pt x="278" y="38"/>
                </a:lnTo>
                <a:lnTo>
                  <a:pt x="276" y="40"/>
                </a:lnTo>
                <a:lnTo>
                  <a:pt x="274" y="44"/>
                </a:lnTo>
                <a:lnTo>
                  <a:pt x="272" y="48"/>
                </a:lnTo>
                <a:lnTo>
                  <a:pt x="270" y="50"/>
                </a:lnTo>
                <a:lnTo>
                  <a:pt x="270" y="52"/>
                </a:lnTo>
                <a:lnTo>
                  <a:pt x="268" y="54"/>
                </a:lnTo>
                <a:lnTo>
                  <a:pt x="268" y="58"/>
                </a:lnTo>
                <a:lnTo>
                  <a:pt x="266" y="60"/>
                </a:lnTo>
                <a:lnTo>
                  <a:pt x="266" y="62"/>
                </a:lnTo>
                <a:lnTo>
                  <a:pt x="264" y="64"/>
                </a:lnTo>
                <a:lnTo>
                  <a:pt x="264" y="64"/>
                </a:lnTo>
                <a:lnTo>
                  <a:pt x="264" y="64"/>
                </a:lnTo>
                <a:lnTo>
                  <a:pt x="262" y="66"/>
                </a:lnTo>
                <a:lnTo>
                  <a:pt x="262" y="66"/>
                </a:lnTo>
                <a:lnTo>
                  <a:pt x="260" y="66"/>
                </a:lnTo>
                <a:lnTo>
                  <a:pt x="260" y="66"/>
                </a:lnTo>
                <a:lnTo>
                  <a:pt x="256" y="68"/>
                </a:lnTo>
                <a:lnTo>
                  <a:pt x="254" y="68"/>
                </a:lnTo>
                <a:lnTo>
                  <a:pt x="252" y="68"/>
                </a:lnTo>
                <a:lnTo>
                  <a:pt x="248" y="68"/>
                </a:lnTo>
                <a:lnTo>
                  <a:pt x="244" y="68"/>
                </a:lnTo>
                <a:lnTo>
                  <a:pt x="242" y="68"/>
                </a:lnTo>
                <a:lnTo>
                  <a:pt x="240" y="68"/>
                </a:lnTo>
                <a:lnTo>
                  <a:pt x="236" y="66"/>
                </a:lnTo>
                <a:lnTo>
                  <a:pt x="230" y="64"/>
                </a:lnTo>
                <a:lnTo>
                  <a:pt x="224" y="64"/>
                </a:lnTo>
                <a:lnTo>
                  <a:pt x="220" y="62"/>
                </a:lnTo>
                <a:lnTo>
                  <a:pt x="216" y="66"/>
                </a:lnTo>
                <a:lnTo>
                  <a:pt x="214" y="68"/>
                </a:lnTo>
                <a:lnTo>
                  <a:pt x="210" y="70"/>
                </a:lnTo>
                <a:lnTo>
                  <a:pt x="210" y="70"/>
                </a:lnTo>
                <a:lnTo>
                  <a:pt x="208" y="72"/>
                </a:lnTo>
                <a:lnTo>
                  <a:pt x="208" y="74"/>
                </a:lnTo>
                <a:lnTo>
                  <a:pt x="206" y="76"/>
                </a:lnTo>
                <a:lnTo>
                  <a:pt x="206" y="78"/>
                </a:lnTo>
                <a:lnTo>
                  <a:pt x="204" y="78"/>
                </a:lnTo>
                <a:lnTo>
                  <a:pt x="204" y="78"/>
                </a:lnTo>
                <a:lnTo>
                  <a:pt x="202" y="80"/>
                </a:lnTo>
                <a:lnTo>
                  <a:pt x="200" y="80"/>
                </a:lnTo>
                <a:lnTo>
                  <a:pt x="198" y="80"/>
                </a:lnTo>
                <a:lnTo>
                  <a:pt x="196" y="80"/>
                </a:lnTo>
                <a:lnTo>
                  <a:pt x="192" y="78"/>
                </a:lnTo>
                <a:lnTo>
                  <a:pt x="190" y="78"/>
                </a:lnTo>
                <a:lnTo>
                  <a:pt x="190" y="78"/>
                </a:lnTo>
                <a:lnTo>
                  <a:pt x="184" y="80"/>
                </a:lnTo>
                <a:lnTo>
                  <a:pt x="182" y="80"/>
                </a:lnTo>
                <a:lnTo>
                  <a:pt x="180" y="80"/>
                </a:lnTo>
                <a:lnTo>
                  <a:pt x="180" y="80"/>
                </a:lnTo>
                <a:lnTo>
                  <a:pt x="178" y="80"/>
                </a:lnTo>
                <a:lnTo>
                  <a:pt x="178" y="82"/>
                </a:lnTo>
                <a:lnTo>
                  <a:pt x="176" y="84"/>
                </a:lnTo>
                <a:lnTo>
                  <a:pt x="174" y="86"/>
                </a:lnTo>
                <a:lnTo>
                  <a:pt x="172" y="86"/>
                </a:lnTo>
                <a:lnTo>
                  <a:pt x="172" y="88"/>
                </a:lnTo>
                <a:lnTo>
                  <a:pt x="170" y="88"/>
                </a:lnTo>
                <a:lnTo>
                  <a:pt x="168" y="90"/>
                </a:lnTo>
                <a:lnTo>
                  <a:pt x="166" y="90"/>
                </a:lnTo>
                <a:lnTo>
                  <a:pt x="164" y="92"/>
                </a:lnTo>
                <a:lnTo>
                  <a:pt x="164" y="92"/>
                </a:lnTo>
                <a:lnTo>
                  <a:pt x="164" y="92"/>
                </a:lnTo>
                <a:lnTo>
                  <a:pt x="162" y="90"/>
                </a:lnTo>
                <a:lnTo>
                  <a:pt x="160" y="90"/>
                </a:lnTo>
                <a:lnTo>
                  <a:pt x="158" y="90"/>
                </a:lnTo>
                <a:lnTo>
                  <a:pt x="158" y="88"/>
                </a:lnTo>
                <a:lnTo>
                  <a:pt x="156" y="88"/>
                </a:lnTo>
                <a:lnTo>
                  <a:pt x="156" y="88"/>
                </a:lnTo>
                <a:lnTo>
                  <a:pt x="156" y="88"/>
                </a:lnTo>
                <a:lnTo>
                  <a:pt x="154" y="90"/>
                </a:lnTo>
                <a:lnTo>
                  <a:pt x="154" y="90"/>
                </a:lnTo>
                <a:lnTo>
                  <a:pt x="154" y="90"/>
                </a:lnTo>
                <a:lnTo>
                  <a:pt x="154" y="92"/>
                </a:lnTo>
                <a:lnTo>
                  <a:pt x="154" y="92"/>
                </a:lnTo>
                <a:lnTo>
                  <a:pt x="154" y="94"/>
                </a:lnTo>
                <a:lnTo>
                  <a:pt x="154" y="96"/>
                </a:lnTo>
                <a:lnTo>
                  <a:pt x="154" y="98"/>
                </a:lnTo>
                <a:lnTo>
                  <a:pt x="154" y="100"/>
                </a:lnTo>
                <a:lnTo>
                  <a:pt x="154" y="100"/>
                </a:lnTo>
                <a:lnTo>
                  <a:pt x="154" y="102"/>
                </a:lnTo>
                <a:lnTo>
                  <a:pt x="154" y="102"/>
                </a:lnTo>
                <a:lnTo>
                  <a:pt x="152" y="102"/>
                </a:lnTo>
                <a:lnTo>
                  <a:pt x="150" y="104"/>
                </a:lnTo>
                <a:lnTo>
                  <a:pt x="148" y="106"/>
                </a:lnTo>
                <a:lnTo>
                  <a:pt x="148" y="106"/>
                </a:lnTo>
                <a:lnTo>
                  <a:pt x="146" y="106"/>
                </a:lnTo>
                <a:lnTo>
                  <a:pt x="146" y="108"/>
                </a:lnTo>
                <a:lnTo>
                  <a:pt x="146" y="108"/>
                </a:lnTo>
                <a:lnTo>
                  <a:pt x="146" y="110"/>
                </a:lnTo>
                <a:lnTo>
                  <a:pt x="146" y="110"/>
                </a:lnTo>
                <a:lnTo>
                  <a:pt x="146" y="112"/>
                </a:lnTo>
                <a:lnTo>
                  <a:pt x="146" y="114"/>
                </a:lnTo>
                <a:lnTo>
                  <a:pt x="146" y="116"/>
                </a:lnTo>
                <a:lnTo>
                  <a:pt x="144" y="118"/>
                </a:lnTo>
                <a:lnTo>
                  <a:pt x="144" y="118"/>
                </a:lnTo>
                <a:lnTo>
                  <a:pt x="144" y="120"/>
                </a:lnTo>
                <a:lnTo>
                  <a:pt x="144" y="120"/>
                </a:lnTo>
                <a:lnTo>
                  <a:pt x="144" y="120"/>
                </a:lnTo>
                <a:lnTo>
                  <a:pt x="142" y="120"/>
                </a:lnTo>
                <a:lnTo>
                  <a:pt x="140" y="120"/>
                </a:lnTo>
                <a:lnTo>
                  <a:pt x="140" y="120"/>
                </a:lnTo>
                <a:lnTo>
                  <a:pt x="138" y="120"/>
                </a:lnTo>
                <a:lnTo>
                  <a:pt x="136" y="120"/>
                </a:lnTo>
                <a:lnTo>
                  <a:pt x="134" y="120"/>
                </a:lnTo>
                <a:lnTo>
                  <a:pt x="134" y="120"/>
                </a:lnTo>
                <a:lnTo>
                  <a:pt x="134" y="120"/>
                </a:lnTo>
                <a:lnTo>
                  <a:pt x="134" y="120"/>
                </a:lnTo>
                <a:lnTo>
                  <a:pt x="134" y="122"/>
                </a:lnTo>
                <a:lnTo>
                  <a:pt x="132" y="122"/>
                </a:lnTo>
                <a:lnTo>
                  <a:pt x="132" y="124"/>
                </a:lnTo>
                <a:lnTo>
                  <a:pt x="132" y="126"/>
                </a:lnTo>
                <a:lnTo>
                  <a:pt x="132" y="130"/>
                </a:lnTo>
                <a:lnTo>
                  <a:pt x="130" y="130"/>
                </a:lnTo>
                <a:lnTo>
                  <a:pt x="130" y="132"/>
                </a:lnTo>
                <a:lnTo>
                  <a:pt x="130" y="132"/>
                </a:lnTo>
                <a:lnTo>
                  <a:pt x="130" y="132"/>
                </a:lnTo>
                <a:lnTo>
                  <a:pt x="128" y="132"/>
                </a:lnTo>
                <a:lnTo>
                  <a:pt x="126" y="134"/>
                </a:lnTo>
                <a:lnTo>
                  <a:pt x="124" y="134"/>
                </a:lnTo>
                <a:lnTo>
                  <a:pt x="124" y="134"/>
                </a:lnTo>
                <a:lnTo>
                  <a:pt x="122" y="136"/>
                </a:lnTo>
                <a:lnTo>
                  <a:pt x="122" y="136"/>
                </a:lnTo>
                <a:lnTo>
                  <a:pt x="122" y="136"/>
                </a:lnTo>
                <a:lnTo>
                  <a:pt x="122" y="138"/>
                </a:lnTo>
                <a:lnTo>
                  <a:pt x="122" y="140"/>
                </a:lnTo>
                <a:lnTo>
                  <a:pt x="120" y="142"/>
                </a:lnTo>
                <a:lnTo>
                  <a:pt x="120" y="144"/>
                </a:lnTo>
                <a:lnTo>
                  <a:pt x="120" y="150"/>
                </a:lnTo>
                <a:lnTo>
                  <a:pt x="120" y="152"/>
                </a:lnTo>
                <a:lnTo>
                  <a:pt x="120" y="154"/>
                </a:lnTo>
                <a:lnTo>
                  <a:pt x="120" y="156"/>
                </a:lnTo>
                <a:lnTo>
                  <a:pt x="118" y="158"/>
                </a:lnTo>
                <a:lnTo>
                  <a:pt x="116" y="160"/>
                </a:lnTo>
                <a:lnTo>
                  <a:pt x="116" y="162"/>
                </a:lnTo>
                <a:lnTo>
                  <a:pt x="114" y="164"/>
                </a:lnTo>
                <a:lnTo>
                  <a:pt x="114" y="166"/>
                </a:lnTo>
                <a:lnTo>
                  <a:pt x="114" y="166"/>
                </a:lnTo>
                <a:lnTo>
                  <a:pt x="114" y="166"/>
                </a:lnTo>
                <a:lnTo>
                  <a:pt x="114" y="168"/>
                </a:lnTo>
                <a:lnTo>
                  <a:pt x="114" y="168"/>
                </a:lnTo>
                <a:lnTo>
                  <a:pt x="116" y="168"/>
                </a:lnTo>
                <a:lnTo>
                  <a:pt x="116" y="170"/>
                </a:lnTo>
                <a:lnTo>
                  <a:pt x="118" y="170"/>
                </a:lnTo>
                <a:lnTo>
                  <a:pt x="120" y="172"/>
                </a:lnTo>
                <a:lnTo>
                  <a:pt x="122" y="172"/>
                </a:lnTo>
                <a:lnTo>
                  <a:pt x="122" y="172"/>
                </a:lnTo>
                <a:lnTo>
                  <a:pt x="122" y="174"/>
                </a:lnTo>
                <a:lnTo>
                  <a:pt x="122" y="174"/>
                </a:lnTo>
                <a:lnTo>
                  <a:pt x="122" y="174"/>
                </a:lnTo>
                <a:lnTo>
                  <a:pt x="122" y="176"/>
                </a:lnTo>
                <a:lnTo>
                  <a:pt x="122" y="176"/>
                </a:lnTo>
                <a:lnTo>
                  <a:pt x="122" y="176"/>
                </a:lnTo>
                <a:lnTo>
                  <a:pt x="120" y="178"/>
                </a:lnTo>
                <a:lnTo>
                  <a:pt x="120" y="178"/>
                </a:lnTo>
                <a:lnTo>
                  <a:pt x="118" y="178"/>
                </a:lnTo>
                <a:lnTo>
                  <a:pt x="118" y="180"/>
                </a:lnTo>
                <a:lnTo>
                  <a:pt x="116" y="180"/>
                </a:lnTo>
                <a:lnTo>
                  <a:pt x="116" y="180"/>
                </a:lnTo>
                <a:lnTo>
                  <a:pt x="114" y="180"/>
                </a:lnTo>
                <a:lnTo>
                  <a:pt x="114" y="180"/>
                </a:lnTo>
                <a:lnTo>
                  <a:pt x="112" y="178"/>
                </a:lnTo>
                <a:lnTo>
                  <a:pt x="110" y="178"/>
                </a:lnTo>
                <a:lnTo>
                  <a:pt x="108" y="178"/>
                </a:lnTo>
                <a:lnTo>
                  <a:pt x="106" y="176"/>
                </a:lnTo>
                <a:lnTo>
                  <a:pt x="104" y="176"/>
                </a:lnTo>
                <a:lnTo>
                  <a:pt x="104" y="176"/>
                </a:lnTo>
                <a:lnTo>
                  <a:pt x="102" y="176"/>
                </a:lnTo>
                <a:lnTo>
                  <a:pt x="102" y="176"/>
                </a:lnTo>
                <a:lnTo>
                  <a:pt x="102" y="178"/>
                </a:lnTo>
                <a:lnTo>
                  <a:pt x="102" y="178"/>
                </a:lnTo>
                <a:lnTo>
                  <a:pt x="100" y="178"/>
                </a:lnTo>
                <a:lnTo>
                  <a:pt x="100" y="180"/>
                </a:lnTo>
                <a:lnTo>
                  <a:pt x="100" y="182"/>
                </a:lnTo>
                <a:lnTo>
                  <a:pt x="100" y="184"/>
                </a:lnTo>
                <a:lnTo>
                  <a:pt x="98" y="188"/>
                </a:lnTo>
                <a:lnTo>
                  <a:pt x="98" y="188"/>
                </a:lnTo>
                <a:lnTo>
                  <a:pt x="98" y="190"/>
                </a:lnTo>
                <a:lnTo>
                  <a:pt x="98" y="194"/>
                </a:lnTo>
                <a:lnTo>
                  <a:pt x="100" y="196"/>
                </a:lnTo>
                <a:lnTo>
                  <a:pt x="100" y="200"/>
                </a:lnTo>
                <a:lnTo>
                  <a:pt x="102" y="208"/>
                </a:lnTo>
                <a:lnTo>
                  <a:pt x="102" y="214"/>
                </a:lnTo>
                <a:lnTo>
                  <a:pt x="104" y="222"/>
                </a:lnTo>
                <a:lnTo>
                  <a:pt x="104" y="226"/>
                </a:lnTo>
                <a:lnTo>
                  <a:pt x="104" y="228"/>
                </a:lnTo>
                <a:lnTo>
                  <a:pt x="104" y="230"/>
                </a:lnTo>
                <a:lnTo>
                  <a:pt x="106" y="232"/>
                </a:lnTo>
                <a:lnTo>
                  <a:pt x="106" y="234"/>
                </a:lnTo>
                <a:lnTo>
                  <a:pt x="108" y="238"/>
                </a:lnTo>
                <a:lnTo>
                  <a:pt x="110" y="242"/>
                </a:lnTo>
                <a:lnTo>
                  <a:pt x="112" y="244"/>
                </a:lnTo>
                <a:lnTo>
                  <a:pt x="112" y="246"/>
                </a:lnTo>
                <a:lnTo>
                  <a:pt x="114" y="250"/>
                </a:lnTo>
                <a:lnTo>
                  <a:pt x="114" y="252"/>
                </a:lnTo>
                <a:lnTo>
                  <a:pt x="116" y="256"/>
                </a:lnTo>
                <a:lnTo>
                  <a:pt x="116" y="258"/>
                </a:lnTo>
                <a:lnTo>
                  <a:pt x="116" y="260"/>
                </a:lnTo>
                <a:lnTo>
                  <a:pt x="116" y="262"/>
                </a:lnTo>
                <a:lnTo>
                  <a:pt x="116" y="262"/>
                </a:lnTo>
                <a:lnTo>
                  <a:pt x="116" y="262"/>
                </a:lnTo>
                <a:lnTo>
                  <a:pt x="116" y="264"/>
                </a:lnTo>
                <a:lnTo>
                  <a:pt x="116" y="264"/>
                </a:lnTo>
                <a:lnTo>
                  <a:pt x="116" y="266"/>
                </a:lnTo>
                <a:lnTo>
                  <a:pt x="114" y="266"/>
                </a:lnTo>
                <a:lnTo>
                  <a:pt x="114" y="266"/>
                </a:lnTo>
                <a:lnTo>
                  <a:pt x="112" y="268"/>
                </a:lnTo>
                <a:lnTo>
                  <a:pt x="110" y="268"/>
                </a:lnTo>
                <a:lnTo>
                  <a:pt x="108" y="268"/>
                </a:lnTo>
                <a:lnTo>
                  <a:pt x="106" y="270"/>
                </a:lnTo>
                <a:lnTo>
                  <a:pt x="104" y="270"/>
                </a:lnTo>
                <a:lnTo>
                  <a:pt x="102" y="270"/>
                </a:lnTo>
                <a:lnTo>
                  <a:pt x="102" y="272"/>
                </a:lnTo>
                <a:lnTo>
                  <a:pt x="102" y="272"/>
                </a:lnTo>
                <a:lnTo>
                  <a:pt x="102" y="274"/>
                </a:lnTo>
                <a:lnTo>
                  <a:pt x="100" y="276"/>
                </a:lnTo>
                <a:lnTo>
                  <a:pt x="100" y="278"/>
                </a:lnTo>
                <a:lnTo>
                  <a:pt x="100" y="280"/>
                </a:lnTo>
                <a:lnTo>
                  <a:pt x="98" y="284"/>
                </a:lnTo>
                <a:lnTo>
                  <a:pt x="98" y="288"/>
                </a:lnTo>
                <a:lnTo>
                  <a:pt x="98" y="290"/>
                </a:lnTo>
                <a:lnTo>
                  <a:pt x="96" y="292"/>
                </a:lnTo>
                <a:lnTo>
                  <a:pt x="94" y="296"/>
                </a:lnTo>
                <a:lnTo>
                  <a:pt x="92" y="300"/>
                </a:lnTo>
                <a:lnTo>
                  <a:pt x="92" y="298"/>
                </a:lnTo>
                <a:lnTo>
                  <a:pt x="88" y="296"/>
                </a:lnTo>
                <a:lnTo>
                  <a:pt x="86" y="296"/>
                </a:lnTo>
                <a:lnTo>
                  <a:pt x="86" y="294"/>
                </a:lnTo>
                <a:lnTo>
                  <a:pt x="84" y="294"/>
                </a:lnTo>
                <a:lnTo>
                  <a:pt x="82" y="292"/>
                </a:lnTo>
                <a:lnTo>
                  <a:pt x="82" y="292"/>
                </a:lnTo>
                <a:lnTo>
                  <a:pt x="80" y="292"/>
                </a:lnTo>
                <a:lnTo>
                  <a:pt x="78" y="292"/>
                </a:lnTo>
                <a:lnTo>
                  <a:pt x="74" y="294"/>
                </a:lnTo>
                <a:lnTo>
                  <a:pt x="72" y="294"/>
                </a:lnTo>
                <a:lnTo>
                  <a:pt x="68" y="294"/>
                </a:lnTo>
                <a:lnTo>
                  <a:pt x="66" y="296"/>
                </a:lnTo>
                <a:lnTo>
                  <a:pt x="64" y="296"/>
                </a:lnTo>
                <a:lnTo>
                  <a:pt x="60" y="296"/>
                </a:lnTo>
                <a:lnTo>
                  <a:pt x="60" y="298"/>
                </a:lnTo>
                <a:lnTo>
                  <a:pt x="58" y="298"/>
                </a:lnTo>
                <a:lnTo>
                  <a:pt x="56" y="300"/>
                </a:lnTo>
                <a:lnTo>
                  <a:pt x="52" y="302"/>
                </a:lnTo>
                <a:lnTo>
                  <a:pt x="50" y="304"/>
                </a:lnTo>
                <a:lnTo>
                  <a:pt x="50" y="304"/>
                </a:lnTo>
                <a:lnTo>
                  <a:pt x="46" y="306"/>
                </a:lnTo>
                <a:lnTo>
                  <a:pt x="44" y="306"/>
                </a:lnTo>
                <a:lnTo>
                  <a:pt x="40" y="308"/>
                </a:lnTo>
                <a:lnTo>
                  <a:pt x="38" y="308"/>
                </a:lnTo>
                <a:lnTo>
                  <a:pt x="34" y="308"/>
                </a:lnTo>
                <a:lnTo>
                  <a:pt x="32" y="310"/>
                </a:lnTo>
                <a:lnTo>
                  <a:pt x="30" y="310"/>
                </a:lnTo>
                <a:lnTo>
                  <a:pt x="26" y="310"/>
                </a:lnTo>
                <a:lnTo>
                  <a:pt x="24" y="310"/>
                </a:lnTo>
                <a:lnTo>
                  <a:pt x="24" y="310"/>
                </a:lnTo>
                <a:lnTo>
                  <a:pt x="22" y="310"/>
                </a:lnTo>
                <a:lnTo>
                  <a:pt x="22" y="310"/>
                </a:lnTo>
                <a:lnTo>
                  <a:pt x="20" y="310"/>
                </a:lnTo>
                <a:lnTo>
                  <a:pt x="20" y="308"/>
                </a:lnTo>
                <a:lnTo>
                  <a:pt x="20" y="308"/>
                </a:lnTo>
                <a:lnTo>
                  <a:pt x="20" y="306"/>
                </a:lnTo>
                <a:lnTo>
                  <a:pt x="20" y="306"/>
                </a:lnTo>
                <a:lnTo>
                  <a:pt x="20" y="304"/>
                </a:lnTo>
                <a:lnTo>
                  <a:pt x="20" y="300"/>
                </a:lnTo>
                <a:lnTo>
                  <a:pt x="20" y="298"/>
                </a:lnTo>
                <a:lnTo>
                  <a:pt x="20" y="296"/>
                </a:lnTo>
                <a:lnTo>
                  <a:pt x="20" y="294"/>
                </a:lnTo>
                <a:lnTo>
                  <a:pt x="20" y="294"/>
                </a:lnTo>
                <a:lnTo>
                  <a:pt x="20" y="292"/>
                </a:lnTo>
                <a:lnTo>
                  <a:pt x="20" y="292"/>
                </a:lnTo>
                <a:lnTo>
                  <a:pt x="18" y="290"/>
                </a:lnTo>
                <a:lnTo>
                  <a:pt x="18" y="290"/>
                </a:lnTo>
                <a:lnTo>
                  <a:pt x="16" y="290"/>
                </a:lnTo>
                <a:lnTo>
                  <a:pt x="14" y="288"/>
                </a:lnTo>
                <a:lnTo>
                  <a:pt x="14" y="288"/>
                </a:lnTo>
                <a:lnTo>
                  <a:pt x="12" y="288"/>
                </a:lnTo>
                <a:lnTo>
                  <a:pt x="12" y="286"/>
                </a:lnTo>
                <a:lnTo>
                  <a:pt x="12" y="286"/>
                </a:lnTo>
                <a:lnTo>
                  <a:pt x="12" y="284"/>
                </a:lnTo>
                <a:lnTo>
                  <a:pt x="12" y="282"/>
                </a:lnTo>
                <a:lnTo>
                  <a:pt x="12" y="280"/>
                </a:lnTo>
                <a:lnTo>
                  <a:pt x="12" y="276"/>
                </a:lnTo>
                <a:lnTo>
                  <a:pt x="14" y="274"/>
                </a:lnTo>
                <a:lnTo>
                  <a:pt x="16" y="270"/>
                </a:lnTo>
                <a:lnTo>
                  <a:pt x="16" y="268"/>
                </a:lnTo>
                <a:lnTo>
                  <a:pt x="16" y="266"/>
                </a:lnTo>
                <a:lnTo>
                  <a:pt x="16" y="264"/>
                </a:lnTo>
                <a:lnTo>
                  <a:pt x="16" y="262"/>
                </a:lnTo>
                <a:lnTo>
                  <a:pt x="16" y="262"/>
                </a:lnTo>
                <a:lnTo>
                  <a:pt x="16" y="260"/>
                </a:lnTo>
                <a:lnTo>
                  <a:pt x="16" y="260"/>
                </a:lnTo>
                <a:lnTo>
                  <a:pt x="16" y="260"/>
                </a:lnTo>
                <a:lnTo>
                  <a:pt x="14" y="260"/>
                </a:lnTo>
                <a:lnTo>
                  <a:pt x="14" y="260"/>
                </a:lnTo>
                <a:lnTo>
                  <a:pt x="12" y="260"/>
                </a:lnTo>
                <a:lnTo>
                  <a:pt x="10" y="260"/>
                </a:lnTo>
                <a:lnTo>
                  <a:pt x="8" y="260"/>
                </a:lnTo>
                <a:lnTo>
                  <a:pt x="8" y="260"/>
                </a:lnTo>
                <a:lnTo>
                  <a:pt x="6" y="260"/>
                </a:lnTo>
                <a:lnTo>
                  <a:pt x="6" y="260"/>
                </a:lnTo>
                <a:lnTo>
                  <a:pt x="6" y="258"/>
                </a:lnTo>
                <a:lnTo>
                  <a:pt x="4" y="258"/>
                </a:lnTo>
                <a:lnTo>
                  <a:pt x="4" y="256"/>
                </a:lnTo>
                <a:lnTo>
                  <a:pt x="2" y="254"/>
                </a:lnTo>
                <a:lnTo>
                  <a:pt x="2" y="252"/>
                </a:lnTo>
                <a:lnTo>
                  <a:pt x="2" y="248"/>
                </a:lnTo>
                <a:lnTo>
                  <a:pt x="0" y="246"/>
                </a:lnTo>
                <a:lnTo>
                  <a:pt x="0" y="244"/>
                </a:lnTo>
                <a:lnTo>
                  <a:pt x="0" y="240"/>
                </a:lnTo>
                <a:lnTo>
                  <a:pt x="0" y="238"/>
                </a:lnTo>
                <a:lnTo>
                  <a:pt x="0" y="234"/>
                </a:lnTo>
                <a:lnTo>
                  <a:pt x="0" y="232"/>
                </a:lnTo>
                <a:lnTo>
                  <a:pt x="2" y="230"/>
                </a:lnTo>
                <a:lnTo>
                  <a:pt x="2" y="226"/>
                </a:lnTo>
                <a:lnTo>
                  <a:pt x="2" y="224"/>
                </a:lnTo>
                <a:lnTo>
                  <a:pt x="4" y="222"/>
                </a:lnTo>
                <a:lnTo>
                  <a:pt x="4" y="222"/>
                </a:lnTo>
                <a:lnTo>
                  <a:pt x="4" y="220"/>
                </a:lnTo>
                <a:lnTo>
                  <a:pt x="6" y="220"/>
                </a:lnTo>
                <a:lnTo>
                  <a:pt x="6" y="220"/>
                </a:lnTo>
                <a:lnTo>
                  <a:pt x="8" y="220"/>
                </a:lnTo>
                <a:lnTo>
                  <a:pt x="10" y="218"/>
                </a:lnTo>
                <a:lnTo>
                  <a:pt x="12" y="218"/>
                </a:lnTo>
                <a:lnTo>
                  <a:pt x="14" y="218"/>
                </a:lnTo>
                <a:lnTo>
                  <a:pt x="14" y="218"/>
                </a:lnTo>
                <a:lnTo>
                  <a:pt x="16" y="218"/>
                </a:lnTo>
                <a:lnTo>
                  <a:pt x="16" y="218"/>
                </a:lnTo>
                <a:lnTo>
                  <a:pt x="16" y="216"/>
                </a:lnTo>
                <a:lnTo>
                  <a:pt x="16" y="216"/>
                </a:lnTo>
                <a:lnTo>
                  <a:pt x="16" y="212"/>
                </a:lnTo>
                <a:lnTo>
                  <a:pt x="18" y="210"/>
                </a:lnTo>
                <a:lnTo>
                  <a:pt x="18" y="210"/>
                </a:lnTo>
                <a:lnTo>
                  <a:pt x="18" y="208"/>
                </a:lnTo>
                <a:lnTo>
                  <a:pt x="20" y="208"/>
                </a:lnTo>
                <a:lnTo>
                  <a:pt x="20" y="206"/>
                </a:lnTo>
                <a:lnTo>
                  <a:pt x="22" y="206"/>
                </a:lnTo>
                <a:lnTo>
                  <a:pt x="24" y="206"/>
                </a:lnTo>
                <a:lnTo>
                  <a:pt x="28" y="204"/>
                </a:lnTo>
                <a:lnTo>
                  <a:pt x="32" y="204"/>
                </a:lnTo>
                <a:lnTo>
                  <a:pt x="34" y="204"/>
                </a:lnTo>
                <a:lnTo>
                  <a:pt x="34" y="204"/>
                </a:lnTo>
                <a:lnTo>
                  <a:pt x="38" y="204"/>
                </a:lnTo>
                <a:lnTo>
                  <a:pt x="40" y="204"/>
                </a:lnTo>
                <a:lnTo>
                  <a:pt x="42" y="202"/>
                </a:lnTo>
                <a:lnTo>
                  <a:pt x="44" y="202"/>
                </a:lnTo>
                <a:lnTo>
                  <a:pt x="44" y="202"/>
                </a:lnTo>
                <a:lnTo>
                  <a:pt x="46" y="202"/>
                </a:lnTo>
                <a:lnTo>
                  <a:pt x="46" y="200"/>
                </a:lnTo>
                <a:lnTo>
                  <a:pt x="48" y="198"/>
                </a:lnTo>
                <a:lnTo>
                  <a:pt x="48" y="196"/>
                </a:lnTo>
                <a:lnTo>
                  <a:pt x="50" y="196"/>
                </a:lnTo>
                <a:lnTo>
                  <a:pt x="50" y="194"/>
                </a:lnTo>
                <a:lnTo>
                  <a:pt x="50" y="194"/>
                </a:lnTo>
                <a:lnTo>
                  <a:pt x="52" y="194"/>
                </a:lnTo>
                <a:lnTo>
                  <a:pt x="52" y="192"/>
                </a:lnTo>
                <a:lnTo>
                  <a:pt x="54" y="192"/>
                </a:lnTo>
                <a:lnTo>
                  <a:pt x="56" y="192"/>
                </a:lnTo>
                <a:lnTo>
                  <a:pt x="58" y="194"/>
                </a:lnTo>
                <a:lnTo>
                  <a:pt x="60" y="194"/>
                </a:lnTo>
                <a:lnTo>
                  <a:pt x="62" y="194"/>
                </a:lnTo>
                <a:lnTo>
                  <a:pt x="64" y="194"/>
                </a:lnTo>
                <a:lnTo>
                  <a:pt x="64" y="192"/>
                </a:lnTo>
                <a:lnTo>
                  <a:pt x="66" y="192"/>
                </a:lnTo>
                <a:lnTo>
                  <a:pt x="66" y="192"/>
                </a:lnTo>
                <a:lnTo>
                  <a:pt x="66" y="192"/>
                </a:lnTo>
                <a:lnTo>
                  <a:pt x="66" y="190"/>
                </a:lnTo>
                <a:lnTo>
                  <a:pt x="66" y="190"/>
                </a:lnTo>
                <a:lnTo>
                  <a:pt x="66" y="188"/>
                </a:lnTo>
                <a:lnTo>
                  <a:pt x="66" y="186"/>
                </a:lnTo>
                <a:lnTo>
                  <a:pt x="66" y="184"/>
                </a:lnTo>
                <a:lnTo>
                  <a:pt x="66" y="180"/>
                </a:lnTo>
                <a:lnTo>
                  <a:pt x="66" y="178"/>
                </a:lnTo>
                <a:lnTo>
                  <a:pt x="66" y="176"/>
                </a:lnTo>
                <a:lnTo>
                  <a:pt x="66" y="176"/>
                </a:lnTo>
                <a:lnTo>
                  <a:pt x="66" y="176"/>
                </a:lnTo>
                <a:lnTo>
                  <a:pt x="68" y="174"/>
                </a:lnTo>
                <a:lnTo>
                  <a:pt x="68" y="174"/>
                </a:lnTo>
                <a:lnTo>
                  <a:pt x="68" y="174"/>
                </a:lnTo>
                <a:lnTo>
                  <a:pt x="70" y="172"/>
                </a:lnTo>
                <a:lnTo>
                  <a:pt x="72" y="172"/>
                </a:lnTo>
                <a:lnTo>
                  <a:pt x="74" y="172"/>
                </a:lnTo>
                <a:lnTo>
                  <a:pt x="78" y="172"/>
                </a:lnTo>
                <a:lnTo>
                  <a:pt x="80" y="170"/>
                </a:lnTo>
                <a:lnTo>
                  <a:pt x="84" y="170"/>
                </a:lnTo>
                <a:lnTo>
                  <a:pt x="84" y="170"/>
                </a:lnTo>
                <a:lnTo>
                  <a:pt x="86" y="170"/>
                </a:lnTo>
                <a:lnTo>
                  <a:pt x="86" y="168"/>
                </a:lnTo>
                <a:lnTo>
                  <a:pt x="88" y="168"/>
                </a:lnTo>
                <a:lnTo>
                  <a:pt x="88" y="168"/>
                </a:lnTo>
                <a:lnTo>
                  <a:pt x="88" y="166"/>
                </a:lnTo>
                <a:lnTo>
                  <a:pt x="88" y="166"/>
                </a:lnTo>
                <a:lnTo>
                  <a:pt x="88" y="164"/>
                </a:lnTo>
                <a:lnTo>
                  <a:pt x="88" y="162"/>
                </a:lnTo>
                <a:lnTo>
                  <a:pt x="88" y="160"/>
                </a:lnTo>
                <a:lnTo>
                  <a:pt x="88" y="158"/>
                </a:lnTo>
                <a:lnTo>
                  <a:pt x="90" y="156"/>
                </a:lnTo>
                <a:lnTo>
                  <a:pt x="90" y="154"/>
                </a:lnTo>
                <a:lnTo>
                  <a:pt x="90" y="154"/>
                </a:lnTo>
                <a:lnTo>
                  <a:pt x="90" y="154"/>
                </a:lnTo>
                <a:lnTo>
                  <a:pt x="92" y="152"/>
                </a:lnTo>
                <a:lnTo>
                  <a:pt x="94" y="152"/>
                </a:lnTo>
                <a:lnTo>
                  <a:pt x="94" y="150"/>
                </a:lnTo>
                <a:lnTo>
                  <a:pt x="98" y="148"/>
                </a:lnTo>
                <a:lnTo>
                  <a:pt x="100" y="148"/>
                </a:lnTo>
                <a:lnTo>
                  <a:pt x="100" y="146"/>
                </a:lnTo>
                <a:lnTo>
                  <a:pt x="100" y="146"/>
                </a:lnTo>
                <a:lnTo>
                  <a:pt x="102" y="144"/>
                </a:lnTo>
                <a:lnTo>
                  <a:pt x="102" y="142"/>
                </a:lnTo>
                <a:lnTo>
                  <a:pt x="102" y="140"/>
                </a:lnTo>
                <a:lnTo>
                  <a:pt x="102" y="136"/>
                </a:lnTo>
                <a:lnTo>
                  <a:pt x="104" y="132"/>
                </a:lnTo>
                <a:lnTo>
                  <a:pt x="104" y="130"/>
                </a:lnTo>
                <a:lnTo>
                  <a:pt x="106" y="126"/>
                </a:lnTo>
                <a:lnTo>
                  <a:pt x="106" y="122"/>
                </a:lnTo>
                <a:lnTo>
                  <a:pt x="106" y="120"/>
                </a:lnTo>
                <a:lnTo>
                  <a:pt x="108" y="120"/>
                </a:lnTo>
                <a:lnTo>
                  <a:pt x="108" y="118"/>
                </a:lnTo>
                <a:lnTo>
                  <a:pt x="110" y="116"/>
                </a:lnTo>
                <a:lnTo>
                  <a:pt x="112" y="114"/>
                </a:lnTo>
                <a:lnTo>
                  <a:pt x="114" y="112"/>
                </a:lnTo>
                <a:lnTo>
                  <a:pt x="120" y="108"/>
                </a:lnTo>
                <a:lnTo>
                  <a:pt x="120" y="106"/>
                </a:lnTo>
                <a:lnTo>
                  <a:pt x="122" y="104"/>
                </a:lnTo>
                <a:lnTo>
                  <a:pt x="126" y="100"/>
                </a:lnTo>
                <a:lnTo>
                  <a:pt x="128" y="96"/>
                </a:lnTo>
                <a:lnTo>
                  <a:pt x="132" y="92"/>
                </a:lnTo>
                <a:lnTo>
                  <a:pt x="134" y="90"/>
                </a:lnTo>
                <a:lnTo>
                  <a:pt x="136" y="88"/>
                </a:lnTo>
                <a:lnTo>
                  <a:pt x="138" y="86"/>
                </a:lnTo>
                <a:lnTo>
                  <a:pt x="142" y="84"/>
                </a:lnTo>
                <a:lnTo>
                  <a:pt x="144" y="82"/>
                </a:lnTo>
                <a:lnTo>
                  <a:pt x="146" y="80"/>
                </a:lnTo>
                <a:lnTo>
                  <a:pt x="148" y="80"/>
                </a:lnTo>
                <a:lnTo>
                  <a:pt x="150" y="78"/>
                </a:lnTo>
                <a:lnTo>
                  <a:pt x="152" y="78"/>
                </a:lnTo>
                <a:lnTo>
                  <a:pt x="154" y="78"/>
                </a:lnTo>
                <a:lnTo>
                  <a:pt x="156" y="78"/>
                </a:lnTo>
                <a:lnTo>
                  <a:pt x="158" y="78"/>
                </a:lnTo>
                <a:lnTo>
                  <a:pt x="164" y="76"/>
                </a:lnTo>
                <a:lnTo>
                  <a:pt x="168" y="76"/>
                </a:lnTo>
                <a:lnTo>
                  <a:pt x="170" y="76"/>
                </a:lnTo>
                <a:lnTo>
                  <a:pt x="170" y="76"/>
                </a:lnTo>
                <a:lnTo>
                  <a:pt x="172" y="74"/>
                </a:lnTo>
                <a:lnTo>
                  <a:pt x="174" y="74"/>
                </a:lnTo>
                <a:lnTo>
                  <a:pt x="178" y="72"/>
                </a:lnTo>
                <a:lnTo>
                  <a:pt x="180" y="70"/>
                </a:lnTo>
                <a:lnTo>
                  <a:pt x="180" y="70"/>
                </a:lnTo>
                <a:lnTo>
                  <a:pt x="182" y="70"/>
                </a:lnTo>
                <a:lnTo>
                  <a:pt x="182" y="70"/>
                </a:lnTo>
                <a:lnTo>
                  <a:pt x="186" y="70"/>
                </a:lnTo>
                <a:lnTo>
                  <a:pt x="192" y="68"/>
                </a:lnTo>
                <a:lnTo>
                  <a:pt x="194" y="68"/>
                </a:lnTo>
                <a:lnTo>
                  <a:pt x="198" y="68"/>
                </a:lnTo>
                <a:lnTo>
                  <a:pt x="198" y="68"/>
                </a:lnTo>
                <a:lnTo>
                  <a:pt x="200" y="68"/>
                </a:lnTo>
                <a:lnTo>
                  <a:pt x="202" y="66"/>
                </a:lnTo>
                <a:lnTo>
                  <a:pt x="202" y="66"/>
                </a:lnTo>
                <a:lnTo>
                  <a:pt x="202" y="66"/>
                </a:lnTo>
                <a:lnTo>
                  <a:pt x="202" y="64"/>
                </a:lnTo>
                <a:lnTo>
                  <a:pt x="204" y="64"/>
                </a:lnTo>
                <a:lnTo>
                  <a:pt x="204" y="62"/>
                </a:lnTo>
                <a:lnTo>
                  <a:pt x="204" y="60"/>
                </a:lnTo>
                <a:lnTo>
                  <a:pt x="204" y="58"/>
                </a:lnTo>
                <a:lnTo>
                  <a:pt x="204" y="56"/>
                </a:lnTo>
                <a:lnTo>
                  <a:pt x="206" y="54"/>
                </a:lnTo>
                <a:lnTo>
                  <a:pt x="206" y="54"/>
                </a:lnTo>
                <a:lnTo>
                  <a:pt x="206" y="54"/>
                </a:lnTo>
                <a:lnTo>
                  <a:pt x="206" y="54"/>
                </a:lnTo>
                <a:lnTo>
                  <a:pt x="206" y="52"/>
                </a:lnTo>
                <a:lnTo>
                  <a:pt x="208" y="52"/>
                </a:lnTo>
                <a:lnTo>
                  <a:pt x="210" y="52"/>
                </a:lnTo>
                <a:lnTo>
                  <a:pt x="212" y="50"/>
                </a:lnTo>
                <a:lnTo>
                  <a:pt x="214" y="50"/>
                </a:lnTo>
                <a:lnTo>
                  <a:pt x="216" y="50"/>
                </a:lnTo>
                <a:lnTo>
                  <a:pt x="216" y="48"/>
                </a:lnTo>
                <a:lnTo>
                  <a:pt x="218" y="48"/>
                </a:lnTo>
                <a:lnTo>
                  <a:pt x="218" y="48"/>
                </a:lnTo>
                <a:lnTo>
                  <a:pt x="218" y="48"/>
                </a:lnTo>
                <a:lnTo>
                  <a:pt x="218" y="46"/>
                </a:lnTo>
                <a:lnTo>
                  <a:pt x="218" y="46"/>
                </a:lnTo>
                <a:lnTo>
                  <a:pt x="218" y="44"/>
                </a:lnTo>
                <a:lnTo>
                  <a:pt x="218" y="42"/>
                </a:lnTo>
                <a:lnTo>
                  <a:pt x="218" y="40"/>
                </a:lnTo>
                <a:lnTo>
                  <a:pt x="218" y="38"/>
                </a:lnTo>
                <a:lnTo>
                  <a:pt x="216" y="36"/>
                </a:lnTo>
                <a:lnTo>
                  <a:pt x="216" y="34"/>
                </a:lnTo>
                <a:lnTo>
                  <a:pt x="214" y="32"/>
                </a:lnTo>
                <a:lnTo>
                  <a:pt x="214" y="32"/>
                </a:lnTo>
                <a:lnTo>
                  <a:pt x="214" y="32"/>
                </a:lnTo>
                <a:lnTo>
                  <a:pt x="212" y="30"/>
                </a:lnTo>
                <a:lnTo>
                  <a:pt x="208" y="28"/>
                </a:lnTo>
                <a:lnTo>
                  <a:pt x="208" y="28"/>
                </a:lnTo>
                <a:lnTo>
                  <a:pt x="206" y="26"/>
                </a:lnTo>
                <a:lnTo>
                  <a:pt x="206" y="26"/>
                </a:lnTo>
                <a:lnTo>
                  <a:pt x="204" y="26"/>
                </a:lnTo>
                <a:lnTo>
                  <a:pt x="204" y="26"/>
                </a:lnTo>
                <a:lnTo>
                  <a:pt x="204" y="24"/>
                </a:lnTo>
                <a:lnTo>
                  <a:pt x="204" y="24"/>
                </a:lnTo>
                <a:lnTo>
                  <a:pt x="206" y="24"/>
                </a:lnTo>
                <a:lnTo>
                  <a:pt x="206" y="22"/>
                </a:lnTo>
                <a:lnTo>
                  <a:pt x="206" y="22"/>
                </a:lnTo>
                <a:lnTo>
                  <a:pt x="208" y="22"/>
                </a:lnTo>
                <a:lnTo>
                  <a:pt x="212" y="22"/>
                </a:lnTo>
                <a:lnTo>
                  <a:pt x="214" y="22"/>
                </a:lnTo>
                <a:lnTo>
                  <a:pt x="216" y="20"/>
                </a:lnTo>
                <a:lnTo>
                  <a:pt x="218" y="20"/>
                </a:lnTo>
                <a:lnTo>
                  <a:pt x="220" y="20"/>
                </a:lnTo>
                <a:lnTo>
                  <a:pt x="220" y="20"/>
                </a:lnTo>
                <a:lnTo>
                  <a:pt x="220" y="20"/>
                </a:lnTo>
                <a:lnTo>
                  <a:pt x="220" y="18"/>
                </a:lnTo>
                <a:lnTo>
                  <a:pt x="220" y="18"/>
                </a:lnTo>
                <a:lnTo>
                  <a:pt x="222" y="14"/>
                </a:lnTo>
                <a:lnTo>
                  <a:pt x="222" y="12"/>
                </a:lnTo>
                <a:lnTo>
                  <a:pt x="222" y="10"/>
                </a:lnTo>
                <a:lnTo>
                  <a:pt x="224" y="10"/>
                </a:lnTo>
                <a:lnTo>
                  <a:pt x="224" y="10"/>
                </a:lnTo>
                <a:lnTo>
                  <a:pt x="224" y="10"/>
                </a:lnTo>
                <a:lnTo>
                  <a:pt x="224" y="10"/>
                </a:lnTo>
                <a:lnTo>
                  <a:pt x="226" y="10"/>
                </a:lnTo>
                <a:lnTo>
                  <a:pt x="226" y="10"/>
                </a:lnTo>
                <a:lnTo>
                  <a:pt x="226" y="10"/>
                </a:lnTo>
                <a:lnTo>
                  <a:pt x="226" y="12"/>
                </a:lnTo>
                <a:lnTo>
                  <a:pt x="226" y="14"/>
                </a:lnTo>
                <a:lnTo>
                  <a:pt x="226" y="16"/>
                </a:lnTo>
                <a:lnTo>
                  <a:pt x="226" y="18"/>
                </a:lnTo>
                <a:lnTo>
                  <a:pt x="226" y="20"/>
                </a:lnTo>
                <a:lnTo>
                  <a:pt x="226" y="20"/>
                </a:lnTo>
                <a:lnTo>
                  <a:pt x="226" y="22"/>
                </a:lnTo>
                <a:lnTo>
                  <a:pt x="226" y="22"/>
                </a:lnTo>
                <a:lnTo>
                  <a:pt x="228" y="24"/>
                </a:lnTo>
                <a:lnTo>
                  <a:pt x="228" y="24"/>
                </a:lnTo>
                <a:lnTo>
                  <a:pt x="228" y="24"/>
                </a:lnTo>
                <a:lnTo>
                  <a:pt x="230" y="26"/>
                </a:lnTo>
                <a:lnTo>
                  <a:pt x="230" y="26"/>
                </a:lnTo>
                <a:lnTo>
                  <a:pt x="232" y="26"/>
                </a:lnTo>
                <a:lnTo>
                  <a:pt x="232" y="26"/>
                </a:lnTo>
                <a:lnTo>
                  <a:pt x="234" y="26"/>
                </a:lnTo>
                <a:lnTo>
                  <a:pt x="234" y="26"/>
                </a:lnTo>
                <a:lnTo>
                  <a:pt x="236" y="26"/>
                </a:lnTo>
                <a:lnTo>
                  <a:pt x="236" y="26"/>
                </a:lnTo>
                <a:lnTo>
                  <a:pt x="236" y="24"/>
                </a:lnTo>
                <a:lnTo>
                  <a:pt x="236" y="24"/>
                </a:lnTo>
                <a:lnTo>
                  <a:pt x="234" y="22"/>
                </a:lnTo>
                <a:lnTo>
                  <a:pt x="234" y="20"/>
                </a:lnTo>
                <a:lnTo>
                  <a:pt x="234" y="20"/>
                </a:lnTo>
                <a:lnTo>
                  <a:pt x="234" y="18"/>
                </a:lnTo>
                <a:lnTo>
                  <a:pt x="234" y="18"/>
                </a:lnTo>
                <a:lnTo>
                  <a:pt x="234" y="18"/>
                </a:lnTo>
                <a:lnTo>
                  <a:pt x="236" y="18"/>
                </a:lnTo>
                <a:lnTo>
                  <a:pt x="236" y="18"/>
                </a:lnTo>
                <a:lnTo>
                  <a:pt x="238" y="18"/>
                </a:lnTo>
                <a:lnTo>
                  <a:pt x="238" y="18"/>
                </a:lnTo>
                <a:lnTo>
                  <a:pt x="240" y="18"/>
                </a:lnTo>
                <a:lnTo>
                  <a:pt x="240" y="18"/>
                </a:lnTo>
                <a:lnTo>
                  <a:pt x="242" y="18"/>
                </a:lnTo>
                <a:lnTo>
                  <a:pt x="242" y="18"/>
                </a:lnTo>
                <a:lnTo>
                  <a:pt x="242" y="18"/>
                </a:lnTo>
                <a:lnTo>
                  <a:pt x="242" y="20"/>
                </a:lnTo>
                <a:lnTo>
                  <a:pt x="244" y="22"/>
                </a:lnTo>
                <a:lnTo>
                  <a:pt x="244" y="24"/>
                </a:lnTo>
                <a:lnTo>
                  <a:pt x="244" y="24"/>
                </a:lnTo>
                <a:lnTo>
                  <a:pt x="244" y="24"/>
                </a:lnTo>
                <a:lnTo>
                  <a:pt x="246" y="26"/>
                </a:lnTo>
                <a:lnTo>
                  <a:pt x="246" y="26"/>
                </a:lnTo>
                <a:lnTo>
                  <a:pt x="248" y="26"/>
                </a:lnTo>
                <a:lnTo>
                  <a:pt x="250" y="26"/>
                </a:lnTo>
                <a:lnTo>
                  <a:pt x="252" y="28"/>
                </a:lnTo>
                <a:lnTo>
                  <a:pt x="252" y="28"/>
                </a:lnTo>
                <a:lnTo>
                  <a:pt x="254" y="28"/>
                </a:lnTo>
                <a:lnTo>
                  <a:pt x="254" y="28"/>
                </a:lnTo>
                <a:lnTo>
                  <a:pt x="256" y="26"/>
                </a:lnTo>
                <a:lnTo>
                  <a:pt x="256" y="26"/>
                </a:lnTo>
                <a:lnTo>
                  <a:pt x="256" y="26"/>
                </a:lnTo>
                <a:lnTo>
                  <a:pt x="258" y="24"/>
                </a:lnTo>
                <a:lnTo>
                  <a:pt x="258" y="22"/>
                </a:lnTo>
                <a:lnTo>
                  <a:pt x="260" y="20"/>
                </a:lnTo>
                <a:lnTo>
                  <a:pt x="260" y="18"/>
                </a:lnTo>
                <a:lnTo>
                  <a:pt x="260" y="18"/>
                </a:lnTo>
                <a:lnTo>
                  <a:pt x="260" y="16"/>
                </a:lnTo>
                <a:lnTo>
                  <a:pt x="260" y="16"/>
                </a:lnTo>
                <a:lnTo>
                  <a:pt x="260" y="16"/>
                </a:lnTo>
                <a:lnTo>
                  <a:pt x="260" y="16"/>
                </a:lnTo>
                <a:lnTo>
                  <a:pt x="258" y="14"/>
                </a:lnTo>
                <a:lnTo>
                  <a:pt x="258" y="14"/>
                </a:lnTo>
                <a:lnTo>
                  <a:pt x="256" y="14"/>
                </a:lnTo>
                <a:lnTo>
                  <a:pt x="254" y="12"/>
                </a:lnTo>
                <a:lnTo>
                  <a:pt x="254" y="12"/>
                </a:lnTo>
                <a:lnTo>
                  <a:pt x="252" y="12"/>
                </a:lnTo>
                <a:lnTo>
                  <a:pt x="252" y="12"/>
                </a:lnTo>
                <a:lnTo>
                  <a:pt x="252" y="10"/>
                </a:lnTo>
                <a:lnTo>
                  <a:pt x="252" y="10"/>
                </a:lnTo>
                <a:lnTo>
                  <a:pt x="252" y="10"/>
                </a:lnTo>
                <a:lnTo>
                  <a:pt x="254" y="8"/>
                </a:lnTo>
                <a:lnTo>
                  <a:pt x="254" y="8"/>
                </a:lnTo>
                <a:lnTo>
                  <a:pt x="256" y="6"/>
                </a:lnTo>
                <a:lnTo>
                  <a:pt x="258" y="6"/>
                </a:lnTo>
                <a:lnTo>
                  <a:pt x="260" y="4"/>
                </a:lnTo>
                <a:lnTo>
                  <a:pt x="262" y="4"/>
                </a:lnTo>
                <a:lnTo>
                  <a:pt x="264" y="4"/>
                </a:lnTo>
                <a:lnTo>
                  <a:pt x="264" y="4"/>
                </a:lnTo>
                <a:lnTo>
                  <a:pt x="266" y="4"/>
                </a:lnTo>
                <a:lnTo>
                  <a:pt x="266" y="4"/>
                </a:lnTo>
                <a:lnTo>
                  <a:pt x="268" y="4"/>
                </a:lnTo>
                <a:lnTo>
                  <a:pt x="268" y="4"/>
                </a:lnTo>
                <a:lnTo>
                  <a:pt x="270" y="6"/>
                </a:lnTo>
                <a:lnTo>
                  <a:pt x="272" y="8"/>
                </a:lnTo>
                <a:lnTo>
                  <a:pt x="272" y="10"/>
                </a:lnTo>
                <a:lnTo>
                  <a:pt x="274" y="12"/>
                </a:lnTo>
                <a:lnTo>
                  <a:pt x="276" y="12"/>
                </a:lnTo>
                <a:lnTo>
                  <a:pt x="276" y="12"/>
                </a:lnTo>
                <a:lnTo>
                  <a:pt x="276" y="14"/>
                </a:lnTo>
                <a:lnTo>
                  <a:pt x="278" y="14"/>
                </a:lnTo>
                <a:lnTo>
                  <a:pt x="278" y="12"/>
                </a:lnTo>
                <a:lnTo>
                  <a:pt x="278" y="12"/>
                </a:lnTo>
                <a:lnTo>
                  <a:pt x="280" y="12"/>
                </a:lnTo>
                <a:lnTo>
                  <a:pt x="280" y="10"/>
                </a:lnTo>
                <a:lnTo>
                  <a:pt x="280" y="8"/>
                </a:lnTo>
                <a:lnTo>
                  <a:pt x="282" y="6"/>
                </a:lnTo>
                <a:lnTo>
                  <a:pt x="282" y="4"/>
                </a:lnTo>
                <a:lnTo>
                  <a:pt x="282" y="2"/>
                </a:lnTo>
                <a:lnTo>
                  <a:pt x="284" y="2"/>
                </a:lnTo>
                <a:lnTo>
                  <a:pt x="284" y="0"/>
                </a:lnTo>
                <a:lnTo>
                  <a:pt x="284" y="0"/>
                </a:lnTo>
                <a:lnTo>
                  <a:pt x="286" y="0"/>
                </a:lnTo>
                <a:lnTo>
                  <a:pt x="286" y="0"/>
                </a:lnTo>
                <a:lnTo>
                  <a:pt x="286" y="2"/>
                </a:lnTo>
                <a:lnTo>
                  <a:pt x="286" y="2"/>
                </a:lnTo>
                <a:lnTo>
                  <a:pt x="286" y="2"/>
                </a:lnTo>
                <a:lnTo>
                  <a:pt x="288" y="4"/>
                </a:lnTo>
                <a:lnTo>
                  <a:pt x="288" y="6"/>
                </a:lnTo>
                <a:lnTo>
                  <a:pt x="288" y="10"/>
                </a:lnTo>
                <a:lnTo>
                  <a:pt x="288" y="12"/>
                </a:lnTo>
                <a:lnTo>
                  <a:pt x="288" y="12"/>
                </a:lnTo>
                <a:lnTo>
                  <a:pt x="288" y="14"/>
                </a:lnTo>
                <a:lnTo>
                  <a:pt x="288" y="14"/>
                </a:lnTo>
                <a:lnTo>
                  <a:pt x="288" y="14"/>
                </a:lnTo>
                <a:lnTo>
                  <a:pt x="290" y="16"/>
                </a:lnTo>
                <a:lnTo>
                  <a:pt x="292" y="16"/>
                </a:lnTo>
                <a:lnTo>
                  <a:pt x="294" y="16"/>
                </a:lnTo>
                <a:lnTo>
                  <a:pt x="294" y="16"/>
                </a:lnTo>
                <a:lnTo>
                  <a:pt x="296" y="16"/>
                </a:lnTo>
                <a:lnTo>
                  <a:pt x="298" y="16"/>
                </a:lnTo>
                <a:lnTo>
                  <a:pt x="300" y="16"/>
                </a:lnTo>
                <a:lnTo>
                  <a:pt x="302" y="16"/>
                </a:lnTo>
                <a:lnTo>
                  <a:pt x="302" y="16"/>
                </a:lnTo>
                <a:lnTo>
                  <a:pt x="304" y="16"/>
                </a:lnTo>
                <a:lnTo>
                  <a:pt x="304" y="14"/>
                </a:lnTo>
                <a:lnTo>
                  <a:pt x="306" y="12"/>
                </a:lnTo>
                <a:lnTo>
                  <a:pt x="308" y="10"/>
                </a:lnTo>
                <a:lnTo>
                  <a:pt x="310" y="8"/>
                </a:lnTo>
                <a:lnTo>
                  <a:pt x="312" y="8"/>
                </a:lnTo>
                <a:lnTo>
                  <a:pt x="312" y="6"/>
                </a:lnTo>
                <a:lnTo>
                  <a:pt x="314" y="6"/>
                </a:lnTo>
                <a:lnTo>
                  <a:pt x="314" y="6"/>
                </a:lnTo>
                <a:lnTo>
                  <a:pt x="316" y="6"/>
                </a:lnTo>
                <a:lnTo>
                  <a:pt x="316" y="6"/>
                </a:lnTo>
                <a:lnTo>
                  <a:pt x="318" y="6"/>
                </a:lnTo>
                <a:lnTo>
                  <a:pt x="320" y="6"/>
                </a:lnTo>
                <a:lnTo>
                  <a:pt x="322" y="8"/>
                </a:lnTo>
                <a:lnTo>
                  <a:pt x="324" y="10"/>
                </a:lnTo>
                <a:lnTo>
                  <a:pt x="326" y="10"/>
                </a:lnTo>
                <a:lnTo>
                  <a:pt x="330" y="12"/>
                </a:lnTo>
                <a:lnTo>
                  <a:pt x="330" y="14"/>
                </a:lnTo>
                <a:lnTo>
                  <a:pt x="330" y="14"/>
                </a:lnTo>
                <a:lnTo>
                  <a:pt x="332" y="14"/>
                </a:lnTo>
                <a:lnTo>
                  <a:pt x="332" y="16"/>
                </a:lnTo>
                <a:lnTo>
                  <a:pt x="332" y="16"/>
                </a:lnTo>
                <a:lnTo>
                  <a:pt x="332" y="16"/>
                </a:lnTo>
                <a:lnTo>
                  <a:pt x="332" y="18"/>
                </a:lnTo>
                <a:lnTo>
                  <a:pt x="332" y="20"/>
                </a:lnTo>
                <a:lnTo>
                  <a:pt x="330" y="22"/>
                </a:lnTo>
                <a:lnTo>
                  <a:pt x="330" y="24"/>
                </a:lnTo>
                <a:lnTo>
                  <a:pt x="330" y="24"/>
                </a:lnTo>
                <a:lnTo>
                  <a:pt x="328" y="26"/>
                </a:lnTo>
                <a:lnTo>
                  <a:pt x="328" y="26"/>
                </a:lnTo>
                <a:lnTo>
                  <a:pt x="330" y="28"/>
                </a:lnTo>
                <a:lnTo>
                  <a:pt x="330" y="28"/>
                </a:lnTo>
                <a:lnTo>
                  <a:pt x="330" y="28"/>
                </a:lnTo>
                <a:lnTo>
                  <a:pt x="332" y="30"/>
                </a:lnTo>
                <a:lnTo>
                  <a:pt x="334" y="30"/>
                </a:lnTo>
                <a:lnTo>
                  <a:pt x="336" y="32"/>
                </a:lnTo>
                <a:lnTo>
                  <a:pt x="338" y="32"/>
                </a:lnTo>
                <a:lnTo>
                  <a:pt x="340" y="34"/>
                </a:lnTo>
                <a:lnTo>
                  <a:pt x="344" y="34"/>
                </a:lnTo>
                <a:lnTo>
                  <a:pt x="350" y="36"/>
                </a:lnTo>
                <a:lnTo>
                  <a:pt x="354" y="38"/>
                </a:lnTo>
                <a:lnTo>
                  <a:pt x="358" y="38"/>
                </a:lnTo>
                <a:lnTo>
                  <a:pt x="350" y="42"/>
                </a:lnTo>
                <a:lnTo>
                  <a:pt x="344" y="46"/>
                </a:lnTo>
                <a:lnTo>
                  <a:pt x="342" y="48"/>
                </a:lnTo>
                <a:lnTo>
                  <a:pt x="340" y="48"/>
                </a:lnTo>
                <a:lnTo>
                  <a:pt x="336" y="52"/>
                </a:lnTo>
                <a:lnTo>
                  <a:pt x="332" y="58"/>
                </a:lnTo>
                <a:lnTo>
                  <a:pt x="330" y="60"/>
                </a:lnTo>
                <a:lnTo>
                  <a:pt x="328" y="62"/>
                </a:lnTo>
                <a:lnTo>
                  <a:pt x="326" y="64"/>
                </a:lnTo>
                <a:lnTo>
                  <a:pt x="324" y="66"/>
                </a:lnTo>
                <a:lnTo>
                  <a:pt x="322" y="68"/>
                </a:lnTo>
                <a:lnTo>
                  <a:pt x="322" y="70"/>
                </a:lnTo>
                <a:lnTo>
                  <a:pt x="320" y="76"/>
                </a:lnTo>
                <a:lnTo>
                  <a:pt x="318" y="82"/>
                </a:lnTo>
                <a:lnTo>
                  <a:pt x="302" y="6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6" name="Freeform 279"/>
          <p:cNvSpPr>
            <a:spLocks/>
          </p:cNvSpPr>
          <p:nvPr/>
        </p:nvSpPr>
        <p:spPr bwMode="auto">
          <a:xfrm>
            <a:off x="4044042" y="3322906"/>
            <a:ext cx="304845" cy="249419"/>
          </a:xfrm>
          <a:custGeom>
            <a:avLst/>
            <a:gdLst>
              <a:gd name="T0" fmla="*/ 166 w 176"/>
              <a:gd name="T1" fmla="*/ 30 h 144"/>
              <a:gd name="T2" fmla="*/ 150 w 176"/>
              <a:gd name="T3" fmla="*/ 30 h 144"/>
              <a:gd name="T4" fmla="*/ 146 w 176"/>
              <a:gd name="T5" fmla="*/ 28 h 144"/>
              <a:gd name="T6" fmla="*/ 138 w 176"/>
              <a:gd name="T7" fmla="*/ 22 h 144"/>
              <a:gd name="T8" fmla="*/ 124 w 176"/>
              <a:gd name="T9" fmla="*/ 20 h 144"/>
              <a:gd name="T10" fmla="*/ 108 w 176"/>
              <a:gd name="T11" fmla="*/ 18 h 144"/>
              <a:gd name="T12" fmla="*/ 86 w 176"/>
              <a:gd name="T13" fmla="*/ 8 h 144"/>
              <a:gd name="T14" fmla="*/ 76 w 176"/>
              <a:gd name="T15" fmla="*/ 6 h 144"/>
              <a:gd name="T16" fmla="*/ 66 w 176"/>
              <a:gd name="T17" fmla="*/ 10 h 144"/>
              <a:gd name="T18" fmla="*/ 62 w 176"/>
              <a:gd name="T19" fmla="*/ 8 h 144"/>
              <a:gd name="T20" fmla="*/ 50 w 176"/>
              <a:gd name="T21" fmla="*/ 2 h 144"/>
              <a:gd name="T22" fmla="*/ 28 w 176"/>
              <a:gd name="T23" fmla="*/ 0 h 144"/>
              <a:gd name="T24" fmla="*/ 12 w 176"/>
              <a:gd name="T25" fmla="*/ 2 h 144"/>
              <a:gd name="T26" fmla="*/ 6 w 176"/>
              <a:gd name="T27" fmla="*/ 4 h 144"/>
              <a:gd name="T28" fmla="*/ 6 w 176"/>
              <a:gd name="T29" fmla="*/ 8 h 144"/>
              <a:gd name="T30" fmla="*/ 8 w 176"/>
              <a:gd name="T31" fmla="*/ 12 h 144"/>
              <a:gd name="T32" fmla="*/ 6 w 176"/>
              <a:gd name="T33" fmla="*/ 14 h 144"/>
              <a:gd name="T34" fmla="*/ 2 w 176"/>
              <a:gd name="T35" fmla="*/ 16 h 144"/>
              <a:gd name="T36" fmla="*/ 0 w 176"/>
              <a:gd name="T37" fmla="*/ 20 h 144"/>
              <a:gd name="T38" fmla="*/ 2 w 176"/>
              <a:gd name="T39" fmla="*/ 26 h 144"/>
              <a:gd name="T40" fmla="*/ 10 w 176"/>
              <a:gd name="T41" fmla="*/ 34 h 144"/>
              <a:gd name="T42" fmla="*/ 12 w 176"/>
              <a:gd name="T43" fmla="*/ 44 h 144"/>
              <a:gd name="T44" fmla="*/ 16 w 176"/>
              <a:gd name="T45" fmla="*/ 46 h 144"/>
              <a:gd name="T46" fmla="*/ 28 w 176"/>
              <a:gd name="T47" fmla="*/ 42 h 144"/>
              <a:gd name="T48" fmla="*/ 36 w 176"/>
              <a:gd name="T49" fmla="*/ 40 h 144"/>
              <a:gd name="T50" fmla="*/ 38 w 176"/>
              <a:gd name="T51" fmla="*/ 40 h 144"/>
              <a:gd name="T52" fmla="*/ 40 w 176"/>
              <a:gd name="T53" fmla="*/ 44 h 144"/>
              <a:gd name="T54" fmla="*/ 36 w 176"/>
              <a:gd name="T55" fmla="*/ 52 h 144"/>
              <a:gd name="T56" fmla="*/ 32 w 176"/>
              <a:gd name="T57" fmla="*/ 60 h 144"/>
              <a:gd name="T58" fmla="*/ 30 w 176"/>
              <a:gd name="T59" fmla="*/ 78 h 144"/>
              <a:gd name="T60" fmla="*/ 28 w 176"/>
              <a:gd name="T61" fmla="*/ 84 h 144"/>
              <a:gd name="T62" fmla="*/ 22 w 176"/>
              <a:gd name="T63" fmla="*/ 88 h 144"/>
              <a:gd name="T64" fmla="*/ 24 w 176"/>
              <a:gd name="T65" fmla="*/ 90 h 144"/>
              <a:gd name="T66" fmla="*/ 30 w 176"/>
              <a:gd name="T67" fmla="*/ 96 h 144"/>
              <a:gd name="T68" fmla="*/ 32 w 176"/>
              <a:gd name="T69" fmla="*/ 114 h 144"/>
              <a:gd name="T70" fmla="*/ 32 w 176"/>
              <a:gd name="T71" fmla="*/ 124 h 144"/>
              <a:gd name="T72" fmla="*/ 34 w 176"/>
              <a:gd name="T73" fmla="*/ 126 h 144"/>
              <a:gd name="T74" fmla="*/ 40 w 176"/>
              <a:gd name="T75" fmla="*/ 126 h 144"/>
              <a:gd name="T76" fmla="*/ 42 w 176"/>
              <a:gd name="T77" fmla="*/ 128 h 144"/>
              <a:gd name="T78" fmla="*/ 42 w 176"/>
              <a:gd name="T79" fmla="*/ 134 h 144"/>
              <a:gd name="T80" fmla="*/ 44 w 176"/>
              <a:gd name="T81" fmla="*/ 140 h 144"/>
              <a:gd name="T82" fmla="*/ 50 w 176"/>
              <a:gd name="T83" fmla="*/ 144 h 144"/>
              <a:gd name="T84" fmla="*/ 56 w 176"/>
              <a:gd name="T85" fmla="*/ 142 h 144"/>
              <a:gd name="T86" fmla="*/ 64 w 176"/>
              <a:gd name="T87" fmla="*/ 138 h 144"/>
              <a:gd name="T88" fmla="*/ 72 w 176"/>
              <a:gd name="T89" fmla="*/ 136 h 144"/>
              <a:gd name="T90" fmla="*/ 90 w 176"/>
              <a:gd name="T91" fmla="*/ 138 h 144"/>
              <a:gd name="T92" fmla="*/ 104 w 176"/>
              <a:gd name="T93" fmla="*/ 138 h 144"/>
              <a:gd name="T94" fmla="*/ 110 w 176"/>
              <a:gd name="T95" fmla="*/ 132 h 144"/>
              <a:gd name="T96" fmla="*/ 110 w 176"/>
              <a:gd name="T97" fmla="*/ 126 h 144"/>
              <a:gd name="T98" fmla="*/ 112 w 176"/>
              <a:gd name="T99" fmla="*/ 122 h 144"/>
              <a:gd name="T100" fmla="*/ 120 w 176"/>
              <a:gd name="T101" fmla="*/ 116 h 144"/>
              <a:gd name="T102" fmla="*/ 128 w 176"/>
              <a:gd name="T103" fmla="*/ 108 h 144"/>
              <a:gd name="T104" fmla="*/ 132 w 176"/>
              <a:gd name="T105" fmla="*/ 100 h 144"/>
              <a:gd name="T106" fmla="*/ 130 w 176"/>
              <a:gd name="T107" fmla="*/ 94 h 144"/>
              <a:gd name="T108" fmla="*/ 122 w 176"/>
              <a:gd name="T109" fmla="*/ 86 h 144"/>
              <a:gd name="T110" fmla="*/ 122 w 176"/>
              <a:gd name="T111" fmla="*/ 84 h 144"/>
              <a:gd name="T112" fmla="*/ 128 w 176"/>
              <a:gd name="T113" fmla="*/ 76 h 144"/>
              <a:gd name="T114" fmla="*/ 132 w 176"/>
              <a:gd name="T115" fmla="*/ 68 h 144"/>
              <a:gd name="T116" fmla="*/ 138 w 176"/>
              <a:gd name="T117" fmla="*/ 64 h 144"/>
              <a:gd name="T118" fmla="*/ 146 w 176"/>
              <a:gd name="T119" fmla="*/ 64 h 144"/>
              <a:gd name="T120" fmla="*/ 152 w 176"/>
              <a:gd name="T121" fmla="*/ 56 h 144"/>
              <a:gd name="T122" fmla="*/ 162 w 176"/>
              <a:gd name="T12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44">
                <a:moveTo>
                  <a:pt x="176" y="30"/>
                </a:moveTo>
                <a:lnTo>
                  <a:pt x="176" y="30"/>
                </a:lnTo>
                <a:lnTo>
                  <a:pt x="174" y="30"/>
                </a:lnTo>
                <a:lnTo>
                  <a:pt x="170" y="30"/>
                </a:lnTo>
                <a:lnTo>
                  <a:pt x="166" y="30"/>
                </a:lnTo>
                <a:lnTo>
                  <a:pt x="160" y="30"/>
                </a:lnTo>
                <a:lnTo>
                  <a:pt x="156" y="32"/>
                </a:lnTo>
                <a:lnTo>
                  <a:pt x="154" y="32"/>
                </a:lnTo>
                <a:lnTo>
                  <a:pt x="152" y="30"/>
                </a:lnTo>
                <a:lnTo>
                  <a:pt x="150" y="30"/>
                </a:lnTo>
                <a:lnTo>
                  <a:pt x="150" y="30"/>
                </a:lnTo>
                <a:lnTo>
                  <a:pt x="148" y="30"/>
                </a:lnTo>
                <a:lnTo>
                  <a:pt x="148" y="30"/>
                </a:lnTo>
                <a:lnTo>
                  <a:pt x="146" y="28"/>
                </a:lnTo>
                <a:lnTo>
                  <a:pt x="146" y="28"/>
                </a:lnTo>
                <a:lnTo>
                  <a:pt x="144" y="26"/>
                </a:lnTo>
                <a:lnTo>
                  <a:pt x="142" y="24"/>
                </a:lnTo>
                <a:lnTo>
                  <a:pt x="140" y="22"/>
                </a:lnTo>
                <a:lnTo>
                  <a:pt x="138" y="22"/>
                </a:lnTo>
                <a:lnTo>
                  <a:pt x="138" y="22"/>
                </a:lnTo>
                <a:lnTo>
                  <a:pt x="136" y="22"/>
                </a:lnTo>
                <a:lnTo>
                  <a:pt x="134" y="20"/>
                </a:lnTo>
                <a:lnTo>
                  <a:pt x="132" y="20"/>
                </a:lnTo>
                <a:lnTo>
                  <a:pt x="128" y="20"/>
                </a:lnTo>
                <a:lnTo>
                  <a:pt x="124" y="20"/>
                </a:lnTo>
                <a:lnTo>
                  <a:pt x="120" y="20"/>
                </a:lnTo>
                <a:lnTo>
                  <a:pt x="118" y="20"/>
                </a:lnTo>
                <a:lnTo>
                  <a:pt x="116" y="20"/>
                </a:lnTo>
                <a:lnTo>
                  <a:pt x="114" y="20"/>
                </a:lnTo>
                <a:lnTo>
                  <a:pt x="108" y="18"/>
                </a:lnTo>
                <a:lnTo>
                  <a:pt x="100" y="14"/>
                </a:lnTo>
                <a:lnTo>
                  <a:pt x="98" y="14"/>
                </a:lnTo>
                <a:lnTo>
                  <a:pt x="94" y="12"/>
                </a:lnTo>
                <a:lnTo>
                  <a:pt x="88" y="10"/>
                </a:lnTo>
                <a:lnTo>
                  <a:pt x="86" y="8"/>
                </a:lnTo>
                <a:lnTo>
                  <a:pt x="84" y="8"/>
                </a:lnTo>
                <a:lnTo>
                  <a:pt x="80" y="6"/>
                </a:lnTo>
                <a:lnTo>
                  <a:pt x="80" y="6"/>
                </a:lnTo>
                <a:lnTo>
                  <a:pt x="78" y="6"/>
                </a:lnTo>
                <a:lnTo>
                  <a:pt x="76" y="6"/>
                </a:lnTo>
                <a:lnTo>
                  <a:pt x="76" y="6"/>
                </a:lnTo>
                <a:lnTo>
                  <a:pt x="72" y="8"/>
                </a:lnTo>
                <a:lnTo>
                  <a:pt x="70" y="10"/>
                </a:lnTo>
                <a:lnTo>
                  <a:pt x="68" y="10"/>
                </a:lnTo>
                <a:lnTo>
                  <a:pt x="66" y="10"/>
                </a:lnTo>
                <a:lnTo>
                  <a:pt x="66" y="10"/>
                </a:lnTo>
                <a:lnTo>
                  <a:pt x="66" y="10"/>
                </a:lnTo>
                <a:lnTo>
                  <a:pt x="64" y="10"/>
                </a:lnTo>
                <a:lnTo>
                  <a:pt x="64" y="10"/>
                </a:lnTo>
                <a:lnTo>
                  <a:pt x="62" y="8"/>
                </a:lnTo>
                <a:lnTo>
                  <a:pt x="60" y="8"/>
                </a:lnTo>
                <a:lnTo>
                  <a:pt x="58" y="6"/>
                </a:lnTo>
                <a:lnTo>
                  <a:pt x="56" y="4"/>
                </a:lnTo>
                <a:lnTo>
                  <a:pt x="56" y="4"/>
                </a:lnTo>
                <a:lnTo>
                  <a:pt x="50" y="2"/>
                </a:lnTo>
                <a:lnTo>
                  <a:pt x="44" y="2"/>
                </a:lnTo>
                <a:lnTo>
                  <a:pt x="40" y="0"/>
                </a:lnTo>
                <a:lnTo>
                  <a:pt x="36" y="0"/>
                </a:lnTo>
                <a:lnTo>
                  <a:pt x="32" y="0"/>
                </a:lnTo>
                <a:lnTo>
                  <a:pt x="28" y="0"/>
                </a:lnTo>
                <a:lnTo>
                  <a:pt x="26" y="0"/>
                </a:lnTo>
                <a:lnTo>
                  <a:pt x="22" y="0"/>
                </a:lnTo>
                <a:lnTo>
                  <a:pt x="18" y="0"/>
                </a:lnTo>
                <a:lnTo>
                  <a:pt x="14" y="0"/>
                </a:lnTo>
                <a:lnTo>
                  <a:pt x="12" y="2"/>
                </a:lnTo>
                <a:lnTo>
                  <a:pt x="10" y="2"/>
                </a:lnTo>
                <a:lnTo>
                  <a:pt x="10" y="2"/>
                </a:lnTo>
                <a:lnTo>
                  <a:pt x="8" y="2"/>
                </a:lnTo>
                <a:lnTo>
                  <a:pt x="8" y="4"/>
                </a:lnTo>
                <a:lnTo>
                  <a:pt x="6" y="4"/>
                </a:lnTo>
                <a:lnTo>
                  <a:pt x="6" y="6"/>
                </a:lnTo>
                <a:lnTo>
                  <a:pt x="6" y="6"/>
                </a:lnTo>
                <a:lnTo>
                  <a:pt x="6" y="6"/>
                </a:lnTo>
                <a:lnTo>
                  <a:pt x="6" y="6"/>
                </a:lnTo>
                <a:lnTo>
                  <a:pt x="6" y="8"/>
                </a:lnTo>
                <a:lnTo>
                  <a:pt x="8" y="8"/>
                </a:lnTo>
                <a:lnTo>
                  <a:pt x="8" y="10"/>
                </a:lnTo>
                <a:lnTo>
                  <a:pt x="8" y="12"/>
                </a:lnTo>
                <a:lnTo>
                  <a:pt x="8" y="12"/>
                </a:lnTo>
                <a:lnTo>
                  <a:pt x="8" y="12"/>
                </a:lnTo>
                <a:lnTo>
                  <a:pt x="8" y="12"/>
                </a:lnTo>
                <a:lnTo>
                  <a:pt x="8" y="12"/>
                </a:lnTo>
                <a:lnTo>
                  <a:pt x="8" y="14"/>
                </a:lnTo>
                <a:lnTo>
                  <a:pt x="8" y="14"/>
                </a:lnTo>
                <a:lnTo>
                  <a:pt x="6" y="14"/>
                </a:lnTo>
                <a:lnTo>
                  <a:pt x="4" y="14"/>
                </a:lnTo>
                <a:lnTo>
                  <a:pt x="4" y="14"/>
                </a:lnTo>
                <a:lnTo>
                  <a:pt x="2" y="14"/>
                </a:lnTo>
                <a:lnTo>
                  <a:pt x="2" y="14"/>
                </a:lnTo>
                <a:lnTo>
                  <a:pt x="2" y="16"/>
                </a:lnTo>
                <a:lnTo>
                  <a:pt x="0" y="16"/>
                </a:lnTo>
                <a:lnTo>
                  <a:pt x="0" y="16"/>
                </a:lnTo>
                <a:lnTo>
                  <a:pt x="0" y="16"/>
                </a:lnTo>
                <a:lnTo>
                  <a:pt x="0" y="18"/>
                </a:lnTo>
                <a:lnTo>
                  <a:pt x="0" y="20"/>
                </a:lnTo>
                <a:lnTo>
                  <a:pt x="0" y="20"/>
                </a:lnTo>
                <a:lnTo>
                  <a:pt x="0" y="22"/>
                </a:lnTo>
                <a:lnTo>
                  <a:pt x="2" y="24"/>
                </a:lnTo>
                <a:lnTo>
                  <a:pt x="2" y="26"/>
                </a:lnTo>
                <a:lnTo>
                  <a:pt x="2" y="26"/>
                </a:lnTo>
                <a:lnTo>
                  <a:pt x="2" y="28"/>
                </a:lnTo>
                <a:lnTo>
                  <a:pt x="4" y="28"/>
                </a:lnTo>
                <a:lnTo>
                  <a:pt x="6" y="32"/>
                </a:lnTo>
                <a:lnTo>
                  <a:pt x="8" y="34"/>
                </a:lnTo>
                <a:lnTo>
                  <a:pt x="10" y="34"/>
                </a:lnTo>
                <a:lnTo>
                  <a:pt x="10" y="36"/>
                </a:lnTo>
                <a:lnTo>
                  <a:pt x="10" y="38"/>
                </a:lnTo>
                <a:lnTo>
                  <a:pt x="10" y="40"/>
                </a:lnTo>
                <a:lnTo>
                  <a:pt x="12" y="42"/>
                </a:lnTo>
                <a:lnTo>
                  <a:pt x="12" y="44"/>
                </a:lnTo>
                <a:lnTo>
                  <a:pt x="12" y="44"/>
                </a:lnTo>
                <a:lnTo>
                  <a:pt x="12" y="44"/>
                </a:lnTo>
                <a:lnTo>
                  <a:pt x="12" y="44"/>
                </a:lnTo>
                <a:lnTo>
                  <a:pt x="14" y="44"/>
                </a:lnTo>
                <a:lnTo>
                  <a:pt x="16" y="46"/>
                </a:lnTo>
                <a:lnTo>
                  <a:pt x="18" y="44"/>
                </a:lnTo>
                <a:lnTo>
                  <a:pt x="20" y="44"/>
                </a:lnTo>
                <a:lnTo>
                  <a:pt x="24" y="44"/>
                </a:lnTo>
                <a:lnTo>
                  <a:pt x="26" y="42"/>
                </a:lnTo>
                <a:lnTo>
                  <a:pt x="28" y="42"/>
                </a:lnTo>
                <a:lnTo>
                  <a:pt x="28" y="42"/>
                </a:lnTo>
                <a:lnTo>
                  <a:pt x="32" y="40"/>
                </a:lnTo>
                <a:lnTo>
                  <a:pt x="32" y="40"/>
                </a:lnTo>
                <a:lnTo>
                  <a:pt x="34" y="40"/>
                </a:lnTo>
                <a:lnTo>
                  <a:pt x="36" y="40"/>
                </a:lnTo>
                <a:lnTo>
                  <a:pt x="36" y="40"/>
                </a:lnTo>
                <a:lnTo>
                  <a:pt x="36" y="40"/>
                </a:lnTo>
                <a:lnTo>
                  <a:pt x="36" y="40"/>
                </a:lnTo>
                <a:lnTo>
                  <a:pt x="38" y="40"/>
                </a:lnTo>
                <a:lnTo>
                  <a:pt x="38" y="40"/>
                </a:lnTo>
                <a:lnTo>
                  <a:pt x="38" y="42"/>
                </a:lnTo>
                <a:lnTo>
                  <a:pt x="40" y="42"/>
                </a:lnTo>
                <a:lnTo>
                  <a:pt x="40" y="44"/>
                </a:lnTo>
                <a:lnTo>
                  <a:pt x="40" y="44"/>
                </a:lnTo>
                <a:lnTo>
                  <a:pt x="40" y="44"/>
                </a:lnTo>
                <a:lnTo>
                  <a:pt x="40" y="46"/>
                </a:lnTo>
                <a:lnTo>
                  <a:pt x="40" y="46"/>
                </a:lnTo>
                <a:lnTo>
                  <a:pt x="38" y="50"/>
                </a:lnTo>
                <a:lnTo>
                  <a:pt x="36" y="50"/>
                </a:lnTo>
                <a:lnTo>
                  <a:pt x="36" y="52"/>
                </a:lnTo>
                <a:lnTo>
                  <a:pt x="34" y="54"/>
                </a:lnTo>
                <a:lnTo>
                  <a:pt x="34" y="54"/>
                </a:lnTo>
                <a:lnTo>
                  <a:pt x="34" y="56"/>
                </a:lnTo>
                <a:lnTo>
                  <a:pt x="32" y="56"/>
                </a:lnTo>
                <a:lnTo>
                  <a:pt x="32" y="60"/>
                </a:lnTo>
                <a:lnTo>
                  <a:pt x="32" y="64"/>
                </a:lnTo>
                <a:lnTo>
                  <a:pt x="32" y="68"/>
                </a:lnTo>
                <a:lnTo>
                  <a:pt x="30" y="72"/>
                </a:lnTo>
                <a:lnTo>
                  <a:pt x="30" y="76"/>
                </a:lnTo>
                <a:lnTo>
                  <a:pt x="30" y="78"/>
                </a:lnTo>
                <a:lnTo>
                  <a:pt x="30" y="80"/>
                </a:lnTo>
                <a:lnTo>
                  <a:pt x="30" y="80"/>
                </a:lnTo>
                <a:lnTo>
                  <a:pt x="28" y="82"/>
                </a:lnTo>
                <a:lnTo>
                  <a:pt x="28" y="82"/>
                </a:lnTo>
                <a:lnTo>
                  <a:pt x="28" y="84"/>
                </a:lnTo>
                <a:lnTo>
                  <a:pt x="26" y="84"/>
                </a:lnTo>
                <a:lnTo>
                  <a:pt x="24" y="86"/>
                </a:lnTo>
                <a:lnTo>
                  <a:pt x="24" y="86"/>
                </a:lnTo>
                <a:lnTo>
                  <a:pt x="22" y="88"/>
                </a:lnTo>
                <a:lnTo>
                  <a:pt x="22" y="88"/>
                </a:lnTo>
                <a:lnTo>
                  <a:pt x="22" y="88"/>
                </a:lnTo>
                <a:lnTo>
                  <a:pt x="22" y="88"/>
                </a:lnTo>
                <a:lnTo>
                  <a:pt x="22" y="90"/>
                </a:lnTo>
                <a:lnTo>
                  <a:pt x="24" y="90"/>
                </a:lnTo>
                <a:lnTo>
                  <a:pt x="24" y="90"/>
                </a:lnTo>
                <a:lnTo>
                  <a:pt x="26" y="92"/>
                </a:lnTo>
                <a:lnTo>
                  <a:pt x="28" y="92"/>
                </a:lnTo>
                <a:lnTo>
                  <a:pt x="30" y="94"/>
                </a:lnTo>
                <a:lnTo>
                  <a:pt x="30" y="94"/>
                </a:lnTo>
                <a:lnTo>
                  <a:pt x="30" y="96"/>
                </a:lnTo>
                <a:lnTo>
                  <a:pt x="30" y="96"/>
                </a:lnTo>
                <a:lnTo>
                  <a:pt x="32" y="100"/>
                </a:lnTo>
                <a:lnTo>
                  <a:pt x="32" y="104"/>
                </a:lnTo>
                <a:lnTo>
                  <a:pt x="32" y="106"/>
                </a:lnTo>
                <a:lnTo>
                  <a:pt x="32" y="114"/>
                </a:lnTo>
                <a:lnTo>
                  <a:pt x="32" y="116"/>
                </a:lnTo>
                <a:lnTo>
                  <a:pt x="32" y="118"/>
                </a:lnTo>
                <a:lnTo>
                  <a:pt x="32" y="120"/>
                </a:lnTo>
                <a:lnTo>
                  <a:pt x="32" y="122"/>
                </a:lnTo>
                <a:lnTo>
                  <a:pt x="32" y="124"/>
                </a:lnTo>
                <a:lnTo>
                  <a:pt x="32" y="124"/>
                </a:lnTo>
                <a:lnTo>
                  <a:pt x="32" y="126"/>
                </a:lnTo>
                <a:lnTo>
                  <a:pt x="32" y="126"/>
                </a:lnTo>
                <a:lnTo>
                  <a:pt x="32" y="126"/>
                </a:lnTo>
                <a:lnTo>
                  <a:pt x="34" y="126"/>
                </a:lnTo>
                <a:lnTo>
                  <a:pt x="34" y="126"/>
                </a:lnTo>
                <a:lnTo>
                  <a:pt x="36" y="126"/>
                </a:lnTo>
                <a:lnTo>
                  <a:pt x="36" y="126"/>
                </a:lnTo>
                <a:lnTo>
                  <a:pt x="38" y="126"/>
                </a:lnTo>
                <a:lnTo>
                  <a:pt x="40" y="126"/>
                </a:lnTo>
                <a:lnTo>
                  <a:pt x="40" y="126"/>
                </a:lnTo>
                <a:lnTo>
                  <a:pt x="42" y="126"/>
                </a:lnTo>
                <a:lnTo>
                  <a:pt x="42" y="128"/>
                </a:lnTo>
                <a:lnTo>
                  <a:pt x="42" y="128"/>
                </a:lnTo>
                <a:lnTo>
                  <a:pt x="42" y="128"/>
                </a:lnTo>
                <a:lnTo>
                  <a:pt x="42" y="130"/>
                </a:lnTo>
                <a:lnTo>
                  <a:pt x="42" y="130"/>
                </a:lnTo>
                <a:lnTo>
                  <a:pt x="42" y="132"/>
                </a:lnTo>
                <a:lnTo>
                  <a:pt x="42" y="134"/>
                </a:lnTo>
                <a:lnTo>
                  <a:pt x="42" y="134"/>
                </a:lnTo>
                <a:lnTo>
                  <a:pt x="42" y="136"/>
                </a:lnTo>
                <a:lnTo>
                  <a:pt x="42" y="136"/>
                </a:lnTo>
                <a:lnTo>
                  <a:pt x="42" y="138"/>
                </a:lnTo>
                <a:lnTo>
                  <a:pt x="42" y="138"/>
                </a:lnTo>
                <a:lnTo>
                  <a:pt x="44" y="140"/>
                </a:lnTo>
                <a:lnTo>
                  <a:pt x="44" y="140"/>
                </a:lnTo>
                <a:lnTo>
                  <a:pt x="46" y="142"/>
                </a:lnTo>
                <a:lnTo>
                  <a:pt x="48" y="142"/>
                </a:lnTo>
                <a:lnTo>
                  <a:pt x="48" y="142"/>
                </a:lnTo>
                <a:lnTo>
                  <a:pt x="50" y="144"/>
                </a:lnTo>
                <a:lnTo>
                  <a:pt x="52" y="144"/>
                </a:lnTo>
                <a:lnTo>
                  <a:pt x="52" y="144"/>
                </a:lnTo>
                <a:lnTo>
                  <a:pt x="54" y="144"/>
                </a:lnTo>
                <a:lnTo>
                  <a:pt x="56" y="144"/>
                </a:lnTo>
                <a:lnTo>
                  <a:pt x="56" y="142"/>
                </a:lnTo>
                <a:lnTo>
                  <a:pt x="60" y="142"/>
                </a:lnTo>
                <a:lnTo>
                  <a:pt x="62" y="140"/>
                </a:lnTo>
                <a:lnTo>
                  <a:pt x="62" y="140"/>
                </a:lnTo>
                <a:lnTo>
                  <a:pt x="64" y="140"/>
                </a:lnTo>
                <a:lnTo>
                  <a:pt x="64" y="138"/>
                </a:lnTo>
                <a:lnTo>
                  <a:pt x="66" y="136"/>
                </a:lnTo>
                <a:lnTo>
                  <a:pt x="68" y="136"/>
                </a:lnTo>
                <a:lnTo>
                  <a:pt x="68" y="136"/>
                </a:lnTo>
                <a:lnTo>
                  <a:pt x="70" y="136"/>
                </a:lnTo>
                <a:lnTo>
                  <a:pt x="72" y="136"/>
                </a:lnTo>
                <a:lnTo>
                  <a:pt x="74" y="136"/>
                </a:lnTo>
                <a:lnTo>
                  <a:pt x="76" y="136"/>
                </a:lnTo>
                <a:lnTo>
                  <a:pt x="80" y="136"/>
                </a:lnTo>
                <a:lnTo>
                  <a:pt x="86" y="136"/>
                </a:lnTo>
                <a:lnTo>
                  <a:pt x="90" y="138"/>
                </a:lnTo>
                <a:lnTo>
                  <a:pt x="96" y="138"/>
                </a:lnTo>
                <a:lnTo>
                  <a:pt x="98" y="138"/>
                </a:lnTo>
                <a:lnTo>
                  <a:pt x="100" y="138"/>
                </a:lnTo>
                <a:lnTo>
                  <a:pt x="102" y="138"/>
                </a:lnTo>
                <a:lnTo>
                  <a:pt x="104" y="138"/>
                </a:lnTo>
                <a:lnTo>
                  <a:pt x="104" y="136"/>
                </a:lnTo>
                <a:lnTo>
                  <a:pt x="106" y="136"/>
                </a:lnTo>
                <a:lnTo>
                  <a:pt x="108" y="134"/>
                </a:lnTo>
                <a:lnTo>
                  <a:pt x="108" y="134"/>
                </a:lnTo>
                <a:lnTo>
                  <a:pt x="110" y="132"/>
                </a:lnTo>
                <a:lnTo>
                  <a:pt x="110" y="132"/>
                </a:lnTo>
                <a:lnTo>
                  <a:pt x="110" y="130"/>
                </a:lnTo>
                <a:lnTo>
                  <a:pt x="112" y="130"/>
                </a:lnTo>
                <a:lnTo>
                  <a:pt x="112" y="128"/>
                </a:lnTo>
                <a:lnTo>
                  <a:pt x="110" y="126"/>
                </a:lnTo>
                <a:lnTo>
                  <a:pt x="110" y="124"/>
                </a:lnTo>
                <a:lnTo>
                  <a:pt x="110" y="124"/>
                </a:lnTo>
                <a:lnTo>
                  <a:pt x="110" y="122"/>
                </a:lnTo>
                <a:lnTo>
                  <a:pt x="112" y="122"/>
                </a:lnTo>
                <a:lnTo>
                  <a:pt x="112" y="122"/>
                </a:lnTo>
                <a:lnTo>
                  <a:pt x="112" y="120"/>
                </a:lnTo>
                <a:lnTo>
                  <a:pt x="114" y="120"/>
                </a:lnTo>
                <a:lnTo>
                  <a:pt x="116" y="118"/>
                </a:lnTo>
                <a:lnTo>
                  <a:pt x="118" y="118"/>
                </a:lnTo>
                <a:lnTo>
                  <a:pt x="120" y="116"/>
                </a:lnTo>
                <a:lnTo>
                  <a:pt x="122" y="116"/>
                </a:lnTo>
                <a:lnTo>
                  <a:pt x="124" y="114"/>
                </a:lnTo>
                <a:lnTo>
                  <a:pt x="126" y="112"/>
                </a:lnTo>
                <a:lnTo>
                  <a:pt x="128" y="110"/>
                </a:lnTo>
                <a:lnTo>
                  <a:pt x="128" y="108"/>
                </a:lnTo>
                <a:lnTo>
                  <a:pt x="128" y="106"/>
                </a:lnTo>
                <a:lnTo>
                  <a:pt x="130" y="104"/>
                </a:lnTo>
                <a:lnTo>
                  <a:pt x="130" y="102"/>
                </a:lnTo>
                <a:lnTo>
                  <a:pt x="130" y="100"/>
                </a:lnTo>
                <a:lnTo>
                  <a:pt x="132" y="100"/>
                </a:lnTo>
                <a:lnTo>
                  <a:pt x="132" y="98"/>
                </a:lnTo>
                <a:lnTo>
                  <a:pt x="132" y="96"/>
                </a:lnTo>
                <a:lnTo>
                  <a:pt x="130" y="96"/>
                </a:lnTo>
                <a:lnTo>
                  <a:pt x="130" y="96"/>
                </a:lnTo>
                <a:lnTo>
                  <a:pt x="130" y="94"/>
                </a:lnTo>
                <a:lnTo>
                  <a:pt x="128" y="92"/>
                </a:lnTo>
                <a:lnTo>
                  <a:pt x="126" y="90"/>
                </a:lnTo>
                <a:lnTo>
                  <a:pt x="124" y="90"/>
                </a:lnTo>
                <a:lnTo>
                  <a:pt x="122" y="88"/>
                </a:lnTo>
                <a:lnTo>
                  <a:pt x="122" y="86"/>
                </a:lnTo>
                <a:lnTo>
                  <a:pt x="122" y="86"/>
                </a:lnTo>
                <a:lnTo>
                  <a:pt x="122" y="86"/>
                </a:lnTo>
                <a:lnTo>
                  <a:pt x="122" y="84"/>
                </a:lnTo>
                <a:lnTo>
                  <a:pt x="122" y="84"/>
                </a:lnTo>
                <a:lnTo>
                  <a:pt x="122" y="84"/>
                </a:lnTo>
                <a:lnTo>
                  <a:pt x="122" y="82"/>
                </a:lnTo>
                <a:lnTo>
                  <a:pt x="124" y="80"/>
                </a:lnTo>
                <a:lnTo>
                  <a:pt x="124" y="80"/>
                </a:lnTo>
                <a:lnTo>
                  <a:pt x="126" y="78"/>
                </a:lnTo>
                <a:lnTo>
                  <a:pt x="128" y="76"/>
                </a:lnTo>
                <a:lnTo>
                  <a:pt x="128" y="76"/>
                </a:lnTo>
                <a:lnTo>
                  <a:pt x="130" y="74"/>
                </a:lnTo>
                <a:lnTo>
                  <a:pt x="130" y="74"/>
                </a:lnTo>
                <a:lnTo>
                  <a:pt x="132" y="70"/>
                </a:lnTo>
                <a:lnTo>
                  <a:pt x="132" y="68"/>
                </a:lnTo>
                <a:lnTo>
                  <a:pt x="134" y="68"/>
                </a:lnTo>
                <a:lnTo>
                  <a:pt x="134" y="66"/>
                </a:lnTo>
                <a:lnTo>
                  <a:pt x="136" y="66"/>
                </a:lnTo>
                <a:lnTo>
                  <a:pt x="136" y="64"/>
                </a:lnTo>
                <a:lnTo>
                  <a:pt x="138" y="64"/>
                </a:lnTo>
                <a:lnTo>
                  <a:pt x="140" y="64"/>
                </a:lnTo>
                <a:lnTo>
                  <a:pt x="140" y="64"/>
                </a:lnTo>
                <a:lnTo>
                  <a:pt x="144" y="64"/>
                </a:lnTo>
                <a:lnTo>
                  <a:pt x="146" y="64"/>
                </a:lnTo>
                <a:lnTo>
                  <a:pt x="146" y="64"/>
                </a:lnTo>
                <a:lnTo>
                  <a:pt x="148" y="62"/>
                </a:lnTo>
                <a:lnTo>
                  <a:pt x="148" y="62"/>
                </a:lnTo>
                <a:lnTo>
                  <a:pt x="150" y="60"/>
                </a:lnTo>
                <a:lnTo>
                  <a:pt x="150" y="58"/>
                </a:lnTo>
                <a:lnTo>
                  <a:pt x="152" y="56"/>
                </a:lnTo>
                <a:lnTo>
                  <a:pt x="156" y="52"/>
                </a:lnTo>
                <a:lnTo>
                  <a:pt x="156" y="50"/>
                </a:lnTo>
                <a:lnTo>
                  <a:pt x="158" y="48"/>
                </a:lnTo>
                <a:lnTo>
                  <a:pt x="160" y="46"/>
                </a:lnTo>
                <a:lnTo>
                  <a:pt x="162" y="44"/>
                </a:lnTo>
                <a:lnTo>
                  <a:pt x="166" y="40"/>
                </a:lnTo>
                <a:lnTo>
                  <a:pt x="176" y="3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7" name="Freeform 280"/>
          <p:cNvSpPr>
            <a:spLocks/>
          </p:cNvSpPr>
          <p:nvPr/>
        </p:nvSpPr>
        <p:spPr bwMode="auto">
          <a:xfrm>
            <a:off x="4044042" y="3322906"/>
            <a:ext cx="304845" cy="249419"/>
          </a:xfrm>
          <a:custGeom>
            <a:avLst/>
            <a:gdLst>
              <a:gd name="T0" fmla="*/ 166 w 176"/>
              <a:gd name="T1" fmla="*/ 30 h 144"/>
              <a:gd name="T2" fmla="*/ 150 w 176"/>
              <a:gd name="T3" fmla="*/ 30 h 144"/>
              <a:gd name="T4" fmla="*/ 146 w 176"/>
              <a:gd name="T5" fmla="*/ 28 h 144"/>
              <a:gd name="T6" fmla="*/ 138 w 176"/>
              <a:gd name="T7" fmla="*/ 22 h 144"/>
              <a:gd name="T8" fmla="*/ 124 w 176"/>
              <a:gd name="T9" fmla="*/ 20 h 144"/>
              <a:gd name="T10" fmla="*/ 108 w 176"/>
              <a:gd name="T11" fmla="*/ 18 h 144"/>
              <a:gd name="T12" fmla="*/ 86 w 176"/>
              <a:gd name="T13" fmla="*/ 8 h 144"/>
              <a:gd name="T14" fmla="*/ 76 w 176"/>
              <a:gd name="T15" fmla="*/ 6 h 144"/>
              <a:gd name="T16" fmla="*/ 66 w 176"/>
              <a:gd name="T17" fmla="*/ 10 h 144"/>
              <a:gd name="T18" fmla="*/ 62 w 176"/>
              <a:gd name="T19" fmla="*/ 8 h 144"/>
              <a:gd name="T20" fmla="*/ 50 w 176"/>
              <a:gd name="T21" fmla="*/ 2 h 144"/>
              <a:gd name="T22" fmla="*/ 28 w 176"/>
              <a:gd name="T23" fmla="*/ 0 h 144"/>
              <a:gd name="T24" fmla="*/ 12 w 176"/>
              <a:gd name="T25" fmla="*/ 2 h 144"/>
              <a:gd name="T26" fmla="*/ 6 w 176"/>
              <a:gd name="T27" fmla="*/ 4 h 144"/>
              <a:gd name="T28" fmla="*/ 6 w 176"/>
              <a:gd name="T29" fmla="*/ 8 h 144"/>
              <a:gd name="T30" fmla="*/ 8 w 176"/>
              <a:gd name="T31" fmla="*/ 12 h 144"/>
              <a:gd name="T32" fmla="*/ 6 w 176"/>
              <a:gd name="T33" fmla="*/ 14 h 144"/>
              <a:gd name="T34" fmla="*/ 2 w 176"/>
              <a:gd name="T35" fmla="*/ 16 h 144"/>
              <a:gd name="T36" fmla="*/ 0 w 176"/>
              <a:gd name="T37" fmla="*/ 20 h 144"/>
              <a:gd name="T38" fmla="*/ 2 w 176"/>
              <a:gd name="T39" fmla="*/ 26 h 144"/>
              <a:gd name="T40" fmla="*/ 10 w 176"/>
              <a:gd name="T41" fmla="*/ 34 h 144"/>
              <a:gd name="T42" fmla="*/ 12 w 176"/>
              <a:gd name="T43" fmla="*/ 44 h 144"/>
              <a:gd name="T44" fmla="*/ 16 w 176"/>
              <a:gd name="T45" fmla="*/ 46 h 144"/>
              <a:gd name="T46" fmla="*/ 28 w 176"/>
              <a:gd name="T47" fmla="*/ 42 h 144"/>
              <a:gd name="T48" fmla="*/ 36 w 176"/>
              <a:gd name="T49" fmla="*/ 40 h 144"/>
              <a:gd name="T50" fmla="*/ 38 w 176"/>
              <a:gd name="T51" fmla="*/ 40 h 144"/>
              <a:gd name="T52" fmla="*/ 40 w 176"/>
              <a:gd name="T53" fmla="*/ 44 h 144"/>
              <a:gd name="T54" fmla="*/ 36 w 176"/>
              <a:gd name="T55" fmla="*/ 52 h 144"/>
              <a:gd name="T56" fmla="*/ 32 w 176"/>
              <a:gd name="T57" fmla="*/ 60 h 144"/>
              <a:gd name="T58" fmla="*/ 30 w 176"/>
              <a:gd name="T59" fmla="*/ 78 h 144"/>
              <a:gd name="T60" fmla="*/ 28 w 176"/>
              <a:gd name="T61" fmla="*/ 84 h 144"/>
              <a:gd name="T62" fmla="*/ 22 w 176"/>
              <a:gd name="T63" fmla="*/ 88 h 144"/>
              <a:gd name="T64" fmla="*/ 24 w 176"/>
              <a:gd name="T65" fmla="*/ 90 h 144"/>
              <a:gd name="T66" fmla="*/ 30 w 176"/>
              <a:gd name="T67" fmla="*/ 96 h 144"/>
              <a:gd name="T68" fmla="*/ 32 w 176"/>
              <a:gd name="T69" fmla="*/ 114 h 144"/>
              <a:gd name="T70" fmla="*/ 32 w 176"/>
              <a:gd name="T71" fmla="*/ 124 h 144"/>
              <a:gd name="T72" fmla="*/ 34 w 176"/>
              <a:gd name="T73" fmla="*/ 126 h 144"/>
              <a:gd name="T74" fmla="*/ 40 w 176"/>
              <a:gd name="T75" fmla="*/ 126 h 144"/>
              <a:gd name="T76" fmla="*/ 42 w 176"/>
              <a:gd name="T77" fmla="*/ 128 h 144"/>
              <a:gd name="T78" fmla="*/ 42 w 176"/>
              <a:gd name="T79" fmla="*/ 134 h 144"/>
              <a:gd name="T80" fmla="*/ 44 w 176"/>
              <a:gd name="T81" fmla="*/ 140 h 144"/>
              <a:gd name="T82" fmla="*/ 50 w 176"/>
              <a:gd name="T83" fmla="*/ 144 h 144"/>
              <a:gd name="T84" fmla="*/ 56 w 176"/>
              <a:gd name="T85" fmla="*/ 142 h 144"/>
              <a:gd name="T86" fmla="*/ 64 w 176"/>
              <a:gd name="T87" fmla="*/ 138 h 144"/>
              <a:gd name="T88" fmla="*/ 72 w 176"/>
              <a:gd name="T89" fmla="*/ 136 h 144"/>
              <a:gd name="T90" fmla="*/ 90 w 176"/>
              <a:gd name="T91" fmla="*/ 138 h 144"/>
              <a:gd name="T92" fmla="*/ 104 w 176"/>
              <a:gd name="T93" fmla="*/ 138 h 144"/>
              <a:gd name="T94" fmla="*/ 110 w 176"/>
              <a:gd name="T95" fmla="*/ 132 h 144"/>
              <a:gd name="T96" fmla="*/ 110 w 176"/>
              <a:gd name="T97" fmla="*/ 126 h 144"/>
              <a:gd name="T98" fmla="*/ 112 w 176"/>
              <a:gd name="T99" fmla="*/ 122 h 144"/>
              <a:gd name="T100" fmla="*/ 120 w 176"/>
              <a:gd name="T101" fmla="*/ 116 h 144"/>
              <a:gd name="T102" fmla="*/ 128 w 176"/>
              <a:gd name="T103" fmla="*/ 108 h 144"/>
              <a:gd name="T104" fmla="*/ 132 w 176"/>
              <a:gd name="T105" fmla="*/ 100 h 144"/>
              <a:gd name="T106" fmla="*/ 130 w 176"/>
              <a:gd name="T107" fmla="*/ 94 h 144"/>
              <a:gd name="T108" fmla="*/ 122 w 176"/>
              <a:gd name="T109" fmla="*/ 86 h 144"/>
              <a:gd name="T110" fmla="*/ 122 w 176"/>
              <a:gd name="T111" fmla="*/ 84 h 144"/>
              <a:gd name="T112" fmla="*/ 128 w 176"/>
              <a:gd name="T113" fmla="*/ 76 h 144"/>
              <a:gd name="T114" fmla="*/ 132 w 176"/>
              <a:gd name="T115" fmla="*/ 68 h 144"/>
              <a:gd name="T116" fmla="*/ 138 w 176"/>
              <a:gd name="T117" fmla="*/ 64 h 144"/>
              <a:gd name="T118" fmla="*/ 146 w 176"/>
              <a:gd name="T119" fmla="*/ 64 h 144"/>
              <a:gd name="T120" fmla="*/ 152 w 176"/>
              <a:gd name="T121" fmla="*/ 56 h 144"/>
              <a:gd name="T122" fmla="*/ 162 w 176"/>
              <a:gd name="T123"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44">
                <a:moveTo>
                  <a:pt x="176" y="30"/>
                </a:moveTo>
                <a:lnTo>
                  <a:pt x="176" y="30"/>
                </a:lnTo>
                <a:lnTo>
                  <a:pt x="174" y="30"/>
                </a:lnTo>
                <a:lnTo>
                  <a:pt x="170" y="30"/>
                </a:lnTo>
                <a:lnTo>
                  <a:pt x="166" y="30"/>
                </a:lnTo>
                <a:lnTo>
                  <a:pt x="160" y="30"/>
                </a:lnTo>
                <a:lnTo>
                  <a:pt x="156" y="32"/>
                </a:lnTo>
                <a:lnTo>
                  <a:pt x="154" y="32"/>
                </a:lnTo>
                <a:lnTo>
                  <a:pt x="152" y="30"/>
                </a:lnTo>
                <a:lnTo>
                  <a:pt x="150" y="30"/>
                </a:lnTo>
                <a:lnTo>
                  <a:pt x="150" y="30"/>
                </a:lnTo>
                <a:lnTo>
                  <a:pt x="148" y="30"/>
                </a:lnTo>
                <a:lnTo>
                  <a:pt x="148" y="30"/>
                </a:lnTo>
                <a:lnTo>
                  <a:pt x="146" y="28"/>
                </a:lnTo>
                <a:lnTo>
                  <a:pt x="146" y="28"/>
                </a:lnTo>
                <a:lnTo>
                  <a:pt x="144" y="26"/>
                </a:lnTo>
                <a:lnTo>
                  <a:pt x="142" y="24"/>
                </a:lnTo>
                <a:lnTo>
                  <a:pt x="140" y="22"/>
                </a:lnTo>
                <a:lnTo>
                  <a:pt x="138" y="22"/>
                </a:lnTo>
                <a:lnTo>
                  <a:pt x="138" y="22"/>
                </a:lnTo>
                <a:lnTo>
                  <a:pt x="136" y="22"/>
                </a:lnTo>
                <a:lnTo>
                  <a:pt x="134" y="20"/>
                </a:lnTo>
                <a:lnTo>
                  <a:pt x="132" y="20"/>
                </a:lnTo>
                <a:lnTo>
                  <a:pt x="128" y="20"/>
                </a:lnTo>
                <a:lnTo>
                  <a:pt x="124" y="20"/>
                </a:lnTo>
                <a:lnTo>
                  <a:pt x="120" y="20"/>
                </a:lnTo>
                <a:lnTo>
                  <a:pt x="118" y="20"/>
                </a:lnTo>
                <a:lnTo>
                  <a:pt x="116" y="20"/>
                </a:lnTo>
                <a:lnTo>
                  <a:pt x="114" y="20"/>
                </a:lnTo>
                <a:lnTo>
                  <a:pt x="108" y="18"/>
                </a:lnTo>
                <a:lnTo>
                  <a:pt x="100" y="14"/>
                </a:lnTo>
                <a:lnTo>
                  <a:pt x="98" y="14"/>
                </a:lnTo>
                <a:lnTo>
                  <a:pt x="94" y="12"/>
                </a:lnTo>
                <a:lnTo>
                  <a:pt x="88" y="10"/>
                </a:lnTo>
                <a:lnTo>
                  <a:pt x="86" y="8"/>
                </a:lnTo>
                <a:lnTo>
                  <a:pt x="84" y="8"/>
                </a:lnTo>
                <a:lnTo>
                  <a:pt x="80" y="6"/>
                </a:lnTo>
                <a:lnTo>
                  <a:pt x="80" y="6"/>
                </a:lnTo>
                <a:lnTo>
                  <a:pt x="78" y="6"/>
                </a:lnTo>
                <a:lnTo>
                  <a:pt x="76" y="6"/>
                </a:lnTo>
                <a:lnTo>
                  <a:pt x="76" y="6"/>
                </a:lnTo>
                <a:lnTo>
                  <a:pt x="72" y="8"/>
                </a:lnTo>
                <a:lnTo>
                  <a:pt x="70" y="10"/>
                </a:lnTo>
                <a:lnTo>
                  <a:pt x="68" y="10"/>
                </a:lnTo>
                <a:lnTo>
                  <a:pt x="66" y="10"/>
                </a:lnTo>
                <a:lnTo>
                  <a:pt x="66" y="10"/>
                </a:lnTo>
                <a:lnTo>
                  <a:pt x="66" y="10"/>
                </a:lnTo>
                <a:lnTo>
                  <a:pt x="64" y="10"/>
                </a:lnTo>
                <a:lnTo>
                  <a:pt x="64" y="10"/>
                </a:lnTo>
                <a:lnTo>
                  <a:pt x="62" y="8"/>
                </a:lnTo>
                <a:lnTo>
                  <a:pt x="60" y="8"/>
                </a:lnTo>
                <a:lnTo>
                  <a:pt x="58" y="6"/>
                </a:lnTo>
                <a:lnTo>
                  <a:pt x="56" y="4"/>
                </a:lnTo>
                <a:lnTo>
                  <a:pt x="56" y="4"/>
                </a:lnTo>
                <a:lnTo>
                  <a:pt x="50" y="2"/>
                </a:lnTo>
                <a:lnTo>
                  <a:pt x="44" y="2"/>
                </a:lnTo>
                <a:lnTo>
                  <a:pt x="40" y="0"/>
                </a:lnTo>
                <a:lnTo>
                  <a:pt x="36" y="0"/>
                </a:lnTo>
                <a:lnTo>
                  <a:pt x="32" y="0"/>
                </a:lnTo>
                <a:lnTo>
                  <a:pt x="28" y="0"/>
                </a:lnTo>
                <a:lnTo>
                  <a:pt x="26" y="0"/>
                </a:lnTo>
                <a:lnTo>
                  <a:pt x="22" y="0"/>
                </a:lnTo>
                <a:lnTo>
                  <a:pt x="18" y="0"/>
                </a:lnTo>
                <a:lnTo>
                  <a:pt x="14" y="0"/>
                </a:lnTo>
                <a:lnTo>
                  <a:pt x="12" y="2"/>
                </a:lnTo>
                <a:lnTo>
                  <a:pt x="10" y="2"/>
                </a:lnTo>
                <a:lnTo>
                  <a:pt x="10" y="2"/>
                </a:lnTo>
                <a:lnTo>
                  <a:pt x="8" y="2"/>
                </a:lnTo>
                <a:lnTo>
                  <a:pt x="8" y="4"/>
                </a:lnTo>
                <a:lnTo>
                  <a:pt x="6" y="4"/>
                </a:lnTo>
                <a:lnTo>
                  <a:pt x="6" y="6"/>
                </a:lnTo>
                <a:lnTo>
                  <a:pt x="6" y="6"/>
                </a:lnTo>
                <a:lnTo>
                  <a:pt x="6" y="6"/>
                </a:lnTo>
                <a:lnTo>
                  <a:pt x="6" y="6"/>
                </a:lnTo>
                <a:lnTo>
                  <a:pt x="6" y="8"/>
                </a:lnTo>
                <a:lnTo>
                  <a:pt x="8" y="8"/>
                </a:lnTo>
                <a:lnTo>
                  <a:pt x="8" y="10"/>
                </a:lnTo>
                <a:lnTo>
                  <a:pt x="8" y="12"/>
                </a:lnTo>
                <a:lnTo>
                  <a:pt x="8" y="12"/>
                </a:lnTo>
                <a:lnTo>
                  <a:pt x="8" y="12"/>
                </a:lnTo>
                <a:lnTo>
                  <a:pt x="8" y="12"/>
                </a:lnTo>
                <a:lnTo>
                  <a:pt x="8" y="12"/>
                </a:lnTo>
                <a:lnTo>
                  <a:pt x="8" y="14"/>
                </a:lnTo>
                <a:lnTo>
                  <a:pt x="8" y="14"/>
                </a:lnTo>
                <a:lnTo>
                  <a:pt x="6" y="14"/>
                </a:lnTo>
                <a:lnTo>
                  <a:pt x="4" y="14"/>
                </a:lnTo>
                <a:lnTo>
                  <a:pt x="4" y="14"/>
                </a:lnTo>
                <a:lnTo>
                  <a:pt x="2" y="14"/>
                </a:lnTo>
                <a:lnTo>
                  <a:pt x="2" y="14"/>
                </a:lnTo>
                <a:lnTo>
                  <a:pt x="2" y="16"/>
                </a:lnTo>
                <a:lnTo>
                  <a:pt x="0" y="16"/>
                </a:lnTo>
                <a:lnTo>
                  <a:pt x="0" y="16"/>
                </a:lnTo>
                <a:lnTo>
                  <a:pt x="0" y="16"/>
                </a:lnTo>
                <a:lnTo>
                  <a:pt x="0" y="18"/>
                </a:lnTo>
                <a:lnTo>
                  <a:pt x="0" y="20"/>
                </a:lnTo>
                <a:lnTo>
                  <a:pt x="0" y="20"/>
                </a:lnTo>
                <a:lnTo>
                  <a:pt x="0" y="22"/>
                </a:lnTo>
                <a:lnTo>
                  <a:pt x="2" y="24"/>
                </a:lnTo>
                <a:lnTo>
                  <a:pt x="2" y="26"/>
                </a:lnTo>
                <a:lnTo>
                  <a:pt x="2" y="26"/>
                </a:lnTo>
                <a:lnTo>
                  <a:pt x="2" y="28"/>
                </a:lnTo>
                <a:lnTo>
                  <a:pt x="4" y="28"/>
                </a:lnTo>
                <a:lnTo>
                  <a:pt x="6" y="32"/>
                </a:lnTo>
                <a:lnTo>
                  <a:pt x="8" y="34"/>
                </a:lnTo>
                <a:lnTo>
                  <a:pt x="10" y="34"/>
                </a:lnTo>
                <a:lnTo>
                  <a:pt x="10" y="36"/>
                </a:lnTo>
                <a:lnTo>
                  <a:pt x="10" y="38"/>
                </a:lnTo>
                <a:lnTo>
                  <a:pt x="10" y="40"/>
                </a:lnTo>
                <a:lnTo>
                  <a:pt x="12" y="42"/>
                </a:lnTo>
                <a:lnTo>
                  <a:pt x="12" y="44"/>
                </a:lnTo>
                <a:lnTo>
                  <a:pt x="12" y="44"/>
                </a:lnTo>
                <a:lnTo>
                  <a:pt x="12" y="44"/>
                </a:lnTo>
                <a:lnTo>
                  <a:pt x="12" y="44"/>
                </a:lnTo>
                <a:lnTo>
                  <a:pt x="14" y="44"/>
                </a:lnTo>
                <a:lnTo>
                  <a:pt x="16" y="46"/>
                </a:lnTo>
                <a:lnTo>
                  <a:pt x="18" y="44"/>
                </a:lnTo>
                <a:lnTo>
                  <a:pt x="20" y="44"/>
                </a:lnTo>
                <a:lnTo>
                  <a:pt x="24" y="44"/>
                </a:lnTo>
                <a:lnTo>
                  <a:pt x="26" y="42"/>
                </a:lnTo>
                <a:lnTo>
                  <a:pt x="28" y="42"/>
                </a:lnTo>
                <a:lnTo>
                  <a:pt x="28" y="42"/>
                </a:lnTo>
                <a:lnTo>
                  <a:pt x="32" y="40"/>
                </a:lnTo>
                <a:lnTo>
                  <a:pt x="32" y="40"/>
                </a:lnTo>
                <a:lnTo>
                  <a:pt x="34" y="40"/>
                </a:lnTo>
                <a:lnTo>
                  <a:pt x="36" y="40"/>
                </a:lnTo>
                <a:lnTo>
                  <a:pt x="36" y="40"/>
                </a:lnTo>
                <a:lnTo>
                  <a:pt x="36" y="40"/>
                </a:lnTo>
                <a:lnTo>
                  <a:pt x="36" y="40"/>
                </a:lnTo>
                <a:lnTo>
                  <a:pt x="38" y="40"/>
                </a:lnTo>
                <a:lnTo>
                  <a:pt x="38" y="40"/>
                </a:lnTo>
                <a:lnTo>
                  <a:pt x="38" y="42"/>
                </a:lnTo>
                <a:lnTo>
                  <a:pt x="40" y="42"/>
                </a:lnTo>
                <a:lnTo>
                  <a:pt x="40" y="44"/>
                </a:lnTo>
                <a:lnTo>
                  <a:pt x="40" y="44"/>
                </a:lnTo>
                <a:lnTo>
                  <a:pt x="40" y="44"/>
                </a:lnTo>
                <a:lnTo>
                  <a:pt x="40" y="46"/>
                </a:lnTo>
                <a:lnTo>
                  <a:pt x="40" y="46"/>
                </a:lnTo>
                <a:lnTo>
                  <a:pt x="38" y="50"/>
                </a:lnTo>
                <a:lnTo>
                  <a:pt x="36" y="50"/>
                </a:lnTo>
                <a:lnTo>
                  <a:pt x="36" y="52"/>
                </a:lnTo>
                <a:lnTo>
                  <a:pt x="34" y="54"/>
                </a:lnTo>
                <a:lnTo>
                  <a:pt x="34" y="54"/>
                </a:lnTo>
                <a:lnTo>
                  <a:pt x="34" y="56"/>
                </a:lnTo>
                <a:lnTo>
                  <a:pt x="32" y="56"/>
                </a:lnTo>
                <a:lnTo>
                  <a:pt x="32" y="60"/>
                </a:lnTo>
                <a:lnTo>
                  <a:pt x="32" y="64"/>
                </a:lnTo>
                <a:lnTo>
                  <a:pt x="32" y="68"/>
                </a:lnTo>
                <a:lnTo>
                  <a:pt x="30" y="72"/>
                </a:lnTo>
                <a:lnTo>
                  <a:pt x="30" y="76"/>
                </a:lnTo>
                <a:lnTo>
                  <a:pt x="30" y="78"/>
                </a:lnTo>
                <a:lnTo>
                  <a:pt x="30" y="80"/>
                </a:lnTo>
                <a:lnTo>
                  <a:pt x="30" y="80"/>
                </a:lnTo>
                <a:lnTo>
                  <a:pt x="28" y="82"/>
                </a:lnTo>
                <a:lnTo>
                  <a:pt x="28" y="82"/>
                </a:lnTo>
                <a:lnTo>
                  <a:pt x="28" y="84"/>
                </a:lnTo>
                <a:lnTo>
                  <a:pt x="26" y="84"/>
                </a:lnTo>
                <a:lnTo>
                  <a:pt x="24" y="86"/>
                </a:lnTo>
                <a:lnTo>
                  <a:pt x="24" y="86"/>
                </a:lnTo>
                <a:lnTo>
                  <a:pt x="22" y="88"/>
                </a:lnTo>
                <a:lnTo>
                  <a:pt x="22" y="88"/>
                </a:lnTo>
                <a:lnTo>
                  <a:pt x="22" y="88"/>
                </a:lnTo>
                <a:lnTo>
                  <a:pt x="22" y="88"/>
                </a:lnTo>
                <a:lnTo>
                  <a:pt x="22" y="90"/>
                </a:lnTo>
                <a:lnTo>
                  <a:pt x="24" y="90"/>
                </a:lnTo>
                <a:lnTo>
                  <a:pt x="24" y="90"/>
                </a:lnTo>
                <a:lnTo>
                  <a:pt x="26" y="92"/>
                </a:lnTo>
                <a:lnTo>
                  <a:pt x="28" y="92"/>
                </a:lnTo>
                <a:lnTo>
                  <a:pt x="30" y="94"/>
                </a:lnTo>
                <a:lnTo>
                  <a:pt x="30" y="94"/>
                </a:lnTo>
                <a:lnTo>
                  <a:pt x="30" y="96"/>
                </a:lnTo>
                <a:lnTo>
                  <a:pt x="30" y="96"/>
                </a:lnTo>
                <a:lnTo>
                  <a:pt x="32" y="100"/>
                </a:lnTo>
                <a:lnTo>
                  <a:pt x="32" y="104"/>
                </a:lnTo>
                <a:lnTo>
                  <a:pt x="32" y="106"/>
                </a:lnTo>
                <a:lnTo>
                  <a:pt x="32" y="114"/>
                </a:lnTo>
                <a:lnTo>
                  <a:pt x="32" y="116"/>
                </a:lnTo>
                <a:lnTo>
                  <a:pt x="32" y="118"/>
                </a:lnTo>
                <a:lnTo>
                  <a:pt x="32" y="120"/>
                </a:lnTo>
                <a:lnTo>
                  <a:pt x="32" y="122"/>
                </a:lnTo>
                <a:lnTo>
                  <a:pt x="32" y="124"/>
                </a:lnTo>
                <a:lnTo>
                  <a:pt x="32" y="124"/>
                </a:lnTo>
                <a:lnTo>
                  <a:pt x="32" y="126"/>
                </a:lnTo>
                <a:lnTo>
                  <a:pt x="32" y="126"/>
                </a:lnTo>
                <a:lnTo>
                  <a:pt x="32" y="126"/>
                </a:lnTo>
                <a:lnTo>
                  <a:pt x="34" y="126"/>
                </a:lnTo>
                <a:lnTo>
                  <a:pt x="34" y="126"/>
                </a:lnTo>
                <a:lnTo>
                  <a:pt x="36" y="126"/>
                </a:lnTo>
                <a:lnTo>
                  <a:pt x="36" y="126"/>
                </a:lnTo>
                <a:lnTo>
                  <a:pt x="38" y="126"/>
                </a:lnTo>
                <a:lnTo>
                  <a:pt x="40" y="126"/>
                </a:lnTo>
                <a:lnTo>
                  <a:pt x="40" y="126"/>
                </a:lnTo>
                <a:lnTo>
                  <a:pt x="42" y="126"/>
                </a:lnTo>
                <a:lnTo>
                  <a:pt x="42" y="128"/>
                </a:lnTo>
                <a:lnTo>
                  <a:pt x="42" y="128"/>
                </a:lnTo>
                <a:lnTo>
                  <a:pt x="42" y="128"/>
                </a:lnTo>
                <a:lnTo>
                  <a:pt x="42" y="130"/>
                </a:lnTo>
                <a:lnTo>
                  <a:pt x="42" y="130"/>
                </a:lnTo>
                <a:lnTo>
                  <a:pt x="42" y="132"/>
                </a:lnTo>
                <a:lnTo>
                  <a:pt x="42" y="134"/>
                </a:lnTo>
                <a:lnTo>
                  <a:pt x="42" y="134"/>
                </a:lnTo>
                <a:lnTo>
                  <a:pt x="42" y="136"/>
                </a:lnTo>
                <a:lnTo>
                  <a:pt x="42" y="136"/>
                </a:lnTo>
                <a:lnTo>
                  <a:pt x="42" y="138"/>
                </a:lnTo>
                <a:lnTo>
                  <a:pt x="42" y="138"/>
                </a:lnTo>
                <a:lnTo>
                  <a:pt x="44" y="140"/>
                </a:lnTo>
                <a:lnTo>
                  <a:pt x="44" y="140"/>
                </a:lnTo>
                <a:lnTo>
                  <a:pt x="46" y="142"/>
                </a:lnTo>
                <a:lnTo>
                  <a:pt x="48" y="142"/>
                </a:lnTo>
                <a:lnTo>
                  <a:pt x="48" y="142"/>
                </a:lnTo>
                <a:lnTo>
                  <a:pt x="50" y="144"/>
                </a:lnTo>
                <a:lnTo>
                  <a:pt x="52" y="144"/>
                </a:lnTo>
                <a:lnTo>
                  <a:pt x="52" y="144"/>
                </a:lnTo>
                <a:lnTo>
                  <a:pt x="54" y="144"/>
                </a:lnTo>
                <a:lnTo>
                  <a:pt x="56" y="144"/>
                </a:lnTo>
                <a:lnTo>
                  <a:pt x="56" y="142"/>
                </a:lnTo>
                <a:lnTo>
                  <a:pt x="60" y="142"/>
                </a:lnTo>
                <a:lnTo>
                  <a:pt x="62" y="140"/>
                </a:lnTo>
                <a:lnTo>
                  <a:pt x="62" y="140"/>
                </a:lnTo>
                <a:lnTo>
                  <a:pt x="64" y="140"/>
                </a:lnTo>
                <a:lnTo>
                  <a:pt x="64" y="138"/>
                </a:lnTo>
                <a:lnTo>
                  <a:pt x="66" y="136"/>
                </a:lnTo>
                <a:lnTo>
                  <a:pt x="68" y="136"/>
                </a:lnTo>
                <a:lnTo>
                  <a:pt x="68" y="136"/>
                </a:lnTo>
                <a:lnTo>
                  <a:pt x="70" y="136"/>
                </a:lnTo>
                <a:lnTo>
                  <a:pt x="72" y="136"/>
                </a:lnTo>
                <a:lnTo>
                  <a:pt x="74" y="136"/>
                </a:lnTo>
                <a:lnTo>
                  <a:pt x="76" y="136"/>
                </a:lnTo>
                <a:lnTo>
                  <a:pt x="80" y="136"/>
                </a:lnTo>
                <a:lnTo>
                  <a:pt x="86" y="136"/>
                </a:lnTo>
                <a:lnTo>
                  <a:pt x="90" y="138"/>
                </a:lnTo>
                <a:lnTo>
                  <a:pt x="96" y="138"/>
                </a:lnTo>
                <a:lnTo>
                  <a:pt x="98" y="138"/>
                </a:lnTo>
                <a:lnTo>
                  <a:pt x="100" y="138"/>
                </a:lnTo>
                <a:lnTo>
                  <a:pt x="102" y="138"/>
                </a:lnTo>
                <a:lnTo>
                  <a:pt x="104" y="138"/>
                </a:lnTo>
                <a:lnTo>
                  <a:pt x="104" y="136"/>
                </a:lnTo>
                <a:lnTo>
                  <a:pt x="106" y="136"/>
                </a:lnTo>
                <a:lnTo>
                  <a:pt x="108" y="134"/>
                </a:lnTo>
                <a:lnTo>
                  <a:pt x="108" y="134"/>
                </a:lnTo>
                <a:lnTo>
                  <a:pt x="110" y="132"/>
                </a:lnTo>
                <a:lnTo>
                  <a:pt x="110" y="132"/>
                </a:lnTo>
                <a:lnTo>
                  <a:pt x="110" y="130"/>
                </a:lnTo>
                <a:lnTo>
                  <a:pt x="112" y="130"/>
                </a:lnTo>
                <a:lnTo>
                  <a:pt x="112" y="128"/>
                </a:lnTo>
                <a:lnTo>
                  <a:pt x="110" y="126"/>
                </a:lnTo>
                <a:lnTo>
                  <a:pt x="110" y="124"/>
                </a:lnTo>
                <a:lnTo>
                  <a:pt x="110" y="124"/>
                </a:lnTo>
                <a:lnTo>
                  <a:pt x="110" y="122"/>
                </a:lnTo>
                <a:lnTo>
                  <a:pt x="112" y="122"/>
                </a:lnTo>
                <a:lnTo>
                  <a:pt x="112" y="122"/>
                </a:lnTo>
                <a:lnTo>
                  <a:pt x="112" y="120"/>
                </a:lnTo>
                <a:lnTo>
                  <a:pt x="114" y="120"/>
                </a:lnTo>
                <a:lnTo>
                  <a:pt x="116" y="118"/>
                </a:lnTo>
                <a:lnTo>
                  <a:pt x="118" y="118"/>
                </a:lnTo>
                <a:lnTo>
                  <a:pt x="120" y="116"/>
                </a:lnTo>
                <a:lnTo>
                  <a:pt x="122" y="116"/>
                </a:lnTo>
                <a:lnTo>
                  <a:pt x="124" y="114"/>
                </a:lnTo>
                <a:lnTo>
                  <a:pt x="126" y="112"/>
                </a:lnTo>
                <a:lnTo>
                  <a:pt x="128" y="110"/>
                </a:lnTo>
                <a:lnTo>
                  <a:pt x="128" y="108"/>
                </a:lnTo>
                <a:lnTo>
                  <a:pt x="128" y="106"/>
                </a:lnTo>
                <a:lnTo>
                  <a:pt x="130" y="104"/>
                </a:lnTo>
                <a:lnTo>
                  <a:pt x="130" y="102"/>
                </a:lnTo>
                <a:lnTo>
                  <a:pt x="130" y="100"/>
                </a:lnTo>
                <a:lnTo>
                  <a:pt x="132" y="100"/>
                </a:lnTo>
                <a:lnTo>
                  <a:pt x="132" y="98"/>
                </a:lnTo>
                <a:lnTo>
                  <a:pt x="132" y="96"/>
                </a:lnTo>
                <a:lnTo>
                  <a:pt x="130" y="96"/>
                </a:lnTo>
                <a:lnTo>
                  <a:pt x="130" y="96"/>
                </a:lnTo>
                <a:lnTo>
                  <a:pt x="130" y="94"/>
                </a:lnTo>
                <a:lnTo>
                  <a:pt x="128" y="92"/>
                </a:lnTo>
                <a:lnTo>
                  <a:pt x="126" y="90"/>
                </a:lnTo>
                <a:lnTo>
                  <a:pt x="124" y="90"/>
                </a:lnTo>
                <a:lnTo>
                  <a:pt x="122" y="88"/>
                </a:lnTo>
                <a:lnTo>
                  <a:pt x="122" y="86"/>
                </a:lnTo>
                <a:lnTo>
                  <a:pt x="122" y="86"/>
                </a:lnTo>
                <a:lnTo>
                  <a:pt x="122" y="86"/>
                </a:lnTo>
                <a:lnTo>
                  <a:pt x="122" y="84"/>
                </a:lnTo>
                <a:lnTo>
                  <a:pt x="122" y="84"/>
                </a:lnTo>
                <a:lnTo>
                  <a:pt x="122" y="84"/>
                </a:lnTo>
                <a:lnTo>
                  <a:pt x="122" y="82"/>
                </a:lnTo>
                <a:lnTo>
                  <a:pt x="124" y="80"/>
                </a:lnTo>
                <a:lnTo>
                  <a:pt x="124" y="80"/>
                </a:lnTo>
                <a:lnTo>
                  <a:pt x="126" y="78"/>
                </a:lnTo>
                <a:lnTo>
                  <a:pt x="128" y="76"/>
                </a:lnTo>
                <a:lnTo>
                  <a:pt x="128" y="76"/>
                </a:lnTo>
                <a:lnTo>
                  <a:pt x="130" y="74"/>
                </a:lnTo>
                <a:lnTo>
                  <a:pt x="130" y="74"/>
                </a:lnTo>
                <a:lnTo>
                  <a:pt x="132" y="70"/>
                </a:lnTo>
                <a:lnTo>
                  <a:pt x="132" y="68"/>
                </a:lnTo>
                <a:lnTo>
                  <a:pt x="134" y="68"/>
                </a:lnTo>
                <a:lnTo>
                  <a:pt x="134" y="66"/>
                </a:lnTo>
                <a:lnTo>
                  <a:pt x="136" y="66"/>
                </a:lnTo>
                <a:lnTo>
                  <a:pt x="136" y="64"/>
                </a:lnTo>
                <a:lnTo>
                  <a:pt x="138" y="64"/>
                </a:lnTo>
                <a:lnTo>
                  <a:pt x="140" y="64"/>
                </a:lnTo>
                <a:lnTo>
                  <a:pt x="140" y="64"/>
                </a:lnTo>
                <a:lnTo>
                  <a:pt x="144" y="64"/>
                </a:lnTo>
                <a:lnTo>
                  <a:pt x="146" y="64"/>
                </a:lnTo>
                <a:lnTo>
                  <a:pt x="146" y="64"/>
                </a:lnTo>
                <a:lnTo>
                  <a:pt x="148" y="62"/>
                </a:lnTo>
                <a:lnTo>
                  <a:pt x="148" y="62"/>
                </a:lnTo>
                <a:lnTo>
                  <a:pt x="150" y="60"/>
                </a:lnTo>
                <a:lnTo>
                  <a:pt x="150" y="58"/>
                </a:lnTo>
                <a:lnTo>
                  <a:pt x="152" y="56"/>
                </a:lnTo>
                <a:lnTo>
                  <a:pt x="156" y="52"/>
                </a:lnTo>
                <a:lnTo>
                  <a:pt x="156" y="50"/>
                </a:lnTo>
                <a:lnTo>
                  <a:pt x="158" y="48"/>
                </a:lnTo>
                <a:lnTo>
                  <a:pt x="160" y="46"/>
                </a:lnTo>
                <a:lnTo>
                  <a:pt x="162" y="44"/>
                </a:lnTo>
                <a:lnTo>
                  <a:pt x="166" y="40"/>
                </a:lnTo>
                <a:lnTo>
                  <a:pt x="176" y="3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8" name="Freeform 281"/>
          <p:cNvSpPr>
            <a:spLocks/>
          </p:cNvSpPr>
          <p:nvPr/>
        </p:nvSpPr>
        <p:spPr bwMode="auto">
          <a:xfrm>
            <a:off x="4026721" y="3381796"/>
            <a:ext cx="86604" cy="166279"/>
          </a:xfrm>
          <a:custGeom>
            <a:avLst/>
            <a:gdLst>
              <a:gd name="T0" fmla="*/ 42 w 50"/>
              <a:gd name="T1" fmla="*/ 80 h 96"/>
              <a:gd name="T2" fmla="*/ 42 w 50"/>
              <a:gd name="T3" fmla="*/ 66 h 96"/>
              <a:gd name="T4" fmla="*/ 40 w 50"/>
              <a:gd name="T5" fmla="*/ 62 h 96"/>
              <a:gd name="T6" fmla="*/ 36 w 50"/>
              <a:gd name="T7" fmla="*/ 58 h 96"/>
              <a:gd name="T8" fmla="*/ 34 w 50"/>
              <a:gd name="T9" fmla="*/ 56 h 96"/>
              <a:gd name="T10" fmla="*/ 34 w 50"/>
              <a:gd name="T11" fmla="*/ 54 h 96"/>
              <a:gd name="T12" fmla="*/ 34 w 50"/>
              <a:gd name="T13" fmla="*/ 52 h 96"/>
              <a:gd name="T14" fmla="*/ 38 w 50"/>
              <a:gd name="T15" fmla="*/ 50 h 96"/>
              <a:gd name="T16" fmla="*/ 40 w 50"/>
              <a:gd name="T17" fmla="*/ 46 h 96"/>
              <a:gd name="T18" fmla="*/ 42 w 50"/>
              <a:gd name="T19" fmla="*/ 38 h 96"/>
              <a:gd name="T20" fmla="*/ 42 w 50"/>
              <a:gd name="T21" fmla="*/ 26 h 96"/>
              <a:gd name="T22" fmla="*/ 44 w 50"/>
              <a:gd name="T23" fmla="*/ 20 h 96"/>
              <a:gd name="T24" fmla="*/ 48 w 50"/>
              <a:gd name="T25" fmla="*/ 16 h 96"/>
              <a:gd name="T26" fmla="*/ 50 w 50"/>
              <a:gd name="T27" fmla="*/ 12 h 96"/>
              <a:gd name="T28" fmla="*/ 50 w 50"/>
              <a:gd name="T29" fmla="*/ 10 h 96"/>
              <a:gd name="T30" fmla="*/ 48 w 50"/>
              <a:gd name="T31" fmla="*/ 6 h 96"/>
              <a:gd name="T32" fmla="*/ 48 w 50"/>
              <a:gd name="T33" fmla="*/ 6 h 96"/>
              <a:gd name="T34" fmla="*/ 44 w 50"/>
              <a:gd name="T35" fmla="*/ 6 h 96"/>
              <a:gd name="T36" fmla="*/ 40 w 50"/>
              <a:gd name="T37" fmla="*/ 8 h 96"/>
              <a:gd name="T38" fmla="*/ 34 w 50"/>
              <a:gd name="T39" fmla="*/ 10 h 96"/>
              <a:gd name="T40" fmla="*/ 26 w 50"/>
              <a:gd name="T41" fmla="*/ 12 h 96"/>
              <a:gd name="T42" fmla="*/ 24 w 50"/>
              <a:gd name="T43" fmla="*/ 10 h 96"/>
              <a:gd name="T44" fmla="*/ 22 w 50"/>
              <a:gd name="T45" fmla="*/ 8 h 96"/>
              <a:gd name="T46" fmla="*/ 20 w 50"/>
              <a:gd name="T47" fmla="*/ 2 h 96"/>
              <a:gd name="T48" fmla="*/ 16 w 50"/>
              <a:gd name="T49" fmla="*/ 10 h 96"/>
              <a:gd name="T50" fmla="*/ 14 w 50"/>
              <a:gd name="T51" fmla="*/ 14 h 96"/>
              <a:gd name="T52" fmla="*/ 14 w 50"/>
              <a:gd name="T53" fmla="*/ 24 h 96"/>
              <a:gd name="T54" fmla="*/ 14 w 50"/>
              <a:gd name="T55" fmla="*/ 28 h 96"/>
              <a:gd name="T56" fmla="*/ 16 w 50"/>
              <a:gd name="T57" fmla="*/ 34 h 96"/>
              <a:gd name="T58" fmla="*/ 16 w 50"/>
              <a:gd name="T59" fmla="*/ 36 h 96"/>
              <a:gd name="T60" fmla="*/ 14 w 50"/>
              <a:gd name="T61" fmla="*/ 40 h 96"/>
              <a:gd name="T62" fmla="*/ 10 w 50"/>
              <a:gd name="T63" fmla="*/ 46 h 96"/>
              <a:gd name="T64" fmla="*/ 4 w 50"/>
              <a:gd name="T65" fmla="*/ 48 h 96"/>
              <a:gd name="T66" fmla="*/ 2 w 50"/>
              <a:gd name="T67" fmla="*/ 52 h 96"/>
              <a:gd name="T68" fmla="*/ 0 w 50"/>
              <a:gd name="T69" fmla="*/ 56 h 96"/>
              <a:gd name="T70" fmla="*/ 0 w 50"/>
              <a:gd name="T71" fmla="*/ 64 h 96"/>
              <a:gd name="T72" fmla="*/ 0 w 50"/>
              <a:gd name="T73" fmla="*/ 66 h 96"/>
              <a:gd name="T74" fmla="*/ 2 w 50"/>
              <a:gd name="T75" fmla="*/ 68 h 96"/>
              <a:gd name="T76" fmla="*/ 6 w 50"/>
              <a:gd name="T77" fmla="*/ 70 h 96"/>
              <a:gd name="T78" fmla="*/ 10 w 50"/>
              <a:gd name="T79" fmla="*/ 70 h 96"/>
              <a:gd name="T80" fmla="*/ 12 w 50"/>
              <a:gd name="T81" fmla="*/ 74 h 96"/>
              <a:gd name="T82" fmla="*/ 12 w 50"/>
              <a:gd name="T83" fmla="*/ 80 h 96"/>
              <a:gd name="T84" fmla="*/ 12 w 50"/>
              <a:gd name="T85" fmla="*/ 86 h 96"/>
              <a:gd name="T86" fmla="*/ 12 w 50"/>
              <a:gd name="T87" fmla="*/ 90 h 96"/>
              <a:gd name="T88" fmla="*/ 14 w 50"/>
              <a:gd name="T89" fmla="*/ 94 h 96"/>
              <a:gd name="T90" fmla="*/ 20 w 50"/>
              <a:gd name="T91" fmla="*/ 94 h 96"/>
              <a:gd name="T92" fmla="*/ 28 w 50"/>
              <a:gd name="T93" fmla="*/ 96 h 96"/>
              <a:gd name="T94" fmla="*/ 34 w 50"/>
              <a:gd name="T95" fmla="*/ 96 h 96"/>
              <a:gd name="T96" fmla="*/ 36 w 50"/>
              <a:gd name="T97" fmla="*/ 94 h 96"/>
              <a:gd name="T98" fmla="*/ 40 w 50"/>
              <a:gd name="T9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96">
                <a:moveTo>
                  <a:pt x="42" y="82"/>
                </a:moveTo>
                <a:lnTo>
                  <a:pt x="42" y="82"/>
                </a:lnTo>
                <a:lnTo>
                  <a:pt x="42" y="80"/>
                </a:lnTo>
                <a:lnTo>
                  <a:pt x="42" y="74"/>
                </a:lnTo>
                <a:lnTo>
                  <a:pt x="42" y="70"/>
                </a:lnTo>
                <a:lnTo>
                  <a:pt x="42" y="66"/>
                </a:lnTo>
                <a:lnTo>
                  <a:pt x="42" y="64"/>
                </a:lnTo>
                <a:lnTo>
                  <a:pt x="42" y="62"/>
                </a:lnTo>
                <a:lnTo>
                  <a:pt x="40" y="62"/>
                </a:lnTo>
                <a:lnTo>
                  <a:pt x="40" y="60"/>
                </a:lnTo>
                <a:lnTo>
                  <a:pt x="40" y="60"/>
                </a:lnTo>
                <a:lnTo>
                  <a:pt x="36" y="58"/>
                </a:lnTo>
                <a:lnTo>
                  <a:pt x="36" y="58"/>
                </a:lnTo>
                <a:lnTo>
                  <a:pt x="34" y="56"/>
                </a:lnTo>
                <a:lnTo>
                  <a:pt x="34" y="56"/>
                </a:lnTo>
                <a:lnTo>
                  <a:pt x="34" y="56"/>
                </a:lnTo>
                <a:lnTo>
                  <a:pt x="34" y="54"/>
                </a:lnTo>
                <a:lnTo>
                  <a:pt x="34" y="54"/>
                </a:lnTo>
                <a:lnTo>
                  <a:pt x="34" y="54"/>
                </a:lnTo>
                <a:lnTo>
                  <a:pt x="34" y="54"/>
                </a:lnTo>
                <a:lnTo>
                  <a:pt x="34" y="52"/>
                </a:lnTo>
                <a:lnTo>
                  <a:pt x="36" y="52"/>
                </a:lnTo>
                <a:lnTo>
                  <a:pt x="38" y="50"/>
                </a:lnTo>
                <a:lnTo>
                  <a:pt x="38" y="50"/>
                </a:lnTo>
                <a:lnTo>
                  <a:pt x="40" y="48"/>
                </a:lnTo>
                <a:lnTo>
                  <a:pt x="40" y="48"/>
                </a:lnTo>
                <a:lnTo>
                  <a:pt x="40" y="46"/>
                </a:lnTo>
                <a:lnTo>
                  <a:pt x="40" y="44"/>
                </a:lnTo>
                <a:lnTo>
                  <a:pt x="42" y="42"/>
                </a:lnTo>
                <a:lnTo>
                  <a:pt x="42" y="38"/>
                </a:lnTo>
                <a:lnTo>
                  <a:pt x="42" y="34"/>
                </a:lnTo>
                <a:lnTo>
                  <a:pt x="42" y="30"/>
                </a:lnTo>
                <a:lnTo>
                  <a:pt x="42" y="26"/>
                </a:lnTo>
                <a:lnTo>
                  <a:pt x="44" y="24"/>
                </a:lnTo>
                <a:lnTo>
                  <a:pt x="44" y="22"/>
                </a:lnTo>
                <a:lnTo>
                  <a:pt x="44" y="20"/>
                </a:lnTo>
                <a:lnTo>
                  <a:pt x="46" y="20"/>
                </a:lnTo>
                <a:lnTo>
                  <a:pt x="46" y="18"/>
                </a:lnTo>
                <a:lnTo>
                  <a:pt x="48" y="16"/>
                </a:lnTo>
                <a:lnTo>
                  <a:pt x="48" y="16"/>
                </a:lnTo>
                <a:lnTo>
                  <a:pt x="50" y="14"/>
                </a:lnTo>
                <a:lnTo>
                  <a:pt x="50" y="12"/>
                </a:lnTo>
                <a:lnTo>
                  <a:pt x="50" y="12"/>
                </a:lnTo>
                <a:lnTo>
                  <a:pt x="50" y="10"/>
                </a:lnTo>
                <a:lnTo>
                  <a:pt x="50" y="10"/>
                </a:lnTo>
                <a:lnTo>
                  <a:pt x="50" y="10"/>
                </a:lnTo>
                <a:lnTo>
                  <a:pt x="50" y="8"/>
                </a:lnTo>
                <a:lnTo>
                  <a:pt x="48" y="6"/>
                </a:lnTo>
                <a:lnTo>
                  <a:pt x="48" y="6"/>
                </a:lnTo>
                <a:lnTo>
                  <a:pt x="48" y="6"/>
                </a:lnTo>
                <a:lnTo>
                  <a:pt x="48" y="6"/>
                </a:lnTo>
                <a:lnTo>
                  <a:pt x="46" y="6"/>
                </a:lnTo>
                <a:lnTo>
                  <a:pt x="46" y="6"/>
                </a:lnTo>
                <a:lnTo>
                  <a:pt x="44" y="6"/>
                </a:lnTo>
                <a:lnTo>
                  <a:pt x="44" y="6"/>
                </a:lnTo>
                <a:lnTo>
                  <a:pt x="42" y="6"/>
                </a:lnTo>
                <a:lnTo>
                  <a:pt x="40" y="8"/>
                </a:lnTo>
                <a:lnTo>
                  <a:pt x="38" y="8"/>
                </a:lnTo>
                <a:lnTo>
                  <a:pt x="36" y="10"/>
                </a:lnTo>
                <a:lnTo>
                  <a:pt x="34" y="10"/>
                </a:lnTo>
                <a:lnTo>
                  <a:pt x="30" y="10"/>
                </a:lnTo>
                <a:lnTo>
                  <a:pt x="28" y="12"/>
                </a:lnTo>
                <a:lnTo>
                  <a:pt x="26" y="12"/>
                </a:lnTo>
                <a:lnTo>
                  <a:pt x="24" y="12"/>
                </a:lnTo>
                <a:lnTo>
                  <a:pt x="24" y="10"/>
                </a:lnTo>
                <a:lnTo>
                  <a:pt x="24" y="10"/>
                </a:lnTo>
                <a:lnTo>
                  <a:pt x="22" y="10"/>
                </a:lnTo>
                <a:lnTo>
                  <a:pt x="22" y="10"/>
                </a:lnTo>
                <a:lnTo>
                  <a:pt x="22" y="8"/>
                </a:lnTo>
                <a:lnTo>
                  <a:pt x="22" y="6"/>
                </a:lnTo>
                <a:lnTo>
                  <a:pt x="22" y="6"/>
                </a:lnTo>
                <a:lnTo>
                  <a:pt x="20" y="2"/>
                </a:lnTo>
                <a:lnTo>
                  <a:pt x="20" y="0"/>
                </a:lnTo>
                <a:lnTo>
                  <a:pt x="18" y="6"/>
                </a:lnTo>
                <a:lnTo>
                  <a:pt x="16" y="10"/>
                </a:lnTo>
                <a:lnTo>
                  <a:pt x="14" y="12"/>
                </a:lnTo>
                <a:lnTo>
                  <a:pt x="14" y="14"/>
                </a:lnTo>
                <a:lnTo>
                  <a:pt x="14" y="14"/>
                </a:lnTo>
                <a:lnTo>
                  <a:pt x="14" y="16"/>
                </a:lnTo>
                <a:lnTo>
                  <a:pt x="14" y="20"/>
                </a:lnTo>
                <a:lnTo>
                  <a:pt x="14" y="24"/>
                </a:lnTo>
                <a:lnTo>
                  <a:pt x="14" y="26"/>
                </a:lnTo>
                <a:lnTo>
                  <a:pt x="14" y="28"/>
                </a:lnTo>
                <a:lnTo>
                  <a:pt x="14" y="28"/>
                </a:lnTo>
                <a:lnTo>
                  <a:pt x="14" y="30"/>
                </a:lnTo>
                <a:lnTo>
                  <a:pt x="16" y="32"/>
                </a:lnTo>
                <a:lnTo>
                  <a:pt x="16" y="34"/>
                </a:lnTo>
                <a:lnTo>
                  <a:pt x="16" y="34"/>
                </a:lnTo>
                <a:lnTo>
                  <a:pt x="16" y="34"/>
                </a:lnTo>
                <a:lnTo>
                  <a:pt x="16" y="36"/>
                </a:lnTo>
                <a:lnTo>
                  <a:pt x="16" y="38"/>
                </a:lnTo>
                <a:lnTo>
                  <a:pt x="16" y="38"/>
                </a:lnTo>
                <a:lnTo>
                  <a:pt x="14" y="40"/>
                </a:lnTo>
                <a:lnTo>
                  <a:pt x="12" y="42"/>
                </a:lnTo>
                <a:lnTo>
                  <a:pt x="10" y="44"/>
                </a:lnTo>
                <a:lnTo>
                  <a:pt x="10" y="46"/>
                </a:lnTo>
                <a:lnTo>
                  <a:pt x="8" y="46"/>
                </a:lnTo>
                <a:lnTo>
                  <a:pt x="6" y="48"/>
                </a:lnTo>
                <a:lnTo>
                  <a:pt x="4" y="48"/>
                </a:lnTo>
                <a:lnTo>
                  <a:pt x="4" y="50"/>
                </a:lnTo>
                <a:lnTo>
                  <a:pt x="2" y="50"/>
                </a:lnTo>
                <a:lnTo>
                  <a:pt x="2" y="52"/>
                </a:lnTo>
                <a:lnTo>
                  <a:pt x="2" y="52"/>
                </a:lnTo>
                <a:lnTo>
                  <a:pt x="0" y="54"/>
                </a:lnTo>
                <a:lnTo>
                  <a:pt x="0" y="56"/>
                </a:lnTo>
                <a:lnTo>
                  <a:pt x="0" y="58"/>
                </a:lnTo>
                <a:lnTo>
                  <a:pt x="0" y="60"/>
                </a:lnTo>
                <a:lnTo>
                  <a:pt x="0" y="64"/>
                </a:lnTo>
                <a:lnTo>
                  <a:pt x="0" y="64"/>
                </a:lnTo>
                <a:lnTo>
                  <a:pt x="0" y="66"/>
                </a:lnTo>
                <a:lnTo>
                  <a:pt x="0" y="66"/>
                </a:lnTo>
                <a:lnTo>
                  <a:pt x="0" y="66"/>
                </a:lnTo>
                <a:lnTo>
                  <a:pt x="2" y="68"/>
                </a:lnTo>
                <a:lnTo>
                  <a:pt x="2" y="68"/>
                </a:lnTo>
                <a:lnTo>
                  <a:pt x="4" y="68"/>
                </a:lnTo>
                <a:lnTo>
                  <a:pt x="6" y="68"/>
                </a:lnTo>
                <a:lnTo>
                  <a:pt x="6" y="70"/>
                </a:lnTo>
                <a:lnTo>
                  <a:pt x="8" y="70"/>
                </a:lnTo>
                <a:lnTo>
                  <a:pt x="10" y="70"/>
                </a:lnTo>
                <a:lnTo>
                  <a:pt x="10" y="70"/>
                </a:lnTo>
                <a:lnTo>
                  <a:pt x="10" y="72"/>
                </a:lnTo>
                <a:lnTo>
                  <a:pt x="12" y="72"/>
                </a:lnTo>
                <a:lnTo>
                  <a:pt x="12" y="74"/>
                </a:lnTo>
                <a:lnTo>
                  <a:pt x="12" y="74"/>
                </a:lnTo>
                <a:lnTo>
                  <a:pt x="12" y="76"/>
                </a:lnTo>
                <a:lnTo>
                  <a:pt x="12" y="80"/>
                </a:lnTo>
                <a:lnTo>
                  <a:pt x="12" y="82"/>
                </a:lnTo>
                <a:lnTo>
                  <a:pt x="12" y="84"/>
                </a:lnTo>
                <a:lnTo>
                  <a:pt x="12" y="86"/>
                </a:lnTo>
                <a:lnTo>
                  <a:pt x="12" y="88"/>
                </a:lnTo>
                <a:lnTo>
                  <a:pt x="12" y="90"/>
                </a:lnTo>
                <a:lnTo>
                  <a:pt x="12" y="90"/>
                </a:lnTo>
                <a:lnTo>
                  <a:pt x="14" y="92"/>
                </a:lnTo>
                <a:lnTo>
                  <a:pt x="14" y="92"/>
                </a:lnTo>
                <a:lnTo>
                  <a:pt x="14" y="94"/>
                </a:lnTo>
                <a:lnTo>
                  <a:pt x="16" y="94"/>
                </a:lnTo>
                <a:lnTo>
                  <a:pt x="18" y="94"/>
                </a:lnTo>
                <a:lnTo>
                  <a:pt x="20" y="94"/>
                </a:lnTo>
                <a:lnTo>
                  <a:pt x="24" y="96"/>
                </a:lnTo>
                <a:lnTo>
                  <a:pt x="26" y="96"/>
                </a:lnTo>
                <a:lnTo>
                  <a:pt x="28" y="96"/>
                </a:lnTo>
                <a:lnTo>
                  <a:pt x="30" y="96"/>
                </a:lnTo>
                <a:lnTo>
                  <a:pt x="32" y="96"/>
                </a:lnTo>
                <a:lnTo>
                  <a:pt x="34" y="96"/>
                </a:lnTo>
                <a:lnTo>
                  <a:pt x="34" y="96"/>
                </a:lnTo>
                <a:lnTo>
                  <a:pt x="36" y="94"/>
                </a:lnTo>
                <a:lnTo>
                  <a:pt x="36" y="94"/>
                </a:lnTo>
                <a:lnTo>
                  <a:pt x="36" y="92"/>
                </a:lnTo>
                <a:lnTo>
                  <a:pt x="38" y="90"/>
                </a:lnTo>
                <a:lnTo>
                  <a:pt x="40" y="88"/>
                </a:lnTo>
                <a:lnTo>
                  <a:pt x="42" y="84"/>
                </a:lnTo>
                <a:lnTo>
                  <a:pt x="42" y="8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699" name="Freeform 282"/>
          <p:cNvSpPr>
            <a:spLocks/>
          </p:cNvSpPr>
          <p:nvPr/>
        </p:nvSpPr>
        <p:spPr bwMode="auto">
          <a:xfrm>
            <a:off x="4026721" y="3381796"/>
            <a:ext cx="86604" cy="166279"/>
          </a:xfrm>
          <a:custGeom>
            <a:avLst/>
            <a:gdLst>
              <a:gd name="T0" fmla="*/ 42 w 50"/>
              <a:gd name="T1" fmla="*/ 80 h 96"/>
              <a:gd name="T2" fmla="*/ 42 w 50"/>
              <a:gd name="T3" fmla="*/ 66 h 96"/>
              <a:gd name="T4" fmla="*/ 40 w 50"/>
              <a:gd name="T5" fmla="*/ 62 h 96"/>
              <a:gd name="T6" fmla="*/ 36 w 50"/>
              <a:gd name="T7" fmla="*/ 58 h 96"/>
              <a:gd name="T8" fmla="*/ 34 w 50"/>
              <a:gd name="T9" fmla="*/ 56 h 96"/>
              <a:gd name="T10" fmla="*/ 34 w 50"/>
              <a:gd name="T11" fmla="*/ 54 h 96"/>
              <a:gd name="T12" fmla="*/ 34 w 50"/>
              <a:gd name="T13" fmla="*/ 52 h 96"/>
              <a:gd name="T14" fmla="*/ 38 w 50"/>
              <a:gd name="T15" fmla="*/ 50 h 96"/>
              <a:gd name="T16" fmla="*/ 40 w 50"/>
              <a:gd name="T17" fmla="*/ 46 h 96"/>
              <a:gd name="T18" fmla="*/ 42 w 50"/>
              <a:gd name="T19" fmla="*/ 38 h 96"/>
              <a:gd name="T20" fmla="*/ 42 w 50"/>
              <a:gd name="T21" fmla="*/ 26 h 96"/>
              <a:gd name="T22" fmla="*/ 44 w 50"/>
              <a:gd name="T23" fmla="*/ 20 h 96"/>
              <a:gd name="T24" fmla="*/ 48 w 50"/>
              <a:gd name="T25" fmla="*/ 16 h 96"/>
              <a:gd name="T26" fmla="*/ 50 w 50"/>
              <a:gd name="T27" fmla="*/ 12 h 96"/>
              <a:gd name="T28" fmla="*/ 50 w 50"/>
              <a:gd name="T29" fmla="*/ 10 h 96"/>
              <a:gd name="T30" fmla="*/ 48 w 50"/>
              <a:gd name="T31" fmla="*/ 6 h 96"/>
              <a:gd name="T32" fmla="*/ 48 w 50"/>
              <a:gd name="T33" fmla="*/ 6 h 96"/>
              <a:gd name="T34" fmla="*/ 44 w 50"/>
              <a:gd name="T35" fmla="*/ 6 h 96"/>
              <a:gd name="T36" fmla="*/ 40 w 50"/>
              <a:gd name="T37" fmla="*/ 8 h 96"/>
              <a:gd name="T38" fmla="*/ 34 w 50"/>
              <a:gd name="T39" fmla="*/ 10 h 96"/>
              <a:gd name="T40" fmla="*/ 26 w 50"/>
              <a:gd name="T41" fmla="*/ 12 h 96"/>
              <a:gd name="T42" fmla="*/ 24 w 50"/>
              <a:gd name="T43" fmla="*/ 10 h 96"/>
              <a:gd name="T44" fmla="*/ 22 w 50"/>
              <a:gd name="T45" fmla="*/ 8 h 96"/>
              <a:gd name="T46" fmla="*/ 20 w 50"/>
              <a:gd name="T47" fmla="*/ 2 h 96"/>
              <a:gd name="T48" fmla="*/ 16 w 50"/>
              <a:gd name="T49" fmla="*/ 10 h 96"/>
              <a:gd name="T50" fmla="*/ 14 w 50"/>
              <a:gd name="T51" fmla="*/ 14 h 96"/>
              <a:gd name="T52" fmla="*/ 14 w 50"/>
              <a:gd name="T53" fmla="*/ 24 h 96"/>
              <a:gd name="T54" fmla="*/ 14 w 50"/>
              <a:gd name="T55" fmla="*/ 28 h 96"/>
              <a:gd name="T56" fmla="*/ 16 w 50"/>
              <a:gd name="T57" fmla="*/ 34 h 96"/>
              <a:gd name="T58" fmla="*/ 16 w 50"/>
              <a:gd name="T59" fmla="*/ 36 h 96"/>
              <a:gd name="T60" fmla="*/ 14 w 50"/>
              <a:gd name="T61" fmla="*/ 40 h 96"/>
              <a:gd name="T62" fmla="*/ 10 w 50"/>
              <a:gd name="T63" fmla="*/ 46 h 96"/>
              <a:gd name="T64" fmla="*/ 4 w 50"/>
              <a:gd name="T65" fmla="*/ 48 h 96"/>
              <a:gd name="T66" fmla="*/ 2 w 50"/>
              <a:gd name="T67" fmla="*/ 52 h 96"/>
              <a:gd name="T68" fmla="*/ 0 w 50"/>
              <a:gd name="T69" fmla="*/ 56 h 96"/>
              <a:gd name="T70" fmla="*/ 0 w 50"/>
              <a:gd name="T71" fmla="*/ 64 h 96"/>
              <a:gd name="T72" fmla="*/ 0 w 50"/>
              <a:gd name="T73" fmla="*/ 66 h 96"/>
              <a:gd name="T74" fmla="*/ 2 w 50"/>
              <a:gd name="T75" fmla="*/ 68 h 96"/>
              <a:gd name="T76" fmla="*/ 6 w 50"/>
              <a:gd name="T77" fmla="*/ 70 h 96"/>
              <a:gd name="T78" fmla="*/ 10 w 50"/>
              <a:gd name="T79" fmla="*/ 70 h 96"/>
              <a:gd name="T80" fmla="*/ 12 w 50"/>
              <a:gd name="T81" fmla="*/ 74 h 96"/>
              <a:gd name="T82" fmla="*/ 12 w 50"/>
              <a:gd name="T83" fmla="*/ 80 h 96"/>
              <a:gd name="T84" fmla="*/ 12 w 50"/>
              <a:gd name="T85" fmla="*/ 86 h 96"/>
              <a:gd name="T86" fmla="*/ 12 w 50"/>
              <a:gd name="T87" fmla="*/ 90 h 96"/>
              <a:gd name="T88" fmla="*/ 14 w 50"/>
              <a:gd name="T89" fmla="*/ 94 h 96"/>
              <a:gd name="T90" fmla="*/ 20 w 50"/>
              <a:gd name="T91" fmla="*/ 94 h 96"/>
              <a:gd name="T92" fmla="*/ 28 w 50"/>
              <a:gd name="T93" fmla="*/ 96 h 96"/>
              <a:gd name="T94" fmla="*/ 34 w 50"/>
              <a:gd name="T95" fmla="*/ 96 h 96"/>
              <a:gd name="T96" fmla="*/ 36 w 50"/>
              <a:gd name="T97" fmla="*/ 94 h 96"/>
              <a:gd name="T98" fmla="*/ 40 w 50"/>
              <a:gd name="T9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96">
                <a:moveTo>
                  <a:pt x="42" y="82"/>
                </a:moveTo>
                <a:lnTo>
                  <a:pt x="42" y="82"/>
                </a:lnTo>
                <a:lnTo>
                  <a:pt x="42" y="80"/>
                </a:lnTo>
                <a:lnTo>
                  <a:pt x="42" y="74"/>
                </a:lnTo>
                <a:lnTo>
                  <a:pt x="42" y="70"/>
                </a:lnTo>
                <a:lnTo>
                  <a:pt x="42" y="66"/>
                </a:lnTo>
                <a:lnTo>
                  <a:pt x="42" y="64"/>
                </a:lnTo>
                <a:lnTo>
                  <a:pt x="42" y="62"/>
                </a:lnTo>
                <a:lnTo>
                  <a:pt x="40" y="62"/>
                </a:lnTo>
                <a:lnTo>
                  <a:pt x="40" y="60"/>
                </a:lnTo>
                <a:lnTo>
                  <a:pt x="40" y="60"/>
                </a:lnTo>
                <a:lnTo>
                  <a:pt x="36" y="58"/>
                </a:lnTo>
                <a:lnTo>
                  <a:pt x="36" y="58"/>
                </a:lnTo>
                <a:lnTo>
                  <a:pt x="34" y="56"/>
                </a:lnTo>
                <a:lnTo>
                  <a:pt x="34" y="56"/>
                </a:lnTo>
                <a:lnTo>
                  <a:pt x="34" y="56"/>
                </a:lnTo>
                <a:lnTo>
                  <a:pt x="34" y="54"/>
                </a:lnTo>
                <a:lnTo>
                  <a:pt x="34" y="54"/>
                </a:lnTo>
                <a:lnTo>
                  <a:pt x="34" y="54"/>
                </a:lnTo>
                <a:lnTo>
                  <a:pt x="34" y="54"/>
                </a:lnTo>
                <a:lnTo>
                  <a:pt x="34" y="52"/>
                </a:lnTo>
                <a:lnTo>
                  <a:pt x="36" y="52"/>
                </a:lnTo>
                <a:lnTo>
                  <a:pt x="38" y="50"/>
                </a:lnTo>
                <a:lnTo>
                  <a:pt x="38" y="50"/>
                </a:lnTo>
                <a:lnTo>
                  <a:pt x="40" y="48"/>
                </a:lnTo>
                <a:lnTo>
                  <a:pt x="40" y="48"/>
                </a:lnTo>
                <a:lnTo>
                  <a:pt x="40" y="46"/>
                </a:lnTo>
                <a:lnTo>
                  <a:pt x="40" y="44"/>
                </a:lnTo>
                <a:lnTo>
                  <a:pt x="42" y="42"/>
                </a:lnTo>
                <a:lnTo>
                  <a:pt x="42" y="38"/>
                </a:lnTo>
                <a:lnTo>
                  <a:pt x="42" y="34"/>
                </a:lnTo>
                <a:lnTo>
                  <a:pt x="42" y="30"/>
                </a:lnTo>
                <a:lnTo>
                  <a:pt x="42" y="26"/>
                </a:lnTo>
                <a:lnTo>
                  <a:pt x="44" y="24"/>
                </a:lnTo>
                <a:lnTo>
                  <a:pt x="44" y="22"/>
                </a:lnTo>
                <a:lnTo>
                  <a:pt x="44" y="20"/>
                </a:lnTo>
                <a:lnTo>
                  <a:pt x="46" y="20"/>
                </a:lnTo>
                <a:lnTo>
                  <a:pt x="46" y="18"/>
                </a:lnTo>
                <a:lnTo>
                  <a:pt x="48" y="16"/>
                </a:lnTo>
                <a:lnTo>
                  <a:pt x="48" y="16"/>
                </a:lnTo>
                <a:lnTo>
                  <a:pt x="50" y="14"/>
                </a:lnTo>
                <a:lnTo>
                  <a:pt x="50" y="12"/>
                </a:lnTo>
                <a:lnTo>
                  <a:pt x="50" y="12"/>
                </a:lnTo>
                <a:lnTo>
                  <a:pt x="50" y="10"/>
                </a:lnTo>
                <a:lnTo>
                  <a:pt x="50" y="10"/>
                </a:lnTo>
                <a:lnTo>
                  <a:pt x="50" y="10"/>
                </a:lnTo>
                <a:lnTo>
                  <a:pt x="50" y="8"/>
                </a:lnTo>
                <a:lnTo>
                  <a:pt x="48" y="6"/>
                </a:lnTo>
                <a:lnTo>
                  <a:pt x="48" y="6"/>
                </a:lnTo>
                <a:lnTo>
                  <a:pt x="48" y="6"/>
                </a:lnTo>
                <a:lnTo>
                  <a:pt x="48" y="6"/>
                </a:lnTo>
                <a:lnTo>
                  <a:pt x="46" y="6"/>
                </a:lnTo>
                <a:lnTo>
                  <a:pt x="46" y="6"/>
                </a:lnTo>
                <a:lnTo>
                  <a:pt x="44" y="6"/>
                </a:lnTo>
                <a:lnTo>
                  <a:pt x="44" y="6"/>
                </a:lnTo>
                <a:lnTo>
                  <a:pt x="42" y="6"/>
                </a:lnTo>
                <a:lnTo>
                  <a:pt x="40" y="8"/>
                </a:lnTo>
                <a:lnTo>
                  <a:pt x="38" y="8"/>
                </a:lnTo>
                <a:lnTo>
                  <a:pt x="36" y="10"/>
                </a:lnTo>
                <a:lnTo>
                  <a:pt x="34" y="10"/>
                </a:lnTo>
                <a:lnTo>
                  <a:pt x="30" y="10"/>
                </a:lnTo>
                <a:lnTo>
                  <a:pt x="28" y="12"/>
                </a:lnTo>
                <a:lnTo>
                  <a:pt x="26" y="12"/>
                </a:lnTo>
                <a:lnTo>
                  <a:pt x="24" y="12"/>
                </a:lnTo>
                <a:lnTo>
                  <a:pt x="24" y="10"/>
                </a:lnTo>
                <a:lnTo>
                  <a:pt x="24" y="10"/>
                </a:lnTo>
                <a:lnTo>
                  <a:pt x="22" y="10"/>
                </a:lnTo>
                <a:lnTo>
                  <a:pt x="22" y="10"/>
                </a:lnTo>
                <a:lnTo>
                  <a:pt x="22" y="8"/>
                </a:lnTo>
                <a:lnTo>
                  <a:pt x="22" y="6"/>
                </a:lnTo>
                <a:lnTo>
                  <a:pt x="22" y="6"/>
                </a:lnTo>
                <a:lnTo>
                  <a:pt x="20" y="2"/>
                </a:lnTo>
                <a:lnTo>
                  <a:pt x="20" y="0"/>
                </a:lnTo>
                <a:lnTo>
                  <a:pt x="18" y="6"/>
                </a:lnTo>
                <a:lnTo>
                  <a:pt x="16" y="10"/>
                </a:lnTo>
                <a:lnTo>
                  <a:pt x="14" y="12"/>
                </a:lnTo>
                <a:lnTo>
                  <a:pt x="14" y="14"/>
                </a:lnTo>
                <a:lnTo>
                  <a:pt x="14" y="14"/>
                </a:lnTo>
                <a:lnTo>
                  <a:pt x="14" y="16"/>
                </a:lnTo>
                <a:lnTo>
                  <a:pt x="14" y="20"/>
                </a:lnTo>
                <a:lnTo>
                  <a:pt x="14" y="24"/>
                </a:lnTo>
                <a:lnTo>
                  <a:pt x="14" y="26"/>
                </a:lnTo>
                <a:lnTo>
                  <a:pt x="14" y="28"/>
                </a:lnTo>
                <a:lnTo>
                  <a:pt x="14" y="28"/>
                </a:lnTo>
                <a:lnTo>
                  <a:pt x="14" y="30"/>
                </a:lnTo>
                <a:lnTo>
                  <a:pt x="16" y="32"/>
                </a:lnTo>
                <a:lnTo>
                  <a:pt x="16" y="34"/>
                </a:lnTo>
                <a:lnTo>
                  <a:pt x="16" y="34"/>
                </a:lnTo>
                <a:lnTo>
                  <a:pt x="16" y="34"/>
                </a:lnTo>
                <a:lnTo>
                  <a:pt x="16" y="36"/>
                </a:lnTo>
                <a:lnTo>
                  <a:pt x="16" y="38"/>
                </a:lnTo>
                <a:lnTo>
                  <a:pt x="16" y="38"/>
                </a:lnTo>
                <a:lnTo>
                  <a:pt x="14" y="40"/>
                </a:lnTo>
                <a:lnTo>
                  <a:pt x="12" y="42"/>
                </a:lnTo>
                <a:lnTo>
                  <a:pt x="10" y="44"/>
                </a:lnTo>
                <a:lnTo>
                  <a:pt x="10" y="46"/>
                </a:lnTo>
                <a:lnTo>
                  <a:pt x="8" y="46"/>
                </a:lnTo>
                <a:lnTo>
                  <a:pt x="6" y="48"/>
                </a:lnTo>
                <a:lnTo>
                  <a:pt x="4" y="48"/>
                </a:lnTo>
                <a:lnTo>
                  <a:pt x="4" y="50"/>
                </a:lnTo>
                <a:lnTo>
                  <a:pt x="2" y="50"/>
                </a:lnTo>
                <a:lnTo>
                  <a:pt x="2" y="52"/>
                </a:lnTo>
                <a:lnTo>
                  <a:pt x="2" y="52"/>
                </a:lnTo>
                <a:lnTo>
                  <a:pt x="0" y="54"/>
                </a:lnTo>
                <a:lnTo>
                  <a:pt x="0" y="56"/>
                </a:lnTo>
                <a:lnTo>
                  <a:pt x="0" y="58"/>
                </a:lnTo>
                <a:lnTo>
                  <a:pt x="0" y="60"/>
                </a:lnTo>
                <a:lnTo>
                  <a:pt x="0" y="64"/>
                </a:lnTo>
                <a:lnTo>
                  <a:pt x="0" y="64"/>
                </a:lnTo>
                <a:lnTo>
                  <a:pt x="0" y="66"/>
                </a:lnTo>
                <a:lnTo>
                  <a:pt x="0" y="66"/>
                </a:lnTo>
                <a:lnTo>
                  <a:pt x="0" y="66"/>
                </a:lnTo>
                <a:lnTo>
                  <a:pt x="2" y="68"/>
                </a:lnTo>
                <a:lnTo>
                  <a:pt x="2" y="68"/>
                </a:lnTo>
                <a:lnTo>
                  <a:pt x="4" y="68"/>
                </a:lnTo>
                <a:lnTo>
                  <a:pt x="6" y="68"/>
                </a:lnTo>
                <a:lnTo>
                  <a:pt x="6" y="70"/>
                </a:lnTo>
                <a:lnTo>
                  <a:pt x="8" y="70"/>
                </a:lnTo>
                <a:lnTo>
                  <a:pt x="10" y="70"/>
                </a:lnTo>
                <a:lnTo>
                  <a:pt x="10" y="70"/>
                </a:lnTo>
                <a:lnTo>
                  <a:pt x="10" y="72"/>
                </a:lnTo>
                <a:lnTo>
                  <a:pt x="12" y="72"/>
                </a:lnTo>
                <a:lnTo>
                  <a:pt x="12" y="74"/>
                </a:lnTo>
                <a:lnTo>
                  <a:pt x="12" y="74"/>
                </a:lnTo>
                <a:lnTo>
                  <a:pt x="12" y="76"/>
                </a:lnTo>
                <a:lnTo>
                  <a:pt x="12" y="80"/>
                </a:lnTo>
                <a:lnTo>
                  <a:pt x="12" y="82"/>
                </a:lnTo>
                <a:lnTo>
                  <a:pt x="12" y="84"/>
                </a:lnTo>
                <a:lnTo>
                  <a:pt x="12" y="86"/>
                </a:lnTo>
                <a:lnTo>
                  <a:pt x="12" y="88"/>
                </a:lnTo>
                <a:lnTo>
                  <a:pt x="12" y="90"/>
                </a:lnTo>
                <a:lnTo>
                  <a:pt x="12" y="90"/>
                </a:lnTo>
                <a:lnTo>
                  <a:pt x="14" y="92"/>
                </a:lnTo>
                <a:lnTo>
                  <a:pt x="14" y="92"/>
                </a:lnTo>
                <a:lnTo>
                  <a:pt x="14" y="94"/>
                </a:lnTo>
                <a:lnTo>
                  <a:pt x="16" y="94"/>
                </a:lnTo>
                <a:lnTo>
                  <a:pt x="18" y="94"/>
                </a:lnTo>
                <a:lnTo>
                  <a:pt x="20" y="94"/>
                </a:lnTo>
                <a:lnTo>
                  <a:pt x="24" y="96"/>
                </a:lnTo>
                <a:lnTo>
                  <a:pt x="26" y="96"/>
                </a:lnTo>
                <a:lnTo>
                  <a:pt x="28" y="96"/>
                </a:lnTo>
                <a:lnTo>
                  <a:pt x="30" y="96"/>
                </a:lnTo>
                <a:lnTo>
                  <a:pt x="32" y="96"/>
                </a:lnTo>
                <a:lnTo>
                  <a:pt x="34" y="96"/>
                </a:lnTo>
                <a:lnTo>
                  <a:pt x="34" y="96"/>
                </a:lnTo>
                <a:lnTo>
                  <a:pt x="36" y="94"/>
                </a:lnTo>
                <a:lnTo>
                  <a:pt x="36" y="94"/>
                </a:lnTo>
                <a:lnTo>
                  <a:pt x="36" y="92"/>
                </a:lnTo>
                <a:lnTo>
                  <a:pt x="38" y="90"/>
                </a:lnTo>
                <a:lnTo>
                  <a:pt x="40" y="88"/>
                </a:lnTo>
                <a:lnTo>
                  <a:pt x="42" y="84"/>
                </a:lnTo>
                <a:lnTo>
                  <a:pt x="42" y="8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0" name="Freeform 283"/>
          <p:cNvSpPr>
            <a:spLocks/>
          </p:cNvSpPr>
          <p:nvPr/>
        </p:nvSpPr>
        <p:spPr bwMode="auto">
          <a:xfrm>
            <a:off x="4161823" y="3066559"/>
            <a:ext cx="294453" cy="311773"/>
          </a:xfrm>
          <a:custGeom>
            <a:avLst/>
            <a:gdLst>
              <a:gd name="T0" fmla="*/ 88 w 170"/>
              <a:gd name="T1" fmla="*/ 8 h 180"/>
              <a:gd name="T2" fmla="*/ 84 w 170"/>
              <a:gd name="T3" fmla="*/ 18 h 180"/>
              <a:gd name="T4" fmla="*/ 78 w 170"/>
              <a:gd name="T5" fmla="*/ 24 h 180"/>
              <a:gd name="T6" fmla="*/ 74 w 170"/>
              <a:gd name="T7" fmla="*/ 30 h 180"/>
              <a:gd name="T8" fmla="*/ 66 w 170"/>
              <a:gd name="T9" fmla="*/ 28 h 180"/>
              <a:gd name="T10" fmla="*/ 64 w 170"/>
              <a:gd name="T11" fmla="*/ 30 h 180"/>
              <a:gd name="T12" fmla="*/ 62 w 170"/>
              <a:gd name="T13" fmla="*/ 38 h 180"/>
              <a:gd name="T14" fmla="*/ 54 w 170"/>
              <a:gd name="T15" fmla="*/ 40 h 180"/>
              <a:gd name="T16" fmla="*/ 48 w 170"/>
              <a:gd name="T17" fmla="*/ 38 h 180"/>
              <a:gd name="T18" fmla="*/ 44 w 170"/>
              <a:gd name="T19" fmla="*/ 30 h 180"/>
              <a:gd name="T20" fmla="*/ 38 w 170"/>
              <a:gd name="T21" fmla="*/ 30 h 180"/>
              <a:gd name="T22" fmla="*/ 36 w 170"/>
              <a:gd name="T23" fmla="*/ 34 h 180"/>
              <a:gd name="T24" fmla="*/ 38 w 170"/>
              <a:gd name="T25" fmla="*/ 42 h 180"/>
              <a:gd name="T26" fmla="*/ 36 w 170"/>
              <a:gd name="T27" fmla="*/ 50 h 180"/>
              <a:gd name="T28" fmla="*/ 26 w 170"/>
              <a:gd name="T29" fmla="*/ 50 h 180"/>
              <a:gd name="T30" fmla="*/ 18 w 170"/>
              <a:gd name="T31" fmla="*/ 54 h 180"/>
              <a:gd name="T32" fmla="*/ 6 w 170"/>
              <a:gd name="T33" fmla="*/ 56 h 180"/>
              <a:gd name="T34" fmla="*/ 0 w 170"/>
              <a:gd name="T35" fmla="*/ 58 h 180"/>
              <a:gd name="T36" fmla="*/ 0 w 170"/>
              <a:gd name="T37" fmla="*/ 66 h 180"/>
              <a:gd name="T38" fmla="*/ 2 w 170"/>
              <a:gd name="T39" fmla="*/ 70 h 180"/>
              <a:gd name="T40" fmla="*/ 18 w 170"/>
              <a:gd name="T41" fmla="*/ 76 h 180"/>
              <a:gd name="T42" fmla="*/ 32 w 170"/>
              <a:gd name="T43" fmla="*/ 86 h 180"/>
              <a:gd name="T44" fmla="*/ 38 w 170"/>
              <a:gd name="T45" fmla="*/ 102 h 180"/>
              <a:gd name="T46" fmla="*/ 46 w 170"/>
              <a:gd name="T47" fmla="*/ 110 h 180"/>
              <a:gd name="T48" fmla="*/ 48 w 170"/>
              <a:gd name="T49" fmla="*/ 114 h 180"/>
              <a:gd name="T50" fmla="*/ 42 w 170"/>
              <a:gd name="T51" fmla="*/ 116 h 180"/>
              <a:gd name="T52" fmla="*/ 38 w 170"/>
              <a:gd name="T53" fmla="*/ 128 h 180"/>
              <a:gd name="T54" fmla="*/ 38 w 170"/>
              <a:gd name="T55" fmla="*/ 150 h 180"/>
              <a:gd name="T56" fmla="*/ 32 w 170"/>
              <a:gd name="T57" fmla="*/ 162 h 180"/>
              <a:gd name="T58" fmla="*/ 54 w 170"/>
              <a:gd name="T59" fmla="*/ 170 h 180"/>
              <a:gd name="T60" fmla="*/ 70 w 170"/>
              <a:gd name="T61" fmla="*/ 170 h 180"/>
              <a:gd name="T62" fmla="*/ 80 w 170"/>
              <a:gd name="T63" fmla="*/ 178 h 180"/>
              <a:gd name="T64" fmla="*/ 88 w 170"/>
              <a:gd name="T65" fmla="*/ 180 h 180"/>
              <a:gd name="T66" fmla="*/ 108 w 170"/>
              <a:gd name="T67" fmla="*/ 176 h 180"/>
              <a:gd name="T68" fmla="*/ 106 w 170"/>
              <a:gd name="T69" fmla="*/ 164 h 180"/>
              <a:gd name="T70" fmla="*/ 110 w 170"/>
              <a:gd name="T71" fmla="*/ 156 h 180"/>
              <a:gd name="T72" fmla="*/ 122 w 170"/>
              <a:gd name="T73" fmla="*/ 156 h 180"/>
              <a:gd name="T74" fmla="*/ 136 w 170"/>
              <a:gd name="T75" fmla="*/ 156 h 180"/>
              <a:gd name="T76" fmla="*/ 150 w 170"/>
              <a:gd name="T77" fmla="*/ 164 h 180"/>
              <a:gd name="T78" fmla="*/ 156 w 170"/>
              <a:gd name="T79" fmla="*/ 164 h 180"/>
              <a:gd name="T80" fmla="*/ 162 w 170"/>
              <a:gd name="T81" fmla="*/ 154 h 180"/>
              <a:gd name="T82" fmla="*/ 164 w 170"/>
              <a:gd name="T83" fmla="*/ 144 h 180"/>
              <a:gd name="T84" fmla="*/ 162 w 170"/>
              <a:gd name="T85" fmla="*/ 140 h 180"/>
              <a:gd name="T86" fmla="*/ 152 w 170"/>
              <a:gd name="T87" fmla="*/ 136 h 180"/>
              <a:gd name="T88" fmla="*/ 150 w 170"/>
              <a:gd name="T89" fmla="*/ 126 h 180"/>
              <a:gd name="T90" fmla="*/ 154 w 170"/>
              <a:gd name="T91" fmla="*/ 118 h 180"/>
              <a:gd name="T92" fmla="*/ 158 w 170"/>
              <a:gd name="T93" fmla="*/ 106 h 180"/>
              <a:gd name="T94" fmla="*/ 150 w 170"/>
              <a:gd name="T95" fmla="*/ 98 h 180"/>
              <a:gd name="T96" fmla="*/ 150 w 170"/>
              <a:gd name="T97" fmla="*/ 92 h 180"/>
              <a:gd name="T98" fmla="*/ 156 w 170"/>
              <a:gd name="T99" fmla="*/ 78 h 180"/>
              <a:gd name="T100" fmla="*/ 168 w 170"/>
              <a:gd name="T101" fmla="*/ 74 h 180"/>
              <a:gd name="T102" fmla="*/ 164 w 170"/>
              <a:gd name="T103" fmla="*/ 54 h 180"/>
              <a:gd name="T104" fmla="*/ 170 w 170"/>
              <a:gd name="T105" fmla="*/ 46 h 180"/>
              <a:gd name="T106" fmla="*/ 170 w 170"/>
              <a:gd name="T107" fmla="*/ 42 h 180"/>
              <a:gd name="T108" fmla="*/ 158 w 170"/>
              <a:gd name="T109" fmla="*/ 34 h 180"/>
              <a:gd name="T110" fmla="*/ 122 w 170"/>
              <a:gd name="T111" fmla="*/ 30 h 180"/>
              <a:gd name="T112" fmla="*/ 118 w 170"/>
              <a:gd name="T113" fmla="*/ 24 h 180"/>
              <a:gd name="T114" fmla="*/ 112 w 170"/>
              <a:gd name="T115" fmla="*/ 14 h 180"/>
              <a:gd name="T116" fmla="*/ 102 w 170"/>
              <a:gd name="T117" fmla="*/ 10 h 180"/>
              <a:gd name="T118" fmla="*/ 104 w 170"/>
              <a:gd name="T119" fmla="*/ 0 h 180"/>
              <a:gd name="T120" fmla="*/ 90 w 170"/>
              <a:gd name="T121"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80">
                <a:moveTo>
                  <a:pt x="90" y="4"/>
                </a:moveTo>
                <a:lnTo>
                  <a:pt x="90" y="4"/>
                </a:lnTo>
                <a:lnTo>
                  <a:pt x="90" y="4"/>
                </a:lnTo>
                <a:lnTo>
                  <a:pt x="88" y="4"/>
                </a:lnTo>
                <a:lnTo>
                  <a:pt x="88" y="6"/>
                </a:lnTo>
                <a:lnTo>
                  <a:pt x="88" y="8"/>
                </a:lnTo>
                <a:lnTo>
                  <a:pt x="88" y="10"/>
                </a:lnTo>
                <a:lnTo>
                  <a:pt x="86" y="14"/>
                </a:lnTo>
                <a:lnTo>
                  <a:pt x="86" y="16"/>
                </a:lnTo>
                <a:lnTo>
                  <a:pt x="86" y="16"/>
                </a:lnTo>
                <a:lnTo>
                  <a:pt x="86" y="18"/>
                </a:lnTo>
                <a:lnTo>
                  <a:pt x="84" y="18"/>
                </a:lnTo>
                <a:lnTo>
                  <a:pt x="82" y="20"/>
                </a:lnTo>
                <a:lnTo>
                  <a:pt x="80" y="22"/>
                </a:lnTo>
                <a:lnTo>
                  <a:pt x="78" y="22"/>
                </a:lnTo>
                <a:lnTo>
                  <a:pt x="78" y="22"/>
                </a:lnTo>
                <a:lnTo>
                  <a:pt x="78" y="24"/>
                </a:lnTo>
                <a:lnTo>
                  <a:pt x="78" y="24"/>
                </a:lnTo>
                <a:lnTo>
                  <a:pt x="78" y="26"/>
                </a:lnTo>
                <a:lnTo>
                  <a:pt x="76" y="28"/>
                </a:lnTo>
                <a:lnTo>
                  <a:pt x="76" y="28"/>
                </a:lnTo>
                <a:lnTo>
                  <a:pt x="76" y="30"/>
                </a:lnTo>
                <a:lnTo>
                  <a:pt x="76" y="30"/>
                </a:lnTo>
                <a:lnTo>
                  <a:pt x="74" y="30"/>
                </a:lnTo>
                <a:lnTo>
                  <a:pt x="74" y="30"/>
                </a:lnTo>
                <a:lnTo>
                  <a:pt x="74" y="30"/>
                </a:lnTo>
                <a:lnTo>
                  <a:pt x="72" y="30"/>
                </a:lnTo>
                <a:lnTo>
                  <a:pt x="70" y="30"/>
                </a:lnTo>
                <a:lnTo>
                  <a:pt x="68" y="30"/>
                </a:lnTo>
                <a:lnTo>
                  <a:pt x="66" y="28"/>
                </a:lnTo>
                <a:lnTo>
                  <a:pt x="66" y="28"/>
                </a:lnTo>
                <a:lnTo>
                  <a:pt x="64" y="28"/>
                </a:lnTo>
                <a:lnTo>
                  <a:pt x="64" y="30"/>
                </a:lnTo>
                <a:lnTo>
                  <a:pt x="64" y="30"/>
                </a:lnTo>
                <a:lnTo>
                  <a:pt x="64" y="30"/>
                </a:lnTo>
                <a:lnTo>
                  <a:pt x="64" y="30"/>
                </a:lnTo>
                <a:lnTo>
                  <a:pt x="62" y="32"/>
                </a:lnTo>
                <a:lnTo>
                  <a:pt x="62" y="34"/>
                </a:lnTo>
                <a:lnTo>
                  <a:pt x="62" y="34"/>
                </a:lnTo>
                <a:lnTo>
                  <a:pt x="62" y="36"/>
                </a:lnTo>
                <a:lnTo>
                  <a:pt x="62" y="38"/>
                </a:lnTo>
                <a:lnTo>
                  <a:pt x="62" y="38"/>
                </a:lnTo>
                <a:lnTo>
                  <a:pt x="62" y="38"/>
                </a:lnTo>
                <a:lnTo>
                  <a:pt x="60" y="38"/>
                </a:lnTo>
                <a:lnTo>
                  <a:pt x="60" y="38"/>
                </a:lnTo>
                <a:lnTo>
                  <a:pt x="58" y="40"/>
                </a:lnTo>
                <a:lnTo>
                  <a:pt x="56" y="40"/>
                </a:lnTo>
                <a:lnTo>
                  <a:pt x="54" y="40"/>
                </a:lnTo>
                <a:lnTo>
                  <a:pt x="52" y="40"/>
                </a:lnTo>
                <a:lnTo>
                  <a:pt x="52" y="40"/>
                </a:lnTo>
                <a:lnTo>
                  <a:pt x="50" y="40"/>
                </a:lnTo>
                <a:lnTo>
                  <a:pt x="50" y="38"/>
                </a:lnTo>
                <a:lnTo>
                  <a:pt x="50" y="38"/>
                </a:lnTo>
                <a:lnTo>
                  <a:pt x="48" y="38"/>
                </a:lnTo>
                <a:lnTo>
                  <a:pt x="48" y="36"/>
                </a:lnTo>
                <a:lnTo>
                  <a:pt x="46" y="34"/>
                </a:lnTo>
                <a:lnTo>
                  <a:pt x="46" y="32"/>
                </a:lnTo>
                <a:lnTo>
                  <a:pt x="44" y="32"/>
                </a:lnTo>
                <a:lnTo>
                  <a:pt x="44" y="30"/>
                </a:lnTo>
                <a:lnTo>
                  <a:pt x="44" y="30"/>
                </a:lnTo>
                <a:lnTo>
                  <a:pt x="42" y="30"/>
                </a:lnTo>
                <a:lnTo>
                  <a:pt x="42" y="30"/>
                </a:lnTo>
                <a:lnTo>
                  <a:pt x="40" y="30"/>
                </a:lnTo>
                <a:lnTo>
                  <a:pt x="40" y="30"/>
                </a:lnTo>
                <a:lnTo>
                  <a:pt x="38" y="30"/>
                </a:lnTo>
                <a:lnTo>
                  <a:pt x="38" y="30"/>
                </a:lnTo>
                <a:lnTo>
                  <a:pt x="36" y="32"/>
                </a:lnTo>
                <a:lnTo>
                  <a:pt x="36" y="32"/>
                </a:lnTo>
                <a:lnTo>
                  <a:pt x="36" y="32"/>
                </a:lnTo>
                <a:lnTo>
                  <a:pt x="36" y="32"/>
                </a:lnTo>
                <a:lnTo>
                  <a:pt x="36" y="34"/>
                </a:lnTo>
                <a:lnTo>
                  <a:pt x="36" y="34"/>
                </a:lnTo>
                <a:lnTo>
                  <a:pt x="36" y="36"/>
                </a:lnTo>
                <a:lnTo>
                  <a:pt x="36" y="36"/>
                </a:lnTo>
                <a:lnTo>
                  <a:pt x="38" y="38"/>
                </a:lnTo>
                <a:lnTo>
                  <a:pt x="38" y="40"/>
                </a:lnTo>
                <a:lnTo>
                  <a:pt x="38" y="40"/>
                </a:lnTo>
                <a:lnTo>
                  <a:pt x="38" y="42"/>
                </a:lnTo>
                <a:lnTo>
                  <a:pt x="38" y="44"/>
                </a:lnTo>
                <a:lnTo>
                  <a:pt x="38" y="46"/>
                </a:lnTo>
                <a:lnTo>
                  <a:pt x="38" y="48"/>
                </a:lnTo>
                <a:lnTo>
                  <a:pt x="36" y="48"/>
                </a:lnTo>
                <a:lnTo>
                  <a:pt x="36" y="50"/>
                </a:lnTo>
                <a:lnTo>
                  <a:pt x="36" y="50"/>
                </a:lnTo>
                <a:lnTo>
                  <a:pt x="36" y="50"/>
                </a:lnTo>
                <a:lnTo>
                  <a:pt x="34" y="50"/>
                </a:lnTo>
                <a:lnTo>
                  <a:pt x="32" y="50"/>
                </a:lnTo>
                <a:lnTo>
                  <a:pt x="30" y="50"/>
                </a:lnTo>
                <a:lnTo>
                  <a:pt x="26" y="50"/>
                </a:lnTo>
                <a:lnTo>
                  <a:pt x="26" y="50"/>
                </a:lnTo>
                <a:lnTo>
                  <a:pt x="24" y="50"/>
                </a:lnTo>
                <a:lnTo>
                  <a:pt x="24" y="50"/>
                </a:lnTo>
                <a:lnTo>
                  <a:pt x="22" y="52"/>
                </a:lnTo>
                <a:lnTo>
                  <a:pt x="20" y="52"/>
                </a:lnTo>
                <a:lnTo>
                  <a:pt x="18" y="54"/>
                </a:lnTo>
                <a:lnTo>
                  <a:pt x="18" y="54"/>
                </a:lnTo>
                <a:lnTo>
                  <a:pt x="16" y="56"/>
                </a:lnTo>
                <a:lnTo>
                  <a:pt x="14" y="56"/>
                </a:lnTo>
                <a:lnTo>
                  <a:pt x="14" y="56"/>
                </a:lnTo>
                <a:lnTo>
                  <a:pt x="12" y="56"/>
                </a:lnTo>
                <a:lnTo>
                  <a:pt x="8" y="56"/>
                </a:lnTo>
                <a:lnTo>
                  <a:pt x="6" y="56"/>
                </a:lnTo>
                <a:lnTo>
                  <a:pt x="4" y="56"/>
                </a:lnTo>
                <a:lnTo>
                  <a:pt x="2" y="56"/>
                </a:lnTo>
                <a:lnTo>
                  <a:pt x="2" y="58"/>
                </a:lnTo>
                <a:lnTo>
                  <a:pt x="2" y="58"/>
                </a:lnTo>
                <a:lnTo>
                  <a:pt x="0" y="58"/>
                </a:lnTo>
                <a:lnTo>
                  <a:pt x="0" y="58"/>
                </a:lnTo>
                <a:lnTo>
                  <a:pt x="0" y="58"/>
                </a:lnTo>
                <a:lnTo>
                  <a:pt x="0" y="60"/>
                </a:lnTo>
                <a:lnTo>
                  <a:pt x="0" y="60"/>
                </a:lnTo>
                <a:lnTo>
                  <a:pt x="0" y="62"/>
                </a:lnTo>
                <a:lnTo>
                  <a:pt x="0" y="64"/>
                </a:lnTo>
                <a:lnTo>
                  <a:pt x="0" y="66"/>
                </a:lnTo>
                <a:lnTo>
                  <a:pt x="0" y="66"/>
                </a:lnTo>
                <a:lnTo>
                  <a:pt x="0" y="68"/>
                </a:lnTo>
                <a:lnTo>
                  <a:pt x="0" y="68"/>
                </a:lnTo>
                <a:lnTo>
                  <a:pt x="0" y="68"/>
                </a:lnTo>
                <a:lnTo>
                  <a:pt x="2" y="70"/>
                </a:lnTo>
                <a:lnTo>
                  <a:pt x="2" y="70"/>
                </a:lnTo>
                <a:lnTo>
                  <a:pt x="4" y="72"/>
                </a:lnTo>
                <a:lnTo>
                  <a:pt x="6" y="72"/>
                </a:lnTo>
                <a:lnTo>
                  <a:pt x="8" y="74"/>
                </a:lnTo>
                <a:lnTo>
                  <a:pt x="14" y="76"/>
                </a:lnTo>
                <a:lnTo>
                  <a:pt x="16" y="76"/>
                </a:lnTo>
                <a:lnTo>
                  <a:pt x="18" y="76"/>
                </a:lnTo>
                <a:lnTo>
                  <a:pt x="22" y="78"/>
                </a:lnTo>
                <a:lnTo>
                  <a:pt x="24" y="80"/>
                </a:lnTo>
                <a:lnTo>
                  <a:pt x="26" y="80"/>
                </a:lnTo>
                <a:lnTo>
                  <a:pt x="28" y="82"/>
                </a:lnTo>
                <a:lnTo>
                  <a:pt x="28" y="82"/>
                </a:lnTo>
                <a:lnTo>
                  <a:pt x="32" y="86"/>
                </a:lnTo>
                <a:lnTo>
                  <a:pt x="34" y="88"/>
                </a:lnTo>
                <a:lnTo>
                  <a:pt x="36" y="90"/>
                </a:lnTo>
                <a:lnTo>
                  <a:pt x="36" y="92"/>
                </a:lnTo>
                <a:lnTo>
                  <a:pt x="36" y="94"/>
                </a:lnTo>
                <a:lnTo>
                  <a:pt x="38" y="98"/>
                </a:lnTo>
                <a:lnTo>
                  <a:pt x="38" y="102"/>
                </a:lnTo>
                <a:lnTo>
                  <a:pt x="40" y="104"/>
                </a:lnTo>
                <a:lnTo>
                  <a:pt x="40" y="104"/>
                </a:lnTo>
                <a:lnTo>
                  <a:pt x="40" y="106"/>
                </a:lnTo>
                <a:lnTo>
                  <a:pt x="42" y="106"/>
                </a:lnTo>
                <a:lnTo>
                  <a:pt x="46" y="110"/>
                </a:lnTo>
                <a:lnTo>
                  <a:pt x="46" y="110"/>
                </a:lnTo>
                <a:lnTo>
                  <a:pt x="48" y="112"/>
                </a:lnTo>
                <a:lnTo>
                  <a:pt x="48" y="112"/>
                </a:lnTo>
                <a:lnTo>
                  <a:pt x="48" y="112"/>
                </a:lnTo>
                <a:lnTo>
                  <a:pt x="48" y="112"/>
                </a:lnTo>
                <a:lnTo>
                  <a:pt x="48" y="114"/>
                </a:lnTo>
                <a:lnTo>
                  <a:pt x="48" y="114"/>
                </a:lnTo>
                <a:lnTo>
                  <a:pt x="48" y="114"/>
                </a:lnTo>
                <a:lnTo>
                  <a:pt x="48" y="114"/>
                </a:lnTo>
                <a:lnTo>
                  <a:pt x="46" y="116"/>
                </a:lnTo>
                <a:lnTo>
                  <a:pt x="46" y="116"/>
                </a:lnTo>
                <a:lnTo>
                  <a:pt x="44" y="116"/>
                </a:lnTo>
                <a:lnTo>
                  <a:pt x="42" y="116"/>
                </a:lnTo>
                <a:lnTo>
                  <a:pt x="42" y="118"/>
                </a:lnTo>
                <a:lnTo>
                  <a:pt x="40" y="118"/>
                </a:lnTo>
                <a:lnTo>
                  <a:pt x="40" y="120"/>
                </a:lnTo>
                <a:lnTo>
                  <a:pt x="40" y="122"/>
                </a:lnTo>
                <a:lnTo>
                  <a:pt x="38" y="126"/>
                </a:lnTo>
                <a:lnTo>
                  <a:pt x="38" y="128"/>
                </a:lnTo>
                <a:lnTo>
                  <a:pt x="38" y="130"/>
                </a:lnTo>
                <a:lnTo>
                  <a:pt x="38" y="136"/>
                </a:lnTo>
                <a:lnTo>
                  <a:pt x="38" y="140"/>
                </a:lnTo>
                <a:lnTo>
                  <a:pt x="38" y="146"/>
                </a:lnTo>
                <a:lnTo>
                  <a:pt x="38" y="148"/>
                </a:lnTo>
                <a:lnTo>
                  <a:pt x="38" y="150"/>
                </a:lnTo>
                <a:lnTo>
                  <a:pt x="36" y="152"/>
                </a:lnTo>
                <a:lnTo>
                  <a:pt x="36" y="154"/>
                </a:lnTo>
                <a:lnTo>
                  <a:pt x="36" y="154"/>
                </a:lnTo>
                <a:lnTo>
                  <a:pt x="36" y="156"/>
                </a:lnTo>
                <a:lnTo>
                  <a:pt x="34" y="160"/>
                </a:lnTo>
                <a:lnTo>
                  <a:pt x="32" y="162"/>
                </a:lnTo>
                <a:lnTo>
                  <a:pt x="40" y="166"/>
                </a:lnTo>
                <a:lnTo>
                  <a:pt x="46" y="168"/>
                </a:lnTo>
                <a:lnTo>
                  <a:pt x="48" y="168"/>
                </a:lnTo>
                <a:lnTo>
                  <a:pt x="50" y="170"/>
                </a:lnTo>
                <a:lnTo>
                  <a:pt x="52" y="170"/>
                </a:lnTo>
                <a:lnTo>
                  <a:pt x="54" y="170"/>
                </a:lnTo>
                <a:lnTo>
                  <a:pt x="60" y="170"/>
                </a:lnTo>
                <a:lnTo>
                  <a:pt x="64" y="170"/>
                </a:lnTo>
                <a:lnTo>
                  <a:pt x="66" y="170"/>
                </a:lnTo>
                <a:lnTo>
                  <a:pt x="68" y="170"/>
                </a:lnTo>
                <a:lnTo>
                  <a:pt x="70" y="170"/>
                </a:lnTo>
                <a:lnTo>
                  <a:pt x="70" y="170"/>
                </a:lnTo>
                <a:lnTo>
                  <a:pt x="72" y="170"/>
                </a:lnTo>
                <a:lnTo>
                  <a:pt x="72" y="172"/>
                </a:lnTo>
                <a:lnTo>
                  <a:pt x="76" y="174"/>
                </a:lnTo>
                <a:lnTo>
                  <a:pt x="76" y="176"/>
                </a:lnTo>
                <a:lnTo>
                  <a:pt x="78" y="178"/>
                </a:lnTo>
                <a:lnTo>
                  <a:pt x="80" y="178"/>
                </a:lnTo>
                <a:lnTo>
                  <a:pt x="80" y="178"/>
                </a:lnTo>
                <a:lnTo>
                  <a:pt x="80" y="180"/>
                </a:lnTo>
                <a:lnTo>
                  <a:pt x="82" y="180"/>
                </a:lnTo>
                <a:lnTo>
                  <a:pt x="84" y="180"/>
                </a:lnTo>
                <a:lnTo>
                  <a:pt x="86" y="180"/>
                </a:lnTo>
                <a:lnTo>
                  <a:pt x="88" y="180"/>
                </a:lnTo>
                <a:lnTo>
                  <a:pt x="92" y="180"/>
                </a:lnTo>
                <a:lnTo>
                  <a:pt x="96" y="180"/>
                </a:lnTo>
                <a:lnTo>
                  <a:pt x="102" y="178"/>
                </a:lnTo>
                <a:lnTo>
                  <a:pt x="104" y="178"/>
                </a:lnTo>
                <a:lnTo>
                  <a:pt x="108" y="178"/>
                </a:lnTo>
                <a:lnTo>
                  <a:pt x="108" y="176"/>
                </a:lnTo>
                <a:lnTo>
                  <a:pt x="108" y="174"/>
                </a:lnTo>
                <a:lnTo>
                  <a:pt x="106" y="170"/>
                </a:lnTo>
                <a:lnTo>
                  <a:pt x="106" y="170"/>
                </a:lnTo>
                <a:lnTo>
                  <a:pt x="106" y="168"/>
                </a:lnTo>
                <a:lnTo>
                  <a:pt x="106" y="166"/>
                </a:lnTo>
                <a:lnTo>
                  <a:pt x="106" y="164"/>
                </a:lnTo>
                <a:lnTo>
                  <a:pt x="106" y="164"/>
                </a:lnTo>
                <a:lnTo>
                  <a:pt x="108" y="162"/>
                </a:lnTo>
                <a:lnTo>
                  <a:pt x="108" y="160"/>
                </a:lnTo>
                <a:lnTo>
                  <a:pt x="108" y="158"/>
                </a:lnTo>
                <a:lnTo>
                  <a:pt x="110" y="158"/>
                </a:lnTo>
                <a:lnTo>
                  <a:pt x="110" y="156"/>
                </a:lnTo>
                <a:lnTo>
                  <a:pt x="112" y="156"/>
                </a:lnTo>
                <a:lnTo>
                  <a:pt x="114" y="156"/>
                </a:lnTo>
                <a:lnTo>
                  <a:pt x="114" y="156"/>
                </a:lnTo>
                <a:lnTo>
                  <a:pt x="116" y="156"/>
                </a:lnTo>
                <a:lnTo>
                  <a:pt x="120" y="156"/>
                </a:lnTo>
                <a:lnTo>
                  <a:pt x="122" y="156"/>
                </a:lnTo>
                <a:lnTo>
                  <a:pt x="128" y="154"/>
                </a:lnTo>
                <a:lnTo>
                  <a:pt x="132" y="154"/>
                </a:lnTo>
                <a:lnTo>
                  <a:pt x="134" y="154"/>
                </a:lnTo>
                <a:lnTo>
                  <a:pt x="134" y="156"/>
                </a:lnTo>
                <a:lnTo>
                  <a:pt x="136" y="156"/>
                </a:lnTo>
                <a:lnTo>
                  <a:pt x="136" y="156"/>
                </a:lnTo>
                <a:lnTo>
                  <a:pt x="140" y="158"/>
                </a:lnTo>
                <a:lnTo>
                  <a:pt x="142" y="160"/>
                </a:lnTo>
                <a:lnTo>
                  <a:pt x="142" y="162"/>
                </a:lnTo>
                <a:lnTo>
                  <a:pt x="144" y="162"/>
                </a:lnTo>
                <a:lnTo>
                  <a:pt x="146" y="164"/>
                </a:lnTo>
                <a:lnTo>
                  <a:pt x="150" y="164"/>
                </a:lnTo>
                <a:lnTo>
                  <a:pt x="152" y="164"/>
                </a:lnTo>
                <a:lnTo>
                  <a:pt x="152" y="166"/>
                </a:lnTo>
                <a:lnTo>
                  <a:pt x="154" y="166"/>
                </a:lnTo>
                <a:lnTo>
                  <a:pt x="154" y="166"/>
                </a:lnTo>
                <a:lnTo>
                  <a:pt x="156" y="166"/>
                </a:lnTo>
                <a:lnTo>
                  <a:pt x="156" y="164"/>
                </a:lnTo>
                <a:lnTo>
                  <a:pt x="156" y="164"/>
                </a:lnTo>
                <a:lnTo>
                  <a:pt x="158" y="164"/>
                </a:lnTo>
                <a:lnTo>
                  <a:pt x="158" y="162"/>
                </a:lnTo>
                <a:lnTo>
                  <a:pt x="160" y="160"/>
                </a:lnTo>
                <a:lnTo>
                  <a:pt x="160" y="158"/>
                </a:lnTo>
                <a:lnTo>
                  <a:pt x="162" y="154"/>
                </a:lnTo>
                <a:lnTo>
                  <a:pt x="162" y="152"/>
                </a:lnTo>
                <a:lnTo>
                  <a:pt x="164" y="150"/>
                </a:lnTo>
                <a:lnTo>
                  <a:pt x="164" y="150"/>
                </a:lnTo>
                <a:lnTo>
                  <a:pt x="164" y="146"/>
                </a:lnTo>
                <a:lnTo>
                  <a:pt x="164" y="144"/>
                </a:lnTo>
                <a:lnTo>
                  <a:pt x="164" y="144"/>
                </a:lnTo>
                <a:lnTo>
                  <a:pt x="164" y="142"/>
                </a:lnTo>
                <a:lnTo>
                  <a:pt x="164" y="142"/>
                </a:lnTo>
                <a:lnTo>
                  <a:pt x="164" y="140"/>
                </a:lnTo>
                <a:lnTo>
                  <a:pt x="162" y="140"/>
                </a:lnTo>
                <a:lnTo>
                  <a:pt x="162" y="140"/>
                </a:lnTo>
                <a:lnTo>
                  <a:pt x="162" y="140"/>
                </a:lnTo>
                <a:lnTo>
                  <a:pt x="160" y="138"/>
                </a:lnTo>
                <a:lnTo>
                  <a:pt x="158" y="138"/>
                </a:lnTo>
                <a:lnTo>
                  <a:pt x="156" y="138"/>
                </a:lnTo>
                <a:lnTo>
                  <a:pt x="154" y="138"/>
                </a:lnTo>
                <a:lnTo>
                  <a:pt x="152" y="136"/>
                </a:lnTo>
                <a:lnTo>
                  <a:pt x="152" y="136"/>
                </a:lnTo>
                <a:lnTo>
                  <a:pt x="152" y="136"/>
                </a:lnTo>
                <a:lnTo>
                  <a:pt x="152" y="134"/>
                </a:lnTo>
                <a:lnTo>
                  <a:pt x="150" y="132"/>
                </a:lnTo>
                <a:lnTo>
                  <a:pt x="150" y="130"/>
                </a:lnTo>
                <a:lnTo>
                  <a:pt x="150" y="128"/>
                </a:lnTo>
                <a:lnTo>
                  <a:pt x="150" y="126"/>
                </a:lnTo>
                <a:lnTo>
                  <a:pt x="150" y="124"/>
                </a:lnTo>
                <a:lnTo>
                  <a:pt x="150" y="124"/>
                </a:lnTo>
                <a:lnTo>
                  <a:pt x="150" y="122"/>
                </a:lnTo>
                <a:lnTo>
                  <a:pt x="152" y="120"/>
                </a:lnTo>
                <a:lnTo>
                  <a:pt x="152" y="120"/>
                </a:lnTo>
                <a:lnTo>
                  <a:pt x="154" y="118"/>
                </a:lnTo>
                <a:lnTo>
                  <a:pt x="156" y="116"/>
                </a:lnTo>
                <a:lnTo>
                  <a:pt x="156" y="114"/>
                </a:lnTo>
                <a:lnTo>
                  <a:pt x="158" y="112"/>
                </a:lnTo>
                <a:lnTo>
                  <a:pt x="158" y="112"/>
                </a:lnTo>
                <a:lnTo>
                  <a:pt x="158" y="110"/>
                </a:lnTo>
                <a:lnTo>
                  <a:pt x="158" y="106"/>
                </a:lnTo>
                <a:lnTo>
                  <a:pt x="158" y="104"/>
                </a:lnTo>
                <a:lnTo>
                  <a:pt x="158" y="102"/>
                </a:lnTo>
                <a:lnTo>
                  <a:pt x="156" y="102"/>
                </a:lnTo>
                <a:lnTo>
                  <a:pt x="154" y="100"/>
                </a:lnTo>
                <a:lnTo>
                  <a:pt x="152" y="98"/>
                </a:lnTo>
                <a:lnTo>
                  <a:pt x="150" y="98"/>
                </a:lnTo>
                <a:lnTo>
                  <a:pt x="150" y="96"/>
                </a:lnTo>
                <a:lnTo>
                  <a:pt x="150" y="96"/>
                </a:lnTo>
                <a:lnTo>
                  <a:pt x="148" y="96"/>
                </a:lnTo>
                <a:lnTo>
                  <a:pt x="148" y="94"/>
                </a:lnTo>
                <a:lnTo>
                  <a:pt x="148" y="94"/>
                </a:lnTo>
                <a:lnTo>
                  <a:pt x="150" y="92"/>
                </a:lnTo>
                <a:lnTo>
                  <a:pt x="150" y="90"/>
                </a:lnTo>
                <a:lnTo>
                  <a:pt x="150" y="88"/>
                </a:lnTo>
                <a:lnTo>
                  <a:pt x="152" y="86"/>
                </a:lnTo>
                <a:lnTo>
                  <a:pt x="152" y="84"/>
                </a:lnTo>
                <a:lnTo>
                  <a:pt x="154" y="80"/>
                </a:lnTo>
                <a:lnTo>
                  <a:pt x="156" y="78"/>
                </a:lnTo>
                <a:lnTo>
                  <a:pt x="158" y="78"/>
                </a:lnTo>
                <a:lnTo>
                  <a:pt x="158" y="76"/>
                </a:lnTo>
                <a:lnTo>
                  <a:pt x="158" y="76"/>
                </a:lnTo>
                <a:lnTo>
                  <a:pt x="160" y="76"/>
                </a:lnTo>
                <a:lnTo>
                  <a:pt x="164" y="74"/>
                </a:lnTo>
                <a:lnTo>
                  <a:pt x="168" y="74"/>
                </a:lnTo>
                <a:lnTo>
                  <a:pt x="166" y="72"/>
                </a:lnTo>
                <a:lnTo>
                  <a:pt x="166" y="66"/>
                </a:lnTo>
                <a:lnTo>
                  <a:pt x="164" y="62"/>
                </a:lnTo>
                <a:lnTo>
                  <a:pt x="164" y="58"/>
                </a:lnTo>
                <a:lnTo>
                  <a:pt x="164" y="54"/>
                </a:lnTo>
                <a:lnTo>
                  <a:pt x="164" y="54"/>
                </a:lnTo>
                <a:lnTo>
                  <a:pt x="164" y="52"/>
                </a:lnTo>
                <a:lnTo>
                  <a:pt x="164" y="52"/>
                </a:lnTo>
                <a:lnTo>
                  <a:pt x="166" y="50"/>
                </a:lnTo>
                <a:lnTo>
                  <a:pt x="168" y="48"/>
                </a:lnTo>
                <a:lnTo>
                  <a:pt x="170" y="48"/>
                </a:lnTo>
                <a:lnTo>
                  <a:pt x="170" y="46"/>
                </a:lnTo>
                <a:lnTo>
                  <a:pt x="170" y="46"/>
                </a:lnTo>
                <a:lnTo>
                  <a:pt x="170" y="46"/>
                </a:lnTo>
                <a:lnTo>
                  <a:pt x="170" y="44"/>
                </a:lnTo>
                <a:lnTo>
                  <a:pt x="170" y="44"/>
                </a:lnTo>
                <a:lnTo>
                  <a:pt x="170" y="44"/>
                </a:lnTo>
                <a:lnTo>
                  <a:pt x="170" y="42"/>
                </a:lnTo>
                <a:lnTo>
                  <a:pt x="168" y="42"/>
                </a:lnTo>
                <a:lnTo>
                  <a:pt x="166" y="40"/>
                </a:lnTo>
                <a:lnTo>
                  <a:pt x="164" y="38"/>
                </a:lnTo>
                <a:lnTo>
                  <a:pt x="162" y="36"/>
                </a:lnTo>
                <a:lnTo>
                  <a:pt x="160" y="34"/>
                </a:lnTo>
                <a:lnTo>
                  <a:pt x="158" y="34"/>
                </a:lnTo>
                <a:lnTo>
                  <a:pt x="136" y="34"/>
                </a:lnTo>
                <a:lnTo>
                  <a:pt x="134" y="34"/>
                </a:lnTo>
                <a:lnTo>
                  <a:pt x="130" y="32"/>
                </a:lnTo>
                <a:lnTo>
                  <a:pt x="128" y="32"/>
                </a:lnTo>
                <a:lnTo>
                  <a:pt x="124" y="30"/>
                </a:lnTo>
                <a:lnTo>
                  <a:pt x="122" y="30"/>
                </a:lnTo>
                <a:lnTo>
                  <a:pt x="120" y="28"/>
                </a:lnTo>
                <a:lnTo>
                  <a:pt x="120" y="28"/>
                </a:lnTo>
                <a:lnTo>
                  <a:pt x="120" y="28"/>
                </a:lnTo>
                <a:lnTo>
                  <a:pt x="120" y="28"/>
                </a:lnTo>
                <a:lnTo>
                  <a:pt x="118" y="26"/>
                </a:lnTo>
                <a:lnTo>
                  <a:pt x="118" y="24"/>
                </a:lnTo>
                <a:lnTo>
                  <a:pt x="118" y="22"/>
                </a:lnTo>
                <a:lnTo>
                  <a:pt x="116" y="18"/>
                </a:lnTo>
                <a:lnTo>
                  <a:pt x="114" y="16"/>
                </a:lnTo>
                <a:lnTo>
                  <a:pt x="114" y="16"/>
                </a:lnTo>
                <a:lnTo>
                  <a:pt x="112" y="14"/>
                </a:lnTo>
                <a:lnTo>
                  <a:pt x="112" y="14"/>
                </a:lnTo>
                <a:lnTo>
                  <a:pt x="108" y="12"/>
                </a:lnTo>
                <a:lnTo>
                  <a:pt x="106" y="12"/>
                </a:lnTo>
                <a:lnTo>
                  <a:pt x="104" y="12"/>
                </a:lnTo>
                <a:lnTo>
                  <a:pt x="104" y="10"/>
                </a:lnTo>
                <a:lnTo>
                  <a:pt x="102" y="10"/>
                </a:lnTo>
                <a:lnTo>
                  <a:pt x="102" y="10"/>
                </a:lnTo>
                <a:lnTo>
                  <a:pt x="102" y="8"/>
                </a:lnTo>
                <a:lnTo>
                  <a:pt x="102" y="8"/>
                </a:lnTo>
                <a:lnTo>
                  <a:pt x="102" y="6"/>
                </a:lnTo>
                <a:lnTo>
                  <a:pt x="102" y="4"/>
                </a:lnTo>
                <a:lnTo>
                  <a:pt x="104" y="2"/>
                </a:lnTo>
                <a:lnTo>
                  <a:pt x="104" y="0"/>
                </a:lnTo>
                <a:lnTo>
                  <a:pt x="102" y="0"/>
                </a:lnTo>
                <a:lnTo>
                  <a:pt x="98" y="2"/>
                </a:lnTo>
                <a:lnTo>
                  <a:pt x="96" y="2"/>
                </a:lnTo>
                <a:lnTo>
                  <a:pt x="92" y="2"/>
                </a:lnTo>
                <a:lnTo>
                  <a:pt x="90" y="2"/>
                </a:lnTo>
                <a:lnTo>
                  <a:pt x="90" y="4"/>
                </a:lnTo>
                <a:lnTo>
                  <a:pt x="90"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1" name="Freeform 284"/>
          <p:cNvSpPr>
            <a:spLocks/>
          </p:cNvSpPr>
          <p:nvPr/>
        </p:nvSpPr>
        <p:spPr bwMode="auto">
          <a:xfrm>
            <a:off x="4161823" y="3066559"/>
            <a:ext cx="294453" cy="311773"/>
          </a:xfrm>
          <a:custGeom>
            <a:avLst/>
            <a:gdLst>
              <a:gd name="T0" fmla="*/ 88 w 170"/>
              <a:gd name="T1" fmla="*/ 8 h 180"/>
              <a:gd name="T2" fmla="*/ 84 w 170"/>
              <a:gd name="T3" fmla="*/ 18 h 180"/>
              <a:gd name="T4" fmla="*/ 78 w 170"/>
              <a:gd name="T5" fmla="*/ 24 h 180"/>
              <a:gd name="T6" fmla="*/ 74 w 170"/>
              <a:gd name="T7" fmla="*/ 30 h 180"/>
              <a:gd name="T8" fmla="*/ 66 w 170"/>
              <a:gd name="T9" fmla="*/ 28 h 180"/>
              <a:gd name="T10" fmla="*/ 64 w 170"/>
              <a:gd name="T11" fmla="*/ 30 h 180"/>
              <a:gd name="T12" fmla="*/ 62 w 170"/>
              <a:gd name="T13" fmla="*/ 38 h 180"/>
              <a:gd name="T14" fmla="*/ 54 w 170"/>
              <a:gd name="T15" fmla="*/ 40 h 180"/>
              <a:gd name="T16" fmla="*/ 48 w 170"/>
              <a:gd name="T17" fmla="*/ 38 h 180"/>
              <a:gd name="T18" fmla="*/ 44 w 170"/>
              <a:gd name="T19" fmla="*/ 30 h 180"/>
              <a:gd name="T20" fmla="*/ 38 w 170"/>
              <a:gd name="T21" fmla="*/ 30 h 180"/>
              <a:gd name="T22" fmla="*/ 36 w 170"/>
              <a:gd name="T23" fmla="*/ 34 h 180"/>
              <a:gd name="T24" fmla="*/ 38 w 170"/>
              <a:gd name="T25" fmla="*/ 42 h 180"/>
              <a:gd name="T26" fmla="*/ 36 w 170"/>
              <a:gd name="T27" fmla="*/ 50 h 180"/>
              <a:gd name="T28" fmla="*/ 26 w 170"/>
              <a:gd name="T29" fmla="*/ 50 h 180"/>
              <a:gd name="T30" fmla="*/ 18 w 170"/>
              <a:gd name="T31" fmla="*/ 54 h 180"/>
              <a:gd name="T32" fmla="*/ 6 w 170"/>
              <a:gd name="T33" fmla="*/ 56 h 180"/>
              <a:gd name="T34" fmla="*/ 0 w 170"/>
              <a:gd name="T35" fmla="*/ 58 h 180"/>
              <a:gd name="T36" fmla="*/ 0 w 170"/>
              <a:gd name="T37" fmla="*/ 66 h 180"/>
              <a:gd name="T38" fmla="*/ 2 w 170"/>
              <a:gd name="T39" fmla="*/ 70 h 180"/>
              <a:gd name="T40" fmla="*/ 18 w 170"/>
              <a:gd name="T41" fmla="*/ 76 h 180"/>
              <a:gd name="T42" fmla="*/ 32 w 170"/>
              <a:gd name="T43" fmla="*/ 86 h 180"/>
              <a:gd name="T44" fmla="*/ 38 w 170"/>
              <a:gd name="T45" fmla="*/ 102 h 180"/>
              <a:gd name="T46" fmla="*/ 46 w 170"/>
              <a:gd name="T47" fmla="*/ 110 h 180"/>
              <a:gd name="T48" fmla="*/ 48 w 170"/>
              <a:gd name="T49" fmla="*/ 114 h 180"/>
              <a:gd name="T50" fmla="*/ 42 w 170"/>
              <a:gd name="T51" fmla="*/ 116 h 180"/>
              <a:gd name="T52" fmla="*/ 38 w 170"/>
              <a:gd name="T53" fmla="*/ 128 h 180"/>
              <a:gd name="T54" fmla="*/ 38 w 170"/>
              <a:gd name="T55" fmla="*/ 150 h 180"/>
              <a:gd name="T56" fmla="*/ 32 w 170"/>
              <a:gd name="T57" fmla="*/ 162 h 180"/>
              <a:gd name="T58" fmla="*/ 54 w 170"/>
              <a:gd name="T59" fmla="*/ 170 h 180"/>
              <a:gd name="T60" fmla="*/ 70 w 170"/>
              <a:gd name="T61" fmla="*/ 170 h 180"/>
              <a:gd name="T62" fmla="*/ 80 w 170"/>
              <a:gd name="T63" fmla="*/ 178 h 180"/>
              <a:gd name="T64" fmla="*/ 88 w 170"/>
              <a:gd name="T65" fmla="*/ 180 h 180"/>
              <a:gd name="T66" fmla="*/ 108 w 170"/>
              <a:gd name="T67" fmla="*/ 176 h 180"/>
              <a:gd name="T68" fmla="*/ 106 w 170"/>
              <a:gd name="T69" fmla="*/ 164 h 180"/>
              <a:gd name="T70" fmla="*/ 110 w 170"/>
              <a:gd name="T71" fmla="*/ 156 h 180"/>
              <a:gd name="T72" fmla="*/ 122 w 170"/>
              <a:gd name="T73" fmla="*/ 156 h 180"/>
              <a:gd name="T74" fmla="*/ 136 w 170"/>
              <a:gd name="T75" fmla="*/ 156 h 180"/>
              <a:gd name="T76" fmla="*/ 150 w 170"/>
              <a:gd name="T77" fmla="*/ 164 h 180"/>
              <a:gd name="T78" fmla="*/ 156 w 170"/>
              <a:gd name="T79" fmla="*/ 164 h 180"/>
              <a:gd name="T80" fmla="*/ 162 w 170"/>
              <a:gd name="T81" fmla="*/ 154 h 180"/>
              <a:gd name="T82" fmla="*/ 164 w 170"/>
              <a:gd name="T83" fmla="*/ 144 h 180"/>
              <a:gd name="T84" fmla="*/ 162 w 170"/>
              <a:gd name="T85" fmla="*/ 140 h 180"/>
              <a:gd name="T86" fmla="*/ 152 w 170"/>
              <a:gd name="T87" fmla="*/ 136 h 180"/>
              <a:gd name="T88" fmla="*/ 150 w 170"/>
              <a:gd name="T89" fmla="*/ 126 h 180"/>
              <a:gd name="T90" fmla="*/ 154 w 170"/>
              <a:gd name="T91" fmla="*/ 118 h 180"/>
              <a:gd name="T92" fmla="*/ 158 w 170"/>
              <a:gd name="T93" fmla="*/ 106 h 180"/>
              <a:gd name="T94" fmla="*/ 150 w 170"/>
              <a:gd name="T95" fmla="*/ 98 h 180"/>
              <a:gd name="T96" fmla="*/ 150 w 170"/>
              <a:gd name="T97" fmla="*/ 92 h 180"/>
              <a:gd name="T98" fmla="*/ 156 w 170"/>
              <a:gd name="T99" fmla="*/ 78 h 180"/>
              <a:gd name="T100" fmla="*/ 168 w 170"/>
              <a:gd name="T101" fmla="*/ 74 h 180"/>
              <a:gd name="T102" fmla="*/ 164 w 170"/>
              <a:gd name="T103" fmla="*/ 54 h 180"/>
              <a:gd name="T104" fmla="*/ 170 w 170"/>
              <a:gd name="T105" fmla="*/ 46 h 180"/>
              <a:gd name="T106" fmla="*/ 170 w 170"/>
              <a:gd name="T107" fmla="*/ 42 h 180"/>
              <a:gd name="T108" fmla="*/ 158 w 170"/>
              <a:gd name="T109" fmla="*/ 34 h 180"/>
              <a:gd name="T110" fmla="*/ 122 w 170"/>
              <a:gd name="T111" fmla="*/ 30 h 180"/>
              <a:gd name="T112" fmla="*/ 118 w 170"/>
              <a:gd name="T113" fmla="*/ 24 h 180"/>
              <a:gd name="T114" fmla="*/ 112 w 170"/>
              <a:gd name="T115" fmla="*/ 14 h 180"/>
              <a:gd name="T116" fmla="*/ 102 w 170"/>
              <a:gd name="T117" fmla="*/ 10 h 180"/>
              <a:gd name="T118" fmla="*/ 104 w 170"/>
              <a:gd name="T119" fmla="*/ 0 h 180"/>
              <a:gd name="T120" fmla="*/ 90 w 170"/>
              <a:gd name="T121"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80">
                <a:moveTo>
                  <a:pt x="90" y="4"/>
                </a:moveTo>
                <a:lnTo>
                  <a:pt x="90" y="4"/>
                </a:lnTo>
                <a:lnTo>
                  <a:pt x="90" y="4"/>
                </a:lnTo>
                <a:lnTo>
                  <a:pt x="88" y="4"/>
                </a:lnTo>
                <a:lnTo>
                  <a:pt x="88" y="6"/>
                </a:lnTo>
                <a:lnTo>
                  <a:pt x="88" y="8"/>
                </a:lnTo>
                <a:lnTo>
                  <a:pt x="88" y="10"/>
                </a:lnTo>
                <a:lnTo>
                  <a:pt x="86" y="14"/>
                </a:lnTo>
                <a:lnTo>
                  <a:pt x="86" y="16"/>
                </a:lnTo>
                <a:lnTo>
                  <a:pt x="86" y="16"/>
                </a:lnTo>
                <a:lnTo>
                  <a:pt x="86" y="18"/>
                </a:lnTo>
                <a:lnTo>
                  <a:pt x="84" y="18"/>
                </a:lnTo>
                <a:lnTo>
                  <a:pt x="82" y="20"/>
                </a:lnTo>
                <a:lnTo>
                  <a:pt x="80" y="22"/>
                </a:lnTo>
                <a:lnTo>
                  <a:pt x="78" y="22"/>
                </a:lnTo>
                <a:lnTo>
                  <a:pt x="78" y="22"/>
                </a:lnTo>
                <a:lnTo>
                  <a:pt x="78" y="24"/>
                </a:lnTo>
                <a:lnTo>
                  <a:pt x="78" y="24"/>
                </a:lnTo>
                <a:lnTo>
                  <a:pt x="78" y="26"/>
                </a:lnTo>
                <a:lnTo>
                  <a:pt x="76" y="28"/>
                </a:lnTo>
                <a:lnTo>
                  <a:pt x="76" y="28"/>
                </a:lnTo>
                <a:lnTo>
                  <a:pt x="76" y="30"/>
                </a:lnTo>
                <a:lnTo>
                  <a:pt x="76" y="30"/>
                </a:lnTo>
                <a:lnTo>
                  <a:pt x="74" y="30"/>
                </a:lnTo>
                <a:lnTo>
                  <a:pt x="74" y="30"/>
                </a:lnTo>
                <a:lnTo>
                  <a:pt x="74" y="30"/>
                </a:lnTo>
                <a:lnTo>
                  <a:pt x="72" y="30"/>
                </a:lnTo>
                <a:lnTo>
                  <a:pt x="70" y="30"/>
                </a:lnTo>
                <a:lnTo>
                  <a:pt x="68" y="30"/>
                </a:lnTo>
                <a:lnTo>
                  <a:pt x="66" y="28"/>
                </a:lnTo>
                <a:lnTo>
                  <a:pt x="66" y="28"/>
                </a:lnTo>
                <a:lnTo>
                  <a:pt x="64" y="28"/>
                </a:lnTo>
                <a:lnTo>
                  <a:pt x="64" y="30"/>
                </a:lnTo>
                <a:lnTo>
                  <a:pt x="64" y="30"/>
                </a:lnTo>
                <a:lnTo>
                  <a:pt x="64" y="30"/>
                </a:lnTo>
                <a:lnTo>
                  <a:pt x="64" y="30"/>
                </a:lnTo>
                <a:lnTo>
                  <a:pt x="62" y="32"/>
                </a:lnTo>
                <a:lnTo>
                  <a:pt x="62" y="34"/>
                </a:lnTo>
                <a:lnTo>
                  <a:pt x="62" y="34"/>
                </a:lnTo>
                <a:lnTo>
                  <a:pt x="62" y="36"/>
                </a:lnTo>
                <a:lnTo>
                  <a:pt x="62" y="38"/>
                </a:lnTo>
                <a:lnTo>
                  <a:pt x="62" y="38"/>
                </a:lnTo>
                <a:lnTo>
                  <a:pt x="62" y="38"/>
                </a:lnTo>
                <a:lnTo>
                  <a:pt x="60" y="38"/>
                </a:lnTo>
                <a:lnTo>
                  <a:pt x="60" y="38"/>
                </a:lnTo>
                <a:lnTo>
                  <a:pt x="58" y="40"/>
                </a:lnTo>
                <a:lnTo>
                  <a:pt x="56" y="40"/>
                </a:lnTo>
                <a:lnTo>
                  <a:pt x="54" y="40"/>
                </a:lnTo>
                <a:lnTo>
                  <a:pt x="52" y="40"/>
                </a:lnTo>
                <a:lnTo>
                  <a:pt x="52" y="40"/>
                </a:lnTo>
                <a:lnTo>
                  <a:pt x="50" y="40"/>
                </a:lnTo>
                <a:lnTo>
                  <a:pt x="50" y="38"/>
                </a:lnTo>
                <a:lnTo>
                  <a:pt x="50" y="38"/>
                </a:lnTo>
                <a:lnTo>
                  <a:pt x="48" y="38"/>
                </a:lnTo>
                <a:lnTo>
                  <a:pt x="48" y="36"/>
                </a:lnTo>
                <a:lnTo>
                  <a:pt x="46" y="34"/>
                </a:lnTo>
                <a:lnTo>
                  <a:pt x="46" y="32"/>
                </a:lnTo>
                <a:lnTo>
                  <a:pt x="44" y="32"/>
                </a:lnTo>
                <a:lnTo>
                  <a:pt x="44" y="30"/>
                </a:lnTo>
                <a:lnTo>
                  <a:pt x="44" y="30"/>
                </a:lnTo>
                <a:lnTo>
                  <a:pt x="42" y="30"/>
                </a:lnTo>
                <a:lnTo>
                  <a:pt x="42" y="30"/>
                </a:lnTo>
                <a:lnTo>
                  <a:pt x="40" y="30"/>
                </a:lnTo>
                <a:lnTo>
                  <a:pt x="40" y="30"/>
                </a:lnTo>
                <a:lnTo>
                  <a:pt x="38" y="30"/>
                </a:lnTo>
                <a:lnTo>
                  <a:pt x="38" y="30"/>
                </a:lnTo>
                <a:lnTo>
                  <a:pt x="36" y="32"/>
                </a:lnTo>
                <a:lnTo>
                  <a:pt x="36" y="32"/>
                </a:lnTo>
                <a:lnTo>
                  <a:pt x="36" y="32"/>
                </a:lnTo>
                <a:lnTo>
                  <a:pt x="36" y="32"/>
                </a:lnTo>
                <a:lnTo>
                  <a:pt x="36" y="34"/>
                </a:lnTo>
                <a:lnTo>
                  <a:pt x="36" y="34"/>
                </a:lnTo>
                <a:lnTo>
                  <a:pt x="36" y="36"/>
                </a:lnTo>
                <a:lnTo>
                  <a:pt x="36" y="36"/>
                </a:lnTo>
                <a:lnTo>
                  <a:pt x="38" y="38"/>
                </a:lnTo>
                <a:lnTo>
                  <a:pt x="38" y="40"/>
                </a:lnTo>
                <a:lnTo>
                  <a:pt x="38" y="40"/>
                </a:lnTo>
                <a:lnTo>
                  <a:pt x="38" y="42"/>
                </a:lnTo>
                <a:lnTo>
                  <a:pt x="38" y="44"/>
                </a:lnTo>
                <a:lnTo>
                  <a:pt x="38" y="46"/>
                </a:lnTo>
                <a:lnTo>
                  <a:pt x="38" y="48"/>
                </a:lnTo>
                <a:lnTo>
                  <a:pt x="36" y="48"/>
                </a:lnTo>
                <a:lnTo>
                  <a:pt x="36" y="50"/>
                </a:lnTo>
                <a:lnTo>
                  <a:pt x="36" y="50"/>
                </a:lnTo>
                <a:lnTo>
                  <a:pt x="36" y="50"/>
                </a:lnTo>
                <a:lnTo>
                  <a:pt x="34" y="50"/>
                </a:lnTo>
                <a:lnTo>
                  <a:pt x="32" y="50"/>
                </a:lnTo>
                <a:lnTo>
                  <a:pt x="30" y="50"/>
                </a:lnTo>
                <a:lnTo>
                  <a:pt x="26" y="50"/>
                </a:lnTo>
                <a:lnTo>
                  <a:pt x="26" y="50"/>
                </a:lnTo>
                <a:lnTo>
                  <a:pt x="24" y="50"/>
                </a:lnTo>
                <a:lnTo>
                  <a:pt x="24" y="50"/>
                </a:lnTo>
                <a:lnTo>
                  <a:pt x="22" y="52"/>
                </a:lnTo>
                <a:lnTo>
                  <a:pt x="20" y="52"/>
                </a:lnTo>
                <a:lnTo>
                  <a:pt x="18" y="54"/>
                </a:lnTo>
                <a:lnTo>
                  <a:pt x="18" y="54"/>
                </a:lnTo>
                <a:lnTo>
                  <a:pt x="16" y="56"/>
                </a:lnTo>
                <a:lnTo>
                  <a:pt x="14" y="56"/>
                </a:lnTo>
                <a:lnTo>
                  <a:pt x="14" y="56"/>
                </a:lnTo>
                <a:lnTo>
                  <a:pt x="12" y="56"/>
                </a:lnTo>
                <a:lnTo>
                  <a:pt x="8" y="56"/>
                </a:lnTo>
                <a:lnTo>
                  <a:pt x="6" y="56"/>
                </a:lnTo>
                <a:lnTo>
                  <a:pt x="4" y="56"/>
                </a:lnTo>
                <a:lnTo>
                  <a:pt x="2" y="56"/>
                </a:lnTo>
                <a:lnTo>
                  <a:pt x="2" y="58"/>
                </a:lnTo>
                <a:lnTo>
                  <a:pt x="2" y="58"/>
                </a:lnTo>
                <a:lnTo>
                  <a:pt x="0" y="58"/>
                </a:lnTo>
                <a:lnTo>
                  <a:pt x="0" y="58"/>
                </a:lnTo>
                <a:lnTo>
                  <a:pt x="0" y="58"/>
                </a:lnTo>
                <a:lnTo>
                  <a:pt x="0" y="60"/>
                </a:lnTo>
                <a:lnTo>
                  <a:pt x="0" y="60"/>
                </a:lnTo>
                <a:lnTo>
                  <a:pt x="0" y="62"/>
                </a:lnTo>
                <a:lnTo>
                  <a:pt x="0" y="64"/>
                </a:lnTo>
                <a:lnTo>
                  <a:pt x="0" y="66"/>
                </a:lnTo>
                <a:lnTo>
                  <a:pt x="0" y="66"/>
                </a:lnTo>
                <a:lnTo>
                  <a:pt x="0" y="68"/>
                </a:lnTo>
                <a:lnTo>
                  <a:pt x="0" y="68"/>
                </a:lnTo>
                <a:lnTo>
                  <a:pt x="0" y="68"/>
                </a:lnTo>
                <a:lnTo>
                  <a:pt x="2" y="70"/>
                </a:lnTo>
                <a:lnTo>
                  <a:pt x="2" y="70"/>
                </a:lnTo>
                <a:lnTo>
                  <a:pt x="4" y="72"/>
                </a:lnTo>
                <a:lnTo>
                  <a:pt x="6" y="72"/>
                </a:lnTo>
                <a:lnTo>
                  <a:pt x="8" y="74"/>
                </a:lnTo>
                <a:lnTo>
                  <a:pt x="14" y="76"/>
                </a:lnTo>
                <a:lnTo>
                  <a:pt x="16" y="76"/>
                </a:lnTo>
                <a:lnTo>
                  <a:pt x="18" y="76"/>
                </a:lnTo>
                <a:lnTo>
                  <a:pt x="22" y="78"/>
                </a:lnTo>
                <a:lnTo>
                  <a:pt x="24" y="80"/>
                </a:lnTo>
                <a:lnTo>
                  <a:pt x="26" y="80"/>
                </a:lnTo>
                <a:lnTo>
                  <a:pt x="28" y="82"/>
                </a:lnTo>
                <a:lnTo>
                  <a:pt x="28" y="82"/>
                </a:lnTo>
                <a:lnTo>
                  <a:pt x="32" y="86"/>
                </a:lnTo>
                <a:lnTo>
                  <a:pt x="34" y="88"/>
                </a:lnTo>
                <a:lnTo>
                  <a:pt x="36" y="90"/>
                </a:lnTo>
                <a:lnTo>
                  <a:pt x="36" y="92"/>
                </a:lnTo>
                <a:lnTo>
                  <a:pt x="36" y="94"/>
                </a:lnTo>
                <a:lnTo>
                  <a:pt x="38" y="98"/>
                </a:lnTo>
                <a:lnTo>
                  <a:pt x="38" y="102"/>
                </a:lnTo>
                <a:lnTo>
                  <a:pt x="40" y="104"/>
                </a:lnTo>
                <a:lnTo>
                  <a:pt x="40" y="104"/>
                </a:lnTo>
                <a:lnTo>
                  <a:pt x="40" y="106"/>
                </a:lnTo>
                <a:lnTo>
                  <a:pt x="42" y="106"/>
                </a:lnTo>
                <a:lnTo>
                  <a:pt x="46" y="110"/>
                </a:lnTo>
                <a:lnTo>
                  <a:pt x="46" y="110"/>
                </a:lnTo>
                <a:lnTo>
                  <a:pt x="48" y="112"/>
                </a:lnTo>
                <a:lnTo>
                  <a:pt x="48" y="112"/>
                </a:lnTo>
                <a:lnTo>
                  <a:pt x="48" y="112"/>
                </a:lnTo>
                <a:lnTo>
                  <a:pt x="48" y="112"/>
                </a:lnTo>
                <a:lnTo>
                  <a:pt x="48" y="114"/>
                </a:lnTo>
                <a:lnTo>
                  <a:pt x="48" y="114"/>
                </a:lnTo>
                <a:lnTo>
                  <a:pt x="48" y="114"/>
                </a:lnTo>
                <a:lnTo>
                  <a:pt x="48" y="114"/>
                </a:lnTo>
                <a:lnTo>
                  <a:pt x="46" y="116"/>
                </a:lnTo>
                <a:lnTo>
                  <a:pt x="46" y="116"/>
                </a:lnTo>
                <a:lnTo>
                  <a:pt x="44" y="116"/>
                </a:lnTo>
                <a:lnTo>
                  <a:pt x="42" y="116"/>
                </a:lnTo>
                <a:lnTo>
                  <a:pt x="42" y="118"/>
                </a:lnTo>
                <a:lnTo>
                  <a:pt x="40" y="118"/>
                </a:lnTo>
                <a:lnTo>
                  <a:pt x="40" y="120"/>
                </a:lnTo>
                <a:lnTo>
                  <a:pt x="40" y="122"/>
                </a:lnTo>
                <a:lnTo>
                  <a:pt x="38" y="126"/>
                </a:lnTo>
                <a:lnTo>
                  <a:pt x="38" y="128"/>
                </a:lnTo>
                <a:lnTo>
                  <a:pt x="38" y="130"/>
                </a:lnTo>
                <a:lnTo>
                  <a:pt x="38" y="136"/>
                </a:lnTo>
                <a:lnTo>
                  <a:pt x="38" y="140"/>
                </a:lnTo>
                <a:lnTo>
                  <a:pt x="38" y="146"/>
                </a:lnTo>
                <a:lnTo>
                  <a:pt x="38" y="148"/>
                </a:lnTo>
                <a:lnTo>
                  <a:pt x="38" y="150"/>
                </a:lnTo>
                <a:lnTo>
                  <a:pt x="36" y="152"/>
                </a:lnTo>
                <a:lnTo>
                  <a:pt x="36" y="154"/>
                </a:lnTo>
                <a:lnTo>
                  <a:pt x="36" y="154"/>
                </a:lnTo>
                <a:lnTo>
                  <a:pt x="36" y="156"/>
                </a:lnTo>
                <a:lnTo>
                  <a:pt x="34" y="160"/>
                </a:lnTo>
                <a:lnTo>
                  <a:pt x="32" y="162"/>
                </a:lnTo>
                <a:lnTo>
                  <a:pt x="40" y="166"/>
                </a:lnTo>
                <a:lnTo>
                  <a:pt x="46" y="168"/>
                </a:lnTo>
                <a:lnTo>
                  <a:pt x="48" y="168"/>
                </a:lnTo>
                <a:lnTo>
                  <a:pt x="50" y="170"/>
                </a:lnTo>
                <a:lnTo>
                  <a:pt x="52" y="170"/>
                </a:lnTo>
                <a:lnTo>
                  <a:pt x="54" y="170"/>
                </a:lnTo>
                <a:lnTo>
                  <a:pt x="60" y="170"/>
                </a:lnTo>
                <a:lnTo>
                  <a:pt x="64" y="170"/>
                </a:lnTo>
                <a:lnTo>
                  <a:pt x="66" y="170"/>
                </a:lnTo>
                <a:lnTo>
                  <a:pt x="68" y="170"/>
                </a:lnTo>
                <a:lnTo>
                  <a:pt x="70" y="170"/>
                </a:lnTo>
                <a:lnTo>
                  <a:pt x="70" y="170"/>
                </a:lnTo>
                <a:lnTo>
                  <a:pt x="72" y="170"/>
                </a:lnTo>
                <a:lnTo>
                  <a:pt x="72" y="172"/>
                </a:lnTo>
                <a:lnTo>
                  <a:pt x="76" y="174"/>
                </a:lnTo>
                <a:lnTo>
                  <a:pt x="76" y="176"/>
                </a:lnTo>
                <a:lnTo>
                  <a:pt x="78" y="178"/>
                </a:lnTo>
                <a:lnTo>
                  <a:pt x="80" y="178"/>
                </a:lnTo>
                <a:lnTo>
                  <a:pt x="80" y="178"/>
                </a:lnTo>
                <a:lnTo>
                  <a:pt x="80" y="180"/>
                </a:lnTo>
                <a:lnTo>
                  <a:pt x="82" y="180"/>
                </a:lnTo>
                <a:lnTo>
                  <a:pt x="84" y="180"/>
                </a:lnTo>
                <a:lnTo>
                  <a:pt x="86" y="180"/>
                </a:lnTo>
                <a:lnTo>
                  <a:pt x="88" y="180"/>
                </a:lnTo>
                <a:lnTo>
                  <a:pt x="92" y="180"/>
                </a:lnTo>
                <a:lnTo>
                  <a:pt x="96" y="180"/>
                </a:lnTo>
                <a:lnTo>
                  <a:pt x="102" y="178"/>
                </a:lnTo>
                <a:lnTo>
                  <a:pt x="104" y="178"/>
                </a:lnTo>
                <a:lnTo>
                  <a:pt x="108" y="178"/>
                </a:lnTo>
                <a:lnTo>
                  <a:pt x="108" y="176"/>
                </a:lnTo>
                <a:lnTo>
                  <a:pt x="108" y="174"/>
                </a:lnTo>
                <a:lnTo>
                  <a:pt x="106" y="170"/>
                </a:lnTo>
                <a:lnTo>
                  <a:pt x="106" y="170"/>
                </a:lnTo>
                <a:lnTo>
                  <a:pt x="106" y="168"/>
                </a:lnTo>
                <a:lnTo>
                  <a:pt x="106" y="166"/>
                </a:lnTo>
                <a:lnTo>
                  <a:pt x="106" y="164"/>
                </a:lnTo>
                <a:lnTo>
                  <a:pt x="106" y="164"/>
                </a:lnTo>
                <a:lnTo>
                  <a:pt x="108" y="162"/>
                </a:lnTo>
                <a:lnTo>
                  <a:pt x="108" y="160"/>
                </a:lnTo>
                <a:lnTo>
                  <a:pt x="108" y="158"/>
                </a:lnTo>
                <a:lnTo>
                  <a:pt x="110" y="158"/>
                </a:lnTo>
                <a:lnTo>
                  <a:pt x="110" y="156"/>
                </a:lnTo>
                <a:lnTo>
                  <a:pt x="112" y="156"/>
                </a:lnTo>
                <a:lnTo>
                  <a:pt x="114" y="156"/>
                </a:lnTo>
                <a:lnTo>
                  <a:pt x="114" y="156"/>
                </a:lnTo>
                <a:lnTo>
                  <a:pt x="116" y="156"/>
                </a:lnTo>
                <a:lnTo>
                  <a:pt x="120" y="156"/>
                </a:lnTo>
                <a:lnTo>
                  <a:pt x="122" y="156"/>
                </a:lnTo>
                <a:lnTo>
                  <a:pt x="128" y="154"/>
                </a:lnTo>
                <a:lnTo>
                  <a:pt x="132" y="154"/>
                </a:lnTo>
                <a:lnTo>
                  <a:pt x="134" y="154"/>
                </a:lnTo>
                <a:lnTo>
                  <a:pt x="134" y="156"/>
                </a:lnTo>
                <a:lnTo>
                  <a:pt x="136" y="156"/>
                </a:lnTo>
                <a:lnTo>
                  <a:pt x="136" y="156"/>
                </a:lnTo>
                <a:lnTo>
                  <a:pt x="140" y="158"/>
                </a:lnTo>
                <a:lnTo>
                  <a:pt x="142" y="160"/>
                </a:lnTo>
                <a:lnTo>
                  <a:pt x="142" y="162"/>
                </a:lnTo>
                <a:lnTo>
                  <a:pt x="144" y="162"/>
                </a:lnTo>
                <a:lnTo>
                  <a:pt x="146" y="164"/>
                </a:lnTo>
                <a:lnTo>
                  <a:pt x="150" y="164"/>
                </a:lnTo>
                <a:lnTo>
                  <a:pt x="152" y="164"/>
                </a:lnTo>
                <a:lnTo>
                  <a:pt x="152" y="166"/>
                </a:lnTo>
                <a:lnTo>
                  <a:pt x="154" y="166"/>
                </a:lnTo>
                <a:lnTo>
                  <a:pt x="154" y="166"/>
                </a:lnTo>
                <a:lnTo>
                  <a:pt x="156" y="166"/>
                </a:lnTo>
                <a:lnTo>
                  <a:pt x="156" y="164"/>
                </a:lnTo>
                <a:lnTo>
                  <a:pt x="156" y="164"/>
                </a:lnTo>
                <a:lnTo>
                  <a:pt x="158" y="164"/>
                </a:lnTo>
                <a:lnTo>
                  <a:pt x="158" y="162"/>
                </a:lnTo>
                <a:lnTo>
                  <a:pt x="160" y="160"/>
                </a:lnTo>
                <a:lnTo>
                  <a:pt x="160" y="158"/>
                </a:lnTo>
                <a:lnTo>
                  <a:pt x="162" y="154"/>
                </a:lnTo>
                <a:lnTo>
                  <a:pt x="162" y="152"/>
                </a:lnTo>
                <a:lnTo>
                  <a:pt x="164" y="150"/>
                </a:lnTo>
                <a:lnTo>
                  <a:pt x="164" y="150"/>
                </a:lnTo>
                <a:lnTo>
                  <a:pt x="164" y="146"/>
                </a:lnTo>
                <a:lnTo>
                  <a:pt x="164" y="144"/>
                </a:lnTo>
                <a:lnTo>
                  <a:pt x="164" y="144"/>
                </a:lnTo>
                <a:lnTo>
                  <a:pt x="164" y="142"/>
                </a:lnTo>
                <a:lnTo>
                  <a:pt x="164" y="142"/>
                </a:lnTo>
                <a:lnTo>
                  <a:pt x="164" y="140"/>
                </a:lnTo>
                <a:lnTo>
                  <a:pt x="162" y="140"/>
                </a:lnTo>
                <a:lnTo>
                  <a:pt x="162" y="140"/>
                </a:lnTo>
                <a:lnTo>
                  <a:pt x="162" y="140"/>
                </a:lnTo>
                <a:lnTo>
                  <a:pt x="160" y="138"/>
                </a:lnTo>
                <a:lnTo>
                  <a:pt x="158" y="138"/>
                </a:lnTo>
                <a:lnTo>
                  <a:pt x="156" y="138"/>
                </a:lnTo>
                <a:lnTo>
                  <a:pt x="154" y="138"/>
                </a:lnTo>
                <a:lnTo>
                  <a:pt x="152" y="136"/>
                </a:lnTo>
                <a:lnTo>
                  <a:pt x="152" y="136"/>
                </a:lnTo>
                <a:lnTo>
                  <a:pt x="152" y="136"/>
                </a:lnTo>
                <a:lnTo>
                  <a:pt x="152" y="134"/>
                </a:lnTo>
                <a:lnTo>
                  <a:pt x="150" y="132"/>
                </a:lnTo>
                <a:lnTo>
                  <a:pt x="150" y="130"/>
                </a:lnTo>
                <a:lnTo>
                  <a:pt x="150" y="128"/>
                </a:lnTo>
                <a:lnTo>
                  <a:pt x="150" y="126"/>
                </a:lnTo>
                <a:lnTo>
                  <a:pt x="150" y="124"/>
                </a:lnTo>
                <a:lnTo>
                  <a:pt x="150" y="124"/>
                </a:lnTo>
                <a:lnTo>
                  <a:pt x="150" y="122"/>
                </a:lnTo>
                <a:lnTo>
                  <a:pt x="152" y="120"/>
                </a:lnTo>
                <a:lnTo>
                  <a:pt x="152" y="120"/>
                </a:lnTo>
                <a:lnTo>
                  <a:pt x="154" y="118"/>
                </a:lnTo>
                <a:lnTo>
                  <a:pt x="156" y="116"/>
                </a:lnTo>
                <a:lnTo>
                  <a:pt x="156" y="114"/>
                </a:lnTo>
                <a:lnTo>
                  <a:pt x="158" y="112"/>
                </a:lnTo>
                <a:lnTo>
                  <a:pt x="158" y="112"/>
                </a:lnTo>
                <a:lnTo>
                  <a:pt x="158" y="110"/>
                </a:lnTo>
                <a:lnTo>
                  <a:pt x="158" y="106"/>
                </a:lnTo>
                <a:lnTo>
                  <a:pt x="158" y="104"/>
                </a:lnTo>
                <a:lnTo>
                  <a:pt x="158" y="102"/>
                </a:lnTo>
                <a:lnTo>
                  <a:pt x="156" y="102"/>
                </a:lnTo>
                <a:lnTo>
                  <a:pt x="154" y="100"/>
                </a:lnTo>
                <a:lnTo>
                  <a:pt x="152" y="98"/>
                </a:lnTo>
                <a:lnTo>
                  <a:pt x="150" y="98"/>
                </a:lnTo>
                <a:lnTo>
                  <a:pt x="150" y="96"/>
                </a:lnTo>
                <a:lnTo>
                  <a:pt x="150" y="96"/>
                </a:lnTo>
                <a:lnTo>
                  <a:pt x="148" y="96"/>
                </a:lnTo>
                <a:lnTo>
                  <a:pt x="148" y="94"/>
                </a:lnTo>
                <a:lnTo>
                  <a:pt x="148" y="94"/>
                </a:lnTo>
                <a:lnTo>
                  <a:pt x="150" y="92"/>
                </a:lnTo>
                <a:lnTo>
                  <a:pt x="150" y="90"/>
                </a:lnTo>
                <a:lnTo>
                  <a:pt x="150" y="88"/>
                </a:lnTo>
                <a:lnTo>
                  <a:pt x="152" y="86"/>
                </a:lnTo>
                <a:lnTo>
                  <a:pt x="152" y="84"/>
                </a:lnTo>
                <a:lnTo>
                  <a:pt x="154" y="80"/>
                </a:lnTo>
                <a:lnTo>
                  <a:pt x="156" y="78"/>
                </a:lnTo>
                <a:lnTo>
                  <a:pt x="158" y="78"/>
                </a:lnTo>
                <a:lnTo>
                  <a:pt x="158" y="76"/>
                </a:lnTo>
                <a:lnTo>
                  <a:pt x="158" y="76"/>
                </a:lnTo>
                <a:lnTo>
                  <a:pt x="160" y="76"/>
                </a:lnTo>
                <a:lnTo>
                  <a:pt x="164" y="74"/>
                </a:lnTo>
                <a:lnTo>
                  <a:pt x="168" y="74"/>
                </a:lnTo>
                <a:lnTo>
                  <a:pt x="166" y="72"/>
                </a:lnTo>
                <a:lnTo>
                  <a:pt x="166" y="66"/>
                </a:lnTo>
                <a:lnTo>
                  <a:pt x="164" y="62"/>
                </a:lnTo>
                <a:lnTo>
                  <a:pt x="164" y="58"/>
                </a:lnTo>
                <a:lnTo>
                  <a:pt x="164" y="54"/>
                </a:lnTo>
                <a:lnTo>
                  <a:pt x="164" y="54"/>
                </a:lnTo>
                <a:lnTo>
                  <a:pt x="164" y="52"/>
                </a:lnTo>
                <a:lnTo>
                  <a:pt x="164" y="52"/>
                </a:lnTo>
                <a:lnTo>
                  <a:pt x="166" y="50"/>
                </a:lnTo>
                <a:lnTo>
                  <a:pt x="168" y="48"/>
                </a:lnTo>
                <a:lnTo>
                  <a:pt x="170" y="48"/>
                </a:lnTo>
                <a:lnTo>
                  <a:pt x="170" y="46"/>
                </a:lnTo>
                <a:lnTo>
                  <a:pt x="170" y="46"/>
                </a:lnTo>
                <a:lnTo>
                  <a:pt x="170" y="46"/>
                </a:lnTo>
                <a:lnTo>
                  <a:pt x="170" y="44"/>
                </a:lnTo>
                <a:lnTo>
                  <a:pt x="170" y="44"/>
                </a:lnTo>
                <a:lnTo>
                  <a:pt x="170" y="44"/>
                </a:lnTo>
                <a:lnTo>
                  <a:pt x="170" y="42"/>
                </a:lnTo>
                <a:lnTo>
                  <a:pt x="168" y="42"/>
                </a:lnTo>
                <a:lnTo>
                  <a:pt x="166" y="40"/>
                </a:lnTo>
                <a:lnTo>
                  <a:pt x="164" y="38"/>
                </a:lnTo>
                <a:lnTo>
                  <a:pt x="162" y="36"/>
                </a:lnTo>
                <a:lnTo>
                  <a:pt x="160" y="34"/>
                </a:lnTo>
                <a:lnTo>
                  <a:pt x="158" y="34"/>
                </a:lnTo>
                <a:lnTo>
                  <a:pt x="136" y="34"/>
                </a:lnTo>
                <a:lnTo>
                  <a:pt x="134" y="34"/>
                </a:lnTo>
                <a:lnTo>
                  <a:pt x="130" y="32"/>
                </a:lnTo>
                <a:lnTo>
                  <a:pt x="128" y="32"/>
                </a:lnTo>
                <a:lnTo>
                  <a:pt x="124" y="30"/>
                </a:lnTo>
                <a:lnTo>
                  <a:pt x="122" y="30"/>
                </a:lnTo>
                <a:lnTo>
                  <a:pt x="120" y="28"/>
                </a:lnTo>
                <a:lnTo>
                  <a:pt x="120" y="28"/>
                </a:lnTo>
                <a:lnTo>
                  <a:pt x="120" y="28"/>
                </a:lnTo>
                <a:lnTo>
                  <a:pt x="120" y="28"/>
                </a:lnTo>
                <a:lnTo>
                  <a:pt x="118" y="26"/>
                </a:lnTo>
                <a:lnTo>
                  <a:pt x="118" y="24"/>
                </a:lnTo>
                <a:lnTo>
                  <a:pt x="118" y="22"/>
                </a:lnTo>
                <a:lnTo>
                  <a:pt x="116" y="18"/>
                </a:lnTo>
                <a:lnTo>
                  <a:pt x="114" y="16"/>
                </a:lnTo>
                <a:lnTo>
                  <a:pt x="114" y="16"/>
                </a:lnTo>
                <a:lnTo>
                  <a:pt x="112" y="14"/>
                </a:lnTo>
                <a:lnTo>
                  <a:pt x="112" y="14"/>
                </a:lnTo>
                <a:lnTo>
                  <a:pt x="108" y="12"/>
                </a:lnTo>
                <a:lnTo>
                  <a:pt x="106" y="12"/>
                </a:lnTo>
                <a:lnTo>
                  <a:pt x="104" y="12"/>
                </a:lnTo>
                <a:lnTo>
                  <a:pt x="104" y="10"/>
                </a:lnTo>
                <a:lnTo>
                  <a:pt x="102" y="10"/>
                </a:lnTo>
                <a:lnTo>
                  <a:pt x="102" y="10"/>
                </a:lnTo>
                <a:lnTo>
                  <a:pt x="102" y="8"/>
                </a:lnTo>
                <a:lnTo>
                  <a:pt x="102" y="8"/>
                </a:lnTo>
                <a:lnTo>
                  <a:pt x="102" y="6"/>
                </a:lnTo>
                <a:lnTo>
                  <a:pt x="102" y="4"/>
                </a:lnTo>
                <a:lnTo>
                  <a:pt x="104" y="2"/>
                </a:lnTo>
                <a:lnTo>
                  <a:pt x="104" y="0"/>
                </a:lnTo>
                <a:lnTo>
                  <a:pt x="102" y="0"/>
                </a:lnTo>
                <a:lnTo>
                  <a:pt x="98" y="2"/>
                </a:lnTo>
                <a:lnTo>
                  <a:pt x="96" y="2"/>
                </a:lnTo>
                <a:lnTo>
                  <a:pt x="92" y="2"/>
                </a:lnTo>
                <a:lnTo>
                  <a:pt x="90" y="2"/>
                </a:lnTo>
                <a:lnTo>
                  <a:pt x="90" y="4"/>
                </a:lnTo>
                <a:lnTo>
                  <a:pt x="90"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2" name="Freeform 285"/>
          <p:cNvSpPr>
            <a:spLocks/>
          </p:cNvSpPr>
          <p:nvPr/>
        </p:nvSpPr>
        <p:spPr bwMode="auto">
          <a:xfrm>
            <a:off x="4480525" y="3361011"/>
            <a:ext cx="27713" cy="48498"/>
          </a:xfrm>
          <a:custGeom>
            <a:avLst/>
            <a:gdLst>
              <a:gd name="T0" fmla="*/ 12 w 16"/>
              <a:gd name="T1" fmla="*/ 0 h 28"/>
              <a:gd name="T2" fmla="*/ 12 w 16"/>
              <a:gd name="T3" fmla="*/ 0 h 28"/>
              <a:gd name="T4" fmla="*/ 12 w 16"/>
              <a:gd name="T5" fmla="*/ 0 h 28"/>
              <a:gd name="T6" fmla="*/ 12 w 16"/>
              <a:gd name="T7" fmla="*/ 0 h 28"/>
              <a:gd name="T8" fmla="*/ 12 w 16"/>
              <a:gd name="T9" fmla="*/ 0 h 28"/>
              <a:gd name="T10" fmla="*/ 12 w 16"/>
              <a:gd name="T11" fmla="*/ 2 h 28"/>
              <a:gd name="T12" fmla="*/ 10 w 16"/>
              <a:gd name="T13" fmla="*/ 2 h 28"/>
              <a:gd name="T14" fmla="*/ 10 w 16"/>
              <a:gd name="T15" fmla="*/ 4 h 28"/>
              <a:gd name="T16" fmla="*/ 10 w 16"/>
              <a:gd name="T17" fmla="*/ 4 h 28"/>
              <a:gd name="T18" fmla="*/ 10 w 16"/>
              <a:gd name="T19" fmla="*/ 6 h 28"/>
              <a:gd name="T20" fmla="*/ 8 w 16"/>
              <a:gd name="T21" fmla="*/ 6 h 28"/>
              <a:gd name="T22" fmla="*/ 8 w 16"/>
              <a:gd name="T23" fmla="*/ 6 h 28"/>
              <a:gd name="T24" fmla="*/ 4 w 16"/>
              <a:gd name="T25" fmla="*/ 8 h 28"/>
              <a:gd name="T26" fmla="*/ 4 w 16"/>
              <a:gd name="T27" fmla="*/ 8 h 28"/>
              <a:gd name="T28" fmla="*/ 2 w 16"/>
              <a:gd name="T29" fmla="*/ 10 h 28"/>
              <a:gd name="T30" fmla="*/ 2 w 16"/>
              <a:gd name="T31" fmla="*/ 10 h 28"/>
              <a:gd name="T32" fmla="*/ 0 w 16"/>
              <a:gd name="T33" fmla="*/ 12 h 28"/>
              <a:gd name="T34" fmla="*/ 0 w 16"/>
              <a:gd name="T35" fmla="*/ 12 h 28"/>
              <a:gd name="T36" fmla="*/ 0 w 16"/>
              <a:gd name="T37" fmla="*/ 14 h 28"/>
              <a:gd name="T38" fmla="*/ 0 w 16"/>
              <a:gd name="T39" fmla="*/ 14 h 28"/>
              <a:gd name="T40" fmla="*/ 0 w 16"/>
              <a:gd name="T41" fmla="*/ 16 h 28"/>
              <a:gd name="T42" fmla="*/ 2 w 16"/>
              <a:gd name="T43" fmla="*/ 18 h 28"/>
              <a:gd name="T44" fmla="*/ 2 w 16"/>
              <a:gd name="T45" fmla="*/ 18 h 28"/>
              <a:gd name="T46" fmla="*/ 2 w 16"/>
              <a:gd name="T47" fmla="*/ 20 h 28"/>
              <a:gd name="T48" fmla="*/ 2 w 16"/>
              <a:gd name="T49" fmla="*/ 22 h 28"/>
              <a:gd name="T50" fmla="*/ 4 w 16"/>
              <a:gd name="T51" fmla="*/ 22 h 28"/>
              <a:gd name="T52" fmla="*/ 6 w 16"/>
              <a:gd name="T53" fmla="*/ 24 h 28"/>
              <a:gd name="T54" fmla="*/ 6 w 16"/>
              <a:gd name="T55" fmla="*/ 26 h 28"/>
              <a:gd name="T56" fmla="*/ 8 w 16"/>
              <a:gd name="T57" fmla="*/ 26 h 28"/>
              <a:gd name="T58" fmla="*/ 8 w 16"/>
              <a:gd name="T59" fmla="*/ 28 h 28"/>
              <a:gd name="T60" fmla="*/ 10 w 16"/>
              <a:gd name="T61" fmla="*/ 28 h 28"/>
              <a:gd name="T62" fmla="*/ 10 w 16"/>
              <a:gd name="T63" fmla="*/ 28 h 28"/>
              <a:gd name="T64" fmla="*/ 10 w 16"/>
              <a:gd name="T65" fmla="*/ 28 h 28"/>
              <a:gd name="T66" fmla="*/ 10 w 16"/>
              <a:gd name="T67" fmla="*/ 28 h 28"/>
              <a:gd name="T68" fmla="*/ 12 w 16"/>
              <a:gd name="T69" fmla="*/ 26 h 28"/>
              <a:gd name="T70" fmla="*/ 12 w 16"/>
              <a:gd name="T71" fmla="*/ 26 h 28"/>
              <a:gd name="T72" fmla="*/ 14 w 16"/>
              <a:gd name="T73" fmla="*/ 24 h 28"/>
              <a:gd name="T74" fmla="*/ 14 w 16"/>
              <a:gd name="T75" fmla="*/ 22 h 28"/>
              <a:gd name="T76" fmla="*/ 16 w 16"/>
              <a:gd name="T77" fmla="*/ 20 h 28"/>
              <a:gd name="T78" fmla="*/ 16 w 16"/>
              <a:gd name="T79" fmla="*/ 18 h 28"/>
              <a:gd name="T80" fmla="*/ 16 w 16"/>
              <a:gd name="T81" fmla="*/ 16 h 28"/>
              <a:gd name="T82" fmla="*/ 16 w 16"/>
              <a:gd name="T83" fmla="*/ 14 h 28"/>
              <a:gd name="T84" fmla="*/ 16 w 16"/>
              <a:gd name="T85" fmla="*/ 12 h 28"/>
              <a:gd name="T86" fmla="*/ 16 w 16"/>
              <a:gd name="T87" fmla="*/ 10 h 28"/>
              <a:gd name="T88" fmla="*/ 16 w 16"/>
              <a:gd name="T89" fmla="*/ 8 h 28"/>
              <a:gd name="T90" fmla="*/ 16 w 16"/>
              <a:gd name="T91" fmla="*/ 6 h 28"/>
              <a:gd name="T92" fmla="*/ 16 w 16"/>
              <a:gd name="T93" fmla="*/ 4 h 28"/>
              <a:gd name="T94" fmla="*/ 14 w 16"/>
              <a:gd name="T95" fmla="*/ 2 h 28"/>
              <a:gd name="T96" fmla="*/ 14 w 16"/>
              <a:gd name="T97" fmla="*/ 2 h 28"/>
              <a:gd name="T98" fmla="*/ 14 w 16"/>
              <a:gd name="T99" fmla="*/ 2 h 28"/>
              <a:gd name="T100" fmla="*/ 14 w 16"/>
              <a:gd name="T101" fmla="*/ 0 h 28"/>
              <a:gd name="T102" fmla="*/ 12 w 16"/>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28">
                <a:moveTo>
                  <a:pt x="12" y="0"/>
                </a:moveTo>
                <a:lnTo>
                  <a:pt x="12" y="0"/>
                </a:lnTo>
                <a:lnTo>
                  <a:pt x="12" y="0"/>
                </a:lnTo>
                <a:lnTo>
                  <a:pt x="12" y="0"/>
                </a:lnTo>
                <a:lnTo>
                  <a:pt x="12" y="0"/>
                </a:lnTo>
                <a:lnTo>
                  <a:pt x="12" y="2"/>
                </a:lnTo>
                <a:lnTo>
                  <a:pt x="10" y="2"/>
                </a:lnTo>
                <a:lnTo>
                  <a:pt x="10" y="4"/>
                </a:lnTo>
                <a:lnTo>
                  <a:pt x="10" y="4"/>
                </a:lnTo>
                <a:lnTo>
                  <a:pt x="10" y="6"/>
                </a:lnTo>
                <a:lnTo>
                  <a:pt x="8" y="6"/>
                </a:lnTo>
                <a:lnTo>
                  <a:pt x="8" y="6"/>
                </a:lnTo>
                <a:lnTo>
                  <a:pt x="4" y="8"/>
                </a:lnTo>
                <a:lnTo>
                  <a:pt x="4" y="8"/>
                </a:lnTo>
                <a:lnTo>
                  <a:pt x="2" y="10"/>
                </a:lnTo>
                <a:lnTo>
                  <a:pt x="2" y="10"/>
                </a:lnTo>
                <a:lnTo>
                  <a:pt x="0" y="12"/>
                </a:lnTo>
                <a:lnTo>
                  <a:pt x="0" y="12"/>
                </a:lnTo>
                <a:lnTo>
                  <a:pt x="0" y="14"/>
                </a:lnTo>
                <a:lnTo>
                  <a:pt x="0" y="14"/>
                </a:lnTo>
                <a:lnTo>
                  <a:pt x="0" y="16"/>
                </a:lnTo>
                <a:lnTo>
                  <a:pt x="2" y="18"/>
                </a:lnTo>
                <a:lnTo>
                  <a:pt x="2" y="18"/>
                </a:lnTo>
                <a:lnTo>
                  <a:pt x="2" y="20"/>
                </a:lnTo>
                <a:lnTo>
                  <a:pt x="2" y="22"/>
                </a:lnTo>
                <a:lnTo>
                  <a:pt x="4" y="22"/>
                </a:lnTo>
                <a:lnTo>
                  <a:pt x="6" y="24"/>
                </a:lnTo>
                <a:lnTo>
                  <a:pt x="6" y="26"/>
                </a:lnTo>
                <a:lnTo>
                  <a:pt x="8" y="26"/>
                </a:lnTo>
                <a:lnTo>
                  <a:pt x="8" y="28"/>
                </a:lnTo>
                <a:lnTo>
                  <a:pt x="10" y="28"/>
                </a:lnTo>
                <a:lnTo>
                  <a:pt x="10" y="28"/>
                </a:lnTo>
                <a:lnTo>
                  <a:pt x="10" y="28"/>
                </a:lnTo>
                <a:lnTo>
                  <a:pt x="10" y="28"/>
                </a:lnTo>
                <a:lnTo>
                  <a:pt x="12" y="26"/>
                </a:lnTo>
                <a:lnTo>
                  <a:pt x="12" y="26"/>
                </a:lnTo>
                <a:lnTo>
                  <a:pt x="14" y="24"/>
                </a:lnTo>
                <a:lnTo>
                  <a:pt x="14" y="22"/>
                </a:lnTo>
                <a:lnTo>
                  <a:pt x="16" y="20"/>
                </a:lnTo>
                <a:lnTo>
                  <a:pt x="16" y="18"/>
                </a:lnTo>
                <a:lnTo>
                  <a:pt x="16" y="16"/>
                </a:lnTo>
                <a:lnTo>
                  <a:pt x="16" y="14"/>
                </a:lnTo>
                <a:lnTo>
                  <a:pt x="16" y="12"/>
                </a:lnTo>
                <a:lnTo>
                  <a:pt x="16" y="10"/>
                </a:lnTo>
                <a:lnTo>
                  <a:pt x="16" y="8"/>
                </a:lnTo>
                <a:lnTo>
                  <a:pt x="16" y="6"/>
                </a:lnTo>
                <a:lnTo>
                  <a:pt x="16" y="4"/>
                </a:lnTo>
                <a:lnTo>
                  <a:pt x="14" y="2"/>
                </a:lnTo>
                <a:lnTo>
                  <a:pt x="14" y="2"/>
                </a:lnTo>
                <a:lnTo>
                  <a:pt x="14" y="2"/>
                </a:lnTo>
                <a:lnTo>
                  <a:pt x="14" y="0"/>
                </a:lnTo>
                <a:lnTo>
                  <a:pt x="12"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3" name="Freeform 286"/>
          <p:cNvSpPr>
            <a:spLocks/>
          </p:cNvSpPr>
          <p:nvPr/>
        </p:nvSpPr>
        <p:spPr bwMode="auto">
          <a:xfrm>
            <a:off x="4480525" y="3361011"/>
            <a:ext cx="27713" cy="48498"/>
          </a:xfrm>
          <a:custGeom>
            <a:avLst/>
            <a:gdLst>
              <a:gd name="T0" fmla="*/ 12 w 16"/>
              <a:gd name="T1" fmla="*/ 0 h 28"/>
              <a:gd name="T2" fmla="*/ 12 w 16"/>
              <a:gd name="T3" fmla="*/ 0 h 28"/>
              <a:gd name="T4" fmla="*/ 12 w 16"/>
              <a:gd name="T5" fmla="*/ 0 h 28"/>
              <a:gd name="T6" fmla="*/ 12 w 16"/>
              <a:gd name="T7" fmla="*/ 0 h 28"/>
              <a:gd name="T8" fmla="*/ 12 w 16"/>
              <a:gd name="T9" fmla="*/ 0 h 28"/>
              <a:gd name="T10" fmla="*/ 12 w 16"/>
              <a:gd name="T11" fmla="*/ 2 h 28"/>
              <a:gd name="T12" fmla="*/ 10 w 16"/>
              <a:gd name="T13" fmla="*/ 2 h 28"/>
              <a:gd name="T14" fmla="*/ 10 w 16"/>
              <a:gd name="T15" fmla="*/ 4 h 28"/>
              <a:gd name="T16" fmla="*/ 10 w 16"/>
              <a:gd name="T17" fmla="*/ 4 h 28"/>
              <a:gd name="T18" fmla="*/ 10 w 16"/>
              <a:gd name="T19" fmla="*/ 6 h 28"/>
              <a:gd name="T20" fmla="*/ 8 w 16"/>
              <a:gd name="T21" fmla="*/ 6 h 28"/>
              <a:gd name="T22" fmla="*/ 8 w 16"/>
              <a:gd name="T23" fmla="*/ 6 h 28"/>
              <a:gd name="T24" fmla="*/ 4 w 16"/>
              <a:gd name="T25" fmla="*/ 8 h 28"/>
              <a:gd name="T26" fmla="*/ 4 w 16"/>
              <a:gd name="T27" fmla="*/ 8 h 28"/>
              <a:gd name="T28" fmla="*/ 2 w 16"/>
              <a:gd name="T29" fmla="*/ 10 h 28"/>
              <a:gd name="T30" fmla="*/ 2 w 16"/>
              <a:gd name="T31" fmla="*/ 10 h 28"/>
              <a:gd name="T32" fmla="*/ 0 w 16"/>
              <a:gd name="T33" fmla="*/ 12 h 28"/>
              <a:gd name="T34" fmla="*/ 0 w 16"/>
              <a:gd name="T35" fmla="*/ 12 h 28"/>
              <a:gd name="T36" fmla="*/ 0 w 16"/>
              <a:gd name="T37" fmla="*/ 14 h 28"/>
              <a:gd name="T38" fmla="*/ 0 w 16"/>
              <a:gd name="T39" fmla="*/ 14 h 28"/>
              <a:gd name="T40" fmla="*/ 0 w 16"/>
              <a:gd name="T41" fmla="*/ 16 h 28"/>
              <a:gd name="T42" fmla="*/ 2 w 16"/>
              <a:gd name="T43" fmla="*/ 18 h 28"/>
              <a:gd name="T44" fmla="*/ 2 w 16"/>
              <a:gd name="T45" fmla="*/ 18 h 28"/>
              <a:gd name="T46" fmla="*/ 2 w 16"/>
              <a:gd name="T47" fmla="*/ 20 h 28"/>
              <a:gd name="T48" fmla="*/ 2 w 16"/>
              <a:gd name="T49" fmla="*/ 22 h 28"/>
              <a:gd name="T50" fmla="*/ 4 w 16"/>
              <a:gd name="T51" fmla="*/ 22 h 28"/>
              <a:gd name="T52" fmla="*/ 6 w 16"/>
              <a:gd name="T53" fmla="*/ 24 h 28"/>
              <a:gd name="T54" fmla="*/ 6 w 16"/>
              <a:gd name="T55" fmla="*/ 26 h 28"/>
              <a:gd name="T56" fmla="*/ 8 w 16"/>
              <a:gd name="T57" fmla="*/ 26 h 28"/>
              <a:gd name="T58" fmla="*/ 8 w 16"/>
              <a:gd name="T59" fmla="*/ 28 h 28"/>
              <a:gd name="T60" fmla="*/ 10 w 16"/>
              <a:gd name="T61" fmla="*/ 28 h 28"/>
              <a:gd name="T62" fmla="*/ 10 w 16"/>
              <a:gd name="T63" fmla="*/ 28 h 28"/>
              <a:gd name="T64" fmla="*/ 10 w 16"/>
              <a:gd name="T65" fmla="*/ 28 h 28"/>
              <a:gd name="T66" fmla="*/ 10 w 16"/>
              <a:gd name="T67" fmla="*/ 28 h 28"/>
              <a:gd name="T68" fmla="*/ 12 w 16"/>
              <a:gd name="T69" fmla="*/ 26 h 28"/>
              <a:gd name="T70" fmla="*/ 12 w 16"/>
              <a:gd name="T71" fmla="*/ 26 h 28"/>
              <a:gd name="T72" fmla="*/ 14 w 16"/>
              <a:gd name="T73" fmla="*/ 24 h 28"/>
              <a:gd name="T74" fmla="*/ 14 w 16"/>
              <a:gd name="T75" fmla="*/ 22 h 28"/>
              <a:gd name="T76" fmla="*/ 16 w 16"/>
              <a:gd name="T77" fmla="*/ 20 h 28"/>
              <a:gd name="T78" fmla="*/ 16 w 16"/>
              <a:gd name="T79" fmla="*/ 18 h 28"/>
              <a:gd name="T80" fmla="*/ 16 w 16"/>
              <a:gd name="T81" fmla="*/ 16 h 28"/>
              <a:gd name="T82" fmla="*/ 16 w 16"/>
              <a:gd name="T83" fmla="*/ 14 h 28"/>
              <a:gd name="T84" fmla="*/ 16 w 16"/>
              <a:gd name="T85" fmla="*/ 12 h 28"/>
              <a:gd name="T86" fmla="*/ 16 w 16"/>
              <a:gd name="T87" fmla="*/ 10 h 28"/>
              <a:gd name="T88" fmla="*/ 16 w 16"/>
              <a:gd name="T89" fmla="*/ 8 h 28"/>
              <a:gd name="T90" fmla="*/ 16 w 16"/>
              <a:gd name="T91" fmla="*/ 6 h 28"/>
              <a:gd name="T92" fmla="*/ 16 w 16"/>
              <a:gd name="T93" fmla="*/ 4 h 28"/>
              <a:gd name="T94" fmla="*/ 14 w 16"/>
              <a:gd name="T95" fmla="*/ 2 h 28"/>
              <a:gd name="T96" fmla="*/ 14 w 16"/>
              <a:gd name="T97" fmla="*/ 2 h 28"/>
              <a:gd name="T98" fmla="*/ 14 w 16"/>
              <a:gd name="T99" fmla="*/ 2 h 28"/>
              <a:gd name="T100" fmla="*/ 14 w 16"/>
              <a:gd name="T101" fmla="*/ 0 h 28"/>
              <a:gd name="T102" fmla="*/ 12 w 16"/>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28">
                <a:moveTo>
                  <a:pt x="12" y="0"/>
                </a:moveTo>
                <a:lnTo>
                  <a:pt x="12" y="0"/>
                </a:lnTo>
                <a:lnTo>
                  <a:pt x="12" y="0"/>
                </a:lnTo>
                <a:lnTo>
                  <a:pt x="12" y="0"/>
                </a:lnTo>
                <a:lnTo>
                  <a:pt x="12" y="0"/>
                </a:lnTo>
                <a:lnTo>
                  <a:pt x="12" y="2"/>
                </a:lnTo>
                <a:lnTo>
                  <a:pt x="10" y="2"/>
                </a:lnTo>
                <a:lnTo>
                  <a:pt x="10" y="4"/>
                </a:lnTo>
                <a:lnTo>
                  <a:pt x="10" y="4"/>
                </a:lnTo>
                <a:lnTo>
                  <a:pt x="10" y="6"/>
                </a:lnTo>
                <a:lnTo>
                  <a:pt x="8" y="6"/>
                </a:lnTo>
                <a:lnTo>
                  <a:pt x="8" y="6"/>
                </a:lnTo>
                <a:lnTo>
                  <a:pt x="4" y="8"/>
                </a:lnTo>
                <a:lnTo>
                  <a:pt x="4" y="8"/>
                </a:lnTo>
                <a:lnTo>
                  <a:pt x="2" y="10"/>
                </a:lnTo>
                <a:lnTo>
                  <a:pt x="2" y="10"/>
                </a:lnTo>
                <a:lnTo>
                  <a:pt x="0" y="12"/>
                </a:lnTo>
                <a:lnTo>
                  <a:pt x="0" y="12"/>
                </a:lnTo>
                <a:lnTo>
                  <a:pt x="0" y="14"/>
                </a:lnTo>
                <a:lnTo>
                  <a:pt x="0" y="14"/>
                </a:lnTo>
                <a:lnTo>
                  <a:pt x="0" y="16"/>
                </a:lnTo>
                <a:lnTo>
                  <a:pt x="2" y="18"/>
                </a:lnTo>
                <a:lnTo>
                  <a:pt x="2" y="18"/>
                </a:lnTo>
                <a:lnTo>
                  <a:pt x="2" y="20"/>
                </a:lnTo>
                <a:lnTo>
                  <a:pt x="2" y="22"/>
                </a:lnTo>
                <a:lnTo>
                  <a:pt x="4" y="22"/>
                </a:lnTo>
                <a:lnTo>
                  <a:pt x="6" y="24"/>
                </a:lnTo>
                <a:lnTo>
                  <a:pt x="6" y="26"/>
                </a:lnTo>
                <a:lnTo>
                  <a:pt x="8" y="26"/>
                </a:lnTo>
                <a:lnTo>
                  <a:pt x="8" y="28"/>
                </a:lnTo>
                <a:lnTo>
                  <a:pt x="10" y="28"/>
                </a:lnTo>
                <a:lnTo>
                  <a:pt x="10" y="28"/>
                </a:lnTo>
                <a:lnTo>
                  <a:pt x="10" y="28"/>
                </a:lnTo>
                <a:lnTo>
                  <a:pt x="10" y="28"/>
                </a:lnTo>
                <a:lnTo>
                  <a:pt x="12" y="26"/>
                </a:lnTo>
                <a:lnTo>
                  <a:pt x="12" y="26"/>
                </a:lnTo>
                <a:lnTo>
                  <a:pt x="14" y="24"/>
                </a:lnTo>
                <a:lnTo>
                  <a:pt x="14" y="22"/>
                </a:lnTo>
                <a:lnTo>
                  <a:pt x="16" y="20"/>
                </a:lnTo>
                <a:lnTo>
                  <a:pt x="16" y="18"/>
                </a:lnTo>
                <a:lnTo>
                  <a:pt x="16" y="16"/>
                </a:lnTo>
                <a:lnTo>
                  <a:pt x="16" y="14"/>
                </a:lnTo>
                <a:lnTo>
                  <a:pt x="16" y="12"/>
                </a:lnTo>
                <a:lnTo>
                  <a:pt x="16" y="10"/>
                </a:lnTo>
                <a:lnTo>
                  <a:pt x="16" y="8"/>
                </a:lnTo>
                <a:lnTo>
                  <a:pt x="16" y="6"/>
                </a:lnTo>
                <a:lnTo>
                  <a:pt x="16" y="4"/>
                </a:lnTo>
                <a:lnTo>
                  <a:pt x="14" y="2"/>
                </a:lnTo>
                <a:lnTo>
                  <a:pt x="14" y="2"/>
                </a:lnTo>
                <a:lnTo>
                  <a:pt x="14" y="2"/>
                </a:lnTo>
                <a:lnTo>
                  <a:pt x="14" y="0"/>
                </a:lnTo>
                <a:lnTo>
                  <a:pt x="12"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4" name="Freeform 287"/>
          <p:cNvSpPr>
            <a:spLocks/>
          </p:cNvSpPr>
          <p:nvPr/>
        </p:nvSpPr>
        <p:spPr bwMode="auto">
          <a:xfrm>
            <a:off x="4594842" y="3509970"/>
            <a:ext cx="55426" cy="34641"/>
          </a:xfrm>
          <a:custGeom>
            <a:avLst/>
            <a:gdLst>
              <a:gd name="T0" fmla="*/ 28 w 32"/>
              <a:gd name="T1" fmla="*/ 2 h 20"/>
              <a:gd name="T2" fmla="*/ 28 w 32"/>
              <a:gd name="T3" fmla="*/ 2 h 20"/>
              <a:gd name="T4" fmla="*/ 26 w 32"/>
              <a:gd name="T5" fmla="*/ 0 h 20"/>
              <a:gd name="T6" fmla="*/ 26 w 32"/>
              <a:gd name="T7" fmla="*/ 0 h 20"/>
              <a:gd name="T8" fmla="*/ 24 w 32"/>
              <a:gd name="T9" fmla="*/ 0 h 20"/>
              <a:gd name="T10" fmla="*/ 24 w 32"/>
              <a:gd name="T11" fmla="*/ 2 h 20"/>
              <a:gd name="T12" fmla="*/ 22 w 32"/>
              <a:gd name="T13" fmla="*/ 2 h 20"/>
              <a:gd name="T14" fmla="*/ 18 w 32"/>
              <a:gd name="T15" fmla="*/ 2 h 20"/>
              <a:gd name="T16" fmla="*/ 18 w 32"/>
              <a:gd name="T17" fmla="*/ 4 h 20"/>
              <a:gd name="T18" fmla="*/ 16 w 32"/>
              <a:gd name="T19" fmla="*/ 4 h 20"/>
              <a:gd name="T20" fmla="*/ 16 w 32"/>
              <a:gd name="T21" fmla="*/ 4 h 20"/>
              <a:gd name="T22" fmla="*/ 14 w 32"/>
              <a:gd name="T23" fmla="*/ 4 h 20"/>
              <a:gd name="T24" fmla="*/ 12 w 32"/>
              <a:gd name="T25" fmla="*/ 2 h 20"/>
              <a:gd name="T26" fmla="*/ 8 w 32"/>
              <a:gd name="T27" fmla="*/ 2 h 20"/>
              <a:gd name="T28" fmla="*/ 6 w 32"/>
              <a:gd name="T29" fmla="*/ 2 h 20"/>
              <a:gd name="T30" fmla="*/ 4 w 32"/>
              <a:gd name="T31" fmla="*/ 2 h 20"/>
              <a:gd name="T32" fmla="*/ 2 w 32"/>
              <a:gd name="T33" fmla="*/ 2 h 20"/>
              <a:gd name="T34" fmla="*/ 2 w 32"/>
              <a:gd name="T35" fmla="*/ 2 h 20"/>
              <a:gd name="T36" fmla="*/ 0 w 32"/>
              <a:gd name="T37" fmla="*/ 2 h 20"/>
              <a:gd name="T38" fmla="*/ 0 w 32"/>
              <a:gd name="T39" fmla="*/ 2 h 20"/>
              <a:gd name="T40" fmla="*/ 0 w 32"/>
              <a:gd name="T41" fmla="*/ 2 h 20"/>
              <a:gd name="T42" fmla="*/ 0 w 32"/>
              <a:gd name="T43" fmla="*/ 4 h 20"/>
              <a:gd name="T44" fmla="*/ 0 w 32"/>
              <a:gd name="T45" fmla="*/ 4 h 20"/>
              <a:gd name="T46" fmla="*/ 2 w 32"/>
              <a:gd name="T47" fmla="*/ 4 h 20"/>
              <a:gd name="T48" fmla="*/ 2 w 32"/>
              <a:gd name="T49" fmla="*/ 6 h 20"/>
              <a:gd name="T50" fmla="*/ 4 w 32"/>
              <a:gd name="T51" fmla="*/ 6 h 20"/>
              <a:gd name="T52" fmla="*/ 4 w 32"/>
              <a:gd name="T53" fmla="*/ 8 h 20"/>
              <a:gd name="T54" fmla="*/ 4 w 32"/>
              <a:gd name="T55" fmla="*/ 10 h 20"/>
              <a:gd name="T56" fmla="*/ 6 w 32"/>
              <a:gd name="T57" fmla="*/ 12 h 20"/>
              <a:gd name="T58" fmla="*/ 6 w 32"/>
              <a:gd name="T59" fmla="*/ 14 h 20"/>
              <a:gd name="T60" fmla="*/ 6 w 32"/>
              <a:gd name="T61" fmla="*/ 14 h 20"/>
              <a:gd name="T62" fmla="*/ 6 w 32"/>
              <a:gd name="T63" fmla="*/ 14 h 20"/>
              <a:gd name="T64" fmla="*/ 8 w 32"/>
              <a:gd name="T65" fmla="*/ 14 h 20"/>
              <a:gd name="T66" fmla="*/ 10 w 32"/>
              <a:gd name="T67" fmla="*/ 14 h 20"/>
              <a:gd name="T68" fmla="*/ 12 w 32"/>
              <a:gd name="T69" fmla="*/ 14 h 20"/>
              <a:gd name="T70" fmla="*/ 14 w 32"/>
              <a:gd name="T71" fmla="*/ 14 h 20"/>
              <a:gd name="T72" fmla="*/ 14 w 32"/>
              <a:gd name="T73" fmla="*/ 14 h 20"/>
              <a:gd name="T74" fmla="*/ 16 w 32"/>
              <a:gd name="T75" fmla="*/ 16 h 20"/>
              <a:gd name="T76" fmla="*/ 18 w 32"/>
              <a:gd name="T77" fmla="*/ 16 h 20"/>
              <a:gd name="T78" fmla="*/ 22 w 32"/>
              <a:gd name="T79" fmla="*/ 18 h 20"/>
              <a:gd name="T80" fmla="*/ 26 w 32"/>
              <a:gd name="T81" fmla="*/ 20 h 20"/>
              <a:gd name="T82" fmla="*/ 26 w 32"/>
              <a:gd name="T83" fmla="*/ 20 h 20"/>
              <a:gd name="T84" fmla="*/ 28 w 32"/>
              <a:gd name="T85" fmla="*/ 20 h 20"/>
              <a:gd name="T86" fmla="*/ 28 w 32"/>
              <a:gd name="T87" fmla="*/ 20 h 20"/>
              <a:gd name="T88" fmla="*/ 30 w 32"/>
              <a:gd name="T89" fmla="*/ 20 h 20"/>
              <a:gd name="T90" fmla="*/ 30 w 32"/>
              <a:gd name="T91" fmla="*/ 20 h 20"/>
              <a:gd name="T92" fmla="*/ 30 w 32"/>
              <a:gd name="T93" fmla="*/ 20 h 20"/>
              <a:gd name="T94" fmla="*/ 30 w 32"/>
              <a:gd name="T95" fmla="*/ 20 h 20"/>
              <a:gd name="T96" fmla="*/ 32 w 32"/>
              <a:gd name="T97" fmla="*/ 20 h 20"/>
              <a:gd name="T98" fmla="*/ 32 w 32"/>
              <a:gd name="T99" fmla="*/ 20 h 20"/>
              <a:gd name="T100" fmla="*/ 32 w 32"/>
              <a:gd name="T101" fmla="*/ 18 h 20"/>
              <a:gd name="T102" fmla="*/ 32 w 32"/>
              <a:gd name="T103" fmla="*/ 18 h 20"/>
              <a:gd name="T104" fmla="*/ 30 w 32"/>
              <a:gd name="T105" fmla="*/ 16 h 20"/>
              <a:gd name="T106" fmla="*/ 30 w 32"/>
              <a:gd name="T107" fmla="*/ 12 h 20"/>
              <a:gd name="T108" fmla="*/ 30 w 32"/>
              <a:gd name="T109" fmla="*/ 10 h 20"/>
              <a:gd name="T110" fmla="*/ 30 w 32"/>
              <a:gd name="T111" fmla="*/ 8 h 20"/>
              <a:gd name="T112" fmla="*/ 30 w 32"/>
              <a:gd name="T113" fmla="*/ 6 h 20"/>
              <a:gd name="T114" fmla="*/ 28 w 32"/>
              <a:gd name="T115" fmla="*/ 4 h 20"/>
              <a:gd name="T116" fmla="*/ 28 w 32"/>
              <a:gd name="T117" fmla="*/ 2 h 20"/>
              <a:gd name="T118" fmla="*/ 28 w 32"/>
              <a:gd name="T119" fmla="*/ 2 h 20"/>
              <a:gd name="T120" fmla="*/ 28 w 32"/>
              <a:gd name="T121" fmla="*/ 2 h 20"/>
              <a:gd name="T122" fmla="*/ 28 w 32"/>
              <a:gd name="T1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0">
                <a:moveTo>
                  <a:pt x="28" y="2"/>
                </a:moveTo>
                <a:lnTo>
                  <a:pt x="28" y="2"/>
                </a:lnTo>
                <a:lnTo>
                  <a:pt x="26" y="0"/>
                </a:lnTo>
                <a:lnTo>
                  <a:pt x="26" y="0"/>
                </a:lnTo>
                <a:lnTo>
                  <a:pt x="24" y="0"/>
                </a:lnTo>
                <a:lnTo>
                  <a:pt x="24" y="2"/>
                </a:lnTo>
                <a:lnTo>
                  <a:pt x="22" y="2"/>
                </a:lnTo>
                <a:lnTo>
                  <a:pt x="18" y="2"/>
                </a:lnTo>
                <a:lnTo>
                  <a:pt x="18" y="4"/>
                </a:lnTo>
                <a:lnTo>
                  <a:pt x="16" y="4"/>
                </a:lnTo>
                <a:lnTo>
                  <a:pt x="16" y="4"/>
                </a:lnTo>
                <a:lnTo>
                  <a:pt x="14" y="4"/>
                </a:lnTo>
                <a:lnTo>
                  <a:pt x="12" y="2"/>
                </a:lnTo>
                <a:lnTo>
                  <a:pt x="8" y="2"/>
                </a:lnTo>
                <a:lnTo>
                  <a:pt x="6" y="2"/>
                </a:lnTo>
                <a:lnTo>
                  <a:pt x="4" y="2"/>
                </a:lnTo>
                <a:lnTo>
                  <a:pt x="2" y="2"/>
                </a:lnTo>
                <a:lnTo>
                  <a:pt x="2" y="2"/>
                </a:lnTo>
                <a:lnTo>
                  <a:pt x="0" y="2"/>
                </a:lnTo>
                <a:lnTo>
                  <a:pt x="0" y="2"/>
                </a:lnTo>
                <a:lnTo>
                  <a:pt x="0" y="2"/>
                </a:lnTo>
                <a:lnTo>
                  <a:pt x="0" y="4"/>
                </a:lnTo>
                <a:lnTo>
                  <a:pt x="0" y="4"/>
                </a:lnTo>
                <a:lnTo>
                  <a:pt x="2" y="4"/>
                </a:lnTo>
                <a:lnTo>
                  <a:pt x="2" y="6"/>
                </a:lnTo>
                <a:lnTo>
                  <a:pt x="4" y="6"/>
                </a:lnTo>
                <a:lnTo>
                  <a:pt x="4" y="8"/>
                </a:lnTo>
                <a:lnTo>
                  <a:pt x="4" y="10"/>
                </a:lnTo>
                <a:lnTo>
                  <a:pt x="6" y="12"/>
                </a:lnTo>
                <a:lnTo>
                  <a:pt x="6" y="14"/>
                </a:lnTo>
                <a:lnTo>
                  <a:pt x="6" y="14"/>
                </a:lnTo>
                <a:lnTo>
                  <a:pt x="6" y="14"/>
                </a:lnTo>
                <a:lnTo>
                  <a:pt x="8" y="14"/>
                </a:lnTo>
                <a:lnTo>
                  <a:pt x="10" y="14"/>
                </a:lnTo>
                <a:lnTo>
                  <a:pt x="12" y="14"/>
                </a:lnTo>
                <a:lnTo>
                  <a:pt x="14" y="14"/>
                </a:lnTo>
                <a:lnTo>
                  <a:pt x="14" y="14"/>
                </a:lnTo>
                <a:lnTo>
                  <a:pt x="16" y="16"/>
                </a:lnTo>
                <a:lnTo>
                  <a:pt x="18" y="16"/>
                </a:lnTo>
                <a:lnTo>
                  <a:pt x="22" y="18"/>
                </a:lnTo>
                <a:lnTo>
                  <a:pt x="26" y="20"/>
                </a:lnTo>
                <a:lnTo>
                  <a:pt x="26" y="20"/>
                </a:lnTo>
                <a:lnTo>
                  <a:pt x="28" y="20"/>
                </a:lnTo>
                <a:lnTo>
                  <a:pt x="28" y="20"/>
                </a:lnTo>
                <a:lnTo>
                  <a:pt x="30" y="20"/>
                </a:lnTo>
                <a:lnTo>
                  <a:pt x="30" y="20"/>
                </a:lnTo>
                <a:lnTo>
                  <a:pt x="30" y="20"/>
                </a:lnTo>
                <a:lnTo>
                  <a:pt x="30" y="20"/>
                </a:lnTo>
                <a:lnTo>
                  <a:pt x="32" y="20"/>
                </a:lnTo>
                <a:lnTo>
                  <a:pt x="32" y="20"/>
                </a:lnTo>
                <a:lnTo>
                  <a:pt x="32" y="18"/>
                </a:lnTo>
                <a:lnTo>
                  <a:pt x="32" y="18"/>
                </a:lnTo>
                <a:lnTo>
                  <a:pt x="30" y="16"/>
                </a:lnTo>
                <a:lnTo>
                  <a:pt x="30" y="12"/>
                </a:lnTo>
                <a:lnTo>
                  <a:pt x="30" y="10"/>
                </a:lnTo>
                <a:lnTo>
                  <a:pt x="30" y="8"/>
                </a:lnTo>
                <a:lnTo>
                  <a:pt x="30" y="6"/>
                </a:lnTo>
                <a:lnTo>
                  <a:pt x="28" y="4"/>
                </a:lnTo>
                <a:lnTo>
                  <a:pt x="28" y="2"/>
                </a:lnTo>
                <a:lnTo>
                  <a:pt x="28" y="2"/>
                </a:lnTo>
                <a:lnTo>
                  <a:pt x="28" y="2"/>
                </a:lnTo>
                <a:lnTo>
                  <a:pt x="28"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5" name="Freeform 288"/>
          <p:cNvSpPr>
            <a:spLocks/>
          </p:cNvSpPr>
          <p:nvPr/>
        </p:nvSpPr>
        <p:spPr bwMode="auto">
          <a:xfrm>
            <a:off x="4594842" y="3509970"/>
            <a:ext cx="55426" cy="34641"/>
          </a:xfrm>
          <a:custGeom>
            <a:avLst/>
            <a:gdLst>
              <a:gd name="T0" fmla="*/ 28 w 32"/>
              <a:gd name="T1" fmla="*/ 2 h 20"/>
              <a:gd name="T2" fmla="*/ 28 w 32"/>
              <a:gd name="T3" fmla="*/ 2 h 20"/>
              <a:gd name="T4" fmla="*/ 26 w 32"/>
              <a:gd name="T5" fmla="*/ 0 h 20"/>
              <a:gd name="T6" fmla="*/ 26 w 32"/>
              <a:gd name="T7" fmla="*/ 0 h 20"/>
              <a:gd name="T8" fmla="*/ 24 w 32"/>
              <a:gd name="T9" fmla="*/ 0 h 20"/>
              <a:gd name="T10" fmla="*/ 24 w 32"/>
              <a:gd name="T11" fmla="*/ 2 h 20"/>
              <a:gd name="T12" fmla="*/ 22 w 32"/>
              <a:gd name="T13" fmla="*/ 2 h 20"/>
              <a:gd name="T14" fmla="*/ 18 w 32"/>
              <a:gd name="T15" fmla="*/ 2 h 20"/>
              <a:gd name="T16" fmla="*/ 18 w 32"/>
              <a:gd name="T17" fmla="*/ 4 h 20"/>
              <a:gd name="T18" fmla="*/ 16 w 32"/>
              <a:gd name="T19" fmla="*/ 4 h 20"/>
              <a:gd name="T20" fmla="*/ 16 w 32"/>
              <a:gd name="T21" fmla="*/ 4 h 20"/>
              <a:gd name="T22" fmla="*/ 14 w 32"/>
              <a:gd name="T23" fmla="*/ 4 h 20"/>
              <a:gd name="T24" fmla="*/ 12 w 32"/>
              <a:gd name="T25" fmla="*/ 2 h 20"/>
              <a:gd name="T26" fmla="*/ 8 w 32"/>
              <a:gd name="T27" fmla="*/ 2 h 20"/>
              <a:gd name="T28" fmla="*/ 6 w 32"/>
              <a:gd name="T29" fmla="*/ 2 h 20"/>
              <a:gd name="T30" fmla="*/ 4 w 32"/>
              <a:gd name="T31" fmla="*/ 2 h 20"/>
              <a:gd name="T32" fmla="*/ 2 w 32"/>
              <a:gd name="T33" fmla="*/ 2 h 20"/>
              <a:gd name="T34" fmla="*/ 2 w 32"/>
              <a:gd name="T35" fmla="*/ 2 h 20"/>
              <a:gd name="T36" fmla="*/ 0 w 32"/>
              <a:gd name="T37" fmla="*/ 2 h 20"/>
              <a:gd name="T38" fmla="*/ 0 w 32"/>
              <a:gd name="T39" fmla="*/ 2 h 20"/>
              <a:gd name="T40" fmla="*/ 0 w 32"/>
              <a:gd name="T41" fmla="*/ 2 h 20"/>
              <a:gd name="T42" fmla="*/ 0 w 32"/>
              <a:gd name="T43" fmla="*/ 4 h 20"/>
              <a:gd name="T44" fmla="*/ 0 w 32"/>
              <a:gd name="T45" fmla="*/ 4 h 20"/>
              <a:gd name="T46" fmla="*/ 2 w 32"/>
              <a:gd name="T47" fmla="*/ 4 h 20"/>
              <a:gd name="T48" fmla="*/ 2 w 32"/>
              <a:gd name="T49" fmla="*/ 6 h 20"/>
              <a:gd name="T50" fmla="*/ 4 w 32"/>
              <a:gd name="T51" fmla="*/ 6 h 20"/>
              <a:gd name="T52" fmla="*/ 4 w 32"/>
              <a:gd name="T53" fmla="*/ 8 h 20"/>
              <a:gd name="T54" fmla="*/ 4 w 32"/>
              <a:gd name="T55" fmla="*/ 10 h 20"/>
              <a:gd name="T56" fmla="*/ 6 w 32"/>
              <a:gd name="T57" fmla="*/ 12 h 20"/>
              <a:gd name="T58" fmla="*/ 6 w 32"/>
              <a:gd name="T59" fmla="*/ 14 h 20"/>
              <a:gd name="T60" fmla="*/ 6 w 32"/>
              <a:gd name="T61" fmla="*/ 14 h 20"/>
              <a:gd name="T62" fmla="*/ 6 w 32"/>
              <a:gd name="T63" fmla="*/ 14 h 20"/>
              <a:gd name="T64" fmla="*/ 8 w 32"/>
              <a:gd name="T65" fmla="*/ 14 h 20"/>
              <a:gd name="T66" fmla="*/ 10 w 32"/>
              <a:gd name="T67" fmla="*/ 14 h 20"/>
              <a:gd name="T68" fmla="*/ 12 w 32"/>
              <a:gd name="T69" fmla="*/ 14 h 20"/>
              <a:gd name="T70" fmla="*/ 14 w 32"/>
              <a:gd name="T71" fmla="*/ 14 h 20"/>
              <a:gd name="T72" fmla="*/ 14 w 32"/>
              <a:gd name="T73" fmla="*/ 14 h 20"/>
              <a:gd name="T74" fmla="*/ 16 w 32"/>
              <a:gd name="T75" fmla="*/ 16 h 20"/>
              <a:gd name="T76" fmla="*/ 18 w 32"/>
              <a:gd name="T77" fmla="*/ 16 h 20"/>
              <a:gd name="T78" fmla="*/ 22 w 32"/>
              <a:gd name="T79" fmla="*/ 18 h 20"/>
              <a:gd name="T80" fmla="*/ 26 w 32"/>
              <a:gd name="T81" fmla="*/ 20 h 20"/>
              <a:gd name="T82" fmla="*/ 26 w 32"/>
              <a:gd name="T83" fmla="*/ 20 h 20"/>
              <a:gd name="T84" fmla="*/ 28 w 32"/>
              <a:gd name="T85" fmla="*/ 20 h 20"/>
              <a:gd name="T86" fmla="*/ 28 w 32"/>
              <a:gd name="T87" fmla="*/ 20 h 20"/>
              <a:gd name="T88" fmla="*/ 30 w 32"/>
              <a:gd name="T89" fmla="*/ 20 h 20"/>
              <a:gd name="T90" fmla="*/ 30 w 32"/>
              <a:gd name="T91" fmla="*/ 20 h 20"/>
              <a:gd name="T92" fmla="*/ 30 w 32"/>
              <a:gd name="T93" fmla="*/ 20 h 20"/>
              <a:gd name="T94" fmla="*/ 30 w 32"/>
              <a:gd name="T95" fmla="*/ 20 h 20"/>
              <a:gd name="T96" fmla="*/ 32 w 32"/>
              <a:gd name="T97" fmla="*/ 20 h 20"/>
              <a:gd name="T98" fmla="*/ 32 w 32"/>
              <a:gd name="T99" fmla="*/ 20 h 20"/>
              <a:gd name="T100" fmla="*/ 32 w 32"/>
              <a:gd name="T101" fmla="*/ 18 h 20"/>
              <a:gd name="T102" fmla="*/ 32 w 32"/>
              <a:gd name="T103" fmla="*/ 18 h 20"/>
              <a:gd name="T104" fmla="*/ 30 w 32"/>
              <a:gd name="T105" fmla="*/ 16 h 20"/>
              <a:gd name="T106" fmla="*/ 30 w 32"/>
              <a:gd name="T107" fmla="*/ 12 h 20"/>
              <a:gd name="T108" fmla="*/ 30 w 32"/>
              <a:gd name="T109" fmla="*/ 10 h 20"/>
              <a:gd name="T110" fmla="*/ 30 w 32"/>
              <a:gd name="T111" fmla="*/ 8 h 20"/>
              <a:gd name="T112" fmla="*/ 30 w 32"/>
              <a:gd name="T113" fmla="*/ 6 h 20"/>
              <a:gd name="T114" fmla="*/ 28 w 32"/>
              <a:gd name="T115" fmla="*/ 4 h 20"/>
              <a:gd name="T116" fmla="*/ 28 w 32"/>
              <a:gd name="T117" fmla="*/ 2 h 20"/>
              <a:gd name="T118" fmla="*/ 28 w 32"/>
              <a:gd name="T119" fmla="*/ 2 h 20"/>
              <a:gd name="T120" fmla="*/ 28 w 32"/>
              <a:gd name="T121" fmla="*/ 2 h 20"/>
              <a:gd name="T122" fmla="*/ 28 w 32"/>
              <a:gd name="T1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20">
                <a:moveTo>
                  <a:pt x="28" y="2"/>
                </a:moveTo>
                <a:lnTo>
                  <a:pt x="28" y="2"/>
                </a:lnTo>
                <a:lnTo>
                  <a:pt x="26" y="0"/>
                </a:lnTo>
                <a:lnTo>
                  <a:pt x="26" y="0"/>
                </a:lnTo>
                <a:lnTo>
                  <a:pt x="24" y="0"/>
                </a:lnTo>
                <a:lnTo>
                  <a:pt x="24" y="2"/>
                </a:lnTo>
                <a:lnTo>
                  <a:pt x="22" y="2"/>
                </a:lnTo>
                <a:lnTo>
                  <a:pt x="18" y="2"/>
                </a:lnTo>
                <a:lnTo>
                  <a:pt x="18" y="4"/>
                </a:lnTo>
                <a:lnTo>
                  <a:pt x="16" y="4"/>
                </a:lnTo>
                <a:lnTo>
                  <a:pt x="16" y="4"/>
                </a:lnTo>
                <a:lnTo>
                  <a:pt x="14" y="4"/>
                </a:lnTo>
                <a:lnTo>
                  <a:pt x="12" y="2"/>
                </a:lnTo>
                <a:lnTo>
                  <a:pt x="8" y="2"/>
                </a:lnTo>
                <a:lnTo>
                  <a:pt x="6" y="2"/>
                </a:lnTo>
                <a:lnTo>
                  <a:pt x="4" y="2"/>
                </a:lnTo>
                <a:lnTo>
                  <a:pt x="2" y="2"/>
                </a:lnTo>
                <a:lnTo>
                  <a:pt x="2" y="2"/>
                </a:lnTo>
                <a:lnTo>
                  <a:pt x="0" y="2"/>
                </a:lnTo>
                <a:lnTo>
                  <a:pt x="0" y="2"/>
                </a:lnTo>
                <a:lnTo>
                  <a:pt x="0" y="2"/>
                </a:lnTo>
                <a:lnTo>
                  <a:pt x="0" y="4"/>
                </a:lnTo>
                <a:lnTo>
                  <a:pt x="0" y="4"/>
                </a:lnTo>
                <a:lnTo>
                  <a:pt x="2" y="4"/>
                </a:lnTo>
                <a:lnTo>
                  <a:pt x="2" y="6"/>
                </a:lnTo>
                <a:lnTo>
                  <a:pt x="4" y="6"/>
                </a:lnTo>
                <a:lnTo>
                  <a:pt x="4" y="8"/>
                </a:lnTo>
                <a:lnTo>
                  <a:pt x="4" y="10"/>
                </a:lnTo>
                <a:lnTo>
                  <a:pt x="6" y="12"/>
                </a:lnTo>
                <a:lnTo>
                  <a:pt x="6" y="14"/>
                </a:lnTo>
                <a:lnTo>
                  <a:pt x="6" y="14"/>
                </a:lnTo>
                <a:lnTo>
                  <a:pt x="6" y="14"/>
                </a:lnTo>
                <a:lnTo>
                  <a:pt x="8" y="14"/>
                </a:lnTo>
                <a:lnTo>
                  <a:pt x="10" y="14"/>
                </a:lnTo>
                <a:lnTo>
                  <a:pt x="12" y="14"/>
                </a:lnTo>
                <a:lnTo>
                  <a:pt x="14" y="14"/>
                </a:lnTo>
                <a:lnTo>
                  <a:pt x="14" y="14"/>
                </a:lnTo>
                <a:lnTo>
                  <a:pt x="16" y="16"/>
                </a:lnTo>
                <a:lnTo>
                  <a:pt x="18" y="16"/>
                </a:lnTo>
                <a:lnTo>
                  <a:pt x="22" y="18"/>
                </a:lnTo>
                <a:lnTo>
                  <a:pt x="26" y="20"/>
                </a:lnTo>
                <a:lnTo>
                  <a:pt x="26" y="20"/>
                </a:lnTo>
                <a:lnTo>
                  <a:pt x="28" y="20"/>
                </a:lnTo>
                <a:lnTo>
                  <a:pt x="28" y="20"/>
                </a:lnTo>
                <a:lnTo>
                  <a:pt x="30" y="20"/>
                </a:lnTo>
                <a:lnTo>
                  <a:pt x="30" y="20"/>
                </a:lnTo>
                <a:lnTo>
                  <a:pt x="30" y="20"/>
                </a:lnTo>
                <a:lnTo>
                  <a:pt x="30" y="20"/>
                </a:lnTo>
                <a:lnTo>
                  <a:pt x="32" y="20"/>
                </a:lnTo>
                <a:lnTo>
                  <a:pt x="32" y="20"/>
                </a:lnTo>
                <a:lnTo>
                  <a:pt x="32" y="18"/>
                </a:lnTo>
                <a:lnTo>
                  <a:pt x="32" y="18"/>
                </a:lnTo>
                <a:lnTo>
                  <a:pt x="30" y="16"/>
                </a:lnTo>
                <a:lnTo>
                  <a:pt x="30" y="12"/>
                </a:lnTo>
                <a:lnTo>
                  <a:pt x="30" y="10"/>
                </a:lnTo>
                <a:lnTo>
                  <a:pt x="30" y="8"/>
                </a:lnTo>
                <a:lnTo>
                  <a:pt x="30" y="6"/>
                </a:lnTo>
                <a:lnTo>
                  <a:pt x="28" y="4"/>
                </a:lnTo>
                <a:lnTo>
                  <a:pt x="28" y="2"/>
                </a:lnTo>
                <a:lnTo>
                  <a:pt x="28" y="2"/>
                </a:lnTo>
                <a:lnTo>
                  <a:pt x="28" y="2"/>
                </a:lnTo>
                <a:lnTo>
                  <a:pt x="28"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6" name="Freeform 289"/>
          <p:cNvSpPr>
            <a:spLocks/>
          </p:cNvSpPr>
          <p:nvPr/>
        </p:nvSpPr>
        <p:spPr bwMode="auto">
          <a:xfrm>
            <a:off x="4421634" y="3215517"/>
            <a:ext cx="301381" cy="294453"/>
          </a:xfrm>
          <a:custGeom>
            <a:avLst/>
            <a:gdLst>
              <a:gd name="T0" fmla="*/ 14 w 174"/>
              <a:gd name="T1" fmla="*/ 58 h 170"/>
              <a:gd name="T2" fmla="*/ 10 w 174"/>
              <a:gd name="T3" fmla="*/ 54 h 170"/>
              <a:gd name="T4" fmla="*/ 2 w 174"/>
              <a:gd name="T5" fmla="*/ 50 h 170"/>
              <a:gd name="T6" fmla="*/ 0 w 174"/>
              <a:gd name="T7" fmla="*/ 40 h 170"/>
              <a:gd name="T8" fmla="*/ 4 w 174"/>
              <a:gd name="T9" fmla="*/ 32 h 170"/>
              <a:gd name="T10" fmla="*/ 6 w 174"/>
              <a:gd name="T11" fmla="*/ 20 h 170"/>
              <a:gd name="T12" fmla="*/ 16 w 174"/>
              <a:gd name="T13" fmla="*/ 16 h 170"/>
              <a:gd name="T14" fmla="*/ 24 w 174"/>
              <a:gd name="T15" fmla="*/ 12 h 170"/>
              <a:gd name="T16" fmla="*/ 26 w 174"/>
              <a:gd name="T17" fmla="*/ 10 h 170"/>
              <a:gd name="T18" fmla="*/ 30 w 174"/>
              <a:gd name="T19" fmla="*/ 16 h 170"/>
              <a:gd name="T20" fmla="*/ 32 w 174"/>
              <a:gd name="T21" fmla="*/ 16 h 170"/>
              <a:gd name="T22" fmla="*/ 36 w 174"/>
              <a:gd name="T23" fmla="*/ 12 h 170"/>
              <a:gd name="T24" fmla="*/ 42 w 174"/>
              <a:gd name="T25" fmla="*/ 14 h 170"/>
              <a:gd name="T26" fmla="*/ 46 w 174"/>
              <a:gd name="T27" fmla="*/ 4 h 170"/>
              <a:gd name="T28" fmla="*/ 54 w 174"/>
              <a:gd name="T29" fmla="*/ 6 h 170"/>
              <a:gd name="T30" fmla="*/ 70 w 174"/>
              <a:gd name="T31" fmla="*/ 6 h 170"/>
              <a:gd name="T32" fmla="*/ 80 w 174"/>
              <a:gd name="T33" fmla="*/ 0 h 170"/>
              <a:gd name="T34" fmla="*/ 84 w 174"/>
              <a:gd name="T35" fmla="*/ 2 h 170"/>
              <a:gd name="T36" fmla="*/ 86 w 174"/>
              <a:gd name="T37" fmla="*/ 26 h 170"/>
              <a:gd name="T38" fmla="*/ 82 w 174"/>
              <a:gd name="T39" fmla="*/ 38 h 170"/>
              <a:gd name="T40" fmla="*/ 80 w 174"/>
              <a:gd name="T41" fmla="*/ 48 h 170"/>
              <a:gd name="T42" fmla="*/ 86 w 174"/>
              <a:gd name="T43" fmla="*/ 52 h 170"/>
              <a:gd name="T44" fmla="*/ 92 w 174"/>
              <a:gd name="T45" fmla="*/ 62 h 170"/>
              <a:gd name="T46" fmla="*/ 104 w 174"/>
              <a:gd name="T47" fmla="*/ 80 h 170"/>
              <a:gd name="T48" fmla="*/ 120 w 174"/>
              <a:gd name="T49" fmla="*/ 98 h 170"/>
              <a:gd name="T50" fmla="*/ 130 w 174"/>
              <a:gd name="T51" fmla="*/ 102 h 170"/>
              <a:gd name="T52" fmla="*/ 138 w 174"/>
              <a:gd name="T53" fmla="*/ 100 h 170"/>
              <a:gd name="T54" fmla="*/ 142 w 174"/>
              <a:gd name="T55" fmla="*/ 100 h 170"/>
              <a:gd name="T56" fmla="*/ 142 w 174"/>
              <a:gd name="T57" fmla="*/ 106 h 170"/>
              <a:gd name="T58" fmla="*/ 150 w 174"/>
              <a:gd name="T59" fmla="*/ 114 h 170"/>
              <a:gd name="T60" fmla="*/ 154 w 174"/>
              <a:gd name="T61" fmla="*/ 122 h 170"/>
              <a:gd name="T62" fmla="*/ 170 w 174"/>
              <a:gd name="T63" fmla="*/ 134 h 170"/>
              <a:gd name="T64" fmla="*/ 174 w 174"/>
              <a:gd name="T65" fmla="*/ 140 h 170"/>
              <a:gd name="T66" fmla="*/ 170 w 174"/>
              <a:gd name="T67" fmla="*/ 142 h 170"/>
              <a:gd name="T68" fmla="*/ 164 w 174"/>
              <a:gd name="T69" fmla="*/ 142 h 170"/>
              <a:gd name="T70" fmla="*/ 156 w 174"/>
              <a:gd name="T71" fmla="*/ 134 h 170"/>
              <a:gd name="T72" fmla="*/ 150 w 174"/>
              <a:gd name="T73" fmla="*/ 136 h 170"/>
              <a:gd name="T74" fmla="*/ 144 w 174"/>
              <a:gd name="T75" fmla="*/ 142 h 170"/>
              <a:gd name="T76" fmla="*/ 148 w 174"/>
              <a:gd name="T77" fmla="*/ 150 h 170"/>
              <a:gd name="T78" fmla="*/ 150 w 174"/>
              <a:gd name="T79" fmla="*/ 156 h 170"/>
              <a:gd name="T80" fmla="*/ 144 w 174"/>
              <a:gd name="T81" fmla="*/ 162 h 170"/>
              <a:gd name="T82" fmla="*/ 140 w 174"/>
              <a:gd name="T83" fmla="*/ 170 h 170"/>
              <a:gd name="T84" fmla="*/ 134 w 174"/>
              <a:gd name="T85" fmla="*/ 170 h 170"/>
              <a:gd name="T86" fmla="*/ 130 w 174"/>
              <a:gd name="T87" fmla="*/ 166 h 170"/>
              <a:gd name="T88" fmla="*/ 132 w 174"/>
              <a:gd name="T89" fmla="*/ 150 h 170"/>
              <a:gd name="T90" fmla="*/ 132 w 174"/>
              <a:gd name="T91" fmla="*/ 144 h 170"/>
              <a:gd name="T92" fmla="*/ 124 w 174"/>
              <a:gd name="T93" fmla="*/ 138 h 170"/>
              <a:gd name="T94" fmla="*/ 120 w 174"/>
              <a:gd name="T95" fmla="*/ 130 h 170"/>
              <a:gd name="T96" fmla="*/ 112 w 174"/>
              <a:gd name="T97" fmla="*/ 128 h 170"/>
              <a:gd name="T98" fmla="*/ 108 w 174"/>
              <a:gd name="T99" fmla="*/ 126 h 170"/>
              <a:gd name="T100" fmla="*/ 110 w 174"/>
              <a:gd name="T101" fmla="*/ 118 h 170"/>
              <a:gd name="T102" fmla="*/ 106 w 174"/>
              <a:gd name="T103" fmla="*/ 116 h 170"/>
              <a:gd name="T104" fmla="*/ 88 w 174"/>
              <a:gd name="T105" fmla="*/ 112 h 170"/>
              <a:gd name="T106" fmla="*/ 70 w 174"/>
              <a:gd name="T107" fmla="*/ 96 h 170"/>
              <a:gd name="T108" fmla="*/ 58 w 174"/>
              <a:gd name="T109" fmla="*/ 86 h 170"/>
              <a:gd name="T110" fmla="*/ 54 w 174"/>
              <a:gd name="T111" fmla="*/ 74 h 170"/>
              <a:gd name="T112" fmla="*/ 52 w 174"/>
              <a:gd name="T113" fmla="*/ 62 h 170"/>
              <a:gd name="T114" fmla="*/ 42 w 174"/>
              <a:gd name="T115" fmla="*/ 56 h 170"/>
              <a:gd name="T116" fmla="*/ 32 w 174"/>
              <a:gd name="T117" fmla="*/ 56 h 170"/>
              <a:gd name="T118" fmla="*/ 30 w 174"/>
              <a:gd name="T119" fmla="*/ 62 h 170"/>
              <a:gd name="T120" fmla="*/ 26 w 174"/>
              <a:gd name="T121"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 h="170">
                <a:moveTo>
                  <a:pt x="12" y="64"/>
                </a:moveTo>
                <a:lnTo>
                  <a:pt x="12" y="64"/>
                </a:lnTo>
                <a:lnTo>
                  <a:pt x="12" y="64"/>
                </a:lnTo>
                <a:lnTo>
                  <a:pt x="12" y="60"/>
                </a:lnTo>
                <a:lnTo>
                  <a:pt x="14" y="58"/>
                </a:lnTo>
                <a:lnTo>
                  <a:pt x="14" y="58"/>
                </a:lnTo>
                <a:lnTo>
                  <a:pt x="12" y="56"/>
                </a:lnTo>
                <a:lnTo>
                  <a:pt x="12" y="56"/>
                </a:lnTo>
                <a:lnTo>
                  <a:pt x="12" y="54"/>
                </a:lnTo>
                <a:lnTo>
                  <a:pt x="12" y="54"/>
                </a:lnTo>
                <a:lnTo>
                  <a:pt x="12" y="54"/>
                </a:lnTo>
                <a:lnTo>
                  <a:pt x="10" y="54"/>
                </a:lnTo>
                <a:lnTo>
                  <a:pt x="8" y="52"/>
                </a:lnTo>
                <a:lnTo>
                  <a:pt x="6" y="52"/>
                </a:lnTo>
                <a:lnTo>
                  <a:pt x="4" y="52"/>
                </a:lnTo>
                <a:lnTo>
                  <a:pt x="4" y="52"/>
                </a:lnTo>
                <a:lnTo>
                  <a:pt x="2" y="50"/>
                </a:lnTo>
                <a:lnTo>
                  <a:pt x="2" y="50"/>
                </a:lnTo>
                <a:lnTo>
                  <a:pt x="2" y="50"/>
                </a:lnTo>
                <a:lnTo>
                  <a:pt x="0" y="48"/>
                </a:lnTo>
                <a:lnTo>
                  <a:pt x="0" y="46"/>
                </a:lnTo>
                <a:lnTo>
                  <a:pt x="0" y="44"/>
                </a:lnTo>
                <a:lnTo>
                  <a:pt x="0" y="44"/>
                </a:lnTo>
                <a:lnTo>
                  <a:pt x="0" y="40"/>
                </a:lnTo>
                <a:lnTo>
                  <a:pt x="0" y="38"/>
                </a:lnTo>
                <a:lnTo>
                  <a:pt x="0" y="38"/>
                </a:lnTo>
                <a:lnTo>
                  <a:pt x="0" y="36"/>
                </a:lnTo>
                <a:lnTo>
                  <a:pt x="0" y="34"/>
                </a:lnTo>
                <a:lnTo>
                  <a:pt x="0" y="34"/>
                </a:lnTo>
                <a:lnTo>
                  <a:pt x="4" y="32"/>
                </a:lnTo>
                <a:lnTo>
                  <a:pt x="4" y="30"/>
                </a:lnTo>
                <a:lnTo>
                  <a:pt x="6" y="28"/>
                </a:lnTo>
                <a:lnTo>
                  <a:pt x="6" y="28"/>
                </a:lnTo>
                <a:lnTo>
                  <a:pt x="6" y="26"/>
                </a:lnTo>
                <a:lnTo>
                  <a:pt x="6" y="24"/>
                </a:lnTo>
                <a:lnTo>
                  <a:pt x="6" y="20"/>
                </a:lnTo>
                <a:lnTo>
                  <a:pt x="6" y="18"/>
                </a:lnTo>
                <a:lnTo>
                  <a:pt x="6" y="16"/>
                </a:lnTo>
                <a:lnTo>
                  <a:pt x="8" y="16"/>
                </a:lnTo>
                <a:lnTo>
                  <a:pt x="12" y="16"/>
                </a:lnTo>
                <a:lnTo>
                  <a:pt x="14" y="16"/>
                </a:lnTo>
                <a:lnTo>
                  <a:pt x="16" y="16"/>
                </a:lnTo>
                <a:lnTo>
                  <a:pt x="18" y="16"/>
                </a:lnTo>
                <a:lnTo>
                  <a:pt x="20" y="16"/>
                </a:lnTo>
                <a:lnTo>
                  <a:pt x="20" y="16"/>
                </a:lnTo>
                <a:lnTo>
                  <a:pt x="22" y="14"/>
                </a:lnTo>
                <a:lnTo>
                  <a:pt x="22" y="12"/>
                </a:lnTo>
                <a:lnTo>
                  <a:pt x="24" y="12"/>
                </a:lnTo>
                <a:lnTo>
                  <a:pt x="24" y="10"/>
                </a:lnTo>
                <a:lnTo>
                  <a:pt x="26" y="10"/>
                </a:lnTo>
                <a:lnTo>
                  <a:pt x="26" y="10"/>
                </a:lnTo>
                <a:lnTo>
                  <a:pt x="26" y="10"/>
                </a:lnTo>
                <a:lnTo>
                  <a:pt x="26" y="10"/>
                </a:lnTo>
                <a:lnTo>
                  <a:pt x="26" y="10"/>
                </a:lnTo>
                <a:lnTo>
                  <a:pt x="28" y="12"/>
                </a:lnTo>
                <a:lnTo>
                  <a:pt x="28" y="12"/>
                </a:lnTo>
                <a:lnTo>
                  <a:pt x="28" y="14"/>
                </a:lnTo>
                <a:lnTo>
                  <a:pt x="28" y="14"/>
                </a:lnTo>
                <a:lnTo>
                  <a:pt x="30" y="16"/>
                </a:lnTo>
                <a:lnTo>
                  <a:pt x="30" y="16"/>
                </a:lnTo>
                <a:lnTo>
                  <a:pt x="30" y="16"/>
                </a:lnTo>
                <a:lnTo>
                  <a:pt x="32" y="16"/>
                </a:lnTo>
                <a:lnTo>
                  <a:pt x="32" y="16"/>
                </a:lnTo>
                <a:lnTo>
                  <a:pt x="32" y="16"/>
                </a:lnTo>
                <a:lnTo>
                  <a:pt x="32" y="16"/>
                </a:lnTo>
                <a:lnTo>
                  <a:pt x="32" y="16"/>
                </a:lnTo>
                <a:lnTo>
                  <a:pt x="34" y="14"/>
                </a:lnTo>
                <a:lnTo>
                  <a:pt x="34" y="12"/>
                </a:lnTo>
                <a:lnTo>
                  <a:pt x="34" y="12"/>
                </a:lnTo>
                <a:lnTo>
                  <a:pt x="36" y="12"/>
                </a:lnTo>
                <a:lnTo>
                  <a:pt x="36" y="12"/>
                </a:lnTo>
                <a:lnTo>
                  <a:pt x="36" y="12"/>
                </a:lnTo>
                <a:lnTo>
                  <a:pt x="36" y="12"/>
                </a:lnTo>
                <a:lnTo>
                  <a:pt x="38" y="12"/>
                </a:lnTo>
                <a:lnTo>
                  <a:pt x="40" y="14"/>
                </a:lnTo>
                <a:lnTo>
                  <a:pt x="40" y="14"/>
                </a:lnTo>
                <a:lnTo>
                  <a:pt x="42" y="14"/>
                </a:lnTo>
                <a:lnTo>
                  <a:pt x="42" y="14"/>
                </a:lnTo>
                <a:lnTo>
                  <a:pt x="42" y="12"/>
                </a:lnTo>
                <a:lnTo>
                  <a:pt x="42" y="12"/>
                </a:lnTo>
                <a:lnTo>
                  <a:pt x="44" y="12"/>
                </a:lnTo>
                <a:lnTo>
                  <a:pt x="44" y="10"/>
                </a:lnTo>
                <a:lnTo>
                  <a:pt x="44" y="8"/>
                </a:lnTo>
                <a:lnTo>
                  <a:pt x="46" y="4"/>
                </a:lnTo>
                <a:lnTo>
                  <a:pt x="46" y="2"/>
                </a:lnTo>
                <a:lnTo>
                  <a:pt x="48" y="4"/>
                </a:lnTo>
                <a:lnTo>
                  <a:pt x="50" y="4"/>
                </a:lnTo>
                <a:lnTo>
                  <a:pt x="52" y="6"/>
                </a:lnTo>
                <a:lnTo>
                  <a:pt x="52" y="6"/>
                </a:lnTo>
                <a:lnTo>
                  <a:pt x="54" y="6"/>
                </a:lnTo>
                <a:lnTo>
                  <a:pt x="56" y="6"/>
                </a:lnTo>
                <a:lnTo>
                  <a:pt x="60" y="6"/>
                </a:lnTo>
                <a:lnTo>
                  <a:pt x="64" y="6"/>
                </a:lnTo>
                <a:lnTo>
                  <a:pt x="66" y="6"/>
                </a:lnTo>
                <a:lnTo>
                  <a:pt x="68" y="6"/>
                </a:lnTo>
                <a:lnTo>
                  <a:pt x="70" y="6"/>
                </a:lnTo>
                <a:lnTo>
                  <a:pt x="70" y="4"/>
                </a:lnTo>
                <a:lnTo>
                  <a:pt x="74" y="2"/>
                </a:lnTo>
                <a:lnTo>
                  <a:pt x="76" y="0"/>
                </a:lnTo>
                <a:lnTo>
                  <a:pt x="78" y="0"/>
                </a:lnTo>
                <a:lnTo>
                  <a:pt x="78" y="0"/>
                </a:lnTo>
                <a:lnTo>
                  <a:pt x="80" y="0"/>
                </a:lnTo>
                <a:lnTo>
                  <a:pt x="80" y="0"/>
                </a:lnTo>
                <a:lnTo>
                  <a:pt x="80" y="0"/>
                </a:lnTo>
                <a:lnTo>
                  <a:pt x="82" y="0"/>
                </a:lnTo>
                <a:lnTo>
                  <a:pt x="82" y="0"/>
                </a:lnTo>
                <a:lnTo>
                  <a:pt x="84" y="2"/>
                </a:lnTo>
                <a:lnTo>
                  <a:pt x="84" y="2"/>
                </a:lnTo>
                <a:lnTo>
                  <a:pt x="86" y="4"/>
                </a:lnTo>
                <a:lnTo>
                  <a:pt x="88" y="8"/>
                </a:lnTo>
                <a:lnTo>
                  <a:pt x="90" y="10"/>
                </a:lnTo>
                <a:lnTo>
                  <a:pt x="92" y="20"/>
                </a:lnTo>
                <a:lnTo>
                  <a:pt x="90" y="24"/>
                </a:lnTo>
                <a:lnTo>
                  <a:pt x="86" y="26"/>
                </a:lnTo>
                <a:lnTo>
                  <a:pt x="86" y="26"/>
                </a:lnTo>
                <a:lnTo>
                  <a:pt x="84" y="28"/>
                </a:lnTo>
                <a:lnTo>
                  <a:pt x="84" y="28"/>
                </a:lnTo>
                <a:lnTo>
                  <a:pt x="84" y="30"/>
                </a:lnTo>
                <a:lnTo>
                  <a:pt x="82" y="34"/>
                </a:lnTo>
                <a:lnTo>
                  <a:pt x="82" y="38"/>
                </a:lnTo>
                <a:lnTo>
                  <a:pt x="80" y="38"/>
                </a:lnTo>
                <a:lnTo>
                  <a:pt x="80" y="40"/>
                </a:lnTo>
                <a:lnTo>
                  <a:pt x="80" y="42"/>
                </a:lnTo>
                <a:lnTo>
                  <a:pt x="80" y="46"/>
                </a:lnTo>
                <a:lnTo>
                  <a:pt x="80" y="46"/>
                </a:lnTo>
                <a:lnTo>
                  <a:pt x="80" y="48"/>
                </a:lnTo>
                <a:lnTo>
                  <a:pt x="82" y="50"/>
                </a:lnTo>
                <a:lnTo>
                  <a:pt x="82" y="50"/>
                </a:lnTo>
                <a:lnTo>
                  <a:pt x="82" y="50"/>
                </a:lnTo>
                <a:lnTo>
                  <a:pt x="82" y="52"/>
                </a:lnTo>
                <a:lnTo>
                  <a:pt x="84" y="52"/>
                </a:lnTo>
                <a:lnTo>
                  <a:pt x="86" y="52"/>
                </a:lnTo>
                <a:lnTo>
                  <a:pt x="88" y="54"/>
                </a:lnTo>
                <a:lnTo>
                  <a:pt x="88" y="54"/>
                </a:lnTo>
                <a:lnTo>
                  <a:pt x="90" y="56"/>
                </a:lnTo>
                <a:lnTo>
                  <a:pt x="90" y="58"/>
                </a:lnTo>
                <a:lnTo>
                  <a:pt x="92" y="60"/>
                </a:lnTo>
                <a:lnTo>
                  <a:pt x="92" y="62"/>
                </a:lnTo>
                <a:lnTo>
                  <a:pt x="94" y="66"/>
                </a:lnTo>
                <a:lnTo>
                  <a:pt x="96" y="68"/>
                </a:lnTo>
                <a:lnTo>
                  <a:pt x="96" y="68"/>
                </a:lnTo>
                <a:lnTo>
                  <a:pt x="98" y="72"/>
                </a:lnTo>
                <a:lnTo>
                  <a:pt x="102" y="76"/>
                </a:lnTo>
                <a:lnTo>
                  <a:pt x="104" y="80"/>
                </a:lnTo>
                <a:lnTo>
                  <a:pt x="108" y="84"/>
                </a:lnTo>
                <a:lnTo>
                  <a:pt x="110" y="88"/>
                </a:lnTo>
                <a:lnTo>
                  <a:pt x="112" y="90"/>
                </a:lnTo>
                <a:lnTo>
                  <a:pt x="116" y="94"/>
                </a:lnTo>
                <a:lnTo>
                  <a:pt x="118" y="96"/>
                </a:lnTo>
                <a:lnTo>
                  <a:pt x="120" y="98"/>
                </a:lnTo>
                <a:lnTo>
                  <a:pt x="122" y="100"/>
                </a:lnTo>
                <a:lnTo>
                  <a:pt x="124" y="100"/>
                </a:lnTo>
                <a:lnTo>
                  <a:pt x="124" y="102"/>
                </a:lnTo>
                <a:lnTo>
                  <a:pt x="126" y="102"/>
                </a:lnTo>
                <a:lnTo>
                  <a:pt x="126" y="102"/>
                </a:lnTo>
                <a:lnTo>
                  <a:pt x="130" y="102"/>
                </a:lnTo>
                <a:lnTo>
                  <a:pt x="132" y="102"/>
                </a:lnTo>
                <a:lnTo>
                  <a:pt x="134" y="102"/>
                </a:lnTo>
                <a:lnTo>
                  <a:pt x="134" y="102"/>
                </a:lnTo>
                <a:lnTo>
                  <a:pt x="136" y="102"/>
                </a:lnTo>
                <a:lnTo>
                  <a:pt x="138" y="100"/>
                </a:lnTo>
                <a:lnTo>
                  <a:pt x="138" y="100"/>
                </a:lnTo>
                <a:lnTo>
                  <a:pt x="140" y="100"/>
                </a:lnTo>
                <a:lnTo>
                  <a:pt x="140" y="100"/>
                </a:lnTo>
                <a:lnTo>
                  <a:pt x="140" y="100"/>
                </a:lnTo>
                <a:lnTo>
                  <a:pt x="142" y="100"/>
                </a:lnTo>
                <a:lnTo>
                  <a:pt x="142" y="100"/>
                </a:lnTo>
                <a:lnTo>
                  <a:pt x="142" y="100"/>
                </a:lnTo>
                <a:lnTo>
                  <a:pt x="142" y="102"/>
                </a:lnTo>
                <a:lnTo>
                  <a:pt x="142" y="102"/>
                </a:lnTo>
                <a:lnTo>
                  <a:pt x="142" y="104"/>
                </a:lnTo>
                <a:lnTo>
                  <a:pt x="142" y="104"/>
                </a:lnTo>
                <a:lnTo>
                  <a:pt x="142" y="106"/>
                </a:lnTo>
                <a:lnTo>
                  <a:pt x="142" y="106"/>
                </a:lnTo>
                <a:lnTo>
                  <a:pt x="144" y="106"/>
                </a:lnTo>
                <a:lnTo>
                  <a:pt x="144" y="108"/>
                </a:lnTo>
                <a:lnTo>
                  <a:pt x="146" y="110"/>
                </a:lnTo>
                <a:lnTo>
                  <a:pt x="148" y="112"/>
                </a:lnTo>
                <a:lnTo>
                  <a:pt x="148" y="112"/>
                </a:lnTo>
                <a:lnTo>
                  <a:pt x="150" y="114"/>
                </a:lnTo>
                <a:lnTo>
                  <a:pt x="150" y="116"/>
                </a:lnTo>
                <a:lnTo>
                  <a:pt x="150" y="118"/>
                </a:lnTo>
                <a:lnTo>
                  <a:pt x="152" y="118"/>
                </a:lnTo>
                <a:lnTo>
                  <a:pt x="152" y="120"/>
                </a:lnTo>
                <a:lnTo>
                  <a:pt x="152" y="120"/>
                </a:lnTo>
                <a:lnTo>
                  <a:pt x="154" y="122"/>
                </a:lnTo>
                <a:lnTo>
                  <a:pt x="156" y="122"/>
                </a:lnTo>
                <a:lnTo>
                  <a:pt x="158" y="124"/>
                </a:lnTo>
                <a:lnTo>
                  <a:pt x="162" y="126"/>
                </a:lnTo>
                <a:lnTo>
                  <a:pt x="166" y="130"/>
                </a:lnTo>
                <a:lnTo>
                  <a:pt x="168" y="132"/>
                </a:lnTo>
                <a:lnTo>
                  <a:pt x="170" y="134"/>
                </a:lnTo>
                <a:lnTo>
                  <a:pt x="172" y="136"/>
                </a:lnTo>
                <a:lnTo>
                  <a:pt x="172" y="136"/>
                </a:lnTo>
                <a:lnTo>
                  <a:pt x="172" y="138"/>
                </a:lnTo>
                <a:lnTo>
                  <a:pt x="172" y="138"/>
                </a:lnTo>
                <a:lnTo>
                  <a:pt x="174" y="138"/>
                </a:lnTo>
                <a:lnTo>
                  <a:pt x="174" y="140"/>
                </a:lnTo>
                <a:lnTo>
                  <a:pt x="172" y="140"/>
                </a:lnTo>
                <a:lnTo>
                  <a:pt x="172" y="140"/>
                </a:lnTo>
                <a:lnTo>
                  <a:pt x="172" y="142"/>
                </a:lnTo>
                <a:lnTo>
                  <a:pt x="170" y="142"/>
                </a:lnTo>
                <a:lnTo>
                  <a:pt x="170" y="142"/>
                </a:lnTo>
                <a:lnTo>
                  <a:pt x="170" y="142"/>
                </a:lnTo>
                <a:lnTo>
                  <a:pt x="168" y="142"/>
                </a:lnTo>
                <a:lnTo>
                  <a:pt x="168" y="144"/>
                </a:lnTo>
                <a:lnTo>
                  <a:pt x="166" y="142"/>
                </a:lnTo>
                <a:lnTo>
                  <a:pt x="166" y="142"/>
                </a:lnTo>
                <a:lnTo>
                  <a:pt x="166" y="142"/>
                </a:lnTo>
                <a:lnTo>
                  <a:pt x="164" y="142"/>
                </a:lnTo>
                <a:lnTo>
                  <a:pt x="164" y="140"/>
                </a:lnTo>
                <a:lnTo>
                  <a:pt x="162" y="140"/>
                </a:lnTo>
                <a:lnTo>
                  <a:pt x="160" y="138"/>
                </a:lnTo>
                <a:lnTo>
                  <a:pt x="158" y="136"/>
                </a:lnTo>
                <a:lnTo>
                  <a:pt x="158" y="134"/>
                </a:lnTo>
                <a:lnTo>
                  <a:pt x="156" y="134"/>
                </a:lnTo>
                <a:lnTo>
                  <a:pt x="156" y="134"/>
                </a:lnTo>
                <a:lnTo>
                  <a:pt x="154" y="134"/>
                </a:lnTo>
                <a:lnTo>
                  <a:pt x="154" y="134"/>
                </a:lnTo>
                <a:lnTo>
                  <a:pt x="152" y="134"/>
                </a:lnTo>
                <a:lnTo>
                  <a:pt x="150" y="136"/>
                </a:lnTo>
                <a:lnTo>
                  <a:pt x="150" y="136"/>
                </a:lnTo>
                <a:lnTo>
                  <a:pt x="148" y="136"/>
                </a:lnTo>
                <a:lnTo>
                  <a:pt x="148" y="138"/>
                </a:lnTo>
                <a:lnTo>
                  <a:pt x="146" y="138"/>
                </a:lnTo>
                <a:lnTo>
                  <a:pt x="146" y="138"/>
                </a:lnTo>
                <a:lnTo>
                  <a:pt x="146" y="140"/>
                </a:lnTo>
                <a:lnTo>
                  <a:pt x="144" y="142"/>
                </a:lnTo>
                <a:lnTo>
                  <a:pt x="144" y="144"/>
                </a:lnTo>
                <a:lnTo>
                  <a:pt x="144" y="146"/>
                </a:lnTo>
                <a:lnTo>
                  <a:pt x="144" y="146"/>
                </a:lnTo>
                <a:lnTo>
                  <a:pt x="144" y="146"/>
                </a:lnTo>
                <a:lnTo>
                  <a:pt x="146" y="148"/>
                </a:lnTo>
                <a:lnTo>
                  <a:pt x="148" y="150"/>
                </a:lnTo>
                <a:lnTo>
                  <a:pt x="148" y="152"/>
                </a:lnTo>
                <a:lnTo>
                  <a:pt x="148" y="154"/>
                </a:lnTo>
                <a:lnTo>
                  <a:pt x="150" y="154"/>
                </a:lnTo>
                <a:lnTo>
                  <a:pt x="150" y="156"/>
                </a:lnTo>
                <a:lnTo>
                  <a:pt x="150" y="156"/>
                </a:lnTo>
                <a:lnTo>
                  <a:pt x="150" y="156"/>
                </a:lnTo>
                <a:lnTo>
                  <a:pt x="148" y="158"/>
                </a:lnTo>
                <a:lnTo>
                  <a:pt x="148" y="160"/>
                </a:lnTo>
                <a:lnTo>
                  <a:pt x="146" y="160"/>
                </a:lnTo>
                <a:lnTo>
                  <a:pt x="144" y="162"/>
                </a:lnTo>
                <a:lnTo>
                  <a:pt x="144" y="162"/>
                </a:lnTo>
                <a:lnTo>
                  <a:pt x="144" y="162"/>
                </a:lnTo>
                <a:lnTo>
                  <a:pt x="144" y="164"/>
                </a:lnTo>
                <a:lnTo>
                  <a:pt x="142" y="166"/>
                </a:lnTo>
                <a:lnTo>
                  <a:pt x="142" y="168"/>
                </a:lnTo>
                <a:lnTo>
                  <a:pt x="142" y="168"/>
                </a:lnTo>
                <a:lnTo>
                  <a:pt x="140" y="170"/>
                </a:lnTo>
                <a:lnTo>
                  <a:pt x="140" y="170"/>
                </a:lnTo>
                <a:lnTo>
                  <a:pt x="138" y="170"/>
                </a:lnTo>
                <a:lnTo>
                  <a:pt x="138" y="170"/>
                </a:lnTo>
                <a:lnTo>
                  <a:pt x="136" y="170"/>
                </a:lnTo>
                <a:lnTo>
                  <a:pt x="136" y="170"/>
                </a:lnTo>
                <a:lnTo>
                  <a:pt x="134" y="170"/>
                </a:lnTo>
                <a:lnTo>
                  <a:pt x="134" y="170"/>
                </a:lnTo>
                <a:lnTo>
                  <a:pt x="132" y="170"/>
                </a:lnTo>
                <a:lnTo>
                  <a:pt x="132" y="170"/>
                </a:lnTo>
                <a:lnTo>
                  <a:pt x="132" y="168"/>
                </a:lnTo>
                <a:lnTo>
                  <a:pt x="130" y="168"/>
                </a:lnTo>
                <a:lnTo>
                  <a:pt x="130" y="168"/>
                </a:lnTo>
                <a:lnTo>
                  <a:pt x="130" y="166"/>
                </a:lnTo>
                <a:lnTo>
                  <a:pt x="130" y="164"/>
                </a:lnTo>
                <a:lnTo>
                  <a:pt x="132" y="162"/>
                </a:lnTo>
                <a:lnTo>
                  <a:pt x="132" y="156"/>
                </a:lnTo>
                <a:lnTo>
                  <a:pt x="132" y="154"/>
                </a:lnTo>
                <a:lnTo>
                  <a:pt x="132" y="154"/>
                </a:lnTo>
                <a:lnTo>
                  <a:pt x="132" y="150"/>
                </a:lnTo>
                <a:lnTo>
                  <a:pt x="134" y="148"/>
                </a:lnTo>
                <a:lnTo>
                  <a:pt x="134" y="146"/>
                </a:lnTo>
                <a:lnTo>
                  <a:pt x="134" y="146"/>
                </a:lnTo>
                <a:lnTo>
                  <a:pt x="134" y="144"/>
                </a:lnTo>
                <a:lnTo>
                  <a:pt x="132" y="144"/>
                </a:lnTo>
                <a:lnTo>
                  <a:pt x="132" y="144"/>
                </a:lnTo>
                <a:lnTo>
                  <a:pt x="132" y="142"/>
                </a:lnTo>
                <a:lnTo>
                  <a:pt x="130" y="142"/>
                </a:lnTo>
                <a:lnTo>
                  <a:pt x="130" y="142"/>
                </a:lnTo>
                <a:lnTo>
                  <a:pt x="128" y="140"/>
                </a:lnTo>
                <a:lnTo>
                  <a:pt x="124" y="140"/>
                </a:lnTo>
                <a:lnTo>
                  <a:pt x="124" y="138"/>
                </a:lnTo>
                <a:lnTo>
                  <a:pt x="122" y="138"/>
                </a:lnTo>
                <a:lnTo>
                  <a:pt x="122" y="136"/>
                </a:lnTo>
                <a:lnTo>
                  <a:pt x="122" y="136"/>
                </a:lnTo>
                <a:lnTo>
                  <a:pt x="120" y="132"/>
                </a:lnTo>
                <a:lnTo>
                  <a:pt x="120" y="132"/>
                </a:lnTo>
                <a:lnTo>
                  <a:pt x="120" y="130"/>
                </a:lnTo>
                <a:lnTo>
                  <a:pt x="118" y="128"/>
                </a:lnTo>
                <a:lnTo>
                  <a:pt x="118" y="128"/>
                </a:lnTo>
                <a:lnTo>
                  <a:pt x="116" y="128"/>
                </a:lnTo>
                <a:lnTo>
                  <a:pt x="116" y="128"/>
                </a:lnTo>
                <a:lnTo>
                  <a:pt x="114" y="128"/>
                </a:lnTo>
                <a:lnTo>
                  <a:pt x="112" y="128"/>
                </a:lnTo>
                <a:lnTo>
                  <a:pt x="110" y="128"/>
                </a:lnTo>
                <a:lnTo>
                  <a:pt x="110" y="128"/>
                </a:lnTo>
                <a:lnTo>
                  <a:pt x="110" y="128"/>
                </a:lnTo>
                <a:lnTo>
                  <a:pt x="108" y="126"/>
                </a:lnTo>
                <a:lnTo>
                  <a:pt x="108" y="126"/>
                </a:lnTo>
                <a:lnTo>
                  <a:pt x="108" y="126"/>
                </a:lnTo>
                <a:lnTo>
                  <a:pt x="108" y="124"/>
                </a:lnTo>
                <a:lnTo>
                  <a:pt x="108" y="124"/>
                </a:lnTo>
                <a:lnTo>
                  <a:pt x="110" y="122"/>
                </a:lnTo>
                <a:lnTo>
                  <a:pt x="110" y="122"/>
                </a:lnTo>
                <a:lnTo>
                  <a:pt x="110" y="120"/>
                </a:lnTo>
                <a:lnTo>
                  <a:pt x="110" y="118"/>
                </a:lnTo>
                <a:lnTo>
                  <a:pt x="110" y="118"/>
                </a:lnTo>
                <a:lnTo>
                  <a:pt x="110" y="118"/>
                </a:lnTo>
                <a:lnTo>
                  <a:pt x="108" y="118"/>
                </a:lnTo>
                <a:lnTo>
                  <a:pt x="108" y="116"/>
                </a:lnTo>
                <a:lnTo>
                  <a:pt x="106" y="116"/>
                </a:lnTo>
                <a:lnTo>
                  <a:pt x="106" y="116"/>
                </a:lnTo>
                <a:lnTo>
                  <a:pt x="102" y="114"/>
                </a:lnTo>
                <a:lnTo>
                  <a:pt x="100" y="114"/>
                </a:lnTo>
                <a:lnTo>
                  <a:pt x="94" y="112"/>
                </a:lnTo>
                <a:lnTo>
                  <a:pt x="90" y="112"/>
                </a:lnTo>
                <a:lnTo>
                  <a:pt x="90" y="112"/>
                </a:lnTo>
                <a:lnTo>
                  <a:pt x="88" y="112"/>
                </a:lnTo>
                <a:lnTo>
                  <a:pt x="88" y="110"/>
                </a:lnTo>
                <a:lnTo>
                  <a:pt x="86" y="108"/>
                </a:lnTo>
                <a:lnTo>
                  <a:pt x="82" y="106"/>
                </a:lnTo>
                <a:lnTo>
                  <a:pt x="78" y="102"/>
                </a:lnTo>
                <a:lnTo>
                  <a:pt x="74" y="100"/>
                </a:lnTo>
                <a:lnTo>
                  <a:pt x="70" y="96"/>
                </a:lnTo>
                <a:lnTo>
                  <a:pt x="68" y="94"/>
                </a:lnTo>
                <a:lnTo>
                  <a:pt x="66" y="92"/>
                </a:lnTo>
                <a:lnTo>
                  <a:pt x="62" y="90"/>
                </a:lnTo>
                <a:lnTo>
                  <a:pt x="60" y="88"/>
                </a:lnTo>
                <a:lnTo>
                  <a:pt x="60" y="88"/>
                </a:lnTo>
                <a:lnTo>
                  <a:pt x="58" y="86"/>
                </a:lnTo>
                <a:lnTo>
                  <a:pt x="58" y="86"/>
                </a:lnTo>
                <a:lnTo>
                  <a:pt x="58" y="84"/>
                </a:lnTo>
                <a:lnTo>
                  <a:pt x="56" y="82"/>
                </a:lnTo>
                <a:lnTo>
                  <a:pt x="56" y="80"/>
                </a:lnTo>
                <a:lnTo>
                  <a:pt x="56" y="78"/>
                </a:lnTo>
                <a:lnTo>
                  <a:pt x="54" y="74"/>
                </a:lnTo>
                <a:lnTo>
                  <a:pt x="54" y="70"/>
                </a:lnTo>
                <a:lnTo>
                  <a:pt x="54" y="68"/>
                </a:lnTo>
                <a:lnTo>
                  <a:pt x="54" y="66"/>
                </a:lnTo>
                <a:lnTo>
                  <a:pt x="52" y="64"/>
                </a:lnTo>
                <a:lnTo>
                  <a:pt x="52" y="62"/>
                </a:lnTo>
                <a:lnTo>
                  <a:pt x="52" y="62"/>
                </a:lnTo>
                <a:lnTo>
                  <a:pt x="50" y="60"/>
                </a:lnTo>
                <a:lnTo>
                  <a:pt x="50" y="58"/>
                </a:lnTo>
                <a:lnTo>
                  <a:pt x="48" y="58"/>
                </a:lnTo>
                <a:lnTo>
                  <a:pt x="46" y="58"/>
                </a:lnTo>
                <a:lnTo>
                  <a:pt x="44" y="56"/>
                </a:lnTo>
                <a:lnTo>
                  <a:pt x="42" y="56"/>
                </a:lnTo>
                <a:lnTo>
                  <a:pt x="40" y="56"/>
                </a:lnTo>
                <a:lnTo>
                  <a:pt x="36" y="56"/>
                </a:lnTo>
                <a:lnTo>
                  <a:pt x="34" y="56"/>
                </a:lnTo>
                <a:lnTo>
                  <a:pt x="34" y="56"/>
                </a:lnTo>
                <a:lnTo>
                  <a:pt x="34" y="56"/>
                </a:lnTo>
                <a:lnTo>
                  <a:pt x="32" y="56"/>
                </a:lnTo>
                <a:lnTo>
                  <a:pt x="32" y="56"/>
                </a:lnTo>
                <a:lnTo>
                  <a:pt x="32" y="58"/>
                </a:lnTo>
                <a:lnTo>
                  <a:pt x="32" y="58"/>
                </a:lnTo>
                <a:lnTo>
                  <a:pt x="32" y="60"/>
                </a:lnTo>
                <a:lnTo>
                  <a:pt x="32" y="62"/>
                </a:lnTo>
                <a:lnTo>
                  <a:pt x="30" y="62"/>
                </a:lnTo>
                <a:lnTo>
                  <a:pt x="30" y="64"/>
                </a:lnTo>
                <a:lnTo>
                  <a:pt x="30" y="64"/>
                </a:lnTo>
                <a:lnTo>
                  <a:pt x="30" y="64"/>
                </a:lnTo>
                <a:lnTo>
                  <a:pt x="28" y="64"/>
                </a:lnTo>
                <a:lnTo>
                  <a:pt x="28" y="64"/>
                </a:lnTo>
                <a:lnTo>
                  <a:pt x="26" y="64"/>
                </a:lnTo>
                <a:lnTo>
                  <a:pt x="26" y="66"/>
                </a:lnTo>
                <a:lnTo>
                  <a:pt x="22" y="66"/>
                </a:lnTo>
                <a:lnTo>
                  <a:pt x="20" y="66"/>
                </a:lnTo>
                <a:lnTo>
                  <a:pt x="14" y="64"/>
                </a:lnTo>
                <a:lnTo>
                  <a:pt x="12" y="6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7" name="Freeform 290"/>
          <p:cNvSpPr>
            <a:spLocks/>
          </p:cNvSpPr>
          <p:nvPr/>
        </p:nvSpPr>
        <p:spPr bwMode="auto">
          <a:xfrm>
            <a:off x="4421634" y="3215517"/>
            <a:ext cx="301381" cy="294453"/>
          </a:xfrm>
          <a:custGeom>
            <a:avLst/>
            <a:gdLst>
              <a:gd name="T0" fmla="*/ 14 w 174"/>
              <a:gd name="T1" fmla="*/ 58 h 170"/>
              <a:gd name="T2" fmla="*/ 10 w 174"/>
              <a:gd name="T3" fmla="*/ 54 h 170"/>
              <a:gd name="T4" fmla="*/ 2 w 174"/>
              <a:gd name="T5" fmla="*/ 50 h 170"/>
              <a:gd name="T6" fmla="*/ 0 w 174"/>
              <a:gd name="T7" fmla="*/ 40 h 170"/>
              <a:gd name="T8" fmla="*/ 4 w 174"/>
              <a:gd name="T9" fmla="*/ 32 h 170"/>
              <a:gd name="T10" fmla="*/ 6 w 174"/>
              <a:gd name="T11" fmla="*/ 20 h 170"/>
              <a:gd name="T12" fmla="*/ 16 w 174"/>
              <a:gd name="T13" fmla="*/ 16 h 170"/>
              <a:gd name="T14" fmla="*/ 24 w 174"/>
              <a:gd name="T15" fmla="*/ 12 h 170"/>
              <a:gd name="T16" fmla="*/ 26 w 174"/>
              <a:gd name="T17" fmla="*/ 10 h 170"/>
              <a:gd name="T18" fmla="*/ 30 w 174"/>
              <a:gd name="T19" fmla="*/ 16 h 170"/>
              <a:gd name="T20" fmla="*/ 32 w 174"/>
              <a:gd name="T21" fmla="*/ 16 h 170"/>
              <a:gd name="T22" fmla="*/ 36 w 174"/>
              <a:gd name="T23" fmla="*/ 12 h 170"/>
              <a:gd name="T24" fmla="*/ 42 w 174"/>
              <a:gd name="T25" fmla="*/ 14 h 170"/>
              <a:gd name="T26" fmla="*/ 46 w 174"/>
              <a:gd name="T27" fmla="*/ 4 h 170"/>
              <a:gd name="T28" fmla="*/ 54 w 174"/>
              <a:gd name="T29" fmla="*/ 6 h 170"/>
              <a:gd name="T30" fmla="*/ 70 w 174"/>
              <a:gd name="T31" fmla="*/ 6 h 170"/>
              <a:gd name="T32" fmla="*/ 80 w 174"/>
              <a:gd name="T33" fmla="*/ 0 h 170"/>
              <a:gd name="T34" fmla="*/ 84 w 174"/>
              <a:gd name="T35" fmla="*/ 2 h 170"/>
              <a:gd name="T36" fmla="*/ 86 w 174"/>
              <a:gd name="T37" fmla="*/ 26 h 170"/>
              <a:gd name="T38" fmla="*/ 82 w 174"/>
              <a:gd name="T39" fmla="*/ 38 h 170"/>
              <a:gd name="T40" fmla="*/ 80 w 174"/>
              <a:gd name="T41" fmla="*/ 48 h 170"/>
              <a:gd name="T42" fmla="*/ 86 w 174"/>
              <a:gd name="T43" fmla="*/ 52 h 170"/>
              <a:gd name="T44" fmla="*/ 92 w 174"/>
              <a:gd name="T45" fmla="*/ 62 h 170"/>
              <a:gd name="T46" fmla="*/ 104 w 174"/>
              <a:gd name="T47" fmla="*/ 80 h 170"/>
              <a:gd name="T48" fmla="*/ 120 w 174"/>
              <a:gd name="T49" fmla="*/ 98 h 170"/>
              <a:gd name="T50" fmla="*/ 130 w 174"/>
              <a:gd name="T51" fmla="*/ 102 h 170"/>
              <a:gd name="T52" fmla="*/ 138 w 174"/>
              <a:gd name="T53" fmla="*/ 100 h 170"/>
              <a:gd name="T54" fmla="*/ 142 w 174"/>
              <a:gd name="T55" fmla="*/ 100 h 170"/>
              <a:gd name="T56" fmla="*/ 142 w 174"/>
              <a:gd name="T57" fmla="*/ 106 h 170"/>
              <a:gd name="T58" fmla="*/ 150 w 174"/>
              <a:gd name="T59" fmla="*/ 114 h 170"/>
              <a:gd name="T60" fmla="*/ 154 w 174"/>
              <a:gd name="T61" fmla="*/ 122 h 170"/>
              <a:gd name="T62" fmla="*/ 170 w 174"/>
              <a:gd name="T63" fmla="*/ 134 h 170"/>
              <a:gd name="T64" fmla="*/ 174 w 174"/>
              <a:gd name="T65" fmla="*/ 140 h 170"/>
              <a:gd name="T66" fmla="*/ 170 w 174"/>
              <a:gd name="T67" fmla="*/ 142 h 170"/>
              <a:gd name="T68" fmla="*/ 164 w 174"/>
              <a:gd name="T69" fmla="*/ 142 h 170"/>
              <a:gd name="T70" fmla="*/ 156 w 174"/>
              <a:gd name="T71" fmla="*/ 134 h 170"/>
              <a:gd name="T72" fmla="*/ 150 w 174"/>
              <a:gd name="T73" fmla="*/ 136 h 170"/>
              <a:gd name="T74" fmla="*/ 144 w 174"/>
              <a:gd name="T75" fmla="*/ 142 h 170"/>
              <a:gd name="T76" fmla="*/ 148 w 174"/>
              <a:gd name="T77" fmla="*/ 150 h 170"/>
              <a:gd name="T78" fmla="*/ 150 w 174"/>
              <a:gd name="T79" fmla="*/ 156 h 170"/>
              <a:gd name="T80" fmla="*/ 144 w 174"/>
              <a:gd name="T81" fmla="*/ 162 h 170"/>
              <a:gd name="T82" fmla="*/ 140 w 174"/>
              <a:gd name="T83" fmla="*/ 170 h 170"/>
              <a:gd name="T84" fmla="*/ 134 w 174"/>
              <a:gd name="T85" fmla="*/ 170 h 170"/>
              <a:gd name="T86" fmla="*/ 130 w 174"/>
              <a:gd name="T87" fmla="*/ 166 h 170"/>
              <a:gd name="T88" fmla="*/ 132 w 174"/>
              <a:gd name="T89" fmla="*/ 150 h 170"/>
              <a:gd name="T90" fmla="*/ 132 w 174"/>
              <a:gd name="T91" fmla="*/ 144 h 170"/>
              <a:gd name="T92" fmla="*/ 124 w 174"/>
              <a:gd name="T93" fmla="*/ 138 h 170"/>
              <a:gd name="T94" fmla="*/ 120 w 174"/>
              <a:gd name="T95" fmla="*/ 130 h 170"/>
              <a:gd name="T96" fmla="*/ 112 w 174"/>
              <a:gd name="T97" fmla="*/ 128 h 170"/>
              <a:gd name="T98" fmla="*/ 108 w 174"/>
              <a:gd name="T99" fmla="*/ 126 h 170"/>
              <a:gd name="T100" fmla="*/ 110 w 174"/>
              <a:gd name="T101" fmla="*/ 118 h 170"/>
              <a:gd name="T102" fmla="*/ 106 w 174"/>
              <a:gd name="T103" fmla="*/ 116 h 170"/>
              <a:gd name="T104" fmla="*/ 88 w 174"/>
              <a:gd name="T105" fmla="*/ 112 h 170"/>
              <a:gd name="T106" fmla="*/ 70 w 174"/>
              <a:gd name="T107" fmla="*/ 96 h 170"/>
              <a:gd name="T108" fmla="*/ 58 w 174"/>
              <a:gd name="T109" fmla="*/ 86 h 170"/>
              <a:gd name="T110" fmla="*/ 54 w 174"/>
              <a:gd name="T111" fmla="*/ 74 h 170"/>
              <a:gd name="T112" fmla="*/ 52 w 174"/>
              <a:gd name="T113" fmla="*/ 62 h 170"/>
              <a:gd name="T114" fmla="*/ 42 w 174"/>
              <a:gd name="T115" fmla="*/ 56 h 170"/>
              <a:gd name="T116" fmla="*/ 32 w 174"/>
              <a:gd name="T117" fmla="*/ 56 h 170"/>
              <a:gd name="T118" fmla="*/ 30 w 174"/>
              <a:gd name="T119" fmla="*/ 62 h 170"/>
              <a:gd name="T120" fmla="*/ 26 w 174"/>
              <a:gd name="T121"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 h="170">
                <a:moveTo>
                  <a:pt x="12" y="64"/>
                </a:moveTo>
                <a:lnTo>
                  <a:pt x="12" y="64"/>
                </a:lnTo>
                <a:lnTo>
                  <a:pt x="12" y="64"/>
                </a:lnTo>
                <a:lnTo>
                  <a:pt x="12" y="60"/>
                </a:lnTo>
                <a:lnTo>
                  <a:pt x="14" y="58"/>
                </a:lnTo>
                <a:lnTo>
                  <a:pt x="14" y="58"/>
                </a:lnTo>
                <a:lnTo>
                  <a:pt x="12" y="56"/>
                </a:lnTo>
                <a:lnTo>
                  <a:pt x="12" y="56"/>
                </a:lnTo>
                <a:lnTo>
                  <a:pt x="12" y="54"/>
                </a:lnTo>
                <a:lnTo>
                  <a:pt x="12" y="54"/>
                </a:lnTo>
                <a:lnTo>
                  <a:pt x="12" y="54"/>
                </a:lnTo>
                <a:lnTo>
                  <a:pt x="10" y="54"/>
                </a:lnTo>
                <a:lnTo>
                  <a:pt x="8" y="52"/>
                </a:lnTo>
                <a:lnTo>
                  <a:pt x="6" y="52"/>
                </a:lnTo>
                <a:lnTo>
                  <a:pt x="4" y="52"/>
                </a:lnTo>
                <a:lnTo>
                  <a:pt x="4" y="52"/>
                </a:lnTo>
                <a:lnTo>
                  <a:pt x="2" y="50"/>
                </a:lnTo>
                <a:lnTo>
                  <a:pt x="2" y="50"/>
                </a:lnTo>
                <a:lnTo>
                  <a:pt x="2" y="50"/>
                </a:lnTo>
                <a:lnTo>
                  <a:pt x="0" y="48"/>
                </a:lnTo>
                <a:lnTo>
                  <a:pt x="0" y="46"/>
                </a:lnTo>
                <a:lnTo>
                  <a:pt x="0" y="44"/>
                </a:lnTo>
                <a:lnTo>
                  <a:pt x="0" y="44"/>
                </a:lnTo>
                <a:lnTo>
                  <a:pt x="0" y="40"/>
                </a:lnTo>
                <a:lnTo>
                  <a:pt x="0" y="38"/>
                </a:lnTo>
                <a:lnTo>
                  <a:pt x="0" y="38"/>
                </a:lnTo>
                <a:lnTo>
                  <a:pt x="0" y="36"/>
                </a:lnTo>
                <a:lnTo>
                  <a:pt x="0" y="34"/>
                </a:lnTo>
                <a:lnTo>
                  <a:pt x="0" y="34"/>
                </a:lnTo>
                <a:lnTo>
                  <a:pt x="4" y="32"/>
                </a:lnTo>
                <a:lnTo>
                  <a:pt x="4" y="30"/>
                </a:lnTo>
                <a:lnTo>
                  <a:pt x="6" y="28"/>
                </a:lnTo>
                <a:lnTo>
                  <a:pt x="6" y="28"/>
                </a:lnTo>
                <a:lnTo>
                  <a:pt x="6" y="26"/>
                </a:lnTo>
                <a:lnTo>
                  <a:pt x="6" y="24"/>
                </a:lnTo>
                <a:lnTo>
                  <a:pt x="6" y="20"/>
                </a:lnTo>
                <a:lnTo>
                  <a:pt x="6" y="18"/>
                </a:lnTo>
                <a:lnTo>
                  <a:pt x="6" y="16"/>
                </a:lnTo>
                <a:lnTo>
                  <a:pt x="8" y="16"/>
                </a:lnTo>
                <a:lnTo>
                  <a:pt x="12" y="16"/>
                </a:lnTo>
                <a:lnTo>
                  <a:pt x="14" y="16"/>
                </a:lnTo>
                <a:lnTo>
                  <a:pt x="16" y="16"/>
                </a:lnTo>
                <a:lnTo>
                  <a:pt x="18" y="16"/>
                </a:lnTo>
                <a:lnTo>
                  <a:pt x="20" y="16"/>
                </a:lnTo>
                <a:lnTo>
                  <a:pt x="20" y="16"/>
                </a:lnTo>
                <a:lnTo>
                  <a:pt x="22" y="14"/>
                </a:lnTo>
                <a:lnTo>
                  <a:pt x="22" y="12"/>
                </a:lnTo>
                <a:lnTo>
                  <a:pt x="24" y="12"/>
                </a:lnTo>
                <a:lnTo>
                  <a:pt x="24" y="10"/>
                </a:lnTo>
                <a:lnTo>
                  <a:pt x="26" y="10"/>
                </a:lnTo>
                <a:lnTo>
                  <a:pt x="26" y="10"/>
                </a:lnTo>
                <a:lnTo>
                  <a:pt x="26" y="10"/>
                </a:lnTo>
                <a:lnTo>
                  <a:pt x="26" y="10"/>
                </a:lnTo>
                <a:lnTo>
                  <a:pt x="26" y="10"/>
                </a:lnTo>
                <a:lnTo>
                  <a:pt x="28" y="12"/>
                </a:lnTo>
                <a:lnTo>
                  <a:pt x="28" y="12"/>
                </a:lnTo>
                <a:lnTo>
                  <a:pt x="28" y="14"/>
                </a:lnTo>
                <a:lnTo>
                  <a:pt x="28" y="14"/>
                </a:lnTo>
                <a:lnTo>
                  <a:pt x="30" y="16"/>
                </a:lnTo>
                <a:lnTo>
                  <a:pt x="30" y="16"/>
                </a:lnTo>
                <a:lnTo>
                  <a:pt x="30" y="16"/>
                </a:lnTo>
                <a:lnTo>
                  <a:pt x="32" y="16"/>
                </a:lnTo>
                <a:lnTo>
                  <a:pt x="32" y="16"/>
                </a:lnTo>
                <a:lnTo>
                  <a:pt x="32" y="16"/>
                </a:lnTo>
                <a:lnTo>
                  <a:pt x="32" y="16"/>
                </a:lnTo>
                <a:lnTo>
                  <a:pt x="32" y="16"/>
                </a:lnTo>
                <a:lnTo>
                  <a:pt x="34" y="14"/>
                </a:lnTo>
                <a:lnTo>
                  <a:pt x="34" y="12"/>
                </a:lnTo>
                <a:lnTo>
                  <a:pt x="34" y="12"/>
                </a:lnTo>
                <a:lnTo>
                  <a:pt x="36" y="12"/>
                </a:lnTo>
                <a:lnTo>
                  <a:pt x="36" y="12"/>
                </a:lnTo>
                <a:lnTo>
                  <a:pt x="36" y="12"/>
                </a:lnTo>
                <a:lnTo>
                  <a:pt x="36" y="12"/>
                </a:lnTo>
                <a:lnTo>
                  <a:pt x="38" y="12"/>
                </a:lnTo>
                <a:lnTo>
                  <a:pt x="40" y="14"/>
                </a:lnTo>
                <a:lnTo>
                  <a:pt x="40" y="14"/>
                </a:lnTo>
                <a:lnTo>
                  <a:pt x="42" y="14"/>
                </a:lnTo>
                <a:lnTo>
                  <a:pt x="42" y="14"/>
                </a:lnTo>
                <a:lnTo>
                  <a:pt x="42" y="12"/>
                </a:lnTo>
                <a:lnTo>
                  <a:pt x="42" y="12"/>
                </a:lnTo>
                <a:lnTo>
                  <a:pt x="44" y="12"/>
                </a:lnTo>
                <a:lnTo>
                  <a:pt x="44" y="10"/>
                </a:lnTo>
                <a:lnTo>
                  <a:pt x="44" y="8"/>
                </a:lnTo>
                <a:lnTo>
                  <a:pt x="46" y="4"/>
                </a:lnTo>
                <a:lnTo>
                  <a:pt x="46" y="2"/>
                </a:lnTo>
                <a:lnTo>
                  <a:pt x="48" y="4"/>
                </a:lnTo>
                <a:lnTo>
                  <a:pt x="50" y="4"/>
                </a:lnTo>
                <a:lnTo>
                  <a:pt x="52" y="6"/>
                </a:lnTo>
                <a:lnTo>
                  <a:pt x="52" y="6"/>
                </a:lnTo>
                <a:lnTo>
                  <a:pt x="54" y="6"/>
                </a:lnTo>
                <a:lnTo>
                  <a:pt x="56" y="6"/>
                </a:lnTo>
                <a:lnTo>
                  <a:pt x="60" y="6"/>
                </a:lnTo>
                <a:lnTo>
                  <a:pt x="64" y="6"/>
                </a:lnTo>
                <a:lnTo>
                  <a:pt x="66" y="6"/>
                </a:lnTo>
                <a:lnTo>
                  <a:pt x="68" y="6"/>
                </a:lnTo>
                <a:lnTo>
                  <a:pt x="70" y="6"/>
                </a:lnTo>
                <a:lnTo>
                  <a:pt x="70" y="4"/>
                </a:lnTo>
                <a:lnTo>
                  <a:pt x="74" y="2"/>
                </a:lnTo>
                <a:lnTo>
                  <a:pt x="76" y="0"/>
                </a:lnTo>
                <a:lnTo>
                  <a:pt x="78" y="0"/>
                </a:lnTo>
                <a:lnTo>
                  <a:pt x="78" y="0"/>
                </a:lnTo>
                <a:lnTo>
                  <a:pt x="80" y="0"/>
                </a:lnTo>
                <a:lnTo>
                  <a:pt x="80" y="0"/>
                </a:lnTo>
                <a:lnTo>
                  <a:pt x="80" y="0"/>
                </a:lnTo>
                <a:lnTo>
                  <a:pt x="82" y="0"/>
                </a:lnTo>
                <a:lnTo>
                  <a:pt x="82" y="0"/>
                </a:lnTo>
                <a:lnTo>
                  <a:pt x="84" y="2"/>
                </a:lnTo>
                <a:lnTo>
                  <a:pt x="84" y="2"/>
                </a:lnTo>
                <a:lnTo>
                  <a:pt x="86" y="4"/>
                </a:lnTo>
                <a:lnTo>
                  <a:pt x="88" y="8"/>
                </a:lnTo>
                <a:lnTo>
                  <a:pt x="90" y="10"/>
                </a:lnTo>
                <a:lnTo>
                  <a:pt x="92" y="20"/>
                </a:lnTo>
                <a:lnTo>
                  <a:pt x="90" y="24"/>
                </a:lnTo>
                <a:lnTo>
                  <a:pt x="86" y="26"/>
                </a:lnTo>
                <a:lnTo>
                  <a:pt x="86" y="26"/>
                </a:lnTo>
                <a:lnTo>
                  <a:pt x="84" y="28"/>
                </a:lnTo>
                <a:lnTo>
                  <a:pt x="84" y="28"/>
                </a:lnTo>
                <a:lnTo>
                  <a:pt x="84" y="30"/>
                </a:lnTo>
                <a:lnTo>
                  <a:pt x="82" y="34"/>
                </a:lnTo>
                <a:lnTo>
                  <a:pt x="82" y="38"/>
                </a:lnTo>
                <a:lnTo>
                  <a:pt x="80" y="38"/>
                </a:lnTo>
                <a:lnTo>
                  <a:pt x="80" y="40"/>
                </a:lnTo>
                <a:lnTo>
                  <a:pt x="80" y="42"/>
                </a:lnTo>
                <a:lnTo>
                  <a:pt x="80" y="46"/>
                </a:lnTo>
                <a:lnTo>
                  <a:pt x="80" y="46"/>
                </a:lnTo>
                <a:lnTo>
                  <a:pt x="80" y="48"/>
                </a:lnTo>
                <a:lnTo>
                  <a:pt x="82" y="50"/>
                </a:lnTo>
                <a:lnTo>
                  <a:pt x="82" y="50"/>
                </a:lnTo>
                <a:lnTo>
                  <a:pt x="82" y="50"/>
                </a:lnTo>
                <a:lnTo>
                  <a:pt x="82" y="52"/>
                </a:lnTo>
                <a:lnTo>
                  <a:pt x="84" y="52"/>
                </a:lnTo>
                <a:lnTo>
                  <a:pt x="86" y="52"/>
                </a:lnTo>
                <a:lnTo>
                  <a:pt x="88" y="54"/>
                </a:lnTo>
                <a:lnTo>
                  <a:pt x="88" y="54"/>
                </a:lnTo>
                <a:lnTo>
                  <a:pt x="90" y="56"/>
                </a:lnTo>
                <a:lnTo>
                  <a:pt x="90" y="58"/>
                </a:lnTo>
                <a:lnTo>
                  <a:pt x="92" y="60"/>
                </a:lnTo>
                <a:lnTo>
                  <a:pt x="92" y="62"/>
                </a:lnTo>
                <a:lnTo>
                  <a:pt x="94" y="66"/>
                </a:lnTo>
                <a:lnTo>
                  <a:pt x="96" y="68"/>
                </a:lnTo>
                <a:lnTo>
                  <a:pt x="96" y="68"/>
                </a:lnTo>
                <a:lnTo>
                  <a:pt x="98" y="72"/>
                </a:lnTo>
                <a:lnTo>
                  <a:pt x="102" y="76"/>
                </a:lnTo>
                <a:lnTo>
                  <a:pt x="104" y="80"/>
                </a:lnTo>
                <a:lnTo>
                  <a:pt x="108" y="84"/>
                </a:lnTo>
                <a:lnTo>
                  <a:pt x="110" y="88"/>
                </a:lnTo>
                <a:lnTo>
                  <a:pt x="112" y="90"/>
                </a:lnTo>
                <a:lnTo>
                  <a:pt x="116" y="94"/>
                </a:lnTo>
                <a:lnTo>
                  <a:pt x="118" y="96"/>
                </a:lnTo>
                <a:lnTo>
                  <a:pt x="120" y="98"/>
                </a:lnTo>
                <a:lnTo>
                  <a:pt x="122" y="100"/>
                </a:lnTo>
                <a:lnTo>
                  <a:pt x="124" y="100"/>
                </a:lnTo>
                <a:lnTo>
                  <a:pt x="124" y="102"/>
                </a:lnTo>
                <a:lnTo>
                  <a:pt x="126" y="102"/>
                </a:lnTo>
                <a:lnTo>
                  <a:pt x="126" y="102"/>
                </a:lnTo>
                <a:lnTo>
                  <a:pt x="130" y="102"/>
                </a:lnTo>
                <a:lnTo>
                  <a:pt x="132" y="102"/>
                </a:lnTo>
                <a:lnTo>
                  <a:pt x="134" y="102"/>
                </a:lnTo>
                <a:lnTo>
                  <a:pt x="134" y="102"/>
                </a:lnTo>
                <a:lnTo>
                  <a:pt x="136" y="102"/>
                </a:lnTo>
                <a:lnTo>
                  <a:pt x="138" y="100"/>
                </a:lnTo>
                <a:lnTo>
                  <a:pt x="138" y="100"/>
                </a:lnTo>
                <a:lnTo>
                  <a:pt x="140" y="100"/>
                </a:lnTo>
                <a:lnTo>
                  <a:pt x="140" y="100"/>
                </a:lnTo>
                <a:lnTo>
                  <a:pt x="140" y="100"/>
                </a:lnTo>
                <a:lnTo>
                  <a:pt x="142" y="100"/>
                </a:lnTo>
                <a:lnTo>
                  <a:pt x="142" y="100"/>
                </a:lnTo>
                <a:lnTo>
                  <a:pt x="142" y="100"/>
                </a:lnTo>
                <a:lnTo>
                  <a:pt x="142" y="102"/>
                </a:lnTo>
                <a:lnTo>
                  <a:pt x="142" y="102"/>
                </a:lnTo>
                <a:lnTo>
                  <a:pt x="142" y="104"/>
                </a:lnTo>
                <a:lnTo>
                  <a:pt x="142" y="104"/>
                </a:lnTo>
                <a:lnTo>
                  <a:pt x="142" y="106"/>
                </a:lnTo>
                <a:lnTo>
                  <a:pt x="142" y="106"/>
                </a:lnTo>
                <a:lnTo>
                  <a:pt x="144" y="106"/>
                </a:lnTo>
                <a:lnTo>
                  <a:pt x="144" y="108"/>
                </a:lnTo>
                <a:lnTo>
                  <a:pt x="146" y="110"/>
                </a:lnTo>
                <a:lnTo>
                  <a:pt x="148" y="112"/>
                </a:lnTo>
                <a:lnTo>
                  <a:pt x="148" y="112"/>
                </a:lnTo>
                <a:lnTo>
                  <a:pt x="150" y="114"/>
                </a:lnTo>
                <a:lnTo>
                  <a:pt x="150" y="116"/>
                </a:lnTo>
                <a:lnTo>
                  <a:pt x="150" y="118"/>
                </a:lnTo>
                <a:lnTo>
                  <a:pt x="152" y="118"/>
                </a:lnTo>
                <a:lnTo>
                  <a:pt x="152" y="120"/>
                </a:lnTo>
                <a:lnTo>
                  <a:pt x="152" y="120"/>
                </a:lnTo>
                <a:lnTo>
                  <a:pt x="154" y="122"/>
                </a:lnTo>
                <a:lnTo>
                  <a:pt x="156" y="122"/>
                </a:lnTo>
                <a:lnTo>
                  <a:pt x="158" y="124"/>
                </a:lnTo>
                <a:lnTo>
                  <a:pt x="162" y="126"/>
                </a:lnTo>
                <a:lnTo>
                  <a:pt x="166" y="130"/>
                </a:lnTo>
                <a:lnTo>
                  <a:pt x="168" y="132"/>
                </a:lnTo>
                <a:lnTo>
                  <a:pt x="170" y="134"/>
                </a:lnTo>
                <a:lnTo>
                  <a:pt x="172" y="136"/>
                </a:lnTo>
                <a:lnTo>
                  <a:pt x="172" y="136"/>
                </a:lnTo>
                <a:lnTo>
                  <a:pt x="172" y="138"/>
                </a:lnTo>
                <a:lnTo>
                  <a:pt x="172" y="138"/>
                </a:lnTo>
                <a:lnTo>
                  <a:pt x="174" y="138"/>
                </a:lnTo>
                <a:lnTo>
                  <a:pt x="174" y="140"/>
                </a:lnTo>
                <a:lnTo>
                  <a:pt x="172" y="140"/>
                </a:lnTo>
                <a:lnTo>
                  <a:pt x="172" y="140"/>
                </a:lnTo>
                <a:lnTo>
                  <a:pt x="172" y="142"/>
                </a:lnTo>
                <a:lnTo>
                  <a:pt x="170" y="142"/>
                </a:lnTo>
                <a:lnTo>
                  <a:pt x="170" y="142"/>
                </a:lnTo>
                <a:lnTo>
                  <a:pt x="170" y="142"/>
                </a:lnTo>
                <a:lnTo>
                  <a:pt x="168" y="142"/>
                </a:lnTo>
                <a:lnTo>
                  <a:pt x="168" y="144"/>
                </a:lnTo>
                <a:lnTo>
                  <a:pt x="166" y="142"/>
                </a:lnTo>
                <a:lnTo>
                  <a:pt x="166" y="142"/>
                </a:lnTo>
                <a:lnTo>
                  <a:pt x="166" y="142"/>
                </a:lnTo>
                <a:lnTo>
                  <a:pt x="164" y="142"/>
                </a:lnTo>
                <a:lnTo>
                  <a:pt x="164" y="140"/>
                </a:lnTo>
                <a:lnTo>
                  <a:pt x="162" y="140"/>
                </a:lnTo>
                <a:lnTo>
                  <a:pt x="160" y="138"/>
                </a:lnTo>
                <a:lnTo>
                  <a:pt x="158" y="136"/>
                </a:lnTo>
                <a:lnTo>
                  <a:pt x="158" y="134"/>
                </a:lnTo>
                <a:lnTo>
                  <a:pt x="156" y="134"/>
                </a:lnTo>
                <a:lnTo>
                  <a:pt x="156" y="134"/>
                </a:lnTo>
                <a:lnTo>
                  <a:pt x="154" y="134"/>
                </a:lnTo>
                <a:lnTo>
                  <a:pt x="154" y="134"/>
                </a:lnTo>
                <a:lnTo>
                  <a:pt x="152" y="134"/>
                </a:lnTo>
                <a:lnTo>
                  <a:pt x="150" y="136"/>
                </a:lnTo>
                <a:lnTo>
                  <a:pt x="150" y="136"/>
                </a:lnTo>
                <a:lnTo>
                  <a:pt x="148" y="136"/>
                </a:lnTo>
                <a:lnTo>
                  <a:pt x="148" y="138"/>
                </a:lnTo>
                <a:lnTo>
                  <a:pt x="146" y="138"/>
                </a:lnTo>
                <a:lnTo>
                  <a:pt x="146" y="138"/>
                </a:lnTo>
                <a:lnTo>
                  <a:pt x="146" y="140"/>
                </a:lnTo>
                <a:lnTo>
                  <a:pt x="144" y="142"/>
                </a:lnTo>
                <a:lnTo>
                  <a:pt x="144" y="144"/>
                </a:lnTo>
                <a:lnTo>
                  <a:pt x="144" y="146"/>
                </a:lnTo>
                <a:lnTo>
                  <a:pt x="144" y="146"/>
                </a:lnTo>
                <a:lnTo>
                  <a:pt x="144" y="146"/>
                </a:lnTo>
                <a:lnTo>
                  <a:pt x="146" y="148"/>
                </a:lnTo>
                <a:lnTo>
                  <a:pt x="148" y="150"/>
                </a:lnTo>
                <a:lnTo>
                  <a:pt x="148" y="152"/>
                </a:lnTo>
                <a:lnTo>
                  <a:pt x="148" y="154"/>
                </a:lnTo>
                <a:lnTo>
                  <a:pt x="150" y="154"/>
                </a:lnTo>
                <a:lnTo>
                  <a:pt x="150" y="156"/>
                </a:lnTo>
                <a:lnTo>
                  <a:pt x="150" y="156"/>
                </a:lnTo>
                <a:lnTo>
                  <a:pt x="150" y="156"/>
                </a:lnTo>
                <a:lnTo>
                  <a:pt x="148" y="158"/>
                </a:lnTo>
                <a:lnTo>
                  <a:pt x="148" y="160"/>
                </a:lnTo>
                <a:lnTo>
                  <a:pt x="146" y="160"/>
                </a:lnTo>
                <a:lnTo>
                  <a:pt x="144" y="162"/>
                </a:lnTo>
                <a:lnTo>
                  <a:pt x="144" y="162"/>
                </a:lnTo>
                <a:lnTo>
                  <a:pt x="144" y="162"/>
                </a:lnTo>
                <a:lnTo>
                  <a:pt x="144" y="164"/>
                </a:lnTo>
                <a:lnTo>
                  <a:pt x="142" y="166"/>
                </a:lnTo>
                <a:lnTo>
                  <a:pt x="142" y="168"/>
                </a:lnTo>
                <a:lnTo>
                  <a:pt x="142" y="168"/>
                </a:lnTo>
                <a:lnTo>
                  <a:pt x="140" y="170"/>
                </a:lnTo>
                <a:lnTo>
                  <a:pt x="140" y="170"/>
                </a:lnTo>
                <a:lnTo>
                  <a:pt x="138" y="170"/>
                </a:lnTo>
                <a:lnTo>
                  <a:pt x="138" y="170"/>
                </a:lnTo>
                <a:lnTo>
                  <a:pt x="136" y="170"/>
                </a:lnTo>
                <a:lnTo>
                  <a:pt x="136" y="170"/>
                </a:lnTo>
                <a:lnTo>
                  <a:pt x="134" y="170"/>
                </a:lnTo>
                <a:lnTo>
                  <a:pt x="134" y="170"/>
                </a:lnTo>
                <a:lnTo>
                  <a:pt x="132" y="170"/>
                </a:lnTo>
                <a:lnTo>
                  <a:pt x="132" y="170"/>
                </a:lnTo>
                <a:lnTo>
                  <a:pt x="132" y="168"/>
                </a:lnTo>
                <a:lnTo>
                  <a:pt x="130" y="168"/>
                </a:lnTo>
                <a:lnTo>
                  <a:pt x="130" y="168"/>
                </a:lnTo>
                <a:lnTo>
                  <a:pt x="130" y="166"/>
                </a:lnTo>
                <a:lnTo>
                  <a:pt x="130" y="164"/>
                </a:lnTo>
                <a:lnTo>
                  <a:pt x="132" y="162"/>
                </a:lnTo>
                <a:lnTo>
                  <a:pt x="132" y="156"/>
                </a:lnTo>
                <a:lnTo>
                  <a:pt x="132" y="154"/>
                </a:lnTo>
                <a:lnTo>
                  <a:pt x="132" y="154"/>
                </a:lnTo>
                <a:lnTo>
                  <a:pt x="132" y="150"/>
                </a:lnTo>
                <a:lnTo>
                  <a:pt x="134" y="148"/>
                </a:lnTo>
                <a:lnTo>
                  <a:pt x="134" y="146"/>
                </a:lnTo>
                <a:lnTo>
                  <a:pt x="134" y="146"/>
                </a:lnTo>
                <a:lnTo>
                  <a:pt x="134" y="144"/>
                </a:lnTo>
                <a:lnTo>
                  <a:pt x="132" y="144"/>
                </a:lnTo>
                <a:lnTo>
                  <a:pt x="132" y="144"/>
                </a:lnTo>
                <a:lnTo>
                  <a:pt x="132" y="142"/>
                </a:lnTo>
                <a:lnTo>
                  <a:pt x="130" y="142"/>
                </a:lnTo>
                <a:lnTo>
                  <a:pt x="130" y="142"/>
                </a:lnTo>
                <a:lnTo>
                  <a:pt x="128" y="140"/>
                </a:lnTo>
                <a:lnTo>
                  <a:pt x="124" y="140"/>
                </a:lnTo>
                <a:lnTo>
                  <a:pt x="124" y="138"/>
                </a:lnTo>
                <a:lnTo>
                  <a:pt x="122" y="138"/>
                </a:lnTo>
                <a:lnTo>
                  <a:pt x="122" y="136"/>
                </a:lnTo>
                <a:lnTo>
                  <a:pt x="122" y="136"/>
                </a:lnTo>
                <a:lnTo>
                  <a:pt x="120" y="132"/>
                </a:lnTo>
                <a:lnTo>
                  <a:pt x="120" y="132"/>
                </a:lnTo>
                <a:lnTo>
                  <a:pt x="120" y="130"/>
                </a:lnTo>
                <a:lnTo>
                  <a:pt x="118" y="128"/>
                </a:lnTo>
                <a:lnTo>
                  <a:pt x="118" y="128"/>
                </a:lnTo>
                <a:lnTo>
                  <a:pt x="116" y="128"/>
                </a:lnTo>
                <a:lnTo>
                  <a:pt x="116" y="128"/>
                </a:lnTo>
                <a:lnTo>
                  <a:pt x="114" y="128"/>
                </a:lnTo>
                <a:lnTo>
                  <a:pt x="112" y="128"/>
                </a:lnTo>
                <a:lnTo>
                  <a:pt x="110" y="128"/>
                </a:lnTo>
                <a:lnTo>
                  <a:pt x="110" y="128"/>
                </a:lnTo>
                <a:lnTo>
                  <a:pt x="110" y="128"/>
                </a:lnTo>
                <a:lnTo>
                  <a:pt x="108" y="126"/>
                </a:lnTo>
                <a:lnTo>
                  <a:pt x="108" y="126"/>
                </a:lnTo>
                <a:lnTo>
                  <a:pt x="108" y="126"/>
                </a:lnTo>
                <a:lnTo>
                  <a:pt x="108" y="124"/>
                </a:lnTo>
                <a:lnTo>
                  <a:pt x="108" y="124"/>
                </a:lnTo>
                <a:lnTo>
                  <a:pt x="110" y="122"/>
                </a:lnTo>
                <a:lnTo>
                  <a:pt x="110" y="122"/>
                </a:lnTo>
                <a:lnTo>
                  <a:pt x="110" y="120"/>
                </a:lnTo>
                <a:lnTo>
                  <a:pt x="110" y="118"/>
                </a:lnTo>
                <a:lnTo>
                  <a:pt x="110" y="118"/>
                </a:lnTo>
                <a:lnTo>
                  <a:pt x="110" y="118"/>
                </a:lnTo>
                <a:lnTo>
                  <a:pt x="108" y="118"/>
                </a:lnTo>
                <a:lnTo>
                  <a:pt x="108" y="116"/>
                </a:lnTo>
                <a:lnTo>
                  <a:pt x="106" y="116"/>
                </a:lnTo>
                <a:lnTo>
                  <a:pt x="106" y="116"/>
                </a:lnTo>
                <a:lnTo>
                  <a:pt x="102" y="114"/>
                </a:lnTo>
                <a:lnTo>
                  <a:pt x="100" y="114"/>
                </a:lnTo>
                <a:lnTo>
                  <a:pt x="94" y="112"/>
                </a:lnTo>
                <a:lnTo>
                  <a:pt x="90" y="112"/>
                </a:lnTo>
                <a:lnTo>
                  <a:pt x="90" y="112"/>
                </a:lnTo>
                <a:lnTo>
                  <a:pt x="88" y="112"/>
                </a:lnTo>
                <a:lnTo>
                  <a:pt x="88" y="110"/>
                </a:lnTo>
                <a:lnTo>
                  <a:pt x="86" y="108"/>
                </a:lnTo>
                <a:lnTo>
                  <a:pt x="82" y="106"/>
                </a:lnTo>
                <a:lnTo>
                  <a:pt x="78" y="102"/>
                </a:lnTo>
                <a:lnTo>
                  <a:pt x="74" y="100"/>
                </a:lnTo>
                <a:lnTo>
                  <a:pt x="70" y="96"/>
                </a:lnTo>
                <a:lnTo>
                  <a:pt x="68" y="94"/>
                </a:lnTo>
                <a:lnTo>
                  <a:pt x="66" y="92"/>
                </a:lnTo>
                <a:lnTo>
                  <a:pt x="62" y="90"/>
                </a:lnTo>
                <a:lnTo>
                  <a:pt x="60" y="88"/>
                </a:lnTo>
                <a:lnTo>
                  <a:pt x="60" y="88"/>
                </a:lnTo>
                <a:lnTo>
                  <a:pt x="58" y="86"/>
                </a:lnTo>
                <a:lnTo>
                  <a:pt x="58" y="86"/>
                </a:lnTo>
                <a:lnTo>
                  <a:pt x="58" y="84"/>
                </a:lnTo>
                <a:lnTo>
                  <a:pt x="56" y="82"/>
                </a:lnTo>
                <a:lnTo>
                  <a:pt x="56" y="80"/>
                </a:lnTo>
                <a:lnTo>
                  <a:pt x="56" y="78"/>
                </a:lnTo>
                <a:lnTo>
                  <a:pt x="54" y="74"/>
                </a:lnTo>
                <a:lnTo>
                  <a:pt x="54" y="70"/>
                </a:lnTo>
                <a:lnTo>
                  <a:pt x="54" y="68"/>
                </a:lnTo>
                <a:lnTo>
                  <a:pt x="54" y="66"/>
                </a:lnTo>
                <a:lnTo>
                  <a:pt x="52" y="64"/>
                </a:lnTo>
                <a:lnTo>
                  <a:pt x="52" y="62"/>
                </a:lnTo>
                <a:lnTo>
                  <a:pt x="52" y="62"/>
                </a:lnTo>
                <a:lnTo>
                  <a:pt x="50" y="60"/>
                </a:lnTo>
                <a:lnTo>
                  <a:pt x="50" y="58"/>
                </a:lnTo>
                <a:lnTo>
                  <a:pt x="48" y="58"/>
                </a:lnTo>
                <a:lnTo>
                  <a:pt x="46" y="58"/>
                </a:lnTo>
                <a:lnTo>
                  <a:pt x="44" y="56"/>
                </a:lnTo>
                <a:lnTo>
                  <a:pt x="42" y="56"/>
                </a:lnTo>
                <a:lnTo>
                  <a:pt x="40" y="56"/>
                </a:lnTo>
                <a:lnTo>
                  <a:pt x="36" y="56"/>
                </a:lnTo>
                <a:lnTo>
                  <a:pt x="34" y="56"/>
                </a:lnTo>
                <a:lnTo>
                  <a:pt x="34" y="56"/>
                </a:lnTo>
                <a:lnTo>
                  <a:pt x="34" y="56"/>
                </a:lnTo>
                <a:lnTo>
                  <a:pt x="32" y="56"/>
                </a:lnTo>
                <a:lnTo>
                  <a:pt x="32" y="56"/>
                </a:lnTo>
                <a:lnTo>
                  <a:pt x="32" y="58"/>
                </a:lnTo>
                <a:lnTo>
                  <a:pt x="32" y="58"/>
                </a:lnTo>
                <a:lnTo>
                  <a:pt x="32" y="60"/>
                </a:lnTo>
                <a:lnTo>
                  <a:pt x="32" y="62"/>
                </a:lnTo>
                <a:lnTo>
                  <a:pt x="30" y="62"/>
                </a:lnTo>
                <a:lnTo>
                  <a:pt x="30" y="64"/>
                </a:lnTo>
                <a:lnTo>
                  <a:pt x="30" y="64"/>
                </a:lnTo>
                <a:lnTo>
                  <a:pt x="30" y="64"/>
                </a:lnTo>
                <a:lnTo>
                  <a:pt x="28" y="64"/>
                </a:lnTo>
                <a:lnTo>
                  <a:pt x="28" y="64"/>
                </a:lnTo>
                <a:lnTo>
                  <a:pt x="26" y="64"/>
                </a:lnTo>
                <a:lnTo>
                  <a:pt x="26" y="66"/>
                </a:lnTo>
                <a:lnTo>
                  <a:pt x="22" y="66"/>
                </a:lnTo>
                <a:lnTo>
                  <a:pt x="20" y="66"/>
                </a:lnTo>
                <a:lnTo>
                  <a:pt x="14" y="64"/>
                </a:lnTo>
                <a:lnTo>
                  <a:pt x="12" y="6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8" name="Freeform 291"/>
          <p:cNvSpPr>
            <a:spLocks/>
          </p:cNvSpPr>
          <p:nvPr/>
        </p:nvSpPr>
        <p:spPr bwMode="auto">
          <a:xfrm>
            <a:off x="4470132" y="3423366"/>
            <a:ext cx="34642" cy="58891"/>
          </a:xfrm>
          <a:custGeom>
            <a:avLst/>
            <a:gdLst>
              <a:gd name="T0" fmla="*/ 2 w 20"/>
              <a:gd name="T1" fmla="*/ 4 h 34"/>
              <a:gd name="T2" fmla="*/ 2 w 20"/>
              <a:gd name="T3" fmla="*/ 4 h 34"/>
              <a:gd name="T4" fmla="*/ 2 w 20"/>
              <a:gd name="T5" fmla="*/ 2 h 34"/>
              <a:gd name="T6" fmla="*/ 4 w 20"/>
              <a:gd name="T7" fmla="*/ 2 h 34"/>
              <a:gd name="T8" fmla="*/ 6 w 20"/>
              <a:gd name="T9" fmla="*/ 2 h 34"/>
              <a:gd name="T10" fmla="*/ 10 w 20"/>
              <a:gd name="T11" fmla="*/ 2 h 34"/>
              <a:gd name="T12" fmla="*/ 12 w 20"/>
              <a:gd name="T13" fmla="*/ 0 h 34"/>
              <a:gd name="T14" fmla="*/ 14 w 20"/>
              <a:gd name="T15" fmla="*/ 0 h 34"/>
              <a:gd name="T16" fmla="*/ 16 w 20"/>
              <a:gd name="T17" fmla="*/ 0 h 34"/>
              <a:gd name="T18" fmla="*/ 16 w 20"/>
              <a:gd name="T19" fmla="*/ 0 h 34"/>
              <a:gd name="T20" fmla="*/ 18 w 20"/>
              <a:gd name="T21" fmla="*/ 0 h 34"/>
              <a:gd name="T22" fmla="*/ 18 w 20"/>
              <a:gd name="T23" fmla="*/ 0 h 34"/>
              <a:gd name="T24" fmla="*/ 18 w 20"/>
              <a:gd name="T25" fmla="*/ 0 h 34"/>
              <a:gd name="T26" fmla="*/ 18 w 20"/>
              <a:gd name="T27" fmla="*/ 2 h 34"/>
              <a:gd name="T28" fmla="*/ 18 w 20"/>
              <a:gd name="T29" fmla="*/ 4 h 34"/>
              <a:gd name="T30" fmla="*/ 20 w 20"/>
              <a:gd name="T31" fmla="*/ 4 h 34"/>
              <a:gd name="T32" fmla="*/ 20 w 20"/>
              <a:gd name="T33" fmla="*/ 6 h 34"/>
              <a:gd name="T34" fmla="*/ 20 w 20"/>
              <a:gd name="T35" fmla="*/ 10 h 34"/>
              <a:gd name="T36" fmla="*/ 20 w 20"/>
              <a:gd name="T37" fmla="*/ 14 h 34"/>
              <a:gd name="T38" fmla="*/ 20 w 20"/>
              <a:gd name="T39" fmla="*/ 18 h 34"/>
              <a:gd name="T40" fmla="*/ 18 w 20"/>
              <a:gd name="T41" fmla="*/ 22 h 34"/>
              <a:gd name="T42" fmla="*/ 18 w 20"/>
              <a:gd name="T43" fmla="*/ 24 h 34"/>
              <a:gd name="T44" fmla="*/ 18 w 20"/>
              <a:gd name="T45" fmla="*/ 28 h 34"/>
              <a:gd name="T46" fmla="*/ 18 w 20"/>
              <a:gd name="T47" fmla="*/ 28 h 34"/>
              <a:gd name="T48" fmla="*/ 18 w 20"/>
              <a:gd name="T49" fmla="*/ 30 h 34"/>
              <a:gd name="T50" fmla="*/ 18 w 20"/>
              <a:gd name="T51" fmla="*/ 32 h 34"/>
              <a:gd name="T52" fmla="*/ 18 w 20"/>
              <a:gd name="T53" fmla="*/ 32 h 34"/>
              <a:gd name="T54" fmla="*/ 16 w 20"/>
              <a:gd name="T55" fmla="*/ 34 h 34"/>
              <a:gd name="T56" fmla="*/ 16 w 20"/>
              <a:gd name="T57" fmla="*/ 34 h 34"/>
              <a:gd name="T58" fmla="*/ 14 w 20"/>
              <a:gd name="T59" fmla="*/ 34 h 34"/>
              <a:gd name="T60" fmla="*/ 14 w 20"/>
              <a:gd name="T61" fmla="*/ 34 h 34"/>
              <a:gd name="T62" fmla="*/ 12 w 20"/>
              <a:gd name="T63" fmla="*/ 34 h 34"/>
              <a:gd name="T64" fmla="*/ 10 w 20"/>
              <a:gd name="T65" fmla="*/ 34 h 34"/>
              <a:gd name="T66" fmla="*/ 8 w 20"/>
              <a:gd name="T67" fmla="*/ 34 h 34"/>
              <a:gd name="T68" fmla="*/ 6 w 20"/>
              <a:gd name="T69" fmla="*/ 34 h 34"/>
              <a:gd name="T70" fmla="*/ 4 w 20"/>
              <a:gd name="T71" fmla="*/ 32 h 34"/>
              <a:gd name="T72" fmla="*/ 4 w 20"/>
              <a:gd name="T73" fmla="*/ 32 h 34"/>
              <a:gd name="T74" fmla="*/ 4 w 20"/>
              <a:gd name="T75" fmla="*/ 32 h 34"/>
              <a:gd name="T76" fmla="*/ 4 w 20"/>
              <a:gd name="T77" fmla="*/ 32 h 34"/>
              <a:gd name="T78" fmla="*/ 4 w 20"/>
              <a:gd name="T79" fmla="*/ 30 h 34"/>
              <a:gd name="T80" fmla="*/ 4 w 20"/>
              <a:gd name="T81" fmla="*/ 30 h 34"/>
              <a:gd name="T82" fmla="*/ 4 w 20"/>
              <a:gd name="T83" fmla="*/ 28 h 34"/>
              <a:gd name="T84" fmla="*/ 4 w 20"/>
              <a:gd name="T85" fmla="*/ 26 h 34"/>
              <a:gd name="T86" fmla="*/ 4 w 20"/>
              <a:gd name="T87" fmla="*/ 24 h 34"/>
              <a:gd name="T88" fmla="*/ 4 w 20"/>
              <a:gd name="T89" fmla="*/ 20 h 34"/>
              <a:gd name="T90" fmla="*/ 4 w 20"/>
              <a:gd name="T91" fmla="*/ 16 h 34"/>
              <a:gd name="T92" fmla="*/ 4 w 20"/>
              <a:gd name="T93" fmla="*/ 14 h 34"/>
              <a:gd name="T94" fmla="*/ 2 w 20"/>
              <a:gd name="T95" fmla="*/ 12 h 34"/>
              <a:gd name="T96" fmla="*/ 2 w 20"/>
              <a:gd name="T97" fmla="*/ 12 h 34"/>
              <a:gd name="T98" fmla="*/ 2 w 20"/>
              <a:gd name="T99" fmla="*/ 10 h 34"/>
              <a:gd name="T100" fmla="*/ 0 w 20"/>
              <a:gd name="T101" fmla="*/ 8 h 34"/>
              <a:gd name="T102" fmla="*/ 0 w 20"/>
              <a:gd name="T103" fmla="*/ 8 h 34"/>
              <a:gd name="T104" fmla="*/ 0 w 20"/>
              <a:gd name="T105" fmla="*/ 6 h 34"/>
              <a:gd name="T106" fmla="*/ 2 w 20"/>
              <a:gd name="T107" fmla="*/ 6 h 34"/>
              <a:gd name="T108" fmla="*/ 2 w 20"/>
              <a:gd name="T109" fmla="*/ 4 h 34"/>
              <a:gd name="T110" fmla="*/ 2 w 20"/>
              <a:gd name="T111" fmla="*/ 4 h 34"/>
              <a:gd name="T112" fmla="*/ 2 w 20"/>
              <a:gd name="T11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34">
                <a:moveTo>
                  <a:pt x="2" y="4"/>
                </a:moveTo>
                <a:lnTo>
                  <a:pt x="2" y="4"/>
                </a:lnTo>
                <a:lnTo>
                  <a:pt x="2" y="2"/>
                </a:lnTo>
                <a:lnTo>
                  <a:pt x="4" y="2"/>
                </a:lnTo>
                <a:lnTo>
                  <a:pt x="6" y="2"/>
                </a:lnTo>
                <a:lnTo>
                  <a:pt x="10" y="2"/>
                </a:lnTo>
                <a:lnTo>
                  <a:pt x="12" y="0"/>
                </a:lnTo>
                <a:lnTo>
                  <a:pt x="14" y="0"/>
                </a:lnTo>
                <a:lnTo>
                  <a:pt x="16" y="0"/>
                </a:lnTo>
                <a:lnTo>
                  <a:pt x="16" y="0"/>
                </a:lnTo>
                <a:lnTo>
                  <a:pt x="18" y="0"/>
                </a:lnTo>
                <a:lnTo>
                  <a:pt x="18" y="0"/>
                </a:lnTo>
                <a:lnTo>
                  <a:pt x="18" y="0"/>
                </a:lnTo>
                <a:lnTo>
                  <a:pt x="18" y="2"/>
                </a:lnTo>
                <a:lnTo>
                  <a:pt x="18" y="4"/>
                </a:lnTo>
                <a:lnTo>
                  <a:pt x="20" y="4"/>
                </a:lnTo>
                <a:lnTo>
                  <a:pt x="20" y="6"/>
                </a:lnTo>
                <a:lnTo>
                  <a:pt x="20" y="10"/>
                </a:lnTo>
                <a:lnTo>
                  <a:pt x="20" y="14"/>
                </a:lnTo>
                <a:lnTo>
                  <a:pt x="20" y="18"/>
                </a:lnTo>
                <a:lnTo>
                  <a:pt x="18" y="22"/>
                </a:lnTo>
                <a:lnTo>
                  <a:pt x="18" y="24"/>
                </a:lnTo>
                <a:lnTo>
                  <a:pt x="18" y="28"/>
                </a:lnTo>
                <a:lnTo>
                  <a:pt x="18" y="28"/>
                </a:lnTo>
                <a:lnTo>
                  <a:pt x="18" y="30"/>
                </a:lnTo>
                <a:lnTo>
                  <a:pt x="18" y="32"/>
                </a:lnTo>
                <a:lnTo>
                  <a:pt x="18" y="32"/>
                </a:lnTo>
                <a:lnTo>
                  <a:pt x="16" y="34"/>
                </a:lnTo>
                <a:lnTo>
                  <a:pt x="16" y="34"/>
                </a:lnTo>
                <a:lnTo>
                  <a:pt x="14" y="34"/>
                </a:lnTo>
                <a:lnTo>
                  <a:pt x="14" y="34"/>
                </a:lnTo>
                <a:lnTo>
                  <a:pt x="12" y="34"/>
                </a:lnTo>
                <a:lnTo>
                  <a:pt x="10" y="34"/>
                </a:lnTo>
                <a:lnTo>
                  <a:pt x="8" y="34"/>
                </a:lnTo>
                <a:lnTo>
                  <a:pt x="6" y="34"/>
                </a:lnTo>
                <a:lnTo>
                  <a:pt x="4" y="32"/>
                </a:lnTo>
                <a:lnTo>
                  <a:pt x="4" y="32"/>
                </a:lnTo>
                <a:lnTo>
                  <a:pt x="4" y="32"/>
                </a:lnTo>
                <a:lnTo>
                  <a:pt x="4" y="32"/>
                </a:lnTo>
                <a:lnTo>
                  <a:pt x="4" y="30"/>
                </a:lnTo>
                <a:lnTo>
                  <a:pt x="4" y="30"/>
                </a:lnTo>
                <a:lnTo>
                  <a:pt x="4" y="28"/>
                </a:lnTo>
                <a:lnTo>
                  <a:pt x="4" y="26"/>
                </a:lnTo>
                <a:lnTo>
                  <a:pt x="4" y="24"/>
                </a:lnTo>
                <a:lnTo>
                  <a:pt x="4" y="20"/>
                </a:lnTo>
                <a:lnTo>
                  <a:pt x="4" y="16"/>
                </a:lnTo>
                <a:lnTo>
                  <a:pt x="4" y="14"/>
                </a:lnTo>
                <a:lnTo>
                  <a:pt x="2" y="12"/>
                </a:lnTo>
                <a:lnTo>
                  <a:pt x="2" y="12"/>
                </a:lnTo>
                <a:lnTo>
                  <a:pt x="2" y="10"/>
                </a:lnTo>
                <a:lnTo>
                  <a:pt x="0" y="8"/>
                </a:lnTo>
                <a:lnTo>
                  <a:pt x="0" y="8"/>
                </a:lnTo>
                <a:lnTo>
                  <a:pt x="0" y="6"/>
                </a:lnTo>
                <a:lnTo>
                  <a:pt x="2" y="6"/>
                </a:lnTo>
                <a:lnTo>
                  <a:pt x="2" y="4"/>
                </a:lnTo>
                <a:lnTo>
                  <a:pt x="2" y="4"/>
                </a:lnTo>
                <a:lnTo>
                  <a:pt x="2"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09" name="Freeform 292"/>
          <p:cNvSpPr>
            <a:spLocks/>
          </p:cNvSpPr>
          <p:nvPr/>
        </p:nvSpPr>
        <p:spPr bwMode="auto">
          <a:xfrm>
            <a:off x="4470132" y="3423366"/>
            <a:ext cx="34642" cy="58891"/>
          </a:xfrm>
          <a:custGeom>
            <a:avLst/>
            <a:gdLst>
              <a:gd name="T0" fmla="*/ 2 w 20"/>
              <a:gd name="T1" fmla="*/ 4 h 34"/>
              <a:gd name="T2" fmla="*/ 2 w 20"/>
              <a:gd name="T3" fmla="*/ 4 h 34"/>
              <a:gd name="T4" fmla="*/ 2 w 20"/>
              <a:gd name="T5" fmla="*/ 2 h 34"/>
              <a:gd name="T6" fmla="*/ 4 w 20"/>
              <a:gd name="T7" fmla="*/ 2 h 34"/>
              <a:gd name="T8" fmla="*/ 6 w 20"/>
              <a:gd name="T9" fmla="*/ 2 h 34"/>
              <a:gd name="T10" fmla="*/ 10 w 20"/>
              <a:gd name="T11" fmla="*/ 2 h 34"/>
              <a:gd name="T12" fmla="*/ 12 w 20"/>
              <a:gd name="T13" fmla="*/ 0 h 34"/>
              <a:gd name="T14" fmla="*/ 14 w 20"/>
              <a:gd name="T15" fmla="*/ 0 h 34"/>
              <a:gd name="T16" fmla="*/ 16 w 20"/>
              <a:gd name="T17" fmla="*/ 0 h 34"/>
              <a:gd name="T18" fmla="*/ 16 w 20"/>
              <a:gd name="T19" fmla="*/ 0 h 34"/>
              <a:gd name="T20" fmla="*/ 18 w 20"/>
              <a:gd name="T21" fmla="*/ 0 h 34"/>
              <a:gd name="T22" fmla="*/ 18 w 20"/>
              <a:gd name="T23" fmla="*/ 0 h 34"/>
              <a:gd name="T24" fmla="*/ 18 w 20"/>
              <a:gd name="T25" fmla="*/ 0 h 34"/>
              <a:gd name="T26" fmla="*/ 18 w 20"/>
              <a:gd name="T27" fmla="*/ 2 h 34"/>
              <a:gd name="T28" fmla="*/ 18 w 20"/>
              <a:gd name="T29" fmla="*/ 4 h 34"/>
              <a:gd name="T30" fmla="*/ 20 w 20"/>
              <a:gd name="T31" fmla="*/ 4 h 34"/>
              <a:gd name="T32" fmla="*/ 20 w 20"/>
              <a:gd name="T33" fmla="*/ 6 h 34"/>
              <a:gd name="T34" fmla="*/ 20 w 20"/>
              <a:gd name="T35" fmla="*/ 10 h 34"/>
              <a:gd name="T36" fmla="*/ 20 w 20"/>
              <a:gd name="T37" fmla="*/ 14 h 34"/>
              <a:gd name="T38" fmla="*/ 20 w 20"/>
              <a:gd name="T39" fmla="*/ 18 h 34"/>
              <a:gd name="T40" fmla="*/ 18 w 20"/>
              <a:gd name="T41" fmla="*/ 22 h 34"/>
              <a:gd name="T42" fmla="*/ 18 w 20"/>
              <a:gd name="T43" fmla="*/ 24 h 34"/>
              <a:gd name="T44" fmla="*/ 18 w 20"/>
              <a:gd name="T45" fmla="*/ 28 h 34"/>
              <a:gd name="T46" fmla="*/ 18 w 20"/>
              <a:gd name="T47" fmla="*/ 28 h 34"/>
              <a:gd name="T48" fmla="*/ 18 w 20"/>
              <a:gd name="T49" fmla="*/ 30 h 34"/>
              <a:gd name="T50" fmla="*/ 18 w 20"/>
              <a:gd name="T51" fmla="*/ 32 h 34"/>
              <a:gd name="T52" fmla="*/ 18 w 20"/>
              <a:gd name="T53" fmla="*/ 32 h 34"/>
              <a:gd name="T54" fmla="*/ 16 w 20"/>
              <a:gd name="T55" fmla="*/ 34 h 34"/>
              <a:gd name="T56" fmla="*/ 16 w 20"/>
              <a:gd name="T57" fmla="*/ 34 h 34"/>
              <a:gd name="T58" fmla="*/ 14 w 20"/>
              <a:gd name="T59" fmla="*/ 34 h 34"/>
              <a:gd name="T60" fmla="*/ 14 w 20"/>
              <a:gd name="T61" fmla="*/ 34 h 34"/>
              <a:gd name="T62" fmla="*/ 12 w 20"/>
              <a:gd name="T63" fmla="*/ 34 h 34"/>
              <a:gd name="T64" fmla="*/ 10 w 20"/>
              <a:gd name="T65" fmla="*/ 34 h 34"/>
              <a:gd name="T66" fmla="*/ 8 w 20"/>
              <a:gd name="T67" fmla="*/ 34 h 34"/>
              <a:gd name="T68" fmla="*/ 6 w 20"/>
              <a:gd name="T69" fmla="*/ 34 h 34"/>
              <a:gd name="T70" fmla="*/ 4 w 20"/>
              <a:gd name="T71" fmla="*/ 32 h 34"/>
              <a:gd name="T72" fmla="*/ 4 w 20"/>
              <a:gd name="T73" fmla="*/ 32 h 34"/>
              <a:gd name="T74" fmla="*/ 4 w 20"/>
              <a:gd name="T75" fmla="*/ 32 h 34"/>
              <a:gd name="T76" fmla="*/ 4 w 20"/>
              <a:gd name="T77" fmla="*/ 32 h 34"/>
              <a:gd name="T78" fmla="*/ 4 w 20"/>
              <a:gd name="T79" fmla="*/ 30 h 34"/>
              <a:gd name="T80" fmla="*/ 4 w 20"/>
              <a:gd name="T81" fmla="*/ 30 h 34"/>
              <a:gd name="T82" fmla="*/ 4 w 20"/>
              <a:gd name="T83" fmla="*/ 28 h 34"/>
              <a:gd name="T84" fmla="*/ 4 w 20"/>
              <a:gd name="T85" fmla="*/ 26 h 34"/>
              <a:gd name="T86" fmla="*/ 4 w 20"/>
              <a:gd name="T87" fmla="*/ 24 h 34"/>
              <a:gd name="T88" fmla="*/ 4 w 20"/>
              <a:gd name="T89" fmla="*/ 20 h 34"/>
              <a:gd name="T90" fmla="*/ 4 w 20"/>
              <a:gd name="T91" fmla="*/ 16 h 34"/>
              <a:gd name="T92" fmla="*/ 4 w 20"/>
              <a:gd name="T93" fmla="*/ 14 h 34"/>
              <a:gd name="T94" fmla="*/ 2 w 20"/>
              <a:gd name="T95" fmla="*/ 12 h 34"/>
              <a:gd name="T96" fmla="*/ 2 w 20"/>
              <a:gd name="T97" fmla="*/ 12 h 34"/>
              <a:gd name="T98" fmla="*/ 2 w 20"/>
              <a:gd name="T99" fmla="*/ 10 h 34"/>
              <a:gd name="T100" fmla="*/ 0 w 20"/>
              <a:gd name="T101" fmla="*/ 8 h 34"/>
              <a:gd name="T102" fmla="*/ 0 w 20"/>
              <a:gd name="T103" fmla="*/ 8 h 34"/>
              <a:gd name="T104" fmla="*/ 0 w 20"/>
              <a:gd name="T105" fmla="*/ 6 h 34"/>
              <a:gd name="T106" fmla="*/ 2 w 20"/>
              <a:gd name="T107" fmla="*/ 6 h 34"/>
              <a:gd name="T108" fmla="*/ 2 w 20"/>
              <a:gd name="T109" fmla="*/ 4 h 34"/>
              <a:gd name="T110" fmla="*/ 2 w 20"/>
              <a:gd name="T111" fmla="*/ 4 h 34"/>
              <a:gd name="T112" fmla="*/ 2 w 20"/>
              <a:gd name="T11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34">
                <a:moveTo>
                  <a:pt x="2" y="4"/>
                </a:moveTo>
                <a:lnTo>
                  <a:pt x="2" y="4"/>
                </a:lnTo>
                <a:lnTo>
                  <a:pt x="2" y="2"/>
                </a:lnTo>
                <a:lnTo>
                  <a:pt x="4" y="2"/>
                </a:lnTo>
                <a:lnTo>
                  <a:pt x="6" y="2"/>
                </a:lnTo>
                <a:lnTo>
                  <a:pt x="10" y="2"/>
                </a:lnTo>
                <a:lnTo>
                  <a:pt x="12" y="0"/>
                </a:lnTo>
                <a:lnTo>
                  <a:pt x="14" y="0"/>
                </a:lnTo>
                <a:lnTo>
                  <a:pt x="16" y="0"/>
                </a:lnTo>
                <a:lnTo>
                  <a:pt x="16" y="0"/>
                </a:lnTo>
                <a:lnTo>
                  <a:pt x="18" y="0"/>
                </a:lnTo>
                <a:lnTo>
                  <a:pt x="18" y="0"/>
                </a:lnTo>
                <a:lnTo>
                  <a:pt x="18" y="0"/>
                </a:lnTo>
                <a:lnTo>
                  <a:pt x="18" y="2"/>
                </a:lnTo>
                <a:lnTo>
                  <a:pt x="18" y="4"/>
                </a:lnTo>
                <a:lnTo>
                  <a:pt x="20" y="4"/>
                </a:lnTo>
                <a:lnTo>
                  <a:pt x="20" y="6"/>
                </a:lnTo>
                <a:lnTo>
                  <a:pt x="20" y="10"/>
                </a:lnTo>
                <a:lnTo>
                  <a:pt x="20" y="14"/>
                </a:lnTo>
                <a:lnTo>
                  <a:pt x="20" y="18"/>
                </a:lnTo>
                <a:lnTo>
                  <a:pt x="18" y="22"/>
                </a:lnTo>
                <a:lnTo>
                  <a:pt x="18" y="24"/>
                </a:lnTo>
                <a:lnTo>
                  <a:pt x="18" y="28"/>
                </a:lnTo>
                <a:lnTo>
                  <a:pt x="18" y="28"/>
                </a:lnTo>
                <a:lnTo>
                  <a:pt x="18" y="30"/>
                </a:lnTo>
                <a:lnTo>
                  <a:pt x="18" y="32"/>
                </a:lnTo>
                <a:lnTo>
                  <a:pt x="18" y="32"/>
                </a:lnTo>
                <a:lnTo>
                  <a:pt x="16" y="34"/>
                </a:lnTo>
                <a:lnTo>
                  <a:pt x="16" y="34"/>
                </a:lnTo>
                <a:lnTo>
                  <a:pt x="14" y="34"/>
                </a:lnTo>
                <a:lnTo>
                  <a:pt x="14" y="34"/>
                </a:lnTo>
                <a:lnTo>
                  <a:pt x="12" y="34"/>
                </a:lnTo>
                <a:lnTo>
                  <a:pt x="10" y="34"/>
                </a:lnTo>
                <a:lnTo>
                  <a:pt x="8" y="34"/>
                </a:lnTo>
                <a:lnTo>
                  <a:pt x="6" y="34"/>
                </a:lnTo>
                <a:lnTo>
                  <a:pt x="4" y="32"/>
                </a:lnTo>
                <a:lnTo>
                  <a:pt x="4" y="32"/>
                </a:lnTo>
                <a:lnTo>
                  <a:pt x="4" y="32"/>
                </a:lnTo>
                <a:lnTo>
                  <a:pt x="4" y="32"/>
                </a:lnTo>
                <a:lnTo>
                  <a:pt x="4" y="30"/>
                </a:lnTo>
                <a:lnTo>
                  <a:pt x="4" y="30"/>
                </a:lnTo>
                <a:lnTo>
                  <a:pt x="4" y="28"/>
                </a:lnTo>
                <a:lnTo>
                  <a:pt x="4" y="26"/>
                </a:lnTo>
                <a:lnTo>
                  <a:pt x="4" y="24"/>
                </a:lnTo>
                <a:lnTo>
                  <a:pt x="4" y="20"/>
                </a:lnTo>
                <a:lnTo>
                  <a:pt x="4" y="16"/>
                </a:lnTo>
                <a:lnTo>
                  <a:pt x="4" y="14"/>
                </a:lnTo>
                <a:lnTo>
                  <a:pt x="2" y="12"/>
                </a:lnTo>
                <a:lnTo>
                  <a:pt x="2" y="12"/>
                </a:lnTo>
                <a:lnTo>
                  <a:pt x="2" y="10"/>
                </a:lnTo>
                <a:lnTo>
                  <a:pt x="0" y="8"/>
                </a:lnTo>
                <a:lnTo>
                  <a:pt x="0" y="8"/>
                </a:lnTo>
                <a:lnTo>
                  <a:pt x="0" y="6"/>
                </a:lnTo>
                <a:lnTo>
                  <a:pt x="2" y="6"/>
                </a:lnTo>
                <a:lnTo>
                  <a:pt x="2" y="4"/>
                </a:lnTo>
                <a:lnTo>
                  <a:pt x="2" y="4"/>
                </a:lnTo>
                <a:lnTo>
                  <a:pt x="2"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0" name="Freeform 293"/>
          <p:cNvSpPr>
            <a:spLocks/>
          </p:cNvSpPr>
          <p:nvPr/>
        </p:nvSpPr>
        <p:spPr bwMode="auto">
          <a:xfrm>
            <a:off x="4400849" y="2945313"/>
            <a:ext cx="211313" cy="259811"/>
          </a:xfrm>
          <a:custGeom>
            <a:avLst/>
            <a:gdLst>
              <a:gd name="T0" fmla="*/ 118 w 122"/>
              <a:gd name="T1" fmla="*/ 62 h 150"/>
              <a:gd name="T2" fmla="*/ 112 w 122"/>
              <a:gd name="T3" fmla="*/ 48 h 150"/>
              <a:gd name="T4" fmla="*/ 112 w 122"/>
              <a:gd name="T5" fmla="*/ 38 h 150"/>
              <a:gd name="T6" fmla="*/ 114 w 122"/>
              <a:gd name="T7" fmla="*/ 18 h 150"/>
              <a:gd name="T8" fmla="*/ 110 w 122"/>
              <a:gd name="T9" fmla="*/ 12 h 150"/>
              <a:gd name="T10" fmla="*/ 102 w 122"/>
              <a:gd name="T11" fmla="*/ 12 h 150"/>
              <a:gd name="T12" fmla="*/ 88 w 122"/>
              <a:gd name="T13" fmla="*/ 18 h 150"/>
              <a:gd name="T14" fmla="*/ 78 w 122"/>
              <a:gd name="T15" fmla="*/ 20 h 150"/>
              <a:gd name="T16" fmla="*/ 74 w 122"/>
              <a:gd name="T17" fmla="*/ 18 h 150"/>
              <a:gd name="T18" fmla="*/ 70 w 122"/>
              <a:gd name="T19" fmla="*/ 12 h 150"/>
              <a:gd name="T20" fmla="*/ 62 w 122"/>
              <a:gd name="T21" fmla="*/ 0 h 150"/>
              <a:gd name="T22" fmla="*/ 44 w 122"/>
              <a:gd name="T23" fmla="*/ 16 h 150"/>
              <a:gd name="T24" fmla="*/ 46 w 122"/>
              <a:gd name="T25" fmla="*/ 20 h 150"/>
              <a:gd name="T26" fmla="*/ 46 w 122"/>
              <a:gd name="T27" fmla="*/ 24 h 150"/>
              <a:gd name="T28" fmla="*/ 42 w 122"/>
              <a:gd name="T29" fmla="*/ 24 h 150"/>
              <a:gd name="T30" fmla="*/ 38 w 122"/>
              <a:gd name="T31" fmla="*/ 24 h 150"/>
              <a:gd name="T32" fmla="*/ 22 w 122"/>
              <a:gd name="T33" fmla="*/ 32 h 150"/>
              <a:gd name="T34" fmla="*/ 22 w 122"/>
              <a:gd name="T35" fmla="*/ 42 h 150"/>
              <a:gd name="T36" fmla="*/ 20 w 122"/>
              <a:gd name="T37" fmla="*/ 50 h 150"/>
              <a:gd name="T38" fmla="*/ 14 w 122"/>
              <a:gd name="T39" fmla="*/ 58 h 150"/>
              <a:gd name="T40" fmla="*/ 6 w 122"/>
              <a:gd name="T41" fmla="*/ 62 h 150"/>
              <a:gd name="T42" fmla="*/ 2 w 122"/>
              <a:gd name="T43" fmla="*/ 66 h 150"/>
              <a:gd name="T44" fmla="*/ 0 w 122"/>
              <a:gd name="T45" fmla="*/ 72 h 150"/>
              <a:gd name="T46" fmla="*/ 10 w 122"/>
              <a:gd name="T47" fmla="*/ 88 h 150"/>
              <a:gd name="T48" fmla="*/ 8 w 122"/>
              <a:gd name="T49" fmla="*/ 94 h 150"/>
              <a:gd name="T50" fmla="*/ 8 w 122"/>
              <a:gd name="T51" fmla="*/ 98 h 150"/>
              <a:gd name="T52" fmla="*/ 14 w 122"/>
              <a:gd name="T53" fmla="*/ 102 h 150"/>
              <a:gd name="T54" fmla="*/ 22 w 122"/>
              <a:gd name="T55" fmla="*/ 106 h 150"/>
              <a:gd name="T56" fmla="*/ 30 w 122"/>
              <a:gd name="T57" fmla="*/ 112 h 150"/>
              <a:gd name="T58" fmla="*/ 32 w 122"/>
              <a:gd name="T59" fmla="*/ 116 h 150"/>
              <a:gd name="T60" fmla="*/ 30 w 122"/>
              <a:gd name="T61" fmla="*/ 118 h 150"/>
              <a:gd name="T62" fmla="*/ 26 w 122"/>
              <a:gd name="T63" fmla="*/ 124 h 150"/>
              <a:gd name="T64" fmla="*/ 26 w 122"/>
              <a:gd name="T65" fmla="*/ 136 h 150"/>
              <a:gd name="T66" fmla="*/ 36 w 122"/>
              <a:gd name="T67" fmla="*/ 146 h 150"/>
              <a:gd name="T68" fmla="*/ 40 w 122"/>
              <a:gd name="T69" fmla="*/ 146 h 150"/>
              <a:gd name="T70" fmla="*/ 48 w 122"/>
              <a:gd name="T71" fmla="*/ 142 h 150"/>
              <a:gd name="T72" fmla="*/ 54 w 122"/>
              <a:gd name="T73" fmla="*/ 148 h 150"/>
              <a:gd name="T74" fmla="*/ 64 w 122"/>
              <a:gd name="T75" fmla="*/ 150 h 150"/>
              <a:gd name="T76" fmla="*/ 72 w 122"/>
              <a:gd name="T77" fmla="*/ 150 h 150"/>
              <a:gd name="T78" fmla="*/ 84 w 122"/>
              <a:gd name="T79" fmla="*/ 142 h 150"/>
              <a:gd name="T80" fmla="*/ 98 w 122"/>
              <a:gd name="T81" fmla="*/ 134 h 150"/>
              <a:gd name="T82" fmla="*/ 104 w 122"/>
              <a:gd name="T83" fmla="*/ 130 h 150"/>
              <a:gd name="T84" fmla="*/ 104 w 122"/>
              <a:gd name="T85" fmla="*/ 120 h 150"/>
              <a:gd name="T86" fmla="*/ 96 w 122"/>
              <a:gd name="T87" fmla="*/ 108 h 150"/>
              <a:gd name="T88" fmla="*/ 86 w 122"/>
              <a:gd name="T89" fmla="*/ 98 h 150"/>
              <a:gd name="T90" fmla="*/ 82 w 122"/>
              <a:gd name="T91" fmla="*/ 92 h 150"/>
              <a:gd name="T92" fmla="*/ 82 w 122"/>
              <a:gd name="T93" fmla="*/ 88 h 150"/>
              <a:gd name="T94" fmla="*/ 84 w 122"/>
              <a:gd name="T95" fmla="*/ 84 h 150"/>
              <a:gd name="T96" fmla="*/ 96 w 122"/>
              <a:gd name="T97" fmla="*/ 78 h 150"/>
              <a:gd name="T98" fmla="*/ 110 w 122"/>
              <a:gd name="T99"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50">
                <a:moveTo>
                  <a:pt x="122" y="72"/>
                </a:moveTo>
                <a:lnTo>
                  <a:pt x="122" y="72"/>
                </a:lnTo>
                <a:lnTo>
                  <a:pt x="120" y="70"/>
                </a:lnTo>
                <a:lnTo>
                  <a:pt x="118" y="62"/>
                </a:lnTo>
                <a:lnTo>
                  <a:pt x="116" y="58"/>
                </a:lnTo>
                <a:lnTo>
                  <a:pt x="114" y="54"/>
                </a:lnTo>
                <a:lnTo>
                  <a:pt x="114" y="50"/>
                </a:lnTo>
                <a:lnTo>
                  <a:pt x="112" y="48"/>
                </a:lnTo>
                <a:lnTo>
                  <a:pt x="112" y="46"/>
                </a:lnTo>
                <a:lnTo>
                  <a:pt x="112" y="44"/>
                </a:lnTo>
                <a:lnTo>
                  <a:pt x="112" y="42"/>
                </a:lnTo>
                <a:lnTo>
                  <a:pt x="112" y="38"/>
                </a:lnTo>
                <a:lnTo>
                  <a:pt x="112" y="34"/>
                </a:lnTo>
                <a:lnTo>
                  <a:pt x="114" y="30"/>
                </a:lnTo>
                <a:lnTo>
                  <a:pt x="114" y="20"/>
                </a:lnTo>
                <a:lnTo>
                  <a:pt x="114" y="18"/>
                </a:lnTo>
                <a:lnTo>
                  <a:pt x="114" y="16"/>
                </a:lnTo>
                <a:lnTo>
                  <a:pt x="112" y="14"/>
                </a:lnTo>
                <a:lnTo>
                  <a:pt x="110" y="12"/>
                </a:lnTo>
                <a:lnTo>
                  <a:pt x="110" y="12"/>
                </a:lnTo>
                <a:lnTo>
                  <a:pt x="108" y="12"/>
                </a:lnTo>
                <a:lnTo>
                  <a:pt x="106" y="12"/>
                </a:lnTo>
                <a:lnTo>
                  <a:pt x="104" y="12"/>
                </a:lnTo>
                <a:lnTo>
                  <a:pt x="102" y="12"/>
                </a:lnTo>
                <a:lnTo>
                  <a:pt x="100" y="14"/>
                </a:lnTo>
                <a:lnTo>
                  <a:pt x="98" y="14"/>
                </a:lnTo>
                <a:lnTo>
                  <a:pt x="92" y="16"/>
                </a:lnTo>
                <a:lnTo>
                  <a:pt x="88" y="18"/>
                </a:lnTo>
                <a:lnTo>
                  <a:pt x="86" y="18"/>
                </a:lnTo>
                <a:lnTo>
                  <a:pt x="84" y="20"/>
                </a:lnTo>
                <a:lnTo>
                  <a:pt x="82" y="20"/>
                </a:lnTo>
                <a:lnTo>
                  <a:pt x="78" y="20"/>
                </a:lnTo>
                <a:lnTo>
                  <a:pt x="76" y="20"/>
                </a:lnTo>
                <a:lnTo>
                  <a:pt x="76" y="20"/>
                </a:lnTo>
                <a:lnTo>
                  <a:pt x="76" y="20"/>
                </a:lnTo>
                <a:lnTo>
                  <a:pt x="74" y="18"/>
                </a:lnTo>
                <a:lnTo>
                  <a:pt x="74" y="18"/>
                </a:lnTo>
                <a:lnTo>
                  <a:pt x="72" y="16"/>
                </a:lnTo>
                <a:lnTo>
                  <a:pt x="72" y="16"/>
                </a:lnTo>
                <a:lnTo>
                  <a:pt x="70" y="12"/>
                </a:lnTo>
                <a:lnTo>
                  <a:pt x="68" y="10"/>
                </a:lnTo>
                <a:lnTo>
                  <a:pt x="66" y="8"/>
                </a:lnTo>
                <a:lnTo>
                  <a:pt x="64" y="4"/>
                </a:lnTo>
                <a:lnTo>
                  <a:pt x="62" y="0"/>
                </a:lnTo>
                <a:lnTo>
                  <a:pt x="46" y="4"/>
                </a:lnTo>
                <a:lnTo>
                  <a:pt x="44" y="8"/>
                </a:lnTo>
                <a:lnTo>
                  <a:pt x="44" y="14"/>
                </a:lnTo>
                <a:lnTo>
                  <a:pt x="44" y="16"/>
                </a:lnTo>
                <a:lnTo>
                  <a:pt x="44" y="18"/>
                </a:lnTo>
                <a:lnTo>
                  <a:pt x="44" y="18"/>
                </a:lnTo>
                <a:lnTo>
                  <a:pt x="44" y="18"/>
                </a:lnTo>
                <a:lnTo>
                  <a:pt x="46" y="20"/>
                </a:lnTo>
                <a:lnTo>
                  <a:pt x="46" y="22"/>
                </a:lnTo>
                <a:lnTo>
                  <a:pt x="46" y="22"/>
                </a:lnTo>
                <a:lnTo>
                  <a:pt x="46" y="22"/>
                </a:lnTo>
                <a:lnTo>
                  <a:pt x="46" y="24"/>
                </a:lnTo>
                <a:lnTo>
                  <a:pt x="44" y="24"/>
                </a:lnTo>
                <a:lnTo>
                  <a:pt x="44" y="24"/>
                </a:lnTo>
                <a:lnTo>
                  <a:pt x="44" y="24"/>
                </a:lnTo>
                <a:lnTo>
                  <a:pt x="42" y="24"/>
                </a:lnTo>
                <a:lnTo>
                  <a:pt x="42" y="24"/>
                </a:lnTo>
                <a:lnTo>
                  <a:pt x="40" y="24"/>
                </a:lnTo>
                <a:lnTo>
                  <a:pt x="40" y="24"/>
                </a:lnTo>
                <a:lnTo>
                  <a:pt x="38" y="24"/>
                </a:lnTo>
                <a:lnTo>
                  <a:pt x="36" y="24"/>
                </a:lnTo>
                <a:lnTo>
                  <a:pt x="30" y="26"/>
                </a:lnTo>
                <a:lnTo>
                  <a:pt x="22" y="30"/>
                </a:lnTo>
                <a:lnTo>
                  <a:pt x="22" y="32"/>
                </a:lnTo>
                <a:lnTo>
                  <a:pt x="22" y="36"/>
                </a:lnTo>
                <a:lnTo>
                  <a:pt x="22" y="38"/>
                </a:lnTo>
                <a:lnTo>
                  <a:pt x="22" y="40"/>
                </a:lnTo>
                <a:lnTo>
                  <a:pt x="22" y="42"/>
                </a:lnTo>
                <a:lnTo>
                  <a:pt x="22" y="44"/>
                </a:lnTo>
                <a:lnTo>
                  <a:pt x="22" y="46"/>
                </a:lnTo>
                <a:lnTo>
                  <a:pt x="20" y="48"/>
                </a:lnTo>
                <a:lnTo>
                  <a:pt x="20" y="50"/>
                </a:lnTo>
                <a:lnTo>
                  <a:pt x="18" y="52"/>
                </a:lnTo>
                <a:lnTo>
                  <a:pt x="16" y="56"/>
                </a:lnTo>
                <a:lnTo>
                  <a:pt x="14" y="58"/>
                </a:lnTo>
                <a:lnTo>
                  <a:pt x="14" y="58"/>
                </a:lnTo>
                <a:lnTo>
                  <a:pt x="12" y="60"/>
                </a:lnTo>
                <a:lnTo>
                  <a:pt x="10" y="60"/>
                </a:lnTo>
                <a:lnTo>
                  <a:pt x="8" y="62"/>
                </a:lnTo>
                <a:lnTo>
                  <a:pt x="6" y="62"/>
                </a:lnTo>
                <a:lnTo>
                  <a:pt x="4" y="64"/>
                </a:lnTo>
                <a:lnTo>
                  <a:pt x="4" y="64"/>
                </a:lnTo>
                <a:lnTo>
                  <a:pt x="2" y="64"/>
                </a:lnTo>
                <a:lnTo>
                  <a:pt x="2" y="66"/>
                </a:lnTo>
                <a:lnTo>
                  <a:pt x="2" y="66"/>
                </a:lnTo>
                <a:lnTo>
                  <a:pt x="2" y="68"/>
                </a:lnTo>
                <a:lnTo>
                  <a:pt x="2" y="70"/>
                </a:lnTo>
                <a:lnTo>
                  <a:pt x="0" y="72"/>
                </a:lnTo>
                <a:lnTo>
                  <a:pt x="0" y="76"/>
                </a:lnTo>
                <a:lnTo>
                  <a:pt x="0" y="80"/>
                </a:lnTo>
                <a:lnTo>
                  <a:pt x="0" y="82"/>
                </a:lnTo>
                <a:lnTo>
                  <a:pt x="10" y="88"/>
                </a:lnTo>
                <a:lnTo>
                  <a:pt x="10" y="88"/>
                </a:lnTo>
                <a:lnTo>
                  <a:pt x="8" y="92"/>
                </a:lnTo>
                <a:lnTo>
                  <a:pt x="8" y="94"/>
                </a:lnTo>
                <a:lnTo>
                  <a:pt x="8" y="94"/>
                </a:lnTo>
                <a:lnTo>
                  <a:pt x="8" y="96"/>
                </a:lnTo>
                <a:lnTo>
                  <a:pt x="8" y="96"/>
                </a:lnTo>
                <a:lnTo>
                  <a:pt x="8" y="98"/>
                </a:lnTo>
                <a:lnTo>
                  <a:pt x="8" y="98"/>
                </a:lnTo>
                <a:lnTo>
                  <a:pt x="8" y="98"/>
                </a:lnTo>
                <a:lnTo>
                  <a:pt x="10" y="100"/>
                </a:lnTo>
                <a:lnTo>
                  <a:pt x="12" y="100"/>
                </a:lnTo>
                <a:lnTo>
                  <a:pt x="14" y="102"/>
                </a:lnTo>
                <a:lnTo>
                  <a:pt x="16" y="104"/>
                </a:lnTo>
                <a:lnTo>
                  <a:pt x="18" y="104"/>
                </a:lnTo>
                <a:lnTo>
                  <a:pt x="20" y="104"/>
                </a:lnTo>
                <a:lnTo>
                  <a:pt x="22" y="106"/>
                </a:lnTo>
                <a:lnTo>
                  <a:pt x="26" y="108"/>
                </a:lnTo>
                <a:lnTo>
                  <a:pt x="28" y="110"/>
                </a:lnTo>
                <a:lnTo>
                  <a:pt x="30" y="112"/>
                </a:lnTo>
                <a:lnTo>
                  <a:pt x="30" y="112"/>
                </a:lnTo>
                <a:lnTo>
                  <a:pt x="32" y="114"/>
                </a:lnTo>
                <a:lnTo>
                  <a:pt x="32" y="114"/>
                </a:lnTo>
                <a:lnTo>
                  <a:pt x="32" y="114"/>
                </a:lnTo>
                <a:lnTo>
                  <a:pt x="32" y="116"/>
                </a:lnTo>
                <a:lnTo>
                  <a:pt x="32" y="116"/>
                </a:lnTo>
                <a:lnTo>
                  <a:pt x="32" y="116"/>
                </a:lnTo>
                <a:lnTo>
                  <a:pt x="30" y="118"/>
                </a:lnTo>
                <a:lnTo>
                  <a:pt x="30" y="118"/>
                </a:lnTo>
                <a:lnTo>
                  <a:pt x="28" y="120"/>
                </a:lnTo>
                <a:lnTo>
                  <a:pt x="26" y="122"/>
                </a:lnTo>
                <a:lnTo>
                  <a:pt x="26" y="122"/>
                </a:lnTo>
                <a:lnTo>
                  <a:pt x="26" y="124"/>
                </a:lnTo>
                <a:lnTo>
                  <a:pt x="26" y="124"/>
                </a:lnTo>
                <a:lnTo>
                  <a:pt x="26" y="128"/>
                </a:lnTo>
                <a:lnTo>
                  <a:pt x="26" y="132"/>
                </a:lnTo>
                <a:lnTo>
                  <a:pt x="26" y="136"/>
                </a:lnTo>
                <a:lnTo>
                  <a:pt x="28" y="142"/>
                </a:lnTo>
                <a:lnTo>
                  <a:pt x="28" y="144"/>
                </a:lnTo>
                <a:lnTo>
                  <a:pt x="32" y="146"/>
                </a:lnTo>
                <a:lnTo>
                  <a:pt x="36" y="146"/>
                </a:lnTo>
                <a:lnTo>
                  <a:pt x="36" y="146"/>
                </a:lnTo>
                <a:lnTo>
                  <a:pt x="38" y="146"/>
                </a:lnTo>
                <a:lnTo>
                  <a:pt x="38" y="146"/>
                </a:lnTo>
                <a:lnTo>
                  <a:pt x="40" y="146"/>
                </a:lnTo>
                <a:lnTo>
                  <a:pt x="42" y="144"/>
                </a:lnTo>
                <a:lnTo>
                  <a:pt x="46" y="144"/>
                </a:lnTo>
                <a:lnTo>
                  <a:pt x="46" y="142"/>
                </a:lnTo>
                <a:lnTo>
                  <a:pt x="48" y="142"/>
                </a:lnTo>
                <a:lnTo>
                  <a:pt x="48" y="144"/>
                </a:lnTo>
                <a:lnTo>
                  <a:pt x="50" y="144"/>
                </a:lnTo>
                <a:lnTo>
                  <a:pt x="52" y="146"/>
                </a:lnTo>
                <a:lnTo>
                  <a:pt x="54" y="148"/>
                </a:lnTo>
                <a:lnTo>
                  <a:pt x="56" y="148"/>
                </a:lnTo>
                <a:lnTo>
                  <a:pt x="58" y="148"/>
                </a:lnTo>
                <a:lnTo>
                  <a:pt x="62" y="150"/>
                </a:lnTo>
                <a:lnTo>
                  <a:pt x="64" y="150"/>
                </a:lnTo>
                <a:lnTo>
                  <a:pt x="66" y="150"/>
                </a:lnTo>
                <a:lnTo>
                  <a:pt x="68" y="150"/>
                </a:lnTo>
                <a:lnTo>
                  <a:pt x="70" y="150"/>
                </a:lnTo>
                <a:lnTo>
                  <a:pt x="72" y="150"/>
                </a:lnTo>
                <a:lnTo>
                  <a:pt x="74" y="148"/>
                </a:lnTo>
                <a:lnTo>
                  <a:pt x="76" y="146"/>
                </a:lnTo>
                <a:lnTo>
                  <a:pt x="82" y="144"/>
                </a:lnTo>
                <a:lnTo>
                  <a:pt x="84" y="142"/>
                </a:lnTo>
                <a:lnTo>
                  <a:pt x="88" y="142"/>
                </a:lnTo>
                <a:lnTo>
                  <a:pt x="92" y="138"/>
                </a:lnTo>
                <a:lnTo>
                  <a:pt x="96" y="136"/>
                </a:lnTo>
                <a:lnTo>
                  <a:pt x="98" y="134"/>
                </a:lnTo>
                <a:lnTo>
                  <a:pt x="102" y="132"/>
                </a:lnTo>
                <a:lnTo>
                  <a:pt x="102" y="130"/>
                </a:lnTo>
                <a:lnTo>
                  <a:pt x="102" y="130"/>
                </a:lnTo>
                <a:lnTo>
                  <a:pt x="104" y="130"/>
                </a:lnTo>
                <a:lnTo>
                  <a:pt x="104" y="128"/>
                </a:lnTo>
                <a:lnTo>
                  <a:pt x="104" y="126"/>
                </a:lnTo>
                <a:lnTo>
                  <a:pt x="104" y="124"/>
                </a:lnTo>
                <a:lnTo>
                  <a:pt x="104" y="120"/>
                </a:lnTo>
                <a:lnTo>
                  <a:pt x="104" y="116"/>
                </a:lnTo>
                <a:lnTo>
                  <a:pt x="104" y="114"/>
                </a:lnTo>
                <a:lnTo>
                  <a:pt x="100" y="112"/>
                </a:lnTo>
                <a:lnTo>
                  <a:pt x="96" y="108"/>
                </a:lnTo>
                <a:lnTo>
                  <a:pt x="92" y="104"/>
                </a:lnTo>
                <a:lnTo>
                  <a:pt x="90" y="102"/>
                </a:lnTo>
                <a:lnTo>
                  <a:pt x="88" y="100"/>
                </a:lnTo>
                <a:lnTo>
                  <a:pt x="86" y="98"/>
                </a:lnTo>
                <a:lnTo>
                  <a:pt x="84" y="96"/>
                </a:lnTo>
                <a:lnTo>
                  <a:pt x="82" y="94"/>
                </a:lnTo>
                <a:lnTo>
                  <a:pt x="82" y="92"/>
                </a:lnTo>
                <a:lnTo>
                  <a:pt x="82" y="92"/>
                </a:lnTo>
                <a:lnTo>
                  <a:pt x="82" y="90"/>
                </a:lnTo>
                <a:lnTo>
                  <a:pt x="82" y="90"/>
                </a:lnTo>
                <a:lnTo>
                  <a:pt x="82" y="88"/>
                </a:lnTo>
                <a:lnTo>
                  <a:pt x="82" y="88"/>
                </a:lnTo>
                <a:lnTo>
                  <a:pt x="82" y="86"/>
                </a:lnTo>
                <a:lnTo>
                  <a:pt x="82" y="86"/>
                </a:lnTo>
                <a:lnTo>
                  <a:pt x="84" y="84"/>
                </a:lnTo>
                <a:lnTo>
                  <a:pt x="84" y="84"/>
                </a:lnTo>
                <a:lnTo>
                  <a:pt x="86" y="84"/>
                </a:lnTo>
                <a:lnTo>
                  <a:pt x="88" y="82"/>
                </a:lnTo>
                <a:lnTo>
                  <a:pt x="92" y="80"/>
                </a:lnTo>
                <a:lnTo>
                  <a:pt x="96" y="78"/>
                </a:lnTo>
                <a:lnTo>
                  <a:pt x="98" y="78"/>
                </a:lnTo>
                <a:lnTo>
                  <a:pt x="102" y="76"/>
                </a:lnTo>
                <a:lnTo>
                  <a:pt x="106" y="76"/>
                </a:lnTo>
                <a:lnTo>
                  <a:pt x="110" y="74"/>
                </a:lnTo>
                <a:lnTo>
                  <a:pt x="116" y="74"/>
                </a:lnTo>
                <a:lnTo>
                  <a:pt x="122" y="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1" name="Freeform 294"/>
          <p:cNvSpPr>
            <a:spLocks/>
          </p:cNvSpPr>
          <p:nvPr/>
        </p:nvSpPr>
        <p:spPr bwMode="auto">
          <a:xfrm>
            <a:off x="4400849" y="2945313"/>
            <a:ext cx="211313" cy="259811"/>
          </a:xfrm>
          <a:custGeom>
            <a:avLst/>
            <a:gdLst>
              <a:gd name="T0" fmla="*/ 118 w 122"/>
              <a:gd name="T1" fmla="*/ 62 h 150"/>
              <a:gd name="T2" fmla="*/ 112 w 122"/>
              <a:gd name="T3" fmla="*/ 48 h 150"/>
              <a:gd name="T4" fmla="*/ 112 w 122"/>
              <a:gd name="T5" fmla="*/ 38 h 150"/>
              <a:gd name="T6" fmla="*/ 114 w 122"/>
              <a:gd name="T7" fmla="*/ 18 h 150"/>
              <a:gd name="T8" fmla="*/ 110 w 122"/>
              <a:gd name="T9" fmla="*/ 12 h 150"/>
              <a:gd name="T10" fmla="*/ 102 w 122"/>
              <a:gd name="T11" fmla="*/ 12 h 150"/>
              <a:gd name="T12" fmla="*/ 88 w 122"/>
              <a:gd name="T13" fmla="*/ 18 h 150"/>
              <a:gd name="T14" fmla="*/ 78 w 122"/>
              <a:gd name="T15" fmla="*/ 20 h 150"/>
              <a:gd name="T16" fmla="*/ 74 w 122"/>
              <a:gd name="T17" fmla="*/ 18 h 150"/>
              <a:gd name="T18" fmla="*/ 70 w 122"/>
              <a:gd name="T19" fmla="*/ 12 h 150"/>
              <a:gd name="T20" fmla="*/ 62 w 122"/>
              <a:gd name="T21" fmla="*/ 0 h 150"/>
              <a:gd name="T22" fmla="*/ 44 w 122"/>
              <a:gd name="T23" fmla="*/ 16 h 150"/>
              <a:gd name="T24" fmla="*/ 46 w 122"/>
              <a:gd name="T25" fmla="*/ 20 h 150"/>
              <a:gd name="T26" fmla="*/ 46 w 122"/>
              <a:gd name="T27" fmla="*/ 24 h 150"/>
              <a:gd name="T28" fmla="*/ 42 w 122"/>
              <a:gd name="T29" fmla="*/ 24 h 150"/>
              <a:gd name="T30" fmla="*/ 38 w 122"/>
              <a:gd name="T31" fmla="*/ 24 h 150"/>
              <a:gd name="T32" fmla="*/ 22 w 122"/>
              <a:gd name="T33" fmla="*/ 32 h 150"/>
              <a:gd name="T34" fmla="*/ 22 w 122"/>
              <a:gd name="T35" fmla="*/ 42 h 150"/>
              <a:gd name="T36" fmla="*/ 20 w 122"/>
              <a:gd name="T37" fmla="*/ 50 h 150"/>
              <a:gd name="T38" fmla="*/ 14 w 122"/>
              <a:gd name="T39" fmla="*/ 58 h 150"/>
              <a:gd name="T40" fmla="*/ 6 w 122"/>
              <a:gd name="T41" fmla="*/ 62 h 150"/>
              <a:gd name="T42" fmla="*/ 2 w 122"/>
              <a:gd name="T43" fmla="*/ 66 h 150"/>
              <a:gd name="T44" fmla="*/ 0 w 122"/>
              <a:gd name="T45" fmla="*/ 72 h 150"/>
              <a:gd name="T46" fmla="*/ 10 w 122"/>
              <a:gd name="T47" fmla="*/ 88 h 150"/>
              <a:gd name="T48" fmla="*/ 8 w 122"/>
              <a:gd name="T49" fmla="*/ 94 h 150"/>
              <a:gd name="T50" fmla="*/ 8 w 122"/>
              <a:gd name="T51" fmla="*/ 98 h 150"/>
              <a:gd name="T52" fmla="*/ 14 w 122"/>
              <a:gd name="T53" fmla="*/ 102 h 150"/>
              <a:gd name="T54" fmla="*/ 22 w 122"/>
              <a:gd name="T55" fmla="*/ 106 h 150"/>
              <a:gd name="T56" fmla="*/ 30 w 122"/>
              <a:gd name="T57" fmla="*/ 112 h 150"/>
              <a:gd name="T58" fmla="*/ 32 w 122"/>
              <a:gd name="T59" fmla="*/ 116 h 150"/>
              <a:gd name="T60" fmla="*/ 30 w 122"/>
              <a:gd name="T61" fmla="*/ 118 h 150"/>
              <a:gd name="T62" fmla="*/ 26 w 122"/>
              <a:gd name="T63" fmla="*/ 124 h 150"/>
              <a:gd name="T64" fmla="*/ 26 w 122"/>
              <a:gd name="T65" fmla="*/ 136 h 150"/>
              <a:gd name="T66" fmla="*/ 36 w 122"/>
              <a:gd name="T67" fmla="*/ 146 h 150"/>
              <a:gd name="T68" fmla="*/ 40 w 122"/>
              <a:gd name="T69" fmla="*/ 146 h 150"/>
              <a:gd name="T70" fmla="*/ 48 w 122"/>
              <a:gd name="T71" fmla="*/ 142 h 150"/>
              <a:gd name="T72" fmla="*/ 54 w 122"/>
              <a:gd name="T73" fmla="*/ 148 h 150"/>
              <a:gd name="T74" fmla="*/ 64 w 122"/>
              <a:gd name="T75" fmla="*/ 150 h 150"/>
              <a:gd name="T76" fmla="*/ 72 w 122"/>
              <a:gd name="T77" fmla="*/ 150 h 150"/>
              <a:gd name="T78" fmla="*/ 84 w 122"/>
              <a:gd name="T79" fmla="*/ 142 h 150"/>
              <a:gd name="T80" fmla="*/ 98 w 122"/>
              <a:gd name="T81" fmla="*/ 134 h 150"/>
              <a:gd name="T82" fmla="*/ 104 w 122"/>
              <a:gd name="T83" fmla="*/ 130 h 150"/>
              <a:gd name="T84" fmla="*/ 104 w 122"/>
              <a:gd name="T85" fmla="*/ 120 h 150"/>
              <a:gd name="T86" fmla="*/ 96 w 122"/>
              <a:gd name="T87" fmla="*/ 108 h 150"/>
              <a:gd name="T88" fmla="*/ 86 w 122"/>
              <a:gd name="T89" fmla="*/ 98 h 150"/>
              <a:gd name="T90" fmla="*/ 82 w 122"/>
              <a:gd name="T91" fmla="*/ 92 h 150"/>
              <a:gd name="T92" fmla="*/ 82 w 122"/>
              <a:gd name="T93" fmla="*/ 88 h 150"/>
              <a:gd name="T94" fmla="*/ 84 w 122"/>
              <a:gd name="T95" fmla="*/ 84 h 150"/>
              <a:gd name="T96" fmla="*/ 96 w 122"/>
              <a:gd name="T97" fmla="*/ 78 h 150"/>
              <a:gd name="T98" fmla="*/ 110 w 122"/>
              <a:gd name="T99"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50">
                <a:moveTo>
                  <a:pt x="122" y="72"/>
                </a:moveTo>
                <a:lnTo>
                  <a:pt x="122" y="72"/>
                </a:lnTo>
                <a:lnTo>
                  <a:pt x="120" y="70"/>
                </a:lnTo>
                <a:lnTo>
                  <a:pt x="118" y="62"/>
                </a:lnTo>
                <a:lnTo>
                  <a:pt x="116" y="58"/>
                </a:lnTo>
                <a:lnTo>
                  <a:pt x="114" y="54"/>
                </a:lnTo>
                <a:lnTo>
                  <a:pt x="114" y="50"/>
                </a:lnTo>
                <a:lnTo>
                  <a:pt x="112" y="48"/>
                </a:lnTo>
                <a:lnTo>
                  <a:pt x="112" y="46"/>
                </a:lnTo>
                <a:lnTo>
                  <a:pt x="112" y="44"/>
                </a:lnTo>
                <a:lnTo>
                  <a:pt x="112" y="42"/>
                </a:lnTo>
                <a:lnTo>
                  <a:pt x="112" y="38"/>
                </a:lnTo>
                <a:lnTo>
                  <a:pt x="112" y="34"/>
                </a:lnTo>
                <a:lnTo>
                  <a:pt x="114" y="30"/>
                </a:lnTo>
                <a:lnTo>
                  <a:pt x="114" y="20"/>
                </a:lnTo>
                <a:lnTo>
                  <a:pt x="114" y="18"/>
                </a:lnTo>
                <a:lnTo>
                  <a:pt x="114" y="16"/>
                </a:lnTo>
                <a:lnTo>
                  <a:pt x="112" y="14"/>
                </a:lnTo>
                <a:lnTo>
                  <a:pt x="110" y="12"/>
                </a:lnTo>
                <a:lnTo>
                  <a:pt x="110" y="12"/>
                </a:lnTo>
                <a:lnTo>
                  <a:pt x="108" y="12"/>
                </a:lnTo>
                <a:lnTo>
                  <a:pt x="106" y="12"/>
                </a:lnTo>
                <a:lnTo>
                  <a:pt x="104" y="12"/>
                </a:lnTo>
                <a:lnTo>
                  <a:pt x="102" y="12"/>
                </a:lnTo>
                <a:lnTo>
                  <a:pt x="100" y="14"/>
                </a:lnTo>
                <a:lnTo>
                  <a:pt x="98" y="14"/>
                </a:lnTo>
                <a:lnTo>
                  <a:pt x="92" y="16"/>
                </a:lnTo>
                <a:lnTo>
                  <a:pt x="88" y="18"/>
                </a:lnTo>
                <a:lnTo>
                  <a:pt x="86" y="18"/>
                </a:lnTo>
                <a:lnTo>
                  <a:pt x="84" y="20"/>
                </a:lnTo>
                <a:lnTo>
                  <a:pt x="82" y="20"/>
                </a:lnTo>
                <a:lnTo>
                  <a:pt x="78" y="20"/>
                </a:lnTo>
                <a:lnTo>
                  <a:pt x="76" y="20"/>
                </a:lnTo>
                <a:lnTo>
                  <a:pt x="76" y="20"/>
                </a:lnTo>
                <a:lnTo>
                  <a:pt x="76" y="20"/>
                </a:lnTo>
                <a:lnTo>
                  <a:pt x="74" y="18"/>
                </a:lnTo>
                <a:lnTo>
                  <a:pt x="74" y="18"/>
                </a:lnTo>
                <a:lnTo>
                  <a:pt x="72" y="16"/>
                </a:lnTo>
                <a:lnTo>
                  <a:pt x="72" y="16"/>
                </a:lnTo>
                <a:lnTo>
                  <a:pt x="70" y="12"/>
                </a:lnTo>
                <a:lnTo>
                  <a:pt x="68" y="10"/>
                </a:lnTo>
                <a:lnTo>
                  <a:pt x="66" y="8"/>
                </a:lnTo>
                <a:lnTo>
                  <a:pt x="64" y="4"/>
                </a:lnTo>
                <a:lnTo>
                  <a:pt x="62" y="0"/>
                </a:lnTo>
                <a:lnTo>
                  <a:pt x="46" y="4"/>
                </a:lnTo>
                <a:lnTo>
                  <a:pt x="44" y="8"/>
                </a:lnTo>
                <a:lnTo>
                  <a:pt x="44" y="14"/>
                </a:lnTo>
                <a:lnTo>
                  <a:pt x="44" y="16"/>
                </a:lnTo>
                <a:lnTo>
                  <a:pt x="44" y="18"/>
                </a:lnTo>
                <a:lnTo>
                  <a:pt x="44" y="18"/>
                </a:lnTo>
                <a:lnTo>
                  <a:pt x="44" y="18"/>
                </a:lnTo>
                <a:lnTo>
                  <a:pt x="46" y="20"/>
                </a:lnTo>
                <a:lnTo>
                  <a:pt x="46" y="22"/>
                </a:lnTo>
                <a:lnTo>
                  <a:pt x="46" y="22"/>
                </a:lnTo>
                <a:lnTo>
                  <a:pt x="46" y="22"/>
                </a:lnTo>
                <a:lnTo>
                  <a:pt x="46" y="24"/>
                </a:lnTo>
                <a:lnTo>
                  <a:pt x="44" y="24"/>
                </a:lnTo>
                <a:lnTo>
                  <a:pt x="44" y="24"/>
                </a:lnTo>
                <a:lnTo>
                  <a:pt x="44" y="24"/>
                </a:lnTo>
                <a:lnTo>
                  <a:pt x="42" y="24"/>
                </a:lnTo>
                <a:lnTo>
                  <a:pt x="42" y="24"/>
                </a:lnTo>
                <a:lnTo>
                  <a:pt x="40" y="24"/>
                </a:lnTo>
                <a:lnTo>
                  <a:pt x="40" y="24"/>
                </a:lnTo>
                <a:lnTo>
                  <a:pt x="38" y="24"/>
                </a:lnTo>
                <a:lnTo>
                  <a:pt x="36" y="24"/>
                </a:lnTo>
                <a:lnTo>
                  <a:pt x="30" y="26"/>
                </a:lnTo>
                <a:lnTo>
                  <a:pt x="22" y="30"/>
                </a:lnTo>
                <a:lnTo>
                  <a:pt x="22" y="32"/>
                </a:lnTo>
                <a:lnTo>
                  <a:pt x="22" y="36"/>
                </a:lnTo>
                <a:lnTo>
                  <a:pt x="22" y="38"/>
                </a:lnTo>
                <a:lnTo>
                  <a:pt x="22" y="40"/>
                </a:lnTo>
                <a:lnTo>
                  <a:pt x="22" y="42"/>
                </a:lnTo>
                <a:lnTo>
                  <a:pt x="22" y="44"/>
                </a:lnTo>
                <a:lnTo>
                  <a:pt x="22" y="46"/>
                </a:lnTo>
                <a:lnTo>
                  <a:pt x="20" y="48"/>
                </a:lnTo>
                <a:lnTo>
                  <a:pt x="20" y="50"/>
                </a:lnTo>
                <a:lnTo>
                  <a:pt x="18" y="52"/>
                </a:lnTo>
                <a:lnTo>
                  <a:pt x="16" y="56"/>
                </a:lnTo>
                <a:lnTo>
                  <a:pt x="14" y="58"/>
                </a:lnTo>
                <a:lnTo>
                  <a:pt x="14" y="58"/>
                </a:lnTo>
                <a:lnTo>
                  <a:pt x="12" y="60"/>
                </a:lnTo>
                <a:lnTo>
                  <a:pt x="10" y="60"/>
                </a:lnTo>
                <a:lnTo>
                  <a:pt x="8" y="62"/>
                </a:lnTo>
                <a:lnTo>
                  <a:pt x="6" y="62"/>
                </a:lnTo>
                <a:lnTo>
                  <a:pt x="4" y="64"/>
                </a:lnTo>
                <a:lnTo>
                  <a:pt x="4" y="64"/>
                </a:lnTo>
                <a:lnTo>
                  <a:pt x="2" y="64"/>
                </a:lnTo>
                <a:lnTo>
                  <a:pt x="2" y="66"/>
                </a:lnTo>
                <a:lnTo>
                  <a:pt x="2" y="66"/>
                </a:lnTo>
                <a:lnTo>
                  <a:pt x="2" y="68"/>
                </a:lnTo>
                <a:lnTo>
                  <a:pt x="2" y="70"/>
                </a:lnTo>
                <a:lnTo>
                  <a:pt x="0" y="72"/>
                </a:lnTo>
                <a:lnTo>
                  <a:pt x="0" y="76"/>
                </a:lnTo>
                <a:lnTo>
                  <a:pt x="0" y="80"/>
                </a:lnTo>
                <a:lnTo>
                  <a:pt x="0" y="82"/>
                </a:lnTo>
                <a:lnTo>
                  <a:pt x="10" y="88"/>
                </a:lnTo>
                <a:lnTo>
                  <a:pt x="10" y="88"/>
                </a:lnTo>
                <a:lnTo>
                  <a:pt x="8" y="92"/>
                </a:lnTo>
                <a:lnTo>
                  <a:pt x="8" y="94"/>
                </a:lnTo>
                <a:lnTo>
                  <a:pt x="8" y="94"/>
                </a:lnTo>
                <a:lnTo>
                  <a:pt x="8" y="96"/>
                </a:lnTo>
                <a:lnTo>
                  <a:pt x="8" y="96"/>
                </a:lnTo>
                <a:lnTo>
                  <a:pt x="8" y="98"/>
                </a:lnTo>
                <a:lnTo>
                  <a:pt x="8" y="98"/>
                </a:lnTo>
                <a:lnTo>
                  <a:pt x="8" y="98"/>
                </a:lnTo>
                <a:lnTo>
                  <a:pt x="10" y="100"/>
                </a:lnTo>
                <a:lnTo>
                  <a:pt x="12" y="100"/>
                </a:lnTo>
                <a:lnTo>
                  <a:pt x="14" y="102"/>
                </a:lnTo>
                <a:lnTo>
                  <a:pt x="16" y="104"/>
                </a:lnTo>
                <a:lnTo>
                  <a:pt x="18" y="104"/>
                </a:lnTo>
                <a:lnTo>
                  <a:pt x="20" y="104"/>
                </a:lnTo>
                <a:lnTo>
                  <a:pt x="22" y="106"/>
                </a:lnTo>
                <a:lnTo>
                  <a:pt x="26" y="108"/>
                </a:lnTo>
                <a:lnTo>
                  <a:pt x="28" y="110"/>
                </a:lnTo>
                <a:lnTo>
                  <a:pt x="30" y="112"/>
                </a:lnTo>
                <a:lnTo>
                  <a:pt x="30" y="112"/>
                </a:lnTo>
                <a:lnTo>
                  <a:pt x="32" y="114"/>
                </a:lnTo>
                <a:lnTo>
                  <a:pt x="32" y="114"/>
                </a:lnTo>
                <a:lnTo>
                  <a:pt x="32" y="114"/>
                </a:lnTo>
                <a:lnTo>
                  <a:pt x="32" y="116"/>
                </a:lnTo>
                <a:lnTo>
                  <a:pt x="32" y="116"/>
                </a:lnTo>
                <a:lnTo>
                  <a:pt x="32" y="116"/>
                </a:lnTo>
                <a:lnTo>
                  <a:pt x="30" y="118"/>
                </a:lnTo>
                <a:lnTo>
                  <a:pt x="30" y="118"/>
                </a:lnTo>
                <a:lnTo>
                  <a:pt x="28" y="120"/>
                </a:lnTo>
                <a:lnTo>
                  <a:pt x="26" y="122"/>
                </a:lnTo>
                <a:lnTo>
                  <a:pt x="26" y="122"/>
                </a:lnTo>
                <a:lnTo>
                  <a:pt x="26" y="124"/>
                </a:lnTo>
                <a:lnTo>
                  <a:pt x="26" y="124"/>
                </a:lnTo>
                <a:lnTo>
                  <a:pt x="26" y="128"/>
                </a:lnTo>
                <a:lnTo>
                  <a:pt x="26" y="132"/>
                </a:lnTo>
                <a:lnTo>
                  <a:pt x="26" y="136"/>
                </a:lnTo>
                <a:lnTo>
                  <a:pt x="28" y="142"/>
                </a:lnTo>
                <a:lnTo>
                  <a:pt x="28" y="144"/>
                </a:lnTo>
                <a:lnTo>
                  <a:pt x="32" y="146"/>
                </a:lnTo>
                <a:lnTo>
                  <a:pt x="36" y="146"/>
                </a:lnTo>
                <a:lnTo>
                  <a:pt x="36" y="146"/>
                </a:lnTo>
                <a:lnTo>
                  <a:pt x="38" y="146"/>
                </a:lnTo>
                <a:lnTo>
                  <a:pt x="38" y="146"/>
                </a:lnTo>
                <a:lnTo>
                  <a:pt x="40" y="146"/>
                </a:lnTo>
                <a:lnTo>
                  <a:pt x="42" y="144"/>
                </a:lnTo>
                <a:lnTo>
                  <a:pt x="46" y="144"/>
                </a:lnTo>
                <a:lnTo>
                  <a:pt x="46" y="142"/>
                </a:lnTo>
                <a:lnTo>
                  <a:pt x="48" y="142"/>
                </a:lnTo>
                <a:lnTo>
                  <a:pt x="48" y="144"/>
                </a:lnTo>
                <a:lnTo>
                  <a:pt x="50" y="144"/>
                </a:lnTo>
                <a:lnTo>
                  <a:pt x="52" y="146"/>
                </a:lnTo>
                <a:lnTo>
                  <a:pt x="54" y="148"/>
                </a:lnTo>
                <a:lnTo>
                  <a:pt x="56" y="148"/>
                </a:lnTo>
                <a:lnTo>
                  <a:pt x="58" y="148"/>
                </a:lnTo>
                <a:lnTo>
                  <a:pt x="62" y="150"/>
                </a:lnTo>
                <a:lnTo>
                  <a:pt x="64" y="150"/>
                </a:lnTo>
                <a:lnTo>
                  <a:pt x="66" y="150"/>
                </a:lnTo>
                <a:lnTo>
                  <a:pt x="68" y="150"/>
                </a:lnTo>
                <a:lnTo>
                  <a:pt x="70" y="150"/>
                </a:lnTo>
                <a:lnTo>
                  <a:pt x="72" y="150"/>
                </a:lnTo>
                <a:lnTo>
                  <a:pt x="74" y="148"/>
                </a:lnTo>
                <a:lnTo>
                  <a:pt x="76" y="146"/>
                </a:lnTo>
                <a:lnTo>
                  <a:pt x="82" y="144"/>
                </a:lnTo>
                <a:lnTo>
                  <a:pt x="84" y="142"/>
                </a:lnTo>
                <a:lnTo>
                  <a:pt x="88" y="142"/>
                </a:lnTo>
                <a:lnTo>
                  <a:pt x="92" y="138"/>
                </a:lnTo>
                <a:lnTo>
                  <a:pt x="96" y="136"/>
                </a:lnTo>
                <a:lnTo>
                  <a:pt x="98" y="134"/>
                </a:lnTo>
                <a:lnTo>
                  <a:pt x="102" y="132"/>
                </a:lnTo>
                <a:lnTo>
                  <a:pt x="102" y="130"/>
                </a:lnTo>
                <a:lnTo>
                  <a:pt x="102" y="130"/>
                </a:lnTo>
                <a:lnTo>
                  <a:pt x="104" y="130"/>
                </a:lnTo>
                <a:lnTo>
                  <a:pt x="104" y="128"/>
                </a:lnTo>
                <a:lnTo>
                  <a:pt x="104" y="126"/>
                </a:lnTo>
                <a:lnTo>
                  <a:pt x="104" y="124"/>
                </a:lnTo>
                <a:lnTo>
                  <a:pt x="104" y="120"/>
                </a:lnTo>
                <a:lnTo>
                  <a:pt x="104" y="116"/>
                </a:lnTo>
                <a:lnTo>
                  <a:pt x="104" y="114"/>
                </a:lnTo>
                <a:lnTo>
                  <a:pt x="100" y="112"/>
                </a:lnTo>
                <a:lnTo>
                  <a:pt x="96" y="108"/>
                </a:lnTo>
                <a:lnTo>
                  <a:pt x="92" y="104"/>
                </a:lnTo>
                <a:lnTo>
                  <a:pt x="90" y="102"/>
                </a:lnTo>
                <a:lnTo>
                  <a:pt x="88" y="100"/>
                </a:lnTo>
                <a:lnTo>
                  <a:pt x="86" y="98"/>
                </a:lnTo>
                <a:lnTo>
                  <a:pt x="84" y="96"/>
                </a:lnTo>
                <a:lnTo>
                  <a:pt x="82" y="94"/>
                </a:lnTo>
                <a:lnTo>
                  <a:pt x="82" y="92"/>
                </a:lnTo>
                <a:lnTo>
                  <a:pt x="82" y="92"/>
                </a:lnTo>
                <a:lnTo>
                  <a:pt x="82" y="90"/>
                </a:lnTo>
                <a:lnTo>
                  <a:pt x="82" y="90"/>
                </a:lnTo>
                <a:lnTo>
                  <a:pt x="82" y="88"/>
                </a:lnTo>
                <a:lnTo>
                  <a:pt x="82" y="88"/>
                </a:lnTo>
                <a:lnTo>
                  <a:pt x="82" y="86"/>
                </a:lnTo>
                <a:lnTo>
                  <a:pt x="82" y="86"/>
                </a:lnTo>
                <a:lnTo>
                  <a:pt x="84" y="84"/>
                </a:lnTo>
                <a:lnTo>
                  <a:pt x="84" y="84"/>
                </a:lnTo>
                <a:lnTo>
                  <a:pt x="86" y="84"/>
                </a:lnTo>
                <a:lnTo>
                  <a:pt x="88" y="82"/>
                </a:lnTo>
                <a:lnTo>
                  <a:pt x="92" y="80"/>
                </a:lnTo>
                <a:lnTo>
                  <a:pt x="96" y="78"/>
                </a:lnTo>
                <a:lnTo>
                  <a:pt x="98" y="78"/>
                </a:lnTo>
                <a:lnTo>
                  <a:pt x="102" y="76"/>
                </a:lnTo>
                <a:lnTo>
                  <a:pt x="106" y="76"/>
                </a:lnTo>
                <a:lnTo>
                  <a:pt x="110" y="74"/>
                </a:lnTo>
                <a:lnTo>
                  <a:pt x="116" y="74"/>
                </a:lnTo>
                <a:lnTo>
                  <a:pt x="122" y="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2" name="Freeform 295"/>
          <p:cNvSpPr>
            <a:spLocks/>
          </p:cNvSpPr>
          <p:nvPr/>
        </p:nvSpPr>
        <p:spPr bwMode="auto">
          <a:xfrm>
            <a:off x="4594842" y="2941849"/>
            <a:ext cx="228634" cy="180136"/>
          </a:xfrm>
          <a:custGeom>
            <a:avLst/>
            <a:gdLst>
              <a:gd name="T0" fmla="*/ 10 w 132"/>
              <a:gd name="T1" fmla="*/ 74 h 104"/>
              <a:gd name="T2" fmla="*/ 6 w 132"/>
              <a:gd name="T3" fmla="*/ 64 h 104"/>
              <a:gd name="T4" fmla="*/ 2 w 132"/>
              <a:gd name="T5" fmla="*/ 54 h 104"/>
              <a:gd name="T6" fmla="*/ 0 w 132"/>
              <a:gd name="T7" fmla="*/ 48 h 104"/>
              <a:gd name="T8" fmla="*/ 0 w 132"/>
              <a:gd name="T9" fmla="*/ 46 h 104"/>
              <a:gd name="T10" fmla="*/ 0 w 132"/>
              <a:gd name="T11" fmla="*/ 40 h 104"/>
              <a:gd name="T12" fmla="*/ 2 w 132"/>
              <a:gd name="T13" fmla="*/ 30 h 104"/>
              <a:gd name="T14" fmla="*/ 4 w 132"/>
              <a:gd name="T15" fmla="*/ 18 h 104"/>
              <a:gd name="T16" fmla="*/ 14 w 132"/>
              <a:gd name="T17" fmla="*/ 12 h 104"/>
              <a:gd name="T18" fmla="*/ 26 w 132"/>
              <a:gd name="T19" fmla="*/ 6 h 104"/>
              <a:gd name="T20" fmla="*/ 32 w 132"/>
              <a:gd name="T21" fmla="*/ 2 h 104"/>
              <a:gd name="T22" fmla="*/ 38 w 132"/>
              <a:gd name="T23" fmla="*/ 0 h 104"/>
              <a:gd name="T24" fmla="*/ 44 w 132"/>
              <a:gd name="T25" fmla="*/ 0 h 104"/>
              <a:gd name="T26" fmla="*/ 46 w 132"/>
              <a:gd name="T27" fmla="*/ 0 h 104"/>
              <a:gd name="T28" fmla="*/ 48 w 132"/>
              <a:gd name="T29" fmla="*/ 2 h 104"/>
              <a:gd name="T30" fmla="*/ 54 w 132"/>
              <a:gd name="T31" fmla="*/ 4 h 104"/>
              <a:gd name="T32" fmla="*/ 58 w 132"/>
              <a:gd name="T33" fmla="*/ 6 h 104"/>
              <a:gd name="T34" fmla="*/ 62 w 132"/>
              <a:gd name="T35" fmla="*/ 6 h 104"/>
              <a:gd name="T36" fmla="*/ 70 w 132"/>
              <a:gd name="T37" fmla="*/ 4 h 104"/>
              <a:gd name="T38" fmla="*/ 78 w 132"/>
              <a:gd name="T39" fmla="*/ 4 h 104"/>
              <a:gd name="T40" fmla="*/ 88 w 132"/>
              <a:gd name="T41" fmla="*/ 6 h 104"/>
              <a:gd name="T42" fmla="*/ 96 w 132"/>
              <a:gd name="T43" fmla="*/ 10 h 104"/>
              <a:gd name="T44" fmla="*/ 102 w 132"/>
              <a:gd name="T45" fmla="*/ 12 h 104"/>
              <a:gd name="T46" fmla="*/ 106 w 132"/>
              <a:gd name="T47" fmla="*/ 16 h 104"/>
              <a:gd name="T48" fmla="*/ 114 w 132"/>
              <a:gd name="T49" fmla="*/ 22 h 104"/>
              <a:gd name="T50" fmla="*/ 122 w 132"/>
              <a:gd name="T51" fmla="*/ 30 h 104"/>
              <a:gd name="T52" fmla="*/ 120 w 132"/>
              <a:gd name="T53" fmla="*/ 36 h 104"/>
              <a:gd name="T54" fmla="*/ 120 w 132"/>
              <a:gd name="T55" fmla="*/ 42 h 104"/>
              <a:gd name="T56" fmla="*/ 120 w 132"/>
              <a:gd name="T57" fmla="*/ 46 h 104"/>
              <a:gd name="T58" fmla="*/ 120 w 132"/>
              <a:gd name="T59" fmla="*/ 48 h 104"/>
              <a:gd name="T60" fmla="*/ 122 w 132"/>
              <a:gd name="T61" fmla="*/ 50 h 104"/>
              <a:gd name="T62" fmla="*/ 122 w 132"/>
              <a:gd name="T63" fmla="*/ 50 h 104"/>
              <a:gd name="T64" fmla="*/ 124 w 132"/>
              <a:gd name="T65" fmla="*/ 50 h 104"/>
              <a:gd name="T66" fmla="*/ 128 w 132"/>
              <a:gd name="T67" fmla="*/ 50 h 104"/>
              <a:gd name="T68" fmla="*/ 130 w 132"/>
              <a:gd name="T69" fmla="*/ 50 h 104"/>
              <a:gd name="T70" fmla="*/ 130 w 132"/>
              <a:gd name="T71" fmla="*/ 50 h 104"/>
              <a:gd name="T72" fmla="*/ 132 w 132"/>
              <a:gd name="T73" fmla="*/ 52 h 104"/>
              <a:gd name="T74" fmla="*/ 132 w 132"/>
              <a:gd name="T75" fmla="*/ 54 h 104"/>
              <a:gd name="T76" fmla="*/ 132 w 132"/>
              <a:gd name="T77" fmla="*/ 60 h 104"/>
              <a:gd name="T78" fmla="*/ 132 w 132"/>
              <a:gd name="T79" fmla="*/ 64 h 104"/>
              <a:gd name="T80" fmla="*/ 132 w 132"/>
              <a:gd name="T81" fmla="*/ 70 h 104"/>
              <a:gd name="T82" fmla="*/ 132 w 132"/>
              <a:gd name="T83" fmla="*/ 78 h 104"/>
              <a:gd name="T84" fmla="*/ 132 w 132"/>
              <a:gd name="T85" fmla="*/ 86 h 104"/>
              <a:gd name="T86" fmla="*/ 132 w 132"/>
              <a:gd name="T87" fmla="*/ 90 h 104"/>
              <a:gd name="T88" fmla="*/ 132 w 132"/>
              <a:gd name="T89" fmla="*/ 92 h 104"/>
              <a:gd name="T90" fmla="*/ 130 w 132"/>
              <a:gd name="T91" fmla="*/ 94 h 104"/>
              <a:gd name="T92" fmla="*/ 128 w 132"/>
              <a:gd name="T93" fmla="*/ 96 h 104"/>
              <a:gd name="T94" fmla="*/ 122 w 132"/>
              <a:gd name="T95" fmla="*/ 100 h 104"/>
              <a:gd name="T96" fmla="*/ 96 w 132"/>
              <a:gd name="T97" fmla="*/ 102 h 104"/>
              <a:gd name="T98" fmla="*/ 68 w 132"/>
              <a:gd name="T99" fmla="*/ 100 h 104"/>
              <a:gd name="T100" fmla="*/ 58 w 132"/>
              <a:gd name="T101" fmla="*/ 94 h 104"/>
              <a:gd name="T102" fmla="*/ 50 w 132"/>
              <a:gd name="T103" fmla="*/ 92 h 104"/>
              <a:gd name="T104" fmla="*/ 30 w 132"/>
              <a:gd name="T105" fmla="*/ 86 h 104"/>
              <a:gd name="T106" fmla="*/ 24 w 132"/>
              <a:gd name="T107" fmla="*/ 82 h 104"/>
              <a:gd name="T108" fmla="*/ 20 w 132"/>
              <a:gd name="T109" fmla="*/ 80 h 104"/>
              <a:gd name="T110" fmla="*/ 10 w 132"/>
              <a:gd name="T11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4">
                <a:moveTo>
                  <a:pt x="10" y="74"/>
                </a:moveTo>
                <a:lnTo>
                  <a:pt x="10" y="74"/>
                </a:lnTo>
                <a:lnTo>
                  <a:pt x="8" y="70"/>
                </a:lnTo>
                <a:lnTo>
                  <a:pt x="6" y="64"/>
                </a:lnTo>
                <a:lnTo>
                  <a:pt x="4" y="58"/>
                </a:lnTo>
                <a:lnTo>
                  <a:pt x="2" y="54"/>
                </a:lnTo>
                <a:lnTo>
                  <a:pt x="2" y="50"/>
                </a:lnTo>
                <a:lnTo>
                  <a:pt x="0" y="48"/>
                </a:lnTo>
                <a:lnTo>
                  <a:pt x="0" y="48"/>
                </a:lnTo>
                <a:lnTo>
                  <a:pt x="0" y="46"/>
                </a:lnTo>
                <a:lnTo>
                  <a:pt x="0" y="44"/>
                </a:lnTo>
                <a:lnTo>
                  <a:pt x="0" y="40"/>
                </a:lnTo>
                <a:lnTo>
                  <a:pt x="2" y="36"/>
                </a:lnTo>
                <a:lnTo>
                  <a:pt x="2" y="30"/>
                </a:lnTo>
                <a:lnTo>
                  <a:pt x="2" y="22"/>
                </a:lnTo>
                <a:lnTo>
                  <a:pt x="4" y="18"/>
                </a:lnTo>
                <a:lnTo>
                  <a:pt x="8" y="16"/>
                </a:lnTo>
                <a:lnTo>
                  <a:pt x="14" y="12"/>
                </a:lnTo>
                <a:lnTo>
                  <a:pt x="20" y="10"/>
                </a:lnTo>
                <a:lnTo>
                  <a:pt x="26" y="6"/>
                </a:lnTo>
                <a:lnTo>
                  <a:pt x="30" y="4"/>
                </a:lnTo>
                <a:lnTo>
                  <a:pt x="32" y="2"/>
                </a:lnTo>
                <a:lnTo>
                  <a:pt x="36" y="2"/>
                </a:lnTo>
                <a:lnTo>
                  <a:pt x="38" y="0"/>
                </a:lnTo>
                <a:lnTo>
                  <a:pt x="42" y="0"/>
                </a:lnTo>
                <a:lnTo>
                  <a:pt x="44" y="0"/>
                </a:lnTo>
                <a:lnTo>
                  <a:pt x="44" y="0"/>
                </a:lnTo>
                <a:lnTo>
                  <a:pt x="46" y="0"/>
                </a:lnTo>
                <a:lnTo>
                  <a:pt x="46" y="0"/>
                </a:lnTo>
                <a:lnTo>
                  <a:pt x="48" y="2"/>
                </a:lnTo>
                <a:lnTo>
                  <a:pt x="50" y="2"/>
                </a:lnTo>
                <a:lnTo>
                  <a:pt x="54" y="4"/>
                </a:lnTo>
                <a:lnTo>
                  <a:pt x="56" y="6"/>
                </a:lnTo>
                <a:lnTo>
                  <a:pt x="58" y="6"/>
                </a:lnTo>
                <a:lnTo>
                  <a:pt x="60" y="6"/>
                </a:lnTo>
                <a:lnTo>
                  <a:pt x="62" y="6"/>
                </a:lnTo>
                <a:lnTo>
                  <a:pt x="66" y="6"/>
                </a:lnTo>
                <a:lnTo>
                  <a:pt x="70" y="4"/>
                </a:lnTo>
                <a:lnTo>
                  <a:pt x="76" y="4"/>
                </a:lnTo>
                <a:lnTo>
                  <a:pt x="78" y="4"/>
                </a:lnTo>
                <a:lnTo>
                  <a:pt x="80" y="4"/>
                </a:lnTo>
                <a:lnTo>
                  <a:pt x="88" y="6"/>
                </a:lnTo>
                <a:lnTo>
                  <a:pt x="92" y="8"/>
                </a:lnTo>
                <a:lnTo>
                  <a:pt x="96" y="10"/>
                </a:lnTo>
                <a:lnTo>
                  <a:pt x="98" y="10"/>
                </a:lnTo>
                <a:lnTo>
                  <a:pt x="102" y="12"/>
                </a:lnTo>
                <a:lnTo>
                  <a:pt x="104" y="14"/>
                </a:lnTo>
                <a:lnTo>
                  <a:pt x="106" y="16"/>
                </a:lnTo>
                <a:lnTo>
                  <a:pt x="110" y="18"/>
                </a:lnTo>
                <a:lnTo>
                  <a:pt x="114" y="22"/>
                </a:lnTo>
                <a:lnTo>
                  <a:pt x="120" y="28"/>
                </a:lnTo>
                <a:lnTo>
                  <a:pt x="122" y="30"/>
                </a:lnTo>
                <a:lnTo>
                  <a:pt x="120" y="32"/>
                </a:lnTo>
                <a:lnTo>
                  <a:pt x="120" y="36"/>
                </a:lnTo>
                <a:lnTo>
                  <a:pt x="120" y="38"/>
                </a:lnTo>
                <a:lnTo>
                  <a:pt x="120" y="42"/>
                </a:lnTo>
                <a:lnTo>
                  <a:pt x="120" y="44"/>
                </a:lnTo>
                <a:lnTo>
                  <a:pt x="120" y="46"/>
                </a:lnTo>
                <a:lnTo>
                  <a:pt x="120" y="46"/>
                </a:lnTo>
                <a:lnTo>
                  <a:pt x="120" y="48"/>
                </a:lnTo>
                <a:lnTo>
                  <a:pt x="120" y="48"/>
                </a:lnTo>
                <a:lnTo>
                  <a:pt x="122" y="50"/>
                </a:lnTo>
                <a:lnTo>
                  <a:pt x="122" y="50"/>
                </a:lnTo>
                <a:lnTo>
                  <a:pt x="122" y="50"/>
                </a:lnTo>
                <a:lnTo>
                  <a:pt x="124" y="50"/>
                </a:lnTo>
                <a:lnTo>
                  <a:pt x="124" y="50"/>
                </a:lnTo>
                <a:lnTo>
                  <a:pt x="126" y="50"/>
                </a:lnTo>
                <a:lnTo>
                  <a:pt x="128" y="50"/>
                </a:lnTo>
                <a:lnTo>
                  <a:pt x="128" y="50"/>
                </a:lnTo>
                <a:lnTo>
                  <a:pt x="130" y="50"/>
                </a:lnTo>
                <a:lnTo>
                  <a:pt x="130" y="50"/>
                </a:lnTo>
                <a:lnTo>
                  <a:pt x="130" y="50"/>
                </a:lnTo>
                <a:lnTo>
                  <a:pt x="130" y="50"/>
                </a:lnTo>
                <a:lnTo>
                  <a:pt x="132" y="52"/>
                </a:lnTo>
                <a:lnTo>
                  <a:pt x="132" y="52"/>
                </a:lnTo>
                <a:lnTo>
                  <a:pt x="132" y="54"/>
                </a:lnTo>
                <a:lnTo>
                  <a:pt x="132" y="56"/>
                </a:lnTo>
                <a:lnTo>
                  <a:pt x="132" y="60"/>
                </a:lnTo>
                <a:lnTo>
                  <a:pt x="132" y="62"/>
                </a:lnTo>
                <a:lnTo>
                  <a:pt x="132" y="64"/>
                </a:lnTo>
                <a:lnTo>
                  <a:pt x="130" y="66"/>
                </a:lnTo>
                <a:lnTo>
                  <a:pt x="132" y="70"/>
                </a:lnTo>
                <a:lnTo>
                  <a:pt x="132" y="74"/>
                </a:lnTo>
                <a:lnTo>
                  <a:pt x="132" y="78"/>
                </a:lnTo>
                <a:lnTo>
                  <a:pt x="132" y="82"/>
                </a:lnTo>
                <a:lnTo>
                  <a:pt x="132" y="86"/>
                </a:lnTo>
                <a:lnTo>
                  <a:pt x="132" y="88"/>
                </a:lnTo>
                <a:lnTo>
                  <a:pt x="132" y="90"/>
                </a:lnTo>
                <a:lnTo>
                  <a:pt x="132" y="92"/>
                </a:lnTo>
                <a:lnTo>
                  <a:pt x="132" y="92"/>
                </a:lnTo>
                <a:lnTo>
                  <a:pt x="132" y="94"/>
                </a:lnTo>
                <a:lnTo>
                  <a:pt x="130" y="94"/>
                </a:lnTo>
                <a:lnTo>
                  <a:pt x="128" y="96"/>
                </a:lnTo>
                <a:lnTo>
                  <a:pt x="128" y="96"/>
                </a:lnTo>
                <a:lnTo>
                  <a:pt x="126" y="98"/>
                </a:lnTo>
                <a:lnTo>
                  <a:pt x="122" y="100"/>
                </a:lnTo>
                <a:lnTo>
                  <a:pt x="120" y="100"/>
                </a:lnTo>
                <a:lnTo>
                  <a:pt x="96" y="102"/>
                </a:lnTo>
                <a:lnTo>
                  <a:pt x="74" y="104"/>
                </a:lnTo>
                <a:lnTo>
                  <a:pt x="68" y="100"/>
                </a:lnTo>
                <a:lnTo>
                  <a:pt x="62" y="96"/>
                </a:lnTo>
                <a:lnTo>
                  <a:pt x="58" y="94"/>
                </a:lnTo>
                <a:lnTo>
                  <a:pt x="54" y="94"/>
                </a:lnTo>
                <a:lnTo>
                  <a:pt x="50" y="92"/>
                </a:lnTo>
                <a:lnTo>
                  <a:pt x="40" y="90"/>
                </a:lnTo>
                <a:lnTo>
                  <a:pt x="30" y="86"/>
                </a:lnTo>
                <a:lnTo>
                  <a:pt x="26" y="84"/>
                </a:lnTo>
                <a:lnTo>
                  <a:pt x="24" y="82"/>
                </a:lnTo>
                <a:lnTo>
                  <a:pt x="22" y="82"/>
                </a:lnTo>
                <a:lnTo>
                  <a:pt x="20" y="80"/>
                </a:lnTo>
                <a:lnTo>
                  <a:pt x="16" y="78"/>
                </a:lnTo>
                <a:lnTo>
                  <a:pt x="10" y="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3" name="Freeform 296"/>
          <p:cNvSpPr>
            <a:spLocks/>
          </p:cNvSpPr>
          <p:nvPr/>
        </p:nvSpPr>
        <p:spPr bwMode="auto">
          <a:xfrm>
            <a:off x="4594842" y="2941849"/>
            <a:ext cx="228634" cy="180136"/>
          </a:xfrm>
          <a:custGeom>
            <a:avLst/>
            <a:gdLst>
              <a:gd name="T0" fmla="*/ 10 w 132"/>
              <a:gd name="T1" fmla="*/ 74 h 104"/>
              <a:gd name="T2" fmla="*/ 6 w 132"/>
              <a:gd name="T3" fmla="*/ 64 h 104"/>
              <a:gd name="T4" fmla="*/ 2 w 132"/>
              <a:gd name="T5" fmla="*/ 54 h 104"/>
              <a:gd name="T6" fmla="*/ 0 w 132"/>
              <a:gd name="T7" fmla="*/ 48 h 104"/>
              <a:gd name="T8" fmla="*/ 0 w 132"/>
              <a:gd name="T9" fmla="*/ 46 h 104"/>
              <a:gd name="T10" fmla="*/ 0 w 132"/>
              <a:gd name="T11" fmla="*/ 40 h 104"/>
              <a:gd name="T12" fmla="*/ 2 w 132"/>
              <a:gd name="T13" fmla="*/ 30 h 104"/>
              <a:gd name="T14" fmla="*/ 4 w 132"/>
              <a:gd name="T15" fmla="*/ 18 h 104"/>
              <a:gd name="T16" fmla="*/ 14 w 132"/>
              <a:gd name="T17" fmla="*/ 12 h 104"/>
              <a:gd name="T18" fmla="*/ 26 w 132"/>
              <a:gd name="T19" fmla="*/ 6 h 104"/>
              <a:gd name="T20" fmla="*/ 32 w 132"/>
              <a:gd name="T21" fmla="*/ 2 h 104"/>
              <a:gd name="T22" fmla="*/ 38 w 132"/>
              <a:gd name="T23" fmla="*/ 0 h 104"/>
              <a:gd name="T24" fmla="*/ 44 w 132"/>
              <a:gd name="T25" fmla="*/ 0 h 104"/>
              <a:gd name="T26" fmla="*/ 46 w 132"/>
              <a:gd name="T27" fmla="*/ 0 h 104"/>
              <a:gd name="T28" fmla="*/ 48 w 132"/>
              <a:gd name="T29" fmla="*/ 2 h 104"/>
              <a:gd name="T30" fmla="*/ 54 w 132"/>
              <a:gd name="T31" fmla="*/ 4 h 104"/>
              <a:gd name="T32" fmla="*/ 58 w 132"/>
              <a:gd name="T33" fmla="*/ 6 h 104"/>
              <a:gd name="T34" fmla="*/ 62 w 132"/>
              <a:gd name="T35" fmla="*/ 6 h 104"/>
              <a:gd name="T36" fmla="*/ 70 w 132"/>
              <a:gd name="T37" fmla="*/ 4 h 104"/>
              <a:gd name="T38" fmla="*/ 78 w 132"/>
              <a:gd name="T39" fmla="*/ 4 h 104"/>
              <a:gd name="T40" fmla="*/ 88 w 132"/>
              <a:gd name="T41" fmla="*/ 6 h 104"/>
              <a:gd name="T42" fmla="*/ 96 w 132"/>
              <a:gd name="T43" fmla="*/ 10 h 104"/>
              <a:gd name="T44" fmla="*/ 102 w 132"/>
              <a:gd name="T45" fmla="*/ 12 h 104"/>
              <a:gd name="T46" fmla="*/ 106 w 132"/>
              <a:gd name="T47" fmla="*/ 16 h 104"/>
              <a:gd name="T48" fmla="*/ 114 w 132"/>
              <a:gd name="T49" fmla="*/ 22 h 104"/>
              <a:gd name="T50" fmla="*/ 122 w 132"/>
              <a:gd name="T51" fmla="*/ 30 h 104"/>
              <a:gd name="T52" fmla="*/ 120 w 132"/>
              <a:gd name="T53" fmla="*/ 36 h 104"/>
              <a:gd name="T54" fmla="*/ 120 w 132"/>
              <a:gd name="T55" fmla="*/ 42 h 104"/>
              <a:gd name="T56" fmla="*/ 120 w 132"/>
              <a:gd name="T57" fmla="*/ 46 h 104"/>
              <a:gd name="T58" fmla="*/ 120 w 132"/>
              <a:gd name="T59" fmla="*/ 48 h 104"/>
              <a:gd name="T60" fmla="*/ 122 w 132"/>
              <a:gd name="T61" fmla="*/ 50 h 104"/>
              <a:gd name="T62" fmla="*/ 122 w 132"/>
              <a:gd name="T63" fmla="*/ 50 h 104"/>
              <a:gd name="T64" fmla="*/ 124 w 132"/>
              <a:gd name="T65" fmla="*/ 50 h 104"/>
              <a:gd name="T66" fmla="*/ 128 w 132"/>
              <a:gd name="T67" fmla="*/ 50 h 104"/>
              <a:gd name="T68" fmla="*/ 130 w 132"/>
              <a:gd name="T69" fmla="*/ 50 h 104"/>
              <a:gd name="T70" fmla="*/ 130 w 132"/>
              <a:gd name="T71" fmla="*/ 50 h 104"/>
              <a:gd name="T72" fmla="*/ 132 w 132"/>
              <a:gd name="T73" fmla="*/ 52 h 104"/>
              <a:gd name="T74" fmla="*/ 132 w 132"/>
              <a:gd name="T75" fmla="*/ 54 h 104"/>
              <a:gd name="T76" fmla="*/ 132 w 132"/>
              <a:gd name="T77" fmla="*/ 60 h 104"/>
              <a:gd name="T78" fmla="*/ 132 w 132"/>
              <a:gd name="T79" fmla="*/ 64 h 104"/>
              <a:gd name="T80" fmla="*/ 132 w 132"/>
              <a:gd name="T81" fmla="*/ 70 h 104"/>
              <a:gd name="T82" fmla="*/ 132 w 132"/>
              <a:gd name="T83" fmla="*/ 78 h 104"/>
              <a:gd name="T84" fmla="*/ 132 w 132"/>
              <a:gd name="T85" fmla="*/ 86 h 104"/>
              <a:gd name="T86" fmla="*/ 132 w 132"/>
              <a:gd name="T87" fmla="*/ 90 h 104"/>
              <a:gd name="T88" fmla="*/ 132 w 132"/>
              <a:gd name="T89" fmla="*/ 92 h 104"/>
              <a:gd name="T90" fmla="*/ 130 w 132"/>
              <a:gd name="T91" fmla="*/ 94 h 104"/>
              <a:gd name="T92" fmla="*/ 128 w 132"/>
              <a:gd name="T93" fmla="*/ 96 h 104"/>
              <a:gd name="T94" fmla="*/ 122 w 132"/>
              <a:gd name="T95" fmla="*/ 100 h 104"/>
              <a:gd name="T96" fmla="*/ 96 w 132"/>
              <a:gd name="T97" fmla="*/ 102 h 104"/>
              <a:gd name="T98" fmla="*/ 68 w 132"/>
              <a:gd name="T99" fmla="*/ 100 h 104"/>
              <a:gd name="T100" fmla="*/ 58 w 132"/>
              <a:gd name="T101" fmla="*/ 94 h 104"/>
              <a:gd name="T102" fmla="*/ 50 w 132"/>
              <a:gd name="T103" fmla="*/ 92 h 104"/>
              <a:gd name="T104" fmla="*/ 30 w 132"/>
              <a:gd name="T105" fmla="*/ 86 h 104"/>
              <a:gd name="T106" fmla="*/ 24 w 132"/>
              <a:gd name="T107" fmla="*/ 82 h 104"/>
              <a:gd name="T108" fmla="*/ 20 w 132"/>
              <a:gd name="T109" fmla="*/ 80 h 104"/>
              <a:gd name="T110" fmla="*/ 10 w 132"/>
              <a:gd name="T11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4">
                <a:moveTo>
                  <a:pt x="10" y="74"/>
                </a:moveTo>
                <a:lnTo>
                  <a:pt x="10" y="74"/>
                </a:lnTo>
                <a:lnTo>
                  <a:pt x="8" y="70"/>
                </a:lnTo>
                <a:lnTo>
                  <a:pt x="6" y="64"/>
                </a:lnTo>
                <a:lnTo>
                  <a:pt x="4" y="58"/>
                </a:lnTo>
                <a:lnTo>
                  <a:pt x="2" y="54"/>
                </a:lnTo>
                <a:lnTo>
                  <a:pt x="2" y="50"/>
                </a:lnTo>
                <a:lnTo>
                  <a:pt x="0" y="48"/>
                </a:lnTo>
                <a:lnTo>
                  <a:pt x="0" y="48"/>
                </a:lnTo>
                <a:lnTo>
                  <a:pt x="0" y="46"/>
                </a:lnTo>
                <a:lnTo>
                  <a:pt x="0" y="44"/>
                </a:lnTo>
                <a:lnTo>
                  <a:pt x="0" y="40"/>
                </a:lnTo>
                <a:lnTo>
                  <a:pt x="2" y="36"/>
                </a:lnTo>
                <a:lnTo>
                  <a:pt x="2" y="30"/>
                </a:lnTo>
                <a:lnTo>
                  <a:pt x="2" y="22"/>
                </a:lnTo>
                <a:lnTo>
                  <a:pt x="4" y="18"/>
                </a:lnTo>
                <a:lnTo>
                  <a:pt x="8" y="16"/>
                </a:lnTo>
                <a:lnTo>
                  <a:pt x="14" y="12"/>
                </a:lnTo>
                <a:lnTo>
                  <a:pt x="20" y="10"/>
                </a:lnTo>
                <a:lnTo>
                  <a:pt x="26" y="6"/>
                </a:lnTo>
                <a:lnTo>
                  <a:pt x="30" y="4"/>
                </a:lnTo>
                <a:lnTo>
                  <a:pt x="32" y="2"/>
                </a:lnTo>
                <a:lnTo>
                  <a:pt x="36" y="2"/>
                </a:lnTo>
                <a:lnTo>
                  <a:pt x="38" y="0"/>
                </a:lnTo>
                <a:lnTo>
                  <a:pt x="42" y="0"/>
                </a:lnTo>
                <a:lnTo>
                  <a:pt x="44" y="0"/>
                </a:lnTo>
                <a:lnTo>
                  <a:pt x="44" y="0"/>
                </a:lnTo>
                <a:lnTo>
                  <a:pt x="46" y="0"/>
                </a:lnTo>
                <a:lnTo>
                  <a:pt x="46" y="0"/>
                </a:lnTo>
                <a:lnTo>
                  <a:pt x="48" y="2"/>
                </a:lnTo>
                <a:lnTo>
                  <a:pt x="50" y="2"/>
                </a:lnTo>
                <a:lnTo>
                  <a:pt x="54" y="4"/>
                </a:lnTo>
                <a:lnTo>
                  <a:pt x="56" y="6"/>
                </a:lnTo>
                <a:lnTo>
                  <a:pt x="58" y="6"/>
                </a:lnTo>
                <a:lnTo>
                  <a:pt x="60" y="6"/>
                </a:lnTo>
                <a:lnTo>
                  <a:pt x="62" y="6"/>
                </a:lnTo>
                <a:lnTo>
                  <a:pt x="66" y="6"/>
                </a:lnTo>
                <a:lnTo>
                  <a:pt x="70" y="4"/>
                </a:lnTo>
                <a:lnTo>
                  <a:pt x="76" y="4"/>
                </a:lnTo>
                <a:lnTo>
                  <a:pt x="78" y="4"/>
                </a:lnTo>
                <a:lnTo>
                  <a:pt x="80" y="4"/>
                </a:lnTo>
                <a:lnTo>
                  <a:pt x="88" y="6"/>
                </a:lnTo>
                <a:lnTo>
                  <a:pt x="92" y="8"/>
                </a:lnTo>
                <a:lnTo>
                  <a:pt x="96" y="10"/>
                </a:lnTo>
                <a:lnTo>
                  <a:pt x="98" y="10"/>
                </a:lnTo>
                <a:lnTo>
                  <a:pt x="102" y="12"/>
                </a:lnTo>
                <a:lnTo>
                  <a:pt x="104" y="14"/>
                </a:lnTo>
                <a:lnTo>
                  <a:pt x="106" y="16"/>
                </a:lnTo>
                <a:lnTo>
                  <a:pt x="110" y="18"/>
                </a:lnTo>
                <a:lnTo>
                  <a:pt x="114" y="22"/>
                </a:lnTo>
                <a:lnTo>
                  <a:pt x="120" y="28"/>
                </a:lnTo>
                <a:lnTo>
                  <a:pt x="122" y="30"/>
                </a:lnTo>
                <a:lnTo>
                  <a:pt x="120" y="32"/>
                </a:lnTo>
                <a:lnTo>
                  <a:pt x="120" y="36"/>
                </a:lnTo>
                <a:lnTo>
                  <a:pt x="120" y="38"/>
                </a:lnTo>
                <a:lnTo>
                  <a:pt x="120" y="42"/>
                </a:lnTo>
                <a:lnTo>
                  <a:pt x="120" y="44"/>
                </a:lnTo>
                <a:lnTo>
                  <a:pt x="120" y="46"/>
                </a:lnTo>
                <a:lnTo>
                  <a:pt x="120" y="46"/>
                </a:lnTo>
                <a:lnTo>
                  <a:pt x="120" y="48"/>
                </a:lnTo>
                <a:lnTo>
                  <a:pt x="120" y="48"/>
                </a:lnTo>
                <a:lnTo>
                  <a:pt x="122" y="50"/>
                </a:lnTo>
                <a:lnTo>
                  <a:pt x="122" y="50"/>
                </a:lnTo>
                <a:lnTo>
                  <a:pt x="122" y="50"/>
                </a:lnTo>
                <a:lnTo>
                  <a:pt x="124" y="50"/>
                </a:lnTo>
                <a:lnTo>
                  <a:pt x="124" y="50"/>
                </a:lnTo>
                <a:lnTo>
                  <a:pt x="126" y="50"/>
                </a:lnTo>
                <a:lnTo>
                  <a:pt x="128" y="50"/>
                </a:lnTo>
                <a:lnTo>
                  <a:pt x="128" y="50"/>
                </a:lnTo>
                <a:lnTo>
                  <a:pt x="130" y="50"/>
                </a:lnTo>
                <a:lnTo>
                  <a:pt x="130" y="50"/>
                </a:lnTo>
                <a:lnTo>
                  <a:pt x="130" y="50"/>
                </a:lnTo>
                <a:lnTo>
                  <a:pt x="130" y="50"/>
                </a:lnTo>
                <a:lnTo>
                  <a:pt x="132" y="52"/>
                </a:lnTo>
                <a:lnTo>
                  <a:pt x="132" y="52"/>
                </a:lnTo>
                <a:lnTo>
                  <a:pt x="132" y="54"/>
                </a:lnTo>
                <a:lnTo>
                  <a:pt x="132" y="56"/>
                </a:lnTo>
                <a:lnTo>
                  <a:pt x="132" y="60"/>
                </a:lnTo>
                <a:lnTo>
                  <a:pt x="132" y="62"/>
                </a:lnTo>
                <a:lnTo>
                  <a:pt x="132" y="64"/>
                </a:lnTo>
                <a:lnTo>
                  <a:pt x="130" y="66"/>
                </a:lnTo>
                <a:lnTo>
                  <a:pt x="132" y="70"/>
                </a:lnTo>
                <a:lnTo>
                  <a:pt x="132" y="74"/>
                </a:lnTo>
                <a:lnTo>
                  <a:pt x="132" y="78"/>
                </a:lnTo>
                <a:lnTo>
                  <a:pt x="132" y="82"/>
                </a:lnTo>
                <a:lnTo>
                  <a:pt x="132" y="86"/>
                </a:lnTo>
                <a:lnTo>
                  <a:pt x="132" y="88"/>
                </a:lnTo>
                <a:lnTo>
                  <a:pt x="132" y="90"/>
                </a:lnTo>
                <a:lnTo>
                  <a:pt x="132" y="92"/>
                </a:lnTo>
                <a:lnTo>
                  <a:pt x="132" y="92"/>
                </a:lnTo>
                <a:lnTo>
                  <a:pt x="132" y="94"/>
                </a:lnTo>
                <a:lnTo>
                  <a:pt x="130" y="94"/>
                </a:lnTo>
                <a:lnTo>
                  <a:pt x="128" y="96"/>
                </a:lnTo>
                <a:lnTo>
                  <a:pt x="128" y="96"/>
                </a:lnTo>
                <a:lnTo>
                  <a:pt x="126" y="98"/>
                </a:lnTo>
                <a:lnTo>
                  <a:pt x="122" y="100"/>
                </a:lnTo>
                <a:lnTo>
                  <a:pt x="120" y="100"/>
                </a:lnTo>
                <a:lnTo>
                  <a:pt x="96" y="102"/>
                </a:lnTo>
                <a:lnTo>
                  <a:pt x="74" y="104"/>
                </a:lnTo>
                <a:lnTo>
                  <a:pt x="68" y="100"/>
                </a:lnTo>
                <a:lnTo>
                  <a:pt x="62" y="96"/>
                </a:lnTo>
                <a:lnTo>
                  <a:pt x="58" y="94"/>
                </a:lnTo>
                <a:lnTo>
                  <a:pt x="54" y="94"/>
                </a:lnTo>
                <a:lnTo>
                  <a:pt x="50" y="92"/>
                </a:lnTo>
                <a:lnTo>
                  <a:pt x="40" y="90"/>
                </a:lnTo>
                <a:lnTo>
                  <a:pt x="30" y="86"/>
                </a:lnTo>
                <a:lnTo>
                  <a:pt x="26" y="84"/>
                </a:lnTo>
                <a:lnTo>
                  <a:pt x="24" y="82"/>
                </a:lnTo>
                <a:lnTo>
                  <a:pt x="22" y="82"/>
                </a:lnTo>
                <a:lnTo>
                  <a:pt x="20" y="80"/>
                </a:lnTo>
                <a:lnTo>
                  <a:pt x="16" y="78"/>
                </a:lnTo>
                <a:lnTo>
                  <a:pt x="10" y="7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4" name="Freeform 297"/>
          <p:cNvSpPr>
            <a:spLocks/>
          </p:cNvSpPr>
          <p:nvPr/>
        </p:nvSpPr>
        <p:spPr bwMode="auto">
          <a:xfrm>
            <a:off x="4594842" y="2941849"/>
            <a:ext cx="228634" cy="180136"/>
          </a:xfrm>
          <a:custGeom>
            <a:avLst/>
            <a:gdLst>
              <a:gd name="T0" fmla="*/ 10 w 132"/>
              <a:gd name="T1" fmla="*/ 74 h 104"/>
              <a:gd name="T2" fmla="*/ 6 w 132"/>
              <a:gd name="T3" fmla="*/ 64 h 104"/>
              <a:gd name="T4" fmla="*/ 2 w 132"/>
              <a:gd name="T5" fmla="*/ 54 h 104"/>
              <a:gd name="T6" fmla="*/ 0 w 132"/>
              <a:gd name="T7" fmla="*/ 48 h 104"/>
              <a:gd name="T8" fmla="*/ 0 w 132"/>
              <a:gd name="T9" fmla="*/ 46 h 104"/>
              <a:gd name="T10" fmla="*/ 0 w 132"/>
              <a:gd name="T11" fmla="*/ 40 h 104"/>
              <a:gd name="T12" fmla="*/ 2 w 132"/>
              <a:gd name="T13" fmla="*/ 30 h 104"/>
              <a:gd name="T14" fmla="*/ 4 w 132"/>
              <a:gd name="T15" fmla="*/ 18 h 104"/>
              <a:gd name="T16" fmla="*/ 14 w 132"/>
              <a:gd name="T17" fmla="*/ 12 h 104"/>
              <a:gd name="T18" fmla="*/ 26 w 132"/>
              <a:gd name="T19" fmla="*/ 6 h 104"/>
              <a:gd name="T20" fmla="*/ 32 w 132"/>
              <a:gd name="T21" fmla="*/ 2 h 104"/>
              <a:gd name="T22" fmla="*/ 38 w 132"/>
              <a:gd name="T23" fmla="*/ 0 h 104"/>
              <a:gd name="T24" fmla="*/ 44 w 132"/>
              <a:gd name="T25" fmla="*/ 0 h 104"/>
              <a:gd name="T26" fmla="*/ 46 w 132"/>
              <a:gd name="T27" fmla="*/ 0 h 104"/>
              <a:gd name="T28" fmla="*/ 48 w 132"/>
              <a:gd name="T29" fmla="*/ 2 h 104"/>
              <a:gd name="T30" fmla="*/ 54 w 132"/>
              <a:gd name="T31" fmla="*/ 4 h 104"/>
              <a:gd name="T32" fmla="*/ 58 w 132"/>
              <a:gd name="T33" fmla="*/ 6 h 104"/>
              <a:gd name="T34" fmla="*/ 62 w 132"/>
              <a:gd name="T35" fmla="*/ 6 h 104"/>
              <a:gd name="T36" fmla="*/ 70 w 132"/>
              <a:gd name="T37" fmla="*/ 4 h 104"/>
              <a:gd name="T38" fmla="*/ 78 w 132"/>
              <a:gd name="T39" fmla="*/ 4 h 104"/>
              <a:gd name="T40" fmla="*/ 88 w 132"/>
              <a:gd name="T41" fmla="*/ 6 h 104"/>
              <a:gd name="T42" fmla="*/ 96 w 132"/>
              <a:gd name="T43" fmla="*/ 10 h 104"/>
              <a:gd name="T44" fmla="*/ 102 w 132"/>
              <a:gd name="T45" fmla="*/ 12 h 104"/>
              <a:gd name="T46" fmla="*/ 106 w 132"/>
              <a:gd name="T47" fmla="*/ 16 h 104"/>
              <a:gd name="T48" fmla="*/ 114 w 132"/>
              <a:gd name="T49" fmla="*/ 22 h 104"/>
              <a:gd name="T50" fmla="*/ 122 w 132"/>
              <a:gd name="T51" fmla="*/ 30 h 104"/>
              <a:gd name="T52" fmla="*/ 120 w 132"/>
              <a:gd name="T53" fmla="*/ 36 h 104"/>
              <a:gd name="T54" fmla="*/ 120 w 132"/>
              <a:gd name="T55" fmla="*/ 42 h 104"/>
              <a:gd name="T56" fmla="*/ 120 w 132"/>
              <a:gd name="T57" fmla="*/ 46 h 104"/>
              <a:gd name="T58" fmla="*/ 120 w 132"/>
              <a:gd name="T59" fmla="*/ 48 h 104"/>
              <a:gd name="T60" fmla="*/ 122 w 132"/>
              <a:gd name="T61" fmla="*/ 50 h 104"/>
              <a:gd name="T62" fmla="*/ 122 w 132"/>
              <a:gd name="T63" fmla="*/ 50 h 104"/>
              <a:gd name="T64" fmla="*/ 124 w 132"/>
              <a:gd name="T65" fmla="*/ 50 h 104"/>
              <a:gd name="T66" fmla="*/ 128 w 132"/>
              <a:gd name="T67" fmla="*/ 50 h 104"/>
              <a:gd name="T68" fmla="*/ 130 w 132"/>
              <a:gd name="T69" fmla="*/ 50 h 104"/>
              <a:gd name="T70" fmla="*/ 130 w 132"/>
              <a:gd name="T71" fmla="*/ 50 h 104"/>
              <a:gd name="T72" fmla="*/ 132 w 132"/>
              <a:gd name="T73" fmla="*/ 52 h 104"/>
              <a:gd name="T74" fmla="*/ 132 w 132"/>
              <a:gd name="T75" fmla="*/ 54 h 104"/>
              <a:gd name="T76" fmla="*/ 132 w 132"/>
              <a:gd name="T77" fmla="*/ 60 h 104"/>
              <a:gd name="T78" fmla="*/ 132 w 132"/>
              <a:gd name="T79" fmla="*/ 64 h 104"/>
              <a:gd name="T80" fmla="*/ 132 w 132"/>
              <a:gd name="T81" fmla="*/ 70 h 104"/>
              <a:gd name="T82" fmla="*/ 132 w 132"/>
              <a:gd name="T83" fmla="*/ 78 h 104"/>
              <a:gd name="T84" fmla="*/ 132 w 132"/>
              <a:gd name="T85" fmla="*/ 86 h 104"/>
              <a:gd name="T86" fmla="*/ 132 w 132"/>
              <a:gd name="T87" fmla="*/ 90 h 104"/>
              <a:gd name="T88" fmla="*/ 132 w 132"/>
              <a:gd name="T89" fmla="*/ 92 h 104"/>
              <a:gd name="T90" fmla="*/ 130 w 132"/>
              <a:gd name="T91" fmla="*/ 94 h 104"/>
              <a:gd name="T92" fmla="*/ 128 w 132"/>
              <a:gd name="T93" fmla="*/ 96 h 104"/>
              <a:gd name="T94" fmla="*/ 122 w 132"/>
              <a:gd name="T95" fmla="*/ 100 h 104"/>
              <a:gd name="T96" fmla="*/ 96 w 132"/>
              <a:gd name="T97" fmla="*/ 102 h 104"/>
              <a:gd name="T98" fmla="*/ 68 w 132"/>
              <a:gd name="T99" fmla="*/ 100 h 104"/>
              <a:gd name="T100" fmla="*/ 58 w 132"/>
              <a:gd name="T101" fmla="*/ 94 h 104"/>
              <a:gd name="T102" fmla="*/ 50 w 132"/>
              <a:gd name="T103" fmla="*/ 92 h 104"/>
              <a:gd name="T104" fmla="*/ 30 w 132"/>
              <a:gd name="T105" fmla="*/ 86 h 104"/>
              <a:gd name="T106" fmla="*/ 24 w 132"/>
              <a:gd name="T107" fmla="*/ 82 h 104"/>
              <a:gd name="T108" fmla="*/ 20 w 132"/>
              <a:gd name="T109" fmla="*/ 80 h 104"/>
              <a:gd name="T110" fmla="*/ 10 w 132"/>
              <a:gd name="T11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4">
                <a:moveTo>
                  <a:pt x="10" y="74"/>
                </a:moveTo>
                <a:lnTo>
                  <a:pt x="10" y="74"/>
                </a:lnTo>
                <a:lnTo>
                  <a:pt x="8" y="70"/>
                </a:lnTo>
                <a:lnTo>
                  <a:pt x="6" y="64"/>
                </a:lnTo>
                <a:lnTo>
                  <a:pt x="4" y="58"/>
                </a:lnTo>
                <a:lnTo>
                  <a:pt x="2" y="54"/>
                </a:lnTo>
                <a:lnTo>
                  <a:pt x="2" y="50"/>
                </a:lnTo>
                <a:lnTo>
                  <a:pt x="0" y="48"/>
                </a:lnTo>
                <a:lnTo>
                  <a:pt x="0" y="48"/>
                </a:lnTo>
                <a:lnTo>
                  <a:pt x="0" y="46"/>
                </a:lnTo>
                <a:lnTo>
                  <a:pt x="0" y="44"/>
                </a:lnTo>
                <a:lnTo>
                  <a:pt x="0" y="40"/>
                </a:lnTo>
                <a:lnTo>
                  <a:pt x="2" y="36"/>
                </a:lnTo>
                <a:lnTo>
                  <a:pt x="2" y="30"/>
                </a:lnTo>
                <a:lnTo>
                  <a:pt x="2" y="22"/>
                </a:lnTo>
                <a:lnTo>
                  <a:pt x="4" y="18"/>
                </a:lnTo>
                <a:lnTo>
                  <a:pt x="8" y="16"/>
                </a:lnTo>
                <a:lnTo>
                  <a:pt x="14" y="12"/>
                </a:lnTo>
                <a:lnTo>
                  <a:pt x="20" y="10"/>
                </a:lnTo>
                <a:lnTo>
                  <a:pt x="26" y="6"/>
                </a:lnTo>
                <a:lnTo>
                  <a:pt x="30" y="4"/>
                </a:lnTo>
                <a:lnTo>
                  <a:pt x="32" y="2"/>
                </a:lnTo>
                <a:lnTo>
                  <a:pt x="36" y="2"/>
                </a:lnTo>
                <a:lnTo>
                  <a:pt x="38" y="0"/>
                </a:lnTo>
                <a:lnTo>
                  <a:pt x="42" y="0"/>
                </a:lnTo>
                <a:lnTo>
                  <a:pt x="44" y="0"/>
                </a:lnTo>
                <a:lnTo>
                  <a:pt x="44" y="0"/>
                </a:lnTo>
                <a:lnTo>
                  <a:pt x="46" y="0"/>
                </a:lnTo>
                <a:lnTo>
                  <a:pt x="46" y="0"/>
                </a:lnTo>
                <a:lnTo>
                  <a:pt x="48" y="2"/>
                </a:lnTo>
                <a:lnTo>
                  <a:pt x="50" y="2"/>
                </a:lnTo>
                <a:lnTo>
                  <a:pt x="54" y="4"/>
                </a:lnTo>
                <a:lnTo>
                  <a:pt x="56" y="6"/>
                </a:lnTo>
                <a:lnTo>
                  <a:pt x="58" y="6"/>
                </a:lnTo>
                <a:lnTo>
                  <a:pt x="60" y="6"/>
                </a:lnTo>
                <a:lnTo>
                  <a:pt x="62" y="6"/>
                </a:lnTo>
                <a:lnTo>
                  <a:pt x="66" y="6"/>
                </a:lnTo>
                <a:lnTo>
                  <a:pt x="70" y="4"/>
                </a:lnTo>
                <a:lnTo>
                  <a:pt x="76" y="4"/>
                </a:lnTo>
                <a:lnTo>
                  <a:pt x="78" y="4"/>
                </a:lnTo>
                <a:lnTo>
                  <a:pt x="80" y="4"/>
                </a:lnTo>
                <a:lnTo>
                  <a:pt x="88" y="6"/>
                </a:lnTo>
                <a:lnTo>
                  <a:pt x="92" y="8"/>
                </a:lnTo>
                <a:lnTo>
                  <a:pt x="96" y="10"/>
                </a:lnTo>
                <a:lnTo>
                  <a:pt x="98" y="10"/>
                </a:lnTo>
                <a:lnTo>
                  <a:pt x="102" y="12"/>
                </a:lnTo>
                <a:lnTo>
                  <a:pt x="104" y="14"/>
                </a:lnTo>
                <a:lnTo>
                  <a:pt x="106" y="16"/>
                </a:lnTo>
                <a:lnTo>
                  <a:pt x="110" y="18"/>
                </a:lnTo>
                <a:lnTo>
                  <a:pt x="114" y="22"/>
                </a:lnTo>
                <a:lnTo>
                  <a:pt x="120" y="28"/>
                </a:lnTo>
                <a:lnTo>
                  <a:pt x="122" y="30"/>
                </a:lnTo>
                <a:lnTo>
                  <a:pt x="120" y="32"/>
                </a:lnTo>
                <a:lnTo>
                  <a:pt x="120" y="36"/>
                </a:lnTo>
                <a:lnTo>
                  <a:pt x="120" y="38"/>
                </a:lnTo>
                <a:lnTo>
                  <a:pt x="120" y="42"/>
                </a:lnTo>
                <a:lnTo>
                  <a:pt x="120" y="44"/>
                </a:lnTo>
                <a:lnTo>
                  <a:pt x="120" y="46"/>
                </a:lnTo>
                <a:lnTo>
                  <a:pt x="120" y="46"/>
                </a:lnTo>
                <a:lnTo>
                  <a:pt x="120" y="48"/>
                </a:lnTo>
                <a:lnTo>
                  <a:pt x="120" y="48"/>
                </a:lnTo>
                <a:lnTo>
                  <a:pt x="122" y="50"/>
                </a:lnTo>
                <a:lnTo>
                  <a:pt x="122" y="50"/>
                </a:lnTo>
                <a:lnTo>
                  <a:pt x="122" y="50"/>
                </a:lnTo>
                <a:lnTo>
                  <a:pt x="124" y="50"/>
                </a:lnTo>
                <a:lnTo>
                  <a:pt x="124" y="50"/>
                </a:lnTo>
                <a:lnTo>
                  <a:pt x="126" y="50"/>
                </a:lnTo>
                <a:lnTo>
                  <a:pt x="128" y="50"/>
                </a:lnTo>
                <a:lnTo>
                  <a:pt x="128" y="50"/>
                </a:lnTo>
                <a:lnTo>
                  <a:pt x="130" y="50"/>
                </a:lnTo>
                <a:lnTo>
                  <a:pt x="130" y="50"/>
                </a:lnTo>
                <a:lnTo>
                  <a:pt x="130" y="50"/>
                </a:lnTo>
                <a:lnTo>
                  <a:pt x="130" y="50"/>
                </a:lnTo>
                <a:lnTo>
                  <a:pt x="132" y="52"/>
                </a:lnTo>
                <a:lnTo>
                  <a:pt x="132" y="52"/>
                </a:lnTo>
                <a:lnTo>
                  <a:pt x="132" y="54"/>
                </a:lnTo>
                <a:lnTo>
                  <a:pt x="132" y="56"/>
                </a:lnTo>
                <a:lnTo>
                  <a:pt x="132" y="60"/>
                </a:lnTo>
                <a:lnTo>
                  <a:pt x="132" y="62"/>
                </a:lnTo>
                <a:lnTo>
                  <a:pt x="132" y="64"/>
                </a:lnTo>
                <a:lnTo>
                  <a:pt x="130" y="66"/>
                </a:lnTo>
                <a:lnTo>
                  <a:pt x="132" y="70"/>
                </a:lnTo>
                <a:lnTo>
                  <a:pt x="132" y="74"/>
                </a:lnTo>
                <a:lnTo>
                  <a:pt x="132" y="78"/>
                </a:lnTo>
                <a:lnTo>
                  <a:pt x="132" y="82"/>
                </a:lnTo>
                <a:lnTo>
                  <a:pt x="132" y="86"/>
                </a:lnTo>
                <a:lnTo>
                  <a:pt x="132" y="88"/>
                </a:lnTo>
                <a:lnTo>
                  <a:pt x="132" y="90"/>
                </a:lnTo>
                <a:lnTo>
                  <a:pt x="132" y="92"/>
                </a:lnTo>
                <a:lnTo>
                  <a:pt x="132" y="92"/>
                </a:lnTo>
                <a:lnTo>
                  <a:pt x="132" y="94"/>
                </a:lnTo>
                <a:lnTo>
                  <a:pt x="130" y="94"/>
                </a:lnTo>
                <a:lnTo>
                  <a:pt x="128" y="96"/>
                </a:lnTo>
                <a:lnTo>
                  <a:pt x="128" y="96"/>
                </a:lnTo>
                <a:lnTo>
                  <a:pt x="126" y="98"/>
                </a:lnTo>
                <a:lnTo>
                  <a:pt x="122" y="100"/>
                </a:lnTo>
                <a:lnTo>
                  <a:pt x="120" y="100"/>
                </a:lnTo>
                <a:lnTo>
                  <a:pt x="96" y="102"/>
                </a:lnTo>
                <a:lnTo>
                  <a:pt x="74" y="104"/>
                </a:lnTo>
                <a:lnTo>
                  <a:pt x="68" y="100"/>
                </a:lnTo>
                <a:lnTo>
                  <a:pt x="62" y="96"/>
                </a:lnTo>
                <a:lnTo>
                  <a:pt x="58" y="94"/>
                </a:lnTo>
                <a:lnTo>
                  <a:pt x="54" y="94"/>
                </a:lnTo>
                <a:lnTo>
                  <a:pt x="50" y="92"/>
                </a:lnTo>
                <a:lnTo>
                  <a:pt x="40" y="90"/>
                </a:lnTo>
                <a:lnTo>
                  <a:pt x="30" y="86"/>
                </a:lnTo>
                <a:lnTo>
                  <a:pt x="26" y="84"/>
                </a:lnTo>
                <a:lnTo>
                  <a:pt x="24" y="82"/>
                </a:lnTo>
                <a:lnTo>
                  <a:pt x="22" y="82"/>
                </a:lnTo>
                <a:lnTo>
                  <a:pt x="20" y="80"/>
                </a:lnTo>
                <a:lnTo>
                  <a:pt x="16" y="78"/>
                </a:lnTo>
                <a:lnTo>
                  <a:pt x="10" y="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5" name="Freeform 298"/>
          <p:cNvSpPr>
            <a:spLocks/>
          </p:cNvSpPr>
          <p:nvPr/>
        </p:nvSpPr>
        <p:spPr bwMode="auto">
          <a:xfrm>
            <a:off x="4594842" y="2941849"/>
            <a:ext cx="228634" cy="180136"/>
          </a:xfrm>
          <a:custGeom>
            <a:avLst/>
            <a:gdLst>
              <a:gd name="T0" fmla="*/ 10 w 132"/>
              <a:gd name="T1" fmla="*/ 74 h 104"/>
              <a:gd name="T2" fmla="*/ 6 w 132"/>
              <a:gd name="T3" fmla="*/ 64 h 104"/>
              <a:gd name="T4" fmla="*/ 2 w 132"/>
              <a:gd name="T5" fmla="*/ 54 h 104"/>
              <a:gd name="T6" fmla="*/ 0 w 132"/>
              <a:gd name="T7" fmla="*/ 48 h 104"/>
              <a:gd name="T8" fmla="*/ 0 w 132"/>
              <a:gd name="T9" fmla="*/ 46 h 104"/>
              <a:gd name="T10" fmla="*/ 0 w 132"/>
              <a:gd name="T11" fmla="*/ 40 h 104"/>
              <a:gd name="T12" fmla="*/ 2 w 132"/>
              <a:gd name="T13" fmla="*/ 30 h 104"/>
              <a:gd name="T14" fmla="*/ 4 w 132"/>
              <a:gd name="T15" fmla="*/ 18 h 104"/>
              <a:gd name="T16" fmla="*/ 14 w 132"/>
              <a:gd name="T17" fmla="*/ 12 h 104"/>
              <a:gd name="T18" fmla="*/ 26 w 132"/>
              <a:gd name="T19" fmla="*/ 6 h 104"/>
              <a:gd name="T20" fmla="*/ 32 w 132"/>
              <a:gd name="T21" fmla="*/ 2 h 104"/>
              <a:gd name="T22" fmla="*/ 38 w 132"/>
              <a:gd name="T23" fmla="*/ 0 h 104"/>
              <a:gd name="T24" fmla="*/ 44 w 132"/>
              <a:gd name="T25" fmla="*/ 0 h 104"/>
              <a:gd name="T26" fmla="*/ 46 w 132"/>
              <a:gd name="T27" fmla="*/ 0 h 104"/>
              <a:gd name="T28" fmla="*/ 48 w 132"/>
              <a:gd name="T29" fmla="*/ 2 h 104"/>
              <a:gd name="T30" fmla="*/ 54 w 132"/>
              <a:gd name="T31" fmla="*/ 4 h 104"/>
              <a:gd name="T32" fmla="*/ 58 w 132"/>
              <a:gd name="T33" fmla="*/ 6 h 104"/>
              <a:gd name="T34" fmla="*/ 62 w 132"/>
              <a:gd name="T35" fmla="*/ 6 h 104"/>
              <a:gd name="T36" fmla="*/ 70 w 132"/>
              <a:gd name="T37" fmla="*/ 4 h 104"/>
              <a:gd name="T38" fmla="*/ 78 w 132"/>
              <a:gd name="T39" fmla="*/ 4 h 104"/>
              <a:gd name="T40" fmla="*/ 88 w 132"/>
              <a:gd name="T41" fmla="*/ 6 h 104"/>
              <a:gd name="T42" fmla="*/ 96 w 132"/>
              <a:gd name="T43" fmla="*/ 10 h 104"/>
              <a:gd name="T44" fmla="*/ 102 w 132"/>
              <a:gd name="T45" fmla="*/ 12 h 104"/>
              <a:gd name="T46" fmla="*/ 106 w 132"/>
              <a:gd name="T47" fmla="*/ 16 h 104"/>
              <a:gd name="T48" fmla="*/ 114 w 132"/>
              <a:gd name="T49" fmla="*/ 22 h 104"/>
              <a:gd name="T50" fmla="*/ 122 w 132"/>
              <a:gd name="T51" fmla="*/ 30 h 104"/>
              <a:gd name="T52" fmla="*/ 120 w 132"/>
              <a:gd name="T53" fmla="*/ 36 h 104"/>
              <a:gd name="T54" fmla="*/ 120 w 132"/>
              <a:gd name="T55" fmla="*/ 42 h 104"/>
              <a:gd name="T56" fmla="*/ 120 w 132"/>
              <a:gd name="T57" fmla="*/ 46 h 104"/>
              <a:gd name="T58" fmla="*/ 120 w 132"/>
              <a:gd name="T59" fmla="*/ 48 h 104"/>
              <a:gd name="T60" fmla="*/ 122 w 132"/>
              <a:gd name="T61" fmla="*/ 50 h 104"/>
              <a:gd name="T62" fmla="*/ 122 w 132"/>
              <a:gd name="T63" fmla="*/ 50 h 104"/>
              <a:gd name="T64" fmla="*/ 124 w 132"/>
              <a:gd name="T65" fmla="*/ 50 h 104"/>
              <a:gd name="T66" fmla="*/ 128 w 132"/>
              <a:gd name="T67" fmla="*/ 50 h 104"/>
              <a:gd name="T68" fmla="*/ 130 w 132"/>
              <a:gd name="T69" fmla="*/ 50 h 104"/>
              <a:gd name="T70" fmla="*/ 130 w 132"/>
              <a:gd name="T71" fmla="*/ 50 h 104"/>
              <a:gd name="T72" fmla="*/ 132 w 132"/>
              <a:gd name="T73" fmla="*/ 52 h 104"/>
              <a:gd name="T74" fmla="*/ 132 w 132"/>
              <a:gd name="T75" fmla="*/ 54 h 104"/>
              <a:gd name="T76" fmla="*/ 132 w 132"/>
              <a:gd name="T77" fmla="*/ 60 h 104"/>
              <a:gd name="T78" fmla="*/ 132 w 132"/>
              <a:gd name="T79" fmla="*/ 64 h 104"/>
              <a:gd name="T80" fmla="*/ 132 w 132"/>
              <a:gd name="T81" fmla="*/ 70 h 104"/>
              <a:gd name="T82" fmla="*/ 132 w 132"/>
              <a:gd name="T83" fmla="*/ 78 h 104"/>
              <a:gd name="T84" fmla="*/ 132 w 132"/>
              <a:gd name="T85" fmla="*/ 86 h 104"/>
              <a:gd name="T86" fmla="*/ 132 w 132"/>
              <a:gd name="T87" fmla="*/ 90 h 104"/>
              <a:gd name="T88" fmla="*/ 132 w 132"/>
              <a:gd name="T89" fmla="*/ 92 h 104"/>
              <a:gd name="T90" fmla="*/ 130 w 132"/>
              <a:gd name="T91" fmla="*/ 94 h 104"/>
              <a:gd name="T92" fmla="*/ 128 w 132"/>
              <a:gd name="T93" fmla="*/ 96 h 104"/>
              <a:gd name="T94" fmla="*/ 122 w 132"/>
              <a:gd name="T95" fmla="*/ 100 h 104"/>
              <a:gd name="T96" fmla="*/ 96 w 132"/>
              <a:gd name="T97" fmla="*/ 102 h 104"/>
              <a:gd name="T98" fmla="*/ 68 w 132"/>
              <a:gd name="T99" fmla="*/ 100 h 104"/>
              <a:gd name="T100" fmla="*/ 58 w 132"/>
              <a:gd name="T101" fmla="*/ 94 h 104"/>
              <a:gd name="T102" fmla="*/ 50 w 132"/>
              <a:gd name="T103" fmla="*/ 92 h 104"/>
              <a:gd name="T104" fmla="*/ 30 w 132"/>
              <a:gd name="T105" fmla="*/ 86 h 104"/>
              <a:gd name="T106" fmla="*/ 24 w 132"/>
              <a:gd name="T107" fmla="*/ 82 h 104"/>
              <a:gd name="T108" fmla="*/ 20 w 132"/>
              <a:gd name="T109" fmla="*/ 80 h 104"/>
              <a:gd name="T110" fmla="*/ 10 w 132"/>
              <a:gd name="T11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4">
                <a:moveTo>
                  <a:pt x="10" y="74"/>
                </a:moveTo>
                <a:lnTo>
                  <a:pt x="10" y="74"/>
                </a:lnTo>
                <a:lnTo>
                  <a:pt x="8" y="70"/>
                </a:lnTo>
                <a:lnTo>
                  <a:pt x="6" y="64"/>
                </a:lnTo>
                <a:lnTo>
                  <a:pt x="4" y="58"/>
                </a:lnTo>
                <a:lnTo>
                  <a:pt x="2" y="54"/>
                </a:lnTo>
                <a:lnTo>
                  <a:pt x="2" y="50"/>
                </a:lnTo>
                <a:lnTo>
                  <a:pt x="0" y="48"/>
                </a:lnTo>
                <a:lnTo>
                  <a:pt x="0" y="48"/>
                </a:lnTo>
                <a:lnTo>
                  <a:pt x="0" y="46"/>
                </a:lnTo>
                <a:lnTo>
                  <a:pt x="0" y="44"/>
                </a:lnTo>
                <a:lnTo>
                  <a:pt x="0" y="40"/>
                </a:lnTo>
                <a:lnTo>
                  <a:pt x="2" y="36"/>
                </a:lnTo>
                <a:lnTo>
                  <a:pt x="2" y="30"/>
                </a:lnTo>
                <a:lnTo>
                  <a:pt x="2" y="22"/>
                </a:lnTo>
                <a:lnTo>
                  <a:pt x="4" y="18"/>
                </a:lnTo>
                <a:lnTo>
                  <a:pt x="8" y="16"/>
                </a:lnTo>
                <a:lnTo>
                  <a:pt x="14" y="12"/>
                </a:lnTo>
                <a:lnTo>
                  <a:pt x="20" y="10"/>
                </a:lnTo>
                <a:lnTo>
                  <a:pt x="26" y="6"/>
                </a:lnTo>
                <a:lnTo>
                  <a:pt x="30" y="4"/>
                </a:lnTo>
                <a:lnTo>
                  <a:pt x="32" y="2"/>
                </a:lnTo>
                <a:lnTo>
                  <a:pt x="36" y="2"/>
                </a:lnTo>
                <a:lnTo>
                  <a:pt x="38" y="0"/>
                </a:lnTo>
                <a:lnTo>
                  <a:pt x="42" y="0"/>
                </a:lnTo>
                <a:lnTo>
                  <a:pt x="44" y="0"/>
                </a:lnTo>
                <a:lnTo>
                  <a:pt x="44" y="0"/>
                </a:lnTo>
                <a:lnTo>
                  <a:pt x="46" y="0"/>
                </a:lnTo>
                <a:lnTo>
                  <a:pt x="46" y="0"/>
                </a:lnTo>
                <a:lnTo>
                  <a:pt x="48" y="2"/>
                </a:lnTo>
                <a:lnTo>
                  <a:pt x="50" y="2"/>
                </a:lnTo>
                <a:lnTo>
                  <a:pt x="54" y="4"/>
                </a:lnTo>
                <a:lnTo>
                  <a:pt x="56" y="6"/>
                </a:lnTo>
                <a:lnTo>
                  <a:pt x="58" y="6"/>
                </a:lnTo>
                <a:lnTo>
                  <a:pt x="60" y="6"/>
                </a:lnTo>
                <a:lnTo>
                  <a:pt x="62" y="6"/>
                </a:lnTo>
                <a:lnTo>
                  <a:pt x="66" y="6"/>
                </a:lnTo>
                <a:lnTo>
                  <a:pt x="70" y="4"/>
                </a:lnTo>
                <a:lnTo>
                  <a:pt x="76" y="4"/>
                </a:lnTo>
                <a:lnTo>
                  <a:pt x="78" y="4"/>
                </a:lnTo>
                <a:lnTo>
                  <a:pt x="80" y="4"/>
                </a:lnTo>
                <a:lnTo>
                  <a:pt x="88" y="6"/>
                </a:lnTo>
                <a:lnTo>
                  <a:pt x="92" y="8"/>
                </a:lnTo>
                <a:lnTo>
                  <a:pt x="96" y="10"/>
                </a:lnTo>
                <a:lnTo>
                  <a:pt x="98" y="10"/>
                </a:lnTo>
                <a:lnTo>
                  <a:pt x="102" y="12"/>
                </a:lnTo>
                <a:lnTo>
                  <a:pt x="104" y="14"/>
                </a:lnTo>
                <a:lnTo>
                  <a:pt x="106" y="16"/>
                </a:lnTo>
                <a:lnTo>
                  <a:pt x="110" y="18"/>
                </a:lnTo>
                <a:lnTo>
                  <a:pt x="114" y="22"/>
                </a:lnTo>
                <a:lnTo>
                  <a:pt x="120" y="28"/>
                </a:lnTo>
                <a:lnTo>
                  <a:pt x="122" y="30"/>
                </a:lnTo>
                <a:lnTo>
                  <a:pt x="120" y="32"/>
                </a:lnTo>
                <a:lnTo>
                  <a:pt x="120" y="36"/>
                </a:lnTo>
                <a:lnTo>
                  <a:pt x="120" y="38"/>
                </a:lnTo>
                <a:lnTo>
                  <a:pt x="120" y="42"/>
                </a:lnTo>
                <a:lnTo>
                  <a:pt x="120" y="44"/>
                </a:lnTo>
                <a:lnTo>
                  <a:pt x="120" y="46"/>
                </a:lnTo>
                <a:lnTo>
                  <a:pt x="120" y="46"/>
                </a:lnTo>
                <a:lnTo>
                  <a:pt x="120" y="48"/>
                </a:lnTo>
                <a:lnTo>
                  <a:pt x="120" y="48"/>
                </a:lnTo>
                <a:lnTo>
                  <a:pt x="122" y="50"/>
                </a:lnTo>
                <a:lnTo>
                  <a:pt x="122" y="50"/>
                </a:lnTo>
                <a:lnTo>
                  <a:pt x="122" y="50"/>
                </a:lnTo>
                <a:lnTo>
                  <a:pt x="124" y="50"/>
                </a:lnTo>
                <a:lnTo>
                  <a:pt x="124" y="50"/>
                </a:lnTo>
                <a:lnTo>
                  <a:pt x="126" y="50"/>
                </a:lnTo>
                <a:lnTo>
                  <a:pt x="128" y="50"/>
                </a:lnTo>
                <a:lnTo>
                  <a:pt x="128" y="50"/>
                </a:lnTo>
                <a:lnTo>
                  <a:pt x="130" y="50"/>
                </a:lnTo>
                <a:lnTo>
                  <a:pt x="130" y="50"/>
                </a:lnTo>
                <a:lnTo>
                  <a:pt x="130" y="50"/>
                </a:lnTo>
                <a:lnTo>
                  <a:pt x="130" y="50"/>
                </a:lnTo>
                <a:lnTo>
                  <a:pt x="132" y="52"/>
                </a:lnTo>
                <a:lnTo>
                  <a:pt x="132" y="52"/>
                </a:lnTo>
                <a:lnTo>
                  <a:pt x="132" y="54"/>
                </a:lnTo>
                <a:lnTo>
                  <a:pt x="132" y="56"/>
                </a:lnTo>
                <a:lnTo>
                  <a:pt x="132" y="60"/>
                </a:lnTo>
                <a:lnTo>
                  <a:pt x="132" y="62"/>
                </a:lnTo>
                <a:lnTo>
                  <a:pt x="132" y="64"/>
                </a:lnTo>
                <a:lnTo>
                  <a:pt x="130" y="66"/>
                </a:lnTo>
                <a:lnTo>
                  <a:pt x="132" y="70"/>
                </a:lnTo>
                <a:lnTo>
                  <a:pt x="132" y="74"/>
                </a:lnTo>
                <a:lnTo>
                  <a:pt x="132" y="78"/>
                </a:lnTo>
                <a:lnTo>
                  <a:pt x="132" y="82"/>
                </a:lnTo>
                <a:lnTo>
                  <a:pt x="132" y="86"/>
                </a:lnTo>
                <a:lnTo>
                  <a:pt x="132" y="88"/>
                </a:lnTo>
                <a:lnTo>
                  <a:pt x="132" y="90"/>
                </a:lnTo>
                <a:lnTo>
                  <a:pt x="132" y="92"/>
                </a:lnTo>
                <a:lnTo>
                  <a:pt x="132" y="92"/>
                </a:lnTo>
                <a:lnTo>
                  <a:pt x="132" y="94"/>
                </a:lnTo>
                <a:lnTo>
                  <a:pt x="130" y="94"/>
                </a:lnTo>
                <a:lnTo>
                  <a:pt x="128" y="96"/>
                </a:lnTo>
                <a:lnTo>
                  <a:pt x="128" y="96"/>
                </a:lnTo>
                <a:lnTo>
                  <a:pt x="126" y="98"/>
                </a:lnTo>
                <a:lnTo>
                  <a:pt x="122" y="100"/>
                </a:lnTo>
                <a:lnTo>
                  <a:pt x="120" y="100"/>
                </a:lnTo>
                <a:lnTo>
                  <a:pt x="96" y="102"/>
                </a:lnTo>
                <a:lnTo>
                  <a:pt x="74" y="104"/>
                </a:lnTo>
                <a:lnTo>
                  <a:pt x="68" y="100"/>
                </a:lnTo>
                <a:lnTo>
                  <a:pt x="62" y="96"/>
                </a:lnTo>
                <a:lnTo>
                  <a:pt x="58" y="94"/>
                </a:lnTo>
                <a:lnTo>
                  <a:pt x="54" y="94"/>
                </a:lnTo>
                <a:lnTo>
                  <a:pt x="50" y="92"/>
                </a:lnTo>
                <a:lnTo>
                  <a:pt x="40" y="90"/>
                </a:lnTo>
                <a:lnTo>
                  <a:pt x="30" y="86"/>
                </a:lnTo>
                <a:lnTo>
                  <a:pt x="26" y="84"/>
                </a:lnTo>
                <a:lnTo>
                  <a:pt x="24" y="82"/>
                </a:lnTo>
                <a:lnTo>
                  <a:pt x="22" y="82"/>
                </a:lnTo>
                <a:lnTo>
                  <a:pt x="20" y="80"/>
                </a:lnTo>
                <a:lnTo>
                  <a:pt x="16" y="78"/>
                </a:lnTo>
                <a:lnTo>
                  <a:pt x="10" y="74"/>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6" name="Freeform 299"/>
          <p:cNvSpPr>
            <a:spLocks/>
          </p:cNvSpPr>
          <p:nvPr/>
        </p:nvSpPr>
        <p:spPr bwMode="auto">
          <a:xfrm>
            <a:off x="4594842" y="2941849"/>
            <a:ext cx="228634" cy="180136"/>
          </a:xfrm>
          <a:custGeom>
            <a:avLst/>
            <a:gdLst>
              <a:gd name="T0" fmla="*/ 10 w 132"/>
              <a:gd name="T1" fmla="*/ 74 h 104"/>
              <a:gd name="T2" fmla="*/ 6 w 132"/>
              <a:gd name="T3" fmla="*/ 64 h 104"/>
              <a:gd name="T4" fmla="*/ 2 w 132"/>
              <a:gd name="T5" fmla="*/ 54 h 104"/>
              <a:gd name="T6" fmla="*/ 0 w 132"/>
              <a:gd name="T7" fmla="*/ 48 h 104"/>
              <a:gd name="T8" fmla="*/ 0 w 132"/>
              <a:gd name="T9" fmla="*/ 46 h 104"/>
              <a:gd name="T10" fmla="*/ 0 w 132"/>
              <a:gd name="T11" fmla="*/ 40 h 104"/>
              <a:gd name="T12" fmla="*/ 2 w 132"/>
              <a:gd name="T13" fmla="*/ 30 h 104"/>
              <a:gd name="T14" fmla="*/ 4 w 132"/>
              <a:gd name="T15" fmla="*/ 18 h 104"/>
              <a:gd name="T16" fmla="*/ 14 w 132"/>
              <a:gd name="T17" fmla="*/ 12 h 104"/>
              <a:gd name="T18" fmla="*/ 26 w 132"/>
              <a:gd name="T19" fmla="*/ 6 h 104"/>
              <a:gd name="T20" fmla="*/ 32 w 132"/>
              <a:gd name="T21" fmla="*/ 2 h 104"/>
              <a:gd name="T22" fmla="*/ 38 w 132"/>
              <a:gd name="T23" fmla="*/ 0 h 104"/>
              <a:gd name="T24" fmla="*/ 44 w 132"/>
              <a:gd name="T25" fmla="*/ 0 h 104"/>
              <a:gd name="T26" fmla="*/ 46 w 132"/>
              <a:gd name="T27" fmla="*/ 0 h 104"/>
              <a:gd name="T28" fmla="*/ 48 w 132"/>
              <a:gd name="T29" fmla="*/ 2 h 104"/>
              <a:gd name="T30" fmla="*/ 54 w 132"/>
              <a:gd name="T31" fmla="*/ 4 h 104"/>
              <a:gd name="T32" fmla="*/ 58 w 132"/>
              <a:gd name="T33" fmla="*/ 6 h 104"/>
              <a:gd name="T34" fmla="*/ 62 w 132"/>
              <a:gd name="T35" fmla="*/ 6 h 104"/>
              <a:gd name="T36" fmla="*/ 70 w 132"/>
              <a:gd name="T37" fmla="*/ 4 h 104"/>
              <a:gd name="T38" fmla="*/ 78 w 132"/>
              <a:gd name="T39" fmla="*/ 4 h 104"/>
              <a:gd name="T40" fmla="*/ 88 w 132"/>
              <a:gd name="T41" fmla="*/ 6 h 104"/>
              <a:gd name="T42" fmla="*/ 96 w 132"/>
              <a:gd name="T43" fmla="*/ 10 h 104"/>
              <a:gd name="T44" fmla="*/ 102 w 132"/>
              <a:gd name="T45" fmla="*/ 12 h 104"/>
              <a:gd name="T46" fmla="*/ 106 w 132"/>
              <a:gd name="T47" fmla="*/ 16 h 104"/>
              <a:gd name="T48" fmla="*/ 114 w 132"/>
              <a:gd name="T49" fmla="*/ 22 h 104"/>
              <a:gd name="T50" fmla="*/ 122 w 132"/>
              <a:gd name="T51" fmla="*/ 30 h 104"/>
              <a:gd name="T52" fmla="*/ 120 w 132"/>
              <a:gd name="T53" fmla="*/ 36 h 104"/>
              <a:gd name="T54" fmla="*/ 120 w 132"/>
              <a:gd name="T55" fmla="*/ 42 h 104"/>
              <a:gd name="T56" fmla="*/ 120 w 132"/>
              <a:gd name="T57" fmla="*/ 46 h 104"/>
              <a:gd name="T58" fmla="*/ 120 w 132"/>
              <a:gd name="T59" fmla="*/ 48 h 104"/>
              <a:gd name="T60" fmla="*/ 122 w 132"/>
              <a:gd name="T61" fmla="*/ 50 h 104"/>
              <a:gd name="T62" fmla="*/ 122 w 132"/>
              <a:gd name="T63" fmla="*/ 50 h 104"/>
              <a:gd name="T64" fmla="*/ 124 w 132"/>
              <a:gd name="T65" fmla="*/ 50 h 104"/>
              <a:gd name="T66" fmla="*/ 128 w 132"/>
              <a:gd name="T67" fmla="*/ 50 h 104"/>
              <a:gd name="T68" fmla="*/ 130 w 132"/>
              <a:gd name="T69" fmla="*/ 50 h 104"/>
              <a:gd name="T70" fmla="*/ 130 w 132"/>
              <a:gd name="T71" fmla="*/ 50 h 104"/>
              <a:gd name="T72" fmla="*/ 132 w 132"/>
              <a:gd name="T73" fmla="*/ 52 h 104"/>
              <a:gd name="T74" fmla="*/ 132 w 132"/>
              <a:gd name="T75" fmla="*/ 54 h 104"/>
              <a:gd name="T76" fmla="*/ 132 w 132"/>
              <a:gd name="T77" fmla="*/ 60 h 104"/>
              <a:gd name="T78" fmla="*/ 132 w 132"/>
              <a:gd name="T79" fmla="*/ 64 h 104"/>
              <a:gd name="T80" fmla="*/ 132 w 132"/>
              <a:gd name="T81" fmla="*/ 70 h 104"/>
              <a:gd name="T82" fmla="*/ 132 w 132"/>
              <a:gd name="T83" fmla="*/ 78 h 104"/>
              <a:gd name="T84" fmla="*/ 132 w 132"/>
              <a:gd name="T85" fmla="*/ 86 h 104"/>
              <a:gd name="T86" fmla="*/ 132 w 132"/>
              <a:gd name="T87" fmla="*/ 90 h 104"/>
              <a:gd name="T88" fmla="*/ 132 w 132"/>
              <a:gd name="T89" fmla="*/ 92 h 104"/>
              <a:gd name="T90" fmla="*/ 130 w 132"/>
              <a:gd name="T91" fmla="*/ 94 h 104"/>
              <a:gd name="T92" fmla="*/ 128 w 132"/>
              <a:gd name="T93" fmla="*/ 96 h 104"/>
              <a:gd name="T94" fmla="*/ 122 w 132"/>
              <a:gd name="T95" fmla="*/ 100 h 104"/>
              <a:gd name="T96" fmla="*/ 96 w 132"/>
              <a:gd name="T97" fmla="*/ 102 h 104"/>
              <a:gd name="T98" fmla="*/ 68 w 132"/>
              <a:gd name="T99" fmla="*/ 100 h 104"/>
              <a:gd name="T100" fmla="*/ 58 w 132"/>
              <a:gd name="T101" fmla="*/ 94 h 104"/>
              <a:gd name="T102" fmla="*/ 50 w 132"/>
              <a:gd name="T103" fmla="*/ 92 h 104"/>
              <a:gd name="T104" fmla="*/ 30 w 132"/>
              <a:gd name="T105" fmla="*/ 86 h 104"/>
              <a:gd name="T106" fmla="*/ 24 w 132"/>
              <a:gd name="T107" fmla="*/ 82 h 104"/>
              <a:gd name="T108" fmla="*/ 20 w 132"/>
              <a:gd name="T109" fmla="*/ 80 h 104"/>
              <a:gd name="T110" fmla="*/ 10 w 132"/>
              <a:gd name="T111"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04">
                <a:moveTo>
                  <a:pt x="10" y="74"/>
                </a:moveTo>
                <a:lnTo>
                  <a:pt x="10" y="74"/>
                </a:lnTo>
                <a:lnTo>
                  <a:pt x="8" y="70"/>
                </a:lnTo>
                <a:lnTo>
                  <a:pt x="6" y="64"/>
                </a:lnTo>
                <a:lnTo>
                  <a:pt x="4" y="58"/>
                </a:lnTo>
                <a:lnTo>
                  <a:pt x="2" y="54"/>
                </a:lnTo>
                <a:lnTo>
                  <a:pt x="2" y="50"/>
                </a:lnTo>
                <a:lnTo>
                  <a:pt x="0" y="48"/>
                </a:lnTo>
                <a:lnTo>
                  <a:pt x="0" y="48"/>
                </a:lnTo>
                <a:lnTo>
                  <a:pt x="0" y="46"/>
                </a:lnTo>
                <a:lnTo>
                  <a:pt x="0" y="44"/>
                </a:lnTo>
                <a:lnTo>
                  <a:pt x="0" y="40"/>
                </a:lnTo>
                <a:lnTo>
                  <a:pt x="2" y="36"/>
                </a:lnTo>
                <a:lnTo>
                  <a:pt x="2" y="30"/>
                </a:lnTo>
                <a:lnTo>
                  <a:pt x="2" y="22"/>
                </a:lnTo>
                <a:lnTo>
                  <a:pt x="4" y="18"/>
                </a:lnTo>
                <a:lnTo>
                  <a:pt x="8" y="16"/>
                </a:lnTo>
                <a:lnTo>
                  <a:pt x="14" y="12"/>
                </a:lnTo>
                <a:lnTo>
                  <a:pt x="20" y="10"/>
                </a:lnTo>
                <a:lnTo>
                  <a:pt x="26" y="6"/>
                </a:lnTo>
                <a:lnTo>
                  <a:pt x="30" y="4"/>
                </a:lnTo>
                <a:lnTo>
                  <a:pt x="32" y="2"/>
                </a:lnTo>
                <a:lnTo>
                  <a:pt x="36" y="2"/>
                </a:lnTo>
                <a:lnTo>
                  <a:pt x="38" y="0"/>
                </a:lnTo>
                <a:lnTo>
                  <a:pt x="42" y="0"/>
                </a:lnTo>
                <a:lnTo>
                  <a:pt x="44" y="0"/>
                </a:lnTo>
                <a:lnTo>
                  <a:pt x="44" y="0"/>
                </a:lnTo>
                <a:lnTo>
                  <a:pt x="46" y="0"/>
                </a:lnTo>
                <a:lnTo>
                  <a:pt x="46" y="0"/>
                </a:lnTo>
                <a:lnTo>
                  <a:pt x="48" y="2"/>
                </a:lnTo>
                <a:lnTo>
                  <a:pt x="50" y="2"/>
                </a:lnTo>
                <a:lnTo>
                  <a:pt x="54" y="4"/>
                </a:lnTo>
                <a:lnTo>
                  <a:pt x="56" y="6"/>
                </a:lnTo>
                <a:lnTo>
                  <a:pt x="58" y="6"/>
                </a:lnTo>
                <a:lnTo>
                  <a:pt x="60" y="6"/>
                </a:lnTo>
                <a:lnTo>
                  <a:pt x="62" y="6"/>
                </a:lnTo>
                <a:lnTo>
                  <a:pt x="66" y="6"/>
                </a:lnTo>
                <a:lnTo>
                  <a:pt x="70" y="4"/>
                </a:lnTo>
                <a:lnTo>
                  <a:pt x="76" y="4"/>
                </a:lnTo>
                <a:lnTo>
                  <a:pt x="78" y="4"/>
                </a:lnTo>
                <a:lnTo>
                  <a:pt x="80" y="4"/>
                </a:lnTo>
                <a:lnTo>
                  <a:pt x="88" y="6"/>
                </a:lnTo>
                <a:lnTo>
                  <a:pt x="92" y="8"/>
                </a:lnTo>
                <a:lnTo>
                  <a:pt x="96" y="10"/>
                </a:lnTo>
                <a:lnTo>
                  <a:pt x="98" y="10"/>
                </a:lnTo>
                <a:lnTo>
                  <a:pt x="102" y="12"/>
                </a:lnTo>
                <a:lnTo>
                  <a:pt x="104" y="14"/>
                </a:lnTo>
                <a:lnTo>
                  <a:pt x="106" y="16"/>
                </a:lnTo>
                <a:lnTo>
                  <a:pt x="110" y="18"/>
                </a:lnTo>
                <a:lnTo>
                  <a:pt x="114" y="22"/>
                </a:lnTo>
                <a:lnTo>
                  <a:pt x="120" y="28"/>
                </a:lnTo>
                <a:lnTo>
                  <a:pt x="122" y="30"/>
                </a:lnTo>
                <a:lnTo>
                  <a:pt x="120" y="32"/>
                </a:lnTo>
                <a:lnTo>
                  <a:pt x="120" y="36"/>
                </a:lnTo>
                <a:lnTo>
                  <a:pt x="120" y="38"/>
                </a:lnTo>
                <a:lnTo>
                  <a:pt x="120" y="42"/>
                </a:lnTo>
                <a:lnTo>
                  <a:pt x="120" y="44"/>
                </a:lnTo>
                <a:lnTo>
                  <a:pt x="120" y="46"/>
                </a:lnTo>
                <a:lnTo>
                  <a:pt x="120" y="46"/>
                </a:lnTo>
                <a:lnTo>
                  <a:pt x="120" y="48"/>
                </a:lnTo>
                <a:lnTo>
                  <a:pt x="120" y="48"/>
                </a:lnTo>
                <a:lnTo>
                  <a:pt x="122" y="50"/>
                </a:lnTo>
                <a:lnTo>
                  <a:pt x="122" y="50"/>
                </a:lnTo>
                <a:lnTo>
                  <a:pt x="122" y="50"/>
                </a:lnTo>
                <a:lnTo>
                  <a:pt x="124" y="50"/>
                </a:lnTo>
                <a:lnTo>
                  <a:pt x="124" y="50"/>
                </a:lnTo>
                <a:lnTo>
                  <a:pt x="126" y="50"/>
                </a:lnTo>
                <a:lnTo>
                  <a:pt x="128" y="50"/>
                </a:lnTo>
                <a:lnTo>
                  <a:pt x="128" y="50"/>
                </a:lnTo>
                <a:lnTo>
                  <a:pt x="130" y="50"/>
                </a:lnTo>
                <a:lnTo>
                  <a:pt x="130" y="50"/>
                </a:lnTo>
                <a:lnTo>
                  <a:pt x="130" y="50"/>
                </a:lnTo>
                <a:lnTo>
                  <a:pt x="130" y="50"/>
                </a:lnTo>
                <a:lnTo>
                  <a:pt x="132" y="52"/>
                </a:lnTo>
                <a:lnTo>
                  <a:pt x="132" y="52"/>
                </a:lnTo>
                <a:lnTo>
                  <a:pt x="132" y="54"/>
                </a:lnTo>
                <a:lnTo>
                  <a:pt x="132" y="56"/>
                </a:lnTo>
                <a:lnTo>
                  <a:pt x="132" y="60"/>
                </a:lnTo>
                <a:lnTo>
                  <a:pt x="132" y="62"/>
                </a:lnTo>
                <a:lnTo>
                  <a:pt x="132" y="64"/>
                </a:lnTo>
                <a:lnTo>
                  <a:pt x="130" y="66"/>
                </a:lnTo>
                <a:lnTo>
                  <a:pt x="132" y="70"/>
                </a:lnTo>
                <a:lnTo>
                  <a:pt x="132" y="74"/>
                </a:lnTo>
                <a:lnTo>
                  <a:pt x="132" y="78"/>
                </a:lnTo>
                <a:lnTo>
                  <a:pt x="132" y="82"/>
                </a:lnTo>
                <a:lnTo>
                  <a:pt x="132" y="86"/>
                </a:lnTo>
                <a:lnTo>
                  <a:pt x="132" y="88"/>
                </a:lnTo>
                <a:lnTo>
                  <a:pt x="132" y="90"/>
                </a:lnTo>
                <a:lnTo>
                  <a:pt x="132" y="92"/>
                </a:lnTo>
                <a:lnTo>
                  <a:pt x="132" y="92"/>
                </a:lnTo>
                <a:lnTo>
                  <a:pt x="132" y="94"/>
                </a:lnTo>
                <a:lnTo>
                  <a:pt x="130" y="94"/>
                </a:lnTo>
                <a:lnTo>
                  <a:pt x="128" y="96"/>
                </a:lnTo>
                <a:lnTo>
                  <a:pt x="128" y="96"/>
                </a:lnTo>
                <a:lnTo>
                  <a:pt x="126" y="98"/>
                </a:lnTo>
                <a:lnTo>
                  <a:pt x="122" y="100"/>
                </a:lnTo>
                <a:lnTo>
                  <a:pt x="120" y="100"/>
                </a:lnTo>
                <a:lnTo>
                  <a:pt x="96" y="102"/>
                </a:lnTo>
                <a:lnTo>
                  <a:pt x="74" y="104"/>
                </a:lnTo>
                <a:lnTo>
                  <a:pt x="68" y="100"/>
                </a:lnTo>
                <a:lnTo>
                  <a:pt x="62" y="96"/>
                </a:lnTo>
                <a:lnTo>
                  <a:pt x="58" y="94"/>
                </a:lnTo>
                <a:lnTo>
                  <a:pt x="54" y="94"/>
                </a:lnTo>
                <a:lnTo>
                  <a:pt x="50" y="92"/>
                </a:lnTo>
                <a:lnTo>
                  <a:pt x="40" y="90"/>
                </a:lnTo>
                <a:lnTo>
                  <a:pt x="30" y="86"/>
                </a:lnTo>
                <a:lnTo>
                  <a:pt x="26" y="84"/>
                </a:lnTo>
                <a:lnTo>
                  <a:pt x="24" y="82"/>
                </a:lnTo>
                <a:lnTo>
                  <a:pt x="22" y="82"/>
                </a:lnTo>
                <a:lnTo>
                  <a:pt x="20" y="80"/>
                </a:lnTo>
                <a:lnTo>
                  <a:pt x="16" y="78"/>
                </a:lnTo>
                <a:lnTo>
                  <a:pt x="10" y="74"/>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7" name="Freeform 300"/>
          <p:cNvSpPr>
            <a:spLocks/>
          </p:cNvSpPr>
          <p:nvPr/>
        </p:nvSpPr>
        <p:spPr bwMode="auto">
          <a:xfrm>
            <a:off x="4532487" y="2394513"/>
            <a:ext cx="266740" cy="526551"/>
          </a:xfrm>
          <a:custGeom>
            <a:avLst/>
            <a:gdLst>
              <a:gd name="T0" fmla="*/ 6 w 154"/>
              <a:gd name="T1" fmla="*/ 222 h 304"/>
              <a:gd name="T2" fmla="*/ 10 w 154"/>
              <a:gd name="T3" fmla="*/ 208 h 304"/>
              <a:gd name="T4" fmla="*/ 22 w 154"/>
              <a:gd name="T5" fmla="*/ 204 h 304"/>
              <a:gd name="T6" fmla="*/ 24 w 154"/>
              <a:gd name="T7" fmla="*/ 198 h 304"/>
              <a:gd name="T8" fmla="*/ 18 w 154"/>
              <a:gd name="T9" fmla="*/ 180 h 304"/>
              <a:gd name="T10" fmla="*/ 12 w 154"/>
              <a:gd name="T11" fmla="*/ 160 h 304"/>
              <a:gd name="T12" fmla="*/ 6 w 154"/>
              <a:gd name="T13" fmla="*/ 126 h 304"/>
              <a:gd name="T14" fmla="*/ 10 w 154"/>
              <a:gd name="T15" fmla="*/ 116 h 304"/>
              <a:gd name="T16" fmla="*/ 16 w 154"/>
              <a:gd name="T17" fmla="*/ 116 h 304"/>
              <a:gd name="T18" fmla="*/ 26 w 154"/>
              <a:gd name="T19" fmla="*/ 116 h 304"/>
              <a:gd name="T20" fmla="*/ 30 w 154"/>
              <a:gd name="T21" fmla="*/ 112 h 304"/>
              <a:gd name="T22" fmla="*/ 22 w 154"/>
              <a:gd name="T23" fmla="*/ 106 h 304"/>
              <a:gd name="T24" fmla="*/ 22 w 154"/>
              <a:gd name="T25" fmla="*/ 100 h 304"/>
              <a:gd name="T26" fmla="*/ 28 w 154"/>
              <a:gd name="T27" fmla="*/ 82 h 304"/>
              <a:gd name="T28" fmla="*/ 30 w 154"/>
              <a:gd name="T29" fmla="*/ 72 h 304"/>
              <a:gd name="T30" fmla="*/ 38 w 154"/>
              <a:gd name="T31" fmla="*/ 68 h 304"/>
              <a:gd name="T32" fmla="*/ 42 w 154"/>
              <a:gd name="T33" fmla="*/ 58 h 304"/>
              <a:gd name="T34" fmla="*/ 50 w 154"/>
              <a:gd name="T35" fmla="*/ 58 h 304"/>
              <a:gd name="T36" fmla="*/ 52 w 154"/>
              <a:gd name="T37" fmla="*/ 52 h 304"/>
              <a:gd name="T38" fmla="*/ 54 w 154"/>
              <a:gd name="T39" fmla="*/ 44 h 304"/>
              <a:gd name="T40" fmla="*/ 62 w 154"/>
              <a:gd name="T41" fmla="*/ 38 h 304"/>
              <a:gd name="T42" fmla="*/ 62 w 154"/>
              <a:gd name="T43" fmla="*/ 28 h 304"/>
              <a:gd name="T44" fmla="*/ 68 w 154"/>
              <a:gd name="T45" fmla="*/ 28 h 304"/>
              <a:gd name="T46" fmla="*/ 78 w 154"/>
              <a:gd name="T47" fmla="*/ 26 h 304"/>
              <a:gd name="T48" fmla="*/ 86 w 154"/>
              <a:gd name="T49" fmla="*/ 18 h 304"/>
              <a:gd name="T50" fmla="*/ 104 w 154"/>
              <a:gd name="T51" fmla="*/ 18 h 304"/>
              <a:gd name="T52" fmla="*/ 114 w 154"/>
              <a:gd name="T53" fmla="*/ 14 h 304"/>
              <a:gd name="T54" fmla="*/ 128 w 154"/>
              <a:gd name="T55" fmla="*/ 0 h 304"/>
              <a:gd name="T56" fmla="*/ 146 w 154"/>
              <a:gd name="T57" fmla="*/ 20 h 304"/>
              <a:gd name="T58" fmla="*/ 150 w 154"/>
              <a:gd name="T59" fmla="*/ 34 h 304"/>
              <a:gd name="T60" fmla="*/ 154 w 154"/>
              <a:gd name="T61" fmla="*/ 58 h 304"/>
              <a:gd name="T62" fmla="*/ 150 w 154"/>
              <a:gd name="T63" fmla="*/ 66 h 304"/>
              <a:gd name="T64" fmla="*/ 136 w 154"/>
              <a:gd name="T65" fmla="*/ 76 h 304"/>
              <a:gd name="T66" fmla="*/ 128 w 154"/>
              <a:gd name="T67" fmla="*/ 88 h 304"/>
              <a:gd name="T68" fmla="*/ 128 w 154"/>
              <a:gd name="T69" fmla="*/ 106 h 304"/>
              <a:gd name="T70" fmla="*/ 126 w 154"/>
              <a:gd name="T71" fmla="*/ 112 h 304"/>
              <a:gd name="T72" fmla="*/ 112 w 154"/>
              <a:gd name="T73" fmla="*/ 122 h 304"/>
              <a:gd name="T74" fmla="*/ 102 w 154"/>
              <a:gd name="T75" fmla="*/ 130 h 304"/>
              <a:gd name="T76" fmla="*/ 86 w 154"/>
              <a:gd name="T77" fmla="*/ 132 h 304"/>
              <a:gd name="T78" fmla="*/ 80 w 154"/>
              <a:gd name="T79" fmla="*/ 142 h 304"/>
              <a:gd name="T80" fmla="*/ 76 w 154"/>
              <a:gd name="T81" fmla="*/ 164 h 304"/>
              <a:gd name="T82" fmla="*/ 78 w 154"/>
              <a:gd name="T83" fmla="*/ 180 h 304"/>
              <a:gd name="T84" fmla="*/ 90 w 154"/>
              <a:gd name="T85" fmla="*/ 194 h 304"/>
              <a:gd name="T86" fmla="*/ 92 w 154"/>
              <a:gd name="T87" fmla="*/ 204 h 304"/>
              <a:gd name="T88" fmla="*/ 80 w 154"/>
              <a:gd name="T89" fmla="*/ 208 h 304"/>
              <a:gd name="T90" fmla="*/ 70 w 154"/>
              <a:gd name="T91" fmla="*/ 212 h 304"/>
              <a:gd name="T92" fmla="*/ 72 w 154"/>
              <a:gd name="T93" fmla="*/ 216 h 304"/>
              <a:gd name="T94" fmla="*/ 82 w 154"/>
              <a:gd name="T95" fmla="*/ 216 h 304"/>
              <a:gd name="T96" fmla="*/ 90 w 154"/>
              <a:gd name="T97" fmla="*/ 228 h 304"/>
              <a:gd name="T98" fmla="*/ 86 w 154"/>
              <a:gd name="T99" fmla="*/ 234 h 304"/>
              <a:gd name="T100" fmla="*/ 74 w 154"/>
              <a:gd name="T101" fmla="*/ 246 h 304"/>
              <a:gd name="T102" fmla="*/ 72 w 154"/>
              <a:gd name="T103" fmla="*/ 258 h 304"/>
              <a:gd name="T104" fmla="*/ 72 w 154"/>
              <a:gd name="T105" fmla="*/ 268 h 304"/>
              <a:gd name="T106" fmla="*/ 60 w 154"/>
              <a:gd name="T107" fmla="*/ 276 h 304"/>
              <a:gd name="T108" fmla="*/ 56 w 154"/>
              <a:gd name="T109" fmla="*/ 286 h 304"/>
              <a:gd name="T110" fmla="*/ 44 w 154"/>
              <a:gd name="T111" fmla="*/ 296 h 304"/>
              <a:gd name="T112" fmla="*/ 38 w 154"/>
              <a:gd name="T113" fmla="*/ 304 h 304"/>
              <a:gd name="T114" fmla="*/ 26 w 154"/>
              <a:gd name="T115" fmla="*/ 300 h 304"/>
              <a:gd name="T116" fmla="*/ 22 w 154"/>
              <a:gd name="T117" fmla="*/ 294 h 304"/>
              <a:gd name="T118" fmla="*/ 24 w 154"/>
              <a:gd name="T119" fmla="*/ 280 h 304"/>
              <a:gd name="T120" fmla="*/ 16 w 154"/>
              <a:gd name="T121" fmla="*/ 276 h 304"/>
              <a:gd name="T122" fmla="*/ 14 w 154"/>
              <a:gd name="T123" fmla="*/ 272 h 304"/>
              <a:gd name="T124" fmla="*/ 6 w 154"/>
              <a:gd name="T125" fmla="*/ 25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304">
                <a:moveTo>
                  <a:pt x="0" y="236"/>
                </a:moveTo>
                <a:lnTo>
                  <a:pt x="0" y="236"/>
                </a:lnTo>
                <a:lnTo>
                  <a:pt x="2" y="232"/>
                </a:lnTo>
                <a:lnTo>
                  <a:pt x="4" y="230"/>
                </a:lnTo>
                <a:lnTo>
                  <a:pt x="6" y="226"/>
                </a:lnTo>
                <a:lnTo>
                  <a:pt x="6" y="224"/>
                </a:lnTo>
                <a:lnTo>
                  <a:pt x="6" y="222"/>
                </a:lnTo>
                <a:lnTo>
                  <a:pt x="6" y="218"/>
                </a:lnTo>
                <a:lnTo>
                  <a:pt x="8" y="216"/>
                </a:lnTo>
                <a:lnTo>
                  <a:pt x="8" y="212"/>
                </a:lnTo>
                <a:lnTo>
                  <a:pt x="10" y="210"/>
                </a:lnTo>
                <a:lnTo>
                  <a:pt x="10" y="210"/>
                </a:lnTo>
                <a:lnTo>
                  <a:pt x="10" y="210"/>
                </a:lnTo>
                <a:lnTo>
                  <a:pt x="10" y="208"/>
                </a:lnTo>
                <a:lnTo>
                  <a:pt x="12" y="208"/>
                </a:lnTo>
                <a:lnTo>
                  <a:pt x="12" y="208"/>
                </a:lnTo>
                <a:lnTo>
                  <a:pt x="16" y="206"/>
                </a:lnTo>
                <a:lnTo>
                  <a:pt x="18" y="206"/>
                </a:lnTo>
                <a:lnTo>
                  <a:pt x="20" y="204"/>
                </a:lnTo>
                <a:lnTo>
                  <a:pt x="22" y="204"/>
                </a:lnTo>
                <a:lnTo>
                  <a:pt x="22" y="204"/>
                </a:lnTo>
                <a:lnTo>
                  <a:pt x="22" y="202"/>
                </a:lnTo>
                <a:lnTo>
                  <a:pt x="24" y="202"/>
                </a:lnTo>
                <a:lnTo>
                  <a:pt x="24" y="202"/>
                </a:lnTo>
                <a:lnTo>
                  <a:pt x="24" y="200"/>
                </a:lnTo>
                <a:lnTo>
                  <a:pt x="24" y="200"/>
                </a:lnTo>
                <a:lnTo>
                  <a:pt x="24" y="198"/>
                </a:lnTo>
                <a:lnTo>
                  <a:pt x="24" y="198"/>
                </a:lnTo>
                <a:lnTo>
                  <a:pt x="24" y="196"/>
                </a:lnTo>
                <a:lnTo>
                  <a:pt x="24" y="192"/>
                </a:lnTo>
                <a:lnTo>
                  <a:pt x="22" y="190"/>
                </a:lnTo>
                <a:lnTo>
                  <a:pt x="22" y="188"/>
                </a:lnTo>
                <a:lnTo>
                  <a:pt x="20" y="184"/>
                </a:lnTo>
                <a:lnTo>
                  <a:pt x="20" y="182"/>
                </a:lnTo>
                <a:lnTo>
                  <a:pt x="18" y="180"/>
                </a:lnTo>
                <a:lnTo>
                  <a:pt x="16" y="176"/>
                </a:lnTo>
                <a:lnTo>
                  <a:pt x="14" y="172"/>
                </a:lnTo>
                <a:lnTo>
                  <a:pt x="14" y="170"/>
                </a:lnTo>
                <a:lnTo>
                  <a:pt x="12" y="168"/>
                </a:lnTo>
                <a:lnTo>
                  <a:pt x="12" y="166"/>
                </a:lnTo>
                <a:lnTo>
                  <a:pt x="12" y="164"/>
                </a:lnTo>
                <a:lnTo>
                  <a:pt x="12" y="160"/>
                </a:lnTo>
                <a:lnTo>
                  <a:pt x="10" y="152"/>
                </a:lnTo>
                <a:lnTo>
                  <a:pt x="8" y="146"/>
                </a:lnTo>
                <a:lnTo>
                  <a:pt x="8" y="138"/>
                </a:lnTo>
                <a:lnTo>
                  <a:pt x="6" y="134"/>
                </a:lnTo>
                <a:lnTo>
                  <a:pt x="6" y="130"/>
                </a:lnTo>
                <a:lnTo>
                  <a:pt x="6" y="128"/>
                </a:lnTo>
                <a:lnTo>
                  <a:pt x="6" y="126"/>
                </a:lnTo>
                <a:lnTo>
                  <a:pt x="6" y="124"/>
                </a:lnTo>
                <a:lnTo>
                  <a:pt x="6" y="122"/>
                </a:lnTo>
                <a:lnTo>
                  <a:pt x="8" y="120"/>
                </a:lnTo>
                <a:lnTo>
                  <a:pt x="8" y="118"/>
                </a:lnTo>
                <a:lnTo>
                  <a:pt x="8" y="116"/>
                </a:lnTo>
                <a:lnTo>
                  <a:pt x="10" y="116"/>
                </a:lnTo>
                <a:lnTo>
                  <a:pt x="10" y="116"/>
                </a:lnTo>
                <a:lnTo>
                  <a:pt x="10" y="114"/>
                </a:lnTo>
                <a:lnTo>
                  <a:pt x="10" y="114"/>
                </a:lnTo>
                <a:lnTo>
                  <a:pt x="12" y="114"/>
                </a:lnTo>
                <a:lnTo>
                  <a:pt x="12" y="114"/>
                </a:lnTo>
                <a:lnTo>
                  <a:pt x="12" y="114"/>
                </a:lnTo>
                <a:lnTo>
                  <a:pt x="14" y="116"/>
                </a:lnTo>
                <a:lnTo>
                  <a:pt x="16" y="116"/>
                </a:lnTo>
                <a:lnTo>
                  <a:pt x="18" y="116"/>
                </a:lnTo>
                <a:lnTo>
                  <a:pt x="20" y="118"/>
                </a:lnTo>
                <a:lnTo>
                  <a:pt x="22" y="118"/>
                </a:lnTo>
                <a:lnTo>
                  <a:pt x="24" y="118"/>
                </a:lnTo>
                <a:lnTo>
                  <a:pt x="24" y="118"/>
                </a:lnTo>
                <a:lnTo>
                  <a:pt x="24" y="118"/>
                </a:lnTo>
                <a:lnTo>
                  <a:pt x="26" y="116"/>
                </a:lnTo>
                <a:lnTo>
                  <a:pt x="26" y="116"/>
                </a:lnTo>
                <a:lnTo>
                  <a:pt x="28" y="116"/>
                </a:lnTo>
                <a:lnTo>
                  <a:pt x="28" y="114"/>
                </a:lnTo>
                <a:lnTo>
                  <a:pt x="30" y="114"/>
                </a:lnTo>
                <a:lnTo>
                  <a:pt x="30" y="114"/>
                </a:lnTo>
                <a:lnTo>
                  <a:pt x="30" y="112"/>
                </a:lnTo>
                <a:lnTo>
                  <a:pt x="30" y="112"/>
                </a:lnTo>
                <a:lnTo>
                  <a:pt x="30" y="112"/>
                </a:lnTo>
                <a:lnTo>
                  <a:pt x="30" y="110"/>
                </a:lnTo>
                <a:lnTo>
                  <a:pt x="28" y="110"/>
                </a:lnTo>
                <a:lnTo>
                  <a:pt x="28" y="110"/>
                </a:lnTo>
                <a:lnTo>
                  <a:pt x="26" y="108"/>
                </a:lnTo>
                <a:lnTo>
                  <a:pt x="24" y="108"/>
                </a:lnTo>
                <a:lnTo>
                  <a:pt x="22" y="106"/>
                </a:lnTo>
                <a:lnTo>
                  <a:pt x="22" y="106"/>
                </a:lnTo>
                <a:lnTo>
                  <a:pt x="22" y="106"/>
                </a:lnTo>
                <a:lnTo>
                  <a:pt x="22" y="104"/>
                </a:lnTo>
                <a:lnTo>
                  <a:pt x="22" y="104"/>
                </a:lnTo>
                <a:lnTo>
                  <a:pt x="22" y="104"/>
                </a:lnTo>
                <a:lnTo>
                  <a:pt x="22" y="102"/>
                </a:lnTo>
                <a:lnTo>
                  <a:pt x="22" y="100"/>
                </a:lnTo>
                <a:lnTo>
                  <a:pt x="24" y="98"/>
                </a:lnTo>
                <a:lnTo>
                  <a:pt x="26" y="96"/>
                </a:lnTo>
                <a:lnTo>
                  <a:pt x="28" y="94"/>
                </a:lnTo>
                <a:lnTo>
                  <a:pt x="28" y="92"/>
                </a:lnTo>
                <a:lnTo>
                  <a:pt x="28" y="90"/>
                </a:lnTo>
                <a:lnTo>
                  <a:pt x="28" y="88"/>
                </a:lnTo>
                <a:lnTo>
                  <a:pt x="28" y="82"/>
                </a:lnTo>
                <a:lnTo>
                  <a:pt x="28" y="80"/>
                </a:lnTo>
                <a:lnTo>
                  <a:pt x="28" y="78"/>
                </a:lnTo>
                <a:lnTo>
                  <a:pt x="28" y="76"/>
                </a:lnTo>
                <a:lnTo>
                  <a:pt x="30" y="74"/>
                </a:lnTo>
                <a:lnTo>
                  <a:pt x="30" y="74"/>
                </a:lnTo>
                <a:lnTo>
                  <a:pt x="30" y="74"/>
                </a:lnTo>
                <a:lnTo>
                  <a:pt x="30" y="72"/>
                </a:lnTo>
                <a:lnTo>
                  <a:pt x="32" y="72"/>
                </a:lnTo>
                <a:lnTo>
                  <a:pt x="34" y="72"/>
                </a:lnTo>
                <a:lnTo>
                  <a:pt x="36" y="70"/>
                </a:lnTo>
                <a:lnTo>
                  <a:pt x="38" y="70"/>
                </a:lnTo>
                <a:lnTo>
                  <a:pt x="38" y="70"/>
                </a:lnTo>
                <a:lnTo>
                  <a:pt x="38" y="70"/>
                </a:lnTo>
                <a:lnTo>
                  <a:pt x="38" y="68"/>
                </a:lnTo>
                <a:lnTo>
                  <a:pt x="38" y="68"/>
                </a:lnTo>
                <a:lnTo>
                  <a:pt x="40" y="64"/>
                </a:lnTo>
                <a:lnTo>
                  <a:pt x="40" y="62"/>
                </a:lnTo>
                <a:lnTo>
                  <a:pt x="40" y="60"/>
                </a:lnTo>
                <a:lnTo>
                  <a:pt x="40" y="60"/>
                </a:lnTo>
                <a:lnTo>
                  <a:pt x="42" y="58"/>
                </a:lnTo>
                <a:lnTo>
                  <a:pt x="42" y="58"/>
                </a:lnTo>
                <a:lnTo>
                  <a:pt x="42" y="58"/>
                </a:lnTo>
                <a:lnTo>
                  <a:pt x="42" y="58"/>
                </a:lnTo>
                <a:lnTo>
                  <a:pt x="44" y="58"/>
                </a:lnTo>
                <a:lnTo>
                  <a:pt x="44" y="58"/>
                </a:lnTo>
                <a:lnTo>
                  <a:pt x="46" y="58"/>
                </a:lnTo>
                <a:lnTo>
                  <a:pt x="48" y="58"/>
                </a:lnTo>
                <a:lnTo>
                  <a:pt x="50" y="58"/>
                </a:lnTo>
                <a:lnTo>
                  <a:pt x="50" y="58"/>
                </a:lnTo>
                <a:lnTo>
                  <a:pt x="52" y="58"/>
                </a:lnTo>
                <a:lnTo>
                  <a:pt x="52" y="58"/>
                </a:lnTo>
                <a:lnTo>
                  <a:pt x="52" y="56"/>
                </a:lnTo>
                <a:lnTo>
                  <a:pt x="52" y="56"/>
                </a:lnTo>
                <a:lnTo>
                  <a:pt x="52" y="54"/>
                </a:lnTo>
                <a:lnTo>
                  <a:pt x="52" y="52"/>
                </a:lnTo>
                <a:lnTo>
                  <a:pt x="54" y="50"/>
                </a:lnTo>
                <a:lnTo>
                  <a:pt x="54" y="48"/>
                </a:lnTo>
                <a:lnTo>
                  <a:pt x="54" y="48"/>
                </a:lnTo>
                <a:lnTo>
                  <a:pt x="54" y="46"/>
                </a:lnTo>
                <a:lnTo>
                  <a:pt x="54" y="46"/>
                </a:lnTo>
                <a:lnTo>
                  <a:pt x="54" y="44"/>
                </a:lnTo>
                <a:lnTo>
                  <a:pt x="54" y="44"/>
                </a:lnTo>
                <a:lnTo>
                  <a:pt x="56" y="44"/>
                </a:lnTo>
                <a:lnTo>
                  <a:pt x="58" y="42"/>
                </a:lnTo>
                <a:lnTo>
                  <a:pt x="60" y="40"/>
                </a:lnTo>
                <a:lnTo>
                  <a:pt x="62" y="40"/>
                </a:lnTo>
                <a:lnTo>
                  <a:pt x="62" y="40"/>
                </a:lnTo>
                <a:lnTo>
                  <a:pt x="62" y="38"/>
                </a:lnTo>
                <a:lnTo>
                  <a:pt x="62" y="38"/>
                </a:lnTo>
                <a:lnTo>
                  <a:pt x="62" y="36"/>
                </a:lnTo>
                <a:lnTo>
                  <a:pt x="62" y="34"/>
                </a:lnTo>
                <a:lnTo>
                  <a:pt x="62" y="32"/>
                </a:lnTo>
                <a:lnTo>
                  <a:pt x="62" y="30"/>
                </a:lnTo>
                <a:lnTo>
                  <a:pt x="62" y="30"/>
                </a:lnTo>
                <a:lnTo>
                  <a:pt x="62" y="28"/>
                </a:lnTo>
                <a:lnTo>
                  <a:pt x="62" y="28"/>
                </a:lnTo>
                <a:lnTo>
                  <a:pt x="62" y="28"/>
                </a:lnTo>
                <a:lnTo>
                  <a:pt x="62" y="26"/>
                </a:lnTo>
                <a:lnTo>
                  <a:pt x="64" y="26"/>
                </a:lnTo>
                <a:lnTo>
                  <a:pt x="64" y="26"/>
                </a:lnTo>
                <a:lnTo>
                  <a:pt x="64" y="26"/>
                </a:lnTo>
                <a:lnTo>
                  <a:pt x="66" y="28"/>
                </a:lnTo>
                <a:lnTo>
                  <a:pt x="68" y="28"/>
                </a:lnTo>
                <a:lnTo>
                  <a:pt x="70" y="28"/>
                </a:lnTo>
                <a:lnTo>
                  <a:pt x="70" y="30"/>
                </a:lnTo>
                <a:lnTo>
                  <a:pt x="72" y="30"/>
                </a:lnTo>
                <a:lnTo>
                  <a:pt x="72" y="30"/>
                </a:lnTo>
                <a:lnTo>
                  <a:pt x="74" y="28"/>
                </a:lnTo>
                <a:lnTo>
                  <a:pt x="76" y="28"/>
                </a:lnTo>
                <a:lnTo>
                  <a:pt x="78" y="26"/>
                </a:lnTo>
                <a:lnTo>
                  <a:pt x="80" y="26"/>
                </a:lnTo>
                <a:lnTo>
                  <a:pt x="80" y="24"/>
                </a:lnTo>
                <a:lnTo>
                  <a:pt x="82" y="24"/>
                </a:lnTo>
                <a:lnTo>
                  <a:pt x="82" y="22"/>
                </a:lnTo>
                <a:lnTo>
                  <a:pt x="84" y="20"/>
                </a:lnTo>
                <a:lnTo>
                  <a:pt x="86" y="18"/>
                </a:lnTo>
                <a:lnTo>
                  <a:pt x="86" y="18"/>
                </a:lnTo>
                <a:lnTo>
                  <a:pt x="88" y="18"/>
                </a:lnTo>
                <a:lnTo>
                  <a:pt x="90" y="18"/>
                </a:lnTo>
                <a:lnTo>
                  <a:pt x="92" y="18"/>
                </a:lnTo>
                <a:lnTo>
                  <a:pt x="96" y="16"/>
                </a:lnTo>
                <a:lnTo>
                  <a:pt x="98" y="16"/>
                </a:lnTo>
                <a:lnTo>
                  <a:pt x="100" y="16"/>
                </a:lnTo>
                <a:lnTo>
                  <a:pt x="104" y="18"/>
                </a:lnTo>
                <a:lnTo>
                  <a:pt x="106" y="18"/>
                </a:lnTo>
                <a:lnTo>
                  <a:pt x="108" y="18"/>
                </a:lnTo>
                <a:lnTo>
                  <a:pt x="110" y="18"/>
                </a:lnTo>
                <a:lnTo>
                  <a:pt x="110" y="16"/>
                </a:lnTo>
                <a:lnTo>
                  <a:pt x="112" y="16"/>
                </a:lnTo>
                <a:lnTo>
                  <a:pt x="112" y="16"/>
                </a:lnTo>
                <a:lnTo>
                  <a:pt x="114" y="14"/>
                </a:lnTo>
                <a:lnTo>
                  <a:pt x="114" y="12"/>
                </a:lnTo>
                <a:lnTo>
                  <a:pt x="116" y="10"/>
                </a:lnTo>
                <a:lnTo>
                  <a:pt x="118" y="8"/>
                </a:lnTo>
                <a:lnTo>
                  <a:pt x="118" y="8"/>
                </a:lnTo>
                <a:lnTo>
                  <a:pt x="120" y="6"/>
                </a:lnTo>
                <a:lnTo>
                  <a:pt x="124" y="4"/>
                </a:lnTo>
                <a:lnTo>
                  <a:pt x="128" y="0"/>
                </a:lnTo>
                <a:lnTo>
                  <a:pt x="132" y="6"/>
                </a:lnTo>
                <a:lnTo>
                  <a:pt x="136" y="10"/>
                </a:lnTo>
                <a:lnTo>
                  <a:pt x="138" y="14"/>
                </a:lnTo>
                <a:lnTo>
                  <a:pt x="140" y="14"/>
                </a:lnTo>
                <a:lnTo>
                  <a:pt x="142" y="16"/>
                </a:lnTo>
                <a:lnTo>
                  <a:pt x="144" y="18"/>
                </a:lnTo>
                <a:lnTo>
                  <a:pt x="146" y="20"/>
                </a:lnTo>
                <a:lnTo>
                  <a:pt x="148" y="20"/>
                </a:lnTo>
                <a:lnTo>
                  <a:pt x="148" y="22"/>
                </a:lnTo>
                <a:lnTo>
                  <a:pt x="150" y="24"/>
                </a:lnTo>
                <a:lnTo>
                  <a:pt x="150" y="24"/>
                </a:lnTo>
                <a:lnTo>
                  <a:pt x="150" y="26"/>
                </a:lnTo>
                <a:lnTo>
                  <a:pt x="150" y="28"/>
                </a:lnTo>
                <a:lnTo>
                  <a:pt x="150" y="34"/>
                </a:lnTo>
                <a:lnTo>
                  <a:pt x="152" y="36"/>
                </a:lnTo>
                <a:lnTo>
                  <a:pt x="152" y="40"/>
                </a:lnTo>
                <a:lnTo>
                  <a:pt x="152" y="44"/>
                </a:lnTo>
                <a:lnTo>
                  <a:pt x="154" y="50"/>
                </a:lnTo>
                <a:lnTo>
                  <a:pt x="154" y="54"/>
                </a:lnTo>
                <a:lnTo>
                  <a:pt x="154" y="56"/>
                </a:lnTo>
                <a:lnTo>
                  <a:pt x="154" y="58"/>
                </a:lnTo>
                <a:lnTo>
                  <a:pt x="154" y="60"/>
                </a:lnTo>
                <a:lnTo>
                  <a:pt x="154" y="62"/>
                </a:lnTo>
                <a:lnTo>
                  <a:pt x="152" y="64"/>
                </a:lnTo>
                <a:lnTo>
                  <a:pt x="152" y="64"/>
                </a:lnTo>
                <a:lnTo>
                  <a:pt x="152" y="64"/>
                </a:lnTo>
                <a:lnTo>
                  <a:pt x="152" y="66"/>
                </a:lnTo>
                <a:lnTo>
                  <a:pt x="150" y="66"/>
                </a:lnTo>
                <a:lnTo>
                  <a:pt x="148" y="68"/>
                </a:lnTo>
                <a:lnTo>
                  <a:pt x="146" y="68"/>
                </a:lnTo>
                <a:lnTo>
                  <a:pt x="144" y="70"/>
                </a:lnTo>
                <a:lnTo>
                  <a:pt x="142" y="70"/>
                </a:lnTo>
                <a:lnTo>
                  <a:pt x="140" y="72"/>
                </a:lnTo>
                <a:lnTo>
                  <a:pt x="138" y="74"/>
                </a:lnTo>
                <a:lnTo>
                  <a:pt x="136" y="76"/>
                </a:lnTo>
                <a:lnTo>
                  <a:pt x="134" y="76"/>
                </a:lnTo>
                <a:lnTo>
                  <a:pt x="132" y="78"/>
                </a:lnTo>
                <a:lnTo>
                  <a:pt x="130" y="80"/>
                </a:lnTo>
                <a:lnTo>
                  <a:pt x="130" y="82"/>
                </a:lnTo>
                <a:lnTo>
                  <a:pt x="130" y="84"/>
                </a:lnTo>
                <a:lnTo>
                  <a:pt x="128" y="86"/>
                </a:lnTo>
                <a:lnTo>
                  <a:pt x="128" y="88"/>
                </a:lnTo>
                <a:lnTo>
                  <a:pt x="128" y="94"/>
                </a:lnTo>
                <a:lnTo>
                  <a:pt x="128" y="98"/>
                </a:lnTo>
                <a:lnTo>
                  <a:pt x="128" y="98"/>
                </a:lnTo>
                <a:lnTo>
                  <a:pt x="128" y="100"/>
                </a:lnTo>
                <a:lnTo>
                  <a:pt x="128" y="102"/>
                </a:lnTo>
                <a:lnTo>
                  <a:pt x="128" y="104"/>
                </a:lnTo>
                <a:lnTo>
                  <a:pt x="128" y="106"/>
                </a:lnTo>
                <a:lnTo>
                  <a:pt x="128" y="108"/>
                </a:lnTo>
                <a:lnTo>
                  <a:pt x="128" y="108"/>
                </a:lnTo>
                <a:lnTo>
                  <a:pt x="128" y="108"/>
                </a:lnTo>
                <a:lnTo>
                  <a:pt x="128" y="110"/>
                </a:lnTo>
                <a:lnTo>
                  <a:pt x="128" y="110"/>
                </a:lnTo>
                <a:lnTo>
                  <a:pt x="126" y="110"/>
                </a:lnTo>
                <a:lnTo>
                  <a:pt x="126" y="112"/>
                </a:lnTo>
                <a:lnTo>
                  <a:pt x="124" y="112"/>
                </a:lnTo>
                <a:lnTo>
                  <a:pt x="122" y="114"/>
                </a:lnTo>
                <a:lnTo>
                  <a:pt x="116" y="116"/>
                </a:lnTo>
                <a:lnTo>
                  <a:pt x="114" y="118"/>
                </a:lnTo>
                <a:lnTo>
                  <a:pt x="114" y="118"/>
                </a:lnTo>
                <a:lnTo>
                  <a:pt x="112" y="120"/>
                </a:lnTo>
                <a:lnTo>
                  <a:pt x="112" y="122"/>
                </a:lnTo>
                <a:lnTo>
                  <a:pt x="108" y="124"/>
                </a:lnTo>
                <a:lnTo>
                  <a:pt x="108" y="126"/>
                </a:lnTo>
                <a:lnTo>
                  <a:pt x="106" y="128"/>
                </a:lnTo>
                <a:lnTo>
                  <a:pt x="106" y="130"/>
                </a:lnTo>
                <a:lnTo>
                  <a:pt x="104" y="130"/>
                </a:lnTo>
                <a:lnTo>
                  <a:pt x="104" y="130"/>
                </a:lnTo>
                <a:lnTo>
                  <a:pt x="102" y="130"/>
                </a:lnTo>
                <a:lnTo>
                  <a:pt x="100" y="132"/>
                </a:lnTo>
                <a:lnTo>
                  <a:pt x="98" y="132"/>
                </a:lnTo>
                <a:lnTo>
                  <a:pt x="94" y="132"/>
                </a:lnTo>
                <a:lnTo>
                  <a:pt x="92" y="132"/>
                </a:lnTo>
                <a:lnTo>
                  <a:pt x="88" y="132"/>
                </a:lnTo>
                <a:lnTo>
                  <a:pt x="88" y="132"/>
                </a:lnTo>
                <a:lnTo>
                  <a:pt x="86" y="132"/>
                </a:lnTo>
                <a:lnTo>
                  <a:pt x="86" y="134"/>
                </a:lnTo>
                <a:lnTo>
                  <a:pt x="84" y="134"/>
                </a:lnTo>
                <a:lnTo>
                  <a:pt x="84" y="134"/>
                </a:lnTo>
                <a:lnTo>
                  <a:pt x="82" y="136"/>
                </a:lnTo>
                <a:lnTo>
                  <a:pt x="82" y="136"/>
                </a:lnTo>
                <a:lnTo>
                  <a:pt x="80" y="138"/>
                </a:lnTo>
                <a:lnTo>
                  <a:pt x="80" y="142"/>
                </a:lnTo>
                <a:lnTo>
                  <a:pt x="78" y="144"/>
                </a:lnTo>
                <a:lnTo>
                  <a:pt x="78" y="146"/>
                </a:lnTo>
                <a:lnTo>
                  <a:pt x="76" y="150"/>
                </a:lnTo>
                <a:lnTo>
                  <a:pt x="76" y="152"/>
                </a:lnTo>
                <a:lnTo>
                  <a:pt x="76" y="156"/>
                </a:lnTo>
                <a:lnTo>
                  <a:pt x="76" y="160"/>
                </a:lnTo>
                <a:lnTo>
                  <a:pt x="76" y="164"/>
                </a:lnTo>
                <a:lnTo>
                  <a:pt x="76" y="168"/>
                </a:lnTo>
                <a:lnTo>
                  <a:pt x="76" y="172"/>
                </a:lnTo>
                <a:lnTo>
                  <a:pt x="76" y="174"/>
                </a:lnTo>
                <a:lnTo>
                  <a:pt x="76" y="176"/>
                </a:lnTo>
                <a:lnTo>
                  <a:pt x="76" y="178"/>
                </a:lnTo>
                <a:lnTo>
                  <a:pt x="78" y="178"/>
                </a:lnTo>
                <a:lnTo>
                  <a:pt x="78" y="180"/>
                </a:lnTo>
                <a:lnTo>
                  <a:pt x="78" y="182"/>
                </a:lnTo>
                <a:lnTo>
                  <a:pt x="80" y="182"/>
                </a:lnTo>
                <a:lnTo>
                  <a:pt x="82" y="184"/>
                </a:lnTo>
                <a:lnTo>
                  <a:pt x="86" y="188"/>
                </a:lnTo>
                <a:lnTo>
                  <a:pt x="88" y="190"/>
                </a:lnTo>
                <a:lnTo>
                  <a:pt x="88" y="192"/>
                </a:lnTo>
                <a:lnTo>
                  <a:pt x="90" y="194"/>
                </a:lnTo>
                <a:lnTo>
                  <a:pt x="92" y="198"/>
                </a:lnTo>
                <a:lnTo>
                  <a:pt x="92" y="198"/>
                </a:lnTo>
                <a:lnTo>
                  <a:pt x="92" y="200"/>
                </a:lnTo>
                <a:lnTo>
                  <a:pt x="94" y="202"/>
                </a:lnTo>
                <a:lnTo>
                  <a:pt x="94" y="202"/>
                </a:lnTo>
                <a:lnTo>
                  <a:pt x="94" y="202"/>
                </a:lnTo>
                <a:lnTo>
                  <a:pt x="92" y="204"/>
                </a:lnTo>
                <a:lnTo>
                  <a:pt x="92" y="204"/>
                </a:lnTo>
                <a:lnTo>
                  <a:pt x="92" y="204"/>
                </a:lnTo>
                <a:lnTo>
                  <a:pt x="90" y="206"/>
                </a:lnTo>
                <a:lnTo>
                  <a:pt x="88" y="206"/>
                </a:lnTo>
                <a:lnTo>
                  <a:pt x="86" y="206"/>
                </a:lnTo>
                <a:lnTo>
                  <a:pt x="84" y="208"/>
                </a:lnTo>
                <a:lnTo>
                  <a:pt x="80" y="208"/>
                </a:lnTo>
                <a:lnTo>
                  <a:pt x="76" y="210"/>
                </a:lnTo>
                <a:lnTo>
                  <a:pt x="74" y="210"/>
                </a:lnTo>
                <a:lnTo>
                  <a:pt x="72" y="210"/>
                </a:lnTo>
                <a:lnTo>
                  <a:pt x="70" y="212"/>
                </a:lnTo>
                <a:lnTo>
                  <a:pt x="70" y="212"/>
                </a:lnTo>
                <a:lnTo>
                  <a:pt x="70" y="212"/>
                </a:lnTo>
                <a:lnTo>
                  <a:pt x="70" y="212"/>
                </a:lnTo>
                <a:lnTo>
                  <a:pt x="70" y="214"/>
                </a:lnTo>
                <a:lnTo>
                  <a:pt x="70" y="214"/>
                </a:lnTo>
                <a:lnTo>
                  <a:pt x="70" y="214"/>
                </a:lnTo>
                <a:lnTo>
                  <a:pt x="70" y="214"/>
                </a:lnTo>
                <a:lnTo>
                  <a:pt x="70" y="216"/>
                </a:lnTo>
                <a:lnTo>
                  <a:pt x="70" y="216"/>
                </a:lnTo>
                <a:lnTo>
                  <a:pt x="72" y="216"/>
                </a:lnTo>
                <a:lnTo>
                  <a:pt x="74" y="214"/>
                </a:lnTo>
                <a:lnTo>
                  <a:pt x="78" y="214"/>
                </a:lnTo>
                <a:lnTo>
                  <a:pt x="80" y="214"/>
                </a:lnTo>
                <a:lnTo>
                  <a:pt x="80" y="214"/>
                </a:lnTo>
                <a:lnTo>
                  <a:pt x="80" y="214"/>
                </a:lnTo>
                <a:lnTo>
                  <a:pt x="82" y="214"/>
                </a:lnTo>
                <a:lnTo>
                  <a:pt x="82" y="216"/>
                </a:lnTo>
                <a:lnTo>
                  <a:pt x="84" y="216"/>
                </a:lnTo>
                <a:lnTo>
                  <a:pt x="86" y="218"/>
                </a:lnTo>
                <a:lnTo>
                  <a:pt x="86" y="220"/>
                </a:lnTo>
                <a:lnTo>
                  <a:pt x="88" y="222"/>
                </a:lnTo>
                <a:lnTo>
                  <a:pt x="90" y="226"/>
                </a:lnTo>
                <a:lnTo>
                  <a:pt x="90" y="226"/>
                </a:lnTo>
                <a:lnTo>
                  <a:pt x="90" y="228"/>
                </a:lnTo>
                <a:lnTo>
                  <a:pt x="90" y="230"/>
                </a:lnTo>
                <a:lnTo>
                  <a:pt x="90" y="230"/>
                </a:lnTo>
                <a:lnTo>
                  <a:pt x="90" y="230"/>
                </a:lnTo>
                <a:lnTo>
                  <a:pt x="90" y="232"/>
                </a:lnTo>
                <a:lnTo>
                  <a:pt x="90" y="232"/>
                </a:lnTo>
                <a:lnTo>
                  <a:pt x="88" y="234"/>
                </a:lnTo>
                <a:lnTo>
                  <a:pt x="86" y="234"/>
                </a:lnTo>
                <a:lnTo>
                  <a:pt x="84" y="236"/>
                </a:lnTo>
                <a:lnTo>
                  <a:pt x="82" y="236"/>
                </a:lnTo>
                <a:lnTo>
                  <a:pt x="82" y="236"/>
                </a:lnTo>
                <a:lnTo>
                  <a:pt x="80" y="240"/>
                </a:lnTo>
                <a:lnTo>
                  <a:pt x="76" y="242"/>
                </a:lnTo>
                <a:lnTo>
                  <a:pt x="74" y="244"/>
                </a:lnTo>
                <a:lnTo>
                  <a:pt x="74" y="246"/>
                </a:lnTo>
                <a:lnTo>
                  <a:pt x="72" y="246"/>
                </a:lnTo>
                <a:lnTo>
                  <a:pt x="72" y="248"/>
                </a:lnTo>
                <a:lnTo>
                  <a:pt x="72" y="248"/>
                </a:lnTo>
                <a:lnTo>
                  <a:pt x="72" y="250"/>
                </a:lnTo>
                <a:lnTo>
                  <a:pt x="72" y="252"/>
                </a:lnTo>
                <a:lnTo>
                  <a:pt x="72" y="254"/>
                </a:lnTo>
                <a:lnTo>
                  <a:pt x="72" y="258"/>
                </a:lnTo>
                <a:lnTo>
                  <a:pt x="72" y="260"/>
                </a:lnTo>
                <a:lnTo>
                  <a:pt x="72" y="262"/>
                </a:lnTo>
                <a:lnTo>
                  <a:pt x="72" y="264"/>
                </a:lnTo>
                <a:lnTo>
                  <a:pt x="72" y="266"/>
                </a:lnTo>
                <a:lnTo>
                  <a:pt x="72" y="266"/>
                </a:lnTo>
                <a:lnTo>
                  <a:pt x="72" y="268"/>
                </a:lnTo>
                <a:lnTo>
                  <a:pt x="72" y="268"/>
                </a:lnTo>
                <a:lnTo>
                  <a:pt x="70" y="268"/>
                </a:lnTo>
                <a:lnTo>
                  <a:pt x="70" y="270"/>
                </a:lnTo>
                <a:lnTo>
                  <a:pt x="68" y="270"/>
                </a:lnTo>
                <a:lnTo>
                  <a:pt x="66" y="272"/>
                </a:lnTo>
                <a:lnTo>
                  <a:pt x="62" y="274"/>
                </a:lnTo>
                <a:lnTo>
                  <a:pt x="62" y="274"/>
                </a:lnTo>
                <a:lnTo>
                  <a:pt x="60" y="276"/>
                </a:lnTo>
                <a:lnTo>
                  <a:pt x="60" y="276"/>
                </a:lnTo>
                <a:lnTo>
                  <a:pt x="60" y="278"/>
                </a:lnTo>
                <a:lnTo>
                  <a:pt x="58" y="280"/>
                </a:lnTo>
                <a:lnTo>
                  <a:pt x="58" y="284"/>
                </a:lnTo>
                <a:lnTo>
                  <a:pt x="58" y="284"/>
                </a:lnTo>
                <a:lnTo>
                  <a:pt x="56" y="286"/>
                </a:lnTo>
                <a:lnTo>
                  <a:pt x="56" y="286"/>
                </a:lnTo>
                <a:lnTo>
                  <a:pt x="54" y="288"/>
                </a:lnTo>
                <a:lnTo>
                  <a:pt x="50" y="290"/>
                </a:lnTo>
                <a:lnTo>
                  <a:pt x="48" y="292"/>
                </a:lnTo>
                <a:lnTo>
                  <a:pt x="46" y="292"/>
                </a:lnTo>
                <a:lnTo>
                  <a:pt x="46" y="294"/>
                </a:lnTo>
                <a:lnTo>
                  <a:pt x="44" y="294"/>
                </a:lnTo>
                <a:lnTo>
                  <a:pt x="44" y="296"/>
                </a:lnTo>
                <a:lnTo>
                  <a:pt x="42" y="298"/>
                </a:lnTo>
                <a:lnTo>
                  <a:pt x="42" y="300"/>
                </a:lnTo>
                <a:lnTo>
                  <a:pt x="40" y="302"/>
                </a:lnTo>
                <a:lnTo>
                  <a:pt x="40" y="302"/>
                </a:lnTo>
                <a:lnTo>
                  <a:pt x="40" y="304"/>
                </a:lnTo>
                <a:lnTo>
                  <a:pt x="40" y="304"/>
                </a:lnTo>
                <a:lnTo>
                  <a:pt x="38" y="304"/>
                </a:lnTo>
                <a:lnTo>
                  <a:pt x="38" y="304"/>
                </a:lnTo>
                <a:lnTo>
                  <a:pt x="36" y="304"/>
                </a:lnTo>
                <a:lnTo>
                  <a:pt x="34" y="304"/>
                </a:lnTo>
                <a:lnTo>
                  <a:pt x="32" y="302"/>
                </a:lnTo>
                <a:lnTo>
                  <a:pt x="30" y="302"/>
                </a:lnTo>
                <a:lnTo>
                  <a:pt x="28" y="302"/>
                </a:lnTo>
                <a:lnTo>
                  <a:pt x="26" y="300"/>
                </a:lnTo>
                <a:lnTo>
                  <a:pt x="24" y="298"/>
                </a:lnTo>
                <a:lnTo>
                  <a:pt x="24" y="298"/>
                </a:lnTo>
                <a:lnTo>
                  <a:pt x="22" y="298"/>
                </a:lnTo>
                <a:lnTo>
                  <a:pt x="22" y="296"/>
                </a:lnTo>
                <a:lnTo>
                  <a:pt x="22" y="296"/>
                </a:lnTo>
                <a:lnTo>
                  <a:pt x="22" y="294"/>
                </a:lnTo>
                <a:lnTo>
                  <a:pt x="22" y="294"/>
                </a:lnTo>
                <a:lnTo>
                  <a:pt x="22" y="290"/>
                </a:lnTo>
                <a:lnTo>
                  <a:pt x="24" y="288"/>
                </a:lnTo>
                <a:lnTo>
                  <a:pt x="24" y="284"/>
                </a:lnTo>
                <a:lnTo>
                  <a:pt x="24" y="282"/>
                </a:lnTo>
                <a:lnTo>
                  <a:pt x="24" y="282"/>
                </a:lnTo>
                <a:lnTo>
                  <a:pt x="24" y="280"/>
                </a:lnTo>
                <a:lnTo>
                  <a:pt x="24" y="280"/>
                </a:lnTo>
                <a:lnTo>
                  <a:pt x="24" y="278"/>
                </a:lnTo>
                <a:lnTo>
                  <a:pt x="24" y="278"/>
                </a:lnTo>
                <a:lnTo>
                  <a:pt x="24" y="278"/>
                </a:lnTo>
                <a:lnTo>
                  <a:pt x="22" y="278"/>
                </a:lnTo>
                <a:lnTo>
                  <a:pt x="22" y="278"/>
                </a:lnTo>
                <a:lnTo>
                  <a:pt x="20" y="276"/>
                </a:lnTo>
                <a:lnTo>
                  <a:pt x="16" y="276"/>
                </a:lnTo>
                <a:lnTo>
                  <a:pt x="16" y="276"/>
                </a:lnTo>
                <a:lnTo>
                  <a:pt x="16" y="276"/>
                </a:lnTo>
                <a:lnTo>
                  <a:pt x="16" y="276"/>
                </a:lnTo>
                <a:lnTo>
                  <a:pt x="14" y="276"/>
                </a:lnTo>
                <a:lnTo>
                  <a:pt x="14" y="274"/>
                </a:lnTo>
                <a:lnTo>
                  <a:pt x="14" y="274"/>
                </a:lnTo>
                <a:lnTo>
                  <a:pt x="14" y="272"/>
                </a:lnTo>
                <a:lnTo>
                  <a:pt x="14" y="270"/>
                </a:lnTo>
                <a:lnTo>
                  <a:pt x="12" y="268"/>
                </a:lnTo>
                <a:lnTo>
                  <a:pt x="12" y="266"/>
                </a:lnTo>
                <a:lnTo>
                  <a:pt x="12" y="264"/>
                </a:lnTo>
                <a:lnTo>
                  <a:pt x="12" y="260"/>
                </a:lnTo>
                <a:lnTo>
                  <a:pt x="10" y="256"/>
                </a:lnTo>
                <a:lnTo>
                  <a:pt x="6" y="250"/>
                </a:lnTo>
                <a:lnTo>
                  <a:pt x="2" y="242"/>
                </a:lnTo>
                <a:lnTo>
                  <a:pt x="0" y="23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8" name="Freeform 301"/>
          <p:cNvSpPr>
            <a:spLocks/>
          </p:cNvSpPr>
          <p:nvPr/>
        </p:nvSpPr>
        <p:spPr bwMode="auto">
          <a:xfrm>
            <a:off x="4532487" y="2394513"/>
            <a:ext cx="266740" cy="526551"/>
          </a:xfrm>
          <a:custGeom>
            <a:avLst/>
            <a:gdLst>
              <a:gd name="T0" fmla="*/ 6 w 154"/>
              <a:gd name="T1" fmla="*/ 222 h 304"/>
              <a:gd name="T2" fmla="*/ 10 w 154"/>
              <a:gd name="T3" fmla="*/ 208 h 304"/>
              <a:gd name="T4" fmla="*/ 22 w 154"/>
              <a:gd name="T5" fmla="*/ 204 h 304"/>
              <a:gd name="T6" fmla="*/ 24 w 154"/>
              <a:gd name="T7" fmla="*/ 198 h 304"/>
              <a:gd name="T8" fmla="*/ 18 w 154"/>
              <a:gd name="T9" fmla="*/ 180 h 304"/>
              <a:gd name="T10" fmla="*/ 12 w 154"/>
              <a:gd name="T11" fmla="*/ 160 h 304"/>
              <a:gd name="T12" fmla="*/ 6 w 154"/>
              <a:gd name="T13" fmla="*/ 126 h 304"/>
              <a:gd name="T14" fmla="*/ 10 w 154"/>
              <a:gd name="T15" fmla="*/ 116 h 304"/>
              <a:gd name="T16" fmla="*/ 16 w 154"/>
              <a:gd name="T17" fmla="*/ 116 h 304"/>
              <a:gd name="T18" fmla="*/ 26 w 154"/>
              <a:gd name="T19" fmla="*/ 116 h 304"/>
              <a:gd name="T20" fmla="*/ 30 w 154"/>
              <a:gd name="T21" fmla="*/ 112 h 304"/>
              <a:gd name="T22" fmla="*/ 22 w 154"/>
              <a:gd name="T23" fmla="*/ 106 h 304"/>
              <a:gd name="T24" fmla="*/ 22 w 154"/>
              <a:gd name="T25" fmla="*/ 100 h 304"/>
              <a:gd name="T26" fmla="*/ 28 w 154"/>
              <a:gd name="T27" fmla="*/ 82 h 304"/>
              <a:gd name="T28" fmla="*/ 30 w 154"/>
              <a:gd name="T29" fmla="*/ 72 h 304"/>
              <a:gd name="T30" fmla="*/ 38 w 154"/>
              <a:gd name="T31" fmla="*/ 68 h 304"/>
              <a:gd name="T32" fmla="*/ 42 w 154"/>
              <a:gd name="T33" fmla="*/ 58 h 304"/>
              <a:gd name="T34" fmla="*/ 50 w 154"/>
              <a:gd name="T35" fmla="*/ 58 h 304"/>
              <a:gd name="T36" fmla="*/ 52 w 154"/>
              <a:gd name="T37" fmla="*/ 52 h 304"/>
              <a:gd name="T38" fmla="*/ 54 w 154"/>
              <a:gd name="T39" fmla="*/ 44 h 304"/>
              <a:gd name="T40" fmla="*/ 62 w 154"/>
              <a:gd name="T41" fmla="*/ 38 h 304"/>
              <a:gd name="T42" fmla="*/ 62 w 154"/>
              <a:gd name="T43" fmla="*/ 28 h 304"/>
              <a:gd name="T44" fmla="*/ 68 w 154"/>
              <a:gd name="T45" fmla="*/ 28 h 304"/>
              <a:gd name="T46" fmla="*/ 78 w 154"/>
              <a:gd name="T47" fmla="*/ 26 h 304"/>
              <a:gd name="T48" fmla="*/ 86 w 154"/>
              <a:gd name="T49" fmla="*/ 18 h 304"/>
              <a:gd name="T50" fmla="*/ 104 w 154"/>
              <a:gd name="T51" fmla="*/ 18 h 304"/>
              <a:gd name="T52" fmla="*/ 114 w 154"/>
              <a:gd name="T53" fmla="*/ 14 h 304"/>
              <a:gd name="T54" fmla="*/ 128 w 154"/>
              <a:gd name="T55" fmla="*/ 0 h 304"/>
              <a:gd name="T56" fmla="*/ 146 w 154"/>
              <a:gd name="T57" fmla="*/ 20 h 304"/>
              <a:gd name="T58" fmla="*/ 150 w 154"/>
              <a:gd name="T59" fmla="*/ 34 h 304"/>
              <a:gd name="T60" fmla="*/ 154 w 154"/>
              <a:gd name="T61" fmla="*/ 58 h 304"/>
              <a:gd name="T62" fmla="*/ 150 w 154"/>
              <a:gd name="T63" fmla="*/ 66 h 304"/>
              <a:gd name="T64" fmla="*/ 136 w 154"/>
              <a:gd name="T65" fmla="*/ 76 h 304"/>
              <a:gd name="T66" fmla="*/ 128 w 154"/>
              <a:gd name="T67" fmla="*/ 88 h 304"/>
              <a:gd name="T68" fmla="*/ 128 w 154"/>
              <a:gd name="T69" fmla="*/ 106 h 304"/>
              <a:gd name="T70" fmla="*/ 126 w 154"/>
              <a:gd name="T71" fmla="*/ 112 h 304"/>
              <a:gd name="T72" fmla="*/ 112 w 154"/>
              <a:gd name="T73" fmla="*/ 122 h 304"/>
              <a:gd name="T74" fmla="*/ 102 w 154"/>
              <a:gd name="T75" fmla="*/ 130 h 304"/>
              <a:gd name="T76" fmla="*/ 86 w 154"/>
              <a:gd name="T77" fmla="*/ 132 h 304"/>
              <a:gd name="T78" fmla="*/ 80 w 154"/>
              <a:gd name="T79" fmla="*/ 142 h 304"/>
              <a:gd name="T80" fmla="*/ 76 w 154"/>
              <a:gd name="T81" fmla="*/ 164 h 304"/>
              <a:gd name="T82" fmla="*/ 78 w 154"/>
              <a:gd name="T83" fmla="*/ 180 h 304"/>
              <a:gd name="T84" fmla="*/ 90 w 154"/>
              <a:gd name="T85" fmla="*/ 194 h 304"/>
              <a:gd name="T86" fmla="*/ 92 w 154"/>
              <a:gd name="T87" fmla="*/ 204 h 304"/>
              <a:gd name="T88" fmla="*/ 80 w 154"/>
              <a:gd name="T89" fmla="*/ 208 h 304"/>
              <a:gd name="T90" fmla="*/ 70 w 154"/>
              <a:gd name="T91" fmla="*/ 212 h 304"/>
              <a:gd name="T92" fmla="*/ 72 w 154"/>
              <a:gd name="T93" fmla="*/ 216 h 304"/>
              <a:gd name="T94" fmla="*/ 82 w 154"/>
              <a:gd name="T95" fmla="*/ 216 h 304"/>
              <a:gd name="T96" fmla="*/ 90 w 154"/>
              <a:gd name="T97" fmla="*/ 228 h 304"/>
              <a:gd name="T98" fmla="*/ 86 w 154"/>
              <a:gd name="T99" fmla="*/ 234 h 304"/>
              <a:gd name="T100" fmla="*/ 74 w 154"/>
              <a:gd name="T101" fmla="*/ 246 h 304"/>
              <a:gd name="T102" fmla="*/ 72 w 154"/>
              <a:gd name="T103" fmla="*/ 258 h 304"/>
              <a:gd name="T104" fmla="*/ 72 w 154"/>
              <a:gd name="T105" fmla="*/ 268 h 304"/>
              <a:gd name="T106" fmla="*/ 60 w 154"/>
              <a:gd name="T107" fmla="*/ 276 h 304"/>
              <a:gd name="T108" fmla="*/ 56 w 154"/>
              <a:gd name="T109" fmla="*/ 286 h 304"/>
              <a:gd name="T110" fmla="*/ 44 w 154"/>
              <a:gd name="T111" fmla="*/ 296 h 304"/>
              <a:gd name="T112" fmla="*/ 38 w 154"/>
              <a:gd name="T113" fmla="*/ 304 h 304"/>
              <a:gd name="T114" fmla="*/ 26 w 154"/>
              <a:gd name="T115" fmla="*/ 300 h 304"/>
              <a:gd name="T116" fmla="*/ 22 w 154"/>
              <a:gd name="T117" fmla="*/ 294 h 304"/>
              <a:gd name="T118" fmla="*/ 24 w 154"/>
              <a:gd name="T119" fmla="*/ 280 h 304"/>
              <a:gd name="T120" fmla="*/ 16 w 154"/>
              <a:gd name="T121" fmla="*/ 276 h 304"/>
              <a:gd name="T122" fmla="*/ 14 w 154"/>
              <a:gd name="T123" fmla="*/ 272 h 304"/>
              <a:gd name="T124" fmla="*/ 6 w 154"/>
              <a:gd name="T125" fmla="*/ 25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304">
                <a:moveTo>
                  <a:pt x="0" y="236"/>
                </a:moveTo>
                <a:lnTo>
                  <a:pt x="0" y="236"/>
                </a:lnTo>
                <a:lnTo>
                  <a:pt x="2" y="232"/>
                </a:lnTo>
                <a:lnTo>
                  <a:pt x="4" y="230"/>
                </a:lnTo>
                <a:lnTo>
                  <a:pt x="6" y="226"/>
                </a:lnTo>
                <a:lnTo>
                  <a:pt x="6" y="224"/>
                </a:lnTo>
                <a:lnTo>
                  <a:pt x="6" y="222"/>
                </a:lnTo>
                <a:lnTo>
                  <a:pt x="6" y="218"/>
                </a:lnTo>
                <a:lnTo>
                  <a:pt x="8" y="216"/>
                </a:lnTo>
                <a:lnTo>
                  <a:pt x="8" y="212"/>
                </a:lnTo>
                <a:lnTo>
                  <a:pt x="10" y="210"/>
                </a:lnTo>
                <a:lnTo>
                  <a:pt x="10" y="210"/>
                </a:lnTo>
                <a:lnTo>
                  <a:pt x="10" y="210"/>
                </a:lnTo>
                <a:lnTo>
                  <a:pt x="10" y="208"/>
                </a:lnTo>
                <a:lnTo>
                  <a:pt x="12" y="208"/>
                </a:lnTo>
                <a:lnTo>
                  <a:pt x="12" y="208"/>
                </a:lnTo>
                <a:lnTo>
                  <a:pt x="16" y="206"/>
                </a:lnTo>
                <a:lnTo>
                  <a:pt x="18" y="206"/>
                </a:lnTo>
                <a:lnTo>
                  <a:pt x="20" y="204"/>
                </a:lnTo>
                <a:lnTo>
                  <a:pt x="22" y="204"/>
                </a:lnTo>
                <a:lnTo>
                  <a:pt x="22" y="204"/>
                </a:lnTo>
                <a:lnTo>
                  <a:pt x="22" y="202"/>
                </a:lnTo>
                <a:lnTo>
                  <a:pt x="24" y="202"/>
                </a:lnTo>
                <a:lnTo>
                  <a:pt x="24" y="202"/>
                </a:lnTo>
                <a:lnTo>
                  <a:pt x="24" y="200"/>
                </a:lnTo>
                <a:lnTo>
                  <a:pt x="24" y="200"/>
                </a:lnTo>
                <a:lnTo>
                  <a:pt x="24" y="198"/>
                </a:lnTo>
                <a:lnTo>
                  <a:pt x="24" y="198"/>
                </a:lnTo>
                <a:lnTo>
                  <a:pt x="24" y="196"/>
                </a:lnTo>
                <a:lnTo>
                  <a:pt x="24" y="192"/>
                </a:lnTo>
                <a:lnTo>
                  <a:pt x="22" y="190"/>
                </a:lnTo>
                <a:lnTo>
                  <a:pt x="22" y="188"/>
                </a:lnTo>
                <a:lnTo>
                  <a:pt x="20" y="184"/>
                </a:lnTo>
                <a:lnTo>
                  <a:pt x="20" y="182"/>
                </a:lnTo>
                <a:lnTo>
                  <a:pt x="18" y="180"/>
                </a:lnTo>
                <a:lnTo>
                  <a:pt x="16" y="176"/>
                </a:lnTo>
                <a:lnTo>
                  <a:pt x="14" y="172"/>
                </a:lnTo>
                <a:lnTo>
                  <a:pt x="14" y="170"/>
                </a:lnTo>
                <a:lnTo>
                  <a:pt x="12" y="168"/>
                </a:lnTo>
                <a:lnTo>
                  <a:pt x="12" y="166"/>
                </a:lnTo>
                <a:lnTo>
                  <a:pt x="12" y="164"/>
                </a:lnTo>
                <a:lnTo>
                  <a:pt x="12" y="160"/>
                </a:lnTo>
                <a:lnTo>
                  <a:pt x="10" y="152"/>
                </a:lnTo>
                <a:lnTo>
                  <a:pt x="8" y="146"/>
                </a:lnTo>
                <a:lnTo>
                  <a:pt x="8" y="138"/>
                </a:lnTo>
                <a:lnTo>
                  <a:pt x="6" y="134"/>
                </a:lnTo>
                <a:lnTo>
                  <a:pt x="6" y="130"/>
                </a:lnTo>
                <a:lnTo>
                  <a:pt x="6" y="128"/>
                </a:lnTo>
                <a:lnTo>
                  <a:pt x="6" y="126"/>
                </a:lnTo>
                <a:lnTo>
                  <a:pt x="6" y="124"/>
                </a:lnTo>
                <a:lnTo>
                  <a:pt x="6" y="122"/>
                </a:lnTo>
                <a:lnTo>
                  <a:pt x="8" y="120"/>
                </a:lnTo>
                <a:lnTo>
                  <a:pt x="8" y="118"/>
                </a:lnTo>
                <a:lnTo>
                  <a:pt x="8" y="116"/>
                </a:lnTo>
                <a:lnTo>
                  <a:pt x="10" y="116"/>
                </a:lnTo>
                <a:lnTo>
                  <a:pt x="10" y="116"/>
                </a:lnTo>
                <a:lnTo>
                  <a:pt x="10" y="114"/>
                </a:lnTo>
                <a:lnTo>
                  <a:pt x="10" y="114"/>
                </a:lnTo>
                <a:lnTo>
                  <a:pt x="12" y="114"/>
                </a:lnTo>
                <a:lnTo>
                  <a:pt x="12" y="114"/>
                </a:lnTo>
                <a:lnTo>
                  <a:pt x="12" y="114"/>
                </a:lnTo>
                <a:lnTo>
                  <a:pt x="14" y="116"/>
                </a:lnTo>
                <a:lnTo>
                  <a:pt x="16" y="116"/>
                </a:lnTo>
                <a:lnTo>
                  <a:pt x="18" y="116"/>
                </a:lnTo>
                <a:lnTo>
                  <a:pt x="20" y="118"/>
                </a:lnTo>
                <a:lnTo>
                  <a:pt x="22" y="118"/>
                </a:lnTo>
                <a:lnTo>
                  <a:pt x="24" y="118"/>
                </a:lnTo>
                <a:lnTo>
                  <a:pt x="24" y="118"/>
                </a:lnTo>
                <a:lnTo>
                  <a:pt x="24" y="118"/>
                </a:lnTo>
                <a:lnTo>
                  <a:pt x="26" y="116"/>
                </a:lnTo>
                <a:lnTo>
                  <a:pt x="26" y="116"/>
                </a:lnTo>
                <a:lnTo>
                  <a:pt x="28" y="116"/>
                </a:lnTo>
                <a:lnTo>
                  <a:pt x="28" y="114"/>
                </a:lnTo>
                <a:lnTo>
                  <a:pt x="30" y="114"/>
                </a:lnTo>
                <a:lnTo>
                  <a:pt x="30" y="114"/>
                </a:lnTo>
                <a:lnTo>
                  <a:pt x="30" y="112"/>
                </a:lnTo>
                <a:lnTo>
                  <a:pt x="30" y="112"/>
                </a:lnTo>
                <a:lnTo>
                  <a:pt x="30" y="112"/>
                </a:lnTo>
                <a:lnTo>
                  <a:pt x="30" y="110"/>
                </a:lnTo>
                <a:lnTo>
                  <a:pt x="28" y="110"/>
                </a:lnTo>
                <a:lnTo>
                  <a:pt x="28" y="110"/>
                </a:lnTo>
                <a:lnTo>
                  <a:pt x="26" y="108"/>
                </a:lnTo>
                <a:lnTo>
                  <a:pt x="24" y="108"/>
                </a:lnTo>
                <a:lnTo>
                  <a:pt x="22" y="106"/>
                </a:lnTo>
                <a:lnTo>
                  <a:pt x="22" y="106"/>
                </a:lnTo>
                <a:lnTo>
                  <a:pt x="22" y="106"/>
                </a:lnTo>
                <a:lnTo>
                  <a:pt x="22" y="104"/>
                </a:lnTo>
                <a:lnTo>
                  <a:pt x="22" y="104"/>
                </a:lnTo>
                <a:lnTo>
                  <a:pt x="22" y="104"/>
                </a:lnTo>
                <a:lnTo>
                  <a:pt x="22" y="102"/>
                </a:lnTo>
                <a:lnTo>
                  <a:pt x="22" y="100"/>
                </a:lnTo>
                <a:lnTo>
                  <a:pt x="24" y="98"/>
                </a:lnTo>
                <a:lnTo>
                  <a:pt x="26" y="96"/>
                </a:lnTo>
                <a:lnTo>
                  <a:pt x="28" y="94"/>
                </a:lnTo>
                <a:lnTo>
                  <a:pt x="28" y="92"/>
                </a:lnTo>
                <a:lnTo>
                  <a:pt x="28" y="90"/>
                </a:lnTo>
                <a:lnTo>
                  <a:pt x="28" y="88"/>
                </a:lnTo>
                <a:lnTo>
                  <a:pt x="28" y="82"/>
                </a:lnTo>
                <a:lnTo>
                  <a:pt x="28" y="80"/>
                </a:lnTo>
                <a:lnTo>
                  <a:pt x="28" y="78"/>
                </a:lnTo>
                <a:lnTo>
                  <a:pt x="28" y="76"/>
                </a:lnTo>
                <a:lnTo>
                  <a:pt x="30" y="74"/>
                </a:lnTo>
                <a:lnTo>
                  <a:pt x="30" y="74"/>
                </a:lnTo>
                <a:lnTo>
                  <a:pt x="30" y="74"/>
                </a:lnTo>
                <a:lnTo>
                  <a:pt x="30" y="72"/>
                </a:lnTo>
                <a:lnTo>
                  <a:pt x="32" y="72"/>
                </a:lnTo>
                <a:lnTo>
                  <a:pt x="34" y="72"/>
                </a:lnTo>
                <a:lnTo>
                  <a:pt x="36" y="70"/>
                </a:lnTo>
                <a:lnTo>
                  <a:pt x="38" y="70"/>
                </a:lnTo>
                <a:lnTo>
                  <a:pt x="38" y="70"/>
                </a:lnTo>
                <a:lnTo>
                  <a:pt x="38" y="70"/>
                </a:lnTo>
                <a:lnTo>
                  <a:pt x="38" y="68"/>
                </a:lnTo>
                <a:lnTo>
                  <a:pt x="38" y="68"/>
                </a:lnTo>
                <a:lnTo>
                  <a:pt x="40" y="64"/>
                </a:lnTo>
                <a:lnTo>
                  <a:pt x="40" y="62"/>
                </a:lnTo>
                <a:lnTo>
                  <a:pt x="40" y="60"/>
                </a:lnTo>
                <a:lnTo>
                  <a:pt x="40" y="60"/>
                </a:lnTo>
                <a:lnTo>
                  <a:pt x="42" y="58"/>
                </a:lnTo>
                <a:lnTo>
                  <a:pt x="42" y="58"/>
                </a:lnTo>
                <a:lnTo>
                  <a:pt x="42" y="58"/>
                </a:lnTo>
                <a:lnTo>
                  <a:pt x="42" y="58"/>
                </a:lnTo>
                <a:lnTo>
                  <a:pt x="44" y="58"/>
                </a:lnTo>
                <a:lnTo>
                  <a:pt x="44" y="58"/>
                </a:lnTo>
                <a:lnTo>
                  <a:pt x="46" y="58"/>
                </a:lnTo>
                <a:lnTo>
                  <a:pt x="48" y="58"/>
                </a:lnTo>
                <a:lnTo>
                  <a:pt x="50" y="58"/>
                </a:lnTo>
                <a:lnTo>
                  <a:pt x="50" y="58"/>
                </a:lnTo>
                <a:lnTo>
                  <a:pt x="52" y="58"/>
                </a:lnTo>
                <a:lnTo>
                  <a:pt x="52" y="58"/>
                </a:lnTo>
                <a:lnTo>
                  <a:pt x="52" y="56"/>
                </a:lnTo>
                <a:lnTo>
                  <a:pt x="52" y="56"/>
                </a:lnTo>
                <a:lnTo>
                  <a:pt x="52" y="54"/>
                </a:lnTo>
                <a:lnTo>
                  <a:pt x="52" y="52"/>
                </a:lnTo>
                <a:lnTo>
                  <a:pt x="54" y="50"/>
                </a:lnTo>
                <a:lnTo>
                  <a:pt x="54" y="48"/>
                </a:lnTo>
                <a:lnTo>
                  <a:pt x="54" y="48"/>
                </a:lnTo>
                <a:lnTo>
                  <a:pt x="54" y="46"/>
                </a:lnTo>
                <a:lnTo>
                  <a:pt x="54" y="46"/>
                </a:lnTo>
                <a:lnTo>
                  <a:pt x="54" y="44"/>
                </a:lnTo>
                <a:lnTo>
                  <a:pt x="54" y="44"/>
                </a:lnTo>
                <a:lnTo>
                  <a:pt x="56" y="44"/>
                </a:lnTo>
                <a:lnTo>
                  <a:pt x="58" y="42"/>
                </a:lnTo>
                <a:lnTo>
                  <a:pt x="60" y="40"/>
                </a:lnTo>
                <a:lnTo>
                  <a:pt x="62" y="40"/>
                </a:lnTo>
                <a:lnTo>
                  <a:pt x="62" y="40"/>
                </a:lnTo>
                <a:lnTo>
                  <a:pt x="62" y="38"/>
                </a:lnTo>
                <a:lnTo>
                  <a:pt x="62" y="38"/>
                </a:lnTo>
                <a:lnTo>
                  <a:pt x="62" y="36"/>
                </a:lnTo>
                <a:lnTo>
                  <a:pt x="62" y="34"/>
                </a:lnTo>
                <a:lnTo>
                  <a:pt x="62" y="32"/>
                </a:lnTo>
                <a:lnTo>
                  <a:pt x="62" y="30"/>
                </a:lnTo>
                <a:lnTo>
                  <a:pt x="62" y="30"/>
                </a:lnTo>
                <a:lnTo>
                  <a:pt x="62" y="28"/>
                </a:lnTo>
                <a:lnTo>
                  <a:pt x="62" y="28"/>
                </a:lnTo>
                <a:lnTo>
                  <a:pt x="62" y="28"/>
                </a:lnTo>
                <a:lnTo>
                  <a:pt x="62" y="26"/>
                </a:lnTo>
                <a:lnTo>
                  <a:pt x="64" y="26"/>
                </a:lnTo>
                <a:lnTo>
                  <a:pt x="64" y="26"/>
                </a:lnTo>
                <a:lnTo>
                  <a:pt x="64" y="26"/>
                </a:lnTo>
                <a:lnTo>
                  <a:pt x="66" y="28"/>
                </a:lnTo>
                <a:lnTo>
                  <a:pt x="68" y="28"/>
                </a:lnTo>
                <a:lnTo>
                  <a:pt x="70" y="28"/>
                </a:lnTo>
                <a:lnTo>
                  <a:pt x="70" y="30"/>
                </a:lnTo>
                <a:lnTo>
                  <a:pt x="72" y="30"/>
                </a:lnTo>
                <a:lnTo>
                  <a:pt x="72" y="30"/>
                </a:lnTo>
                <a:lnTo>
                  <a:pt x="74" y="28"/>
                </a:lnTo>
                <a:lnTo>
                  <a:pt x="76" y="28"/>
                </a:lnTo>
                <a:lnTo>
                  <a:pt x="78" y="26"/>
                </a:lnTo>
                <a:lnTo>
                  <a:pt x="80" y="26"/>
                </a:lnTo>
                <a:lnTo>
                  <a:pt x="80" y="24"/>
                </a:lnTo>
                <a:lnTo>
                  <a:pt x="82" y="24"/>
                </a:lnTo>
                <a:lnTo>
                  <a:pt x="82" y="22"/>
                </a:lnTo>
                <a:lnTo>
                  <a:pt x="84" y="20"/>
                </a:lnTo>
                <a:lnTo>
                  <a:pt x="86" y="18"/>
                </a:lnTo>
                <a:lnTo>
                  <a:pt x="86" y="18"/>
                </a:lnTo>
                <a:lnTo>
                  <a:pt x="88" y="18"/>
                </a:lnTo>
                <a:lnTo>
                  <a:pt x="90" y="18"/>
                </a:lnTo>
                <a:lnTo>
                  <a:pt x="92" y="18"/>
                </a:lnTo>
                <a:lnTo>
                  <a:pt x="96" y="16"/>
                </a:lnTo>
                <a:lnTo>
                  <a:pt x="98" y="16"/>
                </a:lnTo>
                <a:lnTo>
                  <a:pt x="100" y="16"/>
                </a:lnTo>
                <a:lnTo>
                  <a:pt x="104" y="18"/>
                </a:lnTo>
                <a:lnTo>
                  <a:pt x="106" y="18"/>
                </a:lnTo>
                <a:lnTo>
                  <a:pt x="108" y="18"/>
                </a:lnTo>
                <a:lnTo>
                  <a:pt x="110" y="18"/>
                </a:lnTo>
                <a:lnTo>
                  <a:pt x="110" y="16"/>
                </a:lnTo>
                <a:lnTo>
                  <a:pt x="112" y="16"/>
                </a:lnTo>
                <a:lnTo>
                  <a:pt x="112" y="16"/>
                </a:lnTo>
                <a:lnTo>
                  <a:pt x="114" y="14"/>
                </a:lnTo>
                <a:lnTo>
                  <a:pt x="114" y="12"/>
                </a:lnTo>
                <a:lnTo>
                  <a:pt x="116" y="10"/>
                </a:lnTo>
                <a:lnTo>
                  <a:pt x="118" y="8"/>
                </a:lnTo>
                <a:lnTo>
                  <a:pt x="118" y="8"/>
                </a:lnTo>
                <a:lnTo>
                  <a:pt x="120" y="6"/>
                </a:lnTo>
                <a:lnTo>
                  <a:pt x="124" y="4"/>
                </a:lnTo>
                <a:lnTo>
                  <a:pt x="128" y="0"/>
                </a:lnTo>
                <a:lnTo>
                  <a:pt x="132" y="6"/>
                </a:lnTo>
                <a:lnTo>
                  <a:pt x="136" y="10"/>
                </a:lnTo>
                <a:lnTo>
                  <a:pt x="138" y="14"/>
                </a:lnTo>
                <a:lnTo>
                  <a:pt x="140" y="14"/>
                </a:lnTo>
                <a:lnTo>
                  <a:pt x="142" y="16"/>
                </a:lnTo>
                <a:lnTo>
                  <a:pt x="144" y="18"/>
                </a:lnTo>
                <a:lnTo>
                  <a:pt x="146" y="20"/>
                </a:lnTo>
                <a:lnTo>
                  <a:pt x="148" y="20"/>
                </a:lnTo>
                <a:lnTo>
                  <a:pt x="148" y="22"/>
                </a:lnTo>
                <a:lnTo>
                  <a:pt x="150" y="24"/>
                </a:lnTo>
                <a:lnTo>
                  <a:pt x="150" y="24"/>
                </a:lnTo>
                <a:lnTo>
                  <a:pt x="150" y="26"/>
                </a:lnTo>
                <a:lnTo>
                  <a:pt x="150" y="28"/>
                </a:lnTo>
                <a:lnTo>
                  <a:pt x="150" y="34"/>
                </a:lnTo>
                <a:lnTo>
                  <a:pt x="152" y="36"/>
                </a:lnTo>
                <a:lnTo>
                  <a:pt x="152" y="40"/>
                </a:lnTo>
                <a:lnTo>
                  <a:pt x="152" y="44"/>
                </a:lnTo>
                <a:lnTo>
                  <a:pt x="154" y="50"/>
                </a:lnTo>
                <a:lnTo>
                  <a:pt x="154" y="54"/>
                </a:lnTo>
                <a:lnTo>
                  <a:pt x="154" y="56"/>
                </a:lnTo>
                <a:lnTo>
                  <a:pt x="154" y="58"/>
                </a:lnTo>
                <a:lnTo>
                  <a:pt x="154" y="60"/>
                </a:lnTo>
                <a:lnTo>
                  <a:pt x="154" y="62"/>
                </a:lnTo>
                <a:lnTo>
                  <a:pt x="152" y="64"/>
                </a:lnTo>
                <a:lnTo>
                  <a:pt x="152" y="64"/>
                </a:lnTo>
                <a:lnTo>
                  <a:pt x="152" y="64"/>
                </a:lnTo>
                <a:lnTo>
                  <a:pt x="152" y="66"/>
                </a:lnTo>
                <a:lnTo>
                  <a:pt x="150" y="66"/>
                </a:lnTo>
                <a:lnTo>
                  <a:pt x="148" y="68"/>
                </a:lnTo>
                <a:lnTo>
                  <a:pt x="146" y="68"/>
                </a:lnTo>
                <a:lnTo>
                  <a:pt x="144" y="70"/>
                </a:lnTo>
                <a:lnTo>
                  <a:pt x="142" y="70"/>
                </a:lnTo>
                <a:lnTo>
                  <a:pt x="140" y="72"/>
                </a:lnTo>
                <a:lnTo>
                  <a:pt x="138" y="74"/>
                </a:lnTo>
                <a:lnTo>
                  <a:pt x="136" y="76"/>
                </a:lnTo>
                <a:lnTo>
                  <a:pt x="134" y="76"/>
                </a:lnTo>
                <a:lnTo>
                  <a:pt x="132" y="78"/>
                </a:lnTo>
                <a:lnTo>
                  <a:pt x="130" y="80"/>
                </a:lnTo>
                <a:lnTo>
                  <a:pt x="130" y="82"/>
                </a:lnTo>
                <a:lnTo>
                  <a:pt x="130" y="84"/>
                </a:lnTo>
                <a:lnTo>
                  <a:pt x="128" y="86"/>
                </a:lnTo>
                <a:lnTo>
                  <a:pt x="128" y="88"/>
                </a:lnTo>
                <a:lnTo>
                  <a:pt x="128" y="94"/>
                </a:lnTo>
                <a:lnTo>
                  <a:pt x="128" y="98"/>
                </a:lnTo>
                <a:lnTo>
                  <a:pt x="128" y="98"/>
                </a:lnTo>
                <a:lnTo>
                  <a:pt x="128" y="100"/>
                </a:lnTo>
                <a:lnTo>
                  <a:pt x="128" y="102"/>
                </a:lnTo>
                <a:lnTo>
                  <a:pt x="128" y="104"/>
                </a:lnTo>
                <a:lnTo>
                  <a:pt x="128" y="106"/>
                </a:lnTo>
                <a:lnTo>
                  <a:pt x="128" y="108"/>
                </a:lnTo>
                <a:lnTo>
                  <a:pt x="128" y="108"/>
                </a:lnTo>
                <a:lnTo>
                  <a:pt x="128" y="108"/>
                </a:lnTo>
                <a:lnTo>
                  <a:pt x="128" y="110"/>
                </a:lnTo>
                <a:lnTo>
                  <a:pt x="128" y="110"/>
                </a:lnTo>
                <a:lnTo>
                  <a:pt x="126" y="110"/>
                </a:lnTo>
                <a:lnTo>
                  <a:pt x="126" y="112"/>
                </a:lnTo>
                <a:lnTo>
                  <a:pt x="124" y="112"/>
                </a:lnTo>
                <a:lnTo>
                  <a:pt x="122" y="114"/>
                </a:lnTo>
                <a:lnTo>
                  <a:pt x="116" y="116"/>
                </a:lnTo>
                <a:lnTo>
                  <a:pt x="114" y="118"/>
                </a:lnTo>
                <a:lnTo>
                  <a:pt x="114" y="118"/>
                </a:lnTo>
                <a:lnTo>
                  <a:pt x="112" y="120"/>
                </a:lnTo>
                <a:lnTo>
                  <a:pt x="112" y="122"/>
                </a:lnTo>
                <a:lnTo>
                  <a:pt x="108" y="124"/>
                </a:lnTo>
                <a:lnTo>
                  <a:pt x="108" y="126"/>
                </a:lnTo>
                <a:lnTo>
                  <a:pt x="106" y="128"/>
                </a:lnTo>
                <a:lnTo>
                  <a:pt x="106" y="130"/>
                </a:lnTo>
                <a:lnTo>
                  <a:pt x="104" y="130"/>
                </a:lnTo>
                <a:lnTo>
                  <a:pt x="104" y="130"/>
                </a:lnTo>
                <a:lnTo>
                  <a:pt x="102" y="130"/>
                </a:lnTo>
                <a:lnTo>
                  <a:pt x="100" y="132"/>
                </a:lnTo>
                <a:lnTo>
                  <a:pt x="98" y="132"/>
                </a:lnTo>
                <a:lnTo>
                  <a:pt x="94" y="132"/>
                </a:lnTo>
                <a:lnTo>
                  <a:pt x="92" y="132"/>
                </a:lnTo>
                <a:lnTo>
                  <a:pt x="88" y="132"/>
                </a:lnTo>
                <a:lnTo>
                  <a:pt x="88" y="132"/>
                </a:lnTo>
                <a:lnTo>
                  <a:pt x="86" y="132"/>
                </a:lnTo>
                <a:lnTo>
                  <a:pt x="86" y="134"/>
                </a:lnTo>
                <a:lnTo>
                  <a:pt x="84" y="134"/>
                </a:lnTo>
                <a:lnTo>
                  <a:pt x="84" y="134"/>
                </a:lnTo>
                <a:lnTo>
                  <a:pt x="82" y="136"/>
                </a:lnTo>
                <a:lnTo>
                  <a:pt x="82" y="136"/>
                </a:lnTo>
                <a:lnTo>
                  <a:pt x="80" y="138"/>
                </a:lnTo>
                <a:lnTo>
                  <a:pt x="80" y="142"/>
                </a:lnTo>
                <a:lnTo>
                  <a:pt x="78" y="144"/>
                </a:lnTo>
                <a:lnTo>
                  <a:pt x="78" y="146"/>
                </a:lnTo>
                <a:lnTo>
                  <a:pt x="76" y="150"/>
                </a:lnTo>
                <a:lnTo>
                  <a:pt x="76" y="152"/>
                </a:lnTo>
                <a:lnTo>
                  <a:pt x="76" y="156"/>
                </a:lnTo>
                <a:lnTo>
                  <a:pt x="76" y="160"/>
                </a:lnTo>
                <a:lnTo>
                  <a:pt x="76" y="164"/>
                </a:lnTo>
                <a:lnTo>
                  <a:pt x="76" y="168"/>
                </a:lnTo>
                <a:lnTo>
                  <a:pt x="76" y="172"/>
                </a:lnTo>
                <a:lnTo>
                  <a:pt x="76" y="174"/>
                </a:lnTo>
                <a:lnTo>
                  <a:pt x="76" y="176"/>
                </a:lnTo>
                <a:lnTo>
                  <a:pt x="76" y="178"/>
                </a:lnTo>
                <a:lnTo>
                  <a:pt x="78" y="178"/>
                </a:lnTo>
                <a:lnTo>
                  <a:pt x="78" y="180"/>
                </a:lnTo>
                <a:lnTo>
                  <a:pt x="78" y="182"/>
                </a:lnTo>
                <a:lnTo>
                  <a:pt x="80" y="182"/>
                </a:lnTo>
                <a:lnTo>
                  <a:pt x="82" y="184"/>
                </a:lnTo>
                <a:lnTo>
                  <a:pt x="86" y="188"/>
                </a:lnTo>
                <a:lnTo>
                  <a:pt x="88" y="190"/>
                </a:lnTo>
                <a:lnTo>
                  <a:pt x="88" y="192"/>
                </a:lnTo>
                <a:lnTo>
                  <a:pt x="90" y="194"/>
                </a:lnTo>
                <a:lnTo>
                  <a:pt x="92" y="198"/>
                </a:lnTo>
                <a:lnTo>
                  <a:pt x="92" y="198"/>
                </a:lnTo>
                <a:lnTo>
                  <a:pt x="92" y="200"/>
                </a:lnTo>
                <a:lnTo>
                  <a:pt x="94" y="202"/>
                </a:lnTo>
                <a:lnTo>
                  <a:pt x="94" y="202"/>
                </a:lnTo>
                <a:lnTo>
                  <a:pt x="94" y="202"/>
                </a:lnTo>
                <a:lnTo>
                  <a:pt x="92" y="204"/>
                </a:lnTo>
                <a:lnTo>
                  <a:pt x="92" y="204"/>
                </a:lnTo>
                <a:lnTo>
                  <a:pt x="92" y="204"/>
                </a:lnTo>
                <a:lnTo>
                  <a:pt x="90" y="206"/>
                </a:lnTo>
                <a:lnTo>
                  <a:pt x="88" y="206"/>
                </a:lnTo>
                <a:lnTo>
                  <a:pt x="86" y="206"/>
                </a:lnTo>
                <a:lnTo>
                  <a:pt x="84" y="208"/>
                </a:lnTo>
                <a:lnTo>
                  <a:pt x="80" y="208"/>
                </a:lnTo>
                <a:lnTo>
                  <a:pt x="76" y="210"/>
                </a:lnTo>
                <a:lnTo>
                  <a:pt x="74" y="210"/>
                </a:lnTo>
                <a:lnTo>
                  <a:pt x="72" y="210"/>
                </a:lnTo>
                <a:lnTo>
                  <a:pt x="70" y="212"/>
                </a:lnTo>
                <a:lnTo>
                  <a:pt x="70" y="212"/>
                </a:lnTo>
                <a:lnTo>
                  <a:pt x="70" y="212"/>
                </a:lnTo>
                <a:lnTo>
                  <a:pt x="70" y="212"/>
                </a:lnTo>
                <a:lnTo>
                  <a:pt x="70" y="214"/>
                </a:lnTo>
                <a:lnTo>
                  <a:pt x="70" y="214"/>
                </a:lnTo>
                <a:lnTo>
                  <a:pt x="70" y="214"/>
                </a:lnTo>
                <a:lnTo>
                  <a:pt x="70" y="214"/>
                </a:lnTo>
                <a:lnTo>
                  <a:pt x="70" y="216"/>
                </a:lnTo>
                <a:lnTo>
                  <a:pt x="70" y="216"/>
                </a:lnTo>
                <a:lnTo>
                  <a:pt x="72" y="216"/>
                </a:lnTo>
                <a:lnTo>
                  <a:pt x="74" y="214"/>
                </a:lnTo>
                <a:lnTo>
                  <a:pt x="78" y="214"/>
                </a:lnTo>
                <a:lnTo>
                  <a:pt x="80" y="214"/>
                </a:lnTo>
                <a:lnTo>
                  <a:pt x="80" y="214"/>
                </a:lnTo>
                <a:lnTo>
                  <a:pt x="80" y="214"/>
                </a:lnTo>
                <a:lnTo>
                  <a:pt x="82" y="214"/>
                </a:lnTo>
                <a:lnTo>
                  <a:pt x="82" y="216"/>
                </a:lnTo>
                <a:lnTo>
                  <a:pt x="84" y="216"/>
                </a:lnTo>
                <a:lnTo>
                  <a:pt x="86" y="218"/>
                </a:lnTo>
                <a:lnTo>
                  <a:pt x="86" y="220"/>
                </a:lnTo>
                <a:lnTo>
                  <a:pt x="88" y="222"/>
                </a:lnTo>
                <a:lnTo>
                  <a:pt x="90" y="226"/>
                </a:lnTo>
                <a:lnTo>
                  <a:pt x="90" y="226"/>
                </a:lnTo>
                <a:lnTo>
                  <a:pt x="90" y="228"/>
                </a:lnTo>
                <a:lnTo>
                  <a:pt x="90" y="230"/>
                </a:lnTo>
                <a:lnTo>
                  <a:pt x="90" y="230"/>
                </a:lnTo>
                <a:lnTo>
                  <a:pt x="90" y="230"/>
                </a:lnTo>
                <a:lnTo>
                  <a:pt x="90" y="232"/>
                </a:lnTo>
                <a:lnTo>
                  <a:pt x="90" y="232"/>
                </a:lnTo>
                <a:lnTo>
                  <a:pt x="88" y="234"/>
                </a:lnTo>
                <a:lnTo>
                  <a:pt x="86" y="234"/>
                </a:lnTo>
                <a:lnTo>
                  <a:pt x="84" y="236"/>
                </a:lnTo>
                <a:lnTo>
                  <a:pt x="82" y="236"/>
                </a:lnTo>
                <a:lnTo>
                  <a:pt x="82" y="236"/>
                </a:lnTo>
                <a:lnTo>
                  <a:pt x="80" y="240"/>
                </a:lnTo>
                <a:lnTo>
                  <a:pt x="76" y="242"/>
                </a:lnTo>
                <a:lnTo>
                  <a:pt x="74" y="244"/>
                </a:lnTo>
                <a:lnTo>
                  <a:pt x="74" y="246"/>
                </a:lnTo>
                <a:lnTo>
                  <a:pt x="72" y="246"/>
                </a:lnTo>
                <a:lnTo>
                  <a:pt x="72" y="248"/>
                </a:lnTo>
                <a:lnTo>
                  <a:pt x="72" y="248"/>
                </a:lnTo>
                <a:lnTo>
                  <a:pt x="72" y="250"/>
                </a:lnTo>
                <a:lnTo>
                  <a:pt x="72" y="252"/>
                </a:lnTo>
                <a:lnTo>
                  <a:pt x="72" y="254"/>
                </a:lnTo>
                <a:lnTo>
                  <a:pt x="72" y="258"/>
                </a:lnTo>
                <a:lnTo>
                  <a:pt x="72" y="260"/>
                </a:lnTo>
                <a:lnTo>
                  <a:pt x="72" y="262"/>
                </a:lnTo>
                <a:lnTo>
                  <a:pt x="72" y="264"/>
                </a:lnTo>
                <a:lnTo>
                  <a:pt x="72" y="266"/>
                </a:lnTo>
                <a:lnTo>
                  <a:pt x="72" y="266"/>
                </a:lnTo>
                <a:lnTo>
                  <a:pt x="72" y="268"/>
                </a:lnTo>
                <a:lnTo>
                  <a:pt x="72" y="268"/>
                </a:lnTo>
                <a:lnTo>
                  <a:pt x="70" y="268"/>
                </a:lnTo>
                <a:lnTo>
                  <a:pt x="70" y="270"/>
                </a:lnTo>
                <a:lnTo>
                  <a:pt x="68" y="270"/>
                </a:lnTo>
                <a:lnTo>
                  <a:pt x="66" y="272"/>
                </a:lnTo>
                <a:lnTo>
                  <a:pt x="62" y="274"/>
                </a:lnTo>
                <a:lnTo>
                  <a:pt x="62" y="274"/>
                </a:lnTo>
                <a:lnTo>
                  <a:pt x="60" y="276"/>
                </a:lnTo>
                <a:lnTo>
                  <a:pt x="60" y="276"/>
                </a:lnTo>
                <a:lnTo>
                  <a:pt x="60" y="278"/>
                </a:lnTo>
                <a:lnTo>
                  <a:pt x="58" y="280"/>
                </a:lnTo>
                <a:lnTo>
                  <a:pt x="58" y="284"/>
                </a:lnTo>
                <a:lnTo>
                  <a:pt x="58" y="284"/>
                </a:lnTo>
                <a:lnTo>
                  <a:pt x="56" y="286"/>
                </a:lnTo>
                <a:lnTo>
                  <a:pt x="56" y="286"/>
                </a:lnTo>
                <a:lnTo>
                  <a:pt x="54" y="288"/>
                </a:lnTo>
                <a:lnTo>
                  <a:pt x="50" y="290"/>
                </a:lnTo>
                <a:lnTo>
                  <a:pt x="48" y="292"/>
                </a:lnTo>
                <a:lnTo>
                  <a:pt x="46" y="292"/>
                </a:lnTo>
                <a:lnTo>
                  <a:pt x="46" y="294"/>
                </a:lnTo>
                <a:lnTo>
                  <a:pt x="44" y="294"/>
                </a:lnTo>
                <a:lnTo>
                  <a:pt x="44" y="296"/>
                </a:lnTo>
                <a:lnTo>
                  <a:pt x="42" y="298"/>
                </a:lnTo>
                <a:lnTo>
                  <a:pt x="42" y="300"/>
                </a:lnTo>
                <a:lnTo>
                  <a:pt x="40" y="302"/>
                </a:lnTo>
                <a:lnTo>
                  <a:pt x="40" y="302"/>
                </a:lnTo>
                <a:lnTo>
                  <a:pt x="40" y="304"/>
                </a:lnTo>
                <a:lnTo>
                  <a:pt x="40" y="304"/>
                </a:lnTo>
                <a:lnTo>
                  <a:pt x="38" y="304"/>
                </a:lnTo>
                <a:lnTo>
                  <a:pt x="38" y="304"/>
                </a:lnTo>
                <a:lnTo>
                  <a:pt x="36" y="304"/>
                </a:lnTo>
                <a:lnTo>
                  <a:pt x="34" y="304"/>
                </a:lnTo>
                <a:lnTo>
                  <a:pt x="32" y="302"/>
                </a:lnTo>
                <a:lnTo>
                  <a:pt x="30" y="302"/>
                </a:lnTo>
                <a:lnTo>
                  <a:pt x="28" y="302"/>
                </a:lnTo>
                <a:lnTo>
                  <a:pt x="26" y="300"/>
                </a:lnTo>
                <a:lnTo>
                  <a:pt x="24" y="298"/>
                </a:lnTo>
                <a:lnTo>
                  <a:pt x="24" y="298"/>
                </a:lnTo>
                <a:lnTo>
                  <a:pt x="22" y="298"/>
                </a:lnTo>
                <a:lnTo>
                  <a:pt x="22" y="296"/>
                </a:lnTo>
                <a:lnTo>
                  <a:pt x="22" y="296"/>
                </a:lnTo>
                <a:lnTo>
                  <a:pt x="22" y="294"/>
                </a:lnTo>
                <a:lnTo>
                  <a:pt x="22" y="294"/>
                </a:lnTo>
                <a:lnTo>
                  <a:pt x="22" y="290"/>
                </a:lnTo>
                <a:lnTo>
                  <a:pt x="24" y="288"/>
                </a:lnTo>
                <a:lnTo>
                  <a:pt x="24" y="284"/>
                </a:lnTo>
                <a:lnTo>
                  <a:pt x="24" y="282"/>
                </a:lnTo>
                <a:lnTo>
                  <a:pt x="24" y="282"/>
                </a:lnTo>
                <a:lnTo>
                  <a:pt x="24" y="280"/>
                </a:lnTo>
                <a:lnTo>
                  <a:pt x="24" y="280"/>
                </a:lnTo>
                <a:lnTo>
                  <a:pt x="24" y="278"/>
                </a:lnTo>
                <a:lnTo>
                  <a:pt x="24" y="278"/>
                </a:lnTo>
                <a:lnTo>
                  <a:pt x="24" y="278"/>
                </a:lnTo>
                <a:lnTo>
                  <a:pt x="22" y="278"/>
                </a:lnTo>
                <a:lnTo>
                  <a:pt x="22" y="278"/>
                </a:lnTo>
                <a:lnTo>
                  <a:pt x="20" y="276"/>
                </a:lnTo>
                <a:lnTo>
                  <a:pt x="16" y="276"/>
                </a:lnTo>
                <a:lnTo>
                  <a:pt x="16" y="276"/>
                </a:lnTo>
                <a:lnTo>
                  <a:pt x="16" y="276"/>
                </a:lnTo>
                <a:lnTo>
                  <a:pt x="16" y="276"/>
                </a:lnTo>
                <a:lnTo>
                  <a:pt x="14" y="276"/>
                </a:lnTo>
                <a:lnTo>
                  <a:pt x="14" y="274"/>
                </a:lnTo>
                <a:lnTo>
                  <a:pt x="14" y="274"/>
                </a:lnTo>
                <a:lnTo>
                  <a:pt x="14" y="272"/>
                </a:lnTo>
                <a:lnTo>
                  <a:pt x="14" y="270"/>
                </a:lnTo>
                <a:lnTo>
                  <a:pt x="12" y="268"/>
                </a:lnTo>
                <a:lnTo>
                  <a:pt x="12" y="266"/>
                </a:lnTo>
                <a:lnTo>
                  <a:pt x="12" y="264"/>
                </a:lnTo>
                <a:lnTo>
                  <a:pt x="12" y="260"/>
                </a:lnTo>
                <a:lnTo>
                  <a:pt x="10" y="256"/>
                </a:lnTo>
                <a:lnTo>
                  <a:pt x="6" y="250"/>
                </a:lnTo>
                <a:lnTo>
                  <a:pt x="2" y="242"/>
                </a:lnTo>
                <a:lnTo>
                  <a:pt x="0" y="23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19" name="Freeform 302"/>
          <p:cNvSpPr>
            <a:spLocks/>
          </p:cNvSpPr>
          <p:nvPr/>
        </p:nvSpPr>
        <p:spPr bwMode="auto">
          <a:xfrm>
            <a:off x="4057899" y="2290589"/>
            <a:ext cx="41570" cy="48498"/>
          </a:xfrm>
          <a:custGeom>
            <a:avLst/>
            <a:gdLst>
              <a:gd name="T0" fmla="*/ 10 w 24"/>
              <a:gd name="T1" fmla="*/ 0 h 28"/>
              <a:gd name="T2" fmla="*/ 10 w 24"/>
              <a:gd name="T3" fmla="*/ 0 h 28"/>
              <a:gd name="T4" fmla="*/ 8 w 24"/>
              <a:gd name="T5" fmla="*/ 0 h 28"/>
              <a:gd name="T6" fmla="*/ 6 w 24"/>
              <a:gd name="T7" fmla="*/ 2 h 28"/>
              <a:gd name="T8" fmla="*/ 6 w 24"/>
              <a:gd name="T9" fmla="*/ 4 h 28"/>
              <a:gd name="T10" fmla="*/ 4 w 24"/>
              <a:gd name="T11" fmla="*/ 4 h 28"/>
              <a:gd name="T12" fmla="*/ 4 w 24"/>
              <a:gd name="T13" fmla="*/ 6 h 28"/>
              <a:gd name="T14" fmla="*/ 2 w 24"/>
              <a:gd name="T15" fmla="*/ 8 h 28"/>
              <a:gd name="T16" fmla="*/ 2 w 24"/>
              <a:gd name="T17" fmla="*/ 12 h 28"/>
              <a:gd name="T18" fmla="*/ 0 w 24"/>
              <a:gd name="T19" fmla="*/ 14 h 28"/>
              <a:gd name="T20" fmla="*/ 0 w 24"/>
              <a:gd name="T21" fmla="*/ 16 h 28"/>
              <a:gd name="T22" fmla="*/ 0 w 24"/>
              <a:gd name="T23" fmla="*/ 18 h 28"/>
              <a:gd name="T24" fmla="*/ 0 w 24"/>
              <a:gd name="T25" fmla="*/ 20 h 28"/>
              <a:gd name="T26" fmla="*/ 0 w 24"/>
              <a:gd name="T27" fmla="*/ 22 h 28"/>
              <a:gd name="T28" fmla="*/ 0 w 24"/>
              <a:gd name="T29" fmla="*/ 24 h 28"/>
              <a:gd name="T30" fmla="*/ 0 w 24"/>
              <a:gd name="T31" fmla="*/ 26 h 28"/>
              <a:gd name="T32" fmla="*/ 0 w 24"/>
              <a:gd name="T33" fmla="*/ 26 h 28"/>
              <a:gd name="T34" fmla="*/ 0 w 24"/>
              <a:gd name="T35" fmla="*/ 26 h 28"/>
              <a:gd name="T36" fmla="*/ 0 w 24"/>
              <a:gd name="T37" fmla="*/ 28 h 28"/>
              <a:gd name="T38" fmla="*/ 2 w 24"/>
              <a:gd name="T39" fmla="*/ 28 h 28"/>
              <a:gd name="T40" fmla="*/ 2 w 24"/>
              <a:gd name="T41" fmla="*/ 28 h 28"/>
              <a:gd name="T42" fmla="*/ 2 w 24"/>
              <a:gd name="T43" fmla="*/ 28 h 28"/>
              <a:gd name="T44" fmla="*/ 4 w 24"/>
              <a:gd name="T45" fmla="*/ 28 h 28"/>
              <a:gd name="T46" fmla="*/ 4 w 24"/>
              <a:gd name="T47" fmla="*/ 28 h 28"/>
              <a:gd name="T48" fmla="*/ 6 w 24"/>
              <a:gd name="T49" fmla="*/ 28 h 28"/>
              <a:gd name="T50" fmla="*/ 8 w 24"/>
              <a:gd name="T51" fmla="*/ 28 h 28"/>
              <a:gd name="T52" fmla="*/ 10 w 24"/>
              <a:gd name="T53" fmla="*/ 26 h 28"/>
              <a:gd name="T54" fmla="*/ 12 w 24"/>
              <a:gd name="T55" fmla="*/ 26 h 28"/>
              <a:gd name="T56" fmla="*/ 14 w 24"/>
              <a:gd name="T57" fmla="*/ 24 h 28"/>
              <a:gd name="T58" fmla="*/ 16 w 24"/>
              <a:gd name="T59" fmla="*/ 22 h 28"/>
              <a:gd name="T60" fmla="*/ 18 w 24"/>
              <a:gd name="T61" fmla="*/ 22 h 28"/>
              <a:gd name="T62" fmla="*/ 20 w 24"/>
              <a:gd name="T63" fmla="*/ 20 h 28"/>
              <a:gd name="T64" fmla="*/ 20 w 24"/>
              <a:gd name="T65" fmla="*/ 18 h 28"/>
              <a:gd name="T66" fmla="*/ 22 w 24"/>
              <a:gd name="T67" fmla="*/ 16 h 28"/>
              <a:gd name="T68" fmla="*/ 24 w 24"/>
              <a:gd name="T69" fmla="*/ 14 h 28"/>
              <a:gd name="T70" fmla="*/ 24 w 24"/>
              <a:gd name="T71" fmla="*/ 14 h 28"/>
              <a:gd name="T72" fmla="*/ 24 w 24"/>
              <a:gd name="T73" fmla="*/ 12 h 28"/>
              <a:gd name="T74" fmla="*/ 24 w 24"/>
              <a:gd name="T75" fmla="*/ 10 h 28"/>
              <a:gd name="T76" fmla="*/ 24 w 24"/>
              <a:gd name="T77" fmla="*/ 10 h 28"/>
              <a:gd name="T78" fmla="*/ 24 w 24"/>
              <a:gd name="T79" fmla="*/ 8 h 28"/>
              <a:gd name="T80" fmla="*/ 24 w 24"/>
              <a:gd name="T81" fmla="*/ 8 h 28"/>
              <a:gd name="T82" fmla="*/ 22 w 24"/>
              <a:gd name="T83" fmla="*/ 6 h 28"/>
              <a:gd name="T84" fmla="*/ 22 w 24"/>
              <a:gd name="T85" fmla="*/ 6 h 28"/>
              <a:gd name="T86" fmla="*/ 20 w 24"/>
              <a:gd name="T87" fmla="*/ 4 h 28"/>
              <a:gd name="T88" fmla="*/ 18 w 24"/>
              <a:gd name="T89" fmla="*/ 2 h 28"/>
              <a:gd name="T90" fmla="*/ 16 w 24"/>
              <a:gd name="T91" fmla="*/ 2 h 28"/>
              <a:gd name="T92" fmla="*/ 14 w 24"/>
              <a:gd name="T93" fmla="*/ 0 h 28"/>
              <a:gd name="T94" fmla="*/ 14 w 24"/>
              <a:gd name="T95" fmla="*/ 0 h 28"/>
              <a:gd name="T96" fmla="*/ 12 w 24"/>
              <a:gd name="T97" fmla="*/ 0 h 28"/>
              <a:gd name="T98" fmla="*/ 12 w 24"/>
              <a:gd name="T99" fmla="*/ 0 h 28"/>
              <a:gd name="T100" fmla="*/ 10 w 24"/>
              <a:gd name="T101" fmla="*/ 0 h 28"/>
              <a:gd name="T102" fmla="*/ 10 w 24"/>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10" y="0"/>
                </a:moveTo>
                <a:lnTo>
                  <a:pt x="10" y="0"/>
                </a:lnTo>
                <a:lnTo>
                  <a:pt x="8" y="0"/>
                </a:lnTo>
                <a:lnTo>
                  <a:pt x="6" y="2"/>
                </a:lnTo>
                <a:lnTo>
                  <a:pt x="6" y="4"/>
                </a:lnTo>
                <a:lnTo>
                  <a:pt x="4" y="4"/>
                </a:lnTo>
                <a:lnTo>
                  <a:pt x="4" y="6"/>
                </a:lnTo>
                <a:lnTo>
                  <a:pt x="2" y="8"/>
                </a:lnTo>
                <a:lnTo>
                  <a:pt x="2" y="12"/>
                </a:lnTo>
                <a:lnTo>
                  <a:pt x="0" y="14"/>
                </a:lnTo>
                <a:lnTo>
                  <a:pt x="0" y="16"/>
                </a:lnTo>
                <a:lnTo>
                  <a:pt x="0" y="18"/>
                </a:lnTo>
                <a:lnTo>
                  <a:pt x="0" y="20"/>
                </a:lnTo>
                <a:lnTo>
                  <a:pt x="0" y="22"/>
                </a:lnTo>
                <a:lnTo>
                  <a:pt x="0" y="24"/>
                </a:lnTo>
                <a:lnTo>
                  <a:pt x="0" y="26"/>
                </a:lnTo>
                <a:lnTo>
                  <a:pt x="0" y="26"/>
                </a:lnTo>
                <a:lnTo>
                  <a:pt x="0" y="26"/>
                </a:lnTo>
                <a:lnTo>
                  <a:pt x="0" y="28"/>
                </a:lnTo>
                <a:lnTo>
                  <a:pt x="2" y="28"/>
                </a:lnTo>
                <a:lnTo>
                  <a:pt x="2" y="28"/>
                </a:lnTo>
                <a:lnTo>
                  <a:pt x="2" y="28"/>
                </a:lnTo>
                <a:lnTo>
                  <a:pt x="4" y="28"/>
                </a:lnTo>
                <a:lnTo>
                  <a:pt x="4" y="28"/>
                </a:lnTo>
                <a:lnTo>
                  <a:pt x="6" y="28"/>
                </a:lnTo>
                <a:lnTo>
                  <a:pt x="8" y="28"/>
                </a:lnTo>
                <a:lnTo>
                  <a:pt x="10" y="26"/>
                </a:lnTo>
                <a:lnTo>
                  <a:pt x="12" y="26"/>
                </a:lnTo>
                <a:lnTo>
                  <a:pt x="14" y="24"/>
                </a:lnTo>
                <a:lnTo>
                  <a:pt x="16" y="22"/>
                </a:lnTo>
                <a:lnTo>
                  <a:pt x="18" y="22"/>
                </a:lnTo>
                <a:lnTo>
                  <a:pt x="20" y="20"/>
                </a:lnTo>
                <a:lnTo>
                  <a:pt x="20" y="18"/>
                </a:lnTo>
                <a:lnTo>
                  <a:pt x="22" y="16"/>
                </a:lnTo>
                <a:lnTo>
                  <a:pt x="24" y="14"/>
                </a:lnTo>
                <a:lnTo>
                  <a:pt x="24" y="14"/>
                </a:lnTo>
                <a:lnTo>
                  <a:pt x="24" y="12"/>
                </a:lnTo>
                <a:lnTo>
                  <a:pt x="24" y="10"/>
                </a:lnTo>
                <a:lnTo>
                  <a:pt x="24" y="10"/>
                </a:lnTo>
                <a:lnTo>
                  <a:pt x="24" y="8"/>
                </a:lnTo>
                <a:lnTo>
                  <a:pt x="24" y="8"/>
                </a:lnTo>
                <a:lnTo>
                  <a:pt x="22" y="6"/>
                </a:lnTo>
                <a:lnTo>
                  <a:pt x="22" y="6"/>
                </a:lnTo>
                <a:lnTo>
                  <a:pt x="20" y="4"/>
                </a:lnTo>
                <a:lnTo>
                  <a:pt x="18" y="2"/>
                </a:lnTo>
                <a:lnTo>
                  <a:pt x="16" y="2"/>
                </a:lnTo>
                <a:lnTo>
                  <a:pt x="14" y="0"/>
                </a:lnTo>
                <a:lnTo>
                  <a:pt x="14" y="0"/>
                </a:lnTo>
                <a:lnTo>
                  <a:pt x="12" y="0"/>
                </a:lnTo>
                <a:lnTo>
                  <a:pt x="12" y="0"/>
                </a:lnTo>
                <a:lnTo>
                  <a:pt x="10" y="0"/>
                </a:lnTo>
                <a:lnTo>
                  <a:pt x="1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0" name="Freeform 303"/>
          <p:cNvSpPr>
            <a:spLocks/>
          </p:cNvSpPr>
          <p:nvPr/>
        </p:nvSpPr>
        <p:spPr bwMode="auto">
          <a:xfrm>
            <a:off x="4057899" y="2290589"/>
            <a:ext cx="41570" cy="48498"/>
          </a:xfrm>
          <a:custGeom>
            <a:avLst/>
            <a:gdLst>
              <a:gd name="T0" fmla="*/ 10 w 24"/>
              <a:gd name="T1" fmla="*/ 0 h 28"/>
              <a:gd name="T2" fmla="*/ 10 w 24"/>
              <a:gd name="T3" fmla="*/ 0 h 28"/>
              <a:gd name="T4" fmla="*/ 8 w 24"/>
              <a:gd name="T5" fmla="*/ 0 h 28"/>
              <a:gd name="T6" fmla="*/ 6 w 24"/>
              <a:gd name="T7" fmla="*/ 2 h 28"/>
              <a:gd name="T8" fmla="*/ 6 w 24"/>
              <a:gd name="T9" fmla="*/ 4 h 28"/>
              <a:gd name="T10" fmla="*/ 4 w 24"/>
              <a:gd name="T11" fmla="*/ 4 h 28"/>
              <a:gd name="T12" fmla="*/ 4 w 24"/>
              <a:gd name="T13" fmla="*/ 6 h 28"/>
              <a:gd name="T14" fmla="*/ 2 w 24"/>
              <a:gd name="T15" fmla="*/ 8 h 28"/>
              <a:gd name="T16" fmla="*/ 2 w 24"/>
              <a:gd name="T17" fmla="*/ 12 h 28"/>
              <a:gd name="T18" fmla="*/ 0 w 24"/>
              <a:gd name="T19" fmla="*/ 14 h 28"/>
              <a:gd name="T20" fmla="*/ 0 w 24"/>
              <a:gd name="T21" fmla="*/ 16 h 28"/>
              <a:gd name="T22" fmla="*/ 0 w 24"/>
              <a:gd name="T23" fmla="*/ 18 h 28"/>
              <a:gd name="T24" fmla="*/ 0 w 24"/>
              <a:gd name="T25" fmla="*/ 20 h 28"/>
              <a:gd name="T26" fmla="*/ 0 w 24"/>
              <a:gd name="T27" fmla="*/ 22 h 28"/>
              <a:gd name="T28" fmla="*/ 0 w 24"/>
              <a:gd name="T29" fmla="*/ 24 h 28"/>
              <a:gd name="T30" fmla="*/ 0 w 24"/>
              <a:gd name="T31" fmla="*/ 26 h 28"/>
              <a:gd name="T32" fmla="*/ 0 w 24"/>
              <a:gd name="T33" fmla="*/ 26 h 28"/>
              <a:gd name="T34" fmla="*/ 0 w 24"/>
              <a:gd name="T35" fmla="*/ 26 h 28"/>
              <a:gd name="T36" fmla="*/ 0 w 24"/>
              <a:gd name="T37" fmla="*/ 28 h 28"/>
              <a:gd name="T38" fmla="*/ 2 w 24"/>
              <a:gd name="T39" fmla="*/ 28 h 28"/>
              <a:gd name="T40" fmla="*/ 2 w 24"/>
              <a:gd name="T41" fmla="*/ 28 h 28"/>
              <a:gd name="T42" fmla="*/ 2 w 24"/>
              <a:gd name="T43" fmla="*/ 28 h 28"/>
              <a:gd name="T44" fmla="*/ 4 w 24"/>
              <a:gd name="T45" fmla="*/ 28 h 28"/>
              <a:gd name="T46" fmla="*/ 4 w 24"/>
              <a:gd name="T47" fmla="*/ 28 h 28"/>
              <a:gd name="T48" fmla="*/ 6 w 24"/>
              <a:gd name="T49" fmla="*/ 28 h 28"/>
              <a:gd name="T50" fmla="*/ 8 w 24"/>
              <a:gd name="T51" fmla="*/ 28 h 28"/>
              <a:gd name="T52" fmla="*/ 10 w 24"/>
              <a:gd name="T53" fmla="*/ 26 h 28"/>
              <a:gd name="T54" fmla="*/ 12 w 24"/>
              <a:gd name="T55" fmla="*/ 26 h 28"/>
              <a:gd name="T56" fmla="*/ 14 w 24"/>
              <a:gd name="T57" fmla="*/ 24 h 28"/>
              <a:gd name="T58" fmla="*/ 16 w 24"/>
              <a:gd name="T59" fmla="*/ 22 h 28"/>
              <a:gd name="T60" fmla="*/ 18 w 24"/>
              <a:gd name="T61" fmla="*/ 22 h 28"/>
              <a:gd name="T62" fmla="*/ 20 w 24"/>
              <a:gd name="T63" fmla="*/ 20 h 28"/>
              <a:gd name="T64" fmla="*/ 20 w 24"/>
              <a:gd name="T65" fmla="*/ 18 h 28"/>
              <a:gd name="T66" fmla="*/ 22 w 24"/>
              <a:gd name="T67" fmla="*/ 16 h 28"/>
              <a:gd name="T68" fmla="*/ 24 w 24"/>
              <a:gd name="T69" fmla="*/ 14 h 28"/>
              <a:gd name="T70" fmla="*/ 24 w 24"/>
              <a:gd name="T71" fmla="*/ 14 h 28"/>
              <a:gd name="T72" fmla="*/ 24 w 24"/>
              <a:gd name="T73" fmla="*/ 12 h 28"/>
              <a:gd name="T74" fmla="*/ 24 w 24"/>
              <a:gd name="T75" fmla="*/ 10 h 28"/>
              <a:gd name="T76" fmla="*/ 24 w 24"/>
              <a:gd name="T77" fmla="*/ 10 h 28"/>
              <a:gd name="T78" fmla="*/ 24 w 24"/>
              <a:gd name="T79" fmla="*/ 8 h 28"/>
              <a:gd name="T80" fmla="*/ 24 w 24"/>
              <a:gd name="T81" fmla="*/ 8 h 28"/>
              <a:gd name="T82" fmla="*/ 22 w 24"/>
              <a:gd name="T83" fmla="*/ 6 h 28"/>
              <a:gd name="T84" fmla="*/ 22 w 24"/>
              <a:gd name="T85" fmla="*/ 6 h 28"/>
              <a:gd name="T86" fmla="*/ 20 w 24"/>
              <a:gd name="T87" fmla="*/ 4 h 28"/>
              <a:gd name="T88" fmla="*/ 18 w 24"/>
              <a:gd name="T89" fmla="*/ 2 h 28"/>
              <a:gd name="T90" fmla="*/ 16 w 24"/>
              <a:gd name="T91" fmla="*/ 2 h 28"/>
              <a:gd name="T92" fmla="*/ 14 w 24"/>
              <a:gd name="T93" fmla="*/ 0 h 28"/>
              <a:gd name="T94" fmla="*/ 14 w 24"/>
              <a:gd name="T95" fmla="*/ 0 h 28"/>
              <a:gd name="T96" fmla="*/ 12 w 24"/>
              <a:gd name="T97" fmla="*/ 0 h 28"/>
              <a:gd name="T98" fmla="*/ 12 w 24"/>
              <a:gd name="T99" fmla="*/ 0 h 28"/>
              <a:gd name="T100" fmla="*/ 10 w 24"/>
              <a:gd name="T101" fmla="*/ 0 h 28"/>
              <a:gd name="T102" fmla="*/ 10 w 24"/>
              <a:gd name="T10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8">
                <a:moveTo>
                  <a:pt x="10" y="0"/>
                </a:moveTo>
                <a:lnTo>
                  <a:pt x="10" y="0"/>
                </a:lnTo>
                <a:lnTo>
                  <a:pt x="8" y="0"/>
                </a:lnTo>
                <a:lnTo>
                  <a:pt x="6" y="2"/>
                </a:lnTo>
                <a:lnTo>
                  <a:pt x="6" y="4"/>
                </a:lnTo>
                <a:lnTo>
                  <a:pt x="4" y="4"/>
                </a:lnTo>
                <a:lnTo>
                  <a:pt x="4" y="6"/>
                </a:lnTo>
                <a:lnTo>
                  <a:pt x="2" y="8"/>
                </a:lnTo>
                <a:lnTo>
                  <a:pt x="2" y="12"/>
                </a:lnTo>
                <a:lnTo>
                  <a:pt x="0" y="14"/>
                </a:lnTo>
                <a:lnTo>
                  <a:pt x="0" y="16"/>
                </a:lnTo>
                <a:lnTo>
                  <a:pt x="0" y="18"/>
                </a:lnTo>
                <a:lnTo>
                  <a:pt x="0" y="20"/>
                </a:lnTo>
                <a:lnTo>
                  <a:pt x="0" y="22"/>
                </a:lnTo>
                <a:lnTo>
                  <a:pt x="0" y="24"/>
                </a:lnTo>
                <a:lnTo>
                  <a:pt x="0" y="26"/>
                </a:lnTo>
                <a:lnTo>
                  <a:pt x="0" y="26"/>
                </a:lnTo>
                <a:lnTo>
                  <a:pt x="0" y="26"/>
                </a:lnTo>
                <a:lnTo>
                  <a:pt x="0" y="28"/>
                </a:lnTo>
                <a:lnTo>
                  <a:pt x="2" y="28"/>
                </a:lnTo>
                <a:lnTo>
                  <a:pt x="2" y="28"/>
                </a:lnTo>
                <a:lnTo>
                  <a:pt x="2" y="28"/>
                </a:lnTo>
                <a:lnTo>
                  <a:pt x="4" y="28"/>
                </a:lnTo>
                <a:lnTo>
                  <a:pt x="4" y="28"/>
                </a:lnTo>
                <a:lnTo>
                  <a:pt x="6" y="28"/>
                </a:lnTo>
                <a:lnTo>
                  <a:pt x="8" y="28"/>
                </a:lnTo>
                <a:lnTo>
                  <a:pt x="10" y="26"/>
                </a:lnTo>
                <a:lnTo>
                  <a:pt x="12" y="26"/>
                </a:lnTo>
                <a:lnTo>
                  <a:pt x="14" y="24"/>
                </a:lnTo>
                <a:lnTo>
                  <a:pt x="16" y="22"/>
                </a:lnTo>
                <a:lnTo>
                  <a:pt x="18" y="22"/>
                </a:lnTo>
                <a:lnTo>
                  <a:pt x="20" y="20"/>
                </a:lnTo>
                <a:lnTo>
                  <a:pt x="20" y="18"/>
                </a:lnTo>
                <a:lnTo>
                  <a:pt x="22" y="16"/>
                </a:lnTo>
                <a:lnTo>
                  <a:pt x="24" y="14"/>
                </a:lnTo>
                <a:lnTo>
                  <a:pt x="24" y="14"/>
                </a:lnTo>
                <a:lnTo>
                  <a:pt x="24" y="12"/>
                </a:lnTo>
                <a:lnTo>
                  <a:pt x="24" y="10"/>
                </a:lnTo>
                <a:lnTo>
                  <a:pt x="24" y="10"/>
                </a:lnTo>
                <a:lnTo>
                  <a:pt x="24" y="8"/>
                </a:lnTo>
                <a:lnTo>
                  <a:pt x="24" y="8"/>
                </a:lnTo>
                <a:lnTo>
                  <a:pt x="22" y="6"/>
                </a:lnTo>
                <a:lnTo>
                  <a:pt x="22" y="6"/>
                </a:lnTo>
                <a:lnTo>
                  <a:pt x="20" y="4"/>
                </a:lnTo>
                <a:lnTo>
                  <a:pt x="18" y="2"/>
                </a:lnTo>
                <a:lnTo>
                  <a:pt x="16" y="2"/>
                </a:lnTo>
                <a:lnTo>
                  <a:pt x="14" y="0"/>
                </a:lnTo>
                <a:lnTo>
                  <a:pt x="14" y="0"/>
                </a:lnTo>
                <a:lnTo>
                  <a:pt x="12" y="0"/>
                </a:lnTo>
                <a:lnTo>
                  <a:pt x="12" y="0"/>
                </a:lnTo>
                <a:lnTo>
                  <a:pt x="10" y="0"/>
                </a:lnTo>
                <a:lnTo>
                  <a:pt x="1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1" name="Freeform 304"/>
          <p:cNvSpPr>
            <a:spLocks/>
          </p:cNvSpPr>
          <p:nvPr/>
        </p:nvSpPr>
        <p:spPr bwMode="auto">
          <a:xfrm>
            <a:off x="4743800" y="3187804"/>
            <a:ext cx="204385" cy="145494"/>
          </a:xfrm>
          <a:custGeom>
            <a:avLst/>
            <a:gdLst>
              <a:gd name="T0" fmla="*/ 38 w 118"/>
              <a:gd name="T1" fmla="*/ 64 h 84"/>
              <a:gd name="T2" fmla="*/ 30 w 118"/>
              <a:gd name="T3" fmla="*/ 58 h 84"/>
              <a:gd name="T4" fmla="*/ 6 w 118"/>
              <a:gd name="T5" fmla="*/ 46 h 84"/>
              <a:gd name="T6" fmla="*/ 4 w 118"/>
              <a:gd name="T7" fmla="*/ 44 h 84"/>
              <a:gd name="T8" fmla="*/ 2 w 118"/>
              <a:gd name="T9" fmla="*/ 44 h 84"/>
              <a:gd name="T10" fmla="*/ 0 w 118"/>
              <a:gd name="T11" fmla="*/ 36 h 84"/>
              <a:gd name="T12" fmla="*/ 2 w 118"/>
              <a:gd name="T13" fmla="*/ 30 h 84"/>
              <a:gd name="T14" fmla="*/ 10 w 118"/>
              <a:gd name="T15" fmla="*/ 28 h 84"/>
              <a:gd name="T16" fmla="*/ 14 w 118"/>
              <a:gd name="T17" fmla="*/ 26 h 84"/>
              <a:gd name="T18" fmla="*/ 16 w 118"/>
              <a:gd name="T19" fmla="*/ 24 h 84"/>
              <a:gd name="T20" fmla="*/ 22 w 118"/>
              <a:gd name="T21" fmla="*/ 14 h 84"/>
              <a:gd name="T22" fmla="*/ 30 w 118"/>
              <a:gd name="T23" fmla="*/ 0 h 84"/>
              <a:gd name="T24" fmla="*/ 42 w 118"/>
              <a:gd name="T25" fmla="*/ 0 h 84"/>
              <a:gd name="T26" fmla="*/ 50 w 118"/>
              <a:gd name="T27" fmla="*/ 0 h 84"/>
              <a:gd name="T28" fmla="*/ 52 w 118"/>
              <a:gd name="T29" fmla="*/ 2 h 84"/>
              <a:gd name="T30" fmla="*/ 58 w 118"/>
              <a:gd name="T31" fmla="*/ 6 h 84"/>
              <a:gd name="T32" fmla="*/ 64 w 118"/>
              <a:gd name="T33" fmla="*/ 6 h 84"/>
              <a:gd name="T34" fmla="*/ 72 w 118"/>
              <a:gd name="T35" fmla="*/ 8 h 84"/>
              <a:gd name="T36" fmla="*/ 80 w 118"/>
              <a:gd name="T37" fmla="*/ 8 h 84"/>
              <a:gd name="T38" fmla="*/ 86 w 118"/>
              <a:gd name="T39" fmla="*/ 6 h 84"/>
              <a:gd name="T40" fmla="*/ 98 w 118"/>
              <a:gd name="T41" fmla="*/ 12 h 84"/>
              <a:gd name="T42" fmla="*/ 106 w 118"/>
              <a:gd name="T43" fmla="*/ 22 h 84"/>
              <a:gd name="T44" fmla="*/ 108 w 118"/>
              <a:gd name="T45" fmla="*/ 26 h 84"/>
              <a:gd name="T46" fmla="*/ 110 w 118"/>
              <a:gd name="T47" fmla="*/ 32 h 84"/>
              <a:gd name="T48" fmla="*/ 110 w 118"/>
              <a:gd name="T49" fmla="*/ 40 h 84"/>
              <a:gd name="T50" fmla="*/ 114 w 118"/>
              <a:gd name="T51" fmla="*/ 52 h 84"/>
              <a:gd name="T52" fmla="*/ 116 w 118"/>
              <a:gd name="T53" fmla="*/ 66 h 84"/>
              <a:gd name="T54" fmla="*/ 114 w 118"/>
              <a:gd name="T55" fmla="*/ 70 h 84"/>
              <a:gd name="T56" fmla="*/ 110 w 118"/>
              <a:gd name="T57" fmla="*/ 76 h 84"/>
              <a:gd name="T58" fmla="*/ 92 w 118"/>
              <a:gd name="T59" fmla="*/ 80 h 84"/>
              <a:gd name="T60" fmla="*/ 80 w 118"/>
              <a:gd name="T61" fmla="*/ 84 h 84"/>
              <a:gd name="T62" fmla="*/ 74 w 118"/>
              <a:gd name="T63" fmla="*/ 84 h 84"/>
              <a:gd name="T64" fmla="*/ 70 w 118"/>
              <a:gd name="T65" fmla="*/ 84 h 84"/>
              <a:gd name="T66" fmla="*/ 68 w 118"/>
              <a:gd name="T67" fmla="*/ 82 h 84"/>
              <a:gd name="T68" fmla="*/ 68 w 118"/>
              <a:gd name="T69" fmla="*/ 78 h 84"/>
              <a:gd name="T70" fmla="*/ 66 w 118"/>
              <a:gd name="T71" fmla="*/ 72 h 84"/>
              <a:gd name="T72" fmla="*/ 64 w 118"/>
              <a:gd name="T73" fmla="*/ 70 h 84"/>
              <a:gd name="T74" fmla="*/ 58 w 118"/>
              <a:gd name="T75" fmla="*/ 66 h 84"/>
              <a:gd name="T76" fmla="*/ 52 w 118"/>
              <a:gd name="T77" fmla="*/ 64 h 84"/>
              <a:gd name="T78" fmla="*/ 48 w 118"/>
              <a:gd name="T79" fmla="*/ 66 h 84"/>
              <a:gd name="T80" fmla="*/ 46 w 118"/>
              <a:gd name="T81" fmla="*/ 70 h 84"/>
              <a:gd name="T82" fmla="*/ 46 w 118"/>
              <a:gd name="T83" fmla="*/ 70 h 84"/>
              <a:gd name="T84" fmla="*/ 44 w 118"/>
              <a:gd name="T85" fmla="*/ 70 h 84"/>
              <a:gd name="T86" fmla="*/ 40 w 118"/>
              <a:gd name="T87"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84">
                <a:moveTo>
                  <a:pt x="40" y="68"/>
                </a:moveTo>
                <a:lnTo>
                  <a:pt x="40" y="68"/>
                </a:lnTo>
                <a:lnTo>
                  <a:pt x="38" y="64"/>
                </a:lnTo>
                <a:lnTo>
                  <a:pt x="34" y="62"/>
                </a:lnTo>
                <a:lnTo>
                  <a:pt x="32" y="60"/>
                </a:lnTo>
                <a:lnTo>
                  <a:pt x="30" y="58"/>
                </a:lnTo>
                <a:lnTo>
                  <a:pt x="26" y="56"/>
                </a:lnTo>
                <a:lnTo>
                  <a:pt x="18" y="54"/>
                </a:lnTo>
                <a:lnTo>
                  <a:pt x="6" y="46"/>
                </a:lnTo>
                <a:lnTo>
                  <a:pt x="6" y="46"/>
                </a:lnTo>
                <a:lnTo>
                  <a:pt x="4" y="46"/>
                </a:lnTo>
                <a:lnTo>
                  <a:pt x="4" y="44"/>
                </a:lnTo>
                <a:lnTo>
                  <a:pt x="4" y="44"/>
                </a:lnTo>
                <a:lnTo>
                  <a:pt x="2" y="44"/>
                </a:lnTo>
                <a:lnTo>
                  <a:pt x="2" y="44"/>
                </a:lnTo>
                <a:lnTo>
                  <a:pt x="2" y="42"/>
                </a:lnTo>
                <a:lnTo>
                  <a:pt x="2" y="38"/>
                </a:lnTo>
                <a:lnTo>
                  <a:pt x="0" y="36"/>
                </a:lnTo>
                <a:lnTo>
                  <a:pt x="0" y="32"/>
                </a:lnTo>
                <a:lnTo>
                  <a:pt x="0" y="30"/>
                </a:lnTo>
                <a:lnTo>
                  <a:pt x="2" y="30"/>
                </a:lnTo>
                <a:lnTo>
                  <a:pt x="6" y="30"/>
                </a:lnTo>
                <a:lnTo>
                  <a:pt x="8" y="28"/>
                </a:lnTo>
                <a:lnTo>
                  <a:pt x="10" y="28"/>
                </a:lnTo>
                <a:lnTo>
                  <a:pt x="12" y="28"/>
                </a:lnTo>
                <a:lnTo>
                  <a:pt x="12" y="28"/>
                </a:lnTo>
                <a:lnTo>
                  <a:pt x="14" y="26"/>
                </a:lnTo>
                <a:lnTo>
                  <a:pt x="14" y="26"/>
                </a:lnTo>
                <a:lnTo>
                  <a:pt x="14" y="26"/>
                </a:lnTo>
                <a:lnTo>
                  <a:pt x="16" y="24"/>
                </a:lnTo>
                <a:lnTo>
                  <a:pt x="18" y="22"/>
                </a:lnTo>
                <a:lnTo>
                  <a:pt x="18" y="18"/>
                </a:lnTo>
                <a:lnTo>
                  <a:pt x="22" y="14"/>
                </a:lnTo>
                <a:lnTo>
                  <a:pt x="22" y="12"/>
                </a:lnTo>
                <a:lnTo>
                  <a:pt x="24" y="10"/>
                </a:lnTo>
                <a:lnTo>
                  <a:pt x="30" y="0"/>
                </a:lnTo>
                <a:lnTo>
                  <a:pt x="32" y="0"/>
                </a:lnTo>
                <a:lnTo>
                  <a:pt x="38" y="0"/>
                </a:lnTo>
                <a:lnTo>
                  <a:pt x="42" y="0"/>
                </a:lnTo>
                <a:lnTo>
                  <a:pt x="46" y="0"/>
                </a:lnTo>
                <a:lnTo>
                  <a:pt x="48" y="0"/>
                </a:lnTo>
                <a:lnTo>
                  <a:pt x="50" y="0"/>
                </a:lnTo>
                <a:lnTo>
                  <a:pt x="52" y="0"/>
                </a:lnTo>
                <a:lnTo>
                  <a:pt x="52" y="0"/>
                </a:lnTo>
                <a:lnTo>
                  <a:pt x="52" y="2"/>
                </a:lnTo>
                <a:lnTo>
                  <a:pt x="54" y="2"/>
                </a:lnTo>
                <a:lnTo>
                  <a:pt x="56" y="4"/>
                </a:lnTo>
                <a:lnTo>
                  <a:pt x="58" y="6"/>
                </a:lnTo>
                <a:lnTo>
                  <a:pt x="58" y="6"/>
                </a:lnTo>
                <a:lnTo>
                  <a:pt x="60" y="6"/>
                </a:lnTo>
                <a:lnTo>
                  <a:pt x="64" y="6"/>
                </a:lnTo>
                <a:lnTo>
                  <a:pt x="66" y="8"/>
                </a:lnTo>
                <a:lnTo>
                  <a:pt x="70" y="8"/>
                </a:lnTo>
                <a:lnTo>
                  <a:pt x="72" y="8"/>
                </a:lnTo>
                <a:lnTo>
                  <a:pt x="76" y="8"/>
                </a:lnTo>
                <a:lnTo>
                  <a:pt x="78" y="8"/>
                </a:lnTo>
                <a:lnTo>
                  <a:pt x="80" y="8"/>
                </a:lnTo>
                <a:lnTo>
                  <a:pt x="82" y="8"/>
                </a:lnTo>
                <a:lnTo>
                  <a:pt x="82" y="6"/>
                </a:lnTo>
                <a:lnTo>
                  <a:pt x="86" y="6"/>
                </a:lnTo>
                <a:lnTo>
                  <a:pt x="88" y="4"/>
                </a:lnTo>
                <a:lnTo>
                  <a:pt x="92" y="6"/>
                </a:lnTo>
                <a:lnTo>
                  <a:pt x="98" y="12"/>
                </a:lnTo>
                <a:lnTo>
                  <a:pt x="100" y="16"/>
                </a:lnTo>
                <a:lnTo>
                  <a:pt x="104" y="18"/>
                </a:lnTo>
                <a:lnTo>
                  <a:pt x="106" y="22"/>
                </a:lnTo>
                <a:lnTo>
                  <a:pt x="108" y="22"/>
                </a:lnTo>
                <a:lnTo>
                  <a:pt x="108" y="24"/>
                </a:lnTo>
                <a:lnTo>
                  <a:pt x="108" y="26"/>
                </a:lnTo>
                <a:lnTo>
                  <a:pt x="110" y="28"/>
                </a:lnTo>
                <a:lnTo>
                  <a:pt x="110" y="30"/>
                </a:lnTo>
                <a:lnTo>
                  <a:pt x="110" y="32"/>
                </a:lnTo>
                <a:lnTo>
                  <a:pt x="110" y="36"/>
                </a:lnTo>
                <a:lnTo>
                  <a:pt x="110" y="38"/>
                </a:lnTo>
                <a:lnTo>
                  <a:pt x="110" y="40"/>
                </a:lnTo>
                <a:lnTo>
                  <a:pt x="110" y="42"/>
                </a:lnTo>
                <a:lnTo>
                  <a:pt x="112" y="46"/>
                </a:lnTo>
                <a:lnTo>
                  <a:pt x="114" y="52"/>
                </a:lnTo>
                <a:lnTo>
                  <a:pt x="118" y="58"/>
                </a:lnTo>
                <a:lnTo>
                  <a:pt x="118" y="64"/>
                </a:lnTo>
                <a:lnTo>
                  <a:pt x="116" y="66"/>
                </a:lnTo>
                <a:lnTo>
                  <a:pt x="116" y="68"/>
                </a:lnTo>
                <a:lnTo>
                  <a:pt x="116" y="70"/>
                </a:lnTo>
                <a:lnTo>
                  <a:pt x="114" y="70"/>
                </a:lnTo>
                <a:lnTo>
                  <a:pt x="114" y="72"/>
                </a:lnTo>
                <a:lnTo>
                  <a:pt x="112" y="74"/>
                </a:lnTo>
                <a:lnTo>
                  <a:pt x="110" y="76"/>
                </a:lnTo>
                <a:lnTo>
                  <a:pt x="106" y="78"/>
                </a:lnTo>
                <a:lnTo>
                  <a:pt x="104" y="80"/>
                </a:lnTo>
                <a:lnTo>
                  <a:pt x="92" y="80"/>
                </a:lnTo>
                <a:lnTo>
                  <a:pt x="90" y="82"/>
                </a:lnTo>
                <a:lnTo>
                  <a:pt x="86" y="82"/>
                </a:lnTo>
                <a:lnTo>
                  <a:pt x="80" y="84"/>
                </a:lnTo>
                <a:lnTo>
                  <a:pt x="78" y="84"/>
                </a:lnTo>
                <a:lnTo>
                  <a:pt x="74" y="84"/>
                </a:lnTo>
                <a:lnTo>
                  <a:pt x="74" y="84"/>
                </a:lnTo>
                <a:lnTo>
                  <a:pt x="72" y="84"/>
                </a:lnTo>
                <a:lnTo>
                  <a:pt x="72" y="84"/>
                </a:lnTo>
                <a:lnTo>
                  <a:pt x="70" y="84"/>
                </a:lnTo>
                <a:lnTo>
                  <a:pt x="70" y="84"/>
                </a:lnTo>
                <a:lnTo>
                  <a:pt x="70" y="82"/>
                </a:lnTo>
                <a:lnTo>
                  <a:pt x="68" y="82"/>
                </a:lnTo>
                <a:lnTo>
                  <a:pt x="68" y="82"/>
                </a:lnTo>
                <a:lnTo>
                  <a:pt x="68" y="80"/>
                </a:lnTo>
                <a:lnTo>
                  <a:pt x="68" y="78"/>
                </a:lnTo>
                <a:lnTo>
                  <a:pt x="68" y="76"/>
                </a:lnTo>
                <a:lnTo>
                  <a:pt x="68" y="74"/>
                </a:lnTo>
                <a:lnTo>
                  <a:pt x="66" y="72"/>
                </a:lnTo>
                <a:lnTo>
                  <a:pt x="66" y="72"/>
                </a:lnTo>
                <a:lnTo>
                  <a:pt x="66" y="70"/>
                </a:lnTo>
                <a:lnTo>
                  <a:pt x="64" y="70"/>
                </a:lnTo>
                <a:lnTo>
                  <a:pt x="62" y="68"/>
                </a:lnTo>
                <a:lnTo>
                  <a:pt x="60" y="68"/>
                </a:lnTo>
                <a:lnTo>
                  <a:pt x="58" y="66"/>
                </a:lnTo>
                <a:lnTo>
                  <a:pt x="56" y="66"/>
                </a:lnTo>
                <a:lnTo>
                  <a:pt x="54" y="66"/>
                </a:lnTo>
                <a:lnTo>
                  <a:pt x="52" y="64"/>
                </a:lnTo>
                <a:lnTo>
                  <a:pt x="50" y="66"/>
                </a:lnTo>
                <a:lnTo>
                  <a:pt x="50" y="66"/>
                </a:lnTo>
                <a:lnTo>
                  <a:pt x="48" y="66"/>
                </a:lnTo>
                <a:lnTo>
                  <a:pt x="48" y="66"/>
                </a:lnTo>
                <a:lnTo>
                  <a:pt x="48" y="68"/>
                </a:lnTo>
                <a:lnTo>
                  <a:pt x="46" y="70"/>
                </a:lnTo>
                <a:lnTo>
                  <a:pt x="46" y="70"/>
                </a:lnTo>
                <a:lnTo>
                  <a:pt x="46" y="70"/>
                </a:lnTo>
                <a:lnTo>
                  <a:pt x="46" y="70"/>
                </a:lnTo>
                <a:lnTo>
                  <a:pt x="46" y="70"/>
                </a:lnTo>
                <a:lnTo>
                  <a:pt x="44" y="70"/>
                </a:lnTo>
                <a:lnTo>
                  <a:pt x="44" y="70"/>
                </a:lnTo>
                <a:lnTo>
                  <a:pt x="42" y="68"/>
                </a:lnTo>
                <a:lnTo>
                  <a:pt x="42" y="68"/>
                </a:lnTo>
                <a:lnTo>
                  <a:pt x="40" y="6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2" name="Freeform 305"/>
          <p:cNvSpPr>
            <a:spLocks/>
          </p:cNvSpPr>
          <p:nvPr/>
        </p:nvSpPr>
        <p:spPr bwMode="auto">
          <a:xfrm>
            <a:off x="4743800" y="3187804"/>
            <a:ext cx="204385" cy="145494"/>
          </a:xfrm>
          <a:custGeom>
            <a:avLst/>
            <a:gdLst>
              <a:gd name="T0" fmla="*/ 38 w 118"/>
              <a:gd name="T1" fmla="*/ 64 h 84"/>
              <a:gd name="T2" fmla="*/ 30 w 118"/>
              <a:gd name="T3" fmla="*/ 58 h 84"/>
              <a:gd name="T4" fmla="*/ 6 w 118"/>
              <a:gd name="T5" fmla="*/ 46 h 84"/>
              <a:gd name="T6" fmla="*/ 4 w 118"/>
              <a:gd name="T7" fmla="*/ 44 h 84"/>
              <a:gd name="T8" fmla="*/ 2 w 118"/>
              <a:gd name="T9" fmla="*/ 44 h 84"/>
              <a:gd name="T10" fmla="*/ 0 w 118"/>
              <a:gd name="T11" fmla="*/ 36 h 84"/>
              <a:gd name="T12" fmla="*/ 2 w 118"/>
              <a:gd name="T13" fmla="*/ 30 h 84"/>
              <a:gd name="T14" fmla="*/ 10 w 118"/>
              <a:gd name="T15" fmla="*/ 28 h 84"/>
              <a:gd name="T16" fmla="*/ 14 w 118"/>
              <a:gd name="T17" fmla="*/ 26 h 84"/>
              <a:gd name="T18" fmla="*/ 16 w 118"/>
              <a:gd name="T19" fmla="*/ 24 h 84"/>
              <a:gd name="T20" fmla="*/ 22 w 118"/>
              <a:gd name="T21" fmla="*/ 14 h 84"/>
              <a:gd name="T22" fmla="*/ 30 w 118"/>
              <a:gd name="T23" fmla="*/ 0 h 84"/>
              <a:gd name="T24" fmla="*/ 42 w 118"/>
              <a:gd name="T25" fmla="*/ 0 h 84"/>
              <a:gd name="T26" fmla="*/ 50 w 118"/>
              <a:gd name="T27" fmla="*/ 0 h 84"/>
              <a:gd name="T28" fmla="*/ 52 w 118"/>
              <a:gd name="T29" fmla="*/ 2 h 84"/>
              <a:gd name="T30" fmla="*/ 58 w 118"/>
              <a:gd name="T31" fmla="*/ 6 h 84"/>
              <a:gd name="T32" fmla="*/ 64 w 118"/>
              <a:gd name="T33" fmla="*/ 6 h 84"/>
              <a:gd name="T34" fmla="*/ 72 w 118"/>
              <a:gd name="T35" fmla="*/ 8 h 84"/>
              <a:gd name="T36" fmla="*/ 80 w 118"/>
              <a:gd name="T37" fmla="*/ 8 h 84"/>
              <a:gd name="T38" fmla="*/ 86 w 118"/>
              <a:gd name="T39" fmla="*/ 6 h 84"/>
              <a:gd name="T40" fmla="*/ 98 w 118"/>
              <a:gd name="T41" fmla="*/ 12 h 84"/>
              <a:gd name="T42" fmla="*/ 106 w 118"/>
              <a:gd name="T43" fmla="*/ 22 h 84"/>
              <a:gd name="T44" fmla="*/ 108 w 118"/>
              <a:gd name="T45" fmla="*/ 26 h 84"/>
              <a:gd name="T46" fmla="*/ 110 w 118"/>
              <a:gd name="T47" fmla="*/ 32 h 84"/>
              <a:gd name="T48" fmla="*/ 110 w 118"/>
              <a:gd name="T49" fmla="*/ 40 h 84"/>
              <a:gd name="T50" fmla="*/ 114 w 118"/>
              <a:gd name="T51" fmla="*/ 52 h 84"/>
              <a:gd name="T52" fmla="*/ 116 w 118"/>
              <a:gd name="T53" fmla="*/ 66 h 84"/>
              <a:gd name="T54" fmla="*/ 114 w 118"/>
              <a:gd name="T55" fmla="*/ 70 h 84"/>
              <a:gd name="T56" fmla="*/ 110 w 118"/>
              <a:gd name="T57" fmla="*/ 76 h 84"/>
              <a:gd name="T58" fmla="*/ 92 w 118"/>
              <a:gd name="T59" fmla="*/ 80 h 84"/>
              <a:gd name="T60" fmla="*/ 80 w 118"/>
              <a:gd name="T61" fmla="*/ 84 h 84"/>
              <a:gd name="T62" fmla="*/ 74 w 118"/>
              <a:gd name="T63" fmla="*/ 84 h 84"/>
              <a:gd name="T64" fmla="*/ 70 w 118"/>
              <a:gd name="T65" fmla="*/ 84 h 84"/>
              <a:gd name="T66" fmla="*/ 68 w 118"/>
              <a:gd name="T67" fmla="*/ 82 h 84"/>
              <a:gd name="T68" fmla="*/ 68 w 118"/>
              <a:gd name="T69" fmla="*/ 78 h 84"/>
              <a:gd name="T70" fmla="*/ 66 w 118"/>
              <a:gd name="T71" fmla="*/ 72 h 84"/>
              <a:gd name="T72" fmla="*/ 64 w 118"/>
              <a:gd name="T73" fmla="*/ 70 h 84"/>
              <a:gd name="T74" fmla="*/ 58 w 118"/>
              <a:gd name="T75" fmla="*/ 66 h 84"/>
              <a:gd name="T76" fmla="*/ 52 w 118"/>
              <a:gd name="T77" fmla="*/ 64 h 84"/>
              <a:gd name="T78" fmla="*/ 48 w 118"/>
              <a:gd name="T79" fmla="*/ 66 h 84"/>
              <a:gd name="T80" fmla="*/ 46 w 118"/>
              <a:gd name="T81" fmla="*/ 70 h 84"/>
              <a:gd name="T82" fmla="*/ 46 w 118"/>
              <a:gd name="T83" fmla="*/ 70 h 84"/>
              <a:gd name="T84" fmla="*/ 44 w 118"/>
              <a:gd name="T85" fmla="*/ 70 h 84"/>
              <a:gd name="T86" fmla="*/ 40 w 118"/>
              <a:gd name="T87"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84">
                <a:moveTo>
                  <a:pt x="40" y="68"/>
                </a:moveTo>
                <a:lnTo>
                  <a:pt x="40" y="68"/>
                </a:lnTo>
                <a:lnTo>
                  <a:pt x="38" y="64"/>
                </a:lnTo>
                <a:lnTo>
                  <a:pt x="34" y="62"/>
                </a:lnTo>
                <a:lnTo>
                  <a:pt x="32" y="60"/>
                </a:lnTo>
                <a:lnTo>
                  <a:pt x="30" y="58"/>
                </a:lnTo>
                <a:lnTo>
                  <a:pt x="26" y="56"/>
                </a:lnTo>
                <a:lnTo>
                  <a:pt x="18" y="54"/>
                </a:lnTo>
                <a:lnTo>
                  <a:pt x="6" y="46"/>
                </a:lnTo>
                <a:lnTo>
                  <a:pt x="6" y="46"/>
                </a:lnTo>
                <a:lnTo>
                  <a:pt x="4" y="46"/>
                </a:lnTo>
                <a:lnTo>
                  <a:pt x="4" y="44"/>
                </a:lnTo>
                <a:lnTo>
                  <a:pt x="4" y="44"/>
                </a:lnTo>
                <a:lnTo>
                  <a:pt x="2" y="44"/>
                </a:lnTo>
                <a:lnTo>
                  <a:pt x="2" y="44"/>
                </a:lnTo>
                <a:lnTo>
                  <a:pt x="2" y="42"/>
                </a:lnTo>
                <a:lnTo>
                  <a:pt x="2" y="38"/>
                </a:lnTo>
                <a:lnTo>
                  <a:pt x="0" y="36"/>
                </a:lnTo>
                <a:lnTo>
                  <a:pt x="0" y="32"/>
                </a:lnTo>
                <a:lnTo>
                  <a:pt x="0" y="30"/>
                </a:lnTo>
                <a:lnTo>
                  <a:pt x="2" y="30"/>
                </a:lnTo>
                <a:lnTo>
                  <a:pt x="6" y="30"/>
                </a:lnTo>
                <a:lnTo>
                  <a:pt x="8" y="28"/>
                </a:lnTo>
                <a:lnTo>
                  <a:pt x="10" y="28"/>
                </a:lnTo>
                <a:lnTo>
                  <a:pt x="12" y="28"/>
                </a:lnTo>
                <a:lnTo>
                  <a:pt x="12" y="28"/>
                </a:lnTo>
                <a:lnTo>
                  <a:pt x="14" y="26"/>
                </a:lnTo>
                <a:lnTo>
                  <a:pt x="14" y="26"/>
                </a:lnTo>
                <a:lnTo>
                  <a:pt x="14" y="26"/>
                </a:lnTo>
                <a:lnTo>
                  <a:pt x="16" y="24"/>
                </a:lnTo>
                <a:lnTo>
                  <a:pt x="18" y="22"/>
                </a:lnTo>
                <a:lnTo>
                  <a:pt x="18" y="18"/>
                </a:lnTo>
                <a:lnTo>
                  <a:pt x="22" y="14"/>
                </a:lnTo>
                <a:lnTo>
                  <a:pt x="22" y="12"/>
                </a:lnTo>
                <a:lnTo>
                  <a:pt x="24" y="10"/>
                </a:lnTo>
                <a:lnTo>
                  <a:pt x="30" y="0"/>
                </a:lnTo>
                <a:lnTo>
                  <a:pt x="32" y="0"/>
                </a:lnTo>
                <a:lnTo>
                  <a:pt x="38" y="0"/>
                </a:lnTo>
                <a:lnTo>
                  <a:pt x="42" y="0"/>
                </a:lnTo>
                <a:lnTo>
                  <a:pt x="46" y="0"/>
                </a:lnTo>
                <a:lnTo>
                  <a:pt x="48" y="0"/>
                </a:lnTo>
                <a:lnTo>
                  <a:pt x="50" y="0"/>
                </a:lnTo>
                <a:lnTo>
                  <a:pt x="52" y="0"/>
                </a:lnTo>
                <a:lnTo>
                  <a:pt x="52" y="0"/>
                </a:lnTo>
                <a:lnTo>
                  <a:pt x="52" y="2"/>
                </a:lnTo>
                <a:lnTo>
                  <a:pt x="54" y="2"/>
                </a:lnTo>
                <a:lnTo>
                  <a:pt x="56" y="4"/>
                </a:lnTo>
                <a:lnTo>
                  <a:pt x="58" y="6"/>
                </a:lnTo>
                <a:lnTo>
                  <a:pt x="58" y="6"/>
                </a:lnTo>
                <a:lnTo>
                  <a:pt x="60" y="6"/>
                </a:lnTo>
                <a:lnTo>
                  <a:pt x="64" y="6"/>
                </a:lnTo>
                <a:lnTo>
                  <a:pt x="66" y="8"/>
                </a:lnTo>
                <a:lnTo>
                  <a:pt x="70" y="8"/>
                </a:lnTo>
                <a:lnTo>
                  <a:pt x="72" y="8"/>
                </a:lnTo>
                <a:lnTo>
                  <a:pt x="76" y="8"/>
                </a:lnTo>
                <a:lnTo>
                  <a:pt x="78" y="8"/>
                </a:lnTo>
                <a:lnTo>
                  <a:pt x="80" y="8"/>
                </a:lnTo>
                <a:lnTo>
                  <a:pt x="82" y="8"/>
                </a:lnTo>
                <a:lnTo>
                  <a:pt x="82" y="6"/>
                </a:lnTo>
                <a:lnTo>
                  <a:pt x="86" y="6"/>
                </a:lnTo>
                <a:lnTo>
                  <a:pt x="88" y="4"/>
                </a:lnTo>
                <a:lnTo>
                  <a:pt x="92" y="6"/>
                </a:lnTo>
                <a:lnTo>
                  <a:pt x="98" y="12"/>
                </a:lnTo>
                <a:lnTo>
                  <a:pt x="100" y="16"/>
                </a:lnTo>
                <a:lnTo>
                  <a:pt x="104" y="18"/>
                </a:lnTo>
                <a:lnTo>
                  <a:pt x="106" y="22"/>
                </a:lnTo>
                <a:lnTo>
                  <a:pt x="108" y="22"/>
                </a:lnTo>
                <a:lnTo>
                  <a:pt x="108" y="24"/>
                </a:lnTo>
                <a:lnTo>
                  <a:pt x="108" y="26"/>
                </a:lnTo>
                <a:lnTo>
                  <a:pt x="110" y="28"/>
                </a:lnTo>
                <a:lnTo>
                  <a:pt x="110" y="30"/>
                </a:lnTo>
                <a:lnTo>
                  <a:pt x="110" y="32"/>
                </a:lnTo>
                <a:lnTo>
                  <a:pt x="110" y="36"/>
                </a:lnTo>
                <a:lnTo>
                  <a:pt x="110" y="38"/>
                </a:lnTo>
                <a:lnTo>
                  <a:pt x="110" y="40"/>
                </a:lnTo>
                <a:lnTo>
                  <a:pt x="110" y="42"/>
                </a:lnTo>
                <a:lnTo>
                  <a:pt x="112" y="46"/>
                </a:lnTo>
                <a:lnTo>
                  <a:pt x="114" y="52"/>
                </a:lnTo>
                <a:lnTo>
                  <a:pt x="118" y="58"/>
                </a:lnTo>
                <a:lnTo>
                  <a:pt x="118" y="64"/>
                </a:lnTo>
                <a:lnTo>
                  <a:pt x="116" y="66"/>
                </a:lnTo>
                <a:lnTo>
                  <a:pt x="116" y="68"/>
                </a:lnTo>
                <a:lnTo>
                  <a:pt x="116" y="70"/>
                </a:lnTo>
                <a:lnTo>
                  <a:pt x="114" y="70"/>
                </a:lnTo>
                <a:lnTo>
                  <a:pt x="114" y="72"/>
                </a:lnTo>
                <a:lnTo>
                  <a:pt x="112" y="74"/>
                </a:lnTo>
                <a:lnTo>
                  <a:pt x="110" y="76"/>
                </a:lnTo>
                <a:lnTo>
                  <a:pt x="106" y="78"/>
                </a:lnTo>
                <a:lnTo>
                  <a:pt x="104" y="80"/>
                </a:lnTo>
                <a:lnTo>
                  <a:pt x="92" y="80"/>
                </a:lnTo>
                <a:lnTo>
                  <a:pt x="90" y="82"/>
                </a:lnTo>
                <a:lnTo>
                  <a:pt x="86" y="82"/>
                </a:lnTo>
                <a:lnTo>
                  <a:pt x="80" y="84"/>
                </a:lnTo>
                <a:lnTo>
                  <a:pt x="78" y="84"/>
                </a:lnTo>
                <a:lnTo>
                  <a:pt x="74" y="84"/>
                </a:lnTo>
                <a:lnTo>
                  <a:pt x="74" y="84"/>
                </a:lnTo>
                <a:lnTo>
                  <a:pt x="72" y="84"/>
                </a:lnTo>
                <a:lnTo>
                  <a:pt x="72" y="84"/>
                </a:lnTo>
                <a:lnTo>
                  <a:pt x="70" y="84"/>
                </a:lnTo>
                <a:lnTo>
                  <a:pt x="70" y="84"/>
                </a:lnTo>
                <a:lnTo>
                  <a:pt x="70" y="82"/>
                </a:lnTo>
                <a:lnTo>
                  <a:pt x="68" y="82"/>
                </a:lnTo>
                <a:lnTo>
                  <a:pt x="68" y="82"/>
                </a:lnTo>
                <a:lnTo>
                  <a:pt x="68" y="80"/>
                </a:lnTo>
                <a:lnTo>
                  <a:pt x="68" y="78"/>
                </a:lnTo>
                <a:lnTo>
                  <a:pt x="68" y="76"/>
                </a:lnTo>
                <a:lnTo>
                  <a:pt x="68" y="74"/>
                </a:lnTo>
                <a:lnTo>
                  <a:pt x="66" y="72"/>
                </a:lnTo>
                <a:lnTo>
                  <a:pt x="66" y="72"/>
                </a:lnTo>
                <a:lnTo>
                  <a:pt x="66" y="70"/>
                </a:lnTo>
                <a:lnTo>
                  <a:pt x="64" y="70"/>
                </a:lnTo>
                <a:lnTo>
                  <a:pt x="62" y="68"/>
                </a:lnTo>
                <a:lnTo>
                  <a:pt x="60" y="68"/>
                </a:lnTo>
                <a:lnTo>
                  <a:pt x="58" y="66"/>
                </a:lnTo>
                <a:lnTo>
                  <a:pt x="56" y="66"/>
                </a:lnTo>
                <a:lnTo>
                  <a:pt x="54" y="66"/>
                </a:lnTo>
                <a:lnTo>
                  <a:pt x="52" y="64"/>
                </a:lnTo>
                <a:lnTo>
                  <a:pt x="50" y="66"/>
                </a:lnTo>
                <a:lnTo>
                  <a:pt x="50" y="66"/>
                </a:lnTo>
                <a:lnTo>
                  <a:pt x="48" y="66"/>
                </a:lnTo>
                <a:lnTo>
                  <a:pt x="48" y="66"/>
                </a:lnTo>
                <a:lnTo>
                  <a:pt x="48" y="68"/>
                </a:lnTo>
                <a:lnTo>
                  <a:pt x="46" y="70"/>
                </a:lnTo>
                <a:lnTo>
                  <a:pt x="46" y="70"/>
                </a:lnTo>
                <a:lnTo>
                  <a:pt x="46" y="70"/>
                </a:lnTo>
                <a:lnTo>
                  <a:pt x="46" y="70"/>
                </a:lnTo>
                <a:lnTo>
                  <a:pt x="46" y="70"/>
                </a:lnTo>
                <a:lnTo>
                  <a:pt x="44" y="70"/>
                </a:lnTo>
                <a:lnTo>
                  <a:pt x="44" y="70"/>
                </a:lnTo>
                <a:lnTo>
                  <a:pt x="42" y="68"/>
                </a:lnTo>
                <a:lnTo>
                  <a:pt x="42" y="68"/>
                </a:lnTo>
                <a:lnTo>
                  <a:pt x="40" y="6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3" name="Freeform 306"/>
          <p:cNvSpPr>
            <a:spLocks/>
          </p:cNvSpPr>
          <p:nvPr/>
        </p:nvSpPr>
        <p:spPr bwMode="auto">
          <a:xfrm>
            <a:off x="4729944" y="2844853"/>
            <a:ext cx="180136" cy="148958"/>
          </a:xfrm>
          <a:custGeom>
            <a:avLst/>
            <a:gdLst>
              <a:gd name="T0" fmla="*/ 12 w 104"/>
              <a:gd name="T1" fmla="*/ 38 h 86"/>
              <a:gd name="T2" fmla="*/ 10 w 104"/>
              <a:gd name="T3" fmla="*/ 42 h 86"/>
              <a:gd name="T4" fmla="*/ 4 w 104"/>
              <a:gd name="T5" fmla="*/ 54 h 86"/>
              <a:gd name="T6" fmla="*/ 2 w 104"/>
              <a:gd name="T7" fmla="*/ 60 h 86"/>
              <a:gd name="T8" fmla="*/ 18 w 104"/>
              <a:gd name="T9" fmla="*/ 66 h 86"/>
              <a:gd name="T10" fmla="*/ 26 w 104"/>
              <a:gd name="T11" fmla="*/ 70 h 86"/>
              <a:gd name="T12" fmla="*/ 36 w 104"/>
              <a:gd name="T13" fmla="*/ 78 h 86"/>
              <a:gd name="T14" fmla="*/ 42 w 104"/>
              <a:gd name="T15" fmla="*/ 84 h 86"/>
              <a:gd name="T16" fmla="*/ 42 w 104"/>
              <a:gd name="T17" fmla="*/ 76 h 86"/>
              <a:gd name="T18" fmla="*/ 42 w 104"/>
              <a:gd name="T19" fmla="*/ 72 h 86"/>
              <a:gd name="T20" fmla="*/ 44 w 104"/>
              <a:gd name="T21" fmla="*/ 70 h 86"/>
              <a:gd name="T22" fmla="*/ 48 w 104"/>
              <a:gd name="T23" fmla="*/ 68 h 86"/>
              <a:gd name="T24" fmla="*/ 58 w 104"/>
              <a:gd name="T25" fmla="*/ 66 h 86"/>
              <a:gd name="T26" fmla="*/ 62 w 104"/>
              <a:gd name="T27" fmla="*/ 66 h 86"/>
              <a:gd name="T28" fmla="*/ 72 w 104"/>
              <a:gd name="T29" fmla="*/ 68 h 86"/>
              <a:gd name="T30" fmla="*/ 74 w 104"/>
              <a:gd name="T31" fmla="*/ 68 h 86"/>
              <a:gd name="T32" fmla="*/ 76 w 104"/>
              <a:gd name="T33" fmla="*/ 68 h 86"/>
              <a:gd name="T34" fmla="*/ 76 w 104"/>
              <a:gd name="T35" fmla="*/ 64 h 86"/>
              <a:gd name="T36" fmla="*/ 78 w 104"/>
              <a:gd name="T37" fmla="*/ 58 h 86"/>
              <a:gd name="T38" fmla="*/ 78 w 104"/>
              <a:gd name="T39" fmla="*/ 56 h 86"/>
              <a:gd name="T40" fmla="*/ 82 w 104"/>
              <a:gd name="T41" fmla="*/ 54 h 86"/>
              <a:gd name="T42" fmla="*/ 90 w 104"/>
              <a:gd name="T43" fmla="*/ 52 h 86"/>
              <a:gd name="T44" fmla="*/ 94 w 104"/>
              <a:gd name="T45" fmla="*/ 52 h 86"/>
              <a:gd name="T46" fmla="*/ 98 w 104"/>
              <a:gd name="T47" fmla="*/ 50 h 86"/>
              <a:gd name="T48" fmla="*/ 98 w 104"/>
              <a:gd name="T49" fmla="*/ 48 h 86"/>
              <a:gd name="T50" fmla="*/ 96 w 104"/>
              <a:gd name="T51" fmla="*/ 44 h 86"/>
              <a:gd name="T52" fmla="*/ 92 w 104"/>
              <a:gd name="T53" fmla="*/ 40 h 86"/>
              <a:gd name="T54" fmla="*/ 90 w 104"/>
              <a:gd name="T55" fmla="*/ 38 h 86"/>
              <a:gd name="T56" fmla="*/ 92 w 104"/>
              <a:gd name="T57" fmla="*/ 32 h 86"/>
              <a:gd name="T58" fmla="*/ 96 w 104"/>
              <a:gd name="T59" fmla="*/ 24 h 86"/>
              <a:gd name="T60" fmla="*/ 98 w 104"/>
              <a:gd name="T61" fmla="*/ 20 h 86"/>
              <a:gd name="T62" fmla="*/ 100 w 104"/>
              <a:gd name="T63" fmla="*/ 18 h 86"/>
              <a:gd name="T64" fmla="*/ 102 w 104"/>
              <a:gd name="T65" fmla="*/ 20 h 86"/>
              <a:gd name="T66" fmla="*/ 104 w 104"/>
              <a:gd name="T67" fmla="*/ 16 h 86"/>
              <a:gd name="T68" fmla="*/ 104 w 104"/>
              <a:gd name="T69" fmla="*/ 12 h 86"/>
              <a:gd name="T70" fmla="*/ 100 w 104"/>
              <a:gd name="T71" fmla="*/ 8 h 86"/>
              <a:gd name="T72" fmla="*/ 96 w 104"/>
              <a:gd name="T73" fmla="*/ 6 h 86"/>
              <a:gd name="T74" fmla="*/ 86 w 104"/>
              <a:gd name="T75" fmla="*/ 2 h 86"/>
              <a:gd name="T76" fmla="*/ 78 w 104"/>
              <a:gd name="T77" fmla="*/ 0 h 86"/>
              <a:gd name="T78" fmla="*/ 72 w 104"/>
              <a:gd name="T79" fmla="*/ 0 h 86"/>
              <a:gd name="T80" fmla="*/ 66 w 104"/>
              <a:gd name="T81" fmla="*/ 2 h 86"/>
              <a:gd name="T82" fmla="*/ 58 w 104"/>
              <a:gd name="T83" fmla="*/ 8 h 86"/>
              <a:gd name="T84" fmla="*/ 48 w 104"/>
              <a:gd name="T85" fmla="*/ 14 h 86"/>
              <a:gd name="T86" fmla="*/ 44 w 104"/>
              <a:gd name="T87" fmla="*/ 18 h 86"/>
              <a:gd name="T88" fmla="*/ 38 w 104"/>
              <a:gd name="T89" fmla="*/ 18 h 86"/>
              <a:gd name="T90" fmla="*/ 22 w 104"/>
              <a:gd name="T91" fmla="*/ 18 h 86"/>
              <a:gd name="T92" fmla="*/ 16 w 104"/>
              <a:gd name="T93" fmla="*/ 26 h 86"/>
              <a:gd name="T94" fmla="*/ 12 w 104"/>
              <a:gd name="T9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86">
                <a:moveTo>
                  <a:pt x="12" y="36"/>
                </a:moveTo>
                <a:lnTo>
                  <a:pt x="12" y="36"/>
                </a:lnTo>
                <a:lnTo>
                  <a:pt x="12" y="38"/>
                </a:lnTo>
                <a:lnTo>
                  <a:pt x="12" y="40"/>
                </a:lnTo>
                <a:lnTo>
                  <a:pt x="10" y="40"/>
                </a:lnTo>
                <a:lnTo>
                  <a:pt x="10" y="42"/>
                </a:lnTo>
                <a:lnTo>
                  <a:pt x="8" y="46"/>
                </a:lnTo>
                <a:lnTo>
                  <a:pt x="6" y="50"/>
                </a:lnTo>
                <a:lnTo>
                  <a:pt x="4" y="54"/>
                </a:lnTo>
                <a:lnTo>
                  <a:pt x="2" y="56"/>
                </a:lnTo>
                <a:lnTo>
                  <a:pt x="0" y="58"/>
                </a:lnTo>
                <a:lnTo>
                  <a:pt x="2" y="60"/>
                </a:lnTo>
                <a:lnTo>
                  <a:pt x="10" y="62"/>
                </a:lnTo>
                <a:lnTo>
                  <a:pt x="14" y="64"/>
                </a:lnTo>
                <a:lnTo>
                  <a:pt x="18" y="66"/>
                </a:lnTo>
                <a:lnTo>
                  <a:pt x="20" y="66"/>
                </a:lnTo>
                <a:lnTo>
                  <a:pt x="24" y="68"/>
                </a:lnTo>
                <a:lnTo>
                  <a:pt x="26" y="70"/>
                </a:lnTo>
                <a:lnTo>
                  <a:pt x="28" y="72"/>
                </a:lnTo>
                <a:lnTo>
                  <a:pt x="32" y="74"/>
                </a:lnTo>
                <a:lnTo>
                  <a:pt x="36" y="78"/>
                </a:lnTo>
                <a:lnTo>
                  <a:pt x="42" y="84"/>
                </a:lnTo>
                <a:lnTo>
                  <a:pt x="44" y="86"/>
                </a:lnTo>
                <a:lnTo>
                  <a:pt x="42" y="84"/>
                </a:lnTo>
                <a:lnTo>
                  <a:pt x="42" y="80"/>
                </a:lnTo>
                <a:lnTo>
                  <a:pt x="42" y="78"/>
                </a:lnTo>
                <a:lnTo>
                  <a:pt x="42" y="76"/>
                </a:lnTo>
                <a:lnTo>
                  <a:pt x="42" y="74"/>
                </a:lnTo>
                <a:lnTo>
                  <a:pt x="42" y="72"/>
                </a:lnTo>
                <a:lnTo>
                  <a:pt x="42" y="72"/>
                </a:lnTo>
                <a:lnTo>
                  <a:pt x="42" y="72"/>
                </a:lnTo>
                <a:lnTo>
                  <a:pt x="42" y="70"/>
                </a:lnTo>
                <a:lnTo>
                  <a:pt x="44" y="70"/>
                </a:lnTo>
                <a:lnTo>
                  <a:pt x="44" y="70"/>
                </a:lnTo>
                <a:lnTo>
                  <a:pt x="46" y="68"/>
                </a:lnTo>
                <a:lnTo>
                  <a:pt x="48" y="68"/>
                </a:lnTo>
                <a:lnTo>
                  <a:pt x="50" y="66"/>
                </a:lnTo>
                <a:lnTo>
                  <a:pt x="54" y="66"/>
                </a:lnTo>
                <a:lnTo>
                  <a:pt x="58" y="66"/>
                </a:lnTo>
                <a:lnTo>
                  <a:pt x="58" y="66"/>
                </a:lnTo>
                <a:lnTo>
                  <a:pt x="60" y="66"/>
                </a:lnTo>
                <a:lnTo>
                  <a:pt x="62" y="66"/>
                </a:lnTo>
                <a:lnTo>
                  <a:pt x="66" y="68"/>
                </a:lnTo>
                <a:lnTo>
                  <a:pt x="68" y="68"/>
                </a:lnTo>
                <a:lnTo>
                  <a:pt x="72" y="68"/>
                </a:lnTo>
                <a:lnTo>
                  <a:pt x="72" y="68"/>
                </a:lnTo>
                <a:lnTo>
                  <a:pt x="74" y="68"/>
                </a:lnTo>
                <a:lnTo>
                  <a:pt x="74" y="68"/>
                </a:lnTo>
                <a:lnTo>
                  <a:pt x="76" y="68"/>
                </a:lnTo>
                <a:lnTo>
                  <a:pt x="76" y="68"/>
                </a:lnTo>
                <a:lnTo>
                  <a:pt x="76" y="68"/>
                </a:lnTo>
                <a:lnTo>
                  <a:pt x="76" y="66"/>
                </a:lnTo>
                <a:lnTo>
                  <a:pt x="76" y="66"/>
                </a:lnTo>
                <a:lnTo>
                  <a:pt x="76" y="64"/>
                </a:lnTo>
                <a:lnTo>
                  <a:pt x="78" y="62"/>
                </a:lnTo>
                <a:lnTo>
                  <a:pt x="78" y="60"/>
                </a:lnTo>
                <a:lnTo>
                  <a:pt x="78" y="58"/>
                </a:lnTo>
                <a:lnTo>
                  <a:pt x="78" y="58"/>
                </a:lnTo>
                <a:lnTo>
                  <a:pt x="78" y="56"/>
                </a:lnTo>
                <a:lnTo>
                  <a:pt x="78" y="56"/>
                </a:lnTo>
                <a:lnTo>
                  <a:pt x="80" y="56"/>
                </a:lnTo>
                <a:lnTo>
                  <a:pt x="80" y="54"/>
                </a:lnTo>
                <a:lnTo>
                  <a:pt x="82" y="54"/>
                </a:lnTo>
                <a:lnTo>
                  <a:pt x="84" y="54"/>
                </a:lnTo>
                <a:lnTo>
                  <a:pt x="86" y="54"/>
                </a:lnTo>
                <a:lnTo>
                  <a:pt x="90" y="52"/>
                </a:lnTo>
                <a:lnTo>
                  <a:pt x="92" y="52"/>
                </a:lnTo>
                <a:lnTo>
                  <a:pt x="94" y="52"/>
                </a:lnTo>
                <a:lnTo>
                  <a:pt x="94" y="52"/>
                </a:lnTo>
                <a:lnTo>
                  <a:pt x="96" y="50"/>
                </a:lnTo>
                <a:lnTo>
                  <a:pt x="98" y="50"/>
                </a:lnTo>
                <a:lnTo>
                  <a:pt x="98" y="50"/>
                </a:lnTo>
                <a:lnTo>
                  <a:pt x="98" y="48"/>
                </a:lnTo>
                <a:lnTo>
                  <a:pt x="98" y="48"/>
                </a:lnTo>
                <a:lnTo>
                  <a:pt x="98" y="48"/>
                </a:lnTo>
                <a:lnTo>
                  <a:pt x="98" y="46"/>
                </a:lnTo>
                <a:lnTo>
                  <a:pt x="98" y="46"/>
                </a:lnTo>
                <a:lnTo>
                  <a:pt x="96" y="44"/>
                </a:lnTo>
                <a:lnTo>
                  <a:pt x="94" y="44"/>
                </a:lnTo>
                <a:lnTo>
                  <a:pt x="94" y="42"/>
                </a:lnTo>
                <a:lnTo>
                  <a:pt x="92" y="40"/>
                </a:lnTo>
                <a:lnTo>
                  <a:pt x="92" y="40"/>
                </a:lnTo>
                <a:lnTo>
                  <a:pt x="92" y="38"/>
                </a:lnTo>
                <a:lnTo>
                  <a:pt x="90" y="38"/>
                </a:lnTo>
                <a:lnTo>
                  <a:pt x="90" y="36"/>
                </a:lnTo>
                <a:lnTo>
                  <a:pt x="92" y="36"/>
                </a:lnTo>
                <a:lnTo>
                  <a:pt x="92" y="32"/>
                </a:lnTo>
                <a:lnTo>
                  <a:pt x="92" y="30"/>
                </a:lnTo>
                <a:lnTo>
                  <a:pt x="94" y="26"/>
                </a:lnTo>
                <a:lnTo>
                  <a:pt x="96" y="24"/>
                </a:lnTo>
                <a:lnTo>
                  <a:pt x="96" y="22"/>
                </a:lnTo>
                <a:lnTo>
                  <a:pt x="96" y="22"/>
                </a:lnTo>
                <a:lnTo>
                  <a:pt x="98" y="20"/>
                </a:lnTo>
                <a:lnTo>
                  <a:pt x="98" y="20"/>
                </a:lnTo>
                <a:lnTo>
                  <a:pt x="100" y="20"/>
                </a:lnTo>
                <a:lnTo>
                  <a:pt x="100" y="18"/>
                </a:lnTo>
                <a:lnTo>
                  <a:pt x="102" y="18"/>
                </a:lnTo>
                <a:lnTo>
                  <a:pt x="102" y="20"/>
                </a:lnTo>
                <a:lnTo>
                  <a:pt x="102" y="20"/>
                </a:lnTo>
                <a:lnTo>
                  <a:pt x="104" y="20"/>
                </a:lnTo>
                <a:lnTo>
                  <a:pt x="104" y="20"/>
                </a:lnTo>
                <a:lnTo>
                  <a:pt x="104" y="16"/>
                </a:lnTo>
                <a:lnTo>
                  <a:pt x="104" y="16"/>
                </a:lnTo>
                <a:lnTo>
                  <a:pt x="104" y="14"/>
                </a:lnTo>
                <a:lnTo>
                  <a:pt x="104" y="12"/>
                </a:lnTo>
                <a:lnTo>
                  <a:pt x="104" y="12"/>
                </a:lnTo>
                <a:lnTo>
                  <a:pt x="102" y="10"/>
                </a:lnTo>
                <a:lnTo>
                  <a:pt x="100" y="8"/>
                </a:lnTo>
                <a:lnTo>
                  <a:pt x="100" y="8"/>
                </a:lnTo>
                <a:lnTo>
                  <a:pt x="98" y="6"/>
                </a:lnTo>
                <a:lnTo>
                  <a:pt x="96" y="6"/>
                </a:lnTo>
                <a:lnTo>
                  <a:pt x="94" y="4"/>
                </a:lnTo>
                <a:lnTo>
                  <a:pt x="90" y="2"/>
                </a:lnTo>
                <a:lnTo>
                  <a:pt x="86" y="2"/>
                </a:lnTo>
                <a:lnTo>
                  <a:pt x="82" y="0"/>
                </a:lnTo>
                <a:lnTo>
                  <a:pt x="80" y="0"/>
                </a:lnTo>
                <a:lnTo>
                  <a:pt x="78" y="0"/>
                </a:lnTo>
                <a:lnTo>
                  <a:pt x="76" y="0"/>
                </a:lnTo>
                <a:lnTo>
                  <a:pt x="74" y="0"/>
                </a:lnTo>
                <a:lnTo>
                  <a:pt x="72" y="0"/>
                </a:lnTo>
                <a:lnTo>
                  <a:pt x="70" y="0"/>
                </a:lnTo>
                <a:lnTo>
                  <a:pt x="68" y="2"/>
                </a:lnTo>
                <a:lnTo>
                  <a:pt x="66" y="2"/>
                </a:lnTo>
                <a:lnTo>
                  <a:pt x="64" y="4"/>
                </a:lnTo>
                <a:lnTo>
                  <a:pt x="62" y="4"/>
                </a:lnTo>
                <a:lnTo>
                  <a:pt x="58" y="8"/>
                </a:lnTo>
                <a:lnTo>
                  <a:pt x="54" y="10"/>
                </a:lnTo>
                <a:lnTo>
                  <a:pt x="50" y="14"/>
                </a:lnTo>
                <a:lnTo>
                  <a:pt x="48" y="14"/>
                </a:lnTo>
                <a:lnTo>
                  <a:pt x="48" y="16"/>
                </a:lnTo>
                <a:lnTo>
                  <a:pt x="46" y="16"/>
                </a:lnTo>
                <a:lnTo>
                  <a:pt x="44" y="18"/>
                </a:lnTo>
                <a:lnTo>
                  <a:pt x="42" y="18"/>
                </a:lnTo>
                <a:lnTo>
                  <a:pt x="42" y="18"/>
                </a:lnTo>
                <a:lnTo>
                  <a:pt x="38" y="18"/>
                </a:lnTo>
                <a:lnTo>
                  <a:pt x="34" y="18"/>
                </a:lnTo>
                <a:lnTo>
                  <a:pt x="30" y="18"/>
                </a:lnTo>
                <a:lnTo>
                  <a:pt x="22" y="18"/>
                </a:lnTo>
                <a:lnTo>
                  <a:pt x="20" y="18"/>
                </a:lnTo>
                <a:lnTo>
                  <a:pt x="18" y="20"/>
                </a:lnTo>
                <a:lnTo>
                  <a:pt x="16" y="26"/>
                </a:lnTo>
                <a:lnTo>
                  <a:pt x="14" y="28"/>
                </a:lnTo>
                <a:lnTo>
                  <a:pt x="12" y="32"/>
                </a:lnTo>
                <a:lnTo>
                  <a:pt x="12" y="34"/>
                </a:lnTo>
                <a:lnTo>
                  <a:pt x="12" y="36"/>
                </a:lnTo>
                <a:lnTo>
                  <a:pt x="12" y="3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4" name="Freeform 307"/>
          <p:cNvSpPr>
            <a:spLocks/>
          </p:cNvSpPr>
          <p:nvPr/>
        </p:nvSpPr>
        <p:spPr bwMode="auto">
          <a:xfrm>
            <a:off x="4729944" y="2844853"/>
            <a:ext cx="180136" cy="148958"/>
          </a:xfrm>
          <a:custGeom>
            <a:avLst/>
            <a:gdLst>
              <a:gd name="T0" fmla="*/ 12 w 104"/>
              <a:gd name="T1" fmla="*/ 38 h 86"/>
              <a:gd name="T2" fmla="*/ 10 w 104"/>
              <a:gd name="T3" fmla="*/ 42 h 86"/>
              <a:gd name="T4" fmla="*/ 4 w 104"/>
              <a:gd name="T5" fmla="*/ 54 h 86"/>
              <a:gd name="T6" fmla="*/ 2 w 104"/>
              <a:gd name="T7" fmla="*/ 60 h 86"/>
              <a:gd name="T8" fmla="*/ 18 w 104"/>
              <a:gd name="T9" fmla="*/ 66 h 86"/>
              <a:gd name="T10" fmla="*/ 26 w 104"/>
              <a:gd name="T11" fmla="*/ 70 h 86"/>
              <a:gd name="T12" fmla="*/ 36 w 104"/>
              <a:gd name="T13" fmla="*/ 78 h 86"/>
              <a:gd name="T14" fmla="*/ 42 w 104"/>
              <a:gd name="T15" fmla="*/ 84 h 86"/>
              <a:gd name="T16" fmla="*/ 42 w 104"/>
              <a:gd name="T17" fmla="*/ 76 h 86"/>
              <a:gd name="T18" fmla="*/ 42 w 104"/>
              <a:gd name="T19" fmla="*/ 72 h 86"/>
              <a:gd name="T20" fmla="*/ 44 w 104"/>
              <a:gd name="T21" fmla="*/ 70 h 86"/>
              <a:gd name="T22" fmla="*/ 48 w 104"/>
              <a:gd name="T23" fmla="*/ 68 h 86"/>
              <a:gd name="T24" fmla="*/ 58 w 104"/>
              <a:gd name="T25" fmla="*/ 66 h 86"/>
              <a:gd name="T26" fmla="*/ 62 w 104"/>
              <a:gd name="T27" fmla="*/ 66 h 86"/>
              <a:gd name="T28" fmla="*/ 72 w 104"/>
              <a:gd name="T29" fmla="*/ 68 h 86"/>
              <a:gd name="T30" fmla="*/ 74 w 104"/>
              <a:gd name="T31" fmla="*/ 68 h 86"/>
              <a:gd name="T32" fmla="*/ 76 w 104"/>
              <a:gd name="T33" fmla="*/ 68 h 86"/>
              <a:gd name="T34" fmla="*/ 76 w 104"/>
              <a:gd name="T35" fmla="*/ 64 h 86"/>
              <a:gd name="T36" fmla="*/ 78 w 104"/>
              <a:gd name="T37" fmla="*/ 58 h 86"/>
              <a:gd name="T38" fmla="*/ 78 w 104"/>
              <a:gd name="T39" fmla="*/ 56 h 86"/>
              <a:gd name="T40" fmla="*/ 82 w 104"/>
              <a:gd name="T41" fmla="*/ 54 h 86"/>
              <a:gd name="T42" fmla="*/ 90 w 104"/>
              <a:gd name="T43" fmla="*/ 52 h 86"/>
              <a:gd name="T44" fmla="*/ 94 w 104"/>
              <a:gd name="T45" fmla="*/ 52 h 86"/>
              <a:gd name="T46" fmla="*/ 98 w 104"/>
              <a:gd name="T47" fmla="*/ 50 h 86"/>
              <a:gd name="T48" fmla="*/ 98 w 104"/>
              <a:gd name="T49" fmla="*/ 48 h 86"/>
              <a:gd name="T50" fmla="*/ 96 w 104"/>
              <a:gd name="T51" fmla="*/ 44 h 86"/>
              <a:gd name="T52" fmla="*/ 92 w 104"/>
              <a:gd name="T53" fmla="*/ 40 h 86"/>
              <a:gd name="T54" fmla="*/ 90 w 104"/>
              <a:gd name="T55" fmla="*/ 38 h 86"/>
              <a:gd name="T56" fmla="*/ 92 w 104"/>
              <a:gd name="T57" fmla="*/ 32 h 86"/>
              <a:gd name="T58" fmla="*/ 96 w 104"/>
              <a:gd name="T59" fmla="*/ 24 h 86"/>
              <a:gd name="T60" fmla="*/ 98 w 104"/>
              <a:gd name="T61" fmla="*/ 20 h 86"/>
              <a:gd name="T62" fmla="*/ 100 w 104"/>
              <a:gd name="T63" fmla="*/ 18 h 86"/>
              <a:gd name="T64" fmla="*/ 102 w 104"/>
              <a:gd name="T65" fmla="*/ 20 h 86"/>
              <a:gd name="T66" fmla="*/ 104 w 104"/>
              <a:gd name="T67" fmla="*/ 16 h 86"/>
              <a:gd name="T68" fmla="*/ 104 w 104"/>
              <a:gd name="T69" fmla="*/ 12 h 86"/>
              <a:gd name="T70" fmla="*/ 100 w 104"/>
              <a:gd name="T71" fmla="*/ 8 h 86"/>
              <a:gd name="T72" fmla="*/ 96 w 104"/>
              <a:gd name="T73" fmla="*/ 6 h 86"/>
              <a:gd name="T74" fmla="*/ 86 w 104"/>
              <a:gd name="T75" fmla="*/ 2 h 86"/>
              <a:gd name="T76" fmla="*/ 78 w 104"/>
              <a:gd name="T77" fmla="*/ 0 h 86"/>
              <a:gd name="T78" fmla="*/ 72 w 104"/>
              <a:gd name="T79" fmla="*/ 0 h 86"/>
              <a:gd name="T80" fmla="*/ 66 w 104"/>
              <a:gd name="T81" fmla="*/ 2 h 86"/>
              <a:gd name="T82" fmla="*/ 58 w 104"/>
              <a:gd name="T83" fmla="*/ 8 h 86"/>
              <a:gd name="T84" fmla="*/ 48 w 104"/>
              <a:gd name="T85" fmla="*/ 14 h 86"/>
              <a:gd name="T86" fmla="*/ 44 w 104"/>
              <a:gd name="T87" fmla="*/ 18 h 86"/>
              <a:gd name="T88" fmla="*/ 38 w 104"/>
              <a:gd name="T89" fmla="*/ 18 h 86"/>
              <a:gd name="T90" fmla="*/ 22 w 104"/>
              <a:gd name="T91" fmla="*/ 18 h 86"/>
              <a:gd name="T92" fmla="*/ 16 w 104"/>
              <a:gd name="T93" fmla="*/ 26 h 86"/>
              <a:gd name="T94" fmla="*/ 12 w 104"/>
              <a:gd name="T9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86">
                <a:moveTo>
                  <a:pt x="12" y="36"/>
                </a:moveTo>
                <a:lnTo>
                  <a:pt x="12" y="36"/>
                </a:lnTo>
                <a:lnTo>
                  <a:pt x="12" y="38"/>
                </a:lnTo>
                <a:lnTo>
                  <a:pt x="12" y="40"/>
                </a:lnTo>
                <a:lnTo>
                  <a:pt x="10" y="40"/>
                </a:lnTo>
                <a:lnTo>
                  <a:pt x="10" y="42"/>
                </a:lnTo>
                <a:lnTo>
                  <a:pt x="8" y="46"/>
                </a:lnTo>
                <a:lnTo>
                  <a:pt x="6" y="50"/>
                </a:lnTo>
                <a:lnTo>
                  <a:pt x="4" y="54"/>
                </a:lnTo>
                <a:lnTo>
                  <a:pt x="2" y="56"/>
                </a:lnTo>
                <a:lnTo>
                  <a:pt x="0" y="58"/>
                </a:lnTo>
                <a:lnTo>
                  <a:pt x="2" y="60"/>
                </a:lnTo>
                <a:lnTo>
                  <a:pt x="10" y="62"/>
                </a:lnTo>
                <a:lnTo>
                  <a:pt x="14" y="64"/>
                </a:lnTo>
                <a:lnTo>
                  <a:pt x="18" y="66"/>
                </a:lnTo>
                <a:lnTo>
                  <a:pt x="20" y="66"/>
                </a:lnTo>
                <a:lnTo>
                  <a:pt x="24" y="68"/>
                </a:lnTo>
                <a:lnTo>
                  <a:pt x="26" y="70"/>
                </a:lnTo>
                <a:lnTo>
                  <a:pt x="28" y="72"/>
                </a:lnTo>
                <a:lnTo>
                  <a:pt x="32" y="74"/>
                </a:lnTo>
                <a:lnTo>
                  <a:pt x="36" y="78"/>
                </a:lnTo>
                <a:lnTo>
                  <a:pt x="42" y="84"/>
                </a:lnTo>
                <a:lnTo>
                  <a:pt x="44" y="86"/>
                </a:lnTo>
                <a:lnTo>
                  <a:pt x="42" y="84"/>
                </a:lnTo>
                <a:lnTo>
                  <a:pt x="42" y="80"/>
                </a:lnTo>
                <a:lnTo>
                  <a:pt x="42" y="78"/>
                </a:lnTo>
                <a:lnTo>
                  <a:pt x="42" y="76"/>
                </a:lnTo>
                <a:lnTo>
                  <a:pt x="42" y="74"/>
                </a:lnTo>
                <a:lnTo>
                  <a:pt x="42" y="72"/>
                </a:lnTo>
                <a:lnTo>
                  <a:pt x="42" y="72"/>
                </a:lnTo>
                <a:lnTo>
                  <a:pt x="42" y="72"/>
                </a:lnTo>
                <a:lnTo>
                  <a:pt x="42" y="70"/>
                </a:lnTo>
                <a:lnTo>
                  <a:pt x="44" y="70"/>
                </a:lnTo>
                <a:lnTo>
                  <a:pt x="44" y="70"/>
                </a:lnTo>
                <a:lnTo>
                  <a:pt x="46" y="68"/>
                </a:lnTo>
                <a:lnTo>
                  <a:pt x="48" y="68"/>
                </a:lnTo>
                <a:lnTo>
                  <a:pt x="50" y="66"/>
                </a:lnTo>
                <a:lnTo>
                  <a:pt x="54" y="66"/>
                </a:lnTo>
                <a:lnTo>
                  <a:pt x="58" y="66"/>
                </a:lnTo>
                <a:lnTo>
                  <a:pt x="58" y="66"/>
                </a:lnTo>
                <a:lnTo>
                  <a:pt x="60" y="66"/>
                </a:lnTo>
                <a:lnTo>
                  <a:pt x="62" y="66"/>
                </a:lnTo>
                <a:lnTo>
                  <a:pt x="66" y="68"/>
                </a:lnTo>
                <a:lnTo>
                  <a:pt x="68" y="68"/>
                </a:lnTo>
                <a:lnTo>
                  <a:pt x="72" y="68"/>
                </a:lnTo>
                <a:lnTo>
                  <a:pt x="72" y="68"/>
                </a:lnTo>
                <a:lnTo>
                  <a:pt x="74" y="68"/>
                </a:lnTo>
                <a:lnTo>
                  <a:pt x="74" y="68"/>
                </a:lnTo>
                <a:lnTo>
                  <a:pt x="76" y="68"/>
                </a:lnTo>
                <a:lnTo>
                  <a:pt x="76" y="68"/>
                </a:lnTo>
                <a:lnTo>
                  <a:pt x="76" y="68"/>
                </a:lnTo>
                <a:lnTo>
                  <a:pt x="76" y="66"/>
                </a:lnTo>
                <a:lnTo>
                  <a:pt x="76" y="66"/>
                </a:lnTo>
                <a:lnTo>
                  <a:pt x="76" y="64"/>
                </a:lnTo>
                <a:lnTo>
                  <a:pt x="78" y="62"/>
                </a:lnTo>
                <a:lnTo>
                  <a:pt x="78" y="60"/>
                </a:lnTo>
                <a:lnTo>
                  <a:pt x="78" y="58"/>
                </a:lnTo>
                <a:lnTo>
                  <a:pt x="78" y="58"/>
                </a:lnTo>
                <a:lnTo>
                  <a:pt x="78" y="56"/>
                </a:lnTo>
                <a:lnTo>
                  <a:pt x="78" y="56"/>
                </a:lnTo>
                <a:lnTo>
                  <a:pt x="80" y="56"/>
                </a:lnTo>
                <a:lnTo>
                  <a:pt x="80" y="54"/>
                </a:lnTo>
                <a:lnTo>
                  <a:pt x="82" y="54"/>
                </a:lnTo>
                <a:lnTo>
                  <a:pt x="84" y="54"/>
                </a:lnTo>
                <a:lnTo>
                  <a:pt x="86" y="54"/>
                </a:lnTo>
                <a:lnTo>
                  <a:pt x="90" y="52"/>
                </a:lnTo>
                <a:lnTo>
                  <a:pt x="92" y="52"/>
                </a:lnTo>
                <a:lnTo>
                  <a:pt x="94" y="52"/>
                </a:lnTo>
                <a:lnTo>
                  <a:pt x="94" y="52"/>
                </a:lnTo>
                <a:lnTo>
                  <a:pt x="96" y="50"/>
                </a:lnTo>
                <a:lnTo>
                  <a:pt x="98" y="50"/>
                </a:lnTo>
                <a:lnTo>
                  <a:pt x="98" y="50"/>
                </a:lnTo>
                <a:lnTo>
                  <a:pt x="98" y="48"/>
                </a:lnTo>
                <a:lnTo>
                  <a:pt x="98" y="48"/>
                </a:lnTo>
                <a:lnTo>
                  <a:pt x="98" y="48"/>
                </a:lnTo>
                <a:lnTo>
                  <a:pt x="98" y="46"/>
                </a:lnTo>
                <a:lnTo>
                  <a:pt x="98" y="46"/>
                </a:lnTo>
                <a:lnTo>
                  <a:pt x="96" y="44"/>
                </a:lnTo>
                <a:lnTo>
                  <a:pt x="94" y="44"/>
                </a:lnTo>
                <a:lnTo>
                  <a:pt x="94" y="42"/>
                </a:lnTo>
                <a:lnTo>
                  <a:pt x="92" y="40"/>
                </a:lnTo>
                <a:lnTo>
                  <a:pt x="92" y="40"/>
                </a:lnTo>
                <a:lnTo>
                  <a:pt x="92" y="38"/>
                </a:lnTo>
                <a:lnTo>
                  <a:pt x="90" y="38"/>
                </a:lnTo>
                <a:lnTo>
                  <a:pt x="90" y="36"/>
                </a:lnTo>
                <a:lnTo>
                  <a:pt x="92" y="36"/>
                </a:lnTo>
                <a:lnTo>
                  <a:pt x="92" y="32"/>
                </a:lnTo>
                <a:lnTo>
                  <a:pt x="92" y="30"/>
                </a:lnTo>
                <a:lnTo>
                  <a:pt x="94" y="26"/>
                </a:lnTo>
                <a:lnTo>
                  <a:pt x="96" y="24"/>
                </a:lnTo>
                <a:lnTo>
                  <a:pt x="96" y="22"/>
                </a:lnTo>
                <a:lnTo>
                  <a:pt x="96" y="22"/>
                </a:lnTo>
                <a:lnTo>
                  <a:pt x="98" y="20"/>
                </a:lnTo>
                <a:lnTo>
                  <a:pt x="98" y="20"/>
                </a:lnTo>
                <a:lnTo>
                  <a:pt x="100" y="20"/>
                </a:lnTo>
                <a:lnTo>
                  <a:pt x="100" y="18"/>
                </a:lnTo>
                <a:lnTo>
                  <a:pt x="102" y="18"/>
                </a:lnTo>
                <a:lnTo>
                  <a:pt x="102" y="20"/>
                </a:lnTo>
                <a:lnTo>
                  <a:pt x="102" y="20"/>
                </a:lnTo>
                <a:lnTo>
                  <a:pt x="104" y="20"/>
                </a:lnTo>
                <a:lnTo>
                  <a:pt x="104" y="20"/>
                </a:lnTo>
                <a:lnTo>
                  <a:pt x="104" y="16"/>
                </a:lnTo>
                <a:lnTo>
                  <a:pt x="104" y="16"/>
                </a:lnTo>
                <a:lnTo>
                  <a:pt x="104" y="14"/>
                </a:lnTo>
                <a:lnTo>
                  <a:pt x="104" y="12"/>
                </a:lnTo>
                <a:lnTo>
                  <a:pt x="104" y="12"/>
                </a:lnTo>
                <a:lnTo>
                  <a:pt x="102" y="10"/>
                </a:lnTo>
                <a:lnTo>
                  <a:pt x="100" y="8"/>
                </a:lnTo>
                <a:lnTo>
                  <a:pt x="100" y="8"/>
                </a:lnTo>
                <a:lnTo>
                  <a:pt x="98" y="6"/>
                </a:lnTo>
                <a:lnTo>
                  <a:pt x="96" y="6"/>
                </a:lnTo>
                <a:lnTo>
                  <a:pt x="94" y="4"/>
                </a:lnTo>
                <a:lnTo>
                  <a:pt x="90" y="2"/>
                </a:lnTo>
                <a:lnTo>
                  <a:pt x="86" y="2"/>
                </a:lnTo>
                <a:lnTo>
                  <a:pt x="82" y="0"/>
                </a:lnTo>
                <a:lnTo>
                  <a:pt x="80" y="0"/>
                </a:lnTo>
                <a:lnTo>
                  <a:pt x="78" y="0"/>
                </a:lnTo>
                <a:lnTo>
                  <a:pt x="76" y="0"/>
                </a:lnTo>
                <a:lnTo>
                  <a:pt x="74" y="0"/>
                </a:lnTo>
                <a:lnTo>
                  <a:pt x="72" y="0"/>
                </a:lnTo>
                <a:lnTo>
                  <a:pt x="70" y="0"/>
                </a:lnTo>
                <a:lnTo>
                  <a:pt x="68" y="2"/>
                </a:lnTo>
                <a:lnTo>
                  <a:pt x="66" y="2"/>
                </a:lnTo>
                <a:lnTo>
                  <a:pt x="64" y="4"/>
                </a:lnTo>
                <a:lnTo>
                  <a:pt x="62" y="4"/>
                </a:lnTo>
                <a:lnTo>
                  <a:pt x="58" y="8"/>
                </a:lnTo>
                <a:lnTo>
                  <a:pt x="54" y="10"/>
                </a:lnTo>
                <a:lnTo>
                  <a:pt x="50" y="14"/>
                </a:lnTo>
                <a:lnTo>
                  <a:pt x="48" y="14"/>
                </a:lnTo>
                <a:lnTo>
                  <a:pt x="48" y="16"/>
                </a:lnTo>
                <a:lnTo>
                  <a:pt x="46" y="16"/>
                </a:lnTo>
                <a:lnTo>
                  <a:pt x="44" y="18"/>
                </a:lnTo>
                <a:lnTo>
                  <a:pt x="42" y="18"/>
                </a:lnTo>
                <a:lnTo>
                  <a:pt x="42" y="18"/>
                </a:lnTo>
                <a:lnTo>
                  <a:pt x="38" y="18"/>
                </a:lnTo>
                <a:lnTo>
                  <a:pt x="34" y="18"/>
                </a:lnTo>
                <a:lnTo>
                  <a:pt x="30" y="18"/>
                </a:lnTo>
                <a:lnTo>
                  <a:pt x="22" y="18"/>
                </a:lnTo>
                <a:lnTo>
                  <a:pt x="20" y="18"/>
                </a:lnTo>
                <a:lnTo>
                  <a:pt x="18" y="20"/>
                </a:lnTo>
                <a:lnTo>
                  <a:pt x="16" y="26"/>
                </a:lnTo>
                <a:lnTo>
                  <a:pt x="14" y="28"/>
                </a:lnTo>
                <a:lnTo>
                  <a:pt x="12" y="32"/>
                </a:lnTo>
                <a:lnTo>
                  <a:pt x="12" y="34"/>
                </a:lnTo>
                <a:lnTo>
                  <a:pt x="12" y="36"/>
                </a:lnTo>
                <a:lnTo>
                  <a:pt x="12" y="3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5" name="Freeform 308"/>
          <p:cNvSpPr>
            <a:spLocks/>
          </p:cNvSpPr>
          <p:nvPr/>
        </p:nvSpPr>
        <p:spPr bwMode="auto">
          <a:xfrm>
            <a:off x="4729944" y="2844853"/>
            <a:ext cx="180136" cy="148958"/>
          </a:xfrm>
          <a:custGeom>
            <a:avLst/>
            <a:gdLst>
              <a:gd name="T0" fmla="*/ 12 w 104"/>
              <a:gd name="T1" fmla="*/ 38 h 86"/>
              <a:gd name="T2" fmla="*/ 10 w 104"/>
              <a:gd name="T3" fmla="*/ 42 h 86"/>
              <a:gd name="T4" fmla="*/ 4 w 104"/>
              <a:gd name="T5" fmla="*/ 54 h 86"/>
              <a:gd name="T6" fmla="*/ 2 w 104"/>
              <a:gd name="T7" fmla="*/ 60 h 86"/>
              <a:gd name="T8" fmla="*/ 18 w 104"/>
              <a:gd name="T9" fmla="*/ 66 h 86"/>
              <a:gd name="T10" fmla="*/ 26 w 104"/>
              <a:gd name="T11" fmla="*/ 70 h 86"/>
              <a:gd name="T12" fmla="*/ 36 w 104"/>
              <a:gd name="T13" fmla="*/ 78 h 86"/>
              <a:gd name="T14" fmla="*/ 42 w 104"/>
              <a:gd name="T15" fmla="*/ 84 h 86"/>
              <a:gd name="T16" fmla="*/ 42 w 104"/>
              <a:gd name="T17" fmla="*/ 76 h 86"/>
              <a:gd name="T18" fmla="*/ 42 w 104"/>
              <a:gd name="T19" fmla="*/ 72 h 86"/>
              <a:gd name="T20" fmla="*/ 44 w 104"/>
              <a:gd name="T21" fmla="*/ 70 h 86"/>
              <a:gd name="T22" fmla="*/ 48 w 104"/>
              <a:gd name="T23" fmla="*/ 68 h 86"/>
              <a:gd name="T24" fmla="*/ 58 w 104"/>
              <a:gd name="T25" fmla="*/ 66 h 86"/>
              <a:gd name="T26" fmla="*/ 62 w 104"/>
              <a:gd name="T27" fmla="*/ 66 h 86"/>
              <a:gd name="T28" fmla="*/ 72 w 104"/>
              <a:gd name="T29" fmla="*/ 68 h 86"/>
              <a:gd name="T30" fmla="*/ 74 w 104"/>
              <a:gd name="T31" fmla="*/ 68 h 86"/>
              <a:gd name="T32" fmla="*/ 76 w 104"/>
              <a:gd name="T33" fmla="*/ 68 h 86"/>
              <a:gd name="T34" fmla="*/ 76 w 104"/>
              <a:gd name="T35" fmla="*/ 64 h 86"/>
              <a:gd name="T36" fmla="*/ 78 w 104"/>
              <a:gd name="T37" fmla="*/ 58 h 86"/>
              <a:gd name="T38" fmla="*/ 78 w 104"/>
              <a:gd name="T39" fmla="*/ 56 h 86"/>
              <a:gd name="T40" fmla="*/ 82 w 104"/>
              <a:gd name="T41" fmla="*/ 54 h 86"/>
              <a:gd name="T42" fmla="*/ 90 w 104"/>
              <a:gd name="T43" fmla="*/ 52 h 86"/>
              <a:gd name="T44" fmla="*/ 94 w 104"/>
              <a:gd name="T45" fmla="*/ 52 h 86"/>
              <a:gd name="T46" fmla="*/ 98 w 104"/>
              <a:gd name="T47" fmla="*/ 50 h 86"/>
              <a:gd name="T48" fmla="*/ 98 w 104"/>
              <a:gd name="T49" fmla="*/ 48 h 86"/>
              <a:gd name="T50" fmla="*/ 96 w 104"/>
              <a:gd name="T51" fmla="*/ 44 h 86"/>
              <a:gd name="T52" fmla="*/ 92 w 104"/>
              <a:gd name="T53" fmla="*/ 40 h 86"/>
              <a:gd name="T54" fmla="*/ 90 w 104"/>
              <a:gd name="T55" fmla="*/ 38 h 86"/>
              <a:gd name="T56" fmla="*/ 92 w 104"/>
              <a:gd name="T57" fmla="*/ 32 h 86"/>
              <a:gd name="T58" fmla="*/ 96 w 104"/>
              <a:gd name="T59" fmla="*/ 24 h 86"/>
              <a:gd name="T60" fmla="*/ 98 w 104"/>
              <a:gd name="T61" fmla="*/ 20 h 86"/>
              <a:gd name="T62" fmla="*/ 100 w 104"/>
              <a:gd name="T63" fmla="*/ 18 h 86"/>
              <a:gd name="T64" fmla="*/ 102 w 104"/>
              <a:gd name="T65" fmla="*/ 20 h 86"/>
              <a:gd name="T66" fmla="*/ 104 w 104"/>
              <a:gd name="T67" fmla="*/ 16 h 86"/>
              <a:gd name="T68" fmla="*/ 104 w 104"/>
              <a:gd name="T69" fmla="*/ 12 h 86"/>
              <a:gd name="T70" fmla="*/ 100 w 104"/>
              <a:gd name="T71" fmla="*/ 8 h 86"/>
              <a:gd name="T72" fmla="*/ 96 w 104"/>
              <a:gd name="T73" fmla="*/ 6 h 86"/>
              <a:gd name="T74" fmla="*/ 86 w 104"/>
              <a:gd name="T75" fmla="*/ 2 h 86"/>
              <a:gd name="T76" fmla="*/ 78 w 104"/>
              <a:gd name="T77" fmla="*/ 0 h 86"/>
              <a:gd name="T78" fmla="*/ 72 w 104"/>
              <a:gd name="T79" fmla="*/ 0 h 86"/>
              <a:gd name="T80" fmla="*/ 66 w 104"/>
              <a:gd name="T81" fmla="*/ 2 h 86"/>
              <a:gd name="T82" fmla="*/ 58 w 104"/>
              <a:gd name="T83" fmla="*/ 8 h 86"/>
              <a:gd name="T84" fmla="*/ 48 w 104"/>
              <a:gd name="T85" fmla="*/ 14 h 86"/>
              <a:gd name="T86" fmla="*/ 44 w 104"/>
              <a:gd name="T87" fmla="*/ 18 h 86"/>
              <a:gd name="T88" fmla="*/ 38 w 104"/>
              <a:gd name="T89" fmla="*/ 18 h 86"/>
              <a:gd name="T90" fmla="*/ 22 w 104"/>
              <a:gd name="T91" fmla="*/ 18 h 86"/>
              <a:gd name="T92" fmla="*/ 16 w 104"/>
              <a:gd name="T93" fmla="*/ 26 h 86"/>
              <a:gd name="T94" fmla="*/ 12 w 104"/>
              <a:gd name="T9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86">
                <a:moveTo>
                  <a:pt x="12" y="36"/>
                </a:moveTo>
                <a:lnTo>
                  <a:pt x="12" y="36"/>
                </a:lnTo>
                <a:lnTo>
                  <a:pt x="12" y="38"/>
                </a:lnTo>
                <a:lnTo>
                  <a:pt x="12" y="40"/>
                </a:lnTo>
                <a:lnTo>
                  <a:pt x="10" y="40"/>
                </a:lnTo>
                <a:lnTo>
                  <a:pt x="10" y="42"/>
                </a:lnTo>
                <a:lnTo>
                  <a:pt x="8" y="46"/>
                </a:lnTo>
                <a:lnTo>
                  <a:pt x="6" y="50"/>
                </a:lnTo>
                <a:lnTo>
                  <a:pt x="4" y="54"/>
                </a:lnTo>
                <a:lnTo>
                  <a:pt x="2" y="56"/>
                </a:lnTo>
                <a:lnTo>
                  <a:pt x="0" y="58"/>
                </a:lnTo>
                <a:lnTo>
                  <a:pt x="2" y="60"/>
                </a:lnTo>
                <a:lnTo>
                  <a:pt x="10" y="62"/>
                </a:lnTo>
                <a:lnTo>
                  <a:pt x="14" y="64"/>
                </a:lnTo>
                <a:lnTo>
                  <a:pt x="18" y="66"/>
                </a:lnTo>
                <a:lnTo>
                  <a:pt x="20" y="66"/>
                </a:lnTo>
                <a:lnTo>
                  <a:pt x="24" y="68"/>
                </a:lnTo>
                <a:lnTo>
                  <a:pt x="26" y="70"/>
                </a:lnTo>
                <a:lnTo>
                  <a:pt x="28" y="72"/>
                </a:lnTo>
                <a:lnTo>
                  <a:pt x="32" y="74"/>
                </a:lnTo>
                <a:lnTo>
                  <a:pt x="36" y="78"/>
                </a:lnTo>
                <a:lnTo>
                  <a:pt x="42" y="84"/>
                </a:lnTo>
                <a:lnTo>
                  <a:pt x="44" y="86"/>
                </a:lnTo>
                <a:lnTo>
                  <a:pt x="42" y="84"/>
                </a:lnTo>
                <a:lnTo>
                  <a:pt x="42" y="80"/>
                </a:lnTo>
                <a:lnTo>
                  <a:pt x="42" y="78"/>
                </a:lnTo>
                <a:lnTo>
                  <a:pt x="42" y="76"/>
                </a:lnTo>
                <a:lnTo>
                  <a:pt x="42" y="74"/>
                </a:lnTo>
                <a:lnTo>
                  <a:pt x="42" y="72"/>
                </a:lnTo>
                <a:lnTo>
                  <a:pt x="42" y="72"/>
                </a:lnTo>
                <a:lnTo>
                  <a:pt x="42" y="72"/>
                </a:lnTo>
                <a:lnTo>
                  <a:pt x="42" y="70"/>
                </a:lnTo>
                <a:lnTo>
                  <a:pt x="44" y="70"/>
                </a:lnTo>
                <a:lnTo>
                  <a:pt x="44" y="70"/>
                </a:lnTo>
                <a:lnTo>
                  <a:pt x="46" y="68"/>
                </a:lnTo>
                <a:lnTo>
                  <a:pt x="48" y="68"/>
                </a:lnTo>
                <a:lnTo>
                  <a:pt x="50" y="66"/>
                </a:lnTo>
                <a:lnTo>
                  <a:pt x="54" y="66"/>
                </a:lnTo>
                <a:lnTo>
                  <a:pt x="58" y="66"/>
                </a:lnTo>
                <a:lnTo>
                  <a:pt x="58" y="66"/>
                </a:lnTo>
                <a:lnTo>
                  <a:pt x="60" y="66"/>
                </a:lnTo>
                <a:lnTo>
                  <a:pt x="62" y="66"/>
                </a:lnTo>
                <a:lnTo>
                  <a:pt x="66" y="68"/>
                </a:lnTo>
                <a:lnTo>
                  <a:pt x="68" y="68"/>
                </a:lnTo>
                <a:lnTo>
                  <a:pt x="72" y="68"/>
                </a:lnTo>
                <a:lnTo>
                  <a:pt x="72" y="68"/>
                </a:lnTo>
                <a:lnTo>
                  <a:pt x="74" y="68"/>
                </a:lnTo>
                <a:lnTo>
                  <a:pt x="74" y="68"/>
                </a:lnTo>
                <a:lnTo>
                  <a:pt x="76" y="68"/>
                </a:lnTo>
                <a:lnTo>
                  <a:pt x="76" y="68"/>
                </a:lnTo>
                <a:lnTo>
                  <a:pt x="76" y="68"/>
                </a:lnTo>
                <a:lnTo>
                  <a:pt x="76" y="66"/>
                </a:lnTo>
                <a:lnTo>
                  <a:pt x="76" y="66"/>
                </a:lnTo>
                <a:lnTo>
                  <a:pt x="76" y="64"/>
                </a:lnTo>
                <a:lnTo>
                  <a:pt x="78" y="62"/>
                </a:lnTo>
                <a:lnTo>
                  <a:pt x="78" y="60"/>
                </a:lnTo>
                <a:lnTo>
                  <a:pt x="78" y="58"/>
                </a:lnTo>
                <a:lnTo>
                  <a:pt x="78" y="58"/>
                </a:lnTo>
                <a:lnTo>
                  <a:pt x="78" y="56"/>
                </a:lnTo>
                <a:lnTo>
                  <a:pt x="78" y="56"/>
                </a:lnTo>
                <a:lnTo>
                  <a:pt x="80" y="56"/>
                </a:lnTo>
                <a:lnTo>
                  <a:pt x="80" y="54"/>
                </a:lnTo>
                <a:lnTo>
                  <a:pt x="82" y="54"/>
                </a:lnTo>
                <a:lnTo>
                  <a:pt x="84" y="54"/>
                </a:lnTo>
                <a:lnTo>
                  <a:pt x="86" y="54"/>
                </a:lnTo>
                <a:lnTo>
                  <a:pt x="90" y="52"/>
                </a:lnTo>
                <a:lnTo>
                  <a:pt x="92" y="52"/>
                </a:lnTo>
                <a:lnTo>
                  <a:pt x="94" y="52"/>
                </a:lnTo>
                <a:lnTo>
                  <a:pt x="94" y="52"/>
                </a:lnTo>
                <a:lnTo>
                  <a:pt x="96" y="50"/>
                </a:lnTo>
                <a:lnTo>
                  <a:pt x="98" y="50"/>
                </a:lnTo>
                <a:lnTo>
                  <a:pt x="98" y="50"/>
                </a:lnTo>
                <a:lnTo>
                  <a:pt x="98" y="48"/>
                </a:lnTo>
                <a:lnTo>
                  <a:pt x="98" y="48"/>
                </a:lnTo>
                <a:lnTo>
                  <a:pt x="98" y="48"/>
                </a:lnTo>
                <a:lnTo>
                  <a:pt x="98" y="46"/>
                </a:lnTo>
                <a:lnTo>
                  <a:pt x="98" y="46"/>
                </a:lnTo>
                <a:lnTo>
                  <a:pt x="96" y="44"/>
                </a:lnTo>
                <a:lnTo>
                  <a:pt x="94" y="44"/>
                </a:lnTo>
                <a:lnTo>
                  <a:pt x="94" y="42"/>
                </a:lnTo>
                <a:lnTo>
                  <a:pt x="92" y="40"/>
                </a:lnTo>
                <a:lnTo>
                  <a:pt x="92" y="40"/>
                </a:lnTo>
                <a:lnTo>
                  <a:pt x="92" y="38"/>
                </a:lnTo>
                <a:lnTo>
                  <a:pt x="90" y="38"/>
                </a:lnTo>
                <a:lnTo>
                  <a:pt x="90" y="36"/>
                </a:lnTo>
                <a:lnTo>
                  <a:pt x="92" y="36"/>
                </a:lnTo>
                <a:lnTo>
                  <a:pt x="92" y="32"/>
                </a:lnTo>
                <a:lnTo>
                  <a:pt x="92" y="30"/>
                </a:lnTo>
                <a:lnTo>
                  <a:pt x="94" y="26"/>
                </a:lnTo>
                <a:lnTo>
                  <a:pt x="96" y="24"/>
                </a:lnTo>
                <a:lnTo>
                  <a:pt x="96" y="22"/>
                </a:lnTo>
                <a:lnTo>
                  <a:pt x="96" y="22"/>
                </a:lnTo>
                <a:lnTo>
                  <a:pt x="98" y="20"/>
                </a:lnTo>
                <a:lnTo>
                  <a:pt x="98" y="20"/>
                </a:lnTo>
                <a:lnTo>
                  <a:pt x="100" y="20"/>
                </a:lnTo>
                <a:lnTo>
                  <a:pt x="100" y="18"/>
                </a:lnTo>
                <a:lnTo>
                  <a:pt x="102" y="18"/>
                </a:lnTo>
                <a:lnTo>
                  <a:pt x="102" y="20"/>
                </a:lnTo>
                <a:lnTo>
                  <a:pt x="102" y="20"/>
                </a:lnTo>
                <a:lnTo>
                  <a:pt x="104" y="20"/>
                </a:lnTo>
                <a:lnTo>
                  <a:pt x="104" y="20"/>
                </a:lnTo>
                <a:lnTo>
                  <a:pt x="104" y="16"/>
                </a:lnTo>
                <a:lnTo>
                  <a:pt x="104" y="16"/>
                </a:lnTo>
                <a:lnTo>
                  <a:pt x="104" y="14"/>
                </a:lnTo>
                <a:lnTo>
                  <a:pt x="104" y="12"/>
                </a:lnTo>
                <a:lnTo>
                  <a:pt x="104" y="12"/>
                </a:lnTo>
                <a:lnTo>
                  <a:pt x="102" y="10"/>
                </a:lnTo>
                <a:lnTo>
                  <a:pt x="100" y="8"/>
                </a:lnTo>
                <a:lnTo>
                  <a:pt x="100" y="8"/>
                </a:lnTo>
                <a:lnTo>
                  <a:pt x="98" y="6"/>
                </a:lnTo>
                <a:lnTo>
                  <a:pt x="96" y="6"/>
                </a:lnTo>
                <a:lnTo>
                  <a:pt x="94" y="4"/>
                </a:lnTo>
                <a:lnTo>
                  <a:pt x="90" y="2"/>
                </a:lnTo>
                <a:lnTo>
                  <a:pt x="86" y="2"/>
                </a:lnTo>
                <a:lnTo>
                  <a:pt x="82" y="0"/>
                </a:lnTo>
                <a:lnTo>
                  <a:pt x="80" y="0"/>
                </a:lnTo>
                <a:lnTo>
                  <a:pt x="78" y="0"/>
                </a:lnTo>
                <a:lnTo>
                  <a:pt x="76" y="0"/>
                </a:lnTo>
                <a:lnTo>
                  <a:pt x="74" y="0"/>
                </a:lnTo>
                <a:lnTo>
                  <a:pt x="72" y="0"/>
                </a:lnTo>
                <a:lnTo>
                  <a:pt x="70" y="0"/>
                </a:lnTo>
                <a:lnTo>
                  <a:pt x="68" y="2"/>
                </a:lnTo>
                <a:lnTo>
                  <a:pt x="66" y="2"/>
                </a:lnTo>
                <a:lnTo>
                  <a:pt x="64" y="4"/>
                </a:lnTo>
                <a:lnTo>
                  <a:pt x="62" y="4"/>
                </a:lnTo>
                <a:lnTo>
                  <a:pt x="58" y="8"/>
                </a:lnTo>
                <a:lnTo>
                  <a:pt x="54" y="10"/>
                </a:lnTo>
                <a:lnTo>
                  <a:pt x="50" y="14"/>
                </a:lnTo>
                <a:lnTo>
                  <a:pt x="48" y="14"/>
                </a:lnTo>
                <a:lnTo>
                  <a:pt x="48" y="16"/>
                </a:lnTo>
                <a:lnTo>
                  <a:pt x="46" y="16"/>
                </a:lnTo>
                <a:lnTo>
                  <a:pt x="44" y="18"/>
                </a:lnTo>
                <a:lnTo>
                  <a:pt x="42" y="18"/>
                </a:lnTo>
                <a:lnTo>
                  <a:pt x="42" y="18"/>
                </a:lnTo>
                <a:lnTo>
                  <a:pt x="38" y="18"/>
                </a:lnTo>
                <a:lnTo>
                  <a:pt x="34" y="18"/>
                </a:lnTo>
                <a:lnTo>
                  <a:pt x="30" y="18"/>
                </a:lnTo>
                <a:lnTo>
                  <a:pt x="22" y="18"/>
                </a:lnTo>
                <a:lnTo>
                  <a:pt x="20" y="18"/>
                </a:lnTo>
                <a:lnTo>
                  <a:pt x="18" y="20"/>
                </a:lnTo>
                <a:lnTo>
                  <a:pt x="16" y="26"/>
                </a:lnTo>
                <a:lnTo>
                  <a:pt x="14" y="28"/>
                </a:lnTo>
                <a:lnTo>
                  <a:pt x="12" y="32"/>
                </a:lnTo>
                <a:lnTo>
                  <a:pt x="12" y="34"/>
                </a:lnTo>
                <a:lnTo>
                  <a:pt x="12" y="36"/>
                </a:lnTo>
                <a:lnTo>
                  <a:pt x="12" y="3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6" name="Freeform 309"/>
          <p:cNvSpPr>
            <a:spLocks/>
          </p:cNvSpPr>
          <p:nvPr/>
        </p:nvSpPr>
        <p:spPr bwMode="auto">
          <a:xfrm>
            <a:off x="4729944" y="2844853"/>
            <a:ext cx="180136" cy="148958"/>
          </a:xfrm>
          <a:custGeom>
            <a:avLst/>
            <a:gdLst>
              <a:gd name="T0" fmla="*/ 12 w 104"/>
              <a:gd name="T1" fmla="*/ 38 h 86"/>
              <a:gd name="T2" fmla="*/ 10 w 104"/>
              <a:gd name="T3" fmla="*/ 42 h 86"/>
              <a:gd name="T4" fmla="*/ 4 w 104"/>
              <a:gd name="T5" fmla="*/ 54 h 86"/>
              <a:gd name="T6" fmla="*/ 2 w 104"/>
              <a:gd name="T7" fmla="*/ 60 h 86"/>
              <a:gd name="T8" fmla="*/ 18 w 104"/>
              <a:gd name="T9" fmla="*/ 66 h 86"/>
              <a:gd name="T10" fmla="*/ 26 w 104"/>
              <a:gd name="T11" fmla="*/ 70 h 86"/>
              <a:gd name="T12" fmla="*/ 36 w 104"/>
              <a:gd name="T13" fmla="*/ 78 h 86"/>
              <a:gd name="T14" fmla="*/ 42 w 104"/>
              <a:gd name="T15" fmla="*/ 84 h 86"/>
              <a:gd name="T16" fmla="*/ 42 w 104"/>
              <a:gd name="T17" fmla="*/ 76 h 86"/>
              <a:gd name="T18" fmla="*/ 42 w 104"/>
              <a:gd name="T19" fmla="*/ 72 h 86"/>
              <a:gd name="T20" fmla="*/ 44 w 104"/>
              <a:gd name="T21" fmla="*/ 70 h 86"/>
              <a:gd name="T22" fmla="*/ 48 w 104"/>
              <a:gd name="T23" fmla="*/ 68 h 86"/>
              <a:gd name="T24" fmla="*/ 58 w 104"/>
              <a:gd name="T25" fmla="*/ 66 h 86"/>
              <a:gd name="T26" fmla="*/ 62 w 104"/>
              <a:gd name="T27" fmla="*/ 66 h 86"/>
              <a:gd name="T28" fmla="*/ 72 w 104"/>
              <a:gd name="T29" fmla="*/ 68 h 86"/>
              <a:gd name="T30" fmla="*/ 74 w 104"/>
              <a:gd name="T31" fmla="*/ 68 h 86"/>
              <a:gd name="T32" fmla="*/ 76 w 104"/>
              <a:gd name="T33" fmla="*/ 68 h 86"/>
              <a:gd name="T34" fmla="*/ 76 w 104"/>
              <a:gd name="T35" fmla="*/ 64 h 86"/>
              <a:gd name="T36" fmla="*/ 78 w 104"/>
              <a:gd name="T37" fmla="*/ 58 h 86"/>
              <a:gd name="T38" fmla="*/ 78 w 104"/>
              <a:gd name="T39" fmla="*/ 56 h 86"/>
              <a:gd name="T40" fmla="*/ 82 w 104"/>
              <a:gd name="T41" fmla="*/ 54 h 86"/>
              <a:gd name="T42" fmla="*/ 90 w 104"/>
              <a:gd name="T43" fmla="*/ 52 h 86"/>
              <a:gd name="T44" fmla="*/ 94 w 104"/>
              <a:gd name="T45" fmla="*/ 52 h 86"/>
              <a:gd name="T46" fmla="*/ 98 w 104"/>
              <a:gd name="T47" fmla="*/ 50 h 86"/>
              <a:gd name="T48" fmla="*/ 98 w 104"/>
              <a:gd name="T49" fmla="*/ 48 h 86"/>
              <a:gd name="T50" fmla="*/ 96 w 104"/>
              <a:gd name="T51" fmla="*/ 44 h 86"/>
              <a:gd name="T52" fmla="*/ 92 w 104"/>
              <a:gd name="T53" fmla="*/ 40 h 86"/>
              <a:gd name="T54" fmla="*/ 90 w 104"/>
              <a:gd name="T55" fmla="*/ 38 h 86"/>
              <a:gd name="T56" fmla="*/ 92 w 104"/>
              <a:gd name="T57" fmla="*/ 32 h 86"/>
              <a:gd name="T58" fmla="*/ 96 w 104"/>
              <a:gd name="T59" fmla="*/ 24 h 86"/>
              <a:gd name="T60" fmla="*/ 98 w 104"/>
              <a:gd name="T61" fmla="*/ 20 h 86"/>
              <a:gd name="T62" fmla="*/ 100 w 104"/>
              <a:gd name="T63" fmla="*/ 18 h 86"/>
              <a:gd name="T64" fmla="*/ 102 w 104"/>
              <a:gd name="T65" fmla="*/ 20 h 86"/>
              <a:gd name="T66" fmla="*/ 104 w 104"/>
              <a:gd name="T67" fmla="*/ 16 h 86"/>
              <a:gd name="T68" fmla="*/ 104 w 104"/>
              <a:gd name="T69" fmla="*/ 12 h 86"/>
              <a:gd name="T70" fmla="*/ 100 w 104"/>
              <a:gd name="T71" fmla="*/ 8 h 86"/>
              <a:gd name="T72" fmla="*/ 96 w 104"/>
              <a:gd name="T73" fmla="*/ 6 h 86"/>
              <a:gd name="T74" fmla="*/ 86 w 104"/>
              <a:gd name="T75" fmla="*/ 2 h 86"/>
              <a:gd name="T76" fmla="*/ 78 w 104"/>
              <a:gd name="T77" fmla="*/ 0 h 86"/>
              <a:gd name="T78" fmla="*/ 72 w 104"/>
              <a:gd name="T79" fmla="*/ 0 h 86"/>
              <a:gd name="T80" fmla="*/ 66 w 104"/>
              <a:gd name="T81" fmla="*/ 2 h 86"/>
              <a:gd name="T82" fmla="*/ 58 w 104"/>
              <a:gd name="T83" fmla="*/ 8 h 86"/>
              <a:gd name="T84" fmla="*/ 48 w 104"/>
              <a:gd name="T85" fmla="*/ 14 h 86"/>
              <a:gd name="T86" fmla="*/ 44 w 104"/>
              <a:gd name="T87" fmla="*/ 18 h 86"/>
              <a:gd name="T88" fmla="*/ 38 w 104"/>
              <a:gd name="T89" fmla="*/ 18 h 86"/>
              <a:gd name="T90" fmla="*/ 22 w 104"/>
              <a:gd name="T91" fmla="*/ 18 h 86"/>
              <a:gd name="T92" fmla="*/ 16 w 104"/>
              <a:gd name="T93" fmla="*/ 26 h 86"/>
              <a:gd name="T94" fmla="*/ 12 w 104"/>
              <a:gd name="T9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86">
                <a:moveTo>
                  <a:pt x="12" y="36"/>
                </a:moveTo>
                <a:lnTo>
                  <a:pt x="12" y="36"/>
                </a:lnTo>
                <a:lnTo>
                  <a:pt x="12" y="38"/>
                </a:lnTo>
                <a:lnTo>
                  <a:pt x="12" y="40"/>
                </a:lnTo>
                <a:lnTo>
                  <a:pt x="10" y="40"/>
                </a:lnTo>
                <a:lnTo>
                  <a:pt x="10" y="42"/>
                </a:lnTo>
                <a:lnTo>
                  <a:pt x="8" y="46"/>
                </a:lnTo>
                <a:lnTo>
                  <a:pt x="6" y="50"/>
                </a:lnTo>
                <a:lnTo>
                  <a:pt x="4" y="54"/>
                </a:lnTo>
                <a:lnTo>
                  <a:pt x="2" y="56"/>
                </a:lnTo>
                <a:lnTo>
                  <a:pt x="0" y="58"/>
                </a:lnTo>
                <a:lnTo>
                  <a:pt x="2" y="60"/>
                </a:lnTo>
                <a:lnTo>
                  <a:pt x="10" y="62"/>
                </a:lnTo>
                <a:lnTo>
                  <a:pt x="14" y="64"/>
                </a:lnTo>
                <a:lnTo>
                  <a:pt x="18" y="66"/>
                </a:lnTo>
                <a:lnTo>
                  <a:pt x="20" y="66"/>
                </a:lnTo>
                <a:lnTo>
                  <a:pt x="24" y="68"/>
                </a:lnTo>
                <a:lnTo>
                  <a:pt x="26" y="70"/>
                </a:lnTo>
                <a:lnTo>
                  <a:pt x="28" y="72"/>
                </a:lnTo>
                <a:lnTo>
                  <a:pt x="32" y="74"/>
                </a:lnTo>
                <a:lnTo>
                  <a:pt x="36" y="78"/>
                </a:lnTo>
                <a:lnTo>
                  <a:pt x="42" y="84"/>
                </a:lnTo>
                <a:lnTo>
                  <a:pt x="44" y="86"/>
                </a:lnTo>
                <a:lnTo>
                  <a:pt x="42" y="84"/>
                </a:lnTo>
                <a:lnTo>
                  <a:pt x="42" y="80"/>
                </a:lnTo>
                <a:lnTo>
                  <a:pt x="42" y="78"/>
                </a:lnTo>
                <a:lnTo>
                  <a:pt x="42" y="76"/>
                </a:lnTo>
                <a:lnTo>
                  <a:pt x="42" y="74"/>
                </a:lnTo>
                <a:lnTo>
                  <a:pt x="42" y="72"/>
                </a:lnTo>
                <a:lnTo>
                  <a:pt x="42" y="72"/>
                </a:lnTo>
                <a:lnTo>
                  <a:pt x="42" y="72"/>
                </a:lnTo>
                <a:lnTo>
                  <a:pt x="42" y="70"/>
                </a:lnTo>
                <a:lnTo>
                  <a:pt x="44" y="70"/>
                </a:lnTo>
                <a:lnTo>
                  <a:pt x="44" y="70"/>
                </a:lnTo>
                <a:lnTo>
                  <a:pt x="46" y="68"/>
                </a:lnTo>
                <a:lnTo>
                  <a:pt x="48" y="68"/>
                </a:lnTo>
                <a:lnTo>
                  <a:pt x="50" y="66"/>
                </a:lnTo>
                <a:lnTo>
                  <a:pt x="54" y="66"/>
                </a:lnTo>
                <a:lnTo>
                  <a:pt x="58" y="66"/>
                </a:lnTo>
                <a:lnTo>
                  <a:pt x="58" y="66"/>
                </a:lnTo>
                <a:lnTo>
                  <a:pt x="60" y="66"/>
                </a:lnTo>
                <a:lnTo>
                  <a:pt x="62" y="66"/>
                </a:lnTo>
                <a:lnTo>
                  <a:pt x="66" y="68"/>
                </a:lnTo>
                <a:lnTo>
                  <a:pt x="68" y="68"/>
                </a:lnTo>
                <a:lnTo>
                  <a:pt x="72" y="68"/>
                </a:lnTo>
                <a:lnTo>
                  <a:pt x="72" y="68"/>
                </a:lnTo>
                <a:lnTo>
                  <a:pt x="74" y="68"/>
                </a:lnTo>
                <a:lnTo>
                  <a:pt x="74" y="68"/>
                </a:lnTo>
                <a:lnTo>
                  <a:pt x="76" y="68"/>
                </a:lnTo>
                <a:lnTo>
                  <a:pt x="76" y="68"/>
                </a:lnTo>
                <a:lnTo>
                  <a:pt x="76" y="68"/>
                </a:lnTo>
                <a:lnTo>
                  <a:pt x="76" y="66"/>
                </a:lnTo>
                <a:lnTo>
                  <a:pt x="76" y="66"/>
                </a:lnTo>
                <a:lnTo>
                  <a:pt x="76" y="64"/>
                </a:lnTo>
                <a:lnTo>
                  <a:pt x="78" y="62"/>
                </a:lnTo>
                <a:lnTo>
                  <a:pt x="78" y="60"/>
                </a:lnTo>
                <a:lnTo>
                  <a:pt x="78" y="58"/>
                </a:lnTo>
                <a:lnTo>
                  <a:pt x="78" y="58"/>
                </a:lnTo>
                <a:lnTo>
                  <a:pt x="78" y="56"/>
                </a:lnTo>
                <a:lnTo>
                  <a:pt x="78" y="56"/>
                </a:lnTo>
                <a:lnTo>
                  <a:pt x="80" y="56"/>
                </a:lnTo>
                <a:lnTo>
                  <a:pt x="80" y="54"/>
                </a:lnTo>
                <a:lnTo>
                  <a:pt x="82" y="54"/>
                </a:lnTo>
                <a:lnTo>
                  <a:pt x="84" y="54"/>
                </a:lnTo>
                <a:lnTo>
                  <a:pt x="86" y="54"/>
                </a:lnTo>
                <a:lnTo>
                  <a:pt x="90" y="52"/>
                </a:lnTo>
                <a:lnTo>
                  <a:pt x="92" y="52"/>
                </a:lnTo>
                <a:lnTo>
                  <a:pt x="94" y="52"/>
                </a:lnTo>
                <a:lnTo>
                  <a:pt x="94" y="52"/>
                </a:lnTo>
                <a:lnTo>
                  <a:pt x="96" y="50"/>
                </a:lnTo>
                <a:lnTo>
                  <a:pt x="98" y="50"/>
                </a:lnTo>
                <a:lnTo>
                  <a:pt x="98" y="50"/>
                </a:lnTo>
                <a:lnTo>
                  <a:pt x="98" y="48"/>
                </a:lnTo>
                <a:lnTo>
                  <a:pt x="98" y="48"/>
                </a:lnTo>
                <a:lnTo>
                  <a:pt x="98" y="48"/>
                </a:lnTo>
                <a:lnTo>
                  <a:pt x="98" y="46"/>
                </a:lnTo>
                <a:lnTo>
                  <a:pt x="98" y="46"/>
                </a:lnTo>
                <a:lnTo>
                  <a:pt x="96" y="44"/>
                </a:lnTo>
                <a:lnTo>
                  <a:pt x="94" y="44"/>
                </a:lnTo>
                <a:lnTo>
                  <a:pt x="94" y="42"/>
                </a:lnTo>
                <a:lnTo>
                  <a:pt x="92" y="40"/>
                </a:lnTo>
                <a:lnTo>
                  <a:pt x="92" y="40"/>
                </a:lnTo>
                <a:lnTo>
                  <a:pt x="92" y="38"/>
                </a:lnTo>
                <a:lnTo>
                  <a:pt x="90" y="38"/>
                </a:lnTo>
                <a:lnTo>
                  <a:pt x="90" y="36"/>
                </a:lnTo>
                <a:lnTo>
                  <a:pt x="92" y="36"/>
                </a:lnTo>
                <a:lnTo>
                  <a:pt x="92" y="32"/>
                </a:lnTo>
                <a:lnTo>
                  <a:pt x="92" y="30"/>
                </a:lnTo>
                <a:lnTo>
                  <a:pt x="94" y="26"/>
                </a:lnTo>
                <a:lnTo>
                  <a:pt x="96" y="24"/>
                </a:lnTo>
                <a:lnTo>
                  <a:pt x="96" y="22"/>
                </a:lnTo>
                <a:lnTo>
                  <a:pt x="96" y="22"/>
                </a:lnTo>
                <a:lnTo>
                  <a:pt x="98" y="20"/>
                </a:lnTo>
                <a:lnTo>
                  <a:pt x="98" y="20"/>
                </a:lnTo>
                <a:lnTo>
                  <a:pt x="100" y="20"/>
                </a:lnTo>
                <a:lnTo>
                  <a:pt x="100" y="18"/>
                </a:lnTo>
                <a:lnTo>
                  <a:pt x="102" y="18"/>
                </a:lnTo>
                <a:lnTo>
                  <a:pt x="102" y="20"/>
                </a:lnTo>
                <a:lnTo>
                  <a:pt x="102" y="20"/>
                </a:lnTo>
                <a:lnTo>
                  <a:pt x="104" y="20"/>
                </a:lnTo>
                <a:lnTo>
                  <a:pt x="104" y="20"/>
                </a:lnTo>
                <a:lnTo>
                  <a:pt x="104" y="16"/>
                </a:lnTo>
                <a:lnTo>
                  <a:pt x="104" y="16"/>
                </a:lnTo>
                <a:lnTo>
                  <a:pt x="104" y="14"/>
                </a:lnTo>
                <a:lnTo>
                  <a:pt x="104" y="12"/>
                </a:lnTo>
                <a:lnTo>
                  <a:pt x="104" y="12"/>
                </a:lnTo>
                <a:lnTo>
                  <a:pt x="102" y="10"/>
                </a:lnTo>
                <a:lnTo>
                  <a:pt x="100" y="8"/>
                </a:lnTo>
                <a:lnTo>
                  <a:pt x="100" y="8"/>
                </a:lnTo>
                <a:lnTo>
                  <a:pt x="98" y="6"/>
                </a:lnTo>
                <a:lnTo>
                  <a:pt x="96" y="6"/>
                </a:lnTo>
                <a:lnTo>
                  <a:pt x="94" y="4"/>
                </a:lnTo>
                <a:lnTo>
                  <a:pt x="90" y="2"/>
                </a:lnTo>
                <a:lnTo>
                  <a:pt x="86" y="2"/>
                </a:lnTo>
                <a:lnTo>
                  <a:pt x="82" y="0"/>
                </a:lnTo>
                <a:lnTo>
                  <a:pt x="80" y="0"/>
                </a:lnTo>
                <a:lnTo>
                  <a:pt x="78" y="0"/>
                </a:lnTo>
                <a:lnTo>
                  <a:pt x="76" y="0"/>
                </a:lnTo>
                <a:lnTo>
                  <a:pt x="74" y="0"/>
                </a:lnTo>
                <a:lnTo>
                  <a:pt x="72" y="0"/>
                </a:lnTo>
                <a:lnTo>
                  <a:pt x="70" y="0"/>
                </a:lnTo>
                <a:lnTo>
                  <a:pt x="68" y="2"/>
                </a:lnTo>
                <a:lnTo>
                  <a:pt x="66" y="2"/>
                </a:lnTo>
                <a:lnTo>
                  <a:pt x="64" y="4"/>
                </a:lnTo>
                <a:lnTo>
                  <a:pt x="62" y="4"/>
                </a:lnTo>
                <a:lnTo>
                  <a:pt x="58" y="8"/>
                </a:lnTo>
                <a:lnTo>
                  <a:pt x="54" y="10"/>
                </a:lnTo>
                <a:lnTo>
                  <a:pt x="50" y="14"/>
                </a:lnTo>
                <a:lnTo>
                  <a:pt x="48" y="14"/>
                </a:lnTo>
                <a:lnTo>
                  <a:pt x="48" y="16"/>
                </a:lnTo>
                <a:lnTo>
                  <a:pt x="46" y="16"/>
                </a:lnTo>
                <a:lnTo>
                  <a:pt x="44" y="18"/>
                </a:lnTo>
                <a:lnTo>
                  <a:pt x="42" y="18"/>
                </a:lnTo>
                <a:lnTo>
                  <a:pt x="42" y="18"/>
                </a:lnTo>
                <a:lnTo>
                  <a:pt x="38" y="18"/>
                </a:lnTo>
                <a:lnTo>
                  <a:pt x="34" y="18"/>
                </a:lnTo>
                <a:lnTo>
                  <a:pt x="30" y="18"/>
                </a:lnTo>
                <a:lnTo>
                  <a:pt x="22" y="18"/>
                </a:lnTo>
                <a:lnTo>
                  <a:pt x="20" y="18"/>
                </a:lnTo>
                <a:lnTo>
                  <a:pt x="18" y="20"/>
                </a:lnTo>
                <a:lnTo>
                  <a:pt x="16" y="26"/>
                </a:lnTo>
                <a:lnTo>
                  <a:pt x="14" y="28"/>
                </a:lnTo>
                <a:lnTo>
                  <a:pt x="12" y="32"/>
                </a:lnTo>
                <a:lnTo>
                  <a:pt x="12" y="34"/>
                </a:lnTo>
                <a:lnTo>
                  <a:pt x="12" y="36"/>
                </a:lnTo>
                <a:lnTo>
                  <a:pt x="12" y="3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7" name="Freeform 310"/>
          <p:cNvSpPr>
            <a:spLocks/>
          </p:cNvSpPr>
          <p:nvPr/>
        </p:nvSpPr>
        <p:spPr bwMode="auto">
          <a:xfrm>
            <a:off x="4729944" y="2844853"/>
            <a:ext cx="180136" cy="148958"/>
          </a:xfrm>
          <a:custGeom>
            <a:avLst/>
            <a:gdLst>
              <a:gd name="T0" fmla="*/ 12 w 104"/>
              <a:gd name="T1" fmla="*/ 38 h 86"/>
              <a:gd name="T2" fmla="*/ 10 w 104"/>
              <a:gd name="T3" fmla="*/ 42 h 86"/>
              <a:gd name="T4" fmla="*/ 4 w 104"/>
              <a:gd name="T5" fmla="*/ 54 h 86"/>
              <a:gd name="T6" fmla="*/ 2 w 104"/>
              <a:gd name="T7" fmla="*/ 60 h 86"/>
              <a:gd name="T8" fmla="*/ 18 w 104"/>
              <a:gd name="T9" fmla="*/ 66 h 86"/>
              <a:gd name="T10" fmla="*/ 26 w 104"/>
              <a:gd name="T11" fmla="*/ 70 h 86"/>
              <a:gd name="T12" fmla="*/ 36 w 104"/>
              <a:gd name="T13" fmla="*/ 78 h 86"/>
              <a:gd name="T14" fmla="*/ 42 w 104"/>
              <a:gd name="T15" fmla="*/ 84 h 86"/>
              <a:gd name="T16" fmla="*/ 42 w 104"/>
              <a:gd name="T17" fmla="*/ 76 h 86"/>
              <a:gd name="T18" fmla="*/ 42 w 104"/>
              <a:gd name="T19" fmla="*/ 72 h 86"/>
              <a:gd name="T20" fmla="*/ 44 w 104"/>
              <a:gd name="T21" fmla="*/ 70 h 86"/>
              <a:gd name="T22" fmla="*/ 48 w 104"/>
              <a:gd name="T23" fmla="*/ 68 h 86"/>
              <a:gd name="T24" fmla="*/ 58 w 104"/>
              <a:gd name="T25" fmla="*/ 66 h 86"/>
              <a:gd name="T26" fmla="*/ 62 w 104"/>
              <a:gd name="T27" fmla="*/ 66 h 86"/>
              <a:gd name="T28" fmla="*/ 72 w 104"/>
              <a:gd name="T29" fmla="*/ 68 h 86"/>
              <a:gd name="T30" fmla="*/ 74 w 104"/>
              <a:gd name="T31" fmla="*/ 68 h 86"/>
              <a:gd name="T32" fmla="*/ 76 w 104"/>
              <a:gd name="T33" fmla="*/ 68 h 86"/>
              <a:gd name="T34" fmla="*/ 76 w 104"/>
              <a:gd name="T35" fmla="*/ 64 h 86"/>
              <a:gd name="T36" fmla="*/ 78 w 104"/>
              <a:gd name="T37" fmla="*/ 58 h 86"/>
              <a:gd name="T38" fmla="*/ 78 w 104"/>
              <a:gd name="T39" fmla="*/ 56 h 86"/>
              <a:gd name="T40" fmla="*/ 82 w 104"/>
              <a:gd name="T41" fmla="*/ 54 h 86"/>
              <a:gd name="T42" fmla="*/ 90 w 104"/>
              <a:gd name="T43" fmla="*/ 52 h 86"/>
              <a:gd name="T44" fmla="*/ 94 w 104"/>
              <a:gd name="T45" fmla="*/ 52 h 86"/>
              <a:gd name="T46" fmla="*/ 98 w 104"/>
              <a:gd name="T47" fmla="*/ 50 h 86"/>
              <a:gd name="T48" fmla="*/ 98 w 104"/>
              <a:gd name="T49" fmla="*/ 48 h 86"/>
              <a:gd name="T50" fmla="*/ 96 w 104"/>
              <a:gd name="T51" fmla="*/ 44 h 86"/>
              <a:gd name="T52" fmla="*/ 92 w 104"/>
              <a:gd name="T53" fmla="*/ 40 h 86"/>
              <a:gd name="T54" fmla="*/ 90 w 104"/>
              <a:gd name="T55" fmla="*/ 38 h 86"/>
              <a:gd name="T56" fmla="*/ 92 w 104"/>
              <a:gd name="T57" fmla="*/ 32 h 86"/>
              <a:gd name="T58" fmla="*/ 96 w 104"/>
              <a:gd name="T59" fmla="*/ 24 h 86"/>
              <a:gd name="T60" fmla="*/ 98 w 104"/>
              <a:gd name="T61" fmla="*/ 20 h 86"/>
              <a:gd name="T62" fmla="*/ 100 w 104"/>
              <a:gd name="T63" fmla="*/ 18 h 86"/>
              <a:gd name="T64" fmla="*/ 102 w 104"/>
              <a:gd name="T65" fmla="*/ 20 h 86"/>
              <a:gd name="T66" fmla="*/ 104 w 104"/>
              <a:gd name="T67" fmla="*/ 16 h 86"/>
              <a:gd name="T68" fmla="*/ 104 w 104"/>
              <a:gd name="T69" fmla="*/ 12 h 86"/>
              <a:gd name="T70" fmla="*/ 100 w 104"/>
              <a:gd name="T71" fmla="*/ 8 h 86"/>
              <a:gd name="T72" fmla="*/ 96 w 104"/>
              <a:gd name="T73" fmla="*/ 6 h 86"/>
              <a:gd name="T74" fmla="*/ 86 w 104"/>
              <a:gd name="T75" fmla="*/ 2 h 86"/>
              <a:gd name="T76" fmla="*/ 78 w 104"/>
              <a:gd name="T77" fmla="*/ 0 h 86"/>
              <a:gd name="T78" fmla="*/ 72 w 104"/>
              <a:gd name="T79" fmla="*/ 0 h 86"/>
              <a:gd name="T80" fmla="*/ 66 w 104"/>
              <a:gd name="T81" fmla="*/ 2 h 86"/>
              <a:gd name="T82" fmla="*/ 58 w 104"/>
              <a:gd name="T83" fmla="*/ 8 h 86"/>
              <a:gd name="T84" fmla="*/ 48 w 104"/>
              <a:gd name="T85" fmla="*/ 14 h 86"/>
              <a:gd name="T86" fmla="*/ 44 w 104"/>
              <a:gd name="T87" fmla="*/ 18 h 86"/>
              <a:gd name="T88" fmla="*/ 38 w 104"/>
              <a:gd name="T89" fmla="*/ 18 h 86"/>
              <a:gd name="T90" fmla="*/ 22 w 104"/>
              <a:gd name="T91" fmla="*/ 18 h 86"/>
              <a:gd name="T92" fmla="*/ 16 w 104"/>
              <a:gd name="T93" fmla="*/ 26 h 86"/>
              <a:gd name="T94" fmla="*/ 12 w 104"/>
              <a:gd name="T95"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86">
                <a:moveTo>
                  <a:pt x="12" y="36"/>
                </a:moveTo>
                <a:lnTo>
                  <a:pt x="12" y="36"/>
                </a:lnTo>
                <a:lnTo>
                  <a:pt x="12" y="38"/>
                </a:lnTo>
                <a:lnTo>
                  <a:pt x="12" y="40"/>
                </a:lnTo>
                <a:lnTo>
                  <a:pt x="10" y="40"/>
                </a:lnTo>
                <a:lnTo>
                  <a:pt x="10" y="42"/>
                </a:lnTo>
                <a:lnTo>
                  <a:pt x="8" y="46"/>
                </a:lnTo>
                <a:lnTo>
                  <a:pt x="6" y="50"/>
                </a:lnTo>
                <a:lnTo>
                  <a:pt x="4" y="54"/>
                </a:lnTo>
                <a:lnTo>
                  <a:pt x="2" y="56"/>
                </a:lnTo>
                <a:lnTo>
                  <a:pt x="0" y="58"/>
                </a:lnTo>
                <a:lnTo>
                  <a:pt x="2" y="60"/>
                </a:lnTo>
                <a:lnTo>
                  <a:pt x="10" y="62"/>
                </a:lnTo>
                <a:lnTo>
                  <a:pt x="14" y="64"/>
                </a:lnTo>
                <a:lnTo>
                  <a:pt x="18" y="66"/>
                </a:lnTo>
                <a:lnTo>
                  <a:pt x="20" y="66"/>
                </a:lnTo>
                <a:lnTo>
                  <a:pt x="24" y="68"/>
                </a:lnTo>
                <a:lnTo>
                  <a:pt x="26" y="70"/>
                </a:lnTo>
                <a:lnTo>
                  <a:pt x="28" y="72"/>
                </a:lnTo>
                <a:lnTo>
                  <a:pt x="32" y="74"/>
                </a:lnTo>
                <a:lnTo>
                  <a:pt x="36" y="78"/>
                </a:lnTo>
                <a:lnTo>
                  <a:pt x="42" y="84"/>
                </a:lnTo>
                <a:lnTo>
                  <a:pt x="44" y="86"/>
                </a:lnTo>
                <a:lnTo>
                  <a:pt x="42" y="84"/>
                </a:lnTo>
                <a:lnTo>
                  <a:pt x="42" y="80"/>
                </a:lnTo>
                <a:lnTo>
                  <a:pt x="42" y="78"/>
                </a:lnTo>
                <a:lnTo>
                  <a:pt x="42" y="76"/>
                </a:lnTo>
                <a:lnTo>
                  <a:pt x="42" y="74"/>
                </a:lnTo>
                <a:lnTo>
                  <a:pt x="42" y="72"/>
                </a:lnTo>
                <a:lnTo>
                  <a:pt x="42" y="72"/>
                </a:lnTo>
                <a:lnTo>
                  <a:pt x="42" y="72"/>
                </a:lnTo>
                <a:lnTo>
                  <a:pt x="42" y="70"/>
                </a:lnTo>
                <a:lnTo>
                  <a:pt x="44" y="70"/>
                </a:lnTo>
                <a:lnTo>
                  <a:pt x="44" y="70"/>
                </a:lnTo>
                <a:lnTo>
                  <a:pt x="46" y="68"/>
                </a:lnTo>
                <a:lnTo>
                  <a:pt x="48" y="68"/>
                </a:lnTo>
                <a:lnTo>
                  <a:pt x="50" y="66"/>
                </a:lnTo>
                <a:lnTo>
                  <a:pt x="54" y="66"/>
                </a:lnTo>
                <a:lnTo>
                  <a:pt x="58" y="66"/>
                </a:lnTo>
                <a:lnTo>
                  <a:pt x="58" y="66"/>
                </a:lnTo>
                <a:lnTo>
                  <a:pt x="60" y="66"/>
                </a:lnTo>
                <a:lnTo>
                  <a:pt x="62" y="66"/>
                </a:lnTo>
                <a:lnTo>
                  <a:pt x="66" y="68"/>
                </a:lnTo>
                <a:lnTo>
                  <a:pt x="68" y="68"/>
                </a:lnTo>
                <a:lnTo>
                  <a:pt x="72" y="68"/>
                </a:lnTo>
                <a:lnTo>
                  <a:pt x="72" y="68"/>
                </a:lnTo>
                <a:lnTo>
                  <a:pt x="74" y="68"/>
                </a:lnTo>
                <a:lnTo>
                  <a:pt x="74" y="68"/>
                </a:lnTo>
                <a:lnTo>
                  <a:pt x="76" y="68"/>
                </a:lnTo>
                <a:lnTo>
                  <a:pt x="76" y="68"/>
                </a:lnTo>
                <a:lnTo>
                  <a:pt x="76" y="68"/>
                </a:lnTo>
                <a:lnTo>
                  <a:pt x="76" y="66"/>
                </a:lnTo>
                <a:lnTo>
                  <a:pt x="76" y="66"/>
                </a:lnTo>
                <a:lnTo>
                  <a:pt x="76" y="64"/>
                </a:lnTo>
                <a:lnTo>
                  <a:pt x="78" y="62"/>
                </a:lnTo>
                <a:lnTo>
                  <a:pt x="78" y="60"/>
                </a:lnTo>
                <a:lnTo>
                  <a:pt x="78" y="58"/>
                </a:lnTo>
                <a:lnTo>
                  <a:pt x="78" y="58"/>
                </a:lnTo>
                <a:lnTo>
                  <a:pt x="78" y="56"/>
                </a:lnTo>
                <a:lnTo>
                  <a:pt x="78" y="56"/>
                </a:lnTo>
                <a:lnTo>
                  <a:pt x="80" y="56"/>
                </a:lnTo>
                <a:lnTo>
                  <a:pt x="80" y="54"/>
                </a:lnTo>
                <a:lnTo>
                  <a:pt x="82" y="54"/>
                </a:lnTo>
                <a:lnTo>
                  <a:pt x="84" y="54"/>
                </a:lnTo>
                <a:lnTo>
                  <a:pt x="86" y="54"/>
                </a:lnTo>
                <a:lnTo>
                  <a:pt x="90" y="52"/>
                </a:lnTo>
                <a:lnTo>
                  <a:pt x="92" y="52"/>
                </a:lnTo>
                <a:lnTo>
                  <a:pt x="94" y="52"/>
                </a:lnTo>
                <a:lnTo>
                  <a:pt x="94" y="52"/>
                </a:lnTo>
                <a:lnTo>
                  <a:pt x="96" y="50"/>
                </a:lnTo>
                <a:lnTo>
                  <a:pt x="98" y="50"/>
                </a:lnTo>
                <a:lnTo>
                  <a:pt x="98" y="50"/>
                </a:lnTo>
                <a:lnTo>
                  <a:pt x="98" y="48"/>
                </a:lnTo>
                <a:lnTo>
                  <a:pt x="98" y="48"/>
                </a:lnTo>
                <a:lnTo>
                  <a:pt x="98" y="48"/>
                </a:lnTo>
                <a:lnTo>
                  <a:pt x="98" y="46"/>
                </a:lnTo>
                <a:lnTo>
                  <a:pt x="98" y="46"/>
                </a:lnTo>
                <a:lnTo>
                  <a:pt x="96" y="44"/>
                </a:lnTo>
                <a:lnTo>
                  <a:pt x="94" y="44"/>
                </a:lnTo>
                <a:lnTo>
                  <a:pt x="94" y="42"/>
                </a:lnTo>
                <a:lnTo>
                  <a:pt x="92" y="40"/>
                </a:lnTo>
                <a:lnTo>
                  <a:pt x="92" y="40"/>
                </a:lnTo>
                <a:lnTo>
                  <a:pt x="92" y="38"/>
                </a:lnTo>
                <a:lnTo>
                  <a:pt x="90" y="38"/>
                </a:lnTo>
                <a:lnTo>
                  <a:pt x="90" y="36"/>
                </a:lnTo>
                <a:lnTo>
                  <a:pt x="92" y="36"/>
                </a:lnTo>
                <a:lnTo>
                  <a:pt x="92" y="32"/>
                </a:lnTo>
                <a:lnTo>
                  <a:pt x="92" y="30"/>
                </a:lnTo>
                <a:lnTo>
                  <a:pt x="94" y="26"/>
                </a:lnTo>
                <a:lnTo>
                  <a:pt x="96" y="24"/>
                </a:lnTo>
                <a:lnTo>
                  <a:pt x="96" y="22"/>
                </a:lnTo>
                <a:lnTo>
                  <a:pt x="96" y="22"/>
                </a:lnTo>
                <a:lnTo>
                  <a:pt x="98" y="20"/>
                </a:lnTo>
                <a:lnTo>
                  <a:pt x="98" y="20"/>
                </a:lnTo>
                <a:lnTo>
                  <a:pt x="100" y="20"/>
                </a:lnTo>
                <a:lnTo>
                  <a:pt x="100" y="18"/>
                </a:lnTo>
                <a:lnTo>
                  <a:pt x="102" y="18"/>
                </a:lnTo>
                <a:lnTo>
                  <a:pt x="102" y="20"/>
                </a:lnTo>
                <a:lnTo>
                  <a:pt x="102" y="20"/>
                </a:lnTo>
                <a:lnTo>
                  <a:pt x="104" y="20"/>
                </a:lnTo>
                <a:lnTo>
                  <a:pt x="104" y="20"/>
                </a:lnTo>
                <a:lnTo>
                  <a:pt x="104" y="16"/>
                </a:lnTo>
                <a:lnTo>
                  <a:pt x="104" y="16"/>
                </a:lnTo>
                <a:lnTo>
                  <a:pt x="104" y="14"/>
                </a:lnTo>
                <a:lnTo>
                  <a:pt x="104" y="12"/>
                </a:lnTo>
                <a:lnTo>
                  <a:pt x="104" y="12"/>
                </a:lnTo>
                <a:lnTo>
                  <a:pt x="102" y="10"/>
                </a:lnTo>
                <a:lnTo>
                  <a:pt x="100" y="8"/>
                </a:lnTo>
                <a:lnTo>
                  <a:pt x="100" y="8"/>
                </a:lnTo>
                <a:lnTo>
                  <a:pt x="98" y="6"/>
                </a:lnTo>
                <a:lnTo>
                  <a:pt x="96" y="6"/>
                </a:lnTo>
                <a:lnTo>
                  <a:pt x="94" y="4"/>
                </a:lnTo>
                <a:lnTo>
                  <a:pt x="90" y="2"/>
                </a:lnTo>
                <a:lnTo>
                  <a:pt x="86" y="2"/>
                </a:lnTo>
                <a:lnTo>
                  <a:pt x="82" y="0"/>
                </a:lnTo>
                <a:lnTo>
                  <a:pt x="80" y="0"/>
                </a:lnTo>
                <a:lnTo>
                  <a:pt x="78" y="0"/>
                </a:lnTo>
                <a:lnTo>
                  <a:pt x="76" y="0"/>
                </a:lnTo>
                <a:lnTo>
                  <a:pt x="74" y="0"/>
                </a:lnTo>
                <a:lnTo>
                  <a:pt x="72" y="0"/>
                </a:lnTo>
                <a:lnTo>
                  <a:pt x="70" y="0"/>
                </a:lnTo>
                <a:lnTo>
                  <a:pt x="68" y="2"/>
                </a:lnTo>
                <a:lnTo>
                  <a:pt x="66" y="2"/>
                </a:lnTo>
                <a:lnTo>
                  <a:pt x="64" y="4"/>
                </a:lnTo>
                <a:lnTo>
                  <a:pt x="62" y="4"/>
                </a:lnTo>
                <a:lnTo>
                  <a:pt x="58" y="8"/>
                </a:lnTo>
                <a:lnTo>
                  <a:pt x="54" y="10"/>
                </a:lnTo>
                <a:lnTo>
                  <a:pt x="50" y="14"/>
                </a:lnTo>
                <a:lnTo>
                  <a:pt x="48" y="14"/>
                </a:lnTo>
                <a:lnTo>
                  <a:pt x="48" y="16"/>
                </a:lnTo>
                <a:lnTo>
                  <a:pt x="46" y="16"/>
                </a:lnTo>
                <a:lnTo>
                  <a:pt x="44" y="18"/>
                </a:lnTo>
                <a:lnTo>
                  <a:pt x="42" y="18"/>
                </a:lnTo>
                <a:lnTo>
                  <a:pt x="42" y="18"/>
                </a:lnTo>
                <a:lnTo>
                  <a:pt x="38" y="18"/>
                </a:lnTo>
                <a:lnTo>
                  <a:pt x="34" y="18"/>
                </a:lnTo>
                <a:lnTo>
                  <a:pt x="30" y="18"/>
                </a:lnTo>
                <a:lnTo>
                  <a:pt x="22" y="18"/>
                </a:lnTo>
                <a:lnTo>
                  <a:pt x="20" y="18"/>
                </a:lnTo>
                <a:lnTo>
                  <a:pt x="18" y="20"/>
                </a:lnTo>
                <a:lnTo>
                  <a:pt x="16" y="26"/>
                </a:lnTo>
                <a:lnTo>
                  <a:pt x="14" y="28"/>
                </a:lnTo>
                <a:lnTo>
                  <a:pt x="12" y="32"/>
                </a:lnTo>
                <a:lnTo>
                  <a:pt x="12" y="34"/>
                </a:lnTo>
                <a:lnTo>
                  <a:pt x="12" y="36"/>
                </a:lnTo>
                <a:lnTo>
                  <a:pt x="12" y="3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8" name="Freeform 311"/>
          <p:cNvSpPr>
            <a:spLocks/>
          </p:cNvSpPr>
          <p:nvPr/>
        </p:nvSpPr>
        <p:spPr bwMode="auto">
          <a:xfrm>
            <a:off x="4799227" y="2844853"/>
            <a:ext cx="245955" cy="214777"/>
          </a:xfrm>
          <a:custGeom>
            <a:avLst/>
            <a:gdLst>
              <a:gd name="T0" fmla="*/ 26 w 142"/>
              <a:gd name="T1" fmla="*/ 124 h 124"/>
              <a:gd name="T2" fmla="*/ 64 w 142"/>
              <a:gd name="T3" fmla="*/ 122 h 124"/>
              <a:gd name="T4" fmla="*/ 94 w 142"/>
              <a:gd name="T5" fmla="*/ 118 h 124"/>
              <a:gd name="T6" fmla="*/ 108 w 142"/>
              <a:gd name="T7" fmla="*/ 116 h 124"/>
              <a:gd name="T8" fmla="*/ 116 w 142"/>
              <a:gd name="T9" fmla="*/ 112 h 124"/>
              <a:gd name="T10" fmla="*/ 122 w 142"/>
              <a:gd name="T11" fmla="*/ 102 h 124"/>
              <a:gd name="T12" fmla="*/ 128 w 142"/>
              <a:gd name="T13" fmla="*/ 86 h 124"/>
              <a:gd name="T14" fmla="*/ 134 w 142"/>
              <a:gd name="T15" fmla="*/ 74 h 124"/>
              <a:gd name="T16" fmla="*/ 138 w 142"/>
              <a:gd name="T17" fmla="*/ 70 h 124"/>
              <a:gd name="T18" fmla="*/ 140 w 142"/>
              <a:gd name="T19" fmla="*/ 64 h 124"/>
              <a:gd name="T20" fmla="*/ 142 w 142"/>
              <a:gd name="T21" fmla="*/ 50 h 124"/>
              <a:gd name="T22" fmla="*/ 142 w 142"/>
              <a:gd name="T23" fmla="*/ 34 h 124"/>
              <a:gd name="T24" fmla="*/ 138 w 142"/>
              <a:gd name="T25" fmla="*/ 22 h 124"/>
              <a:gd name="T26" fmla="*/ 134 w 142"/>
              <a:gd name="T27" fmla="*/ 14 h 124"/>
              <a:gd name="T28" fmla="*/ 124 w 142"/>
              <a:gd name="T29" fmla="*/ 10 h 124"/>
              <a:gd name="T30" fmla="*/ 102 w 142"/>
              <a:gd name="T31" fmla="*/ 2 h 124"/>
              <a:gd name="T32" fmla="*/ 90 w 142"/>
              <a:gd name="T33" fmla="*/ 6 h 124"/>
              <a:gd name="T34" fmla="*/ 86 w 142"/>
              <a:gd name="T35" fmla="*/ 8 h 124"/>
              <a:gd name="T36" fmla="*/ 80 w 142"/>
              <a:gd name="T37" fmla="*/ 6 h 124"/>
              <a:gd name="T38" fmla="*/ 72 w 142"/>
              <a:gd name="T39" fmla="*/ 2 h 124"/>
              <a:gd name="T40" fmla="*/ 70 w 142"/>
              <a:gd name="T41" fmla="*/ 4 h 124"/>
              <a:gd name="T42" fmla="*/ 68 w 142"/>
              <a:gd name="T43" fmla="*/ 8 h 124"/>
              <a:gd name="T44" fmla="*/ 64 w 142"/>
              <a:gd name="T45" fmla="*/ 20 h 124"/>
              <a:gd name="T46" fmla="*/ 62 w 142"/>
              <a:gd name="T47" fmla="*/ 20 h 124"/>
              <a:gd name="T48" fmla="*/ 58 w 142"/>
              <a:gd name="T49" fmla="*/ 22 h 124"/>
              <a:gd name="T50" fmla="*/ 54 w 142"/>
              <a:gd name="T51" fmla="*/ 28 h 124"/>
              <a:gd name="T52" fmla="*/ 52 w 142"/>
              <a:gd name="T53" fmla="*/ 38 h 124"/>
              <a:gd name="T54" fmla="*/ 52 w 142"/>
              <a:gd name="T55" fmla="*/ 42 h 124"/>
              <a:gd name="T56" fmla="*/ 58 w 142"/>
              <a:gd name="T57" fmla="*/ 48 h 124"/>
              <a:gd name="T58" fmla="*/ 58 w 142"/>
              <a:gd name="T59" fmla="*/ 50 h 124"/>
              <a:gd name="T60" fmla="*/ 56 w 142"/>
              <a:gd name="T61" fmla="*/ 52 h 124"/>
              <a:gd name="T62" fmla="*/ 46 w 142"/>
              <a:gd name="T63" fmla="*/ 54 h 124"/>
              <a:gd name="T64" fmla="*/ 40 w 142"/>
              <a:gd name="T65" fmla="*/ 56 h 124"/>
              <a:gd name="T66" fmla="*/ 38 w 142"/>
              <a:gd name="T67" fmla="*/ 60 h 124"/>
              <a:gd name="T68" fmla="*/ 36 w 142"/>
              <a:gd name="T69" fmla="*/ 66 h 124"/>
              <a:gd name="T70" fmla="*/ 36 w 142"/>
              <a:gd name="T71" fmla="*/ 68 h 124"/>
              <a:gd name="T72" fmla="*/ 32 w 142"/>
              <a:gd name="T73" fmla="*/ 70 h 124"/>
              <a:gd name="T74" fmla="*/ 20 w 142"/>
              <a:gd name="T75" fmla="*/ 66 h 124"/>
              <a:gd name="T76" fmla="*/ 10 w 142"/>
              <a:gd name="T77" fmla="*/ 68 h 124"/>
              <a:gd name="T78" fmla="*/ 4 w 142"/>
              <a:gd name="T79" fmla="*/ 70 h 124"/>
              <a:gd name="T80" fmla="*/ 2 w 142"/>
              <a:gd name="T81" fmla="*/ 74 h 124"/>
              <a:gd name="T82" fmla="*/ 2 w 142"/>
              <a:gd name="T83" fmla="*/ 80 h 124"/>
              <a:gd name="T84" fmla="*/ 2 w 142"/>
              <a:gd name="T85" fmla="*/ 92 h 124"/>
              <a:gd name="T86" fmla="*/ 2 w 142"/>
              <a:gd name="T87" fmla="*/ 102 h 124"/>
              <a:gd name="T88" fmla="*/ 4 w 142"/>
              <a:gd name="T89" fmla="*/ 106 h 124"/>
              <a:gd name="T90" fmla="*/ 6 w 142"/>
              <a:gd name="T91" fmla="*/ 106 h 124"/>
              <a:gd name="T92" fmla="*/ 12 w 142"/>
              <a:gd name="T93" fmla="*/ 106 h 124"/>
              <a:gd name="T94" fmla="*/ 14 w 142"/>
              <a:gd name="T95" fmla="*/ 108 h 124"/>
              <a:gd name="T96" fmla="*/ 14 w 142"/>
              <a:gd name="T9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24">
                <a:moveTo>
                  <a:pt x="12" y="124"/>
                </a:moveTo>
                <a:lnTo>
                  <a:pt x="12" y="124"/>
                </a:lnTo>
                <a:lnTo>
                  <a:pt x="16" y="124"/>
                </a:lnTo>
                <a:lnTo>
                  <a:pt x="26" y="124"/>
                </a:lnTo>
                <a:lnTo>
                  <a:pt x="40" y="124"/>
                </a:lnTo>
                <a:lnTo>
                  <a:pt x="48" y="122"/>
                </a:lnTo>
                <a:lnTo>
                  <a:pt x="56" y="122"/>
                </a:lnTo>
                <a:lnTo>
                  <a:pt x="64" y="122"/>
                </a:lnTo>
                <a:lnTo>
                  <a:pt x="74" y="122"/>
                </a:lnTo>
                <a:lnTo>
                  <a:pt x="82" y="120"/>
                </a:lnTo>
                <a:lnTo>
                  <a:pt x="90" y="120"/>
                </a:lnTo>
                <a:lnTo>
                  <a:pt x="94" y="118"/>
                </a:lnTo>
                <a:lnTo>
                  <a:pt x="98" y="118"/>
                </a:lnTo>
                <a:lnTo>
                  <a:pt x="102" y="116"/>
                </a:lnTo>
                <a:lnTo>
                  <a:pt x="106" y="116"/>
                </a:lnTo>
                <a:lnTo>
                  <a:pt x="108" y="116"/>
                </a:lnTo>
                <a:lnTo>
                  <a:pt x="112" y="114"/>
                </a:lnTo>
                <a:lnTo>
                  <a:pt x="114" y="112"/>
                </a:lnTo>
                <a:lnTo>
                  <a:pt x="116" y="112"/>
                </a:lnTo>
                <a:lnTo>
                  <a:pt x="116" y="112"/>
                </a:lnTo>
                <a:lnTo>
                  <a:pt x="118" y="110"/>
                </a:lnTo>
                <a:lnTo>
                  <a:pt x="120" y="108"/>
                </a:lnTo>
                <a:lnTo>
                  <a:pt x="122" y="106"/>
                </a:lnTo>
                <a:lnTo>
                  <a:pt x="122" y="102"/>
                </a:lnTo>
                <a:lnTo>
                  <a:pt x="126" y="98"/>
                </a:lnTo>
                <a:lnTo>
                  <a:pt x="126" y="96"/>
                </a:lnTo>
                <a:lnTo>
                  <a:pt x="128" y="92"/>
                </a:lnTo>
                <a:lnTo>
                  <a:pt x="128" y="86"/>
                </a:lnTo>
                <a:lnTo>
                  <a:pt x="130" y="84"/>
                </a:lnTo>
                <a:lnTo>
                  <a:pt x="130" y="80"/>
                </a:lnTo>
                <a:lnTo>
                  <a:pt x="132" y="76"/>
                </a:lnTo>
                <a:lnTo>
                  <a:pt x="134" y="74"/>
                </a:lnTo>
                <a:lnTo>
                  <a:pt x="134" y="74"/>
                </a:lnTo>
                <a:lnTo>
                  <a:pt x="134" y="74"/>
                </a:lnTo>
                <a:lnTo>
                  <a:pt x="136" y="72"/>
                </a:lnTo>
                <a:lnTo>
                  <a:pt x="138" y="70"/>
                </a:lnTo>
                <a:lnTo>
                  <a:pt x="138" y="70"/>
                </a:lnTo>
                <a:lnTo>
                  <a:pt x="140" y="68"/>
                </a:lnTo>
                <a:lnTo>
                  <a:pt x="140" y="66"/>
                </a:lnTo>
                <a:lnTo>
                  <a:pt x="140" y="64"/>
                </a:lnTo>
                <a:lnTo>
                  <a:pt x="142" y="60"/>
                </a:lnTo>
                <a:lnTo>
                  <a:pt x="142" y="56"/>
                </a:lnTo>
                <a:lnTo>
                  <a:pt x="142" y="54"/>
                </a:lnTo>
                <a:lnTo>
                  <a:pt x="142" y="50"/>
                </a:lnTo>
                <a:lnTo>
                  <a:pt x="142" y="46"/>
                </a:lnTo>
                <a:lnTo>
                  <a:pt x="142" y="42"/>
                </a:lnTo>
                <a:lnTo>
                  <a:pt x="142" y="38"/>
                </a:lnTo>
                <a:lnTo>
                  <a:pt x="142" y="34"/>
                </a:lnTo>
                <a:lnTo>
                  <a:pt x="142" y="30"/>
                </a:lnTo>
                <a:lnTo>
                  <a:pt x="140" y="28"/>
                </a:lnTo>
                <a:lnTo>
                  <a:pt x="140" y="24"/>
                </a:lnTo>
                <a:lnTo>
                  <a:pt x="138" y="22"/>
                </a:lnTo>
                <a:lnTo>
                  <a:pt x="138" y="18"/>
                </a:lnTo>
                <a:lnTo>
                  <a:pt x="136" y="16"/>
                </a:lnTo>
                <a:lnTo>
                  <a:pt x="136" y="16"/>
                </a:lnTo>
                <a:lnTo>
                  <a:pt x="134" y="14"/>
                </a:lnTo>
                <a:lnTo>
                  <a:pt x="132" y="14"/>
                </a:lnTo>
                <a:lnTo>
                  <a:pt x="130" y="12"/>
                </a:lnTo>
                <a:lnTo>
                  <a:pt x="128" y="10"/>
                </a:lnTo>
                <a:lnTo>
                  <a:pt x="124" y="10"/>
                </a:lnTo>
                <a:lnTo>
                  <a:pt x="120" y="8"/>
                </a:lnTo>
                <a:lnTo>
                  <a:pt x="114" y="6"/>
                </a:lnTo>
                <a:lnTo>
                  <a:pt x="108" y="4"/>
                </a:lnTo>
                <a:lnTo>
                  <a:pt x="102" y="2"/>
                </a:lnTo>
                <a:lnTo>
                  <a:pt x="96" y="0"/>
                </a:lnTo>
                <a:lnTo>
                  <a:pt x="94" y="2"/>
                </a:lnTo>
                <a:lnTo>
                  <a:pt x="92" y="4"/>
                </a:lnTo>
                <a:lnTo>
                  <a:pt x="90" y="6"/>
                </a:lnTo>
                <a:lnTo>
                  <a:pt x="88" y="6"/>
                </a:lnTo>
                <a:lnTo>
                  <a:pt x="86" y="8"/>
                </a:lnTo>
                <a:lnTo>
                  <a:pt x="86" y="8"/>
                </a:lnTo>
                <a:lnTo>
                  <a:pt x="86" y="8"/>
                </a:lnTo>
                <a:lnTo>
                  <a:pt x="84" y="8"/>
                </a:lnTo>
                <a:lnTo>
                  <a:pt x="84" y="8"/>
                </a:lnTo>
                <a:lnTo>
                  <a:pt x="82" y="8"/>
                </a:lnTo>
                <a:lnTo>
                  <a:pt x="80" y="6"/>
                </a:lnTo>
                <a:lnTo>
                  <a:pt x="78" y="4"/>
                </a:lnTo>
                <a:lnTo>
                  <a:pt x="76" y="4"/>
                </a:lnTo>
                <a:lnTo>
                  <a:pt x="74" y="2"/>
                </a:lnTo>
                <a:lnTo>
                  <a:pt x="72" y="2"/>
                </a:lnTo>
                <a:lnTo>
                  <a:pt x="72" y="2"/>
                </a:lnTo>
                <a:lnTo>
                  <a:pt x="72" y="2"/>
                </a:lnTo>
                <a:lnTo>
                  <a:pt x="70" y="2"/>
                </a:lnTo>
                <a:lnTo>
                  <a:pt x="70" y="4"/>
                </a:lnTo>
                <a:lnTo>
                  <a:pt x="70" y="4"/>
                </a:lnTo>
                <a:lnTo>
                  <a:pt x="68" y="6"/>
                </a:lnTo>
                <a:lnTo>
                  <a:pt x="68" y="6"/>
                </a:lnTo>
                <a:lnTo>
                  <a:pt x="68" y="8"/>
                </a:lnTo>
                <a:lnTo>
                  <a:pt x="66" y="10"/>
                </a:lnTo>
                <a:lnTo>
                  <a:pt x="66" y="14"/>
                </a:lnTo>
                <a:lnTo>
                  <a:pt x="66" y="16"/>
                </a:lnTo>
                <a:lnTo>
                  <a:pt x="64" y="20"/>
                </a:lnTo>
                <a:lnTo>
                  <a:pt x="64" y="22"/>
                </a:lnTo>
                <a:lnTo>
                  <a:pt x="64" y="20"/>
                </a:lnTo>
                <a:lnTo>
                  <a:pt x="62" y="20"/>
                </a:lnTo>
                <a:lnTo>
                  <a:pt x="62" y="20"/>
                </a:lnTo>
                <a:lnTo>
                  <a:pt x="60" y="20"/>
                </a:lnTo>
                <a:lnTo>
                  <a:pt x="60" y="20"/>
                </a:lnTo>
                <a:lnTo>
                  <a:pt x="58" y="20"/>
                </a:lnTo>
                <a:lnTo>
                  <a:pt x="58" y="22"/>
                </a:lnTo>
                <a:lnTo>
                  <a:pt x="58" y="22"/>
                </a:lnTo>
                <a:lnTo>
                  <a:pt x="56" y="24"/>
                </a:lnTo>
                <a:lnTo>
                  <a:pt x="56" y="26"/>
                </a:lnTo>
                <a:lnTo>
                  <a:pt x="54" y="28"/>
                </a:lnTo>
                <a:lnTo>
                  <a:pt x="52" y="30"/>
                </a:lnTo>
                <a:lnTo>
                  <a:pt x="52" y="34"/>
                </a:lnTo>
                <a:lnTo>
                  <a:pt x="52" y="36"/>
                </a:lnTo>
                <a:lnTo>
                  <a:pt x="52" y="38"/>
                </a:lnTo>
                <a:lnTo>
                  <a:pt x="52" y="40"/>
                </a:lnTo>
                <a:lnTo>
                  <a:pt x="52" y="40"/>
                </a:lnTo>
                <a:lnTo>
                  <a:pt x="52" y="40"/>
                </a:lnTo>
                <a:lnTo>
                  <a:pt x="52" y="42"/>
                </a:lnTo>
                <a:lnTo>
                  <a:pt x="54" y="42"/>
                </a:lnTo>
                <a:lnTo>
                  <a:pt x="56" y="44"/>
                </a:lnTo>
                <a:lnTo>
                  <a:pt x="56" y="46"/>
                </a:lnTo>
                <a:lnTo>
                  <a:pt x="58" y="48"/>
                </a:lnTo>
                <a:lnTo>
                  <a:pt x="58" y="48"/>
                </a:lnTo>
                <a:lnTo>
                  <a:pt x="58" y="48"/>
                </a:lnTo>
                <a:lnTo>
                  <a:pt x="58" y="50"/>
                </a:lnTo>
                <a:lnTo>
                  <a:pt x="58" y="50"/>
                </a:lnTo>
                <a:lnTo>
                  <a:pt x="58" y="50"/>
                </a:lnTo>
                <a:lnTo>
                  <a:pt x="58" y="52"/>
                </a:lnTo>
                <a:lnTo>
                  <a:pt x="56" y="52"/>
                </a:lnTo>
                <a:lnTo>
                  <a:pt x="56" y="52"/>
                </a:lnTo>
                <a:lnTo>
                  <a:pt x="54" y="52"/>
                </a:lnTo>
                <a:lnTo>
                  <a:pt x="52" y="54"/>
                </a:lnTo>
                <a:lnTo>
                  <a:pt x="50" y="54"/>
                </a:lnTo>
                <a:lnTo>
                  <a:pt x="46" y="54"/>
                </a:lnTo>
                <a:lnTo>
                  <a:pt x="44" y="56"/>
                </a:lnTo>
                <a:lnTo>
                  <a:pt x="42" y="56"/>
                </a:lnTo>
                <a:lnTo>
                  <a:pt x="40" y="56"/>
                </a:lnTo>
                <a:lnTo>
                  <a:pt x="40" y="56"/>
                </a:lnTo>
                <a:lnTo>
                  <a:pt x="38" y="58"/>
                </a:lnTo>
                <a:lnTo>
                  <a:pt x="38" y="58"/>
                </a:lnTo>
                <a:lnTo>
                  <a:pt x="38" y="58"/>
                </a:lnTo>
                <a:lnTo>
                  <a:pt x="38" y="60"/>
                </a:lnTo>
                <a:lnTo>
                  <a:pt x="38" y="62"/>
                </a:lnTo>
                <a:lnTo>
                  <a:pt x="38" y="64"/>
                </a:lnTo>
                <a:lnTo>
                  <a:pt x="38" y="66"/>
                </a:lnTo>
                <a:lnTo>
                  <a:pt x="36" y="66"/>
                </a:lnTo>
                <a:lnTo>
                  <a:pt x="36" y="68"/>
                </a:lnTo>
                <a:lnTo>
                  <a:pt x="36" y="68"/>
                </a:lnTo>
                <a:lnTo>
                  <a:pt x="36" y="68"/>
                </a:lnTo>
                <a:lnTo>
                  <a:pt x="36" y="68"/>
                </a:lnTo>
                <a:lnTo>
                  <a:pt x="34" y="70"/>
                </a:lnTo>
                <a:lnTo>
                  <a:pt x="34" y="70"/>
                </a:lnTo>
                <a:lnTo>
                  <a:pt x="32" y="70"/>
                </a:lnTo>
                <a:lnTo>
                  <a:pt x="32" y="70"/>
                </a:lnTo>
                <a:lnTo>
                  <a:pt x="28" y="70"/>
                </a:lnTo>
                <a:lnTo>
                  <a:pt x="26" y="68"/>
                </a:lnTo>
                <a:lnTo>
                  <a:pt x="22" y="68"/>
                </a:lnTo>
                <a:lnTo>
                  <a:pt x="20" y="66"/>
                </a:lnTo>
                <a:lnTo>
                  <a:pt x="18" y="66"/>
                </a:lnTo>
                <a:lnTo>
                  <a:pt x="18" y="66"/>
                </a:lnTo>
                <a:lnTo>
                  <a:pt x="14" y="68"/>
                </a:lnTo>
                <a:lnTo>
                  <a:pt x="10" y="68"/>
                </a:lnTo>
                <a:lnTo>
                  <a:pt x="8" y="68"/>
                </a:lnTo>
                <a:lnTo>
                  <a:pt x="6" y="70"/>
                </a:lnTo>
                <a:lnTo>
                  <a:pt x="4" y="70"/>
                </a:lnTo>
                <a:lnTo>
                  <a:pt x="4" y="70"/>
                </a:lnTo>
                <a:lnTo>
                  <a:pt x="2" y="72"/>
                </a:lnTo>
                <a:lnTo>
                  <a:pt x="2" y="72"/>
                </a:lnTo>
                <a:lnTo>
                  <a:pt x="2" y="72"/>
                </a:lnTo>
                <a:lnTo>
                  <a:pt x="2" y="74"/>
                </a:lnTo>
                <a:lnTo>
                  <a:pt x="0" y="74"/>
                </a:lnTo>
                <a:lnTo>
                  <a:pt x="0" y="76"/>
                </a:lnTo>
                <a:lnTo>
                  <a:pt x="2" y="78"/>
                </a:lnTo>
                <a:lnTo>
                  <a:pt x="2" y="80"/>
                </a:lnTo>
                <a:lnTo>
                  <a:pt x="2" y="84"/>
                </a:lnTo>
                <a:lnTo>
                  <a:pt x="4" y="86"/>
                </a:lnTo>
                <a:lnTo>
                  <a:pt x="2" y="88"/>
                </a:lnTo>
                <a:lnTo>
                  <a:pt x="2" y="92"/>
                </a:lnTo>
                <a:lnTo>
                  <a:pt x="2" y="94"/>
                </a:lnTo>
                <a:lnTo>
                  <a:pt x="2" y="98"/>
                </a:lnTo>
                <a:lnTo>
                  <a:pt x="2" y="100"/>
                </a:lnTo>
                <a:lnTo>
                  <a:pt x="2" y="102"/>
                </a:lnTo>
                <a:lnTo>
                  <a:pt x="2" y="104"/>
                </a:lnTo>
                <a:lnTo>
                  <a:pt x="2" y="104"/>
                </a:lnTo>
                <a:lnTo>
                  <a:pt x="2" y="106"/>
                </a:lnTo>
                <a:lnTo>
                  <a:pt x="4" y="106"/>
                </a:lnTo>
                <a:lnTo>
                  <a:pt x="4" y="106"/>
                </a:lnTo>
                <a:lnTo>
                  <a:pt x="4" y="106"/>
                </a:lnTo>
                <a:lnTo>
                  <a:pt x="6" y="106"/>
                </a:lnTo>
                <a:lnTo>
                  <a:pt x="6" y="106"/>
                </a:lnTo>
                <a:lnTo>
                  <a:pt x="8" y="106"/>
                </a:lnTo>
                <a:lnTo>
                  <a:pt x="10" y="106"/>
                </a:lnTo>
                <a:lnTo>
                  <a:pt x="10" y="106"/>
                </a:lnTo>
                <a:lnTo>
                  <a:pt x="12" y="106"/>
                </a:lnTo>
                <a:lnTo>
                  <a:pt x="12" y="106"/>
                </a:lnTo>
                <a:lnTo>
                  <a:pt x="12" y="106"/>
                </a:lnTo>
                <a:lnTo>
                  <a:pt x="12" y="108"/>
                </a:lnTo>
                <a:lnTo>
                  <a:pt x="14" y="108"/>
                </a:lnTo>
                <a:lnTo>
                  <a:pt x="14" y="110"/>
                </a:lnTo>
                <a:lnTo>
                  <a:pt x="14" y="110"/>
                </a:lnTo>
                <a:lnTo>
                  <a:pt x="14" y="112"/>
                </a:lnTo>
                <a:lnTo>
                  <a:pt x="14" y="116"/>
                </a:lnTo>
                <a:lnTo>
                  <a:pt x="14" y="118"/>
                </a:lnTo>
                <a:lnTo>
                  <a:pt x="14" y="120"/>
                </a:lnTo>
                <a:lnTo>
                  <a:pt x="12" y="1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29" name="Freeform 312"/>
          <p:cNvSpPr>
            <a:spLocks/>
          </p:cNvSpPr>
          <p:nvPr/>
        </p:nvSpPr>
        <p:spPr bwMode="auto">
          <a:xfrm>
            <a:off x="4799227" y="2844853"/>
            <a:ext cx="245955" cy="214777"/>
          </a:xfrm>
          <a:custGeom>
            <a:avLst/>
            <a:gdLst>
              <a:gd name="T0" fmla="*/ 26 w 142"/>
              <a:gd name="T1" fmla="*/ 124 h 124"/>
              <a:gd name="T2" fmla="*/ 64 w 142"/>
              <a:gd name="T3" fmla="*/ 122 h 124"/>
              <a:gd name="T4" fmla="*/ 94 w 142"/>
              <a:gd name="T5" fmla="*/ 118 h 124"/>
              <a:gd name="T6" fmla="*/ 108 w 142"/>
              <a:gd name="T7" fmla="*/ 116 h 124"/>
              <a:gd name="T8" fmla="*/ 116 w 142"/>
              <a:gd name="T9" fmla="*/ 112 h 124"/>
              <a:gd name="T10" fmla="*/ 122 w 142"/>
              <a:gd name="T11" fmla="*/ 102 h 124"/>
              <a:gd name="T12" fmla="*/ 128 w 142"/>
              <a:gd name="T13" fmla="*/ 86 h 124"/>
              <a:gd name="T14" fmla="*/ 134 w 142"/>
              <a:gd name="T15" fmla="*/ 74 h 124"/>
              <a:gd name="T16" fmla="*/ 138 w 142"/>
              <a:gd name="T17" fmla="*/ 70 h 124"/>
              <a:gd name="T18" fmla="*/ 140 w 142"/>
              <a:gd name="T19" fmla="*/ 64 h 124"/>
              <a:gd name="T20" fmla="*/ 142 w 142"/>
              <a:gd name="T21" fmla="*/ 50 h 124"/>
              <a:gd name="T22" fmla="*/ 142 w 142"/>
              <a:gd name="T23" fmla="*/ 34 h 124"/>
              <a:gd name="T24" fmla="*/ 138 w 142"/>
              <a:gd name="T25" fmla="*/ 22 h 124"/>
              <a:gd name="T26" fmla="*/ 134 w 142"/>
              <a:gd name="T27" fmla="*/ 14 h 124"/>
              <a:gd name="T28" fmla="*/ 124 w 142"/>
              <a:gd name="T29" fmla="*/ 10 h 124"/>
              <a:gd name="T30" fmla="*/ 102 w 142"/>
              <a:gd name="T31" fmla="*/ 2 h 124"/>
              <a:gd name="T32" fmla="*/ 90 w 142"/>
              <a:gd name="T33" fmla="*/ 6 h 124"/>
              <a:gd name="T34" fmla="*/ 86 w 142"/>
              <a:gd name="T35" fmla="*/ 8 h 124"/>
              <a:gd name="T36" fmla="*/ 80 w 142"/>
              <a:gd name="T37" fmla="*/ 6 h 124"/>
              <a:gd name="T38" fmla="*/ 72 w 142"/>
              <a:gd name="T39" fmla="*/ 2 h 124"/>
              <a:gd name="T40" fmla="*/ 70 w 142"/>
              <a:gd name="T41" fmla="*/ 4 h 124"/>
              <a:gd name="T42" fmla="*/ 68 w 142"/>
              <a:gd name="T43" fmla="*/ 8 h 124"/>
              <a:gd name="T44" fmla="*/ 64 w 142"/>
              <a:gd name="T45" fmla="*/ 20 h 124"/>
              <a:gd name="T46" fmla="*/ 62 w 142"/>
              <a:gd name="T47" fmla="*/ 20 h 124"/>
              <a:gd name="T48" fmla="*/ 58 w 142"/>
              <a:gd name="T49" fmla="*/ 22 h 124"/>
              <a:gd name="T50" fmla="*/ 54 w 142"/>
              <a:gd name="T51" fmla="*/ 28 h 124"/>
              <a:gd name="T52" fmla="*/ 52 w 142"/>
              <a:gd name="T53" fmla="*/ 38 h 124"/>
              <a:gd name="T54" fmla="*/ 52 w 142"/>
              <a:gd name="T55" fmla="*/ 42 h 124"/>
              <a:gd name="T56" fmla="*/ 58 w 142"/>
              <a:gd name="T57" fmla="*/ 48 h 124"/>
              <a:gd name="T58" fmla="*/ 58 w 142"/>
              <a:gd name="T59" fmla="*/ 50 h 124"/>
              <a:gd name="T60" fmla="*/ 56 w 142"/>
              <a:gd name="T61" fmla="*/ 52 h 124"/>
              <a:gd name="T62" fmla="*/ 46 w 142"/>
              <a:gd name="T63" fmla="*/ 54 h 124"/>
              <a:gd name="T64" fmla="*/ 40 w 142"/>
              <a:gd name="T65" fmla="*/ 56 h 124"/>
              <a:gd name="T66" fmla="*/ 38 w 142"/>
              <a:gd name="T67" fmla="*/ 60 h 124"/>
              <a:gd name="T68" fmla="*/ 36 w 142"/>
              <a:gd name="T69" fmla="*/ 66 h 124"/>
              <a:gd name="T70" fmla="*/ 36 w 142"/>
              <a:gd name="T71" fmla="*/ 68 h 124"/>
              <a:gd name="T72" fmla="*/ 32 w 142"/>
              <a:gd name="T73" fmla="*/ 70 h 124"/>
              <a:gd name="T74" fmla="*/ 20 w 142"/>
              <a:gd name="T75" fmla="*/ 66 h 124"/>
              <a:gd name="T76" fmla="*/ 10 w 142"/>
              <a:gd name="T77" fmla="*/ 68 h 124"/>
              <a:gd name="T78" fmla="*/ 4 w 142"/>
              <a:gd name="T79" fmla="*/ 70 h 124"/>
              <a:gd name="T80" fmla="*/ 2 w 142"/>
              <a:gd name="T81" fmla="*/ 74 h 124"/>
              <a:gd name="T82" fmla="*/ 2 w 142"/>
              <a:gd name="T83" fmla="*/ 80 h 124"/>
              <a:gd name="T84" fmla="*/ 2 w 142"/>
              <a:gd name="T85" fmla="*/ 92 h 124"/>
              <a:gd name="T86" fmla="*/ 2 w 142"/>
              <a:gd name="T87" fmla="*/ 102 h 124"/>
              <a:gd name="T88" fmla="*/ 4 w 142"/>
              <a:gd name="T89" fmla="*/ 106 h 124"/>
              <a:gd name="T90" fmla="*/ 6 w 142"/>
              <a:gd name="T91" fmla="*/ 106 h 124"/>
              <a:gd name="T92" fmla="*/ 12 w 142"/>
              <a:gd name="T93" fmla="*/ 106 h 124"/>
              <a:gd name="T94" fmla="*/ 14 w 142"/>
              <a:gd name="T95" fmla="*/ 108 h 124"/>
              <a:gd name="T96" fmla="*/ 14 w 142"/>
              <a:gd name="T9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24">
                <a:moveTo>
                  <a:pt x="12" y="124"/>
                </a:moveTo>
                <a:lnTo>
                  <a:pt x="12" y="124"/>
                </a:lnTo>
                <a:lnTo>
                  <a:pt x="16" y="124"/>
                </a:lnTo>
                <a:lnTo>
                  <a:pt x="26" y="124"/>
                </a:lnTo>
                <a:lnTo>
                  <a:pt x="40" y="124"/>
                </a:lnTo>
                <a:lnTo>
                  <a:pt x="48" y="122"/>
                </a:lnTo>
                <a:lnTo>
                  <a:pt x="56" y="122"/>
                </a:lnTo>
                <a:lnTo>
                  <a:pt x="64" y="122"/>
                </a:lnTo>
                <a:lnTo>
                  <a:pt x="74" y="122"/>
                </a:lnTo>
                <a:lnTo>
                  <a:pt x="82" y="120"/>
                </a:lnTo>
                <a:lnTo>
                  <a:pt x="90" y="120"/>
                </a:lnTo>
                <a:lnTo>
                  <a:pt x="94" y="118"/>
                </a:lnTo>
                <a:lnTo>
                  <a:pt x="98" y="118"/>
                </a:lnTo>
                <a:lnTo>
                  <a:pt x="102" y="116"/>
                </a:lnTo>
                <a:lnTo>
                  <a:pt x="106" y="116"/>
                </a:lnTo>
                <a:lnTo>
                  <a:pt x="108" y="116"/>
                </a:lnTo>
                <a:lnTo>
                  <a:pt x="112" y="114"/>
                </a:lnTo>
                <a:lnTo>
                  <a:pt x="114" y="112"/>
                </a:lnTo>
                <a:lnTo>
                  <a:pt x="116" y="112"/>
                </a:lnTo>
                <a:lnTo>
                  <a:pt x="116" y="112"/>
                </a:lnTo>
                <a:lnTo>
                  <a:pt x="118" y="110"/>
                </a:lnTo>
                <a:lnTo>
                  <a:pt x="120" y="108"/>
                </a:lnTo>
                <a:lnTo>
                  <a:pt x="122" y="106"/>
                </a:lnTo>
                <a:lnTo>
                  <a:pt x="122" y="102"/>
                </a:lnTo>
                <a:lnTo>
                  <a:pt x="126" y="98"/>
                </a:lnTo>
                <a:lnTo>
                  <a:pt x="126" y="96"/>
                </a:lnTo>
                <a:lnTo>
                  <a:pt x="128" y="92"/>
                </a:lnTo>
                <a:lnTo>
                  <a:pt x="128" y="86"/>
                </a:lnTo>
                <a:lnTo>
                  <a:pt x="130" y="84"/>
                </a:lnTo>
                <a:lnTo>
                  <a:pt x="130" y="80"/>
                </a:lnTo>
                <a:lnTo>
                  <a:pt x="132" y="76"/>
                </a:lnTo>
                <a:lnTo>
                  <a:pt x="134" y="74"/>
                </a:lnTo>
                <a:lnTo>
                  <a:pt x="134" y="74"/>
                </a:lnTo>
                <a:lnTo>
                  <a:pt x="134" y="74"/>
                </a:lnTo>
                <a:lnTo>
                  <a:pt x="136" y="72"/>
                </a:lnTo>
                <a:lnTo>
                  <a:pt x="138" y="70"/>
                </a:lnTo>
                <a:lnTo>
                  <a:pt x="138" y="70"/>
                </a:lnTo>
                <a:lnTo>
                  <a:pt x="140" y="68"/>
                </a:lnTo>
                <a:lnTo>
                  <a:pt x="140" y="66"/>
                </a:lnTo>
                <a:lnTo>
                  <a:pt x="140" y="64"/>
                </a:lnTo>
                <a:lnTo>
                  <a:pt x="142" y="60"/>
                </a:lnTo>
                <a:lnTo>
                  <a:pt x="142" y="56"/>
                </a:lnTo>
                <a:lnTo>
                  <a:pt x="142" y="54"/>
                </a:lnTo>
                <a:lnTo>
                  <a:pt x="142" y="50"/>
                </a:lnTo>
                <a:lnTo>
                  <a:pt x="142" y="46"/>
                </a:lnTo>
                <a:lnTo>
                  <a:pt x="142" y="42"/>
                </a:lnTo>
                <a:lnTo>
                  <a:pt x="142" y="38"/>
                </a:lnTo>
                <a:lnTo>
                  <a:pt x="142" y="34"/>
                </a:lnTo>
                <a:lnTo>
                  <a:pt x="142" y="30"/>
                </a:lnTo>
                <a:lnTo>
                  <a:pt x="140" y="28"/>
                </a:lnTo>
                <a:lnTo>
                  <a:pt x="140" y="24"/>
                </a:lnTo>
                <a:lnTo>
                  <a:pt x="138" y="22"/>
                </a:lnTo>
                <a:lnTo>
                  <a:pt x="138" y="18"/>
                </a:lnTo>
                <a:lnTo>
                  <a:pt x="136" y="16"/>
                </a:lnTo>
                <a:lnTo>
                  <a:pt x="136" y="16"/>
                </a:lnTo>
                <a:lnTo>
                  <a:pt x="134" y="14"/>
                </a:lnTo>
                <a:lnTo>
                  <a:pt x="132" y="14"/>
                </a:lnTo>
                <a:lnTo>
                  <a:pt x="130" y="12"/>
                </a:lnTo>
                <a:lnTo>
                  <a:pt x="128" y="10"/>
                </a:lnTo>
                <a:lnTo>
                  <a:pt x="124" y="10"/>
                </a:lnTo>
                <a:lnTo>
                  <a:pt x="120" y="8"/>
                </a:lnTo>
                <a:lnTo>
                  <a:pt x="114" y="6"/>
                </a:lnTo>
                <a:lnTo>
                  <a:pt x="108" y="4"/>
                </a:lnTo>
                <a:lnTo>
                  <a:pt x="102" y="2"/>
                </a:lnTo>
                <a:lnTo>
                  <a:pt x="96" y="0"/>
                </a:lnTo>
                <a:lnTo>
                  <a:pt x="94" y="2"/>
                </a:lnTo>
                <a:lnTo>
                  <a:pt x="92" y="4"/>
                </a:lnTo>
                <a:lnTo>
                  <a:pt x="90" y="6"/>
                </a:lnTo>
                <a:lnTo>
                  <a:pt x="88" y="6"/>
                </a:lnTo>
                <a:lnTo>
                  <a:pt x="86" y="8"/>
                </a:lnTo>
                <a:lnTo>
                  <a:pt x="86" y="8"/>
                </a:lnTo>
                <a:lnTo>
                  <a:pt x="86" y="8"/>
                </a:lnTo>
                <a:lnTo>
                  <a:pt x="84" y="8"/>
                </a:lnTo>
                <a:lnTo>
                  <a:pt x="84" y="8"/>
                </a:lnTo>
                <a:lnTo>
                  <a:pt x="82" y="8"/>
                </a:lnTo>
                <a:lnTo>
                  <a:pt x="80" y="6"/>
                </a:lnTo>
                <a:lnTo>
                  <a:pt x="78" y="4"/>
                </a:lnTo>
                <a:lnTo>
                  <a:pt x="76" y="4"/>
                </a:lnTo>
                <a:lnTo>
                  <a:pt x="74" y="2"/>
                </a:lnTo>
                <a:lnTo>
                  <a:pt x="72" y="2"/>
                </a:lnTo>
                <a:lnTo>
                  <a:pt x="72" y="2"/>
                </a:lnTo>
                <a:lnTo>
                  <a:pt x="72" y="2"/>
                </a:lnTo>
                <a:lnTo>
                  <a:pt x="70" y="2"/>
                </a:lnTo>
                <a:lnTo>
                  <a:pt x="70" y="4"/>
                </a:lnTo>
                <a:lnTo>
                  <a:pt x="70" y="4"/>
                </a:lnTo>
                <a:lnTo>
                  <a:pt x="68" y="6"/>
                </a:lnTo>
                <a:lnTo>
                  <a:pt x="68" y="6"/>
                </a:lnTo>
                <a:lnTo>
                  <a:pt x="68" y="8"/>
                </a:lnTo>
                <a:lnTo>
                  <a:pt x="66" y="10"/>
                </a:lnTo>
                <a:lnTo>
                  <a:pt x="66" y="14"/>
                </a:lnTo>
                <a:lnTo>
                  <a:pt x="66" y="16"/>
                </a:lnTo>
                <a:lnTo>
                  <a:pt x="64" y="20"/>
                </a:lnTo>
                <a:lnTo>
                  <a:pt x="64" y="22"/>
                </a:lnTo>
                <a:lnTo>
                  <a:pt x="64" y="20"/>
                </a:lnTo>
                <a:lnTo>
                  <a:pt x="62" y="20"/>
                </a:lnTo>
                <a:lnTo>
                  <a:pt x="62" y="20"/>
                </a:lnTo>
                <a:lnTo>
                  <a:pt x="60" y="20"/>
                </a:lnTo>
                <a:lnTo>
                  <a:pt x="60" y="20"/>
                </a:lnTo>
                <a:lnTo>
                  <a:pt x="58" y="20"/>
                </a:lnTo>
                <a:lnTo>
                  <a:pt x="58" y="22"/>
                </a:lnTo>
                <a:lnTo>
                  <a:pt x="58" y="22"/>
                </a:lnTo>
                <a:lnTo>
                  <a:pt x="56" y="24"/>
                </a:lnTo>
                <a:lnTo>
                  <a:pt x="56" y="26"/>
                </a:lnTo>
                <a:lnTo>
                  <a:pt x="54" y="28"/>
                </a:lnTo>
                <a:lnTo>
                  <a:pt x="52" y="30"/>
                </a:lnTo>
                <a:lnTo>
                  <a:pt x="52" y="34"/>
                </a:lnTo>
                <a:lnTo>
                  <a:pt x="52" y="36"/>
                </a:lnTo>
                <a:lnTo>
                  <a:pt x="52" y="38"/>
                </a:lnTo>
                <a:lnTo>
                  <a:pt x="52" y="40"/>
                </a:lnTo>
                <a:lnTo>
                  <a:pt x="52" y="40"/>
                </a:lnTo>
                <a:lnTo>
                  <a:pt x="52" y="40"/>
                </a:lnTo>
                <a:lnTo>
                  <a:pt x="52" y="42"/>
                </a:lnTo>
                <a:lnTo>
                  <a:pt x="54" y="42"/>
                </a:lnTo>
                <a:lnTo>
                  <a:pt x="56" y="44"/>
                </a:lnTo>
                <a:lnTo>
                  <a:pt x="56" y="46"/>
                </a:lnTo>
                <a:lnTo>
                  <a:pt x="58" y="48"/>
                </a:lnTo>
                <a:lnTo>
                  <a:pt x="58" y="48"/>
                </a:lnTo>
                <a:lnTo>
                  <a:pt x="58" y="48"/>
                </a:lnTo>
                <a:lnTo>
                  <a:pt x="58" y="50"/>
                </a:lnTo>
                <a:lnTo>
                  <a:pt x="58" y="50"/>
                </a:lnTo>
                <a:lnTo>
                  <a:pt x="58" y="50"/>
                </a:lnTo>
                <a:lnTo>
                  <a:pt x="58" y="52"/>
                </a:lnTo>
                <a:lnTo>
                  <a:pt x="56" y="52"/>
                </a:lnTo>
                <a:lnTo>
                  <a:pt x="56" y="52"/>
                </a:lnTo>
                <a:lnTo>
                  <a:pt x="54" y="52"/>
                </a:lnTo>
                <a:lnTo>
                  <a:pt x="52" y="54"/>
                </a:lnTo>
                <a:lnTo>
                  <a:pt x="50" y="54"/>
                </a:lnTo>
                <a:lnTo>
                  <a:pt x="46" y="54"/>
                </a:lnTo>
                <a:lnTo>
                  <a:pt x="44" y="56"/>
                </a:lnTo>
                <a:lnTo>
                  <a:pt x="42" y="56"/>
                </a:lnTo>
                <a:lnTo>
                  <a:pt x="40" y="56"/>
                </a:lnTo>
                <a:lnTo>
                  <a:pt x="40" y="56"/>
                </a:lnTo>
                <a:lnTo>
                  <a:pt x="38" y="58"/>
                </a:lnTo>
                <a:lnTo>
                  <a:pt x="38" y="58"/>
                </a:lnTo>
                <a:lnTo>
                  <a:pt x="38" y="58"/>
                </a:lnTo>
                <a:lnTo>
                  <a:pt x="38" y="60"/>
                </a:lnTo>
                <a:lnTo>
                  <a:pt x="38" y="62"/>
                </a:lnTo>
                <a:lnTo>
                  <a:pt x="38" y="64"/>
                </a:lnTo>
                <a:lnTo>
                  <a:pt x="38" y="66"/>
                </a:lnTo>
                <a:lnTo>
                  <a:pt x="36" y="66"/>
                </a:lnTo>
                <a:lnTo>
                  <a:pt x="36" y="68"/>
                </a:lnTo>
                <a:lnTo>
                  <a:pt x="36" y="68"/>
                </a:lnTo>
                <a:lnTo>
                  <a:pt x="36" y="68"/>
                </a:lnTo>
                <a:lnTo>
                  <a:pt x="36" y="68"/>
                </a:lnTo>
                <a:lnTo>
                  <a:pt x="34" y="70"/>
                </a:lnTo>
                <a:lnTo>
                  <a:pt x="34" y="70"/>
                </a:lnTo>
                <a:lnTo>
                  <a:pt x="32" y="70"/>
                </a:lnTo>
                <a:lnTo>
                  <a:pt x="32" y="70"/>
                </a:lnTo>
                <a:lnTo>
                  <a:pt x="28" y="70"/>
                </a:lnTo>
                <a:lnTo>
                  <a:pt x="26" y="68"/>
                </a:lnTo>
                <a:lnTo>
                  <a:pt x="22" y="68"/>
                </a:lnTo>
                <a:lnTo>
                  <a:pt x="20" y="66"/>
                </a:lnTo>
                <a:lnTo>
                  <a:pt x="18" y="66"/>
                </a:lnTo>
                <a:lnTo>
                  <a:pt x="18" y="66"/>
                </a:lnTo>
                <a:lnTo>
                  <a:pt x="14" y="68"/>
                </a:lnTo>
                <a:lnTo>
                  <a:pt x="10" y="68"/>
                </a:lnTo>
                <a:lnTo>
                  <a:pt x="8" y="68"/>
                </a:lnTo>
                <a:lnTo>
                  <a:pt x="6" y="70"/>
                </a:lnTo>
                <a:lnTo>
                  <a:pt x="4" y="70"/>
                </a:lnTo>
                <a:lnTo>
                  <a:pt x="4" y="70"/>
                </a:lnTo>
                <a:lnTo>
                  <a:pt x="2" y="72"/>
                </a:lnTo>
                <a:lnTo>
                  <a:pt x="2" y="72"/>
                </a:lnTo>
                <a:lnTo>
                  <a:pt x="2" y="72"/>
                </a:lnTo>
                <a:lnTo>
                  <a:pt x="2" y="74"/>
                </a:lnTo>
                <a:lnTo>
                  <a:pt x="0" y="74"/>
                </a:lnTo>
                <a:lnTo>
                  <a:pt x="0" y="76"/>
                </a:lnTo>
                <a:lnTo>
                  <a:pt x="2" y="78"/>
                </a:lnTo>
                <a:lnTo>
                  <a:pt x="2" y="80"/>
                </a:lnTo>
                <a:lnTo>
                  <a:pt x="2" y="84"/>
                </a:lnTo>
                <a:lnTo>
                  <a:pt x="4" y="86"/>
                </a:lnTo>
                <a:lnTo>
                  <a:pt x="2" y="88"/>
                </a:lnTo>
                <a:lnTo>
                  <a:pt x="2" y="92"/>
                </a:lnTo>
                <a:lnTo>
                  <a:pt x="2" y="94"/>
                </a:lnTo>
                <a:lnTo>
                  <a:pt x="2" y="98"/>
                </a:lnTo>
                <a:lnTo>
                  <a:pt x="2" y="100"/>
                </a:lnTo>
                <a:lnTo>
                  <a:pt x="2" y="102"/>
                </a:lnTo>
                <a:lnTo>
                  <a:pt x="2" y="104"/>
                </a:lnTo>
                <a:lnTo>
                  <a:pt x="2" y="104"/>
                </a:lnTo>
                <a:lnTo>
                  <a:pt x="2" y="106"/>
                </a:lnTo>
                <a:lnTo>
                  <a:pt x="4" y="106"/>
                </a:lnTo>
                <a:lnTo>
                  <a:pt x="4" y="106"/>
                </a:lnTo>
                <a:lnTo>
                  <a:pt x="4" y="106"/>
                </a:lnTo>
                <a:lnTo>
                  <a:pt x="6" y="106"/>
                </a:lnTo>
                <a:lnTo>
                  <a:pt x="6" y="106"/>
                </a:lnTo>
                <a:lnTo>
                  <a:pt x="8" y="106"/>
                </a:lnTo>
                <a:lnTo>
                  <a:pt x="10" y="106"/>
                </a:lnTo>
                <a:lnTo>
                  <a:pt x="10" y="106"/>
                </a:lnTo>
                <a:lnTo>
                  <a:pt x="12" y="106"/>
                </a:lnTo>
                <a:lnTo>
                  <a:pt x="12" y="106"/>
                </a:lnTo>
                <a:lnTo>
                  <a:pt x="12" y="106"/>
                </a:lnTo>
                <a:lnTo>
                  <a:pt x="12" y="108"/>
                </a:lnTo>
                <a:lnTo>
                  <a:pt x="14" y="108"/>
                </a:lnTo>
                <a:lnTo>
                  <a:pt x="14" y="110"/>
                </a:lnTo>
                <a:lnTo>
                  <a:pt x="14" y="110"/>
                </a:lnTo>
                <a:lnTo>
                  <a:pt x="14" y="112"/>
                </a:lnTo>
                <a:lnTo>
                  <a:pt x="14" y="116"/>
                </a:lnTo>
                <a:lnTo>
                  <a:pt x="14" y="118"/>
                </a:lnTo>
                <a:lnTo>
                  <a:pt x="14" y="120"/>
                </a:lnTo>
                <a:lnTo>
                  <a:pt x="12" y="1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0" name="Freeform 313"/>
          <p:cNvSpPr>
            <a:spLocks/>
          </p:cNvSpPr>
          <p:nvPr/>
        </p:nvSpPr>
        <p:spPr bwMode="auto">
          <a:xfrm>
            <a:off x="4400849" y="3094272"/>
            <a:ext cx="34642" cy="31177"/>
          </a:xfrm>
          <a:custGeom>
            <a:avLst/>
            <a:gdLst>
              <a:gd name="T0" fmla="*/ 20 w 20"/>
              <a:gd name="T1" fmla="*/ 18 h 18"/>
              <a:gd name="T2" fmla="*/ 0 w 20"/>
              <a:gd name="T3" fmla="*/ 18 h 18"/>
              <a:gd name="T4" fmla="*/ 0 w 20"/>
              <a:gd name="T5" fmla="*/ 16 h 18"/>
              <a:gd name="T6" fmla="*/ 0 w 20"/>
              <a:gd name="T7" fmla="*/ 12 h 18"/>
              <a:gd name="T8" fmla="*/ 2 w 20"/>
              <a:gd name="T9" fmla="*/ 12 h 18"/>
              <a:gd name="T10" fmla="*/ 2 w 20"/>
              <a:gd name="T11" fmla="*/ 10 h 18"/>
              <a:gd name="T12" fmla="*/ 2 w 20"/>
              <a:gd name="T13" fmla="*/ 10 h 18"/>
              <a:gd name="T14" fmla="*/ 4 w 20"/>
              <a:gd name="T15" fmla="*/ 8 h 18"/>
              <a:gd name="T16" fmla="*/ 6 w 20"/>
              <a:gd name="T17" fmla="*/ 4 h 18"/>
              <a:gd name="T18" fmla="*/ 10 w 20"/>
              <a:gd name="T19" fmla="*/ 0 h 18"/>
              <a:gd name="T20" fmla="*/ 10 w 20"/>
              <a:gd name="T21" fmla="*/ 2 h 18"/>
              <a:gd name="T22" fmla="*/ 10 w 20"/>
              <a:gd name="T23" fmla="*/ 4 h 18"/>
              <a:gd name="T24" fmla="*/ 10 w 20"/>
              <a:gd name="T25" fmla="*/ 6 h 18"/>
              <a:gd name="T26" fmla="*/ 8 w 20"/>
              <a:gd name="T27" fmla="*/ 8 h 18"/>
              <a:gd name="T28" fmla="*/ 8 w 20"/>
              <a:gd name="T29" fmla="*/ 10 h 18"/>
              <a:gd name="T30" fmla="*/ 8 w 20"/>
              <a:gd name="T31" fmla="*/ 10 h 18"/>
              <a:gd name="T32" fmla="*/ 10 w 20"/>
              <a:gd name="T33" fmla="*/ 10 h 18"/>
              <a:gd name="T34" fmla="*/ 10 w 20"/>
              <a:gd name="T35" fmla="*/ 12 h 18"/>
              <a:gd name="T36" fmla="*/ 10 w 20"/>
              <a:gd name="T37" fmla="*/ 12 h 18"/>
              <a:gd name="T38" fmla="*/ 12 w 20"/>
              <a:gd name="T39" fmla="*/ 12 h 18"/>
              <a:gd name="T40" fmla="*/ 12 w 20"/>
              <a:gd name="T41" fmla="*/ 14 h 18"/>
              <a:gd name="T42" fmla="*/ 14 w 20"/>
              <a:gd name="T43" fmla="*/ 14 h 18"/>
              <a:gd name="T44" fmla="*/ 18 w 20"/>
              <a:gd name="T45" fmla="*/ 16 h 18"/>
              <a:gd name="T46" fmla="*/ 20 w 2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8">
                <a:moveTo>
                  <a:pt x="20" y="18"/>
                </a:moveTo>
                <a:lnTo>
                  <a:pt x="0" y="18"/>
                </a:lnTo>
                <a:lnTo>
                  <a:pt x="0" y="16"/>
                </a:lnTo>
                <a:lnTo>
                  <a:pt x="0" y="12"/>
                </a:lnTo>
                <a:lnTo>
                  <a:pt x="2" y="12"/>
                </a:lnTo>
                <a:lnTo>
                  <a:pt x="2" y="10"/>
                </a:lnTo>
                <a:lnTo>
                  <a:pt x="2" y="10"/>
                </a:lnTo>
                <a:lnTo>
                  <a:pt x="4" y="8"/>
                </a:lnTo>
                <a:lnTo>
                  <a:pt x="6" y="4"/>
                </a:lnTo>
                <a:lnTo>
                  <a:pt x="10" y="0"/>
                </a:lnTo>
                <a:lnTo>
                  <a:pt x="10" y="2"/>
                </a:lnTo>
                <a:lnTo>
                  <a:pt x="10" y="4"/>
                </a:lnTo>
                <a:lnTo>
                  <a:pt x="10" y="6"/>
                </a:lnTo>
                <a:lnTo>
                  <a:pt x="8" y="8"/>
                </a:lnTo>
                <a:lnTo>
                  <a:pt x="8" y="10"/>
                </a:lnTo>
                <a:lnTo>
                  <a:pt x="8" y="10"/>
                </a:lnTo>
                <a:lnTo>
                  <a:pt x="10" y="10"/>
                </a:lnTo>
                <a:lnTo>
                  <a:pt x="10" y="12"/>
                </a:lnTo>
                <a:lnTo>
                  <a:pt x="10" y="12"/>
                </a:lnTo>
                <a:lnTo>
                  <a:pt x="12" y="12"/>
                </a:lnTo>
                <a:lnTo>
                  <a:pt x="12" y="14"/>
                </a:lnTo>
                <a:lnTo>
                  <a:pt x="14" y="14"/>
                </a:lnTo>
                <a:lnTo>
                  <a:pt x="18" y="16"/>
                </a:lnTo>
                <a:lnTo>
                  <a:pt x="20" y="1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1" name="Freeform 314"/>
          <p:cNvSpPr>
            <a:spLocks/>
          </p:cNvSpPr>
          <p:nvPr/>
        </p:nvSpPr>
        <p:spPr bwMode="auto">
          <a:xfrm>
            <a:off x="4400849" y="3094272"/>
            <a:ext cx="34642" cy="31177"/>
          </a:xfrm>
          <a:custGeom>
            <a:avLst/>
            <a:gdLst>
              <a:gd name="T0" fmla="*/ 20 w 20"/>
              <a:gd name="T1" fmla="*/ 18 h 18"/>
              <a:gd name="T2" fmla="*/ 0 w 20"/>
              <a:gd name="T3" fmla="*/ 18 h 18"/>
              <a:gd name="T4" fmla="*/ 0 w 20"/>
              <a:gd name="T5" fmla="*/ 16 h 18"/>
              <a:gd name="T6" fmla="*/ 0 w 20"/>
              <a:gd name="T7" fmla="*/ 12 h 18"/>
              <a:gd name="T8" fmla="*/ 2 w 20"/>
              <a:gd name="T9" fmla="*/ 12 h 18"/>
              <a:gd name="T10" fmla="*/ 2 w 20"/>
              <a:gd name="T11" fmla="*/ 10 h 18"/>
              <a:gd name="T12" fmla="*/ 2 w 20"/>
              <a:gd name="T13" fmla="*/ 10 h 18"/>
              <a:gd name="T14" fmla="*/ 4 w 20"/>
              <a:gd name="T15" fmla="*/ 8 h 18"/>
              <a:gd name="T16" fmla="*/ 6 w 20"/>
              <a:gd name="T17" fmla="*/ 4 h 18"/>
              <a:gd name="T18" fmla="*/ 10 w 20"/>
              <a:gd name="T19" fmla="*/ 0 h 18"/>
              <a:gd name="T20" fmla="*/ 10 w 20"/>
              <a:gd name="T21" fmla="*/ 2 h 18"/>
              <a:gd name="T22" fmla="*/ 10 w 20"/>
              <a:gd name="T23" fmla="*/ 4 h 18"/>
              <a:gd name="T24" fmla="*/ 10 w 20"/>
              <a:gd name="T25" fmla="*/ 6 h 18"/>
              <a:gd name="T26" fmla="*/ 8 w 20"/>
              <a:gd name="T27" fmla="*/ 8 h 18"/>
              <a:gd name="T28" fmla="*/ 8 w 20"/>
              <a:gd name="T29" fmla="*/ 10 h 18"/>
              <a:gd name="T30" fmla="*/ 8 w 20"/>
              <a:gd name="T31" fmla="*/ 10 h 18"/>
              <a:gd name="T32" fmla="*/ 10 w 20"/>
              <a:gd name="T33" fmla="*/ 10 h 18"/>
              <a:gd name="T34" fmla="*/ 10 w 20"/>
              <a:gd name="T35" fmla="*/ 12 h 18"/>
              <a:gd name="T36" fmla="*/ 10 w 20"/>
              <a:gd name="T37" fmla="*/ 12 h 18"/>
              <a:gd name="T38" fmla="*/ 12 w 20"/>
              <a:gd name="T39" fmla="*/ 12 h 18"/>
              <a:gd name="T40" fmla="*/ 12 w 20"/>
              <a:gd name="T41" fmla="*/ 14 h 18"/>
              <a:gd name="T42" fmla="*/ 14 w 20"/>
              <a:gd name="T43" fmla="*/ 14 h 18"/>
              <a:gd name="T44" fmla="*/ 18 w 20"/>
              <a:gd name="T45" fmla="*/ 16 h 18"/>
              <a:gd name="T46" fmla="*/ 20 w 2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8">
                <a:moveTo>
                  <a:pt x="20" y="18"/>
                </a:moveTo>
                <a:lnTo>
                  <a:pt x="0" y="18"/>
                </a:lnTo>
                <a:lnTo>
                  <a:pt x="0" y="16"/>
                </a:lnTo>
                <a:lnTo>
                  <a:pt x="0" y="12"/>
                </a:lnTo>
                <a:lnTo>
                  <a:pt x="2" y="12"/>
                </a:lnTo>
                <a:lnTo>
                  <a:pt x="2" y="10"/>
                </a:lnTo>
                <a:lnTo>
                  <a:pt x="2" y="10"/>
                </a:lnTo>
                <a:lnTo>
                  <a:pt x="4" y="8"/>
                </a:lnTo>
                <a:lnTo>
                  <a:pt x="6" y="4"/>
                </a:lnTo>
                <a:lnTo>
                  <a:pt x="10" y="0"/>
                </a:lnTo>
                <a:lnTo>
                  <a:pt x="10" y="2"/>
                </a:lnTo>
                <a:lnTo>
                  <a:pt x="10" y="4"/>
                </a:lnTo>
                <a:lnTo>
                  <a:pt x="10" y="6"/>
                </a:lnTo>
                <a:lnTo>
                  <a:pt x="8" y="8"/>
                </a:lnTo>
                <a:lnTo>
                  <a:pt x="8" y="10"/>
                </a:lnTo>
                <a:lnTo>
                  <a:pt x="8" y="10"/>
                </a:lnTo>
                <a:lnTo>
                  <a:pt x="10" y="10"/>
                </a:lnTo>
                <a:lnTo>
                  <a:pt x="10" y="12"/>
                </a:lnTo>
                <a:lnTo>
                  <a:pt x="10" y="12"/>
                </a:lnTo>
                <a:lnTo>
                  <a:pt x="12" y="12"/>
                </a:lnTo>
                <a:lnTo>
                  <a:pt x="12" y="14"/>
                </a:lnTo>
                <a:lnTo>
                  <a:pt x="14" y="14"/>
                </a:lnTo>
                <a:lnTo>
                  <a:pt x="18" y="16"/>
                </a:lnTo>
                <a:lnTo>
                  <a:pt x="20" y="1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2" name="Freeform 315"/>
          <p:cNvSpPr>
            <a:spLocks/>
          </p:cNvSpPr>
          <p:nvPr/>
        </p:nvSpPr>
        <p:spPr bwMode="auto">
          <a:xfrm>
            <a:off x="4542880" y="3070023"/>
            <a:ext cx="180136" cy="100460"/>
          </a:xfrm>
          <a:custGeom>
            <a:avLst/>
            <a:gdLst>
              <a:gd name="T0" fmla="*/ 0 w 104"/>
              <a:gd name="T1" fmla="*/ 16 h 58"/>
              <a:gd name="T2" fmla="*/ 0 w 104"/>
              <a:gd name="T3" fmla="*/ 14 h 58"/>
              <a:gd name="T4" fmla="*/ 2 w 104"/>
              <a:gd name="T5" fmla="*/ 12 h 58"/>
              <a:gd name="T6" fmla="*/ 4 w 104"/>
              <a:gd name="T7" fmla="*/ 10 h 58"/>
              <a:gd name="T8" fmla="*/ 10 w 104"/>
              <a:gd name="T9" fmla="*/ 8 h 58"/>
              <a:gd name="T10" fmla="*/ 16 w 104"/>
              <a:gd name="T11" fmla="*/ 4 h 58"/>
              <a:gd name="T12" fmla="*/ 24 w 104"/>
              <a:gd name="T13" fmla="*/ 4 h 58"/>
              <a:gd name="T14" fmla="*/ 34 w 104"/>
              <a:gd name="T15" fmla="*/ 0 h 58"/>
              <a:gd name="T16" fmla="*/ 44 w 104"/>
              <a:gd name="T17" fmla="*/ 4 h 58"/>
              <a:gd name="T18" fmla="*/ 52 w 104"/>
              <a:gd name="T19" fmla="*/ 8 h 58"/>
              <a:gd name="T20" fmla="*/ 56 w 104"/>
              <a:gd name="T21" fmla="*/ 10 h 58"/>
              <a:gd name="T22" fmla="*/ 70 w 104"/>
              <a:gd name="T23" fmla="*/ 14 h 58"/>
              <a:gd name="T24" fmla="*/ 84 w 104"/>
              <a:gd name="T25" fmla="*/ 20 h 58"/>
              <a:gd name="T26" fmla="*/ 92 w 104"/>
              <a:gd name="T27" fmla="*/ 22 h 58"/>
              <a:gd name="T28" fmla="*/ 104 w 104"/>
              <a:gd name="T29" fmla="*/ 30 h 58"/>
              <a:gd name="T30" fmla="*/ 92 w 104"/>
              <a:gd name="T31" fmla="*/ 36 h 58"/>
              <a:gd name="T32" fmla="*/ 82 w 104"/>
              <a:gd name="T33" fmla="*/ 42 h 58"/>
              <a:gd name="T34" fmla="*/ 76 w 104"/>
              <a:gd name="T35" fmla="*/ 48 h 58"/>
              <a:gd name="T36" fmla="*/ 74 w 104"/>
              <a:gd name="T37" fmla="*/ 50 h 58"/>
              <a:gd name="T38" fmla="*/ 66 w 104"/>
              <a:gd name="T39" fmla="*/ 58 h 58"/>
              <a:gd name="T40" fmla="*/ 62 w 104"/>
              <a:gd name="T41" fmla="*/ 56 h 58"/>
              <a:gd name="T42" fmla="*/ 60 w 104"/>
              <a:gd name="T43" fmla="*/ 54 h 58"/>
              <a:gd name="T44" fmla="*/ 58 w 104"/>
              <a:gd name="T45" fmla="*/ 54 h 58"/>
              <a:gd name="T46" fmla="*/ 58 w 104"/>
              <a:gd name="T47" fmla="*/ 52 h 58"/>
              <a:gd name="T48" fmla="*/ 58 w 104"/>
              <a:gd name="T49" fmla="*/ 50 h 58"/>
              <a:gd name="T50" fmla="*/ 58 w 104"/>
              <a:gd name="T51" fmla="*/ 48 h 58"/>
              <a:gd name="T52" fmla="*/ 58 w 104"/>
              <a:gd name="T53" fmla="*/ 46 h 58"/>
              <a:gd name="T54" fmla="*/ 58 w 104"/>
              <a:gd name="T55" fmla="*/ 44 h 58"/>
              <a:gd name="T56" fmla="*/ 58 w 104"/>
              <a:gd name="T57" fmla="*/ 42 h 58"/>
              <a:gd name="T58" fmla="*/ 56 w 104"/>
              <a:gd name="T59" fmla="*/ 42 h 58"/>
              <a:gd name="T60" fmla="*/ 52 w 104"/>
              <a:gd name="T61" fmla="*/ 42 h 58"/>
              <a:gd name="T62" fmla="*/ 50 w 104"/>
              <a:gd name="T63" fmla="*/ 42 h 58"/>
              <a:gd name="T64" fmla="*/ 46 w 104"/>
              <a:gd name="T65" fmla="*/ 42 h 58"/>
              <a:gd name="T66" fmla="*/ 46 w 104"/>
              <a:gd name="T67" fmla="*/ 42 h 58"/>
              <a:gd name="T68" fmla="*/ 44 w 104"/>
              <a:gd name="T69" fmla="*/ 44 h 58"/>
              <a:gd name="T70" fmla="*/ 44 w 104"/>
              <a:gd name="T71" fmla="*/ 48 h 58"/>
              <a:gd name="T72" fmla="*/ 44 w 104"/>
              <a:gd name="T73" fmla="*/ 50 h 58"/>
              <a:gd name="T74" fmla="*/ 42 w 104"/>
              <a:gd name="T75" fmla="*/ 50 h 58"/>
              <a:gd name="T76" fmla="*/ 40 w 104"/>
              <a:gd name="T77" fmla="*/ 52 h 58"/>
              <a:gd name="T78" fmla="*/ 36 w 104"/>
              <a:gd name="T79" fmla="*/ 52 h 58"/>
              <a:gd name="T80" fmla="*/ 34 w 104"/>
              <a:gd name="T81" fmla="*/ 52 h 58"/>
              <a:gd name="T82" fmla="*/ 32 w 104"/>
              <a:gd name="T83" fmla="*/ 52 h 58"/>
              <a:gd name="T84" fmla="*/ 30 w 104"/>
              <a:gd name="T85" fmla="*/ 50 h 58"/>
              <a:gd name="T86" fmla="*/ 26 w 104"/>
              <a:gd name="T87" fmla="*/ 46 h 58"/>
              <a:gd name="T88" fmla="*/ 22 w 104"/>
              <a:gd name="T89" fmla="*/ 42 h 58"/>
              <a:gd name="T90" fmla="*/ 14 w 104"/>
              <a:gd name="T91" fmla="*/ 36 h 58"/>
              <a:gd name="T92" fmla="*/ 8 w 104"/>
              <a:gd name="T93" fmla="*/ 30 h 58"/>
              <a:gd name="T94" fmla="*/ 4 w 104"/>
              <a:gd name="T95" fmla="*/ 26 h 58"/>
              <a:gd name="T96" fmla="*/ 0 w 104"/>
              <a:gd name="T97" fmla="*/ 22 h 58"/>
              <a:gd name="T98" fmla="*/ 0 w 104"/>
              <a:gd name="T99" fmla="*/ 18 h 58"/>
              <a:gd name="T100" fmla="*/ 0 w 104"/>
              <a:gd name="T101"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58">
                <a:moveTo>
                  <a:pt x="0" y="16"/>
                </a:moveTo>
                <a:lnTo>
                  <a:pt x="0" y="16"/>
                </a:lnTo>
                <a:lnTo>
                  <a:pt x="0" y="14"/>
                </a:lnTo>
                <a:lnTo>
                  <a:pt x="0" y="14"/>
                </a:lnTo>
                <a:lnTo>
                  <a:pt x="0" y="12"/>
                </a:lnTo>
                <a:lnTo>
                  <a:pt x="2" y="12"/>
                </a:lnTo>
                <a:lnTo>
                  <a:pt x="2" y="12"/>
                </a:lnTo>
                <a:lnTo>
                  <a:pt x="4" y="10"/>
                </a:lnTo>
                <a:lnTo>
                  <a:pt x="6" y="8"/>
                </a:lnTo>
                <a:lnTo>
                  <a:pt x="10" y="8"/>
                </a:lnTo>
                <a:lnTo>
                  <a:pt x="14" y="6"/>
                </a:lnTo>
                <a:lnTo>
                  <a:pt x="16" y="4"/>
                </a:lnTo>
                <a:lnTo>
                  <a:pt x="20" y="4"/>
                </a:lnTo>
                <a:lnTo>
                  <a:pt x="24" y="4"/>
                </a:lnTo>
                <a:lnTo>
                  <a:pt x="28" y="2"/>
                </a:lnTo>
                <a:lnTo>
                  <a:pt x="34" y="0"/>
                </a:lnTo>
                <a:lnTo>
                  <a:pt x="40" y="0"/>
                </a:lnTo>
                <a:lnTo>
                  <a:pt x="44" y="4"/>
                </a:lnTo>
                <a:lnTo>
                  <a:pt x="50" y="6"/>
                </a:lnTo>
                <a:lnTo>
                  <a:pt x="52" y="8"/>
                </a:lnTo>
                <a:lnTo>
                  <a:pt x="54" y="8"/>
                </a:lnTo>
                <a:lnTo>
                  <a:pt x="56" y="10"/>
                </a:lnTo>
                <a:lnTo>
                  <a:pt x="60" y="12"/>
                </a:lnTo>
                <a:lnTo>
                  <a:pt x="70" y="14"/>
                </a:lnTo>
                <a:lnTo>
                  <a:pt x="80" y="18"/>
                </a:lnTo>
                <a:lnTo>
                  <a:pt x="84" y="20"/>
                </a:lnTo>
                <a:lnTo>
                  <a:pt x="88" y="20"/>
                </a:lnTo>
                <a:lnTo>
                  <a:pt x="92" y="22"/>
                </a:lnTo>
                <a:lnTo>
                  <a:pt x="96" y="26"/>
                </a:lnTo>
                <a:lnTo>
                  <a:pt x="104" y="30"/>
                </a:lnTo>
                <a:lnTo>
                  <a:pt x="100" y="32"/>
                </a:lnTo>
                <a:lnTo>
                  <a:pt x="92" y="36"/>
                </a:lnTo>
                <a:lnTo>
                  <a:pt x="88" y="40"/>
                </a:lnTo>
                <a:lnTo>
                  <a:pt x="82" y="42"/>
                </a:lnTo>
                <a:lnTo>
                  <a:pt x="78" y="46"/>
                </a:lnTo>
                <a:lnTo>
                  <a:pt x="76" y="48"/>
                </a:lnTo>
                <a:lnTo>
                  <a:pt x="74" y="48"/>
                </a:lnTo>
                <a:lnTo>
                  <a:pt x="74" y="50"/>
                </a:lnTo>
                <a:lnTo>
                  <a:pt x="70" y="54"/>
                </a:lnTo>
                <a:lnTo>
                  <a:pt x="66" y="58"/>
                </a:lnTo>
                <a:lnTo>
                  <a:pt x="66" y="58"/>
                </a:lnTo>
                <a:lnTo>
                  <a:pt x="62" y="56"/>
                </a:lnTo>
                <a:lnTo>
                  <a:pt x="60" y="56"/>
                </a:lnTo>
                <a:lnTo>
                  <a:pt x="60" y="54"/>
                </a:lnTo>
                <a:lnTo>
                  <a:pt x="58" y="54"/>
                </a:lnTo>
                <a:lnTo>
                  <a:pt x="58" y="54"/>
                </a:lnTo>
                <a:lnTo>
                  <a:pt x="58" y="52"/>
                </a:lnTo>
                <a:lnTo>
                  <a:pt x="58" y="52"/>
                </a:lnTo>
                <a:lnTo>
                  <a:pt x="58" y="52"/>
                </a:lnTo>
                <a:lnTo>
                  <a:pt x="58" y="50"/>
                </a:lnTo>
                <a:lnTo>
                  <a:pt x="58" y="50"/>
                </a:lnTo>
                <a:lnTo>
                  <a:pt x="58" y="48"/>
                </a:lnTo>
                <a:lnTo>
                  <a:pt x="58" y="46"/>
                </a:lnTo>
                <a:lnTo>
                  <a:pt x="58" y="46"/>
                </a:lnTo>
                <a:lnTo>
                  <a:pt x="60" y="44"/>
                </a:lnTo>
                <a:lnTo>
                  <a:pt x="58" y="44"/>
                </a:lnTo>
                <a:lnTo>
                  <a:pt x="58" y="44"/>
                </a:lnTo>
                <a:lnTo>
                  <a:pt x="58" y="42"/>
                </a:lnTo>
                <a:lnTo>
                  <a:pt x="58" y="42"/>
                </a:lnTo>
                <a:lnTo>
                  <a:pt x="56" y="42"/>
                </a:lnTo>
                <a:lnTo>
                  <a:pt x="54" y="42"/>
                </a:lnTo>
                <a:lnTo>
                  <a:pt x="52" y="42"/>
                </a:lnTo>
                <a:lnTo>
                  <a:pt x="50" y="42"/>
                </a:lnTo>
                <a:lnTo>
                  <a:pt x="50" y="42"/>
                </a:lnTo>
                <a:lnTo>
                  <a:pt x="48" y="42"/>
                </a:lnTo>
                <a:lnTo>
                  <a:pt x="46" y="42"/>
                </a:lnTo>
                <a:lnTo>
                  <a:pt x="46" y="42"/>
                </a:lnTo>
                <a:lnTo>
                  <a:pt x="46" y="42"/>
                </a:lnTo>
                <a:lnTo>
                  <a:pt x="46" y="44"/>
                </a:lnTo>
                <a:lnTo>
                  <a:pt x="44" y="44"/>
                </a:lnTo>
                <a:lnTo>
                  <a:pt x="44" y="46"/>
                </a:lnTo>
                <a:lnTo>
                  <a:pt x="44" y="48"/>
                </a:lnTo>
                <a:lnTo>
                  <a:pt x="44" y="50"/>
                </a:lnTo>
                <a:lnTo>
                  <a:pt x="44" y="50"/>
                </a:lnTo>
                <a:lnTo>
                  <a:pt x="44" y="50"/>
                </a:lnTo>
                <a:lnTo>
                  <a:pt x="42" y="50"/>
                </a:lnTo>
                <a:lnTo>
                  <a:pt x="40" y="52"/>
                </a:lnTo>
                <a:lnTo>
                  <a:pt x="40" y="52"/>
                </a:lnTo>
                <a:lnTo>
                  <a:pt x="38" y="52"/>
                </a:lnTo>
                <a:lnTo>
                  <a:pt x="36" y="52"/>
                </a:lnTo>
                <a:lnTo>
                  <a:pt x="36" y="52"/>
                </a:lnTo>
                <a:lnTo>
                  <a:pt x="34" y="52"/>
                </a:lnTo>
                <a:lnTo>
                  <a:pt x="34" y="52"/>
                </a:lnTo>
                <a:lnTo>
                  <a:pt x="32" y="52"/>
                </a:lnTo>
                <a:lnTo>
                  <a:pt x="32" y="50"/>
                </a:lnTo>
                <a:lnTo>
                  <a:pt x="30" y="50"/>
                </a:lnTo>
                <a:lnTo>
                  <a:pt x="28" y="48"/>
                </a:lnTo>
                <a:lnTo>
                  <a:pt x="26" y="46"/>
                </a:lnTo>
                <a:lnTo>
                  <a:pt x="22" y="42"/>
                </a:lnTo>
                <a:lnTo>
                  <a:pt x="22" y="42"/>
                </a:lnTo>
                <a:lnTo>
                  <a:pt x="18" y="38"/>
                </a:lnTo>
                <a:lnTo>
                  <a:pt x="14" y="36"/>
                </a:lnTo>
                <a:lnTo>
                  <a:pt x="10" y="32"/>
                </a:lnTo>
                <a:lnTo>
                  <a:pt x="8" y="30"/>
                </a:lnTo>
                <a:lnTo>
                  <a:pt x="6" y="28"/>
                </a:lnTo>
                <a:lnTo>
                  <a:pt x="4" y="26"/>
                </a:lnTo>
                <a:lnTo>
                  <a:pt x="2" y="24"/>
                </a:lnTo>
                <a:lnTo>
                  <a:pt x="0" y="22"/>
                </a:lnTo>
                <a:lnTo>
                  <a:pt x="0" y="20"/>
                </a:lnTo>
                <a:lnTo>
                  <a:pt x="0" y="18"/>
                </a:lnTo>
                <a:lnTo>
                  <a:pt x="0" y="18"/>
                </a:lnTo>
                <a:lnTo>
                  <a:pt x="0" y="16"/>
                </a:lnTo>
                <a:lnTo>
                  <a:pt x="0" y="1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3" name="Freeform 316"/>
          <p:cNvSpPr>
            <a:spLocks/>
          </p:cNvSpPr>
          <p:nvPr/>
        </p:nvSpPr>
        <p:spPr bwMode="auto">
          <a:xfrm>
            <a:off x="4542880" y="3070023"/>
            <a:ext cx="180136" cy="100460"/>
          </a:xfrm>
          <a:custGeom>
            <a:avLst/>
            <a:gdLst>
              <a:gd name="T0" fmla="*/ 0 w 104"/>
              <a:gd name="T1" fmla="*/ 16 h 58"/>
              <a:gd name="T2" fmla="*/ 0 w 104"/>
              <a:gd name="T3" fmla="*/ 14 h 58"/>
              <a:gd name="T4" fmla="*/ 2 w 104"/>
              <a:gd name="T5" fmla="*/ 12 h 58"/>
              <a:gd name="T6" fmla="*/ 4 w 104"/>
              <a:gd name="T7" fmla="*/ 10 h 58"/>
              <a:gd name="T8" fmla="*/ 10 w 104"/>
              <a:gd name="T9" fmla="*/ 8 h 58"/>
              <a:gd name="T10" fmla="*/ 16 w 104"/>
              <a:gd name="T11" fmla="*/ 4 h 58"/>
              <a:gd name="T12" fmla="*/ 24 w 104"/>
              <a:gd name="T13" fmla="*/ 4 h 58"/>
              <a:gd name="T14" fmla="*/ 34 w 104"/>
              <a:gd name="T15" fmla="*/ 0 h 58"/>
              <a:gd name="T16" fmla="*/ 44 w 104"/>
              <a:gd name="T17" fmla="*/ 4 h 58"/>
              <a:gd name="T18" fmla="*/ 52 w 104"/>
              <a:gd name="T19" fmla="*/ 8 h 58"/>
              <a:gd name="T20" fmla="*/ 56 w 104"/>
              <a:gd name="T21" fmla="*/ 10 h 58"/>
              <a:gd name="T22" fmla="*/ 70 w 104"/>
              <a:gd name="T23" fmla="*/ 14 h 58"/>
              <a:gd name="T24" fmla="*/ 84 w 104"/>
              <a:gd name="T25" fmla="*/ 20 h 58"/>
              <a:gd name="T26" fmla="*/ 92 w 104"/>
              <a:gd name="T27" fmla="*/ 22 h 58"/>
              <a:gd name="T28" fmla="*/ 104 w 104"/>
              <a:gd name="T29" fmla="*/ 30 h 58"/>
              <a:gd name="T30" fmla="*/ 92 w 104"/>
              <a:gd name="T31" fmla="*/ 36 h 58"/>
              <a:gd name="T32" fmla="*/ 82 w 104"/>
              <a:gd name="T33" fmla="*/ 42 h 58"/>
              <a:gd name="T34" fmla="*/ 76 w 104"/>
              <a:gd name="T35" fmla="*/ 48 h 58"/>
              <a:gd name="T36" fmla="*/ 74 w 104"/>
              <a:gd name="T37" fmla="*/ 50 h 58"/>
              <a:gd name="T38" fmla="*/ 66 w 104"/>
              <a:gd name="T39" fmla="*/ 58 h 58"/>
              <a:gd name="T40" fmla="*/ 62 w 104"/>
              <a:gd name="T41" fmla="*/ 56 h 58"/>
              <a:gd name="T42" fmla="*/ 60 w 104"/>
              <a:gd name="T43" fmla="*/ 54 h 58"/>
              <a:gd name="T44" fmla="*/ 58 w 104"/>
              <a:gd name="T45" fmla="*/ 54 h 58"/>
              <a:gd name="T46" fmla="*/ 58 w 104"/>
              <a:gd name="T47" fmla="*/ 52 h 58"/>
              <a:gd name="T48" fmla="*/ 58 w 104"/>
              <a:gd name="T49" fmla="*/ 50 h 58"/>
              <a:gd name="T50" fmla="*/ 58 w 104"/>
              <a:gd name="T51" fmla="*/ 48 h 58"/>
              <a:gd name="T52" fmla="*/ 58 w 104"/>
              <a:gd name="T53" fmla="*/ 46 h 58"/>
              <a:gd name="T54" fmla="*/ 58 w 104"/>
              <a:gd name="T55" fmla="*/ 44 h 58"/>
              <a:gd name="T56" fmla="*/ 58 w 104"/>
              <a:gd name="T57" fmla="*/ 42 h 58"/>
              <a:gd name="T58" fmla="*/ 56 w 104"/>
              <a:gd name="T59" fmla="*/ 42 h 58"/>
              <a:gd name="T60" fmla="*/ 52 w 104"/>
              <a:gd name="T61" fmla="*/ 42 h 58"/>
              <a:gd name="T62" fmla="*/ 50 w 104"/>
              <a:gd name="T63" fmla="*/ 42 h 58"/>
              <a:gd name="T64" fmla="*/ 46 w 104"/>
              <a:gd name="T65" fmla="*/ 42 h 58"/>
              <a:gd name="T66" fmla="*/ 46 w 104"/>
              <a:gd name="T67" fmla="*/ 42 h 58"/>
              <a:gd name="T68" fmla="*/ 44 w 104"/>
              <a:gd name="T69" fmla="*/ 44 h 58"/>
              <a:gd name="T70" fmla="*/ 44 w 104"/>
              <a:gd name="T71" fmla="*/ 48 h 58"/>
              <a:gd name="T72" fmla="*/ 44 w 104"/>
              <a:gd name="T73" fmla="*/ 50 h 58"/>
              <a:gd name="T74" fmla="*/ 42 w 104"/>
              <a:gd name="T75" fmla="*/ 50 h 58"/>
              <a:gd name="T76" fmla="*/ 40 w 104"/>
              <a:gd name="T77" fmla="*/ 52 h 58"/>
              <a:gd name="T78" fmla="*/ 36 w 104"/>
              <a:gd name="T79" fmla="*/ 52 h 58"/>
              <a:gd name="T80" fmla="*/ 34 w 104"/>
              <a:gd name="T81" fmla="*/ 52 h 58"/>
              <a:gd name="T82" fmla="*/ 32 w 104"/>
              <a:gd name="T83" fmla="*/ 52 h 58"/>
              <a:gd name="T84" fmla="*/ 30 w 104"/>
              <a:gd name="T85" fmla="*/ 50 h 58"/>
              <a:gd name="T86" fmla="*/ 26 w 104"/>
              <a:gd name="T87" fmla="*/ 46 h 58"/>
              <a:gd name="T88" fmla="*/ 22 w 104"/>
              <a:gd name="T89" fmla="*/ 42 h 58"/>
              <a:gd name="T90" fmla="*/ 14 w 104"/>
              <a:gd name="T91" fmla="*/ 36 h 58"/>
              <a:gd name="T92" fmla="*/ 8 w 104"/>
              <a:gd name="T93" fmla="*/ 30 h 58"/>
              <a:gd name="T94" fmla="*/ 4 w 104"/>
              <a:gd name="T95" fmla="*/ 26 h 58"/>
              <a:gd name="T96" fmla="*/ 0 w 104"/>
              <a:gd name="T97" fmla="*/ 22 h 58"/>
              <a:gd name="T98" fmla="*/ 0 w 104"/>
              <a:gd name="T99" fmla="*/ 18 h 58"/>
              <a:gd name="T100" fmla="*/ 0 w 104"/>
              <a:gd name="T101"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58">
                <a:moveTo>
                  <a:pt x="0" y="16"/>
                </a:moveTo>
                <a:lnTo>
                  <a:pt x="0" y="16"/>
                </a:lnTo>
                <a:lnTo>
                  <a:pt x="0" y="14"/>
                </a:lnTo>
                <a:lnTo>
                  <a:pt x="0" y="14"/>
                </a:lnTo>
                <a:lnTo>
                  <a:pt x="0" y="12"/>
                </a:lnTo>
                <a:lnTo>
                  <a:pt x="2" y="12"/>
                </a:lnTo>
                <a:lnTo>
                  <a:pt x="2" y="12"/>
                </a:lnTo>
                <a:lnTo>
                  <a:pt x="4" y="10"/>
                </a:lnTo>
                <a:lnTo>
                  <a:pt x="6" y="8"/>
                </a:lnTo>
                <a:lnTo>
                  <a:pt x="10" y="8"/>
                </a:lnTo>
                <a:lnTo>
                  <a:pt x="14" y="6"/>
                </a:lnTo>
                <a:lnTo>
                  <a:pt x="16" y="4"/>
                </a:lnTo>
                <a:lnTo>
                  <a:pt x="20" y="4"/>
                </a:lnTo>
                <a:lnTo>
                  <a:pt x="24" y="4"/>
                </a:lnTo>
                <a:lnTo>
                  <a:pt x="28" y="2"/>
                </a:lnTo>
                <a:lnTo>
                  <a:pt x="34" y="0"/>
                </a:lnTo>
                <a:lnTo>
                  <a:pt x="40" y="0"/>
                </a:lnTo>
                <a:lnTo>
                  <a:pt x="44" y="4"/>
                </a:lnTo>
                <a:lnTo>
                  <a:pt x="50" y="6"/>
                </a:lnTo>
                <a:lnTo>
                  <a:pt x="52" y="8"/>
                </a:lnTo>
                <a:lnTo>
                  <a:pt x="54" y="8"/>
                </a:lnTo>
                <a:lnTo>
                  <a:pt x="56" y="10"/>
                </a:lnTo>
                <a:lnTo>
                  <a:pt x="60" y="12"/>
                </a:lnTo>
                <a:lnTo>
                  <a:pt x="70" y="14"/>
                </a:lnTo>
                <a:lnTo>
                  <a:pt x="80" y="18"/>
                </a:lnTo>
                <a:lnTo>
                  <a:pt x="84" y="20"/>
                </a:lnTo>
                <a:lnTo>
                  <a:pt x="88" y="20"/>
                </a:lnTo>
                <a:lnTo>
                  <a:pt x="92" y="22"/>
                </a:lnTo>
                <a:lnTo>
                  <a:pt x="96" y="26"/>
                </a:lnTo>
                <a:lnTo>
                  <a:pt x="104" y="30"/>
                </a:lnTo>
                <a:lnTo>
                  <a:pt x="100" y="32"/>
                </a:lnTo>
                <a:lnTo>
                  <a:pt x="92" y="36"/>
                </a:lnTo>
                <a:lnTo>
                  <a:pt x="88" y="40"/>
                </a:lnTo>
                <a:lnTo>
                  <a:pt x="82" y="42"/>
                </a:lnTo>
                <a:lnTo>
                  <a:pt x="78" y="46"/>
                </a:lnTo>
                <a:lnTo>
                  <a:pt x="76" y="48"/>
                </a:lnTo>
                <a:lnTo>
                  <a:pt x="74" y="48"/>
                </a:lnTo>
                <a:lnTo>
                  <a:pt x="74" y="50"/>
                </a:lnTo>
                <a:lnTo>
                  <a:pt x="70" y="54"/>
                </a:lnTo>
                <a:lnTo>
                  <a:pt x="66" y="58"/>
                </a:lnTo>
                <a:lnTo>
                  <a:pt x="66" y="58"/>
                </a:lnTo>
                <a:lnTo>
                  <a:pt x="62" y="56"/>
                </a:lnTo>
                <a:lnTo>
                  <a:pt x="60" y="56"/>
                </a:lnTo>
                <a:lnTo>
                  <a:pt x="60" y="54"/>
                </a:lnTo>
                <a:lnTo>
                  <a:pt x="58" y="54"/>
                </a:lnTo>
                <a:lnTo>
                  <a:pt x="58" y="54"/>
                </a:lnTo>
                <a:lnTo>
                  <a:pt x="58" y="52"/>
                </a:lnTo>
                <a:lnTo>
                  <a:pt x="58" y="52"/>
                </a:lnTo>
                <a:lnTo>
                  <a:pt x="58" y="52"/>
                </a:lnTo>
                <a:lnTo>
                  <a:pt x="58" y="50"/>
                </a:lnTo>
                <a:lnTo>
                  <a:pt x="58" y="50"/>
                </a:lnTo>
                <a:lnTo>
                  <a:pt x="58" y="48"/>
                </a:lnTo>
                <a:lnTo>
                  <a:pt x="58" y="46"/>
                </a:lnTo>
                <a:lnTo>
                  <a:pt x="58" y="46"/>
                </a:lnTo>
                <a:lnTo>
                  <a:pt x="60" y="44"/>
                </a:lnTo>
                <a:lnTo>
                  <a:pt x="58" y="44"/>
                </a:lnTo>
                <a:lnTo>
                  <a:pt x="58" y="44"/>
                </a:lnTo>
                <a:lnTo>
                  <a:pt x="58" y="42"/>
                </a:lnTo>
                <a:lnTo>
                  <a:pt x="58" y="42"/>
                </a:lnTo>
                <a:lnTo>
                  <a:pt x="56" y="42"/>
                </a:lnTo>
                <a:lnTo>
                  <a:pt x="54" y="42"/>
                </a:lnTo>
                <a:lnTo>
                  <a:pt x="52" y="42"/>
                </a:lnTo>
                <a:lnTo>
                  <a:pt x="50" y="42"/>
                </a:lnTo>
                <a:lnTo>
                  <a:pt x="50" y="42"/>
                </a:lnTo>
                <a:lnTo>
                  <a:pt x="48" y="42"/>
                </a:lnTo>
                <a:lnTo>
                  <a:pt x="46" y="42"/>
                </a:lnTo>
                <a:lnTo>
                  <a:pt x="46" y="42"/>
                </a:lnTo>
                <a:lnTo>
                  <a:pt x="46" y="42"/>
                </a:lnTo>
                <a:lnTo>
                  <a:pt x="46" y="44"/>
                </a:lnTo>
                <a:lnTo>
                  <a:pt x="44" y="44"/>
                </a:lnTo>
                <a:lnTo>
                  <a:pt x="44" y="46"/>
                </a:lnTo>
                <a:lnTo>
                  <a:pt x="44" y="48"/>
                </a:lnTo>
                <a:lnTo>
                  <a:pt x="44" y="50"/>
                </a:lnTo>
                <a:lnTo>
                  <a:pt x="44" y="50"/>
                </a:lnTo>
                <a:lnTo>
                  <a:pt x="44" y="50"/>
                </a:lnTo>
                <a:lnTo>
                  <a:pt x="42" y="50"/>
                </a:lnTo>
                <a:lnTo>
                  <a:pt x="40" y="52"/>
                </a:lnTo>
                <a:lnTo>
                  <a:pt x="40" y="52"/>
                </a:lnTo>
                <a:lnTo>
                  <a:pt x="38" y="52"/>
                </a:lnTo>
                <a:lnTo>
                  <a:pt x="36" y="52"/>
                </a:lnTo>
                <a:lnTo>
                  <a:pt x="36" y="52"/>
                </a:lnTo>
                <a:lnTo>
                  <a:pt x="34" y="52"/>
                </a:lnTo>
                <a:lnTo>
                  <a:pt x="34" y="52"/>
                </a:lnTo>
                <a:lnTo>
                  <a:pt x="32" y="52"/>
                </a:lnTo>
                <a:lnTo>
                  <a:pt x="32" y="50"/>
                </a:lnTo>
                <a:lnTo>
                  <a:pt x="30" y="50"/>
                </a:lnTo>
                <a:lnTo>
                  <a:pt x="28" y="48"/>
                </a:lnTo>
                <a:lnTo>
                  <a:pt x="26" y="46"/>
                </a:lnTo>
                <a:lnTo>
                  <a:pt x="22" y="42"/>
                </a:lnTo>
                <a:lnTo>
                  <a:pt x="22" y="42"/>
                </a:lnTo>
                <a:lnTo>
                  <a:pt x="18" y="38"/>
                </a:lnTo>
                <a:lnTo>
                  <a:pt x="14" y="36"/>
                </a:lnTo>
                <a:lnTo>
                  <a:pt x="10" y="32"/>
                </a:lnTo>
                <a:lnTo>
                  <a:pt x="8" y="30"/>
                </a:lnTo>
                <a:lnTo>
                  <a:pt x="6" y="28"/>
                </a:lnTo>
                <a:lnTo>
                  <a:pt x="4" y="26"/>
                </a:lnTo>
                <a:lnTo>
                  <a:pt x="2" y="24"/>
                </a:lnTo>
                <a:lnTo>
                  <a:pt x="0" y="22"/>
                </a:lnTo>
                <a:lnTo>
                  <a:pt x="0" y="20"/>
                </a:lnTo>
                <a:lnTo>
                  <a:pt x="0" y="18"/>
                </a:lnTo>
                <a:lnTo>
                  <a:pt x="0" y="18"/>
                </a:lnTo>
                <a:lnTo>
                  <a:pt x="0" y="16"/>
                </a:lnTo>
                <a:lnTo>
                  <a:pt x="0" y="1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4" name="Freeform 317"/>
          <p:cNvSpPr>
            <a:spLocks/>
          </p:cNvSpPr>
          <p:nvPr/>
        </p:nvSpPr>
        <p:spPr bwMode="auto">
          <a:xfrm>
            <a:off x="4657196" y="3115057"/>
            <a:ext cx="148958" cy="72747"/>
          </a:xfrm>
          <a:custGeom>
            <a:avLst/>
            <a:gdLst>
              <a:gd name="T0" fmla="*/ 38 w 86"/>
              <a:gd name="T1" fmla="*/ 4 h 42"/>
              <a:gd name="T2" fmla="*/ 86 w 86"/>
              <a:gd name="T3" fmla="*/ 0 h 42"/>
              <a:gd name="T4" fmla="*/ 80 w 86"/>
              <a:gd name="T5" fmla="*/ 42 h 42"/>
              <a:gd name="T6" fmla="*/ 76 w 86"/>
              <a:gd name="T7" fmla="*/ 38 h 42"/>
              <a:gd name="T8" fmla="*/ 72 w 86"/>
              <a:gd name="T9" fmla="*/ 36 h 42"/>
              <a:gd name="T10" fmla="*/ 70 w 86"/>
              <a:gd name="T11" fmla="*/ 34 h 42"/>
              <a:gd name="T12" fmla="*/ 70 w 86"/>
              <a:gd name="T13" fmla="*/ 32 h 42"/>
              <a:gd name="T14" fmla="*/ 68 w 86"/>
              <a:gd name="T15" fmla="*/ 32 h 42"/>
              <a:gd name="T16" fmla="*/ 66 w 86"/>
              <a:gd name="T17" fmla="*/ 32 h 42"/>
              <a:gd name="T18" fmla="*/ 64 w 86"/>
              <a:gd name="T19" fmla="*/ 30 h 42"/>
              <a:gd name="T20" fmla="*/ 62 w 86"/>
              <a:gd name="T21" fmla="*/ 30 h 42"/>
              <a:gd name="T22" fmla="*/ 60 w 86"/>
              <a:gd name="T23" fmla="*/ 30 h 42"/>
              <a:gd name="T24" fmla="*/ 58 w 86"/>
              <a:gd name="T25" fmla="*/ 30 h 42"/>
              <a:gd name="T26" fmla="*/ 56 w 86"/>
              <a:gd name="T27" fmla="*/ 32 h 42"/>
              <a:gd name="T28" fmla="*/ 52 w 86"/>
              <a:gd name="T29" fmla="*/ 32 h 42"/>
              <a:gd name="T30" fmla="*/ 50 w 86"/>
              <a:gd name="T31" fmla="*/ 32 h 42"/>
              <a:gd name="T32" fmla="*/ 42 w 86"/>
              <a:gd name="T33" fmla="*/ 34 h 42"/>
              <a:gd name="T34" fmla="*/ 40 w 86"/>
              <a:gd name="T35" fmla="*/ 36 h 42"/>
              <a:gd name="T36" fmla="*/ 38 w 86"/>
              <a:gd name="T37" fmla="*/ 36 h 42"/>
              <a:gd name="T38" fmla="*/ 34 w 86"/>
              <a:gd name="T39" fmla="*/ 36 h 42"/>
              <a:gd name="T40" fmla="*/ 30 w 86"/>
              <a:gd name="T41" fmla="*/ 36 h 42"/>
              <a:gd name="T42" fmla="*/ 24 w 86"/>
              <a:gd name="T43" fmla="*/ 36 h 42"/>
              <a:gd name="T44" fmla="*/ 20 w 86"/>
              <a:gd name="T45" fmla="*/ 36 h 42"/>
              <a:gd name="T46" fmla="*/ 16 w 86"/>
              <a:gd name="T47" fmla="*/ 34 h 42"/>
              <a:gd name="T48" fmla="*/ 8 w 86"/>
              <a:gd name="T49" fmla="*/ 34 h 42"/>
              <a:gd name="T50" fmla="*/ 0 w 86"/>
              <a:gd name="T51" fmla="*/ 32 h 42"/>
              <a:gd name="T52" fmla="*/ 4 w 86"/>
              <a:gd name="T53" fmla="*/ 28 h 42"/>
              <a:gd name="T54" fmla="*/ 8 w 86"/>
              <a:gd name="T55" fmla="*/ 24 h 42"/>
              <a:gd name="T56" fmla="*/ 10 w 86"/>
              <a:gd name="T57" fmla="*/ 24 h 42"/>
              <a:gd name="T58" fmla="*/ 10 w 86"/>
              <a:gd name="T59" fmla="*/ 22 h 42"/>
              <a:gd name="T60" fmla="*/ 14 w 86"/>
              <a:gd name="T61" fmla="*/ 20 h 42"/>
              <a:gd name="T62" fmla="*/ 18 w 86"/>
              <a:gd name="T63" fmla="*/ 16 h 42"/>
              <a:gd name="T64" fmla="*/ 22 w 86"/>
              <a:gd name="T65" fmla="*/ 14 h 42"/>
              <a:gd name="T66" fmla="*/ 26 w 86"/>
              <a:gd name="T67" fmla="*/ 10 h 42"/>
              <a:gd name="T68" fmla="*/ 34 w 86"/>
              <a:gd name="T69" fmla="*/ 6 h 42"/>
              <a:gd name="T70" fmla="*/ 38 w 86"/>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42">
                <a:moveTo>
                  <a:pt x="38" y="4"/>
                </a:moveTo>
                <a:lnTo>
                  <a:pt x="86" y="0"/>
                </a:lnTo>
                <a:lnTo>
                  <a:pt x="80" y="42"/>
                </a:lnTo>
                <a:lnTo>
                  <a:pt x="76" y="38"/>
                </a:lnTo>
                <a:lnTo>
                  <a:pt x="72" y="36"/>
                </a:lnTo>
                <a:lnTo>
                  <a:pt x="70" y="34"/>
                </a:lnTo>
                <a:lnTo>
                  <a:pt x="70" y="32"/>
                </a:lnTo>
                <a:lnTo>
                  <a:pt x="68" y="32"/>
                </a:lnTo>
                <a:lnTo>
                  <a:pt x="66" y="32"/>
                </a:lnTo>
                <a:lnTo>
                  <a:pt x="64" y="30"/>
                </a:lnTo>
                <a:lnTo>
                  <a:pt x="62" y="30"/>
                </a:lnTo>
                <a:lnTo>
                  <a:pt x="60" y="30"/>
                </a:lnTo>
                <a:lnTo>
                  <a:pt x="58" y="30"/>
                </a:lnTo>
                <a:lnTo>
                  <a:pt x="56" y="32"/>
                </a:lnTo>
                <a:lnTo>
                  <a:pt x="52" y="32"/>
                </a:lnTo>
                <a:lnTo>
                  <a:pt x="50" y="32"/>
                </a:lnTo>
                <a:lnTo>
                  <a:pt x="42" y="34"/>
                </a:lnTo>
                <a:lnTo>
                  <a:pt x="40" y="36"/>
                </a:lnTo>
                <a:lnTo>
                  <a:pt x="38" y="36"/>
                </a:lnTo>
                <a:lnTo>
                  <a:pt x="34" y="36"/>
                </a:lnTo>
                <a:lnTo>
                  <a:pt x="30" y="36"/>
                </a:lnTo>
                <a:lnTo>
                  <a:pt x="24" y="36"/>
                </a:lnTo>
                <a:lnTo>
                  <a:pt x="20" y="36"/>
                </a:lnTo>
                <a:lnTo>
                  <a:pt x="16" y="34"/>
                </a:lnTo>
                <a:lnTo>
                  <a:pt x="8" y="34"/>
                </a:lnTo>
                <a:lnTo>
                  <a:pt x="0" y="32"/>
                </a:lnTo>
                <a:lnTo>
                  <a:pt x="4" y="28"/>
                </a:lnTo>
                <a:lnTo>
                  <a:pt x="8" y="24"/>
                </a:lnTo>
                <a:lnTo>
                  <a:pt x="10" y="24"/>
                </a:lnTo>
                <a:lnTo>
                  <a:pt x="10" y="22"/>
                </a:lnTo>
                <a:lnTo>
                  <a:pt x="14" y="20"/>
                </a:lnTo>
                <a:lnTo>
                  <a:pt x="18" y="16"/>
                </a:lnTo>
                <a:lnTo>
                  <a:pt x="22" y="14"/>
                </a:lnTo>
                <a:lnTo>
                  <a:pt x="26" y="10"/>
                </a:lnTo>
                <a:lnTo>
                  <a:pt x="34" y="6"/>
                </a:lnTo>
                <a:lnTo>
                  <a:pt x="38"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5" name="Freeform 318"/>
          <p:cNvSpPr>
            <a:spLocks/>
          </p:cNvSpPr>
          <p:nvPr/>
        </p:nvSpPr>
        <p:spPr bwMode="auto">
          <a:xfrm>
            <a:off x="4657196" y="3115057"/>
            <a:ext cx="148958" cy="72747"/>
          </a:xfrm>
          <a:custGeom>
            <a:avLst/>
            <a:gdLst>
              <a:gd name="T0" fmla="*/ 38 w 86"/>
              <a:gd name="T1" fmla="*/ 4 h 42"/>
              <a:gd name="T2" fmla="*/ 86 w 86"/>
              <a:gd name="T3" fmla="*/ 0 h 42"/>
              <a:gd name="T4" fmla="*/ 80 w 86"/>
              <a:gd name="T5" fmla="*/ 42 h 42"/>
              <a:gd name="T6" fmla="*/ 76 w 86"/>
              <a:gd name="T7" fmla="*/ 38 h 42"/>
              <a:gd name="T8" fmla="*/ 72 w 86"/>
              <a:gd name="T9" fmla="*/ 36 h 42"/>
              <a:gd name="T10" fmla="*/ 70 w 86"/>
              <a:gd name="T11" fmla="*/ 34 h 42"/>
              <a:gd name="T12" fmla="*/ 70 w 86"/>
              <a:gd name="T13" fmla="*/ 32 h 42"/>
              <a:gd name="T14" fmla="*/ 68 w 86"/>
              <a:gd name="T15" fmla="*/ 32 h 42"/>
              <a:gd name="T16" fmla="*/ 66 w 86"/>
              <a:gd name="T17" fmla="*/ 32 h 42"/>
              <a:gd name="T18" fmla="*/ 64 w 86"/>
              <a:gd name="T19" fmla="*/ 30 h 42"/>
              <a:gd name="T20" fmla="*/ 62 w 86"/>
              <a:gd name="T21" fmla="*/ 30 h 42"/>
              <a:gd name="T22" fmla="*/ 60 w 86"/>
              <a:gd name="T23" fmla="*/ 30 h 42"/>
              <a:gd name="T24" fmla="*/ 58 w 86"/>
              <a:gd name="T25" fmla="*/ 30 h 42"/>
              <a:gd name="T26" fmla="*/ 56 w 86"/>
              <a:gd name="T27" fmla="*/ 32 h 42"/>
              <a:gd name="T28" fmla="*/ 52 w 86"/>
              <a:gd name="T29" fmla="*/ 32 h 42"/>
              <a:gd name="T30" fmla="*/ 50 w 86"/>
              <a:gd name="T31" fmla="*/ 32 h 42"/>
              <a:gd name="T32" fmla="*/ 42 w 86"/>
              <a:gd name="T33" fmla="*/ 34 h 42"/>
              <a:gd name="T34" fmla="*/ 40 w 86"/>
              <a:gd name="T35" fmla="*/ 36 h 42"/>
              <a:gd name="T36" fmla="*/ 38 w 86"/>
              <a:gd name="T37" fmla="*/ 36 h 42"/>
              <a:gd name="T38" fmla="*/ 34 w 86"/>
              <a:gd name="T39" fmla="*/ 36 h 42"/>
              <a:gd name="T40" fmla="*/ 30 w 86"/>
              <a:gd name="T41" fmla="*/ 36 h 42"/>
              <a:gd name="T42" fmla="*/ 24 w 86"/>
              <a:gd name="T43" fmla="*/ 36 h 42"/>
              <a:gd name="T44" fmla="*/ 20 w 86"/>
              <a:gd name="T45" fmla="*/ 36 h 42"/>
              <a:gd name="T46" fmla="*/ 16 w 86"/>
              <a:gd name="T47" fmla="*/ 34 h 42"/>
              <a:gd name="T48" fmla="*/ 8 w 86"/>
              <a:gd name="T49" fmla="*/ 34 h 42"/>
              <a:gd name="T50" fmla="*/ 0 w 86"/>
              <a:gd name="T51" fmla="*/ 32 h 42"/>
              <a:gd name="T52" fmla="*/ 4 w 86"/>
              <a:gd name="T53" fmla="*/ 28 h 42"/>
              <a:gd name="T54" fmla="*/ 8 w 86"/>
              <a:gd name="T55" fmla="*/ 24 h 42"/>
              <a:gd name="T56" fmla="*/ 10 w 86"/>
              <a:gd name="T57" fmla="*/ 24 h 42"/>
              <a:gd name="T58" fmla="*/ 10 w 86"/>
              <a:gd name="T59" fmla="*/ 22 h 42"/>
              <a:gd name="T60" fmla="*/ 14 w 86"/>
              <a:gd name="T61" fmla="*/ 20 h 42"/>
              <a:gd name="T62" fmla="*/ 18 w 86"/>
              <a:gd name="T63" fmla="*/ 16 h 42"/>
              <a:gd name="T64" fmla="*/ 22 w 86"/>
              <a:gd name="T65" fmla="*/ 14 h 42"/>
              <a:gd name="T66" fmla="*/ 26 w 86"/>
              <a:gd name="T67" fmla="*/ 10 h 42"/>
              <a:gd name="T68" fmla="*/ 34 w 86"/>
              <a:gd name="T69" fmla="*/ 6 h 42"/>
              <a:gd name="T70" fmla="*/ 38 w 86"/>
              <a:gd name="T71"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42">
                <a:moveTo>
                  <a:pt x="38" y="4"/>
                </a:moveTo>
                <a:lnTo>
                  <a:pt x="86" y="0"/>
                </a:lnTo>
                <a:lnTo>
                  <a:pt x="80" y="42"/>
                </a:lnTo>
                <a:lnTo>
                  <a:pt x="76" y="38"/>
                </a:lnTo>
                <a:lnTo>
                  <a:pt x="72" y="36"/>
                </a:lnTo>
                <a:lnTo>
                  <a:pt x="70" y="34"/>
                </a:lnTo>
                <a:lnTo>
                  <a:pt x="70" y="32"/>
                </a:lnTo>
                <a:lnTo>
                  <a:pt x="68" y="32"/>
                </a:lnTo>
                <a:lnTo>
                  <a:pt x="66" y="32"/>
                </a:lnTo>
                <a:lnTo>
                  <a:pt x="64" y="30"/>
                </a:lnTo>
                <a:lnTo>
                  <a:pt x="62" y="30"/>
                </a:lnTo>
                <a:lnTo>
                  <a:pt x="60" y="30"/>
                </a:lnTo>
                <a:lnTo>
                  <a:pt x="58" y="30"/>
                </a:lnTo>
                <a:lnTo>
                  <a:pt x="56" y="32"/>
                </a:lnTo>
                <a:lnTo>
                  <a:pt x="52" y="32"/>
                </a:lnTo>
                <a:lnTo>
                  <a:pt x="50" y="32"/>
                </a:lnTo>
                <a:lnTo>
                  <a:pt x="42" y="34"/>
                </a:lnTo>
                <a:lnTo>
                  <a:pt x="40" y="36"/>
                </a:lnTo>
                <a:lnTo>
                  <a:pt x="38" y="36"/>
                </a:lnTo>
                <a:lnTo>
                  <a:pt x="34" y="36"/>
                </a:lnTo>
                <a:lnTo>
                  <a:pt x="30" y="36"/>
                </a:lnTo>
                <a:lnTo>
                  <a:pt x="24" y="36"/>
                </a:lnTo>
                <a:lnTo>
                  <a:pt x="20" y="36"/>
                </a:lnTo>
                <a:lnTo>
                  <a:pt x="16" y="34"/>
                </a:lnTo>
                <a:lnTo>
                  <a:pt x="8" y="34"/>
                </a:lnTo>
                <a:lnTo>
                  <a:pt x="0" y="32"/>
                </a:lnTo>
                <a:lnTo>
                  <a:pt x="4" y="28"/>
                </a:lnTo>
                <a:lnTo>
                  <a:pt x="8" y="24"/>
                </a:lnTo>
                <a:lnTo>
                  <a:pt x="10" y="24"/>
                </a:lnTo>
                <a:lnTo>
                  <a:pt x="10" y="22"/>
                </a:lnTo>
                <a:lnTo>
                  <a:pt x="14" y="20"/>
                </a:lnTo>
                <a:lnTo>
                  <a:pt x="18" y="16"/>
                </a:lnTo>
                <a:lnTo>
                  <a:pt x="22" y="14"/>
                </a:lnTo>
                <a:lnTo>
                  <a:pt x="26" y="10"/>
                </a:lnTo>
                <a:lnTo>
                  <a:pt x="34" y="6"/>
                </a:lnTo>
                <a:lnTo>
                  <a:pt x="38"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6" name="Freeform 319"/>
          <p:cNvSpPr>
            <a:spLocks/>
          </p:cNvSpPr>
          <p:nvPr/>
        </p:nvSpPr>
        <p:spPr bwMode="auto">
          <a:xfrm>
            <a:off x="4203393" y="2782498"/>
            <a:ext cx="17321" cy="10392"/>
          </a:xfrm>
          <a:custGeom>
            <a:avLst/>
            <a:gdLst>
              <a:gd name="T0" fmla="*/ 0 w 10"/>
              <a:gd name="T1" fmla="*/ 2 h 6"/>
              <a:gd name="T2" fmla="*/ 0 w 10"/>
              <a:gd name="T3" fmla="*/ 2 h 6"/>
              <a:gd name="T4" fmla="*/ 0 w 10"/>
              <a:gd name="T5" fmla="*/ 2 h 6"/>
              <a:gd name="T6" fmla="*/ 0 w 10"/>
              <a:gd name="T7" fmla="*/ 2 h 6"/>
              <a:gd name="T8" fmla="*/ 0 w 10"/>
              <a:gd name="T9" fmla="*/ 4 h 6"/>
              <a:gd name="T10" fmla="*/ 0 w 10"/>
              <a:gd name="T11" fmla="*/ 4 h 6"/>
              <a:gd name="T12" fmla="*/ 0 w 10"/>
              <a:gd name="T13" fmla="*/ 6 h 6"/>
              <a:gd name="T14" fmla="*/ 0 w 10"/>
              <a:gd name="T15" fmla="*/ 6 h 6"/>
              <a:gd name="T16" fmla="*/ 2 w 10"/>
              <a:gd name="T17" fmla="*/ 6 h 6"/>
              <a:gd name="T18" fmla="*/ 2 w 10"/>
              <a:gd name="T19" fmla="*/ 6 h 6"/>
              <a:gd name="T20" fmla="*/ 2 w 10"/>
              <a:gd name="T21" fmla="*/ 6 h 6"/>
              <a:gd name="T22" fmla="*/ 2 w 10"/>
              <a:gd name="T23" fmla="*/ 6 h 6"/>
              <a:gd name="T24" fmla="*/ 4 w 10"/>
              <a:gd name="T25" fmla="*/ 6 h 6"/>
              <a:gd name="T26" fmla="*/ 6 w 10"/>
              <a:gd name="T27" fmla="*/ 6 h 6"/>
              <a:gd name="T28" fmla="*/ 6 w 10"/>
              <a:gd name="T29" fmla="*/ 6 h 6"/>
              <a:gd name="T30" fmla="*/ 8 w 10"/>
              <a:gd name="T31" fmla="*/ 4 h 6"/>
              <a:gd name="T32" fmla="*/ 8 w 10"/>
              <a:gd name="T33" fmla="*/ 4 h 6"/>
              <a:gd name="T34" fmla="*/ 10 w 10"/>
              <a:gd name="T35" fmla="*/ 2 h 6"/>
              <a:gd name="T36" fmla="*/ 10 w 10"/>
              <a:gd name="T37" fmla="*/ 2 h 6"/>
              <a:gd name="T38" fmla="*/ 10 w 10"/>
              <a:gd name="T39" fmla="*/ 2 h 6"/>
              <a:gd name="T40" fmla="*/ 10 w 10"/>
              <a:gd name="T41" fmla="*/ 2 h 6"/>
              <a:gd name="T42" fmla="*/ 8 w 10"/>
              <a:gd name="T43" fmla="*/ 0 h 6"/>
              <a:gd name="T44" fmla="*/ 8 w 10"/>
              <a:gd name="T45" fmla="*/ 0 h 6"/>
              <a:gd name="T46" fmla="*/ 6 w 10"/>
              <a:gd name="T47" fmla="*/ 0 h 6"/>
              <a:gd name="T48" fmla="*/ 4 w 10"/>
              <a:gd name="T49" fmla="*/ 0 h 6"/>
              <a:gd name="T50" fmla="*/ 4 w 10"/>
              <a:gd name="T51" fmla="*/ 0 h 6"/>
              <a:gd name="T52" fmla="*/ 2 w 10"/>
              <a:gd name="T53" fmla="*/ 0 h 6"/>
              <a:gd name="T54" fmla="*/ 2 w 10"/>
              <a:gd name="T55" fmla="*/ 2 h 6"/>
              <a:gd name="T56" fmla="*/ 0 w 10"/>
              <a:gd name="T57" fmla="*/ 2 h 6"/>
              <a:gd name="T58" fmla="*/ 0 w 10"/>
              <a:gd name="T5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6">
                <a:moveTo>
                  <a:pt x="0" y="2"/>
                </a:moveTo>
                <a:lnTo>
                  <a:pt x="0" y="2"/>
                </a:lnTo>
                <a:lnTo>
                  <a:pt x="0" y="2"/>
                </a:lnTo>
                <a:lnTo>
                  <a:pt x="0" y="2"/>
                </a:lnTo>
                <a:lnTo>
                  <a:pt x="0" y="4"/>
                </a:lnTo>
                <a:lnTo>
                  <a:pt x="0" y="4"/>
                </a:lnTo>
                <a:lnTo>
                  <a:pt x="0" y="6"/>
                </a:lnTo>
                <a:lnTo>
                  <a:pt x="0" y="6"/>
                </a:lnTo>
                <a:lnTo>
                  <a:pt x="2" y="6"/>
                </a:lnTo>
                <a:lnTo>
                  <a:pt x="2" y="6"/>
                </a:lnTo>
                <a:lnTo>
                  <a:pt x="2" y="6"/>
                </a:lnTo>
                <a:lnTo>
                  <a:pt x="2" y="6"/>
                </a:lnTo>
                <a:lnTo>
                  <a:pt x="4" y="6"/>
                </a:lnTo>
                <a:lnTo>
                  <a:pt x="6" y="6"/>
                </a:lnTo>
                <a:lnTo>
                  <a:pt x="6" y="6"/>
                </a:lnTo>
                <a:lnTo>
                  <a:pt x="8" y="4"/>
                </a:lnTo>
                <a:lnTo>
                  <a:pt x="8" y="4"/>
                </a:lnTo>
                <a:lnTo>
                  <a:pt x="10" y="2"/>
                </a:lnTo>
                <a:lnTo>
                  <a:pt x="10" y="2"/>
                </a:lnTo>
                <a:lnTo>
                  <a:pt x="10" y="2"/>
                </a:lnTo>
                <a:lnTo>
                  <a:pt x="10" y="2"/>
                </a:lnTo>
                <a:lnTo>
                  <a:pt x="8" y="0"/>
                </a:lnTo>
                <a:lnTo>
                  <a:pt x="8" y="0"/>
                </a:lnTo>
                <a:lnTo>
                  <a:pt x="6" y="0"/>
                </a:lnTo>
                <a:lnTo>
                  <a:pt x="4" y="0"/>
                </a:lnTo>
                <a:lnTo>
                  <a:pt x="4" y="0"/>
                </a:lnTo>
                <a:lnTo>
                  <a:pt x="2" y="0"/>
                </a:lnTo>
                <a:lnTo>
                  <a:pt x="2" y="2"/>
                </a:lnTo>
                <a:lnTo>
                  <a:pt x="0" y="2"/>
                </a:lnTo>
                <a:lnTo>
                  <a:pt x="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7" name="Freeform 320"/>
          <p:cNvSpPr>
            <a:spLocks/>
          </p:cNvSpPr>
          <p:nvPr/>
        </p:nvSpPr>
        <p:spPr bwMode="auto">
          <a:xfrm>
            <a:off x="4203393" y="2782498"/>
            <a:ext cx="17321" cy="10392"/>
          </a:xfrm>
          <a:custGeom>
            <a:avLst/>
            <a:gdLst>
              <a:gd name="T0" fmla="*/ 0 w 10"/>
              <a:gd name="T1" fmla="*/ 2 h 6"/>
              <a:gd name="T2" fmla="*/ 0 w 10"/>
              <a:gd name="T3" fmla="*/ 2 h 6"/>
              <a:gd name="T4" fmla="*/ 0 w 10"/>
              <a:gd name="T5" fmla="*/ 2 h 6"/>
              <a:gd name="T6" fmla="*/ 0 w 10"/>
              <a:gd name="T7" fmla="*/ 2 h 6"/>
              <a:gd name="T8" fmla="*/ 0 w 10"/>
              <a:gd name="T9" fmla="*/ 4 h 6"/>
              <a:gd name="T10" fmla="*/ 0 w 10"/>
              <a:gd name="T11" fmla="*/ 4 h 6"/>
              <a:gd name="T12" fmla="*/ 0 w 10"/>
              <a:gd name="T13" fmla="*/ 6 h 6"/>
              <a:gd name="T14" fmla="*/ 0 w 10"/>
              <a:gd name="T15" fmla="*/ 6 h 6"/>
              <a:gd name="T16" fmla="*/ 2 w 10"/>
              <a:gd name="T17" fmla="*/ 6 h 6"/>
              <a:gd name="T18" fmla="*/ 2 w 10"/>
              <a:gd name="T19" fmla="*/ 6 h 6"/>
              <a:gd name="T20" fmla="*/ 2 w 10"/>
              <a:gd name="T21" fmla="*/ 6 h 6"/>
              <a:gd name="T22" fmla="*/ 2 w 10"/>
              <a:gd name="T23" fmla="*/ 6 h 6"/>
              <a:gd name="T24" fmla="*/ 4 w 10"/>
              <a:gd name="T25" fmla="*/ 6 h 6"/>
              <a:gd name="T26" fmla="*/ 6 w 10"/>
              <a:gd name="T27" fmla="*/ 6 h 6"/>
              <a:gd name="T28" fmla="*/ 6 w 10"/>
              <a:gd name="T29" fmla="*/ 6 h 6"/>
              <a:gd name="T30" fmla="*/ 8 w 10"/>
              <a:gd name="T31" fmla="*/ 4 h 6"/>
              <a:gd name="T32" fmla="*/ 8 w 10"/>
              <a:gd name="T33" fmla="*/ 4 h 6"/>
              <a:gd name="T34" fmla="*/ 10 w 10"/>
              <a:gd name="T35" fmla="*/ 2 h 6"/>
              <a:gd name="T36" fmla="*/ 10 w 10"/>
              <a:gd name="T37" fmla="*/ 2 h 6"/>
              <a:gd name="T38" fmla="*/ 10 w 10"/>
              <a:gd name="T39" fmla="*/ 2 h 6"/>
              <a:gd name="T40" fmla="*/ 10 w 10"/>
              <a:gd name="T41" fmla="*/ 2 h 6"/>
              <a:gd name="T42" fmla="*/ 8 w 10"/>
              <a:gd name="T43" fmla="*/ 0 h 6"/>
              <a:gd name="T44" fmla="*/ 8 w 10"/>
              <a:gd name="T45" fmla="*/ 0 h 6"/>
              <a:gd name="T46" fmla="*/ 6 w 10"/>
              <a:gd name="T47" fmla="*/ 0 h 6"/>
              <a:gd name="T48" fmla="*/ 4 w 10"/>
              <a:gd name="T49" fmla="*/ 0 h 6"/>
              <a:gd name="T50" fmla="*/ 4 w 10"/>
              <a:gd name="T51" fmla="*/ 0 h 6"/>
              <a:gd name="T52" fmla="*/ 2 w 10"/>
              <a:gd name="T53" fmla="*/ 0 h 6"/>
              <a:gd name="T54" fmla="*/ 2 w 10"/>
              <a:gd name="T55" fmla="*/ 2 h 6"/>
              <a:gd name="T56" fmla="*/ 0 w 10"/>
              <a:gd name="T57" fmla="*/ 2 h 6"/>
              <a:gd name="T58" fmla="*/ 0 w 10"/>
              <a:gd name="T5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6">
                <a:moveTo>
                  <a:pt x="0" y="2"/>
                </a:moveTo>
                <a:lnTo>
                  <a:pt x="0" y="2"/>
                </a:lnTo>
                <a:lnTo>
                  <a:pt x="0" y="2"/>
                </a:lnTo>
                <a:lnTo>
                  <a:pt x="0" y="2"/>
                </a:lnTo>
                <a:lnTo>
                  <a:pt x="0" y="4"/>
                </a:lnTo>
                <a:lnTo>
                  <a:pt x="0" y="4"/>
                </a:lnTo>
                <a:lnTo>
                  <a:pt x="0" y="6"/>
                </a:lnTo>
                <a:lnTo>
                  <a:pt x="0" y="6"/>
                </a:lnTo>
                <a:lnTo>
                  <a:pt x="2" y="6"/>
                </a:lnTo>
                <a:lnTo>
                  <a:pt x="2" y="6"/>
                </a:lnTo>
                <a:lnTo>
                  <a:pt x="2" y="6"/>
                </a:lnTo>
                <a:lnTo>
                  <a:pt x="2" y="6"/>
                </a:lnTo>
                <a:lnTo>
                  <a:pt x="4" y="6"/>
                </a:lnTo>
                <a:lnTo>
                  <a:pt x="6" y="6"/>
                </a:lnTo>
                <a:lnTo>
                  <a:pt x="6" y="6"/>
                </a:lnTo>
                <a:lnTo>
                  <a:pt x="8" y="4"/>
                </a:lnTo>
                <a:lnTo>
                  <a:pt x="8" y="4"/>
                </a:lnTo>
                <a:lnTo>
                  <a:pt x="10" y="2"/>
                </a:lnTo>
                <a:lnTo>
                  <a:pt x="10" y="2"/>
                </a:lnTo>
                <a:lnTo>
                  <a:pt x="10" y="2"/>
                </a:lnTo>
                <a:lnTo>
                  <a:pt x="10" y="2"/>
                </a:lnTo>
                <a:lnTo>
                  <a:pt x="8" y="0"/>
                </a:lnTo>
                <a:lnTo>
                  <a:pt x="8" y="0"/>
                </a:lnTo>
                <a:lnTo>
                  <a:pt x="6" y="0"/>
                </a:lnTo>
                <a:lnTo>
                  <a:pt x="4" y="0"/>
                </a:lnTo>
                <a:lnTo>
                  <a:pt x="4" y="0"/>
                </a:lnTo>
                <a:lnTo>
                  <a:pt x="2" y="0"/>
                </a:lnTo>
                <a:lnTo>
                  <a:pt x="2" y="2"/>
                </a:lnTo>
                <a:lnTo>
                  <a:pt x="0" y="2"/>
                </a:lnTo>
                <a:lnTo>
                  <a:pt x="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8" name="Freeform 321"/>
          <p:cNvSpPr>
            <a:spLocks/>
          </p:cNvSpPr>
          <p:nvPr/>
        </p:nvSpPr>
        <p:spPr bwMode="auto">
          <a:xfrm>
            <a:off x="4085612" y="2931457"/>
            <a:ext cx="51962" cy="48498"/>
          </a:xfrm>
          <a:custGeom>
            <a:avLst/>
            <a:gdLst>
              <a:gd name="T0" fmla="*/ 20 w 30"/>
              <a:gd name="T1" fmla="*/ 26 h 28"/>
              <a:gd name="T2" fmla="*/ 20 w 30"/>
              <a:gd name="T3" fmla="*/ 26 h 28"/>
              <a:gd name="T4" fmla="*/ 18 w 30"/>
              <a:gd name="T5" fmla="*/ 26 h 28"/>
              <a:gd name="T6" fmla="*/ 16 w 30"/>
              <a:gd name="T7" fmla="*/ 26 h 28"/>
              <a:gd name="T8" fmla="*/ 12 w 30"/>
              <a:gd name="T9" fmla="*/ 28 h 28"/>
              <a:gd name="T10" fmla="*/ 10 w 30"/>
              <a:gd name="T11" fmla="*/ 28 h 28"/>
              <a:gd name="T12" fmla="*/ 6 w 30"/>
              <a:gd name="T13" fmla="*/ 28 h 28"/>
              <a:gd name="T14" fmla="*/ 6 w 30"/>
              <a:gd name="T15" fmla="*/ 28 h 28"/>
              <a:gd name="T16" fmla="*/ 4 w 30"/>
              <a:gd name="T17" fmla="*/ 28 h 28"/>
              <a:gd name="T18" fmla="*/ 4 w 30"/>
              <a:gd name="T19" fmla="*/ 26 h 28"/>
              <a:gd name="T20" fmla="*/ 4 w 30"/>
              <a:gd name="T21" fmla="*/ 26 h 28"/>
              <a:gd name="T22" fmla="*/ 2 w 30"/>
              <a:gd name="T23" fmla="*/ 26 h 28"/>
              <a:gd name="T24" fmla="*/ 2 w 30"/>
              <a:gd name="T25" fmla="*/ 24 h 28"/>
              <a:gd name="T26" fmla="*/ 2 w 30"/>
              <a:gd name="T27" fmla="*/ 24 h 28"/>
              <a:gd name="T28" fmla="*/ 2 w 30"/>
              <a:gd name="T29" fmla="*/ 22 h 28"/>
              <a:gd name="T30" fmla="*/ 0 w 30"/>
              <a:gd name="T31" fmla="*/ 20 h 28"/>
              <a:gd name="T32" fmla="*/ 0 w 30"/>
              <a:gd name="T33" fmla="*/ 18 h 28"/>
              <a:gd name="T34" fmla="*/ 0 w 30"/>
              <a:gd name="T35" fmla="*/ 16 h 28"/>
              <a:gd name="T36" fmla="*/ 2 w 30"/>
              <a:gd name="T37" fmla="*/ 14 h 28"/>
              <a:gd name="T38" fmla="*/ 2 w 30"/>
              <a:gd name="T39" fmla="*/ 10 h 28"/>
              <a:gd name="T40" fmla="*/ 4 w 30"/>
              <a:gd name="T41" fmla="*/ 8 h 28"/>
              <a:gd name="T42" fmla="*/ 4 w 30"/>
              <a:gd name="T43" fmla="*/ 6 h 28"/>
              <a:gd name="T44" fmla="*/ 6 w 30"/>
              <a:gd name="T45" fmla="*/ 6 h 28"/>
              <a:gd name="T46" fmla="*/ 8 w 30"/>
              <a:gd name="T47" fmla="*/ 4 h 28"/>
              <a:gd name="T48" fmla="*/ 8 w 30"/>
              <a:gd name="T49" fmla="*/ 2 h 28"/>
              <a:gd name="T50" fmla="*/ 10 w 30"/>
              <a:gd name="T51" fmla="*/ 2 h 28"/>
              <a:gd name="T52" fmla="*/ 12 w 30"/>
              <a:gd name="T53" fmla="*/ 0 h 28"/>
              <a:gd name="T54" fmla="*/ 12 w 30"/>
              <a:gd name="T55" fmla="*/ 0 h 28"/>
              <a:gd name="T56" fmla="*/ 14 w 30"/>
              <a:gd name="T57" fmla="*/ 0 h 28"/>
              <a:gd name="T58" fmla="*/ 14 w 30"/>
              <a:gd name="T59" fmla="*/ 0 h 28"/>
              <a:gd name="T60" fmla="*/ 16 w 30"/>
              <a:gd name="T61" fmla="*/ 0 h 28"/>
              <a:gd name="T62" fmla="*/ 18 w 30"/>
              <a:gd name="T63" fmla="*/ 2 h 28"/>
              <a:gd name="T64" fmla="*/ 20 w 30"/>
              <a:gd name="T65" fmla="*/ 2 h 28"/>
              <a:gd name="T66" fmla="*/ 22 w 30"/>
              <a:gd name="T67" fmla="*/ 2 h 28"/>
              <a:gd name="T68" fmla="*/ 22 w 30"/>
              <a:gd name="T69" fmla="*/ 4 h 28"/>
              <a:gd name="T70" fmla="*/ 24 w 30"/>
              <a:gd name="T71" fmla="*/ 6 h 28"/>
              <a:gd name="T72" fmla="*/ 26 w 30"/>
              <a:gd name="T73" fmla="*/ 8 h 28"/>
              <a:gd name="T74" fmla="*/ 28 w 30"/>
              <a:gd name="T75" fmla="*/ 10 h 28"/>
              <a:gd name="T76" fmla="*/ 28 w 30"/>
              <a:gd name="T77" fmla="*/ 12 h 28"/>
              <a:gd name="T78" fmla="*/ 30 w 30"/>
              <a:gd name="T79" fmla="*/ 14 h 28"/>
              <a:gd name="T80" fmla="*/ 30 w 30"/>
              <a:gd name="T81" fmla="*/ 16 h 28"/>
              <a:gd name="T82" fmla="*/ 30 w 30"/>
              <a:gd name="T83" fmla="*/ 18 h 28"/>
              <a:gd name="T84" fmla="*/ 30 w 30"/>
              <a:gd name="T85" fmla="*/ 18 h 28"/>
              <a:gd name="T86" fmla="*/ 30 w 30"/>
              <a:gd name="T87" fmla="*/ 20 h 28"/>
              <a:gd name="T88" fmla="*/ 30 w 30"/>
              <a:gd name="T89" fmla="*/ 20 h 28"/>
              <a:gd name="T90" fmla="*/ 30 w 30"/>
              <a:gd name="T91" fmla="*/ 20 h 28"/>
              <a:gd name="T92" fmla="*/ 28 w 30"/>
              <a:gd name="T93" fmla="*/ 22 h 28"/>
              <a:gd name="T94" fmla="*/ 26 w 30"/>
              <a:gd name="T95" fmla="*/ 22 h 28"/>
              <a:gd name="T96" fmla="*/ 24 w 30"/>
              <a:gd name="T97" fmla="*/ 24 h 28"/>
              <a:gd name="T98" fmla="*/ 20 w 30"/>
              <a:gd name="T99" fmla="*/ 26 h 28"/>
              <a:gd name="T100" fmla="*/ 20 w 30"/>
              <a:gd name="T10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28">
                <a:moveTo>
                  <a:pt x="20" y="26"/>
                </a:moveTo>
                <a:lnTo>
                  <a:pt x="20" y="26"/>
                </a:lnTo>
                <a:lnTo>
                  <a:pt x="18" y="26"/>
                </a:lnTo>
                <a:lnTo>
                  <a:pt x="16" y="26"/>
                </a:lnTo>
                <a:lnTo>
                  <a:pt x="12" y="28"/>
                </a:lnTo>
                <a:lnTo>
                  <a:pt x="10" y="28"/>
                </a:lnTo>
                <a:lnTo>
                  <a:pt x="6" y="28"/>
                </a:lnTo>
                <a:lnTo>
                  <a:pt x="6" y="28"/>
                </a:lnTo>
                <a:lnTo>
                  <a:pt x="4" y="28"/>
                </a:lnTo>
                <a:lnTo>
                  <a:pt x="4" y="26"/>
                </a:lnTo>
                <a:lnTo>
                  <a:pt x="4" y="26"/>
                </a:lnTo>
                <a:lnTo>
                  <a:pt x="2" y="26"/>
                </a:lnTo>
                <a:lnTo>
                  <a:pt x="2" y="24"/>
                </a:lnTo>
                <a:lnTo>
                  <a:pt x="2" y="24"/>
                </a:lnTo>
                <a:lnTo>
                  <a:pt x="2" y="22"/>
                </a:lnTo>
                <a:lnTo>
                  <a:pt x="0" y="20"/>
                </a:lnTo>
                <a:lnTo>
                  <a:pt x="0" y="18"/>
                </a:lnTo>
                <a:lnTo>
                  <a:pt x="0" y="16"/>
                </a:lnTo>
                <a:lnTo>
                  <a:pt x="2" y="14"/>
                </a:lnTo>
                <a:lnTo>
                  <a:pt x="2" y="10"/>
                </a:lnTo>
                <a:lnTo>
                  <a:pt x="4" y="8"/>
                </a:lnTo>
                <a:lnTo>
                  <a:pt x="4" y="6"/>
                </a:lnTo>
                <a:lnTo>
                  <a:pt x="6" y="6"/>
                </a:lnTo>
                <a:lnTo>
                  <a:pt x="8" y="4"/>
                </a:lnTo>
                <a:lnTo>
                  <a:pt x="8" y="2"/>
                </a:lnTo>
                <a:lnTo>
                  <a:pt x="10" y="2"/>
                </a:lnTo>
                <a:lnTo>
                  <a:pt x="12" y="0"/>
                </a:lnTo>
                <a:lnTo>
                  <a:pt x="12" y="0"/>
                </a:lnTo>
                <a:lnTo>
                  <a:pt x="14" y="0"/>
                </a:lnTo>
                <a:lnTo>
                  <a:pt x="14" y="0"/>
                </a:lnTo>
                <a:lnTo>
                  <a:pt x="16" y="0"/>
                </a:lnTo>
                <a:lnTo>
                  <a:pt x="18" y="2"/>
                </a:lnTo>
                <a:lnTo>
                  <a:pt x="20" y="2"/>
                </a:lnTo>
                <a:lnTo>
                  <a:pt x="22" y="2"/>
                </a:lnTo>
                <a:lnTo>
                  <a:pt x="22" y="4"/>
                </a:lnTo>
                <a:lnTo>
                  <a:pt x="24" y="6"/>
                </a:lnTo>
                <a:lnTo>
                  <a:pt x="26" y="8"/>
                </a:lnTo>
                <a:lnTo>
                  <a:pt x="28" y="10"/>
                </a:lnTo>
                <a:lnTo>
                  <a:pt x="28" y="12"/>
                </a:lnTo>
                <a:lnTo>
                  <a:pt x="30" y="14"/>
                </a:lnTo>
                <a:lnTo>
                  <a:pt x="30" y="16"/>
                </a:lnTo>
                <a:lnTo>
                  <a:pt x="30" y="18"/>
                </a:lnTo>
                <a:lnTo>
                  <a:pt x="30" y="18"/>
                </a:lnTo>
                <a:lnTo>
                  <a:pt x="30" y="20"/>
                </a:lnTo>
                <a:lnTo>
                  <a:pt x="30" y="20"/>
                </a:lnTo>
                <a:lnTo>
                  <a:pt x="30" y="20"/>
                </a:lnTo>
                <a:lnTo>
                  <a:pt x="28" y="22"/>
                </a:lnTo>
                <a:lnTo>
                  <a:pt x="26" y="22"/>
                </a:lnTo>
                <a:lnTo>
                  <a:pt x="24" y="24"/>
                </a:lnTo>
                <a:lnTo>
                  <a:pt x="20" y="26"/>
                </a:lnTo>
                <a:lnTo>
                  <a:pt x="20" y="2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39" name="Freeform 322"/>
          <p:cNvSpPr>
            <a:spLocks/>
          </p:cNvSpPr>
          <p:nvPr/>
        </p:nvSpPr>
        <p:spPr bwMode="auto">
          <a:xfrm>
            <a:off x="4085612" y="2931457"/>
            <a:ext cx="51962" cy="48498"/>
          </a:xfrm>
          <a:custGeom>
            <a:avLst/>
            <a:gdLst>
              <a:gd name="T0" fmla="*/ 20 w 30"/>
              <a:gd name="T1" fmla="*/ 26 h 28"/>
              <a:gd name="T2" fmla="*/ 20 w 30"/>
              <a:gd name="T3" fmla="*/ 26 h 28"/>
              <a:gd name="T4" fmla="*/ 18 w 30"/>
              <a:gd name="T5" fmla="*/ 26 h 28"/>
              <a:gd name="T6" fmla="*/ 16 w 30"/>
              <a:gd name="T7" fmla="*/ 26 h 28"/>
              <a:gd name="T8" fmla="*/ 12 w 30"/>
              <a:gd name="T9" fmla="*/ 28 h 28"/>
              <a:gd name="T10" fmla="*/ 10 w 30"/>
              <a:gd name="T11" fmla="*/ 28 h 28"/>
              <a:gd name="T12" fmla="*/ 6 w 30"/>
              <a:gd name="T13" fmla="*/ 28 h 28"/>
              <a:gd name="T14" fmla="*/ 6 w 30"/>
              <a:gd name="T15" fmla="*/ 28 h 28"/>
              <a:gd name="T16" fmla="*/ 4 w 30"/>
              <a:gd name="T17" fmla="*/ 28 h 28"/>
              <a:gd name="T18" fmla="*/ 4 w 30"/>
              <a:gd name="T19" fmla="*/ 26 h 28"/>
              <a:gd name="T20" fmla="*/ 4 w 30"/>
              <a:gd name="T21" fmla="*/ 26 h 28"/>
              <a:gd name="T22" fmla="*/ 2 w 30"/>
              <a:gd name="T23" fmla="*/ 26 h 28"/>
              <a:gd name="T24" fmla="*/ 2 w 30"/>
              <a:gd name="T25" fmla="*/ 24 h 28"/>
              <a:gd name="T26" fmla="*/ 2 w 30"/>
              <a:gd name="T27" fmla="*/ 24 h 28"/>
              <a:gd name="T28" fmla="*/ 2 w 30"/>
              <a:gd name="T29" fmla="*/ 22 h 28"/>
              <a:gd name="T30" fmla="*/ 0 w 30"/>
              <a:gd name="T31" fmla="*/ 20 h 28"/>
              <a:gd name="T32" fmla="*/ 0 w 30"/>
              <a:gd name="T33" fmla="*/ 18 h 28"/>
              <a:gd name="T34" fmla="*/ 0 w 30"/>
              <a:gd name="T35" fmla="*/ 16 h 28"/>
              <a:gd name="T36" fmla="*/ 2 w 30"/>
              <a:gd name="T37" fmla="*/ 14 h 28"/>
              <a:gd name="T38" fmla="*/ 2 w 30"/>
              <a:gd name="T39" fmla="*/ 10 h 28"/>
              <a:gd name="T40" fmla="*/ 4 w 30"/>
              <a:gd name="T41" fmla="*/ 8 h 28"/>
              <a:gd name="T42" fmla="*/ 4 w 30"/>
              <a:gd name="T43" fmla="*/ 6 h 28"/>
              <a:gd name="T44" fmla="*/ 6 w 30"/>
              <a:gd name="T45" fmla="*/ 6 h 28"/>
              <a:gd name="T46" fmla="*/ 8 w 30"/>
              <a:gd name="T47" fmla="*/ 4 h 28"/>
              <a:gd name="T48" fmla="*/ 8 w 30"/>
              <a:gd name="T49" fmla="*/ 2 h 28"/>
              <a:gd name="T50" fmla="*/ 10 w 30"/>
              <a:gd name="T51" fmla="*/ 2 h 28"/>
              <a:gd name="T52" fmla="*/ 12 w 30"/>
              <a:gd name="T53" fmla="*/ 0 h 28"/>
              <a:gd name="T54" fmla="*/ 12 w 30"/>
              <a:gd name="T55" fmla="*/ 0 h 28"/>
              <a:gd name="T56" fmla="*/ 14 w 30"/>
              <a:gd name="T57" fmla="*/ 0 h 28"/>
              <a:gd name="T58" fmla="*/ 14 w 30"/>
              <a:gd name="T59" fmla="*/ 0 h 28"/>
              <a:gd name="T60" fmla="*/ 16 w 30"/>
              <a:gd name="T61" fmla="*/ 0 h 28"/>
              <a:gd name="T62" fmla="*/ 18 w 30"/>
              <a:gd name="T63" fmla="*/ 2 h 28"/>
              <a:gd name="T64" fmla="*/ 20 w 30"/>
              <a:gd name="T65" fmla="*/ 2 h 28"/>
              <a:gd name="T66" fmla="*/ 22 w 30"/>
              <a:gd name="T67" fmla="*/ 2 h 28"/>
              <a:gd name="T68" fmla="*/ 22 w 30"/>
              <a:gd name="T69" fmla="*/ 4 h 28"/>
              <a:gd name="T70" fmla="*/ 24 w 30"/>
              <a:gd name="T71" fmla="*/ 6 h 28"/>
              <a:gd name="T72" fmla="*/ 26 w 30"/>
              <a:gd name="T73" fmla="*/ 8 h 28"/>
              <a:gd name="T74" fmla="*/ 28 w 30"/>
              <a:gd name="T75" fmla="*/ 10 h 28"/>
              <a:gd name="T76" fmla="*/ 28 w 30"/>
              <a:gd name="T77" fmla="*/ 12 h 28"/>
              <a:gd name="T78" fmla="*/ 30 w 30"/>
              <a:gd name="T79" fmla="*/ 14 h 28"/>
              <a:gd name="T80" fmla="*/ 30 w 30"/>
              <a:gd name="T81" fmla="*/ 16 h 28"/>
              <a:gd name="T82" fmla="*/ 30 w 30"/>
              <a:gd name="T83" fmla="*/ 18 h 28"/>
              <a:gd name="T84" fmla="*/ 30 w 30"/>
              <a:gd name="T85" fmla="*/ 18 h 28"/>
              <a:gd name="T86" fmla="*/ 30 w 30"/>
              <a:gd name="T87" fmla="*/ 20 h 28"/>
              <a:gd name="T88" fmla="*/ 30 w 30"/>
              <a:gd name="T89" fmla="*/ 20 h 28"/>
              <a:gd name="T90" fmla="*/ 30 w 30"/>
              <a:gd name="T91" fmla="*/ 20 h 28"/>
              <a:gd name="T92" fmla="*/ 28 w 30"/>
              <a:gd name="T93" fmla="*/ 22 h 28"/>
              <a:gd name="T94" fmla="*/ 26 w 30"/>
              <a:gd name="T95" fmla="*/ 22 h 28"/>
              <a:gd name="T96" fmla="*/ 24 w 30"/>
              <a:gd name="T97" fmla="*/ 24 h 28"/>
              <a:gd name="T98" fmla="*/ 20 w 30"/>
              <a:gd name="T99" fmla="*/ 26 h 28"/>
              <a:gd name="T100" fmla="*/ 20 w 30"/>
              <a:gd name="T10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 h="28">
                <a:moveTo>
                  <a:pt x="20" y="26"/>
                </a:moveTo>
                <a:lnTo>
                  <a:pt x="20" y="26"/>
                </a:lnTo>
                <a:lnTo>
                  <a:pt x="18" y="26"/>
                </a:lnTo>
                <a:lnTo>
                  <a:pt x="16" y="26"/>
                </a:lnTo>
                <a:lnTo>
                  <a:pt x="12" y="28"/>
                </a:lnTo>
                <a:lnTo>
                  <a:pt x="10" y="28"/>
                </a:lnTo>
                <a:lnTo>
                  <a:pt x="6" y="28"/>
                </a:lnTo>
                <a:lnTo>
                  <a:pt x="6" y="28"/>
                </a:lnTo>
                <a:lnTo>
                  <a:pt x="4" y="28"/>
                </a:lnTo>
                <a:lnTo>
                  <a:pt x="4" y="26"/>
                </a:lnTo>
                <a:lnTo>
                  <a:pt x="4" y="26"/>
                </a:lnTo>
                <a:lnTo>
                  <a:pt x="2" y="26"/>
                </a:lnTo>
                <a:lnTo>
                  <a:pt x="2" y="24"/>
                </a:lnTo>
                <a:lnTo>
                  <a:pt x="2" y="24"/>
                </a:lnTo>
                <a:lnTo>
                  <a:pt x="2" y="22"/>
                </a:lnTo>
                <a:lnTo>
                  <a:pt x="0" y="20"/>
                </a:lnTo>
                <a:lnTo>
                  <a:pt x="0" y="18"/>
                </a:lnTo>
                <a:lnTo>
                  <a:pt x="0" y="16"/>
                </a:lnTo>
                <a:lnTo>
                  <a:pt x="2" y="14"/>
                </a:lnTo>
                <a:lnTo>
                  <a:pt x="2" y="10"/>
                </a:lnTo>
                <a:lnTo>
                  <a:pt x="4" y="8"/>
                </a:lnTo>
                <a:lnTo>
                  <a:pt x="4" y="6"/>
                </a:lnTo>
                <a:lnTo>
                  <a:pt x="6" y="6"/>
                </a:lnTo>
                <a:lnTo>
                  <a:pt x="8" y="4"/>
                </a:lnTo>
                <a:lnTo>
                  <a:pt x="8" y="2"/>
                </a:lnTo>
                <a:lnTo>
                  <a:pt x="10" y="2"/>
                </a:lnTo>
                <a:lnTo>
                  <a:pt x="12" y="0"/>
                </a:lnTo>
                <a:lnTo>
                  <a:pt x="12" y="0"/>
                </a:lnTo>
                <a:lnTo>
                  <a:pt x="14" y="0"/>
                </a:lnTo>
                <a:lnTo>
                  <a:pt x="14" y="0"/>
                </a:lnTo>
                <a:lnTo>
                  <a:pt x="16" y="0"/>
                </a:lnTo>
                <a:lnTo>
                  <a:pt x="18" y="2"/>
                </a:lnTo>
                <a:lnTo>
                  <a:pt x="20" y="2"/>
                </a:lnTo>
                <a:lnTo>
                  <a:pt x="22" y="2"/>
                </a:lnTo>
                <a:lnTo>
                  <a:pt x="22" y="4"/>
                </a:lnTo>
                <a:lnTo>
                  <a:pt x="24" y="6"/>
                </a:lnTo>
                <a:lnTo>
                  <a:pt x="26" y="8"/>
                </a:lnTo>
                <a:lnTo>
                  <a:pt x="28" y="10"/>
                </a:lnTo>
                <a:lnTo>
                  <a:pt x="28" y="12"/>
                </a:lnTo>
                <a:lnTo>
                  <a:pt x="30" y="14"/>
                </a:lnTo>
                <a:lnTo>
                  <a:pt x="30" y="16"/>
                </a:lnTo>
                <a:lnTo>
                  <a:pt x="30" y="18"/>
                </a:lnTo>
                <a:lnTo>
                  <a:pt x="30" y="18"/>
                </a:lnTo>
                <a:lnTo>
                  <a:pt x="30" y="20"/>
                </a:lnTo>
                <a:lnTo>
                  <a:pt x="30" y="20"/>
                </a:lnTo>
                <a:lnTo>
                  <a:pt x="30" y="20"/>
                </a:lnTo>
                <a:lnTo>
                  <a:pt x="28" y="22"/>
                </a:lnTo>
                <a:lnTo>
                  <a:pt x="26" y="22"/>
                </a:lnTo>
                <a:lnTo>
                  <a:pt x="24" y="24"/>
                </a:lnTo>
                <a:lnTo>
                  <a:pt x="20" y="26"/>
                </a:lnTo>
                <a:lnTo>
                  <a:pt x="20" y="2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0" name="Freeform 323"/>
          <p:cNvSpPr>
            <a:spLocks/>
          </p:cNvSpPr>
          <p:nvPr/>
        </p:nvSpPr>
        <p:spPr bwMode="auto">
          <a:xfrm>
            <a:off x="4099468" y="2813676"/>
            <a:ext cx="20785" cy="38106"/>
          </a:xfrm>
          <a:custGeom>
            <a:avLst/>
            <a:gdLst>
              <a:gd name="T0" fmla="*/ 10 w 12"/>
              <a:gd name="T1" fmla="*/ 0 h 22"/>
              <a:gd name="T2" fmla="*/ 10 w 12"/>
              <a:gd name="T3" fmla="*/ 0 h 22"/>
              <a:gd name="T4" fmla="*/ 10 w 12"/>
              <a:gd name="T5" fmla="*/ 0 h 22"/>
              <a:gd name="T6" fmla="*/ 10 w 12"/>
              <a:gd name="T7" fmla="*/ 0 h 22"/>
              <a:gd name="T8" fmla="*/ 10 w 12"/>
              <a:gd name="T9" fmla="*/ 0 h 22"/>
              <a:gd name="T10" fmla="*/ 8 w 12"/>
              <a:gd name="T11" fmla="*/ 0 h 22"/>
              <a:gd name="T12" fmla="*/ 8 w 12"/>
              <a:gd name="T13" fmla="*/ 0 h 22"/>
              <a:gd name="T14" fmla="*/ 6 w 12"/>
              <a:gd name="T15" fmla="*/ 2 h 22"/>
              <a:gd name="T16" fmla="*/ 4 w 12"/>
              <a:gd name="T17" fmla="*/ 2 h 22"/>
              <a:gd name="T18" fmla="*/ 2 w 12"/>
              <a:gd name="T19" fmla="*/ 4 h 22"/>
              <a:gd name="T20" fmla="*/ 2 w 12"/>
              <a:gd name="T21" fmla="*/ 6 h 22"/>
              <a:gd name="T22" fmla="*/ 0 w 12"/>
              <a:gd name="T23" fmla="*/ 6 h 22"/>
              <a:gd name="T24" fmla="*/ 0 w 12"/>
              <a:gd name="T25" fmla="*/ 8 h 22"/>
              <a:gd name="T26" fmla="*/ 0 w 12"/>
              <a:gd name="T27" fmla="*/ 8 h 22"/>
              <a:gd name="T28" fmla="*/ 0 w 12"/>
              <a:gd name="T29" fmla="*/ 10 h 22"/>
              <a:gd name="T30" fmla="*/ 0 w 12"/>
              <a:gd name="T31" fmla="*/ 12 h 22"/>
              <a:gd name="T32" fmla="*/ 0 w 12"/>
              <a:gd name="T33" fmla="*/ 12 h 22"/>
              <a:gd name="T34" fmla="*/ 0 w 12"/>
              <a:gd name="T35" fmla="*/ 14 h 22"/>
              <a:gd name="T36" fmla="*/ 0 w 12"/>
              <a:gd name="T37" fmla="*/ 16 h 22"/>
              <a:gd name="T38" fmla="*/ 0 w 12"/>
              <a:gd name="T39" fmla="*/ 16 h 22"/>
              <a:gd name="T40" fmla="*/ 0 w 12"/>
              <a:gd name="T41" fmla="*/ 16 h 22"/>
              <a:gd name="T42" fmla="*/ 0 w 12"/>
              <a:gd name="T43" fmla="*/ 18 h 22"/>
              <a:gd name="T44" fmla="*/ 2 w 12"/>
              <a:gd name="T45" fmla="*/ 20 h 22"/>
              <a:gd name="T46" fmla="*/ 2 w 12"/>
              <a:gd name="T47" fmla="*/ 20 h 22"/>
              <a:gd name="T48" fmla="*/ 4 w 12"/>
              <a:gd name="T49" fmla="*/ 20 h 22"/>
              <a:gd name="T50" fmla="*/ 4 w 12"/>
              <a:gd name="T51" fmla="*/ 22 h 22"/>
              <a:gd name="T52" fmla="*/ 4 w 12"/>
              <a:gd name="T53" fmla="*/ 22 h 22"/>
              <a:gd name="T54" fmla="*/ 6 w 12"/>
              <a:gd name="T55" fmla="*/ 22 h 22"/>
              <a:gd name="T56" fmla="*/ 6 w 12"/>
              <a:gd name="T57" fmla="*/ 20 h 22"/>
              <a:gd name="T58" fmla="*/ 8 w 12"/>
              <a:gd name="T59" fmla="*/ 20 h 22"/>
              <a:gd name="T60" fmla="*/ 8 w 12"/>
              <a:gd name="T61" fmla="*/ 18 h 22"/>
              <a:gd name="T62" fmla="*/ 10 w 12"/>
              <a:gd name="T63" fmla="*/ 18 h 22"/>
              <a:gd name="T64" fmla="*/ 10 w 12"/>
              <a:gd name="T65" fmla="*/ 16 h 22"/>
              <a:gd name="T66" fmla="*/ 12 w 12"/>
              <a:gd name="T67" fmla="*/ 14 h 22"/>
              <a:gd name="T68" fmla="*/ 12 w 12"/>
              <a:gd name="T69" fmla="*/ 12 h 22"/>
              <a:gd name="T70" fmla="*/ 12 w 12"/>
              <a:gd name="T71" fmla="*/ 12 h 22"/>
              <a:gd name="T72" fmla="*/ 12 w 12"/>
              <a:gd name="T73" fmla="*/ 10 h 22"/>
              <a:gd name="T74" fmla="*/ 12 w 12"/>
              <a:gd name="T75" fmla="*/ 8 h 22"/>
              <a:gd name="T76" fmla="*/ 12 w 12"/>
              <a:gd name="T77" fmla="*/ 6 h 22"/>
              <a:gd name="T78" fmla="*/ 12 w 12"/>
              <a:gd name="T79" fmla="*/ 6 h 22"/>
              <a:gd name="T80" fmla="*/ 12 w 12"/>
              <a:gd name="T81" fmla="*/ 4 h 22"/>
              <a:gd name="T82" fmla="*/ 12 w 12"/>
              <a:gd name="T83" fmla="*/ 2 h 22"/>
              <a:gd name="T84" fmla="*/ 12 w 12"/>
              <a:gd name="T85" fmla="*/ 2 h 22"/>
              <a:gd name="T86" fmla="*/ 12 w 12"/>
              <a:gd name="T87" fmla="*/ 0 h 22"/>
              <a:gd name="T88" fmla="*/ 12 w 12"/>
              <a:gd name="T89" fmla="*/ 0 h 22"/>
              <a:gd name="T90" fmla="*/ 10 w 12"/>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 h="22">
                <a:moveTo>
                  <a:pt x="10" y="0"/>
                </a:moveTo>
                <a:lnTo>
                  <a:pt x="10" y="0"/>
                </a:lnTo>
                <a:lnTo>
                  <a:pt x="10" y="0"/>
                </a:lnTo>
                <a:lnTo>
                  <a:pt x="10" y="0"/>
                </a:lnTo>
                <a:lnTo>
                  <a:pt x="10" y="0"/>
                </a:lnTo>
                <a:lnTo>
                  <a:pt x="8" y="0"/>
                </a:lnTo>
                <a:lnTo>
                  <a:pt x="8" y="0"/>
                </a:lnTo>
                <a:lnTo>
                  <a:pt x="6" y="2"/>
                </a:lnTo>
                <a:lnTo>
                  <a:pt x="4" y="2"/>
                </a:lnTo>
                <a:lnTo>
                  <a:pt x="2" y="4"/>
                </a:lnTo>
                <a:lnTo>
                  <a:pt x="2" y="6"/>
                </a:lnTo>
                <a:lnTo>
                  <a:pt x="0" y="6"/>
                </a:lnTo>
                <a:lnTo>
                  <a:pt x="0" y="8"/>
                </a:lnTo>
                <a:lnTo>
                  <a:pt x="0" y="8"/>
                </a:lnTo>
                <a:lnTo>
                  <a:pt x="0" y="10"/>
                </a:lnTo>
                <a:lnTo>
                  <a:pt x="0" y="12"/>
                </a:lnTo>
                <a:lnTo>
                  <a:pt x="0" y="12"/>
                </a:lnTo>
                <a:lnTo>
                  <a:pt x="0" y="14"/>
                </a:lnTo>
                <a:lnTo>
                  <a:pt x="0" y="16"/>
                </a:lnTo>
                <a:lnTo>
                  <a:pt x="0" y="16"/>
                </a:lnTo>
                <a:lnTo>
                  <a:pt x="0" y="16"/>
                </a:lnTo>
                <a:lnTo>
                  <a:pt x="0" y="18"/>
                </a:lnTo>
                <a:lnTo>
                  <a:pt x="2" y="20"/>
                </a:lnTo>
                <a:lnTo>
                  <a:pt x="2" y="20"/>
                </a:lnTo>
                <a:lnTo>
                  <a:pt x="4" y="20"/>
                </a:lnTo>
                <a:lnTo>
                  <a:pt x="4" y="22"/>
                </a:lnTo>
                <a:lnTo>
                  <a:pt x="4" y="22"/>
                </a:lnTo>
                <a:lnTo>
                  <a:pt x="6" y="22"/>
                </a:lnTo>
                <a:lnTo>
                  <a:pt x="6" y="20"/>
                </a:lnTo>
                <a:lnTo>
                  <a:pt x="8" y="20"/>
                </a:lnTo>
                <a:lnTo>
                  <a:pt x="8" y="18"/>
                </a:lnTo>
                <a:lnTo>
                  <a:pt x="10" y="18"/>
                </a:lnTo>
                <a:lnTo>
                  <a:pt x="10" y="16"/>
                </a:lnTo>
                <a:lnTo>
                  <a:pt x="12" y="14"/>
                </a:lnTo>
                <a:lnTo>
                  <a:pt x="12" y="12"/>
                </a:lnTo>
                <a:lnTo>
                  <a:pt x="12" y="12"/>
                </a:lnTo>
                <a:lnTo>
                  <a:pt x="12" y="10"/>
                </a:lnTo>
                <a:lnTo>
                  <a:pt x="12" y="8"/>
                </a:lnTo>
                <a:lnTo>
                  <a:pt x="12" y="6"/>
                </a:lnTo>
                <a:lnTo>
                  <a:pt x="12" y="6"/>
                </a:lnTo>
                <a:lnTo>
                  <a:pt x="12" y="4"/>
                </a:lnTo>
                <a:lnTo>
                  <a:pt x="12" y="2"/>
                </a:lnTo>
                <a:lnTo>
                  <a:pt x="12" y="2"/>
                </a:lnTo>
                <a:lnTo>
                  <a:pt x="12" y="0"/>
                </a:lnTo>
                <a:lnTo>
                  <a:pt x="12" y="0"/>
                </a:lnTo>
                <a:lnTo>
                  <a:pt x="1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1" name="Freeform 324"/>
          <p:cNvSpPr>
            <a:spLocks/>
          </p:cNvSpPr>
          <p:nvPr/>
        </p:nvSpPr>
        <p:spPr bwMode="auto">
          <a:xfrm>
            <a:off x="4099468" y="2813676"/>
            <a:ext cx="20785" cy="38106"/>
          </a:xfrm>
          <a:custGeom>
            <a:avLst/>
            <a:gdLst>
              <a:gd name="T0" fmla="*/ 10 w 12"/>
              <a:gd name="T1" fmla="*/ 0 h 22"/>
              <a:gd name="T2" fmla="*/ 10 w 12"/>
              <a:gd name="T3" fmla="*/ 0 h 22"/>
              <a:gd name="T4" fmla="*/ 10 w 12"/>
              <a:gd name="T5" fmla="*/ 0 h 22"/>
              <a:gd name="T6" fmla="*/ 10 w 12"/>
              <a:gd name="T7" fmla="*/ 0 h 22"/>
              <a:gd name="T8" fmla="*/ 10 w 12"/>
              <a:gd name="T9" fmla="*/ 0 h 22"/>
              <a:gd name="T10" fmla="*/ 8 w 12"/>
              <a:gd name="T11" fmla="*/ 0 h 22"/>
              <a:gd name="T12" fmla="*/ 8 w 12"/>
              <a:gd name="T13" fmla="*/ 0 h 22"/>
              <a:gd name="T14" fmla="*/ 6 w 12"/>
              <a:gd name="T15" fmla="*/ 2 h 22"/>
              <a:gd name="T16" fmla="*/ 4 w 12"/>
              <a:gd name="T17" fmla="*/ 2 h 22"/>
              <a:gd name="T18" fmla="*/ 2 w 12"/>
              <a:gd name="T19" fmla="*/ 4 h 22"/>
              <a:gd name="T20" fmla="*/ 2 w 12"/>
              <a:gd name="T21" fmla="*/ 6 h 22"/>
              <a:gd name="T22" fmla="*/ 0 w 12"/>
              <a:gd name="T23" fmla="*/ 6 h 22"/>
              <a:gd name="T24" fmla="*/ 0 w 12"/>
              <a:gd name="T25" fmla="*/ 8 h 22"/>
              <a:gd name="T26" fmla="*/ 0 w 12"/>
              <a:gd name="T27" fmla="*/ 8 h 22"/>
              <a:gd name="T28" fmla="*/ 0 w 12"/>
              <a:gd name="T29" fmla="*/ 10 h 22"/>
              <a:gd name="T30" fmla="*/ 0 w 12"/>
              <a:gd name="T31" fmla="*/ 12 h 22"/>
              <a:gd name="T32" fmla="*/ 0 w 12"/>
              <a:gd name="T33" fmla="*/ 12 h 22"/>
              <a:gd name="T34" fmla="*/ 0 w 12"/>
              <a:gd name="T35" fmla="*/ 14 h 22"/>
              <a:gd name="T36" fmla="*/ 0 w 12"/>
              <a:gd name="T37" fmla="*/ 16 h 22"/>
              <a:gd name="T38" fmla="*/ 0 w 12"/>
              <a:gd name="T39" fmla="*/ 16 h 22"/>
              <a:gd name="T40" fmla="*/ 0 w 12"/>
              <a:gd name="T41" fmla="*/ 16 h 22"/>
              <a:gd name="T42" fmla="*/ 0 w 12"/>
              <a:gd name="T43" fmla="*/ 18 h 22"/>
              <a:gd name="T44" fmla="*/ 2 w 12"/>
              <a:gd name="T45" fmla="*/ 20 h 22"/>
              <a:gd name="T46" fmla="*/ 2 w 12"/>
              <a:gd name="T47" fmla="*/ 20 h 22"/>
              <a:gd name="T48" fmla="*/ 4 w 12"/>
              <a:gd name="T49" fmla="*/ 20 h 22"/>
              <a:gd name="T50" fmla="*/ 4 w 12"/>
              <a:gd name="T51" fmla="*/ 22 h 22"/>
              <a:gd name="T52" fmla="*/ 4 w 12"/>
              <a:gd name="T53" fmla="*/ 22 h 22"/>
              <a:gd name="T54" fmla="*/ 6 w 12"/>
              <a:gd name="T55" fmla="*/ 22 h 22"/>
              <a:gd name="T56" fmla="*/ 6 w 12"/>
              <a:gd name="T57" fmla="*/ 20 h 22"/>
              <a:gd name="T58" fmla="*/ 8 w 12"/>
              <a:gd name="T59" fmla="*/ 20 h 22"/>
              <a:gd name="T60" fmla="*/ 8 w 12"/>
              <a:gd name="T61" fmla="*/ 18 h 22"/>
              <a:gd name="T62" fmla="*/ 10 w 12"/>
              <a:gd name="T63" fmla="*/ 18 h 22"/>
              <a:gd name="T64" fmla="*/ 10 w 12"/>
              <a:gd name="T65" fmla="*/ 16 h 22"/>
              <a:gd name="T66" fmla="*/ 12 w 12"/>
              <a:gd name="T67" fmla="*/ 14 h 22"/>
              <a:gd name="T68" fmla="*/ 12 w 12"/>
              <a:gd name="T69" fmla="*/ 12 h 22"/>
              <a:gd name="T70" fmla="*/ 12 w 12"/>
              <a:gd name="T71" fmla="*/ 12 h 22"/>
              <a:gd name="T72" fmla="*/ 12 w 12"/>
              <a:gd name="T73" fmla="*/ 10 h 22"/>
              <a:gd name="T74" fmla="*/ 12 w 12"/>
              <a:gd name="T75" fmla="*/ 8 h 22"/>
              <a:gd name="T76" fmla="*/ 12 w 12"/>
              <a:gd name="T77" fmla="*/ 6 h 22"/>
              <a:gd name="T78" fmla="*/ 12 w 12"/>
              <a:gd name="T79" fmla="*/ 6 h 22"/>
              <a:gd name="T80" fmla="*/ 12 w 12"/>
              <a:gd name="T81" fmla="*/ 4 h 22"/>
              <a:gd name="T82" fmla="*/ 12 w 12"/>
              <a:gd name="T83" fmla="*/ 2 h 22"/>
              <a:gd name="T84" fmla="*/ 12 w 12"/>
              <a:gd name="T85" fmla="*/ 2 h 22"/>
              <a:gd name="T86" fmla="*/ 12 w 12"/>
              <a:gd name="T87" fmla="*/ 0 h 22"/>
              <a:gd name="T88" fmla="*/ 12 w 12"/>
              <a:gd name="T89" fmla="*/ 0 h 22"/>
              <a:gd name="T90" fmla="*/ 10 w 12"/>
              <a:gd name="T9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 h="22">
                <a:moveTo>
                  <a:pt x="10" y="0"/>
                </a:moveTo>
                <a:lnTo>
                  <a:pt x="10" y="0"/>
                </a:lnTo>
                <a:lnTo>
                  <a:pt x="10" y="0"/>
                </a:lnTo>
                <a:lnTo>
                  <a:pt x="10" y="0"/>
                </a:lnTo>
                <a:lnTo>
                  <a:pt x="10" y="0"/>
                </a:lnTo>
                <a:lnTo>
                  <a:pt x="8" y="0"/>
                </a:lnTo>
                <a:lnTo>
                  <a:pt x="8" y="0"/>
                </a:lnTo>
                <a:lnTo>
                  <a:pt x="6" y="2"/>
                </a:lnTo>
                <a:lnTo>
                  <a:pt x="4" y="2"/>
                </a:lnTo>
                <a:lnTo>
                  <a:pt x="2" y="4"/>
                </a:lnTo>
                <a:lnTo>
                  <a:pt x="2" y="6"/>
                </a:lnTo>
                <a:lnTo>
                  <a:pt x="0" y="6"/>
                </a:lnTo>
                <a:lnTo>
                  <a:pt x="0" y="8"/>
                </a:lnTo>
                <a:lnTo>
                  <a:pt x="0" y="8"/>
                </a:lnTo>
                <a:lnTo>
                  <a:pt x="0" y="10"/>
                </a:lnTo>
                <a:lnTo>
                  <a:pt x="0" y="12"/>
                </a:lnTo>
                <a:lnTo>
                  <a:pt x="0" y="12"/>
                </a:lnTo>
                <a:lnTo>
                  <a:pt x="0" y="14"/>
                </a:lnTo>
                <a:lnTo>
                  <a:pt x="0" y="16"/>
                </a:lnTo>
                <a:lnTo>
                  <a:pt x="0" y="16"/>
                </a:lnTo>
                <a:lnTo>
                  <a:pt x="0" y="16"/>
                </a:lnTo>
                <a:lnTo>
                  <a:pt x="0" y="18"/>
                </a:lnTo>
                <a:lnTo>
                  <a:pt x="2" y="20"/>
                </a:lnTo>
                <a:lnTo>
                  <a:pt x="2" y="20"/>
                </a:lnTo>
                <a:lnTo>
                  <a:pt x="4" y="20"/>
                </a:lnTo>
                <a:lnTo>
                  <a:pt x="4" y="22"/>
                </a:lnTo>
                <a:lnTo>
                  <a:pt x="4" y="22"/>
                </a:lnTo>
                <a:lnTo>
                  <a:pt x="6" y="22"/>
                </a:lnTo>
                <a:lnTo>
                  <a:pt x="6" y="20"/>
                </a:lnTo>
                <a:lnTo>
                  <a:pt x="8" y="20"/>
                </a:lnTo>
                <a:lnTo>
                  <a:pt x="8" y="18"/>
                </a:lnTo>
                <a:lnTo>
                  <a:pt x="10" y="18"/>
                </a:lnTo>
                <a:lnTo>
                  <a:pt x="10" y="16"/>
                </a:lnTo>
                <a:lnTo>
                  <a:pt x="12" y="14"/>
                </a:lnTo>
                <a:lnTo>
                  <a:pt x="12" y="12"/>
                </a:lnTo>
                <a:lnTo>
                  <a:pt x="12" y="12"/>
                </a:lnTo>
                <a:lnTo>
                  <a:pt x="12" y="10"/>
                </a:lnTo>
                <a:lnTo>
                  <a:pt x="12" y="8"/>
                </a:lnTo>
                <a:lnTo>
                  <a:pt x="12" y="6"/>
                </a:lnTo>
                <a:lnTo>
                  <a:pt x="12" y="6"/>
                </a:lnTo>
                <a:lnTo>
                  <a:pt x="12" y="4"/>
                </a:lnTo>
                <a:lnTo>
                  <a:pt x="12" y="2"/>
                </a:lnTo>
                <a:lnTo>
                  <a:pt x="12" y="2"/>
                </a:lnTo>
                <a:lnTo>
                  <a:pt x="12" y="0"/>
                </a:lnTo>
                <a:lnTo>
                  <a:pt x="12" y="0"/>
                </a:lnTo>
                <a:lnTo>
                  <a:pt x="1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2" name="Freeform 325"/>
          <p:cNvSpPr>
            <a:spLocks/>
          </p:cNvSpPr>
          <p:nvPr/>
        </p:nvSpPr>
        <p:spPr bwMode="auto">
          <a:xfrm>
            <a:off x="4227642" y="2723608"/>
            <a:ext cx="17321" cy="34641"/>
          </a:xfrm>
          <a:custGeom>
            <a:avLst/>
            <a:gdLst>
              <a:gd name="T0" fmla="*/ 6 w 10"/>
              <a:gd name="T1" fmla="*/ 0 h 20"/>
              <a:gd name="T2" fmla="*/ 6 w 10"/>
              <a:gd name="T3" fmla="*/ 0 h 20"/>
              <a:gd name="T4" fmla="*/ 6 w 10"/>
              <a:gd name="T5" fmla="*/ 0 h 20"/>
              <a:gd name="T6" fmla="*/ 6 w 10"/>
              <a:gd name="T7" fmla="*/ 0 h 20"/>
              <a:gd name="T8" fmla="*/ 6 w 10"/>
              <a:gd name="T9" fmla="*/ 0 h 20"/>
              <a:gd name="T10" fmla="*/ 4 w 10"/>
              <a:gd name="T11" fmla="*/ 2 h 20"/>
              <a:gd name="T12" fmla="*/ 4 w 10"/>
              <a:gd name="T13" fmla="*/ 2 h 20"/>
              <a:gd name="T14" fmla="*/ 2 w 10"/>
              <a:gd name="T15" fmla="*/ 4 h 20"/>
              <a:gd name="T16" fmla="*/ 2 w 10"/>
              <a:gd name="T17" fmla="*/ 4 h 20"/>
              <a:gd name="T18" fmla="*/ 0 w 10"/>
              <a:gd name="T19" fmla="*/ 6 h 20"/>
              <a:gd name="T20" fmla="*/ 0 w 10"/>
              <a:gd name="T21" fmla="*/ 8 h 20"/>
              <a:gd name="T22" fmla="*/ 0 w 10"/>
              <a:gd name="T23" fmla="*/ 10 h 20"/>
              <a:gd name="T24" fmla="*/ 0 w 10"/>
              <a:gd name="T25" fmla="*/ 10 h 20"/>
              <a:gd name="T26" fmla="*/ 0 w 10"/>
              <a:gd name="T27" fmla="*/ 12 h 20"/>
              <a:gd name="T28" fmla="*/ 0 w 10"/>
              <a:gd name="T29" fmla="*/ 12 h 20"/>
              <a:gd name="T30" fmla="*/ 0 w 10"/>
              <a:gd name="T31" fmla="*/ 14 h 20"/>
              <a:gd name="T32" fmla="*/ 0 w 10"/>
              <a:gd name="T33" fmla="*/ 16 h 20"/>
              <a:gd name="T34" fmla="*/ 0 w 10"/>
              <a:gd name="T35" fmla="*/ 16 h 20"/>
              <a:gd name="T36" fmla="*/ 2 w 10"/>
              <a:gd name="T37" fmla="*/ 18 h 20"/>
              <a:gd name="T38" fmla="*/ 2 w 10"/>
              <a:gd name="T39" fmla="*/ 18 h 20"/>
              <a:gd name="T40" fmla="*/ 2 w 10"/>
              <a:gd name="T41" fmla="*/ 18 h 20"/>
              <a:gd name="T42" fmla="*/ 4 w 10"/>
              <a:gd name="T43" fmla="*/ 20 h 20"/>
              <a:gd name="T44" fmla="*/ 4 w 10"/>
              <a:gd name="T45" fmla="*/ 20 h 20"/>
              <a:gd name="T46" fmla="*/ 6 w 10"/>
              <a:gd name="T47" fmla="*/ 20 h 20"/>
              <a:gd name="T48" fmla="*/ 6 w 10"/>
              <a:gd name="T49" fmla="*/ 20 h 20"/>
              <a:gd name="T50" fmla="*/ 6 w 10"/>
              <a:gd name="T51" fmla="*/ 20 h 20"/>
              <a:gd name="T52" fmla="*/ 8 w 10"/>
              <a:gd name="T53" fmla="*/ 20 h 20"/>
              <a:gd name="T54" fmla="*/ 8 w 10"/>
              <a:gd name="T55" fmla="*/ 18 h 20"/>
              <a:gd name="T56" fmla="*/ 8 w 10"/>
              <a:gd name="T57" fmla="*/ 18 h 20"/>
              <a:gd name="T58" fmla="*/ 10 w 10"/>
              <a:gd name="T59" fmla="*/ 18 h 20"/>
              <a:gd name="T60" fmla="*/ 10 w 10"/>
              <a:gd name="T61" fmla="*/ 16 h 20"/>
              <a:gd name="T62" fmla="*/ 10 w 10"/>
              <a:gd name="T63" fmla="*/ 14 h 20"/>
              <a:gd name="T64" fmla="*/ 10 w 10"/>
              <a:gd name="T65" fmla="*/ 14 h 20"/>
              <a:gd name="T66" fmla="*/ 10 w 10"/>
              <a:gd name="T67" fmla="*/ 12 h 20"/>
              <a:gd name="T68" fmla="*/ 10 w 10"/>
              <a:gd name="T69" fmla="*/ 10 h 20"/>
              <a:gd name="T70" fmla="*/ 10 w 10"/>
              <a:gd name="T71" fmla="*/ 8 h 20"/>
              <a:gd name="T72" fmla="*/ 10 w 10"/>
              <a:gd name="T73" fmla="*/ 6 h 20"/>
              <a:gd name="T74" fmla="*/ 10 w 10"/>
              <a:gd name="T75" fmla="*/ 4 h 20"/>
              <a:gd name="T76" fmla="*/ 10 w 10"/>
              <a:gd name="T77" fmla="*/ 4 h 20"/>
              <a:gd name="T78" fmla="*/ 8 w 10"/>
              <a:gd name="T79" fmla="*/ 2 h 20"/>
              <a:gd name="T80" fmla="*/ 8 w 10"/>
              <a:gd name="T81" fmla="*/ 2 h 20"/>
              <a:gd name="T82" fmla="*/ 8 w 10"/>
              <a:gd name="T83" fmla="*/ 0 h 20"/>
              <a:gd name="T84" fmla="*/ 6 w 10"/>
              <a:gd name="T8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 h="20">
                <a:moveTo>
                  <a:pt x="6" y="0"/>
                </a:moveTo>
                <a:lnTo>
                  <a:pt x="6" y="0"/>
                </a:lnTo>
                <a:lnTo>
                  <a:pt x="6" y="0"/>
                </a:lnTo>
                <a:lnTo>
                  <a:pt x="6" y="0"/>
                </a:lnTo>
                <a:lnTo>
                  <a:pt x="6" y="0"/>
                </a:lnTo>
                <a:lnTo>
                  <a:pt x="4" y="2"/>
                </a:lnTo>
                <a:lnTo>
                  <a:pt x="4" y="2"/>
                </a:lnTo>
                <a:lnTo>
                  <a:pt x="2" y="4"/>
                </a:lnTo>
                <a:lnTo>
                  <a:pt x="2" y="4"/>
                </a:lnTo>
                <a:lnTo>
                  <a:pt x="0" y="6"/>
                </a:lnTo>
                <a:lnTo>
                  <a:pt x="0" y="8"/>
                </a:lnTo>
                <a:lnTo>
                  <a:pt x="0" y="10"/>
                </a:lnTo>
                <a:lnTo>
                  <a:pt x="0" y="10"/>
                </a:lnTo>
                <a:lnTo>
                  <a:pt x="0" y="12"/>
                </a:lnTo>
                <a:lnTo>
                  <a:pt x="0" y="12"/>
                </a:lnTo>
                <a:lnTo>
                  <a:pt x="0" y="14"/>
                </a:lnTo>
                <a:lnTo>
                  <a:pt x="0" y="16"/>
                </a:lnTo>
                <a:lnTo>
                  <a:pt x="0" y="16"/>
                </a:lnTo>
                <a:lnTo>
                  <a:pt x="2" y="18"/>
                </a:lnTo>
                <a:lnTo>
                  <a:pt x="2" y="18"/>
                </a:lnTo>
                <a:lnTo>
                  <a:pt x="2" y="18"/>
                </a:lnTo>
                <a:lnTo>
                  <a:pt x="4" y="20"/>
                </a:lnTo>
                <a:lnTo>
                  <a:pt x="4" y="20"/>
                </a:lnTo>
                <a:lnTo>
                  <a:pt x="6" y="20"/>
                </a:lnTo>
                <a:lnTo>
                  <a:pt x="6" y="20"/>
                </a:lnTo>
                <a:lnTo>
                  <a:pt x="6" y="20"/>
                </a:lnTo>
                <a:lnTo>
                  <a:pt x="8" y="20"/>
                </a:lnTo>
                <a:lnTo>
                  <a:pt x="8" y="18"/>
                </a:lnTo>
                <a:lnTo>
                  <a:pt x="8" y="18"/>
                </a:lnTo>
                <a:lnTo>
                  <a:pt x="10" y="18"/>
                </a:lnTo>
                <a:lnTo>
                  <a:pt x="10" y="16"/>
                </a:lnTo>
                <a:lnTo>
                  <a:pt x="10" y="14"/>
                </a:lnTo>
                <a:lnTo>
                  <a:pt x="10" y="14"/>
                </a:lnTo>
                <a:lnTo>
                  <a:pt x="10" y="12"/>
                </a:lnTo>
                <a:lnTo>
                  <a:pt x="10" y="10"/>
                </a:lnTo>
                <a:lnTo>
                  <a:pt x="10" y="8"/>
                </a:lnTo>
                <a:lnTo>
                  <a:pt x="10" y="6"/>
                </a:lnTo>
                <a:lnTo>
                  <a:pt x="10" y="4"/>
                </a:lnTo>
                <a:lnTo>
                  <a:pt x="10" y="4"/>
                </a:lnTo>
                <a:lnTo>
                  <a:pt x="8" y="2"/>
                </a:lnTo>
                <a:lnTo>
                  <a:pt x="8" y="2"/>
                </a:lnTo>
                <a:lnTo>
                  <a:pt x="8" y="0"/>
                </a:lnTo>
                <a:lnTo>
                  <a:pt x="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3" name="Freeform 326"/>
          <p:cNvSpPr>
            <a:spLocks/>
          </p:cNvSpPr>
          <p:nvPr/>
        </p:nvSpPr>
        <p:spPr bwMode="auto">
          <a:xfrm>
            <a:off x="4227642" y="2723608"/>
            <a:ext cx="17321" cy="34641"/>
          </a:xfrm>
          <a:custGeom>
            <a:avLst/>
            <a:gdLst>
              <a:gd name="T0" fmla="*/ 6 w 10"/>
              <a:gd name="T1" fmla="*/ 0 h 20"/>
              <a:gd name="T2" fmla="*/ 6 w 10"/>
              <a:gd name="T3" fmla="*/ 0 h 20"/>
              <a:gd name="T4" fmla="*/ 6 w 10"/>
              <a:gd name="T5" fmla="*/ 0 h 20"/>
              <a:gd name="T6" fmla="*/ 6 w 10"/>
              <a:gd name="T7" fmla="*/ 0 h 20"/>
              <a:gd name="T8" fmla="*/ 6 w 10"/>
              <a:gd name="T9" fmla="*/ 0 h 20"/>
              <a:gd name="T10" fmla="*/ 4 w 10"/>
              <a:gd name="T11" fmla="*/ 2 h 20"/>
              <a:gd name="T12" fmla="*/ 4 w 10"/>
              <a:gd name="T13" fmla="*/ 2 h 20"/>
              <a:gd name="T14" fmla="*/ 2 w 10"/>
              <a:gd name="T15" fmla="*/ 4 h 20"/>
              <a:gd name="T16" fmla="*/ 2 w 10"/>
              <a:gd name="T17" fmla="*/ 4 h 20"/>
              <a:gd name="T18" fmla="*/ 0 w 10"/>
              <a:gd name="T19" fmla="*/ 6 h 20"/>
              <a:gd name="T20" fmla="*/ 0 w 10"/>
              <a:gd name="T21" fmla="*/ 8 h 20"/>
              <a:gd name="T22" fmla="*/ 0 w 10"/>
              <a:gd name="T23" fmla="*/ 10 h 20"/>
              <a:gd name="T24" fmla="*/ 0 w 10"/>
              <a:gd name="T25" fmla="*/ 10 h 20"/>
              <a:gd name="T26" fmla="*/ 0 w 10"/>
              <a:gd name="T27" fmla="*/ 12 h 20"/>
              <a:gd name="T28" fmla="*/ 0 w 10"/>
              <a:gd name="T29" fmla="*/ 12 h 20"/>
              <a:gd name="T30" fmla="*/ 0 w 10"/>
              <a:gd name="T31" fmla="*/ 14 h 20"/>
              <a:gd name="T32" fmla="*/ 0 w 10"/>
              <a:gd name="T33" fmla="*/ 16 h 20"/>
              <a:gd name="T34" fmla="*/ 0 w 10"/>
              <a:gd name="T35" fmla="*/ 16 h 20"/>
              <a:gd name="T36" fmla="*/ 2 w 10"/>
              <a:gd name="T37" fmla="*/ 18 h 20"/>
              <a:gd name="T38" fmla="*/ 2 w 10"/>
              <a:gd name="T39" fmla="*/ 18 h 20"/>
              <a:gd name="T40" fmla="*/ 2 w 10"/>
              <a:gd name="T41" fmla="*/ 18 h 20"/>
              <a:gd name="T42" fmla="*/ 4 w 10"/>
              <a:gd name="T43" fmla="*/ 20 h 20"/>
              <a:gd name="T44" fmla="*/ 4 w 10"/>
              <a:gd name="T45" fmla="*/ 20 h 20"/>
              <a:gd name="T46" fmla="*/ 6 w 10"/>
              <a:gd name="T47" fmla="*/ 20 h 20"/>
              <a:gd name="T48" fmla="*/ 6 w 10"/>
              <a:gd name="T49" fmla="*/ 20 h 20"/>
              <a:gd name="T50" fmla="*/ 6 w 10"/>
              <a:gd name="T51" fmla="*/ 20 h 20"/>
              <a:gd name="T52" fmla="*/ 8 w 10"/>
              <a:gd name="T53" fmla="*/ 20 h 20"/>
              <a:gd name="T54" fmla="*/ 8 w 10"/>
              <a:gd name="T55" fmla="*/ 18 h 20"/>
              <a:gd name="T56" fmla="*/ 8 w 10"/>
              <a:gd name="T57" fmla="*/ 18 h 20"/>
              <a:gd name="T58" fmla="*/ 10 w 10"/>
              <a:gd name="T59" fmla="*/ 18 h 20"/>
              <a:gd name="T60" fmla="*/ 10 w 10"/>
              <a:gd name="T61" fmla="*/ 16 h 20"/>
              <a:gd name="T62" fmla="*/ 10 w 10"/>
              <a:gd name="T63" fmla="*/ 14 h 20"/>
              <a:gd name="T64" fmla="*/ 10 w 10"/>
              <a:gd name="T65" fmla="*/ 14 h 20"/>
              <a:gd name="T66" fmla="*/ 10 w 10"/>
              <a:gd name="T67" fmla="*/ 12 h 20"/>
              <a:gd name="T68" fmla="*/ 10 w 10"/>
              <a:gd name="T69" fmla="*/ 10 h 20"/>
              <a:gd name="T70" fmla="*/ 10 w 10"/>
              <a:gd name="T71" fmla="*/ 8 h 20"/>
              <a:gd name="T72" fmla="*/ 10 w 10"/>
              <a:gd name="T73" fmla="*/ 6 h 20"/>
              <a:gd name="T74" fmla="*/ 10 w 10"/>
              <a:gd name="T75" fmla="*/ 4 h 20"/>
              <a:gd name="T76" fmla="*/ 10 w 10"/>
              <a:gd name="T77" fmla="*/ 4 h 20"/>
              <a:gd name="T78" fmla="*/ 8 w 10"/>
              <a:gd name="T79" fmla="*/ 2 h 20"/>
              <a:gd name="T80" fmla="*/ 8 w 10"/>
              <a:gd name="T81" fmla="*/ 2 h 20"/>
              <a:gd name="T82" fmla="*/ 8 w 10"/>
              <a:gd name="T83" fmla="*/ 0 h 20"/>
              <a:gd name="T84" fmla="*/ 6 w 10"/>
              <a:gd name="T8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 h="20">
                <a:moveTo>
                  <a:pt x="6" y="0"/>
                </a:moveTo>
                <a:lnTo>
                  <a:pt x="6" y="0"/>
                </a:lnTo>
                <a:lnTo>
                  <a:pt x="6" y="0"/>
                </a:lnTo>
                <a:lnTo>
                  <a:pt x="6" y="0"/>
                </a:lnTo>
                <a:lnTo>
                  <a:pt x="6" y="0"/>
                </a:lnTo>
                <a:lnTo>
                  <a:pt x="4" y="2"/>
                </a:lnTo>
                <a:lnTo>
                  <a:pt x="4" y="2"/>
                </a:lnTo>
                <a:lnTo>
                  <a:pt x="2" y="4"/>
                </a:lnTo>
                <a:lnTo>
                  <a:pt x="2" y="4"/>
                </a:lnTo>
                <a:lnTo>
                  <a:pt x="0" y="6"/>
                </a:lnTo>
                <a:lnTo>
                  <a:pt x="0" y="8"/>
                </a:lnTo>
                <a:lnTo>
                  <a:pt x="0" y="10"/>
                </a:lnTo>
                <a:lnTo>
                  <a:pt x="0" y="10"/>
                </a:lnTo>
                <a:lnTo>
                  <a:pt x="0" y="12"/>
                </a:lnTo>
                <a:lnTo>
                  <a:pt x="0" y="12"/>
                </a:lnTo>
                <a:lnTo>
                  <a:pt x="0" y="14"/>
                </a:lnTo>
                <a:lnTo>
                  <a:pt x="0" y="16"/>
                </a:lnTo>
                <a:lnTo>
                  <a:pt x="0" y="16"/>
                </a:lnTo>
                <a:lnTo>
                  <a:pt x="2" y="18"/>
                </a:lnTo>
                <a:lnTo>
                  <a:pt x="2" y="18"/>
                </a:lnTo>
                <a:lnTo>
                  <a:pt x="2" y="18"/>
                </a:lnTo>
                <a:lnTo>
                  <a:pt x="4" y="20"/>
                </a:lnTo>
                <a:lnTo>
                  <a:pt x="4" y="20"/>
                </a:lnTo>
                <a:lnTo>
                  <a:pt x="6" y="20"/>
                </a:lnTo>
                <a:lnTo>
                  <a:pt x="6" y="20"/>
                </a:lnTo>
                <a:lnTo>
                  <a:pt x="6" y="20"/>
                </a:lnTo>
                <a:lnTo>
                  <a:pt x="8" y="20"/>
                </a:lnTo>
                <a:lnTo>
                  <a:pt x="8" y="18"/>
                </a:lnTo>
                <a:lnTo>
                  <a:pt x="8" y="18"/>
                </a:lnTo>
                <a:lnTo>
                  <a:pt x="10" y="18"/>
                </a:lnTo>
                <a:lnTo>
                  <a:pt x="10" y="16"/>
                </a:lnTo>
                <a:lnTo>
                  <a:pt x="10" y="14"/>
                </a:lnTo>
                <a:lnTo>
                  <a:pt x="10" y="14"/>
                </a:lnTo>
                <a:lnTo>
                  <a:pt x="10" y="12"/>
                </a:lnTo>
                <a:lnTo>
                  <a:pt x="10" y="10"/>
                </a:lnTo>
                <a:lnTo>
                  <a:pt x="10" y="8"/>
                </a:lnTo>
                <a:lnTo>
                  <a:pt x="10" y="6"/>
                </a:lnTo>
                <a:lnTo>
                  <a:pt x="10" y="4"/>
                </a:lnTo>
                <a:lnTo>
                  <a:pt x="10" y="4"/>
                </a:lnTo>
                <a:lnTo>
                  <a:pt x="8" y="2"/>
                </a:lnTo>
                <a:lnTo>
                  <a:pt x="8" y="2"/>
                </a:lnTo>
                <a:lnTo>
                  <a:pt x="8" y="0"/>
                </a:lnTo>
                <a:lnTo>
                  <a:pt x="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4" name="Freeform 327"/>
          <p:cNvSpPr>
            <a:spLocks/>
          </p:cNvSpPr>
          <p:nvPr/>
        </p:nvSpPr>
        <p:spPr bwMode="auto">
          <a:xfrm>
            <a:off x="4123717" y="2803283"/>
            <a:ext cx="187064" cy="318702"/>
          </a:xfrm>
          <a:custGeom>
            <a:avLst/>
            <a:gdLst>
              <a:gd name="T0" fmla="*/ 12 w 108"/>
              <a:gd name="T1" fmla="*/ 12 h 184"/>
              <a:gd name="T2" fmla="*/ 2 w 108"/>
              <a:gd name="T3" fmla="*/ 24 h 184"/>
              <a:gd name="T4" fmla="*/ 2 w 108"/>
              <a:gd name="T5" fmla="*/ 28 h 184"/>
              <a:gd name="T6" fmla="*/ 8 w 108"/>
              <a:gd name="T7" fmla="*/ 32 h 184"/>
              <a:gd name="T8" fmla="*/ 10 w 108"/>
              <a:gd name="T9" fmla="*/ 46 h 184"/>
              <a:gd name="T10" fmla="*/ 6 w 108"/>
              <a:gd name="T11" fmla="*/ 50 h 184"/>
              <a:gd name="T12" fmla="*/ 2 w 108"/>
              <a:gd name="T13" fmla="*/ 56 h 184"/>
              <a:gd name="T14" fmla="*/ 6 w 108"/>
              <a:gd name="T15" fmla="*/ 62 h 184"/>
              <a:gd name="T16" fmla="*/ 14 w 108"/>
              <a:gd name="T17" fmla="*/ 64 h 184"/>
              <a:gd name="T18" fmla="*/ 16 w 108"/>
              <a:gd name="T19" fmla="*/ 72 h 184"/>
              <a:gd name="T20" fmla="*/ 12 w 108"/>
              <a:gd name="T21" fmla="*/ 78 h 184"/>
              <a:gd name="T22" fmla="*/ 24 w 108"/>
              <a:gd name="T23" fmla="*/ 82 h 184"/>
              <a:gd name="T24" fmla="*/ 38 w 108"/>
              <a:gd name="T25" fmla="*/ 84 h 184"/>
              <a:gd name="T26" fmla="*/ 44 w 108"/>
              <a:gd name="T27" fmla="*/ 92 h 184"/>
              <a:gd name="T28" fmla="*/ 50 w 108"/>
              <a:gd name="T29" fmla="*/ 96 h 184"/>
              <a:gd name="T30" fmla="*/ 44 w 108"/>
              <a:gd name="T31" fmla="*/ 104 h 184"/>
              <a:gd name="T32" fmla="*/ 34 w 108"/>
              <a:gd name="T33" fmla="*/ 110 h 184"/>
              <a:gd name="T34" fmla="*/ 24 w 108"/>
              <a:gd name="T35" fmla="*/ 110 h 184"/>
              <a:gd name="T36" fmla="*/ 22 w 108"/>
              <a:gd name="T37" fmla="*/ 118 h 184"/>
              <a:gd name="T38" fmla="*/ 26 w 108"/>
              <a:gd name="T39" fmla="*/ 128 h 184"/>
              <a:gd name="T40" fmla="*/ 24 w 108"/>
              <a:gd name="T41" fmla="*/ 138 h 184"/>
              <a:gd name="T42" fmla="*/ 16 w 108"/>
              <a:gd name="T43" fmla="*/ 142 h 184"/>
              <a:gd name="T44" fmla="*/ 18 w 108"/>
              <a:gd name="T45" fmla="*/ 144 h 184"/>
              <a:gd name="T46" fmla="*/ 34 w 108"/>
              <a:gd name="T47" fmla="*/ 146 h 184"/>
              <a:gd name="T48" fmla="*/ 40 w 108"/>
              <a:gd name="T49" fmla="*/ 148 h 184"/>
              <a:gd name="T50" fmla="*/ 34 w 108"/>
              <a:gd name="T51" fmla="*/ 152 h 184"/>
              <a:gd name="T52" fmla="*/ 24 w 108"/>
              <a:gd name="T53" fmla="*/ 158 h 184"/>
              <a:gd name="T54" fmla="*/ 12 w 108"/>
              <a:gd name="T55" fmla="*/ 172 h 184"/>
              <a:gd name="T56" fmla="*/ 10 w 108"/>
              <a:gd name="T57" fmla="*/ 182 h 184"/>
              <a:gd name="T58" fmla="*/ 18 w 108"/>
              <a:gd name="T59" fmla="*/ 182 h 184"/>
              <a:gd name="T60" fmla="*/ 36 w 108"/>
              <a:gd name="T61" fmla="*/ 172 h 184"/>
              <a:gd name="T62" fmla="*/ 48 w 108"/>
              <a:gd name="T63" fmla="*/ 166 h 184"/>
              <a:gd name="T64" fmla="*/ 62 w 108"/>
              <a:gd name="T65" fmla="*/ 172 h 184"/>
              <a:gd name="T66" fmla="*/ 72 w 108"/>
              <a:gd name="T67" fmla="*/ 166 h 184"/>
              <a:gd name="T68" fmla="*/ 92 w 108"/>
              <a:gd name="T69" fmla="*/ 160 h 184"/>
              <a:gd name="T70" fmla="*/ 100 w 108"/>
              <a:gd name="T71" fmla="*/ 156 h 184"/>
              <a:gd name="T72" fmla="*/ 92 w 108"/>
              <a:gd name="T73" fmla="*/ 152 h 184"/>
              <a:gd name="T74" fmla="*/ 88 w 108"/>
              <a:gd name="T75" fmla="*/ 146 h 184"/>
              <a:gd name="T76" fmla="*/ 96 w 108"/>
              <a:gd name="T77" fmla="*/ 142 h 184"/>
              <a:gd name="T78" fmla="*/ 104 w 108"/>
              <a:gd name="T79" fmla="*/ 144 h 184"/>
              <a:gd name="T80" fmla="*/ 108 w 108"/>
              <a:gd name="T81" fmla="*/ 134 h 184"/>
              <a:gd name="T82" fmla="*/ 106 w 108"/>
              <a:gd name="T83" fmla="*/ 122 h 184"/>
              <a:gd name="T84" fmla="*/ 94 w 108"/>
              <a:gd name="T85" fmla="*/ 118 h 184"/>
              <a:gd name="T86" fmla="*/ 86 w 108"/>
              <a:gd name="T87" fmla="*/ 114 h 184"/>
              <a:gd name="T88" fmla="*/ 84 w 108"/>
              <a:gd name="T89" fmla="*/ 98 h 184"/>
              <a:gd name="T90" fmla="*/ 82 w 108"/>
              <a:gd name="T91" fmla="*/ 90 h 184"/>
              <a:gd name="T92" fmla="*/ 74 w 108"/>
              <a:gd name="T93" fmla="*/ 88 h 184"/>
              <a:gd name="T94" fmla="*/ 74 w 108"/>
              <a:gd name="T95" fmla="*/ 80 h 184"/>
              <a:gd name="T96" fmla="*/ 74 w 108"/>
              <a:gd name="T97" fmla="*/ 74 h 184"/>
              <a:gd name="T98" fmla="*/ 66 w 108"/>
              <a:gd name="T99" fmla="*/ 72 h 184"/>
              <a:gd name="T100" fmla="*/ 66 w 108"/>
              <a:gd name="T101" fmla="*/ 66 h 184"/>
              <a:gd name="T102" fmla="*/ 68 w 108"/>
              <a:gd name="T103" fmla="*/ 54 h 184"/>
              <a:gd name="T104" fmla="*/ 58 w 108"/>
              <a:gd name="T105" fmla="*/ 48 h 184"/>
              <a:gd name="T106" fmla="*/ 44 w 108"/>
              <a:gd name="T107" fmla="*/ 38 h 184"/>
              <a:gd name="T108" fmla="*/ 46 w 108"/>
              <a:gd name="T109" fmla="*/ 36 h 184"/>
              <a:gd name="T110" fmla="*/ 56 w 108"/>
              <a:gd name="T111" fmla="*/ 34 h 184"/>
              <a:gd name="T112" fmla="*/ 58 w 108"/>
              <a:gd name="T113" fmla="*/ 22 h 184"/>
              <a:gd name="T114" fmla="*/ 54 w 108"/>
              <a:gd name="T115" fmla="*/ 16 h 184"/>
              <a:gd name="T116" fmla="*/ 40 w 108"/>
              <a:gd name="T117" fmla="*/ 20 h 184"/>
              <a:gd name="T118" fmla="*/ 34 w 108"/>
              <a:gd name="T119" fmla="*/ 16 h 184"/>
              <a:gd name="T120" fmla="*/ 36 w 108"/>
              <a:gd name="T121" fmla="*/ 2 h 184"/>
              <a:gd name="T122" fmla="*/ 28 w 108"/>
              <a:gd name="T1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84">
                <a:moveTo>
                  <a:pt x="16" y="4"/>
                </a:moveTo>
                <a:lnTo>
                  <a:pt x="16" y="4"/>
                </a:lnTo>
                <a:lnTo>
                  <a:pt x="16" y="4"/>
                </a:lnTo>
                <a:lnTo>
                  <a:pt x="14" y="6"/>
                </a:lnTo>
                <a:lnTo>
                  <a:pt x="14" y="8"/>
                </a:lnTo>
                <a:lnTo>
                  <a:pt x="14" y="10"/>
                </a:lnTo>
                <a:lnTo>
                  <a:pt x="12" y="12"/>
                </a:lnTo>
                <a:lnTo>
                  <a:pt x="12" y="14"/>
                </a:lnTo>
                <a:lnTo>
                  <a:pt x="10" y="16"/>
                </a:lnTo>
                <a:lnTo>
                  <a:pt x="10" y="16"/>
                </a:lnTo>
                <a:lnTo>
                  <a:pt x="8" y="18"/>
                </a:lnTo>
                <a:lnTo>
                  <a:pt x="4" y="20"/>
                </a:lnTo>
                <a:lnTo>
                  <a:pt x="2" y="22"/>
                </a:lnTo>
                <a:lnTo>
                  <a:pt x="2" y="24"/>
                </a:lnTo>
                <a:lnTo>
                  <a:pt x="0" y="24"/>
                </a:lnTo>
                <a:lnTo>
                  <a:pt x="0" y="26"/>
                </a:lnTo>
                <a:lnTo>
                  <a:pt x="0" y="26"/>
                </a:lnTo>
                <a:lnTo>
                  <a:pt x="0" y="26"/>
                </a:lnTo>
                <a:lnTo>
                  <a:pt x="0" y="26"/>
                </a:lnTo>
                <a:lnTo>
                  <a:pt x="0" y="28"/>
                </a:lnTo>
                <a:lnTo>
                  <a:pt x="2" y="28"/>
                </a:lnTo>
                <a:lnTo>
                  <a:pt x="2" y="28"/>
                </a:lnTo>
                <a:lnTo>
                  <a:pt x="4" y="28"/>
                </a:lnTo>
                <a:lnTo>
                  <a:pt x="6" y="30"/>
                </a:lnTo>
                <a:lnTo>
                  <a:pt x="8" y="30"/>
                </a:lnTo>
                <a:lnTo>
                  <a:pt x="8" y="30"/>
                </a:lnTo>
                <a:lnTo>
                  <a:pt x="8" y="32"/>
                </a:lnTo>
                <a:lnTo>
                  <a:pt x="8" y="32"/>
                </a:lnTo>
                <a:lnTo>
                  <a:pt x="10" y="34"/>
                </a:lnTo>
                <a:lnTo>
                  <a:pt x="10" y="38"/>
                </a:lnTo>
                <a:lnTo>
                  <a:pt x="10" y="40"/>
                </a:lnTo>
                <a:lnTo>
                  <a:pt x="10" y="42"/>
                </a:lnTo>
                <a:lnTo>
                  <a:pt x="10" y="44"/>
                </a:lnTo>
                <a:lnTo>
                  <a:pt x="12" y="44"/>
                </a:lnTo>
                <a:lnTo>
                  <a:pt x="10" y="46"/>
                </a:lnTo>
                <a:lnTo>
                  <a:pt x="10" y="48"/>
                </a:lnTo>
                <a:lnTo>
                  <a:pt x="10" y="48"/>
                </a:lnTo>
                <a:lnTo>
                  <a:pt x="10" y="48"/>
                </a:lnTo>
                <a:lnTo>
                  <a:pt x="10" y="48"/>
                </a:lnTo>
                <a:lnTo>
                  <a:pt x="8" y="50"/>
                </a:lnTo>
                <a:lnTo>
                  <a:pt x="8" y="50"/>
                </a:lnTo>
                <a:lnTo>
                  <a:pt x="6" y="50"/>
                </a:lnTo>
                <a:lnTo>
                  <a:pt x="4" y="52"/>
                </a:lnTo>
                <a:lnTo>
                  <a:pt x="4" y="52"/>
                </a:lnTo>
                <a:lnTo>
                  <a:pt x="2" y="52"/>
                </a:lnTo>
                <a:lnTo>
                  <a:pt x="2" y="52"/>
                </a:lnTo>
                <a:lnTo>
                  <a:pt x="2" y="54"/>
                </a:lnTo>
                <a:lnTo>
                  <a:pt x="2" y="54"/>
                </a:lnTo>
                <a:lnTo>
                  <a:pt x="2" y="56"/>
                </a:lnTo>
                <a:lnTo>
                  <a:pt x="2" y="56"/>
                </a:lnTo>
                <a:lnTo>
                  <a:pt x="2" y="58"/>
                </a:lnTo>
                <a:lnTo>
                  <a:pt x="4" y="60"/>
                </a:lnTo>
                <a:lnTo>
                  <a:pt x="4" y="60"/>
                </a:lnTo>
                <a:lnTo>
                  <a:pt x="4" y="62"/>
                </a:lnTo>
                <a:lnTo>
                  <a:pt x="6" y="62"/>
                </a:lnTo>
                <a:lnTo>
                  <a:pt x="6" y="62"/>
                </a:lnTo>
                <a:lnTo>
                  <a:pt x="8" y="62"/>
                </a:lnTo>
                <a:lnTo>
                  <a:pt x="10" y="62"/>
                </a:lnTo>
                <a:lnTo>
                  <a:pt x="12" y="62"/>
                </a:lnTo>
                <a:lnTo>
                  <a:pt x="12" y="62"/>
                </a:lnTo>
                <a:lnTo>
                  <a:pt x="14" y="62"/>
                </a:lnTo>
                <a:lnTo>
                  <a:pt x="14" y="64"/>
                </a:lnTo>
                <a:lnTo>
                  <a:pt x="14" y="64"/>
                </a:lnTo>
                <a:lnTo>
                  <a:pt x="16" y="64"/>
                </a:lnTo>
                <a:lnTo>
                  <a:pt x="16" y="66"/>
                </a:lnTo>
                <a:lnTo>
                  <a:pt x="16" y="66"/>
                </a:lnTo>
                <a:lnTo>
                  <a:pt x="16" y="68"/>
                </a:lnTo>
                <a:lnTo>
                  <a:pt x="16" y="70"/>
                </a:lnTo>
                <a:lnTo>
                  <a:pt x="16" y="70"/>
                </a:lnTo>
                <a:lnTo>
                  <a:pt x="16" y="72"/>
                </a:lnTo>
                <a:lnTo>
                  <a:pt x="16" y="72"/>
                </a:lnTo>
                <a:lnTo>
                  <a:pt x="14" y="74"/>
                </a:lnTo>
                <a:lnTo>
                  <a:pt x="14" y="76"/>
                </a:lnTo>
                <a:lnTo>
                  <a:pt x="12" y="76"/>
                </a:lnTo>
                <a:lnTo>
                  <a:pt x="12" y="78"/>
                </a:lnTo>
                <a:lnTo>
                  <a:pt x="12" y="78"/>
                </a:lnTo>
                <a:lnTo>
                  <a:pt x="12" y="78"/>
                </a:lnTo>
                <a:lnTo>
                  <a:pt x="14" y="80"/>
                </a:lnTo>
                <a:lnTo>
                  <a:pt x="14" y="80"/>
                </a:lnTo>
                <a:lnTo>
                  <a:pt x="16" y="80"/>
                </a:lnTo>
                <a:lnTo>
                  <a:pt x="18" y="82"/>
                </a:lnTo>
                <a:lnTo>
                  <a:pt x="18" y="82"/>
                </a:lnTo>
                <a:lnTo>
                  <a:pt x="20" y="82"/>
                </a:lnTo>
                <a:lnTo>
                  <a:pt x="24" y="82"/>
                </a:lnTo>
                <a:lnTo>
                  <a:pt x="28" y="82"/>
                </a:lnTo>
                <a:lnTo>
                  <a:pt x="32" y="82"/>
                </a:lnTo>
                <a:lnTo>
                  <a:pt x="34" y="82"/>
                </a:lnTo>
                <a:lnTo>
                  <a:pt x="34" y="82"/>
                </a:lnTo>
                <a:lnTo>
                  <a:pt x="36" y="82"/>
                </a:lnTo>
                <a:lnTo>
                  <a:pt x="36" y="84"/>
                </a:lnTo>
                <a:lnTo>
                  <a:pt x="38" y="84"/>
                </a:lnTo>
                <a:lnTo>
                  <a:pt x="38" y="86"/>
                </a:lnTo>
                <a:lnTo>
                  <a:pt x="40" y="88"/>
                </a:lnTo>
                <a:lnTo>
                  <a:pt x="40" y="90"/>
                </a:lnTo>
                <a:lnTo>
                  <a:pt x="42" y="92"/>
                </a:lnTo>
                <a:lnTo>
                  <a:pt x="42" y="92"/>
                </a:lnTo>
                <a:lnTo>
                  <a:pt x="42" y="92"/>
                </a:lnTo>
                <a:lnTo>
                  <a:pt x="44" y="92"/>
                </a:lnTo>
                <a:lnTo>
                  <a:pt x="46" y="94"/>
                </a:lnTo>
                <a:lnTo>
                  <a:pt x="48" y="94"/>
                </a:lnTo>
                <a:lnTo>
                  <a:pt x="48" y="94"/>
                </a:lnTo>
                <a:lnTo>
                  <a:pt x="50" y="94"/>
                </a:lnTo>
                <a:lnTo>
                  <a:pt x="50" y="94"/>
                </a:lnTo>
                <a:lnTo>
                  <a:pt x="50" y="94"/>
                </a:lnTo>
                <a:lnTo>
                  <a:pt x="50" y="96"/>
                </a:lnTo>
                <a:lnTo>
                  <a:pt x="50" y="96"/>
                </a:lnTo>
                <a:lnTo>
                  <a:pt x="50" y="98"/>
                </a:lnTo>
                <a:lnTo>
                  <a:pt x="50" y="98"/>
                </a:lnTo>
                <a:lnTo>
                  <a:pt x="48" y="100"/>
                </a:lnTo>
                <a:lnTo>
                  <a:pt x="48" y="102"/>
                </a:lnTo>
                <a:lnTo>
                  <a:pt x="46" y="104"/>
                </a:lnTo>
                <a:lnTo>
                  <a:pt x="44" y="104"/>
                </a:lnTo>
                <a:lnTo>
                  <a:pt x="44" y="106"/>
                </a:lnTo>
                <a:lnTo>
                  <a:pt x="42" y="106"/>
                </a:lnTo>
                <a:lnTo>
                  <a:pt x="40" y="108"/>
                </a:lnTo>
                <a:lnTo>
                  <a:pt x="38" y="108"/>
                </a:lnTo>
                <a:lnTo>
                  <a:pt x="36" y="110"/>
                </a:lnTo>
                <a:lnTo>
                  <a:pt x="34" y="110"/>
                </a:lnTo>
                <a:lnTo>
                  <a:pt x="34" y="110"/>
                </a:lnTo>
                <a:lnTo>
                  <a:pt x="32" y="110"/>
                </a:lnTo>
                <a:lnTo>
                  <a:pt x="30" y="110"/>
                </a:lnTo>
                <a:lnTo>
                  <a:pt x="28" y="110"/>
                </a:lnTo>
                <a:lnTo>
                  <a:pt x="26" y="110"/>
                </a:lnTo>
                <a:lnTo>
                  <a:pt x="26" y="110"/>
                </a:lnTo>
                <a:lnTo>
                  <a:pt x="24" y="110"/>
                </a:lnTo>
                <a:lnTo>
                  <a:pt x="24" y="110"/>
                </a:lnTo>
                <a:lnTo>
                  <a:pt x="24" y="110"/>
                </a:lnTo>
                <a:lnTo>
                  <a:pt x="24" y="110"/>
                </a:lnTo>
                <a:lnTo>
                  <a:pt x="24" y="112"/>
                </a:lnTo>
                <a:lnTo>
                  <a:pt x="22" y="114"/>
                </a:lnTo>
                <a:lnTo>
                  <a:pt x="22" y="116"/>
                </a:lnTo>
                <a:lnTo>
                  <a:pt x="22" y="116"/>
                </a:lnTo>
                <a:lnTo>
                  <a:pt x="22" y="118"/>
                </a:lnTo>
                <a:lnTo>
                  <a:pt x="24" y="122"/>
                </a:lnTo>
                <a:lnTo>
                  <a:pt x="24" y="122"/>
                </a:lnTo>
                <a:lnTo>
                  <a:pt x="24" y="122"/>
                </a:lnTo>
                <a:lnTo>
                  <a:pt x="24" y="124"/>
                </a:lnTo>
                <a:lnTo>
                  <a:pt x="26" y="126"/>
                </a:lnTo>
                <a:lnTo>
                  <a:pt x="26" y="126"/>
                </a:lnTo>
                <a:lnTo>
                  <a:pt x="26" y="128"/>
                </a:lnTo>
                <a:lnTo>
                  <a:pt x="28" y="128"/>
                </a:lnTo>
                <a:lnTo>
                  <a:pt x="26" y="130"/>
                </a:lnTo>
                <a:lnTo>
                  <a:pt x="26" y="132"/>
                </a:lnTo>
                <a:lnTo>
                  <a:pt x="26" y="132"/>
                </a:lnTo>
                <a:lnTo>
                  <a:pt x="26" y="136"/>
                </a:lnTo>
                <a:lnTo>
                  <a:pt x="24" y="136"/>
                </a:lnTo>
                <a:lnTo>
                  <a:pt x="24" y="138"/>
                </a:lnTo>
                <a:lnTo>
                  <a:pt x="24" y="138"/>
                </a:lnTo>
                <a:lnTo>
                  <a:pt x="22" y="138"/>
                </a:lnTo>
                <a:lnTo>
                  <a:pt x="20" y="140"/>
                </a:lnTo>
                <a:lnTo>
                  <a:pt x="18" y="140"/>
                </a:lnTo>
                <a:lnTo>
                  <a:pt x="18" y="142"/>
                </a:lnTo>
                <a:lnTo>
                  <a:pt x="18" y="142"/>
                </a:lnTo>
                <a:lnTo>
                  <a:pt x="16" y="142"/>
                </a:lnTo>
                <a:lnTo>
                  <a:pt x="16" y="142"/>
                </a:lnTo>
                <a:lnTo>
                  <a:pt x="16" y="142"/>
                </a:lnTo>
                <a:lnTo>
                  <a:pt x="16" y="144"/>
                </a:lnTo>
                <a:lnTo>
                  <a:pt x="18" y="144"/>
                </a:lnTo>
                <a:lnTo>
                  <a:pt x="18" y="144"/>
                </a:lnTo>
                <a:lnTo>
                  <a:pt x="18" y="144"/>
                </a:lnTo>
                <a:lnTo>
                  <a:pt x="18" y="144"/>
                </a:lnTo>
                <a:lnTo>
                  <a:pt x="20" y="146"/>
                </a:lnTo>
                <a:lnTo>
                  <a:pt x="22" y="146"/>
                </a:lnTo>
                <a:lnTo>
                  <a:pt x="24" y="146"/>
                </a:lnTo>
                <a:lnTo>
                  <a:pt x="28" y="146"/>
                </a:lnTo>
                <a:lnTo>
                  <a:pt x="32" y="146"/>
                </a:lnTo>
                <a:lnTo>
                  <a:pt x="34" y="146"/>
                </a:lnTo>
                <a:lnTo>
                  <a:pt x="34" y="146"/>
                </a:lnTo>
                <a:lnTo>
                  <a:pt x="36" y="146"/>
                </a:lnTo>
                <a:lnTo>
                  <a:pt x="38" y="146"/>
                </a:lnTo>
                <a:lnTo>
                  <a:pt x="38" y="146"/>
                </a:lnTo>
                <a:lnTo>
                  <a:pt x="40" y="148"/>
                </a:lnTo>
                <a:lnTo>
                  <a:pt x="40" y="148"/>
                </a:lnTo>
                <a:lnTo>
                  <a:pt x="40" y="148"/>
                </a:lnTo>
                <a:lnTo>
                  <a:pt x="40" y="148"/>
                </a:lnTo>
                <a:lnTo>
                  <a:pt x="40" y="150"/>
                </a:lnTo>
                <a:lnTo>
                  <a:pt x="38" y="150"/>
                </a:lnTo>
                <a:lnTo>
                  <a:pt x="38" y="152"/>
                </a:lnTo>
                <a:lnTo>
                  <a:pt x="38" y="152"/>
                </a:lnTo>
                <a:lnTo>
                  <a:pt x="36" y="152"/>
                </a:lnTo>
                <a:lnTo>
                  <a:pt x="36" y="152"/>
                </a:lnTo>
                <a:lnTo>
                  <a:pt x="34" y="152"/>
                </a:lnTo>
                <a:lnTo>
                  <a:pt x="32" y="152"/>
                </a:lnTo>
                <a:lnTo>
                  <a:pt x="30" y="152"/>
                </a:lnTo>
                <a:lnTo>
                  <a:pt x="30" y="152"/>
                </a:lnTo>
                <a:lnTo>
                  <a:pt x="28" y="154"/>
                </a:lnTo>
                <a:lnTo>
                  <a:pt x="28" y="154"/>
                </a:lnTo>
                <a:lnTo>
                  <a:pt x="26" y="156"/>
                </a:lnTo>
                <a:lnTo>
                  <a:pt x="24" y="158"/>
                </a:lnTo>
                <a:lnTo>
                  <a:pt x="22" y="160"/>
                </a:lnTo>
                <a:lnTo>
                  <a:pt x="20" y="162"/>
                </a:lnTo>
                <a:lnTo>
                  <a:pt x="18" y="164"/>
                </a:lnTo>
                <a:lnTo>
                  <a:pt x="16" y="168"/>
                </a:lnTo>
                <a:lnTo>
                  <a:pt x="14" y="170"/>
                </a:lnTo>
                <a:lnTo>
                  <a:pt x="12" y="172"/>
                </a:lnTo>
                <a:lnTo>
                  <a:pt x="12" y="172"/>
                </a:lnTo>
                <a:lnTo>
                  <a:pt x="10" y="176"/>
                </a:lnTo>
                <a:lnTo>
                  <a:pt x="10" y="176"/>
                </a:lnTo>
                <a:lnTo>
                  <a:pt x="10" y="178"/>
                </a:lnTo>
                <a:lnTo>
                  <a:pt x="10" y="180"/>
                </a:lnTo>
                <a:lnTo>
                  <a:pt x="10" y="182"/>
                </a:lnTo>
                <a:lnTo>
                  <a:pt x="10" y="182"/>
                </a:lnTo>
                <a:lnTo>
                  <a:pt x="10" y="182"/>
                </a:lnTo>
                <a:lnTo>
                  <a:pt x="10" y="182"/>
                </a:lnTo>
                <a:lnTo>
                  <a:pt x="12" y="184"/>
                </a:lnTo>
                <a:lnTo>
                  <a:pt x="12" y="184"/>
                </a:lnTo>
                <a:lnTo>
                  <a:pt x="14" y="184"/>
                </a:lnTo>
                <a:lnTo>
                  <a:pt x="14" y="184"/>
                </a:lnTo>
                <a:lnTo>
                  <a:pt x="16" y="182"/>
                </a:lnTo>
                <a:lnTo>
                  <a:pt x="18" y="182"/>
                </a:lnTo>
                <a:lnTo>
                  <a:pt x="20" y="180"/>
                </a:lnTo>
                <a:lnTo>
                  <a:pt x="24" y="178"/>
                </a:lnTo>
                <a:lnTo>
                  <a:pt x="28" y="176"/>
                </a:lnTo>
                <a:lnTo>
                  <a:pt x="30" y="176"/>
                </a:lnTo>
                <a:lnTo>
                  <a:pt x="32" y="174"/>
                </a:lnTo>
                <a:lnTo>
                  <a:pt x="34" y="174"/>
                </a:lnTo>
                <a:lnTo>
                  <a:pt x="36" y="172"/>
                </a:lnTo>
                <a:lnTo>
                  <a:pt x="38" y="170"/>
                </a:lnTo>
                <a:lnTo>
                  <a:pt x="40" y="168"/>
                </a:lnTo>
                <a:lnTo>
                  <a:pt x="42" y="168"/>
                </a:lnTo>
                <a:lnTo>
                  <a:pt x="44" y="166"/>
                </a:lnTo>
                <a:lnTo>
                  <a:pt x="46" y="166"/>
                </a:lnTo>
                <a:lnTo>
                  <a:pt x="46" y="166"/>
                </a:lnTo>
                <a:lnTo>
                  <a:pt x="48" y="166"/>
                </a:lnTo>
                <a:lnTo>
                  <a:pt x="50" y="168"/>
                </a:lnTo>
                <a:lnTo>
                  <a:pt x="52" y="168"/>
                </a:lnTo>
                <a:lnTo>
                  <a:pt x="56" y="170"/>
                </a:lnTo>
                <a:lnTo>
                  <a:pt x="58" y="170"/>
                </a:lnTo>
                <a:lnTo>
                  <a:pt x="60" y="170"/>
                </a:lnTo>
                <a:lnTo>
                  <a:pt x="62" y="172"/>
                </a:lnTo>
                <a:lnTo>
                  <a:pt x="62" y="172"/>
                </a:lnTo>
                <a:lnTo>
                  <a:pt x="64" y="172"/>
                </a:lnTo>
                <a:lnTo>
                  <a:pt x="64" y="172"/>
                </a:lnTo>
                <a:lnTo>
                  <a:pt x="66" y="172"/>
                </a:lnTo>
                <a:lnTo>
                  <a:pt x="66" y="170"/>
                </a:lnTo>
                <a:lnTo>
                  <a:pt x="68" y="170"/>
                </a:lnTo>
                <a:lnTo>
                  <a:pt x="70" y="168"/>
                </a:lnTo>
                <a:lnTo>
                  <a:pt x="72" y="166"/>
                </a:lnTo>
                <a:lnTo>
                  <a:pt x="76" y="164"/>
                </a:lnTo>
                <a:lnTo>
                  <a:pt x="78" y="162"/>
                </a:lnTo>
                <a:lnTo>
                  <a:pt x="80" y="162"/>
                </a:lnTo>
                <a:lnTo>
                  <a:pt x="82" y="162"/>
                </a:lnTo>
                <a:lnTo>
                  <a:pt x="82" y="160"/>
                </a:lnTo>
                <a:lnTo>
                  <a:pt x="84" y="160"/>
                </a:lnTo>
                <a:lnTo>
                  <a:pt x="92" y="160"/>
                </a:lnTo>
                <a:lnTo>
                  <a:pt x="94" y="160"/>
                </a:lnTo>
                <a:lnTo>
                  <a:pt x="96" y="160"/>
                </a:lnTo>
                <a:lnTo>
                  <a:pt x="96" y="158"/>
                </a:lnTo>
                <a:lnTo>
                  <a:pt x="98" y="158"/>
                </a:lnTo>
                <a:lnTo>
                  <a:pt x="98" y="158"/>
                </a:lnTo>
                <a:lnTo>
                  <a:pt x="100" y="158"/>
                </a:lnTo>
                <a:lnTo>
                  <a:pt x="100" y="156"/>
                </a:lnTo>
                <a:lnTo>
                  <a:pt x="100" y="156"/>
                </a:lnTo>
                <a:lnTo>
                  <a:pt x="100" y="156"/>
                </a:lnTo>
                <a:lnTo>
                  <a:pt x="98" y="154"/>
                </a:lnTo>
                <a:lnTo>
                  <a:pt x="98" y="154"/>
                </a:lnTo>
                <a:lnTo>
                  <a:pt x="96" y="154"/>
                </a:lnTo>
                <a:lnTo>
                  <a:pt x="94" y="152"/>
                </a:lnTo>
                <a:lnTo>
                  <a:pt x="92" y="152"/>
                </a:lnTo>
                <a:lnTo>
                  <a:pt x="90" y="150"/>
                </a:lnTo>
                <a:lnTo>
                  <a:pt x="90" y="150"/>
                </a:lnTo>
                <a:lnTo>
                  <a:pt x="88" y="148"/>
                </a:lnTo>
                <a:lnTo>
                  <a:pt x="88" y="148"/>
                </a:lnTo>
                <a:lnTo>
                  <a:pt x="88" y="148"/>
                </a:lnTo>
                <a:lnTo>
                  <a:pt x="88" y="146"/>
                </a:lnTo>
                <a:lnTo>
                  <a:pt x="88" y="146"/>
                </a:lnTo>
                <a:lnTo>
                  <a:pt x="90" y="146"/>
                </a:lnTo>
                <a:lnTo>
                  <a:pt x="90" y="144"/>
                </a:lnTo>
                <a:lnTo>
                  <a:pt x="92" y="144"/>
                </a:lnTo>
                <a:lnTo>
                  <a:pt x="92" y="144"/>
                </a:lnTo>
                <a:lnTo>
                  <a:pt x="94" y="142"/>
                </a:lnTo>
                <a:lnTo>
                  <a:pt x="94" y="142"/>
                </a:lnTo>
                <a:lnTo>
                  <a:pt x="96" y="142"/>
                </a:lnTo>
                <a:lnTo>
                  <a:pt x="96" y="142"/>
                </a:lnTo>
                <a:lnTo>
                  <a:pt x="100" y="144"/>
                </a:lnTo>
                <a:lnTo>
                  <a:pt x="100" y="144"/>
                </a:lnTo>
                <a:lnTo>
                  <a:pt x="102" y="144"/>
                </a:lnTo>
                <a:lnTo>
                  <a:pt x="104" y="144"/>
                </a:lnTo>
                <a:lnTo>
                  <a:pt x="104" y="144"/>
                </a:lnTo>
                <a:lnTo>
                  <a:pt x="104" y="144"/>
                </a:lnTo>
                <a:lnTo>
                  <a:pt x="106" y="142"/>
                </a:lnTo>
                <a:lnTo>
                  <a:pt x="106" y="142"/>
                </a:lnTo>
                <a:lnTo>
                  <a:pt x="106" y="140"/>
                </a:lnTo>
                <a:lnTo>
                  <a:pt x="106" y="140"/>
                </a:lnTo>
                <a:lnTo>
                  <a:pt x="108" y="138"/>
                </a:lnTo>
                <a:lnTo>
                  <a:pt x="108" y="136"/>
                </a:lnTo>
                <a:lnTo>
                  <a:pt x="108" y="134"/>
                </a:lnTo>
                <a:lnTo>
                  <a:pt x="108" y="132"/>
                </a:lnTo>
                <a:lnTo>
                  <a:pt x="108" y="130"/>
                </a:lnTo>
                <a:lnTo>
                  <a:pt x="108" y="126"/>
                </a:lnTo>
                <a:lnTo>
                  <a:pt x="108" y="124"/>
                </a:lnTo>
                <a:lnTo>
                  <a:pt x="106" y="124"/>
                </a:lnTo>
                <a:lnTo>
                  <a:pt x="106" y="122"/>
                </a:lnTo>
                <a:lnTo>
                  <a:pt x="106" y="122"/>
                </a:lnTo>
                <a:lnTo>
                  <a:pt x="106" y="120"/>
                </a:lnTo>
                <a:lnTo>
                  <a:pt x="104" y="120"/>
                </a:lnTo>
                <a:lnTo>
                  <a:pt x="104" y="120"/>
                </a:lnTo>
                <a:lnTo>
                  <a:pt x="102" y="118"/>
                </a:lnTo>
                <a:lnTo>
                  <a:pt x="100" y="118"/>
                </a:lnTo>
                <a:lnTo>
                  <a:pt x="96" y="118"/>
                </a:lnTo>
                <a:lnTo>
                  <a:pt x="94" y="118"/>
                </a:lnTo>
                <a:lnTo>
                  <a:pt x="90" y="116"/>
                </a:lnTo>
                <a:lnTo>
                  <a:pt x="90" y="116"/>
                </a:lnTo>
                <a:lnTo>
                  <a:pt x="88" y="116"/>
                </a:lnTo>
                <a:lnTo>
                  <a:pt x="88" y="116"/>
                </a:lnTo>
                <a:lnTo>
                  <a:pt x="86" y="114"/>
                </a:lnTo>
                <a:lnTo>
                  <a:pt x="86" y="114"/>
                </a:lnTo>
                <a:lnTo>
                  <a:pt x="86" y="114"/>
                </a:lnTo>
                <a:lnTo>
                  <a:pt x="86" y="112"/>
                </a:lnTo>
                <a:lnTo>
                  <a:pt x="86" y="110"/>
                </a:lnTo>
                <a:lnTo>
                  <a:pt x="86" y="108"/>
                </a:lnTo>
                <a:lnTo>
                  <a:pt x="86" y="104"/>
                </a:lnTo>
                <a:lnTo>
                  <a:pt x="86" y="102"/>
                </a:lnTo>
                <a:lnTo>
                  <a:pt x="86" y="100"/>
                </a:lnTo>
                <a:lnTo>
                  <a:pt x="84" y="98"/>
                </a:lnTo>
                <a:lnTo>
                  <a:pt x="84" y="96"/>
                </a:lnTo>
                <a:lnTo>
                  <a:pt x="84" y="94"/>
                </a:lnTo>
                <a:lnTo>
                  <a:pt x="84" y="92"/>
                </a:lnTo>
                <a:lnTo>
                  <a:pt x="84" y="92"/>
                </a:lnTo>
                <a:lnTo>
                  <a:pt x="82" y="90"/>
                </a:lnTo>
                <a:lnTo>
                  <a:pt x="82" y="90"/>
                </a:lnTo>
                <a:lnTo>
                  <a:pt x="82" y="90"/>
                </a:lnTo>
                <a:lnTo>
                  <a:pt x="80" y="90"/>
                </a:lnTo>
                <a:lnTo>
                  <a:pt x="80" y="90"/>
                </a:lnTo>
                <a:lnTo>
                  <a:pt x="78" y="90"/>
                </a:lnTo>
                <a:lnTo>
                  <a:pt x="76" y="88"/>
                </a:lnTo>
                <a:lnTo>
                  <a:pt x="74" y="88"/>
                </a:lnTo>
                <a:lnTo>
                  <a:pt x="74" y="88"/>
                </a:lnTo>
                <a:lnTo>
                  <a:pt x="74" y="88"/>
                </a:lnTo>
                <a:lnTo>
                  <a:pt x="72" y="88"/>
                </a:lnTo>
                <a:lnTo>
                  <a:pt x="72" y="86"/>
                </a:lnTo>
                <a:lnTo>
                  <a:pt x="72" y="86"/>
                </a:lnTo>
                <a:lnTo>
                  <a:pt x="72" y="86"/>
                </a:lnTo>
                <a:lnTo>
                  <a:pt x="72" y="84"/>
                </a:lnTo>
                <a:lnTo>
                  <a:pt x="72" y="82"/>
                </a:lnTo>
                <a:lnTo>
                  <a:pt x="74" y="80"/>
                </a:lnTo>
                <a:lnTo>
                  <a:pt x="74" y="78"/>
                </a:lnTo>
                <a:lnTo>
                  <a:pt x="74" y="78"/>
                </a:lnTo>
                <a:lnTo>
                  <a:pt x="74" y="76"/>
                </a:lnTo>
                <a:lnTo>
                  <a:pt x="74" y="76"/>
                </a:lnTo>
                <a:lnTo>
                  <a:pt x="74" y="76"/>
                </a:lnTo>
                <a:lnTo>
                  <a:pt x="74" y="74"/>
                </a:lnTo>
                <a:lnTo>
                  <a:pt x="74" y="74"/>
                </a:lnTo>
                <a:lnTo>
                  <a:pt x="74" y="74"/>
                </a:lnTo>
                <a:lnTo>
                  <a:pt x="72" y="74"/>
                </a:lnTo>
                <a:lnTo>
                  <a:pt x="70" y="74"/>
                </a:lnTo>
                <a:lnTo>
                  <a:pt x="70" y="74"/>
                </a:lnTo>
                <a:lnTo>
                  <a:pt x="68" y="74"/>
                </a:lnTo>
                <a:lnTo>
                  <a:pt x="66" y="72"/>
                </a:lnTo>
                <a:lnTo>
                  <a:pt x="66" y="72"/>
                </a:lnTo>
                <a:lnTo>
                  <a:pt x="66" y="72"/>
                </a:lnTo>
                <a:lnTo>
                  <a:pt x="64" y="72"/>
                </a:lnTo>
                <a:lnTo>
                  <a:pt x="64" y="72"/>
                </a:lnTo>
                <a:lnTo>
                  <a:pt x="64" y="70"/>
                </a:lnTo>
                <a:lnTo>
                  <a:pt x="64" y="70"/>
                </a:lnTo>
                <a:lnTo>
                  <a:pt x="64" y="68"/>
                </a:lnTo>
                <a:lnTo>
                  <a:pt x="66" y="66"/>
                </a:lnTo>
                <a:lnTo>
                  <a:pt x="66" y="64"/>
                </a:lnTo>
                <a:lnTo>
                  <a:pt x="66" y="60"/>
                </a:lnTo>
                <a:lnTo>
                  <a:pt x="68" y="58"/>
                </a:lnTo>
                <a:lnTo>
                  <a:pt x="68" y="58"/>
                </a:lnTo>
                <a:lnTo>
                  <a:pt x="68" y="56"/>
                </a:lnTo>
                <a:lnTo>
                  <a:pt x="68" y="56"/>
                </a:lnTo>
                <a:lnTo>
                  <a:pt x="68" y="54"/>
                </a:lnTo>
                <a:lnTo>
                  <a:pt x="68" y="54"/>
                </a:lnTo>
                <a:lnTo>
                  <a:pt x="66" y="54"/>
                </a:lnTo>
                <a:lnTo>
                  <a:pt x="66" y="52"/>
                </a:lnTo>
                <a:lnTo>
                  <a:pt x="64" y="50"/>
                </a:lnTo>
                <a:lnTo>
                  <a:pt x="62" y="50"/>
                </a:lnTo>
                <a:lnTo>
                  <a:pt x="60" y="48"/>
                </a:lnTo>
                <a:lnTo>
                  <a:pt x="58" y="48"/>
                </a:lnTo>
                <a:lnTo>
                  <a:pt x="54" y="46"/>
                </a:lnTo>
                <a:lnTo>
                  <a:pt x="50" y="44"/>
                </a:lnTo>
                <a:lnTo>
                  <a:pt x="48" y="42"/>
                </a:lnTo>
                <a:lnTo>
                  <a:pt x="46" y="42"/>
                </a:lnTo>
                <a:lnTo>
                  <a:pt x="44" y="40"/>
                </a:lnTo>
                <a:lnTo>
                  <a:pt x="44" y="40"/>
                </a:lnTo>
                <a:lnTo>
                  <a:pt x="44" y="38"/>
                </a:lnTo>
                <a:lnTo>
                  <a:pt x="44" y="38"/>
                </a:lnTo>
                <a:lnTo>
                  <a:pt x="44" y="38"/>
                </a:lnTo>
                <a:lnTo>
                  <a:pt x="44" y="36"/>
                </a:lnTo>
                <a:lnTo>
                  <a:pt x="44" y="36"/>
                </a:lnTo>
                <a:lnTo>
                  <a:pt x="44" y="36"/>
                </a:lnTo>
                <a:lnTo>
                  <a:pt x="44" y="36"/>
                </a:lnTo>
                <a:lnTo>
                  <a:pt x="46" y="36"/>
                </a:lnTo>
                <a:lnTo>
                  <a:pt x="48" y="34"/>
                </a:lnTo>
                <a:lnTo>
                  <a:pt x="50" y="34"/>
                </a:lnTo>
                <a:lnTo>
                  <a:pt x="52" y="34"/>
                </a:lnTo>
                <a:lnTo>
                  <a:pt x="54" y="34"/>
                </a:lnTo>
                <a:lnTo>
                  <a:pt x="54" y="34"/>
                </a:lnTo>
                <a:lnTo>
                  <a:pt x="54" y="34"/>
                </a:lnTo>
                <a:lnTo>
                  <a:pt x="56" y="34"/>
                </a:lnTo>
                <a:lnTo>
                  <a:pt x="56" y="32"/>
                </a:lnTo>
                <a:lnTo>
                  <a:pt x="56" y="32"/>
                </a:lnTo>
                <a:lnTo>
                  <a:pt x="58" y="30"/>
                </a:lnTo>
                <a:lnTo>
                  <a:pt x="58" y="28"/>
                </a:lnTo>
                <a:lnTo>
                  <a:pt x="58" y="26"/>
                </a:lnTo>
                <a:lnTo>
                  <a:pt x="58" y="24"/>
                </a:lnTo>
                <a:lnTo>
                  <a:pt x="58" y="22"/>
                </a:lnTo>
                <a:lnTo>
                  <a:pt x="58" y="20"/>
                </a:lnTo>
                <a:lnTo>
                  <a:pt x="58" y="20"/>
                </a:lnTo>
                <a:lnTo>
                  <a:pt x="58" y="18"/>
                </a:lnTo>
                <a:lnTo>
                  <a:pt x="58" y="18"/>
                </a:lnTo>
                <a:lnTo>
                  <a:pt x="56" y="18"/>
                </a:lnTo>
                <a:lnTo>
                  <a:pt x="56" y="16"/>
                </a:lnTo>
                <a:lnTo>
                  <a:pt x="54" y="16"/>
                </a:lnTo>
                <a:lnTo>
                  <a:pt x="52" y="16"/>
                </a:lnTo>
                <a:lnTo>
                  <a:pt x="52" y="16"/>
                </a:lnTo>
                <a:lnTo>
                  <a:pt x="50" y="18"/>
                </a:lnTo>
                <a:lnTo>
                  <a:pt x="46" y="18"/>
                </a:lnTo>
                <a:lnTo>
                  <a:pt x="42" y="18"/>
                </a:lnTo>
                <a:lnTo>
                  <a:pt x="40" y="18"/>
                </a:lnTo>
                <a:lnTo>
                  <a:pt x="40" y="20"/>
                </a:lnTo>
                <a:lnTo>
                  <a:pt x="38" y="20"/>
                </a:lnTo>
                <a:lnTo>
                  <a:pt x="36" y="18"/>
                </a:lnTo>
                <a:lnTo>
                  <a:pt x="36" y="18"/>
                </a:lnTo>
                <a:lnTo>
                  <a:pt x="34" y="18"/>
                </a:lnTo>
                <a:lnTo>
                  <a:pt x="34" y="18"/>
                </a:lnTo>
                <a:lnTo>
                  <a:pt x="34" y="16"/>
                </a:lnTo>
                <a:lnTo>
                  <a:pt x="34" y="16"/>
                </a:lnTo>
                <a:lnTo>
                  <a:pt x="34" y="14"/>
                </a:lnTo>
                <a:lnTo>
                  <a:pt x="34" y="12"/>
                </a:lnTo>
                <a:lnTo>
                  <a:pt x="34" y="10"/>
                </a:lnTo>
                <a:lnTo>
                  <a:pt x="36" y="8"/>
                </a:lnTo>
                <a:lnTo>
                  <a:pt x="36" y="4"/>
                </a:lnTo>
                <a:lnTo>
                  <a:pt x="36" y="4"/>
                </a:lnTo>
                <a:lnTo>
                  <a:pt x="36" y="2"/>
                </a:lnTo>
                <a:lnTo>
                  <a:pt x="34" y="2"/>
                </a:lnTo>
                <a:lnTo>
                  <a:pt x="34" y="2"/>
                </a:lnTo>
                <a:lnTo>
                  <a:pt x="34" y="0"/>
                </a:lnTo>
                <a:lnTo>
                  <a:pt x="32" y="0"/>
                </a:lnTo>
                <a:lnTo>
                  <a:pt x="32" y="0"/>
                </a:lnTo>
                <a:lnTo>
                  <a:pt x="30" y="0"/>
                </a:lnTo>
                <a:lnTo>
                  <a:pt x="28" y="0"/>
                </a:lnTo>
                <a:lnTo>
                  <a:pt x="26" y="0"/>
                </a:lnTo>
                <a:lnTo>
                  <a:pt x="24" y="2"/>
                </a:lnTo>
                <a:lnTo>
                  <a:pt x="20" y="2"/>
                </a:lnTo>
                <a:lnTo>
                  <a:pt x="18" y="4"/>
                </a:lnTo>
                <a:lnTo>
                  <a:pt x="16"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5" name="Freeform 328"/>
          <p:cNvSpPr>
            <a:spLocks/>
          </p:cNvSpPr>
          <p:nvPr/>
        </p:nvSpPr>
        <p:spPr bwMode="auto">
          <a:xfrm>
            <a:off x="4123717" y="2803283"/>
            <a:ext cx="187064" cy="318702"/>
          </a:xfrm>
          <a:custGeom>
            <a:avLst/>
            <a:gdLst>
              <a:gd name="T0" fmla="*/ 12 w 108"/>
              <a:gd name="T1" fmla="*/ 12 h 184"/>
              <a:gd name="T2" fmla="*/ 2 w 108"/>
              <a:gd name="T3" fmla="*/ 24 h 184"/>
              <a:gd name="T4" fmla="*/ 2 w 108"/>
              <a:gd name="T5" fmla="*/ 28 h 184"/>
              <a:gd name="T6" fmla="*/ 8 w 108"/>
              <a:gd name="T7" fmla="*/ 32 h 184"/>
              <a:gd name="T8" fmla="*/ 10 w 108"/>
              <a:gd name="T9" fmla="*/ 46 h 184"/>
              <a:gd name="T10" fmla="*/ 6 w 108"/>
              <a:gd name="T11" fmla="*/ 50 h 184"/>
              <a:gd name="T12" fmla="*/ 2 w 108"/>
              <a:gd name="T13" fmla="*/ 56 h 184"/>
              <a:gd name="T14" fmla="*/ 6 w 108"/>
              <a:gd name="T15" fmla="*/ 62 h 184"/>
              <a:gd name="T16" fmla="*/ 14 w 108"/>
              <a:gd name="T17" fmla="*/ 64 h 184"/>
              <a:gd name="T18" fmla="*/ 16 w 108"/>
              <a:gd name="T19" fmla="*/ 72 h 184"/>
              <a:gd name="T20" fmla="*/ 12 w 108"/>
              <a:gd name="T21" fmla="*/ 78 h 184"/>
              <a:gd name="T22" fmla="*/ 24 w 108"/>
              <a:gd name="T23" fmla="*/ 82 h 184"/>
              <a:gd name="T24" fmla="*/ 38 w 108"/>
              <a:gd name="T25" fmla="*/ 84 h 184"/>
              <a:gd name="T26" fmla="*/ 44 w 108"/>
              <a:gd name="T27" fmla="*/ 92 h 184"/>
              <a:gd name="T28" fmla="*/ 50 w 108"/>
              <a:gd name="T29" fmla="*/ 96 h 184"/>
              <a:gd name="T30" fmla="*/ 44 w 108"/>
              <a:gd name="T31" fmla="*/ 104 h 184"/>
              <a:gd name="T32" fmla="*/ 34 w 108"/>
              <a:gd name="T33" fmla="*/ 110 h 184"/>
              <a:gd name="T34" fmla="*/ 24 w 108"/>
              <a:gd name="T35" fmla="*/ 110 h 184"/>
              <a:gd name="T36" fmla="*/ 22 w 108"/>
              <a:gd name="T37" fmla="*/ 118 h 184"/>
              <a:gd name="T38" fmla="*/ 26 w 108"/>
              <a:gd name="T39" fmla="*/ 128 h 184"/>
              <a:gd name="T40" fmla="*/ 24 w 108"/>
              <a:gd name="T41" fmla="*/ 138 h 184"/>
              <a:gd name="T42" fmla="*/ 16 w 108"/>
              <a:gd name="T43" fmla="*/ 142 h 184"/>
              <a:gd name="T44" fmla="*/ 18 w 108"/>
              <a:gd name="T45" fmla="*/ 144 h 184"/>
              <a:gd name="T46" fmla="*/ 34 w 108"/>
              <a:gd name="T47" fmla="*/ 146 h 184"/>
              <a:gd name="T48" fmla="*/ 40 w 108"/>
              <a:gd name="T49" fmla="*/ 148 h 184"/>
              <a:gd name="T50" fmla="*/ 34 w 108"/>
              <a:gd name="T51" fmla="*/ 152 h 184"/>
              <a:gd name="T52" fmla="*/ 24 w 108"/>
              <a:gd name="T53" fmla="*/ 158 h 184"/>
              <a:gd name="T54" fmla="*/ 12 w 108"/>
              <a:gd name="T55" fmla="*/ 172 h 184"/>
              <a:gd name="T56" fmla="*/ 10 w 108"/>
              <a:gd name="T57" fmla="*/ 182 h 184"/>
              <a:gd name="T58" fmla="*/ 18 w 108"/>
              <a:gd name="T59" fmla="*/ 182 h 184"/>
              <a:gd name="T60" fmla="*/ 36 w 108"/>
              <a:gd name="T61" fmla="*/ 172 h 184"/>
              <a:gd name="T62" fmla="*/ 48 w 108"/>
              <a:gd name="T63" fmla="*/ 166 h 184"/>
              <a:gd name="T64" fmla="*/ 62 w 108"/>
              <a:gd name="T65" fmla="*/ 172 h 184"/>
              <a:gd name="T66" fmla="*/ 72 w 108"/>
              <a:gd name="T67" fmla="*/ 166 h 184"/>
              <a:gd name="T68" fmla="*/ 92 w 108"/>
              <a:gd name="T69" fmla="*/ 160 h 184"/>
              <a:gd name="T70" fmla="*/ 100 w 108"/>
              <a:gd name="T71" fmla="*/ 156 h 184"/>
              <a:gd name="T72" fmla="*/ 92 w 108"/>
              <a:gd name="T73" fmla="*/ 152 h 184"/>
              <a:gd name="T74" fmla="*/ 88 w 108"/>
              <a:gd name="T75" fmla="*/ 146 h 184"/>
              <a:gd name="T76" fmla="*/ 96 w 108"/>
              <a:gd name="T77" fmla="*/ 142 h 184"/>
              <a:gd name="T78" fmla="*/ 104 w 108"/>
              <a:gd name="T79" fmla="*/ 144 h 184"/>
              <a:gd name="T80" fmla="*/ 108 w 108"/>
              <a:gd name="T81" fmla="*/ 134 h 184"/>
              <a:gd name="T82" fmla="*/ 106 w 108"/>
              <a:gd name="T83" fmla="*/ 122 h 184"/>
              <a:gd name="T84" fmla="*/ 94 w 108"/>
              <a:gd name="T85" fmla="*/ 118 h 184"/>
              <a:gd name="T86" fmla="*/ 86 w 108"/>
              <a:gd name="T87" fmla="*/ 114 h 184"/>
              <a:gd name="T88" fmla="*/ 84 w 108"/>
              <a:gd name="T89" fmla="*/ 98 h 184"/>
              <a:gd name="T90" fmla="*/ 82 w 108"/>
              <a:gd name="T91" fmla="*/ 90 h 184"/>
              <a:gd name="T92" fmla="*/ 74 w 108"/>
              <a:gd name="T93" fmla="*/ 88 h 184"/>
              <a:gd name="T94" fmla="*/ 74 w 108"/>
              <a:gd name="T95" fmla="*/ 80 h 184"/>
              <a:gd name="T96" fmla="*/ 74 w 108"/>
              <a:gd name="T97" fmla="*/ 74 h 184"/>
              <a:gd name="T98" fmla="*/ 66 w 108"/>
              <a:gd name="T99" fmla="*/ 72 h 184"/>
              <a:gd name="T100" fmla="*/ 66 w 108"/>
              <a:gd name="T101" fmla="*/ 66 h 184"/>
              <a:gd name="T102" fmla="*/ 68 w 108"/>
              <a:gd name="T103" fmla="*/ 54 h 184"/>
              <a:gd name="T104" fmla="*/ 58 w 108"/>
              <a:gd name="T105" fmla="*/ 48 h 184"/>
              <a:gd name="T106" fmla="*/ 44 w 108"/>
              <a:gd name="T107" fmla="*/ 38 h 184"/>
              <a:gd name="T108" fmla="*/ 46 w 108"/>
              <a:gd name="T109" fmla="*/ 36 h 184"/>
              <a:gd name="T110" fmla="*/ 56 w 108"/>
              <a:gd name="T111" fmla="*/ 34 h 184"/>
              <a:gd name="T112" fmla="*/ 58 w 108"/>
              <a:gd name="T113" fmla="*/ 22 h 184"/>
              <a:gd name="T114" fmla="*/ 54 w 108"/>
              <a:gd name="T115" fmla="*/ 16 h 184"/>
              <a:gd name="T116" fmla="*/ 40 w 108"/>
              <a:gd name="T117" fmla="*/ 20 h 184"/>
              <a:gd name="T118" fmla="*/ 34 w 108"/>
              <a:gd name="T119" fmla="*/ 16 h 184"/>
              <a:gd name="T120" fmla="*/ 36 w 108"/>
              <a:gd name="T121" fmla="*/ 2 h 184"/>
              <a:gd name="T122" fmla="*/ 28 w 108"/>
              <a:gd name="T12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84">
                <a:moveTo>
                  <a:pt x="16" y="4"/>
                </a:moveTo>
                <a:lnTo>
                  <a:pt x="16" y="4"/>
                </a:lnTo>
                <a:lnTo>
                  <a:pt x="16" y="4"/>
                </a:lnTo>
                <a:lnTo>
                  <a:pt x="14" y="6"/>
                </a:lnTo>
                <a:lnTo>
                  <a:pt x="14" y="8"/>
                </a:lnTo>
                <a:lnTo>
                  <a:pt x="14" y="10"/>
                </a:lnTo>
                <a:lnTo>
                  <a:pt x="12" y="12"/>
                </a:lnTo>
                <a:lnTo>
                  <a:pt x="12" y="14"/>
                </a:lnTo>
                <a:lnTo>
                  <a:pt x="10" y="16"/>
                </a:lnTo>
                <a:lnTo>
                  <a:pt x="10" y="16"/>
                </a:lnTo>
                <a:lnTo>
                  <a:pt x="8" y="18"/>
                </a:lnTo>
                <a:lnTo>
                  <a:pt x="4" y="20"/>
                </a:lnTo>
                <a:lnTo>
                  <a:pt x="2" y="22"/>
                </a:lnTo>
                <a:lnTo>
                  <a:pt x="2" y="24"/>
                </a:lnTo>
                <a:lnTo>
                  <a:pt x="0" y="24"/>
                </a:lnTo>
                <a:lnTo>
                  <a:pt x="0" y="26"/>
                </a:lnTo>
                <a:lnTo>
                  <a:pt x="0" y="26"/>
                </a:lnTo>
                <a:lnTo>
                  <a:pt x="0" y="26"/>
                </a:lnTo>
                <a:lnTo>
                  <a:pt x="0" y="26"/>
                </a:lnTo>
                <a:lnTo>
                  <a:pt x="0" y="28"/>
                </a:lnTo>
                <a:lnTo>
                  <a:pt x="2" y="28"/>
                </a:lnTo>
                <a:lnTo>
                  <a:pt x="2" y="28"/>
                </a:lnTo>
                <a:lnTo>
                  <a:pt x="4" y="28"/>
                </a:lnTo>
                <a:lnTo>
                  <a:pt x="6" y="30"/>
                </a:lnTo>
                <a:lnTo>
                  <a:pt x="8" y="30"/>
                </a:lnTo>
                <a:lnTo>
                  <a:pt x="8" y="30"/>
                </a:lnTo>
                <a:lnTo>
                  <a:pt x="8" y="32"/>
                </a:lnTo>
                <a:lnTo>
                  <a:pt x="8" y="32"/>
                </a:lnTo>
                <a:lnTo>
                  <a:pt x="10" y="34"/>
                </a:lnTo>
                <a:lnTo>
                  <a:pt x="10" y="38"/>
                </a:lnTo>
                <a:lnTo>
                  <a:pt x="10" y="40"/>
                </a:lnTo>
                <a:lnTo>
                  <a:pt x="10" y="42"/>
                </a:lnTo>
                <a:lnTo>
                  <a:pt x="10" y="44"/>
                </a:lnTo>
                <a:lnTo>
                  <a:pt x="12" y="44"/>
                </a:lnTo>
                <a:lnTo>
                  <a:pt x="10" y="46"/>
                </a:lnTo>
                <a:lnTo>
                  <a:pt x="10" y="48"/>
                </a:lnTo>
                <a:lnTo>
                  <a:pt x="10" y="48"/>
                </a:lnTo>
                <a:lnTo>
                  <a:pt x="10" y="48"/>
                </a:lnTo>
                <a:lnTo>
                  <a:pt x="10" y="48"/>
                </a:lnTo>
                <a:lnTo>
                  <a:pt x="8" y="50"/>
                </a:lnTo>
                <a:lnTo>
                  <a:pt x="8" y="50"/>
                </a:lnTo>
                <a:lnTo>
                  <a:pt x="6" y="50"/>
                </a:lnTo>
                <a:lnTo>
                  <a:pt x="4" y="52"/>
                </a:lnTo>
                <a:lnTo>
                  <a:pt x="4" y="52"/>
                </a:lnTo>
                <a:lnTo>
                  <a:pt x="2" y="52"/>
                </a:lnTo>
                <a:lnTo>
                  <a:pt x="2" y="52"/>
                </a:lnTo>
                <a:lnTo>
                  <a:pt x="2" y="54"/>
                </a:lnTo>
                <a:lnTo>
                  <a:pt x="2" y="54"/>
                </a:lnTo>
                <a:lnTo>
                  <a:pt x="2" y="56"/>
                </a:lnTo>
                <a:lnTo>
                  <a:pt x="2" y="56"/>
                </a:lnTo>
                <a:lnTo>
                  <a:pt x="2" y="58"/>
                </a:lnTo>
                <a:lnTo>
                  <a:pt x="4" y="60"/>
                </a:lnTo>
                <a:lnTo>
                  <a:pt x="4" y="60"/>
                </a:lnTo>
                <a:lnTo>
                  <a:pt x="4" y="62"/>
                </a:lnTo>
                <a:lnTo>
                  <a:pt x="6" y="62"/>
                </a:lnTo>
                <a:lnTo>
                  <a:pt x="6" y="62"/>
                </a:lnTo>
                <a:lnTo>
                  <a:pt x="8" y="62"/>
                </a:lnTo>
                <a:lnTo>
                  <a:pt x="10" y="62"/>
                </a:lnTo>
                <a:lnTo>
                  <a:pt x="12" y="62"/>
                </a:lnTo>
                <a:lnTo>
                  <a:pt x="12" y="62"/>
                </a:lnTo>
                <a:lnTo>
                  <a:pt x="14" y="62"/>
                </a:lnTo>
                <a:lnTo>
                  <a:pt x="14" y="64"/>
                </a:lnTo>
                <a:lnTo>
                  <a:pt x="14" y="64"/>
                </a:lnTo>
                <a:lnTo>
                  <a:pt x="16" y="64"/>
                </a:lnTo>
                <a:lnTo>
                  <a:pt x="16" y="66"/>
                </a:lnTo>
                <a:lnTo>
                  <a:pt x="16" y="66"/>
                </a:lnTo>
                <a:lnTo>
                  <a:pt x="16" y="68"/>
                </a:lnTo>
                <a:lnTo>
                  <a:pt x="16" y="70"/>
                </a:lnTo>
                <a:lnTo>
                  <a:pt x="16" y="70"/>
                </a:lnTo>
                <a:lnTo>
                  <a:pt x="16" y="72"/>
                </a:lnTo>
                <a:lnTo>
                  <a:pt x="16" y="72"/>
                </a:lnTo>
                <a:lnTo>
                  <a:pt x="14" y="74"/>
                </a:lnTo>
                <a:lnTo>
                  <a:pt x="14" y="76"/>
                </a:lnTo>
                <a:lnTo>
                  <a:pt x="12" y="76"/>
                </a:lnTo>
                <a:lnTo>
                  <a:pt x="12" y="78"/>
                </a:lnTo>
                <a:lnTo>
                  <a:pt x="12" y="78"/>
                </a:lnTo>
                <a:lnTo>
                  <a:pt x="12" y="78"/>
                </a:lnTo>
                <a:lnTo>
                  <a:pt x="14" y="80"/>
                </a:lnTo>
                <a:lnTo>
                  <a:pt x="14" y="80"/>
                </a:lnTo>
                <a:lnTo>
                  <a:pt x="16" y="80"/>
                </a:lnTo>
                <a:lnTo>
                  <a:pt x="18" y="82"/>
                </a:lnTo>
                <a:lnTo>
                  <a:pt x="18" y="82"/>
                </a:lnTo>
                <a:lnTo>
                  <a:pt x="20" y="82"/>
                </a:lnTo>
                <a:lnTo>
                  <a:pt x="24" y="82"/>
                </a:lnTo>
                <a:lnTo>
                  <a:pt x="28" y="82"/>
                </a:lnTo>
                <a:lnTo>
                  <a:pt x="32" y="82"/>
                </a:lnTo>
                <a:lnTo>
                  <a:pt x="34" y="82"/>
                </a:lnTo>
                <a:lnTo>
                  <a:pt x="34" y="82"/>
                </a:lnTo>
                <a:lnTo>
                  <a:pt x="36" y="82"/>
                </a:lnTo>
                <a:lnTo>
                  <a:pt x="36" y="84"/>
                </a:lnTo>
                <a:lnTo>
                  <a:pt x="38" y="84"/>
                </a:lnTo>
                <a:lnTo>
                  <a:pt x="38" y="86"/>
                </a:lnTo>
                <a:lnTo>
                  <a:pt x="40" y="88"/>
                </a:lnTo>
                <a:lnTo>
                  <a:pt x="40" y="90"/>
                </a:lnTo>
                <a:lnTo>
                  <a:pt x="42" y="92"/>
                </a:lnTo>
                <a:lnTo>
                  <a:pt x="42" y="92"/>
                </a:lnTo>
                <a:lnTo>
                  <a:pt x="42" y="92"/>
                </a:lnTo>
                <a:lnTo>
                  <a:pt x="44" y="92"/>
                </a:lnTo>
                <a:lnTo>
                  <a:pt x="46" y="94"/>
                </a:lnTo>
                <a:lnTo>
                  <a:pt x="48" y="94"/>
                </a:lnTo>
                <a:lnTo>
                  <a:pt x="48" y="94"/>
                </a:lnTo>
                <a:lnTo>
                  <a:pt x="50" y="94"/>
                </a:lnTo>
                <a:lnTo>
                  <a:pt x="50" y="94"/>
                </a:lnTo>
                <a:lnTo>
                  <a:pt x="50" y="94"/>
                </a:lnTo>
                <a:lnTo>
                  <a:pt x="50" y="96"/>
                </a:lnTo>
                <a:lnTo>
                  <a:pt x="50" y="96"/>
                </a:lnTo>
                <a:lnTo>
                  <a:pt x="50" y="98"/>
                </a:lnTo>
                <a:lnTo>
                  <a:pt x="50" y="98"/>
                </a:lnTo>
                <a:lnTo>
                  <a:pt x="48" y="100"/>
                </a:lnTo>
                <a:lnTo>
                  <a:pt x="48" y="102"/>
                </a:lnTo>
                <a:lnTo>
                  <a:pt x="46" y="104"/>
                </a:lnTo>
                <a:lnTo>
                  <a:pt x="44" y="104"/>
                </a:lnTo>
                <a:lnTo>
                  <a:pt x="44" y="106"/>
                </a:lnTo>
                <a:lnTo>
                  <a:pt x="42" y="106"/>
                </a:lnTo>
                <a:lnTo>
                  <a:pt x="40" y="108"/>
                </a:lnTo>
                <a:lnTo>
                  <a:pt x="38" y="108"/>
                </a:lnTo>
                <a:lnTo>
                  <a:pt x="36" y="110"/>
                </a:lnTo>
                <a:lnTo>
                  <a:pt x="34" y="110"/>
                </a:lnTo>
                <a:lnTo>
                  <a:pt x="34" y="110"/>
                </a:lnTo>
                <a:lnTo>
                  <a:pt x="32" y="110"/>
                </a:lnTo>
                <a:lnTo>
                  <a:pt x="30" y="110"/>
                </a:lnTo>
                <a:lnTo>
                  <a:pt x="28" y="110"/>
                </a:lnTo>
                <a:lnTo>
                  <a:pt x="26" y="110"/>
                </a:lnTo>
                <a:lnTo>
                  <a:pt x="26" y="110"/>
                </a:lnTo>
                <a:lnTo>
                  <a:pt x="24" y="110"/>
                </a:lnTo>
                <a:lnTo>
                  <a:pt x="24" y="110"/>
                </a:lnTo>
                <a:lnTo>
                  <a:pt x="24" y="110"/>
                </a:lnTo>
                <a:lnTo>
                  <a:pt x="24" y="110"/>
                </a:lnTo>
                <a:lnTo>
                  <a:pt x="24" y="112"/>
                </a:lnTo>
                <a:lnTo>
                  <a:pt x="22" y="114"/>
                </a:lnTo>
                <a:lnTo>
                  <a:pt x="22" y="116"/>
                </a:lnTo>
                <a:lnTo>
                  <a:pt x="22" y="116"/>
                </a:lnTo>
                <a:lnTo>
                  <a:pt x="22" y="118"/>
                </a:lnTo>
                <a:lnTo>
                  <a:pt x="24" y="122"/>
                </a:lnTo>
                <a:lnTo>
                  <a:pt x="24" y="122"/>
                </a:lnTo>
                <a:lnTo>
                  <a:pt x="24" y="122"/>
                </a:lnTo>
                <a:lnTo>
                  <a:pt x="24" y="124"/>
                </a:lnTo>
                <a:lnTo>
                  <a:pt x="26" y="126"/>
                </a:lnTo>
                <a:lnTo>
                  <a:pt x="26" y="126"/>
                </a:lnTo>
                <a:lnTo>
                  <a:pt x="26" y="128"/>
                </a:lnTo>
                <a:lnTo>
                  <a:pt x="28" y="128"/>
                </a:lnTo>
                <a:lnTo>
                  <a:pt x="26" y="130"/>
                </a:lnTo>
                <a:lnTo>
                  <a:pt x="26" y="132"/>
                </a:lnTo>
                <a:lnTo>
                  <a:pt x="26" y="132"/>
                </a:lnTo>
                <a:lnTo>
                  <a:pt x="26" y="136"/>
                </a:lnTo>
                <a:lnTo>
                  <a:pt x="24" y="136"/>
                </a:lnTo>
                <a:lnTo>
                  <a:pt x="24" y="138"/>
                </a:lnTo>
                <a:lnTo>
                  <a:pt x="24" y="138"/>
                </a:lnTo>
                <a:lnTo>
                  <a:pt x="22" y="138"/>
                </a:lnTo>
                <a:lnTo>
                  <a:pt x="20" y="140"/>
                </a:lnTo>
                <a:lnTo>
                  <a:pt x="18" y="140"/>
                </a:lnTo>
                <a:lnTo>
                  <a:pt x="18" y="142"/>
                </a:lnTo>
                <a:lnTo>
                  <a:pt x="18" y="142"/>
                </a:lnTo>
                <a:lnTo>
                  <a:pt x="16" y="142"/>
                </a:lnTo>
                <a:lnTo>
                  <a:pt x="16" y="142"/>
                </a:lnTo>
                <a:lnTo>
                  <a:pt x="16" y="142"/>
                </a:lnTo>
                <a:lnTo>
                  <a:pt x="16" y="144"/>
                </a:lnTo>
                <a:lnTo>
                  <a:pt x="18" y="144"/>
                </a:lnTo>
                <a:lnTo>
                  <a:pt x="18" y="144"/>
                </a:lnTo>
                <a:lnTo>
                  <a:pt x="18" y="144"/>
                </a:lnTo>
                <a:lnTo>
                  <a:pt x="18" y="144"/>
                </a:lnTo>
                <a:lnTo>
                  <a:pt x="20" y="146"/>
                </a:lnTo>
                <a:lnTo>
                  <a:pt x="22" y="146"/>
                </a:lnTo>
                <a:lnTo>
                  <a:pt x="24" y="146"/>
                </a:lnTo>
                <a:lnTo>
                  <a:pt x="28" y="146"/>
                </a:lnTo>
                <a:lnTo>
                  <a:pt x="32" y="146"/>
                </a:lnTo>
                <a:lnTo>
                  <a:pt x="34" y="146"/>
                </a:lnTo>
                <a:lnTo>
                  <a:pt x="34" y="146"/>
                </a:lnTo>
                <a:lnTo>
                  <a:pt x="36" y="146"/>
                </a:lnTo>
                <a:lnTo>
                  <a:pt x="38" y="146"/>
                </a:lnTo>
                <a:lnTo>
                  <a:pt x="38" y="146"/>
                </a:lnTo>
                <a:lnTo>
                  <a:pt x="40" y="148"/>
                </a:lnTo>
                <a:lnTo>
                  <a:pt x="40" y="148"/>
                </a:lnTo>
                <a:lnTo>
                  <a:pt x="40" y="148"/>
                </a:lnTo>
                <a:lnTo>
                  <a:pt x="40" y="148"/>
                </a:lnTo>
                <a:lnTo>
                  <a:pt x="40" y="150"/>
                </a:lnTo>
                <a:lnTo>
                  <a:pt x="38" y="150"/>
                </a:lnTo>
                <a:lnTo>
                  <a:pt x="38" y="152"/>
                </a:lnTo>
                <a:lnTo>
                  <a:pt x="38" y="152"/>
                </a:lnTo>
                <a:lnTo>
                  <a:pt x="36" y="152"/>
                </a:lnTo>
                <a:lnTo>
                  <a:pt x="36" y="152"/>
                </a:lnTo>
                <a:lnTo>
                  <a:pt x="34" y="152"/>
                </a:lnTo>
                <a:lnTo>
                  <a:pt x="32" y="152"/>
                </a:lnTo>
                <a:lnTo>
                  <a:pt x="30" y="152"/>
                </a:lnTo>
                <a:lnTo>
                  <a:pt x="30" y="152"/>
                </a:lnTo>
                <a:lnTo>
                  <a:pt x="28" y="154"/>
                </a:lnTo>
                <a:lnTo>
                  <a:pt x="28" y="154"/>
                </a:lnTo>
                <a:lnTo>
                  <a:pt x="26" y="156"/>
                </a:lnTo>
                <a:lnTo>
                  <a:pt x="24" y="158"/>
                </a:lnTo>
                <a:lnTo>
                  <a:pt x="22" y="160"/>
                </a:lnTo>
                <a:lnTo>
                  <a:pt x="20" y="162"/>
                </a:lnTo>
                <a:lnTo>
                  <a:pt x="18" y="164"/>
                </a:lnTo>
                <a:lnTo>
                  <a:pt x="16" y="168"/>
                </a:lnTo>
                <a:lnTo>
                  <a:pt x="14" y="170"/>
                </a:lnTo>
                <a:lnTo>
                  <a:pt x="12" y="172"/>
                </a:lnTo>
                <a:lnTo>
                  <a:pt x="12" y="172"/>
                </a:lnTo>
                <a:lnTo>
                  <a:pt x="10" y="176"/>
                </a:lnTo>
                <a:lnTo>
                  <a:pt x="10" y="176"/>
                </a:lnTo>
                <a:lnTo>
                  <a:pt x="10" y="178"/>
                </a:lnTo>
                <a:lnTo>
                  <a:pt x="10" y="180"/>
                </a:lnTo>
                <a:lnTo>
                  <a:pt x="10" y="182"/>
                </a:lnTo>
                <a:lnTo>
                  <a:pt x="10" y="182"/>
                </a:lnTo>
                <a:lnTo>
                  <a:pt x="10" y="182"/>
                </a:lnTo>
                <a:lnTo>
                  <a:pt x="10" y="182"/>
                </a:lnTo>
                <a:lnTo>
                  <a:pt x="12" y="184"/>
                </a:lnTo>
                <a:lnTo>
                  <a:pt x="12" y="184"/>
                </a:lnTo>
                <a:lnTo>
                  <a:pt x="14" y="184"/>
                </a:lnTo>
                <a:lnTo>
                  <a:pt x="14" y="184"/>
                </a:lnTo>
                <a:lnTo>
                  <a:pt x="16" y="182"/>
                </a:lnTo>
                <a:lnTo>
                  <a:pt x="18" y="182"/>
                </a:lnTo>
                <a:lnTo>
                  <a:pt x="20" y="180"/>
                </a:lnTo>
                <a:lnTo>
                  <a:pt x="24" y="178"/>
                </a:lnTo>
                <a:lnTo>
                  <a:pt x="28" y="176"/>
                </a:lnTo>
                <a:lnTo>
                  <a:pt x="30" y="176"/>
                </a:lnTo>
                <a:lnTo>
                  <a:pt x="32" y="174"/>
                </a:lnTo>
                <a:lnTo>
                  <a:pt x="34" y="174"/>
                </a:lnTo>
                <a:lnTo>
                  <a:pt x="36" y="172"/>
                </a:lnTo>
                <a:lnTo>
                  <a:pt x="38" y="170"/>
                </a:lnTo>
                <a:lnTo>
                  <a:pt x="40" y="168"/>
                </a:lnTo>
                <a:lnTo>
                  <a:pt x="42" y="168"/>
                </a:lnTo>
                <a:lnTo>
                  <a:pt x="44" y="166"/>
                </a:lnTo>
                <a:lnTo>
                  <a:pt x="46" y="166"/>
                </a:lnTo>
                <a:lnTo>
                  <a:pt x="46" y="166"/>
                </a:lnTo>
                <a:lnTo>
                  <a:pt x="48" y="166"/>
                </a:lnTo>
                <a:lnTo>
                  <a:pt x="50" y="168"/>
                </a:lnTo>
                <a:lnTo>
                  <a:pt x="52" y="168"/>
                </a:lnTo>
                <a:lnTo>
                  <a:pt x="56" y="170"/>
                </a:lnTo>
                <a:lnTo>
                  <a:pt x="58" y="170"/>
                </a:lnTo>
                <a:lnTo>
                  <a:pt x="60" y="170"/>
                </a:lnTo>
                <a:lnTo>
                  <a:pt x="62" y="172"/>
                </a:lnTo>
                <a:lnTo>
                  <a:pt x="62" y="172"/>
                </a:lnTo>
                <a:lnTo>
                  <a:pt x="64" y="172"/>
                </a:lnTo>
                <a:lnTo>
                  <a:pt x="64" y="172"/>
                </a:lnTo>
                <a:lnTo>
                  <a:pt x="66" y="172"/>
                </a:lnTo>
                <a:lnTo>
                  <a:pt x="66" y="170"/>
                </a:lnTo>
                <a:lnTo>
                  <a:pt x="68" y="170"/>
                </a:lnTo>
                <a:lnTo>
                  <a:pt x="70" y="168"/>
                </a:lnTo>
                <a:lnTo>
                  <a:pt x="72" y="166"/>
                </a:lnTo>
                <a:lnTo>
                  <a:pt x="76" y="164"/>
                </a:lnTo>
                <a:lnTo>
                  <a:pt x="78" y="162"/>
                </a:lnTo>
                <a:lnTo>
                  <a:pt x="80" y="162"/>
                </a:lnTo>
                <a:lnTo>
                  <a:pt x="82" y="162"/>
                </a:lnTo>
                <a:lnTo>
                  <a:pt x="82" y="160"/>
                </a:lnTo>
                <a:lnTo>
                  <a:pt x="84" y="160"/>
                </a:lnTo>
                <a:lnTo>
                  <a:pt x="92" y="160"/>
                </a:lnTo>
                <a:lnTo>
                  <a:pt x="94" y="160"/>
                </a:lnTo>
                <a:lnTo>
                  <a:pt x="96" y="160"/>
                </a:lnTo>
                <a:lnTo>
                  <a:pt x="96" y="158"/>
                </a:lnTo>
                <a:lnTo>
                  <a:pt x="98" y="158"/>
                </a:lnTo>
                <a:lnTo>
                  <a:pt x="98" y="158"/>
                </a:lnTo>
                <a:lnTo>
                  <a:pt x="100" y="158"/>
                </a:lnTo>
                <a:lnTo>
                  <a:pt x="100" y="156"/>
                </a:lnTo>
                <a:lnTo>
                  <a:pt x="100" y="156"/>
                </a:lnTo>
                <a:lnTo>
                  <a:pt x="100" y="156"/>
                </a:lnTo>
                <a:lnTo>
                  <a:pt x="98" y="154"/>
                </a:lnTo>
                <a:lnTo>
                  <a:pt x="98" y="154"/>
                </a:lnTo>
                <a:lnTo>
                  <a:pt x="96" y="154"/>
                </a:lnTo>
                <a:lnTo>
                  <a:pt x="94" y="152"/>
                </a:lnTo>
                <a:lnTo>
                  <a:pt x="92" y="152"/>
                </a:lnTo>
                <a:lnTo>
                  <a:pt x="90" y="150"/>
                </a:lnTo>
                <a:lnTo>
                  <a:pt x="90" y="150"/>
                </a:lnTo>
                <a:lnTo>
                  <a:pt x="88" y="148"/>
                </a:lnTo>
                <a:lnTo>
                  <a:pt x="88" y="148"/>
                </a:lnTo>
                <a:lnTo>
                  <a:pt x="88" y="148"/>
                </a:lnTo>
                <a:lnTo>
                  <a:pt x="88" y="146"/>
                </a:lnTo>
                <a:lnTo>
                  <a:pt x="88" y="146"/>
                </a:lnTo>
                <a:lnTo>
                  <a:pt x="90" y="146"/>
                </a:lnTo>
                <a:lnTo>
                  <a:pt x="90" y="144"/>
                </a:lnTo>
                <a:lnTo>
                  <a:pt x="92" y="144"/>
                </a:lnTo>
                <a:lnTo>
                  <a:pt x="92" y="144"/>
                </a:lnTo>
                <a:lnTo>
                  <a:pt x="94" y="142"/>
                </a:lnTo>
                <a:lnTo>
                  <a:pt x="94" y="142"/>
                </a:lnTo>
                <a:lnTo>
                  <a:pt x="96" y="142"/>
                </a:lnTo>
                <a:lnTo>
                  <a:pt x="96" y="142"/>
                </a:lnTo>
                <a:lnTo>
                  <a:pt x="100" y="144"/>
                </a:lnTo>
                <a:lnTo>
                  <a:pt x="100" y="144"/>
                </a:lnTo>
                <a:lnTo>
                  <a:pt x="102" y="144"/>
                </a:lnTo>
                <a:lnTo>
                  <a:pt x="104" y="144"/>
                </a:lnTo>
                <a:lnTo>
                  <a:pt x="104" y="144"/>
                </a:lnTo>
                <a:lnTo>
                  <a:pt x="104" y="144"/>
                </a:lnTo>
                <a:lnTo>
                  <a:pt x="106" y="142"/>
                </a:lnTo>
                <a:lnTo>
                  <a:pt x="106" y="142"/>
                </a:lnTo>
                <a:lnTo>
                  <a:pt x="106" y="140"/>
                </a:lnTo>
                <a:lnTo>
                  <a:pt x="106" y="140"/>
                </a:lnTo>
                <a:lnTo>
                  <a:pt x="108" y="138"/>
                </a:lnTo>
                <a:lnTo>
                  <a:pt x="108" y="136"/>
                </a:lnTo>
                <a:lnTo>
                  <a:pt x="108" y="134"/>
                </a:lnTo>
                <a:lnTo>
                  <a:pt x="108" y="132"/>
                </a:lnTo>
                <a:lnTo>
                  <a:pt x="108" y="130"/>
                </a:lnTo>
                <a:lnTo>
                  <a:pt x="108" y="126"/>
                </a:lnTo>
                <a:lnTo>
                  <a:pt x="108" y="124"/>
                </a:lnTo>
                <a:lnTo>
                  <a:pt x="106" y="124"/>
                </a:lnTo>
                <a:lnTo>
                  <a:pt x="106" y="122"/>
                </a:lnTo>
                <a:lnTo>
                  <a:pt x="106" y="122"/>
                </a:lnTo>
                <a:lnTo>
                  <a:pt x="106" y="120"/>
                </a:lnTo>
                <a:lnTo>
                  <a:pt x="104" y="120"/>
                </a:lnTo>
                <a:lnTo>
                  <a:pt x="104" y="120"/>
                </a:lnTo>
                <a:lnTo>
                  <a:pt x="102" y="118"/>
                </a:lnTo>
                <a:lnTo>
                  <a:pt x="100" y="118"/>
                </a:lnTo>
                <a:lnTo>
                  <a:pt x="96" y="118"/>
                </a:lnTo>
                <a:lnTo>
                  <a:pt x="94" y="118"/>
                </a:lnTo>
                <a:lnTo>
                  <a:pt x="90" y="116"/>
                </a:lnTo>
                <a:lnTo>
                  <a:pt x="90" y="116"/>
                </a:lnTo>
                <a:lnTo>
                  <a:pt x="88" y="116"/>
                </a:lnTo>
                <a:lnTo>
                  <a:pt x="88" y="116"/>
                </a:lnTo>
                <a:lnTo>
                  <a:pt x="86" y="114"/>
                </a:lnTo>
                <a:lnTo>
                  <a:pt x="86" y="114"/>
                </a:lnTo>
                <a:lnTo>
                  <a:pt x="86" y="114"/>
                </a:lnTo>
                <a:lnTo>
                  <a:pt x="86" y="112"/>
                </a:lnTo>
                <a:lnTo>
                  <a:pt x="86" y="110"/>
                </a:lnTo>
                <a:lnTo>
                  <a:pt x="86" y="108"/>
                </a:lnTo>
                <a:lnTo>
                  <a:pt x="86" y="104"/>
                </a:lnTo>
                <a:lnTo>
                  <a:pt x="86" y="102"/>
                </a:lnTo>
                <a:lnTo>
                  <a:pt x="86" y="100"/>
                </a:lnTo>
                <a:lnTo>
                  <a:pt x="84" y="98"/>
                </a:lnTo>
                <a:lnTo>
                  <a:pt x="84" y="96"/>
                </a:lnTo>
                <a:lnTo>
                  <a:pt x="84" y="94"/>
                </a:lnTo>
                <a:lnTo>
                  <a:pt x="84" y="92"/>
                </a:lnTo>
                <a:lnTo>
                  <a:pt x="84" y="92"/>
                </a:lnTo>
                <a:lnTo>
                  <a:pt x="82" y="90"/>
                </a:lnTo>
                <a:lnTo>
                  <a:pt x="82" y="90"/>
                </a:lnTo>
                <a:lnTo>
                  <a:pt x="82" y="90"/>
                </a:lnTo>
                <a:lnTo>
                  <a:pt x="80" y="90"/>
                </a:lnTo>
                <a:lnTo>
                  <a:pt x="80" y="90"/>
                </a:lnTo>
                <a:lnTo>
                  <a:pt x="78" y="90"/>
                </a:lnTo>
                <a:lnTo>
                  <a:pt x="76" y="88"/>
                </a:lnTo>
                <a:lnTo>
                  <a:pt x="74" y="88"/>
                </a:lnTo>
                <a:lnTo>
                  <a:pt x="74" y="88"/>
                </a:lnTo>
                <a:lnTo>
                  <a:pt x="74" y="88"/>
                </a:lnTo>
                <a:lnTo>
                  <a:pt x="72" y="88"/>
                </a:lnTo>
                <a:lnTo>
                  <a:pt x="72" y="86"/>
                </a:lnTo>
                <a:lnTo>
                  <a:pt x="72" y="86"/>
                </a:lnTo>
                <a:lnTo>
                  <a:pt x="72" y="86"/>
                </a:lnTo>
                <a:lnTo>
                  <a:pt x="72" y="84"/>
                </a:lnTo>
                <a:lnTo>
                  <a:pt x="72" y="82"/>
                </a:lnTo>
                <a:lnTo>
                  <a:pt x="74" y="80"/>
                </a:lnTo>
                <a:lnTo>
                  <a:pt x="74" y="78"/>
                </a:lnTo>
                <a:lnTo>
                  <a:pt x="74" y="78"/>
                </a:lnTo>
                <a:lnTo>
                  <a:pt x="74" y="76"/>
                </a:lnTo>
                <a:lnTo>
                  <a:pt x="74" y="76"/>
                </a:lnTo>
                <a:lnTo>
                  <a:pt x="74" y="76"/>
                </a:lnTo>
                <a:lnTo>
                  <a:pt x="74" y="74"/>
                </a:lnTo>
                <a:lnTo>
                  <a:pt x="74" y="74"/>
                </a:lnTo>
                <a:lnTo>
                  <a:pt x="74" y="74"/>
                </a:lnTo>
                <a:lnTo>
                  <a:pt x="72" y="74"/>
                </a:lnTo>
                <a:lnTo>
                  <a:pt x="70" y="74"/>
                </a:lnTo>
                <a:lnTo>
                  <a:pt x="70" y="74"/>
                </a:lnTo>
                <a:lnTo>
                  <a:pt x="68" y="74"/>
                </a:lnTo>
                <a:lnTo>
                  <a:pt x="66" y="72"/>
                </a:lnTo>
                <a:lnTo>
                  <a:pt x="66" y="72"/>
                </a:lnTo>
                <a:lnTo>
                  <a:pt x="66" y="72"/>
                </a:lnTo>
                <a:lnTo>
                  <a:pt x="64" y="72"/>
                </a:lnTo>
                <a:lnTo>
                  <a:pt x="64" y="72"/>
                </a:lnTo>
                <a:lnTo>
                  <a:pt x="64" y="70"/>
                </a:lnTo>
                <a:lnTo>
                  <a:pt x="64" y="70"/>
                </a:lnTo>
                <a:lnTo>
                  <a:pt x="64" y="68"/>
                </a:lnTo>
                <a:lnTo>
                  <a:pt x="66" y="66"/>
                </a:lnTo>
                <a:lnTo>
                  <a:pt x="66" y="64"/>
                </a:lnTo>
                <a:lnTo>
                  <a:pt x="66" y="60"/>
                </a:lnTo>
                <a:lnTo>
                  <a:pt x="68" y="58"/>
                </a:lnTo>
                <a:lnTo>
                  <a:pt x="68" y="58"/>
                </a:lnTo>
                <a:lnTo>
                  <a:pt x="68" y="56"/>
                </a:lnTo>
                <a:lnTo>
                  <a:pt x="68" y="56"/>
                </a:lnTo>
                <a:lnTo>
                  <a:pt x="68" y="54"/>
                </a:lnTo>
                <a:lnTo>
                  <a:pt x="68" y="54"/>
                </a:lnTo>
                <a:lnTo>
                  <a:pt x="66" y="54"/>
                </a:lnTo>
                <a:lnTo>
                  <a:pt x="66" y="52"/>
                </a:lnTo>
                <a:lnTo>
                  <a:pt x="64" y="50"/>
                </a:lnTo>
                <a:lnTo>
                  <a:pt x="62" y="50"/>
                </a:lnTo>
                <a:lnTo>
                  <a:pt x="60" y="48"/>
                </a:lnTo>
                <a:lnTo>
                  <a:pt x="58" y="48"/>
                </a:lnTo>
                <a:lnTo>
                  <a:pt x="54" y="46"/>
                </a:lnTo>
                <a:lnTo>
                  <a:pt x="50" y="44"/>
                </a:lnTo>
                <a:lnTo>
                  <a:pt x="48" y="42"/>
                </a:lnTo>
                <a:lnTo>
                  <a:pt x="46" y="42"/>
                </a:lnTo>
                <a:lnTo>
                  <a:pt x="44" y="40"/>
                </a:lnTo>
                <a:lnTo>
                  <a:pt x="44" y="40"/>
                </a:lnTo>
                <a:lnTo>
                  <a:pt x="44" y="38"/>
                </a:lnTo>
                <a:lnTo>
                  <a:pt x="44" y="38"/>
                </a:lnTo>
                <a:lnTo>
                  <a:pt x="44" y="38"/>
                </a:lnTo>
                <a:lnTo>
                  <a:pt x="44" y="36"/>
                </a:lnTo>
                <a:lnTo>
                  <a:pt x="44" y="36"/>
                </a:lnTo>
                <a:lnTo>
                  <a:pt x="44" y="36"/>
                </a:lnTo>
                <a:lnTo>
                  <a:pt x="44" y="36"/>
                </a:lnTo>
                <a:lnTo>
                  <a:pt x="46" y="36"/>
                </a:lnTo>
                <a:lnTo>
                  <a:pt x="48" y="34"/>
                </a:lnTo>
                <a:lnTo>
                  <a:pt x="50" y="34"/>
                </a:lnTo>
                <a:lnTo>
                  <a:pt x="52" y="34"/>
                </a:lnTo>
                <a:lnTo>
                  <a:pt x="54" y="34"/>
                </a:lnTo>
                <a:lnTo>
                  <a:pt x="54" y="34"/>
                </a:lnTo>
                <a:lnTo>
                  <a:pt x="54" y="34"/>
                </a:lnTo>
                <a:lnTo>
                  <a:pt x="56" y="34"/>
                </a:lnTo>
                <a:lnTo>
                  <a:pt x="56" y="32"/>
                </a:lnTo>
                <a:lnTo>
                  <a:pt x="56" y="32"/>
                </a:lnTo>
                <a:lnTo>
                  <a:pt x="58" y="30"/>
                </a:lnTo>
                <a:lnTo>
                  <a:pt x="58" y="28"/>
                </a:lnTo>
                <a:lnTo>
                  <a:pt x="58" y="26"/>
                </a:lnTo>
                <a:lnTo>
                  <a:pt x="58" y="24"/>
                </a:lnTo>
                <a:lnTo>
                  <a:pt x="58" y="22"/>
                </a:lnTo>
                <a:lnTo>
                  <a:pt x="58" y="20"/>
                </a:lnTo>
                <a:lnTo>
                  <a:pt x="58" y="20"/>
                </a:lnTo>
                <a:lnTo>
                  <a:pt x="58" y="18"/>
                </a:lnTo>
                <a:lnTo>
                  <a:pt x="58" y="18"/>
                </a:lnTo>
                <a:lnTo>
                  <a:pt x="56" y="18"/>
                </a:lnTo>
                <a:lnTo>
                  <a:pt x="56" y="16"/>
                </a:lnTo>
                <a:lnTo>
                  <a:pt x="54" y="16"/>
                </a:lnTo>
                <a:lnTo>
                  <a:pt x="52" y="16"/>
                </a:lnTo>
                <a:lnTo>
                  <a:pt x="52" y="16"/>
                </a:lnTo>
                <a:lnTo>
                  <a:pt x="50" y="18"/>
                </a:lnTo>
                <a:lnTo>
                  <a:pt x="46" y="18"/>
                </a:lnTo>
                <a:lnTo>
                  <a:pt x="42" y="18"/>
                </a:lnTo>
                <a:lnTo>
                  <a:pt x="40" y="18"/>
                </a:lnTo>
                <a:lnTo>
                  <a:pt x="40" y="20"/>
                </a:lnTo>
                <a:lnTo>
                  <a:pt x="38" y="20"/>
                </a:lnTo>
                <a:lnTo>
                  <a:pt x="36" y="18"/>
                </a:lnTo>
                <a:lnTo>
                  <a:pt x="36" y="18"/>
                </a:lnTo>
                <a:lnTo>
                  <a:pt x="34" y="18"/>
                </a:lnTo>
                <a:lnTo>
                  <a:pt x="34" y="18"/>
                </a:lnTo>
                <a:lnTo>
                  <a:pt x="34" y="16"/>
                </a:lnTo>
                <a:lnTo>
                  <a:pt x="34" y="16"/>
                </a:lnTo>
                <a:lnTo>
                  <a:pt x="34" y="14"/>
                </a:lnTo>
                <a:lnTo>
                  <a:pt x="34" y="12"/>
                </a:lnTo>
                <a:lnTo>
                  <a:pt x="34" y="10"/>
                </a:lnTo>
                <a:lnTo>
                  <a:pt x="36" y="8"/>
                </a:lnTo>
                <a:lnTo>
                  <a:pt x="36" y="4"/>
                </a:lnTo>
                <a:lnTo>
                  <a:pt x="36" y="4"/>
                </a:lnTo>
                <a:lnTo>
                  <a:pt x="36" y="2"/>
                </a:lnTo>
                <a:lnTo>
                  <a:pt x="34" y="2"/>
                </a:lnTo>
                <a:lnTo>
                  <a:pt x="34" y="2"/>
                </a:lnTo>
                <a:lnTo>
                  <a:pt x="34" y="0"/>
                </a:lnTo>
                <a:lnTo>
                  <a:pt x="32" y="0"/>
                </a:lnTo>
                <a:lnTo>
                  <a:pt x="32" y="0"/>
                </a:lnTo>
                <a:lnTo>
                  <a:pt x="30" y="0"/>
                </a:lnTo>
                <a:lnTo>
                  <a:pt x="28" y="0"/>
                </a:lnTo>
                <a:lnTo>
                  <a:pt x="26" y="0"/>
                </a:lnTo>
                <a:lnTo>
                  <a:pt x="24" y="2"/>
                </a:lnTo>
                <a:lnTo>
                  <a:pt x="20" y="2"/>
                </a:lnTo>
                <a:lnTo>
                  <a:pt x="18" y="4"/>
                </a:lnTo>
                <a:lnTo>
                  <a:pt x="16"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6" name="Freeform 329"/>
          <p:cNvSpPr>
            <a:spLocks/>
          </p:cNvSpPr>
          <p:nvPr/>
        </p:nvSpPr>
        <p:spPr bwMode="auto">
          <a:xfrm>
            <a:off x="4896223" y="3194732"/>
            <a:ext cx="83140" cy="100460"/>
          </a:xfrm>
          <a:custGeom>
            <a:avLst/>
            <a:gdLst>
              <a:gd name="T0" fmla="*/ 0 w 48"/>
              <a:gd name="T1" fmla="*/ 0 h 58"/>
              <a:gd name="T2" fmla="*/ 8 w 48"/>
              <a:gd name="T3" fmla="*/ 0 h 58"/>
              <a:gd name="T4" fmla="*/ 14 w 48"/>
              <a:gd name="T5" fmla="*/ 0 h 58"/>
              <a:gd name="T6" fmla="*/ 18 w 48"/>
              <a:gd name="T7" fmla="*/ 0 h 58"/>
              <a:gd name="T8" fmla="*/ 20 w 48"/>
              <a:gd name="T9" fmla="*/ 0 h 58"/>
              <a:gd name="T10" fmla="*/ 24 w 48"/>
              <a:gd name="T11" fmla="*/ 2 h 58"/>
              <a:gd name="T12" fmla="*/ 28 w 48"/>
              <a:gd name="T13" fmla="*/ 4 h 58"/>
              <a:gd name="T14" fmla="*/ 30 w 48"/>
              <a:gd name="T15" fmla="*/ 6 h 58"/>
              <a:gd name="T16" fmla="*/ 36 w 48"/>
              <a:gd name="T17" fmla="*/ 12 h 58"/>
              <a:gd name="T18" fmla="*/ 42 w 48"/>
              <a:gd name="T19" fmla="*/ 20 h 58"/>
              <a:gd name="T20" fmla="*/ 46 w 48"/>
              <a:gd name="T21" fmla="*/ 28 h 58"/>
              <a:gd name="T22" fmla="*/ 48 w 48"/>
              <a:gd name="T23" fmla="*/ 30 h 58"/>
              <a:gd name="T24" fmla="*/ 48 w 48"/>
              <a:gd name="T25" fmla="*/ 34 h 58"/>
              <a:gd name="T26" fmla="*/ 48 w 48"/>
              <a:gd name="T27" fmla="*/ 36 h 58"/>
              <a:gd name="T28" fmla="*/ 48 w 48"/>
              <a:gd name="T29" fmla="*/ 40 h 58"/>
              <a:gd name="T30" fmla="*/ 46 w 48"/>
              <a:gd name="T31" fmla="*/ 46 h 58"/>
              <a:gd name="T32" fmla="*/ 42 w 48"/>
              <a:gd name="T33" fmla="*/ 52 h 58"/>
              <a:gd name="T34" fmla="*/ 40 w 48"/>
              <a:gd name="T35" fmla="*/ 56 h 58"/>
              <a:gd name="T36" fmla="*/ 38 w 48"/>
              <a:gd name="T37" fmla="*/ 52 h 58"/>
              <a:gd name="T38" fmla="*/ 36 w 48"/>
              <a:gd name="T39" fmla="*/ 48 h 58"/>
              <a:gd name="T40" fmla="*/ 34 w 48"/>
              <a:gd name="T41" fmla="*/ 48 h 58"/>
              <a:gd name="T42" fmla="*/ 34 w 48"/>
              <a:gd name="T43" fmla="*/ 48 h 58"/>
              <a:gd name="T44" fmla="*/ 32 w 48"/>
              <a:gd name="T45" fmla="*/ 48 h 58"/>
              <a:gd name="T46" fmla="*/ 30 w 48"/>
              <a:gd name="T47" fmla="*/ 50 h 58"/>
              <a:gd name="T48" fmla="*/ 30 w 48"/>
              <a:gd name="T49" fmla="*/ 54 h 58"/>
              <a:gd name="T50" fmla="*/ 26 w 48"/>
              <a:gd name="T51" fmla="*/ 48 h 58"/>
              <a:gd name="T52" fmla="*/ 22 w 48"/>
              <a:gd name="T53" fmla="*/ 40 h 58"/>
              <a:gd name="T54" fmla="*/ 22 w 48"/>
              <a:gd name="T55" fmla="*/ 36 h 58"/>
              <a:gd name="T56" fmla="*/ 22 w 48"/>
              <a:gd name="T57" fmla="*/ 28 h 58"/>
              <a:gd name="T58" fmla="*/ 20 w 48"/>
              <a:gd name="T59" fmla="*/ 24 h 58"/>
              <a:gd name="T60" fmla="*/ 20 w 48"/>
              <a:gd name="T61" fmla="*/ 20 h 58"/>
              <a:gd name="T62" fmla="*/ 18 w 48"/>
              <a:gd name="T63" fmla="*/ 18 h 58"/>
              <a:gd name="T64" fmla="*/ 12 w 48"/>
              <a:gd name="T65" fmla="*/ 12 h 58"/>
              <a:gd name="T66" fmla="*/ 2 w 48"/>
              <a:gd name="T6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8">
                <a:moveTo>
                  <a:pt x="0" y="0"/>
                </a:moveTo>
                <a:lnTo>
                  <a:pt x="0" y="0"/>
                </a:lnTo>
                <a:lnTo>
                  <a:pt x="2" y="0"/>
                </a:lnTo>
                <a:lnTo>
                  <a:pt x="8" y="0"/>
                </a:lnTo>
                <a:lnTo>
                  <a:pt x="10" y="0"/>
                </a:lnTo>
                <a:lnTo>
                  <a:pt x="14" y="0"/>
                </a:lnTo>
                <a:lnTo>
                  <a:pt x="16" y="0"/>
                </a:lnTo>
                <a:lnTo>
                  <a:pt x="18" y="0"/>
                </a:lnTo>
                <a:lnTo>
                  <a:pt x="20" y="0"/>
                </a:lnTo>
                <a:lnTo>
                  <a:pt x="20" y="0"/>
                </a:lnTo>
                <a:lnTo>
                  <a:pt x="22" y="2"/>
                </a:lnTo>
                <a:lnTo>
                  <a:pt x="24" y="2"/>
                </a:lnTo>
                <a:lnTo>
                  <a:pt x="26" y="4"/>
                </a:lnTo>
                <a:lnTo>
                  <a:pt x="28" y="4"/>
                </a:lnTo>
                <a:lnTo>
                  <a:pt x="30" y="6"/>
                </a:lnTo>
                <a:lnTo>
                  <a:pt x="30" y="6"/>
                </a:lnTo>
                <a:lnTo>
                  <a:pt x="34" y="10"/>
                </a:lnTo>
                <a:lnTo>
                  <a:pt x="36" y="12"/>
                </a:lnTo>
                <a:lnTo>
                  <a:pt x="38" y="16"/>
                </a:lnTo>
                <a:lnTo>
                  <a:pt x="42" y="20"/>
                </a:lnTo>
                <a:lnTo>
                  <a:pt x="44" y="24"/>
                </a:lnTo>
                <a:lnTo>
                  <a:pt x="46" y="28"/>
                </a:lnTo>
                <a:lnTo>
                  <a:pt x="48" y="30"/>
                </a:lnTo>
                <a:lnTo>
                  <a:pt x="48" y="30"/>
                </a:lnTo>
                <a:lnTo>
                  <a:pt x="48" y="32"/>
                </a:lnTo>
                <a:lnTo>
                  <a:pt x="48" y="34"/>
                </a:lnTo>
                <a:lnTo>
                  <a:pt x="48" y="36"/>
                </a:lnTo>
                <a:lnTo>
                  <a:pt x="48" y="36"/>
                </a:lnTo>
                <a:lnTo>
                  <a:pt x="48" y="38"/>
                </a:lnTo>
                <a:lnTo>
                  <a:pt x="48" y="40"/>
                </a:lnTo>
                <a:lnTo>
                  <a:pt x="46" y="42"/>
                </a:lnTo>
                <a:lnTo>
                  <a:pt x="46" y="46"/>
                </a:lnTo>
                <a:lnTo>
                  <a:pt x="44" y="48"/>
                </a:lnTo>
                <a:lnTo>
                  <a:pt x="42" y="52"/>
                </a:lnTo>
                <a:lnTo>
                  <a:pt x="40" y="58"/>
                </a:lnTo>
                <a:lnTo>
                  <a:pt x="40" y="56"/>
                </a:lnTo>
                <a:lnTo>
                  <a:pt x="38" y="54"/>
                </a:lnTo>
                <a:lnTo>
                  <a:pt x="38" y="52"/>
                </a:lnTo>
                <a:lnTo>
                  <a:pt x="36" y="50"/>
                </a:lnTo>
                <a:lnTo>
                  <a:pt x="36" y="48"/>
                </a:lnTo>
                <a:lnTo>
                  <a:pt x="36" y="48"/>
                </a:lnTo>
                <a:lnTo>
                  <a:pt x="34" y="48"/>
                </a:lnTo>
                <a:lnTo>
                  <a:pt x="34" y="48"/>
                </a:lnTo>
                <a:lnTo>
                  <a:pt x="34" y="48"/>
                </a:lnTo>
                <a:lnTo>
                  <a:pt x="32" y="48"/>
                </a:lnTo>
                <a:lnTo>
                  <a:pt x="32" y="48"/>
                </a:lnTo>
                <a:lnTo>
                  <a:pt x="32" y="48"/>
                </a:lnTo>
                <a:lnTo>
                  <a:pt x="30" y="50"/>
                </a:lnTo>
                <a:lnTo>
                  <a:pt x="30" y="52"/>
                </a:lnTo>
                <a:lnTo>
                  <a:pt x="30" y="54"/>
                </a:lnTo>
                <a:lnTo>
                  <a:pt x="30" y="56"/>
                </a:lnTo>
                <a:lnTo>
                  <a:pt x="26" y="48"/>
                </a:lnTo>
                <a:lnTo>
                  <a:pt x="24" y="42"/>
                </a:lnTo>
                <a:lnTo>
                  <a:pt x="22" y="40"/>
                </a:lnTo>
                <a:lnTo>
                  <a:pt x="22" y="38"/>
                </a:lnTo>
                <a:lnTo>
                  <a:pt x="22" y="36"/>
                </a:lnTo>
                <a:lnTo>
                  <a:pt x="22" y="34"/>
                </a:lnTo>
                <a:lnTo>
                  <a:pt x="22" y="28"/>
                </a:lnTo>
                <a:lnTo>
                  <a:pt x="20" y="26"/>
                </a:lnTo>
                <a:lnTo>
                  <a:pt x="20" y="24"/>
                </a:lnTo>
                <a:lnTo>
                  <a:pt x="20" y="22"/>
                </a:lnTo>
                <a:lnTo>
                  <a:pt x="20" y="20"/>
                </a:lnTo>
                <a:lnTo>
                  <a:pt x="20" y="20"/>
                </a:lnTo>
                <a:lnTo>
                  <a:pt x="18" y="18"/>
                </a:lnTo>
                <a:lnTo>
                  <a:pt x="16" y="16"/>
                </a:lnTo>
                <a:lnTo>
                  <a:pt x="12" y="12"/>
                </a:lnTo>
                <a:lnTo>
                  <a:pt x="8" y="8"/>
                </a:lnTo>
                <a:lnTo>
                  <a:pt x="2" y="4"/>
                </a:lnTo>
                <a:lnTo>
                  <a:pt x="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7" name="Freeform 330"/>
          <p:cNvSpPr>
            <a:spLocks/>
          </p:cNvSpPr>
          <p:nvPr/>
        </p:nvSpPr>
        <p:spPr bwMode="auto">
          <a:xfrm>
            <a:off x="4896223" y="3194732"/>
            <a:ext cx="83140" cy="100460"/>
          </a:xfrm>
          <a:custGeom>
            <a:avLst/>
            <a:gdLst>
              <a:gd name="T0" fmla="*/ 0 w 48"/>
              <a:gd name="T1" fmla="*/ 0 h 58"/>
              <a:gd name="T2" fmla="*/ 8 w 48"/>
              <a:gd name="T3" fmla="*/ 0 h 58"/>
              <a:gd name="T4" fmla="*/ 14 w 48"/>
              <a:gd name="T5" fmla="*/ 0 h 58"/>
              <a:gd name="T6" fmla="*/ 18 w 48"/>
              <a:gd name="T7" fmla="*/ 0 h 58"/>
              <a:gd name="T8" fmla="*/ 20 w 48"/>
              <a:gd name="T9" fmla="*/ 0 h 58"/>
              <a:gd name="T10" fmla="*/ 24 w 48"/>
              <a:gd name="T11" fmla="*/ 2 h 58"/>
              <a:gd name="T12" fmla="*/ 28 w 48"/>
              <a:gd name="T13" fmla="*/ 4 h 58"/>
              <a:gd name="T14" fmla="*/ 30 w 48"/>
              <a:gd name="T15" fmla="*/ 6 h 58"/>
              <a:gd name="T16" fmla="*/ 36 w 48"/>
              <a:gd name="T17" fmla="*/ 12 h 58"/>
              <a:gd name="T18" fmla="*/ 42 w 48"/>
              <a:gd name="T19" fmla="*/ 20 h 58"/>
              <a:gd name="T20" fmla="*/ 46 w 48"/>
              <a:gd name="T21" fmla="*/ 28 h 58"/>
              <a:gd name="T22" fmla="*/ 48 w 48"/>
              <a:gd name="T23" fmla="*/ 30 h 58"/>
              <a:gd name="T24" fmla="*/ 48 w 48"/>
              <a:gd name="T25" fmla="*/ 34 h 58"/>
              <a:gd name="T26" fmla="*/ 48 w 48"/>
              <a:gd name="T27" fmla="*/ 36 h 58"/>
              <a:gd name="T28" fmla="*/ 48 w 48"/>
              <a:gd name="T29" fmla="*/ 40 h 58"/>
              <a:gd name="T30" fmla="*/ 46 w 48"/>
              <a:gd name="T31" fmla="*/ 46 h 58"/>
              <a:gd name="T32" fmla="*/ 42 w 48"/>
              <a:gd name="T33" fmla="*/ 52 h 58"/>
              <a:gd name="T34" fmla="*/ 40 w 48"/>
              <a:gd name="T35" fmla="*/ 56 h 58"/>
              <a:gd name="T36" fmla="*/ 38 w 48"/>
              <a:gd name="T37" fmla="*/ 52 h 58"/>
              <a:gd name="T38" fmla="*/ 36 w 48"/>
              <a:gd name="T39" fmla="*/ 48 h 58"/>
              <a:gd name="T40" fmla="*/ 34 w 48"/>
              <a:gd name="T41" fmla="*/ 48 h 58"/>
              <a:gd name="T42" fmla="*/ 34 w 48"/>
              <a:gd name="T43" fmla="*/ 48 h 58"/>
              <a:gd name="T44" fmla="*/ 32 w 48"/>
              <a:gd name="T45" fmla="*/ 48 h 58"/>
              <a:gd name="T46" fmla="*/ 30 w 48"/>
              <a:gd name="T47" fmla="*/ 50 h 58"/>
              <a:gd name="T48" fmla="*/ 30 w 48"/>
              <a:gd name="T49" fmla="*/ 54 h 58"/>
              <a:gd name="T50" fmla="*/ 26 w 48"/>
              <a:gd name="T51" fmla="*/ 48 h 58"/>
              <a:gd name="T52" fmla="*/ 22 w 48"/>
              <a:gd name="T53" fmla="*/ 40 h 58"/>
              <a:gd name="T54" fmla="*/ 22 w 48"/>
              <a:gd name="T55" fmla="*/ 36 h 58"/>
              <a:gd name="T56" fmla="*/ 22 w 48"/>
              <a:gd name="T57" fmla="*/ 28 h 58"/>
              <a:gd name="T58" fmla="*/ 20 w 48"/>
              <a:gd name="T59" fmla="*/ 24 h 58"/>
              <a:gd name="T60" fmla="*/ 20 w 48"/>
              <a:gd name="T61" fmla="*/ 20 h 58"/>
              <a:gd name="T62" fmla="*/ 18 w 48"/>
              <a:gd name="T63" fmla="*/ 18 h 58"/>
              <a:gd name="T64" fmla="*/ 12 w 48"/>
              <a:gd name="T65" fmla="*/ 12 h 58"/>
              <a:gd name="T66" fmla="*/ 2 w 48"/>
              <a:gd name="T6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8">
                <a:moveTo>
                  <a:pt x="0" y="0"/>
                </a:moveTo>
                <a:lnTo>
                  <a:pt x="0" y="0"/>
                </a:lnTo>
                <a:lnTo>
                  <a:pt x="2" y="0"/>
                </a:lnTo>
                <a:lnTo>
                  <a:pt x="8" y="0"/>
                </a:lnTo>
                <a:lnTo>
                  <a:pt x="10" y="0"/>
                </a:lnTo>
                <a:lnTo>
                  <a:pt x="14" y="0"/>
                </a:lnTo>
                <a:lnTo>
                  <a:pt x="16" y="0"/>
                </a:lnTo>
                <a:lnTo>
                  <a:pt x="18" y="0"/>
                </a:lnTo>
                <a:lnTo>
                  <a:pt x="20" y="0"/>
                </a:lnTo>
                <a:lnTo>
                  <a:pt x="20" y="0"/>
                </a:lnTo>
                <a:lnTo>
                  <a:pt x="22" y="2"/>
                </a:lnTo>
                <a:lnTo>
                  <a:pt x="24" y="2"/>
                </a:lnTo>
                <a:lnTo>
                  <a:pt x="26" y="4"/>
                </a:lnTo>
                <a:lnTo>
                  <a:pt x="28" y="4"/>
                </a:lnTo>
                <a:lnTo>
                  <a:pt x="30" y="6"/>
                </a:lnTo>
                <a:lnTo>
                  <a:pt x="30" y="6"/>
                </a:lnTo>
                <a:lnTo>
                  <a:pt x="34" y="10"/>
                </a:lnTo>
                <a:lnTo>
                  <a:pt x="36" y="12"/>
                </a:lnTo>
                <a:lnTo>
                  <a:pt x="38" y="16"/>
                </a:lnTo>
                <a:lnTo>
                  <a:pt x="42" y="20"/>
                </a:lnTo>
                <a:lnTo>
                  <a:pt x="44" y="24"/>
                </a:lnTo>
                <a:lnTo>
                  <a:pt x="46" y="28"/>
                </a:lnTo>
                <a:lnTo>
                  <a:pt x="48" y="30"/>
                </a:lnTo>
                <a:lnTo>
                  <a:pt x="48" y="30"/>
                </a:lnTo>
                <a:lnTo>
                  <a:pt x="48" y="32"/>
                </a:lnTo>
                <a:lnTo>
                  <a:pt x="48" y="34"/>
                </a:lnTo>
                <a:lnTo>
                  <a:pt x="48" y="36"/>
                </a:lnTo>
                <a:lnTo>
                  <a:pt x="48" y="36"/>
                </a:lnTo>
                <a:lnTo>
                  <a:pt x="48" y="38"/>
                </a:lnTo>
                <a:lnTo>
                  <a:pt x="48" y="40"/>
                </a:lnTo>
                <a:lnTo>
                  <a:pt x="46" y="42"/>
                </a:lnTo>
                <a:lnTo>
                  <a:pt x="46" y="46"/>
                </a:lnTo>
                <a:lnTo>
                  <a:pt x="44" y="48"/>
                </a:lnTo>
                <a:lnTo>
                  <a:pt x="42" y="52"/>
                </a:lnTo>
                <a:lnTo>
                  <a:pt x="40" y="58"/>
                </a:lnTo>
                <a:lnTo>
                  <a:pt x="40" y="56"/>
                </a:lnTo>
                <a:lnTo>
                  <a:pt x="38" y="54"/>
                </a:lnTo>
                <a:lnTo>
                  <a:pt x="38" y="52"/>
                </a:lnTo>
                <a:lnTo>
                  <a:pt x="36" y="50"/>
                </a:lnTo>
                <a:lnTo>
                  <a:pt x="36" y="48"/>
                </a:lnTo>
                <a:lnTo>
                  <a:pt x="36" y="48"/>
                </a:lnTo>
                <a:lnTo>
                  <a:pt x="34" y="48"/>
                </a:lnTo>
                <a:lnTo>
                  <a:pt x="34" y="48"/>
                </a:lnTo>
                <a:lnTo>
                  <a:pt x="34" y="48"/>
                </a:lnTo>
                <a:lnTo>
                  <a:pt x="32" y="48"/>
                </a:lnTo>
                <a:lnTo>
                  <a:pt x="32" y="48"/>
                </a:lnTo>
                <a:lnTo>
                  <a:pt x="32" y="48"/>
                </a:lnTo>
                <a:lnTo>
                  <a:pt x="30" y="50"/>
                </a:lnTo>
                <a:lnTo>
                  <a:pt x="30" y="52"/>
                </a:lnTo>
                <a:lnTo>
                  <a:pt x="30" y="54"/>
                </a:lnTo>
                <a:lnTo>
                  <a:pt x="30" y="56"/>
                </a:lnTo>
                <a:lnTo>
                  <a:pt x="26" y="48"/>
                </a:lnTo>
                <a:lnTo>
                  <a:pt x="24" y="42"/>
                </a:lnTo>
                <a:lnTo>
                  <a:pt x="22" y="40"/>
                </a:lnTo>
                <a:lnTo>
                  <a:pt x="22" y="38"/>
                </a:lnTo>
                <a:lnTo>
                  <a:pt x="22" y="36"/>
                </a:lnTo>
                <a:lnTo>
                  <a:pt x="22" y="34"/>
                </a:lnTo>
                <a:lnTo>
                  <a:pt x="22" y="28"/>
                </a:lnTo>
                <a:lnTo>
                  <a:pt x="20" y="26"/>
                </a:lnTo>
                <a:lnTo>
                  <a:pt x="20" y="24"/>
                </a:lnTo>
                <a:lnTo>
                  <a:pt x="20" y="22"/>
                </a:lnTo>
                <a:lnTo>
                  <a:pt x="20" y="20"/>
                </a:lnTo>
                <a:lnTo>
                  <a:pt x="20" y="20"/>
                </a:lnTo>
                <a:lnTo>
                  <a:pt x="18" y="18"/>
                </a:lnTo>
                <a:lnTo>
                  <a:pt x="16" y="16"/>
                </a:lnTo>
                <a:lnTo>
                  <a:pt x="12" y="12"/>
                </a:lnTo>
                <a:lnTo>
                  <a:pt x="8" y="8"/>
                </a:lnTo>
                <a:lnTo>
                  <a:pt x="2" y="4"/>
                </a:lnTo>
                <a:lnTo>
                  <a:pt x="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8" name="Freeform 331"/>
          <p:cNvSpPr>
            <a:spLocks/>
          </p:cNvSpPr>
          <p:nvPr/>
        </p:nvSpPr>
        <p:spPr bwMode="auto">
          <a:xfrm>
            <a:off x="4875438" y="3392189"/>
            <a:ext cx="55426" cy="38106"/>
          </a:xfrm>
          <a:custGeom>
            <a:avLst/>
            <a:gdLst>
              <a:gd name="T0" fmla="*/ 6 w 32"/>
              <a:gd name="T1" fmla="*/ 20 h 22"/>
              <a:gd name="T2" fmla="*/ 6 w 32"/>
              <a:gd name="T3" fmla="*/ 20 h 22"/>
              <a:gd name="T4" fmla="*/ 8 w 32"/>
              <a:gd name="T5" fmla="*/ 20 h 22"/>
              <a:gd name="T6" fmla="*/ 10 w 32"/>
              <a:gd name="T7" fmla="*/ 22 h 22"/>
              <a:gd name="T8" fmla="*/ 12 w 32"/>
              <a:gd name="T9" fmla="*/ 22 h 22"/>
              <a:gd name="T10" fmla="*/ 14 w 32"/>
              <a:gd name="T11" fmla="*/ 22 h 22"/>
              <a:gd name="T12" fmla="*/ 14 w 32"/>
              <a:gd name="T13" fmla="*/ 22 h 22"/>
              <a:gd name="T14" fmla="*/ 16 w 32"/>
              <a:gd name="T15" fmla="*/ 22 h 22"/>
              <a:gd name="T16" fmla="*/ 18 w 32"/>
              <a:gd name="T17" fmla="*/ 22 h 22"/>
              <a:gd name="T18" fmla="*/ 20 w 32"/>
              <a:gd name="T19" fmla="*/ 20 h 22"/>
              <a:gd name="T20" fmla="*/ 22 w 32"/>
              <a:gd name="T21" fmla="*/ 20 h 22"/>
              <a:gd name="T22" fmla="*/ 24 w 32"/>
              <a:gd name="T23" fmla="*/ 18 h 22"/>
              <a:gd name="T24" fmla="*/ 24 w 32"/>
              <a:gd name="T25" fmla="*/ 18 h 22"/>
              <a:gd name="T26" fmla="*/ 26 w 32"/>
              <a:gd name="T27" fmla="*/ 16 h 22"/>
              <a:gd name="T28" fmla="*/ 28 w 32"/>
              <a:gd name="T29" fmla="*/ 14 h 22"/>
              <a:gd name="T30" fmla="*/ 30 w 32"/>
              <a:gd name="T31" fmla="*/ 14 h 22"/>
              <a:gd name="T32" fmla="*/ 30 w 32"/>
              <a:gd name="T33" fmla="*/ 12 h 22"/>
              <a:gd name="T34" fmla="*/ 30 w 32"/>
              <a:gd name="T35" fmla="*/ 12 h 22"/>
              <a:gd name="T36" fmla="*/ 30 w 32"/>
              <a:gd name="T37" fmla="*/ 10 h 22"/>
              <a:gd name="T38" fmla="*/ 32 w 32"/>
              <a:gd name="T39" fmla="*/ 10 h 22"/>
              <a:gd name="T40" fmla="*/ 30 w 32"/>
              <a:gd name="T41" fmla="*/ 10 h 22"/>
              <a:gd name="T42" fmla="*/ 30 w 32"/>
              <a:gd name="T43" fmla="*/ 8 h 22"/>
              <a:gd name="T44" fmla="*/ 30 w 32"/>
              <a:gd name="T45" fmla="*/ 8 h 22"/>
              <a:gd name="T46" fmla="*/ 28 w 32"/>
              <a:gd name="T47" fmla="*/ 6 h 22"/>
              <a:gd name="T48" fmla="*/ 26 w 32"/>
              <a:gd name="T49" fmla="*/ 6 h 22"/>
              <a:gd name="T50" fmla="*/ 26 w 32"/>
              <a:gd name="T51" fmla="*/ 4 h 22"/>
              <a:gd name="T52" fmla="*/ 22 w 32"/>
              <a:gd name="T53" fmla="*/ 4 h 22"/>
              <a:gd name="T54" fmla="*/ 20 w 32"/>
              <a:gd name="T55" fmla="*/ 2 h 22"/>
              <a:gd name="T56" fmla="*/ 16 w 32"/>
              <a:gd name="T57" fmla="*/ 0 h 22"/>
              <a:gd name="T58" fmla="*/ 14 w 32"/>
              <a:gd name="T59" fmla="*/ 0 h 22"/>
              <a:gd name="T60" fmla="*/ 0 w 32"/>
              <a:gd name="T61" fmla="*/ 2 h 22"/>
              <a:gd name="T62" fmla="*/ 0 w 32"/>
              <a:gd name="T63" fmla="*/ 14 h 22"/>
              <a:gd name="T64" fmla="*/ 2 w 32"/>
              <a:gd name="T65" fmla="*/ 16 h 22"/>
              <a:gd name="T66" fmla="*/ 4 w 32"/>
              <a:gd name="T67" fmla="*/ 18 h 22"/>
              <a:gd name="T68" fmla="*/ 6 w 32"/>
              <a:gd name="T69" fmla="*/ 20 h 22"/>
              <a:gd name="T70" fmla="*/ 6 w 32"/>
              <a:gd name="T7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2">
                <a:moveTo>
                  <a:pt x="6" y="20"/>
                </a:moveTo>
                <a:lnTo>
                  <a:pt x="6" y="20"/>
                </a:lnTo>
                <a:lnTo>
                  <a:pt x="8" y="20"/>
                </a:lnTo>
                <a:lnTo>
                  <a:pt x="10" y="22"/>
                </a:lnTo>
                <a:lnTo>
                  <a:pt x="12" y="22"/>
                </a:lnTo>
                <a:lnTo>
                  <a:pt x="14" y="22"/>
                </a:lnTo>
                <a:lnTo>
                  <a:pt x="14" y="22"/>
                </a:lnTo>
                <a:lnTo>
                  <a:pt x="16" y="22"/>
                </a:lnTo>
                <a:lnTo>
                  <a:pt x="18" y="22"/>
                </a:lnTo>
                <a:lnTo>
                  <a:pt x="20" y="20"/>
                </a:lnTo>
                <a:lnTo>
                  <a:pt x="22" y="20"/>
                </a:lnTo>
                <a:lnTo>
                  <a:pt x="24" y="18"/>
                </a:lnTo>
                <a:lnTo>
                  <a:pt x="24" y="18"/>
                </a:lnTo>
                <a:lnTo>
                  <a:pt x="26" y="16"/>
                </a:lnTo>
                <a:lnTo>
                  <a:pt x="28" y="14"/>
                </a:lnTo>
                <a:lnTo>
                  <a:pt x="30" y="14"/>
                </a:lnTo>
                <a:lnTo>
                  <a:pt x="30" y="12"/>
                </a:lnTo>
                <a:lnTo>
                  <a:pt x="30" y="12"/>
                </a:lnTo>
                <a:lnTo>
                  <a:pt x="30" y="10"/>
                </a:lnTo>
                <a:lnTo>
                  <a:pt x="32" y="10"/>
                </a:lnTo>
                <a:lnTo>
                  <a:pt x="30" y="10"/>
                </a:lnTo>
                <a:lnTo>
                  <a:pt x="30" y="8"/>
                </a:lnTo>
                <a:lnTo>
                  <a:pt x="30" y="8"/>
                </a:lnTo>
                <a:lnTo>
                  <a:pt x="28" y="6"/>
                </a:lnTo>
                <a:lnTo>
                  <a:pt x="26" y="6"/>
                </a:lnTo>
                <a:lnTo>
                  <a:pt x="26" y="4"/>
                </a:lnTo>
                <a:lnTo>
                  <a:pt x="22" y="4"/>
                </a:lnTo>
                <a:lnTo>
                  <a:pt x="20" y="2"/>
                </a:lnTo>
                <a:lnTo>
                  <a:pt x="16" y="0"/>
                </a:lnTo>
                <a:lnTo>
                  <a:pt x="14" y="0"/>
                </a:lnTo>
                <a:lnTo>
                  <a:pt x="0" y="2"/>
                </a:lnTo>
                <a:lnTo>
                  <a:pt x="0" y="14"/>
                </a:lnTo>
                <a:lnTo>
                  <a:pt x="2" y="16"/>
                </a:lnTo>
                <a:lnTo>
                  <a:pt x="4" y="18"/>
                </a:lnTo>
                <a:lnTo>
                  <a:pt x="6" y="20"/>
                </a:lnTo>
                <a:lnTo>
                  <a:pt x="6"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49" name="Freeform 332"/>
          <p:cNvSpPr>
            <a:spLocks/>
          </p:cNvSpPr>
          <p:nvPr/>
        </p:nvSpPr>
        <p:spPr bwMode="auto">
          <a:xfrm>
            <a:off x="4875438" y="3392189"/>
            <a:ext cx="55426" cy="38106"/>
          </a:xfrm>
          <a:custGeom>
            <a:avLst/>
            <a:gdLst>
              <a:gd name="T0" fmla="*/ 6 w 32"/>
              <a:gd name="T1" fmla="*/ 20 h 22"/>
              <a:gd name="T2" fmla="*/ 6 w 32"/>
              <a:gd name="T3" fmla="*/ 20 h 22"/>
              <a:gd name="T4" fmla="*/ 8 w 32"/>
              <a:gd name="T5" fmla="*/ 20 h 22"/>
              <a:gd name="T6" fmla="*/ 10 w 32"/>
              <a:gd name="T7" fmla="*/ 22 h 22"/>
              <a:gd name="T8" fmla="*/ 12 w 32"/>
              <a:gd name="T9" fmla="*/ 22 h 22"/>
              <a:gd name="T10" fmla="*/ 14 w 32"/>
              <a:gd name="T11" fmla="*/ 22 h 22"/>
              <a:gd name="T12" fmla="*/ 14 w 32"/>
              <a:gd name="T13" fmla="*/ 22 h 22"/>
              <a:gd name="T14" fmla="*/ 16 w 32"/>
              <a:gd name="T15" fmla="*/ 22 h 22"/>
              <a:gd name="T16" fmla="*/ 18 w 32"/>
              <a:gd name="T17" fmla="*/ 22 h 22"/>
              <a:gd name="T18" fmla="*/ 20 w 32"/>
              <a:gd name="T19" fmla="*/ 20 h 22"/>
              <a:gd name="T20" fmla="*/ 22 w 32"/>
              <a:gd name="T21" fmla="*/ 20 h 22"/>
              <a:gd name="T22" fmla="*/ 24 w 32"/>
              <a:gd name="T23" fmla="*/ 18 h 22"/>
              <a:gd name="T24" fmla="*/ 24 w 32"/>
              <a:gd name="T25" fmla="*/ 18 h 22"/>
              <a:gd name="T26" fmla="*/ 26 w 32"/>
              <a:gd name="T27" fmla="*/ 16 h 22"/>
              <a:gd name="T28" fmla="*/ 28 w 32"/>
              <a:gd name="T29" fmla="*/ 14 h 22"/>
              <a:gd name="T30" fmla="*/ 30 w 32"/>
              <a:gd name="T31" fmla="*/ 14 h 22"/>
              <a:gd name="T32" fmla="*/ 30 w 32"/>
              <a:gd name="T33" fmla="*/ 12 h 22"/>
              <a:gd name="T34" fmla="*/ 30 w 32"/>
              <a:gd name="T35" fmla="*/ 12 h 22"/>
              <a:gd name="T36" fmla="*/ 30 w 32"/>
              <a:gd name="T37" fmla="*/ 10 h 22"/>
              <a:gd name="T38" fmla="*/ 32 w 32"/>
              <a:gd name="T39" fmla="*/ 10 h 22"/>
              <a:gd name="T40" fmla="*/ 30 w 32"/>
              <a:gd name="T41" fmla="*/ 10 h 22"/>
              <a:gd name="T42" fmla="*/ 30 w 32"/>
              <a:gd name="T43" fmla="*/ 8 h 22"/>
              <a:gd name="T44" fmla="*/ 30 w 32"/>
              <a:gd name="T45" fmla="*/ 8 h 22"/>
              <a:gd name="T46" fmla="*/ 28 w 32"/>
              <a:gd name="T47" fmla="*/ 6 h 22"/>
              <a:gd name="T48" fmla="*/ 26 w 32"/>
              <a:gd name="T49" fmla="*/ 6 h 22"/>
              <a:gd name="T50" fmla="*/ 26 w 32"/>
              <a:gd name="T51" fmla="*/ 4 h 22"/>
              <a:gd name="T52" fmla="*/ 22 w 32"/>
              <a:gd name="T53" fmla="*/ 4 h 22"/>
              <a:gd name="T54" fmla="*/ 20 w 32"/>
              <a:gd name="T55" fmla="*/ 2 h 22"/>
              <a:gd name="T56" fmla="*/ 16 w 32"/>
              <a:gd name="T57" fmla="*/ 0 h 22"/>
              <a:gd name="T58" fmla="*/ 14 w 32"/>
              <a:gd name="T59" fmla="*/ 0 h 22"/>
              <a:gd name="T60" fmla="*/ 0 w 32"/>
              <a:gd name="T61" fmla="*/ 2 h 22"/>
              <a:gd name="T62" fmla="*/ 0 w 32"/>
              <a:gd name="T63" fmla="*/ 14 h 22"/>
              <a:gd name="T64" fmla="*/ 2 w 32"/>
              <a:gd name="T65" fmla="*/ 16 h 22"/>
              <a:gd name="T66" fmla="*/ 4 w 32"/>
              <a:gd name="T67" fmla="*/ 18 h 22"/>
              <a:gd name="T68" fmla="*/ 6 w 32"/>
              <a:gd name="T69" fmla="*/ 20 h 22"/>
              <a:gd name="T70" fmla="*/ 6 w 32"/>
              <a:gd name="T7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2">
                <a:moveTo>
                  <a:pt x="6" y="20"/>
                </a:moveTo>
                <a:lnTo>
                  <a:pt x="6" y="20"/>
                </a:lnTo>
                <a:lnTo>
                  <a:pt x="8" y="20"/>
                </a:lnTo>
                <a:lnTo>
                  <a:pt x="10" y="22"/>
                </a:lnTo>
                <a:lnTo>
                  <a:pt x="12" y="22"/>
                </a:lnTo>
                <a:lnTo>
                  <a:pt x="14" y="22"/>
                </a:lnTo>
                <a:lnTo>
                  <a:pt x="14" y="22"/>
                </a:lnTo>
                <a:lnTo>
                  <a:pt x="16" y="22"/>
                </a:lnTo>
                <a:lnTo>
                  <a:pt x="18" y="22"/>
                </a:lnTo>
                <a:lnTo>
                  <a:pt x="20" y="20"/>
                </a:lnTo>
                <a:lnTo>
                  <a:pt x="22" y="20"/>
                </a:lnTo>
                <a:lnTo>
                  <a:pt x="24" y="18"/>
                </a:lnTo>
                <a:lnTo>
                  <a:pt x="24" y="18"/>
                </a:lnTo>
                <a:lnTo>
                  <a:pt x="26" y="16"/>
                </a:lnTo>
                <a:lnTo>
                  <a:pt x="28" y="14"/>
                </a:lnTo>
                <a:lnTo>
                  <a:pt x="30" y="14"/>
                </a:lnTo>
                <a:lnTo>
                  <a:pt x="30" y="12"/>
                </a:lnTo>
                <a:lnTo>
                  <a:pt x="30" y="12"/>
                </a:lnTo>
                <a:lnTo>
                  <a:pt x="30" y="10"/>
                </a:lnTo>
                <a:lnTo>
                  <a:pt x="32" y="10"/>
                </a:lnTo>
                <a:lnTo>
                  <a:pt x="30" y="10"/>
                </a:lnTo>
                <a:lnTo>
                  <a:pt x="30" y="8"/>
                </a:lnTo>
                <a:lnTo>
                  <a:pt x="30" y="8"/>
                </a:lnTo>
                <a:lnTo>
                  <a:pt x="28" y="6"/>
                </a:lnTo>
                <a:lnTo>
                  <a:pt x="26" y="6"/>
                </a:lnTo>
                <a:lnTo>
                  <a:pt x="26" y="4"/>
                </a:lnTo>
                <a:lnTo>
                  <a:pt x="22" y="4"/>
                </a:lnTo>
                <a:lnTo>
                  <a:pt x="20" y="2"/>
                </a:lnTo>
                <a:lnTo>
                  <a:pt x="16" y="0"/>
                </a:lnTo>
                <a:lnTo>
                  <a:pt x="14" y="0"/>
                </a:lnTo>
                <a:lnTo>
                  <a:pt x="0" y="2"/>
                </a:lnTo>
                <a:lnTo>
                  <a:pt x="0" y="14"/>
                </a:lnTo>
                <a:lnTo>
                  <a:pt x="2" y="16"/>
                </a:lnTo>
                <a:lnTo>
                  <a:pt x="4" y="18"/>
                </a:lnTo>
                <a:lnTo>
                  <a:pt x="6" y="20"/>
                </a:lnTo>
                <a:lnTo>
                  <a:pt x="6"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0" name="Freeform 333"/>
          <p:cNvSpPr>
            <a:spLocks/>
          </p:cNvSpPr>
          <p:nvPr/>
        </p:nvSpPr>
        <p:spPr bwMode="auto">
          <a:xfrm>
            <a:off x="4743800" y="3395653"/>
            <a:ext cx="131638" cy="142030"/>
          </a:xfrm>
          <a:custGeom>
            <a:avLst/>
            <a:gdLst>
              <a:gd name="T0" fmla="*/ 34 w 76"/>
              <a:gd name="T1" fmla="*/ 58 h 82"/>
              <a:gd name="T2" fmla="*/ 30 w 76"/>
              <a:gd name="T3" fmla="*/ 56 h 82"/>
              <a:gd name="T4" fmla="*/ 20 w 76"/>
              <a:gd name="T5" fmla="*/ 56 h 82"/>
              <a:gd name="T6" fmla="*/ 16 w 76"/>
              <a:gd name="T7" fmla="*/ 54 h 82"/>
              <a:gd name="T8" fmla="*/ 16 w 76"/>
              <a:gd name="T9" fmla="*/ 50 h 82"/>
              <a:gd name="T10" fmla="*/ 14 w 76"/>
              <a:gd name="T11" fmla="*/ 44 h 82"/>
              <a:gd name="T12" fmla="*/ 8 w 76"/>
              <a:gd name="T13" fmla="*/ 40 h 82"/>
              <a:gd name="T14" fmla="*/ 2 w 76"/>
              <a:gd name="T15" fmla="*/ 34 h 82"/>
              <a:gd name="T16" fmla="*/ 0 w 76"/>
              <a:gd name="T17" fmla="*/ 26 h 82"/>
              <a:gd name="T18" fmla="*/ 16 w 76"/>
              <a:gd name="T19" fmla="*/ 12 h 82"/>
              <a:gd name="T20" fmla="*/ 24 w 76"/>
              <a:gd name="T21" fmla="*/ 14 h 82"/>
              <a:gd name="T22" fmla="*/ 26 w 76"/>
              <a:gd name="T23" fmla="*/ 14 h 82"/>
              <a:gd name="T24" fmla="*/ 38 w 76"/>
              <a:gd name="T25" fmla="*/ 4 h 82"/>
              <a:gd name="T26" fmla="*/ 46 w 76"/>
              <a:gd name="T27" fmla="*/ 4 h 82"/>
              <a:gd name="T28" fmla="*/ 54 w 76"/>
              <a:gd name="T29" fmla="*/ 6 h 82"/>
              <a:gd name="T30" fmla="*/ 60 w 76"/>
              <a:gd name="T31" fmla="*/ 6 h 82"/>
              <a:gd name="T32" fmla="*/ 66 w 76"/>
              <a:gd name="T33" fmla="*/ 2 h 82"/>
              <a:gd name="T34" fmla="*/ 70 w 76"/>
              <a:gd name="T35" fmla="*/ 0 h 82"/>
              <a:gd name="T36" fmla="*/ 72 w 76"/>
              <a:gd name="T37" fmla="*/ 14 h 82"/>
              <a:gd name="T38" fmla="*/ 66 w 76"/>
              <a:gd name="T39" fmla="*/ 16 h 82"/>
              <a:gd name="T40" fmla="*/ 60 w 76"/>
              <a:gd name="T41" fmla="*/ 22 h 82"/>
              <a:gd name="T42" fmla="*/ 58 w 76"/>
              <a:gd name="T43" fmla="*/ 24 h 82"/>
              <a:gd name="T44" fmla="*/ 60 w 76"/>
              <a:gd name="T45" fmla="*/ 28 h 82"/>
              <a:gd name="T46" fmla="*/ 60 w 76"/>
              <a:gd name="T47" fmla="*/ 32 h 82"/>
              <a:gd name="T48" fmla="*/ 58 w 76"/>
              <a:gd name="T49" fmla="*/ 34 h 82"/>
              <a:gd name="T50" fmla="*/ 52 w 76"/>
              <a:gd name="T51" fmla="*/ 34 h 82"/>
              <a:gd name="T52" fmla="*/ 48 w 76"/>
              <a:gd name="T53" fmla="*/ 32 h 82"/>
              <a:gd name="T54" fmla="*/ 44 w 76"/>
              <a:gd name="T55" fmla="*/ 30 h 82"/>
              <a:gd name="T56" fmla="*/ 42 w 76"/>
              <a:gd name="T57" fmla="*/ 30 h 82"/>
              <a:gd name="T58" fmla="*/ 42 w 76"/>
              <a:gd name="T59" fmla="*/ 32 h 82"/>
              <a:gd name="T60" fmla="*/ 46 w 76"/>
              <a:gd name="T61" fmla="*/ 36 h 82"/>
              <a:gd name="T62" fmla="*/ 46 w 76"/>
              <a:gd name="T63" fmla="*/ 38 h 82"/>
              <a:gd name="T64" fmla="*/ 42 w 76"/>
              <a:gd name="T65" fmla="*/ 42 h 82"/>
              <a:gd name="T66" fmla="*/ 40 w 76"/>
              <a:gd name="T67" fmla="*/ 44 h 82"/>
              <a:gd name="T68" fmla="*/ 40 w 76"/>
              <a:gd name="T69" fmla="*/ 46 h 82"/>
              <a:gd name="T70" fmla="*/ 46 w 76"/>
              <a:gd name="T71" fmla="*/ 50 h 82"/>
              <a:gd name="T72" fmla="*/ 56 w 76"/>
              <a:gd name="T73" fmla="*/ 54 h 82"/>
              <a:gd name="T74" fmla="*/ 62 w 76"/>
              <a:gd name="T75" fmla="*/ 58 h 82"/>
              <a:gd name="T76" fmla="*/ 66 w 76"/>
              <a:gd name="T77" fmla="*/ 64 h 82"/>
              <a:gd name="T78" fmla="*/ 66 w 76"/>
              <a:gd name="T79" fmla="*/ 66 h 82"/>
              <a:gd name="T80" fmla="*/ 62 w 76"/>
              <a:gd name="T81" fmla="*/ 64 h 82"/>
              <a:gd name="T82" fmla="*/ 54 w 76"/>
              <a:gd name="T83" fmla="*/ 66 h 82"/>
              <a:gd name="T84" fmla="*/ 48 w 76"/>
              <a:gd name="T85" fmla="*/ 68 h 82"/>
              <a:gd name="T86" fmla="*/ 46 w 76"/>
              <a:gd name="T87" fmla="*/ 70 h 82"/>
              <a:gd name="T88" fmla="*/ 48 w 76"/>
              <a:gd name="T89" fmla="*/ 74 h 82"/>
              <a:gd name="T90" fmla="*/ 52 w 76"/>
              <a:gd name="T91" fmla="*/ 78 h 82"/>
              <a:gd name="T92" fmla="*/ 52 w 76"/>
              <a:gd name="T93" fmla="*/ 80 h 82"/>
              <a:gd name="T94" fmla="*/ 46 w 76"/>
              <a:gd name="T95" fmla="*/ 82 h 82"/>
              <a:gd name="T96" fmla="*/ 38 w 76"/>
              <a:gd name="T97" fmla="*/ 82 h 82"/>
              <a:gd name="T98" fmla="*/ 30 w 76"/>
              <a:gd name="T99" fmla="*/ 82 h 82"/>
              <a:gd name="T100" fmla="*/ 26 w 76"/>
              <a:gd name="T101" fmla="*/ 80 h 82"/>
              <a:gd name="T102" fmla="*/ 26 w 76"/>
              <a:gd name="T103" fmla="*/ 74 h 82"/>
              <a:gd name="T104" fmla="*/ 26 w 76"/>
              <a:gd name="T105" fmla="*/ 70 h 82"/>
              <a:gd name="T106" fmla="*/ 24 w 76"/>
              <a:gd name="T107" fmla="*/ 68 h 82"/>
              <a:gd name="T108" fmla="*/ 18 w 76"/>
              <a:gd name="T109" fmla="*/ 68 h 82"/>
              <a:gd name="T110" fmla="*/ 18 w 76"/>
              <a:gd name="T111" fmla="*/ 66 h 82"/>
              <a:gd name="T112" fmla="*/ 18 w 76"/>
              <a:gd name="T113" fmla="*/ 64 h 82"/>
              <a:gd name="T114" fmla="*/ 26 w 76"/>
              <a:gd name="T115" fmla="*/ 62 h 82"/>
              <a:gd name="T116" fmla="*/ 32 w 76"/>
              <a:gd name="T117" fmla="*/ 62 h 82"/>
              <a:gd name="T118" fmla="*/ 34 w 76"/>
              <a:gd name="T119"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82">
                <a:moveTo>
                  <a:pt x="34" y="58"/>
                </a:moveTo>
                <a:lnTo>
                  <a:pt x="34" y="58"/>
                </a:lnTo>
                <a:lnTo>
                  <a:pt x="34" y="58"/>
                </a:lnTo>
                <a:lnTo>
                  <a:pt x="34" y="58"/>
                </a:lnTo>
                <a:lnTo>
                  <a:pt x="32" y="56"/>
                </a:lnTo>
                <a:lnTo>
                  <a:pt x="32" y="56"/>
                </a:lnTo>
                <a:lnTo>
                  <a:pt x="30" y="56"/>
                </a:lnTo>
                <a:lnTo>
                  <a:pt x="30" y="56"/>
                </a:lnTo>
                <a:lnTo>
                  <a:pt x="26" y="56"/>
                </a:lnTo>
                <a:lnTo>
                  <a:pt x="24" y="56"/>
                </a:lnTo>
                <a:lnTo>
                  <a:pt x="20" y="56"/>
                </a:lnTo>
                <a:lnTo>
                  <a:pt x="20" y="56"/>
                </a:lnTo>
                <a:lnTo>
                  <a:pt x="18" y="56"/>
                </a:lnTo>
                <a:lnTo>
                  <a:pt x="18" y="56"/>
                </a:lnTo>
                <a:lnTo>
                  <a:pt x="18" y="56"/>
                </a:lnTo>
                <a:lnTo>
                  <a:pt x="16" y="54"/>
                </a:lnTo>
                <a:lnTo>
                  <a:pt x="16" y="54"/>
                </a:lnTo>
                <a:lnTo>
                  <a:pt x="16" y="54"/>
                </a:lnTo>
                <a:lnTo>
                  <a:pt x="16" y="52"/>
                </a:lnTo>
                <a:lnTo>
                  <a:pt x="16" y="50"/>
                </a:lnTo>
                <a:lnTo>
                  <a:pt x="16" y="48"/>
                </a:lnTo>
                <a:lnTo>
                  <a:pt x="16" y="46"/>
                </a:lnTo>
                <a:lnTo>
                  <a:pt x="16" y="46"/>
                </a:lnTo>
                <a:lnTo>
                  <a:pt x="14" y="44"/>
                </a:lnTo>
                <a:lnTo>
                  <a:pt x="14" y="44"/>
                </a:lnTo>
                <a:lnTo>
                  <a:pt x="12" y="42"/>
                </a:lnTo>
                <a:lnTo>
                  <a:pt x="10" y="40"/>
                </a:lnTo>
                <a:lnTo>
                  <a:pt x="8" y="40"/>
                </a:lnTo>
                <a:lnTo>
                  <a:pt x="6" y="38"/>
                </a:lnTo>
                <a:lnTo>
                  <a:pt x="4" y="36"/>
                </a:lnTo>
                <a:lnTo>
                  <a:pt x="2" y="34"/>
                </a:lnTo>
                <a:lnTo>
                  <a:pt x="2" y="34"/>
                </a:lnTo>
                <a:lnTo>
                  <a:pt x="2" y="34"/>
                </a:lnTo>
                <a:lnTo>
                  <a:pt x="2" y="32"/>
                </a:lnTo>
                <a:lnTo>
                  <a:pt x="2" y="30"/>
                </a:lnTo>
                <a:lnTo>
                  <a:pt x="0" y="26"/>
                </a:lnTo>
                <a:lnTo>
                  <a:pt x="0" y="24"/>
                </a:lnTo>
                <a:lnTo>
                  <a:pt x="0" y="22"/>
                </a:lnTo>
                <a:lnTo>
                  <a:pt x="14" y="12"/>
                </a:lnTo>
                <a:lnTo>
                  <a:pt x="16" y="12"/>
                </a:lnTo>
                <a:lnTo>
                  <a:pt x="18" y="14"/>
                </a:lnTo>
                <a:lnTo>
                  <a:pt x="20" y="14"/>
                </a:lnTo>
                <a:lnTo>
                  <a:pt x="22" y="14"/>
                </a:lnTo>
                <a:lnTo>
                  <a:pt x="24" y="14"/>
                </a:lnTo>
                <a:lnTo>
                  <a:pt x="24" y="14"/>
                </a:lnTo>
                <a:lnTo>
                  <a:pt x="24" y="14"/>
                </a:lnTo>
                <a:lnTo>
                  <a:pt x="26" y="14"/>
                </a:lnTo>
                <a:lnTo>
                  <a:pt x="26" y="14"/>
                </a:lnTo>
                <a:lnTo>
                  <a:pt x="28" y="12"/>
                </a:lnTo>
                <a:lnTo>
                  <a:pt x="32" y="10"/>
                </a:lnTo>
                <a:lnTo>
                  <a:pt x="34" y="8"/>
                </a:lnTo>
                <a:lnTo>
                  <a:pt x="38" y="4"/>
                </a:lnTo>
                <a:lnTo>
                  <a:pt x="38" y="4"/>
                </a:lnTo>
                <a:lnTo>
                  <a:pt x="42" y="4"/>
                </a:lnTo>
                <a:lnTo>
                  <a:pt x="44" y="2"/>
                </a:lnTo>
                <a:lnTo>
                  <a:pt x="46" y="4"/>
                </a:lnTo>
                <a:lnTo>
                  <a:pt x="48" y="4"/>
                </a:lnTo>
                <a:lnTo>
                  <a:pt x="50" y="4"/>
                </a:lnTo>
                <a:lnTo>
                  <a:pt x="52" y="6"/>
                </a:lnTo>
                <a:lnTo>
                  <a:pt x="54" y="6"/>
                </a:lnTo>
                <a:lnTo>
                  <a:pt x="56" y="6"/>
                </a:lnTo>
                <a:lnTo>
                  <a:pt x="58" y="8"/>
                </a:lnTo>
                <a:lnTo>
                  <a:pt x="58" y="8"/>
                </a:lnTo>
                <a:lnTo>
                  <a:pt x="60" y="6"/>
                </a:lnTo>
                <a:lnTo>
                  <a:pt x="62" y="6"/>
                </a:lnTo>
                <a:lnTo>
                  <a:pt x="62" y="6"/>
                </a:lnTo>
                <a:lnTo>
                  <a:pt x="64" y="4"/>
                </a:lnTo>
                <a:lnTo>
                  <a:pt x="66" y="2"/>
                </a:lnTo>
                <a:lnTo>
                  <a:pt x="68" y="2"/>
                </a:lnTo>
                <a:lnTo>
                  <a:pt x="68" y="0"/>
                </a:lnTo>
                <a:lnTo>
                  <a:pt x="70" y="0"/>
                </a:lnTo>
                <a:lnTo>
                  <a:pt x="70" y="0"/>
                </a:lnTo>
                <a:lnTo>
                  <a:pt x="72" y="0"/>
                </a:lnTo>
                <a:lnTo>
                  <a:pt x="76" y="0"/>
                </a:lnTo>
                <a:lnTo>
                  <a:pt x="76" y="12"/>
                </a:lnTo>
                <a:lnTo>
                  <a:pt x="72" y="14"/>
                </a:lnTo>
                <a:lnTo>
                  <a:pt x="70" y="14"/>
                </a:lnTo>
                <a:lnTo>
                  <a:pt x="68" y="14"/>
                </a:lnTo>
                <a:lnTo>
                  <a:pt x="68" y="14"/>
                </a:lnTo>
                <a:lnTo>
                  <a:pt x="66" y="16"/>
                </a:lnTo>
                <a:lnTo>
                  <a:pt x="64" y="16"/>
                </a:lnTo>
                <a:lnTo>
                  <a:pt x="62" y="20"/>
                </a:lnTo>
                <a:lnTo>
                  <a:pt x="62" y="20"/>
                </a:lnTo>
                <a:lnTo>
                  <a:pt x="60" y="22"/>
                </a:lnTo>
                <a:lnTo>
                  <a:pt x="58" y="22"/>
                </a:lnTo>
                <a:lnTo>
                  <a:pt x="58" y="24"/>
                </a:lnTo>
                <a:lnTo>
                  <a:pt x="58" y="24"/>
                </a:lnTo>
                <a:lnTo>
                  <a:pt x="58" y="24"/>
                </a:lnTo>
                <a:lnTo>
                  <a:pt x="58" y="24"/>
                </a:lnTo>
                <a:lnTo>
                  <a:pt x="58" y="26"/>
                </a:lnTo>
                <a:lnTo>
                  <a:pt x="60" y="28"/>
                </a:lnTo>
                <a:lnTo>
                  <a:pt x="60" y="28"/>
                </a:lnTo>
                <a:lnTo>
                  <a:pt x="60" y="30"/>
                </a:lnTo>
                <a:lnTo>
                  <a:pt x="60" y="30"/>
                </a:lnTo>
                <a:lnTo>
                  <a:pt x="60" y="30"/>
                </a:lnTo>
                <a:lnTo>
                  <a:pt x="60" y="32"/>
                </a:lnTo>
                <a:lnTo>
                  <a:pt x="60" y="32"/>
                </a:lnTo>
                <a:lnTo>
                  <a:pt x="60" y="32"/>
                </a:lnTo>
                <a:lnTo>
                  <a:pt x="58" y="32"/>
                </a:lnTo>
                <a:lnTo>
                  <a:pt x="58" y="34"/>
                </a:lnTo>
                <a:lnTo>
                  <a:pt x="56" y="34"/>
                </a:lnTo>
                <a:lnTo>
                  <a:pt x="54" y="34"/>
                </a:lnTo>
                <a:lnTo>
                  <a:pt x="54" y="34"/>
                </a:lnTo>
                <a:lnTo>
                  <a:pt x="52" y="34"/>
                </a:lnTo>
                <a:lnTo>
                  <a:pt x="52" y="34"/>
                </a:lnTo>
                <a:lnTo>
                  <a:pt x="50" y="34"/>
                </a:lnTo>
                <a:lnTo>
                  <a:pt x="50" y="34"/>
                </a:lnTo>
                <a:lnTo>
                  <a:pt x="48" y="32"/>
                </a:lnTo>
                <a:lnTo>
                  <a:pt x="48" y="32"/>
                </a:lnTo>
                <a:lnTo>
                  <a:pt x="46" y="30"/>
                </a:lnTo>
                <a:lnTo>
                  <a:pt x="46" y="30"/>
                </a:lnTo>
                <a:lnTo>
                  <a:pt x="44" y="30"/>
                </a:lnTo>
                <a:lnTo>
                  <a:pt x="44" y="30"/>
                </a:lnTo>
                <a:lnTo>
                  <a:pt x="42" y="30"/>
                </a:lnTo>
                <a:lnTo>
                  <a:pt x="42" y="30"/>
                </a:lnTo>
                <a:lnTo>
                  <a:pt x="42" y="30"/>
                </a:lnTo>
                <a:lnTo>
                  <a:pt x="40" y="32"/>
                </a:lnTo>
                <a:lnTo>
                  <a:pt x="40" y="32"/>
                </a:lnTo>
                <a:lnTo>
                  <a:pt x="40" y="32"/>
                </a:lnTo>
                <a:lnTo>
                  <a:pt x="42" y="32"/>
                </a:lnTo>
                <a:lnTo>
                  <a:pt x="42" y="34"/>
                </a:lnTo>
                <a:lnTo>
                  <a:pt x="44" y="34"/>
                </a:lnTo>
                <a:lnTo>
                  <a:pt x="44" y="36"/>
                </a:lnTo>
                <a:lnTo>
                  <a:pt x="46" y="36"/>
                </a:lnTo>
                <a:lnTo>
                  <a:pt x="46" y="36"/>
                </a:lnTo>
                <a:lnTo>
                  <a:pt x="46" y="36"/>
                </a:lnTo>
                <a:lnTo>
                  <a:pt x="46" y="38"/>
                </a:lnTo>
                <a:lnTo>
                  <a:pt x="46" y="38"/>
                </a:lnTo>
                <a:lnTo>
                  <a:pt x="46" y="38"/>
                </a:lnTo>
                <a:lnTo>
                  <a:pt x="46" y="40"/>
                </a:lnTo>
                <a:lnTo>
                  <a:pt x="44" y="40"/>
                </a:lnTo>
                <a:lnTo>
                  <a:pt x="42" y="42"/>
                </a:lnTo>
                <a:lnTo>
                  <a:pt x="42" y="42"/>
                </a:lnTo>
                <a:lnTo>
                  <a:pt x="40" y="44"/>
                </a:lnTo>
                <a:lnTo>
                  <a:pt x="40" y="44"/>
                </a:lnTo>
                <a:lnTo>
                  <a:pt x="40" y="44"/>
                </a:lnTo>
                <a:lnTo>
                  <a:pt x="40" y="46"/>
                </a:lnTo>
                <a:lnTo>
                  <a:pt x="40" y="46"/>
                </a:lnTo>
                <a:lnTo>
                  <a:pt x="40" y="46"/>
                </a:lnTo>
                <a:lnTo>
                  <a:pt x="40" y="46"/>
                </a:lnTo>
                <a:lnTo>
                  <a:pt x="40" y="48"/>
                </a:lnTo>
                <a:lnTo>
                  <a:pt x="42" y="48"/>
                </a:lnTo>
                <a:lnTo>
                  <a:pt x="44" y="48"/>
                </a:lnTo>
                <a:lnTo>
                  <a:pt x="46" y="50"/>
                </a:lnTo>
                <a:lnTo>
                  <a:pt x="48" y="50"/>
                </a:lnTo>
                <a:lnTo>
                  <a:pt x="48" y="50"/>
                </a:lnTo>
                <a:lnTo>
                  <a:pt x="52" y="52"/>
                </a:lnTo>
                <a:lnTo>
                  <a:pt x="56" y="54"/>
                </a:lnTo>
                <a:lnTo>
                  <a:pt x="58" y="56"/>
                </a:lnTo>
                <a:lnTo>
                  <a:pt x="60" y="56"/>
                </a:lnTo>
                <a:lnTo>
                  <a:pt x="62" y="58"/>
                </a:lnTo>
                <a:lnTo>
                  <a:pt x="62" y="58"/>
                </a:lnTo>
                <a:lnTo>
                  <a:pt x="64" y="60"/>
                </a:lnTo>
                <a:lnTo>
                  <a:pt x="64" y="62"/>
                </a:lnTo>
                <a:lnTo>
                  <a:pt x="66" y="64"/>
                </a:lnTo>
                <a:lnTo>
                  <a:pt x="66" y="64"/>
                </a:lnTo>
                <a:lnTo>
                  <a:pt x="66" y="66"/>
                </a:lnTo>
                <a:lnTo>
                  <a:pt x="66" y="66"/>
                </a:lnTo>
                <a:lnTo>
                  <a:pt x="66" y="66"/>
                </a:lnTo>
                <a:lnTo>
                  <a:pt x="66" y="66"/>
                </a:lnTo>
                <a:lnTo>
                  <a:pt x="64" y="66"/>
                </a:lnTo>
                <a:lnTo>
                  <a:pt x="64" y="66"/>
                </a:lnTo>
                <a:lnTo>
                  <a:pt x="62" y="66"/>
                </a:lnTo>
                <a:lnTo>
                  <a:pt x="62" y="64"/>
                </a:lnTo>
                <a:lnTo>
                  <a:pt x="60" y="64"/>
                </a:lnTo>
                <a:lnTo>
                  <a:pt x="60" y="64"/>
                </a:lnTo>
                <a:lnTo>
                  <a:pt x="56" y="64"/>
                </a:lnTo>
                <a:lnTo>
                  <a:pt x="54" y="66"/>
                </a:lnTo>
                <a:lnTo>
                  <a:pt x="52" y="66"/>
                </a:lnTo>
                <a:lnTo>
                  <a:pt x="50" y="66"/>
                </a:lnTo>
                <a:lnTo>
                  <a:pt x="48" y="68"/>
                </a:lnTo>
                <a:lnTo>
                  <a:pt x="48" y="68"/>
                </a:lnTo>
                <a:lnTo>
                  <a:pt x="48" y="68"/>
                </a:lnTo>
                <a:lnTo>
                  <a:pt x="48" y="70"/>
                </a:lnTo>
                <a:lnTo>
                  <a:pt x="46" y="70"/>
                </a:lnTo>
                <a:lnTo>
                  <a:pt x="46" y="70"/>
                </a:lnTo>
                <a:lnTo>
                  <a:pt x="46" y="70"/>
                </a:lnTo>
                <a:lnTo>
                  <a:pt x="46" y="72"/>
                </a:lnTo>
                <a:lnTo>
                  <a:pt x="48" y="72"/>
                </a:lnTo>
                <a:lnTo>
                  <a:pt x="48" y="74"/>
                </a:lnTo>
                <a:lnTo>
                  <a:pt x="50" y="74"/>
                </a:lnTo>
                <a:lnTo>
                  <a:pt x="50" y="76"/>
                </a:lnTo>
                <a:lnTo>
                  <a:pt x="52" y="76"/>
                </a:lnTo>
                <a:lnTo>
                  <a:pt x="52" y="78"/>
                </a:lnTo>
                <a:lnTo>
                  <a:pt x="52" y="78"/>
                </a:lnTo>
                <a:lnTo>
                  <a:pt x="52" y="78"/>
                </a:lnTo>
                <a:lnTo>
                  <a:pt x="52" y="78"/>
                </a:lnTo>
                <a:lnTo>
                  <a:pt x="52" y="80"/>
                </a:lnTo>
                <a:lnTo>
                  <a:pt x="50" y="80"/>
                </a:lnTo>
                <a:lnTo>
                  <a:pt x="48" y="80"/>
                </a:lnTo>
                <a:lnTo>
                  <a:pt x="48" y="82"/>
                </a:lnTo>
                <a:lnTo>
                  <a:pt x="46" y="82"/>
                </a:lnTo>
                <a:lnTo>
                  <a:pt x="44" y="82"/>
                </a:lnTo>
                <a:lnTo>
                  <a:pt x="42" y="82"/>
                </a:lnTo>
                <a:lnTo>
                  <a:pt x="40" y="82"/>
                </a:lnTo>
                <a:lnTo>
                  <a:pt x="38" y="82"/>
                </a:lnTo>
                <a:lnTo>
                  <a:pt x="36" y="82"/>
                </a:lnTo>
                <a:lnTo>
                  <a:pt x="34" y="82"/>
                </a:lnTo>
                <a:lnTo>
                  <a:pt x="32" y="82"/>
                </a:lnTo>
                <a:lnTo>
                  <a:pt x="30" y="82"/>
                </a:lnTo>
                <a:lnTo>
                  <a:pt x="28" y="82"/>
                </a:lnTo>
                <a:lnTo>
                  <a:pt x="28" y="80"/>
                </a:lnTo>
                <a:lnTo>
                  <a:pt x="26" y="80"/>
                </a:lnTo>
                <a:lnTo>
                  <a:pt x="26" y="80"/>
                </a:lnTo>
                <a:lnTo>
                  <a:pt x="26" y="80"/>
                </a:lnTo>
                <a:lnTo>
                  <a:pt x="26" y="78"/>
                </a:lnTo>
                <a:lnTo>
                  <a:pt x="26" y="76"/>
                </a:lnTo>
                <a:lnTo>
                  <a:pt x="26" y="74"/>
                </a:lnTo>
                <a:lnTo>
                  <a:pt x="26" y="74"/>
                </a:lnTo>
                <a:lnTo>
                  <a:pt x="26" y="72"/>
                </a:lnTo>
                <a:lnTo>
                  <a:pt x="26" y="70"/>
                </a:lnTo>
                <a:lnTo>
                  <a:pt x="26" y="70"/>
                </a:lnTo>
                <a:lnTo>
                  <a:pt x="26" y="70"/>
                </a:lnTo>
                <a:lnTo>
                  <a:pt x="26" y="70"/>
                </a:lnTo>
                <a:lnTo>
                  <a:pt x="26" y="70"/>
                </a:lnTo>
                <a:lnTo>
                  <a:pt x="24" y="68"/>
                </a:lnTo>
                <a:lnTo>
                  <a:pt x="24" y="68"/>
                </a:lnTo>
                <a:lnTo>
                  <a:pt x="22" y="68"/>
                </a:lnTo>
                <a:lnTo>
                  <a:pt x="20" y="68"/>
                </a:lnTo>
                <a:lnTo>
                  <a:pt x="18" y="68"/>
                </a:lnTo>
                <a:lnTo>
                  <a:pt x="18" y="68"/>
                </a:lnTo>
                <a:lnTo>
                  <a:pt x="18" y="66"/>
                </a:lnTo>
                <a:lnTo>
                  <a:pt x="18" y="66"/>
                </a:lnTo>
                <a:lnTo>
                  <a:pt x="18" y="66"/>
                </a:lnTo>
                <a:lnTo>
                  <a:pt x="18" y="66"/>
                </a:lnTo>
                <a:lnTo>
                  <a:pt x="18" y="64"/>
                </a:lnTo>
                <a:lnTo>
                  <a:pt x="18" y="64"/>
                </a:lnTo>
                <a:lnTo>
                  <a:pt x="18" y="64"/>
                </a:lnTo>
                <a:lnTo>
                  <a:pt x="20" y="64"/>
                </a:lnTo>
                <a:lnTo>
                  <a:pt x="22" y="62"/>
                </a:lnTo>
                <a:lnTo>
                  <a:pt x="24" y="62"/>
                </a:lnTo>
                <a:lnTo>
                  <a:pt x="26" y="62"/>
                </a:lnTo>
                <a:lnTo>
                  <a:pt x="28" y="62"/>
                </a:lnTo>
                <a:lnTo>
                  <a:pt x="28" y="62"/>
                </a:lnTo>
                <a:lnTo>
                  <a:pt x="30" y="62"/>
                </a:lnTo>
                <a:lnTo>
                  <a:pt x="32" y="62"/>
                </a:lnTo>
                <a:lnTo>
                  <a:pt x="32" y="62"/>
                </a:lnTo>
                <a:lnTo>
                  <a:pt x="32" y="60"/>
                </a:lnTo>
                <a:lnTo>
                  <a:pt x="34" y="60"/>
                </a:lnTo>
                <a:lnTo>
                  <a:pt x="34" y="60"/>
                </a:lnTo>
                <a:lnTo>
                  <a:pt x="34" y="58"/>
                </a:lnTo>
                <a:lnTo>
                  <a:pt x="34" y="58"/>
                </a:lnTo>
                <a:lnTo>
                  <a:pt x="34" y="5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1" name="Freeform 334"/>
          <p:cNvSpPr>
            <a:spLocks/>
          </p:cNvSpPr>
          <p:nvPr/>
        </p:nvSpPr>
        <p:spPr bwMode="auto">
          <a:xfrm>
            <a:off x="4743800" y="3395653"/>
            <a:ext cx="131638" cy="142030"/>
          </a:xfrm>
          <a:custGeom>
            <a:avLst/>
            <a:gdLst>
              <a:gd name="T0" fmla="*/ 34 w 76"/>
              <a:gd name="T1" fmla="*/ 58 h 82"/>
              <a:gd name="T2" fmla="*/ 30 w 76"/>
              <a:gd name="T3" fmla="*/ 56 h 82"/>
              <a:gd name="T4" fmla="*/ 20 w 76"/>
              <a:gd name="T5" fmla="*/ 56 h 82"/>
              <a:gd name="T6" fmla="*/ 16 w 76"/>
              <a:gd name="T7" fmla="*/ 54 h 82"/>
              <a:gd name="T8" fmla="*/ 16 w 76"/>
              <a:gd name="T9" fmla="*/ 50 h 82"/>
              <a:gd name="T10" fmla="*/ 14 w 76"/>
              <a:gd name="T11" fmla="*/ 44 h 82"/>
              <a:gd name="T12" fmla="*/ 8 w 76"/>
              <a:gd name="T13" fmla="*/ 40 h 82"/>
              <a:gd name="T14" fmla="*/ 2 w 76"/>
              <a:gd name="T15" fmla="*/ 34 h 82"/>
              <a:gd name="T16" fmla="*/ 0 w 76"/>
              <a:gd name="T17" fmla="*/ 26 h 82"/>
              <a:gd name="T18" fmla="*/ 16 w 76"/>
              <a:gd name="T19" fmla="*/ 12 h 82"/>
              <a:gd name="T20" fmla="*/ 24 w 76"/>
              <a:gd name="T21" fmla="*/ 14 h 82"/>
              <a:gd name="T22" fmla="*/ 26 w 76"/>
              <a:gd name="T23" fmla="*/ 14 h 82"/>
              <a:gd name="T24" fmla="*/ 38 w 76"/>
              <a:gd name="T25" fmla="*/ 4 h 82"/>
              <a:gd name="T26" fmla="*/ 46 w 76"/>
              <a:gd name="T27" fmla="*/ 4 h 82"/>
              <a:gd name="T28" fmla="*/ 54 w 76"/>
              <a:gd name="T29" fmla="*/ 6 h 82"/>
              <a:gd name="T30" fmla="*/ 60 w 76"/>
              <a:gd name="T31" fmla="*/ 6 h 82"/>
              <a:gd name="T32" fmla="*/ 66 w 76"/>
              <a:gd name="T33" fmla="*/ 2 h 82"/>
              <a:gd name="T34" fmla="*/ 70 w 76"/>
              <a:gd name="T35" fmla="*/ 0 h 82"/>
              <a:gd name="T36" fmla="*/ 72 w 76"/>
              <a:gd name="T37" fmla="*/ 14 h 82"/>
              <a:gd name="T38" fmla="*/ 66 w 76"/>
              <a:gd name="T39" fmla="*/ 16 h 82"/>
              <a:gd name="T40" fmla="*/ 60 w 76"/>
              <a:gd name="T41" fmla="*/ 22 h 82"/>
              <a:gd name="T42" fmla="*/ 58 w 76"/>
              <a:gd name="T43" fmla="*/ 24 h 82"/>
              <a:gd name="T44" fmla="*/ 60 w 76"/>
              <a:gd name="T45" fmla="*/ 28 h 82"/>
              <a:gd name="T46" fmla="*/ 60 w 76"/>
              <a:gd name="T47" fmla="*/ 32 h 82"/>
              <a:gd name="T48" fmla="*/ 58 w 76"/>
              <a:gd name="T49" fmla="*/ 34 h 82"/>
              <a:gd name="T50" fmla="*/ 52 w 76"/>
              <a:gd name="T51" fmla="*/ 34 h 82"/>
              <a:gd name="T52" fmla="*/ 48 w 76"/>
              <a:gd name="T53" fmla="*/ 32 h 82"/>
              <a:gd name="T54" fmla="*/ 44 w 76"/>
              <a:gd name="T55" fmla="*/ 30 h 82"/>
              <a:gd name="T56" fmla="*/ 42 w 76"/>
              <a:gd name="T57" fmla="*/ 30 h 82"/>
              <a:gd name="T58" fmla="*/ 42 w 76"/>
              <a:gd name="T59" fmla="*/ 32 h 82"/>
              <a:gd name="T60" fmla="*/ 46 w 76"/>
              <a:gd name="T61" fmla="*/ 36 h 82"/>
              <a:gd name="T62" fmla="*/ 46 w 76"/>
              <a:gd name="T63" fmla="*/ 38 h 82"/>
              <a:gd name="T64" fmla="*/ 42 w 76"/>
              <a:gd name="T65" fmla="*/ 42 h 82"/>
              <a:gd name="T66" fmla="*/ 40 w 76"/>
              <a:gd name="T67" fmla="*/ 44 h 82"/>
              <a:gd name="T68" fmla="*/ 40 w 76"/>
              <a:gd name="T69" fmla="*/ 46 h 82"/>
              <a:gd name="T70" fmla="*/ 46 w 76"/>
              <a:gd name="T71" fmla="*/ 50 h 82"/>
              <a:gd name="T72" fmla="*/ 56 w 76"/>
              <a:gd name="T73" fmla="*/ 54 h 82"/>
              <a:gd name="T74" fmla="*/ 62 w 76"/>
              <a:gd name="T75" fmla="*/ 58 h 82"/>
              <a:gd name="T76" fmla="*/ 66 w 76"/>
              <a:gd name="T77" fmla="*/ 64 h 82"/>
              <a:gd name="T78" fmla="*/ 66 w 76"/>
              <a:gd name="T79" fmla="*/ 66 h 82"/>
              <a:gd name="T80" fmla="*/ 62 w 76"/>
              <a:gd name="T81" fmla="*/ 64 h 82"/>
              <a:gd name="T82" fmla="*/ 54 w 76"/>
              <a:gd name="T83" fmla="*/ 66 h 82"/>
              <a:gd name="T84" fmla="*/ 48 w 76"/>
              <a:gd name="T85" fmla="*/ 68 h 82"/>
              <a:gd name="T86" fmla="*/ 46 w 76"/>
              <a:gd name="T87" fmla="*/ 70 h 82"/>
              <a:gd name="T88" fmla="*/ 48 w 76"/>
              <a:gd name="T89" fmla="*/ 74 h 82"/>
              <a:gd name="T90" fmla="*/ 52 w 76"/>
              <a:gd name="T91" fmla="*/ 78 h 82"/>
              <a:gd name="T92" fmla="*/ 52 w 76"/>
              <a:gd name="T93" fmla="*/ 80 h 82"/>
              <a:gd name="T94" fmla="*/ 46 w 76"/>
              <a:gd name="T95" fmla="*/ 82 h 82"/>
              <a:gd name="T96" fmla="*/ 38 w 76"/>
              <a:gd name="T97" fmla="*/ 82 h 82"/>
              <a:gd name="T98" fmla="*/ 30 w 76"/>
              <a:gd name="T99" fmla="*/ 82 h 82"/>
              <a:gd name="T100" fmla="*/ 26 w 76"/>
              <a:gd name="T101" fmla="*/ 80 h 82"/>
              <a:gd name="T102" fmla="*/ 26 w 76"/>
              <a:gd name="T103" fmla="*/ 74 h 82"/>
              <a:gd name="T104" fmla="*/ 26 w 76"/>
              <a:gd name="T105" fmla="*/ 70 h 82"/>
              <a:gd name="T106" fmla="*/ 24 w 76"/>
              <a:gd name="T107" fmla="*/ 68 h 82"/>
              <a:gd name="T108" fmla="*/ 18 w 76"/>
              <a:gd name="T109" fmla="*/ 68 h 82"/>
              <a:gd name="T110" fmla="*/ 18 w 76"/>
              <a:gd name="T111" fmla="*/ 66 h 82"/>
              <a:gd name="T112" fmla="*/ 18 w 76"/>
              <a:gd name="T113" fmla="*/ 64 h 82"/>
              <a:gd name="T114" fmla="*/ 26 w 76"/>
              <a:gd name="T115" fmla="*/ 62 h 82"/>
              <a:gd name="T116" fmla="*/ 32 w 76"/>
              <a:gd name="T117" fmla="*/ 62 h 82"/>
              <a:gd name="T118" fmla="*/ 34 w 76"/>
              <a:gd name="T119"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 h="82">
                <a:moveTo>
                  <a:pt x="34" y="58"/>
                </a:moveTo>
                <a:lnTo>
                  <a:pt x="34" y="58"/>
                </a:lnTo>
                <a:lnTo>
                  <a:pt x="34" y="58"/>
                </a:lnTo>
                <a:lnTo>
                  <a:pt x="34" y="58"/>
                </a:lnTo>
                <a:lnTo>
                  <a:pt x="32" y="56"/>
                </a:lnTo>
                <a:lnTo>
                  <a:pt x="32" y="56"/>
                </a:lnTo>
                <a:lnTo>
                  <a:pt x="30" y="56"/>
                </a:lnTo>
                <a:lnTo>
                  <a:pt x="30" y="56"/>
                </a:lnTo>
                <a:lnTo>
                  <a:pt x="26" y="56"/>
                </a:lnTo>
                <a:lnTo>
                  <a:pt x="24" y="56"/>
                </a:lnTo>
                <a:lnTo>
                  <a:pt x="20" y="56"/>
                </a:lnTo>
                <a:lnTo>
                  <a:pt x="20" y="56"/>
                </a:lnTo>
                <a:lnTo>
                  <a:pt x="18" y="56"/>
                </a:lnTo>
                <a:lnTo>
                  <a:pt x="18" y="56"/>
                </a:lnTo>
                <a:lnTo>
                  <a:pt x="18" y="56"/>
                </a:lnTo>
                <a:lnTo>
                  <a:pt x="16" y="54"/>
                </a:lnTo>
                <a:lnTo>
                  <a:pt x="16" y="54"/>
                </a:lnTo>
                <a:lnTo>
                  <a:pt x="16" y="54"/>
                </a:lnTo>
                <a:lnTo>
                  <a:pt x="16" y="52"/>
                </a:lnTo>
                <a:lnTo>
                  <a:pt x="16" y="50"/>
                </a:lnTo>
                <a:lnTo>
                  <a:pt x="16" y="48"/>
                </a:lnTo>
                <a:lnTo>
                  <a:pt x="16" y="46"/>
                </a:lnTo>
                <a:lnTo>
                  <a:pt x="16" y="46"/>
                </a:lnTo>
                <a:lnTo>
                  <a:pt x="14" y="44"/>
                </a:lnTo>
                <a:lnTo>
                  <a:pt x="14" y="44"/>
                </a:lnTo>
                <a:lnTo>
                  <a:pt x="12" y="42"/>
                </a:lnTo>
                <a:lnTo>
                  <a:pt x="10" y="40"/>
                </a:lnTo>
                <a:lnTo>
                  <a:pt x="8" y="40"/>
                </a:lnTo>
                <a:lnTo>
                  <a:pt x="6" y="38"/>
                </a:lnTo>
                <a:lnTo>
                  <a:pt x="4" y="36"/>
                </a:lnTo>
                <a:lnTo>
                  <a:pt x="2" y="34"/>
                </a:lnTo>
                <a:lnTo>
                  <a:pt x="2" y="34"/>
                </a:lnTo>
                <a:lnTo>
                  <a:pt x="2" y="34"/>
                </a:lnTo>
                <a:lnTo>
                  <a:pt x="2" y="32"/>
                </a:lnTo>
                <a:lnTo>
                  <a:pt x="2" y="30"/>
                </a:lnTo>
                <a:lnTo>
                  <a:pt x="0" y="26"/>
                </a:lnTo>
                <a:lnTo>
                  <a:pt x="0" y="24"/>
                </a:lnTo>
                <a:lnTo>
                  <a:pt x="0" y="22"/>
                </a:lnTo>
                <a:lnTo>
                  <a:pt x="14" y="12"/>
                </a:lnTo>
                <a:lnTo>
                  <a:pt x="16" y="12"/>
                </a:lnTo>
                <a:lnTo>
                  <a:pt x="18" y="14"/>
                </a:lnTo>
                <a:lnTo>
                  <a:pt x="20" y="14"/>
                </a:lnTo>
                <a:lnTo>
                  <a:pt x="22" y="14"/>
                </a:lnTo>
                <a:lnTo>
                  <a:pt x="24" y="14"/>
                </a:lnTo>
                <a:lnTo>
                  <a:pt x="24" y="14"/>
                </a:lnTo>
                <a:lnTo>
                  <a:pt x="24" y="14"/>
                </a:lnTo>
                <a:lnTo>
                  <a:pt x="26" y="14"/>
                </a:lnTo>
                <a:lnTo>
                  <a:pt x="26" y="14"/>
                </a:lnTo>
                <a:lnTo>
                  <a:pt x="28" y="12"/>
                </a:lnTo>
                <a:lnTo>
                  <a:pt x="32" y="10"/>
                </a:lnTo>
                <a:lnTo>
                  <a:pt x="34" y="8"/>
                </a:lnTo>
                <a:lnTo>
                  <a:pt x="38" y="4"/>
                </a:lnTo>
                <a:lnTo>
                  <a:pt x="38" y="4"/>
                </a:lnTo>
                <a:lnTo>
                  <a:pt x="42" y="4"/>
                </a:lnTo>
                <a:lnTo>
                  <a:pt x="44" y="2"/>
                </a:lnTo>
                <a:lnTo>
                  <a:pt x="46" y="4"/>
                </a:lnTo>
                <a:lnTo>
                  <a:pt x="48" y="4"/>
                </a:lnTo>
                <a:lnTo>
                  <a:pt x="50" y="4"/>
                </a:lnTo>
                <a:lnTo>
                  <a:pt x="52" y="6"/>
                </a:lnTo>
                <a:lnTo>
                  <a:pt x="54" y="6"/>
                </a:lnTo>
                <a:lnTo>
                  <a:pt x="56" y="6"/>
                </a:lnTo>
                <a:lnTo>
                  <a:pt x="58" y="8"/>
                </a:lnTo>
                <a:lnTo>
                  <a:pt x="58" y="8"/>
                </a:lnTo>
                <a:lnTo>
                  <a:pt x="60" y="6"/>
                </a:lnTo>
                <a:lnTo>
                  <a:pt x="62" y="6"/>
                </a:lnTo>
                <a:lnTo>
                  <a:pt x="62" y="6"/>
                </a:lnTo>
                <a:lnTo>
                  <a:pt x="64" y="4"/>
                </a:lnTo>
                <a:lnTo>
                  <a:pt x="66" y="2"/>
                </a:lnTo>
                <a:lnTo>
                  <a:pt x="68" y="2"/>
                </a:lnTo>
                <a:lnTo>
                  <a:pt x="68" y="0"/>
                </a:lnTo>
                <a:lnTo>
                  <a:pt x="70" y="0"/>
                </a:lnTo>
                <a:lnTo>
                  <a:pt x="70" y="0"/>
                </a:lnTo>
                <a:lnTo>
                  <a:pt x="72" y="0"/>
                </a:lnTo>
                <a:lnTo>
                  <a:pt x="76" y="0"/>
                </a:lnTo>
                <a:lnTo>
                  <a:pt x="76" y="12"/>
                </a:lnTo>
                <a:lnTo>
                  <a:pt x="72" y="14"/>
                </a:lnTo>
                <a:lnTo>
                  <a:pt x="70" y="14"/>
                </a:lnTo>
                <a:lnTo>
                  <a:pt x="68" y="14"/>
                </a:lnTo>
                <a:lnTo>
                  <a:pt x="68" y="14"/>
                </a:lnTo>
                <a:lnTo>
                  <a:pt x="66" y="16"/>
                </a:lnTo>
                <a:lnTo>
                  <a:pt x="64" y="16"/>
                </a:lnTo>
                <a:lnTo>
                  <a:pt x="62" y="20"/>
                </a:lnTo>
                <a:lnTo>
                  <a:pt x="62" y="20"/>
                </a:lnTo>
                <a:lnTo>
                  <a:pt x="60" y="22"/>
                </a:lnTo>
                <a:lnTo>
                  <a:pt x="58" y="22"/>
                </a:lnTo>
                <a:lnTo>
                  <a:pt x="58" y="24"/>
                </a:lnTo>
                <a:lnTo>
                  <a:pt x="58" y="24"/>
                </a:lnTo>
                <a:lnTo>
                  <a:pt x="58" y="24"/>
                </a:lnTo>
                <a:lnTo>
                  <a:pt x="58" y="24"/>
                </a:lnTo>
                <a:lnTo>
                  <a:pt x="58" y="26"/>
                </a:lnTo>
                <a:lnTo>
                  <a:pt x="60" y="28"/>
                </a:lnTo>
                <a:lnTo>
                  <a:pt x="60" y="28"/>
                </a:lnTo>
                <a:lnTo>
                  <a:pt x="60" y="30"/>
                </a:lnTo>
                <a:lnTo>
                  <a:pt x="60" y="30"/>
                </a:lnTo>
                <a:lnTo>
                  <a:pt x="60" y="30"/>
                </a:lnTo>
                <a:lnTo>
                  <a:pt x="60" y="32"/>
                </a:lnTo>
                <a:lnTo>
                  <a:pt x="60" y="32"/>
                </a:lnTo>
                <a:lnTo>
                  <a:pt x="60" y="32"/>
                </a:lnTo>
                <a:lnTo>
                  <a:pt x="58" y="32"/>
                </a:lnTo>
                <a:lnTo>
                  <a:pt x="58" y="34"/>
                </a:lnTo>
                <a:lnTo>
                  <a:pt x="56" y="34"/>
                </a:lnTo>
                <a:lnTo>
                  <a:pt x="54" y="34"/>
                </a:lnTo>
                <a:lnTo>
                  <a:pt x="54" y="34"/>
                </a:lnTo>
                <a:lnTo>
                  <a:pt x="52" y="34"/>
                </a:lnTo>
                <a:lnTo>
                  <a:pt x="52" y="34"/>
                </a:lnTo>
                <a:lnTo>
                  <a:pt x="50" y="34"/>
                </a:lnTo>
                <a:lnTo>
                  <a:pt x="50" y="34"/>
                </a:lnTo>
                <a:lnTo>
                  <a:pt x="48" y="32"/>
                </a:lnTo>
                <a:lnTo>
                  <a:pt x="48" y="32"/>
                </a:lnTo>
                <a:lnTo>
                  <a:pt x="46" y="30"/>
                </a:lnTo>
                <a:lnTo>
                  <a:pt x="46" y="30"/>
                </a:lnTo>
                <a:lnTo>
                  <a:pt x="44" y="30"/>
                </a:lnTo>
                <a:lnTo>
                  <a:pt x="44" y="30"/>
                </a:lnTo>
                <a:lnTo>
                  <a:pt x="42" y="30"/>
                </a:lnTo>
                <a:lnTo>
                  <a:pt x="42" y="30"/>
                </a:lnTo>
                <a:lnTo>
                  <a:pt x="42" y="30"/>
                </a:lnTo>
                <a:lnTo>
                  <a:pt x="40" y="32"/>
                </a:lnTo>
                <a:lnTo>
                  <a:pt x="40" y="32"/>
                </a:lnTo>
                <a:lnTo>
                  <a:pt x="40" y="32"/>
                </a:lnTo>
                <a:lnTo>
                  <a:pt x="42" y="32"/>
                </a:lnTo>
                <a:lnTo>
                  <a:pt x="42" y="34"/>
                </a:lnTo>
                <a:lnTo>
                  <a:pt x="44" y="34"/>
                </a:lnTo>
                <a:lnTo>
                  <a:pt x="44" y="36"/>
                </a:lnTo>
                <a:lnTo>
                  <a:pt x="46" y="36"/>
                </a:lnTo>
                <a:lnTo>
                  <a:pt x="46" y="36"/>
                </a:lnTo>
                <a:lnTo>
                  <a:pt x="46" y="36"/>
                </a:lnTo>
                <a:lnTo>
                  <a:pt x="46" y="38"/>
                </a:lnTo>
                <a:lnTo>
                  <a:pt x="46" y="38"/>
                </a:lnTo>
                <a:lnTo>
                  <a:pt x="46" y="38"/>
                </a:lnTo>
                <a:lnTo>
                  <a:pt x="46" y="40"/>
                </a:lnTo>
                <a:lnTo>
                  <a:pt x="44" y="40"/>
                </a:lnTo>
                <a:lnTo>
                  <a:pt x="42" y="42"/>
                </a:lnTo>
                <a:lnTo>
                  <a:pt x="42" y="42"/>
                </a:lnTo>
                <a:lnTo>
                  <a:pt x="40" y="44"/>
                </a:lnTo>
                <a:lnTo>
                  <a:pt x="40" y="44"/>
                </a:lnTo>
                <a:lnTo>
                  <a:pt x="40" y="44"/>
                </a:lnTo>
                <a:lnTo>
                  <a:pt x="40" y="46"/>
                </a:lnTo>
                <a:lnTo>
                  <a:pt x="40" y="46"/>
                </a:lnTo>
                <a:lnTo>
                  <a:pt x="40" y="46"/>
                </a:lnTo>
                <a:lnTo>
                  <a:pt x="40" y="46"/>
                </a:lnTo>
                <a:lnTo>
                  <a:pt x="40" y="48"/>
                </a:lnTo>
                <a:lnTo>
                  <a:pt x="42" y="48"/>
                </a:lnTo>
                <a:lnTo>
                  <a:pt x="44" y="48"/>
                </a:lnTo>
                <a:lnTo>
                  <a:pt x="46" y="50"/>
                </a:lnTo>
                <a:lnTo>
                  <a:pt x="48" y="50"/>
                </a:lnTo>
                <a:lnTo>
                  <a:pt x="48" y="50"/>
                </a:lnTo>
                <a:lnTo>
                  <a:pt x="52" y="52"/>
                </a:lnTo>
                <a:lnTo>
                  <a:pt x="56" y="54"/>
                </a:lnTo>
                <a:lnTo>
                  <a:pt x="58" y="56"/>
                </a:lnTo>
                <a:lnTo>
                  <a:pt x="60" y="56"/>
                </a:lnTo>
                <a:lnTo>
                  <a:pt x="62" y="58"/>
                </a:lnTo>
                <a:lnTo>
                  <a:pt x="62" y="58"/>
                </a:lnTo>
                <a:lnTo>
                  <a:pt x="64" y="60"/>
                </a:lnTo>
                <a:lnTo>
                  <a:pt x="64" y="62"/>
                </a:lnTo>
                <a:lnTo>
                  <a:pt x="66" y="64"/>
                </a:lnTo>
                <a:lnTo>
                  <a:pt x="66" y="64"/>
                </a:lnTo>
                <a:lnTo>
                  <a:pt x="66" y="66"/>
                </a:lnTo>
                <a:lnTo>
                  <a:pt x="66" y="66"/>
                </a:lnTo>
                <a:lnTo>
                  <a:pt x="66" y="66"/>
                </a:lnTo>
                <a:lnTo>
                  <a:pt x="66" y="66"/>
                </a:lnTo>
                <a:lnTo>
                  <a:pt x="64" y="66"/>
                </a:lnTo>
                <a:lnTo>
                  <a:pt x="64" y="66"/>
                </a:lnTo>
                <a:lnTo>
                  <a:pt x="62" y="66"/>
                </a:lnTo>
                <a:lnTo>
                  <a:pt x="62" y="64"/>
                </a:lnTo>
                <a:lnTo>
                  <a:pt x="60" y="64"/>
                </a:lnTo>
                <a:lnTo>
                  <a:pt x="60" y="64"/>
                </a:lnTo>
                <a:lnTo>
                  <a:pt x="56" y="64"/>
                </a:lnTo>
                <a:lnTo>
                  <a:pt x="54" y="66"/>
                </a:lnTo>
                <a:lnTo>
                  <a:pt x="52" y="66"/>
                </a:lnTo>
                <a:lnTo>
                  <a:pt x="50" y="66"/>
                </a:lnTo>
                <a:lnTo>
                  <a:pt x="48" y="68"/>
                </a:lnTo>
                <a:lnTo>
                  <a:pt x="48" y="68"/>
                </a:lnTo>
                <a:lnTo>
                  <a:pt x="48" y="68"/>
                </a:lnTo>
                <a:lnTo>
                  <a:pt x="48" y="70"/>
                </a:lnTo>
                <a:lnTo>
                  <a:pt x="46" y="70"/>
                </a:lnTo>
                <a:lnTo>
                  <a:pt x="46" y="70"/>
                </a:lnTo>
                <a:lnTo>
                  <a:pt x="46" y="70"/>
                </a:lnTo>
                <a:lnTo>
                  <a:pt x="46" y="72"/>
                </a:lnTo>
                <a:lnTo>
                  <a:pt x="48" y="72"/>
                </a:lnTo>
                <a:lnTo>
                  <a:pt x="48" y="74"/>
                </a:lnTo>
                <a:lnTo>
                  <a:pt x="50" y="74"/>
                </a:lnTo>
                <a:lnTo>
                  <a:pt x="50" y="76"/>
                </a:lnTo>
                <a:lnTo>
                  <a:pt x="52" y="76"/>
                </a:lnTo>
                <a:lnTo>
                  <a:pt x="52" y="78"/>
                </a:lnTo>
                <a:lnTo>
                  <a:pt x="52" y="78"/>
                </a:lnTo>
                <a:lnTo>
                  <a:pt x="52" y="78"/>
                </a:lnTo>
                <a:lnTo>
                  <a:pt x="52" y="78"/>
                </a:lnTo>
                <a:lnTo>
                  <a:pt x="52" y="80"/>
                </a:lnTo>
                <a:lnTo>
                  <a:pt x="50" y="80"/>
                </a:lnTo>
                <a:lnTo>
                  <a:pt x="48" y="80"/>
                </a:lnTo>
                <a:lnTo>
                  <a:pt x="48" y="82"/>
                </a:lnTo>
                <a:lnTo>
                  <a:pt x="46" y="82"/>
                </a:lnTo>
                <a:lnTo>
                  <a:pt x="44" y="82"/>
                </a:lnTo>
                <a:lnTo>
                  <a:pt x="42" y="82"/>
                </a:lnTo>
                <a:lnTo>
                  <a:pt x="40" y="82"/>
                </a:lnTo>
                <a:lnTo>
                  <a:pt x="38" y="82"/>
                </a:lnTo>
                <a:lnTo>
                  <a:pt x="36" y="82"/>
                </a:lnTo>
                <a:lnTo>
                  <a:pt x="34" y="82"/>
                </a:lnTo>
                <a:lnTo>
                  <a:pt x="32" y="82"/>
                </a:lnTo>
                <a:lnTo>
                  <a:pt x="30" y="82"/>
                </a:lnTo>
                <a:lnTo>
                  <a:pt x="28" y="82"/>
                </a:lnTo>
                <a:lnTo>
                  <a:pt x="28" y="80"/>
                </a:lnTo>
                <a:lnTo>
                  <a:pt x="26" y="80"/>
                </a:lnTo>
                <a:lnTo>
                  <a:pt x="26" y="80"/>
                </a:lnTo>
                <a:lnTo>
                  <a:pt x="26" y="80"/>
                </a:lnTo>
                <a:lnTo>
                  <a:pt x="26" y="78"/>
                </a:lnTo>
                <a:lnTo>
                  <a:pt x="26" y="76"/>
                </a:lnTo>
                <a:lnTo>
                  <a:pt x="26" y="74"/>
                </a:lnTo>
                <a:lnTo>
                  <a:pt x="26" y="74"/>
                </a:lnTo>
                <a:lnTo>
                  <a:pt x="26" y="72"/>
                </a:lnTo>
                <a:lnTo>
                  <a:pt x="26" y="70"/>
                </a:lnTo>
                <a:lnTo>
                  <a:pt x="26" y="70"/>
                </a:lnTo>
                <a:lnTo>
                  <a:pt x="26" y="70"/>
                </a:lnTo>
                <a:lnTo>
                  <a:pt x="26" y="70"/>
                </a:lnTo>
                <a:lnTo>
                  <a:pt x="26" y="70"/>
                </a:lnTo>
                <a:lnTo>
                  <a:pt x="24" y="68"/>
                </a:lnTo>
                <a:lnTo>
                  <a:pt x="24" y="68"/>
                </a:lnTo>
                <a:lnTo>
                  <a:pt x="22" y="68"/>
                </a:lnTo>
                <a:lnTo>
                  <a:pt x="20" y="68"/>
                </a:lnTo>
                <a:lnTo>
                  <a:pt x="18" y="68"/>
                </a:lnTo>
                <a:lnTo>
                  <a:pt x="18" y="68"/>
                </a:lnTo>
                <a:lnTo>
                  <a:pt x="18" y="66"/>
                </a:lnTo>
                <a:lnTo>
                  <a:pt x="18" y="66"/>
                </a:lnTo>
                <a:lnTo>
                  <a:pt x="18" y="66"/>
                </a:lnTo>
                <a:lnTo>
                  <a:pt x="18" y="66"/>
                </a:lnTo>
                <a:lnTo>
                  <a:pt x="18" y="64"/>
                </a:lnTo>
                <a:lnTo>
                  <a:pt x="18" y="64"/>
                </a:lnTo>
                <a:lnTo>
                  <a:pt x="18" y="64"/>
                </a:lnTo>
                <a:lnTo>
                  <a:pt x="20" y="64"/>
                </a:lnTo>
                <a:lnTo>
                  <a:pt x="22" y="62"/>
                </a:lnTo>
                <a:lnTo>
                  <a:pt x="24" y="62"/>
                </a:lnTo>
                <a:lnTo>
                  <a:pt x="26" y="62"/>
                </a:lnTo>
                <a:lnTo>
                  <a:pt x="28" y="62"/>
                </a:lnTo>
                <a:lnTo>
                  <a:pt x="28" y="62"/>
                </a:lnTo>
                <a:lnTo>
                  <a:pt x="30" y="62"/>
                </a:lnTo>
                <a:lnTo>
                  <a:pt x="32" y="62"/>
                </a:lnTo>
                <a:lnTo>
                  <a:pt x="32" y="62"/>
                </a:lnTo>
                <a:lnTo>
                  <a:pt x="32" y="60"/>
                </a:lnTo>
                <a:lnTo>
                  <a:pt x="34" y="60"/>
                </a:lnTo>
                <a:lnTo>
                  <a:pt x="34" y="60"/>
                </a:lnTo>
                <a:lnTo>
                  <a:pt x="34" y="58"/>
                </a:lnTo>
                <a:lnTo>
                  <a:pt x="34" y="58"/>
                </a:lnTo>
                <a:lnTo>
                  <a:pt x="34" y="5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2" name="Freeform 335"/>
          <p:cNvSpPr>
            <a:spLocks/>
          </p:cNvSpPr>
          <p:nvPr/>
        </p:nvSpPr>
        <p:spPr bwMode="auto">
          <a:xfrm>
            <a:off x="4840796" y="3541147"/>
            <a:ext cx="58891" cy="17321"/>
          </a:xfrm>
          <a:custGeom>
            <a:avLst/>
            <a:gdLst>
              <a:gd name="T0" fmla="*/ 14 w 34"/>
              <a:gd name="T1" fmla="*/ 10 h 10"/>
              <a:gd name="T2" fmla="*/ 14 w 34"/>
              <a:gd name="T3" fmla="*/ 10 h 10"/>
              <a:gd name="T4" fmla="*/ 14 w 34"/>
              <a:gd name="T5" fmla="*/ 10 h 10"/>
              <a:gd name="T6" fmla="*/ 12 w 34"/>
              <a:gd name="T7" fmla="*/ 10 h 10"/>
              <a:gd name="T8" fmla="*/ 10 w 34"/>
              <a:gd name="T9" fmla="*/ 10 h 10"/>
              <a:gd name="T10" fmla="*/ 6 w 34"/>
              <a:gd name="T11" fmla="*/ 8 h 10"/>
              <a:gd name="T12" fmla="*/ 4 w 34"/>
              <a:gd name="T13" fmla="*/ 8 h 10"/>
              <a:gd name="T14" fmla="*/ 2 w 34"/>
              <a:gd name="T15" fmla="*/ 8 h 10"/>
              <a:gd name="T16" fmla="*/ 2 w 34"/>
              <a:gd name="T17" fmla="*/ 8 h 10"/>
              <a:gd name="T18" fmla="*/ 0 w 34"/>
              <a:gd name="T19" fmla="*/ 8 h 10"/>
              <a:gd name="T20" fmla="*/ 0 w 34"/>
              <a:gd name="T21" fmla="*/ 6 h 10"/>
              <a:gd name="T22" fmla="*/ 0 w 34"/>
              <a:gd name="T23" fmla="*/ 6 h 10"/>
              <a:gd name="T24" fmla="*/ 0 w 34"/>
              <a:gd name="T25" fmla="*/ 6 h 10"/>
              <a:gd name="T26" fmla="*/ 0 w 34"/>
              <a:gd name="T27" fmla="*/ 6 h 10"/>
              <a:gd name="T28" fmla="*/ 0 w 34"/>
              <a:gd name="T29" fmla="*/ 4 h 10"/>
              <a:gd name="T30" fmla="*/ 0 w 34"/>
              <a:gd name="T31" fmla="*/ 4 h 10"/>
              <a:gd name="T32" fmla="*/ 0 w 34"/>
              <a:gd name="T33" fmla="*/ 4 h 10"/>
              <a:gd name="T34" fmla="*/ 2 w 34"/>
              <a:gd name="T35" fmla="*/ 4 h 10"/>
              <a:gd name="T36" fmla="*/ 2 w 34"/>
              <a:gd name="T37" fmla="*/ 4 h 10"/>
              <a:gd name="T38" fmla="*/ 6 w 34"/>
              <a:gd name="T39" fmla="*/ 4 h 10"/>
              <a:gd name="T40" fmla="*/ 12 w 34"/>
              <a:gd name="T41" fmla="*/ 4 h 10"/>
              <a:gd name="T42" fmla="*/ 14 w 34"/>
              <a:gd name="T43" fmla="*/ 4 h 10"/>
              <a:gd name="T44" fmla="*/ 16 w 34"/>
              <a:gd name="T45" fmla="*/ 2 h 10"/>
              <a:gd name="T46" fmla="*/ 20 w 34"/>
              <a:gd name="T47" fmla="*/ 2 h 10"/>
              <a:gd name="T48" fmla="*/ 26 w 34"/>
              <a:gd name="T49" fmla="*/ 0 h 10"/>
              <a:gd name="T50" fmla="*/ 28 w 34"/>
              <a:gd name="T51" fmla="*/ 0 h 10"/>
              <a:gd name="T52" fmla="*/ 28 w 34"/>
              <a:gd name="T53" fmla="*/ 0 h 10"/>
              <a:gd name="T54" fmla="*/ 30 w 34"/>
              <a:gd name="T55" fmla="*/ 0 h 10"/>
              <a:gd name="T56" fmla="*/ 30 w 34"/>
              <a:gd name="T57" fmla="*/ 0 h 10"/>
              <a:gd name="T58" fmla="*/ 30 w 34"/>
              <a:gd name="T59" fmla="*/ 2 h 10"/>
              <a:gd name="T60" fmla="*/ 32 w 34"/>
              <a:gd name="T61" fmla="*/ 2 h 10"/>
              <a:gd name="T62" fmla="*/ 32 w 34"/>
              <a:gd name="T63" fmla="*/ 4 h 10"/>
              <a:gd name="T64" fmla="*/ 32 w 34"/>
              <a:gd name="T65" fmla="*/ 4 h 10"/>
              <a:gd name="T66" fmla="*/ 34 w 34"/>
              <a:gd name="T67" fmla="*/ 6 h 10"/>
              <a:gd name="T68" fmla="*/ 34 w 34"/>
              <a:gd name="T69" fmla="*/ 6 h 10"/>
              <a:gd name="T70" fmla="*/ 34 w 34"/>
              <a:gd name="T71" fmla="*/ 8 h 10"/>
              <a:gd name="T72" fmla="*/ 34 w 34"/>
              <a:gd name="T73" fmla="*/ 8 h 10"/>
              <a:gd name="T74" fmla="*/ 32 w 34"/>
              <a:gd name="T75" fmla="*/ 8 h 10"/>
              <a:gd name="T76" fmla="*/ 32 w 34"/>
              <a:gd name="T77" fmla="*/ 8 h 10"/>
              <a:gd name="T78" fmla="*/ 30 w 34"/>
              <a:gd name="T79" fmla="*/ 8 h 10"/>
              <a:gd name="T80" fmla="*/ 28 w 34"/>
              <a:gd name="T81" fmla="*/ 10 h 10"/>
              <a:gd name="T82" fmla="*/ 24 w 34"/>
              <a:gd name="T83" fmla="*/ 10 h 10"/>
              <a:gd name="T84" fmla="*/ 22 w 34"/>
              <a:gd name="T85" fmla="*/ 10 h 10"/>
              <a:gd name="T86" fmla="*/ 18 w 34"/>
              <a:gd name="T87" fmla="*/ 10 h 10"/>
              <a:gd name="T88" fmla="*/ 14 w 34"/>
              <a:gd name="T8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
                <a:moveTo>
                  <a:pt x="14" y="10"/>
                </a:moveTo>
                <a:lnTo>
                  <a:pt x="14" y="10"/>
                </a:lnTo>
                <a:lnTo>
                  <a:pt x="14" y="10"/>
                </a:lnTo>
                <a:lnTo>
                  <a:pt x="12" y="10"/>
                </a:lnTo>
                <a:lnTo>
                  <a:pt x="10" y="10"/>
                </a:lnTo>
                <a:lnTo>
                  <a:pt x="6" y="8"/>
                </a:lnTo>
                <a:lnTo>
                  <a:pt x="4" y="8"/>
                </a:lnTo>
                <a:lnTo>
                  <a:pt x="2" y="8"/>
                </a:lnTo>
                <a:lnTo>
                  <a:pt x="2" y="8"/>
                </a:lnTo>
                <a:lnTo>
                  <a:pt x="0" y="8"/>
                </a:lnTo>
                <a:lnTo>
                  <a:pt x="0" y="6"/>
                </a:lnTo>
                <a:lnTo>
                  <a:pt x="0" y="6"/>
                </a:lnTo>
                <a:lnTo>
                  <a:pt x="0" y="6"/>
                </a:lnTo>
                <a:lnTo>
                  <a:pt x="0" y="6"/>
                </a:lnTo>
                <a:lnTo>
                  <a:pt x="0" y="4"/>
                </a:lnTo>
                <a:lnTo>
                  <a:pt x="0" y="4"/>
                </a:lnTo>
                <a:lnTo>
                  <a:pt x="0" y="4"/>
                </a:lnTo>
                <a:lnTo>
                  <a:pt x="2" y="4"/>
                </a:lnTo>
                <a:lnTo>
                  <a:pt x="2" y="4"/>
                </a:lnTo>
                <a:lnTo>
                  <a:pt x="6" y="4"/>
                </a:lnTo>
                <a:lnTo>
                  <a:pt x="12" y="4"/>
                </a:lnTo>
                <a:lnTo>
                  <a:pt x="14" y="4"/>
                </a:lnTo>
                <a:lnTo>
                  <a:pt x="16" y="2"/>
                </a:lnTo>
                <a:lnTo>
                  <a:pt x="20" y="2"/>
                </a:lnTo>
                <a:lnTo>
                  <a:pt x="26" y="0"/>
                </a:lnTo>
                <a:lnTo>
                  <a:pt x="28" y="0"/>
                </a:lnTo>
                <a:lnTo>
                  <a:pt x="28" y="0"/>
                </a:lnTo>
                <a:lnTo>
                  <a:pt x="30" y="0"/>
                </a:lnTo>
                <a:lnTo>
                  <a:pt x="30" y="0"/>
                </a:lnTo>
                <a:lnTo>
                  <a:pt x="30" y="2"/>
                </a:lnTo>
                <a:lnTo>
                  <a:pt x="32" y="2"/>
                </a:lnTo>
                <a:lnTo>
                  <a:pt x="32" y="4"/>
                </a:lnTo>
                <a:lnTo>
                  <a:pt x="32" y="4"/>
                </a:lnTo>
                <a:lnTo>
                  <a:pt x="34" y="6"/>
                </a:lnTo>
                <a:lnTo>
                  <a:pt x="34" y="6"/>
                </a:lnTo>
                <a:lnTo>
                  <a:pt x="34" y="8"/>
                </a:lnTo>
                <a:lnTo>
                  <a:pt x="34" y="8"/>
                </a:lnTo>
                <a:lnTo>
                  <a:pt x="32" y="8"/>
                </a:lnTo>
                <a:lnTo>
                  <a:pt x="32" y="8"/>
                </a:lnTo>
                <a:lnTo>
                  <a:pt x="30" y="8"/>
                </a:lnTo>
                <a:lnTo>
                  <a:pt x="28" y="10"/>
                </a:lnTo>
                <a:lnTo>
                  <a:pt x="24" y="10"/>
                </a:lnTo>
                <a:lnTo>
                  <a:pt x="22" y="10"/>
                </a:lnTo>
                <a:lnTo>
                  <a:pt x="18" y="10"/>
                </a:lnTo>
                <a:lnTo>
                  <a:pt x="14"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3" name="Freeform 336"/>
          <p:cNvSpPr>
            <a:spLocks/>
          </p:cNvSpPr>
          <p:nvPr/>
        </p:nvSpPr>
        <p:spPr bwMode="auto">
          <a:xfrm>
            <a:off x="4840796" y="3541147"/>
            <a:ext cx="58891" cy="17321"/>
          </a:xfrm>
          <a:custGeom>
            <a:avLst/>
            <a:gdLst>
              <a:gd name="T0" fmla="*/ 14 w 34"/>
              <a:gd name="T1" fmla="*/ 10 h 10"/>
              <a:gd name="T2" fmla="*/ 14 w 34"/>
              <a:gd name="T3" fmla="*/ 10 h 10"/>
              <a:gd name="T4" fmla="*/ 14 w 34"/>
              <a:gd name="T5" fmla="*/ 10 h 10"/>
              <a:gd name="T6" fmla="*/ 12 w 34"/>
              <a:gd name="T7" fmla="*/ 10 h 10"/>
              <a:gd name="T8" fmla="*/ 10 w 34"/>
              <a:gd name="T9" fmla="*/ 10 h 10"/>
              <a:gd name="T10" fmla="*/ 6 w 34"/>
              <a:gd name="T11" fmla="*/ 8 h 10"/>
              <a:gd name="T12" fmla="*/ 4 w 34"/>
              <a:gd name="T13" fmla="*/ 8 h 10"/>
              <a:gd name="T14" fmla="*/ 2 w 34"/>
              <a:gd name="T15" fmla="*/ 8 h 10"/>
              <a:gd name="T16" fmla="*/ 2 w 34"/>
              <a:gd name="T17" fmla="*/ 8 h 10"/>
              <a:gd name="T18" fmla="*/ 0 w 34"/>
              <a:gd name="T19" fmla="*/ 8 h 10"/>
              <a:gd name="T20" fmla="*/ 0 w 34"/>
              <a:gd name="T21" fmla="*/ 6 h 10"/>
              <a:gd name="T22" fmla="*/ 0 w 34"/>
              <a:gd name="T23" fmla="*/ 6 h 10"/>
              <a:gd name="T24" fmla="*/ 0 w 34"/>
              <a:gd name="T25" fmla="*/ 6 h 10"/>
              <a:gd name="T26" fmla="*/ 0 w 34"/>
              <a:gd name="T27" fmla="*/ 6 h 10"/>
              <a:gd name="T28" fmla="*/ 0 w 34"/>
              <a:gd name="T29" fmla="*/ 4 h 10"/>
              <a:gd name="T30" fmla="*/ 0 w 34"/>
              <a:gd name="T31" fmla="*/ 4 h 10"/>
              <a:gd name="T32" fmla="*/ 0 w 34"/>
              <a:gd name="T33" fmla="*/ 4 h 10"/>
              <a:gd name="T34" fmla="*/ 2 w 34"/>
              <a:gd name="T35" fmla="*/ 4 h 10"/>
              <a:gd name="T36" fmla="*/ 2 w 34"/>
              <a:gd name="T37" fmla="*/ 4 h 10"/>
              <a:gd name="T38" fmla="*/ 6 w 34"/>
              <a:gd name="T39" fmla="*/ 4 h 10"/>
              <a:gd name="T40" fmla="*/ 12 w 34"/>
              <a:gd name="T41" fmla="*/ 4 h 10"/>
              <a:gd name="T42" fmla="*/ 14 w 34"/>
              <a:gd name="T43" fmla="*/ 4 h 10"/>
              <a:gd name="T44" fmla="*/ 16 w 34"/>
              <a:gd name="T45" fmla="*/ 2 h 10"/>
              <a:gd name="T46" fmla="*/ 20 w 34"/>
              <a:gd name="T47" fmla="*/ 2 h 10"/>
              <a:gd name="T48" fmla="*/ 26 w 34"/>
              <a:gd name="T49" fmla="*/ 0 h 10"/>
              <a:gd name="T50" fmla="*/ 28 w 34"/>
              <a:gd name="T51" fmla="*/ 0 h 10"/>
              <a:gd name="T52" fmla="*/ 28 w 34"/>
              <a:gd name="T53" fmla="*/ 0 h 10"/>
              <a:gd name="T54" fmla="*/ 30 w 34"/>
              <a:gd name="T55" fmla="*/ 0 h 10"/>
              <a:gd name="T56" fmla="*/ 30 w 34"/>
              <a:gd name="T57" fmla="*/ 0 h 10"/>
              <a:gd name="T58" fmla="*/ 30 w 34"/>
              <a:gd name="T59" fmla="*/ 2 h 10"/>
              <a:gd name="T60" fmla="*/ 32 w 34"/>
              <a:gd name="T61" fmla="*/ 2 h 10"/>
              <a:gd name="T62" fmla="*/ 32 w 34"/>
              <a:gd name="T63" fmla="*/ 4 h 10"/>
              <a:gd name="T64" fmla="*/ 32 w 34"/>
              <a:gd name="T65" fmla="*/ 4 h 10"/>
              <a:gd name="T66" fmla="*/ 34 w 34"/>
              <a:gd name="T67" fmla="*/ 6 h 10"/>
              <a:gd name="T68" fmla="*/ 34 w 34"/>
              <a:gd name="T69" fmla="*/ 6 h 10"/>
              <a:gd name="T70" fmla="*/ 34 w 34"/>
              <a:gd name="T71" fmla="*/ 8 h 10"/>
              <a:gd name="T72" fmla="*/ 34 w 34"/>
              <a:gd name="T73" fmla="*/ 8 h 10"/>
              <a:gd name="T74" fmla="*/ 32 w 34"/>
              <a:gd name="T75" fmla="*/ 8 h 10"/>
              <a:gd name="T76" fmla="*/ 32 w 34"/>
              <a:gd name="T77" fmla="*/ 8 h 10"/>
              <a:gd name="T78" fmla="*/ 30 w 34"/>
              <a:gd name="T79" fmla="*/ 8 h 10"/>
              <a:gd name="T80" fmla="*/ 28 w 34"/>
              <a:gd name="T81" fmla="*/ 10 h 10"/>
              <a:gd name="T82" fmla="*/ 24 w 34"/>
              <a:gd name="T83" fmla="*/ 10 h 10"/>
              <a:gd name="T84" fmla="*/ 22 w 34"/>
              <a:gd name="T85" fmla="*/ 10 h 10"/>
              <a:gd name="T86" fmla="*/ 18 w 34"/>
              <a:gd name="T87" fmla="*/ 10 h 10"/>
              <a:gd name="T88" fmla="*/ 14 w 34"/>
              <a:gd name="T8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
                <a:moveTo>
                  <a:pt x="14" y="10"/>
                </a:moveTo>
                <a:lnTo>
                  <a:pt x="14" y="10"/>
                </a:lnTo>
                <a:lnTo>
                  <a:pt x="14" y="10"/>
                </a:lnTo>
                <a:lnTo>
                  <a:pt x="12" y="10"/>
                </a:lnTo>
                <a:lnTo>
                  <a:pt x="10" y="10"/>
                </a:lnTo>
                <a:lnTo>
                  <a:pt x="6" y="8"/>
                </a:lnTo>
                <a:lnTo>
                  <a:pt x="4" y="8"/>
                </a:lnTo>
                <a:lnTo>
                  <a:pt x="2" y="8"/>
                </a:lnTo>
                <a:lnTo>
                  <a:pt x="2" y="8"/>
                </a:lnTo>
                <a:lnTo>
                  <a:pt x="0" y="8"/>
                </a:lnTo>
                <a:lnTo>
                  <a:pt x="0" y="6"/>
                </a:lnTo>
                <a:lnTo>
                  <a:pt x="0" y="6"/>
                </a:lnTo>
                <a:lnTo>
                  <a:pt x="0" y="6"/>
                </a:lnTo>
                <a:lnTo>
                  <a:pt x="0" y="6"/>
                </a:lnTo>
                <a:lnTo>
                  <a:pt x="0" y="4"/>
                </a:lnTo>
                <a:lnTo>
                  <a:pt x="0" y="4"/>
                </a:lnTo>
                <a:lnTo>
                  <a:pt x="0" y="4"/>
                </a:lnTo>
                <a:lnTo>
                  <a:pt x="2" y="4"/>
                </a:lnTo>
                <a:lnTo>
                  <a:pt x="2" y="4"/>
                </a:lnTo>
                <a:lnTo>
                  <a:pt x="6" y="4"/>
                </a:lnTo>
                <a:lnTo>
                  <a:pt x="12" y="4"/>
                </a:lnTo>
                <a:lnTo>
                  <a:pt x="14" y="4"/>
                </a:lnTo>
                <a:lnTo>
                  <a:pt x="16" y="2"/>
                </a:lnTo>
                <a:lnTo>
                  <a:pt x="20" y="2"/>
                </a:lnTo>
                <a:lnTo>
                  <a:pt x="26" y="0"/>
                </a:lnTo>
                <a:lnTo>
                  <a:pt x="28" y="0"/>
                </a:lnTo>
                <a:lnTo>
                  <a:pt x="28" y="0"/>
                </a:lnTo>
                <a:lnTo>
                  <a:pt x="30" y="0"/>
                </a:lnTo>
                <a:lnTo>
                  <a:pt x="30" y="0"/>
                </a:lnTo>
                <a:lnTo>
                  <a:pt x="30" y="2"/>
                </a:lnTo>
                <a:lnTo>
                  <a:pt x="32" y="2"/>
                </a:lnTo>
                <a:lnTo>
                  <a:pt x="32" y="4"/>
                </a:lnTo>
                <a:lnTo>
                  <a:pt x="32" y="4"/>
                </a:lnTo>
                <a:lnTo>
                  <a:pt x="34" y="6"/>
                </a:lnTo>
                <a:lnTo>
                  <a:pt x="34" y="6"/>
                </a:lnTo>
                <a:lnTo>
                  <a:pt x="34" y="8"/>
                </a:lnTo>
                <a:lnTo>
                  <a:pt x="34" y="8"/>
                </a:lnTo>
                <a:lnTo>
                  <a:pt x="32" y="8"/>
                </a:lnTo>
                <a:lnTo>
                  <a:pt x="32" y="8"/>
                </a:lnTo>
                <a:lnTo>
                  <a:pt x="30" y="8"/>
                </a:lnTo>
                <a:lnTo>
                  <a:pt x="28" y="10"/>
                </a:lnTo>
                <a:lnTo>
                  <a:pt x="24" y="10"/>
                </a:lnTo>
                <a:lnTo>
                  <a:pt x="22" y="10"/>
                </a:lnTo>
                <a:lnTo>
                  <a:pt x="18" y="10"/>
                </a:lnTo>
                <a:lnTo>
                  <a:pt x="14"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4" name="Freeform 337"/>
          <p:cNvSpPr>
            <a:spLocks/>
          </p:cNvSpPr>
          <p:nvPr/>
        </p:nvSpPr>
        <p:spPr bwMode="auto">
          <a:xfrm>
            <a:off x="5045181" y="3593109"/>
            <a:ext cx="48498" cy="24249"/>
          </a:xfrm>
          <a:custGeom>
            <a:avLst/>
            <a:gdLst>
              <a:gd name="T0" fmla="*/ 14 w 28"/>
              <a:gd name="T1" fmla="*/ 10 h 14"/>
              <a:gd name="T2" fmla="*/ 14 w 28"/>
              <a:gd name="T3" fmla="*/ 10 h 14"/>
              <a:gd name="T4" fmla="*/ 12 w 28"/>
              <a:gd name="T5" fmla="*/ 10 h 14"/>
              <a:gd name="T6" fmla="*/ 12 w 28"/>
              <a:gd name="T7" fmla="*/ 10 h 14"/>
              <a:gd name="T8" fmla="*/ 8 w 28"/>
              <a:gd name="T9" fmla="*/ 12 h 14"/>
              <a:gd name="T10" fmla="*/ 4 w 28"/>
              <a:gd name="T11" fmla="*/ 12 h 14"/>
              <a:gd name="T12" fmla="*/ 2 w 28"/>
              <a:gd name="T13" fmla="*/ 14 h 14"/>
              <a:gd name="T14" fmla="*/ 2 w 28"/>
              <a:gd name="T15" fmla="*/ 14 h 14"/>
              <a:gd name="T16" fmla="*/ 0 w 28"/>
              <a:gd name="T17" fmla="*/ 12 h 14"/>
              <a:gd name="T18" fmla="*/ 0 w 28"/>
              <a:gd name="T19" fmla="*/ 12 h 14"/>
              <a:gd name="T20" fmla="*/ 0 w 28"/>
              <a:gd name="T21" fmla="*/ 12 h 14"/>
              <a:gd name="T22" fmla="*/ 0 w 28"/>
              <a:gd name="T23" fmla="*/ 12 h 14"/>
              <a:gd name="T24" fmla="*/ 0 w 28"/>
              <a:gd name="T25" fmla="*/ 12 h 14"/>
              <a:gd name="T26" fmla="*/ 0 w 28"/>
              <a:gd name="T27" fmla="*/ 10 h 14"/>
              <a:gd name="T28" fmla="*/ 0 w 28"/>
              <a:gd name="T29" fmla="*/ 10 h 14"/>
              <a:gd name="T30" fmla="*/ 0 w 28"/>
              <a:gd name="T31" fmla="*/ 8 h 14"/>
              <a:gd name="T32" fmla="*/ 0 w 28"/>
              <a:gd name="T33" fmla="*/ 6 h 14"/>
              <a:gd name="T34" fmla="*/ 0 w 28"/>
              <a:gd name="T35" fmla="*/ 4 h 14"/>
              <a:gd name="T36" fmla="*/ 0 w 28"/>
              <a:gd name="T37" fmla="*/ 4 h 14"/>
              <a:gd name="T38" fmla="*/ 0 w 28"/>
              <a:gd name="T39" fmla="*/ 4 h 14"/>
              <a:gd name="T40" fmla="*/ 0 w 28"/>
              <a:gd name="T41" fmla="*/ 4 h 14"/>
              <a:gd name="T42" fmla="*/ 2 w 28"/>
              <a:gd name="T43" fmla="*/ 4 h 14"/>
              <a:gd name="T44" fmla="*/ 2 w 28"/>
              <a:gd name="T45" fmla="*/ 4 h 14"/>
              <a:gd name="T46" fmla="*/ 6 w 28"/>
              <a:gd name="T47" fmla="*/ 2 h 14"/>
              <a:gd name="T48" fmla="*/ 12 w 28"/>
              <a:gd name="T49" fmla="*/ 2 h 14"/>
              <a:gd name="T50" fmla="*/ 14 w 28"/>
              <a:gd name="T51" fmla="*/ 2 h 14"/>
              <a:gd name="T52" fmla="*/ 16 w 28"/>
              <a:gd name="T53" fmla="*/ 2 h 14"/>
              <a:gd name="T54" fmla="*/ 20 w 28"/>
              <a:gd name="T55" fmla="*/ 2 h 14"/>
              <a:gd name="T56" fmla="*/ 24 w 28"/>
              <a:gd name="T57" fmla="*/ 0 h 14"/>
              <a:gd name="T58" fmla="*/ 26 w 28"/>
              <a:gd name="T59" fmla="*/ 0 h 14"/>
              <a:gd name="T60" fmla="*/ 28 w 28"/>
              <a:gd name="T61" fmla="*/ 0 h 14"/>
              <a:gd name="T62" fmla="*/ 28 w 28"/>
              <a:gd name="T63" fmla="*/ 0 h 14"/>
              <a:gd name="T64" fmla="*/ 28 w 28"/>
              <a:gd name="T65" fmla="*/ 0 h 14"/>
              <a:gd name="T66" fmla="*/ 28 w 28"/>
              <a:gd name="T67" fmla="*/ 0 h 14"/>
              <a:gd name="T68" fmla="*/ 28 w 28"/>
              <a:gd name="T69" fmla="*/ 0 h 14"/>
              <a:gd name="T70" fmla="*/ 28 w 28"/>
              <a:gd name="T71" fmla="*/ 2 h 14"/>
              <a:gd name="T72" fmla="*/ 28 w 28"/>
              <a:gd name="T73" fmla="*/ 2 h 14"/>
              <a:gd name="T74" fmla="*/ 26 w 28"/>
              <a:gd name="T75" fmla="*/ 4 h 14"/>
              <a:gd name="T76" fmla="*/ 24 w 28"/>
              <a:gd name="T77" fmla="*/ 6 h 14"/>
              <a:gd name="T78" fmla="*/ 24 w 28"/>
              <a:gd name="T79" fmla="*/ 6 h 14"/>
              <a:gd name="T80" fmla="*/ 24 w 28"/>
              <a:gd name="T81" fmla="*/ 8 h 14"/>
              <a:gd name="T82" fmla="*/ 24 w 28"/>
              <a:gd name="T83" fmla="*/ 8 h 14"/>
              <a:gd name="T84" fmla="*/ 24 w 28"/>
              <a:gd name="T85" fmla="*/ 8 h 14"/>
              <a:gd name="T86" fmla="*/ 22 w 28"/>
              <a:gd name="T87" fmla="*/ 10 h 14"/>
              <a:gd name="T88" fmla="*/ 22 w 28"/>
              <a:gd name="T89" fmla="*/ 10 h 14"/>
              <a:gd name="T90" fmla="*/ 20 w 28"/>
              <a:gd name="T91" fmla="*/ 10 h 14"/>
              <a:gd name="T92" fmla="*/ 18 w 28"/>
              <a:gd name="T93" fmla="*/ 10 h 14"/>
              <a:gd name="T94" fmla="*/ 14 w 28"/>
              <a:gd name="T9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 h="14">
                <a:moveTo>
                  <a:pt x="14" y="10"/>
                </a:moveTo>
                <a:lnTo>
                  <a:pt x="14" y="10"/>
                </a:lnTo>
                <a:lnTo>
                  <a:pt x="12" y="10"/>
                </a:lnTo>
                <a:lnTo>
                  <a:pt x="12" y="10"/>
                </a:lnTo>
                <a:lnTo>
                  <a:pt x="8" y="12"/>
                </a:lnTo>
                <a:lnTo>
                  <a:pt x="4" y="12"/>
                </a:lnTo>
                <a:lnTo>
                  <a:pt x="2" y="14"/>
                </a:lnTo>
                <a:lnTo>
                  <a:pt x="2" y="14"/>
                </a:lnTo>
                <a:lnTo>
                  <a:pt x="0" y="12"/>
                </a:lnTo>
                <a:lnTo>
                  <a:pt x="0" y="12"/>
                </a:lnTo>
                <a:lnTo>
                  <a:pt x="0" y="12"/>
                </a:lnTo>
                <a:lnTo>
                  <a:pt x="0" y="12"/>
                </a:lnTo>
                <a:lnTo>
                  <a:pt x="0" y="12"/>
                </a:lnTo>
                <a:lnTo>
                  <a:pt x="0" y="10"/>
                </a:lnTo>
                <a:lnTo>
                  <a:pt x="0" y="10"/>
                </a:lnTo>
                <a:lnTo>
                  <a:pt x="0" y="8"/>
                </a:lnTo>
                <a:lnTo>
                  <a:pt x="0" y="6"/>
                </a:lnTo>
                <a:lnTo>
                  <a:pt x="0" y="4"/>
                </a:lnTo>
                <a:lnTo>
                  <a:pt x="0" y="4"/>
                </a:lnTo>
                <a:lnTo>
                  <a:pt x="0" y="4"/>
                </a:lnTo>
                <a:lnTo>
                  <a:pt x="0" y="4"/>
                </a:lnTo>
                <a:lnTo>
                  <a:pt x="2" y="4"/>
                </a:lnTo>
                <a:lnTo>
                  <a:pt x="2" y="4"/>
                </a:lnTo>
                <a:lnTo>
                  <a:pt x="6" y="2"/>
                </a:lnTo>
                <a:lnTo>
                  <a:pt x="12" y="2"/>
                </a:lnTo>
                <a:lnTo>
                  <a:pt x="14" y="2"/>
                </a:lnTo>
                <a:lnTo>
                  <a:pt x="16" y="2"/>
                </a:lnTo>
                <a:lnTo>
                  <a:pt x="20" y="2"/>
                </a:lnTo>
                <a:lnTo>
                  <a:pt x="24" y="0"/>
                </a:lnTo>
                <a:lnTo>
                  <a:pt x="26" y="0"/>
                </a:lnTo>
                <a:lnTo>
                  <a:pt x="28" y="0"/>
                </a:lnTo>
                <a:lnTo>
                  <a:pt x="28" y="0"/>
                </a:lnTo>
                <a:lnTo>
                  <a:pt x="28" y="0"/>
                </a:lnTo>
                <a:lnTo>
                  <a:pt x="28" y="0"/>
                </a:lnTo>
                <a:lnTo>
                  <a:pt x="28" y="0"/>
                </a:lnTo>
                <a:lnTo>
                  <a:pt x="28" y="2"/>
                </a:lnTo>
                <a:lnTo>
                  <a:pt x="28" y="2"/>
                </a:lnTo>
                <a:lnTo>
                  <a:pt x="26" y="4"/>
                </a:lnTo>
                <a:lnTo>
                  <a:pt x="24" y="6"/>
                </a:lnTo>
                <a:lnTo>
                  <a:pt x="24" y="6"/>
                </a:lnTo>
                <a:lnTo>
                  <a:pt x="24" y="8"/>
                </a:lnTo>
                <a:lnTo>
                  <a:pt x="24" y="8"/>
                </a:lnTo>
                <a:lnTo>
                  <a:pt x="24" y="8"/>
                </a:lnTo>
                <a:lnTo>
                  <a:pt x="22" y="10"/>
                </a:lnTo>
                <a:lnTo>
                  <a:pt x="22" y="10"/>
                </a:lnTo>
                <a:lnTo>
                  <a:pt x="20" y="10"/>
                </a:lnTo>
                <a:lnTo>
                  <a:pt x="18" y="10"/>
                </a:lnTo>
                <a:lnTo>
                  <a:pt x="14"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5" name="Freeform 338"/>
          <p:cNvSpPr>
            <a:spLocks/>
          </p:cNvSpPr>
          <p:nvPr/>
        </p:nvSpPr>
        <p:spPr bwMode="auto">
          <a:xfrm>
            <a:off x="5045181" y="3593109"/>
            <a:ext cx="48498" cy="24249"/>
          </a:xfrm>
          <a:custGeom>
            <a:avLst/>
            <a:gdLst>
              <a:gd name="T0" fmla="*/ 14 w 28"/>
              <a:gd name="T1" fmla="*/ 10 h 14"/>
              <a:gd name="T2" fmla="*/ 14 w 28"/>
              <a:gd name="T3" fmla="*/ 10 h 14"/>
              <a:gd name="T4" fmla="*/ 12 w 28"/>
              <a:gd name="T5" fmla="*/ 10 h 14"/>
              <a:gd name="T6" fmla="*/ 12 w 28"/>
              <a:gd name="T7" fmla="*/ 10 h 14"/>
              <a:gd name="T8" fmla="*/ 8 w 28"/>
              <a:gd name="T9" fmla="*/ 12 h 14"/>
              <a:gd name="T10" fmla="*/ 4 w 28"/>
              <a:gd name="T11" fmla="*/ 12 h 14"/>
              <a:gd name="T12" fmla="*/ 2 w 28"/>
              <a:gd name="T13" fmla="*/ 14 h 14"/>
              <a:gd name="T14" fmla="*/ 2 w 28"/>
              <a:gd name="T15" fmla="*/ 14 h 14"/>
              <a:gd name="T16" fmla="*/ 0 w 28"/>
              <a:gd name="T17" fmla="*/ 12 h 14"/>
              <a:gd name="T18" fmla="*/ 0 w 28"/>
              <a:gd name="T19" fmla="*/ 12 h 14"/>
              <a:gd name="T20" fmla="*/ 0 w 28"/>
              <a:gd name="T21" fmla="*/ 12 h 14"/>
              <a:gd name="T22" fmla="*/ 0 w 28"/>
              <a:gd name="T23" fmla="*/ 12 h 14"/>
              <a:gd name="T24" fmla="*/ 0 w 28"/>
              <a:gd name="T25" fmla="*/ 12 h 14"/>
              <a:gd name="T26" fmla="*/ 0 w 28"/>
              <a:gd name="T27" fmla="*/ 10 h 14"/>
              <a:gd name="T28" fmla="*/ 0 w 28"/>
              <a:gd name="T29" fmla="*/ 10 h 14"/>
              <a:gd name="T30" fmla="*/ 0 w 28"/>
              <a:gd name="T31" fmla="*/ 8 h 14"/>
              <a:gd name="T32" fmla="*/ 0 w 28"/>
              <a:gd name="T33" fmla="*/ 6 h 14"/>
              <a:gd name="T34" fmla="*/ 0 w 28"/>
              <a:gd name="T35" fmla="*/ 4 h 14"/>
              <a:gd name="T36" fmla="*/ 0 w 28"/>
              <a:gd name="T37" fmla="*/ 4 h 14"/>
              <a:gd name="T38" fmla="*/ 0 w 28"/>
              <a:gd name="T39" fmla="*/ 4 h 14"/>
              <a:gd name="T40" fmla="*/ 0 w 28"/>
              <a:gd name="T41" fmla="*/ 4 h 14"/>
              <a:gd name="T42" fmla="*/ 2 w 28"/>
              <a:gd name="T43" fmla="*/ 4 h 14"/>
              <a:gd name="T44" fmla="*/ 2 w 28"/>
              <a:gd name="T45" fmla="*/ 4 h 14"/>
              <a:gd name="T46" fmla="*/ 6 w 28"/>
              <a:gd name="T47" fmla="*/ 2 h 14"/>
              <a:gd name="T48" fmla="*/ 12 w 28"/>
              <a:gd name="T49" fmla="*/ 2 h 14"/>
              <a:gd name="T50" fmla="*/ 14 w 28"/>
              <a:gd name="T51" fmla="*/ 2 h 14"/>
              <a:gd name="T52" fmla="*/ 16 w 28"/>
              <a:gd name="T53" fmla="*/ 2 h 14"/>
              <a:gd name="T54" fmla="*/ 20 w 28"/>
              <a:gd name="T55" fmla="*/ 2 h 14"/>
              <a:gd name="T56" fmla="*/ 24 w 28"/>
              <a:gd name="T57" fmla="*/ 0 h 14"/>
              <a:gd name="T58" fmla="*/ 26 w 28"/>
              <a:gd name="T59" fmla="*/ 0 h 14"/>
              <a:gd name="T60" fmla="*/ 28 w 28"/>
              <a:gd name="T61" fmla="*/ 0 h 14"/>
              <a:gd name="T62" fmla="*/ 28 w 28"/>
              <a:gd name="T63" fmla="*/ 0 h 14"/>
              <a:gd name="T64" fmla="*/ 28 w 28"/>
              <a:gd name="T65" fmla="*/ 0 h 14"/>
              <a:gd name="T66" fmla="*/ 28 w 28"/>
              <a:gd name="T67" fmla="*/ 0 h 14"/>
              <a:gd name="T68" fmla="*/ 28 w 28"/>
              <a:gd name="T69" fmla="*/ 0 h 14"/>
              <a:gd name="T70" fmla="*/ 28 w 28"/>
              <a:gd name="T71" fmla="*/ 2 h 14"/>
              <a:gd name="T72" fmla="*/ 28 w 28"/>
              <a:gd name="T73" fmla="*/ 2 h 14"/>
              <a:gd name="T74" fmla="*/ 26 w 28"/>
              <a:gd name="T75" fmla="*/ 4 h 14"/>
              <a:gd name="T76" fmla="*/ 24 w 28"/>
              <a:gd name="T77" fmla="*/ 6 h 14"/>
              <a:gd name="T78" fmla="*/ 24 w 28"/>
              <a:gd name="T79" fmla="*/ 6 h 14"/>
              <a:gd name="T80" fmla="*/ 24 w 28"/>
              <a:gd name="T81" fmla="*/ 8 h 14"/>
              <a:gd name="T82" fmla="*/ 24 w 28"/>
              <a:gd name="T83" fmla="*/ 8 h 14"/>
              <a:gd name="T84" fmla="*/ 24 w 28"/>
              <a:gd name="T85" fmla="*/ 8 h 14"/>
              <a:gd name="T86" fmla="*/ 22 w 28"/>
              <a:gd name="T87" fmla="*/ 10 h 14"/>
              <a:gd name="T88" fmla="*/ 22 w 28"/>
              <a:gd name="T89" fmla="*/ 10 h 14"/>
              <a:gd name="T90" fmla="*/ 20 w 28"/>
              <a:gd name="T91" fmla="*/ 10 h 14"/>
              <a:gd name="T92" fmla="*/ 18 w 28"/>
              <a:gd name="T93" fmla="*/ 10 h 14"/>
              <a:gd name="T94" fmla="*/ 14 w 28"/>
              <a:gd name="T9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 h="14">
                <a:moveTo>
                  <a:pt x="14" y="10"/>
                </a:moveTo>
                <a:lnTo>
                  <a:pt x="14" y="10"/>
                </a:lnTo>
                <a:lnTo>
                  <a:pt x="12" y="10"/>
                </a:lnTo>
                <a:lnTo>
                  <a:pt x="12" y="10"/>
                </a:lnTo>
                <a:lnTo>
                  <a:pt x="8" y="12"/>
                </a:lnTo>
                <a:lnTo>
                  <a:pt x="4" y="12"/>
                </a:lnTo>
                <a:lnTo>
                  <a:pt x="2" y="14"/>
                </a:lnTo>
                <a:lnTo>
                  <a:pt x="2" y="14"/>
                </a:lnTo>
                <a:lnTo>
                  <a:pt x="0" y="12"/>
                </a:lnTo>
                <a:lnTo>
                  <a:pt x="0" y="12"/>
                </a:lnTo>
                <a:lnTo>
                  <a:pt x="0" y="12"/>
                </a:lnTo>
                <a:lnTo>
                  <a:pt x="0" y="12"/>
                </a:lnTo>
                <a:lnTo>
                  <a:pt x="0" y="12"/>
                </a:lnTo>
                <a:lnTo>
                  <a:pt x="0" y="10"/>
                </a:lnTo>
                <a:lnTo>
                  <a:pt x="0" y="10"/>
                </a:lnTo>
                <a:lnTo>
                  <a:pt x="0" y="8"/>
                </a:lnTo>
                <a:lnTo>
                  <a:pt x="0" y="6"/>
                </a:lnTo>
                <a:lnTo>
                  <a:pt x="0" y="4"/>
                </a:lnTo>
                <a:lnTo>
                  <a:pt x="0" y="4"/>
                </a:lnTo>
                <a:lnTo>
                  <a:pt x="0" y="4"/>
                </a:lnTo>
                <a:lnTo>
                  <a:pt x="0" y="4"/>
                </a:lnTo>
                <a:lnTo>
                  <a:pt x="2" y="4"/>
                </a:lnTo>
                <a:lnTo>
                  <a:pt x="2" y="4"/>
                </a:lnTo>
                <a:lnTo>
                  <a:pt x="6" y="2"/>
                </a:lnTo>
                <a:lnTo>
                  <a:pt x="12" y="2"/>
                </a:lnTo>
                <a:lnTo>
                  <a:pt x="14" y="2"/>
                </a:lnTo>
                <a:lnTo>
                  <a:pt x="16" y="2"/>
                </a:lnTo>
                <a:lnTo>
                  <a:pt x="20" y="2"/>
                </a:lnTo>
                <a:lnTo>
                  <a:pt x="24" y="0"/>
                </a:lnTo>
                <a:lnTo>
                  <a:pt x="26" y="0"/>
                </a:lnTo>
                <a:lnTo>
                  <a:pt x="28" y="0"/>
                </a:lnTo>
                <a:lnTo>
                  <a:pt x="28" y="0"/>
                </a:lnTo>
                <a:lnTo>
                  <a:pt x="28" y="0"/>
                </a:lnTo>
                <a:lnTo>
                  <a:pt x="28" y="0"/>
                </a:lnTo>
                <a:lnTo>
                  <a:pt x="28" y="0"/>
                </a:lnTo>
                <a:lnTo>
                  <a:pt x="28" y="2"/>
                </a:lnTo>
                <a:lnTo>
                  <a:pt x="28" y="2"/>
                </a:lnTo>
                <a:lnTo>
                  <a:pt x="26" y="4"/>
                </a:lnTo>
                <a:lnTo>
                  <a:pt x="24" y="6"/>
                </a:lnTo>
                <a:lnTo>
                  <a:pt x="24" y="6"/>
                </a:lnTo>
                <a:lnTo>
                  <a:pt x="24" y="8"/>
                </a:lnTo>
                <a:lnTo>
                  <a:pt x="24" y="8"/>
                </a:lnTo>
                <a:lnTo>
                  <a:pt x="24" y="8"/>
                </a:lnTo>
                <a:lnTo>
                  <a:pt x="22" y="10"/>
                </a:lnTo>
                <a:lnTo>
                  <a:pt x="22" y="10"/>
                </a:lnTo>
                <a:lnTo>
                  <a:pt x="20" y="10"/>
                </a:lnTo>
                <a:lnTo>
                  <a:pt x="18" y="10"/>
                </a:lnTo>
                <a:lnTo>
                  <a:pt x="14"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6" name="Freeform 339"/>
          <p:cNvSpPr>
            <a:spLocks/>
          </p:cNvSpPr>
          <p:nvPr/>
        </p:nvSpPr>
        <p:spPr bwMode="auto">
          <a:xfrm>
            <a:off x="4577521" y="3229374"/>
            <a:ext cx="90068" cy="58891"/>
          </a:xfrm>
          <a:custGeom>
            <a:avLst/>
            <a:gdLst>
              <a:gd name="T0" fmla="*/ 52 w 52"/>
              <a:gd name="T1" fmla="*/ 8 h 34"/>
              <a:gd name="T2" fmla="*/ 52 w 52"/>
              <a:gd name="T3" fmla="*/ 8 h 34"/>
              <a:gd name="T4" fmla="*/ 50 w 52"/>
              <a:gd name="T5" fmla="*/ 10 h 34"/>
              <a:gd name="T6" fmla="*/ 48 w 52"/>
              <a:gd name="T7" fmla="*/ 12 h 34"/>
              <a:gd name="T8" fmla="*/ 46 w 52"/>
              <a:gd name="T9" fmla="*/ 16 h 34"/>
              <a:gd name="T10" fmla="*/ 44 w 52"/>
              <a:gd name="T11" fmla="*/ 16 h 34"/>
              <a:gd name="T12" fmla="*/ 44 w 52"/>
              <a:gd name="T13" fmla="*/ 18 h 34"/>
              <a:gd name="T14" fmla="*/ 42 w 52"/>
              <a:gd name="T15" fmla="*/ 18 h 34"/>
              <a:gd name="T16" fmla="*/ 42 w 52"/>
              <a:gd name="T17" fmla="*/ 18 h 34"/>
              <a:gd name="T18" fmla="*/ 38 w 52"/>
              <a:gd name="T19" fmla="*/ 20 h 34"/>
              <a:gd name="T20" fmla="*/ 34 w 52"/>
              <a:gd name="T21" fmla="*/ 22 h 34"/>
              <a:gd name="T22" fmla="*/ 32 w 52"/>
              <a:gd name="T23" fmla="*/ 22 h 34"/>
              <a:gd name="T24" fmla="*/ 30 w 52"/>
              <a:gd name="T25" fmla="*/ 24 h 34"/>
              <a:gd name="T26" fmla="*/ 30 w 52"/>
              <a:gd name="T27" fmla="*/ 24 h 34"/>
              <a:gd name="T28" fmla="*/ 28 w 52"/>
              <a:gd name="T29" fmla="*/ 24 h 34"/>
              <a:gd name="T30" fmla="*/ 26 w 52"/>
              <a:gd name="T31" fmla="*/ 28 h 34"/>
              <a:gd name="T32" fmla="*/ 24 w 52"/>
              <a:gd name="T33" fmla="*/ 30 h 34"/>
              <a:gd name="T34" fmla="*/ 24 w 52"/>
              <a:gd name="T35" fmla="*/ 32 h 34"/>
              <a:gd name="T36" fmla="*/ 20 w 52"/>
              <a:gd name="T37" fmla="*/ 34 h 34"/>
              <a:gd name="T38" fmla="*/ 20 w 52"/>
              <a:gd name="T39" fmla="*/ 32 h 34"/>
              <a:gd name="T40" fmla="*/ 20 w 52"/>
              <a:gd name="T41" fmla="*/ 28 h 34"/>
              <a:gd name="T42" fmla="*/ 18 w 52"/>
              <a:gd name="T43" fmla="*/ 26 h 34"/>
              <a:gd name="T44" fmla="*/ 18 w 52"/>
              <a:gd name="T45" fmla="*/ 24 h 34"/>
              <a:gd name="T46" fmla="*/ 18 w 52"/>
              <a:gd name="T47" fmla="*/ 22 h 34"/>
              <a:gd name="T48" fmla="*/ 18 w 52"/>
              <a:gd name="T49" fmla="*/ 22 h 34"/>
              <a:gd name="T50" fmla="*/ 18 w 52"/>
              <a:gd name="T51" fmla="*/ 20 h 34"/>
              <a:gd name="T52" fmla="*/ 16 w 52"/>
              <a:gd name="T53" fmla="*/ 20 h 34"/>
              <a:gd name="T54" fmla="*/ 16 w 52"/>
              <a:gd name="T55" fmla="*/ 20 h 34"/>
              <a:gd name="T56" fmla="*/ 14 w 52"/>
              <a:gd name="T57" fmla="*/ 18 h 34"/>
              <a:gd name="T58" fmla="*/ 12 w 52"/>
              <a:gd name="T59" fmla="*/ 18 h 34"/>
              <a:gd name="T60" fmla="*/ 12 w 52"/>
              <a:gd name="T61" fmla="*/ 18 h 34"/>
              <a:gd name="T62" fmla="*/ 4 w 52"/>
              <a:gd name="T63" fmla="*/ 12 h 34"/>
              <a:gd name="T64" fmla="*/ 0 w 52"/>
              <a:gd name="T65" fmla="*/ 0 h 34"/>
              <a:gd name="T66" fmla="*/ 2 w 52"/>
              <a:gd name="T67" fmla="*/ 0 h 34"/>
              <a:gd name="T68" fmla="*/ 10 w 52"/>
              <a:gd name="T69" fmla="*/ 2 h 34"/>
              <a:gd name="T70" fmla="*/ 14 w 52"/>
              <a:gd name="T71" fmla="*/ 4 h 34"/>
              <a:gd name="T72" fmla="*/ 16 w 52"/>
              <a:gd name="T73" fmla="*/ 4 h 34"/>
              <a:gd name="T74" fmla="*/ 20 w 52"/>
              <a:gd name="T75" fmla="*/ 6 h 34"/>
              <a:gd name="T76" fmla="*/ 22 w 52"/>
              <a:gd name="T77" fmla="*/ 6 h 34"/>
              <a:gd name="T78" fmla="*/ 24 w 52"/>
              <a:gd name="T79" fmla="*/ 6 h 34"/>
              <a:gd name="T80" fmla="*/ 24 w 52"/>
              <a:gd name="T81" fmla="*/ 4 h 34"/>
              <a:gd name="T82" fmla="*/ 26 w 52"/>
              <a:gd name="T83" fmla="*/ 4 h 34"/>
              <a:gd name="T84" fmla="*/ 30 w 52"/>
              <a:gd name="T85" fmla="*/ 4 h 34"/>
              <a:gd name="T86" fmla="*/ 32 w 52"/>
              <a:gd name="T87" fmla="*/ 2 h 34"/>
              <a:gd name="T88" fmla="*/ 36 w 52"/>
              <a:gd name="T89" fmla="*/ 0 h 34"/>
              <a:gd name="T90" fmla="*/ 36 w 52"/>
              <a:gd name="T91" fmla="*/ 0 h 34"/>
              <a:gd name="T92" fmla="*/ 40 w 52"/>
              <a:gd name="T93" fmla="*/ 0 h 34"/>
              <a:gd name="T94" fmla="*/ 42 w 52"/>
              <a:gd name="T95" fmla="*/ 0 h 34"/>
              <a:gd name="T96" fmla="*/ 42 w 52"/>
              <a:gd name="T97" fmla="*/ 2 h 34"/>
              <a:gd name="T98" fmla="*/ 44 w 52"/>
              <a:gd name="T99" fmla="*/ 2 h 34"/>
              <a:gd name="T100" fmla="*/ 46 w 52"/>
              <a:gd name="T101" fmla="*/ 2 h 34"/>
              <a:gd name="T102" fmla="*/ 48 w 52"/>
              <a:gd name="T103" fmla="*/ 4 h 34"/>
              <a:gd name="T104" fmla="*/ 52 w 52"/>
              <a:gd name="T105" fmla="*/ 6 h 34"/>
              <a:gd name="T106" fmla="*/ 52 w 52"/>
              <a:gd name="T107" fmla="*/ 6 h 34"/>
              <a:gd name="T108" fmla="*/ 52 w 52"/>
              <a:gd name="T10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34">
                <a:moveTo>
                  <a:pt x="52" y="8"/>
                </a:moveTo>
                <a:lnTo>
                  <a:pt x="52" y="8"/>
                </a:lnTo>
                <a:lnTo>
                  <a:pt x="50" y="10"/>
                </a:lnTo>
                <a:lnTo>
                  <a:pt x="48" y="12"/>
                </a:lnTo>
                <a:lnTo>
                  <a:pt x="46" y="16"/>
                </a:lnTo>
                <a:lnTo>
                  <a:pt x="44" y="16"/>
                </a:lnTo>
                <a:lnTo>
                  <a:pt x="44" y="18"/>
                </a:lnTo>
                <a:lnTo>
                  <a:pt x="42" y="18"/>
                </a:lnTo>
                <a:lnTo>
                  <a:pt x="42" y="18"/>
                </a:lnTo>
                <a:lnTo>
                  <a:pt x="38" y="20"/>
                </a:lnTo>
                <a:lnTo>
                  <a:pt x="34" y="22"/>
                </a:lnTo>
                <a:lnTo>
                  <a:pt x="32" y="22"/>
                </a:lnTo>
                <a:lnTo>
                  <a:pt x="30" y="24"/>
                </a:lnTo>
                <a:lnTo>
                  <a:pt x="30" y="24"/>
                </a:lnTo>
                <a:lnTo>
                  <a:pt x="28" y="24"/>
                </a:lnTo>
                <a:lnTo>
                  <a:pt x="26" y="28"/>
                </a:lnTo>
                <a:lnTo>
                  <a:pt x="24" y="30"/>
                </a:lnTo>
                <a:lnTo>
                  <a:pt x="24" y="32"/>
                </a:lnTo>
                <a:lnTo>
                  <a:pt x="20" y="34"/>
                </a:lnTo>
                <a:lnTo>
                  <a:pt x="20" y="32"/>
                </a:lnTo>
                <a:lnTo>
                  <a:pt x="20" y="28"/>
                </a:lnTo>
                <a:lnTo>
                  <a:pt x="18" y="26"/>
                </a:lnTo>
                <a:lnTo>
                  <a:pt x="18" y="24"/>
                </a:lnTo>
                <a:lnTo>
                  <a:pt x="18" y="22"/>
                </a:lnTo>
                <a:lnTo>
                  <a:pt x="18" y="22"/>
                </a:lnTo>
                <a:lnTo>
                  <a:pt x="18" y="20"/>
                </a:lnTo>
                <a:lnTo>
                  <a:pt x="16" y="20"/>
                </a:lnTo>
                <a:lnTo>
                  <a:pt x="16" y="20"/>
                </a:lnTo>
                <a:lnTo>
                  <a:pt x="14" y="18"/>
                </a:lnTo>
                <a:lnTo>
                  <a:pt x="12" y="18"/>
                </a:lnTo>
                <a:lnTo>
                  <a:pt x="12" y="18"/>
                </a:lnTo>
                <a:lnTo>
                  <a:pt x="4" y="12"/>
                </a:lnTo>
                <a:lnTo>
                  <a:pt x="0" y="0"/>
                </a:lnTo>
                <a:lnTo>
                  <a:pt x="2" y="0"/>
                </a:lnTo>
                <a:lnTo>
                  <a:pt x="10" y="2"/>
                </a:lnTo>
                <a:lnTo>
                  <a:pt x="14" y="4"/>
                </a:lnTo>
                <a:lnTo>
                  <a:pt x="16" y="4"/>
                </a:lnTo>
                <a:lnTo>
                  <a:pt x="20" y="6"/>
                </a:lnTo>
                <a:lnTo>
                  <a:pt x="22" y="6"/>
                </a:lnTo>
                <a:lnTo>
                  <a:pt x="24" y="6"/>
                </a:lnTo>
                <a:lnTo>
                  <a:pt x="24" y="4"/>
                </a:lnTo>
                <a:lnTo>
                  <a:pt x="26" y="4"/>
                </a:lnTo>
                <a:lnTo>
                  <a:pt x="30" y="4"/>
                </a:lnTo>
                <a:lnTo>
                  <a:pt x="32" y="2"/>
                </a:lnTo>
                <a:lnTo>
                  <a:pt x="36" y="0"/>
                </a:lnTo>
                <a:lnTo>
                  <a:pt x="36" y="0"/>
                </a:lnTo>
                <a:lnTo>
                  <a:pt x="40" y="0"/>
                </a:lnTo>
                <a:lnTo>
                  <a:pt x="42" y="0"/>
                </a:lnTo>
                <a:lnTo>
                  <a:pt x="42" y="2"/>
                </a:lnTo>
                <a:lnTo>
                  <a:pt x="44" y="2"/>
                </a:lnTo>
                <a:lnTo>
                  <a:pt x="46" y="2"/>
                </a:lnTo>
                <a:lnTo>
                  <a:pt x="48" y="4"/>
                </a:lnTo>
                <a:lnTo>
                  <a:pt x="52" y="6"/>
                </a:lnTo>
                <a:lnTo>
                  <a:pt x="52" y="6"/>
                </a:lnTo>
                <a:lnTo>
                  <a:pt x="52"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7" name="Freeform 340"/>
          <p:cNvSpPr>
            <a:spLocks/>
          </p:cNvSpPr>
          <p:nvPr/>
        </p:nvSpPr>
        <p:spPr bwMode="auto">
          <a:xfrm>
            <a:off x="4577521" y="3229374"/>
            <a:ext cx="90068" cy="58891"/>
          </a:xfrm>
          <a:custGeom>
            <a:avLst/>
            <a:gdLst>
              <a:gd name="T0" fmla="*/ 52 w 52"/>
              <a:gd name="T1" fmla="*/ 8 h 34"/>
              <a:gd name="T2" fmla="*/ 52 w 52"/>
              <a:gd name="T3" fmla="*/ 8 h 34"/>
              <a:gd name="T4" fmla="*/ 50 w 52"/>
              <a:gd name="T5" fmla="*/ 10 h 34"/>
              <a:gd name="T6" fmla="*/ 48 w 52"/>
              <a:gd name="T7" fmla="*/ 12 h 34"/>
              <a:gd name="T8" fmla="*/ 46 w 52"/>
              <a:gd name="T9" fmla="*/ 16 h 34"/>
              <a:gd name="T10" fmla="*/ 44 w 52"/>
              <a:gd name="T11" fmla="*/ 16 h 34"/>
              <a:gd name="T12" fmla="*/ 44 w 52"/>
              <a:gd name="T13" fmla="*/ 18 h 34"/>
              <a:gd name="T14" fmla="*/ 42 w 52"/>
              <a:gd name="T15" fmla="*/ 18 h 34"/>
              <a:gd name="T16" fmla="*/ 42 w 52"/>
              <a:gd name="T17" fmla="*/ 18 h 34"/>
              <a:gd name="T18" fmla="*/ 38 w 52"/>
              <a:gd name="T19" fmla="*/ 20 h 34"/>
              <a:gd name="T20" fmla="*/ 34 w 52"/>
              <a:gd name="T21" fmla="*/ 22 h 34"/>
              <a:gd name="T22" fmla="*/ 32 w 52"/>
              <a:gd name="T23" fmla="*/ 22 h 34"/>
              <a:gd name="T24" fmla="*/ 30 w 52"/>
              <a:gd name="T25" fmla="*/ 24 h 34"/>
              <a:gd name="T26" fmla="*/ 30 w 52"/>
              <a:gd name="T27" fmla="*/ 24 h 34"/>
              <a:gd name="T28" fmla="*/ 28 w 52"/>
              <a:gd name="T29" fmla="*/ 24 h 34"/>
              <a:gd name="T30" fmla="*/ 26 w 52"/>
              <a:gd name="T31" fmla="*/ 28 h 34"/>
              <a:gd name="T32" fmla="*/ 24 w 52"/>
              <a:gd name="T33" fmla="*/ 30 h 34"/>
              <a:gd name="T34" fmla="*/ 24 w 52"/>
              <a:gd name="T35" fmla="*/ 32 h 34"/>
              <a:gd name="T36" fmla="*/ 20 w 52"/>
              <a:gd name="T37" fmla="*/ 34 h 34"/>
              <a:gd name="T38" fmla="*/ 20 w 52"/>
              <a:gd name="T39" fmla="*/ 32 h 34"/>
              <a:gd name="T40" fmla="*/ 20 w 52"/>
              <a:gd name="T41" fmla="*/ 28 h 34"/>
              <a:gd name="T42" fmla="*/ 18 w 52"/>
              <a:gd name="T43" fmla="*/ 26 h 34"/>
              <a:gd name="T44" fmla="*/ 18 w 52"/>
              <a:gd name="T45" fmla="*/ 24 h 34"/>
              <a:gd name="T46" fmla="*/ 18 w 52"/>
              <a:gd name="T47" fmla="*/ 22 h 34"/>
              <a:gd name="T48" fmla="*/ 18 w 52"/>
              <a:gd name="T49" fmla="*/ 22 h 34"/>
              <a:gd name="T50" fmla="*/ 18 w 52"/>
              <a:gd name="T51" fmla="*/ 20 h 34"/>
              <a:gd name="T52" fmla="*/ 16 w 52"/>
              <a:gd name="T53" fmla="*/ 20 h 34"/>
              <a:gd name="T54" fmla="*/ 16 w 52"/>
              <a:gd name="T55" fmla="*/ 20 h 34"/>
              <a:gd name="T56" fmla="*/ 14 w 52"/>
              <a:gd name="T57" fmla="*/ 18 h 34"/>
              <a:gd name="T58" fmla="*/ 12 w 52"/>
              <a:gd name="T59" fmla="*/ 18 h 34"/>
              <a:gd name="T60" fmla="*/ 12 w 52"/>
              <a:gd name="T61" fmla="*/ 18 h 34"/>
              <a:gd name="T62" fmla="*/ 4 w 52"/>
              <a:gd name="T63" fmla="*/ 12 h 34"/>
              <a:gd name="T64" fmla="*/ 0 w 52"/>
              <a:gd name="T65" fmla="*/ 0 h 34"/>
              <a:gd name="T66" fmla="*/ 2 w 52"/>
              <a:gd name="T67" fmla="*/ 0 h 34"/>
              <a:gd name="T68" fmla="*/ 10 w 52"/>
              <a:gd name="T69" fmla="*/ 2 h 34"/>
              <a:gd name="T70" fmla="*/ 14 w 52"/>
              <a:gd name="T71" fmla="*/ 4 h 34"/>
              <a:gd name="T72" fmla="*/ 16 w 52"/>
              <a:gd name="T73" fmla="*/ 4 h 34"/>
              <a:gd name="T74" fmla="*/ 20 w 52"/>
              <a:gd name="T75" fmla="*/ 6 h 34"/>
              <a:gd name="T76" fmla="*/ 22 w 52"/>
              <a:gd name="T77" fmla="*/ 6 h 34"/>
              <a:gd name="T78" fmla="*/ 24 w 52"/>
              <a:gd name="T79" fmla="*/ 6 h 34"/>
              <a:gd name="T80" fmla="*/ 24 w 52"/>
              <a:gd name="T81" fmla="*/ 4 h 34"/>
              <a:gd name="T82" fmla="*/ 26 w 52"/>
              <a:gd name="T83" fmla="*/ 4 h 34"/>
              <a:gd name="T84" fmla="*/ 30 w 52"/>
              <a:gd name="T85" fmla="*/ 4 h 34"/>
              <a:gd name="T86" fmla="*/ 32 w 52"/>
              <a:gd name="T87" fmla="*/ 2 h 34"/>
              <a:gd name="T88" fmla="*/ 36 w 52"/>
              <a:gd name="T89" fmla="*/ 0 h 34"/>
              <a:gd name="T90" fmla="*/ 36 w 52"/>
              <a:gd name="T91" fmla="*/ 0 h 34"/>
              <a:gd name="T92" fmla="*/ 40 w 52"/>
              <a:gd name="T93" fmla="*/ 0 h 34"/>
              <a:gd name="T94" fmla="*/ 42 w 52"/>
              <a:gd name="T95" fmla="*/ 0 h 34"/>
              <a:gd name="T96" fmla="*/ 42 w 52"/>
              <a:gd name="T97" fmla="*/ 2 h 34"/>
              <a:gd name="T98" fmla="*/ 44 w 52"/>
              <a:gd name="T99" fmla="*/ 2 h 34"/>
              <a:gd name="T100" fmla="*/ 46 w 52"/>
              <a:gd name="T101" fmla="*/ 2 h 34"/>
              <a:gd name="T102" fmla="*/ 48 w 52"/>
              <a:gd name="T103" fmla="*/ 4 h 34"/>
              <a:gd name="T104" fmla="*/ 52 w 52"/>
              <a:gd name="T105" fmla="*/ 6 h 34"/>
              <a:gd name="T106" fmla="*/ 52 w 52"/>
              <a:gd name="T107" fmla="*/ 6 h 34"/>
              <a:gd name="T108" fmla="*/ 52 w 52"/>
              <a:gd name="T10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34">
                <a:moveTo>
                  <a:pt x="52" y="8"/>
                </a:moveTo>
                <a:lnTo>
                  <a:pt x="52" y="8"/>
                </a:lnTo>
                <a:lnTo>
                  <a:pt x="50" y="10"/>
                </a:lnTo>
                <a:lnTo>
                  <a:pt x="48" y="12"/>
                </a:lnTo>
                <a:lnTo>
                  <a:pt x="46" y="16"/>
                </a:lnTo>
                <a:lnTo>
                  <a:pt x="44" y="16"/>
                </a:lnTo>
                <a:lnTo>
                  <a:pt x="44" y="18"/>
                </a:lnTo>
                <a:lnTo>
                  <a:pt x="42" y="18"/>
                </a:lnTo>
                <a:lnTo>
                  <a:pt x="42" y="18"/>
                </a:lnTo>
                <a:lnTo>
                  <a:pt x="38" y="20"/>
                </a:lnTo>
                <a:lnTo>
                  <a:pt x="34" y="22"/>
                </a:lnTo>
                <a:lnTo>
                  <a:pt x="32" y="22"/>
                </a:lnTo>
                <a:lnTo>
                  <a:pt x="30" y="24"/>
                </a:lnTo>
                <a:lnTo>
                  <a:pt x="30" y="24"/>
                </a:lnTo>
                <a:lnTo>
                  <a:pt x="28" y="24"/>
                </a:lnTo>
                <a:lnTo>
                  <a:pt x="26" y="28"/>
                </a:lnTo>
                <a:lnTo>
                  <a:pt x="24" y="30"/>
                </a:lnTo>
                <a:lnTo>
                  <a:pt x="24" y="32"/>
                </a:lnTo>
                <a:lnTo>
                  <a:pt x="20" y="34"/>
                </a:lnTo>
                <a:lnTo>
                  <a:pt x="20" y="32"/>
                </a:lnTo>
                <a:lnTo>
                  <a:pt x="20" y="28"/>
                </a:lnTo>
                <a:lnTo>
                  <a:pt x="18" y="26"/>
                </a:lnTo>
                <a:lnTo>
                  <a:pt x="18" y="24"/>
                </a:lnTo>
                <a:lnTo>
                  <a:pt x="18" y="22"/>
                </a:lnTo>
                <a:lnTo>
                  <a:pt x="18" y="22"/>
                </a:lnTo>
                <a:lnTo>
                  <a:pt x="18" y="20"/>
                </a:lnTo>
                <a:lnTo>
                  <a:pt x="16" y="20"/>
                </a:lnTo>
                <a:lnTo>
                  <a:pt x="16" y="20"/>
                </a:lnTo>
                <a:lnTo>
                  <a:pt x="14" y="18"/>
                </a:lnTo>
                <a:lnTo>
                  <a:pt x="12" y="18"/>
                </a:lnTo>
                <a:lnTo>
                  <a:pt x="12" y="18"/>
                </a:lnTo>
                <a:lnTo>
                  <a:pt x="4" y="12"/>
                </a:lnTo>
                <a:lnTo>
                  <a:pt x="0" y="0"/>
                </a:lnTo>
                <a:lnTo>
                  <a:pt x="2" y="0"/>
                </a:lnTo>
                <a:lnTo>
                  <a:pt x="10" y="2"/>
                </a:lnTo>
                <a:lnTo>
                  <a:pt x="14" y="4"/>
                </a:lnTo>
                <a:lnTo>
                  <a:pt x="16" y="4"/>
                </a:lnTo>
                <a:lnTo>
                  <a:pt x="20" y="6"/>
                </a:lnTo>
                <a:lnTo>
                  <a:pt x="22" y="6"/>
                </a:lnTo>
                <a:lnTo>
                  <a:pt x="24" y="6"/>
                </a:lnTo>
                <a:lnTo>
                  <a:pt x="24" y="4"/>
                </a:lnTo>
                <a:lnTo>
                  <a:pt x="26" y="4"/>
                </a:lnTo>
                <a:lnTo>
                  <a:pt x="30" y="4"/>
                </a:lnTo>
                <a:lnTo>
                  <a:pt x="32" y="2"/>
                </a:lnTo>
                <a:lnTo>
                  <a:pt x="36" y="0"/>
                </a:lnTo>
                <a:lnTo>
                  <a:pt x="36" y="0"/>
                </a:lnTo>
                <a:lnTo>
                  <a:pt x="40" y="0"/>
                </a:lnTo>
                <a:lnTo>
                  <a:pt x="42" y="0"/>
                </a:lnTo>
                <a:lnTo>
                  <a:pt x="42" y="2"/>
                </a:lnTo>
                <a:lnTo>
                  <a:pt x="44" y="2"/>
                </a:lnTo>
                <a:lnTo>
                  <a:pt x="46" y="2"/>
                </a:lnTo>
                <a:lnTo>
                  <a:pt x="48" y="4"/>
                </a:lnTo>
                <a:lnTo>
                  <a:pt x="52" y="6"/>
                </a:lnTo>
                <a:lnTo>
                  <a:pt x="52" y="6"/>
                </a:lnTo>
                <a:lnTo>
                  <a:pt x="52"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8" name="Freeform 341"/>
          <p:cNvSpPr>
            <a:spLocks/>
          </p:cNvSpPr>
          <p:nvPr/>
        </p:nvSpPr>
        <p:spPr bwMode="auto">
          <a:xfrm>
            <a:off x="4612163" y="3239766"/>
            <a:ext cx="96996" cy="135102"/>
          </a:xfrm>
          <a:custGeom>
            <a:avLst/>
            <a:gdLst>
              <a:gd name="T0" fmla="*/ 56 w 56"/>
              <a:gd name="T1" fmla="*/ 18 h 78"/>
              <a:gd name="T2" fmla="*/ 46 w 56"/>
              <a:gd name="T3" fmla="*/ 20 h 78"/>
              <a:gd name="T4" fmla="*/ 40 w 56"/>
              <a:gd name="T5" fmla="*/ 20 h 78"/>
              <a:gd name="T6" fmla="*/ 34 w 56"/>
              <a:gd name="T7" fmla="*/ 22 h 78"/>
              <a:gd name="T8" fmla="*/ 28 w 56"/>
              <a:gd name="T9" fmla="*/ 24 h 78"/>
              <a:gd name="T10" fmla="*/ 24 w 56"/>
              <a:gd name="T11" fmla="*/ 26 h 78"/>
              <a:gd name="T12" fmla="*/ 22 w 56"/>
              <a:gd name="T13" fmla="*/ 30 h 78"/>
              <a:gd name="T14" fmla="*/ 20 w 56"/>
              <a:gd name="T15" fmla="*/ 30 h 78"/>
              <a:gd name="T16" fmla="*/ 20 w 56"/>
              <a:gd name="T17" fmla="*/ 32 h 78"/>
              <a:gd name="T18" fmla="*/ 22 w 56"/>
              <a:gd name="T19" fmla="*/ 36 h 78"/>
              <a:gd name="T20" fmla="*/ 24 w 56"/>
              <a:gd name="T21" fmla="*/ 40 h 78"/>
              <a:gd name="T22" fmla="*/ 26 w 56"/>
              <a:gd name="T23" fmla="*/ 46 h 78"/>
              <a:gd name="T24" fmla="*/ 30 w 56"/>
              <a:gd name="T25" fmla="*/ 50 h 78"/>
              <a:gd name="T26" fmla="*/ 32 w 56"/>
              <a:gd name="T27" fmla="*/ 52 h 78"/>
              <a:gd name="T28" fmla="*/ 38 w 56"/>
              <a:gd name="T29" fmla="*/ 56 h 78"/>
              <a:gd name="T30" fmla="*/ 42 w 56"/>
              <a:gd name="T31" fmla="*/ 56 h 78"/>
              <a:gd name="T32" fmla="*/ 44 w 56"/>
              <a:gd name="T33" fmla="*/ 58 h 78"/>
              <a:gd name="T34" fmla="*/ 46 w 56"/>
              <a:gd name="T35" fmla="*/ 62 h 78"/>
              <a:gd name="T36" fmla="*/ 48 w 56"/>
              <a:gd name="T37" fmla="*/ 66 h 78"/>
              <a:gd name="T38" fmla="*/ 50 w 56"/>
              <a:gd name="T39" fmla="*/ 72 h 78"/>
              <a:gd name="T40" fmla="*/ 52 w 56"/>
              <a:gd name="T41" fmla="*/ 74 h 78"/>
              <a:gd name="T42" fmla="*/ 52 w 56"/>
              <a:gd name="T43" fmla="*/ 76 h 78"/>
              <a:gd name="T44" fmla="*/ 50 w 56"/>
              <a:gd name="T45" fmla="*/ 78 h 78"/>
              <a:gd name="T46" fmla="*/ 48 w 56"/>
              <a:gd name="T47" fmla="*/ 76 h 78"/>
              <a:gd name="T48" fmla="*/ 46 w 56"/>
              <a:gd name="T49" fmla="*/ 74 h 78"/>
              <a:gd name="T50" fmla="*/ 44 w 56"/>
              <a:gd name="T51" fmla="*/ 68 h 78"/>
              <a:gd name="T52" fmla="*/ 40 w 56"/>
              <a:gd name="T53" fmla="*/ 64 h 78"/>
              <a:gd name="T54" fmla="*/ 38 w 56"/>
              <a:gd name="T55" fmla="*/ 62 h 78"/>
              <a:gd name="T56" fmla="*/ 34 w 56"/>
              <a:gd name="T57" fmla="*/ 60 h 78"/>
              <a:gd name="T58" fmla="*/ 28 w 56"/>
              <a:gd name="T59" fmla="*/ 56 h 78"/>
              <a:gd name="T60" fmla="*/ 26 w 56"/>
              <a:gd name="T61" fmla="*/ 56 h 78"/>
              <a:gd name="T62" fmla="*/ 18 w 56"/>
              <a:gd name="T63" fmla="*/ 52 h 78"/>
              <a:gd name="T64" fmla="*/ 16 w 56"/>
              <a:gd name="T65" fmla="*/ 52 h 78"/>
              <a:gd name="T66" fmla="*/ 14 w 56"/>
              <a:gd name="T67" fmla="*/ 50 h 78"/>
              <a:gd name="T68" fmla="*/ 14 w 56"/>
              <a:gd name="T69" fmla="*/ 50 h 78"/>
              <a:gd name="T70" fmla="*/ 12 w 56"/>
              <a:gd name="T71" fmla="*/ 48 h 78"/>
              <a:gd name="T72" fmla="*/ 14 w 56"/>
              <a:gd name="T73" fmla="*/ 44 h 78"/>
              <a:gd name="T74" fmla="*/ 14 w 56"/>
              <a:gd name="T75" fmla="*/ 42 h 78"/>
              <a:gd name="T76" fmla="*/ 14 w 56"/>
              <a:gd name="T77" fmla="*/ 40 h 78"/>
              <a:gd name="T78" fmla="*/ 12 w 56"/>
              <a:gd name="T79" fmla="*/ 40 h 78"/>
              <a:gd name="T80" fmla="*/ 10 w 56"/>
              <a:gd name="T81" fmla="*/ 38 h 78"/>
              <a:gd name="T82" fmla="*/ 8 w 56"/>
              <a:gd name="T83" fmla="*/ 36 h 78"/>
              <a:gd name="T84" fmla="*/ 4 w 56"/>
              <a:gd name="T85" fmla="*/ 34 h 78"/>
              <a:gd name="T86" fmla="*/ 2 w 56"/>
              <a:gd name="T87" fmla="*/ 32 h 78"/>
              <a:gd name="T88" fmla="*/ 0 w 56"/>
              <a:gd name="T89" fmla="*/ 32 h 78"/>
              <a:gd name="T90" fmla="*/ 0 w 56"/>
              <a:gd name="T91" fmla="*/ 30 h 78"/>
              <a:gd name="T92" fmla="*/ 2 w 56"/>
              <a:gd name="T93" fmla="*/ 26 h 78"/>
              <a:gd name="T94" fmla="*/ 6 w 56"/>
              <a:gd name="T95" fmla="*/ 22 h 78"/>
              <a:gd name="T96" fmla="*/ 10 w 56"/>
              <a:gd name="T97" fmla="*/ 18 h 78"/>
              <a:gd name="T98" fmla="*/ 12 w 56"/>
              <a:gd name="T99" fmla="*/ 16 h 78"/>
              <a:gd name="T100" fmla="*/ 18 w 56"/>
              <a:gd name="T101" fmla="*/ 14 h 78"/>
              <a:gd name="T102" fmla="*/ 22 w 56"/>
              <a:gd name="T103" fmla="*/ 12 h 78"/>
              <a:gd name="T104" fmla="*/ 24 w 56"/>
              <a:gd name="T105" fmla="*/ 10 h 78"/>
              <a:gd name="T106" fmla="*/ 28 w 56"/>
              <a:gd name="T107" fmla="*/ 8 h 78"/>
              <a:gd name="T108" fmla="*/ 32 w 56"/>
              <a:gd name="T109" fmla="*/ 2 h 78"/>
              <a:gd name="T110" fmla="*/ 32 w 56"/>
              <a:gd name="T111" fmla="*/ 0 h 78"/>
              <a:gd name="T112" fmla="*/ 38 w 56"/>
              <a:gd name="T113" fmla="*/ 2 h 78"/>
              <a:gd name="T114" fmla="*/ 40 w 56"/>
              <a:gd name="T115" fmla="*/ 4 h 78"/>
              <a:gd name="T116" fmla="*/ 48 w 56"/>
              <a:gd name="T117" fmla="*/ 6 h 78"/>
              <a:gd name="T118" fmla="*/ 56 w 56"/>
              <a:gd name="T119"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8">
                <a:moveTo>
                  <a:pt x="56" y="8"/>
                </a:moveTo>
                <a:lnTo>
                  <a:pt x="56" y="18"/>
                </a:lnTo>
                <a:lnTo>
                  <a:pt x="54" y="18"/>
                </a:lnTo>
                <a:lnTo>
                  <a:pt x="46" y="20"/>
                </a:lnTo>
                <a:lnTo>
                  <a:pt x="44" y="20"/>
                </a:lnTo>
                <a:lnTo>
                  <a:pt x="40" y="20"/>
                </a:lnTo>
                <a:lnTo>
                  <a:pt x="36" y="22"/>
                </a:lnTo>
                <a:lnTo>
                  <a:pt x="34" y="22"/>
                </a:lnTo>
                <a:lnTo>
                  <a:pt x="30" y="24"/>
                </a:lnTo>
                <a:lnTo>
                  <a:pt x="28" y="24"/>
                </a:lnTo>
                <a:lnTo>
                  <a:pt x="26" y="26"/>
                </a:lnTo>
                <a:lnTo>
                  <a:pt x="24" y="26"/>
                </a:lnTo>
                <a:lnTo>
                  <a:pt x="22" y="28"/>
                </a:lnTo>
                <a:lnTo>
                  <a:pt x="22" y="30"/>
                </a:lnTo>
                <a:lnTo>
                  <a:pt x="20" y="30"/>
                </a:lnTo>
                <a:lnTo>
                  <a:pt x="20" y="30"/>
                </a:lnTo>
                <a:lnTo>
                  <a:pt x="20" y="32"/>
                </a:lnTo>
                <a:lnTo>
                  <a:pt x="20" y="32"/>
                </a:lnTo>
                <a:lnTo>
                  <a:pt x="20" y="34"/>
                </a:lnTo>
                <a:lnTo>
                  <a:pt x="22" y="36"/>
                </a:lnTo>
                <a:lnTo>
                  <a:pt x="22" y="38"/>
                </a:lnTo>
                <a:lnTo>
                  <a:pt x="24" y="40"/>
                </a:lnTo>
                <a:lnTo>
                  <a:pt x="24" y="44"/>
                </a:lnTo>
                <a:lnTo>
                  <a:pt x="26" y="46"/>
                </a:lnTo>
                <a:lnTo>
                  <a:pt x="28" y="50"/>
                </a:lnTo>
                <a:lnTo>
                  <a:pt x="30" y="50"/>
                </a:lnTo>
                <a:lnTo>
                  <a:pt x="30" y="52"/>
                </a:lnTo>
                <a:lnTo>
                  <a:pt x="32" y="52"/>
                </a:lnTo>
                <a:lnTo>
                  <a:pt x="34" y="54"/>
                </a:lnTo>
                <a:lnTo>
                  <a:pt x="38" y="56"/>
                </a:lnTo>
                <a:lnTo>
                  <a:pt x="40" y="56"/>
                </a:lnTo>
                <a:lnTo>
                  <a:pt x="42" y="56"/>
                </a:lnTo>
                <a:lnTo>
                  <a:pt x="42" y="58"/>
                </a:lnTo>
                <a:lnTo>
                  <a:pt x="44" y="58"/>
                </a:lnTo>
                <a:lnTo>
                  <a:pt x="46" y="60"/>
                </a:lnTo>
                <a:lnTo>
                  <a:pt x="46" y="62"/>
                </a:lnTo>
                <a:lnTo>
                  <a:pt x="48" y="64"/>
                </a:lnTo>
                <a:lnTo>
                  <a:pt x="48" y="66"/>
                </a:lnTo>
                <a:lnTo>
                  <a:pt x="50" y="68"/>
                </a:lnTo>
                <a:lnTo>
                  <a:pt x="50" y="72"/>
                </a:lnTo>
                <a:lnTo>
                  <a:pt x="52" y="74"/>
                </a:lnTo>
                <a:lnTo>
                  <a:pt x="52" y="74"/>
                </a:lnTo>
                <a:lnTo>
                  <a:pt x="52" y="76"/>
                </a:lnTo>
                <a:lnTo>
                  <a:pt x="52" y="76"/>
                </a:lnTo>
                <a:lnTo>
                  <a:pt x="52" y="76"/>
                </a:lnTo>
                <a:lnTo>
                  <a:pt x="50" y="78"/>
                </a:lnTo>
                <a:lnTo>
                  <a:pt x="50" y="76"/>
                </a:lnTo>
                <a:lnTo>
                  <a:pt x="48" y="76"/>
                </a:lnTo>
                <a:lnTo>
                  <a:pt x="48" y="76"/>
                </a:lnTo>
                <a:lnTo>
                  <a:pt x="46" y="74"/>
                </a:lnTo>
                <a:lnTo>
                  <a:pt x="46" y="72"/>
                </a:lnTo>
                <a:lnTo>
                  <a:pt x="44" y="68"/>
                </a:lnTo>
                <a:lnTo>
                  <a:pt x="42" y="66"/>
                </a:lnTo>
                <a:lnTo>
                  <a:pt x="40" y="64"/>
                </a:lnTo>
                <a:lnTo>
                  <a:pt x="38" y="62"/>
                </a:lnTo>
                <a:lnTo>
                  <a:pt x="38" y="62"/>
                </a:lnTo>
                <a:lnTo>
                  <a:pt x="36" y="60"/>
                </a:lnTo>
                <a:lnTo>
                  <a:pt x="34" y="60"/>
                </a:lnTo>
                <a:lnTo>
                  <a:pt x="32" y="58"/>
                </a:lnTo>
                <a:lnTo>
                  <a:pt x="28" y="56"/>
                </a:lnTo>
                <a:lnTo>
                  <a:pt x="28" y="56"/>
                </a:lnTo>
                <a:lnTo>
                  <a:pt x="26" y="56"/>
                </a:lnTo>
                <a:lnTo>
                  <a:pt x="20" y="54"/>
                </a:lnTo>
                <a:lnTo>
                  <a:pt x="18" y="52"/>
                </a:lnTo>
                <a:lnTo>
                  <a:pt x="16" y="52"/>
                </a:lnTo>
                <a:lnTo>
                  <a:pt x="16" y="52"/>
                </a:lnTo>
                <a:lnTo>
                  <a:pt x="14" y="52"/>
                </a:lnTo>
                <a:lnTo>
                  <a:pt x="14" y="50"/>
                </a:lnTo>
                <a:lnTo>
                  <a:pt x="14" y="50"/>
                </a:lnTo>
                <a:lnTo>
                  <a:pt x="14" y="50"/>
                </a:lnTo>
                <a:lnTo>
                  <a:pt x="14" y="50"/>
                </a:lnTo>
                <a:lnTo>
                  <a:pt x="12" y="48"/>
                </a:lnTo>
                <a:lnTo>
                  <a:pt x="14" y="46"/>
                </a:lnTo>
                <a:lnTo>
                  <a:pt x="14" y="44"/>
                </a:lnTo>
                <a:lnTo>
                  <a:pt x="14" y="44"/>
                </a:lnTo>
                <a:lnTo>
                  <a:pt x="14" y="42"/>
                </a:lnTo>
                <a:lnTo>
                  <a:pt x="14" y="40"/>
                </a:lnTo>
                <a:lnTo>
                  <a:pt x="14" y="40"/>
                </a:lnTo>
                <a:lnTo>
                  <a:pt x="14" y="40"/>
                </a:lnTo>
                <a:lnTo>
                  <a:pt x="12" y="40"/>
                </a:lnTo>
                <a:lnTo>
                  <a:pt x="12" y="38"/>
                </a:lnTo>
                <a:lnTo>
                  <a:pt x="10" y="38"/>
                </a:lnTo>
                <a:lnTo>
                  <a:pt x="10" y="36"/>
                </a:lnTo>
                <a:lnTo>
                  <a:pt x="8" y="36"/>
                </a:lnTo>
                <a:lnTo>
                  <a:pt x="6" y="36"/>
                </a:lnTo>
                <a:lnTo>
                  <a:pt x="4" y="34"/>
                </a:lnTo>
                <a:lnTo>
                  <a:pt x="2" y="34"/>
                </a:lnTo>
                <a:lnTo>
                  <a:pt x="2" y="32"/>
                </a:lnTo>
                <a:lnTo>
                  <a:pt x="0" y="32"/>
                </a:lnTo>
                <a:lnTo>
                  <a:pt x="0" y="32"/>
                </a:lnTo>
                <a:lnTo>
                  <a:pt x="0" y="32"/>
                </a:lnTo>
                <a:lnTo>
                  <a:pt x="0" y="30"/>
                </a:lnTo>
                <a:lnTo>
                  <a:pt x="0" y="28"/>
                </a:lnTo>
                <a:lnTo>
                  <a:pt x="2" y="26"/>
                </a:lnTo>
                <a:lnTo>
                  <a:pt x="4" y="24"/>
                </a:lnTo>
                <a:lnTo>
                  <a:pt x="6" y="22"/>
                </a:lnTo>
                <a:lnTo>
                  <a:pt x="8" y="18"/>
                </a:lnTo>
                <a:lnTo>
                  <a:pt x="10" y="18"/>
                </a:lnTo>
                <a:lnTo>
                  <a:pt x="10" y="18"/>
                </a:lnTo>
                <a:lnTo>
                  <a:pt x="12" y="16"/>
                </a:lnTo>
                <a:lnTo>
                  <a:pt x="14" y="16"/>
                </a:lnTo>
                <a:lnTo>
                  <a:pt x="18" y="14"/>
                </a:lnTo>
                <a:lnTo>
                  <a:pt x="22" y="12"/>
                </a:lnTo>
                <a:lnTo>
                  <a:pt x="22" y="12"/>
                </a:lnTo>
                <a:lnTo>
                  <a:pt x="24" y="12"/>
                </a:lnTo>
                <a:lnTo>
                  <a:pt x="24" y="10"/>
                </a:lnTo>
                <a:lnTo>
                  <a:pt x="26" y="10"/>
                </a:lnTo>
                <a:lnTo>
                  <a:pt x="28" y="8"/>
                </a:lnTo>
                <a:lnTo>
                  <a:pt x="30" y="4"/>
                </a:lnTo>
                <a:lnTo>
                  <a:pt x="32" y="2"/>
                </a:lnTo>
                <a:lnTo>
                  <a:pt x="32" y="2"/>
                </a:lnTo>
                <a:lnTo>
                  <a:pt x="32" y="0"/>
                </a:lnTo>
                <a:lnTo>
                  <a:pt x="34" y="2"/>
                </a:lnTo>
                <a:lnTo>
                  <a:pt x="38" y="2"/>
                </a:lnTo>
                <a:lnTo>
                  <a:pt x="38" y="4"/>
                </a:lnTo>
                <a:lnTo>
                  <a:pt x="40" y="4"/>
                </a:lnTo>
                <a:lnTo>
                  <a:pt x="44" y="4"/>
                </a:lnTo>
                <a:lnTo>
                  <a:pt x="48" y="6"/>
                </a:lnTo>
                <a:lnTo>
                  <a:pt x="56" y="8"/>
                </a:lnTo>
                <a:lnTo>
                  <a:pt x="56"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59" name="Freeform 342"/>
          <p:cNvSpPr>
            <a:spLocks/>
          </p:cNvSpPr>
          <p:nvPr/>
        </p:nvSpPr>
        <p:spPr bwMode="auto">
          <a:xfrm>
            <a:off x="4612163" y="3239766"/>
            <a:ext cx="96996" cy="135102"/>
          </a:xfrm>
          <a:custGeom>
            <a:avLst/>
            <a:gdLst>
              <a:gd name="T0" fmla="*/ 56 w 56"/>
              <a:gd name="T1" fmla="*/ 18 h 78"/>
              <a:gd name="T2" fmla="*/ 46 w 56"/>
              <a:gd name="T3" fmla="*/ 20 h 78"/>
              <a:gd name="T4" fmla="*/ 40 w 56"/>
              <a:gd name="T5" fmla="*/ 20 h 78"/>
              <a:gd name="T6" fmla="*/ 34 w 56"/>
              <a:gd name="T7" fmla="*/ 22 h 78"/>
              <a:gd name="T8" fmla="*/ 28 w 56"/>
              <a:gd name="T9" fmla="*/ 24 h 78"/>
              <a:gd name="T10" fmla="*/ 24 w 56"/>
              <a:gd name="T11" fmla="*/ 26 h 78"/>
              <a:gd name="T12" fmla="*/ 22 w 56"/>
              <a:gd name="T13" fmla="*/ 30 h 78"/>
              <a:gd name="T14" fmla="*/ 20 w 56"/>
              <a:gd name="T15" fmla="*/ 30 h 78"/>
              <a:gd name="T16" fmla="*/ 20 w 56"/>
              <a:gd name="T17" fmla="*/ 32 h 78"/>
              <a:gd name="T18" fmla="*/ 22 w 56"/>
              <a:gd name="T19" fmla="*/ 36 h 78"/>
              <a:gd name="T20" fmla="*/ 24 w 56"/>
              <a:gd name="T21" fmla="*/ 40 h 78"/>
              <a:gd name="T22" fmla="*/ 26 w 56"/>
              <a:gd name="T23" fmla="*/ 46 h 78"/>
              <a:gd name="T24" fmla="*/ 30 w 56"/>
              <a:gd name="T25" fmla="*/ 50 h 78"/>
              <a:gd name="T26" fmla="*/ 32 w 56"/>
              <a:gd name="T27" fmla="*/ 52 h 78"/>
              <a:gd name="T28" fmla="*/ 38 w 56"/>
              <a:gd name="T29" fmla="*/ 56 h 78"/>
              <a:gd name="T30" fmla="*/ 42 w 56"/>
              <a:gd name="T31" fmla="*/ 56 h 78"/>
              <a:gd name="T32" fmla="*/ 44 w 56"/>
              <a:gd name="T33" fmla="*/ 58 h 78"/>
              <a:gd name="T34" fmla="*/ 46 w 56"/>
              <a:gd name="T35" fmla="*/ 62 h 78"/>
              <a:gd name="T36" fmla="*/ 48 w 56"/>
              <a:gd name="T37" fmla="*/ 66 h 78"/>
              <a:gd name="T38" fmla="*/ 50 w 56"/>
              <a:gd name="T39" fmla="*/ 72 h 78"/>
              <a:gd name="T40" fmla="*/ 52 w 56"/>
              <a:gd name="T41" fmla="*/ 74 h 78"/>
              <a:gd name="T42" fmla="*/ 52 w 56"/>
              <a:gd name="T43" fmla="*/ 76 h 78"/>
              <a:gd name="T44" fmla="*/ 50 w 56"/>
              <a:gd name="T45" fmla="*/ 78 h 78"/>
              <a:gd name="T46" fmla="*/ 48 w 56"/>
              <a:gd name="T47" fmla="*/ 76 h 78"/>
              <a:gd name="T48" fmla="*/ 46 w 56"/>
              <a:gd name="T49" fmla="*/ 74 h 78"/>
              <a:gd name="T50" fmla="*/ 44 w 56"/>
              <a:gd name="T51" fmla="*/ 68 h 78"/>
              <a:gd name="T52" fmla="*/ 40 w 56"/>
              <a:gd name="T53" fmla="*/ 64 h 78"/>
              <a:gd name="T54" fmla="*/ 38 w 56"/>
              <a:gd name="T55" fmla="*/ 62 h 78"/>
              <a:gd name="T56" fmla="*/ 34 w 56"/>
              <a:gd name="T57" fmla="*/ 60 h 78"/>
              <a:gd name="T58" fmla="*/ 28 w 56"/>
              <a:gd name="T59" fmla="*/ 56 h 78"/>
              <a:gd name="T60" fmla="*/ 26 w 56"/>
              <a:gd name="T61" fmla="*/ 56 h 78"/>
              <a:gd name="T62" fmla="*/ 18 w 56"/>
              <a:gd name="T63" fmla="*/ 52 h 78"/>
              <a:gd name="T64" fmla="*/ 16 w 56"/>
              <a:gd name="T65" fmla="*/ 52 h 78"/>
              <a:gd name="T66" fmla="*/ 14 w 56"/>
              <a:gd name="T67" fmla="*/ 50 h 78"/>
              <a:gd name="T68" fmla="*/ 14 w 56"/>
              <a:gd name="T69" fmla="*/ 50 h 78"/>
              <a:gd name="T70" fmla="*/ 12 w 56"/>
              <a:gd name="T71" fmla="*/ 48 h 78"/>
              <a:gd name="T72" fmla="*/ 14 w 56"/>
              <a:gd name="T73" fmla="*/ 44 h 78"/>
              <a:gd name="T74" fmla="*/ 14 w 56"/>
              <a:gd name="T75" fmla="*/ 42 h 78"/>
              <a:gd name="T76" fmla="*/ 14 w 56"/>
              <a:gd name="T77" fmla="*/ 40 h 78"/>
              <a:gd name="T78" fmla="*/ 12 w 56"/>
              <a:gd name="T79" fmla="*/ 40 h 78"/>
              <a:gd name="T80" fmla="*/ 10 w 56"/>
              <a:gd name="T81" fmla="*/ 38 h 78"/>
              <a:gd name="T82" fmla="*/ 8 w 56"/>
              <a:gd name="T83" fmla="*/ 36 h 78"/>
              <a:gd name="T84" fmla="*/ 4 w 56"/>
              <a:gd name="T85" fmla="*/ 34 h 78"/>
              <a:gd name="T86" fmla="*/ 2 w 56"/>
              <a:gd name="T87" fmla="*/ 32 h 78"/>
              <a:gd name="T88" fmla="*/ 0 w 56"/>
              <a:gd name="T89" fmla="*/ 32 h 78"/>
              <a:gd name="T90" fmla="*/ 0 w 56"/>
              <a:gd name="T91" fmla="*/ 30 h 78"/>
              <a:gd name="T92" fmla="*/ 2 w 56"/>
              <a:gd name="T93" fmla="*/ 26 h 78"/>
              <a:gd name="T94" fmla="*/ 6 w 56"/>
              <a:gd name="T95" fmla="*/ 22 h 78"/>
              <a:gd name="T96" fmla="*/ 10 w 56"/>
              <a:gd name="T97" fmla="*/ 18 h 78"/>
              <a:gd name="T98" fmla="*/ 12 w 56"/>
              <a:gd name="T99" fmla="*/ 16 h 78"/>
              <a:gd name="T100" fmla="*/ 18 w 56"/>
              <a:gd name="T101" fmla="*/ 14 h 78"/>
              <a:gd name="T102" fmla="*/ 22 w 56"/>
              <a:gd name="T103" fmla="*/ 12 h 78"/>
              <a:gd name="T104" fmla="*/ 24 w 56"/>
              <a:gd name="T105" fmla="*/ 10 h 78"/>
              <a:gd name="T106" fmla="*/ 28 w 56"/>
              <a:gd name="T107" fmla="*/ 8 h 78"/>
              <a:gd name="T108" fmla="*/ 32 w 56"/>
              <a:gd name="T109" fmla="*/ 2 h 78"/>
              <a:gd name="T110" fmla="*/ 32 w 56"/>
              <a:gd name="T111" fmla="*/ 0 h 78"/>
              <a:gd name="T112" fmla="*/ 38 w 56"/>
              <a:gd name="T113" fmla="*/ 2 h 78"/>
              <a:gd name="T114" fmla="*/ 40 w 56"/>
              <a:gd name="T115" fmla="*/ 4 h 78"/>
              <a:gd name="T116" fmla="*/ 48 w 56"/>
              <a:gd name="T117" fmla="*/ 6 h 78"/>
              <a:gd name="T118" fmla="*/ 56 w 56"/>
              <a:gd name="T119"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8">
                <a:moveTo>
                  <a:pt x="56" y="8"/>
                </a:moveTo>
                <a:lnTo>
                  <a:pt x="56" y="18"/>
                </a:lnTo>
                <a:lnTo>
                  <a:pt x="54" y="18"/>
                </a:lnTo>
                <a:lnTo>
                  <a:pt x="46" y="20"/>
                </a:lnTo>
                <a:lnTo>
                  <a:pt x="44" y="20"/>
                </a:lnTo>
                <a:lnTo>
                  <a:pt x="40" y="20"/>
                </a:lnTo>
                <a:lnTo>
                  <a:pt x="36" y="22"/>
                </a:lnTo>
                <a:lnTo>
                  <a:pt x="34" y="22"/>
                </a:lnTo>
                <a:lnTo>
                  <a:pt x="30" y="24"/>
                </a:lnTo>
                <a:lnTo>
                  <a:pt x="28" y="24"/>
                </a:lnTo>
                <a:lnTo>
                  <a:pt x="26" y="26"/>
                </a:lnTo>
                <a:lnTo>
                  <a:pt x="24" y="26"/>
                </a:lnTo>
                <a:lnTo>
                  <a:pt x="22" y="28"/>
                </a:lnTo>
                <a:lnTo>
                  <a:pt x="22" y="30"/>
                </a:lnTo>
                <a:lnTo>
                  <a:pt x="20" y="30"/>
                </a:lnTo>
                <a:lnTo>
                  <a:pt x="20" y="30"/>
                </a:lnTo>
                <a:lnTo>
                  <a:pt x="20" y="32"/>
                </a:lnTo>
                <a:lnTo>
                  <a:pt x="20" y="32"/>
                </a:lnTo>
                <a:lnTo>
                  <a:pt x="20" y="34"/>
                </a:lnTo>
                <a:lnTo>
                  <a:pt x="22" y="36"/>
                </a:lnTo>
                <a:lnTo>
                  <a:pt x="22" y="38"/>
                </a:lnTo>
                <a:lnTo>
                  <a:pt x="24" y="40"/>
                </a:lnTo>
                <a:lnTo>
                  <a:pt x="24" y="44"/>
                </a:lnTo>
                <a:lnTo>
                  <a:pt x="26" y="46"/>
                </a:lnTo>
                <a:lnTo>
                  <a:pt x="28" y="50"/>
                </a:lnTo>
                <a:lnTo>
                  <a:pt x="30" y="50"/>
                </a:lnTo>
                <a:lnTo>
                  <a:pt x="30" y="52"/>
                </a:lnTo>
                <a:lnTo>
                  <a:pt x="32" y="52"/>
                </a:lnTo>
                <a:lnTo>
                  <a:pt x="34" y="54"/>
                </a:lnTo>
                <a:lnTo>
                  <a:pt x="38" y="56"/>
                </a:lnTo>
                <a:lnTo>
                  <a:pt x="40" y="56"/>
                </a:lnTo>
                <a:lnTo>
                  <a:pt x="42" y="56"/>
                </a:lnTo>
                <a:lnTo>
                  <a:pt x="42" y="58"/>
                </a:lnTo>
                <a:lnTo>
                  <a:pt x="44" y="58"/>
                </a:lnTo>
                <a:lnTo>
                  <a:pt x="46" y="60"/>
                </a:lnTo>
                <a:lnTo>
                  <a:pt x="46" y="62"/>
                </a:lnTo>
                <a:lnTo>
                  <a:pt x="48" y="64"/>
                </a:lnTo>
                <a:lnTo>
                  <a:pt x="48" y="66"/>
                </a:lnTo>
                <a:lnTo>
                  <a:pt x="50" y="68"/>
                </a:lnTo>
                <a:lnTo>
                  <a:pt x="50" y="72"/>
                </a:lnTo>
                <a:lnTo>
                  <a:pt x="52" y="74"/>
                </a:lnTo>
                <a:lnTo>
                  <a:pt x="52" y="74"/>
                </a:lnTo>
                <a:lnTo>
                  <a:pt x="52" y="76"/>
                </a:lnTo>
                <a:lnTo>
                  <a:pt x="52" y="76"/>
                </a:lnTo>
                <a:lnTo>
                  <a:pt x="52" y="76"/>
                </a:lnTo>
                <a:lnTo>
                  <a:pt x="50" y="78"/>
                </a:lnTo>
                <a:lnTo>
                  <a:pt x="50" y="76"/>
                </a:lnTo>
                <a:lnTo>
                  <a:pt x="48" y="76"/>
                </a:lnTo>
                <a:lnTo>
                  <a:pt x="48" y="76"/>
                </a:lnTo>
                <a:lnTo>
                  <a:pt x="46" y="74"/>
                </a:lnTo>
                <a:lnTo>
                  <a:pt x="46" y="72"/>
                </a:lnTo>
                <a:lnTo>
                  <a:pt x="44" y="68"/>
                </a:lnTo>
                <a:lnTo>
                  <a:pt x="42" y="66"/>
                </a:lnTo>
                <a:lnTo>
                  <a:pt x="40" y="64"/>
                </a:lnTo>
                <a:lnTo>
                  <a:pt x="38" y="62"/>
                </a:lnTo>
                <a:lnTo>
                  <a:pt x="38" y="62"/>
                </a:lnTo>
                <a:lnTo>
                  <a:pt x="36" y="60"/>
                </a:lnTo>
                <a:lnTo>
                  <a:pt x="34" y="60"/>
                </a:lnTo>
                <a:lnTo>
                  <a:pt x="32" y="58"/>
                </a:lnTo>
                <a:lnTo>
                  <a:pt x="28" y="56"/>
                </a:lnTo>
                <a:lnTo>
                  <a:pt x="28" y="56"/>
                </a:lnTo>
                <a:lnTo>
                  <a:pt x="26" y="56"/>
                </a:lnTo>
                <a:lnTo>
                  <a:pt x="20" y="54"/>
                </a:lnTo>
                <a:lnTo>
                  <a:pt x="18" y="52"/>
                </a:lnTo>
                <a:lnTo>
                  <a:pt x="16" y="52"/>
                </a:lnTo>
                <a:lnTo>
                  <a:pt x="16" y="52"/>
                </a:lnTo>
                <a:lnTo>
                  <a:pt x="14" y="52"/>
                </a:lnTo>
                <a:lnTo>
                  <a:pt x="14" y="50"/>
                </a:lnTo>
                <a:lnTo>
                  <a:pt x="14" y="50"/>
                </a:lnTo>
                <a:lnTo>
                  <a:pt x="14" y="50"/>
                </a:lnTo>
                <a:lnTo>
                  <a:pt x="14" y="50"/>
                </a:lnTo>
                <a:lnTo>
                  <a:pt x="12" y="48"/>
                </a:lnTo>
                <a:lnTo>
                  <a:pt x="14" y="46"/>
                </a:lnTo>
                <a:lnTo>
                  <a:pt x="14" y="44"/>
                </a:lnTo>
                <a:lnTo>
                  <a:pt x="14" y="44"/>
                </a:lnTo>
                <a:lnTo>
                  <a:pt x="14" y="42"/>
                </a:lnTo>
                <a:lnTo>
                  <a:pt x="14" y="40"/>
                </a:lnTo>
                <a:lnTo>
                  <a:pt x="14" y="40"/>
                </a:lnTo>
                <a:lnTo>
                  <a:pt x="14" y="40"/>
                </a:lnTo>
                <a:lnTo>
                  <a:pt x="12" y="40"/>
                </a:lnTo>
                <a:lnTo>
                  <a:pt x="12" y="38"/>
                </a:lnTo>
                <a:lnTo>
                  <a:pt x="10" y="38"/>
                </a:lnTo>
                <a:lnTo>
                  <a:pt x="10" y="36"/>
                </a:lnTo>
                <a:lnTo>
                  <a:pt x="8" y="36"/>
                </a:lnTo>
                <a:lnTo>
                  <a:pt x="6" y="36"/>
                </a:lnTo>
                <a:lnTo>
                  <a:pt x="4" y="34"/>
                </a:lnTo>
                <a:lnTo>
                  <a:pt x="2" y="34"/>
                </a:lnTo>
                <a:lnTo>
                  <a:pt x="2" y="32"/>
                </a:lnTo>
                <a:lnTo>
                  <a:pt x="0" y="32"/>
                </a:lnTo>
                <a:lnTo>
                  <a:pt x="0" y="32"/>
                </a:lnTo>
                <a:lnTo>
                  <a:pt x="0" y="32"/>
                </a:lnTo>
                <a:lnTo>
                  <a:pt x="0" y="30"/>
                </a:lnTo>
                <a:lnTo>
                  <a:pt x="0" y="28"/>
                </a:lnTo>
                <a:lnTo>
                  <a:pt x="2" y="26"/>
                </a:lnTo>
                <a:lnTo>
                  <a:pt x="4" y="24"/>
                </a:lnTo>
                <a:lnTo>
                  <a:pt x="6" y="22"/>
                </a:lnTo>
                <a:lnTo>
                  <a:pt x="8" y="18"/>
                </a:lnTo>
                <a:lnTo>
                  <a:pt x="10" y="18"/>
                </a:lnTo>
                <a:lnTo>
                  <a:pt x="10" y="18"/>
                </a:lnTo>
                <a:lnTo>
                  <a:pt x="12" y="16"/>
                </a:lnTo>
                <a:lnTo>
                  <a:pt x="14" y="16"/>
                </a:lnTo>
                <a:lnTo>
                  <a:pt x="18" y="14"/>
                </a:lnTo>
                <a:lnTo>
                  <a:pt x="22" y="12"/>
                </a:lnTo>
                <a:lnTo>
                  <a:pt x="22" y="12"/>
                </a:lnTo>
                <a:lnTo>
                  <a:pt x="24" y="12"/>
                </a:lnTo>
                <a:lnTo>
                  <a:pt x="24" y="10"/>
                </a:lnTo>
                <a:lnTo>
                  <a:pt x="26" y="10"/>
                </a:lnTo>
                <a:lnTo>
                  <a:pt x="28" y="8"/>
                </a:lnTo>
                <a:lnTo>
                  <a:pt x="30" y="4"/>
                </a:lnTo>
                <a:lnTo>
                  <a:pt x="32" y="2"/>
                </a:lnTo>
                <a:lnTo>
                  <a:pt x="32" y="2"/>
                </a:lnTo>
                <a:lnTo>
                  <a:pt x="32" y="0"/>
                </a:lnTo>
                <a:lnTo>
                  <a:pt x="34" y="2"/>
                </a:lnTo>
                <a:lnTo>
                  <a:pt x="38" y="2"/>
                </a:lnTo>
                <a:lnTo>
                  <a:pt x="38" y="4"/>
                </a:lnTo>
                <a:lnTo>
                  <a:pt x="40" y="4"/>
                </a:lnTo>
                <a:lnTo>
                  <a:pt x="44" y="4"/>
                </a:lnTo>
                <a:lnTo>
                  <a:pt x="48" y="6"/>
                </a:lnTo>
                <a:lnTo>
                  <a:pt x="56" y="8"/>
                </a:lnTo>
                <a:lnTo>
                  <a:pt x="56"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0" name="Freeform 343"/>
          <p:cNvSpPr>
            <a:spLocks/>
          </p:cNvSpPr>
          <p:nvPr/>
        </p:nvSpPr>
        <p:spPr bwMode="auto">
          <a:xfrm>
            <a:off x="4764585" y="3381796"/>
            <a:ext cx="45034" cy="38106"/>
          </a:xfrm>
          <a:custGeom>
            <a:avLst/>
            <a:gdLst>
              <a:gd name="T0" fmla="*/ 26 w 26"/>
              <a:gd name="T1" fmla="*/ 0 h 22"/>
              <a:gd name="T2" fmla="*/ 26 w 26"/>
              <a:gd name="T3" fmla="*/ 10 h 22"/>
              <a:gd name="T4" fmla="*/ 24 w 26"/>
              <a:gd name="T5" fmla="*/ 12 h 22"/>
              <a:gd name="T6" fmla="*/ 22 w 26"/>
              <a:gd name="T7" fmla="*/ 16 h 22"/>
              <a:gd name="T8" fmla="*/ 18 w 26"/>
              <a:gd name="T9" fmla="*/ 18 h 22"/>
              <a:gd name="T10" fmla="*/ 16 w 26"/>
              <a:gd name="T11" fmla="*/ 20 h 22"/>
              <a:gd name="T12" fmla="*/ 14 w 26"/>
              <a:gd name="T13" fmla="*/ 22 h 22"/>
              <a:gd name="T14" fmla="*/ 14 w 26"/>
              <a:gd name="T15" fmla="*/ 22 h 22"/>
              <a:gd name="T16" fmla="*/ 12 w 26"/>
              <a:gd name="T17" fmla="*/ 22 h 22"/>
              <a:gd name="T18" fmla="*/ 12 w 26"/>
              <a:gd name="T19" fmla="*/ 22 h 22"/>
              <a:gd name="T20" fmla="*/ 12 w 26"/>
              <a:gd name="T21" fmla="*/ 22 h 22"/>
              <a:gd name="T22" fmla="*/ 10 w 26"/>
              <a:gd name="T23" fmla="*/ 22 h 22"/>
              <a:gd name="T24" fmla="*/ 8 w 26"/>
              <a:gd name="T25" fmla="*/ 22 h 22"/>
              <a:gd name="T26" fmla="*/ 6 w 26"/>
              <a:gd name="T27" fmla="*/ 20 h 22"/>
              <a:gd name="T28" fmla="*/ 2 w 26"/>
              <a:gd name="T29" fmla="*/ 20 h 22"/>
              <a:gd name="T30" fmla="*/ 2 w 26"/>
              <a:gd name="T31" fmla="*/ 18 h 22"/>
              <a:gd name="T32" fmla="*/ 0 w 26"/>
              <a:gd name="T33" fmla="*/ 8 h 22"/>
              <a:gd name="T34" fmla="*/ 12 w 26"/>
              <a:gd name="T35" fmla="*/ 6 h 22"/>
              <a:gd name="T36" fmla="*/ 16 w 26"/>
              <a:gd name="T37" fmla="*/ 2 h 22"/>
              <a:gd name="T38" fmla="*/ 18 w 26"/>
              <a:gd name="T39" fmla="*/ 2 h 22"/>
              <a:gd name="T40" fmla="*/ 20 w 26"/>
              <a:gd name="T41" fmla="*/ 0 h 22"/>
              <a:gd name="T42" fmla="*/ 20 w 26"/>
              <a:gd name="T43" fmla="*/ 0 h 22"/>
              <a:gd name="T44" fmla="*/ 22 w 26"/>
              <a:gd name="T45" fmla="*/ 0 h 22"/>
              <a:gd name="T46" fmla="*/ 24 w 26"/>
              <a:gd name="T47" fmla="*/ 0 h 22"/>
              <a:gd name="T48" fmla="*/ 24 w 26"/>
              <a:gd name="T49" fmla="*/ 0 h 22"/>
              <a:gd name="T50" fmla="*/ 26 w 2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2">
                <a:moveTo>
                  <a:pt x="26" y="0"/>
                </a:moveTo>
                <a:lnTo>
                  <a:pt x="26" y="10"/>
                </a:lnTo>
                <a:lnTo>
                  <a:pt x="24" y="12"/>
                </a:lnTo>
                <a:lnTo>
                  <a:pt x="22" y="16"/>
                </a:lnTo>
                <a:lnTo>
                  <a:pt x="18" y="18"/>
                </a:lnTo>
                <a:lnTo>
                  <a:pt x="16" y="20"/>
                </a:lnTo>
                <a:lnTo>
                  <a:pt x="14" y="22"/>
                </a:lnTo>
                <a:lnTo>
                  <a:pt x="14" y="22"/>
                </a:lnTo>
                <a:lnTo>
                  <a:pt x="12" y="22"/>
                </a:lnTo>
                <a:lnTo>
                  <a:pt x="12" y="22"/>
                </a:lnTo>
                <a:lnTo>
                  <a:pt x="12" y="22"/>
                </a:lnTo>
                <a:lnTo>
                  <a:pt x="10" y="22"/>
                </a:lnTo>
                <a:lnTo>
                  <a:pt x="8" y="22"/>
                </a:lnTo>
                <a:lnTo>
                  <a:pt x="6" y="20"/>
                </a:lnTo>
                <a:lnTo>
                  <a:pt x="2" y="20"/>
                </a:lnTo>
                <a:lnTo>
                  <a:pt x="2" y="18"/>
                </a:lnTo>
                <a:lnTo>
                  <a:pt x="0" y="8"/>
                </a:lnTo>
                <a:lnTo>
                  <a:pt x="12" y="6"/>
                </a:lnTo>
                <a:lnTo>
                  <a:pt x="16" y="2"/>
                </a:lnTo>
                <a:lnTo>
                  <a:pt x="18" y="2"/>
                </a:lnTo>
                <a:lnTo>
                  <a:pt x="20" y="0"/>
                </a:lnTo>
                <a:lnTo>
                  <a:pt x="20" y="0"/>
                </a:lnTo>
                <a:lnTo>
                  <a:pt x="22" y="0"/>
                </a:lnTo>
                <a:lnTo>
                  <a:pt x="24" y="0"/>
                </a:lnTo>
                <a:lnTo>
                  <a:pt x="24" y="0"/>
                </a:lnTo>
                <a:lnTo>
                  <a:pt x="2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1" name="Freeform 344"/>
          <p:cNvSpPr>
            <a:spLocks/>
          </p:cNvSpPr>
          <p:nvPr/>
        </p:nvSpPr>
        <p:spPr bwMode="auto">
          <a:xfrm>
            <a:off x="4764585" y="3381796"/>
            <a:ext cx="45034" cy="38106"/>
          </a:xfrm>
          <a:custGeom>
            <a:avLst/>
            <a:gdLst>
              <a:gd name="T0" fmla="*/ 26 w 26"/>
              <a:gd name="T1" fmla="*/ 0 h 22"/>
              <a:gd name="T2" fmla="*/ 26 w 26"/>
              <a:gd name="T3" fmla="*/ 10 h 22"/>
              <a:gd name="T4" fmla="*/ 24 w 26"/>
              <a:gd name="T5" fmla="*/ 12 h 22"/>
              <a:gd name="T6" fmla="*/ 22 w 26"/>
              <a:gd name="T7" fmla="*/ 16 h 22"/>
              <a:gd name="T8" fmla="*/ 18 w 26"/>
              <a:gd name="T9" fmla="*/ 18 h 22"/>
              <a:gd name="T10" fmla="*/ 16 w 26"/>
              <a:gd name="T11" fmla="*/ 20 h 22"/>
              <a:gd name="T12" fmla="*/ 14 w 26"/>
              <a:gd name="T13" fmla="*/ 22 h 22"/>
              <a:gd name="T14" fmla="*/ 14 w 26"/>
              <a:gd name="T15" fmla="*/ 22 h 22"/>
              <a:gd name="T16" fmla="*/ 12 w 26"/>
              <a:gd name="T17" fmla="*/ 22 h 22"/>
              <a:gd name="T18" fmla="*/ 12 w 26"/>
              <a:gd name="T19" fmla="*/ 22 h 22"/>
              <a:gd name="T20" fmla="*/ 12 w 26"/>
              <a:gd name="T21" fmla="*/ 22 h 22"/>
              <a:gd name="T22" fmla="*/ 10 w 26"/>
              <a:gd name="T23" fmla="*/ 22 h 22"/>
              <a:gd name="T24" fmla="*/ 8 w 26"/>
              <a:gd name="T25" fmla="*/ 22 h 22"/>
              <a:gd name="T26" fmla="*/ 6 w 26"/>
              <a:gd name="T27" fmla="*/ 20 h 22"/>
              <a:gd name="T28" fmla="*/ 2 w 26"/>
              <a:gd name="T29" fmla="*/ 20 h 22"/>
              <a:gd name="T30" fmla="*/ 2 w 26"/>
              <a:gd name="T31" fmla="*/ 18 h 22"/>
              <a:gd name="T32" fmla="*/ 0 w 26"/>
              <a:gd name="T33" fmla="*/ 8 h 22"/>
              <a:gd name="T34" fmla="*/ 12 w 26"/>
              <a:gd name="T35" fmla="*/ 6 h 22"/>
              <a:gd name="T36" fmla="*/ 16 w 26"/>
              <a:gd name="T37" fmla="*/ 2 h 22"/>
              <a:gd name="T38" fmla="*/ 18 w 26"/>
              <a:gd name="T39" fmla="*/ 2 h 22"/>
              <a:gd name="T40" fmla="*/ 20 w 26"/>
              <a:gd name="T41" fmla="*/ 0 h 22"/>
              <a:gd name="T42" fmla="*/ 20 w 26"/>
              <a:gd name="T43" fmla="*/ 0 h 22"/>
              <a:gd name="T44" fmla="*/ 22 w 26"/>
              <a:gd name="T45" fmla="*/ 0 h 22"/>
              <a:gd name="T46" fmla="*/ 24 w 26"/>
              <a:gd name="T47" fmla="*/ 0 h 22"/>
              <a:gd name="T48" fmla="*/ 24 w 26"/>
              <a:gd name="T49" fmla="*/ 0 h 22"/>
              <a:gd name="T50" fmla="*/ 26 w 26"/>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2">
                <a:moveTo>
                  <a:pt x="26" y="0"/>
                </a:moveTo>
                <a:lnTo>
                  <a:pt x="26" y="10"/>
                </a:lnTo>
                <a:lnTo>
                  <a:pt x="24" y="12"/>
                </a:lnTo>
                <a:lnTo>
                  <a:pt x="22" y="16"/>
                </a:lnTo>
                <a:lnTo>
                  <a:pt x="18" y="18"/>
                </a:lnTo>
                <a:lnTo>
                  <a:pt x="16" y="20"/>
                </a:lnTo>
                <a:lnTo>
                  <a:pt x="14" y="22"/>
                </a:lnTo>
                <a:lnTo>
                  <a:pt x="14" y="22"/>
                </a:lnTo>
                <a:lnTo>
                  <a:pt x="12" y="22"/>
                </a:lnTo>
                <a:lnTo>
                  <a:pt x="12" y="22"/>
                </a:lnTo>
                <a:lnTo>
                  <a:pt x="12" y="22"/>
                </a:lnTo>
                <a:lnTo>
                  <a:pt x="10" y="22"/>
                </a:lnTo>
                <a:lnTo>
                  <a:pt x="8" y="22"/>
                </a:lnTo>
                <a:lnTo>
                  <a:pt x="6" y="20"/>
                </a:lnTo>
                <a:lnTo>
                  <a:pt x="2" y="20"/>
                </a:lnTo>
                <a:lnTo>
                  <a:pt x="2" y="18"/>
                </a:lnTo>
                <a:lnTo>
                  <a:pt x="0" y="8"/>
                </a:lnTo>
                <a:lnTo>
                  <a:pt x="12" y="6"/>
                </a:lnTo>
                <a:lnTo>
                  <a:pt x="16" y="2"/>
                </a:lnTo>
                <a:lnTo>
                  <a:pt x="18" y="2"/>
                </a:lnTo>
                <a:lnTo>
                  <a:pt x="20" y="0"/>
                </a:lnTo>
                <a:lnTo>
                  <a:pt x="20" y="0"/>
                </a:lnTo>
                <a:lnTo>
                  <a:pt x="22" y="0"/>
                </a:lnTo>
                <a:lnTo>
                  <a:pt x="24" y="0"/>
                </a:lnTo>
                <a:lnTo>
                  <a:pt x="24" y="0"/>
                </a:lnTo>
                <a:lnTo>
                  <a:pt x="2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2" name="Freeform 345"/>
          <p:cNvSpPr>
            <a:spLocks/>
          </p:cNvSpPr>
          <p:nvPr/>
        </p:nvSpPr>
        <p:spPr bwMode="auto">
          <a:xfrm>
            <a:off x="4750729" y="3361011"/>
            <a:ext cx="34642" cy="34641"/>
          </a:xfrm>
          <a:custGeom>
            <a:avLst/>
            <a:gdLst>
              <a:gd name="T0" fmla="*/ 0 w 20"/>
              <a:gd name="T1" fmla="*/ 2 h 20"/>
              <a:gd name="T2" fmla="*/ 4 w 20"/>
              <a:gd name="T3" fmla="*/ 0 h 20"/>
              <a:gd name="T4" fmla="*/ 6 w 20"/>
              <a:gd name="T5" fmla="*/ 0 h 20"/>
              <a:gd name="T6" fmla="*/ 8 w 20"/>
              <a:gd name="T7" fmla="*/ 2 h 20"/>
              <a:gd name="T8" fmla="*/ 10 w 20"/>
              <a:gd name="T9" fmla="*/ 4 h 20"/>
              <a:gd name="T10" fmla="*/ 12 w 20"/>
              <a:gd name="T11" fmla="*/ 4 h 20"/>
              <a:gd name="T12" fmla="*/ 14 w 20"/>
              <a:gd name="T13" fmla="*/ 6 h 20"/>
              <a:gd name="T14" fmla="*/ 16 w 20"/>
              <a:gd name="T15" fmla="*/ 6 h 20"/>
              <a:gd name="T16" fmla="*/ 16 w 20"/>
              <a:gd name="T17" fmla="*/ 6 h 20"/>
              <a:gd name="T18" fmla="*/ 16 w 20"/>
              <a:gd name="T19" fmla="*/ 8 h 20"/>
              <a:gd name="T20" fmla="*/ 18 w 20"/>
              <a:gd name="T21" fmla="*/ 10 h 20"/>
              <a:gd name="T22" fmla="*/ 18 w 20"/>
              <a:gd name="T23" fmla="*/ 14 h 20"/>
              <a:gd name="T24" fmla="*/ 20 w 20"/>
              <a:gd name="T25" fmla="*/ 14 h 20"/>
              <a:gd name="T26" fmla="*/ 20 w 20"/>
              <a:gd name="T27" fmla="*/ 16 h 20"/>
              <a:gd name="T28" fmla="*/ 20 w 20"/>
              <a:gd name="T29" fmla="*/ 16 h 20"/>
              <a:gd name="T30" fmla="*/ 20 w 20"/>
              <a:gd name="T31" fmla="*/ 18 h 20"/>
              <a:gd name="T32" fmla="*/ 8 w 20"/>
              <a:gd name="T33" fmla="*/ 20 h 20"/>
              <a:gd name="T34" fmla="*/ 8 w 20"/>
              <a:gd name="T35" fmla="*/ 18 h 20"/>
              <a:gd name="T36" fmla="*/ 8 w 20"/>
              <a:gd name="T37" fmla="*/ 18 h 20"/>
              <a:gd name="T38" fmla="*/ 6 w 20"/>
              <a:gd name="T39" fmla="*/ 16 h 20"/>
              <a:gd name="T40" fmla="*/ 6 w 20"/>
              <a:gd name="T41" fmla="*/ 14 h 20"/>
              <a:gd name="T42" fmla="*/ 6 w 20"/>
              <a:gd name="T43" fmla="*/ 12 h 20"/>
              <a:gd name="T44" fmla="*/ 2 w 20"/>
              <a:gd name="T45" fmla="*/ 8 h 20"/>
              <a:gd name="T46" fmla="*/ 0 w 20"/>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0">
                <a:moveTo>
                  <a:pt x="0" y="2"/>
                </a:moveTo>
                <a:lnTo>
                  <a:pt x="4" y="0"/>
                </a:lnTo>
                <a:lnTo>
                  <a:pt x="6" y="0"/>
                </a:lnTo>
                <a:lnTo>
                  <a:pt x="8" y="2"/>
                </a:lnTo>
                <a:lnTo>
                  <a:pt x="10" y="4"/>
                </a:lnTo>
                <a:lnTo>
                  <a:pt x="12" y="4"/>
                </a:lnTo>
                <a:lnTo>
                  <a:pt x="14" y="6"/>
                </a:lnTo>
                <a:lnTo>
                  <a:pt x="16" y="6"/>
                </a:lnTo>
                <a:lnTo>
                  <a:pt x="16" y="6"/>
                </a:lnTo>
                <a:lnTo>
                  <a:pt x="16" y="8"/>
                </a:lnTo>
                <a:lnTo>
                  <a:pt x="18" y="10"/>
                </a:lnTo>
                <a:lnTo>
                  <a:pt x="18" y="14"/>
                </a:lnTo>
                <a:lnTo>
                  <a:pt x="20" y="14"/>
                </a:lnTo>
                <a:lnTo>
                  <a:pt x="20" y="16"/>
                </a:lnTo>
                <a:lnTo>
                  <a:pt x="20" y="16"/>
                </a:lnTo>
                <a:lnTo>
                  <a:pt x="20" y="18"/>
                </a:lnTo>
                <a:lnTo>
                  <a:pt x="8" y="20"/>
                </a:lnTo>
                <a:lnTo>
                  <a:pt x="8" y="18"/>
                </a:lnTo>
                <a:lnTo>
                  <a:pt x="8" y="18"/>
                </a:lnTo>
                <a:lnTo>
                  <a:pt x="6" y="16"/>
                </a:lnTo>
                <a:lnTo>
                  <a:pt x="6" y="14"/>
                </a:lnTo>
                <a:lnTo>
                  <a:pt x="6" y="12"/>
                </a:lnTo>
                <a:lnTo>
                  <a:pt x="2" y="8"/>
                </a:lnTo>
                <a:lnTo>
                  <a:pt x="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3" name="Freeform 346"/>
          <p:cNvSpPr>
            <a:spLocks/>
          </p:cNvSpPr>
          <p:nvPr/>
        </p:nvSpPr>
        <p:spPr bwMode="auto">
          <a:xfrm>
            <a:off x="4750729" y="3361011"/>
            <a:ext cx="34642" cy="34641"/>
          </a:xfrm>
          <a:custGeom>
            <a:avLst/>
            <a:gdLst>
              <a:gd name="T0" fmla="*/ 0 w 20"/>
              <a:gd name="T1" fmla="*/ 2 h 20"/>
              <a:gd name="T2" fmla="*/ 4 w 20"/>
              <a:gd name="T3" fmla="*/ 0 h 20"/>
              <a:gd name="T4" fmla="*/ 6 w 20"/>
              <a:gd name="T5" fmla="*/ 0 h 20"/>
              <a:gd name="T6" fmla="*/ 8 w 20"/>
              <a:gd name="T7" fmla="*/ 2 h 20"/>
              <a:gd name="T8" fmla="*/ 10 w 20"/>
              <a:gd name="T9" fmla="*/ 4 h 20"/>
              <a:gd name="T10" fmla="*/ 12 w 20"/>
              <a:gd name="T11" fmla="*/ 4 h 20"/>
              <a:gd name="T12" fmla="*/ 14 w 20"/>
              <a:gd name="T13" fmla="*/ 6 h 20"/>
              <a:gd name="T14" fmla="*/ 16 w 20"/>
              <a:gd name="T15" fmla="*/ 6 h 20"/>
              <a:gd name="T16" fmla="*/ 16 w 20"/>
              <a:gd name="T17" fmla="*/ 6 h 20"/>
              <a:gd name="T18" fmla="*/ 16 w 20"/>
              <a:gd name="T19" fmla="*/ 8 h 20"/>
              <a:gd name="T20" fmla="*/ 18 w 20"/>
              <a:gd name="T21" fmla="*/ 10 h 20"/>
              <a:gd name="T22" fmla="*/ 18 w 20"/>
              <a:gd name="T23" fmla="*/ 14 h 20"/>
              <a:gd name="T24" fmla="*/ 20 w 20"/>
              <a:gd name="T25" fmla="*/ 14 h 20"/>
              <a:gd name="T26" fmla="*/ 20 w 20"/>
              <a:gd name="T27" fmla="*/ 16 h 20"/>
              <a:gd name="T28" fmla="*/ 20 w 20"/>
              <a:gd name="T29" fmla="*/ 16 h 20"/>
              <a:gd name="T30" fmla="*/ 20 w 20"/>
              <a:gd name="T31" fmla="*/ 18 h 20"/>
              <a:gd name="T32" fmla="*/ 8 w 20"/>
              <a:gd name="T33" fmla="*/ 20 h 20"/>
              <a:gd name="T34" fmla="*/ 8 w 20"/>
              <a:gd name="T35" fmla="*/ 18 h 20"/>
              <a:gd name="T36" fmla="*/ 8 w 20"/>
              <a:gd name="T37" fmla="*/ 18 h 20"/>
              <a:gd name="T38" fmla="*/ 6 w 20"/>
              <a:gd name="T39" fmla="*/ 16 h 20"/>
              <a:gd name="T40" fmla="*/ 6 w 20"/>
              <a:gd name="T41" fmla="*/ 14 h 20"/>
              <a:gd name="T42" fmla="*/ 6 w 20"/>
              <a:gd name="T43" fmla="*/ 12 h 20"/>
              <a:gd name="T44" fmla="*/ 2 w 20"/>
              <a:gd name="T45" fmla="*/ 8 h 20"/>
              <a:gd name="T46" fmla="*/ 0 w 20"/>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0">
                <a:moveTo>
                  <a:pt x="0" y="2"/>
                </a:moveTo>
                <a:lnTo>
                  <a:pt x="4" y="0"/>
                </a:lnTo>
                <a:lnTo>
                  <a:pt x="6" y="0"/>
                </a:lnTo>
                <a:lnTo>
                  <a:pt x="8" y="2"/>
                </a:lnTo>
                <a:lnTo>
                  <a:pt x="10" y="4"/>
                </a:lnTo>
                <a:lnTo>
                  <a:pt x="12" y="4"/>
                </a:lnTo>
                <a:lnTo>
                  <a:pt x="14" y="6"/>
                </a:lnTo>
                <a:lnTo>
                  <a:pt x="16" y="6"/>
                </a:lnTo>
                <a:lnTo>
                  <a:pt x="16" y="6"/>
                </a:lnTo>
                <a:lnTo>
                  <a:pt x="16" y="8"/>
                </a:lnTo>
                <a:lnTo>
                  <a:pt x="18" y="10"/>
                </a:lnTo>
                <a:lnTo>
                  <a:pt x="18" y="14"/>
                </a:lnTo>
                <a:lnTo>
                  <a:pt x="20" y="14"/>
                </a:lnTo>
                <a:lnTo>
                  <a:pt x="20" y="16"/>
                </a:lnTo>
                <a:lnTo>
                  <a:pt x="20" y="16"/>
                </a:lnTo>
                <a:lnTo>
                  <a:pt x="20" y="18"/>
                </a:lnTo>
                <a:lnTo>
                  <a:pt x="8" y="20"/>
                </a:lnTo>
                <a:lnTo>
                  <a:pt x="8" y="18"/>
                </a:lnTo>
                <a:lnTo>
                  <a:pt x="8" y="18"/>
                </a:lnTo>
                <a:lnTo>
                  <a:pt x="6" y="16"/>
                </a:lnTo>
                <a:lnTo>
                  <a:pt x="6" y="14"/>
                </a:lnTo>
                <a:lnTo>
                  <a:pt x="6" y="12"/>
                </a:lnTo>
                <a:lnTo>
                  <a:pt x="2" y="8"/>
                </a:lnTo>
                <a:lnTo>
                  <a:pt x="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4" name="Freeform 347"/>
          <p:cNvSpPr>
            <a:spLocks/>
          </p:cNvSpPr>
          <p:nvPr/>
        </p:nvSpPr>
        <p:spPr bwMode="auto">
          <a:xfrm>
            <a:off x="4709159" y="3343691"/>
            <a:ext cx="48498" cy="45034"/>
          </a:xfrm>
          <a:custGeom>
            <a:avLst/>
            <a:gdLst>
              <a:gd name="T0" fmla="*/ 0 w 28"/>
              <a:gd name="T1" fmla="*/ 20 h 26"/>
              <a:gd name="T2" fmla="*/ 0 w 28"/>
              <a:gd name="T3" fmla="*/ 20 h 26"/>
              <a:gd name="T4" fmla="*/ 0 w 28"/>
              <a:gd name="T5" fmla="*/ 18 h 26"/>
              <a:gd name="T6" fmla="*/ 0 w 28"/>
              <a:gd name="T7" fmla="*/ 16 h 26"/>
              <a:gd name="T8" fmla="*/ 2 w 28"/>
              <a:gd name="T9" fmla="*/ 16 h 26"/>
              <a:gd name="T10" fmla="*/ 2 w 28"/>
              <a:gd name="T11" fmla="*/ 14 h 26"/>
              <a:gd name="T12" fmla="*/ 4 w 28"/>
              <a:gd name="T13" fmla="*/ 10 h 26"/>
              <a:gd name="T14" fmla="*/ 6 w 28"/>
              <a:gd name="T15" fmla="*/ 6 h 26"/>
              <a:gd name="T16" fmla="*/ 6 w 28"/>
              <a:gd name="T17" fmla="*/ 4 h 26"/>
              <a:gd name="T18" fmla="*/ 8 w 28"/>
              <a:gd name="T19" fmla="*/ 4 h 26"/>
              <a:gd name="T20" fmla="*/ 10 w 28"/>
              <a:gd name="T21" fmla="*/ 2 h 26"/>
              <a:gd name="T22" fmla="*/ 10 w 28"/>
              <a:gd name="T23" fmla="*/ 2 h 26"/>
              <a:gd name="T24" fmla="*/ 10 w 28"/>
              <a:gd name="T25" fmla="*/ 2 h 26"/>
              <a:gd name="T26" fmla="*/ 12 w 28"/>
              <a:gd name="T27" fmla="*/ 0 h 26"/>
              <a:gd name="T28" fmla="*/ 12 w 28"/>
              <a:gd name="T29" fmla="*/ 2 h 26"/>
              <a:gd name="T30" fmla="*/ 14 w 28"/>
              <a:gd name="T31" fmla="*/ 2 h 26"/>
              <a:gd name="T32" fmla="*/ 14 w 28"/>
              <a:gd name="T33" fmla="*/ 2 h 26"/>
              <a:gd name="T34" fmla="*/ 16 w 28"/>
              <a:gd name="T35" fmla="*/ 2 h 26"/>
              <a:gd name="T36" fmla="*/ 18 w 28"/>
              <a:gd name="T37" fmla="*/ 2 h 26"/>
              <a:gd name="T38" fmla="*/ 22 w 28"/>
              <a:gd name="T39" fmla="*/ 4 h 26"/>
              <a:gd name="T40" fmla="*/ 24 w 28"/>
              <a:gd name="T41" fmla="*/ 4 h 26"/>
              <a:gd name="T42" fmla="*/ 24 w 28"/>
              <a:gd name="T43" fmla="*/ 4 h 26"/>
              <a:gd name="T44" fmla="*/ 24 w 28"/>
              <a:gd name="T45" fmla="*/ 4 h 26"/>
              <a:gd name="T46" fmla="*/ 26 w 28"/>
              <a:gd name="T47" fmla="*/ 6 h 26"/>
              <a:gd name="T48" fmla="*/ 26 w 28"/>
              <a:gd name="T49" fmla="*/ 8 h 26"/>
              <a:gd name="T50" fmla="*/ 28 w 28"/>
              <a:gd name="T51" fmla="*/ 10 h 26"/>
              <a:gd name="T52" fmla="*/ 22 w 28"/>
              <a:gd name="T53" fmla="*/ 12 h 26"/>
              <a:gd name="T54" fmla="*/ 22 w 28"/>
              <a:gd name="T55" fmla="*/ 12 h 26"/>
              <a:gd name="T56" fmla="*/ 18 w 28"/>
              <a:gd name="T57" fmla="*/ 12 h 26"/>
              <a:gd name="T58" fmla="*/ 18 w 28"/>
              <a:gd name="T59" fmla="*/ 12 h 26"/>
              <a:gd name="T60" fmla="*/ 16 w 28"/>
              <a:gd name="T61" fmla="*/ 14 h 26"/>
              <a:gd name="T62" fmla="*/ 14 w 28"/>
              <a:gd name="T63" fmla="*/ 14 h 26"/>
              <a:gd name="T64" fmla="*/ 14 w 28"/>
              <a:gd name="T65" fmla="*/ 14 h 26"/>
              <a:gd name="T66" fmla="*/ 14 w 28"/>
              <a:gd name="T67" fmla="*/ 16 h 26"/>
              <a:gd name="T68" fmla="*/ 14 w 28"/>
              <a:gd name="T69" fmla="*/ 16 h 26"/>
              <a:gd name="T70" fmla="*/ 14 w 28"/>
              <a:gd name="T71" fmla="*/ 16 h 26"/>
              <a:gd name="T72" fmla="*/ 14 w 28"/>
              <a:gd name="T73" fmla="*/ 18 h 26"/>
              <a:gd name="T74" fmla="*/ 14 w 28"/>
              <a:gd name="T75" fmla="*/ 20 h 26"/>
              <a:gd name="T76" fmla="*/ 14 w 28"/>
              <a:gd name="T77" fmla="*/ 22 h 26"/>
              <a:gd name="T78" fmla="*/ 16 w 28"/>
              <a:gd name="T79" fmla="*/ 26 h 26"/>
              <a:gd name="T80" fmla="*/ 16 w 28"/>
              <a:gd name="T81" fmla="*/ 26 h 26"/>
              <a:gd name="T82" fmla="*/ 10 w 28"/>
              <a:gd name="T83" fmla="*/ 26 h 26"/>
              <a:gd name="T84" fmla="*/ 6 w 28"/>
              <a:gd name="T85" fmla="*/ 24 h 26"/>
              <a:gd name="T86" fmla="*/ 4 w 28"/>
              <a:gd name="T87" fmla="*/ 24 h 26"/>
              <a:gd name="T88" fmla="*/ 2 w 28"/>
              <a:gd name="T89" fmla="*/ 22 h 26"/>
              <a:gd name="T90" fmla="*/ 2 w 28"/>
              <a:gd name="T91" fmla="*/ 22 h 26"/>
              <a:gd name="T92" fmla="*/ 0 w 28"/>
              <a:gd name="T93" fmla="*/ 22 h 26"/>
              <a:gd name="T94" fmla="*/ 0 w 28"/>
              <a:gd name="T95" fmla="*/ 20 h 26"/>
              <a:gd name="T96" fmla="*/ 0 w 28"/>
              <a:gd name="T9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26">
                <a:moveTo>
                  <a:pt x="0" y="20"/>
                </a:moveTo>
                <a:lnTo>
                  <a:pt x="0" y="20"/>
                </a:lnTo>
                <a:lnTo>
                  <a:pt x="0" y="18"/>
                </a:lnTo>
                <a:lnTo>
                  <a:pt x="0" y="16"/>
                </a:lnTo>
                <a:lnTo>
                  <a:pt x="2" y="16"/>
                </a:lnTo>
                <a:lnTo>
                  <a:pt x="2" y="14"/>
                </a:lnTo>
                <a:lnTo>
                  <a:pt x="4" y="10"/>
                </a:lnTo>
                <a:lnTo>
                  <a:pt x="6" y="6"/>
                </a:lnTo>
                <a:lnTo>
                  <a:pt x="6" y="4"/>
                </a:lnTo>
                <a:lnTo>
                  <a:pt x="8" y="4"/>
                </a:lnTo>
                <a:lnTo>
                  <a:pt x="10" y="2"/>
                </a:lnTo>
                <a:lnTo>
                  <a:pt x="10" y="2"/>
                </a:lnTo>
                <a:lnTo>
                  <a:pt x="10" y="2"/>
                </a:lnTo>
                <a:lnTo>
                  <a:pt x="12" y="0"/>
                </a:lnTo>
                <a:lnTo>
                  <a:pt x="12" y="2"/>
                </a:lnTo>
                <a:lnTo>
                  <a:pt x="14" y="2"/>
                </a:lnTo>
                <a:lnTo>
                  <a:pt x="14" y="2"/>
                </a:lnTo>
                <a:lnTo>
                  <a:pt x="16" y="2"/>
                </a:lnTo>
                <a:lnTo>
                  <a:pt x="18" y="2"/>
                </a:lnTo>
                <a:lnTo>
                  <a:pt x="22" y="4"/>
                </a:lnTo>
                <a:lnTo>
                  <a:pt x="24" y="4"/>
                </a:lnTo>
                <a:lnTo>
                  <a:pt x="24" y="4"/>
                </a:lnTo>
                <a:lnTo>
                  <a:pt x="24" y="4"/>
                </a:lnTo>
                <a:lnTo>
                  <a:pt x="26" y="6"/>
                </a:lnTo>
                <a:lnTo>
                  <a:pt x="26" y="8"/>
                </a:lnTo>
                <a:lnTo>
                  <a:pt x="28" y="10"/>
                </a:lnTo>
                <a:lnTo>
                  <a:pt x="22" y="12"/>
                </a:lnTo>
                <a:lnTo>
                  <a:pt x="22" y="12"/>
                </a:lnTo>
                <a:lnTo>
                  <a:pt x="18" y="12"/>
                </a:lnTo>
                <a:lnTo>
                  <a:pt x="18" y="12"/>
                </a:lnTo>
                <a:lnTo>
                  <a:pt x="16" y="14"/>
                </a:lnTo>
                <a:lnTo>
                  <a:pt x="14" y="14"/>
                </a:lnTo>
                <a:lnTo>
                  <a:pt x="14" y="14"/>
                </a:lnTo>
                <a:lnTo>
                  <a:pt x="14" y="16"/>
                </a:lnTo>
                <a:lnTo>
                  <a:pt x="14" y="16"/>
                </a:lnTo>
                <a:lnTo>
                  <a:pt x="14" y="16"/>
                </a:lnTo>
                <a:lnTo>
                  <a:pt x="14" y="18"/>
                </a:lnTo>
                <a:lnTo>
                  <a:pt x="14" y="20"/>
                </a:lnTo>
                <a:lnTo>
                  <a:pt x="14" y="22"/>
                </a:lnTo>
                <a:lnTo>
                  <a:pt x="16" y="26"/>
                </a:lnTo>
                <a:lnTo>
                  <a:pt x="16" y="26"/>
                </a:lnTo>
                <a:lnTo>
                  <a:pt x="10" y="26"/>
                </a:lnTo>
                <a:lnTo>
                  <a:pt x="6" y="24"/>
                </a:lnTo>
                <a:lnTo>
                  <a:pt x="4" y="24"/>
                </a:lnTo>
                <a:lnTo>
                  <a:pt x="2" y="22"/>
                </a:lnTo>
                <a:lnTo>
                  <a:pt x="2" y="22"/>
                </a:lnTo>
                <a:lnTo>
                  <a:pt x="0" y="22"/>
                </a:lnTo>
                <a:lnTo>
                  <a:pt x="0" y="20"/>
                </a:lnTo>
                <a:lnTo>
                  <a:pt x="0"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5" name="Freeform 348"/>
          <p:cNvSpPr>
            <a:spLocks/>
          </p:cNvSpPr>
          <p:nvPr/>
        </p:nvSpPr>
        <p:spPr bwMode="auto">
          <a:xfrm>
            <a:off x="4709159" y="3343691"/>
            <a:ext cx="48498" cy="45034"/>
          </a:xfrm>
          <a:custGeom>
            <a:avLst/>
            <a:gdLst>
              <a:gd name="T0" fmla="*/ 0 w 28"/>
              <a:gd name="T1" fmla="*/ 20 h 26"/>
              <a:gd name="T2" fmla="*/ 0 w 28"/>
              <a:gd name="T3" fmla="*/ 20 h 26"/>
              <a:gd name="T4" fmla="*/ 0 w 28"/>
              <a:gd name="T5" fmla="*/ 18 h 26"/>
              <a:gd name="T6" fmla="*/ 0 w 28"/>
              <a:gd name="T7" fmla="*/ 16 h 26"/>
              <a:gd name="T8" fmla="*/ 2 w 28"/>
              <a:gd name="T9" fmla="*/ 16 h 26"/>
              <a:gd name="T10" fmla="*/ 2 w 28"/>
              <a:gd name="T11" fmla="*/ 14 h 26"/>
              <a:gd name="T12" fmla="*/ 4 w 28"/>
              <a:gd name="T13" fmla="*/ 10 h 26"/>
              <a:gd name="T14" fmla="*/ 6 w 28"/>
              <a:gd name="T15" fmla="*/ 6 h 26"/>
              <a:gd name="T16" fmla="*/ 6 w 28"/>
              <a:gd name="T17" fmla="*/ 4 h 26"/>
              <a:gd name="T18" fmla="*/ 8 w 28"/>
              <a:gd name="T19" fmla="*/ 4 h 26"/>
              <a:gd name="T20" fmla="*/ 10 w 28"/>
              <a:gd name="T21" fmla="*/ 2 h 26"/>
              <a:gd name="T22" fmla="*/ 10 w 28"/>
              <a:gd name="T23" fmla="*/ 2 h 26"/>
              <a:gd name="T24" fmla="*/ 10 w 28"/>
              <a:gd name="T25" fmla="*/ 2 h 26"/>
              <a:gd name="T26" fmla="*/ 12 w 28"/>
              <a:gd name="T27" fmla="*/ 0 h 26"/>
              <a:gd name="T28" fmla="*/ 12 w 28"/>
              <a:gd name="T29" fmla="*/ 2 h 26"/>
              <a:gd name="T30" fmla="*/ 14 w 28"/>
              <a:gd name="T31" fmla="*/ 2 h 26"/>
              <a:gd name="T32" fmla="*/ 14 w 28"/>
              <a:gd name="T33" fmla="*/ 2 h 26"/>
              <a:gd name="T34" fmla="*/ 16 w 28"/>
              <a:gd name="T35" fmla="*/ 2 h 26"/>
              <a:gd name="T36" fmla="*/ 18 w 28"/>
              <a:gd name="T37" fmla="*/ 2 h 26"/>
              <a:gd name="T38" fmla="*/ 22 w 28"/>
              <a:gd name="T39" fmla="*/ 4 h 26"/>
              <a:gd name="T40" fmla="*/ 24 w 28"/>
              <a:gd name="T41" fmla="*/ 4 h 26"/>
              <a:gd name="T42" fmla="*/ 24 w 28"/>
              <a:gd name="T43" fmla="*/ 4 h 26"/>
              <a:gd name="T44" fmla="*/ 24 w 28"/>
              <a:gd name="T45" fmla="*/ 4 h 26"/>
              <a:gd name="T46" fmla="*/ 26 w 28"/>
              <a:gd name="T47" fmla="*/ 6 h 26"/>
              <a:gd name="T48" fmla="*/ 26 w 28"/>
              <a:gd name="T49" fmla="*/ 8 h 26"/>
              <a:gd name="T50" fmla="*/ 28 w 28"/>
              <a:gd name="T51" fmla="*/ 10 h 26"/>
              <a:gd name="T52" fmla="*/ 22 w 28"/>
              <a:gd name="T53" fmla="*/ 12 h 26"/>
              <a:gd name="T54" fmla="*/ 22 w 28"/>
              <a:gd name="T55" fmla="*/ 12 h 26"/>
              <a:gd name="T56" fmla="*/ 18 w 28"/>
              <a:gd name="T57" fmla="*/ 12 h 26"/>
              <a:gd name="T58" fmla="*/ 18 w 28"/>
              <a:gd name="T59" fmla="*/ 12 h 26"/>
              <a:gd name="T60" fmla="*/ 16 w 28"/>
              <a:gd name="T61" fmla="*/ 14 h 26"/>
              <a:gd name="T62" fmla="*/ 14 w 28"/>
              <a:gd name="T63" fmla="*/ 14 h 26"/>
              <a:gd name="T64" fmla="*/ 14 w 28"/>
              <a:gd name="T65" fmla="*/ 14 h 26"/>
              <a:gd name="T66" fmla="*/ 14 w 28"/>
              <a:gd name="T67" fmla="*/ 16 h 26"/>
              <a:gd name="T68" fmla="*/ 14 w 28"/>
              <a:gd name="T69" fmla="*/ 16 h 26"/>
              <a:gd name="T70" fmla="*/ 14 w 28"/>
              <a:gd name="T71" fmla="*/ 16 h 26"/>
              <a:gd name="T72" fmla="*/ 14 w 28"/>
              <a:gd name="T73" fmla="*/ 18 h 26"/>
              <a:gd name="T74" fmla="*/ 14 w 28"/>
              <a:gd name="T75" fmla="*/ 20 h 26"/>
              <a:gd name="T76" fmla="*/ 14 w 28"/>
              <a:gd name="T77" fmla="*/ 22 h 26"/>
              <a:gd name="T78" fmla="*/ 16 w 28"/>
              <a:gd name="T79" fmla="*/ 26 h 26"/>
              <a:gd name="T80" fmla="*/ 16 w 28"/>
              <a:gd name="T81" fmla="*/ 26 h 26"/>
              <a:gd name="T82" fmla="*/ 10 w 28"/>
              <a:gd name="T83" fmla="*/ 26 h 26"/>
              <a:gd name="T84" fmla="*/ 6 w 28"/>
              <a:gd name="T85" fmla="*/ 24 h 26"/>
              <a:gd name="T86" fmla="*/ 4 w 28"/>
              <a:gd name="T87" fmla="*/ 24 h 26"/>
              <a:gd name="T88" fmla="*/ 2 w 28"/>
              <a:gd name="T89" fmla="*/ 22 h 26"/>
              <a:gd name="T90" fmla="*/ 2 w 28"/>
              <a:gd name="T91" fmla="*/ 22 h 26"/>
              <a:gd name="T92" fmla="*/ 0 w 28"/>
              <a:gd name="T93" fmla="*/ 22 h 26"/>
              <a:gd name="T94" fmla="*/ 0 w 28"/>
              <a:gd name="T95" fmla="*/ 20 h 26"/>
              <a:gd name="T96" fmla="*/ 0 w 28"/>
              <a:gd name="T9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26">
                <a:moveTo>
                  <a:pt x="0" y="20"/>
                </a:moveTo>
                <a:lnTo>
                  <a:pt x="0" y="20"/>
                </a:lnTo>
                <a:lnTo>
                  <a:pt x="0" y="18"/>
                </a:lnTo>
                <a:lnTo>
                  <a:pt x="0" y="16"/>
                </a:lnTo>
                <a:lnTo>
                  <a:pt x="2" y="16"/>
                </a:lnTo>
                <a:lnTo>
                  <a:pt x="2" y="14"/>
                </a:lnTo>
                <a:lnTo>
                  <a:pt x="4" y="10"/>
                </a:lnTo>
                <a:lnTo>
                  <a:pt x="6" y="6"/>
                </a:lnTo>
                <a:lnTo>
                  <a:pt x="6" y="4"/>
                </a:lnTo>
                <a:lnTo>
                  <a:pt x="8" y="4"/>
                </a:lnTo>
                <a:lnTo>
                  <a:pt x="10" y="2"/>
                </a:lnTo>
                <a:lnTo>
                  <a:pt x="10" y="2"/>
                </a:lnTo>
                <a:lnTo>
                  <a:pt x="10" y="2"/>
                </a:lnTo>
                <a:lnTo>
                  <a:pt x="12" y="0"/>
                </a:lnTo>
                <a:lnTo>
                  <a:pt x="12" y="2"/>
                </a:lnTo>
                <a:lnTo>
                  <a:pt x="14" y="2"/>
                </a:lnTo>
                <a:lnTo>
                  <a:pt x="14" y="2"/>
                </a:lnTo>
                <a:lnTo>
                  <a:pt x="16" y="2"/>
                </a:lnTo>
                <a:lnTo>
                  <a:pt x="18" y="2"/>
                </a:lnTo>
                <a:lnTo>
                  <a:pt x="22" y="4"/>
                </a:lnTo>
                <a:lnTo>
                  <a:pt x="24" y="4"/>
                </a:lnTo>
                <a:lnTo>
                  <a:pt x="24" y="4"/>
                </a:lnTo>
                <a:lnTo>
                  <a:pt x="24" y="4"/>
                </a:lnTo>
                <a:lnTo>
                  <a:pt x="26" y="6"/>
                </a:lnTo>
                <a:lnTo>
                  <a:pt x="26" y="8"/>
                </a:lnTo>
                <a:lnTo>
                  <a:pt x="28" y="10"/>
                </a:lnTo>
                <a:lnTo>
                  <a:pt x="22" y="12"/>
                </a:lnTo>
                <a:lnTo>
                  <a:pt x="22" y="12"/>
                </a:lnTo>
                <a:lnTo>
                  <a:pt x="18" y="12"/>
                </a:lnTo>
                <a:lnTo>
                  <a:pt x="18" y="12"/>
                </a:lnTo>
                <a:lnTo>
                  <a:pt x="16" y="14"/>
                </a:lnTo>
                <a:lnTo>
                  <a:pt x="14" y="14"/>
                </a:lnTo>
                <a:lnTo>
                  <a:pt x="14" y="14"/>
                </a:lnTo>
                <a:lnTo>
                  <a:pt x="14" y="16"/>
                </a:lnTo>
                <a:lnTo>
                  <a:pt x="14" y="16"/>
                </a:lnTo>
                <a:lnTo>
                  <a:pt x="14" y="16"/>
                </a:lnTo>
                <a:lnTo>
                  <a:pt x="14" y="18"/>
                </a:lnTo>
                <a:lnTo>
                  <a:pt x="14" y="20"/>
                </a:lnTo>
                <a:lnTo>
                  <a:pt x="14" y="22"/>
                </a:lnTo>
                <a:lnTo>
                  <a:pt x="16" y="26"/>
                </a:lnTo>
                <a:lnTo>
                  <a:pt x="16" y="26"/>
                </a:lnTo>
                <a:lnTo>
                  <a:pt x="10" y="26"/>
                </a:lnTo>
                <a:lnTo>
                  <a:pt x="6" y="24"/>
                </a:lnTo>
                <a:lnTo>
                  <a:pt x="4" y="24"/>
                </a:lnTo>
                <a:lnTo>
                  <a:pt x="2" y="22"/>
                </a:lnTo>
                <a:lnTo>
                  <a:pt x="2" y="22"/>
                </a:lnTo>
                <a:lnTo>
                  <a:pt x="0" y="22"/>
                </a:lnTo>
                <a:lnTo>
                  <a:pt x="0" y="20"/>
                </a:lnTo>
                <a:lnTo>
                  <a:pt x="0"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6" name="Freeform 349"/>
          <p:cNvSpPr>
            <a:spLocks/>
          </p:cNvSpPr>
          <p:nvPr/>
        </p:nvSpPr>
        <p:spPr bwMode="auto">
          <a:xfrm>
            <a:off x="4646804" y="3274408"/>
            <a:ext cx="93532" cy="107389"/>
          </a:xfrm>
          <a:custGeom>
            <a:avLst/>
            <a:gdLst>
              <a:gd name="T0" fmla="*/ 46 w 54"/>
              <a:gd name="T1" fmla="*/ 12 h 62"/>
              <a:gd name="T2" fmla="*/ 50 w 54"/>
              <a:gd name="T3" fmla="*/ 20 h 62"/>
              <a:gd name="T4" fmla="*/ 52 w 54"/>
              <a:gd name="T5" fmla="*/ 26 h 62"/>
              <a:gd name="T6" fmla="*/ 54 w 54"/>
              <a:gd name="T7" fmla="*/ 30 h 62"/>
              <a:gd name="T8" fmla="*/ 54 w 54"/>
              <a:gd name="T9" fmla="*/ 34 h 62"/>
              <a:gd name="T10" fmla="*/ 54 w 54"/>
              <a:gd name="T11" fmla="*/ 38 h 62"/>
              <a:gd name="T12" fmla="*/ 52 w 54"/>
              <a:gd name="T13" fmla="*/ 44 h 62"/>
              <a:gd name="T14" fmla="*/ 48 w 54"/>
              <a:gd name="T15" fmla="*/ 42 h 62"/>
              <a:gd name="T16" fmla="*/ 48 w 54"/>
              <a:gd name="T17" fmla="*/ 42 h 62"/>
              <a:gd name="T18" fmla="*/ 46 w 54"/>
              <a:gd name="T19" fmla="*/ 42 h 62"/>
              <a:gd name="T20" fmla="*/ 44 w 54"/>
              <a:gd name="T21" fmla="*/ 46 h 62"/>
              <a:gd name="T22" fmla="*/ 40 w 54"/>
              <a:gd name="T23" fmla="*/ 52 h 62"/>
              <a:gd name="T24" fmla="*/ 38 w 54"/>
              <a:gd name="T25" fmla="*/ 56 h 62"/>
              <a:gd name="T26" fmla="*/ 36 w 54"/>
              <a:gd name="T27" fmla="*/ 60 h 62"/>
              <a:gd name="T28" fmla="*/ 36 w 54"/>
              <a:gd name="T29" fmla="*/ 62 h 62"/>
              <a:gd name="T30" fmla="*/ 32 w 54"/>
              <a:gd name="T31" fmla="*/ 58 h 62"/>
              <a:gd name="T32" fmla="*/ 32 w 54"/>
              <a:gd name="T33" fmla="*/ 56 h 62"/>
              <a:gd name="T34" fmla="*/ 32 w 54"/>
              <a:gd name="T35" fmla="*/ 54 h 62"/>
              <a:gd name="T36" fmla="*/ 30 w 54"/>
              <a:gd name="T37" fmla="*/ 50 h 62"/>
              <a:gd name="T38" fmla="*/ 28 w 54"/>
              <a:gd name="T39" fmla="*/ 46 h 62"/>
              <a:gd name="T40" fmla="*/ 24 w 54"/>
              <a:gd name="T41" fmla="*/ 42 h 62"/>
              <a:gd name="T42" fmla="*/ 22 w 54"/>
              <a:gd name="T43" fmla="*/ 38 h 62"/>
              <a:gd name="T44" fmla="*/ 20 w 54"/>
              <a:gd name="T45" fmla="*/ 36 h 62"/>
              <a:gd name="T46" fmla="*/ 14 w 54"/>
              <a:gd name="T47" fmla="*/ 34 h 62"/>
              <a:gd name="T48" fmla="*/ 10 w 54"/>
              <a:gd name="T49" fmla="*/ 32 h 62"/>
              <a:gd name="T50" fmla="*/ 8 w 54"/>
              <a:gd name="T51" fmla="*/ 30 h 62"/>
              <a:gd name="T52" fmla="*/ 4 w 54"/>
              <a:gd name="T53" fmla="*/ 24 h 62"/>
              <a:gd name="T54" fmla="*/ 2 w 54"/>
              <a:gd name="T55" fmla="*/ 18 h 62"/>
              <a:gd name="T56" fmla="*/ 0 w 54"/>
              <a:gd name="T57" fmla="*/ 14 h 62"/>
              <a:gd name="T58" fmla="*/ 0 w 54"/>
              <a:gd name="T59" fmla="*/ 12 h 62"/>
              <a:gd name="T60" fmla="*/ 0 w 54"/>
              <a:gd name="T61" fmla="*/ 10 h 62"/>
              <a:gd name="T62" fmla="*/ 2 w 54"/>
              <a:gd name="T63" fmla="*/ 8 h 62"/>
              <a:gd name="T64" fmla="*/ 6 w 54"/>
              <a:gd name="T65" fmla="*/ 6 h 62"/>
              <a:gd name="T66" fmla="*/ 10 w 54"/>
              <a:gd name="T67" fmla="*/ 4 h 62"/>
              <a:gd name="T68" fmla="*/ 16 w 54"/>
              <a:gd name="T69" fmla="*/ 2 h 62"/>
              <a:gd name="T70" fmla="*/ 24 w 54"/>
              <a:gd name="T71" fmla="*/ 0 h 62"/>
              <a:gd name="T72" fmla="*/ 34 w 54"/>
              <a:gd name="T73" fmla="*/ 0 h 62"/>
              <a:gd name="T74" fmla="*/ 40 w 54"/>
              <a:gd name="T75" fmla="*/ 4 h 62"/>
              <a:gd name="T76" fmla="*/ 46 w 54"/>
              <a:gd name="T77"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2">
                <a:moveTo>
                  <a:pt x="46" y="12"/>
                </a:moveTo>
                <a:lnTo>
                  <a:pt x="46" y="12"/>
                </a:lnTo>
                <a:lnTo>
                  <a:pt x="48" y="16"/>
                </a:lnTo>
                <a:lnTo>
                  <a:pt x="50" y="20"/>
                </a:lnTo>
                <a:lnTo>
                  <a:pt x="50" y="22"/>
                </a:lnTo>
                <a:lnTo>
                  <a:pt x="52" y="26"/>
                </a:lnTo>
                <a:lnTo>
                  <a:pt x="52" y="28"/>
                </a:lnTo>
                <a:lnTo>
                  <a:pt x="54" y="30"/>
                </a:lnTo>
                <a:lnTo>
                  <a:pt x="54" y="34"/>
                </a:lnTo>
                <a:lnTo>
                  <a:pt x="54" y="34"/>
                </a:lnTo>
                <a:lnTo>
                  <a:pt x="54" y="36"/>
                </a:lnTo>
                <a:lnTo>
                  <a:pt x="54" y="38"/>
                </a:lnTo>
                <a:lnTo>
                  <a:pt x="52" y="40"/>
                </a:lnTo>
                <a:lnTo>
                  <a:pt x="52" y="44"/>
                </a:lnTo>
                <a:lnTo>
                  <a:pt x="50" y="42"/>
                </a:lnTo>
                <a:lnTo>
                  <a:pt x="48" y="42"/>
                </a:lnTo>
                <a:lnTo>
                  <a:pt x="48" y="42"/>
                </a:lnTo>
                <a:lnTo>
                  <a:pt x="48" y="42"/>
                </a:lnTo>
                <a:lnTo>
                  <a:pt x="46" y="42"/>
                </a:lnTo>
                <a:lnTo>
                  <a:pt x="46" y="42"/>
                </a:lnTo>
                <a:lnTo>
                  <a:pt x="44" y="44"/>
                </a:lnTo>
                <a:lnTo>
                  <a:pt x="44" y="46"/>
                </a:lnTo>
                <a:lnTo>
                  <a:pt x="42" y="48"/>
                </a:lnTo>
                <a:lnTo>
                  <a:pt x="40" y="52"/>
                </a:lnTo>
                <a:lnTo>
                  <a:pt x="38" y="54"/>
                </a:lnTo>
                <a:lnTo>
                  <a:pt x="38" y="56"/>
                </a:lnTo>
                <a:lnTo>
                  <a:pt x="36" y="58"/>
                </a:lnTo>
                <a:lnTo>
                  <a:pt x="36" y="60"/>
                </a:lnTo>
                <a:lnTo>
                  <a:pt x="36" y="60"/>
                </a:lnTo>
                <a:lnTo>
                  <a:pt x="36" y="62"/>
                </a:lnTo>
                <a:lnTo>
                  <a:pt x="30" y="58"/>
                </a:lnTo>
                <a:lnTo>
                  <a:pt x="32" y="58"/>
                </a:lnTo>
                <a:lnTo>
                  <a:pt x="32" y="56"/>
                </a:lnTo>
                <a:lnTo>
                  <a:pt x="32" y="56"/>
                </a:lnTo>
                <a:lnTo>
                  <a:pt x="32" y="56"/>
                </a:lnTo>
                <a:lnTo>
                  <a:pt x="32" y="54"/>
                </a:lnTo>
                <a:lnTo>
                  <a:pt x="30" y="52"/>
                </a:lnTo>
                <a:lnTo>
                  <a:pt x="30" y="50"/>
                </a:lnTo>
                <a:lnTo>
                  <a:pt x="28" y="48"/>
                </a:lnTo>
                <a:lnTo>
                  <a:pt x="28" y="46"/>
                </a:lnTo>
                <a:lnTo>
                  <a:pt x="26" y="44"/>
                </a:lnTo>
                <a:lnTo>
                  <a:pt x="24" y="42"/>
                </a:lnTo>
                <a:lnTo>
                  <a:pt x="24" y="40"/>
                </a:lnTo>
                <a:lnTo>
                  <a:pt x="22" y="38"/>
                </a:lnTo>
                <a:lnTo>
                  <a:pt x="20" y="38"/>
                </a:lnTo>
                <a:lnTo>
                  <a:pt x="20" y="36"/>
                </a:lnTo>
                <a:lnTo>
                  <a:pt x="18" y="36"/>
                </a:lnTo>
                <a:lnTo>
                  <a:pt x="14" y="34"/>
                </a:lnTo>
                <a:lnTo>
                  <a:pt x="12" y="34"/>
                </a:lnTo>
                <a:lnTo>
                  <a:pt x="10" y="32"/>
                </a:lnTo>
                <a:lnTo>
                  <a:pt x="10" y="32"/>
                </a:lnTo>
                <a:lnTo>
                  <a:pt x="8" y="30"/>
                </a:lnTo>
                <a:lnTo>
                  <a:pt x="6" y="28"/>
                </a:lnTo>
                <a:lnTo>
                  <a:pt x="4" y="24"/>
                </a:lnTo>
                <a:lnTo>
                  <a:pt x="4" y="22"/>
                </a:lnTo>
                <a:lnTo>
                  <a:pt x="2" y="18"/>
                </a:lnTo>
                <a:lnTo>
                  <a:pt x="2" y="16"/>
                </a:lnTo>
                <a:lnTo>
                  <a:pt x="0" y="14"/>
                </a:lnTo>
                <a:lnTo>
                  <a:pt x="0" y="14"/>
                </a:lnTo>
                <a:lnTo>
                  <a:pt x="0" y="12"/>
                </a:lnTo>
                <a:lnTo>
                  <a:pt x="0" y="12"/>
                </a:lnTo>
                <a:lnTo>
                  <a:pt x="0" y="10"/>
                </a:lnTo>
                <a:lnTo>
                  <a:pt x="2" y="10"/>
                </a:lnTo>
                <a:lnTo>
                  <a:pt x="2" y="8"/>
                </a:lnTo>
                <a:lnTo>
                  <a:pt x="4" y="6"/>
                </a:lnTo>
                <a:lnTo>
                  <a:pt x="6" y="6"/>
                </a:lnTo>
                <a:lnTo>
                  <a:pt x="8" y="4"/>
                </a:lnTo>
                <a:lnTo>
                  <a:pt x="10" y="4"/>
                </a:lnTo>
                <a:lnTo>
                  <a:pt x="14" y="2"/>
                </a:lnTo>
                <a:lnTo>
                  <a:pt x="16" y="2"/>
                </a:lnTo>
                <a:lnTo>
                  <a:pt x="20" y="0"/>
                </a:lnTo>
                <a:lnTo>
                  <a:pt x="24" y="0"/>
                </a:lnTo>
                <a:lnTo>
                  <a:pt x="26" y="0"/>
                </a:lnTo>
                <a:lnTo>
                  <a:pt x="34" y="0"/>
                </a:lnTo>
                <a:lnTo>
                  <a:pt x="36" y="0"/>
                </a:lnTo>
                <a:lnTo>
                  <a:pt x="40" y="4"/>
                </a:lnTo>
                <a:lnTo>
                  <a:pt x="44" y="8"/>
                </a:lnTo>
                <a:lnTo>
                  <a:pt x="46" y="10"/>
                </a:lnTo>
                <a:lnTo>
                  <a:pt x="46" y="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7" name="Freeform 350"/>
          <p:cNvSpPr>
            <a:spLocks/>
          </p:cNvSpPr>
          <p:nvPr/>
        </p:nvSpPr>
        <p:spPr bwMode="auto">
          <a:xfrm>
            <a:off x="4646804" y="3274408"/>
            <a:ext cx="93532" cy="107389"/>
          </a:xfrm>
          <a:custGeom>
            <a:avLst/>
            <a:gdLst>
              <a:gd name="T0" fmla="*/ 46 w 54"/>
              <a:gd name="T1" fmla="*/ 12 h 62"/>
              <a:gd name="T2" fmla="*/ 50 w 54"/>
              <a:gd name="T3" fmla="*/ 20 h 62"/>
              <a:gd name="T4" fmla="*/ 52 w 54"/>
              <a:gd name="T5" fmla="*/ 26 h 62"/>
              <a:gd name="T6" fmla="*/ 54 w 54"/>
              <a:gd name="T7" fmla="*/ 30 h 62"/>
              <a:gd name="T8" fmla="*/ 54 w 54"/>
              <a:gd name="T9" fmla="*/ 34 h 62"/>
              <a:gd name="T10" fmla="*/ 54 w 54"/>
              <a:gd name="T11" fmla="*/ 38 h 62"/>
              <a:gd name="T12" fmla="*/ 52 w 54"/>
              <a:gd name="T13" fmla="*/ 44 h 62"/>
              <a:gd name="T14" fmla="*/ 48 w 54"/>
              <a:gd name="T15" fmla="*/ 42 h 62"/>
              <a:gd name="T16" fmla="*/ 48 w 54"/>
              <a:gd name="T17" fmla="*/ 42 h 62"/>
              <a:gd name="T18" fmla="*/ 46 w 54"/>
              <a:gd name="T19" fmla="*/ 42 h 62"/>
              <a:gd name="T20" fmla="*/ 44 w 54"/>
              <a:gd name="T21" fmla="*/ 46 h 62"/>
              <a:gd name="T22" fmla="*/ 40 w 54"/>
              <a:gd name="T23" fmla="*/ 52 h 62"/>
              <a:gd name="T24" fmla="*/ 38 w 54"/>
              <a:gd name="T25" fmla="*/ 56 h 62"/>
              <a:gd name="T26" fmla="*/ 36 w 54"/>
              <a:gd name="T27" fmla="*/ 60 h 62"/>
              <a:gd name="T28" fmla="*/ 36 w 54"/>
              <a:gd name="T29" fmla="*/ 62 h 62"/>
              <a:gd name="T30" fmla="*/ 32 w 54"/>
              <a:gd name="T31" fmla="*/ 58 h 62"/>
              <a:gd name="T32" fmla="*/ 32 w 54"/>
              <a:gd name="T33" fmla="*/ 56 h 62"/>
              <a:gd name="T34" fmla="*/ 32 w 54"/>
              <a:gd name="T35" fmla="*/ 54 h 62"/>
              <a:gd name="T36" fmla="*/ 30 w 54"/>
              <a:gd name="T37" fmla="*/ 50 h 62"/>
              <a:gd name="T38" fmla="*/ 28 w 54"/>
              <a:gd name="T39" fmla="*/ 46 h 62"/>
              <a:gd name="T40" fmla="*/ 24 w 54"/>
              <a:gd name="T41" fmla="*/ 42 h 62"/>
              <a:gd name="T42" fmla="*/ 22 w 54"/>
              <a:gd name="T43" fmla="*/ 38 h 62"/>
              <a:gd name="T44" fmla="*/ 20 w 54"/>
              <a:gd name="T45" fmla="*/ 36 h 62"/>
              <a:gd name="T46" fmla="*/ 14 w 54"/>
              <a:gd name="T47" fmla="*/ 34 h 62"/>
              <a:gd name="T48" fmla="*/ 10 w 54"/>
              <a:gd name="T49" fmla="*/ 32 h 62"/>
              <a:gd name="T50" fmla="*/ 8 w 54"/>
              <a:gd name="T51" fmla="*/ 30 h 62"/>
              <a:gd name="T52" fmla="*/ 4 w 54"/>
              <a:gd name="T53" fmla="*/ 24 h 62"/>
              <a:gd name="T54" fmla="*/ 2 w 54"/>
              <a:gd name="T55" fmla="*/ 18 h 62"/>
              <a:gd name="T56" fmla="*/ 0 w 54"/>
              <a:gd name="T57" fmla="*/ 14 h 62"/>
              <a:gd name="T58" fmla="*/ 0 w 54"/>
              <a:gd name="T59" fmla="*/ 12 h 62"/>
              <a:gd name="T60" fmla="*/ 0 w 54"/>
              <a:gd name="T61" fmla="*/ 10 h 62"/>
              <a:gd name="T62" fmla="*/ 2 w 54"/>
              <a:gd name="T63" fmla="*/ 8 h 62"/>
              <a:gd name="T64" fmla="*/ 6 w 54"/>
              <a:gd name="T65" fmla="*/ 6 h 62"/>
              <a:gd name="T66" fmla="*/ 10 w 54"/>
              <a:gd name="T67" fmla="*/ 4 h 62"/>
              <a:gd name="T68" fmla="*/ 16 w 54"/>
              <a:gd name="T69" fmla="*/ 2 h 62"/>
              <a:gd name="T70" fmla="*/ 24 w 54"/>
              <a:gd name="T71" fmla="*/ 0 h 62"/>
              <a:gd name="T72" fmla="*/ 34 w 54"/>
              <a:gd name="T73" fmla="*/ 0 h 62"/>
              <a:gd name="T74" fmla="*/ 40 w 54"/>
              <a:gd name="T75" fmla="*/ 4 h 62"/>
              <a:gd name="T76" fmla="*/ 46 w 54"/>
              <a:gd name="T77"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2">
                <a:moveTo>
                  <a:pt x="46" y="12"/>
                </a:moveTo>
                <a:lnTo>
                  <a:pt x="46" y="12"/>
                </a:lnTo>
                <a:lnTo>
                  <a:pt x="48" y="16"/>
                </a:lnTo>
                <a:lnTo>
                  <a:pt x="50" y="20"/>
                </a:lnTo>
                <a:lnTo>
                  <a:pt x="50" y="22"/>
                </a:lnTo>
                <a:lnTo>
                  <a:pt x="52" y="26"/>
                </a:lnTo>
                <a:lnTo>
                  <a:pt x="52" y="28"/>
                </a:lnTo>
                <a:lnTo>
                  <a:pt x="54" y="30"/>
                </a:lnTo>
                <a:lnTo>
                  <a:pt x="54" y="34"/>
                </a:lnTo>
                <a:lnTo>
                  <a:pt x="54" y="34"/>
                </a:lnTo>
                <a:lnTo>
                  <a:pt x="54" y="36"/>
                </a:lnTo>
                <a:lnTo>
                  <a:pt x="54" y="38"/>
                </a:lnTo>
                <a:lnTo>
                  <a:pt x="52" y="40"/>
                </a:lnTo>
                <a:lnTo>
                  <a:pt x="52" y="44"/>
                </a:lnTo>
                <a:lnTo>
                  <a:pt x="50" y="42"/>
                </a:lnTo>
                <a:lnTo>
                  <a:pt x="48" y="42"/>
                </a:lnTo>
                <a:lnTo>
                  <a:pt x="48" y="42"/>
                </a:lnTo>
                <a:lnTo>
                  <a:pt x="48" y="42"/>
                </a:lnTo>
                <a:lnTo>
                  <a:pt x="46" y="42"/>
                </a:lnTo>
                <a:lnTo>
                  <a:pt x="46" y="42"/>
                </a:lnTo>
                <a:lnTo>
                  <a:pt x="44" y="44"/>
                </a:lnTo>
                <a:lnTo>
                  <a:pt x="44" y="46"/>
                </a:lnTo>
                <a:lnTo>
                  <a:pt x="42" y="48"/>
                </a:lnTo>
                <a:lnTo>
                  <a:pt x="40" y="52"/>
                </a:lnTo>
                <a:lnTo>
                  <a:pt x="38" y="54"/>
                </a:lnTo>
                <a:lnTo>
                  <a:pt x="38" y="56"/>
                </a:lnTo>
                <a:lnTo>
                  <a:pt x="36" y="58"/>
                </a:lnTo>
                <a:lnTo>
                  <a:pt x="36" y="60"/>
                </a:lnTo>
                <a:lnTo>
                  <a:pt x="36" y="60"/>
                </a:lnTo>
                <a:lnTo>
                  <a:pt x="36" y="62"/>
                </a:lnTo>
                <a:lnTo>
                  <a:pt x="30" y="58"/>
                </a:lnTo>
                <a:lnTo>
                  <a:pt x="32" y="58"/>
                </a:lnTo>
                <a:lnTo>
                  <a:pt x="32" y="56"/>
                </a:lnTo>
                <a:lnTo>
                  <a:pt x="32" y="56"/>
                </a:lnTo>
                <a:lnTo>
                  <a:pt x="32" y="56"/>
                </a:lnTo>
                <a:lnTo>
                  <a:pt x="32" y="54"/>
                </a:lnTo>
                <a:lnTo>
                  <a:pt x="30" y="52"/>
                </a:lnTo>
                <a:lnTo>
                  <a:pt x="30" y="50"/>
                </a:lnTo>
                <a:lnTo>
                  <a:pt x="28" y="48"/>
                </a:lnTo>
                <a:lnTo>
                  <a:pt x="28" y="46"/>
                </a:lnTo>
                <a:lnTo>
                  <a:pt x="26" y="44"/>
                </a:lnTo>
                <a:lnTo>
                  <a:pt x="24" y="42"/>
                </a:lnTo>
                <a:lnTo>
                  <a:pt x="24" y="40"/>
                </a:lnTo>
                <a:lnTo>
                  <a:pt x="22" y="38"/>
                </a:lnTo>
                <a:lnTo>
                  <a:pt x="20" y="38"/>
                </a:lnTo>
                <a:lnTo>
                  <a:pt x="20" y="36"/>
                </a:lnTo>
                <a:lnTo>
                  <a:pt x="18" y="36"/>
                </a:lnTo>
                <a:lnTo>
                  <a:pt x="14" y="34"/>
                </a:lnTo>
                <a:lnTo>
                  <a:pt x="12" y="34"/>
                </a:lnTo>
                <a:lnTo>
                  <a:pt x="10" y="32"/>
                </a:lnTo>
                <a:lnTo>
                  <a:pt x="10" y="32"/>
                </a:lnTo>
                <a:lnTo>
                  <a:pt x="8" y="30"/>
                </a:lnTo>
                <a:lnTo>
                  <a:pt x="6" y="28"/>
                </a:lnTo>
                <a:lnTo>
                  <a:pt x="4" y="24"/>
                </a:lnTo>
                <a:lnTo>
                  <a:pt x="4" y="22"/>
                </a:lnTo>
                <a:lnTo>
                  <a:pt x="2" y="18"/>
                </a:lnTo>
                <a:lnTo>
                  <a:pt x="2" y="16"/>
                </a:lnTo>
                <a:lnTo>
                  <a:pt x="0" y="14"/>
                </a:lnTo>
                <a:lnTo>
                  <a:pt x="0" y="14"/>
                </a:lnTo>
                <a:lnTo>
                  <a:pt x="0" y="12"/>
                </a:lnTo>
                <a:lnTo>
                  <a:pt x="0" y="12"/>
                </a:lnTo>
                <a:lnTo>
                  <a:pt x="0" y="10"/>
                </a:lnTo>
                <a:lnTo>
                  <a:pt x="2" y="10"/>
                </a:lnTo>
                <a:lnTo>
                  <a:pt x="2" y="8"/>
                </a:lnTo>
                <a:lnTo>
                  <a:pt x="4" y="6"/>
                </a:lnTo>
                <a:lnTo>
                  <a:pt x="6" y="6"/>
                </a:lnTo>
                <a:lnTo>
                  <a:pt x="8" y="4"/>
                </a:lnTo>
                <a:lnTo>
                  <a:pt x="10" y="4"/>
                </a:lnTo>
                <a:lnTo>
                  <a:pt x="14" y="2"/>
                </a:lnTo>
                <a:lnTo>
                  <a:pt x="16" y="2"/>
                </a:lnTo>
                <a:lnTo>
                  <a:pt x="20" y="0"/>
                </a:lnTo>
                <a:lnTo>
                  <a:pt x="24" y="0"/>
                </a:lnTo>
                <a:lnTo>
                  <a:pt x="26" y="0"/>
                </a:lnTo>
                <a:lnTo>
                  <a:pt x="34" y="0"/>
                </a:lnTo>
                <a:lnTo>
                  <a:pt x="36" y="0"/>
                </a:lnTo>
                <a:lnTo>
                  <a:pt x="40" y="4"/>
                </a:lnTo>
                <a:lnTo>
                  <a:pt x="44" y="8"/>
                </a:lnTo>
                <a:lnTo>
                  <a:pt x="46" y="10"/>
                </a:lnTo>
                <a:lnTo>
                  <a:pt x="46" y="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8" name="Freeform 351"/>
          <p:cNvSpPr>
            <a:spLocks/>
          </p:cNvSpPr>
          <p:nvPr/>
        </p:nvSpPr>
        <p:spPr bwMode="auto">
          <a:xfrm>
            <a:off x="4719551" y="3267479"/>
            <a:ext cx="93532" cy="124709"/>
          </a:xfrm>
          <a:custGeom>
            <a:avLst/>
            <a:gdLst>
              <a:gd name="T0" fmla="*/ 20 w 54"/>
              <a:gd name="T1" fmla="*/ 2 h 72"/>
              <a:gd name="T2" fmla="*/ 18 w 54"/>
              <a:gd name="T3" fmla="*/ 2 h 72"/>
              <a:gd name="T4" fmla="*/ 14 w 54"/>
              <a:gd name="T5" fmla="*/ 2 h 72"/>
              <a:gd name="T6" fmla="*/ 12 w 54"/>
              <a:gd name="T7" fmla="*/ 4 h 72"/>
              <a:gd name="T8" fmla="*/ 10 w 54"/>
              <a:gd name="T9" fmla="*/ 4 h 72"/>
              <a:gd name="T10" fmla="*/ 4 w 54"/>
              <a:gd name="T11" fmla="*/ 8 h 72"/>
              <a:gd name="T12" fmla="*/ 2 w 54"/>
              <a:gd name="T13" fmla="*/ 8 h 72"/>
              <a:gd name="T14" fmla="*/ 2 w 54"/>
              <a:gd name="T15" fmla="*/ 12 h 72"/>
              <a:gd name="T16" fmla="*/ 4 w 54"/>
              <a:gd name="T17" fmla="*/ 16 h 72"/>
              <a:gd name="T18" fmla="*/ 8 w 54"/>
              <a:gd name="T19" fmla="*/ 24 h 72"/>
              <a:gd name="T20" fmla="*/ 10 w 54"/>
              <a:gd name="T21" fmla="*/ 30 h 72"/>
              <a:gd name="T22" fmla="*/ 12 w 54"/>
              <a:gd name="T23" fmla="*/ 34 h 72"/>
              <a:gd name="T24" fmla="*/ 12 w 54"/>
              <a:gd name="T25" fmla="*/ 38 h 72"/>
              <a:gd name="T26" fmla="*/ 12 w 54"/>
              <a:gd name="T27" fmla="*/ 40 h 72"/>
              <a:gd name="T28" fmla="*/ 10 w 54"/>
              <a:gd name="T29" fmla="*/ 46 h 72"/>
              <a:gd name="T30" fmla="*/ 14 w 54"/>
              <a:gd name="T31" fmla="*/ 48 h 72"/>
              <a:gd name="T32" fmla="*/ 18 w 54"/>
              <a:gd name="T33" fmla="*/ 48 h 72"/>
              <a:gd name="T34" fmla="*/ 20 w 54"/>
              <a:gd name="T35" fmla="*/ 50 h 72"/>
              <a:gd name="T36" fmla="*/ 22 w 54"/>
              <a:gd name="T37" fmla="*/ 52 h 72"/>
              <a:gd name="T38" fmla="*/ 24 w 54"/>
              <a:gd name="T39" fmla="*/ 54 h 72"/>
              <a:gd name="T40" fmla="*/ 30 w 54"/>
              <a:gd name="T41" fmla="*/ 56 h 72"/>
              <a:gd name="T42" fmla="*/ 32 w 54"/>
              <a:gd name="T43" fmla="*/ 60 h 72"/>
              <a:gd name="T44" fmla="*/ 34 w 54"/>
              <a:gd name="T45" fmla="*/ 60 h 72"/>
              <a:gd name="T46" fmla="*/ 36 w 54"/>
              <a:gd name="T47" fmla="*/ 64 h 72"/>
              <a:gd name="T48" fmla="*/ 38 w 54"/>
              <a:gd name="T49" fmla="*/ 68 h 72"/>
              <a:gd name="T50" fmla="*/ 38 w 54"/>
              <a:gd name="T51" fmla="*/ 70 h 72"/>
              <a:gd name="T52" fmla="*/ 42 w 54"/>
              <a:gd name="T53" fmla="*/ 70 h 72"/>
              <a:gd name="T54" fmla="*/ 46 w 54"/>
              <a:gd name="T55" fmla="*/ 68 h 72"/>
              <a:gd name="T56" fmla="*/ 48 w 54"/>
              <a:gd name="T57" fmla="*/ 66 h 72"/>
              <a:gd name="T58" fmla="*/ 52 w 54"/>
              <a:gd name="T59" fmla="*/ 66 h 72"/>
              <a:gd name="T60" fmla="*/ 52 w 54"/>
              <a:gd name="T61" fmla="*/ 58 h 72"/>
              <a:gd name="T62" fmla="*/ 52 w 54"/>
              <a:gd name="T63" fmla="*/ 54 h 72"/>
              <a:gd name="T64" fmla="*/ 50 w 54"/>
              <a:gd name="T65" fmla="*/ 52 h 72"/>
              <a:gd name="T66" fmla="*/ 46 w 54"/>
              <a:gd name="T67" fmla="*/ 44 h 72"/>
              <a:gd name="T68" fmla="*/ 44 w 54"/>
              <a:gd name="T69" fmla="*/ 40 h 72"/>
              <a:gd name="T70" fmla="*/ 42 w 54"/>
              <a:gd name="T71" fmla="*/ 36 h 72"/>
              <a:gd name="T72" fmla="*/ 42 w 54"/>
              <a:gd name="T73" fmla="*/ 34 h 72"/>
              <a:gd name="T74" fmla="*/ 42 w 54"/>
              <a:gd name="T75" fmla="*/ 32 h 72"/>
              <a:gd name="T76" fmla="*/ 44 w 54"/>
              <a:gd name="T77" fmla="*/ 30 h 72"/>
              <a:gd name="T78" fmla="*/ 48 w 54"/>
              <a:gd name="T79" fmla="*/ 26 h 72"/>
              <a:gd name="T80" fmla="*/ 54 w 54"/>
              <a:gd name="T81" fmla="*/ 22 h 72"/>
              <a:gd name="T82" fmla="*/ 52 w 54"/>
              <a:gd name="T83" fmla="*/ 18 h 72"/>
              <a:gd name="T84" fmla="*/ 46 w 54"/>
              <a:gd name="T85" fmla="*/ 14 h 72"/>
              <a:gd name="T86" fmla="*/ 40 w 54"/>
              <a:gd name="T87" fmla="*/ 10 h 72"/>
              <a:gd name="T88" fmla="*/ 22 w 54"/>
              <a:gd name="T89" fmla="*/ 0 h 72"/>
              <a:gd name="T90" fmla="*/ 20 w 54"/>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72">
                <a:moveTo>
                  <a:pt x="20" y="2"/>
                </a:moveTo>
                <a:lnTo>
                  <a:pt x="20" y="2"/>
                </a:lnTo>
                <a:lnTo>
                  <a:pt x="20" y="2"/>
                </a:lnTo>
                <a:lnTo>
                  <a:pt x="18" y="2"/>
                </a:lnTo>
                <a:lnTo>
                  <a:pt x="16" y="2"/>
                </a:lnTo>
                <a:lnTo>
                  <a:pt x="14" y="2"/>
                </a:lnTo>
                <a:lnTo>
                  <a:pt x="12" y="2"/>
                </a:lnTo>
                <a:lnTo>
                  <a:pt x="12" y="4"/>
                </a:lnTo>
                <a:lnTo>
                  <a:pt x="10" y="4"/>
                </a:lnTo>
                <a:lnTo>
                  <a:pt x="10" y="4"/>
                </a:lnTo>
                <a:lnTo>
                  <a:pt x="6" y="6"/>
                </a:lnTo>
                <a:lnTo>
                  <a:pt x="4" y="8"/>
                </a:lnTo>
                <a:lnTo>
                  <a:pt x="2" y="8"/>
                </a:lnTo>
                <a:lnTo>
                  <a:pt x="2" y="8"/>
                </a:lnTo>
                <a:lnTo>
                  <a:pt x="0" y="10"/>
                </a:lnTo>
                <a:lnTo>
                  <a:pt x="2" y="12"/>
                </a:lnTo>
                <a:lnTo>
                  <a:pt x="4" y="14"/>
                </a:lnTo>
                <a:lnTo>
                  <a:pt x="4" y="16"/>
                </a:lnTo>
                <a:lnTo>
                  <a:pt x="6" y="20"/>
                </a:lnTo>
                <a:lnTo>
                  <a:pt x="8" y="24"/>
                </a:lnTo>
                <a:lnTo>
                  <a:pt x="10" y="26"/>
                </a:lnTo>
                <a:lnTo>
                  <a:pt x="10" y="30"/>
                </a:lnTo>
                <a:lnTo>
                  <a:pt x="12" y="32"/>
                </a:lnTo>
                <a:lnTo>
                  <a:pt x="12" y="34"/>
                </a:lnTo>
                <a:lnTo>
                  <a:pt x="12" y="38"/>
                </a:lnTo>
                <a:lnTo>
                  <a:pt x="12" y="38"/>
                </a:lnTo>
                <a:lnTo>
                  <a:pt x="12" y="38"/>
                </a:lnTo>
                <a:lnTo>
                  <a:pt x="12" y="40"/>
                </a:lnTo>
                <a:lnTo>
                  <a:pt x="10" y="44"/>
                </a:lnTo>
                <a:lnTo>
                  <a:pt x="10" y="46"/>
                </a:lnTo>
                <a:lnTo>
                  <a:pt x="10" y="48"/>
                </a:lnTo>
                <a:lnTo>
                  <a:pt x="14" y="48"/>
                </a:lnTo>
                <a:lnTo>
                  <a:pt x="16" y="48"/>
                </a:lnTo>
                <a:lnTo>
                  <a:pt x="18" y="48"/>
                </a:lnTo>
                <a:lnTo>
                  <a:pt x="20" y="50"/>
                </a:lnTo>
                <a:lnTo>
                  <a:pt x="20" y="50"/>
                </a:lnTo>
                <a:lnTo>
                  <a:pt x="20" y="50"/>
                </a:lnTo>
                <a:lnTo>
                  <a:pt x="22" y="52"/>
                </a:lnTo>
                <a:lnTo>
                  <a:pt x="22" y="54"/>
                </a:lnTo>
                <a:lnTo>
                  <a:pt x="24" y="54"/>
                </a:lnTo>
                <a:lnTo>
                  <a:pt x="28" y="56"/>
                </a:lnTo>
                <a:lnTo>
                  <a:pt x="30" y="56"/>
                </a:lnTo>
                <a:lnTo>
                  <a:pt x="30" y="58"/>
                </a:lnTo>
                <a:lnTo>
                  <a:pt x="32" y="60"/>
                </a:lnTo>
                <a:lnTo>
                  <a:pt x="34" y="60"/>
                </a:lnTo>
                <a:lnTo>
                  <a:pt x="34" y="60"/>
                </a:lnTo>
                <a:lnTo>
                  <a:pt x="34" y="62"/>
                </a:lnTo>
                <a:lnTo>
                  <a:pt x="36" y="64"/>
                </a:lnTo>
                <a:lnTo>
                  <a:pt x="36" y="68"/>
                </a:lnTo>
                <a:lnTo>
                  <a:pt x="38" y="68"/>
                </a:lnTo>
                <a:lnTo>
                  <a:pt x="38" y="70"/>
                </a:lnTo>
                <a:lnTo>
                  <a:pt x="38" y="70"/>
                </a:lnTo>
                <a:lnTo>
                  <a:pt x="40" y="72"/>
                </a:lnTo>
                <a:lnTo>
                  <a:pt x="42" y="70"/>
                </a:lnTo>
                <a:lnTo>
                  <a:pt x="44" y="68"/>
                </a:lnTo>
                <a:lnTo>
                  <a:pt x="46" y="68"/>
                </a:lnTo>
                <a:lnTo>
                  <a:pt x="48" y="66"/>
                </a:lnTo>
                <a:lnTo>
                  <a:pt x="48" y="66"/>
                </a:lnTo>
                <a:lnTo>
                  <a:pt x="50" y="66"/>
                </a:lnTo>
                <a:lnTo>
                  <a:pt x="52" y="66"/>
                </a:lnTo>
                <a:lnTo>
                  <a:pt x="52" y="62"/>
                </a:lnTo>
                <a:lnTo>
                  <a:pt x="52" y="58"/>
                </a:lnTo>
                <a:lnTo>
                  <a:pt x="52" y="56"/>
                </a:lnTo>
                <a:lnTo>
                  <a:pt x="52" y="54"/>
                </a:lnTo>
                <a:lnTo>
                  <a:pt x="50" y="54"/>
                </a:lnTo>
                <a:lnTo>
                  <a:pt x="50" y="52"/>
                </a:lnTo>
                <a:lnTo>
                  <a:pt x="48" y="48"/>
                </a:lnTo>
                <a:lnTo>
                  <a:pt x="46" y="44"/>
                </a:lnTo>
                <a:lnTo>
                  <a:pt x="44" y="42"/>
                </a:lnTo>
                <a:lnTo>
                  <a:pt x="44" y="40"/>
                </a:lnTo>
                <a:lnTo>
                  <a:pt x="42" y="38"/>
                </a:lnTo>
                <a:lnTo>
                  <a:pt x="42" y="36"/>
                </a:lnTo>
                <a:lnTo>
                  <a:pt x="42" y="36"/>
                </a:lnTo>
                <a:lnTo>
                  <a:pt x="42" y="34"/>
                </a:lnTo>
                <a:lnTo>
                  <a:pt x="42" y="32"/>
                </a:lnTo>
                <a:lnTo>
                  <a:pt x="42" y="32"/>
                </a:lnTo>
                <a:lnTo>
                  <a:pt x="42" y="32"/>
                </a:lnTo>
                <a:lnTo>
                  <a:pt x="44" y="30"/>
                </a:lnTo>
                <a:lnTo>
                  <a:pt x="44" y="28"/>
                </a:lnTo>
                <a:lnTo>
                  <a:pt x="48" y="26"/>
                </a:lnTo>
                <a:lnTo>
                  <a:pt x="50" y="26"/>
                </a:lnTo>
                <a:lnTo>
                  <a:pt x="54" y="22"/>
                </a:lnTo>
                <a:lnTo>
                  <a:pt x="54" y="22"/>
                </a:lnTo>
                <a:lnTo>
                  <a:pt x="52" y="18"/>
                </a:lnTo>
                <a:lnTo>
                  <a:pt x="48" y="16"/>
                </a:lnTo>
                <a:lnTo>
                  <a:pt x="46" y="14"/>
                </a:lnTo>
                <a:lnTo>
                  <a:pt x="44" y="12"/>
                </a:lnTo>
                <a:lnTo>
                  <a:pt x="40" y="10"/>
                </a:lnTo>
                <a:lnTo>
                  <a:pt x="32" y="8"/>
                </a:lnTo>
                <a:lnTo>
                  <a:pt x="22" y="0"/>
                </a:lnTo>
                <a:lnTo>
                  <a:pt x="22" y="2"/>
                </a:lnTo>
                <a:lnTo>
                  <a:pt x="20" y="2"/>
                </a:lnTo>
                <a:lnTo>
                  <a:pt x="2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69" name="Freeform 352"/>
          <p:cNvSpPr>
            <a:spLocks/>
          </p:cNvSpPr>
          <p:nvPr/>
        </p:nvSpPr>
        <p:spPr bwMode="auto">
          <a:xfrm>
            <a:off x="4719551" y="3267479"/>
            <a:ext cx="93532" cy="124709"/>
          </a:xfrm>
          <a:custGeom>
            <a:avLst/>
            <a:gdLst>
              <a:gd name="T0" fmla="*/ 20 w 54"/>
              <a:gd name="T1" fmla="*/ 2 h 72"/>
              <a:gd name="T2" fmla="*/ 18 w 54"/>
              <a:gd name="T3" fmla="*/ 2 h 72"/>
              <a:gd name="T4" fmla="*/ 14 w 54"/>
              <a:gd name="T5" fmla="*/ 2 h 72"/>
              <a:gd name="T6" fmla="*/ 12 w 54"/>
              <a:gd name="T7" fmla="*/ 4 h 72"/>
              <a:gd name="T8" fmla="*/ 10 w 54"/>
              <a:gd name="T9" fmla="*/ 4 h 72"/>
              <a:gd name="T10" fmla="*/ 4 w 54"/>
              <a:gd name="T11" fmla="*/ 8 h 72"/>
              <a:gd name="T12" fmla="*/ 2 w 54"/>
              <a:gd name="T13" fmla="*/ 8 h 72"/>
              <a:gd name="T14" fmla="*/ 2 w 54"/>
              <a:gd name="T15" fmla="*/ 12 h 72"/>
              <a:gd name="T16" fmla="*/ 4 w 54"/>
              <a:gd name="T17" fmla="*/ 16 h 72"/>
              <a:gd name="T18" fmla="*/ 8 w 54"/>
              <a:gd name="T19" fmla="*/ 24 h 72"/>
              <a:gd name="T20" fmla="*/ 10 w 54"/>
              <a:gd name="T21" fmla="*/ 30 h 72"/>
              <a:gd name="T22" fmla="*/ 12 w 54"/>
              <a:gd name="T23" fmla="*/ 34 h 72"/>
              <a:gd name="T24" fmla="*/ 12 w 54"/>
              <a:gd name="T25" fmla="*/ 38 h 72"/>
              <a:gd name="T26" fmla="*/ 12 w 54"/>
              <a:gd name="T27" fmla="*/ 40 h 72"/>
              <a:gd name="T28" fmla="*/ 10 w 54"/>
              <a:gd name="T29" fmla="*/ 46 h 72"/>
              <a:gd name="T30" fmla="*/ 14 w 54"/>
              <a:gd name="T31" fmla="*/ 48 h 72"/>
              <a:gd name="T32" fmla="*/ 18 w 54"/>
              <a:gd name="T33" fmla="*/ 48 h 72"/>
              <a:gd name="T34" fmla="*/ 20 w 54"/>
              <a:gd name="T35" fmla="*/ 50 h 72"/>
              <a:gd name="T36" fmla="*/ 22 w 54"/>
              <a:gd name="T37" fmla="*/ 52 h 72"/>
              <a:gd name="T38" fmla="*/ 24 w 54"/>
              <a:gd name="T39" fmla="*/ 54 h 72"/>
              <a:gd name="T40" fmla="*/ 30 w 54"/>
              <a:gd name="T41" fmla="*/ 56 h 72"/>
              <a:gd name="T42" fmla="*/ 32 w 54"/>
              <a:gd name="T43" fmla="*/ 60 h 72"/>
              <a:gd name="T44" fmla="*/ 34 w 54"/>
              <a:gd name="T45" fmla="*/ 60 h 72"/>
              <a:gd name="T46" fmla="*/ 36 w 54"/>
              <a:gd name="T47" fmla="*/ 64 h 72"/>
              <a:gd name="T48" fmla="*/ 38 w 54"/>
              <a:gd name="T49" fmla="*/ 68 h 72"/>
              <a:gd name="T50" fmla="*/ 38 w 54"/>
              <a:gd name="T51" fmla="*/ 70 h 72"/>
              <a:gd name="T52" fmla="*/ 42 w 54"/>
              <a:gd name="T53" fmla="*/ 70 h 72"/>
              <a:gd name="T54" fmla="*/ 46 w 54"/>
              <a:gd name="T55" fmla="*/ 68 h 72"/>
              <a:gd name="T56" fmla="*/ 48 w 54"/>
              <a:gd name="T57" fmla="*/ 66 h 72"/>
              <a:gd name="T58" fmla="*/ 52 w 54"/>
              <a:gd name="T59" fmla="*/ 66 h 72"/>
              <a:gd name="T60" fmla="*/ 52 w 54"/>
              <a:gd name="T61" fmla="*/ 58 h 72"/>
              <a:gd name="T62" fmla="*/ 52 w 54"/>
              <a:gd name="T63" fmla="*/ 54 h 72"/>
              <a:gd name="T64" fmla="*/ 50 w 54"/>
              <a:gd name="T65" fmla="*/ 52 h 72"/>
              <a:gd name="T66" fmla="*/ 46 w 54"/>
              <a:gd name="T67" fmla="*/ 44 h 72"/>
              <a:gd name="T68" fmla="*/ 44 w 54"/>
              <a:gd name="T69" fmla="*/ 40 h 72"/>
              <a:gd name="T70" fmla="*/ 42 w 54"/>
              <a:gd name="T71" fmla="*/ 36 h 72"/>
              <a:gd name="T72" fmla="*/ 42 w 54"/>
              <a:gd name="T73" fmla="*/ 34 h 72"/>
              <a:gd name="T74" fmla="*/ 42 w 54"/>
              <a:gd name="T75" fmla="*/ 32 h 72"/>
              <a:gd name="T76" fmla="*/ 44 w 54"/>
              <a:gd name="T77" fmla="*/ 30 h 72"/>
              <a:gd name="T78" fmla="*/ 48 w 54"/>
              <a:gd name="T79" fmla="*/ 26 h 72"/>
              <a:gd name="T80" fmla="*/ 54 w 54"/>
              <a:gd name="T81" fmla="*/ 22 h 72"/>
              <a:gd name="T82" fmla="*/ 52 w 54"/>
              <a:gd name="T83" fmla="*/ 18 h 72"/>
              <a:gd name="T84" fmla="*/ 46 w 54"/>
              <a:gd name="T85" fmla="*/ 14 h 72"/>
              <a:gd name="T86" fmla="*/ 40 w 54"/>
              <a:gd name="T87" fmla="*/ 10 h 72"/>
              <a:gd name="T88" fmla="*/ 22 w 54"/>
              <a:gd name="T89" fmla="*/ 0 h 72"/>
              <a:gd name="T90" fmla="*/ 20 w 54"/>
              <a:gd name="T9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72">
                <a:moveTo>
                  <a:pt x="20" y="2"/>
                </a:moveTo>
                <a:lnTo>
                  <a:pt x="20" y="2"/>
                </a:lnTo>
                <a:lnTo>
                  <a:pt x="20" y="2"/>
                </a:lnTo>
                <a:lnTo>
                  <a:pt x="18" y="2"/>
                </a:lnTo>
                <a:lnTo>
                  <a:pt x="16" y="2"/>
                </a:lnTo>
                <a:lnTo>
                  <a:pt x="14" y="2"/>
                </a:lnTo>
                <a:lnTo>
                  <a:pt x="12" y="2"/>
                </a:lnTo>
                <a:lnTo>
                  <a:pt x="12" y="4"/>
                </a:lnTo>
                <a:lnTo>
                  <a:pt x="10" y="4"/>
                </a:lnTo>
                <a:lnTo>
                  <a:pt x="10" y="4"/>
                </a:lnTo>
                <a:lnTo>
                  <a:pt x="6" y="6"/>
                </a:lnTo>
                <a:lnTo>
                  <a:pt x="4" y="8"/>
                </a:lnTo>
                <a:lnTo>
                  <a:pt x="2" y="8"/>
                </a:lnTo>
                <a:lnTo>
                  <a:pt x="2" y="8"/>
                </a:lnTo>
                <a:lnTo>
                  <a:pt x="0" y="10"/>
                </a:lnTo>
                <a:lnTo>
                  <a:pt x="2" y="12"/>
                </a:lnTo>
                <a:lnTo>
                  <a:pt x="4" y="14"/>
                </a:lnTo>
                <a:lnTo>
                  <a:pt x="4" y="16"/>
                </a:lnTo>
                <a:lnTo>
                  <a:pt x="6" y="20"/>
                </a:lnTo>
                <a:lnTo>
                  <a:pt x="8" y="24"/>
                </a:lnTo>
                <a:lnTo>
                  <a:pt x="10" y="26"/>
                </a:lnTo>
                <a:lnTo>
                  <a:pt x="10" y="30"/>
                </a:lnTo>
                <a:lnTo>
                  <a:pt x="12" y="32"/>
                </a:lnTo>
                <a:lnTo>
                  <a:pt x="12" y="34"/>
                </a:lnTo>
                <a:lnTo>
                  <a:pt x="12" y="38"/>
                </a:lnTo>
                <a:lnTo>
                  <a:pt x="12" y="38"/>
                </a:lnTo>
                <a:lnTo>
                  <a:pt x="12" y="38"/>
                </a:lnTo>
                <a:lnTo>
                  <a:pt x="12" y="40"/>
                </a:lnTo>
                <a:lnTo>
                  <a:pt x="10" y="44"/>
                </a:lnTo>
                <a:lnTo>
                  <a:pt x="10" y="46"/>
                </a:lnTo>
                <a:lnTo>
                  <a:pt x="10" y="48"/>
                </a:lnTo>
                <a:lnTo>
                  <a:pt x="14" y="48"/>
                </a:lnTo>
                <a:lnTo>
                  <a:pt x="16" y="48"/>
                </a:lnTo>
                <a:lnTo>
                  <a:pt x="18" y="48"/>
                </a:lnTo>
                <a:lnTo>
                  <a:pt x="20" y="50"/>
                </a:lnTo>
                <a:lnTo>
                  <a:pt x="20" y="50"/>
                </a:lnTo>
                <a:lnTo>
                  <a:pt x="20" y="50"/>
                </a:lnTo>
                <a:lnTo>
                  <a:pt x="22" y="52"/>
                </a:lnTo>
                <a:lnTo>
                  <a:pt x="22" y="54"/>
                </a:lnTo>
                <a:lnTo>
                  <a:pt x="24" y="54"/>
                </a:lnTo>
                <a:lnTo>
                  <a:pt x="28" y="56"/>
                </a:lnTo>
                <a:lnTo>
                  <a:pt x="30" y="56"/>
                </a:lnTo>
                <a:lnTo>
                  <a:pt x="30" y="58"/>
                </a:lnTo>
                <a:lnTo>
                  <a:pt x="32" y="60"/>
                </a:lnTo>
                <a:lnTo>
                  <a:pt x="34" y="60"/>
                </a:lnTo>
                <a:lnTo>
                  <a:pt x="34" y="60"/>
                </a:lnTo>
                <a:lnTo>
                  <a:pt x="34" y="62"/>
                </a:lnTo>
                <a:lnTo>
                  <a:pt x="36" y="64"/>
                </a:lnTo>
                <a:lnTo>
                  <a:pt x="36" y="68"/>
                </a:lnTo>
                <a:lnTo>
                  <a:pt x="38" y="68"/>
                </a:lnTo>
                <a:lnTo>
                  <a:pt x="38" y="70"/>
                </a:lnTo>
                <a:lnTo>
                  <a:pt x="38" y="70"/>
                </a:lnTo>
                <a:lnTo>
                  <a:pt x="40" y="72"/>
                </a:lnTo>
                <a:lnTo>
                  <a:pt x="42" y="70"/>
                </a:lnTo>
                <a:lnTo>
                  <a:pt x="44" y="68"/>
                </a:lnTo>
                <a:lnTo>
                  <a:pt x="46" y="68"/>
                </a:lnTo>
                <a:lnTo>
                  <a:pt x="48" y="66"/>
                </a:lnTo>
                <a:lnTo>
                  <a:pt x="48" y="66"/>
                </a:lnTo>
                <a:lnTo>
                  <a:pt x="50" y="66"/>
                </a:lnTo>
                <a:lnTo>
                  <a:pt x="52" y="66"/>
                </a:lnTo>
                <a:lnTo>
                  <a:pt x="52" y="62"/>
                </a:lnTo>
                <a:lnTo>
                  <a:pt x="52" y="58"/>
                </a:lnTo>
                <a:lnTo>
                  <a:pt x="52" y="56"/>
                </a:lnTo>
                <a:lnTo>
                  <a:pt x="52" y="54"/>
                </a:lnTo>
                <a:lnTo>
                  <a:pt x="50" y="54"/>
                </a:lnTo>
                <a:lnTo>
                  <a:pt x="50" y="52"/>
                </a:lnTo>
                <a:lnTo>
                  <a:pt x="48" y="48"/>
                </a:lnTo>
                <a:lnTo>
                  <a:pt x="46" y="44"/>
                </a:lnTo>
                <a:lnTo>
                  <a:pt x="44" y="42"/>
                </a:lnTo>
                <a:lnTo>
                  <a:pt x="44" y="40"/>
                </a:lnTo>
                <a:lnTo>
                  <a:pt x="42" y="38"/>
                </a:lnTo>
                <a:lnTo>
                  <a:pt x="42" y="36"/>
                </a:lnTo>
                <a:lnTo>
                  <a:pt x="42" y="36"/>
                </a:lnTo>
                <a:lnTo>
                  <a:pt x="42" y="34"/>
                </a:lnTo>
                <a:lnTo>
                  <a:pt x="42" y="32"/>
                </a:lnTo>
                <a:lnTo>
                  <a:pt x="42" y="32"/>
                </a:lnTo>
                <a:lnTo>
                  <a:pt x="42" y="32"/>
                </a:lnTo>
                <a:lnTo>
                  <a:pt x="44" y="30"/>
                </a:lnTo>
                <a:lnTo>
                  <a:pt x="44" y="28"/>
                </a:lnTo>
                <a:lnTo>
                  <a:pt x="48" y="26"/>
                </a:lnTo>
                <a:lnTo>
                  <a:pt x="50" y="26"/>
                </a:lnTo>
                <a:lnTo>
                  <a:pt x="54" y="22"/>
                </a:lnTo>
                <a:lnTo>
                  <a:pt x="54" y="22"/>
                </a:lnTo>
                <a:lnTo>
                  <a:pt x="52" y="18"/>
                </a:lnTo>
                <a:lnTo>
                  <a:pt x="48" y="16"/>
                </a:lnTo>
                <a:lnTo>
                  <a:pt x="46" y="14"/>
                </a:lnTo>
                <a:lnTo>
                  <a:pt x="44" y="12"/>
                </a:lnTo>
                <a:lnTo>
                  <a:pt x="40" y="10"/>
                </a:lnTo>
                <a:lnTo>
                  <a:pt x="32" y="8"/>
                </a:lnTo>
                <a:lnTo>
                  <a:pt x="22" y="0"/>
                </a:lnTo>
                <a:lnTo>
                  <a:pt x="22" y="2"/>
                </a:lnTo>
                <a:lnTo>
                  <a:pt x="20" y="2"/>
                </a:lnTo>
                <a:lnTo>
                  <a:pt x="2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0" name="Freeform 353"/>
          <p:cNvSpPr>
            <a:spLocks/>
          </p:cNvSpPr>
          <p:nvPr/>
        </p:nvSpPr>
        <p:spPr bwMode="auto">
          <a:xfrm>
            <a:off x="4709159" y="3239766"/>
            <a:ext cx="48498" cy="45034"/>
          </a:xfrm>
          <a:custGeom>
            <a:avLst/>
            <a:gdLst>
              <a:gd name="T0" fmla="*/ 26 w 28"/>
              <a:gd name="T1" fmla="*/ 20 h 26"/>
              <a:gd name="T2" fmla="*/ 26 w 28"/>
              <a:gd name="T3" fmla="*/ 20 h 26"/>
              <a:gd name="T4" fmla="*/ 26 w 28"/>
              <a:gd name="T5" fmla="*/ 20 h 26"/>
              <a:gd name="T6" fmla="*/ 24 w 28"/>
              <a:gd name="T7" fmla="*/ 20 h 26"/>
              <a:gd name="T8" fmla="*/ 22 w 28"/>
              <a:gd name="T9" fmla="*/ 20 h 26"/>
              <a:gd name="T10" fmla="*/ 20 w 28"/>
              <a:gd name="T11" fmla="*/ 20 h 26"/>
              <a:gd name="T12" fmla="*/ 18 w 28"/>
              <a:gd name="T13" fmla="*/ 20 h 26"/>
              <a:gd name="T14" fmla="*/ 18 w 28"/>
              <a:gd name="T15" fmla="*/ 20 h 26"/>
              <a:gd name="T16" fmla="*/ 16 w 28"/>
              <a:gd name="T17" fmla="*/ 20 h 26"/>
              <a:gd name="T18" fmla="*/ 16 w 28"/>
              <a:gd name="T19" fmla="*/ 22 h 26"/>
              <a:gd name="T20" fmla="*/ 12 w 28"/>
              <a:gd name="T21" fmla="*/ 22 h 26"/>
              <a:gd name="T22" fmla="*/ 10 w 28"/>
              <a:gd name="T23" fmla="*/ 24 h 26"/>
              <a:gd name="T24" fmla="*/ 8 w 28"/>
              <a:gd name="T25" fmla="*/ 26 h 26"/>
              <a:gd name="T26" fmla="*/ 6 w 28"/>
              <a:gd name="T27" fmla="*/ 26 h 26"/>
              <a:gd name="T28" fmla="*/ 6 w 28"/>
              <a:gd name="T29" fmla="*/ 26 h 26"/>
              <a:gd name="T30" fmla="*/ 0 w 28"/>
              <a:gd name="T31" fmla="*/ 20 h 26"/>
              <a:gd name="T32" fmla="*/ 0 w 28"/>
              <a:gd name="T33" fmla="*/ 8 h 26"/>
              <a:gd name="T34" fmla="*/ 0 w 28"/>
              <a:gd name="T35" fmla="*/ 8 h 26"/>
              <a:gd name="T36" fmla="*/ 0 w 28"/>
              <a:gd name="T37" fmla="*/ 6 h 26"/>
              <a:gd name="T38" fmla="*/ 2 w 28"/>
              <a:gd name="T39" fmla="*/ 4 h 26"/>
              <a:gd name="T40" fmla="*/ 4 w 28"/>
              <a:gd name="T41" fmla="*/ 4 h 26"/>
              <a:gd name="T42" fmla="*/ 6 w 28"/>
              <a:gd name="T43" fmla="*/ 2 h 26"/>
              <a:gd name="T44" fmla="*/ 6 w 28"/>
              <a:gd name="T45" fmla="*/ 2 h 26"/>
              <a:gd name="T46" fmla="*/ 8 w 28"/>
              <a:gd name="T47" fmla="*/ 0 h 26"/>
              <a:gd name="T48" fmla="*/ 10 w 28"/>
              <a:gd name="T49" fmla="*/ 0 h 26"/>
              <a:gd name="T50" fmla="*/ 10 w 28"/>
              <a:gd name="T51" fmla="*/ 0 h 26"/>
              <a:gd name="T52" fmla="*/ 12 w 28"/>
              <a:gd name="T53" fmla="*/ 0 h 26"/>
              <a:gd name="T54" fmla="*/ 14 w 28"/>
              <a:gd name="T55" fmla="*/ 0 h 26"/>
              <a:gd name="T56" fmla="*/ 18 w 28"/>
              <a:gd name="T57" fmla="*/ 2 h 26"/>
              <a:gd name="T58" fmla="*/ 20 w 28"/>
              <a:gd name="T59" fmla="*/ 2 h 26"/>
              <a:gd name="T60" fmla="*/ 20 w 28"/>
              <a:gd name="T61" fmla="*/ 4 h 26"/>
              <a:gd name="T62" fmla="*/ 20 w 28"/>
              <a:gd name="T63" fmla="*/ 8 h 26"/>
              <a:gd name="T64" fmla="*/ 22 w 28"/>
              <a:gd name="T65" fmla="*/ 10 h 26"/>
              <a:gd name="T66" fmla="*/ 22 w 28"/>
              <a:gd name="T67" fmla="*/ 12 h 26"/>
              <a:gd name="T68" fmla="*/ 22 w 28"/>
              <a:gd name="T69" fmla="*/ 14 h 26"/>
              <a:gd name="T70" fmla="*/ 24 w 28"/>
              <a:gd name="T71" fmla="*/ 14 h 26"/>
              <a:gd name="T72" fmla="*/ 24 w 28"/>
              <a:gd name="T73" fmla="*/ 16 h 26"/>
              <a:gd name="T74" fmla="*/ 24 w 28"/>
              <a:gd name="T75" fmla="*/ 16 h 26"/>
              <a:gd name="T76" fmla="*/ 24 w 28"/>
              <a:gd name="T77" fmla="*/ 16 h 26"/>
              <a:gd name="T78" fmla="*/ 26 w 28"/>
              <a:gd name="T79" fmla="*/ 16 h 26"/>
              <a:gd name="T80" fmla="*/ 28 w 28"/>
              <a:gd name="T81" fmla="*/ 18 h 26"/>
              <a:gd name="T82" fmla="*/ 28 w 28"/>
              <a:gd name="T83" fmla="*/ 18 h 26"/>
              <a:gd name="T84" fmla="*/ 26 w 28"/>
              <a:gd name="T85" fmla="*/ 18 h 26"/>
              <a:gd name="T86" fmla="*/ 26 w 28"/>
              <a:gd name="T8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6">
                <a:moveTo>
                  <a:pt x="26" y="20"/>
                </a:moveTo>
                <a:lnTo>
                  <a:pt x="26" y="20"/>
                </a:lnTo>
                <a:lnTo>
                  <a:pt x="26" y="20"/>
                </a:lnTo>
                <a:lnTo>
                  <a:pt x="24" y="20"/>
                </a:lnTo>
                <a:lnTo>
                  <a:pt x="22" y="20"/>
                </a:lnTo>
                <a:lnTo>
                  <a:pt x="20" y="20"/>
                </a:lnTo>
                <a:lnTo>
                  <a:pt x="18" y="20"/>
                </a:lnTo>
                <a:lnTo>
                  <a:pt x="18" y="20"/>
                </a:lnTo>
                <a:lnTo>
                  <a:pt x="16" y="20"/>
                </a:lnTo>
                <a:lnTo>
                  <a:pt x="16" y="22"/>
                </a:lnTo>
                <a:lnTo>
                  <a:pt x="12" y="22"/>
                </a:lnTo>
                <a:lnTo>
                  <a:pt x="10" y="24"/>
                </a:lnTo>
                <a:lnTo>
                  <a:pt x="8" y="26"/>
                </a:lnTo>
                <a:lnTo>
                  <a:pt x="6" y="26"/>
                </a:lnTo>
                <a:lnTo>
                  <a:pt x="6" y="26"/>
                </a:lnTo>
                <a:lnTo>
                  <a:pt x="0" y="20"/>
                </a:lnTo>
                <a:lnTo>
                  <a:pt x="0" y="8"/>
                </a:lnTo>
                <a:lnTo>
                  <a:pt x="0" y="8"/>
                </a:lnTo>
                <a:lnTo>
                  <a:pt x="0" y="6"/>
                </a:lnTo>
                <a:lnTo>
                  <a:pt x="2" y="4"/>
                </a:lnTo>
                <a:lnTo>
                  <a:pt x="4" y="4"/>
                </a:lnTo>
                <a:lnTo>
                  <a:pt x="6" y="2"/>
                </a:lnTo>
                <a:lnTo>
                  <a:pt x="6" y="2"/>
                </a:lnTo>
                <a:lnTo>
                  <a:pt x="8" y="0"/>
                </a:lnTo>
                <a:lnTo>
                  <a:pt x="10" y="0"/>
                </a:lnTo>
                <a:lnTo>
                  <a:pt x="10" y="0"/>
                </a:lnTo>
                <a:lnTo>
                  <a:pt x="12" y="0"/>
                </a:lnTo>
                <a:lnTo>
                  <a:pt x="14" y="0"/>
                </a:lnTo>
                <a:lnTo>
                  <a:pt x="18" y="2"/>
                </a:lnTo>
                <a:lnTo>
                  <a:pt x="20" y="2"/>
                </a:lnTo>
                <a:lnTo>
                  <a:pt x="20" y="4"/>
                </a:lnTo>
                <a:lnTo>
                  <a:pt x="20" y="8"/>
                </a:lnTo>
                <a:lnTo>
                  <a:pt x="22" y="10"/>
                </a:lnTo>
                <a:lnTo>
                  <a:pt x="22" y="12"/>
                </a:lnTo>
                <a:lnTo>
                  <a:pt x="22" y="14"/>
                </a:lnTo>
                <a:lnTo>
                  <a:pt x="24" y="14"/>
                </a:lnTo>
                <a:lnTo>
                  <a:pt x="24" y="16"/>
                </a:lnTo>
                <a:lnTo>
                  <a:pt x="24" y="16"/>
                </a:lnTo>
                <a:lnTo>
                  <a:pt x="24" y="16"/>
                </a:lnTo>
                <a:lnTo>
                  <a:pt x="26" y="16"/>
                </a:lnTo>
                <a:lnTo>
                  <a:pt x="28" y="18"/>
                </a:lnTo>
                <a:lnTo>
                  <a:pt x="28" y="18"/>
                </a:lnTo>
                <a:lnTo>
                  <a:pt x="26" y="18"/>
                </a:lnTo>
                <a:lnTo>
                  <a:pt x="26"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1" name="Freeform 354"/>
          <p:cNvSpPr>
            <a:spLocks/>
          </p:cNvSpPr>
          <p:nvPr/>
        </p:nvSpPr>
        <p:spPr bwMode="auto">
          <a:xfrm>
            <a:off x="4709159" y="3239766"/>
            <a:ext cx="48498" cy="45034"/>
          </a:xfrm>
          <a:custGeom>
            <a:avLst/>
            <a:gdLst>
              <a:gd name="T0" fmla="*/ 26 w 28"/>
              <a:gd name="T1" fmla="*/ 20 h 26"/>
              <a:gd name="T2" fmla="*/ 26 w 28"/>
              <a:gd name="T3" fmla="*/ 20 h 26"/>
              <a:gd name="T4" fmla="*/ 26 w 28"/>
              <a:gd name="T5" fmla="*/ 20 h 26"/>
              <a:gd name="T6" fmla="*/ 24 w 28"/>
              <a:gd name="T7" fmla="*/ 20 h 26"/>
              <a:gd name="T8" fmla="*/ 22 w 28"/>
              <a:gd name="T9" fmla="*/ 20 h 26"/>
              <a:gd name="T10" fmla="*/ 20 w 28"/>
              <a:gd name="T11" fmla="*/ 20 h 26"/>
              <a:gd name="T12" fmla="*/ 18 w 28"/>
              <a:gd name="T13" fmla="*/ 20 h 26"/>
              <a:gd name="T14" fmla="*/ 18 w 28"/>
              <a:gd name="T15" fmla="*/ 20 h 26"/>
              <a:gd name="T16" fmla="*/ 16 w 28"/>
              <a:gd name="T17" fmla="*/ 20 h 26"/>
              <a:gd name="T18" fmla="*/ 16 w 28"/>
              <a:gd name="T19" fmla="*/ 22 h 26"/>
              <a:gd name="T20" fmla="*/ 12 w 28"/>
              <a:gd name="T21" fmla="*/ 22 h 26"/>
              <a:gd name="T22" fmla="*/ 10 w 28"/>
              <a:gd name="T23" fmla="*/ 24 h 26"/>
              <a:gd name="T24" fmla="*/ 8 w 28"/>
              <a:gd name="T25" fmla="*/ 26 h 26"/>
              <a:gd name="T26" fmla="*/ 6 w 28"/>
              <a:gd name="T27" fmla="*/ 26 h 26"/>
              <a:gd name="T28" fmla="*/ 6 w 28"/>
              <a:gd name="T29" fmla="*/ 26 h 26"/>
              <a:gd name="T30" fmla="*/ 0 w 28"/>
              <a:gd name="T31" fmla="*/ 20 h 26"/>
              <a:gd name="T32" fmla="*/ 0 w 28"/>
              <a:gd name="T33" fmla="*/ 8 h 26"/>
              <a:gd name="T34" fmla="*/ 0 w 28"/>
              <a:gd name="T35" fmla="*/ 8 h 26"/>
              <a:gd name="T36" fmla="*/ 0 w 28"/>
              <a:gd name="T37" fmla="*/ 6 h 26"/>
              <a:gd name="T38" fmla="*/ 2 w 28"/>
              <a:gd name="T39" fmla="*/ 4 h 26"/>
              <a:gd name="T40" fmla="*/ 4 w 28"/>
              <a:gd name="T41" fmla="*/ 4 h 26"/>
              <a:gd name="T42" fmla="*/ 6 w 28"/>
              <a:gd name="T43" fmla="*/ 2 h 26"/>
              <a:gd name="T44" fmla="*/ 6 w 28"/>
              <a:gd name="T45" fmla="*/ 2 h 26"/>
              <a:gd name="T46" fmla="*/ 8 w 28"/>
              <a:gd name="T47" fmla="*/ 0 h 26"/>
              <a:gd name="T48" fmla="*/ 10 w 28"/>
              <a:gd name="T49" fmla="*/ 0 h 26"/>
              <a:gd name="T50" fmla="*/ 10 w 28"/>
              <a:gd name="T51" fmla="*/ 0 h 26"/>
              <a:gd name="T52" fmla="*/ 12 w 28"/>
              <a:gd name="T53" fmla="*/ 0 h 26"/>
              <a:gd name="T54" fmla="*/ 14 w 28"/>
              <a:gd name="T55" fmla="*/ 0 h 26"/>
              <a:gd name="T56" fmla="*/ 18 w 28"/>
              <a:gd name="T57" fmla="*/ 2 h 26"/>
              <a:gd name="T58" fmla="*/ 20 w 28"/>
              <a:gd name="T59" fmla="*/ 2 h 26"/>
              <a:gd name="T60" fmla="*/ 20 w 28"/>
              <a:gd name="T61" fmla="*/ 4 h 26"/>
              <a:gd name="T62" fmla="*/ 20 w 28"/>
              <a:gd name="T63" fmla="*/ 8 h 26"/>
              <a:gd name="T64" fmla="*/ 22 w 28"/>
              <a:gd name="T65" fmla="*/ 10 h 26"/>
              <a:gd name="T66" fmla="*/ 22 w 28"/>
              <a:gd name="T67" fmla="*/ 12 h 26"/>
              <a:gd name="T68" fmla="*/ 22 w 28"/>
              <a:gd name="T69" fmla="*/ 14 h 26"/>
              <a:gd name="T70" fmla="*/ 24 w 28"/>
              <a:gd name="T71" fmla="*/ 14 h 26"/>
              <a:gd name="T72" fmla="*/ 24 w 28"/>
              <a:gd name="T73" fmla="*/ 16 h 26"/>
              <a:gd name="T74" fmla="*/ 24 w 28"/>
              <a:gd name="T75" fmla="*/ 16 h 26"/>
              <a:gd name="T76" fmla="*/ 24 w 28"/>
              <a:gd name="T77" fmla="*/ 16 h 26"/>
              <a:gd name="T78" fmla="*/ 26 w 28"/>
              <a:gd name="T79" fmla="*/ 16 h 26"/>
              <a:gd name="T80" fmla="*/ 28 w 28"/>
              <a:gd name="T81" fmla="*/ 18 h 26"/>
              <a:gd name="T82" fmla="*/ 28 w 28"/>
              <a:gd name="T83" fmla="*/ 18 h 26"/>
              <a:gd name="T84" fmla="*/ 26 w 28"/>
              <a:gd name="T85" fmla="*/ 18 h 26"/>
              <a:gd name="T86" fmla="*/ 26 w 28"/>
              <a:gd name="T8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6">
                <a:moveTo>
                  <a:pt x="26" y="20"/>
                </a:moveTo>
                <a:lnTo>
                  <a:pt x="26" y="20"/>
                </a:lnTo>
                <a:lnTo>
                  <a:pt x="26" y="20"/>
                </a:lnTo>
                <a:lnTo>
                  <a:pt x="24" y="20"/>
                </a:lnTo>
                <a:lnTo>
                  <a:pt x="22" y="20"/>
                </a:lnTo>
                <a:lnTo>
                  <a:pt x="20" y="20"/>
                </a:lnTo>
                <a:lnTo>
                  <a:pt x="18" y="20"/>
                </a:lnTo>
                <a:lnTo>
                  <a:pt x="18" y="20"/>
                </a:lnTo>
                <a:lnTo>
                  <a:pt x="16" y="20"/>
                </a:lnTo>
                <a:lnTo>
                  <a:pt x="16" y="22"/>
                </a:lnTo>
                <a:lnTo>
                  <a:pt x="12" y="22"/>
                </a:lnTo>
                <a:lnTo>
                  <a:pt x="10" y="24"/>
                </a:lnTo>
                <a:lnTo>
                  <a:pt x="8" y="26"/>
                </a:lnTo>
                <a:lnTo>
                  <a:pt x="6" y="26"/>
                </a:lnTo>
                <a:lnTo>
                  <a:pt x="6" y="26"/>
                </a:lnTo>
                <a:lnTo>
                  <a:pt x="0" y="20"/>
                </a:lnTo>
                <a:lnTo>
                  <a:pt x="0" y="8"/>
                </a:lnTo>
                <a:lnTo>
                  <a:pt x="0" y="8"/>
                </a:lnTo>
                <a:lnTo>
                  <a:pt x="0" y="6"/>
                </a:lnTo>
                <a:lnTo>
                  <a:pt x="2" y="4"/>
                </a:lnTo>
                <a:lnTo>
                  <a:pt x="4" y="4"/>
                </a:lnTo>
                <a:lnTo>
                  <a:pt x="6" y="2"/>
                </a:lnTo>
                <a:lnTo>
                  <a:pt x="6" y="2"/>
                </a:lnTo>
                <a:lnTo>
                  <a:pt x="8" y="0"/>
                </a:lnTo>
                <a:lnTo>
                  <a:pt x="10" y="0"/>
                </a:lnTo>
                <a:lnTo>
                  <a:pt x="10" y="0"/>
                </a:lnTo>
                <a:lnTo>
                  <a:pt x="12" y="0"/>
                </a:lnTo>
                <a:lnTo>
                  <a:pt x="14" y="0"/>
                </a:lnTo>
                <a:lnTo>
                  <a:pt x="18" y="2"/>
                </a:lnTo>
                <a:lnTo>
                  <a:pt x="20" y="2"/>
                </a:lnTo>
                <a:lnTo>
                  <a:pt x="20" y="4"/>
                </a:lnTo>
                <a:lnTo>
                  <a:pt x="20" y="8"/>
                </a:lnTo>
                <a:lnTo>
                  <a:pt x="22" y="10"/>
                </a:lnTo>
                <a:lnTo>
                  <a:pt x="22" y="12"/>
                </a:lnTo>
                <a:lnTo>
                  <a:pt x="22" y="14"/>
                </a:lnTo>
                <a:lnTo>
                  <a:pt x="24" y="14"/>
                </a:lnTo>
                <a:lnTo>
                  <a:pt x="24" y="16"/>
                </a:lnTo>
                <a:lnTo>
                  <a:pt x="24" y="16"/>
                </a:lnTo>
                <a:lnTo>
                  <a:pt x="24" y="16"/>
                </a:lnTo>
                <a:lnTo>
                  <a:pt x="26" y="16"/>
                </a:lnTo>
                <a:lnTo>
                  <a:pt x="28" y="18"/>
                </a:lnTo>
                <a:lnTo>
                  <a:pt x="28" y="18"/>
                </a:lnTo>
                <a:lnTo>
                  <a:pt x="26" y="18"/>
                </a:lnTo>
                <a:lnTo>
                  <a:pt x="26"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2" name="Freeform 355"/>
          <p:cNvSpPr>
            <a:spLocks/>
          </p:cNvSpPr>
          <p:nvPr/>
        </p:nvSpPr>
        <p:spPr bwMode="auto">
          <a:xfrm>
            <a:off x="4729944" y="2931457"/>
            <a:ext cx="27713" cy="27713"/>
          </a:xfrm>
          <a:custGeom>
            <a:avLst/>
            <a:gdLst>
              <a:gd name="T0" fmla="*/ 0 w 16"/>
              <a:gd name="T1" fmla="*/ 10 h 16"/>
              <a:gd name="T2" fmla="*/ 16 w 16"/>
              <a:gd name="T3" fmla="*/ 16 h 16"/>
              <a:gd name="T4" fmla="*/ 16 w 16"/>
              <a:gd name="T5" fmla="*/ 12 h 16"/>
              <a:gd name="T6" fmla="*/ 16 w 16"/>
              <a:gd name="T7" fmla="*/ 10 h 16"/>
              <a:gd name="T8" fmla="*/ 16 w 16"/>
              <a:gd name="T9" fmla="*/ 10 h 16"/>
              <a:gd name="T10" fmla="*/ 16 w 16"/>
              <a:gd name="T11" fmla="*/ 8 h 16"/>
              <a:gd name="T12" fmla="*/ 14 w 16"/>
              <a:gd name="T13" fmla="*/ 8 h 16"/>
              <a:gd name="T14" fmla="*/ 14 w 16"/>
              <a:gd name="T15" fmla="*/ 6 h 16"/>
              <a:gd name="T16" fmla="*/ 12 w 16"/>
              <a:gd name="T17" fmla="*/ 4 h 16"/>
              <a:gd name="T18" fmla="*/ 10 w 16"/>
              <a:gd name="T19" fmla="*/ 4 h 16"/>
              <a:gd name="T20" fmla="*/ 8 w 16"/>
              <a:gd name="T21" fmla="*/ 2 h 16"/>
              <a:gd name="T22" fmla="*/ 6 w 16"/>
              <a:gd name="T23" fmla="*/ 0 h 16"/>
              <a:gd name="T24" fmla="*/ 0 w 16"/>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10"/>
                </a:moveTo>
                <a:lnTo>
                  <a:pt x="16" y="16"/>
                </a:lnTo>
                <a:lnTo>
                  <a:pt x="16" y="12"/>
                </a:lnTo>
                <a:lnTo>
                  <a:pt x="16" y="10"/>
                </a:lnTo>
                <a:lnTo>
                  <a:pt x="16" y="10"/>
                </a:lnTo>
                <a:lnTo>
                  <a:pt x="16" y="8"/>
                </a:lnTo>
                <a:lnTo>
                  <a:pt x="14" y="8"/>
                </a:lnTo>
                <a:lnTo>
                  <a:pt x="14" y="6"/>
                </a:lnTo>
                <a:lnTo>
                  <a:pt x="12" y="4"/>
                </a:lnTo>
                <a:lnTo>
                  <a:pt x="10" y="4"/>
                </a:lnTo>
                <a:lnTo>
                  <a:pt x="8" y="2"/>
                </a:lnTo>
                <a:lnTo>
                  <a:pt x="6" y="0"/>
                </a:lnTo>
                <a:lnTo>
                  <a:pt x="0"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3" name="Freeform 356"/>
          <p:cNvSpPr>
            <a:spLocks/>
          </p:cNvSpPr>
          <p:nvPr/>
        </p:nvSpPr>
        <p:spPr bwMode="auto">
          <a:xfrm>
            <a:off x="4729944" y="2931457"/>
            <a:ext cx="27713" cy="27713"/>
          </a:xfrm>
          <a:custGeom>
            <a:avLst/>
            <a:gdLst>
              <a:gd name="T0" fmla="*/ 0 w 16"/>
              <a:gd name="T1" fmla="*/ 10 h 16"/>
              <a:gd name="T2" fmla="*/ 16 w 16"/>
              <a:gd name="T3" fmla="*/ 16 h 16"/>
              <a:gd name="T4" fmla="*/ 16 w 16"/>
              <a:gd name="T5" fmla="*/ 12 h 16"/>
              <a:gd name="T6" fmla="*/ 16 w 16"/>
              <a:gd name="T7" fmla="*/ 10 h 16"/>
              <a:gd name="T8" fmla="*/ 16 w 16"/>
              <a:gd name="T9" fmla="*/ 10 h 16"/>
              <a:gd name="T10" fmla="*/ 16 w 16"/>
              <a:gd name="T11" fmla="*/ 8 h 16"/>
              <a:gd name="T12" fmla="*/ 14 w 16"/>
              <a:gd name="T13" fmla="*/ 8 h 16"/>
              <a:gd name="T14" fmla="*/ 14 w 16"/>
              <a:gd name="T15" fmla="*/ 6 h 16"/>
              <a:gd name="T16" fmla="*/ 12 w 16"/>
              <a:gd name="T17" fmla="*/ 4 h 16"/>
              <a:gd name="T18" fmla="*/ 10 w 16"/>
              <a:gd name="T19" fmla="*/ 4 h 16"/>
              <a:gd name="T20" fmla="*/ 8 w 16"/>
              <a:gd name="T21" fmla="*/ 2 h 16"/>
              <a:gd name="T22" fmla="*/ 6 w 16"/>
              <a:gd name="T23" fmla="*/ 0 h 16"/>
              <a:gd name="T24" fmla="*/ 0 w 16"/>
              <a:gd name="T2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10"/>
                </a:moveTo>
                <a:lnTo>
                  <a:pt x="16" y="16"/>
                </a:lnTo>
                <a:lnTo>
                  <a:pt x="16" y="12"/>
                </a:lnTo>
                <a:lnTo>
                  <a:pt x="16" y="10"/>
                </a:lnTo>
                <a:lnTo>
                  <a:pt x="16" y="10"/>
                </a:lnTo>
                <a:lnTo>
                  <a:pt x="16" y="8"/>
                </a:lnTo>
                <a:lnTo>
                  <a:pt x="14" y="8"/>
                </a:lnTo>
                <a:lnTo>
                  <a:pt x="14" y="6"/>
                </a:lnTo>
                <a:lnTo>
                  <a:pt x="12" y="4"/>
                </a:lnTo>
                <a:lnTo>
                  <a:pt x="10" y="4"/>
                </a:lnTo>
                <a:lnTo>
                  <a:pt x="8" y="2"/>
                </a:lnTo>
                <a:lnTo>
                  <a:pt x="6" y="0"/>
                </a:lnTo>
                <a:lnTo>
                  <a:pt x="0"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4" name="Freeform 357"/>
          <p:cNvSpPr>
            <a:spLocks/>
          </p:cNvSpPr>
          <p:nvPr/>
        </p:nvSpPr>
        <p:spPr bwMode="auto">
          <a:xfrm>
            <a:off x="4795762" y="3000740"/>
            <a:ext cx="401841" cy="308309"/>
          </a:xfrm>
          <a:custGeom>
            <a:avLst/>
            <a:gdLst>
              <a:gd name="T0" fmla="*/ 228 w 232"/>
              <a:gd name="T1" fmla="*/ 66 h 178"/>
              <a:gd name="T2" fmla="*/ 210 w 232"/>
              <a:gd name="T3" fmla="*/ 50 h 178"/>
              <a:gd name="T4" fmla="*/ 180 w 232"/>
              <a:gd name="T5" fmla="*/ 30 h 178"/>
              <a:gd name="T6" fmla="*/ 172 w 232"/>
              <a:gd name="T7" fmla="*/ 22 h 178"/>
              <a:gd name="T8" fmla="*/ 168 w 232"/>
              <a:gd name="T9" fmla="*/ 6 h 178"/>
              <a:gd name="T10" fmla="*/ 162 w 232"/>
              <a:gd name="T11" fmla="*/ 2 h 178"/>
              <a:gd name="T12" fmla="*/ 144 w 232"/>
              <a:gd name="T13" fmla="*/ 2 h 178"/>
              <a:gd name="T14" fmla="*/ 122 w 232"/>
              <a:gd name="T15" fmla="*/ 16 h 178"/>
              <a:gd name="T16" fmla="*/ 112 w 232"/>
              <a:gd name="T17" fmla="*/ 24 h 178"/>
              <a:gd name="T18" fmla="*/ 92 w 232"/>
              <a:gd name="T19" fmla="*/ 30 h 178"/>
              <a:gd name="T20" fmla="*/ 42 w 232"/>
              <a:gd name="T21" fmla="*/ 32 h 178"/>
              <a:gd name="T22" fmla="*/ 16 w 232"/>
              <a:gd name="T23" fmla="*/ 44 h 178"/>
              <a:gd name="T24" fmla="*/ 16 w 232"/>
              <a:gd name="T25" fmla="*/ 58 h 178"/>
              <a:gd name="T26" fmla="*/ 6 w 232"/>
              <a:gd name="T27" fmla="*/ 66 h 178"/>
              <a:gd name="T28" fmla="*/ 16 w 232"/>
              <a:gd name="T29" fmla="*/ 108 h 178"/>
              <a:gd name="T30" fmla="*/ 24 w 232"/>
              <a:gd name="T31" fmla="*/ 110 h 178"/>
              <a:gd name="T32" fmla="*/ 36 w 232"/>
              <a:gd name="T33" fmla="*/ 116 h 178"/>
              <a:gd name="T34" fmla="*/ 52 w 232"/>
              <a:gd name="T35" fmla="*/ 116 h 178"/>
              <a:gd name="T36" fmla="*/ 68 w 232"/>
              <a:gd name="T37" fmla="*/ 110 h 178"/>
              <a:gd name="T38" fmla="*/ 82 w 232"/>
              <a:gd name="T39" fmla="*/ 112 h 178"/>
              <a:gd name="T40" fmla="*/ 92 w 232"/>
              <a:gd name="T41" fmla="*/ 120 h 178"/>
              <a:gd name="T42" fmla="*/ 104 w 232"/>
              <a:gd name="T43" fmla="*/ 140 h 178"/>
              <a:gd name="T44" fmla="*/ 106 w 232"/>
              <a:gd name="T45" fmla="*/ 150 h 178"/>
              <a:gd name="T46" fmla="*/ 98 w 232"/>
              <a:gd name="T47" fmla="*/ 170 h 178"/>
              <a:gd name="T48" fmla="*/ 110 w 232"/>
              <a:gd name="T49" fmla="*/ 158 h 178"/>
              <a:gd name="T50" fmla="*/ 114 w 232"/>
              <a:gd name="T51" fmla="*/ 142 h 178"/>
              <a:gd name="T52" fmla="*/ 116 w 232"/>
              <a:gd name="T53" fmla="*/ 126 h 178"/>
              <a:gd name="T54" fmla="*/ 126 w 232"/>
              <a:gd name="T55" fmla="*/ 122 h 178"/>
              <a:gd name="T56" fmla="*/ 134 w 232"/>
              <a:gd name="T57" fmla="*/ 124 h 178"/>
              <a:gd name="T58" fmla="*/ 136 w 232"/>
              <a:gd name="T59" fmla="*/ 136 h 178"/>
              <a:gd name="T60" fmla="*/ 140 w 232"/>
              <a:gd name="T61" fmla="*/ 142 h 178"/>
              <a:gd name="T62" fmla="*/ 150 w 232"/>
              <a:gd name="T63" fmla="*/ 144 h 178"/>
              <a:gd name="T64" fmla="*/ 150 w 232"/>
              <a:gd name="T65" fmla="*/ 156 h 178"/>
              <a:gd name="T66" fmla="*/ 144 w 232"/>
              <a:gd name="T67" fmla="*/ 162 h 178"/>
              <a:gd name="T68" fmla="*/ 136 w 232"/>
              <a:gd name="T69" fmla="*/ 166 h 178"/>
              <a:gd name="T70" fmla="*/ 130 w 232"/>
              <a:gd name="T71" fmla="*/ 174 h 178"/>
              <a:gd name="T72" fmla="*/ 138 w 232"/>
              <a:gd name="T73" fmla="*/ 178 h 178"/>
              <a:gd name="T74" fmla="*/ 154 w 232"/>
              <a:gd name="T75" fmla="*/ 176 h 178"/>
              <a:gd name="T76" fmla="*/ 166 w 232"/>
              <a:gd name="T77" fmla="*/ 176 h 178"/>
              <a:gd name="T78" fmla="*/ 186 w 232"/>
              <a:gd name="T79" fmla="*/ 166 h 178"/>
              <a:gd name="T80" fmla="*/ 192 w 232"/>
              <a:gd name="T81" fmla="*/ 164 h 178"/>
              <a:gd name="T82" fmla="*/ 188 w 232"/>
              <a:gd name="T83" fmla="*/ 158 h 178"/>
              <a:gd name="T84" fmla="*/ 178 w 232"/>
              <a:gd name="T85" fmla="*/ 158 h 178"/>
              <a:gd name="T86" fmla="*/ 166 w 232"/>
              <a:gd name="T87" fmla="*/ 152 h 178"/>
              <a:gd name="T88" fmla="*/ 164 w 232"/>
              <a:gd name="T89" fmla="*/ 146 h 178"/>
              <a:gd name="T90" fmla="*/ 176 w 232"/>
              <a:gd name="T91" fmla="*/ 138 h 178"/>
              <a:gd name="T92" fmla="*/ 180 w 232"/>
              <a:gd name="T93" fmla="*/ 132 h 178"/>
              <a:gd name="T94" fmla="*/ 184 w 232"/>
              <a:gd name="T95" fmla="*/ 128 h 178"/>
              <a:gd name="T96" fmla="*/ 194 w 232"/>
              <a:gd name="T97" fmla="*/ 128 h 178"/>
              <a:gd name="T98" fmla="*/ 218 w 232"/>
              <a:gd name="T99" fmla="*/ 120 h 178"/>
              <a:gd name="T100" fmla="*/ 222 w 232"/>
              <a:gd name="T101" fmla="*/ 114 h 178"/>
              <a:gd name="T102" fmla="*/ 228 w 232"/>
              <a:gd name="T103" fmla="*/ 94 h 178"/>
              <a:gd name="T104" fmla="*/ 232 w 232"/>
              <a:gd name="T10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78">
                <a:moveTo>
                  <a:pt x="232" y="72"/>
                </a:moveTo>
                <a:lnTo>
                  <a:pt x="232" y="72"/>
                </a:lnTo>
                <a:lnTo>
                  <a:pt x="230" y="70"/>
                </a:lnTo>
                <a:lnTo>
                  <a:pt x="230" y="68"/>
                </a:lnTo>
                <a:lnTo>
                  <a:pt x="228" y="68"/>
                </a:lnTo>
                <a:lnTo>
                  <a:pt x="228" y="66"/>
                </a:lnTo>
                <a:lnTo>
                  <a:pt x="226" y="64"/>
                </a:lnTo>
                <a:lnTo>
                  <a:pt x="224" y="62"/>
                </a:lnTo>
                <a:lnTo>
                  <a:pt x="222" y="60"/>
                </a:lnTo>
                <a:lnTo>
                  <a:pt x="218" y="56"/>
                </a:lnTo>
                <a:lnTo>
                  <a:pt x="214" y="54"/>
                </a:lnTo>
                <a:lnTo>
                  <a:pt x="210" y="50"/>
                </a:lnTo>
                <a:lnTo>
                  <a:pt x="204" y="48"/>
                </a:lnTo>
                <a:lnTo>
                  <a:pt x="196" y="42"/>
                </a:lnTo>
                <a:lnTo>
                  <a:pt x="190" y="38"/>
                </a:lnTo>
                <a:lnTo>
                  <a:pt x="186" y="36"/>
                </a:lnTo>
                <a:lnTo>
                  <a:pt x="182" y="32"/>
                </a:lnTo>
                <a:lnTo>
                  <a:pt x="180" y="30"/>
                </a:lnTo>
                <a:lnTo>
                  <a:pt x="178" y="28"/>
                </a:lnTo>
                <a:lnTo>
                  <a:pt x="176" y="28"/>
                </a:lnTo>
                <a:lnTo>
                  <a:pt x="176" y="26"/>
                </a:lnTo>
                <a:lnTo>
                  <a:pt x="174" y="24"/>
                </a:lnTo>
                <a:lnTo>
                  <a:pt x="174" y="24"/>
                </a:lnTo>
                <a:lnTo>
                  <a:pt x="172" y="22"/>
                </a:lnTo>
                <a:lnTo>
                  <a:pt x="172" y="20"/>
                </a:lnTo>
                <a:lnTo>
                  <a:pt x="172" y="16"/>
                </a:lnTo>
                <a:lnTo>
                  <a:pt x="170" y="12"/>
                </a:lnTo>
                <a:lnTo>
                  <a:pt x="170" y="10"/>
                </a:lnTo>
                <a:lnTo>
                  <a:pt x="168" y="6"/>
                </a:lnTo>
                <a:lnTo>
                  <a:pt x="168" y="6"/>
                </a:lnTo>
                <a:lnTo>
                  <a:pt x="168" y="4"/>
                </a:lnTo>
                <a:lnTo>
                  <a:pt x="166" y="4"/>
                </a:lnTo>
                <a:lnTo>
                  <a:pt x="166" y="2"/>
                </a:lnTo>
                <a:lnTo>
                  <a:pt x="164" y="2"/>
                </a:lnTo>
                <a:lnTo>
                  <a:pt x="164" y="2"/>
                </a:lnTo>
                <a:lnTo>
                  <a:pt x="162" y="2"/>
                </a:lnTo>
                <a:lnTo>
                  <a:pt x="160" y="2"/>
                </a:lnTo>
                <a:lnTo>
                  <a:pt x="156" y="0"/>
                </a:lnTo>
                <a:lnTo>
                  <a:pt x="154" y="2"/>
                </a:lnTo>
                <a:lnTo>
                  <a:pt x="150" y="2"/>
                </a:lnTo>
                <a:lnTo>
                  <a:pt x="146" y="2"/>
                </a:lnTo>
                <a:lnTo>
                  <a:pt x="144" y="2"/>
                </a:lnTo>
                <a:lnTo>
                  <a:pt x="138" y="2"/>
                </a:lnTo>
                <a:lnTo>
                  <a:pt x="132" y="4"/>
                </a:lnTo>
                <a:lnTo>
                  <a:pt x="128" y="6"/>
                </a:lnTo>
                <a:lnTo>
                  <a:pt x="126" y="8"/>
                </a:lnTo>
                <a:lnTo>
                  <a:pt x="124" y="12"/>
                </a:lnTo>
                <a:lnTo>
                  <a:pt x="122" y="16"/>
                </a:lnTo>
                <a:lnTo>
                  <a:pt x="120" y="18"/>
                </a:lnTo>
                <a:lnTo>
                  <a:pt x="120" y="20"/>
                </a:lnTo>
                <a:lnTo>
                  <a:pt x="118" y="20"/>
                </a:lnTo>
                <a:lnTo>
                  <a:pt x="118" y="22"/>
                </a:lnTo>
                <a:lnTo>
                  <a:pt x="116" y="22"/>
                </a:lnTo>
                <a:lnTo>
                  <a:pt x="112" y="24"/>
                </a:lnTo>
                <a:lnTo>
                  <a:pt x="110" y="24"/>
                </a:lnTo>
                <a:lnTo>
                  <a:pt x="106" y="26"/>
                </a:lnTo>
                <a:lnTo>
                  <a:pt x="104" y="26"/>
                </a:lnTo>
                <a:lnTo>
                  <a:pt x="100" y="28"/>
                </a:lnTo>
                <a:lnTo>
                  <a:pt x="96" y="28"/>
                </a:lnTo>
                <a:lnTo>
                  <a:pt x="92" y="30"/>
                </a:lnTo>
                <a:lnTo>
                  <a:pt x="84" y="30"/>
                </a:lnTo>
                <a:lnTo>
                  <a:pt x="76" y="32"/>
                </a:lnTo>
                <a:lnTo>
                  <a:pt x="66" y="32"/>
                </a:lnTo>
                <a:lnTo>
                  <a:pt x="58" y="32"/>
                </a:lnTo>
                <a:lnTo>
                  <a:pt x="50" y="32"/>
                </a:lnTo>
                <a:lnTo>
                  <a:pt x="42" y="32"/>
                </a:lnTo>
                <a:lnTo>
                  <a:pt x="28" y="32"/>
                </a:lnTo>
                <a:lnTo>
                  <a:pt x="18" y="32"/>
                </a:lnTo>
                <a:lnTo>
                  <a:pt x="16" y="32"/>
                </a:lnTo>
                <a:lnTo>
                  <a:pt x="16" y="36"/>
                </a:lnTo>
                <a:lnTo>
                  <a:pt x="16" y="40"/>
                </a:lnTo>
                <a:lnTo>
                  <a:pt x="16" y="44"/>
                </a:lnTo>
                <a:lnTo>
                  <a:pt x="16" y="48"/>
                </a:lnTo>
                <a:lnTo>
                  <a:pt x="16" y="52"/>
                </a:lnTo>
                <a:lnTo>
                  <a:pt x="16" y="54"/>
                </a:lnTo>
                <a:lnTo>
                  <a:pt x="16" y="56"/>
                </a:lnTo>
                <a:lnTo>
                  <a:pt x="16" y="58"/>
                </a:lnTo>
                <a:lnTo>
                  <a:pt x="16" y="58"/>
                </a:lnTo>
                <a:lnTo>
                  <a:pt x="16" y="60"/>
                </a:lnTo>
                <a:lnTo>
                  <a:pt x="16" y="60"/>
                </a:lnTo>
                <a:lnTo>
                  <a:pt x="14" y="62"/>
                </a:lnTo>
                <a:lnTo>
                  <a:pt x="12" y="62"/>
                </a:lnTo>
                <a:lnTo>
                  <a:pt x="10" y="64"/>
                </a:lnTo>
                <a:lnTo>
                  <a:pt x="6" y="66"/>
                </a:lnTo>
                <a:lnTo>
                  <a:pt x="6" y="68"/>
                </a:lnTo>
                <a:lnTo>
                  <a:pt x="0" y="108"/>
                </a:lnTo>
                <a:lnTo>
                  <a:pt x="2" y="108"/>
                </a:lnTo>
                <a:lnTo>
                  <a:pt x="8" y="108"/>
                </a:lnTo>
                <a:lnTo>
                  <a:pt x="12" y="108"/>
                </a:lnTo>
                <a:lnTo>
                  <a:pt x="16" y="108"/>
                </a:lnTo>
                <a:lnTo>
                  <a:pt x="18" y="108"/>
                </a:lnTo>
                <a:lnTo>
                  <a:pt x="20" y="108"/>
                </a:lnTo>
                <a:lnTo>
                  <a:pt x="22" y="108"/>
                </a:lnTo>
                <a:lnTo>
                  <a:pt x="22" y="108"/>
                </a:lnTo>
                <a:lnTo>
                  <a:pt x="22" y="110"/>
                </a:lnTo>
                <a:lnTo>
                  <a:pt x="24" y="110"/>
                </a:lnTo>
                <a:lnTo>
                  <a:pt x="26" y="112"/>
                </a:lnTo>
                <a:lnTo>
                  <a:pt x="28" y="114"/>
                </a:lnTo>
                <a:lnTo>
                  <a:pt x="28" y="114"/>
                </a:lnTo>
                <a:lnTo>
                  <a:pt x="30" y="114"/>
                </a:lnTo>
                <a:lnTo>
                  <a:pt x="34" y="116"/>
                </a:lnTo>
                <a:lnTo>
                  <a:pt x="36" y="116"/>
                </a:lnTo>
                <a:lnTo>
                  <a:pt x="40" y="116"/>
                </a:lnTo>
                <a:lnTo>
                  <a:pt x="42" y="116"/>
                </a:lnTo>
                <a:lnTo>
                  <a:pt x="46" y="116"/>
                </a:lnTo>
                <a:lnTo>
                  <a:pt x="48" y="116"/>
                </a:lnTo>
                <a:lnTo>
                  <a:pt x="50" y="116"/>
                </a:lnTo>
                <a:lnTo>
                  <a:pt x="52" y="116"/>
                </a:lnTo>
                <a:lnTo>
                  <a:pt x="52" y="116"/>
                </a:lnTo>
                <a:lnTo>
                  <a:pt x="56" y="114"/>
                </a:lnTo>
                <a:lnTo>
                  <a:pt x="58" y="112"/>
                </a:lnTo>
                <a:lnTo>
                  <a:pt x="60" y="112"/>
                </a:lnTo>
                <a:lnTo>
                  <a:pt x="66" y="112"/>
                </a:lnTo>
                <a:lnTo>
                  <a:pt x="68" y="110"/>
                </a:lnTo>
                <a:lnTo>
                  <a:pt x="72" y="110"/>
                </a:lnTo>
                <a:lnTo>
                  <a:pt x="74" y="110"/>
                </a:lnTo>
                <a:lnTo>
                  <a:pt x="76" y="110"/>
                </a:lnTo>
                <a:lnTo>
                  <a:pt x="78" y="112"/>
                </a:lnTo>
                <a:lnTo>
                  <a:pt x="80" y="112"/>
                </a:lnTo>
                <a:lnTo>
                  <a:pt x="82" y="112"/>
                </a:lnTo>
                <a:lnTo>
                  <a:pt x="82" y="114"/>
                </a:lnTo>
                <a:lnTo>
                  <a:pt x="84" y="114"/>
                </a:lnTo>
                <a:lnTo>
                  <a:pt x="86" y="116"/>
                </a:lnTo>
                <a:lnTo>
                  <a:pt x="88" y="116"/>
                </a:lnTo>
                <a:lnTo>
                  <a:pt x="90" y="118"/>
                </a:lnTo>
                <a:lnTo>
                  <a:pt x="92" y="120"/>
                </a:lnTo>
                <a:lnTo>
                  <a:pt x="94" y="124"/>
                </a:lnTo>
                <a:lnTo>
                  <a:pt x="96" y="126"/>
                </a:lnTo>
                <a:lnTo>
                  <a:pt x="100" y="130"/>
                </a:lnTo>
                <a:lnTo>
                  <a:pt x="102" y="134"/>
                </a:lnTo>
                <a:lnTo>
                  <a:pt x="104" y="138"/>
                </a:lnTo>
                <a:lnTo>
                  <a:pt x="104" y="140"/>
                </a:lnTo>
                <a:lnTo>
                  <a:pt x="106" y="142"/>
                </a:lnTo>
                <a:lnTo>
                  <a:pt x="106" y="144"/>
                </a:lnTo>
                <a:lnTo>
                  <a:pt x="106" y="146"/>
                </a:lnTo>
                <a:lnTo>
                  <a:pt x="106" y="146"/>
                </a:lnTo>
                <a:lnTo>
                  <a:pt x="106" y="148"/>
                </a:lnTo>
                <a:lnTo>
                  <a:pt x="106" y="150"/>
                </a:lnTo>
                <a:lnTo>
                  <a:pt x="106" y="152"/>
                </a:lnTo>
                <a:lnTo>
                  <a:pt x="104" y="154"/>
                </a:lnTo>
                <a:lnTo>
                  <a:pt x="104" y="156"/>
                </a:lnTo>
                <a:lnTo>
                  <a:pt x="102" y="160"/>
                </a:lnTo>
                <a:lnTo>
                  <a:pt x="100" y="164"/>
                </a:lnTo>
                <a:lnTo>
                  <a:pt x="98" y="170"/>
                </a:lnTo>
                <a:lnTo>
                  <a:pt x="100" y="168"/>
                </a:lnTo>
                <a:lnTo>
                  <a:pt x="104" y="164"/>
                </a:lnTo>
                <a:lnTo>
                  <a:pt x="106" y="162"/>
                </a:lnTo>
                <a:lnTo>
                  <a:pt x="108" y="160"/>
                </a:lnTo>
                <a:lnTo>
                  <a:pt x="110" y="160"/>
                </a:lnTo>
                <a:lnTo>
                  <a:pt x="110" y="158"/>
                </a:lnTo>
                <a:lnTo>
                  <a:pt x="110" y="156"/>
                </a:lnTo>
                <a:lnTo>
                  <a:pt x="112" y="154"/>
                </a:lnTo>
                <a:lnTo>
                  <a:pt x="112" y="152"/>
                </a:lnTo>
                <a:lnTo>
                  <a:pt x="112" y="150"/>
                </a:lnTo>
                <a:lnTo>
                  <a:pt x="114" y="146"/>
                </a:lnTo>
                <a:lnTo>
                  <a:pt x="114" y="142"/>
                </a:lnTo>
                <a:lnTo>
                  <a:pt x="114" y="136"/>
                </a:lnTo>
                <a:lnTo>
                  <a:pt x="114" y="134"/>
                </a:lnTo>
                <a:lnTo>
                  <a:pt x="114" y="132"/>
                </a:lnTo>
                <a:lnTo>
                  <a:pt x="116" y="130"/>
                </a:lnTo>
                <a:lnTo>
                  <a:pt x="116" y="128"/>
                </a:lnTo>
                <a:lnTo>
                  <a:pt x="116" y="126"/>
                </a:lnTo>
                <a:lnTo>
                  <a:pt x="118" y="126"/>
                </a:lnTo>
                <a:lnTo>
                  <a:pt x="118" y="124"/>
                </a:lnTo>
                <a:lnTo>
                  <a:pt x="120" y="124"/>
                </a:lnTo>
                <a:lnTo>
                  <a:pt x="120" y="124"/>
                </a:lnTo>
                <a:lnTo>
                  <a:pt x="124" y="122"/>
                </a:lnTo>
                <a:lnTo>
                  <a:pt x="126" y="122"/>
                </a:lnTo>
                <a:lnTo>
                  <a:pt x="128" y="122"/>
                </a:lnTo>
                <a:lnTo>
                  <a:pt x="130" y="122"/>
                </a:lnTo>
                <a:lnTo>
                  <a:pt x="132" y="122"/>
                </a:lnTo>
                <a:lnTo>
                  <a:pt x="132" y="122"/>
                </a:lnTo>
                <a:lnTo>
                  <a:pt x="132" y="122"/>
                </a:lnTo>
                <a:lnTo>
                  <a:pt x="134" y="124"/>
                </a:lnTo>
                <a:lnTo>
                  <a:pt x="134" y="124"/>
                </a:lnTo>
                <a:lnTo>
                  <a:pt x="134" y="126"/>
                </a:lnTo>
                <a:lnTo>
                  <a:pt x="134" y="126"/>
                </a:lnTo>
                <a:lnTo>
                  <a:pt x="136" y="130"/>
                </a:lnTo>
                <a:lnTo>
                  <a:pt x="136" y="132"/>
                </a:lnTo>
                <a:lnTo>
                  <a:pt x="136" y="136"/>
                </a:lnTo>
                <a:lnTo>
                  <a:pt x="136" y="138"/>
                </a:lnTo>
                <a:lnTo>
                  <a:pt x="136" y="138"/>
                </a:lnTo>
                <a:lnTo>
                  <a:pt x="136" y="140"/>
                </a:lnTo>
                <a:lnTo>
                  <a:pt x="138" y="140"/>
                </a:lnTo>
                <a:lnTo>
                  <a:pt x="138" y="142"/>
                </a:lnTo>
                <a:lnTo>
                  <a:pt x="140" y="142"/>
                </a:lnTo>
                <a:lnTo>
                  <a:pt x="140" y="142"/>
                </a:lnTo>
                <a:lnTo>
                  <a:pt x="142" y="144"/>
                </a:lnTo>
                <a:lnTo>
                  <a:pt x="144" y="144"/>
                </a:lnTo>
                <a:lnTo>
                  <a:pt x="146" y="144"/>
                </a:lnTo>
                <a:lnTo>
                  <a:pt x="146" y="144"/>
                </a:lnTo>
                <a:lnTo>
                  <a:pt x="150" y="144"/>
                </a:lnTo>
                <a:lnTo>
                  <a:pt x="150" y="148"/>
                </a:lnTo>
                <a:lnTo>
                  <a:pt x="150" y="150"/>
                </a:lnTo>
                <a:lnTo>
                  <a:pt x="150" y="152"/>
                </a:lnTo>
                <a:lnTo>
                  <a:pt x="150" y="154"/>
                </a:lnTo>
                <a:lnTo>
                  <a:pt x="150" y="154"/>
                </a:lnTo>
                <a:lnTo>
                  <a:pt x="150" y="156"/>
                </a:lnTo>
                <a:lnTo>
                  <a:pt x="148" y="158"/>
                </a:lnTo>
                <a:lnTo>
                  <a:pt x="146" y="160"/>
                </a:lnTo>
                <a:lnTo>
                  <a:pt x="146" y="162"/>
                </a:lnTo>
                <a:lnTo>
                  <a:pt x="146" y="162"/>
                </a:lnTo>
                <a:lnTo>
                  <a:pt x="144" y="162"/>
                </a:lnTo>
                <a:lnTo>
                  <a:pt x="144" y="162"/>
                </a:lnTo>
                <a:lnTo>
                  <a:pt x="140" y="164"/>
                </a:lnTo>
                <a:lnTo>
                  <a:pt x="138" y="164"/>
                </a:lnTo>
                <a:lnTo>
                  <a:pt x="136" y="164"/>
                </a:lnTo>
                <a:lnTo>
                  <a:pt x="136" y="164"/>
                </a:lnTo>
                <a:lnTo>
                  <a:pt x="136" y="164"/>
                </a:lnTo>
                <a:lnTo>
                  <a:pt x="136" y="166"/>
                </a:lnTo>
                <a:lnTo>
                  <a:pt x="134" y="166"/>
                </a:lnTo>
                <a:lnTo>
                  <a:pt x="132" y="170"/>
                </a:lnTo>
                <a:lnTo>
                  <a:pt x="132" y="172"/>
                </a:lnTo>
                <a:lnTo>
                  <a:pt x="130" y="174"/>
                </a:lnTo>
                <a:lnTo>
                  <a:pt x="130" y="174"/>
                </a:lnTo>
                <a:lnTo>
                  <a:pt x="130" y="174"/>
                </a:lnTo>
                <a:lnTo>
                  <a:pt x="132" y="176"/>
                </a:lnTo>
                <a:lnTo>
                  <a:pt x="132" y="176"/>
                </a:lnTo>
                <a:lnTo>
                  <a:pt x="134" y="176"/>
                </a:lnTo>
                <a:lnTo>
                  <a:pt x="134" y="176"/>
                </a:lnTo>
                <a:lnTo>
                  <a:pt x="136" y="176"/>
                </a:lnTo>
                <a:lnTo>
                  <a:pt x="138" y="178"/>
                </a:lnTo>
                <a:lnTo>
                  <a:pt x="140" y="178"/>
                </a:lnTo>
                <a:lnTo>
                  <a:pt x="142" y="178"/>
                </a:lnTo>
                <a:lnTo>
                  <a:pt x="144" y="176"/>
                </a:lnTo>
                <a:lnTo>
                  <a:pt x="148" y="176"/>
                </a:lnTo>
                <a:lnTo>
                  <a:pt x="150" y="176"/>
                </a:lnTo>
                <a:lnTo>
                  <a:pt x="154" y="176"/>
                </a:lnTo>
                <a:lnTo>
                  <a:pt x="158" y="176"/>
                </a:lnTo>
                <a:lnTo>
                  <a:pt x="160" y="176"/>
                </a:lnTo>
                <a:lnTo>
                  <a:pt x="162" y="176"/>
                </a:lnTo>
                <a:lnTo>
                  <a:pt x="164" y="176"/>
                </a:lnTo>
                <a:lnTo>
                  <a:pt x="164" y="176"/>
                </a:lnTo>
                <a:lnTo>
                  <a:pt x="166" y="176"/>
                </a:lnTo>
                <a:lnTo>
                  <a:pt x="168" y="174"/>
                </a:lnTo>
                <a:lnTo>
                  <a:pt x="172" y="172"/>
                </a:lnTo>
                <a:lnTo>
                  <a:pt x="174" y="172"/>
                </a:lnTo>
                <a:lnTo>
                  <a:pt x="178" y="170"/>
                </a:lnTo>
                <a:lnTo>
                  <a:pt x="184" y="166"/>
                </a:lnTo>
                <a:lnTo>
                  <a:pt x="186" y="166"/>
                </a:lnTo>
                <a:lnTo>
                  <a:pt x="188" y="166"/>
                </a:lnTo>
                <a:lnTo>
                  <a:pt x="190" y="166"/>
                </a:lnTo>
                <a:lnTo>
                  <a:pt x="190" y="164"/>
                </a:lnTo>
                <a:lnTo>
                  <a:pt x="192" y="164"/>
                </a:lnTo>
                <a:lnTo>
                  <a:pt x="192" y="164"/>
                </a:lnTo>
                <a:lnTo>
                  <a:pt x="192" y="164"/>
                </a:lnTo>
                <a:lnTo>
                  <a:pt x="192" y="162"/>
                </a:lnTo>
                <a:lnTo>
                  <a:pt x="190" y="162"/>
                </a:lnTo>
                <a:lnTo>
                  <a:pt x="190" y="160"/>
                </a:lnTo>
                <a:lnTo>
                  <a:pt x="190" y="160"/>
                </a:lnTo>
                <a:lnTo>
                  <a:pt x="188" y="160"/>
                </a:lnTo>
                <a:lnTo>
                  <a:pt x="188" y="158"/>
                </a:lnTo>
                <a:lnTo>
                  <a:pt x="186" y="158"/>
                </a:lnTo>
                <a:lnTo>
                  <a:pt x="186" y="158"/>
                </a:lnTo>
                <a:lnTo>
                  <a:pt x="184" y="158"/>
                </a:lnTo>
                <a:lnTo>
                  <a:pt x="182" y="158"/>
                </a:lnTo>
                <a:lnTo>
                  <a:pt x="178" y="158"/>
                </a:lnTo>
                <a:lnTo>
                  <a:pt x="178" y="158"/>
                </a:lnTo>
                <a:lnTo>
                  <a:pt x="176" y="158"/>
                </a:lnTo>
                <a:lnTo>
                  <a:pt x="174" y="158"/>
                </a:lnTo>
                <a:lnTo>
                  <a:pt x="172" y="156"/>
                </a:lnTo>
                <a:lnTo>
                  <a:pt x="168" y="154"/>
                </a:lnTo>
                <a:lnTo>
                  <a:pt x="166" y="154"/>
                </a:lnTo>
                <a:lnTo>
                  <a:pt x="166" y="152"/>
                </a:lnTo>
                <a:lnTo>
                  <a:pt x="164" y="152"/>
                </a:lnTo>
                <a:lnTo>
                  <a:pt x="164" y="150"/>
                </a:lnTo>
                <a:lnTo>
                  <a:pt x="164" y="150"/>
                </a:lnTo>
                <a:lnTo>
                  <a:pt x="162" y="148"/>
                </a:lnTo>
                <a:lnTo>
                  <a:pt x="162" y="148"/>
                </a:lnTo>
                <a:lnTo>
                  <a:pt x="164" y="146"/>
                </a:lnTo>
                <a:lnTo>
                  <a:pt x="164" y="144"/>
                </a:lnTo>
                <a:lnTo>
                  <a:pt x="164" y="144"/>
                </a:lnTo>
                <a:lnTo>
                  <a:pt x="168" y="142"/>
                </a:lnTo>
                <a:lnTo>
                  <a:pt x="170" y="142"/>
                </a:lnTo>
                <a:lnTo>
                  <a:pt x="174" y="140"/>
                </a:lnTo>
                <a:lnTo>
                  <a:pt x="176" y="138"/>
                </a:lnTo>
                <a:lnTo>
                  <a:pt x="176" y="138"/>
                </a:lnTo>
                <a:lnTo>
                  <a:pt x="176" y="138"/>
                </a:lnTo>
                <a:lnTo>
                  <a:pt x="178" y="136"/>
                </a:lnTo>
                <a:lnTo>
                  <a:pt x="178" y="136"/>
                </a:lnTo>
                <a:lnTo>
                  <a:pt x="180" y="134"/>
                </a:lnTo>
                <a:lnTo>
                  <a:pt x="180" y="132"/>
                </a:lnTo>
                <a:lnTo>
                  <a:pt x="182" y="130"/>
                </a:lnTo>
                <a:lnTo>
                  <a:pt x="182" y="128"/>
                </a:lnTo>
                <a:lnTo>
                  <a:pt x="182" y="128"/>
                </a:lnTo>
                <a:lnTo>
                  <a:pt x="184" y="128"/>
                </a:lnTo>
                <a:lnTo>
                  <a:pt x="184" y="128"/>
                </a:lnTo>
                <a:lnTo>
                  <a:pt x="184" y="128"/>
                </a:lnTo>
                <a:lnTo>
                  <a:pt x="186" y="128"/>
                </a:lnTo>
                <a:lnTo>
                  <a:pt x="188" y="128"/>
                </a:lnTo>
                <a:lnTo>
                  <a:pt x="188" y="128"/>
                </a:lnTo>
                <a:lnTo>
                  <a:pt x="192" y="128"/>
                </a:lnTo>
                <a:lnTo>
                  <a:pt x="194" y="128"/>
                </a:lnTo>
                <a:lnTo>
                  <a:pt x="194" y="128"/>
                </a:lnTo>
                <a:lnTo>
                  <a:pt x="198" y="128"/>
                </a:lnTo>
                <a:lnTo>
                  <a:pt x="202" y="128"/>
                </a:lnTo>
                <a:lnTo>
                  <a:pt x="206" y="126"/>
                </a:lnTo>
                <a:lnTo>
                  <a:pt x="210" y="124"/>
                </a:lnTo>
                <a:lnTo>
                  <a:pt x="214" y="122"/>
                </a:lnTo>
                <a:lnTo>
                  <a:pt x="218" y="120"/>
                </a:lnTo>
                <a:lnTo>
                  <a:pt x="218" y="120"/>
                </a:lnTo>
                <a:lnTo>
                  <a:pt x="220" y="118"/>
                </a:lnTo>
                <a:lnTo>
                  <a:pt x="222" y="118"/>
                </a:lnTo>
                <a:lnTo>
                  <a:pt x="222" y="116"/>
                </a:lnTo>
                <a:lnTo>
                  <a:pt x="222" y="116"/>
                </a:lnTo>
                <a:lnTo>
                  <a:pt x="222" y="114"/>
                </a:lnTo>
                <a:lnTo>
                  <a:pt x="222" y="112"/>
                </a:lnTo>
                <a:lnTo>
                  <a:pt x="222" y="108"/>
                </a:lnTo>
                <a:lnTo>
                  <a:pt x="222" y="106"/>
                </a:lnTo>
                <a:lnTo>
                  <a:pt x="224" y="102"/>
                </a:lnTo>
                <a:lnTo>
                  <a:pt x="224" y="100"/>
                </a:lnTo>
                <a:lnTo>
                  <a:pt x="228" y="94"/>
                </a:lnTo>
                <a:lnTo>
                  <a:pt x="230" y="88"/>
                </a:lnTo>
                <a:lnTo>
                  <a:pt x="230" y="84"/>
                </a:lnTo>
                <a:lnTo>
                  <a:pt x="232" y="82"/>
                </a:lnTo>
                <a:lnTo>
                  <a:pt x="232" y="80"/>
                </a:lnTo>
                <a:lnTo>
                  <a:pt x="232" y="76"/>
                </a:lnTo>
                <a:lnTo>
                  <a:pt x="232" y="76"/>
                </a:lnTo>
                <a:lnTo>
                  <a:pt x="232" y="74"/>
                </a:lnTo>
                <a:lnTo>
                  <a:pt x="232" y="74"/>
                </a:lnTo>
                <a:lnTo>
                  <a:pt x="232" y="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5" name="Freeform 358"/>
          <p:cNvSpPr>
            <a:spLocks/>
          </p:cNvSpPr>
          <p:nvPr/>
        </p:nvSpPr>
        <p:spPr bwMode="auto">
          <a:xfrm>
            <a:off x="4795762" y="3000740"/>
            <a:ext cx="401841" cy="308309"/>
          </a:xfrm>
          <a:custGeom>
            <a:avLst/>
            <a:gdLst>
              <a:gd name="T0" fmla="*/ 228 w 232"/>
              <a:gd name="T1" fmla="*/ 66 h 178"/>
              <a:gd name="T2" fmla="*/ 210 w 232"/>
              <a:gd name="T3" fmla="*/ 50 h 178"/>
              <a:gd name="T4" fmla="*/ 180 w 232"/>
              <a:gd name="T5" fmla="*/ 30 h 178"/>
              <a:gd name="T6" fmla="*/ 172 w 232"/>
              <a:gd name="T7" fmla="*/ 22 h 178"/>
              <a:gd name="T8" fmla="*/ 168 w 232"/>
              <a:gd name="T9" fmla="*/ 6 h 178"/>
              <a:gd name="T10" fmla="*/ 162 w 232"/>
              <a:gd name="T11" fmla="*/ 2 h 178"/>
              <a:gd name="T12" fmla="*/ 144 w 232"/>
              <a:gd name="T13" fmla="*/ 2 h 178"/>
              <a:gd name="T14" fmla="*/ 122 w 232"/>
              <a:gd name="T15" fmla="*/ 16 h 178"/>
              <a:gd name="T16" fmla="*/ 112 w 232"/>
              <a:gd name="T17" fmla="*/ 24 h 178"/>
              <a:gd name="T18" fmla="*/ 92 w 232"/>
              <a:gd name="T19" fmla="*/ 30 h 178"/>
              <a:gd name="T20" fmla="*/ 42 w 232"/>
              <a:gd name="T21" fmla="*/ 32 h 178"/>
              <a:gd name="T22" fmla="*/ 16 w 232"/>
              <a:gd name="T23" fmla="*/ 44 h 178"/>
              <a:gd name="T24" fmla="*/ 16 w 232"/>
              <a:gd name="T25" fmla="*/ 58 h 178"/>
              <a:gd name="T26" fmla="*/ 6 w 232"/>
              <a:gd name="T27" fmla="*/ 66 h 178"/>
              <a:gd name="T28" fmla="*/ 16 w 232"/>
              <a:gd name="T29" fmla="*/ 108 h 178"/>
              <a:gd name="T30" fmla="*/ 24 w 232"/>
              <a:gd name="T31" fmla="*/ 110 h 178"/>
              <a:gd name="T32" fmla="*/ 36 w 232"/>
              <a:gd name="T33" fmla="*/ 116 h 178"/>
              <a:gd name="T34" fmla="*/ 52 w 232"/>
              <a:gd name="T35" fmla="*/ 116 h 178"/>
              <a:gd name="T36" fmla="*/ 68 w 232"/>
              <a:gd name="T37" fmla="*/ 110 h 178"/>
              <a:gd name="T38" fmla="*/ 82 w 232"/>
              <a:gd name="T39" fmla="*/ 112 h 178"/>
              <a:gd name="T40" fmla="*/ 92 w 232"/>
              <a:gd name="T41" fmla="*/ 120 h 178"/>
              <a:gd name="T42" fmla="*/ 104 w 232"/>
              <a:gd name="T43" fmla="*/ 140 h 178"/>
              <a:gd name="T44" fmla="*/ 106 w 232"/>
              <a:gd name="T45" fmla="*/ 150 h 178"/>
              <a:gd name="T46" fmla="*/ 98 w 232"/>
              <a:gd name="T47" fmla="*/ 170 h 178"/>
              <a:gd name="T48" fmla="*/ 110 w 232"/>
              <a:gd name="T49" fmla="*/ 158 h 178"/>
              <a:gd name="T50" fmla="*/ 114 w 232"/>
              <a:gd name="T51" fmla="*/ 142 h 178"/>
              <a:gd name="T52" fmla="*/ 116 w 232"/>
              <a:gd name="T53" fmla="*/ 126 h 178"/>
              <a:gd name="T54" fmla="*/ 126 w 232"/>
              <a:gd name="T55" fmla="*/ 122 h 178"/>
              <a:gd name="T56" fmla="*/ 134 w 232"/>
              <a:gd name="T57" fmla="*/ 124 h 178"/>
              <a:gd name="T58" fmla="*/ 136 w 232"/>
              <a:gd name="T59" fmla="*/ 136 h 178"/>
              <a:gd name="T60" fmla="*/ 140 w 232"/>
              <a:gd name="T61" fmla="*/ 142 h 178"/>
              <a:gd name="T62" fmla="*/ 150 w 232"/>
              <a:gd name="T63" fmla="*/ 144 h 178"/>
              <a:gd name="T64" fmla="*/ 150 w 232"/>
              <a:gd name="T65" fmla="*/ 156 h 178"/>
              <a:gd name="T66" fmla="*/ 144 w 232"/>
              <a:gd name="T67" fmla="*/ 162 h 178"/>
              <a:gd name="T68" fmla="*/ 136 w 232"/>
              <a:gd name="T69" fmla="*/ 166 h 178"/>
              <a:gd name="T70" fmla="*/ 130 w 232"/>
              <a:gd name="T71" fmla="*/ 174 h 178"/>
              <a:gd name="T72" fmla="*/ 138 w 232"/>
              <a:gd name="T73" fmla="*/ 178 h 178"/>
              <a:gd name="T74" fmla="*/ 154 w 232"/>
              <a:gd name="T75" fmla="*/ 176 h 178"/>
              <a:gd name="T76" fmla="*/ 166 w 232"/>
              <a:gd name="T77" fmla="*/ 176 h 178"/>
              <a:gd name="T78" fmla="*/ 186 w 232"/>
              <a:gd name="T79" fmla="*/ 166 h 178"/>
              <a:gd name="T80" fmla="*/ 192 w 232"/>
              <a:gd name="T81" fmla="*/ 164 h 178"/>
              <a:gd name="T82" fmla="*/ 188 w 232"/>
              <a:gd name="T83" fmla="*/ 158 h 178"/>
              <a:gd name="T84" fmla="*/ 178 w 232"/>
              <a:gd name="T85" fmla="*/ 158 h 178"/>
              <a:gd name="T86" fmla="*/ 166 w 232"/>
              <a:gd name="T87" fmla="*/ 152 h 178"/>
              <a:gd name="T88" fmla="*/ 164 w 232"/>
              <a:gd name="T89" fmla="*/ 146 h 178"/>
              <a:gd name="T90" fmla="*/ 176 w 232"/>
              <a:gd name="T91" fmla="*/ 138 h 178"/>
              <a:gd name="T92" fmla="*/ 180 w 232"/>
              <a:gd name="T93" fmla="*/ 132 h 178"/>
              <a:gd name="T94" fmla="*/ 184 w 232"/>
              <a:gd name="T95" fmla="*/ 128 h 178"/>
              <a:gd name="T96" fmla="*/ 194 w 232"/>
              <a:gd name="T97" fmla="*/ 128 h 178"/>
              <a:gd name="T98" fmla="*/ 218 w 232"/>
              <a:gd name="T99" fmla="*/ 120 h 178"/>
              <a:gd name="T100" fmla="*/ 222 w 232"/>
              <a:gd name="T101" fmla="*/ 114 h 178"/>
              <a:gd name="T102" fmla="*/ 228 w 232"/>
              <a:gd name="T103" fmla="*/ 94 h 178"/>
              <a:gd name="T104" fmla="*/ 232 w 232"/>
              <a:gd name="T10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2" h="178">
                <a:moveTo>
                  <a:pt x="232" y="72"/>
                </a:moveTo>
                <a:lnTo>
                  <a:pt x="232" y="72"/>
                </a:lnTo>
                <a:lnTo>
                  <a:pt x="230" y="70"/>
                </a:lnTo>
                <a:lnTo>
                  <a:pt x="230" y="68"/>
                </a:lnTo>
                <a:lnTo>
                  <a:pt x="228" y="68"/>
                </a:lnTo>
                <a:lnTo>
                  <a:pt x="228" y="66"/>
                </a:lnTo>
                <a:lnTo>
                  <a:pt x="226" y="64"/>
                </a:lnTo>
                <a:lnTo>
                  <a:pt x="224" y="62"/>
                </a:lnTo>
                <a:lnTo>
                  <a:pt x="222" y="60"/>
                </a:lnTo>
                <a:lnTo>
                  <a:pt x="218" y="56"/>
                </a:lnTo>
                <a:lnTo>
                  <a:pt x="214" y="54"/>
                </a:lnTo>
                <a:lnTo>
                  <a:pt x="210" y="50"/>
                </a:lnTo>
                <a:lnTo>
                  <a:pt x="204" y="48"/>
                </a:lnTo>
                <a:lnTo>
                  <a:pt x="196" y="42"/>
                </a:lnTo>
                <a:lnTo>
                  <a:pt x="190" y="38"/>
                </a:lnTo>
                <a:lnTo>
                  <a:pt x="186" y="36"/>
                </a:lnTo>
                <a:lnTo>
                  <a:pt x="182" y="32"/>
                </a:lnTo>
                <a:lnTo>
                  <a:pt x="180" y="30"/>
                </a:lnTo>
                <a:lnTo>
                  <a:pt x="178" y="28"/>
                </a:lnTo>
                <a:lnTo>
                  <a:pt x="176" y="28"/>
                </a:lnTo>
                <a:lnTo>
                  <a:pt x="176" y="26"/>
                </a:lnTo>
                <a:lnTo>
                  <a:pt x="174" y="24"/>
                </a:lnTo>
                <a:lnTo>
                  <a:pt x="174" y="24"/>
                </a:lnTo>
                <a:lnTo>
                  <a:pt x="172" y="22"/>
                </a:lnTo>
                <a:lnTo>
                  <a:pt x="172" y="20"/>
                </a:lnTo>
                <a:lnTo>
                  <a:pt x="172" y="16"/>
                </a:lnTo>
                <a:lnTo>
                  <a:pt x="170" y="12"/>
                </a:lnTo>
                <a:lnTo>
                  <a:pt x="170" y="10"/>
                </a:lnTo>
                <a:lnTo>
                  <a:pt x="168" y="6"/>
                </a:lnTo>
                <a:lnTo>
                  <a:pt x="168" y="6"/>
                </a:lnTo>
                <a:lnTo>
                  <a:pt x="168" y="4"/>
                </a:lnTo>
                <a:lnTo>
                  <a:pt x="166" y="4"/>
                </a:lnTo>
                <a:lnTo>
                  <a:pt x="166" y="2"/>
                </a:lnTo>
                <a:lnTo>
                  <a:pt x="164" y="2"/>
                </a:lnTo>
                <a:lnTo>
                  <a:pt x="164" y="2"/>
                </a:lnTo>
                <a:lnTo>
                  <a:pt x="162" y="2"/>
                </a:lnTo>
                <a:lnTo>
                  <a:pt x="160" y="2"/>
                </a:lnTo>
                <a:lnTo>
                  <a:pt x="156" y="0"/>
                </a:lnTo>
                <a:lnTo>
                  <a:pt x="154" y="2"/>
                </a:lnTo>
                <a:lnTo>
                  <a:pt x="150" y="2"/>
                </a:lnTo>
                <a:lnTo>
                  <a:pt x="146" y="2"/>
                </a:lnTo>
                <a:lnTo>
                  <a:pt x="144" y="2"/>
                </a:lnTo>
                <a:lnTo>
                  <a:pt x="138" y="2"/>
                </a:lnTo>
                <a:lnTo>
                  <a:pt x="132" y="4"/>
                </a:lnTo>
                <a:lnTo>
                  <a:pt x="128" y="6"/>
                </a:lnTo>
                <a:lnTo>
                  <a:pt x="126" y="8"/>
                </a:lnTo>
                <a:lnTo>
                  <a:pt x="124" y="12"/>
                </a:lnTo>
                <a:lnTo>
                  <a:pt x="122" y="16"/>
                </a:lnTo>
                <a:lnTo>
                  <a:pt x="120" y="18"/>
                </a:lnTo>
                <a:lnTo>
                  <a:pt x="120" y="20"/>
                </a:lnTo>
                <a:lnTo>
                  <a:pt x="118" y="20"/>
                </a:lnTo>
                <a:lnTo>
                  <a:pt x="118" y="22"/>
                </a:lnTo>
                <a:lnTo>
                  <a:pt x="116" y="22"/>
                </a:lnTo>
                <a:lnTo>
                  <a:pt x="112" y="24"/>
                </a:lnTo>
                <a:lnTo>
                  <a:pt x="110" y="24"/>
                </a:lnTo>
                <a:lnTo>
                  <a:pt x="106" y="26"/>
                </a:lnTo>
                <a:lnTo>
                  <a:pt x="104" y="26"/>
                </a:lnTo>
                <a:lnTo>
                  <a:pt x="100" y="28"/>
                </a:lnTo>
                <a:lnTo>
                  <a:pt x="96" y="28"/>
                </a:lnTo>
                <a:lnTo>
                  <a:pt x="92" y="30"/>
                </a:lnTo>
                <a:lnTo>
                  <a:pt x="84" y="30"/>
                </a:lnTo>
                <a:lnTo>
                  <a:pt x="76" y="32"/>
                </a:lnTo>
                <a:lnTo>
                  <a:pt x="66" y="32"/>
                </a:lnTo>
                <a:lnTo>
                  <a:pt x="58" y="32"/>
                </a:lnTo>
                <a:lnTo>
                  <a:pt x="50" y="32"/>
                </a:lnTo>
                <a:lnTo>
                  <a:pt x="42" y="32"/>
                </a:lnTo>
                <a:lnTo>
                  <a:pt x="28" y="32"/>
                </a:lnTo>
                <a:lnTo>
                  <a:pt x="18" y="32"/>
                </a:lnTo>
                <a:lnTo>
                  <a:pt x="16" y="32"/>
                </a:lnTo>
                <a:lnTo>
                  <a:pt x="16" y="36"/>
                </a:lnTo>
                <a:lnTo>
                  <a:pt x="16" y="40"/>
                </a:lnTo>
                <a:lnTo>
                  <a:pt x="16" y="44"/>
                </a:lnTo>
                <a:lnTo>
                  <a:pt x="16" y="48"/>
                </a:lnTo>
                <a:lnTo>
                  <a:pt x="16" y="52"/>
                </a:lnTo>
                <a:lnTo>
                  <a:pt x="16" y="54"/>
                </a:lnTo>
                <a:lnTo>
                  <a:pt x="16" y="56"/>
                </a:lnTo>
                <a:lnTo>
                  <a:pt x="16" y="58"/>
                </a:lnTo>
                <a:lnTo>
                  <a:pt x="16" y="58"/>
                </a:lnTo>
                <a:lnTo>
                  <a:pt x="16" y="60"/>
                </a:lnTo>
                <a:lnTo>
                  <a:pt x="16" y="60"/>
                </a:lnTo>
                <a:lnTo>
                  <a:pt x="14" y="62"/>
                </a:lnTo>
                <a:lnTo>
                  <a:pt x="12" y="62"/>
                </a:lnTo>
                <a:lnTo>
                  <a:pt x="10" y="64"/>
                </a:lnTo>
                <a:lnTo>
                  <a:pt x="6" y="66"/>
                </a:lnTo>
                <a:lnTo>
                  <a:pt x="6" y="68"/>
                </a:lnTo>
                <a:lnTo>
                  <a:pt x="0" y="108"/>
                </a:lnTo>
                <a:lnTo>
                  <a:pt x="2" y="108"/>
                </a:lnTo>
                <a:lnTo>
                  <a:pt x="8" y="108"/>
                </a:lnTo>
                <a:lnTo>
                  <a:pt x="12" y="108"/>
                </a:lnTo>
                <a:lnTo>
                  <a:pt x="16" y="108"/>
                </a:lnTo>
                <a:lnTo>
                  <a:pt x="18" y="108"/>
                </a:lnTo>
                <a:lnTo>
                  <a:pt x="20" y="108"/>
                </a:lnTo>
                <a:lnTo>
                  <a:pt x="22" y="108"/>
                </a:lnTo>
                <a:lnTo>
                  <a:pt x="22" y="108"/>
                </a:lnTo>
                <a:lnTo>
                  <a:pt x="22" y="110"/>
                </a:lnTo>
                <a:lnTo>
                  <a:pt x="24" y="110"/>
                </a:lnTo>
                <a:lnTo>
                  <a:pt x="26" y="112"/>
                </a:lnTo>
                <a:lnTo>
                  <a:pt x="28" y="114"/>
                </a:lnTo>
                <a:lnTo>
                  <a:pt x="28" y="114"/>
                </a:lnTo>
                <a:lnTo>
                  <a:pt x="30" y="114"/>
                </a:lnTo>
                <a:lnTo>
                  <a:pt x="34" y="116"/>
                </a:lnTo>
                <a:lnTo>
                  <a:pt x="36" y="116"/>
                </a:lnTo>
                <a:lnTo>
                  <a:pt x="40" y="116"/>
                </a:lnTo>
                <a:lnTo>
                  <a:pt x="42" y="116"/>
                </a:lnTo>
                <a:lnTo>
                  <a:pt x="46" y="116"/>
                </a:lnTo>
                <a:lnTo>
                  <a:pt x="48" y="116"/>
                </a:lnTo>
                <a:lnTo>
                  <a:pt x="50" y="116"/>
                </a:lnTo>
                <a:lnTo>
                  <a:pt x="52" y="116"/>
                </a:lnTo>
                <a:lnTo>
                  <a:pt x="52" y="116"/>
                </a:lnTo>
                <a:lnTo>
                  <a:pt x="56" y="114"/>
                </a:lnTo>
                <a:lnTo>
                  <a:pt x="58" y="112"/>
                </a:lnTo>
                <a:lnTo>
                  <a:pt x="60" y="112"/>
                </a:lnTo>
                <a:lnTo>
                  <a:pt x="66" y="112"/>
                </a:lnTo>
                <a:lnTo>
                  <a:pt x="68" y="110"/>
                </a:lnTo>
                <a:lnTo>
                  <a:pt x="72" y="110"/>
                </a:lnTo>
                <a:lnTo>
                  <a:pt x="74" y="110"/>
                </a:lnTo>
                <a:lnTo>
                  <a:pt x="76" y="110"/>
                </a:lnTo>
                <a:lnTo>
                  <a:pt x="78" y="112"/>
                </a:lnTo>
                <a:lnTo>
                  <a:pt x="80" y="112"/>
                </a:lnTo>
                <a:lnTo>
                  <a:pt x="82" y="112"/>
                </a:lnTo>
                <a:lnTo>
                  <a:pt x="82" y="114"/>
                </a:lnTo>
                <a:lnTo>
                  <a:pt x="84" y="114"/>
                </a:lnTo>
                <a:lnTo>
                  <a:pt x="86" y="116"/>
                </a:lnTo>
                <a:lnTo>
                  <a:pt x="88" y="116"/>
                </a:lnTo>
                <a:lnTo>
                  <a:pt x="90" y="118"/>
                </a:lnTo>
                <a:lnTo>
                  <a:pt x="92" y="120"/>
                </a:lnTo>
                <a:lnTo>
                  <a:pt x="94" y="124"/>
                </a:lnTo>
                <a:lnTo>
                  <a:pt x="96" y="126"/>
                </a:lnTo>
                <a:lnTo>
                  <a:pt x="100" y="130"/>
                </a:lnTo>
                <a:lnTo>
                  <a:pt x="102" y="134"/>
                </a:lnTo>
                <a:lnTo>
                  <a:pt x="104" y="138"/>
                </a:lnTo>
                <a:lnTo>
                  <a:pt x="104" y="140"/>
                </a:lnTo>
                <a:lnTo>
                  <a:pt x="106" y="142"/>
                </a:lnTo>
                <a:lnTo>
                  <a:pt x="106" y="144"/>
                </a:lnTo>
                <a:lnTo>
                  <a:pt x="106" y="146"/>
                </a:lnTo>
                <a:lnTo>
                  <a:pt x="106" y="146"/>
                </a:lnTo>
                <a:lnTo>
                  <a:pt x="106" y="148"/>
                </a:lnTo>
                <a:lnTo>
                  <a:pt x="106" y="150"/>
                </a:lnTo>
                <a:lnTo>
                  <a:pt x="106" y="152"/>
                </a:lnTo>
                <a:lnTo>
                  <a:pt x="104" y="154"/>
                </a:lnTo>
                <a:lnTo>
                  <a:pt x="104" y="156"/>
                </a:lnTo>
                <a:lnTo>
                  <a:pt x="102" y="160"/>
                </a:lnTo>
                <a:lnTo>
                  <a:pt x="100" y="164"/>
                </a:lnTo>
                <a:lnTo>
                  <a:pt x="98" y="170"/>
                </a:lnTo>
                <a:lnTo>
                  <a:pt x="100" y="168"/>
                </a:lnTo>
                <a:lnTo>
                  <a:pt x="104" y="164"/>
                </a:lnTo>
                <a:lnTo>
                  <a:pt x="106" y="162"/>
                </a:lnTo>
                <a:lnTo>
                  <a:pt x="108" y="160"/>
                </a:lnTo>
                <a:lnTo>
                  <a:pt x="110" y="160"/>
                </a:lnTo>
                <a:lnTo>
                  <a:pt x="110" y="158"/>
                </a:lnTo>
                <a:lnTo>
                  <a:pt x="110" y="156"/>
                </a:lnTo>
                <a:lnTo>
                  <a:pt x="112" y="154"/>
                </a:lnTo>
                <a:lnTo>
                  <a:pt x="112" y="152"/>
                </a:lnTo>
                <a:lnTo>
                  <a:pt x="112" y="150"/>
                </a:lnTo>
                <a:lnTo>
                  <a:pt x="114" y="146"/>
                </a:lnTo>
                <a:lnTo>
                  <a:pt x="114" y="142"/>
                </a:lnTo>
                <a:lnTo>
                  <a:pt x="114" y="136"/>
                </a:lnTo>
                <a:lnTo>
                  <a:pt x="114" y="134"/>
                </a:lnTo>
                <a:lnTo>
                  <a:pt x="114" y="132"/>
                </a:lnTo>
                <a:lnTo>
                  <a:pt x="116" y="130"/>
                </a:lnTo>
                <a:lnTo>
                  <a:pt x="116" y="128"/>
                </a:lnTo>
                <a:lnTo>
                  <a:pt x="116" y="126"/>
                </a:lnTo>
                <a:lnTo>
                  <a:pt x="118" y="126"/>
                </a:lnTo>
                <a:lnTo>
                  <a:pt x="118" y="124"/>
                </a:lnTo>
                <a:lnTo>
                  <a:pt x="120" y="124"/>
                </a:lnTo>
                <a:lnTo>
                  <a:pt x="120" y="124"/>
                </a:lnTo>
                <a:lnTo>
                  <a:pt x="124" y="122"/>
                </a:lnTo>
                <a:lnTo>
                  <a:pt x="126" y="122"/>
                </a:lnTo>
                <a:lnTo>
                  <a:pt x="128" y="122"/>
                </a:lnTo>
                <a:lnTo>
                  <a:pt x="130" y="122"/>
                </a:lnTo>
                <a:lnTo>
                  <a:pt x="132" y="122"/>
                </a:lnTo>
                <a:lnTo>
                  <a:pt x="132" y="122"/>
                </a:lnTo>
                <a:lnTo>
                  <a:pt x="132" y="122"/>
                </a:lnTo>
                <a:lnTo>
                  <a:pt x="134" y="124"/>
                </a:lnTo>
                <a:lnTo>
                  <a:pt x="134" y="124"/>
                </a:lnTo>
                <a:lnTo>
                  <a:pt x="134" y="126"/>
                </a:lnTo>
                <a:lnTo>
                  <a:pt x="134" y="126"/>
                </a:lnTo>
                <a:lnTo>
                  <a:pt x="136" y="130"/>
                </a:lnTo>
                <a:lnTo>
                  <a:pt x="136" y="132"/>
                </a:lnTo>
                <a:lnTo>
                  <a:pt x="136" y="136"/>
                </a:lnTo>
                <a:lnTo>
                  <a:pt x="136" y="138"/>
                </a:lnTo>
                <a:lnTo>
                  <a:pt x="136" y="138"/>
                </a:lnTo>
                <a:lnTo>
                  <a:pt x="136" y="140"/>
                </a:lnTo>
                <a:lnTo>
                  <a:pt x="138" y="140"/>
                </a:lnTo>
                <a:lnTo>
                  <a:pt x="138" y="142"/>
                </a:lnTo>
                <a:lnTo>
                  <a:pt x="140" y="142"/>
                </a:lnTo>
                <a:lnTo>
                  <a:pt x="140" y="142"/>
                </a:lnTo>
                <a:lnTo>
                  <a:pt x="142" y="144"/>
                </a:lnTo>
                <a:lnTo>
                  <a:pt x="144" y="144"/>
                </a:lnTo>
                <a:lnTo>
                  <a:pt x="146" y="144"/>
                </a:lnTo>
                <a:lnTo>
                  <a:pt x="146" y="144"/>
                </a:lnTo>
                <a:lnTo>
                  <a:pt x="150" y="144"/>
                </a:lnTo>
                <a:lnTo>
                  <a:pt x="150" y="148"/>
                </a:lnTo>
                <a:lnTo>
                  <a:pt x="150" y="150"/>
                </a:lnTo>
                <a:lnTo>
                  <a:pt x="150" y="152"/>
                </a:lnTo>
                <a:lnTo>
                  <a:pt x="150" y="154"/>
                </a:lnTo>
                <a:lnTo>
                  <a:pt x="150" y="154"/>
                </a:lnTo>
                <a:lnTo>
                  <a:pt x="150" y="156"/>
                </a:lnTo>
                <a:lnTo>
                  <a:pt x="148" y="158"/>
                </a:lnTo>
                <a:lnTo>
                  <a:pt x="146" y="160"/>
                </a:lnTo>
                <a:lnTo>
                  <a:pt x="146" y="162"/>
                </a:lnTo>
                <a:lnTo>
                  <a:pt x="146" y="162"/>
                </a:lnTo>
                <a:lnTo>
                  <a:pt x="144" y="162"/>
                </a:lnTo>
                <a:lnTo>
                  <a:pt x="144" y="162"/>
                </a:lnTo>
                <a:lnTo>
                  <a:pt x="140" y="164"/>
                </a:lnTo>
                <a:lnTo>
                  <a:pt x="138" y="164"/>
                </a:lnTo>
                <a:lnTo>
                  <a:pt x="136" y="164"/>
                </a:lnTo>
                <a:lnTo>
                  <a:pt x="136" y="164"/>
                </a:lnTo>
                <a:lnTo>
                  <a:pt x="136" y="164"/>
                </a:lnTo>
                <a:lnTo>
                  <a:pt x="136" y="166"/>
                </a:lnTo>
                <a:lnTo>
                  <a:pt x="134" y="166"/>
                </a:lnTo>
                <a:lnTo>
                  <a:pt x="132" y="170"/>
                </a:lnTo>
                <a:lnTo>
                  <a:pt x="132" y="172"/>
                </a:lnTo>
                <a:lnTo>
                  <a:pt x="130" y="174"/>
                </a:lnTo>
                <a:lnTo>
                  <a:pt x="130" y="174"/>
                </a:lnTo>
                <a:lnTo>
                  <a:pt x="130" y="174"/>
                </a:lnTo>
                <a:lnTo>
                  <a:pt x="132" y="176"/>
                </a:lnTo>
                <a:lnTo>
                  <a:pt x="132" y="176"/>
                </a:lnTo>
                <a:lnTo>
                  <a:pt x="134" y="176"/>
                </a:lnTo>
                <a:lnTo>
                  <a:pt x="134" y="176"/>
                </a:lnTo>
                <a:lnTo>
                  <a:pt x="136" y="176"/>
                </a:lnTo>
                <a:lnTo>
                  <a:pt x="138" y="178"/>
                </a:lnTo>
                <a:lnTo>
                  <a:pt x="140" y="178"/>
                </a:lnTo>
                <a:lnTo>
                  <a:pt x="142" y="178"/>
                </a:lnTo>
                <a:lnTo>
                  <a:pt x="144" y="176"/>
                </a:lnTo>
                <a:lnTo>
                  <a:pt x="148" y="176"/>
                </a:lnTo>
                <a:lnTo>
                  <a:pt x="150" y="176"/>
                </a:lnTo>
                <a:lnTo>
                  <a:pt x="154" y="176"/>
                </a:lnTo>
                <a:lnTo>
                  <a:pt x="158" y="176"/>
                </a:lnTo>
                <a:lnTo>
                  <a:pt x="160" y="176"/>
                </a:lnTo>
                <a:lnTo>
                  <a:pt x="162" y="176"/>
                </a:lnTo>
                <a:lnTo>
                  <a:pt x="164" y="176"/>
                </a:lnTo>
                <a:lnTo>
                  <a:pt x="164" y="176"/>
                </a:lnTo>
                <a:lnTo>
                  <a:pt x="166" y="176"/>
                </a:lnTo>
                <a:lnTo>
                  <a:pt x="168" y="174"/>
                </a:lnTo>
                <a:lnTo>
                  <a:pt x="172" y="172"/>
                </a:lnTo>
                <a:lnTo>
                  <a:pt x="174" y="172"/>
                </a:lnTo>
                <a:lnTo>
                  <a:pt x="178" y="170"/>
                </a:lnTo>
                <a:lnTo>
                  <a:pt x="184" y="166"/>
                </a:lnTo>
                <a:lnTo>
                  <a:pt x="186" y="166"/>
                </a:lnTo>
                <a:lnTo>
                  <a:pt x="188" y="166"/>
                </a:lnTo>
                <a:lnTo>
                  <a:pt x="190" y="166"/>
                </a:lnTo>
                <a:lnTo>
                  <a:pt x="190" y="164"/>
                </a:lnTo>
                <a:lnTo>
                  <a:pt x="192" y="164"/>
                </a:lnTo>
                <a:lnTo>
                  <a:pt x="192" y="164"/>
                </a:lnTo>
                <a:lnTo>
                  <a:pt x="192" y="164"/>
                </a:lnTo>
                <a:lnTo>
                  <a:pt x="192" y="162"/>
                </a:lnTo>
                <a:lnTo>
                  <a:pt x="190" y="162"/>
                </a:lnTo>
                <a:lnTo>
                  <a:pt x="190" y="160"/>
                </a:lnTo>
                <a:lnTo>
                  <a:pt x="190" y="160"/>
                </a:lnTo>
                <a:lnTo>
                  <a:pt x="188" y="160"/>
                </a:lnTo>
                <a:lnTo>
                  <a:pt x="188" y="158"/>
                </a:lnTo>
                <a:lnTo>
                  <a:pt x="186" y="158"/>
                </a:lnTo>
                <a:lnTo>
                  <a:pt x="186" y="158"/>
                </a:lnTo>
                <a:lnTo>
                  <a:pt x="184" y="158"/>
                </a:lnTo>
                <a:lnTo>
                  <a:pt x="182" y="158"/>
                </a:lnTo>
                <a:lnTo>
                  <a:pt x="178" y="158"/>
                </a:lnTo>
                <a:lnTo>
                  <a:pt x="178" y="158"/>
                </a:lnTo>
                <a:lnTo>
                  <a:pt x="176" y="158"/>
                </a:lnTo>
                <a:lnTo>
                  <a:pt x="174" y="158"/>
                </a:lnTo>
                <a:lnTo>
                  <a:pt x="172" y="156"/>
                </a:lnTo>
                <a:lnTo>
                  <a:pt x="168" y="154"/>
                </a:lnTo>
                <a:lnTo>
                  <a:pt x="166" y="154"/>
                </a:lnTo>
                <a:lnTo>
                  <a:pt x="166" y="152"/>
                </a:lnTo>
                <a:lnTo>
                  <a:pt x="164" y="152"/>
                </a:lnTo>
                <a:lnTo>
                  <a:pt x="164" y="150"/>
                </a:lnTo>
                <a:lnTo>
                  <a:pt x="164" y="150"/>
                </a:lnTo>
                <a:lnTo>
                  <a:pt x="162" y="148"/>
                </a:lnTo>
                <a:lnTo>
                  <a:pt x="162" y="148"/>
                </a:lnTo>
                <a:lnTo>
                  <a:pt x="164" y="146"/>
                </a:lnTo>
                <a:lnTo>
                  <a:pt x="164" y="144"/>
                </a:lnTo>
                <a:lnTo>
                  <a:pt x="164" y="144"/>
                </a:lnTo>
                <a:lnTo>
                  <a:pt x="168" y="142"/>
                </a:lnTo>
                <a:lnTo>
                  <a:pt x="170" y="142"/>
                </a:lnTo>
                <a:lnTo>
                  <a:pt x="174" y="140"/>
                </a:lnTo>
                <a:lnTo>
                  <a:pt x="176" y="138"/>
                </a:lnTo>
                <a:lnTo>
                  <a:pt x="176" y="138"/>
                </a:lnTo>
                <a:lnTo>
                  <a:pt x="176" y="138"/>
                </a:lnTo>
                <a:lnTo>
                  <a:pt x="178" y="136"/>
                </a:lnTo>
                <a:lnTo>
                  <a:pt x="178" y="136"/>
                </a:lnTo>
                <a:lnTo>
                  <a:pt x="180" y="134"/>
                </a:lnTo>
                <a:lnTo>
                  <a:pt x="180" y="132"/>
                </a:lnTo>
                <a:lnTo>
                  <a:pt x="182" y="130"/>
                </a:lnTo>
                <a:lnTo>
                  <a:pt x="182" y="128"/>
                </a:lnTo>
                <a:lnTo>
                  <a:pt x="182" y="128"/>
                </a:lnTo>
                <a:lnTo>
                  <a:pt x="184" y="128"/>
                </a:lnTo>
                <a:lnTo>
                  <a:pt x="184" y="128"/>
                </a:lnTo>
                <a:lnTo>
                  <a:pt x="184" y="128"/>
                </a:lnTo>
                <a:lnTo>
                  <a:pt x="186" y="128"/>
                </a:lnTo>
                <a:lnTo>
                  <a:pt x="188" y="128"/>
                </a:lnTo>
                <a:lnTo>
                  <a:pt x="188" y="128"/>
                </a:lnTo>
                <a:lnTo>
                  <a:pt x="192" y="128"/>
                </a:lnTo>
                <a:lnTo>
                  <a:pt x="194" y="128"/>
                </a:lnTo>
                <a:lnTo>
                  <a:pt x="194" y="128"/>
                </a:lnTo>
                <a:lnTo>
                  <a:pt x="198" y="128"/>
                </a:lnTo>
                <a:lnTo>
                  <a:pt x="202" y="128"/>
                </a:lnTo>
                <a:lnTo>
                  <a:pt x="206" y="126"/>
                </a:lnTo>
                <a:lnTo>
                  <a:pt x="210" y="124"/>
                </a:lnTo>
                <a:lnTo>
                  <a:pt x="214" y="122"/>
                </a:lnTo>
                <a:lnTo>
                  <a:pt x="218" y="120"/>
                </a:lnTo>
                <a:lnTo>
                  <a:pt x="218" y="120"/>
                </a:lnTo>
                <a:lnTo>
                  <a:pt x="220" y="118"/>
                </a:lnTo>
                <a:lnTo>
                  <a:pt x="222" y="118"/>
                </a:lnTo>
                <a:lnTo>
                  <a:pt x="222" y="116"/>
                </a:lnTo>
                <a:lnTo>
                  <a:pt x="222" y="116"/>
                </a:lnTo>
                <a:lnTo>
                  <a:pt x="222" y="114"/>
                </a:lnTo>
                <a:lnTo>
                  <a:pt x="222" y="112"/>
                </a:lnTo>
                <a:lnTo>
                  <a:pt x="222" y="108"/>
                </a:lnTo>
                <a:lnTo>
                  <a:pt x="222" y="106"/>
                </a:lnTo>
                <a:lnTo>
                  <a:pt x="224" y="102"/>
                </a:lnTo>
                <a:lnTo>
                  <a:pt x="224" y="100"/>
                </a:lnTo>
                <a:lnTo>
                  <a:pt x="228" y="94"/>
                </a:lnTo>
                <a:lnTo>
                  <a:pt x="230" y="88"/>
                </a:lnTo>
                <a:lnTo>
                  <a:pt x="230" y="84"/>
                </a:lnTo>
                <a:lnTo>
                  <a:pt x="232" y="82"/>
                </a:lnTo>
                <a:lnTo>
                  <a:pt x="232" y="80"/>
                </a:lnTo>
                <a:lnTo>
                  <a:pt x="232" y="76"/>
                </a:lnTo>
                <a:lnTo>
                  <a:pt x="232" y="76"/>
                </a:lnTo>
                <a:lnTo>
                  <a:pt x="232" y="74"/>
                </a:lnTo>
                <a:lnTo>
                  <a:pt x="232" y="74"/>
                </a:lnTo>
                <a:lnTo>
                  <a:pt x="232" y="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6" name="Freeform 359"/>
          <p:cNvSpPr>
            <a:spLocks/>
          </p:cNvSpPr>
          <p:nvPr/>
        </p:nvSpPr>
        <p:spPr bwMode="auto">
          <a:xfrm>
            <a:off x="3863906" y="3818279"/>
            <a:ext cx="200921" cy="221706"/>
          </a:xfrm>
          <a:custGeom>
            <a:avLst/>
            <a:gdLst>
              <a:gd name="T0" fmla="*/ 116 w 116"/>
              <a:gd name="T1" fmla="*/ 6 h 128"/>
              <a:gd name="T2" fmla="*/ 116 w 116"/>
              <a:gd name="T3" fmla="*/ 2 h 128"/>
              <a:gd name="T4" fmla="*/ 114 w 116"/>
              <a:gd name="T5" fmla="*/ 0 h 128"/>
              <a:gd name="T6" fmla="*/ 108 w 116"/>
              <a:gd name="T7" fmla="*/ 2 h 128"/>
              <a:gd name="T8" fmla="*/ 66 w 116"/>
              <a:gd name="T9" fmla="*/ 6 h 128"/>
              <a:gd name="T10" fmla="*/ 64 w 116"/>
              <a:gd name="T11" fmla="*/ 10 h 128"/>
              <a:gd name="T12" fmla="*/ 60 w 116"/>
              <a:gd name="T13" fmla="*/ 10 h 128"/>
              <a:gd name="T14" fmla="*/ 52 w 116"/>
              <a:gd name="T15" fmla="*/ 8 h 128"/>
              <a:gd name="T16" fmla="*/ 46 w 116"/>
              <a:gd name="T17" fmla="*/ 8 h 128"/>
              <a:gd name="T18" fmla="*/ 44 w 116"/>
              <a:gd name="T19" fmla="*/ 10 h 128"/>
              <a:gd name="T20" fmla="*/ 44 w 116"/>
              <a:gd name="T21" fmla="*/ 22 h 128"/>
              <a:gd name="T22" fmla="*/ 42 w 116"/>
              <a:gd name="T23" fmla="*/ 28 h 128"/>
              <a:gd name="T24" fmla="*/ 36 w 116"/>
              <a:gd name="T25" fmla="*/ 36 h 128"/>
              <a:gd name="T26" fmla="*/ 26 w 116"/>
              <a:gd name="T27" fmla="*/ 40 h 128"/>
              <a:gd name="T28" fmla="*/ 20 w 116"/>
              <a:gd name="T29" fmla="*/ 44 h 128"/>
              <a:gd name="T30" fmla="*/ 18 w 116"/>
              <a:gd name="T31" fmla="*/ 50 h 128"/>
              <a:gd name="T32" fmla="*/ 18 w 116"/>
              <a:gd name="T33" fmla="*/ 56 h 128"/>
              <a:gd name="T34" fmla="*/ 20 w 116"/>
              <a:gd name="T35" fmla="*/ 66 h 128"/>
              <a:gd name="T36" fmla="*/ 18 w 116"/>
              <a:gd name="T37" fmla="*/ 70 h 128"/>
              <a:gd name="T38" fmla="*/ 14 w 116"/>
              <a:gd name="T39" fmla="*/ 70 h 128"/>
              <a:gd name="T40" fmla="*/ 10 w 116"/>
              <a:gd name="T41" fmla="*/ 72 h 128"/>
              <a:gd name="T42" fmla="*/ 10 w 116"/>
              <a:gd name="T43" fmla="*/ 74 h 128"/>
              <a:gd name="T44" fmla="*/ 12 w 116"/>
              <a:gd name="T45" fmla="*/ 80 h 128"/>
              <a:gd name="T46" fmla="*/ 12 w 116"/>
              <a:gd name="T47" fmla="*/ 82 h 128"/>
              <a:gd name="T48" fmla="*/ 6 w 116"/>
              <a:gd name="T49" fmla="*/ 86 h 128"/>
              <a:gd name="T50" fmla="*/ 4 w 116"/>
              <a:gd name="T51" fmla="*/ 92 h 128"/>
              <a:gd name="T52" fmla="*/ 0 w 116"/>
              <a:gd name="T53" fmla="*/ 104 h 128"/>
              <a:gd name="T54" fmla="*/ 2 w 116"/>
              <a:gd name="T55" fmla="*/ 122 h 128"/>
              <a:gd name="T56" fmla="*/ 10 w 116"/>
              <a:gd name="T57" fmla="*/ 126 h 128"/>
              <a:gd name="T58" fmla="*/ 28 w 116"/>
              <a:gd name="T59" fmla="*/ 128 h 128"/>
              <a:gd name="T60" fmla="*/ 40 w 116"/>
              <a:gd name="T61" fmla="*/ 128 h 128"/>
              <a:gd name="T62" fmla="*/ 42 w 116"/>
              <a:gd name="T63" fmla="*/ 126 h 128"/>
              <a:gd name="T64" fmla="*/ 44 w 116"/>
              <a:gd name="T65" fmla="*/ 122 h 128"/>
              <a:gd name="T66" fmla="*/ 42 w 116"/>
              <a:gd name="T67" fmla="*/ 108 h 128"/>
              <a:gd name="T68" fmla="*/ 44 w 116"/>
              <a:gd name="T69" fmla="*/ 100 h 128"/>
              <a:gd name="T70" fmla="*/ 48 w 116"/>
              <a:gd name="T71" fmla="*/ 92 h 128"/>
              <a:gd name="T72" fmla="*/ 54 w 116"/>
              <a:gd name="T73" fmla="*/ 86 h 128"/>
              <a:gd name="T74" fmla="*/ 58 w 116"/>
              <a:gd name="T75" fmla="*/ 86 h 128"/>
              <a:gd name="T76" fmla="*/ 66 w 116"/>
              <a:gd name="T77" fmla="*/ 90 h 128"/>
              <a:gd name="T78" fmla="*/ 68 w 116"/>
              <a:gd name="T79" fmla="*/ 90 h 128"/>
              <a:gd name="T80" fmla="*/ 70 w 116"/>
              <a:gd name="T81" fmla="*/ 86 h 128"/>
              <a:gd name="T82" fmla="*/ 72 w 116"/>
              <a:gd name="T83" fmla="*/ 80 h 128"/>
              <a:gd name="T84" fmla="*/ 68 w 116"/>
              <a:gd name="T85" fmla="*/ 66 h 128"/>
              <a:gd name="T86" fmla="*/ 66 w 116"/>
              <a:gd name="T87" fmla="*/ 48 h 128"/>
              <a:gd name="T88" fmla="*/ 66 w 116"/>
              <a:gd name="T89" fmla="*/ 42 h 128"/>
              <a:gd name="T90" fmla="*/ 70 w 116"/>
              <a:gd name="T91" fmla="*/ 40 h 128"/>
              <a:gd name="T92" fmla="*/ 76 w 116"/>
              <a:gd name="T93" fmla="*/ 38 h 128"/>
              <a:gd name="T94" fmla="*/ 90 w 116"/>
              <a:gd name="T95" fmla="*/ 38 h 128"/>
              <a:gd name="T96" fmla="*/ 100 w 116"/>
              <a:gd name="T97" fmla="*/ 38 h 128"/>
              <a:gd name="T98" fmla="*/ 104 w 116"/>
              <a:gd name="T99" fmla="*/ 38 h 128"/>
              <a:gd name="T100" fmla="*/ 108 w 116"/>
              <a:gd name="T101" fmla="*/ 32 h 128"/>
              <a:gd name="T102" fmla="*/ 114 w 116"/>
              <a:gd name="T103"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28">
                <a:moveTo>
                  <a:pt x="116" y="8"/>
                </a:moveTo>
                <a:lnTo>
                  <a:pt x="116" y="8"/>
                </a:lnTo>
                <a:lnTo>
                  <a:pt x="116" y="8"/>
                </a:lnTo>
                <a:lnTo>
                  <a:pt x="116" y="6"/>
                </a:lnTo>
                <a:lnTo>
                  <a:pt x="116" y="4"/>
                </a:lnTo>
                <a:lnTo>
                  <a:pt x="116" y="4"/>
                </a:lnTo>
                <a:lnTo>
                  <a:pt x="116" y="2"/>
                </a:lnTo>
                <a:lnTo>
                  <a:pt x="116" y="2"/>
                </a:lnTo>
                <a:lnTo>
                  <a:pt x="116" y="2"/>
                </a:lnTo>
                <a:lnTo>
                  <a:pt x="116" y="0"/>
                </a:lnTo>
                <a:lnTo>
                  <a:pt x="116" y="0"/>
                </a:lnTo>
                <a:lnTo>
                  <a:pt x="114" y="0"/>
                </a:lnTo>
                <a:lnTo>
                  <a:pt x="112" y="0"/>
                </a:lnTo>
                <a:lnTo>
                  <a:pt x="112" y="0"/>
                </a:lnTo>
                <a:lnTo>
                  <a:pt x="108" y="2"/>
                </a:lnTo>
                <a:lnTo>
                  <a:pt x="108" y="2"/>
                </a:lnTo>
                <a:lnTo>
                  <a:pt x="106" y="2"/>
                </a:lnTo>
                <a:lnTo>
                  <a:pt x="68" y="2"/>
                </a:lnTo>
                <a:lnTo>
                  <a:pt x="68" y="2"/>
                </a:lnTo>
                <a:lnTo>
                  <a:pt x="66" y="6"/>
                </a:lnTo>
                <a:lnTo>
                  <a:pt x="66" y="6"/>
                </a:lnTo>
                <a:lnTo>
                  <a:pt x="64" y="8"/>
                </a:lnTo>
                <a:lnTo>
                  <a:pt x="64" y="10"/>
                </a:lnTo>
                <a:lnTo>
                  <a:pt x="64" y="10"/>
                </a:lnTo>
                <a:lnTo>
                  <a:pt x="62" y="10"/>
                </a:lnTo>
                <a:lnTo>
                  <a:pt x="62" y="10"/>
                </a:lnTo>
                <a:lnTo>
                  <a:pt x="62" y="10"/>
                </a:lnTo>
                <a:lnTo>
                  <a:pt x="60" y="10"/>
                </a:lnTo>
                <a:lnTo>
                  <a:pt x="60" y="10"/>
                </a:lnTo>
                <a:lnTo>
                  <a:pt x="56" y="10"/>
                </a:lnTo>
                <a:lnTo>
                  <a:pt x="54" y="8"/>
                </a:lnTo>
                <a:lnTo>
                  <a:pt x="52" y="8"/>
                </a:lnTo>
                <a:lnTo>
                  <a:pt x="48" y="8"/>
                </a:lnTo>
                <a:lnTo>
                  <a:pt x="48" y="8"/>
                </a:lnTo>
                <a:lnTo>
                  <a:pt x="46" y="8"/>
                </a:lnTo>
                <a:lnTo>
                  <a:pt x="46" y="8"/>
                </a:lnTo>
                <a:lnTo>
                  <a:pt x="46" y="8"/>
                </a:lnTo>
                <a:lnTo>
                  <a:pt x="44" y="8"/>
                </a:lnTo>
                <a:lnTo>
                  <a:pt x="44" y="10"/>
                </a:lnTo>
                <a:lnTo>
                  <a:pt x="44" y="10"/>
                </a:lnTo>
                <a:lnTo>
                  <a:pt x="44" y="12"/>
                </a:lnTo>
                <a:lnTo>
                  <a:pt x="44" y="14"/>
                </a:lnTo>
                <a:lnTo>
                  <a:pt x="44" y="16"/>
                </a:lnTo>
                <a:lnTo>
                  <a:pt x="44" y="22"/>
                </a:lnTo>
                <a:lnTo>
                  <a:pt x="44" y="24"/>
                </a:lnTo>
                <a:lnTo>
                  <a:pt x="42" y="26"/>
                </a:lnTo>
                <a:lnTo>
                  <a:pt x="42" y="26"/>
                </a:lnTo>
                <a:lnTo>
                  <a:pt x="42" y="28"/>
                </a:lnTo>
                <a:lnTo>
                  <a:pt x="40" y="32"/>
                </a:lnTo>
                <a:lnTo>
                  <a:pt x="38" y="34"/>
                </a:lnTo>
                <a:lnTo>
                  <a:pt x="38" y="36"/>
                </a:lnTo>
                <a:lnTo>
                  <a:pt x="36" y="36"/>
                </a:lnTo>
                <a:lnTo>
                  <a:pt x="36" y="38"/>
                </a:lnTo>
                <a:lnTo>
                  <a:pt x="34" y="38"/>
                </a:lnTo>
                <a:lnTo>
                  <a:pt x="30" y="40"/>
                </a:lnTo>
                <a:lnTo>
                  <a:pt x="26" y="40"/>
                </a:lnTo>
                <a:lnTo>
                  <a:pt x="24" y="40"/>
                </a:lnTo>
                <a:lnTo>
                  <a:pt x="24" y="42"/>
                </a:lnTo>
                <a:lnTo>
                  <a:pt x="22" y="42"/>
                </a:lnTo>
                <a:lnTo>
                  <a:pt x="20" y="44"/>
                </a:lnTo>
                <a:lnTo>
                  <a:pt x="18" y="46"/>
                </a:lnTo>
                <a:lnTo>
                  <a:pt x="18" y="48"/>
                </a:lnTo>
                <a:lnTo>
                  <a:pt x="18" y="48"/>
                </a:lnTo>
                <a:lnTo>
                  <a:pt x="18" y="50"/>
                </a:lnTo>
                <a:lnTo>
                  <a:pt x="18" y="50"/>
                </a:lnTo>
                <a:lnTo>
                  <a:pt x="18" y="52"/>
                </a:lnTo>
                <a:lnTo>
                  <a:pt x="18" y="52"/>
                </a:lnTo>
                <a:lnTo>
                  <a:pt x="18" y="56"/>
                </a:lnTo>
                <a:lnTo>
                  <a:pt x="18" y="60"/>
                </a:lnTo>
                <a:lnTo>
                  <a:pt x="18" y="62"/>
                </a:lnTo>
                <a:lnTo>
                  <a:pt x="20" y="66"/>
                </a:lnTo>
                <a:lnTo>
                  <a:pt x="20" y="66"/>
                </a:lnTo>
                <a:lnTo>
                  <a:pt x="20" y="68"/>
                </a:lnTo>
                <a:lnTo>
                  <a:pt x="18" y="68"/>
                </a:lnTo>
                <a:lnTo>
                  <a:pt x="18" y="70"/>
                </a:lnTo>
                <a:lnTo>
                  <a:pt x="18" y="70"/>
                </a:lnTo>
                <a:lnTo>
                  <a:pt x="18" y="70"/>
                </a:lnTo>
                <a:lnTo>
                  <a:pt x="16" y="70"/>
                </a:lnTo>
                <a:lnTo>
                  <a:pt x="16" y="70"/>
                </a:lnTo>
                <a:lnTo>
                  <a:pt x="14" y="70"/>
                </a:lnTo>
                <a:lnTo>
                  <a:pt x="12" y="70"/>
                </a:lnTo>
                <a:lnTo>
                  <a:pt x="12" y="72"/>
                </a:lnTo>
                <a:lnTo>
                  <a:pt x="10" y="72"/>
                </a:lnTo>
                <a:lnTo>
                  <a:pt x="10" y="72"/>
                </a:lnTo>
                <a:lnTo>
                  <a:pt x="10" y="72"/>
                </a:lnTo>
                <a:lnTo>
                  <a:pt x="10" y="72"/>
                </a:lnTo>
                <a:lnTo>
                  <a:pt x="10" y="72"/>
                </a:lnTo>
                <a:lnTo>
                  <a:pt x="10" y="74"/>
                </a:lnTo>
                <a:lnTo>
                  <a:pt x="10" y="76"/>
                </a:lnTo>
                <a:lnTo>
                  <a:pt x="10" y="76"/>
                </a:lnTo>
                <a:lnTo>
                  <a:pt x="12" y="78"/>
                </a:lnTo>
                <a:lnTo>
                  <a:pt x="12" y="80"/>
                </a:lnTo>
                <a:lnTo>
                  <a:pt x="12" y="82"/>
                </a:lnTo>
                <a:lnTo>
                  <a:pt x="12" y="82"/>
                </a:lnTo>
                <a:lnTo>
                  <a:pt x="12" y="82"/>
                </a:lnTo>
                <a:lnTo>
                  <a:pt x="12" y="82"/>
                </a:lnTo>
                <a:lnTo>
                  <a:pt x="12" y="84"/>
                </a:lnTo>
                <a:lnTo>
                  <a:pt x="10" y="84"/>
                </a:lnTo>
                <a:lnTo>
                  <a:pt x="8" y="86"/>
                </a:lnTo>
                <a:lnTo>
                  <a:pt x="6" y="86"/>
                </a:lnTo>
                <a:lnTo>
                  <a:pt x="6" y="88"/>
                </a:lnTo>
                <a:lnTo>
                  <a:pt x="6" y="88"/>
                </a:lnTo>
                <a:lnTo>
                  <a:pt x="4" y="90"/>
                </a:lnTo>
                <a:lnTo>
                  <a:pt x="4" y="92"/>
                </a:lnTo>
                <a:lnTo>
                  <a:pt x="2" y="94"/>
                </a:lnTo>
                <a:lnTo>
                  <a:pt x="2" y="98"/>
                </a:lnTo>
                <a:lnTo>
                  <a:pt x="0" y="102"/>
                </a:lnTo>
                <a:lnTo>
                  <a:pt x="0" y="104"/>
                </a:lnTo>
                <a:lnTo>
                  <a:pt x="0" y="108"/>
                </a:lnTo>
                <a:lnTo>
                  <a:pt x="2" y="114"/>
                </a:lnTo>
                <a:lnTo>
                  <a:pt x="2" y="120"/>
                </a:lnTo>
                <a:lnTo>
                  <a:pt x="2" y="122"/>
                </a:lnTo>
                <a:lnTo>
                  <a:pt x="4" y="124"/>
                </a:lnTo>
                <a:lnTo>
                  <a:pt x="6" y="124"/>
                </a:lnTo>
                <a:lnTo>
                  <a:pt x="8" y="126"/>
                </a:lnTo>
                <a:lnTo>
                  <a:pt x="10" y="126"/>
                </a:lnTo>
                <a:lnTo>
                  <a:pt x="12" y="126"/>
                </a:lnTo>
                <a:lnTo>
                  <a:pt x="18" y="126"/>
                </a:lnTo>
                <a:lnTo>
                  <a:pt x="24" y="128"/>
                </a:lnTo>
                <a:lnTo>
                  <a:pt x="28" y="128"/>
                </a:lnTo>
                <a:lnTo>
                  <a:pt x="32" y="128"/>
                </a:lnTo>
                <a:lnTo>
                  <a:pt x="36" y="128"/>
                </a:lnTo>
                <a:lnTo>
                  <a:pt x="38" y="128"/>
                </a:lnTo>
                <a:lnTo>
                  <a:pt x="40" y="128"/>
                </a:lnTo>
                <a:lnTo>
                  <a:pt x="40" y="128"/>
                </a:lnTo>
                <a:lnTo>
                  <a:pt x="40" y="128"/>
                </a:lnTo>
                <a:lnTo>
                  <a:pt x="42" y="128"/>
                </a:lnTo>
                <a:lnTo>
                  <a:pt x="42" y="126"/>
                </a:lnTo>
                <a:lnTo>
                  <a:pt x="42" y="126"/>
                </a:lnTo>
                <a:lnTo>
                  <a:pt x="42" y="124"/>
                </a:lnTo>
                <a:lnTo>
                  <a:pt x="44" y="124"/>
                </a:lnTo>
                <a:lnTo>
                  <a:pt x="44" y="122"/>
                </a:lnTo>
                <a:lnTo>
                  <a:pt x="44" y="120"/>
                </a:lnTo>
                <a:lnTo>
                  <a:pt x="44" y="118"/>
                </a:lnTo>
                <a:lnTo>
                  <a:pt x="42" y="112"/>
                </a:lnTo>
                <a:lnTo>
                  <a:pt x="42" y="108"/>
                </a:lnTo>
                <a:lnTo>
                  <a:pt x="42" y="108"/>
                </a:lnTo>
                <a:lnTo>
                  <a:pt x="42" y="106"/>
                </a:lnTo>
                <a:lnTo>
                  <a:pt x="44" y="104"/>
                </a:lnTo>
                <a:lnTo>
                  <a:pt x="44" y="100"/>
                </a:lnTo>
                <a:lnTo>
                  <a:pt x="46" y="96"/>
                </a:lnTo>
                <a:lnTo>
                  <a:pt x="46" y="94"/>
                </a:lnTo>
                <a:lnTo>
                  <a:pt x="46" y="94"/>
                </a:lnTo>
                <a:lnTo>
                  <a:pt x="48" y="92"/>
                </a:lnTo>
                <a:lnTo>
                  <a:pt x="50" y="88"/>
                </a:lnTo>
                <a:lnTo>
                  <a:pt x="52" y="88"/>
                </a:lnTo>
                <a:lnTo>
                  <a:pt x="54" y="88"/>
                </a:lnTo>
                <a:lnTo>
                  <a:pt x="54" y="86"/>
                </a:lnTo>
                <a:lnTo>
                  <a:pt x="56" y="86"/>
                </a:lnTo>
                <a:lnTo>
                  <a:pt x="56" y="86"/>
                </a:lnTo>
                <a:lnTo>
                  <a:pt x="56" y="86"/>
                </a:lnTo>
                <a:lnTo>
                  <a:pt x="58" y="86"/>
                </a:lnTo>
                <a:lnTo>
                  <a:pt x="60" y="88"/>
                </a:lnTo>
                <a:lnTo>
                  <a:pt x="62" y="88"/>
                </a:lnTo>
                <a:lnTo>
                  <a:pt x="64" y="90"/>
                </a:lnTo>
                <a:lnTo>
                  <a:pt x="66" y="90"/>
                </a:lnTo>
                <a:lnTo>
                  <a:pt x="66" y="90"/>
                </a:lnTo>
                <a:lnTo>
                  <a:pt x="66" y="90"/>
                </a:lnTo>
                <a:lnTo>
                  <a:pt x="68" y="90"/>
                </a:lnTo>
                <a:lnTo>
                  <a:pt x="68" y="90"/>
                </a:lnTo>
                <a:lnTo>
                  <a:pt x="68" y="88"/>
                </a:lnTo>
                <a:lnTo>
                  <a:pt x="70" y="88"/>
                </a:lnTo>
                <a:lnTo>
                  <a:pt x="70" y="88"/>
                </a:lnTo>
                <a:lnTo>
                  <a:pt x="70" y="86"/>
                </a:lnTo>
                <a:lnTo>
                  <a:pt x="70" y="84"/>
                </a:lnTo>
                <a:lnTo>
                  <a:pt x="70" y="84"/>
                </a:lnTo>
                <a:lnTo>
                  <a:pt x="72" y="82"/>
                </a:lnTo>
                <a:lnTo>
                  <a:pt x="72" y="80"/>
                </a:lnTo>
                <a:lnTo>
                  <a:pt x="70" y="76"/>
                </a:lnTo>
                <a:lnTo>
                  <a:pt x="70" y="74"/>
                </a:lnTo>
                <a:lnTo>
                  <a:pt x="70" y="70"/>
                </a:lnTo>
                <a:lnTo>
                  <a:pt x="68" y="66"/>
                </a:lnTo>
                <a:lnTo>
                  <a:pt x="66" y="58"/>
                </a:lnTo>
                <a:lnTo>
                  <a:pt x="66" y="54"/>
                </a:lnTo>
                <a:lnTo>
                  <a:pt x="66" y="50"/>
                </a:lnTo>
                <a:lnTo>
                  <a:pt x="66" y="48"/>
                </a:lnTo>
                <a:lnTo>
                  <a:pt x="66" y="46"/>
                </a:lnTo>
                <a:lnTo>
                  <a:pt x="66" y="44"/>
                </a:lnTo>
                <a:lnTo>
                  <a:pt x="66" y="44"/>
                </a:lnTo>
                <a:lnTo>
                  <a:pt x="66" y="42"/>
                </a:lnTo>
                <a:lnTo>
                  <a:pt x="68" y="42"/>
                </a:lnTo>
                <a:lnTo>
                  <a:pt x="68" y="40"/>
                </a:lnTo>
                <a:lnTo>
                  <a:pt x="68" y="40"/>
                </a:lnTo>
                <a:lnTo>
                  <a:pt x="70" y="40"/>
                </a:lnTo>
                <a:lnTo>
                  <a:pt x="70" y="38"/>
                </a:lnTo>
                <a:lnTo>
                  <a:pt x="70" y="38"/>
                </a:lnTo>
                <a:lnTo>
                  <a:pt x="72" y="38"/>
                </a:lnTo>
                <a:lnTo>
                  <a:pt x="76" y="38"/>
                </a:lnTo>
                <a:lnTo>
                  <a:pt x="78" y="38"/>
                </a:lnTo>
                <a:lnTo>
                  <a:pt x="80" y="38"/>
                </a:lnTo>
                <a:lnTo>
                  <a:pt x="86" y="38"/>
                </a:lnTo>
                <a:lnTo>
                  <a:pt x="90" y="38"/>
                </a:lnTo>
                <a:lnTo>
                  <a:pt x="94" y="40"/>
                </a:lnTo>
                <a:lnTo>
                  <a:pt x="96" y="40"/>
                </a:lnTo>
                <a:lnTo>
                  <a:pt x="98" y="40"/>
                </a:lnTo>
                <a:lnTo>
                  <a:pt x="100" y="38"/>
                </a:lnTo>
                <a:lnTo>
                  <a:pt x="102" y="38"/>
                </a:lnTo>
                <a:lnTo>
                  <a:pt x="102" y="38"/>
                </a:lnTo>
                <a:lnTo>
                  <a:pt x="104" y="38"/>
                </a:lnTo>
                <a:lnTo>
                  <a:pt x="104" y="38"/>
                </a:lnTo>
                <a:lnTo>
                  <a:pt x="106" y="36"/>
                </a:lnTo>
                <a:lnTo>
                  <a:pt x="106" y="36"/>
                </a:lnTo>
                <a:lnTo>
                  <a:pt x="108" y="34"/>
                </a:lnTo>
                <a:lnTo>
                  <a:pt x="108" y="32"/>
                </a:lnTo>
                <a:lnTo>
                  <a:pt x="110" y="28"/>
                </a:lnTo>
                <a:lnTo>
                  <a:pt x="110" y="26"/>
                </a:lnTo>
                <a:lnTo>
                  <a:pt x="112" y="24"/>
                </a:lnTo>
                <a:lnTo>
                  <a:pt x="114" y="16"/>
                </a:lnTo>
                <a:lnTo>
                  <a:pt x="114" y="12"/>
                </a:lnTo>
                <a:lnTo>
                  <a:pt x="116"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7" name="Freeform 360"/>
          <p:cNvSpPr>
            <a:spLocks/>
          </p:cNvSpPr>
          <p:nvPr/>
        </p:nvSpPr>
        <p:spPr bwMode="auto">
          <a:xfrm>
            <a:off x="3863906" y="3818279"/>
            <a:ext cx="200921" cy="221706"/>
          </a:xfrm>
          <a:custGeom>
            <a:avLst/>
            <a:gdLst>
              <a:gd name="T0" fmla="*/ 116 w 116"/>
              <a:gd name="T1" fmla="*/ 6 h 128"/>
              <a:gd name="T2" fmla="*/ 116 w 116"/>
              <a:gd name="T3" fmla="*/ 2 h 128"/>
              <a:gd name="T4" fmla="*/ 114 w 116"/>
              <a:gd name="T5" fmla="*/ 0 h 128"/>
              <a:gd name="T6" fmla="*/ 108 w 116"/>
              <a:gd name="T7" fmla="*/ 2 h 128"/>
              <a:gd name="T8" fmla="*/ 66 w 116"/>
              <a:gd name="T9" fmla="*/ 6 h 128"/>
              <a:gd name="T10" fmla="*/ 64 w 116"/>
              <a:gd name="T11" fmla="*/ 10 h 128"/>
              <a:gd name="T12" fmla="*/ 60 w 116"/>
              <a:gd name="T13" fmla="*/ 10 h 128"/>
              <a:gd name="T14" fmla="*/ 52 w 116"/>
              <a:gd name="T15" fmla="*/ 8 h 128"/>
              <a:gd name="T16" fmla="*/ 46 w 116"/>
              <a:gd name="T17" fmla="*/ 8 h 128"/>
              <a:gd name="T18" fmla="*/ 44 w 116"/>
              <a:gd name="T19" fmla="*/ 10 h 128"/>
              <a:gd name="T20" fmla="*/ 44 w 116"/>
              <a:gd name="T21" fmla="*/ 22 h 128"/>
              <a:gd name="T22" fmla="*/ 42 w 116"/>
              <a:gd name="T23" fmla="*/ 28 h 128"/>
              <a:gd name="T24" fmla="*/ 36 w 116"/>
              <a:gd name="T25" fmla="*/ 36 h 128"/>
              <a:gd name="T26" fmla="*/ 26 w 116"/>
              <a:gd name="T27" fmla="*/ 40 h 128"/>
              <a:gd name="T28" fmla="*/ 20 w 116"/>
              <a:gd name="T29" fmla="*/ 44 h 128"/>
              <a:gd name="T30" fmla="*/ 18 w 116"/>
              <a:gd name="T31" fmla="*/ 50 h 128"/>
              <a:gd name="T32" fmla="*/ 18 w 116"/>
              <a:gd name="T33" fmla="*/ 56 h 128"/>
              <a:gd name="T34" fmla="*/ 20 w 116"/>
              <a:gd name="T35" fmla="*/ 66 h 128"/>
              <a:gd name="T36" fmla="*/ 18 w 116"/>
              <a:gd name="T37" fmla="*/ 70 h 128"/>
              <a:gd name="T38" fmla="*/ 14 w 116"/>
              <a:gd name="T39" fmla="*/ 70 h 128"/>
              <a:gd name="T40" fmla="*/ 10 w 116"/>
              <a:gd name="T41" fmla="*/ 72 h 128"/>
              <a:gd name="T42" fmla="*/ 10 w 116"/>
              <a:gd name="T43" fmla="*/ 74 h 128"/>
              <a:gd name="T44" fmla="*/ 12 w 116"/>
              <a:gd name="T45" fmla="*/ 80 h 128"/>
              <a:gd name="T46" fmla="*/ 12 w 116"/>
              <a:gd name="T47" fmla="*/ 82 h 128"/>
              <a:gd name="T48" fmla="*/ 6 w 116"/>
              <a:gd name="T49" fmla="*/ 86 h 128"/>
              <a:gd name="T50" fmla="*/ 4 w 116"/>
              <a:gd name="T51" fmla="*/ 92 h 128"/>
              <a:gd name="T52" fmla="*/ 0 w 116"/>
              <a:gd name="T53" fmla="*/ 104 h 128"/>
              <a:gd name="T54" fmla="*/ 2 w 116"/>
              <a:gd name="T55" fmla="*/ 122 h 128"/>
              <a:gd name="T56" fmla="*/ 10 w 116"/>
              <a:gd name="T57" fmla="*/ 126 h 128"/>
              <a:gd name="T58" fmla="*/ 28 w 116"/>
              <a:gd name="T59" fmla="*/ 128 h 128"/>
              <a:gd name="T60" fmla="*/ 40 w 116"/>
              <a:gd name="T61" fmla="*/ 128 h 128"/>
              <a:gd name="T62" fmla="*/ 42 w 116"/>
              <a:gd name="T63" fmla="*/ 126 h 128"/>
              <a:gd name="T64" fmla="*/ 44 w 116"/>
              <a:gd name="T65" fmla="*/ 122 h 128"/>
              <a:gd name="T66" fmla="*/ 42 w 116"/>
              <a:gd name="T67" fmla="*/ 108 h 128"/>
              <a:gd name="T68" fmla="*/ 44 w 116"/>
              <a:gd name="T69" fmla="*/ 100 h 128"/>
              <a:gd name="T70" fmla="*/ 48 w 116"/>
              <a:gd name="T71" fmla="*/ 92 h 128"/>
              <a:gd name="T72" fmla="*/ 54 w 116"/>
              <a:gd name="T73" fmla="*/ 86 h 128"/>
              <a:gd name="T74" fmla="*/ 58 w 116"/>
              <a:gd name="T75" fmla="*/ 86 h 128"/>
              <a:gd name="T76" fmla="*/ 66 w 116"/>
              <a:gd name="T77" fmla="*/ 90 h 128"/>
              <a:gd name="T78" fmla="*/ 68 w 116"/>
              <a:gd name="T79" fmla="*/ 90 h 128"/>
              <a:gd name="T80" fmla="*/ 70 w 116"/>
              <a:gd name="T81" fmla="*/ 86 h 128"/>
              <a:gd name="T82" fmla="*/ 72 w 116"/>
              <a:gd name="T83" fmla="*/ 80 h 128"/>
              <a:gd name="T84" fmla="*/ 68 w 116"/>
              <a:gd name="T85" fmla="*/ 66 h 128"/>
              <a:gd name="T86" fmla="*/ 66 w 116"/>
              <a:gd name="T87" fmla="*/ 48 h 128"/>
              <a:gd name="T88" fmla="*/ 66 w 116"/>
              <a:gd name="T89" fmla="*/ 42 h 128"/>
              <a:gd name="T90" fmla="*/ 70 w 116"/>
              <a:gd name="T91" fmla="*/ 40 h 128"/>
              <a:gd name="T92" fmla="*/ 76 w 116"/>
              <a:gd name="T93" fmla="*/ 38 h 128"/>
              <a:gd name="T94" fmla="*/ 90 w 116"/>
              <a:gd name="T95" fmla="*/ 38 h 128"/>
              <a:gd name="T96" fmla="*/ 100 w 116"/>
              <a:gd name="T97" fmla="*/ 38 h 128"/>
              <a:gd name="T98" fmla="*/ 104 w 116"/>
              <a:gd name="T99" fmla="*/ 38 h 128"/>
              <a:gd name="T100" fmla="*/ 108 w 116"/>
              <a:gd name="T101" fmla="*/ 32 h 128"/>
              <a:gd name="T102" fmla="*/ 114 w 116"/>
              <a:gd name="T103"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28">
                <a:moveTo>
                  <a:pt x="116" y="8"/>
                </a:moveTo>
                <a:lnTo>
                  <a:pt x="116" y="8"/>
                </a:lnTo>
                <a:lnTo>
                  <a:pt x="116" y="8"/>
                </a:lnTo>
                <a:lnTo>
                  <a:pt x="116" y="6"/>
                </a:lnTo>
                <a:lnTo>
                  <a:pt x="116" y="4"/>
                </a:lnTo>
                <a:lnTo>
                  <a:pt x="116" y="4"/>
                </a:lnTo>
                <a:lnTo>
                  <a:pt x="116" y="2"/>
                </a:lnTo>
                <a:lnTo>
                  <a:pt x="116" y="2"/>
                </a:lnTo>
                <a:lnTo>
                  <a:pt x="116" y="2"/>
                </a:lnTo>
                <a:lnTo>
                  <a:pt x="116" y="0"/>
                </a:lnTo>
                <a:lnTo>
                  <a:pt x="116" y="0"/>
                </a:lnTo>
                <a:lnTo>
                  <a:pt x="114" y="0"/>
                </a:lnTo>
                <a:lnTo>
                  <a:pt x="112" y="0"/>
                </a:lnTo>
                <a:lnTo>
                  <a:pt x="112" y="0"/>
                </a:lnTo>
                <a:lnTo>
                  <a:pt x="108" y="2"/>
                </a:lnTo>
                <a:lnTo>
                  <a:pt x="108" y="2"/>
                </a:lnTo>
                <a:lnTo>
                  <a:pt x="106" y="2"/>
                </a:lnTo>
                <a:lnTo>
                  <a:pt x="68" y="2"/>
                </a:lnTo>
                <a:lnTo>
                  <a:pt x="68" y="2"/>
                </a:lnTo>
                <a:lnTo>
                  <a:pt x="66" y="6"/>
                </a:lnTo>
                <a:lnTo>
                  <a:pt x="66" y="6"/>
                </a:lnTo>
                <a:lnTo>
                  <a:pt x="64" y="8"/>
                </a:lnTo>
                <a:lnTo>
                  <a:pt x="64" y="10"/>
                </a:lnTo>
                <a:lnTo>
                  <a:pt x="64" y="10"/>
                </a:lnTo>
                <a:lnTo>
                  <a:pt x="62" y="10"/>
                </a:lnTo>
                <a:lnTo>
                  <a:pt x="62" y="10"/>
                </a:lnTo>
                <a:lnTo>
                  <a:pt x="62" y="10"/>
                </a:lnTo>
                <a:lnTo>
                  <a:pt x="60" y="10"/>
                </a:lnTo>
                <a:lnTo>
                  <a:pt x="60" y="10"/>
                </a:lnTo>
                <a:lnTo>
                  <a:pt x="56" y="10"/>
                </a:lnTo>
                <a:lnTo>
                  <a:pt x="54" y="8"/>
                </a:lnTo>
                <a:lnTo>
                  <a:pt x="52" y="8"/>
                </a:lnTo>
                <a:lnTo>
                  <a:pt x="48" y="8"/>
                </a:lnTo>
                <a:lnTo>
                  <a:pt x="48" y="8"/>
                </a:lnTo>
                <a:lnTo>
                  <a:pt x="46" y="8"/>
                </a:lnTo>
                <a:lnTo>
                  <a:pt x="46" y="8"/>
                </a:lnTo>
                <a:lnTo>
                  <a:pt x="46" y="8"/>
                </a:lnTo>
                <a:lnTo>
                  <a:pt x="44" y="8"/>
                </a:lnTo>
                <a:lnTo>
                  <a:pt x="44" y="10"/>
                </a:lnTo>
                <a:lnTo>
                  <a:pt x="44" y="10"/>
                </a:lnTo>
                <a:lnTo>
                  <a:pt x="44" y="12"/>
                </a:lnTo>
                <a:lnTo>
                  <a:pt x="44" y="14"/>
                </a:lnTo>
                <a:lnTo>
                  <a:pt x="44" y="16"/>
                </a:lnTo>
                <a:lnTo>
                  <a:pt x="44" y="22"/>
                </a:lnTo>
                <a:lnTo>
                  <a:pt x="44" y="24"/>
                </a:lnTo>
                <a:lnTo>
                  <a:pt x="42" y="26"/>
                </a:lnTo>
                <a:lnTo>
                  <a:pt x="42" y="26"/>
                </a:lnTo>
                <a:lnTo>
                  <a:pt x="42" y="28"/>
                </a:lnTo>
                <a:lnTo>
                  <a:pt x="40" y="32"/>
                </a:lnTo>
                <a:lnTo>
                  <a:pt x="38" y="34"/>
                </a:lnTo>
                <a:lnTo>
                  <a:pt x="38" y="36"/>
                </a:lnTo>
                <a:lnTo>
                  <a:pt x="36" y="36"/>
                </a:lnTo>
                <a:lnTo>
                  <a:pt x="36" y="38"/>
                </a:lnTo>
                <a:lnTo>
                  <a:pt x="34" y="38"/>
                </a:lnTo>
                <a:lnTo>
                  <a:pt x="30" y="40"/>
                </a:lnTo>
                <a:lnTo>
                  <a:pt x="26" y="40"/>
                </a:lnTo>
                <a:lnTo>
                  <a:pt x="24" y="40"/>
                </a:lnTo>
                <a:lnTo>
                  <a:pt x="24" y="42"/>
                </a:lnTo>
                <a:lnTo>
                  <a:pt x="22" y="42"/>
                </a:lnTo>
                <a:lnTo>
                  <a:pt x="20" y="44"/>
                </a:lnTo>
                <a:lnTo>
                  <a:pt x="18" y="46"/>
                </a:lnTo>
                <a:lnTo>
                  <a:pt x="18" y="48"/>
                </a:lnTo>
                <a:lnTo>
                  <a:pt x="18" y="48"/>
                </a:lnTo>
                <a:lnTo>
                  <a:pt x="18" y="50"/>
                </a:lnTo>
                <a:lnTo>
                  <a:pt x="18" y="50"/>
                </a:lnTo>
                <a:lnTo>
                  <a:pt x="18" y="52"/>
                </a:lnTo>
                <a:lnTo>
                  <a:pt x="18" y="52"/>
                </a:lnTo>
                <a:lnTo>
                  <a:pt x="18" y="56"/>
                </a:lnTo>
                <a:lnTo>
                  <a:pt x="18" y="60"/>
                </a:lnTo>
                <a:lnTo>
                  <a:pt x="18" y="62"/>
                </a:lnTo>
                <a:lnTo>
                  <a:pt x="20" y="66"/>
                </a:lnTo>
                <a:lnTo>
                  <a:pt x="20" y="66"/>
                </a:lnTo>
                <a:lnTo>
                  <a:pt x="20" y="68"/>
                </a:lnTo>
                <a:lnTo>
                  <a:pt x="18" y="68"/>
                </a:lnTo>
                <a:lnTo>
                  <a:pt x="18" y="70"/>
                </a:lnTo>
                <a:lnTo>
                  <a:pt x="18" y="70"/>
                </a:lnTo>
                <a:lnTo>
                  <a:pt x="18" y="70"/>
                </a:lnTo>
                <a:lnTo>
                  <a:pt x="16" y="70"/>
                </a:lnTo>
                <a:lnTo>
                  <a:pt x="16" y="70"/>
                </a:lnTo>
                <a:lnTo>
                  <a:pt x="14" y="70"/>
                </a:lnTo>
                <a:lnTo>
                  <a:pt x="12" y="70"/>
                </a:lnTo>
                <a:lnTo>
                  <a:pt x="12" y="72"/>
                </a:lnTo>
                <a:lnTo>
                  <a:pt x="10" y="72"/>
                </a:lnTo>
                <a:lnTo>
                  <a:pt x="10" y="72"/>
                </a:lnTo>
                <a:lnTo>
                  <a:pt x="10" y="72"/>
                </a:lnTo>
                <a:lnTo>
                  <a:pt x="10" y="72"/>
                </a:lnTo>
                <a:lnTo>
                  <a:pt x="10" y="72"/>
                </a:lnTo>
                <a:lnTo>
                  <a:pt x="10" y="74"/>
                </a:lnTo>
                <a:lnTo>
                  <a:pt x="10" y="76"/>
                </a:lnTo>
                <a:lnTo>
                  <a:pt x="10" y="76"/>
                </a:lnTo>
                <a:lnTo>
                  <a:pt x="12" y="78"/>
                </a:lnTo>
                <a:lnTo>
                  <a:pt x="12" y="80"/>
                </a:lnTo>
                <a:lnTo>
                  <a:pt x="12" y="82"/>
                </a:lnTo>
                <a:lnTo>
                  <a:pt x="12" y="82"/>
                </a:lnTo>
                <a:lnTo>
                  <a:pt x="12" y="82"/>
                </a:lnTo>
                <a:lnTo>
                  <a:pt x="12" y="82"/>
                </a:lnTo>
                <a:lnTo>
                  <a:pt x="12" y="84"/>
                </a:lnTo>
                <a:lnTo>
                  <a:pt x="10" y="84"/>
                </a:lnTo>
                <a:lnTo>
                  <a:pt x="8" y="86"/>
                </a:lnTo>
                <a:lnTo>
                  <a:pt x="6" y="86"/>
                </a:lnTo>
                <a:lnTo>
                  <a:pt x="6" y="88"/>
                </a:lnTo>
                <a:lnTo>
                  <a:pt x="6" y="88"/>
                </a:lnTo>
                <a:lnTo>
                  <a:pt x="4" y="90"/>
                </a:lnTo>
                <a:lnTo>
                  <a:pt x="4" y="92"/>
                </a:lnTo>
                <a:lnTo>
                  <a:pt x="2" y="94"/>
                </a:lnTo>
                <a:lnTo>
                  <a:pt x="2" y="98"/>
                </a:lnTo>
                <a:lnTo>
                  <a:pt x="0" y="102"/>
                </a:lnTo>
                <a:lnTo>
                  <a:pt x="0" y="104"/>
                </a:lnTo>
                <a:lnTo>
                  <a:pt x="0" y="108"/>
                </a:lnTo>
                <a:lnTo>
                  <a:pt x="2" y="114"/>
                </a:lnTo>
                <a:lnTo>
                  <a:pt x="2" y="120"/>
                </a:lnTo>
                <a:lnTo>
                  <a:pt x="2" y="122"/>
                </a:lnTo>
                <a:lnTo>
                  <a:pt x="4" y="124"/>
                </a:lnTo>
                <a:lnTo>
                  <a:pt x="6" y="124"/>
                </a:lnTo>
                <a:lnTo>
                  <a:pt x="8" y="126"/>
                </a:lnTo>
                <a:lnTo>
                  <a:pt x="10" y="126"/>
                </a:lnTo>
                <a:lnTo>
                  <a:pt x="12" y="126"/>
                </a:lnTo>
                <a:lnTo>
                  <a:pt x="18" y="126"/>
                </a:lnTo>
                <a:lnTo>
                  <a:pt x="24" y="128"/>
                </a:lnTo>
                <a:lnTo>
                  <a:pt x="28" y="128"/>
                </a:lnTo>
                <a:lnTo>
                  <a:pt x="32" y="128"/>
                </a:lnTo>
                <a:lnTo>
                  <a:pt x="36" y="128"/>
                </a:lnTo>
                <a:lnTo>
                  <a:pt x="38" y="128"/>
                </a:lnTo>
                <a:lnTo>
                  <a:pt x="40" y="128"/>
                </a:lnTo>
                <a:lnTo>
                  <a:pt x="40" y="128"/>
                </a:lnTo>
                <a:lnTo>
                  <a:pt x="40" y="128"/>
                </a:lnTo>
                <a:lnTo>
                  <a:pt x="42" y="128"/>
                </a:lnTo>
                <a:lnTo>
                  <a:pt x="42" y="126"/>
                </a:lnTo>
                <a:lnTo>
                  <a:pt x="42" y="126"/>
                </a:lnTo>
                <a:lnTo>
                  <a:pt x="42" y="124"/>
                </a:lnTo>
                <a:lnTo>
                  <a:pt x="44" y="124"/>
                </a:lnTo>
                <a:lnTo>
                  <a:pt x="44" y="122"/>
                </a:lnTo>
                <a:lnTo>
                  <a:pt x="44" y="120"/>
                </a:lnTo>
                <a:lnTo>
                  <a:pt x="44" y="118"/>
                </a:lnTo>
                <a:lnTo>
                  <a:pt x="42" y="112"/>
                </a:lnTo>
                <a:lnTo>
                  <a:pt x="42" y="108"/>
                </a:lnTo>
                <a:lnTo>
                  <a:pt x="42" y="108"/>
                </a:lnTo>
                <a:lnTo>
                  <a:pt x="42" y="106"/>
                </a:lnTo>
                <a:lnTo>
                  <a:pt x="44" y="104"/>
                </a:lnTo>
                <a:lnTo>
                  <a:pt x="44" y="100"/>
                </a:lnTo>
                <a:lnTo>
                  <a:pt x="46" y="96"/>
                </a:lnTo>
                <a:lnTo>
                  <a:pt x="46" y="94"/>
                </a:lnTo>
                <a:lnTo>
                  <a:pt x="46" y="94"/>
                </a:lnTo>
                <a:lnTo>
                  <a:pt x="48" y="92"/>
                </a:lnTo>
                <a:lnTo>
                  <a:pt x="50" y="88"/>
                </a:lnTo>
                <a:lnTo>
                  <a:pt x="52" y="88"/>
                </a:lnTo>
                <a:lnTo>
                  <a:pt x="54" y="88"/>
                </a:lnTo>
                <a:lnTo>
                  <a:pt x="54" y="86"/>
                </a:lnTo>
                <a:lnTo>
                  <a:pt x="56" y="86"/>
                </a:lnTo>
                <a:lnTo>
                  <a:pt x="56" y="86"/>
                </a:lnTo>
                <a:lnTo>
                  <a:pt x="56" y="86"/>
                </a:lnTo>
                <a:lnTo>
                  <a:pt x="58" y="86"/>
                </a:lnTo>
                <a:lnTo>
                  <a:pt x="60" y="88"/>
                </a:lnTo>
                <a:lnTo>
                  <a:pt x="62" y="88"/>
                </a:lnTo>
                <a:lnTo>
                  <a:pt x="64" y="90"/>
                </a:lnTo>
                <a:lnTo>
                  <a:pt x="66" y="90"/>
                </a:lnTo>
                <a:lnTo>
                  <a:pt x="66" y="90"/>
                </a:lnTo>
                <a:lnTo>
                  <a:pt x="66" y="90"/>
                </a:lnTo>
                <a:lnTo>
                  <a:pt x="68" y="90"/>
                </a:lnTo>
                <a:lnTo>
                  <a:pt x="68" y="90"/>
                </a:lnTo>
                <a:lnTo>
                  <a:pt x="68" y="88"/>
                </a:lnTo>
                <a:lnTo>
                  <a:pt x="70" y="88"/>
                </a:lnTo>
                <a:lnTo>
                  <a:pt x="70" y="88"/>
                </a:lnTo>
                <a:lnTo>
                  <a:pt x="70" y="86"/>
                </a:lnTo>
                <a:lnTo>
                  <a:pt x="70" y="84"/>
                </a:lnTo>
                <a:lnTo>
                  <a:pt x="70" y="84"/>
                </a:lnTo>
                <a:lnTo>
                  <a:pt x="72" y="82"/>
                </a:lnTo>
                <a:lnTo>
                  <a:pt x="72" y="80"/>
                </a:lnTo>
                <a:lnTo>
                  <a:pt x="70" y="76"/>
                </a:lnTo>
                <a:lnTo>
                  <a:pt x="70" y="74"/>
                </a:lnTo>
                <a:lnTo>
                  <a:pt x="70" y="70"/>
                </a:lnTo>
                <a:lnTo>
                  <a:pt x="68" y="66"/>
                </a:lnTo>
                <a:lnTo>
                  <a:pt x="66" y="58"/>
                </a:lnTo>
                <a:lnTo>
                  <a:pt x="66" y="54"/>
                </a:lnTo>
                <a:lnTo>
                  <a:pt x="66" y="50"/>
                </a:lnTo>
                <a:lnTo>
                  <a:pt x="66" y="48"/>
                </a:lnTo>
                <a:lnTo>
                  <a:pt x="66" y="46"/>
                </a:lnTo>
                <a:lnTo>
                  <a:pt x="66" y="44"/>
                </a:lnTo>
                <a:lnTo>
                  <a:pt x="66" y="44"/>
                </a:lnTo>
                <a:lnTo>
                  <a:pt x="66" y="42"/>
                </a:lnTo>
                <a:lnTo>
                  <a:pt x="68" y="42"/>
                </a:lnTo>
                <a:lnTo>
                  <a:pt x="68" y="40"/>
                </a:lnTo>
                <a:lnTo>
                  <a:pt x="68" y="40"/>
                </a:lnTo>
                <a:lnTo>
                  <a:pt x="70" y="40"/>
                </a:lnTo>
                <a:lnTo>
                  <a:pt x="70" y="38"/>
                </a:lnTo>
                <a:lnTo>
                  <a:pt x="70" y="38"/>
                </a:lnTo>
                <a:lnTo>
                  <a:pt x="72" y="38"/>
                </a:lnTo>
                <a:lnTo>
                  <a:pt x="76" y="38"/>
                </a:lnTo>
                <a:lnTo>
                  <a:pt x="78" y="38"/>
                </a:lnTo>
                <a:lnTo>
                  <a:pt x="80" y="38"/>
                </a:lnTo>
                <a:lnTo>
                  <a:pt x="86" y="38"/>
                </a:lnTo>
                <a:lnTo>
                  <a:pt x="90" y="38"/>
                </a:lnTo>
                <a:lnTo>
                  <a:pt x="94" y="40"/>
                </a:lnTo>
                <a:lnTo>
                  <a:pt x="96" y="40"/>
                </a:lnTo>
                <a:lnTo>
                  <a:pt x="98" y="40"/>
                </a:lnTo>
                <a:lnTo>
                  <a:pt x="100" y="38"/>
                </a:lnTo>
                <a:lnTo>
                  <a:pt x="102" y="38"/>
                </a:lnTo>
                <a:lnTo>
                  <a:pt x="102" y="38"/>
                </a:lnTo>
                <a:lnTo>
                  <a:pt x="104" y="38"/>
                </a:lnTo>
                <a:lnTo>
                  <a:pt x="104" y="38"/>
                </a:lnTo>
                <a:lnTo>
                  <a:pt x="106" y="36"/>
                </a:lnTo>
                <a:lnTo>
                  <a:pt x="106" y="36"/>
                </a:lnTo>
                <a:lnTo>
                  <a:pt x="108" y="34"/>
                </a:lnTo>
                <a:lnTo>
                  <a:pt x="108" y="32"/>
                </a:lnTo>
                <a:lnTo>
                  <a:pt x="110" y="28"/>
                </a:lnTo>
                <a:lnTo>
                  <a:pt x="110" y="26"/>
                </a:lnTo>
                <a:lnTo>
                  <a:pt x="112" y="24"/>
                </a:lnTo>
                <a:lnTo>
                  <a:pt x="114" y="16"/>
                </a:lnTo>
                <a:lnTo>
                  <a:pt x="114" y="12"/>
                </a:lnTo>
                <a:lnTo>
                  <a:pt x="116"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8" name="Freeform 361"/>
          <p:cNvSpPr>
            <a:spLocks/>
          </p:cNvSpPr>
          <p:nvPr/>
        </p:nvSpPr>
        <p:spPr bwMode="auto">
          <a:xfrm>
            <a:off x="4272676" y="4292868"/>
            <a:ext cx="83140" cy="180136"/>
          </a:xfrm>
          <a:custGeom>
            <a:avLst/>
            <a:gdLst>
              <a:gd name="T0" fmla="*/ 0 w 48"/>
              <a:gd name="T1" fmla="*/ 36 h 104"/>
              <a:gd name="T2" fmla="*/ 4 w 48"/>
              <a:gd name="T3" fmla="*/ 44 h 104"/>
              <a:gd name="T4" fmla="*/ 6 w 48"/>
              <a:gd name="T5" fmla="*/ 46 h 104"/>
              <a:gd name="T6" fmla="*/ 6 w 48"/>
              <a:gd name="T7" fmla="*/ 50 h 104"/>
              <a:gd name="T8" fmla="*/ 8 w 48"/>
              <a:gd name="T9" fmla="*/ 62 h 104"/>
              <a:gd name="T10" fmla="*/ 10 w 48"/>
              <a:gd name="T11" fmla="*/ 70 h 104"/>
              <a:gd name="T12" fmla="*/ 10 w 48"/>
              <a:gd name="T13" fmla="*/ 80 h 104"/>
              <a:gd name="T14" fmla="*/ 10 w 48"/>
              <a:gd name="T15" fmla="*/ 86 h 104"/>
              <a:gd name="T16" fmla="*/ 12 w 48"/>
              <a:gd name="T17" fmla="*/ 90 h 104"/>
              <a:gd name="T18" fmla="*/ 16 w 48"/>
              <a:gd name="T19" fmla="*/ 104 h 104"/>
              <a:gd name="T20" fmla="*/ 34 w 48"/>
              <a:gd name="T21" fmla="*/ 92 h 104"/>
              <a:gd name="T22" fmla="*/ 32 w 48"/>
              <a:gd name="T23" fmla="*/ 82 h 104"/>
              <a:gd name="T24" fmla="*/ 30 w 48"/>
              <a:gd name="T25" fmla="*/ 72 h 104"/>
              <a:gd name="T26" fmla="*/ 30 w 48"/>
              <a:gd name="T27" fmla="*/ 66 h 104"/>
              <a:gd name="T28" fmla="*/ 32 w 48"/>
              <a:gd name="T29" fmla="*/ 62 h 104"/>
              <a:gd name="T30" fmla="*/ 32 w 48"/>
              <a:gd name="T31" fmla="*/ 62 h 104"/>
              <a:gd name="T32" fmla="*/ 34 w 48"/>
              <a:gd name="T33" fmla="*/ 58 h 104"/>
              <a:gd name="T34" fmla="*/ 38 w 48"/>
              <a:gd name="T35" fmla="*/ 54 h 104"/>
              <a:gd name="T36" fmla="*/ 40 w 48"/>
              <a:gd name="T37" fmla="*/ 52 h 104"/>
              <a:gd name="T38" fmla="*/ 42 w 48"/>
              <a:gd name="T39" fmla="*/ 44 h 104"/>
              <a:gd name="T40" fmla="*/ 44 w 48"/>
              <a:gd name="T41" fmla="*/ 36 h 104"/>
              <a:gd name="T42" fmla="*/ 46 w 48"/>
              <a:gd name="T43" fmla="*/ 26 h 104"/>
              <a:gd name="T44" fmla="*/ 48 w 48"/>
              <a:gd name="T45" fmla="*/ 18 h 104"/>
              <a:gd name="T46" fmla="*/ 48 w 48"/>
              <a:gd name="T47" fmla="*/ 14 h 104"/>
              <a:gd name="T48" fmla="*/ 46 w 48"/>
              <a:gd name="T49" fmla="*/ 2 h 104"/>
              <a:gd name="T50" fmla="*/ 32 w 48"/>
              <a:gd name="T51" fmla="*/ 2 h 104"/>
              <a:gd name="T52" fmla="*/ 30 w 48"/>
              <a:gd name="T53" fmla="*/ 8 h 104"/>
              <a:gd name="T54" fmla="*/ 28 w 48"/>
              <a:gd name="T55" fmla="*/ 12 h 104"/>
              <a:gd name="T56" fmla="*/ 28 w 48"/>
              <a:gd name="T57" fmla="*/ 16 h 104"/>
              <a:gd name="T58" fmla="*/ 26 w 48"/>
              <a:gd name="T59" fmla="*/ 16 h 104"/>
              <a:gd name="T60" fmla="*/ 24 w 48"/>
              <a:gd name="T61" fmla="*/ 18 h 104"/>
              <a:gd name="T62" fmla="*/ 22 w 48"/>
              <a:gd name="T63" fmla="*/ 18 h 104"/>
              <a:gd name="T64" fmla="*/ 16 w 48"/>
              <a:gd name="T65" fmla="*/ 20 h 104"/>
              <a:gd name="T66" fmla="*/ 12 w 48"/>
              <a:gd name="T67" fmla="*/ 20 h 104"/>
              <a:gd name="T68" fmla="*/ 10 w 48"/>
              <a:gd name="T69" fmla="*/ 22 h 104"/>
              <a:gd name="T70" fmla="*/ 10 w 48"/>
              <a:gd name="T71" fmla="*/ 22 h 104"/>
              <a:gd name="T72" fmla="*/ 6 w 48"/>
              <a:gd name="T73" fmla="*/ 28 h 104"/>
              <a:gd name="T74" fmla="*/ 0 w 48"/>
              <a:gd name="T75"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04">
                <a:moveTo>
                  <a:pt x="0" y="36"/>
                </a:moveTo>
                <a:lnTo>
                  <a:pt x="0" y="36"/>
                </a:lnTo>
                <a:lnTo>
                  <a:pt x="2" y="40"/>
                </a:lnTo>
                <a:lnTo>
                  <a:pt x="4" y="44"/>
                </a:lnTo>
                <a:lnTo>
                  <a:pt x="4" y="46"/>
                </a:lnTo>
                <a:lnTo>
                  <a:pt x="6" y="46"/>
                </a:lnTo>
                <a:lnTo>
                  <a:pt x="6" y="48"/>
                </a:lnTo>
                <a:lnTo>
                  <a:pt x="6" y="50"/>
                </a:lnTo>
                <a:lnTo>
                  <a:pt x="8" y="56"/>
                </a:lnTo>
                <a:lnTo>
                  <a:pt x="8" y="62"/>
                </a:lnTo>
                <a:lnTo>
                  <a:pt x="10" y="66"/>
                </a:lnTo>
                <a:lnTo>
                  <a:pt x="10" y="70"/>
                </a:lnTo>
                <a:lnTo>
                  <a:pt x="10" y="76"/>
                </a:lnTo>
                <a:lnTo>
                  <a:pt x="10" y="80"/>
                </a:lnTo>
                <a:lnTo>
                  <a:pt x="10" y="84"/>
                </a:lnTo>
                <a:lnTo>
                  <a:pt x="10" y="86"/>
                </a:lnTo>
                <a:lnTo>
                  <a:pt x="12" y="88"/>
                </a:lnTo>
                <a:lnTo>
                  <a:pt x="12" y="90"/>
                </a:lnTo>
                <a:lnTo>
                  <a:pt x="14" y="96"/>
                </a:lnTo>
                <a:lnTo>
                  <a:pt x="16" y="104"/>
                </a:lnTo>
                <a:lnTo>
                  <a:pt x="34" y="96"/>
                </a:lnTo>
                <a:lnTo>
                  <a:pt x="34" y="92"/>
                </a:lnTo>
                <a:lnTo>
                  <a:pt x="32" y="86"/>
                </a:lnTo>
                <a:lnTo>
                  <a:pt x="32" y="82"/>
                </a:lnTo>
                <a:lnTo>
                  <a:pt x="32" y="76"/>
                </a:lnTo>
                <a:lnTo>
                  <a:pt x="30" y="72"/>
                </a:lnTo>
                <a:lnTo>
                  <a:pt x="30" y="68"/>
                </a:lnTo>
                <a:lnTo>
                  <a:pt x="30" y="66"/>
                </a:lnTo>
                <a:lnTo>
                  <a:pt x="30" y="64"/>
                </a:lnTo>
                <a:lnTo>
                  <a:pt x="32" y="62"/>
                </a:lnTo>
                <a:lnTo>
                  <a:pt x="32" y="62"/>
                </a:lnTo>
                <a:lnTo>
                  <a:pt x="32" y="62"/>
                </a:lnTo>
                <a:lnTo>
                  <a:pt x="32" y="60"/>
                </a:lnTo>
                <a:lnTo>
                  <a:pt x="34" y="58"/>
                </a:lnTo>
                <a:lnTo>
                  <a:pt x="36" y="56"/>
                </a:lnTo>
                <a:lnTo>
                  <a:pt x="38" y="54"/>
                </a:lnTo>
                <a:lnTo>
                  <a:pt x="40" y="52"/>
                </a:lnTo>
                <a:lnTo>
                  <a:pt x="40" y="52"/>
                </a:lnTo>
                <a:lnTo>
                  <a:pt x="42" y="48"/>
                </a:lnTo>
                <a:lnTo>
                  <a:pt x="42" y="44"/>
                </a:lnTo>
                <a:lnTo>
                  <a:pt x="44" y="40"/>
                </a:lnTo>
                <a:lnTo>
                  <a:pt x="44" y="36"/>
                </a:lnTo>
                <a:lnTo>
                  <a:pt x="46" y="30"/>
                </a:lnTo>
                <a:lnTo>
                  <a:pt x="46" y="26"/>
                </a:lnTo>
                <a:lnTo>
                  <a:pt x="48" y="22"/>
                </a:lnTo>
                <a:lnTo>
                  <a:pt x="48" y="18"/>
                </a:lnTo>
                <a:lnTo>
                  <a:pt x="48" y="16"/>
                </a:lnTo>
                <a:lnTo>
                  <a:pt x="48" y="14"/>
                </a:lnTo>
                <a:lnTo>
                  <a:pt x="46" y="8"/>
                </a:lnTo>
                <a:lnTo>
                  <a:pt x="46" y="2"/>
                </a:lnTo>
                <a:lnTo>
                  <a:pt x="46" y="0"/>
                </a:lnTo>
                <a:lnTo>
                  <a:pt x="32" y="2"/>
                </a:lnTo>
                <a:lnTo>
                  <a:pt x="32" y="4"/>
                </a:lnTo>
                <a:lnTo>
                  <a:pt x="30" y="8"/>
                </a:lnTo>
                <a:lnTo>
                  <a:pt x="30" y="10"/>
                </a:lnTo>
                <a:lnTo>
                  <a:pt x="28" y="12"/>
                </a:lnTo>
                <a:lnTo>
                  <a:pt x="28" y="14"/>
                </a:lnTo>
                <a:lnTo>
                  <a:pt x="28" y="16"/>
                </a:lnTo>
                <a:lnTo>
                  <a:pt x="28" y="16"/>
                </a:lnTo>
                <a:lnTo>
                  <a:pt x="26" y="16"/>
                </a:lnTo>
                <a:lnTo>
                  <a:pt x="26" y="18"/>
                </a:lnTo>
                <a:lnTo>
                  <a:pt x="24" y="18"/>
                </a:lnTo>
                <a:lnTo>
                  <a:pt x="24" y="18"/>
                </a:lnTo>
                <a:lnTo>
                  <a:pt x="22" y="18"/>
                </a:lnTo>
                <a:lnTo>
                  <a:pt x="20" y="20"/>
                </a:lnTo>
                <a:lnTo>
                  <a:pt x="16" y="20"/>
                </a:lnTo>
                <a:lnTo>
                  <a:pt x="14" y="20"/>
                </a:lnTo>
                <a:lnTo>
                  <a:pt x="12" y="20"/>
                </a:lnTo>
                <a:lnTo>
                  <a:pt x="12" y="20"/>
                </a:lnTo>
                <a:lnTo>
                  <a:pt x="10" y="22"/>
                </a:lnTo>
                <a:lnTo>
                  <a:pt x="10" y="22"/>
                </a:lnTo>
                <a:lnTo>
                  <a:pt x="10" y="22"/>
                </a:lnTo>
                <a:lnTo>
                  <a:pt x="8" y="24"/>
                </a:lnTo>
                <a:lnTo>
                  <a:pt x="6" y="28"/>
                </a:lnTo>
                <a:lnTo>
                  <a:pt x="4" y="30"/>
                </a:lnTo>
                <a:lnTo>
                  <a:pt x="0" y="34"/>
                </a:lnTo>
                <a:lnTo>
                  <a:pt x="0" y="3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79" name="Freeform 362"/>
          <p:cNvSpPr>
            <a:spLocks/>
          </p:cNvSpPr>
          <p:nvPr/>
        </p:nvSpPr>
        <p:spPr bwMode="auto">
          <a:xfrm>
            <a:off x="4272676" y="4292868"/>
            <a:ext cx="83140" cy="180136"/>
          </a:xfrm>
          <a:custGeom>
            <a:avLst/>
            <a:gdLst>
              <a:gd name="T0" fmla="*/ 0 w 48"/>
              <a:gd name="T1" fmla="*/ 36 h 104"/>
              <a:gd name="T2" fmla="*/ 4 w 48"/>
              <a:gd name="T3" fmla="*/ 44 h 104"/>
              <a:gd name="T4" fmla="*/ 6 w 48"/>
              <a:gd name="T5" fmla="*/ 46 h 104"/>
              <a:gd name="T6" fmla="*/ 6 w 48"/>
              <a:gd name="T7" fmla="*/ 50 h 104"/>
              <a:gd name="T8" fmla="*/ 8 w 48"/>
              <a:gd name="T9" fmla="*/ 62 h 104"/>
              <a:gd name="T10" fmla="*/ 10 w 48"/>
              <a:gd name="T11" fmla="*/ 70 h 104"/>
              <a:gd name="T12" fmla="*/ 10 w 48"/>
              <a:gd name="T13" fmla="*/ 80 h 104"/>
              <a:gd name="T14" fmla="*/ 10 w 48"/>
              <a:gd name="T15" fmla="*/ 86 h 104"/>
              <a:gd name="T16" fmla="*/ 12 w 48"/>
              <a:gd name="T17" fmla="*/ 90 h 104"/>
              <a:gd name="T18" fmla="*/ 16 w 48"/>
              <a:gd name="T19" fmla="*/ 104 h 104"/>
              <a:gd name="T20" fmla="*/ 34 w 48"/>
              <a:gd name="T21" fmla="*/ 92 h 104"/>
              <a:gd name="T22" fmla="*/ 32 w 48"/>
              <a:gd name="T23" fmla="*/ 82 h 104"/>
              <a:gd name="T24" fmla="*/ 30 w 48"/>
              <a:gd name="T25" fmla="*/ 72 h 104"/>
              <a:gd name="T26" fmla="*/ 30 w 48"/>
              <a:gd name="T27" fmla="*/ 66 h 104"/>
              <a:gd name="T28" fmla="*/ 32 w 48"/>
              <a:gd name="T29" fmla="*/ 62 h 104"/>
              <a:gd name="T30" fmla="*/ 32 w 48"/>
              <a:gd name="T31" fmla="*/ 62 h 104"/>
              <a:gd name="T32" fmla="*/ 34 w 48"/>
              <a:gd name="T33" fmla="*/ 58 h 104"/>
              <a:gd name="T34" fmla="*/ 38 w 48"/>
              <a:gd name="T35" fmla="*/ 54 h 104"/>
              <a:gd name="T36" fmla="*/ 40 w 48"/>
              <a:gd name="T37" fmla="*/ 52 h 104"/>
              <a:gd name="T38" fmla="*/ 42 w 48"/>
              <a:gd name="T39" fmla="*/ 44 h 104"/>
              <a:gd name="T40" fmla="*/ 44 w 48"/>
              <a:gd name="T41" fmla="*/ 36 h 104"/>
              <a:gd name="T42" fmla="*/ 46 w 48"/>
              <a:gd name="T43" fmla="*/ 26 h 104"/>
              <a:gd name="T44" fmla="*/ 48 w 48"/>
              <a:gd name="T45" fmla="*/ 18 h 104"/>
              <a:gd name="T46" fmla="*/ 48 w 48"/>
              <a:gd name="T47" fmla="*/ 14 h 104"/>
              <a:gd name="T48" fmla="*/ 46 w 48"/>
              <a:gd name="T49" fmla="*/ 2 h 104"/>
              <a:gd name="T50" fmla="*/ 32 w 48"/>
              <a:gd name="T51" fmla="*/ 2 h 104"/>
              <a:gd name="T52" fmla="*/ 30 w 48"/>
              <a:gd name="T53" fmla="*/ 8 h 104"/>
              <a:gd name="T54" fmla="*/ 28 w 48"/>
              <a:gd name="T55" fmla="*/ 12 h 104"/>
              <a:gd name="T56" fmla="*/ 28 w 48"/>
              <a:gd name="T57" fmla="*/ 16 h 104"/>
              <a:gd name="T58" fmla="*/ 26 w 48"/>
              <a:gd name="T59" fmla="*/ 16 h 104"/>
              <a:gd name="T60" fmla="*/ 24 w 48"/>
              <a:gd name="T61" fmla="*/ 18 h 104"/>
              <a:gd name="T62" fmla="*/ 22 w 48"/>
              <a:gd name="T63" fmla="*/ 18 h 104"/>
              <a:gd name="T64" fmla="*/ 16 w 48"/>
              <a:gd name="T65" fmla="*/ 20 h 104"/>
              <a:gd name="T66" fmla="*/ 12 w 48"/>
              <a:gd name="T67" fmla="*/ 20 h 104"/>
              <a:gd name="T68" fmla="*/ 10 w 48"/>
              <a:gd name="T69" fmla="*/ 22 h 104"/>
              <a:gd name="T70" fmla="*/ 10 w 48"/>
              <a:gd name="T71" fmla="*/ 22 h 104"/>
              <a:gd name="T72" fmla="*/ 6 w 48"/>
              <a:gd name="T73" fmla="*/ 28 h 104"/>
              <a:gd name="T74" fmla="*/ 0 w 48"/>
              <a:gd name="T75"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104">
                <a:moveTo>
                  <a:pt x="0" y="36"/>
                </a:moveTo>
                <a:lnTo>
                  <a:pt x="0" y="36"/>
                </a:lnTo>
                <a:lnTo>
                  <a:pt x="2" y="40"/>
                </a:lnTo>
                <a:lnTo>
                  <a:pt x="4" y="44"/>
                </a:lnTo>
                <a:lnTo>
                  <a:pt x="4" y="46"/>
                </a:lnTo>
                <a:lnTo>
                  <a:pt x="6" y="46"/>
                </a:lnTo>
                <a:lnTo>
                  <a:pt x="6" y="48"/>
                </a:lnTo>
                <a:lnTo>
                  <a:pt x="6" y="50"/>
                </a:lnTo>
                <a:lnTo>
                  <a:pt x="8" y="56"/>
                </a:lnTo>
                <a:lnTo>
                  <a:pt x="8" y="62"/>
                </a:lnTo>
                <a:lnTo>
                  <a:pt x="10" y="66"/>
                </a:lnTo>
                <a:lnTo>
                  <a:pt x="10" y="70"/>
                </a:lnTo>
                <a:lnTo>
                  <a:pt x="10" y="76"/>
                </a:lnTo>
                <a:lnTo>
                  <a:pt x="10" y="80"/>
                </a:lnTo>
                <a:lnTo>
                  <a:pt x="10" y="84"/>
                </a:lnTo>
                <a:lnTo>
                  <a:pt x="10" y="86"/>
                </a:lnTo>
                <a:lnTo>
                  <a:pt x="12" y="88"/>
                </a:lnTo>
                <a:lnTo>
                  <a:pt x="12" y="90"/>
                </a:lnTo>
                <a:lnTo>
                  <a:pt x="14" y="96"/>
                </a:lnTo>
                <a:lnTo>
                  <a:pt x="16" y="104"/>
                </a:lnTo>
                <a:lnTo>
                  <a:pt x="34" y="96"/>
                </a:lnTo>
                <a:lnTo>
                  <a:pt x="34" y="92"/>
                </a:lnTo>
                <a:lnTo>
                  <a:pt x="32" y="86"/>
                </a:lnTo>
                <a:lnTo>
                  <a:pt x="32" y="82"/>
                </a:lnTo>
                <a:lnTo>
                  <a:pt x="32" y="76"/>
                </a:lnTo>
                <a:lnTo>
                  <a:pt x="30" y="72"/>
                </a:lnTo>
                <a:lnTo>
                  <a:pt x="30" y="68"/>
                </a:lnTo>
                <a:lnTo>
                  <a:pt x="30" y="66"/>
                </a:lnTo>
                <a:lnTo>
                  <a:pt x="30" y="64"/>
                </a:lnTo>
                <a:lnTo>
                  <a:pt x="32" y="62"/>
                </a:lnTo>
                <a:lnTo>
                  <a:pt x="32" y="62"/>
                </a:lnTo>
                <a:lnTo>
                  <a:pt x="32" y="62"/>
                </a:lnTo>
                <a:lnTo>
                  <a:pt x="32" y="60"/>
                </a:lnTo>
                <a:lnTo>
                  <a:pt x="34" y="58"/>
                </a:lnTo>
                <a:lnTo>
                  <a:pt x="36" y="56"/>
                </a:lnTo>
                <a:lnTo>
                  <a:pt x="38" y="54"/>
                </a:lnTo>
                <a:lnTo>
                  <a:pt x="40" y="52"/>
                </a:lnTo>
                <a:lnTo>
                  <a:pt x="40" y="52"/>
                </a:lnTo>
                <a:lnTo>
                  <a:pt x="42" y="48"/>
                </a:lnTo>
                <a:lnTo>
                  <a:pt x="42" y="44"/>
                </a:lnTo>
                <a:lnTo>
                  <a:pt x="44" y="40"/>
                </a:lnTo>
                <a:lnTo>
                  <a:pt x="44" y="36"/>
                </a:lnTo>
                <a:lnTo>
                  <a:pt x="46" y="30"/>
                </a:lnTo>
                <a:lnTo>
                  <a:pt x="46" y="26"/>
                </a:lnTo>
                <a:lnTo>
                  <a:pt x="48" y="22"/>
                </a:lnTo>
                <a:lnTo>
                  <a:pt x="48" y="18"/>
                </a:lnTo>
                <a:lnTo>
                  <a:pt x="48" y="16"/>
                </a:lnTo>
                <a:lnTo>
                  <a:pt x="48" y="14"/>
                </a:lnTo>
                <a:lnTo>
                  <a:pt x="46" y="8"/>
                </a:lnTo>
                <a:lnTo>
                  <a:pt x="46" y="2"/>
                </a:lnTo>
                <a:lnTo>
                  <a:pt x="46" y="0"/>
                </a:lnTo>
                <a:lnTo>
                  <a:pt x="32" y="2"/>
                </a:lnTo>
                <a:lnTo>
                  <a:pt x="32" y="4"/>
                </a:lnTo>
                <a:lnTo>
                  <a:pt x="30" y="8"/>
                </a:lnTo>
                <a:lnTo>
                  <a:pt x="30" y="10"/>
                </a:lnTo>
                <a:lnTo>
                  <a:pt x="28" y="12"/>
                </a:lnTo>
                <a:lnTo>
                  <a:pt x="28" y="14"/>
                </a:lnTo>
                <a:lnTo>
                  <a:pt x="28" y="16"/>
                </a:lnTo>
                <a:lnTo>
                  <a:pt x="28" y="16"/>
                </a:lnTo>
                <a:lnTo>
                  <a:pt x="26" y="16"/>
                </a:lnTo>
                <a:lnTo>
                  <a:pt x="26" y="18"/>
                </a:lnTo>
                <a:lnTo>
                  <a:pt x="24" y="18"/>
                </a:lnTo>
                <a:lnTo>
                  <a:pt x="24" y="18"/>
                </a:lnTo>
                <a:lnTo>
                  <a:pt x="22" y="18"/>
                </a:lnTo>
                <a:lnTo>
                  <a:pt x="20" y="20"/>
                </a:lnTo>
                <a:lnTo>
                  <a:pt x="16" y="20"/>
                </a:lnTo>
                <a:lnTo>
                  <a:pt x="14" y="20"/>
                </a:lnTo>
                <a:lnTo>
                  <a:pt x="12" y="20"/>
                </a:lnTo>
                <a:lnTo>
                  <a:pt x="12" y="20"/>
                </a:lnTo>
                <a:lnTo>
                  <a:pt x="10" y="22"/>
                </a:lnTo>
                <a:lnTo>
                  <a:pt x="10" y="22"/>
                </a:lnTo>
                <a:lnTo>
                  <a:pt x="10" y="22"/>
                </a:lnTo>
                <a:lnTo>
                  <a:pt x="8" y="24"/>
                </a:lnTo>
                <a:lnTo>
                  <a:pt x="6" y="28"/>
                </a:lnTo>
                <a:lnTo>
                  <a:pt x="4" y="30"/>
                </a:lnTo>
                <a:lnTo>
                  <a:pt x="0" y="34"/>
                </a:lnTo>
                <a:lnTo>
                  <a:pt x="0" y="3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0" name="Freeform 363"/>
          <p:cNvSpPr>
            <a:spLocks/>
          </p:cNvSpPr>
          <p:nvPr/>
        </p:nvSpPr>
        <p:spPr bwMode="auto">
          <a:xfrm>
            <a:off x="4553272" y="5131192"/>
            <a:ext cx="245955" cy="370664"/>
          </a:xfrm>
          <a:custGeom>
            <a:avLst/>
            <a:gdLst>
              <a:gd name="T0" fmla="*/ 8 w 142"/>
              <a:gd name="T1" fmla="*/ 2 h 214"/>
              <a:gd name="T2" fmla="*/ 16 w 142"/>
              <a:gd name="T3" fmla="*/ 0 h 214"/>
              <a:gd name="T4" fmla="*/ 20 w 142"/>
              <a:gd name="T5" fmla="*/ 0 h 214"/>
              <a:gd name="T6" fmla="*/ 30 w 142"/>
              <a:gd name="T7" fmla="*/ 6 h 214"/>
              <a:gd name="T8" fmla="*/ 40 w 142"/>
              <a:gd name="T9" fmla="*/ 8 h 214"/>
              <a:gd name="T10" fmla="*/ 60 w 142"/>
              <a:gd name="T11" fmla="*/ 10 h 214"/>
              <a:gd name="T12" fmla="*/ 82 w 142"/>
              <a:gd name="T13" fmla="*/ 6 h 214"/>
              <a:gd name="T14" fmla="*/ 92 w 142"/>
              <a:gd name="T15" fmla="*/ 6 h 214"/>
              <a:gd name="T16" fmla="*/ 96 w 142"/>
              <a:gd name="T17" fmla="*/ 10 h 214"/>
              <a:gd name="T18" fmla="*/ 100 w 142"/>
              <a:gd name="T19" fmla="*/ 16 h 214"/>
              <a:gd name="T20" fmla="*/ 104 w 142"/>
              <a:gd name="T21" fmla="*/ 18 h 214"/>
              <a:gd name="T22" fmla="*/ 124 w 142"/>
              <a:gd name="T23" fmla="*/ 20 h 214"/>
              <a:gd name="T24" fmla="*/ 142 w 142"/>
              <a:gd name="T25" fmla="*/ 22 h 214"/>
              <a:gd name="T26" fmla="*/ 136 w 142"/>
              <a:gd name="T27" fmla="*/ 34 h 214"/>
              <a:gd name="T28" fmla="*/ 134 w 142"/>
              <a:gd name="T29" fmla="*/ 44 h 214"/>
              <a:gd name="T30" fmla="*/ 136 w 142"/>
              <a:gd name="T31" fmla="*/ 70 h 214"/>
              <a:gd name="T32" fmla="*/ 136 w 142"/>
              <a:gd name="T33" fmla="*/ 82 h 214"/>
              <a:gd name="T34" fmla="*/ 134 w 142"/>
              <a:gd name="T35" fmla="*/ 88 h 214"/>
              <a:gd name="T36" fmla="*/ 128 w 142"/>
              <a:gd name="T37" fmla="*/ 92 h 214"/>
              <a:gd name="T38" fmla="*/ 124 w 142"/>
              <a:gd name="T39" fmla="*/ 94 h 214"/>
              <a:gd name="T40" fmla="*/ 120 w 142"/>
              <a:gd name="T41" fmla="*/ 96 h 214"/>
              <a:gd name="T42" fmla="*/ 118 w 142"/>
              <a:gd name="T43" fmla="*/ 100 h 214"/>
              <a:gd name="T44" fmla="*/ 116 w 142"/>
              <a:gd name="T45" fmla="*/ 118 h 214"/>
              <a:gd name="T46" fmla="*/ 120 w 142"/>
              <a:gd name="T47" fmla="*/ 142 h 214"/>
              <a:gd name="T48" fmla="*/ 122 w 142"/>
              <a:gd name="T49" fmla="*/ 172 h 214"/>
              <a:gd name="T50" fmla="*/ 120 w 142"/>
              <a:gd name="T51" fmla="*/ 194 h 214"/>
              <a:gd name="T52" fmla="*/ 116 w 142"/>
              <a:gd name="T53" fmla="*/ 204 h 214"/>
              <a:gd name="T54" fmla="*/ 114 w 142"/>
              <a:gd name="T55" fmla="*/ 210 h 214"/>
              <a:gd name="T56" fmla="*/ 108 w 142"/>
              <a:gd name="T57" fmla="*/ 214 h 214"/>
              <a:gd name="T58" fmla="*/ 98 w 142"/>
              <a:gd name="T59" fmla="*/ 214 h 214"/>
              <a:gd name="T60" fmla="*/ 90 w 142"/>
              <a:gd name="T61" fmla="*/ 212 h 214"/>
              <a:gd name="T62" fmla="*/ 88 w 142"/>
              <a:gd name="T63" fmla="*/ 208 h 214"/>
              <a:gd name="T64" fmla="*/ 84 w 142"/>
              <a:gd name="T65" fmla="*/ 202 h 214"/>
              <a:gd name="T66" fmla="*/ 82 w 142"/>
              <a:gd name="T67" fmla="*/ 200 h 214"/>
              <a:gd name="T68" fmla="*/ 80 w 142"/>
              <a:gd name="T69" fmla="*/ 202 h 214"/>
              <a:gd name="T70" fmla="*/ 76 w 142"/>
              <a:gd name="T71" fmla="*/ 204 h 214"/>
              <a:gd name="T72" fmla="*/ 68 w 142"/>
              <a:gd name="T73" fmla="*/ 206 h 214"/>
              <a:gd name="T74" fmla="*/ 64 w 142"/>
              <a:gd name="T75" fmla="*/ 192 h 214"/>
              <a:gd name="T76" fmla="*/ 58 w 142"/>
              <a:gd name="T77" fmla="*/ 184 h 214"/>
              <a:gd name="T78" fmla="*/ 52 w 142"/>
              <a:gd name="T79" fmla="*/ 182 h 214"/>
              <a:gd name="T80" fmla="*/ 46 w 142"/>
              <a:gd name="T81" fmla="*/ 182 h 214"/>
              <a:gd name="T82" fmla="*/ 46 w 142"/>
              <a:gd name="T83" fmla="*/ 178 h 214"/>
              <a:gd name="T84" fmla="*/ 46 w 142"/>
              <a:gd name="T85" fmla="*/ 166 h 214"/>
              <a:gd name="T86" fmla="*/ 46 w 142"/>
              <a:gd name="T87" fmla="*/ 160 h 214"/>
              <a:gd name="T88" fmla="*/ 42 w 142"/>
              <a:gd name="T89" fmla="*/ 142 h 214"/>
              <a:gd name="T90" fmla="*/ 42 w 142"/>
              <a:gd name="T91" fmla="*/ 124 h 214"/>
              <a:gd name="T92" fmla="*/ 40 w 142"/>
              <a:gd name="T93" fmla="*/ 104 h 214"/>
              <a:gd name="T94" fmla="*/ 34 w 142"/>
              <a:gd name="T95" fmla="*/ 86 h 214"/>
              <a:gd name="T96" fmla="*/ 26 w 142"/>
              <a:gd name="T97" fmla="*/ 68 h 214"/>
              <a:gd name="T98" fmla="*/ 16 w 142"/>
              <a:gd name="T99" fmla="*/ 50 h 214"/>
              <a:gd name="T100" fmla="*/ 10 w 142"/>
              <a:gd name="T101" fmla="*/ 38 h 214"/>
              <a:gd name="T102" fmla="*/ 2 w 142"/>
              <a:gd name="T103" fmla="*/ 28 h 214"/>
              <a:gd name="T104" fmla="*/ 0 w 142"/>
              <a:gd name="T105" fmla="*/ 24 h 214"/>
              <a:gd name="T106" fmla="*/ 0 w 142"/>
              <a:gd name="T107" fmla="*/ 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214">
                <a:moveTo>
                  <a:pt x="2" y="6"/>
                </a:moveTo>
                <a:lnTo>
                  <a:pt x="2" y="6"/>
                </a:lnTo>
                <a:lnTo>
                  <a:pt x="4" y="4"/>
                </a:lnTo>
                <a:lnTo>
                  <a:pt x="8" y="2"/>
                </a:lnTo>
                <a:lnTo>
                  <a:pt x="10" y="2"/>
                </a:lnTo>
                <a:lnTo>
                  <a:pt x="12" y="0"/>
                </a:lnTo>
                <a:lnTo>
                  <a:pt x="14" y="0"/>
                </a:lnTo>
                <a:lnTo>
                  <a:pt x="16" y="0"/>
                </a:lnTo>
                <a:lnTo>
                  <a:pt x="16" y="0"/>
                </a:lnTo>
                <a:lnTo>
                  <a:pt x="16" y="0"/>
                </a:lnTo>
                <a:lnTo>
                  <a:pt x="18" y="0"/>
                </a:lnTo>
                <a:lnTo>
                  <a:pt x="20" y="0"/>
                </a:lnTo>
                <a:lnTo>
                  <a:pt x="22" y="2"/>
                </a:lnTo>
                <a:lnTo>
                  <a:pt x="24" y="2"/>
                </a:lnTo>
                <a:lnTo>
                  <a:pt x="28" y="6"/>
                </a:lnTo>
                <a:lnTo>
                  <a:pt x="30" y="6"/>
                </a:lnTo>
                <a:lnTo>
                  <a:pt x="32" y="6"/>
                </a:lnTo>
                <a:lnTo>
                  <a:pt x="34" y="8"/>
                </a:lnTo>
                <a:lnTo>
                  <a:pt x="38" y="8"/>
                </a:lnTo>
                <a:lnTo>
                  <a:pt x="40" y="8"/>
                </a:lnTo>
                <a:lnTo>
                  <a:pt x="44" y="8"/>
                </a:lnTo>
                <a:lnTo>
                  <a:pt x="52" y="8"/>
                </a:lnTo>
                <a:lnTo>
                  <a:pt x="58" y="10"/>
                </a:lnTo>
                <a:lnTo>
                  <a:pt x="60" y="10"/>
                </a:lnTo>
                <a:lnTo>
                  <a:pt x="62" y="10"/>
                </a:lnTo>
                <a:lnTo>
                  <a:pt x="66" y="8"/>
                </a:lnTo>
                <a:lnTo>
                  <a:pt x="76" y="8"/>
                </a:lnTo>
                <a:lnTo>
                  <a:pt x="82" y="6"/>
                </a:lnTo>
                <a:lnTo>
                  <a:pt x="84" y="6"/>
                </a:lnTo>
                <a:lnTo>
                  <a:pt x="86" y="6"/>
                </a:lnTo>
                <a:lnTo>
                  <a:pt x="88" y="6"/>
                </a:lnTo>
                <a:lnTo>
                  <a:pt x="92" y="6"/>
                </a:lnTo>
                <a:lnTo>
                  <a:pt x="94" y="8"/>
                </a:lnTo>
                <a:lnTo>
                  <a:pt x="94" y="8"/>
                </a:lnTo>
                <a:lnTo>
                  <a:pt x="96" y="8"/>
                </a:lnTo>
                <a:lnTo>
                  <a:pt x="96" y="10"/>
                </a:lnTo>
                <a:lnTo>
                  <a:pt x="96" y="10"/>
                </a:lnTo>
                <a:lnTo>
                  <a:pt x="98" y="12"/>
                </a:lnTo>
                <a:lnTo>
                  <a:pt x="98" y="14"/>
                </a:lnTo>
                <a:lnTo>
                  <a:pt x="100" y="16"/>
                </a:lnTo>
                <a:lnTo>
                  <a:pt x="100" y="16"/>
                </a:lnTo>
                <a:lnTo>
                  <a:pt x="102" y="16"/>
                </a:lnTo>
                <a:lnTo>
                  <a:pt x="102" y="18"/>
                </a:lnTo>
                <a:lnTo>
                  <a:pt x="104" y="18"/>
                </a:lnTo>
                <a:lnTo>
                  <a:pt x="106" y="18"/>
                </a:lnTo>
                <a:lnTo>
                  <a:pt x="110" y="18"/>
                </a:lnTo>
                <a:lnTo>
                  <a:pt x="116" y="20"/>
                </a:lnTo>
                <a:lnTo>
                  <a:pt x="124" y="20"/>
                </a:lnTo>
                <a:lnTo>
                  <a:pt x="128" y="20"/>
                </a:lnTo>
                <a:lnTo>
                  <a:pt x="130" y="20"/>
                </a:lnTo>
                <a:lnTo>
                  <a:pt x="138" y="22"/>
                </a:lnTo>
                <a:lnTo>
                  <a:pt x="142" y="22"/>
                </a:lnTo>
                <a:lnTo>
                  <a:pt x="142" y="24"/>
                </a:lnTo>
                <a:lnTo>
                  <a:pt x="140" y="28"/>
                </a:lnTo>
                <a:lnTo>
                  <a:pt x="138" y="32"/>
                </a:lnTo>
                <a:lnTo>
                  <a:pt x="136" y="34"/>
                </a:lnTo>
                <a:lnTo>
                  <a:pt x="136" y="36"/>
                </a:lnTo>
                <a:lnTo>
                  <a:pt x="134" y="38"/>
                </a:lnTo>
                <a:lnTo>
                  <a:pt x="134" y="40"/>
                </a:lnTo>
                <a:lnTo>
                  <a:pt x="134" y="44"/>
                </a:lnTo>
                <a:lnTo>
                  <a:pt x="134" y="48"/>
                </a:lnTo>
                <a:lnTo>
                  <a:pt x="136" y="54"/>
                </a:lnTo>
                <a:lnTo>
                  <a:pt x="136" y="62"/>
                </a:lnTo>
                <a:lnTo>
                  <a:pt x="136" y="70"/>
                </a:lnTo>
                <a:lnTo>
                  <a:pt x="138" y="72"/>
                </a:lnTo>
                <a:lnTo>
                  <a:pt x="138" y="76"/>
                </a:lnTo>
                <a:lnTo>
                  <a:pt x="136" y="80"/>
                </a:lnTo>
                <a:lnTo>
                  <a:pt x="136" y="82"/>
                </a:lnTo>
                <a:lnTo>
                  <a:pt x="136" y="86"/>
                </a:lnTo>
                <a:lnTo>
                  <a:pt x="136" y="86"/>
                </a:lnTo>
                <a:lnTo>
                  <a:pt x="134" y="88"/>
                </a:lnTo>
                <a:lnTo>
                  <a:pt x="134" y="88"/>
                </a:lnTo>
                <a:lnTo>
                  <a:pt x="134" y="88"/>
                </a:lnTo>
                <a:lnTo>
                  <a:pt x="132" y="90"/>
                </a:lnTo>
                <a:lnTo>
                  <a:pt x="132" y="90"/>
                </a:lnTo>
                <a:lnTo>
                  <a:pt x="128" y="92"/>
                </a:lnTo>
                <a:lnTo>
                  <a:pt x="128" y="92"/>
                </a:lnTo>
                <a:lnTo>
                  <a:pt x="126" y="92"/>
                </a:lnTo>
                <a:lnTo>
                  <a:pt x="126" y="94"/>
                </a:lnTo>
                <a:lnTo>
                  <a:pt x="124" y="94"/>
                </a:lnTo>
                <a:lnTo>
                  <a:pt x="122" y="94"/>
                </a:lnTo>
                <a:lnTo>
                  <a:pt x="120" y="94"/>
                </a:lnTo>
                <a:lnTo>
                  <a:pt x="120" y="96"/>
                </a:lnTo>
                <a:lnTo>
                  <a:pt x="120" y="96"/>
                </a:lnTo>
                <a:lnTo>
                  <a:pt x="118" y="96"/>
                </a:lnTo>
                <a:lnTo>
                  <a:pt x="118" y="98"/>
                </a:lnTo>
                <a:lnTo>
                  <a:pt x="118" y="100"/>
                </a:lnTo>
                <a:lnTo>
                  <a:pt x="118" y="100"/>
                </a:lnTo>
                <a:lnTo>
                  <a:pt x="116" y="104"/>
                </a:lnTo>
                <a:lnTo>
                  <a:pt x="116" y="108"/>
                </a:lnTo>
                <a:lnTo>
                  <a:pt x="116" y="112"/>
                </a:lnTo>
                <a:lnTo>
                  <a:pt x="116" y="118"/>
                </a:lnTo>
                <a:lnTo>
                  <a:pt x="116" y="122"/>
                </a:lnTo>
                <a:lnTo>
                  <a:pt x="118" y="126"/>
                </a:lnTo>
                <a:lnTo>
                  <a:pt x="118" y="134"/>
                </a:lnTo>
                <a:lnTo>
                  <a:pt x="120" y="142"/>
                </a:lnTo>
                <a:lnTo>
                  <a:pt x="120" y="148"/>
                </a:lnTo>
                <a:lnTo>
                  <a:pt x="120" y="154"/>
                </a:lnTo>
                <a:lnTo>
                  <a:pt x="122" y="162"/>
                </a:lnTo>
                <a:lnTo>
                  <a:pt x="122" y="172"/>
                </a:lnTo>
                <a:lnTo>
                  <a:pt x="120" y="180"/>
                </a:lnTo>
                <a:lnTo>
                  <a:pt x="120" y="186"/>
                </a:lnTo>
                <a:lnTo>
                  <a:pt x="120" y="190"/>
                </a:lnTo>
                <a:lnTo>
                  <a:pt x="120" y="194"/>
                </a:lnTo>
                <a:lnTo>
                  <a:pt x="118" y="198"/>
                </a:lnTo>
                <a:lnTo>
                  <a:pt x="118" y="202"/>
                </a:lnTo>
                <a:lnTo>
                  <a:pt x="118" y="204"/>
                </a:lnTo>
                <a:lnTo>
                  <a:pt x="116" y="204"/>
                </a:lnTo>
                <a:lnTo>
                  <a:pt x="116" y="206"/>
                </a:lnTo>
                <a:lnTo>
                  <a:pt x="116" y="206"/>
                </a:lnTo>
                <a:lnTo>
                  <a:pt x="114" y="208"/>
                </a:lnTo>
                <a:lnTo>
                  <a:pt x="114" y="210"/>
                </a:lnTo>
                <a:lnTo>
                  <a:pt x="112" y="210"/>
                </a:lnTo>
                <a:lnTo>
                  <a:pt x="110" y="212"/>
                </a:lnTo>
                <a:lnTo>
                  <a:pt x="110" y="212"/>
                </a:lnTo>
                <a:lnTo>
                  <a:pt x="108" y="214"/>
                </a:lnTo>
                <a:lnTo>
                  <a:pt x="106" y="214"/>
                </a:lnTo>
                <a:lnTo>
                  <a:pt x="104" y="214"/>
                </a:lnTo>
                <a:lnTo>
                  <a:pt x="102" y="214"/>
                </a:lnTo>
                <a:lnTo>
                  <a:pt x="98" y="214"/>
                </a:lnTo>
                <a:lnTo>
                  <a:pt x="96" y="214"/>
                </a:lnTo>
                <a:lnTo>
                  <a:pt x="94" y="212"/>
                </a:lnTo>
                <a:lnTo>
                  <a:pt x="90" y="212"/>
                </a:lnTo>
                <a:lnTo>
                  <a:pt x="90" y="212"/>
                </a:lnTo>
                <a:lnTo>
                  <a:pt x="88" y="212"/>
                </a:lnTo>
                <a:lnTo>
                  <a:pt x="88" y="210"/>
                </a:lnTo>
                <a:lnTo>
                  <a:pt x="88" y="210"/>
                </a:lnTo>
                <a:lnTo>
                  <a:pt x="88" y="208"/>
                </a:lnTo>
                <a:lnTo>
                  <a:pt x="86" y="206"/>
                </a:lnTo>
                <a:lnTo>
                  <a:pt x="86" y="204"/>
                </a:lnTo>
                <a:lnTo>
                  <a:pt x="84" y="202"/>
                </a:lnTo>
                <a:lnTo>
                  <a:pt x="84" y="202"/>
                </a:lnTo>
                <a:lnTo>
                  <a:pt x="84" y="200"/>
                </a:lnTo>
                <a:lnTo>
                  <a:pt x="84" y="200"/>
                </a:lnTo>
                <a:lnTo>
                  <a:pt x="82" y="200"/>
                </a:lnTo>
                <a:lnTo>
                  <a:pt x="82" y="200"/>
                </a:lnTo>
                <a:lnTo>
                  <a:pt x="82" y="200"/>
                </a:lnTo>
                <a:lnTo>
                  <a:pt x="82" y="200"/>
                </a:lnTo>
                <a:lnTo>
                  <a:pt x="80" y="202"/>
                </a:lnTo>
                <a:lnTo>
                  <a:pt x="80" y="202"/>
                </a:lnTo>
                <a:lnTo>
                  <a:pt x="80" y="204"/>
                </a:lnTo>
                <a:lnTo>
                  <a:pt x="78" y="204"/>
                </a:lnTo>
                <a:lnTo>
                  <a:pt x="78" y="204"/>
                </a:lnTo>
                <a:lnTo>
                  <a:pt x="76" y="204"/>
                </a:lnTo>
                <a:lnTo>
                  <a:pt x="74" y="204"/>
                </a:lnTo>
                <a:lnTo>
                  <a:pt x="72" y="204"/>
                </a:lnTo>
                <a:lnTo>
                  <a:pt x="70" y="206"/>
                </a:lnTo>
                <a:lnTo>
                  <a:pt x="68" y="206"/>
                </a:lnTo>
                <a:lnTo>
                  <a:pt x="66" y="200"/>
                </a:lnTo>
                <a:lnTo>
                  <a:pt x="66" y="196"/>
                </a:lnTo>
                <a:lnTo>
                  <a:pt x="64" y="194"/>
                </a:lnTo>
                <a:lnTo>
                  <a:pt x="64" y="192"/>
                </a:lnTo>
                <a:lnTo>
                  <a:pt x="62" y="190"/>
                </a:lnTo>
                <a:lnTo>
                  <a:pt x="60" y="188"/>
                </a:lnTo>
                <a:lnTo>
                  <a:pt x="58" y="184"/>
                </a:lnTo>
                <a:lnTo>
                  <a:pt x="58" y="184"/>
                </a:lnTo>
                <a:lnTo>
                  <a:pt x="56" y="184"/>
                </a:lnTo>
                <a:lnTo>
                  <a:pt x="56" y="182"/>
                </a:lnTo>
                <a:lnTo>
                  <a:pt x="54" y="182"/>
                </a:lnTo>
                <a:lnTo>
                  <a:pt x="52" y="182"/>
                </a:lnTo>
                <a:lnTo>
                  <a:pt x="50" y="182"/>
                </a:lnTo>
                <a:lnTo>
                  <a:pt x="48" y="182"/>
                </a:lnTo>
                <a:lnTo>
                  <a:pt x="48" y="182"/>
                </a:lnTo>
                <a:lnTo>
                  <a:pt x="46" y="182"/>
                </a:lnTo>
                <a:lnTo>
                  <a:pt x="46" y="182"/>
                </a:lnTo>
                <a:lnTo>
                  <a:pt x="46" y="180"/>
                </a:lnTo>
                <a:lnTo>
                  <a:pt x="46" y="180"/>
                </a:lnTo>
                <a:lnTo>
                  <a:pt x="46" y="178"/>
                </a:lnTo>
                <a:lnTo>
                  <a:pt x="46" y="178"/>
                </a:lnTo>
                <a:lnTo>
                  <a:pt x="46" y="174"/>
                </a:lnTo>
                <a:lnTo>
                  <a:pt x="46" y="172"/>
                </a:lnTo>
                <a:lnTo>
                  <a:pt x="46" y="166"/>
                </a:lnTo>
                <a:lnTo>
                  <a:pt x="46" y="164"/>
                </a:lnTo>
                <a:lnTo>
                  <a:pt x="46" y="162"/>
                </a:lnTo>
                <a:lnTo>
                  <a:pt x="46" y="162"/>
                </a:lnTo>
                <a:lnTo>
                  <a:pt x="46" y="160"/>
                </a:lnTo>
                <a:lnTo>
                  <a:pt x="46" y="156"/>
                </a:lnTo>
                <a:lnTo>
                  <a:pt x="44" y="150"/>
                </a:lnTo>
                <a:lnTo>
                  <a:pt x="44" y="144"/>
                </a:lnTo>
                <a:lnTo>
                  <a:pt x="42" y="142"/>
                </a:lnTo>
                <a:lnTo>
                  <a:pt x="42" y="140"/>
                </a:lnTo>
                <a:lnTo>
                  <a:pt x="42" y="136"/>
                </a:lnTo>
                <a:lnTo>
                  <a:pt x="42" y="132"/>
                </a:lnTo>
                <a:lnTo>
                  <a:pt x="42" y="124"/>
                </a:lnTo>
                <a:lnTo>
                  <a:pt x="42" y="114"/>
                </a:lnTo>
                <a:lnTo>
                  <a:pt x="42" y="108"/>
                </a:lnTo>
                <a:lnTo>
                  <a:pt x="40" y="106"/>
                </a:lnTo>
                <a:lnTo>
                  <a:pt x="40" y="104"/>
                </a:lnTo>
                <a:lnTo>
                  <a:pt x="40" y="100"/>
                </a:lnTo>
                <a:lnTo>
                  <a:pt x="38" y="96"/>
                </a:lnTo>
                <a:lnTo>
                  <a:pt x="36" y="90"/>
                </a:lnTo>
                <a:lnTo>
                  <a:pt x="34" y="86"/>
                </a:lnTo>
                <a:lnTo>
                  <a:pt x="34" y="84"/>
                </a:lnTo>
                <a:lnTo>
                  <a:pt x="30" y="78"/>
                </a:lnTo>
                <a:lnTo>
                  <a:pt x="28" y="74"/>
                </a:lnTo>
                <a:lnTo>
                  <a:pt x="26" y="68"/>
                </a:lnTo>
                <a:lnTo>
                  <a:pt x="24" y="64"/>
                </a:lnTo>
                <a:lnTo>
                  <a:pt x="22" y="58"/>
                </a:lnTo>
                <a:lnTo>
                  <a:pt x="18" y="54"/>
                </a:lnTo>
                <a:lnTo>
                  <a:pt x="16" y="50"/>
                </a:lnTo>
                <a:lnTo>
                  <a:pt x="14" y="46"/>
                </a:lnTo>
                <a:lnTo>
                  <a:pt x="14" y="42"/>
                </a:lnTo>
                <a:lnTo>
                  <a:pt x="12" y="40"/>
                </a:lnTo>
                <a:lnTo>
                  <a:pt x="10" y="38"/>
                </a:lnTo>
                <a:lnTo>
                  <a:pt x="10" y="36"/>
                </a:lnTo>
                <a:lnTo>
                  <a:pt x="6" y="34"/>
                </a:lnTo>
                <a:lnTo>
                  <a:pt x="4" y="30"/>
                </a:lnTo>
                <a:lnTo>
                  <a:pt x="2" y="28"/>
                </a:lnTo>
                <a:lnTo>
                  <a:pt x="2" y="28"/>
                </a:lnTo>
                <a:lnTo>
                  <a:pt x="0" y="26"/>
                </a:lnTo>
                <a:lnTo>
                  <a:pt x="0" y="26"/>
                </a:lnTo>
                <a:lnTo>
                  <a:pt x="0" y="24"/>
                </a:lnTo>
                <a:lnTo>
                  <a:pt x="0" y="22"/>
                </a:lnTo>
                <a:lnTo>
                  <a:pt x="0" y="20"/>
                </a:lnTo>
                <a:lnTo>
                  <a:pt x="0" y="16"/>
                </a:lnTo>
                <a:lnTo>
                  <a:pt x="0" y="14"/>
                </a:lnTo>
                <a:lnTo>
                  <a:pt x="2" y="8"/>
                </a:lnTo>
                <a:lnTo>
                  <a:pt x="2" y="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1" name="Freeform 364"/>
          <p:cNvSpPr>
            <a:spLocks/>
          </p:cNvSpPr>
          <p:nvPr/>
        </p:nvSpPr>
        <p:spPr bwMode="auto">
          <a:xfrm>
            <a:off x="4553272" y="5131192"/>
            <a:ext cx="245955" cy="370664"/>
          </a:xfrm>
          <a:custGeom>
            <a:avLst/>
            <a:gdLst>
              <a:gd name="T0" fmla="*/ 8 w 142"/>
              <a:gd name="T1" fmla="*/ 2 h 214"/>
              <a:gd name="T2" fmla="*/ 16 w 142"/>
              <a:gd name="T3" fmla="*/ 0 h 214"/>
              <a:gd name="T4" fmla="*/ 20 w 142"/>
              <a:gd name="T5" fmla="*/ 0 h 214"/>
              <a:gd name="T6" fmla="*/ 30 w 142"/>
              <a:gd name="T7" fmla="*/ 6 h 214"/>
              <a:gd name="T8" fmla="*/ 40 w 142"/>
              <a:gd name="T9" fmla="*/ 8 h 214"/>
              <a:gd name="T10" fmla="*/ 60 w 142"/>
              <a:gd name="T11" fmla="*/ 10 h 214"/>
              <a:gd name="T12" fmla="*/ 82 w 142"/>
              <a:gd name="T13" fmla="*/ 6 h 214"/>
              <a:gd name="T14" fmla="*/ 92 w 142"/>
              <a:gd name="T15" fmla="*/ 6 h 214"/>
              <a:gd name="T16" fmla="*/ 96 w 142"/>
              <a:gd name="T17" fmla="*/ 10 h 214"/>
              <a:gd name="T18" fmla="*/ 100 w 142"/>
              <a:gd name="T19" fmla="*/ 16 h 214"/>
              <a:gd name="T20" fmla="*/ 104 w 142"/>
              <a:gd name="T21" fmla="*/ 18 h 214"/>
              <a:gd name="T22" fmla="*/ 124 w 142"/>
              <a:gd name="T23" fmla="*/ 20 h 214"/>
              <a:gd name="T24" fmla="*/ 142 w 142"/>
              <a:gd name="T25" fmla="*/ 22 h 214"/>
              <a:gd name="T26" fmla="*/ 136 w 142"/>
              <a:gd name="T27" fmla="*/ 34 h 214"/>
              <a:gd name="T28" fmla="*/ 134 w 142"/>
              <a:gd name="T29" fmla="*/ 44 h 214"/>
              <a:gd name="T30" fmla="*/ 136 w 142"/>
              <a:gd name="T31" fmla="*/ 70 h 214"/>
              <a:gd name="T32" fmla="*/ 136 w 142"/>
              <a:gd name="T33" fmla="*/ 82 h 214"/>
              <a:gd name="T34" fmla="*/ 134 w 142"/>
              <a:gd name="T35" fmla="*/ 88 h 214"/>
              <a:gd name="T36" fmla="*/ 128 w 142"/>
              <a:gd name="T37" fmla="*/ 92 h 214"/>
              <a:gd name="T38" fmla="*/ 124 w 142"/>
              <a:gd name="T39" fmla="*/ 94 h 214"/>
              <a:gd name="T40" fmla="*/ 120 w 142"/>
              <a:gd name="T41" fmla="*/ 96 h 214"/>
              <a:gd name="T42" fmla="*/ 118 w 142"/>
              <a:gd name="T43" fmla="*/ 100 h 214"/>
              <a:gd name="T44" fmla="*/ 116 w 142"/>
              <a:gd name="T45" fmla="*/ 118 h 214"/>
              <a:gd name="T46" fmla="*/ 120 w 142"/>
              <a:gd name="T47" fmla="*/ 142 h 214"/>
              <a:gd name="T48" fmla="*/ 122 w 142"/>
              <a:gd name="T49" fmla="*/ 172 h 214"/>
              <a:gd name="T50" fmla="*/ 120 w 142"/>
              <a:gd name="T51" fmla="*/ 194 h 214"/>
              <a:gd name="T52" fmla="*/ 116 w 142"/>
              <a:gd name="T53" fmla="*/ 204 h 214"/>
              <a:gd name="T54" fmla="*/ 114 w 142"/>
              <a:gd name="T55" fmla="*/ 210 h 214"/>
              <a:gd name="T56" fmla="*/ 108 w 142"/>
              <a:gd name="T57" fmla="*/ 214 h 214"/>
              <a:gd name="T58" fmla="*/ 98 w 142"/>
              <a:gd name="T59" fmla="*/ 214 h 214"/>
              <a:gd name="T60" fmla="*/ 90 w 142"/>
              <a:gd name="T61" fmla="*/ 212 h 214"/>
              <a:gd name="T62" fmla="*/ 88 w 142"/>
              <a:gd name="T63" fmla="*/ 208 h 214"/>
              <a:gd name="T64" fmla="*/ 84 w 142"/>
              <a:gd name="T65" fmla="*/ 202 h 214"/>
              <a:gd name="T66" fmla="*/ 82 w 142"/>
              <a:gd name="T67" fmla="*/ 200 h 214"/>
              <a:gd name="T68" fmla="*/ 80 w 142"/>
              <a:gd name="T69" fmla="*/ 202 h 214"/>
              <a:gd name="T70" fmla="*/ 76 w 142"/>
              <a:gd name="T71" fmla="*/ 204 h 214"/>
              <a:gd name="T72" fmla="*/ 68 w 142"/>
              <a:gd name="T73" fmla="*/ 206 h 214"/>
              <a:gd name="T74" fmla="*/ 64 w 142"/>
              <a:gd name="T75" fmla="*/ 192 h 214"/>
              <a:gd name="T76" fmla="*/ 58 w 142"/>
              <a:gd name="T77" fmla="*/ 184 h 214"/>
              <a:gd name="T78" fmla="*/ 52 w 142"/>
              <a:gd name="T79" fmla="*/ 182 h 214"/>
              <a:gd name="T80" fmla="*/ 46 w 142"/>
              <a:gd name="T81" fmla="*/ 182 h 214"/>
              <a:gd name="T82" fmla="*/ 46 w 142"/>
              <a:gd name="T83" fmla="*/ 178 h 214"/>
              <a:gd name="T84" fmla="*/ 46 w 142"/>
              <a:gd name="T85" fmla="*/ 166 h 214"/>
              <a:gd name="T86" fmla="*/ 46 w 142"/>
              <a:gd name="T87" fmla="*/ 160 h 214"/>
              <a:gd name="T88" fmla="*/ 42 w 142"/>
              <a:gd name="T89" fmla="*/ 142 h 214"/>
              <a:gd name="T90" fmla="*/ 42 w 142"/>
              <a:gd name="T91" fmla="*/ 124 h 214"/>
              <a:gd name="T92" fmla="*/ 40 w 142"/>
              <a:gd name="T93" fmla="*/ 104 h 214"/>
              <a:gd name="T94" fmla="*/ 34 w 142"/>
              <a:gd name="T95" fmla="*/ 86 h 214"/>
              <a:gd name="T96" fmla="*/ 26 w 142"/>
              <a:gd name="T97" fmla="*/ 68 h 214"/>
              <a:gd name="T98" fmla="*/ 16 w 142"/>
              <a:gd name="T99" fmla="*/ 50 h 214"/>
              <a:gd name="T100" fmla="*/ 10 w 142"/>
              <a:gd name="T101" fmla="*/ 38 h 214"/>
              <a:gd name="T102" fmla="*/ 2 w 142"/>
              <a:gd name="T103" fmla="*/ 28 h 214"/>
              <a:gd name="T104" fmla="*/ 0 w 142"/>
              <a:gd name="T105" fmla="*/ 24 h 214"/>
              <a:gd name="T106" fmla="*/ 0 w 142"/>
              <a:gd name="T107" fmla="*/ 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 h="214">
                <a:moveTo>
                  <a:pt x="2" y="6"/>
                </a:moveTo>
                <a:lnTo>
                  <a:pt x="2" y="6"/>
                </a:lnTo>
                <a:lnTo>
                  <a:pt x="4" y="4"/>
                </a:lnTo>
                <a:lnTo>
                  <a:pt x="8" y="2"/>
                </a:lnTo>
                <a:lnTo>
                  <a:pt x="10" y="2"/>
                </a:lnTo>
                <a:lnTo>
                  <a:pt x="12" y="0"/>
                </a:lnTo>
                <a:lnTo>
                  <a:pt x="14" y="0"/>
                </a:lnTo>
                <a:lnTo>
                  <a:pt x="16" y="0"/>
                </a:lnTo>
                <a:lnTo>
                  <a:pt x="16" y="0"/>
                </a:lnTo>
                <a:lnTo>
                  <a:pt x="16" y="0"/>
                </a:lnTo>
                <a:lnTo>
                  <a:pt x="18" y="0"/>
                </a:lnTo>
                <a:lnTo>
                  <a:pt x="20" y="0"/>
                </a:lnTo>
                <a:lnTo>
                  <a:pt x="22" y="2"/>
                </a:lnTo>
                <a:lnTo>
                  <a:pt x="24" y="2"/>
                </a:lnTo>
                <a:lnTo>
                  <a:pt x="28" y="6"/>
                </a:lnTo>
                <a:lnTo>
                  <a:pt x="30" y="6"/>
                </a:lnTo>
                <a:lnTo>
                  <a:pt x="32" y="6"/>
                </a:lnTo>
                <a:lnTo>
                  <a:pt x="34" y="8"/>
                </a:lnTo>
                <a:lnTo>
                  <a:pt x="38" y="8"/>
                </a:lnTo>
                <a:lnTo>
                  <a:pt x="40" y="8"/>
                </a:lnTo>
                <a:lnTo>
                  <a:pt x="44" y="8"/>
                </a:lnTo>
                <a:lnTo>
                  <a:pt x="52" y="8"/>
                </a:lnTo>
                <a:lnTo>
                  <a:pt x="58" y="10"/>
                </a:lnTo>
                <a:lnTo>
                  <a:pt x="60" y="10"/>
                </a:lnTo>
                <a:lnTo>
                  <a:pt x="62" y="10"/>
                </a:lnTo>
                <a:lnTo>
                  <a:pt x="66" y="8"/>
                </a:lnTo>
                <a:lnTo>
                  <a:pt x="76" y="8"/>
                </a:lnTo>
                <a:lnTo>
                  <a:pt x="82" y="6"/>
                </a:lnTo>
                <a:lnTo>
                  <a:pt x="84" y="6"/>
                </a:lnTo>
                <a:lnTo>
                  <a:pt x="86" y="6"/>
                </a:lnTo>
                <a:lnTo>
                  <a:pt x="88" y="6"/>
                </a:lnTo>
                <a:lnTo>
                  <a:pt x="92" y="6"/>
                </a:lnTo>
                <a:lnTo>
                  <a:pt x="94" y="8"/>
                </a:lnTo>
                <a:lnTo>
                  <a:pt x="94" y="8"/>
                </a:lnTo>
                <a:lnTo>
                  <a:pt x="96" y="8"/>
                </a:lnTo>
                <a:lnTo>
                  <a:pt x="96" y="10"/>
                </a:lnTo>
                <a:lnTo>
                  <a:pt x="96" y="10"/>
                </a:lnTo>
                <a:lnTo>
                  <a:pt x="98" y="12"/>
                </a:lnTo>
                <a:lnTo>
                  <a:pt x="98" y="14"/>
                </a:lnTo>
                <a:lnTo>
                  <a:pt x="100" y="16"/>
                </a:lnTo>
                <a:lnTo>
                  <a:pt x="100" y="16"/>
                </a:lnTo>
                <a:lnTo>
                  <a:pt x="102" y="16"/>
                </a:lnTo>
                <a:lnTo>
                  <a:pt x="102" y="18"/>
                </a:lnTo>
                <a:lnTo>
                  <a:pt x="104" y="18"/>
                </a:lnTo>
                <a:lnTo>
                  <a:pt x="106" y="18"/>
                </a:lnTo>
                <a:lnTo>
                  <a:pt x="110" y="18"/>
                </a:lnTo>
                <a:lnTo>
                  <a:pt x="116" y="20"/>
                </a:lnTo>
                <a:lnTo>
                  <a:pt x="124" y="20"/>
                </a:lnTo>
                <a:lnTo>
                  <a:pt x="128" y="20"/>
                </a:lnTo>
                <a:lnTo>
                  <a:pt x="130" y="20"/>
                </a:lnTo>
                <a:lnTo>
                  <a:pt x="138" y="22"/>
                </a:lnTo>
                <a:lnTo>
                  <a:pt x="142" y="22"/>
                </a:lnTo>
                <a:lnTo>
                  <a:pt x="142" y="24"/>
                </a:lnTo>
                <a:lnTo>
                  <a:pt x="140" y="28"/>
                </a:lnTo>
                <a:lnTo>
                  <a:pt x="138" y="32"/>
                </a:lnTo>
                <a:lnTo>
                  <a:pt x="136" y="34"/>
                </a:lnTo>
                <a:lnTo>
                  <a:pt x="136" y="36"/>
                </a:lnTo>
                <a:lnTo>
                  <a:pt x="134" y="38"/>
                </a:lnTo>
                <a:lnTo>
                  <a:pt x="134" y="40"/>
                </a:lnTo>
                <a:lnTo>
                  <a:pt x="134" y="44"/>
                </a:lnTo>
                <a:lnTo>
                  <a:pt x="134" y="48"/>
                </a:lnTo>
                <a:lnTo>
                  <a:pt x="136" y="54"/>
                </a:lnTo>
                <a:lnTo>
                  <a:pt x="136" y="62"/>
                </a:lnTo>
                <a:lnTo>
                  <a:pt x="136" y="70"/>
                </a:lnTo>
                <a:lnTo>
                  <a:pt x="138" y="72"/>
                </a:lnTo>
                <a:lnTo>
                  <a:pt x="138" y="76"/>
                </a:lnTo>
                <a:lnTo>
                  <a:pt x="136" y="80"/>
                </a:lnTo>
                <a:lnTo>
                  <a:pt x="136" y="82"/>
                </a:lnTo>
                <a:lnTo>
                  <a:pt x="136" y="86"/>
                </a:lnTo>
                <a:lnTo>
                  <a:pt x="136" y="86"/>
                </a:lnTo>
                <a:lnTo>
                  <a:pt x="134" y="88"/>
                </a:lnTo>
                <a:lnTo>
                  <a:pt x="134" y="88"/>
                </a:lnTo>
                <a:lnTo>
                  <a:pt x="134" y="88"/>
                </a:lnTo>
                <a:lnTo>
                  <a:pt x="132" y="90"/>
                </a:lnTo>
                <a:lnTo>
                  <a:pt x="132" y="90"/>
                </a:lnTo>
                <a:lnTo>
                  <a:pt x="128" y="92"/>
                </a:lnTo>
                <a:lnTo>
                  <a:pt x="128" y="92"/>
                </a:lnTo>
                <a:lnTo>
                  <a:pt x="126" y="92"/>
                </a:lnTo>
                <a:lnTo>
                  <a:pt x="126" y="94"/>
                </a:lnTo>
                <a:lnTo>
                  <a:pt x="124" y="94"/>
                </a:lnTo>
                <a:lnTo>
                  <a:pt x="122" y="94"/>
                </a:lnTo>
                <a:lnTo>
                  <a:pt x="120" y="94"/>
                </a:lnTo>
                <a:lnTo>
                  <a:pt x="120" y="96"/>
                </a:lnTo>
                <a:lnTo>
                  <a:pt x="120" y="96"/>
                </a:lnTo>
                <a:lnTo>
                  <a:pt x="118" y="96"/>
                </a:lnTo>
                <a:lnTo>
                  <a:pt x="118" y="98"/>
                </a:lnTo>
                <a:lnTo>
                  <a:pt x="118" y="100"/>
                </a:lnTo>
                <a:lnTo>
                  <a:pt x="118" y="100"/>
                </a:lnTo>
                <a:lnTo>
                  <a:pt x="116" y="104"/>
                </a:lnTo>
                <a:lnTo>
                  <a:pt x="116" y="108"/>
                </a:lnTo>
                <a:lnTo>
                  <a:pt x="116" y="112"/>
                </a:lnTo>
                <a:lnTo>
                  <a:pt x="116" y="118"/>
                </a:lnTo>
                <a:lnTo>
                  <a:pt x="116" y="122"/>
                </a:lnTo>
                <a:lnTo>
                  <a:pt x="118" y="126"/>
                </a:lnTo>
                <a:lnTo>
                  <a:pt x="118" y="134"/>
                </a:lnTo>
                <a:lnTo>
                  <a:pt x="120" y="142"/>
                </a:lnTo>
                <a:lnTo>
                  <a:pt x="120" y="148"/>
                </a:lnTo>
                <a:lnTo>
                  <a:pt x="120" y="154"/>
                </a:lnTo>
                <a:lnTo>
                  <a:pt x="122" y="162"/>
                </a:lnTo>
                <a:lnTo>
                  <a:pt x="122" y="172"/>
                </a:lnTo>
                <a:lnTo>
                  <a:pt x="120" y="180"/>
                </a:lnTo>
                <a:lnTo>
                  <a:pt x="120" y="186"/>
                </a:lnTo>
                <a:lnTo>
                  <a:pt x="120" y="190"/>
                </a:lnTo>
                <a:lnTo>
                  <a:pt x="120" y="194"/>
                </a:lnTo>
                <a:lnTo>
                  <a:pt x="118" y="198"/>
                </a:lnTo>
                <a:lnTo>
                  <a:pt x="118" y="202"/>
                </a:lnTo>
                <a:lnTo>
                  <a:pt x="118" y="204"/>
                </a:lnTo>
                <a:lnTo>
                  <a:pt x="116" y="204"/>
                </a:lnTo>
                <a:lnTo>
                  <a:pt x="116" y="206"/>
                </a:lnTo>
                <a:lnTo>
                  <a:pt x="116" y="206"/>
                </a:lnTo>
                <a:lnTo>
                  <a:pt x="114" y="208"/>
                </a:lnTo>
                <a:lnTo>
                  <a:pt x="114" y="210"/>
                </a:lnTo>
                <a:lnTo>
                  <a:pt x="112" y="210"/>
                </a:lnTo>
                <a:lnTo>
                  <a:pt x="110" y="212"/>
                </a:lnTo>
                <a:lnTo>
                  <a:pt x="110" y="212"/>
                </a:lnTo>
                <a:lnTo>
                  <a:pt x="108" y="214"/>
                </a:lnTo>
                <a:lnTo>
                  <a:pt x="106" y="214"/>
                </a:lnTo>
                <a:lnTo>
                  <a:pt x="104" y="214"/>
                </a:lnTo>
                <a:lnTo>
                  <a:pt x="102" y="214"/>
                </a:lnTo>
                <a:lnTo>
                  <a:pt x="98" y="214"/>
                </a:lnTo>
                <a:lnTo>
                  <a:pt x="96" y="214"/>
                </a:lnTo>
                <a:lnTo>
                  <a:pt x="94" y="212"/>
                </a:lnTo>
                <a:lnTo>
                  <a:pt x="90" y="212"/>
                </a:lnTo>
                <a:lnTo>
                  <a:pt x="90" y="212"/>
                </a:lnTo>
                <a:lnTo>
                  <a:pt x="88" y="212"/>
                </a:lnTo>
                <a:lnTo>
                  <a:pt x="88" y="210"/>
                </a:lnTo>
                <a:lnTo>
                  <a:pt x="88" y="210"/>
                </a:lnTo>
                <a:lnTo>
                  <a:pt x="88" y="208"/>
                </a:lnTo>
                <a:lnTo>
                  <a:pt x="86" y="206"/>
                </a:lnTo>
                <a:lnTo>
                  <a:pt x="86" y="204"/>
                </a:lnTo>
                <a:lnTo>
                  <a:pt x="84" y="202"/>
                </a:lnTo>
                <a:lnTo>
                  <a:pt x="84" y="202"/>
                </a:lnTo>
                <a:lnTo>
                  <a:pt x="84" y="200"/>
                </a:lnTo>
                <a:lnTo>
                  <a:pt x="84" y="200"/>
                </a:lnTo>
                <a:lnTo>
                  <a:pt x="82" y="200"/>
                </a:lnTo>
                <a:lnTo>
                  <a:pt x="82" y="200"/>
                </a:lnTo>
                <a:lnTo>
                  <a:pt x="82" y="200"/>
                </a:lnTo>
                <a:lnTo>
                  <a:pt x="82" y="200"/>
                </a:lnTo>
                <a:lnTo>
                  <a:pt x="80" y="202"/>
                </a:lnTo>
                <a:lnTo>
                  <a:pt x="80" y="202"/>
                </a:lnTo>
                <a:lnTo>
                  <a:pt x="80" y="204"/>
                </a:lnTo>
                <a:lnTo>
                  <a:pt x="78" y="204"/>
                </a:lnTo>
                <a:lnTo>
                  <a:pt x="78" y="204"/>
                </a:lnTo>
                <a:lnTo>
                  <a:pt x="76" y="204"/>
                </a:lnTo>
                <a:lnTo>
                  <a:pt x="74" y="204"/>
                </a:lnTo>
                <a:lnTo>
                  <a:pt x="72" y="204"/>
                </a:lnTo>
                <a:lnTo>
                  <a:pt x="70" y="206"/>
                </a:lnTo>
                <a:lnTo>
                  <a:pt x="68" y="206"/>
                </a:lnTo>
                <a:lnTo>
                  <a:pt x="66" y="200"/>
                </a:lnTo>
                <a:lnTo>
                  <a:pt x="66" y="196"/>
                </a:lnTo>
                <a:lnTo>
                  <a:pt x="64" y="194"/>
                </a:lnTo>
                <a:lnTo>
                  <a:pt x="64" y="192"/>
                </a:lnTo>
                <a:lnTo>
                  <a:pt x="62" y="190"/>
                </a:lnTo>
                <a:lnTo>
                  <a:pt x="60" y="188"/>
                </a:lnTo>
                <a:lnTo>
                  <a:pt x="58" y="184"/>
                </a:lnTo>
                <a:lnTo>
                  <a:pt x="58" y="184"/>
                </a:lnTo>
                <a:lnTo>
                  <a:pt x="56" y="184"/>
                </a:lnTo>
                <a:lnTo>
                  <a:pt x="56" y="182"/>
                </a:lnTo>
                <a:lnTo>
                  <a:pt x="54" y="182"/>
                </a:lnTo>
                <a:lnTo>
                  <a:pt x="52" y="182"/>
                </a:lnTo>
                <a:lnTo>
                  <a:pt x="50" y="182"/>
                </a:lnTo>
                <a:lnTo>
                  <a:pt x="48" y="182"/>
                </a:lnTo>
                <a:lnTo>
                  <a:pt x="48" y="182"/>
                </a:lnTo>
                <a:lnTo>
                  <a:pt x="46" y="182"/>
                </a:lnTo>
                <a:lnTo>
                  <a:pt x="46" y="182"/>
                </a:lnTo>
                <a:lnTo>
                  <a:pt x="46" y="180"/>
                </a:lnTo>
                <a:lnTo>
                  <a:pt x="46" y="180"/>
                </a:lnTo>
                <a:lnTo>
                  <a:pt x="46" y="178"/>
                </a:lnTo>
                <a:lnTo>
                  <a:pt x="46" y="178"/>
                </a:lnTo>
                <a:lnTo>
                  <a:pt x="46" y="174"/>
                </a:lnTo>
                <a:lnTo>
                  <a:pt x="46" y="172"/>
                </a:lnTo>
                <a:lnTo>
                  <a:pt x="46" y="166"/>
                </a:lnTo>
                <a:lnTo>
                  <a:pt x="46" y="164"/>
                </a:lnTo>
                <a:lnTo>
                  <a:pt x="46" y="162"/>
                </a:lnTo>
                <a:lnTo>
                  <a:pt x="46" y="162"/>
                </a:lnTo>
                <a:lnTo>
                  <a:pt x="46" y="160"/>
                </a:lnTo>
                <a:lnTo>
                  <a:pt x="46" y="156"/>
                </a:lnTo>
                <a:lnTo>
                  <a:pt x="44" y="150"/>
                </a:lnTo>
                <a:lnTo>
                  <a:pt x="44" y="144"/>
                </a:lnTo>
                <a:lnTo>
                  <a:pt x="42" y="142"/>
                </a:lnTo>
                <a:lnTo>
                  <a:pt x="42" y="140"/>
                </a:lnTo>
                <a:lnTo>
                  <a:pt x="42" y="136"/>
                </a:lnTo>
                <a:lnTo>
                  <a:pt x="42" y="132"/>
                </a:lnTo>
                <a:lnTo>
                  <a:pt x="42" y="124"/>
                </a:lnTo>
                <a:lnTo>
                  <a:pt x="42" y="114"/>
                </a:lnTo>
                <a:lnTo>
                  <a:pt x="42" y="108"/>
                </a:lnTo>
                <a:lnTo>
                  <a:pt x="40" y="106"/>
                </a:lnTo>
                <a:lnTo>
                  <a:pt x="40" y="104"/>
                </a:lnTo>
                <a:lnTo>
                  <a:pt x="40" y="100"/>
                </a:lnTo>
                <a:lnTo>
                  <a:pt x="38" y="96"/>
                </a:lnTo>
                <a:lnTo>
                  <a:pt x="36" y="90"/>
                </a:lnTo>
                <a:lnTo>
                  <a:pt x="34" y="86"/>
                </a:lnTo>
                <a:lnTo>
                  <a:pt x="34" y="84"/>
                </a:lnTo>
                <a:lnTo>
                  <a:pt x="30" y="78"/>
                </a:lnTo>
                <a:lnTo>
                  <a:pt x="28" y="74"/>
                </a:lnTo>
                <a:lnTo>
                  <a:pt x="26" y="68"/>
                </a:lnTo>
                <a:lnTo>
                  <a:pt x="24" y="64"/>
                </a:lnTo>
                <a:lnTo>
                  <a:pt x="22" y="58"/>
                </a:lnTo>
                <a:lnTo>
                  <a:pt x="18" y="54"/>
                </a:lnTo>
                <a:lnTo>
                  <a:pt x="16" y="50"/>
                </a:lnTo>
                <a:lnTo>
                  <a:pt x="14" y="46"/>
                </a:lnTo>
                <a:lnTo>
                  <a:pt x="14" y="42"/>
                </a:lnTo>
                <a:lnTo>
                  <a:pt x="12" y="40"/>
                </a:lnTo>
                <a:lnTo>
                  <a:pt x="10" y="38"/>
                </a:lnTo>
                <a:lnTo>
                  <a:pt x="10" y="36"/>
                </a:lnTo>
                <a:lnTo>
                  <a:pt x="6" y="34"/>
                </a:lnTo>
                <a:lnTo>
                  <a:pt x="4" y="30"/>
                </a:lnTo>
                <a:lnTo>
                  <a:pt x="2" y="28"/>
                </a:lnTo>
                <a:lnTo>
                  <a:pt x="2" y="28"/>
                </a:lnTo>
                <a:lnTo>
                  <a:pt x="0" y="26"/>
                </a:lnTo>
                <a:lnTo>
                  <a:pt x="0" y="26"/>
                </a:lnTo>
                <a:lnTo>
                  <a:pt x="0" y="24"/>
                </a:lnTo>
                <a:lnTo>
                  <a:pt x="0" y="22"/>
                </a:lnTo>
                <a:lnTo>
                  <a:pt x="0" y="20"/>
                </a:lnTo>
                <a:lnTo>
                  <a:pt x="0" y="16"/>
                </a:lnTo>
                <a:lnTo>
                  <a:pt x="0" y="14"/>
                </a:lnTo>
                <a:lnTo>
                  <a:pt x="2" y="8"/>
                </a:lnTo>
                <a:lnTo>
                  <a:pt x="2" y="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2" name="Freeform 365"/>
          <p:cNvSpPr>
            <a:spLocks/>
          </p:cNvSpPr>
          <p:nvPr/>
        </p:nvSpPr>
        <p:spPr bwMode="auto">
          <a:xfrm>
            <a:off x="3825800" y="4168158"/>
            <a:ext cx="169743" cy="145494"/>
          </a:xfrm>
          <a:custGeom>
            <a:avLst/>
            <a:gdLst>
              <a:gd name="T0" fmla="*/ 16 w 98"/>
              <a:gd name="T1" fmla="*/ 68 h 84"/>
              <a:gd name="T2" fmla="*/ 16 w 98"/>
              <a:gd name="T3" fmla="*/ 76 h 84"/>
              <a:gd name="T4" fmla="*/ 18 w 98"/>
              <a:gd name="T5" fmla="*/ 78 h 84"/>
              <a:gd name="T6" fmla="*/ 20 w 98"/>
              <a:gd name="T7" fmla="*/ 78 h 84"/>
              <a:gd name="T8" fmla="*/ 24 w 98"/>
              <a:gd name="T9" fmla="*/ 78 h 84"/>
              <a:gd name="T10" fmla="*/ 28 w 98"/>
              <a:gd name="T11" fmla="*/ 78 h 84"/>
              <a:gd name="T12" fmla="*/ 32 w 98"/>
              <a:gd name="T13" fmla="*/ 78 h 84"/>
              <a:gd name="T14" fmla="*/ 36 w 98"/>
              <a:gd name="T15" fmla="*/ 84 h 84"/>
              <a:gd name="T16" fmla="*/ 38 w 98"/>
              <a:gd name="T17" fmla="*/ 80 h 84"/>
              <a:gd name="T18" fmla="*/ 44 w 98"/>
              <a:gd name="T19" fmla="*/ 74 h 84"/>
              <a:gd name="T20" fmla="*/ 48 w 98"/>
              <a:gd name="T21" fmla="*/ 72 h 84"/>
              <a:gd name="T22" fmla="*/ 60 w 98"/>
              <a:gd name="T23" fmla="*/ 68 h 84"/>
              <a:gd name="T24" fmla="*/ 76 w 98"/>
              <a:gd name="T25" fmla="*/ 70 h 84"/>
              <a:gd name="T26" fmla="*/ 86 w 98"/>
              <a:gd name="T27" fmla="*/ 72 h 84"/>
              <a:gd name="T28" fmla="*/ 98 w 98"/>
              <a:gd name="T29" fmla="*/ 70 h 84"/>
              <a:gd name="T30" fmla="*/ 94 w 98"/>
              <a:gd name="T31" fmla="*/ 60 h 84"/>
              <a:gd name="T32" fmla="*/ 90 w 98"/>
              <a:gd name="T33" fmla="*/ 54 h 84"/>
              <a:gd name="T34" fmla="*/ 84 w 98"/>
              <a:gd name="T35" fmla="*/ 50 h 84"/>
              <a:gd name="T36" fmla="*/ 82 w 98"/>
              <a:gd name="T37" fmla="*/ 48 h 84"/>
              <a:gd name="T38" fmla="*/ 80 w 98"/>
              <a:gd name="T39" fmla="*/ 42 h 84"/>
              <a:gd name="T40" fmla="*/ 74 w 98"/>
              <a:gd name="T41" fmla="*/ 34 h 84"/>
              <a:gd name="T42" fmla="*/ 70 w 98"/>
              <a:gd name="T43" fmla="*/ 28 h 84"/>
              <a:gd name="T44" fmla="*/ 64 w 98"/>
              <a:gd name="T45" fmla="*/ 20 h 84"/>
              <a:gd name="T46" fmla="*/ 60 w 98"/>
              <a:gd name="T47" fmla="*/ 14 h 84"/>
              <a:gd name="T48" fmla="*/ 56 w 98"/>
              <a:gd name="T49" fmla="*/ 12 h 84"/>
              <a:gd name="T50" fmla="*/ 50 w 98"/>
              <a:gd name="T51" fmla="*/ 10 h 84"/>
              <a:gd name="T52" fmla="*/ 46 w 98"/>
              <a:gd name="T53" fmla="*/ 8 h 84"/>
              <a:gd name="T54" fmla="*/ 44 w 98"/>
              <a:gd name="T55" fmla="*/ 2 h 84"/>
              <a:gd name="T56" fmla="*/ 42 w 98"/>
              <a:gd name="T57" fmla="*/ 0 h 84"/>
              <a:gd name="T58" fmla="*/ 40 w 98"/>
              <a:gd name="T59" fmla="*/ 0 h 84"/>
              <a:gd name="T60" fmla="*/ 34 w 98"/>
              <a:gd name="T61" fmla="*/ 0 h 84"/>
              <a:gd name="T62" fmla="*/ 26 w 98"/>
              <a:gd name="T63" fmla="*/ 4 h 84"/>
              <a:gd name="T64" fmla="*/ 16 w 98"/>
              <a:gd name="T65" fmla="*/ 18 h 84"/>
              <a:gd name="T66" fmla="*/ 10 w 98"/>
              <a:gd name="T67" fmla="*/ 24 h 84"/>
              <a:gd name="T68" fmla="*/ 4 w 98"/>
              <a:gd name="T69" fmla="*/ 26 h 84"/>
              <a:gd name="T70" fmla="*/ 0 w 98"/>
              <a:gd name="T71" fmla="*/ 26 h 84"/>
              <a:gd name="T72" fmla="*/ 0 w 98"/>
              <a:gd name="T73" fmla="*/ 28 h 84"/>
              <a:gd name="T74" fmla="*/ 0 w 98"/>
              <a:gd name="T75" fmla="*/ 30 h 84"/>
              <a:gd name="T76" fmla="*/ 4 w 98"/>
              <a:gd name="T77" fmla="*/ 30 h 84"/>
              <a:gd name="T78" fmla="*/ 10 w 98"/>
              <a:gd name="T79" fmla="*/ 32 h 84"/>
              <a:gd name="T80" fmla="*/ 14 w 98"/>
              <a:gd name="T81" fmla="*/ 36 h 84"/>
              <a:gd name="T82" fmla="*/ 20 w 98"/>
              <a:gd name="T83" fmla="*/ 42 h 84"/>
              <a:gd name="T84" fmla="*/ 24 w 98"/>
              <a:gd name="T85" fmla="*/ 46 h 84"/>
              <a:gd name="T86" fmla="*/ 28 w 98"/>
              <a:gd name="T87" fmla="*/ 50 h 84"/>
              <a:gd name="T88" fmla="*/ 28 w 98"/>
              <a:gd name="T89" fmla="*/ 50 h 84"/>
              <a:gd name="T90" fmla="*/ 24 w 98"/>
              <a:gd name="T91" fmla="*/ 52 h 84"/>
              <a:gd name="T92" fmla="*/ 20 w 98"/>
              <a:gd name="T93" fmla="*/ 56 h 84"/>
              <a:gd name="T94" fmla="*/ 18 w 98"/>
              <a:gd name="T95" fmla="*/ 58 h 84"/>
              <a:gd name="T96" fmla="*/ 18 w 98"/>
              <a:gd name="T9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84">
                <a:moveTo>
                  <a:pt x="18" y="66"/>
                </a:moveTo>
                <a:lnTo>
                  <a:pt x="18" y="66"/>
                </a:lnTo>
                <a:lnTo>
                  <a:pt x="16" y="68"/>
                </a:lnTo>
                <a:lnTo>
                  <a:pt x="16" y="72"/>
                </a:lnTo>
                <a:lnTo>
                  <a:pt x="16" y="74"/>
                </a:lnTo>
                <a:lnTo>
                  <a:pt x="16" y="76"/>
                </a:lnTo>
                <a:lnTo>
                  <a:pt x="16" y="76"/>
                </a:lnTo>
                <a:lnTo>
                  <a:pt x="18" y="78"/>
                </a:lnTo>
                <a:lnTo>
                  <a:pt x="18" y="78"/>
                </a:lnTo>
                <a:lnTo>
                  <a:pt x="18" y="78"/>
                </a:lnTo>
                <a:lnTo>
                  <a:pt x="18" y="78"/>
                </a:lnTo>
                <a:lnTo>
                  <a:pt x="20" y="78"/>
                </a:lnTo>
                <a:lnTo>
                  <a:pt x="20" y="78"/>
                </a:lnTo>
                <a:lnTo>
                  <a:pt x="22" y="78"/>
                </a:lnTo>
                <a:lnTo>
                  <a:pt x="24" y="78"/>
                </a:lnTo>
                <a:lnTo>
                  <a:pt x="26" y="78"/>
                </a:lnTo>
                <a:lnTo>
                  <a:pt x="28" y="78"/>
                </a:lnTo>
                <a:lnTo>
                  <a:pt x="28" y="78"/>
                </a:lnTo>
                <a:lnTo>
                  <a:pt x="30" y="78"/>
                </a:lnTo>
                <a:lnTo>
                  <a:pt x="30" y="78"/>
                </a:lnTo>
                <a:lnTo>
                  <a:pt x="32" y="78"/>
                </a:lnTo>
                <a:lnTo>
                  <a:pt x="32" y="78"/>
                </a:lnTo>
                <a:lnTo>
                  <a:pt x="34" y="82"/>
                </a:lnTo>
                <a:lnTo>
                  <a:pt x="36" y="84"/>
                </a:lnTo>
                <a:lnTo>
                  <a:pt x="36" y="84"/>
                </a:lnTo>
                <a:lnTo>
                  <a:pt x="36" y="82"/>
                </a:lnTo>
                <a:lnTo>
                  <a:pt x="38" y="80"/>
                </a:lnTo>
                <a:lnTo>
                  <a:pt x="42" y="76"/>
                </a:lnTo>
                <a:lnTo>
                  <a:pt x="42" y="74"/>
                </a:lnTo>
                <a:lnTo>
                  <a:pt x="44" y="74"/>
                </a:lnTo>
                <a:lnTo>
                  <a:pt x="44" y="74"/>
                </a:lnTo>
                <a:lnTo>
                  <a:pt x="46" y="74"/>
                </a:lnTo>
                <a:lnTo>
                  <a:pt x="48" y="72"/>
                </a:lnTo>
                <a:lnTo>
                  <a:pt x="50" y="70"/>
                </a:lnTo>
                <a:lnTo>
                  <a:pt x="54" y="70"/>
                </a:lnTo>
                <a:lnTo>
                  <a:pt x="60" y="68"/>
                </a:lnTo>
                <a:lnTo>
                  <a:pt x="62" y="68"/>
                </a:lnTo>
                <a:lnTo>
                  <a:pt x="70" y="70"/>
                </a:lnTo>
                <a:lnTo>
                  <a:pt x="76" y="70"/>
                </a:lnTo>
                <a:lnTo>
                  <a:pt x="80" y="72"/>
                </a:lnTo>
                <a:lnTo>
                  <a:pt x="82" y="72"/>
                </a:lnTo>
                <a:lnTo>
                  <a:pt x="86" y="72"/>
                </a:lnTo>
                <a:lnTo>
                  <a:pt x="92" y="72"/>
                </a:lnTo>
                <a:lnTo>
                  <a:pt x="98" y="72"/>
                </a:lnTo>
                <a:lnTo>
                  <a:pt x="98" y="70"/>
                </a:lnTo>
                <a:lnTo>
                  <a:pt x="96" y="64"/>
                </a:lnTo>
                <a:lnTo>
                  <a:pt x="94" y="62"/>
                </a:lnTo>
                <a:lnTo>
                  <a:pt x="94" y="60"/>
                </a:lnTo>
                <a:lnTo>
                  <a:pt x="92" y="56"/>
                </a:lnTo>
                <a:lnTo>
                  <a:pt x="90" y="54"/>
                </a:lnTo>
                <a:lnTo>
                  <a:pt x="90" y="54"/>
                </a:lnTo>
                <a:lnTo>
                  <a:pt x="88" y="54"/>
                </a:lnTo>
                <a:lnTo>
                  <a:pt x="86" y="52"/>
                </a:lnTo>
                <a:lnTo>
                  <a:pt x="84" y="50"/>
                </a:lnTo>
                <a:lnTo>
                  <a:pt x="82" y="50"/>
                </a:lnTo>
                <a:lnTo>
                  <a:pt x="82" y="48"/>
                </a:lnTo>
                <a:lnTo>
                  <a:pt x="82" y="48"/>
                </a:lnTo>
                <a:lnTo>
                  <a:pt x="80" y="46"/>
                </a:lnTo>
                <a:lnTo>
                  <a:pt x="80" y="44"/>
                </a:lnTo>
                <a:lnTo>
                  <a:pt x="80" y="42"/>
                </a:lnTo>
                <a:lnTo>
                  <a:pt x="80" y="38"/>
                </a:lnTo>
                <a:lnTo>
                  <a:pt x="80" y="36"/>
                </a:lnTo>
                <a:lnTo>
                  <a:pt x="74" y="34"/>
                </a:lnTo>
                <a:lnTo>
                  <a:pt x="72" y="30"/>
                </a:lnTo>
                <a:lnTo>
                  <a:pt x="70" y="30"/>
                </a:lnTo>
                <a:lnTo>
                  <a:pt x="70" y="28"/>
                </a:lnTo>
                <a:lnTo>
                  <a:pt x="68" y="26"/>
                </a:lnTo>
                <a:lnTo>
                  <a:pt x="66" y="24"/>
                </a:lnTo>
                <a:lnTo>
                  <a:pt x="64" y="20"/>
                </a:lnTo>
                <a:lnTo>
                  <a:pt x="62" y="18"/>
                </a:lnTo>
                <a:lnTo>
                  <a:pt x="60" y="16"/>
                </a:lnTo>
                <a:lnTo>
                  <a:pt x="60" y="14"/>
                </a:lnTo>
                <a:lnTo>
                  <a:pt x="58" y="12"/>
                </a:lnTo>
                <a:lnTo>
                  <a:pt x="58" y="12"/>
                </a:lnTo>
                <a:lnTo>
                  <a:pt x="56" y="12"/>
                </a:lnTo>
                <a:lnTo>
                  <a:pt x="56" y="10"/>
                </a:lnTo>
                <a:lnTo>
                  <a:pt x="52" y="10"/>
                </a:lnTo>
                <a:lnTo>
                  <a:pt x="50" y="10"/>
                </a:lnTo>
                <a:lnTo>
                  <a:pt x="48" y="8"/>
                </a:lnTo>
                <a:lnTo>
                  <a:pt x="48" y="8"/>
                </a:lnTo>
                <a:lnTo>
                  <a:pt x="46" y="8"/>
                </a:lnTo>
                <a:lnTo>
                  <a:pt x="46" y="6"/>
                </a:lnTo>
                <a:lnTo>
                  <a:pt x="44" y="4"/>
                </a:lnTo>
                <a:lnTo>
                  <a:pt x="44" y="2"/>
                </a:lnTo>
                <a:lnTo>
                  <a:pt x="42" y="2"/>
                </a:lnTo>
                <a:lnTo>
                  <a:pt x="42" y="0"/>
                </a:lnTo>
                <a:lnTo>
                  <a:pt x="42" y="0"/>
                </a:lnTo>
                <a:lnTo>
                  <a:pt x="42" y="0"/>
                </a:lnTo>
                <a:lnTo>
                  <a:pt x="40" y="0"/>
                </a:lnTo>
                <a:lnTo>
                  <a:pt x="40" y="0"/>
                </a:lnTo>
                <a:lnTo>
                  <a:pt x="38" y="0"/>
                </a:lnTo>
                <a:lnTo>
                  <a:pt x="36" y="0"/>
                </a:lnTo>
                <a:lnTo>
                  <a:pt x="34" y="0"/>
                </a:lnTo>
                <a:lnTo>
                  <a:pt x="30" y="2"/>
                </a:lnTo>
                <a:lnTo>
                  <a:pt x="28" y="2"/>
                </a:lnTo>
                <a:lnTo>
                  <a:pt x="26" y="4"/>
                </a:lnTo>
                <a:lnTo>
                  <a:pt x="22" y="10"/>
                </a:lnTo>
                <a:lnTo>
                  <a:pt x="18" y="14"/>
                </a:lnTo>
                <a:lnTo>
                  <a:pt x="16" y="18"/>
                </a:lnTo>
                <a:lnTo>
                  <a:pt x="12" y="20"/>
                </a:lnTo>
                <a:lnTo>
                  <a:pt x="10" y="22"/>
                </a:lnTo>
                <a:lnTo>
                  <a:pt x="10" y="24"/>
                </a:lnTo>
                <a:lnTo>
                  <a:pt x="8" y="24"/>
                </a:lnTo>
                <a:lnTo>
                  <a:pt x="8" y="24"/>
                </a:lnTo>
                <a:lnTo>
                  <a:pt x="4" y="26"/>
                </a:lnTo>
                <a:lnTo>
                  <a:pt x="2" y="26"/>
                </a:lnTo>
                <a:lnTo>
                  <a:pt x="0" y="26"/>
                </a:lnTo>
                <a:lnTo>
                  <a:pt x="0" y="26"/>
                </a:lnTo>
                <a:lnTo>
                  <a:pt x="0" y="28"/>
                </a:lnTo>
                <a:lnTo>
                  <a:pt x="0" y="28"/>
                </a:lnTo>
                <a:lnTo>
                  <a:pt x="0" y="28"/>
                </a:lnTo>
                <a:lnTo>
                  <a:pt x="0" y="28"/>
                </a:lnTo>
                <a:lnTo>
                  <a:pt x="0" y="30"/>
                </a:lnTo>
                <a:lnTo>
                  <a:pt x="0" y="30"/>
                </a:lnTo>
                <a:lnTo>
                  <a:pt x="2" y="30"/>
                </a:lnTo>
                <a:lnTo>
                  <a:pt x="2" y="30"/>
                </a:lnTo>
                <a:lnTo>
                  <a:pt x="4" y="30"/>
                </a:lnTo>
                <a:lnTo>
                  <a:pt x="8" y="30"/>
                </a:lnTo>
                <a:lnTo>
                  <a:pt x="10" y="32"/>
                </a:lnTo>
                <a:lnTo>
                  <a:pt x="10" y="32"/>
                </a:lnTo>
                <a:lnTo>
                  <a:pt x="12" y="32"/>
                </a:lnTo>
                <a:lnTo>
                  <a:pt x="12" y="34"/>
                </a:lnTo>
                <a:lnTo>
                  <a:pt x="14" y="36"/>
                </a:lnTo>
                <a:lnTo>
                  <a:pt x="16" y="36"/>
                </a:lnTo>
                <a:lnTo>
                  <a:pt x="18" y="40"/>
                </a:lnTo>
                <a:lnTo>
                  <a:pt x="20" y="42"/>
                </a:lnTo>
                <a:lnTo>
                  <a:pt x="22" y="44"/>
                </a:lnTo>
                <a:lnTo>
                  <a:pt x="22" y="46"/>
                </a:lnTo>
                <a:lnTo>
                  <a:pt x="24" y="46"/>
                </a:lnTo>
                <a:lnTo>
                  <a:pt x="26" y="48"/>
                </a:lnTo>
                <a:lnTo>
                  <a:pt x="26" y="48"/>
                </a:lnTo>
                <a:lnTo>
                  <a:pt x="28" y="50"/>
                </a:lnTo>
                <a:lnTo>
                  <a:pt x="28" y="50"/>
                </a:lnTo>
                <a:lnTo>
                  <a:pt x="28" y="50"/>
                </a:lnTo>
                <a:lnTo>
                  <a:pt x="28" y="50"/>
                </a:lnTo>
                <a:lnTo>
                  <a:pt x="26" y="52"/>
                </a:lnTo>
                <a:lnTo>
                  <a:pt x="26" y="52"/>
                </a:lnTo>
                <a:lnTo>
                  <a:pt x="24" y="52"/>
                </a:lnTo>
                <a:lnTo>
                  <a:pt x="24" y="54"/>
                </a:lnTo>
                <a:lnTo>
                  <a:pt x="20" y="54"/>
                </a:lnTo>
                <a:lnTo>
                  <a:pt x="20" y="56"/>
                </a:lnTo>
                <a:lnTo>
                  <a:pt x="18" y="56"/>
                </a:lnTo>
                <a:lnTo>
                  <a:pt x="18" y="56"/>
                </a:lnTo>
                <a:lnTo>
                  <a:pt x="18" y="58"/>
                </a:lnTo>
                <a:lnTo>
                  <a:pt x="18" y="60"/>
                </a:lnTo>
                <a:lnTo>
                  <a:pt x="18" y="62"/>
                </a:lnTo>
                <a:lnTo>
                  <a:pt x="18" y="64"/>
                </a:lnTo>
                <a:lnTo>
                  <a:pt x="18" y="6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3" name="Freeform 366"/>
          <p:cNvSpPr>
            <a:spLocks/>
          </p:cNvSpPr>
          <p:nvPr/>
        </p:nvSpPr>
        <p:spPr bwMode="auto">
          <a:xfrm>
            <a:off x="3825800" y="4168158"/>
            <a:ext cx="169743" cy="145494"/>
          </a:xfrm>
          <a:custGeom>
            <a:avLst/>
            <a:gdLst>
              <a:gd name="T0" fmla="*/ 16 w 98"/>
              <a:gd name="T1" fmla="*/ 68 h 84"/>
              <a:gd name="T2" fmla="*/ 16 w 98"/>
              <a:gd name="T3" fmla="*/ 76 h 84"/>
              <a:gd name="T4" fmla="*/ 18 w 98"/>
              <a:gd name="T5" fmla="*/ 78 h 84"/>
              <a:gd name="T6" fmla="*/ 20 w 98"/>
              <a:gd name="T7" fmla="*/ 78 h 84"/>
              <a:gd name="T8" fmla="*/ 24 w 98"/>
              <a:gd name="T9" fmla="*/ 78 h 84"/>
              <a:gd name="T10" fmla="*/ 28 w 98"/>
              <a:gd name="T11" fmla="*/ 78 h 84"/>
              <a:gd name="T12" fmla="*/ 32 w 98"/>
              <a:gd name="T13" fmla="*/ 78 h 84"/>
              <a:gd name="T14" fmla="*/ 36 w 98"/>
              <a:gd name="T15" fmla="*/ 84 h 84"/>
              <a:gd name="T16" fmla="*/ 38 w 98"/>
              <a:gd name="T17" fmla="*/ 80 h 84"/>
              <a:gd name="T18" fmla="*/ 44 w 98"/>
              <a:gd name="T19" fmla="*/ 74 h 84"/>
              <a:gd name="T20" fmla="*/ 48 w 98"/>
              <a:gd name="T21" fmla="*/ 72 h 84"/>
              <a:gd name="T22" fmla="*/ 60 w 98"/>
              <a:gd name="T23" fmla="*/ 68 h 84"/>
              <a:gd name="T24" fmla="*/ 76 w 98"/>
              <a:gd name="T25" fmla="*/ 70 h 84"/>
              <a:gd name="T26" fmla="*/ 86 w 98"/>
              <a:gd name="T27" fmla="*/ 72 h 84"/>
              <a:gd name="T28" fmla="*/ 98 w 98"/>
              <a:gd name="T29" fmla="*/ 70 h 84"/>
              <a:gd name="T30" fmla="*/ 94 w 98"/>
              <a:gd name="T31" fmla="*/ 60 h 84"/>
              <a:gd name="T32" fmla="*/ 90 w 98"/>
              <a:gd name="T33" fmla="*/ 54 h 84"/>
              <a:gd name="T34" fmla="*/ 84 w 98"/>
              <a:gd name="T35" fmla="*/ 50 h 84"/>
              <a:gd name="T36" fmla="*/ 82 w 98"/>
              <a:gd name="T37" fmla="*/ 48 h 84"/>
              <a:gd name="T38" fmla="*/ 80 w 98"/>
              <a:gd name="T39" fmla="*/ 42 h 84"/>
              <a:gd name="T40" fmla="*/ 74 w 98"/>
              <a:gd name="T41" fmla="*/ 34 h 84"/>
              <a:gd name="T42" fmla="*/ 70 w 98"/>
              <a:gd name="T43" fmla="*/ 28 h 84"/>
              <a:gd name="T44" fmla="*/ 64 w 98"/>
              <a:gd name="T45" fmla="*/ 20 h 84"/>
              <a:gd name="T46" fmla="*/ 60 w 98"/>
              <a:gd name="T47" fmla="*/ 14 h 84"/>
              <a:gd name="T48" fmla="*/ 56 w 98"/>
              <a:gd name="T49" fmla="*/ 12 h 84"/>
              <a:gd name="T50" fmla="*/ 50 w 98"/>
              <a:gd name="T51" fmla="*/ 10 h 84"/>
              <a:gd name="T52" fmla="*/ 46 w 98"/>
              <a:gd name="T53" fmla="*/ 8 h 84"/>
              <a:gd name="T54" fmla="*/ 44 w 98"/>
              <a:gd name="T55" fmla="*/ 2 h 84"/>
              <a:gd name="T56" fmla="*/ 42 w 98"/>
              <a:gd name="T57" fmla="*/ 0 h 84"/>
              <a:gd name="T58" fmla="*/ 40 w 98"/>
              <a:gd name="T59" fmla="*/ 0 h 84"/>
              <a:gd name="T60" fmla="*/ 34 w 98"/>
              <a:gd name="T61" fmla="*/ 0 h 84"/>
              <a:gd name="T62" fmla="*/ 26 w 98"/>
              <a:gd name="T63" fmla="*/ 4 h 84"/>
              <a:gd name="T64" fmla="*/ 16 w 98"/>
              <a:gd name="T65" fmla="*/ 18 h 84"/>
              <a:gd name="T66" fmla="*/ 10 w 98"/>
              <a:gd name="T67" fmla="*/ 24 h 84"/>
              <a:gd name="T68" fmla="*/ 4 w 98"/>
              <a:gd name="T69" fmla="*/ 26 h 84"/>
              <a:gd name="T70" fmla="*/ 0 w 98"/>
              <a:gd name="T71" fmla="*/ 26 h 84"/>
              <a:gd name="T72" fmla="*/ 0 w 98"/>
              <a:gd name="T73" fmla="*/ 28 h 84"/>
              <a:gd name="T74" fmla="*/ 0 w 98"/>
              <a:gd name="T75" fmla="*/ 30 h 84"/>
              <a:gd name="T76" fmla="*/ 4 w 98"/>
              <a:gd name="T77" fmla="*/ 30 h 84"/>
              <a:gd name="T78" fmla="*/ 10 w 98"/>
              <a:gd name="T79" fmla="*/ 32 h 84"/>
              <a:gd name="T80" fmla="*/ 14 w 98"/>
              <a:gd name="T81" fmla="*/ 36 h 84"/>
              <a:gd name="T82" fmla="*/ 20 w 98"/>
              <a:gd name="T83" fmla="*/ 42 h 84"/>
              <a:gd name="T84" fmla="*/ 24 w 98"/>
              <a:gd name="T85" fmla="*/ 46 h 84"/>
              <a:gd name="T86" fmla="*/ 28 w 98"/>
              <a:gd name="T87" fmla="*/ 50 h 84"/>
              <a:gd name="T88" fmla="*/ 28 w 98"/>
              <a:gd name="T89" fmla="*/ 50 h 84"/>
              <a:gd name="T90" fmla="*/ 24 w 98"/>
              <a:gd name="T91" fmla="*/ 52 h 84"/>
              <a:gd name="T92" fmla="*/ 20 w 98"/>
              <a:gd name="T93" fmla="*/ 56 h 84"/>
              <a:gd name="T94" fmla="*/ 18 w 98"/>
              <a:gd name="T95" fmla="*/ 58 h 84"/>
              <a:gd name="T96" fmla="*/ 18 w 98"/>
              <a:gd name="T9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84">
                <a:moveTo>
                  <a:pt x="18" y="66"/>
                </a:moveTo>
                <a:lnTo>
                  <a:pt x="18" y="66"/>
                </a:lnTo>
                <a:lnTo>
                  <a:pt x="16" y="68"/>
                </a:lnTo>
                <a:lnTo>
                  <a:pt x="16" y="72"/>
                </a:lnTo>
                <a:lnTo>
                  <a:pt x="16" y="74"/>
                </a:lnTo>
                <a:lnTo>
                  <a:pt x="16" y="76"/>
                </a:lnTo>
                <a:lnTo>
                  <a:pt x="16" y="76"/>
                </a:lnTo>
                <a:lnTo>
                  <a:pt x="18" y="78"/>
                </a:lnTo>
                <a:lnTo>
                  <a:pt x="18" y="78"/>
                </a:lnTo>
                <a:lnTo>
                  <a:pt x="18" y="78"/>
                </a:lnTo>
                <a:lnTo>
                  <a:pt x="18" y="78"/>
                </a:lnTo>
                <a:lnTo>
                  <a:pt x="20" y="78"/>
                </a:lnTo>
                <a:lnTo>
                  <a:pt x="20" y="78"/>
                </a:lnTo>
                <a:lnTo>
                  <a:pt x="22" y="78"/>
                </a:lnTo>
                <a:lnTo>
                  <a:pt x="24" y="78"/>
                </a:lnTo>
                <a:lnTo>
                  <a:pt x="26" y="78"/>
                </a:lnTo>
                <a:lnTo>
                  <a:pt x="28" y="78"/>
                </a:lnTo>
                <a:lnTo>
                  <a:pt x="28" y="78"/>
                </a:lnTo>
                <a:lnTo>
                  <a:pt x="30" y="78"/>
                </a:lnTo>
                <a:lnTo>
                  <a:pt x="30" y="78"/>
                </a:lnTo>
                <a:lnTo>
                  <a:pt x="32" y="78"/>
                </a:lnTo>
                <a:lnTo>
                  <a:pt x="32" y="78"/>
                </a:lnTo>
                <a:lnTo>
                  <a:pt x="34" y="82"/>
                </a:lnTo>
                <a:lnTo>
                  <a:pt x="36" y="84"/>
                </a:lnTo>
                <a:lnTo>
                  <a:pt x="36" y="84"/>
                </a:lnTo>
                <a:lnTo>
                  <a:pt x="36" y="82"/>
                </a:lnTo>
                <a:lnTo>
                  <a:pt x="38" y="80"/>
                </a:lnTo>
                <a:lnTo>
                  <a:pt x="42" y="76"/>
                </a:lnTo>
                <a:lnTo>
                  <a:pt x="42" y="74"/>
                </a:lnTo>
                <a:lnTo>
                  <a:pt x="44" y="74"/>
                </a:lnTo>
                <a:lnTo>
                  <a:pt x="44" y="74"/>
                </a:lnTo>
                <a:lnTo>
                  <a:pt x="46" y="74"/>
                </a:lnTo>
                <a:lnTo>
                  <a:pt x="48" y="72"/>
                </a:lnTo>
                <a:lnTo>
                  <a:pt x="50" y="70"/>
                </a:lnTo>
                <a:lnTo>
                  <a:pt x="54" y="70"/>
                </a:lnTo>
                <a:lnTo>
                  <a:pt x="60" y="68"/>
                </a:lnTo>
                <a:lnTo>
                  <a:pt x="62" y="68"/>
                </a:lnTo>
                <a:lnTo>
                  <a:pt x="70" y="70"/>
                </a:lnTo>
                <a:lnTo>
                  <a:pt x="76" y="70"/>
                </a:lnTo>
                <a:lnTo>
                  <a:pt x="80" y="72"/>
                </a:lnTo>
                <a:lnTo>
                  <a:pt x="82" y="72"/>
                </a:lnTo>
                <a:lnTo>
                  <a:pt x="86" y="72"/>
                </a:lnTo>
                <a:lnTo>
                  <a:pt x="92" y="72"/>
                </a:lnTo>
                <a:lnTo>
                  <a:pt x="98" y="72"/>
                </a:lnTo>
                <a:lnTo>
                  <a:pt x="98" y="70"/>
                </a:lnTo>
                <a:lnTo>
                  <a:pt x="96" y="64"/>
                </a:lnTo>
                <a:lnTo>
                  <a:pt x="94" y="62"/>
                </a:lnTo>
                <a:lnTo>
                  <a:pt x="94" y="60"/>
                </a:lnTo>
                <a:lnTo>
                  <a:pt x="92" y="56"/>
                </a:lnTo>
                <a:lnTo>
                  <a:pt x="90" y="54"/>
                </a:lnTo>
                <a:lnTo>
                  <a:pt x="90" y="54"/>
                </a:lnTo>
                <a:lnTo>
                  <a:pt x="88" y="54"/>
                </a:lnTo>
                <a:lnTo>
                  <a:pt x="86" y="52"/>
                </a:lnTo>
                <a:lnTo>
                  <a:pt x="84" y="50"/>
                </a:lnTo>
                <a:lnTo>
                  <a:pt x="82" y="50"/>
                </a:lnTo>
                <a:lnTo>
                  <a:pt x="82" y="48"/>
                </a:lnTo>
                <a:lnTo>
                  <a:pt x="82" y="48"/>
                </a:lnTo>
                <a:lnTo>
                  <a:pt x="80" y="46"/>
                </a:lnTo>
                <a:lnTo>
                  <a:pt x="80" y="44"/>
                </a:lnTo>
                <a:lnTo>
                  <a:pt x="80" y="42"/>
                </a:lnTo>
                <a:lnTo>
                  <a:pt x="80" y="38"/>
                </a:lnTo>
                <a:lnTo>
                  <a:pt x="80" y="36"/>
                </a:lnTo>
                <a:lnTo>
                  <a:pt x="74" y="34"/>
                </a:lnTo>
                <a:lnTo>
                  <a:pt x="72" y="30"/>
                </a:lnTo>
                <a:lnTo>
                  <a:pt x="70" y="30"/>
                </a:lnTo>
                <a:lnTo>
                  <a:pt x="70" y="28"/>
                </a:lnTo>
                <a:lnTo>
                  <a:pt x="68" y="26"/>
                </a:lnTo>
                <a:lnTo>
                  <a:pt x="66" y="24"/>
                </a:lnTo>
                <a:lnTo>
                  <a:pt x="64" y="20"/>
                </a:lnTo>
                <a:lnTo>
                  <a:pt x="62" y="18"/>
                </a:lnTo>
                <a:lnTo>
                  <a:pt x="60" y="16"/>
                </a:lnTo>
                <a:lnTo>
                  <a:pt x="60" y="14"/>
                </a:lnTo>
                <a:lnTo>
                  <a:pt x="58" y="12"/>
                </a:lnTo>
                <a:lnTo>
                  <a:pt x="58" y="12"/>
                </a:lnTo>
                <a:lnTo>
                  <a:pt x="56" y="12"/>
                </a:lnTo>
                <a:lnTo>
                  <a:pt x="56" y="10"/>
                </a:lnTo>
                <a:lnTo>
                  <a:pt x="52" y="10"/>
                </a:lnTo>
                <a:lnTo>
                  <a:pt x="50" y="10"/>
                </a:lnTo>
                <a:lnTo>
                  <a:pt x="48" y="8"/>
                </a:lnTo>
                <a:lnTo>
                  <a:pt x="48" y="8"/>
                </a:lnTo>
                <a:lnTo>
                  <a:pt x="46" y="8"/>
                </a:lnTo>
                <a:lnTo>
                  <a:pt x="46" y="6"/>
                </a:lnTo>
                <a:lnTo>
                  <a:pt x="44" y="4"/>
                </a:lnTo>
                <a:lnTo>
                  <a:pt x="44" y="2"/>
                </a:lnTo>
                <a:lnTo>
                  <a:pt x="42" y="2"/>
                </a:lnTo>
                <a:lnTo>
                  <a:pt x="42" y="0"/>
                </a:lnTo>
                <a:lnTo>
                  <a:pt x="42" y="0"/>
                </a:lnTo>
                <a:lnTo>
                  <a:pt x="42" y="0"/>
                </a:lnTo>
                <a:lnTo>
                  <a:pt x="40" y="0"/>
                </a:lnTo>
                <a:lnTo>
                  <a:pt x="40" y="0"/>
                </a:lnTo>
                <a:lnTo>
                  <a:pt x="38" y="0"/>
                </a:lnTo>
                <a:lnTo>
                  <a:pt x="36" y="0"/>
                </a:lnTo>
                <a:lnTo>
                  <a:pt x="34" y="0"/>
                </a:lnTo>
                <a:lnTo>
                  <a:pt x="30" y="2"/>
                </a:lnTo>
                <a:lnTo>
                  <a:pt x="28" y="2"/>
                </a:lnTo>
                <a:lnTo>
                  <a:pt x="26" y="4"/>
                </a:lnTo>
                <a:lnTo>
                  <a:pt x="22" y="10"/>
                </a:lnTo>
                <a:lnTo>
                  <a:pt x="18" y="14"/>
                </a:lnTo>
                <a:lnTo>
                  <a:pt x="16" y="18"/>
                </a:lnTo>
                <a:lnTo>
                  <a:pt x="12" y="20"/>
                </a:lnTo>
                <a:lnTo>
                  <a:pt x="10" y="22"/>
                </a:lnTo>
                <a:lnTo>
                  <a:pt x="10" y="24"/>
                </a:lnTo>
                <a:lnTo>
                  <a:pt x="8" y="24"/>
                </a:lnTo>
                <a:lnTo>
                  <a:pt x="8" y="24"/>
                </a:lnTo>
                <a:lnTo>
                  <a:pt x="4" y="26"/>
                </a:lnTo>
                <a:lnTo>
                  <a:pt x="2" y="26"/>
                </a:lnTo>
                <a:lnTo>
                  <a:pt x="0" y="26"/>
                </a:lnTo>
                <a:lnTo>
                  <a:pt x="0" y="26"/>
                </a:lnTo>
                <a:lnTo>
                  <a:pt x="0" y="28"/>
                </a:lnTo>
                <a:lnTo>
                  <a:pt x="0" y="28"/>
                </a:lnTo>
                <a:lnTo>
                  <a:pt x="0" y="28"/>
                </a:lnTo>
                <a:lnTo>
                  <a:pt x="0" y="28"/>
                </a:lnTo>
                <a:lnTo>
                  <a:pt x="0" y="30"/>
                </a:lnTo>
                <a:lnTo>
                  <a:pt x="0" y="30"/>
                </a:lnTo>
                <a:lnTo>
                  <a:pt x="2" y="30"/>
                </a:lnTo>
                <a:lnTo>
                  <a:pt x="2" y="30"/>
                </a:lnTo>
                <a:lnTo>
                  <a:pt x="4" y="30"/>
                </a:lnTo>
                <a:lnTo>
                  <a:pt x="8" y="30"/>
                </a:lnTo>
                <a:lnTo>
                  <a:pt x="10" y="32"/>
                </a:lnTo>
                <a:lnTo>
                  <a:pt x="10" y="32"/>
                </a:lnTo>
                <a:lnTo>
                  <a:pt x="12" y="32"/>
                </a:lnTo>
                <a:lnTo>
                  <a:pt x="12" y="34"/>
                </a:lnTo>
                <a:lnTo>
                  <a:pt x="14" y="36"/>
                </a:lnTo>
                <a:lnTo>
                  <a:pt x="16" y="36"/>
                </a:lnTo>
                <a:lnTo>
                  <a:pt x="18" y="40"/>
                </a:lnTo>
                <a:lnTo>
                  <a:pt x="20" y="42"/>
                </a:lnTo>
                <a:lnTo>
                  <a:pt x="22" y="44"/>
                </a:lnTo>
                <a:lnTo>
                  <a:pt x="22" y="46"/>
                </a:lnTo>
                <a:lnTo>
                  <a:pt x="24" y="46"/>
                </a:lnTo>
                <a:lnTo>
                  <a:pt x="26" y="48"/>
                </a:lnTo>
                <a:lnTo>
                  <a:pt x="26" y="48"/>
                </a:lnTo>
                <a:lnTo>
                  <a:pt x="28" y="50"/>
                </a:lnTo>
                <a:lnTo>
                  <a:pt x="28" y="50"/>
                </a:lnTo>
                <a:lnTo>
                  <a:pt x="28" y="50"/>
                </a:lnTo>
                <a:lnTo>
                  <a:pt x="28" y="50"/>
                </a:lnTo>
                <a:lnTo>
                  <a:pt x="26" y="52"/>
                </a:lnTo>
                <a:lnTo>
                  <a:pt x="26" y="52"/>
                </a:lnTo>
                <a:lnTo>
                  <a:pt x="24" y="52"/>
                </a:lnTo>
                <a:lnTo>
                  <a:pt x="24" y="54"/>
                </a:lnTo>
                <a:lnTo>
                  <a:pt x="20" y="54"/>
                </a:lnTo>
                <a:lnTo>
                  <a:pt x="20" y="56"/>
                </a:lnTo>
                <a:lnTo>
                  <a:pt x="18" y="56"/>
                </a:lnTo>
                <a:lnTo>
                  <a:pt x="18" y="56"/>
                </a:lnTo>
                <a:lnTo>
                  <a:pt x="18" y="58"/>
                </a:lnTo>
                <a:lnTo>
                  <a:pt x="18" y="60"/>
                </a:lnTo>
                <a:lnTo>
                  <a:pt x="18" y="62"/>
                </a:lnTo>
                <a:lnTo>
                  <a:pt x="18" y="64"/>
                </a:lnTo>
                <a:lnTo>
                  <a:pt x="18" y="6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4" name="Freeform 367"/>
          <p:cNvSpPr>
            <a:spLocks/>
          </p:cNvSpPr>
          <p:nvPr/>
        </p:nvSpPr>
        <p:spPr bwMode="auto">
          <a:xfrm>
            <a:off x="3825800" y="4168158"/>
            <a:ext cx="169743" cy="145494"/>
          </a:xfrm>
          <a:custGeom>
            <a:avLst/>
            <a:gdLst>
              <a:gd name="T0" fmla="*/ 16 w 98"/>
              <a:gd name="T1" fmla="*/ 68 h 84"/>
              <a:gd name="T2" fmla="*/ 16 w 98"/>
              <a:gd name="T3" fmla="*/ 76 h 84"/>
              <a:gd name="T4" fmla="*/ 18 w 98"/>
              <a:gd name="T5" fmla="*/ 78 h 84"/>
              <a:gd name="T6" fmla="*/ 20 w 98"/>
              <a:gd name="T7" fmla="*/ 78 h 84"/>
              <a:gd name="T8" fmla="*/ 24 w 98"/>
              <a:gd name="T9" fmla="*/ 78 h 84"/>
              <a:gd name="T10" fmla="*/ 28 w 98"/>
              <a:gd name="T11" fmla="*/ 78 h 84"/>
              <a:gd name="T12" fmla="*/ 32 w 98"/>
              <a:gd name="T13" fmla="*/ 78 h 84"/>
              <a:gd name="T14" fmla="*/ 36 w 98"/>
              <a:gd name="T15" fmla="*/ 84 h 84"/>
              <a:gd name="T16" fmla="*/ 38 w 98"/>
              <a:gd name="T17" fmla="*/ 80 h 84"/>
              <a:gd name="T18" fmla="*/ 44 w 98"/>
              <a:gd name="T19" fmla="*/ 74 h 84"/>
              <a:gd name="T20" fmla="*/ 48 w 98"/>
              <a:gd name="T21" fmla="*/ 72 h 84"/>
              <a:gd name="T22" fmla="*/ 60 w 98"/>
              <a:gd name="T23" fmla="*/ 68 h 84"/>
              <a:gd name="T24" fmla="*/ 76 w 98"/>
              <a:gd name="T25" fmla="*/ 70 h 84"/>
              <a:gd name="T26" fmla="*/ 86 w 98"/>
              <a:gd name="T27" fmla="*/ 72 h 84"/>
              <a:gd name="T28" fmla="*/ 98 w 98"/>
              <a:gd name="T29" fmla="*/ 70 h 84"/>
              <a:gd name="T30" fmla="*/ 94 w 98"/>
              <a:gd name="T31" fmla="*/ 60 h 84"/>
              <a:gd name="T32" fmla="*/ 90 w 98"/>
              <a:gd name="T33" fmla="*/ 54 h 84"/>
              <a:gd name="T34" fmla="*/ 84 w 98"/>
              <a:gd name="T35" fmla="*/ 50 h 84"/>
              <a:gd name="T36" fmla="*/ 82 w 98"/>
              <a:gd name="T37" fmla="*/ 48 h 84"/>
              <a:gd name="T38" fmla="*/ 80 w 98"/>
              <a:gd name="T39" fmla="*/ 42 h 84"/>
              <a:gd name="T40" fmla="*/ 74 w 98"/>
              <a:gd name="T41" fmla="*/ 34 h 84"/>
              <a:gd name="T42" fmla="*/ 70 w 98"/>
              <a:gd name="T43" fmla="*/ 28 h 84"/>
              <a:gd name="T44" fmla="*/ 64 w 98"/>
              <a:gd name="T45" fmla="*/ 20 h 84"/>
              <a:gd name="T46" fmla="*/ 60 w 98"/>
              <a:gd name="T47" fmla="*/ 14 h 84"/>
              <a:gd name="T48" fmla="*/ 56 w 98"/>
              <a:gd name="T49" fmla="*/ 12 h 84"/>
              <a:gd name="T50" fmla="*/ 50 w 98"/>
              <a:gd name="T51" fmla="*/ 10 h 84"/>
              <a:gd name="T52" fmla="*/ 46 w 98"/>
              <a:gd name="T53" fmla="*/ 8 h 84"/>
              <a:gd name="T54" fmla="*/ 44 w 98"/>
              <a:gd name="T55" fmla="*/ 2 h 84"/>
              <a:gd name="T56" fmla="*/ 42 w 98"/>
              <a:gd name="T57" fmla="*/ 0 h 84"/>
              <a:gd name="T58" fmla="*/ 40 w 98"/>
              <a:gd name="T59" fmla="*/ 0 h 84"/>
              <a:gd name="T60" fmla="*/ 34 w 98"/>
              <a:gd name="T61" fmla="*/ 0 h 84"/>
              <a:gd name="T62" fmla="*/ 26 w 98"/>
              <a:gd name="T63" fmla="*/ 4 h 84"/>
              <a:gd name="T64" fmla="*/ 16 w 98"/>
              <a:gd name="T65" fmla="*/ 18 h 84"/>
              <a:gd name="T66" fmla="*/ 10 w 98"/>
              <a:gd name="T67" fmla="*/ 24 h 84"/>
              <a:gd name="T68" fmla="*/ 4 w 98"/>
              <a:gd name="T69" fmla="*/ 26 h 84"/>
              <a:gd name="T70" fmla="*/ 0 w 98"/>
              <a:gd name="T71" fmla="*/ 26 h 84"/>
              <a:gd name="T72" fmla="*/ 0 w 98"/>
              <a:gd name="T73" fmla="*/ 28 h 84"/>
              <a:gd name="T74" fmla="*/ 0 w 98"/>
              <a:gd name="T75" fmla="*/ 30 h 84"/>
              <a:gd name="T76" fmla="*/ 4 w 98"/>
              <a:gd name="T77" fmla="*/ 30 h 84"/>
              <a:gd name="T78" fmla="*/ 10 w 98"/>
              <a:gd name="T79" fmla="*/ 32 h 84"/>
              <a:gd name="T80" fmla="*/ 14 w 98"/>
              <a:gd name="T81" fmla="*/ 36 h 84"/>
              <a:gd name="T82" fmla="*/ 20 w 98"/>
              <a:gd name="T83" fmla="*/ 42 h 84"/>
              <a:gd name="T84" fmla="*/ 24 w 98"/>
              <a:gd name="T85" fmla="*/ 46 h 84"/>
              <a:gd name="T86" fmla="*/ 28 w 98"/>
              <a:gd name="T87" fmla="*/ 50 h 84"/>
              <a:gd name="T88" fmla="*/ 28 w 98"/>
              <a:gd name="T89" fmla="*/ 50 h 84"/>
              <a:gd name="T90" fmla="*/ 24 w 98"/>
              <a:gd name="T91" fmla="*/ 52 h 84"/>
              <a:gd name="T92" fmla="*/ 20 w 98"/>
              <a:gd name="T93" fmla="*/ 56 h 84"/>
              <a:gd name="T94" fmla="*/ 18 w 98"/>
              <a:gd name="T95" fmla="*/ 58 h 84"/>
              <a:gd name="T96" fmla="*/ 18 w 98"/>
              <a:gd name="T9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84">
                <a:moveTo>
                  <a:pt x="18" y="66"/>
                </a:moveTo>
                <a:lnTo>
                  <a:pt x="18" y="66"/>
                </a:lnTo>
                <a:lnTo>
                  <a:pt x="16" y="68"/>
                </a:lnTo>
                <a:lnTo>
                  <a:pt x="16" y="72"/>
                </a:lnTo>
                <a:lnTo>
                  <a:pt x="16" y="74"/>
                </a:lnTo>
                <a:lnTo>
                  <a:pt x="16" y="76"/>
                </a:lnTo>
                <a:lnTo>
                  <a:pt x="16" y="76"/>
                </a:lnTo>
                <a:lnTo>
                  <a:pt x="18" y="78"/>
                </a:lnTo>
                <a:lnTo>
                  <a:pt x="18" y="78"/>
                </a:lnTo>
                <a:lnTo>
                  <a:pt x="18" y="78"/>
                </a:lnTo>
                <a:lnTo>
                  <a:pt x="18" y="78"/>
                </a:lnTo>
                <a:lnTo>
                  <a:pt x="20" y="78"/>
                </a:lnTo>
                <a:lnTo>
                  <a:pt x="20" y="78"/>
                </a:lnTo>
                <a:lnTo>
                  <a:pt x="22" y="78"/>
                </a:lnTo>
                <a:lnTo>
                  <a:pt x="24" y="78"/>
                </a:lnTo>
                <a:lnTo>
                  <a:pt x="26" y="78"/>
                </a:lnTo>
                <a:lnTo>
                  <a:pt x="28" y="78"/>
                </a:lnTo>
                <a:lnTo>
                  <a:pt x="28" y="78"/>
                </a:lnTo>
                <a:lnTo>
                  <a:pt x="30" y="78"/>
                </a:lnTo>
                <a:lnTo>
                  <a:pt x="30" y="78"/>
                </a:lnTo>
                <a:lnTo>
                  <a:pt x="32" y="78"/>
                </a:lnTo>
                <a:lnTo>
                  <a:pt x="32" y="78"/>
                </a:lnTo>
                <a:lnTo>
                  <a:pt x="34" y="82"/>
                </a:lnTo>
                <a:lnTo>
                  <a:pt x="36" y="84"/>
                </a:lnTo>
                <a:lnTo>
                  <a:pt x="36" y="84"/>
                </a:lnTo>
                <a:lnTo>
                  <a:pt x="36" y="82"/>
                </a:lnTo>
                <a:lnTo>
                  <a:pt x="38" y="80"/>
                </a:lnTo>
                <a:lnTo>
                  <a:pt x="42" y="76"/>
                </a:lnTo>
                <a:lnTo>
                  <a:pt x="42" y="74"/>
                </a:lnTo>
                <a:lnTo>
                  <a:pt x="44" y="74"/>
                </a:lnTo>
                <a:lnTo>
                  <a:pt x="44" y="74"/>
                </a:lnTo>
                <a:lnTo>
                  <a:pt x="46" y="74"/>
                </a:lnTo>
                <a:lnTo>
                  <a:pt x="48" y="72"/>
                </a:lnTo>
                <a:lnTo>
                  <a:pt x="50" y="70"/>
                </a:lnTo>
                <a:lnTo>
                  <a:pt x="54" y="70"/>
                </a:lnTo>
                <a:lnTo>
                  <a:pt x="60" y="68"/>
                </a:lnTo>
                <a:lnTo>
                  <a:pt x="62" y="68"/>
                </a:lnTo>
                <a:lnTo>
                  <a:pt x="70" y="70"/>
                </a:lnTo>
                <a:lnTo>
                  <a:pt x="76" y="70"/>
                </a:lnTo>
                <a:lnTo>
                  <a:pt x="80" y="72"/>
                </a:lnTo>
                <a:lnTo>
                  <a:pt x="82" y="72"/>
                </a:lnTo>
                <a:lnTo>
                  <a:pt x="86" y="72"/>
                </a:lnTo>
                <a:lnTo>
                  <a:pt x="92" y="72"/>
                </a:lnTo>
                <a:lnTo>
                  <a:pt x="98" y="72"/>
                </a:lnTo>
                <a:lnTo>
                  <a:pt x="98" y="70"/>
                </a:lnTo>
                <a:lnTo>
                  <a:pt x="96" y="64"/>
                </a:lnTo>
                <a:lnTo>
                  <a:pt x="94" y="62"/>
                </a:lnTo>
                <a:lnTo>
                  <a:pt x="94" y="60"/>
                </a:lnTo>
                <a:lnTo>
                  <a:pt x="92" y="56"/>
                </a:lnTo>
                <a:lnTo>
                  <a:pt x="90" y="54"/>
                </a:lnTo>
                <a:lnTo>
                  <a:pt x="90" y="54"/>
                </a:lnTo>
                <a:lnTo>
                  <a:pt x="88" y="54"/>
                </a:lnTo>
                <a:lnTo>
                  <a:pt x="86" y="52"/>
                </a:lnTo>
                <a:lnTo>
                  <a:pt x="84" y="50"/>
                </a:lnTo>
                <a:lnTo>
                  <a:pt x="82" y="50"/>
                </a:lnTo>
                <a:lnTo>
                  <a:pt x="82" y="48"/>
                </a:lnTo>
                <a:lnTo>
                  <a:pt x="82" y="48"/>
                </a:lnTo>
                <a:lnTo>
                  <a:pt x="80" y="46"/>
                </a:lnTo>
                <a:lnTo>
                  <a:pt x="80" y="44"/>
                </a:lnTo>
                <a:lnTo>
                  <a:pt x="80" y="42"/>
                </a:lnTo>
                <a:lnTo>
                  <a:pt x="80" y="38"/>
                </a:lnTo>
                <a:lnTo>
                  <a:pt x="80" y="36"/>
                </a:lnTo>
                <a:lnTo>
                  <a:pt x="74" y="34"/>
                </a:lnTo>
                <a:lnTo>
                  <a:pt x="72" y="30"/>
                </a:lnTo>
                <a:lnTo>
                  <a:pt x="70" y="30"/>
                </a:lnTo>
                <a:lnTo>
                  <a:pt x="70" y="28"/>
                </a:lnTo>
                <a:lnTo>
                  <a:pt x="68" y="26"/>
                </a:lnTo>
                <a:lnTo>
                  <a:pt x="66" y="24"/>
                </a:lnTo>
                <a:lnTo>
                  <a:pt x="64" y="20"/>
                </a:lnTo>
                <a:lnTo>
                  <a:pt x="62" y="18"/>
                </a:lnTo>
                <a:lnTo>
                  <a:pt x="60" y="16"/>
                </a:lnTo>
                <a:lnTo>
                  <a:pt x="60" y="14"/>
                </a:lnTo>
                <a:lnTo>
                  <a:pt x="58" y="12"/>
                </a:lnTo>
                <a:lnTo>
                  <a:pt x="58" y="12"/>
                </a:lnTo>
                <a:lnTo>
                  <a:pt x="56" y="12"/>
                </a:lnTo>
                <a:lnTo>
                  <a:pt x="56" y="10"/>
                </a:lnTo>
                <a:lnTo>
                  <a:pt x="52" y="10"/>
                </a:lnTo>
                <a:lnTo>
                  <a:pt x="50" y="10"/>
                </a:lnTo>
                <a:lnTo>
                  <a:pt x="48" y="8"/>
                </a:lnTo>
                <a:lnTo>
                  <a:pt x="48" y="8"/>
                </a:lnTo>
                <a:lnTo>
                  <a:pt x="46" y="8"/>
                </a:lnTo>
                <a:lnTo>
                  <a:pt x="46" y="6"/>
                </a:lnTo>
                <a:lnTo>
                  <a:pt x="44" y="4"/>
                </a:lnTo>
                <a:lnTo>
                  <a:pt x="44" y="2"/>
                </a:lnTo>
                <a:lnTo>
                  <a:pt x="42" y="2"/>
                </a:lnTo>
                <a:lnTo>
                  <a:pt x="42" y="0"/>
                </a:lnTo>
                <a:lnTo>
                  <a:pt x="42" y="0"/>
                </a:lnTo>
                <a:lnTo>
                  <a:pt x="42" y="0"/>
                </a:lnTo>
                <a:lnTo>
                  <a:pt x="40" y="0"/>
                </a:lnTo>
                <a:lnTo>
                  <a:pt x="40" y="0"/>
                </a:lnTo>
                <a:lnTo>
                  <a:pt x="38" y="0"/>
                </a:lnTo>
                <a:lnTo>
                  <a:pt x="36" y="0"/>
                </a:lnTo>
                <a:lnTo>
                  <a:pt x="34" y="0"/>
                </a:lnTo>
                <a:lnTo>
                  <a:pt x="30" y="2"/>
                </a:lnTo>
                <a:lnTo>
                  <a:pt x="28" y="2"/>
                </a:lnTo>
                <a:lnTo>
                  <a:pt x="26" y="4"/>
                </a:lnTo>
                <a:lnTo>
                  <a:pt x="22" y="10"/>
                </a:lnTo>
                <a:lnTo>
                  <a:pt x="18" y="14"/>
                </a:lnTo>
                <a:lnTo>
                  <a:pt x="16" y="18"/>
                </a:lnTo>
                <a:lnTo>
                  <a:pt x="12" y="20"/>
                </a:lnTo>
                <a:lnTo>
                  <a:pt x="10" y="22"/>
                </a:lnTo>
                <a:lnTo>
                  <a:pt x="10" y="24"/>
                </a:lnTo>
                <a:lnTo>
                  <a:pt x="8" y="24"/>
                </a:lnTo>
                <a:lnTo>
                  <a:pt x="8" y="24"/>
                </a:lnTo>
                <a:lnTo>
                  <a:pt x="4" y="26"/>
                </a:lnTo>
                <a:lnTo>
                  <a:pt x="2" y="26"/>
                </a:lnTo>
                <a:lnTo>
                  <a:pt x="0" y="26"/>
                </a:lnTo>
                <a:lnTo>
                  <a:pt x="0" y="26"/>
                </a:lnTo>
                <a:lnTo>
                  <a:pt x="0" y="28"/>
                </a:lnTo>
                <a:lnTo>
                  <a:pt x="0" y="28"/>
                </a:lnTo>
                <a:lnTo>
                  <a:pt x="0" y="28"/>
                </a:lnTo>
                <a:lnTo>
                  <a:pt x="0" y="28"/>
                </a:lnTo>
                <a:lnTo>
                  <a:pt x="0" y="30"/>
                </a:lnTo>
                <a:lnTo>
                  <a:pt x="0" y="30"/>
                </a:lnTo>
                <a:lnTo>
                  <a:pt x="2" y="30"/>
                </a:lnTo>
                <a:lnTo>
                  <a:pt x="2" y="30"/>
                </a:lnTo>
                <a:lnTo>
                  <a:pt x="4" y="30"/>
                </a:lnTo>
                <a:lnTo>
                  <a:pt x="8" y="30"/>
                </a:lnTo>
                <a:lnTo>
                  <a:pt x="10" y="32"/>
                </a:lnTo>
                <a:lnTo>
                  <a:pt x="10" y="32"/>
                </a:lnTo>
                <a:lnTo>
                  <a:pt x="12" y="32"/>
                </a:lnTo>
                <a:lnTo>
                  <a:pt x="12" y="34"/>
                </a:lnTo>
                <a:lnTo>
                  <a:pt x="14" y="36"/>
                </a:lnTo>
                <a:lnTo>
                  <a:pt x="16" y="36"/>
                </a:lnTo>
                <a:lnTo>
                  <a:pt x="18" y="40"/>
                </a:lnTo>
                <a:lnTo>
                  <a:pt x="20" y="42"/>
                </a:lnTo>
                <a:lnTo>
                  <a:pt x="22" y="44"/>
                </a:lnTo>
                <a:lnTo>
                  <a:pt x="22" y="46"/>
                </a:lnTo>
                <a:lnTo>
                  <a:pt x="24" y="46"/>
                </a:lnTo>
                <a:lnTo>
                  <a:pt x="26" y="48"/>
                </a:lnTo>
                <a:lnTo>
                  <a:pt x="26" y="48"/>
                </a:lnTo>
                <a:lnTo>
                  <a:pt x="28" y="50"/>
                </a:lnTo>
                <a:lnTo>
                  <a:pt x="28" y="50"/>
                </a:lnTo>
                <a:lnTo>
                  <a:pt x="28" y="50"/>
                </a:lnTo>
                <a:lnTo>
                  <a:pt x="28" y="50"/>
                </a:lnTo>
                <a:lnTo>
                  <a:pt x="26" y="52"/>
                </a:lnTo>
                <a:lnTo>
                  <a:pt x="26" y="52"/>
                </a:lnTo>
                <a:lnTo>
                  <a:pt x="24" y="52"/>
                </a:lnTo>
                <a:lnTo>
                  <a:pt x="24" y="54"/>
                </a:lnTo>
                <a:lnTo>
                  <a:pt x="20" y="54"/>
                </a:lnTo>
                <a:lnTo>
                  <a:pt x="20" y="56"/>
                </a:lnTo>
                <a:lnTo>
                  <a:pt x="18" y="56"/>
                </a:lnTo>
                <a:lnTo>
                  <a:pt x="18" y="56"/>
                </a:lnTo>
                <a:lnTo>
                  <a:pt x="18" y="58"/>
                </a:lnTo>
                <a:lnTo>
                  <a:pt x="18" y="60"/>
                </a:lnTo>
                <a:lnTo>
                  <a:pt x="18" y="62"/>
                </a:lnTo>
                <a:lnTo>
                  <a:pt x="18" y="64"/>
                </a:lnTo>
                <a:lnTo>
                  <a:pt x="18" y="6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5" name="Freeform 368"/>
          <p:cNvSpPr>
            <a:spLocks/>
          </p:cNvSpPr>
          <p:nvPr/>
        </p:nvSpPr>
        <p:spPr bwMode="auto">
          <a:xfrm>
            <a:off x="3825800" y="4168158"/>
            <a:ext cx="169743" cy="145494"/>
          </a:xfrm>
          <a:custGeom>
            <a:avLst/>
            <a:gdLst>
              <a:gd name="T0" fmla="*/ 16 w 98"/>
              <a:gd name="T1" fmla="*/ 68 h 84"/>
              <a:gd name="T2" fmla="*/ 16 w 98"/>
              <a:gd name="T3" fmla="*/ 76 h 84"/>
              <a:gd name="T4" fmla="*/ 18 w 98"/>
              <a:gd name="T5" fmla="*/ 78 h 84"/>
              <a:gd name="T6" fmla="*/ 20 w 98"/>
              <a:gd name="T7" fmla="*/ 78 h 84"/>
              <a:gd name="T8" fmla="*/ 24 w 98"/>
              <a:gd name="T9" fmla="*/ 78 h 84"/>
              <a:gd name="T10" fmla="*/ 28 w 98"/>
              <a:gd name="T11" fmla="*/ 78 h 84"/>
              <a:gd name="T12" fmla="*/ 32 w 98"/>
              <a:gd name="T13" fmla="*/ 78 h 84"/>
              <a:gd name="T14" fmla="*/ 36 w 98"/>
              <a:gd name="T15" fmla="*/ 84 h 84"/>
              <a:gd name="T16" fmla="*/ 38 w 98"/>
              <a:gd name="T17" fmla="*/ 80 h 84"/>
              <a:gd name="T18" fmla="*/ 44 w 98"/>
              <a:gd name="T19" fmla="*/ 74 h 84"/>
              <a:gd name="T20" fmla="*/ 48 w 98"/>
              <a:gd name="T21" fmla="*/ 72 h 84"/>
              <a:gd name="T22" fmla="*/ 60 w 98"/>
              <a:gd name="T23" fmla="*/ 68 h 84"/>
              <a:gd name="T24" fmla="*/ 76 w 98"/>
              <a:gd name="T25" fmla="*/ 70 h 84"/>
              <a:gd name="T26" fmla="*/ 86 w 98"/>
              <a:gd name="T27" fmla="*/ 72 h 84"/>
              <a:gd name="T28" fmla="*/ 98 w 98"/>
              <a:gd name="T29" fmla="*/ 70 h 84"/>
              <a:gd name="T30" fmla="*/ 94 w 98"/>
              <a:gd name="T31" fmla="*/ 60 h 84"/>
              <a:gd name="T32" fmla="*/ 90 w 98"/>
              <a:gd name="T33" fmla="*/ 54 h 84"/>
              <a:gd name="T34" fmla="*/ 84 w 98"/>
              <a:gd name="T35" fmla="*/ 50 h 84"/>
              <a:gd name="T36" fmla="*/ 82 w 98"/>
              <a:gd name="T37" fmla="*/ 48 h 84"/>
              <a:gd name="T38" fmla="*/ 80 w 98"/>
              <a:gd name="T39" fmla="*/ 42 h 84"/>
              <a:gd name="T40" fmla="*/ 74 w 98"/>
              <a:gd name="T41" fmla="*/ 34 h 84"/>
              <a:gd name="T42" fmla="*/ 70 w 98"/>
              <a:gd name="T43" fmla="*/ 28 h 84"/>
              <a:gd name="T44" fmla="*/ 64 w 98"/>
              <a:gd name="T45" fmla="*/ 20 h 84"/>
              <a:gd name="T46" fmla="*/ 60 w 98"/>
              <a:gd name="T47" fmla="*/ 14 h 84"/>
              <a:gd name="T48" fmla="*/ 56 w 98"/>
              <a:gd name="T49" fmla="*/ 12 h 84"/>
              <a:gd name="T50" fmla="*/ 50 w 98"/>
              <a:gd name="T51" fmla="*/ 10 h 84"/>
              <a:gd name="T52" fmla="*/ 46 w 98"/>
              <a:gd name="T53" fmla="*/ 8 h 84"/>
              <a:gd name="T54" fmla="*/ 44 w 98"/>
              <a:gd name="T55" fmla="*/ 2 h 84"/>
              <a:gd name="T56" fmla="*/ 42 w 98"/>
              <a:gd name="T57" fmla="*/ 0 h 84"/>
              <a:gd name="T58" fmla="*/ 40 w 98"/>
              <a:gd name="T59" fmla="*/ 0 h 84"/>
              <a:gd name="T60" fmla="*/ 34 w 98"/>
              <a:gd name="T61" fmla="*/ 0 h 84"/>
              <a:gd name="T62" fmla="*/ 26 w 98"/>
              <a:gd name="T63" fmla="*/ 4 h 84"/>
              <a:gd name="T64" fmla="*/ 16 w 98"/>
              <a:gd name="T65" fmla="*/ 18 h 84"/>
              <a:gd name="T66" fmla="*/ 10 w 98"/>
              <a:gd name="T67" fmla="*/ 24 h 84"/>
              <a:gd name="T68" fmla="*/ 4 w 98"/>
              <a:gd name="T69" fmla="*/ 26 h 84"/>
              <a:gd name="T70" fmla="*/ 0 w 98"/>
              <a:gd name="T71" fmla="*/ 26 h 84"/>
              <a:gd name="T72" fmla="*/ 0 w 98"/>
              <a:gd name="T73" fmla="*/ 28 h 84"/>
              <a:gd name="T74" fmla="*/ 0 w 98"/>
              <a:gd name="T75" fmla="*/ 30 h 84"/>
              <a:gd name="T76" fmla="*/ 4 w 98"/>
              <a:gd name="T77" fmla="*/ 30 h 84"/>
              <a:gd name="T78" fmla="*/ 10 w 98"/>
              <a:gd name="T79" fmla="*/ 32 h 84"/>
              <a:gd name="T80" fmla="*/ 14 w 98"/>
              <a:gd name="T81" fmla="*/ 36 h 84"/>
              <a:gd name="T82" fmla="*/ 20 w 98"/>
              <a:gd name="T83" fmla="*/ 42 h 84"/>
              <a:gd name="T84" fmla="*/ 24 w 98"/>
              <a:gd name="T85" fmla="*/ 46 h 84"/>
              <a:gd name="T86" fmla="*/ 28 w 98"/>
              <a:gd name="T87" fmla="*/ 50 h 84"/>
              <a:gd name="T88" fmla="*/ 28 w 98"/>
              <a:gd name="T89" fmla="*/ 50 h 84"/>
              <a:gd name="T90" fmla="*/ 24 w 98"/>
              <a:gd name="T91" fmla="*/ 52 h 84"/>
              <a:gd name="T92" fmla="*/ 20 w 98"/>
              <a:gd name="T93" fmla="*/ 56 h 84"/>
              <a:gd name="T94" fmla="*/ 18 w 98"/>
              <a:gd name="T95" fmla="*/ 58 h 84"/>
              <a:gd name="T96" fmla="*/ 18 w 98"/>
              <a:gd name="T9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84">
                <a:moveTo>
                  <a:pt x="18" y="66"/>
                </a:moveTo>
                <a:lnTo>
                  <a:pt x="18" y="66"/>
                </a:lnTo>
                <a:lnTo>
                  <a:pt x="16" y="68"/>
                </a:lnTo>
                <a:lnTo>
                  <a:pt x="16" y="72"/>
                </a:lnTo>
                <a:lnTo>
                  <a:pt x="16" y="74"/>
                </a:lnTo>
                <a:lnTo>
                  <a:pt x="16" y="76"/>
                </a:lnTo>
                <a:lnTo>
                  <a:pt x="16" y="76"/>
                </a:lnTo>
                <a:lnTo>
                  <a:pt x="18" y="78"/>
                </a:lnTo>
                <a:lnTo>
                  <a:pt x="18" y="78"/>
                </a:lnTo>
                <a:lnTo>
                  <a:pt x="18" y="78"/>
                </a:lnTo>
                <a:lnTo>
                  <a:pt x="18" y="78"/>
                </a:lnTo>
                <a:lnTo>
                  <a:pt x="20" y="78"/>
                </a:lnTo>
                <a:lnTo>
                  <a:pt x="20" y="78"/>
                </a:lnTo>
                <a:lnTo>
                  <a:pt x="22" y="78"/>
                </a:lnTo>
                <a:lnTo>
                  <a:pt x="24" y="78"/>
                </a:lnTo>
                <a:lnTo>
                  <a:pt x="26" y="78"/>
                </a:lnTo>
                <a:lnTo>
                  <a:pt x="28" y="78"/>
                </a:lnTo>
                <a:lnTo>
                  <a:pt x="28" y="78"/>
                </a:lnTo>
                <a:lnTo>
                  <a:pt x="30" y="78"/>
                </a:lnTo>
                <a:lnTo>
                  <a:pt x="30" y="78"/>
                </a:lnTo>
                <a:lnTo>
                  <a:pt x="32" y="78"/>
                </a:lnTo>
                <a:lnTo>
                  <a:pt x="32" y="78"/>
                </a:lnTo>
                <a:lnTo>
                  <a:pt x="34" y="82"/>
                </a:lnTo>
                <a:lnTo>
                  <a:pt x="36" y="84"/>
                </a:lnTo>
                <a:lnTo>
                  <a:pt x="36" y="84"/>
                </a:lnTo>
                <a:lnTo>
                  <a:pt x="36" y="82"/>
                </a:lnTo>
                <a:lnTo>
                  <a:pt x="38" y="80"/>
                </a:lnTo>
                <a:lnTo>
                  <a:pt x="42" y="76"/>
                </a:lnTo>
                <a:lnTo>
                  <a:pt x="42" y="74"/>
                </a:lnTo>
                <a:lnTo>
                  <a:pt x="44" y="74"/>
                </a:lnTo>
                <a:lnTo>
                  <a:pt x="44" y="74"/>
                </a:lnTo>
                <a:lnTo>
                  <a:pt x="46" y="74"/>
                </a:lnTo>
                <a:lnTo>
                  <a:pt x="48" y="72"/>
                </a:lnTo>
                <a:lnTo>
                  <a:pt x="50" y="70"/>
                </a:lnTo>
                <a:lnTo>
                  <a:pt x="54" y="70"/>
                </a:lnTo>
                <a:lnTo>
                  <a:pt x="60" y="68"/>
                </a:lnTo>
                <a:lnTo>
                  <a:pt x="62" y="68"/>
                </a:lnTo>
                <a:lnTo>
                  <a:pt x="70" y="70"/>
                </a:lnTo>
                <a:lnTo>
                  <a:pt x="76" y="70"/>
                </a:lnTo>
                <a:lnTo>
                  <a:pt x="80" y="72"/>
                </a:lnTo>
                <a:lnTo>
                  <a:pt x="82" y="72"/>
                </a:lnTo>
                <a:lnTo>
                  <a:pt x="86" y="72"/>
                </a:lnTo>
                <a:lnTo>
                  <a:pt x="92" y="72"/>
                </a:lnTo>
                <a:lnTo>
                  <a:pt x="98" y="72"/>
                </a:lnTo>
                <a:lnTo>
                  <a:pt x="98" y="70"/>
                </a:lnTo>
                <a:lnTo>
                  <a:pt x="96" y="64"/>
                </a:lnTo>
                <a:lnTo>
                  <a:pt x="94" y="62"/>
                </a:lnTo>
                <a:lnTo>
                  <a:pt x="94" y="60"/>
                </a:lnTo>
                <a:lnTo>
                  <a:pt x="92" y="56"/>
                </a:lnTo>
                <a:lnTo>
                  <a:pt x="90" y="54"/>
                </a:lnTo>
                <a:lnTo>
                  <a:pt x="90" y="54"/>
                </a:lnTo>
                <a:lnTo>
                  <a:pt x="88" y="54"/>
                </a:lnTo>
                <a:lnTo>
                  <a:pt x="86" y="52"/>
                </a:lnTo>
                <a:lnTo>
                  <a:pt x="84" y="50"/>
                </a:lnTo>
                <a:lnTo>
                  <a:pt x="82" y="50"/>
                </a:lnTo>
                <a:lnTo>
                  <a:pt x="82" y="48"/>
                </a:lnTo>
                <a:lnTo>
                  <a:pt x="82" y="48"/>
                </a:lnTo>
                <a:lnTo>
                  <a:pt x="80" y="46"/>
                </a:lnTo>
                <a:lnTo>
                  <a:pt x="80" y="44"/>
                </a:lnTo>
                <a:lnTo>
                  <a:pt x="80" y="42"/>
                </a:lnTo>
                <a:lnTo>
                  <a:pt x="80" y="38"/>
                </a:lnTo>
                <a:lnTo>
                  <a:pt x="80" y="36"/>
                </a:lnTo>
                <a:lnTo>
                  <a:pt x="74" y="34"/>
                </a:lnTo>
                <a:lnTo>
                  <a:pt x="72" y="30"/>
                </a:lnTo>
                <a:lnTo>
                  <a:pt x="70" y="30"/>
                </a:lnTo>
                <a:lnTo>
                  <a:pt x="70" y="28"/>
                </a:lnTo>
                <a:lnTo>
                  <a:pt x="68" y="26"/>
                </a:lnTo>
                <a:lnTo>
                  <a:pt x="66" y="24"/>
                </a:lnTo>
                <a:lnTo>
                  <a:pt x="64" y="20"/>
                </a:lnTo>
                <a:lnTo>
                  <a:pt x="62" y="18"/>
                </a:lnTo>
                <a:lnTo>
                  <a:pt x="60" y="16"/>
                </a:lnTo>
                <a:lnTo>
                  <a:pt x="60" y="14"/>
                </a:lnTo>
                <a:lnTo>
                  <a:pt x="58" y="12"/>
                </a:lnTo>
                <a:lnTo>
                  <a:pt x="58" y="12"/>
                </a:lnTo>
                <a:lnTo>
                  <a:pt x="56" y="12"/>
                </a:lnTo>
                <a:lnTo>
                  <a:pt x="56" y="10"/>
                </a:lnTo>
                <a:lnTo>
                  <a:pt x="52" y="10"/>
                </a:lnTo>
                <a:lnTo>
                  <a:pt x="50" y="10"/>
                </a:lnTo>
                <a:lnTo>
                  <a:pt x="48" y="8"/>
                </a:lnTo>
                <a:lnTo>
                  <a:pt x="48" y="8"/>
                </a:lnTo>
                <a:lnTo>
                  <a:pt x="46" y="8"/>
                </a:lnTo>
                <a:lnTo>
                  <a:pt x="46" y="6"/>
                </a:lnTo>
                <a:lnTo>
                  <a:pt x="44" y="4"/>
                </a:lnTo>
                <a:lnTo>
                  <a:pt x="44" y="2"/>
                </a:lnTo>
                <a:lnTo>
                  <a:pt x="42" y="2"/>
                </a:lnTo>
                <a:lnTo>
                  <a:pt x="42" y="0"/>
                </a:lnTo>
                <a:lnTo>
                  <a:pt x="42" y="0"/>
                </a:lnTo>
                <a:lnTo>
                  <a:pt x="42" y="0"/>
                </a:lnTo>
                <a:lnTo>
                  <a:pt x="40" y="0"/>
                </a:lnTo>
                <a:lnTo>
                  <a:pt x="40" y="0"/>
                </a:lnTo>
                <a:lnTo>
                  <a:pt x="38" y="0"/>
                </a:lnTo>
                <a:lnTo>
                  <a:pt x="36" y="0"/>
                </a:lnTo>
                <a:lnTo>
                  <a:pt x="34" y="0"/>
                </a:lnTo>
                <a:lnTo>
                  <a:pt x="30" y="2"/>
                </a:lnTo>
                <a:lnTo>
                  <a:pt x="28" y="2"/>
                </a:lnTo>
                <a:lnTo>
                  <a:pt x="26" y="4"/>
                </a:lnTo>
                <a:lnTo>
                  <a:pt x="22" y="10"/>
                </a:lnTo>
                <a:lnTo>
                  <a:pt x="18" y="14"/>
                </a:lnTo>
                <a:lnTo>
                  <a:pt x="16" y="18"/>
                </a:lnTo>
                <a:lnTo>
                  <a:pt x="12" y="20"/>
                </a:lnTo>
                <a:lnTo>
                  <a:pt x="10" y="22"/>
                </a:lnTo>
                <a:lnTo>
                  <a:pt x="10" y="24"/>
                </a:lnTo>
                <a:lnTo>
                  <a:pt x="8" y="24"/>
                </a:lnTo>
                <a:lnTo>
                  <a:pt x="8" y="24"/>
                </a:lnTo>
                <a:lnTo>
                  <a:pt x="4" y="26"/>
                </a:lnTo>
                <a:lnTo>
                  <a:pt x="2" y="26"/>
                </a:lnTo>
                <a:lnTo>
                  <a:pt x="0" y="26"/>
                </a:lnTo>
                <a:lnTo>
                  <a:pt x="0" y="26"/>
                </a:lnTo>
                <a:lnTo>
                  <a:pt x="0" y="28"/>
                </a:lnTo>
                <a:lnTo>
                  <a:pt x="0" y="28"/>
                </a:lnTo>
                <a:lnTo>
                  <a:pt x="0" y="28"/>
                </a:lnTo>
                <a:lnTo>
                  <a:pt x="0" y="28"/>
                </a:lnTo>
                <a:lnTo>
                  <a:pt x="0" y="30"/>
                </a:lnTo>
                <a:lnTo>
                  <a:pt x="0" y="30"/>
                </a:lnTo>
                <a:lnTo>
                  <a:pt x="2" y="30"/>
                </a:lnTo>
                <a:lnTo>
                  <a:pt x="2" y="30"/>
                </a:lnTo>
                <a:lnTo>
                  <a:pt x="4" y="30"/>
                </a:lnTo>
                <a:lnTo>
                  <a:pt x="8" y="30"/>
                </a:lnTo>
                <a:lnTo>
                  <a:pt x="10" y="32"/>
                </a:lnTo>
                <a:lnTo>
                  <a:pt x="10" y="32"/>
                </a:lnTo>
                <a:lnTo>
                  <a:pt x="12" y="32"/>
                </a:lnTo>
                <a:lnTo>
                  <a:pt x="12" y="34"/>
                </a:lnTo>
                <a:lnTo>
                  <a:pt x="14" y="36"/>
                </a:lnTo>
                <a:lnTo>
                  <a:pt x="16" y="36"/>
                </a:lnTo>
                <a:lnTo>
                  <a:pt x="18" y="40"/>
                </a:lnTo>
                <a:lnTo>
                  <a:pt x="20" y="42"/>
                </a:lnTo>
                <a:lnTo>
                  <a:pt x="22" y="44"/>
                </a:lnTo>
                <a:lnTo>
                  <a:pt x="22" y="46"/>
                </a:lnTo>
                <a:lnTo>
                  <a:pt x="24" y="46"/>
                </a:lnTo>
                <a:lnTo>
                  <a:pt x="26" y="48"/>
                </a:lnTo>
                <a:lnTo>
                  <a:pt x="26" y="48"/>
                </a:lnTo>
                <a:lnTo>
                  <a:pt x="28" y="50"/>
                </a:lnTo>
                <a:lnTo>
                  <a:pt x="28" y="50"/>
                </a:lnTo>
                <a:lnTo>
                  <a:pt x="28" y="50"/>
                </a:lnTo>
                <a:lnTo>
                  <a:pt x="28" y="50"/>
                </a:lnTo>
                <a:lnTo>
                  <a:pt x="26" y="52"/>
                </a:lnTo>
                <a:lnTo>
                  <a:pt x="26" y="52"/>
                </a:lnTo>
                <a:lnTo>
                  <a:pt x="24" y="52"/>
                </a:lnTo>
                <a:lnTo>
                  <a:pt x="24" y="54"/>
                </a:lnTo>
                <a:lnTo>
                  <a:pt x="20" y="54"/>
                </a:lnTo>
                <a:lnTo>
                  <a:pt x="20" y="56"/>
                </a:lnTo>
                <a:lnTo>
                  <a:pt x="18" y="56"/>
                </a:lnTo>
                <a:lnTo>
                  <a:pt x="18" y="56"/>
                </a:lnTo>
                <a:lnTo>
                  <a:pt x="18" y="58"/>
                </a:lnTo>
                <a:lnTo>
                  <a:pt x="18" y="60"/>
                </a:lnTo>
                <a:lnTo>
                  <a:pt x="18" y="62"/>
                </a:lnTo>
                <a:lnTo>
                  <a:pt x="18" y="64"/>
                </a:lnTo>
                <a:lnTo>
                  <a:pt x="18" y="66"/>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6" name="Freeform 369"/>
          <p:cNvSpPr>
            <a:spLocks/>
          </p:cNvSpPr>
          <p:nvPr/>
        </p:nvSpPr>
        <p:spPr bwMode="auto">
          <a:xfrm>
            <a:off x="3825800" y="4168158"/>
            <a:ext cx="169743" cy="145494"/>
          </a:xfrm>
          <a:custGeom>
            <a:avLst/>
            <a:gdLst>
              <a:gd name="T0" fmla="*/ 16 w 98"/>
              <a:gd name="T1" fmla="*/ 68 h 84"/>
              <a:gd name="T2" fmla="*/ 16 w 98"/>
              <a:gd name="T3" fmla="*/ 76 h 84"/>
              <a:gd name="T4" fmla="*/ 18 w 98"/>
              <a:gd name="T5" fmla="*/ 78 h 84"/>
              <a:gd name="T6" fmla="*/ 20 w 98"/>
              <a:gd name="T7" fmla="*/ 78 h 84"/>
              <a:gd name="T8" fmla="*/ 24 w 98"/>
              <a:gd name="T9" fmla="*/ 78 h 84"/>
              <a:gd name="T10" fmla="*/ 28 w 98"/>
              <a:gd name="T11" fmla="*/ 78 h 84"/>
              <a:gd name="T12" fmla="*/ 32 w 98"/>
              <a:gd name="T13" fmla="*/ 78 h 84"/>
              <a:gd name="T14" fmla="*/ 36 w 98"/>
              <a:gd name="T15" fmla="*/ 84 h 84"/>
              <a:gd name="T16" fmla="*/ 38 w 98"/>
              <a:gd name="T17" fmla="*/ 80 h 84"/>
              <a:gd name="T18" fmla="*/ 44 w 98"/>
              <a:gd name="T19" fmla="*/ 74 h 84"/>
              <a:gd name="T20" fmla="*/ 48 w 98"/>
              <a:gd name="T21" fmla="*/ 72 h 84"/>
              <a:gd name="T22" fmla="*/ 60 w 98"/>
              <a:gd name="T23" fmla="*/ 68 h 84"/>
              <a:gd name="T24" fmla="*/ 76 w 98"/>
              <a:gd name="T25" fmla="*/ 70 h 84"/>
              <a:gd name="T26" fmla="*/ 86 w 98"/>
              <a:gd name="T27" fmla="*/ 72 h 84"/>
              <a:gd name="T28" fmla="*/ 98 w 98"/>
              <a:gd name="T29" fmla="*/ 70 h 84"/>
              <a:gd name="T30" fmla="*/ 94 w 98"/>
              <a:gd name="T31" fmla="*/ 60 h 84"/>
              <a:gd name="T32" fmla="*/ 90 w 98"/>
              <a:gd name="T33" fmla="*/ 54 h 84"/>
              <a:gd name="T34" fmla="*/ 84 w 98"/>
              <a:gd name="T35" fmla="*/ 50 h 84"/>
              <a:gd name="T36" fmla="*/ 82 w 98"/>
              <a:gd name="T37" fmla="*/ 48 h 84"/>
              <a:gd name="T38" fmla="*/ 80 w 98"/>
              <a:gd name="T39" fmla="*/ 42 h 84"/>
              <a:gd name="T40" fmla="*/ 74 w 98"/>
              <a:gd name="T41" fmla="*/ 34 h 84"/>
              <a:gd name="T42" fmla="*/ 70 w 98"/>
              <a:gd name="T43" fmla="*/ 28 h 84"/>
              <a:gd name="T44" fmla="*/ 64 w 98"/>
              <a:gd name="T45" fmla="*/ 20 h 84"/>
              <a:gd name="T46" fmla="*/ 60 w 98"/>
              <a:gd name="T47" fmla="*/ 14 h 84"/>
              <a:gd name="T48" fmla="*/ 56 w 98"/>
              <a:gd name="T49" fmla="*/ 12 h 84"/>
              <a:gd name="T50" fmla="*/ 50 w 98"/>
              <a:gd name="T51" fmla="*/ 10 h 84"/>
              <a:gd name="T52" fmla="*/ 46 w 98"/>
              <a:gd name="T53" fmla="*/ 8 h 84"/>
              <a:gd name="T54" fmla="*/ 44 w 98"/>
              <a:gd name="T55" fmla="*/ 2 h 84"/>
              <a:gd name="T56" fmla="*/ 42 w 98"/>
              <a:gd name="T57" fmla="*/ 0 h 84"/>
              <a:gd name="T58" fmla="*/ 40 w 98"/>
              <a:gd name="T59" fmla="*/ 0 h 84"/>
              <a:gd name="T60" fmla="*/ 34 w 98"/>
              <a:gd name="T61" fmla="*/ 0 h 84"/>
              <a:gd name="T62" fmla="*/ 26 w 98"/>
              <a:gd name="T63" fmla="*/ 4 h 84"/>
              <a:gd name="T64" fmla="*/ 16 w 98"/>
              <a:gd name="T65" fmla="*/ 18 h 84"/>
              <a:gd name="T66" fmla="*/ 10 w 98"/>
              <a:gd name="T67" fmla="*/ 24 h 84"/>
              <a:gd name="T68" fmla="*/ 4 w 98"/>
              <a:gd name="T69" fmla="*/ 26 h 84"/>
              <a:gd name="T70" fmla="*/ 0 w 98"/>
              <a:gd name="T71" fmla="*/ 26 h 84"/>
              <a:gd name="T72" fmla="*/ 0 w 98"/>
              <a:gd name="T73" fmla="*/ 28 h 84"/>
              <a:gd name="T74" fmla="*/ 0 w 98"/>
              <a:gd name="T75" fmla="*/ 30 h 84"/>
              <a:gd name="T76" fmla="*/ 4 w 98"/>
              <a:gd name="T77" fmla="*/ 30 h 84"/>
              <a:gd name="T78" fmla="*/ 10 w 98"/>
              <a:gd name="T79" fmla="*/ 32 h 84"/>
              <a:gd name="T80" fmla="*/ 14 w 98"/>
              <a:gd name="T81" fmla="*/ 36 h 84"/>
              <a:gd name="T82" fmla="*/ 20 w 98"/>
              <a:gd name="T83" fmla="*/ 42 h 84"/>
              <a:gd name="T84" fmla="*/ 24 w 98"/>
              <a:gd name="T85" fmla="*/ 46 h 84"/>
              <a:gd name="T86" fmla="*/ 28 w 98"/>
              <a:gd name="T87" fmla="*/ 50 h 84"/>
              <a:gd name="T88" fmla="*/ 28 w 98"/>
              <a:gd name="T89" fmla="*/ 50 h 84"/>
              <a:gd name="T90" fmla="*/ 24 w 98"/>
              <a:gd name="T91" fmla="*/ 52 h 84"/>
              <a:gd name="T92" fmla="*/ 20 w 98"/>
              <a:gd name="T93" fmla="*/ 56 h 84"/>
              <a:gd name="T94" fmla="*/ 18 w 98"/>
              <a:gd name="T95" fmla="*/ 58 h 84"/>
              <a:gd name="T96" fmla="*/ 18 w 98"/>
              <a:gd name="T97"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84">
                <a:moveTo>
                  <a:pt x="18" y="66"/>
                </a:moveTo>
                <a:lnTo>
                  <a:pt x="18" y="66"/>
                </a:lnTo>
                <a:lnTo>
                  <a:pt x="16" y="68"/>
                </a:lnTo>
                <a:lnTo>
                  <a:pt x="16" y="72"/>
                </a:lnTo>
                <a:lnTo>
                  <a:pt x="16" y="74"/>
                </a:lnTo>
                <a:lnTo>
                  <a:pt x="16" y="76"/>
                </a:lnTo>
                <a:lnTo>
                  <a:pt x="16" y="76"/>
                </a:lnTo>
                <a:lnTo>
                  <a:pt x="18" y="78"/>
                </a:lnTo>
                <a:lnTo>
                  <a:pt x="18" y="78"/>
                </a:lnTo>
                <a:lnTo>
                  <a:pt x="18" y="78"/>
                </a:lnTo>
                <a:lnTo>
                  <a:pt x="18" y="78"/>
                </a:lnTo>
                <a:lnTo>
                  <a:pt x="20" y="78"/>
                </a:lnTo>
                <a:lnTo>
                  <a:pt x="20" y="78"/>
                </a:lnTo>
                <a:lnTo>
                  <a:pt x="22" y="78"/>
                </a:lnTo>
                <a:lnTo>
                  <a:pt x="24" y="78"/>
                </a:lnTo>
                <a:lnTo>
                  <a:pt x="26" y="78"/>
                </a:lnTo>
                <a:lnTo>
                  <a:pt x="28" y="78"/>
                </a:lnTo>
                <a:lnTo>
                  <a:pt x="28" y="78"/>
                </a:lnTo>
                <a:lnTo>
                  <a:pt x="30" y="78"/>
                </a:lnTo>
                <a:lnTo>
                  <a:pt x="30" y="78"/>
                </a:lnTo>
                <a:lnTo>
                  <a:pt x="32" y="78"/>
                </a:lnTo>
                <a:lnTo>
                  <a:pt x="32" y="78"/>
                </a:lnTo>
                <a:lnTo>
                  <a:pt x="34" y="82"/>
                </a:lnTo>
                <a:lnTo>
                  <a:pt x="36" y="84"/>
                </a:lnTo>
                <a:lnTo>
                  <a:pt x="36" y="84"/>
                </a:lnTo>
                <a:lnTo>
                  <a:pt x="36" y="82"/>
                </a:lnTo>
                <a:lnTo>
                  <a:pt x="38" y="80"/>
                </a:lnTo>
                <a:lnTo>
                  <a:pt x="42" y="76"/>
                </a:lnTo>
                <a:lnTo>
                  <a:pt x="42" y="74"/>
                </a:lnTo>
                <a:lnTo>
                  <a:pt x="44" y="74"/>
                </a:lnTo>
                <a:lnTo>
                  <a:pt x="44" y="74"/>
                </a:lnTo>
                <a:lnTo>
                  <a:pt x="46" y="74"/>
                </a:lnTo>
                <a:lnTo>
                  <a:pt x="48" y="72"/>
                </a:lnTo>
                <a:lnTo>
                  <a:pt x="50" y="70"/>
                </a:lnTo>
                <a:lnTo>
                  <a:pt x="54" y="70"/>
                </a:lnTo>
                <a:lnTo>
                  <a:pt x="60" y="68"/>
                </a:lnTo>
                <a:lnTo>
                  <a:pt x="62" y="68"/>
                </a:lnTo>
                <a:lnTo>
                  <a:pt x="70" y="70"/>
                </a:lnTo>
                <a:lnTo>
                  <a:pt x="76" y="70"/>
                </a:lnTo>
                <a:lnTo>
                  <a:pt x="80" y="72"/>
                </a:lnTo>
                <a:lnTo>
                  <a:pt x="82" y="72"/>
                </a:lnTo>
                <a:lnTo>
                  <a:pt x="86" y="72"/>
                </a:lnTo>
                <a:lnTo>
                  <a:pt x="92" y="72"/>
                </a:lnTo>
                <a:lnTo>
                  <a:pt x="98" y="72"/>
                </a:lnTo>
                <a:lnTo>
                  <a:pt x="98" y="70"/>
                </a:lnTo>
                <a:lnTo>
                  <a:pt x="96" y="64"/>
                </a:lnTo>
                <a:lnTo>
                  <a:pt x="94" y="62"/>
                </a:lnTo>
                <a:lnTo>
                  <a:pt x="94" y="60"/>
                </a:lnTo>
                <a:lnTo>
                  <a:pt x="92" y="56"/>
                </a:lnTo>
                <a:lnTo>
                  <a:pt x="90" y="54"/>
                </a:lnTo>
                <a:lnTo>
                  <a:pt x="90" y="54"/>
                </a:lnTo>
                <a:lnTo>
                  <a:pt x="88" y="54"/>
                </a:lnTo>
                <a:lnTo>
                  <a:pt x="86" y="52"/>
                </a:lnTo>
                <a:lnTo>
                  <a:pt x="84" y="50"/>
                </a:lnTo>
                <a:lnTo>
                  <a:pt x="82" y="50"/>
                </a:lnTo>
                <a:lnTo>
                  <a:pt x="82" y="48"/>
                </a:lnTo>
                <a:lnTo>
                  <a:pt x="82" y="48"/>
                </a:lnTo>
                <a:lnTo>
                  <a:pt x="80" y="46"/>
                </a:lnTo>
                <a:lnTo>
                  <a:pt x="80" y="44"/>
                </a:lnTo>
                <a:lnTo>
                  <a:pt x="80" y="42"/>
                </a:lnTo>
                <a:lnTo>
                  <a:pt x="80" y="38"/>
                </a:lnTo>
                <a:lnTo>
                  <a:pt x="80" y="36"/>
                </a:lnTo>
                <a:lnTo>
                  <a:pt x="74" y="34"/>
                </a:lnTo>
                <a:lnTo>
                  <a:pt x="72" y="30"/>
                </a:lnTo>
                <a:lnTo>
                  <a:pt x="70" y="30"/>
                </a:lnTo>
                <a:lnTo>
                  <a:pt x="70" y="28"/>
                </a:lnTo>
                <a:lnTo>
                  <a:pt x="68" y="26"/>
                </a:lnTo>
                <a:lnTo>
                  <a:pt x="66" y="24"/>
                </a:lnTo>
                <a:lnTo>
                  <a:pt x="64" y="20"/>
                </a:lnTo>
                <a:lnTo>
                  <a:pt x="62" y="18"/>
                </a:lnTo>
                <a:lnTo>
                  <a:pt x="60" y="16"/>
                </a:lnTo>
                <a:lnTo>
                  <a:pt x="60" y="14"/>
                </a:lnTo>
                <a:lnTo>
                  <a:pt x="58" y="12"/>
                </a:lnTo>
                <a:lnTo>
                  <a:pt x="58" y="12"/>
                </a:lnTo>
                <a:lnTo>
                  <a:pt x="56" y="12"/>
                </a:lnTo>
                <a:lnTo>
                  <a:pt x="56" y="10"/>
                </a:lnTo>
                <a:lnTo>
                  <a:pt x="52" y="10"/>
                </a:lnTo>
                <a:lnTo>
                  <a:pt x="50" y="10"/>
                </a:lnTo>
                <a:lnTo>
                  <a:pt x="48" y="8"/>
                </a:lnTo>
                <a:lnTo>
                  <a:pt x="48" y="8"/>
                </a:lnTo>
                <a:lnTo>
                  <a:pt x="46" y="8"/>
                </a:lnTo>
                <a:lnTo>
                  <a:pt x="46" y="6"/>
                </a:lnTo>
                <a:lnTo>
                  <a:pt x="44" y="4"/>
                </a:lnTo>
                <a:lnTo>
                  <a:pt x="44" y="2"/>
                </a:lnTo>
                <a:lnTo>
                  <a:pt x="42" y="2"/>
                </a:lnTo>
                <a:lnTo>
                  <a:pt x="42" y="0"/>
                </a:lnTo>
                <a:lnTo>
                  <a:pt x="42" y="0"/>
                </a:lnTo>
                <a:lnTo>
                  <a:pt x="42" y="0"/>
                </a:lnTo>
                <a:lnTo>
                  <a:pt x="40" y="0"/>
                </a:lnTo>
                <a:lnTo>
                  <a:pt x="40" y="0"/>
                </a:lnTo>
                <a:lnTo>
                  <a:pt x="38" y="0"/>
                </a:lnTo>
                <a:lnTo>
                  <a:pt x="36" y="0"/>
                </a:lnTo>
                <a:lnTo>
                  <a:pt x="34" y="0"/>
                </a:lnTo>
                <a:lnTo>
                  <a:pt x="30" y="2"/>
                </a:lnTo>
                <a:lnTo>
                  <a:pt x="28" y="2"/>
                </a:lnTo>
                <a:lnTo>
                  <a:pt x="26" y="4"/>
                </a:lnTo>
                <a:lnTo>
                  <a:pt x="22" y="10"/>
                </a:lnTo>
                <a:lnTo>
                  <a:pt x="18" y="14"/>
                </a:lnTo>
                <a:lnTo>
                  <a:pt x="16" y="18"/>
                </a:lnTo>
                <a:lnTo>
                  <a:pt x="12" y="20"/>
                </a:lnTo>
                <a:lnTo>
                  <a:pt x="10" y="22"/>
                </a:lnTo>
                <a:lnTo>
                  <a:pt x="10" y="24"/>
                </a:lnTo>
                <a:lnTo>
                  <a:pt x="8" y="24"/>
                </a:lnTo>
                <a:lnTo>
                  <a:pt x="8" y="24"/>
                </a:lnTo>
                <a:lnTo>
                  <a:pt x="4" y="26"/>
                </a:lnTo>
                <a:lnTo>
                  <a:pt x="2" y="26"/>
                </a:lnTo>
                <a:lnTo>
                  <a:pt x="0" y="26"/>
                </a:lnTo>
                <a:lnTo>
                  <a:pt x="0" y="26"/>
                </a:lnTo>
                <a:lnTo>
                  <a:pt x="0" y="28"/>
                </a:lnTo>
                <a:lnTo>
                  <a:pt x="0" y="28"/>
                </a:lnTo>
                <a:lnTo>
                  <a:pt x="0" y="28"/>
                </a:lnTo>
                <a:lnTo>
                  <a:pt x="0" y="28"/>
                </a:lnTo>
                <a:lnTo>
                  <a:pt x="0" y="30"/>
                </a:lnTo>
                <a:lnTo>
                  <a:pt x="0" y="30"/>
                </a:lnTo>
                <a:lnTo>
                  <a:pt x="2" y="30"/>
                </a:lnTo>
                <a:lnTo>
                  <a:pt x="2" y="30"/>
                </a:lnTo>
                <a:lnTo>
                  <a:pt x="4" y="30"/>
                </a:lnTo>
                <a:lnTo>
                  <a:pt x="8" y="30"/>
                </a:lnTo>
                <a:lnTo>
                  <a:pt x="10" y="32"/>
                </a:lnTo>
                <a:lnTo>
                  <a:pt x="10" y="32"/>
                </a:lnTo>
                <a:lnTo>
                  <a:pt x="12" y="32"/>
                </a:lnTo>
                <a:lnTo>
                  <a:pt x="12" y="34"/>
                </a:lnTo>
                <a:lnTo>
                  <a:pt x="14" y="36"/>
                </a:lnTo>
                <a:lnTo>
                  <a:pt x="16" y="36"/>
                </a:lnTo>
                <a:lnTo>
                  <a:pt x="18" y="40"/>
                </a:lnTo>
                <a:lnTo>
                  <a:pt x="20" y="42"/>
                </a:lnTo>
                <a:lnTo>
                  <a:pt x="22" y="44"/>
                </a:lnTo>
                <a:lnTo>
                  <a:pt x="22" y="46"/>
                </a:lnTo>
                <a:lnTo>
                  <a:pt x="24" y="46"/>
                </a:lnTo>
                <a:lnTo>
                  <a:pt x="26" y="48"/>
                </a:lnTo>
                <a:lnTo>
                  <a:pt x="26" y="48"/>
                </a:lnTo>
                <a:lnTo>
                  <a:pt x="28" y="50"/>
                </a:lnTo>
                <a:lnTo>
                  <a:pt x="28" y="50"/>
                </a:lnTo>
                <a:lnTo>
                  <a:pt x="28" y="50"/>
                </a:lnTo>
                <a:lnTo>
                  <a:pt x="28" y="50"/>
                </a:lnTo>
                <a:lnTo>
                  <a:pt x="26" y="52"/>
                </a:lnTo>
                <a:lnTo>
                  <a:pt x="26" y="52"/>
                </a:lnTo>
                <a:lnTo>
                  <a:pt x="24" y="52"/>
                </a:lnTo>
                <a:lnTo>
                  <a:pt x="24" y="54"/>
                </a:lnTo>
                <a:lnTo>
                  <a:pt x="20" y="54"/>
                </a:lnTo>
                <a:lnTo>
                  <a:pt x="20" y="56"/>
                </a:lnTo>
                <a:lnTo>
                  <a:pt x="18" y="56"/>
                </a:lnTo>
                <a:lnTo>
                  <a:pt x="18" y="56"/>
                </a:lnTo>
                <a:lnTo>
                  <a:pt x="18" y="58"/>
                </a:lnTo>
                <a:lnTo>
                  <a:pt x="18" y="60"/>
                </a:lnTo>
                <a:lnTo>
                  <a:pt x="18" y="62"/>
                </a:lnTo>
                <a:lnTo>
                  <a:pt x="18" y="64"/>
                </a:lnTo>
                <a:lnTo>
                  <a:pt x="18" y="66"/>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7" name="Freeform 370"/>
          <p:cNvSpPr>
            <a:spLocks/>
          </p:cNvSpPr>
          <p:nvPr/>
        </p:nvSpPr>
        <p:spPr bwMode="auto">
          <a:xfrm>
            <a:off x="3964366" y="3894490"/>
            <a:ext cx="415698" cy="467660"/>
          </a:xfrm>
          <a:custGeom>
            <a:avLst/>
            <a:gdLst>
              <a:gd name="T0" fmla="*/ 4 w 240"/>
              <a:gd name="T1" fmla="*/ 186 h 270"/>
              <a:gd name="T2" fmla="*/ 12 w 240"/>
              <a:gd name="T3" fmla="*/ 176 h 270"/>
              <a:gd name="T4" fmla="*/ 16 w 240"/>
              <a:gd name="T5" fmla="*/ 176 h 270"/>
              <a:gd name="T6" fmla="*/ 26 w 240"/>
              <a:gd name="T7" fmla="*/ 182 h 270"/>
              <a:gd name="T8" fmla="*/ 44 w 240"/>
              <a:gd name="T9" fmla="*/ 184 h 270"/>
              <a:gd name="T10" fmla="*/ 78 w 240"/>
              <a:gd name="T11" fmla="*/ 184 h 270"/>
              <a:gd name="T12" fmla="*/ 92 w 240"/>
              <a:gd name="T13" fmla="*/ 184 h 270"/>
              <a:gd name="T14" fmla="*/ 96 w 240"/>
              <a:gd name="T15" fmla="*/ 182 h 270"/>
              <a:gd name="T16" fmla="*/ 98 w 240"/>
              <a:gd name="T17" fmla="*/ 174 h 270"/>
              <a:gd name="T18" fmla="*/ 94 w 240"/>
              <a:gd name="T19" fmla="*/ 164 h 270"/>
              <a:gd name="T20" fmla="*/ 90 w 240"/>
              <a:gd name="T21" fmla="*/ 162 h 270"/>
              <a:gd name="T22" fmla="*/ 84 w 240"/>
              <a:gd name="T23" fmla="*/ 162 h 270"/>
              <a:gd name="T24" fmla="*/ 78 w 240"/>
              <a:gd name="T25" fmla="*/ 148 h 270"/>
              <a:gd name="T26" fmla="*/ 78 w 240"/>
              <a:gd name="T27" fmla="*/ 130 h 270"/>
              <a:gd name="T28" fmla="*/ 84 w 240"/>
              <a:gd name="T29" fmla="*/ 82 h 270"/>
              <a:gd name="T30" fmla="*/ 86 w 240"/>
              <a:gd name="T31" fmla="*/ 60 h 270"/>
              <a:gd name="T32" fmla="*/ 84 w 240"/>
              <a:gd name="T33" fmla="*/ 48 h 270"/>
              <a:gd name="T34" fmla="*/ 78 w 240"/>
              <a:gd name="T35" fmla="*/ 38 h 270"/>
              <a:gd name="T36" fmla="*/ 76 w 240"/>
              <a:gd name="T37" fmla="*/ 24 h 270"/>
              <a:gd name="T38" fmla="*/ 78 w 240"/>
              <a:gd name="T39" fmla="*/ 18 h 270"/>
              <a:gd name="T40" fmla="*/ 82 w 240"/>
              <a:gd name="T41" fmla="*/ 16 h 270"/>
              <a:gd name="T42" fmla="*/ 88 w 240"/>
              <a:gd name="T43" fmla="*/ 16 h 270"/>
              <a:gd name="T44" fmla="*/ 88 w 240"/>
              <a:gd name="T45" fmla="*/ 6 h 270"/>
              <a:gd name="T46" fmla="*/ 102 w 240"/>
              <a:gd name="T47" fmla="*/ 10 h 270"/>
              <a:gd name="T48" fmla="*/ 138 w 240"/>
              <a:gd name="T49" fmla="*/ 40 h 270"/>
              <a:gd name="T50" fmla="*/ 186 w 240"/>
              <a:gd name="T51" fmla="*/ 80 h 270"/>
              <a:gd name="T52" fmla="*/ 206 w 240"/>
              <a:gd name="T53" fmla="*/ 92 h 270"/>
              <a:gd name="T54" fmla="*/ 216 w 240"/>
              <a:gd name="T55" fmla="*/ 98 h 270"/>
              <a:gd name="T56" fmla="*/ 218 w 240"/>
              <a:gd name="T57" fmla="*/ 102 h 270"/>
              <a:gd name="T58" fmla="*/ 218 w 240"/>
              <a:gd name="T59" fmla="*/ 118 h 270"/>
              <a:gd name="T60" fmla="*/ 222 w 240"/>
              <a:gd name="T61" fmla="*/ 122 h 270"/>
              <a:gd name="T62" fmla="*/ 228 w 240"/>
              <a:gd name="T63" fmla="*/ 122 h 270"/>
              <a:gd name="T64" fmla="*/ 238 w 240"/>
              <a:gd name="T65" fmla="*/ 140 h 270"/>
              <a:gd name="T66" fmla="*/ 238 w 240"/>
              <a:gd name="T67" fmla="*/ 160 h 270"/>
              <a:gd name="T68" fmla="*/ 236 w 240"/>
              <a:gd name="T69" fmla="*/ 166 h 270"/>
              <a:gd name="T70" fmla="*/ 232 w 240"/>
              <a:gd name="T71" fmla="*/ 168 h 270"/>
              <a:gd name="T72" fmla="*/ 226 w 240"/>
              <a:gd name="T73" fmla="*/ 168 h 270"/>
              <a:gd name="T74" fmla="*/ 226 w 240"/>
              <a:gd name="T75" fmla="*/ 172 h 270"/>
              <a:gd name="T76" fmla="*/ 226 w 240"/>
              <a:gd name="T77" fmla="*/ 176 h 270"/>
              <a:gd name="T78" fmla="*/ 224 w 240"/>
              <a:gd name="T79" fmla="*/ 180 h 270"/>
              <a:gd name="T80" fmla="*/ 208 w 240"/>
              <a:gd name="T81" fmla="*/ 180 h 270"/>
              <a:gd name="T82" fmla="*/ 190 w 240"/>
              <a:gd name="T83" fmla="*/ 182 h 270"/>
              <a:gd name="T84" fmla="*/ 176 w 240"/>
              <a:gd name="T85" fmla="*/ 190 h 270"/>
              <a:gd name="T86" fmla="*/ 158 w 240"/>
              <a:gd name="T87" fmla="*/ 188 h 270"/>
              <a:gd name="T88" fmla="*/ 152 w 240"/>
              <a:gd name="T89" fmla="*/ 190 h 270"/>
              <a:gd name="T90" fmla="*/ 146 w 240"/>
              <a:gd name="T91" fmla="*/ 198 h 270"/>
              <a:gd name="T92" fmla="*/ 138 w 240"/>
              <a:gd name="T93" fmla="*/ 206 h 270"/>
              <a:gd name="T94" fmla="*/ 126 w 240"/>
              <a:gd name="T95" fmla="*/ 210 h 270"/>
              <a:gd name="T96" fmla="*/ 118 w 240"/>
              <a:gd name="T97" fmla="*/ 214 h 270"/>
              <a:gd name="T98" fmla="*/ 112 w 240"/>
              <a:gd name="T99" fmla="*/ 228 h 270"/>
              <a:gd name="T100" fmla="*/ 102 w 240"/>
              <a:gd name="T101" fmla="*/ 242 h 270"/>
              <a:gd name="T102" fmla="*/ 96 w 240"/>
              <a:gd name="T103" fmla="*/ 256 h 270"/>
              <a:gd name="T104" fmla="*/ 64 w 240"/>
              <a:gd name="T105" fmla="*/ 266 h 270"/>
              <a:gd name="T106" fmla="*/ 62 w 240"/>
              <a:gd name="T107" fmla="*/ 250 h 270"/>
              <a:gd name="T108" fmla="*/ 56 w 240"/>
              <a:gd name="T109" fmla="*/ 242 h 270"/>
              <a:gd name="T110" fmla="*/ 48 w 240"/>
              <a:gd name="T111" fmla="*/ 238 h 270"/>
              <a:gd name="T112" fmla="*/ 34 w 240"/>
              <a:gd name="T113" fmla="*/ 234 h 270"/>
              <a:gd name="T114" fmla="*/ 14 w 240"/>
              <a:gd name="T115" fmla="*/ 220 h 270"/>
              <a:gd name="T116" fmla="*/ 8 w 240"/>
              <a:gd name="T117" fmla="*/ 212 h 270"/>
              <a:gd name="T118" fmla="*/ 2 w 240"/>
              <a:gd name="T119" fmla="*/ 206 h 270"/>
              <a:gd name="T120" fmla="*/ 0 w 240"/>
              <a:gd name="T121" fmla="*/ 19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70">
                <a:moveTo>
                  <a:pt x="0" y="194"/>
                </a:moveTo>
                <a:lnTo>
                  <a:pt x="0" y="194"/>
                </a:lnTo>
                <a:lnTo>
                  <a:pt x="0" y="192"/>
                </a:lnTo>
                <a:lnTo>
                  <a:pt x="2" y="188"/>
                </a:lnTo>
                <a:lnTo>
                  <a:pt x="4" y="186"/>
                </a:lnTo>
                <a:lnTo>
                  <a:pt x="6" y="182"/>
                </a:lnTo>
                <a:lnTo>
                  <a:pt x="8" y="180"/>
                </a:lnTo>
                <a:lnTo>
                  <a:pt x="10" y="178"/>
                </a:lnTo>
                <a:lnTo>
                  <a:pt x="10" y="178"/>
                </a:lnTo>
                <a:lnTo>
                  <a:pt x="12" y="176"/>
                </a:lnTo>
                <a:lnTo>
                  <a:pt x="12" y="176"/>
                </a:lnTo>
                <a:lnTo>
                  <a:pt x="14" y="174"/>
                </a:lnTo>
                <a:lnTo>
                  <a:pt x="14" y="174"/>
                </a:lnTo>
                <a:lnTo>
                  <a:pt x="16" y="174"/>
                </a:lnTo>
                <a:lnTo>
                  <a:pt x="16" y="176"/>
                </a:lnTo>
                <a:lnTo>
                  <a:pt x="18" y="176"/>
                </a:lnTo>
                <a:lnTo>
                  <a:pt x="20" y="178"/>
                </a:lnTo>
                <a:lnTo>
                  <a:pt x="22" y="180"/>
                </a:lnTo>
                <a:lnTo>
                  <a:pt x="24" y="180"/>
                </a:lnTo>
                <a:lnTo>
                  <a:pt x="26" y="182"/>
                </a:lnTo>
                <a:lnTo>
                  <a:pt x="28" y="182"/>
                </a:lnTo>
                <a:lnTo>
                  <a:pt x="30" y="182"/>
                </a:lnTo>
                <a:lnTo>
                  <a:pt x="34" y="182"/>
                </a:lnTo>
                <a:lnTo>
                  <a:pt x="36" y="184"/>
                </a:lnTo>
                <a:lnTo>
                  <a:pt x="44" y="184"/>
                </a:lnTo>
                <a:lnTo>
                  <a:pt x="52" y="184"/>
                </a:lnTo>
                <a:lnTo>
                  <a:pt x="58" y="184"/>
                </a:lnTo>
                <a:lnTo>
                  <a:pt x="66" y="184"/>
                </a:lnTo>
                <a:lnTo>
                  <a:pt x="72" y="184"/>
                </a:lnTo>
                <a:lnTo>
                  <a:pt x="78" y="184"/>
                </a:lnTo>
                <a:lnTo>
                  <a:pt x="82" y="184"/>
                </a:lnTo>
                <a:lnTo>
                  <a:pt x="84" y="184"/>
                </a:lnTo>
                <a:lnTo>
                  <a:pt x="88" y="184"/>
                </a:lnTo>
                <a:lnTo>
                  <a:pt x="90" y="184"/>
                </a:lnTo>
                <a:lnTo>
                  <a:pt x="92" y="184"/>
                </a:lnTo>
                <a:lnTo>
                  <a:pt x="94" y="184"/>
                </a:lnTo>
                <a:lnTo>
                  <a:pt x="94" y="184"/>
                </a:lnTo>
                <a:lnTo>
                  <a:pt x="96" y="184"/>
                </a:lnTo>
                <a:lnTo>
                  <a:pt x="96" y="182"/>
                </a:lnTo>
                <a:lnTo>
                  <a:pt x="96" y="182"/>
                </a:lnTo>
                <a:lnTo>
                  <a:pt x="96" y="180"/>
                </a:lnTo>
                <a:lnTo>
                  <a:pt x="98" y="180"/>
                </a:lnTo>
                <a:lnTo>
                  <a:pt x="98" y="178"/>
                </a:lnTo>
                <a:lnTo>
                  <a:pt x="98" y="176"/>
                </a:lnTo>
                <a:lnTo>
                  <a:pt x="98" y="174"/>
                </a:lnTo>
                <a:lnTo>
                  <a:pt x="98" y="172"/>
                </a:lnTo>
                <a:lnTo>
                  <a:pt x="96" y="168"/>
                </a:lnTo>
                <a:lnTo>
                  <a:pt x="96" y="166"/>
                </a:lnTo>
                <a:lnTo>
                  <a:pt x="96" y="166"/>
                </a:lnTo>
                <a:lnTo>
                  <a:pt x="94" y="164"/>
                </a:lnTo>
                <a:lnTo>
                  <a:pt x="94" y="164"/>
                </a:lnTo>
                <a:lnTo>
                  <a:pt x="94" y="164"/>
                </a:lnTo>
                <a:lnTo>
                  <a:pt x="92" y="164"/>
                </a:lnTo>
                <a:lnTo>
                  <a:pt x="90" y="164"/>
                </a:lnTo>
                <a:lnTo>
                  <a:pt x="90" y="162"/>
                </a:lnTo>
                <a:lnTo>
                  <a:pt x="88" y="162"/>
                </a:lnTo>
                <a:lnTo>
                  <a:pt x="86" y="162"/>
                </a:lnTo>
                <a:lnTo>
                  <a:pt x="84" y="162"/>
                </a:lnTo>
                <a:lnTo>
                  <a:pt x="84" y="162"/>
                </a:lnTo>
                <a:lnTo>
                  <a:pt x="84" y="162"/>
                </a:lnTo>
                <a:lnTo>
                  <a:pt x="82" y="158"/>
                </a:lnTo>
                <a:lnTo>
                  <a:pt x="80" y="156"/>
                </a:lnTo>
                <a:lnTo>
                  <a:pt x="80" y="154"/>
                </a:lnTo>
                <a:lnTo>
                  <a:pt x="80" y="150"/>
                </a:lnTo>
                <a:lnTo>
                  <a:pt x="78" y="148"/>
                </a:lnTo>
                <a:lnTo>
                  <a:pt x="78" y="144"/>
                </a:lnTo>
                <a:lnTo>
                  <a:pt x="78" y="142"/>
                </a:lnTo>
                <a:lnTo>
                  <a:pt x="78" y="138"/>
                </a:lnTo>
                <a:lnTo>
                  <a:pt x="78" y="134"/>
                </a:lnTo>
                <a:lnTo>
                  <a:pt x="78" y="130"/>
                </a:lnTo>
                <a:lnTo>
                  <a:pt x="78" y="122"/>
                </a:lnTo>
                <a:lnTo>
                  <a:pt x="80" y="114"/>
                </a:lnTo>
                <a:lnTo>
                  <a:pt x="82" y="106"/>
                </a:lnTo>
                <a:lnTo>
                  <a:pt x="84" y="90"/>
                </a:lnTo>
                <a:lnTo>
                  <a:pt x="84" y="82"/>
                </a:lnTo>
                <a:lnTo>
                  <a:pt x="86" y="74"/>
                </a:lnTo>
                <a:lnTo>
                  <a:pt x="86" y="70"/>
                </a:lnTo>
                <a:lnTo>
                  <a:pt x="86" y="68"/>
                </a:lnTo>
                <a:lnTo>
                  <a:pt x="86" y="64"/>
                </a:lnTo>
                <a:lnTo>
                  <a:pt x="86" y="60"/>
                </a:lnTo>
                <a:lnTo>
                  <a:pt x="86" y="58"/>
                </a:lnTo>
                <a:lnTo>
                  <a:pt x="86" y="54"/>
                </a:lnTo>
                <a:lnTo>
                  <a:pt x="86" y="52"/>
                </a:lnTo>
                <a:lnTo>
                  <a:pt x="84" y="50"/>
                </a:lnTo>
                <a:lnTo>
                  <a:pt x="84" y="48"/>
                </a:lnTo>
                <a:lnTo>
                  <a:pt x="84" y="46"/>
                </a:lnTo>
                <a:lnTo>
                  <a:pt x="80" y="44"/>
                </a:lnTo>
                <a:lnTo>
                  <a:pt x="78" y="42"/>
                </a:lnTo>
                <a:lnTo>
                  <a:pt x="78" y="40"/>
                </a:lnTo>
                <a:lnTo>
                  <a:pt x="78" y="38"/>
                </a:lnTo>
                <a:lnTo>
                  <a:pt x="76" y="36"/>
                </a:lnTo>
                <a:lnTo>
                  <a:pt x="76" y="34"/>
                </a:lnTo>
                <a:lnTo>
                  <a:pt x="76" y="32"/>
                </a:lnTo>
                <a:lnTo>
                  <a:pt x="76" y="28"/>
                </a:lnTo>
                <a:lnTo>
                  <a:pt x="76" y="24"/>
                </a:lnTo>
                <a:lnTo>
                  <a:pt x="76" y="22"/>
                </a:lnTo>
                <a:lnTo>
                  <a:pt x="76" y="20"/>
                </a:lnTo>
                <a:lnTo>
                  <a:pt x="76" y="20"/>
                </a:lnTo>
                <a:lnTo>
                  <a:pt x="76" y="18"/>
                </a:lnTo>
                <a:lnTo>
                  <a:pt x="78" y="18"/>
                </a:lnTo>
                <a:lnTo>
                  <a:pt x="78" y="18"/>
                </a:lnTo>
                <a:lnTo>
                  <a:pt x="78" y="16"/>
                </a:lnTo>
                <a:lnTo>
                  <a:pt x="80" y="16"/>
                </a:lnTo>
                <a:lnTo>
                  <a:pt x="80" y="16"/>
                </a:lnTo>
                <a:lnTo>
                  <a:pt x="82" y="16"/>
                </a:lnTo>
                <a:lnTo>
                  <a:pt x="84" y="16"/>
                </a:lnTo>
                <a:lnTo>
                  <a:pt x="86" y="16"/>
                </a:lnTo>
                <a:lnTo>
                  <a:pt x="86" y="16"/>
                </a:lnTo>
                <a:lnTo>
                  <a:pt x="86" y="16"/>
                </a:lnTo>
                <a:lnTo>
                  <a:pt x="88" y="16"/>
                </a:lnTo>
                <a:lnTo>
                  <a:pt x="88" y="14"/>
                </a:lnTo>
                <a:lnTo>
                  <a:pt x="88" y="14"/>
                </a:lnTo>
                <a:lnTo>
                  <a:pt x="88" y="12"/>
                </a:lnTo>
                <a:lnTo>
                  <a:pt x="88" y="10"/>
                </a:lnTo>
                <a:lnTo>
                  <a:pt x="88" y="6"/>
                </a:lnTo>
                <a:lnTo>
                  <a:pt x="88" y="2"/>
                </a:lnTo>
                <a:lnTo>
                  <a:pt x="88" y="0"/>
                </a:lnTo>
                <a:lnTo>
                  <a:pt x="94" y="4"/>
                </a:lnTo>
                <a:lnTo>
                  <a:pt x="98" y="8"/>
                </a:lnTo>
                <a:lnTo>
                  <a:pt x="102" y="10"/>
                </a:lnTo>
                <a:lnTo>
                  <a:pt x="108" y="14"/>
                </a:lnTo>
                <a:lnTo>
                  <a:pt x="114" y="20"/>
                </a:lnTo>
                <a:lnTo>
                  <a:pt x="120" y="24"/>
                </a:lnTo>
                <a:lnTo>
                  <a:pt x="126" y="30"/>
                </a:lnTo>
                <a:lnTo>
                  <a:pt x="138" y="40"/>
                </a:lnTo>
                <a:lnTo>
                  <a:pt x="152" y="52"/>
                </a:lnTo>
                <a:lnTo>
                  <a:pt x="166" y="64"/>
                </a:lnTo>
                <a:lnTo>
                  <a:pt x="174" y="70"/>
                </a:lnTo>
                <a:lnTo>
                  <a:pt x="180" y="74"/>
                </a:lnTo>
                <a:lnTo>
                  <a:pt x="186" y="80"/>
                </a:lnTo>
                <a:lnTo>
                  <a:pt x="192" y="84"/>
                </a:lnTo>
                <a:lnTo>
                  <a:pt x="198" y="88"/>
                </a:lnTo>
                <a:lnTo>
                  <a:pt x="204" y="92"/>
                </a:lnTo>
                <a:lnTo>
                  <a:pt x="204" y="92"/>
                </a:lnTo>
                <a:lnTo>
                  <a:pt x="206" y="92"/>
                </a:lnTo>
                <a:lnTo>
                  <a:pt x="210" y="94"/>
                </a:lnTo>
                <a:lnTo>
                  <a:pt x="212" y="94"/>
                </a:lnTo>
                <a:lnTo>
                  <a:pt x="214" y="96"/>
                </a:lnTo>
                <a:lnTo>
                  <a:pt x="216" y="96"/>
                </a:lnTo>
                <a:lnTo>
                  <a:pt x="216" y="98"/>
                </a:lnTo>
                <a:lnTo>
                  <a:pt x="218" y="98"/>
                </a:lnTo>
                <a:lnTo>
                  <a:pt x="218" y="98"/>
                </a:lnTo>
                <a:lnTo>
                  <a:pt x="218" y="100"/>
                </a:lnTo>
                <a:lnTo>
                  <a:pt x="218" y="102"/>
                </a:lnTo>
                <a:lnTo>
                  <a:pt x="218" y="102"/>
                </a:lnTo>
                <a:lnTo>
                  <a:pt x="218" y="106"/>
                </a:lnTo>
                <a:lnTo>
                  <a:pt x="218" y="110"/>
                </a:lnTo>
                <a:lnTo>
                  <a:pt x="218" y="114"/>
                </a:lnTo>
                <a:lnTo>
                  <a:pt x="218" y="116"/>
                </a:lnTo>
                <a:lnTo>
                  <a:pt x="218" y="118"/>
                </a:lnTo>
                <a:lnTo>
                  <a:pt x="220" y="118"/>
                </a:lnTo>
                <a:lnTo>
                  <a:pt x="220" y="120"/>
                </a:lnTo>
                <a:lnTo>
                  <a:pt x="220" y="120"/>
                </a:lnTo>
                <a:lnTo>
                  <a:pt x="220" y="122"/>
                </a:lnTo>
                <a:lnTo>
                  <a:pt x="222" y="122"/>
                </a:lnTo>
                <a:lnTo>
                  <a:pt x="222" y="122"/>
                </a:lnTo>
                <a:lnTo>
                  <a:pt x="224" y="122"/>
                </a:lnTo>
                <a:lnTo>
                  <a:pt x="224" y="122"/>
                </a:lnTo>
                <a:lnTo>
                  <a:pt x="226" y="122"/>
                </a:lnTo>
                <a:lnTo>
                  <a:pt x="228" y="122"/>
                </a:lnTo>
                <a:lnTo>
                  <a:pt x="232" y="120"/>
                </a:lnTo>
                <a:lnTo>
                  <a:pt x="234" y="120"/>
                </a:lnTo>
                <a:lnTo>
                  <a:pt x="236" y="126"/>
                </a:lnTo>
                <a:lnTo>
                  <a:pt x="236" y="132"/>
                </a:lnTo>
                <a:lnTo>
                  <a:pt x="238" y="140"/>
                </a:lnTo>
                <a:lnTo>
                  <a:pt x="238" y="144"/>
                </a:lnTo>
                <a:lnTo>
                  <a:pt x="238" y="148"/>
                </a:lnTo>
                <a:lnTo>
                  <a:pt x="240" y="152"/>
                </a:lnTo>
                <a:lnTo>
                  <a:pt x="240" y="156"/>
                </a:lnTo>
                <a:lnTo>
                  <a:pt x="238" y="160"/>
                </a:lnTo>
                <a:lnTo>
                  <a:pt x="238" y="160"/>
                </a:lnTo>
                <a:lnTo>
                  <a:pt x="238" y="162"/>
                </a:lnTo>
                <a:lnTo>
                  <a:pt x="238" y="164"/>
                </a:lnTo>
                <a:lnTo>
                  <a:pt x="238" y="164"/>
                </a:lnTo>
                <a:lnTo>
                  <a:pt x="236" y="166"/>
                </a:lnTo>
                <a:lnTo>
                  <a:pt x="236" y="166"/>
                </a:lnTo>
                <a:lnTo>
                  <a:pt x="236" y="168"/>
                </a:lnTo>
                <a:lnTo>
                  <a:pt x="236" y="168"/>
                </a:lnTo>
                <a:lnTo>
                  <a:pt x="234" y="168"/>
                </a:lnTo>
                <a:lnTo>
                  <a:pt x="232" y="168"/>
                </a:lnTo>
                <a:lnTo>
                  <a:pt x="232" y="168"/>
                </a:lnTo>
                <a:lnTo>
                  <a:pt x="230" y="168"/>
                </a:lnTo>
                <a:lnTo>
                  <a:pt x="228" y="168"/>
                </a:lnTo>
                <a:lnTo>
                  <a:pt x="226" y="168"/>
                </a:lnTo>
                <a:lnTo>
                  <a:pt x="226" y="168"/>
                </a:lnTo>
                <a:lnTo>
                  <a:pt x="226" y="168"/>
                </a:lnTo>
                <a:lnTo>
                  <a:pt x="226" y="168"/>
                </a:lnTo>
                <a:lnTo>
                  <a:pt x="226" y="168"/>
                </a:lnTo>
                <a:lnTo>
                  <a:pt x="226" y="170"/>
                </a:lnTo>
                <a:lnTo>
                  <a:pt x="226" y="172"/>
                </a:lnTo>
                <a:lnTo>
                  <a:pt x="226" y="172"/>
                </a:lnTo>
                <a:lnTo>
                  <a:pt x="226" y="174"/>
                </a:lnTo>
                <a:lnTo>
                  <a:pt x="226" y="176"/>
                </a:lnTo>
                <a:lnTo>
                  <a:pt x="226" y="176"/>
                </a:lnTo>
                <a:lnTo>
                  <a:pt x="226" y="176"/>
                </a:lnTo>
                <a:lnTo>
                  <a:pt x="226" y="176"/>
                </a:lnTo>
                <a:lnTo>
                  <a:pt x="226" y="178"/>
                </a:lnTo>
                <a:lnTo>
                  <a:pt x="224" y="178"/>
                </a:lnTo>
                <a:lnTo>
                  <a:pt x="224" y="178"/>
                </a:lnTo>
                <a:lnTo>
                  <a:pt x="224" y="180"/>
                </a:lnTo>
                <a:lnTo>
                  <a:pt x="220" y="180"/>
                </a:lnTo>
                <a:lnTo>
                  <a:pt x="218" y="180"/>
                </a:lnTo>
                <a:lnTo>
                  <a:pt x="216" y="180"/>
                </a:lnTo>
                <a:lnTo>
                  <a:pt x="214" y="180"/>
                </a:lnTo>
                <a:lnTo>
                  <a:pt x="208" y="180"/>
                </a:lnTo>
                <a:lnTo>
                  <a:pt x="202" y="180"/>
                </a:lnTo>
                <a:lnTo>
                  <a:pt x="198" y="180"/>
                </a:lnTo>
                <a:lnTo>
                  <a:pt x="194" y="180"/>
                </a:lnTo>
                <a:lnTo>
                  <a:pt x="192" y="182"/>
                </a:lnTo>
                <a:lnTo>
                  <a:pt x="190" y="182"/>
                </a:lnTo>
                <a:lnTo>
                  <a:pt x="188" y="182"/>
                </a:lnTo>
                <a:lnTo>
                  <a:pt x="186" y="182"/>
                </a:lnTo>
                <a:lnTo>
                  <a:pt x="186" y="184"/>
                </a:lnTo>
                <a:lnTo>
                  <a:pt x="182" y="186"/>
                </a:lnTo>
                <a:lnTo>
                  <a:pt x="176" y="190"/>
                </a:lnTo>
                <a:lnTo>
                  <a:pt x="174" y="190"/>
                </a:lnTo>
                <a:lnTo>
                  <a:pt x="170" y="188"/>
                </a:lnTo>
                <a:lnTo>
                  <a:pt x="166" y="188"/>
                </a:lnTo>
                <a:lnTo>
                  <a:pt x="162" y="188"/>
                </a:lnTo>
                <a:lnTo>
                  <a:pt x="158" y="188"/>
                </a:lnTo>
                <a:lnTo>
                  <a:pt x="156" y="188"/>
                </a:lnTo>
                <a:lnTo>
                  <a:pt x="156" y="188"/>
                </a:lnTo>
                <a:lnTo>
                  <a:pt x="154" y="188"/>
                </a:lnTo>
                <a:lnTo>
                  <a:pt x="152" y="188"/>
                </a:lnTo>
                <a:lnTo>
                  <a:pt x="152" y="190"/>
                </a:lnTo>
                <a:lnTo>
                  <a:pt x="150" y="190"/>
                </a:lnTo>
                <a:lnTo>
                  <a:pt x="150" y="192"/>
                </a:lnTo>
                <a:lnTo>
                  <a:pt x="148" y="194"/>
                </a:lnTo>
                <a:lnTo>
                  <a:pt x="146" y="196"/>
                </a:lnTo>
                <a:lnTo>
                  <a:pt x="146" y="198"/>
                </a:lnTo>
                <a:lnTo>
                  <a:pt x="144" y="198"/>
                </a:lnTo>
                <a:lnTo>
                  <a:pt x="142" y="202"/>
                </a:lnTo>
                <a:lnTo>
                  <a:pt x="140" y="204"/>
                </a:lnTo>
                <a:lnTo>
                  <a:pt x="138" y="206"/>
                </a:lnTo>
                <a:lnTo>
                  <a:pt x="138" y="206"/>
                </a:lnTo>
                <a:lnTo>
                  <a:pt x="136" y="206"/>
                </a:lnTo>
                <a:lnTo>
                  <a:pt x="136" y="208"/>
                </a:lnTo>
                <a:lnTo>
                  <a:pt x="134" y="208"/>
                </a:lnTo>
                <a:lnTo>
                  <a:pt x="128" y="210"/>
                </a:lnTo>
                <a:lnTo>
                  <a:pt x="126" y="210"/>
                </a:lnTo>
                <a:lnTo>
                  <a:pt x="122" y="210"/>
                </a:lnTo>
                <a:lnTo>
                  <a:pt x="120" y="212"/>
                </a:lnTo>
                <a:lnTo>
                  <a:pt x="120" y="212"/>
                </a:lnTo>
                <a:lnTo>
                  <a:pt x="118" y="212"/>
                </a:lnTo>
                <a:lnTo>
                  <a:pt x="118" y="214"/>
                </a:lnTo>
                <a:lnTo>
                  <a:pt x="118" y="214"/>
                </a:lnTo>
                <a:lnTo>
                  <a:pt x="116" y="216"/>
                </a:lnTo>
                <a:lnTo>
                  <a:pt x="114" y="220"/>
                </a:lnTo>
                <a:lnTo>
                  <a:pt x="112" y="226"/>
                </a:lnTo>
                <a:lnTo>
                  <a:pt x="112" y="228"/>
                </a:lnTo>
                <a:lnTo>
                  <a:pt x="110" y="232"/>
                </a:lnTo>
                <a:lnTo>
                  <a:pt x="108" y="232"/>
                </a:lnTo>
                <a:lnTo>
                  <a:pt x="108" y="234"/>
                </a:lnTo>
                <a:lnTo>
                  <a:pt x="104" y="238"/>
                </a:lnTo>
                <a:lnTo>
                  <a:pt x="102" y="242"/>
                </a:lnTo>
                <a:lnTo>
                  <a:pt x="100" y="244"/>
                </a:lnTo>
                <a:lnTo>
                  <a:pt x="100" y="246"/>
                </a:lnTo>
                <a:lnTo>
                  <a:pt x="98" y="248"/>
                </a:lnTo>
                <a:lnTo>
                  <a:pt x="98" y="250"/>
                </a:lnTo>
                <a:lnTo>
                  <a:pt x="96" y="256"/>
                </a:lnTo>
                <a:lnTo>
                  <a:pt x="96" y="262"/>
                </a:lnTo>
                <a:lnTo>
                  <a:pt x="94" y="266"/>
                </a:lnTo>
                <a:lnTo>
                  <a:pt x="78" y="268"/>
                </a:lnTo>
                <a:lnTo>
                  <a:pt x="64" y="270"/>
                </a:lnTo>
                <a:lnTo>
                  <a:pt x="64" y="266"/>
                </a:lnTo>
                <a:lnTo>
                  <a:pt x="64" y="260"/>
                </a:lnTo>
                <a:lnTo>
                  <a:pt x="64" y="258"/>
                </a:lnTo>
                <a:lnTo>
                  <a:pt x="62" y="254"/>
                </a:lnTo>
                <a:lnTo>
                  <a:pt x="62" y="252"/>
                </a:lnTo>
                <a:lnTo>
                  <a:pt x="62" y="250"/>
                </a:lnTo>
                <a:lnTo>
                  <a:pt x="60" y="250"/>
                </a:lnTo>
                <a:lnTo>
                  <a:pt x="60" y="248"/>
                </a:lnTo>
                <a:lnTo>
                  <a:pt x="58" y="246"/>
                </a:lnTo>
                <a:lnTo>
                  <a:pt x="58" y="244"/>
                </a:lnTo>
                <a:lnTo>
                  <a:pt x="56" y="242"/>
                </a:lnTo>
                <a:lnTo>
                  <a:pt x="54" y="242"/>
                </a:lnTo>
                <a:lnTo>
                  <a:pt x="52" y="240"/>
                </a:lnTo>
                <a:lnTo>
                  <a:pt x="50" y="238"/>
                </a:lnTo>
                <a:lnTo>
                  <a:pt x="50" y="238"/>
                </a:lnTo>
                <a:lnTo>
                  <a:pt x="48" y="238"/>
                </a:lnTo>
                <a:lnTo>
                  <a:pt x="46" y="236"/>
                </a:lnTo>
                <a:lnTo>
                  <a:pt x="44" y="236"/>
                </a:lnTo>
                <a:lnTo>
                  <a:pt x="42" y="236"/>
                </a:lnTo>
                <a:lnTo>
                  <a:pt x="36" y="234"/>
                </a:lnTo>
                <a:lnTo>
                  <a:pt x="34" y="234"/>
                </a:lnTo>
                <a:lnTo>
                  <a:pt x="24" y="232"/>
                </a:lnTo>
                <a:lnTo>
                  <a:pt x="18" y="230"/>
                </a:lnTo>
                <a:lnTo>
                  <a:pt x="18" y="228"/>
                </a:lnTo>
                <a:lnTo>
                  <a:pt x="16" y="224"/>
                </a:lnTo>
                <a:lnTo>
                  <a:pt x="14" y="220"/>
                </a:lnTo>
                <a:lnTo>
                  <a:pt x="14" y="218"/>
                </a:lnTo>
                <a:lnTo>
                  <a:pt x="12" y="216"/>
                </a:lnTo>
                <a:lnTo>
                  <a:pt x="10" y="214"/>
                </a:lnTo>
                <a:lnTo>
                  <a:pt x="10" y="212"/>
                </a:lnTo>
                <a:lnTo>
                  <a:pt x="8" y="212"/>
                </a:lnTo>
                <a:lnTo>
                  <a:pt x="6" y="210"/>
                </a:lnTo>
                <a:lnTo>
                  <a:pt x="4" y="208"/>
                </a:lnTo>
                <a:lnTo>
                  <a:pt x="2" y="208"/>
                </a:lnTo>
                <a:lnTo>
                  <a:pt x="2" y="208"/>
                </a:lnTo>
                <a:lnTo>
                  <a:pt x="2" y="206"/>
                </a:lnTo>
                <a:lnTo>
                  <a:pt x="0" y="204"/>
                </a:lnTo>
                <a:lnTo>
                  <a:pt x="0" y="202"/>
                </a:lnTo>
                <a:lnTo>
                  <a:pt x="0" y="200"/>
                </a:lnTo>
                <a:lnTo>
                  <a:pt x="0" y="196"/>
                </a:lnTo>
                <a:lnTo>
                  <a:pt x="0" y="19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8" name="Freeform 371"/>
          <p:cNvSpPr>
            <a:spLocks/>
          </p:cNvSpPr>
          <p:nvPr/>
        </p:nvSpPr>
        <p:spPr bwMode="auto">
          <a:xfrm>
            <a:off x="3964366" y="3894490"/>
            <a:ext cx="415698" cy="467660"/>
          </a:xfrm>
          <a:custGeom>
            <a:avLst/>
            <a:gdLst>
              <a:gd name="T0" fmla="*/ 4 w 240"/>
              <a:gd name="T1" fmla="*/ 186 h 270"/>
              <a:gd name="T2" fmla="*/ 12 w 240"/>
              <a:gd name="T3" fmla="*/ 176 h 270"/>
              <a:gd name="T4" fmla="*/ 16 w 240"/>
              <a:gd name="T5" fmla="*/ 176 h 270"/>
              <a:gd name="T6" fmla="*/ 26 w 240"/>
              <a:gd name="T7" fmla="*/ 182 h 270"/>
              <a:gd name="T8" fmla="*/ 44 w 240"/>
              <a:gd name="T9" fmla="*/ 184 h 270"/>
              <a:gd name="T10" fmla="*/ 78 w 240"/>
              <a:gd name="T11" fmla="*/ 184 h 270"/>
              <a:gd name="T12" fmla="*/ 92 w 240"/>
              <a:gd name="T13" fmla="*/ 184 h 270"/>
              <a:gd name="T14" fmla="*/ 96 w 240"/>
              <a:gd name="T15" fmla="*/ 182 h 270"/>
              <a:gd name="T16" fmla="*/ 98 w 240"/>
              <a:gd name="T17" fmla="*/ 174 h 270"/>
              <a:gd name="T18" fmla="*/ 94 w 240"/>
              <a:gd name="T19" fmla="*/ 164 h 270"/>
              <a:gd name="T20" fmla="*/ 90 w 240"/>
              <a:gd name="T21" fmla="*/ 162 h 270"/>
              <a:gd name="T22" fmla="*/ 84 w 240"/>
              <a:gd name="T23" fmla="*/ 162 h 270"/>
              <a:gd name="T24" fmla="*/ 78 w 240"/>
              <a:gd name="T25" fmla="*/ 148 h 270"/>
              <a:gd name="T26" fmla="*/ 78 w 240"/>
              <a:gd name="T27" fmla="*/ 130 h 270"/>
              <a:gd name="T28" fmla="*/ 84 w 240"/>
              <a:gd name="T29" fmla="*/ 82 h 270"/>
              <a:gd name="T30" fmla="*/ 86 w 240"/>
              <a:gd name="T31" fmla="*/ 60 h 270"/>
              <a:gd name="T32" fmla="*/ 84 w 240"/>
              <a:gd name="T33" fmla="*/ 48 h 270"/>
              <a:gd name="T34" fmla="*/ 78 w 240"/>
              <a:gd name="T35" fmla="*/ 38 h 270"/>
              <a:gd name="T36" fmla="*/ 76 w 240"/>
              <a:gd name="T37" fmla="*/ 24 h 270"/>
              <a:gd name="T38" fmla="*/ 78 w 240"/>
              <a:gd name="T39" fmla="*/ 18 h 270"/>
              <a:gd name="T40" fmla="*/ 82 w 240"/>
              <a:gd name="T41" fmla="*/ 16 h 270"/>
              <a:gd name="T42" fmla="*/ 88 w 240"/>
              <a:gd name="T43" fmla="*/ 16 h 270"/>
              <a:gd name="T44" fmla="*/ 88 w 240"/>
              <a:gd name="T45" fmla="*/ 6 h 270"/>
              <a:gd name="T46" fmla="*/ 102 w 240"/>
              <a:gd name="T47" fmla="*/ 10 h 270"/>
              <a:gd name="T48" fmla="*/ 138 w 240"/>
              <a:gd name="T49" fmla="*/ 40 h 270"/>
              <a:gd name="T50" fmla="*/ 186 w 240"/>
              <a:gd name="T51" fmla="*/ 80 h 270"/>
              <a:gd name="T52" fmla="*/ 206 w 240"/>
              <a:gd name="T53" fmla="*/ 92 h 270"/>
              <a:gd name="T54" fmla="*/ 216 w 240"/>
              <a:gd name="T55" fmla="*/ 98 h 270"/>
              <a:gd name="T56" fmla="*/ 218 w 240"/>
              <a:gd name="T57" fmla="*/ 102 h 270"/>
              <a:gd name="T58" fmla="*/ 218 w 240"/>
              <a:gd name="T59" fmla="*/ 118 h 270"/>
              <a:gd name="T60" fmla="*/ 222 w 240"/>
              <a:gd name="T61" fmla="*/ 122 h 270"/>
              <a:gd name="T62" fmla="*/ 228 w 240"/>
              <a:gd name="T63" fmla="*/ 122 h 270"/>
              <a:gd name="T64" fmla="*/ 238 w 240"/>
              <a:gd name="T65" fmla="*/ 140 h 270"/>
              <a:gd name="T66" fmla="*/ 238 w 240"/>
              <a:gd name="T67" fmla="*/ 160 h 270"/>
              <a:gd name="T68" fmla="*/ 236 w 240"/>
              <a:gd name="T69" fmla="*/ 166 h 270"/>
              <a:gd name="T70" fmla="*/ 232 w 240"/>
              <a:gd name="T71" fmla="*/ 168 h 270"/>
              <a:gd name="T72" fmla="*/ 226 w 240"/>
              <a:gd name="T73" fmla="*/ 168 h 270"/>
              <a:gd name="T74" fmla="*/ 226 w 240"/>
              <a:gd name="T75" fmla="*/ 172 h 270"/>
              <a:gd name="T76" fmla="*/ 226 w 240"/>
              <a:gd name="T77" fmla="*/ 176 h 270"/>
              <a:gd name="T78" fmla="*/ 224 w 240"/>
              <a:gd name="T79" fmla="*/ 180 h 270"/>
              <a:gd name="T80" fmla="*/ 208 w 240"/>
              <a:gd name="T81" fmla="*/ 180 h 270"/>
              <a:gd name="T82" fmla="*/ 190 w 240"/>
              <a:gd name="T83" fmla="*/ 182 h 270"/>
              <a:gd name="T84" fmla="*/ 176 w 240"/>
              <a:gd name="T85" fmla="*/ 190 h 270"/>
              <a:gd name="T86" fmla="*/ 158 w 240"/>
              <a:gd name="T87" fmla="*/ 188 h 270"/>
              <a:gd name="T88" fmla="*/ 152 w 240"/>
              <a:gd name="T89" fmla="*/ 190 h 270"/>
              <a:gd name="T90" fmla="*/ 146 w 240"/>
              <a:gd name="T91" fmla="*/ 198 h 270"/>
              <a:gd name="T92" fmla="*/ 138 w 240"/>
              <a:gd name="T93" fmla="*/ 206 h 270"/>
              <a:gd name="T94" fmla="*/ 126 w 240"/>
              <a:gd name="T95" fmla="*/ 210 h 270"/>
              <a:gd name="T96" fmla="*/ 118 w 240"/>
              <a:gd name="T97" fmla="*/ 214 h 270"/>
              <a:gd name="T98" fmla="*/ 112 w 240"/>
              <a:gd name="T99" fmla="*/ 228 h 270"/>
              <a:gd name="T100" fmla="*/ 102 w 240"/>
              <a:gd name="T101" fmla="*/ 242 h 270"/>
              <a:gd name="T102" fmla="*/ 96 w 240"/>
              <a:gd name="T103" fmla="*/ 256 h 270"/>
              <a:gd name="T104" fmla="*/ 64 w 240"/>
              <a:gd name="T105" fmla="*/ 266 h 270"/>
              <a:gd name="T106" fmla="*/ 62 w 240"/>
              <a:gd name="T107" fmla="*/ 250 h 270"/>
              <a:gd name="T108" fmla="*/ 56 w 240"/>
              <a:gd name="T109" fmla="*/ 242 h 270"/>
              <a:gd name="T110" fmla="*/ 48 w 240"/>
              <a:gd name="T111" fmla="*/ 238 h 270"/>
              <a:gd name="T112" fmla="*/ 34 w 240"/>
              <a:gd name="T113" fmla="*/ 234 h 270"/>
              <a:gd name="T114" fmla="*/ 14 w 240"/>
              <a:gd name="T115" fmla="*/ 220 h 270"/>
              <a:gd name="T116" fmla="*/ 8 w 240"/>
              <a:gd name="T117" fmla="*/ 212 h 270"/>
              <a:gd name="T118" fmla="*/ 2 w 240"/>
              <a:gd name="T119" fmla="*/ 206 h 270"/>
              <a:gd name="T120" fmla="*/ 0 w 240"/>
              <a:gd name="T121" fmla="*/ 19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70">
                <a:moveTo>
                  <a:pt x="0" y="194"/>
                </a:moveTo>
                <a:lnTo>
                  <a:pt x="0" y="194"/>
                </a:lnTo>
                <a:lnTo>
                  <a:pt x="0" y="192"/>
                </a:lnTo>
                <a:lnTo>
                  <a:pt x="2" y="188"/>
                </a:lnTo>
                <a:lnTo>
                  <a:pt x="4" y="186"/>
                </a:lnTo>
                <a:lnTo>
                  <a:pt x="6" y="182"/>
                </a:lnTo>
                <a:lnTo>
                  <a:pt x="8" y="180"/>
                </a:lnTo>
                <a:lnTo>
                  <a:pt x="10" y="178"/>
                </a:lnTo>
                <a:lnTo>
                  <a:pt x="10" y="178"/>
                </a:lnTo>
                <a:lnTo>
                  <a:pt x="12" y="176"/>
                </a:lnTo>
                <a:lnTo>
                  <a:pt x="12" y="176"/>
                </a:lnTo>
                <a:lnTo>
                  <a:pt x="14" y="174"/>
                </a:lnTo>
                <a:lnTo>
                  <a:pt x="14" y="174"/>
                </a:lnTo>
                <a:lnTo>
                  <a:pt x="16" y="174"/>
                </a:lnTo>
                <a:lnTo>
                  <a:pt x="16" y="176"/>
                </a:lnTo>
                <a:lnTo>
                  <a:pt x="18" y="176"/>
                </a:lnTo>
                <a:lnTo>
                  <a:pt x="20" y="178"/>
                </a:lnTo>
                <a:lnTo>
                  <a:pt x="22" y="180"/>
                </a:lnTo>
                <a:lnTo>
                  <a:pt x="24" y="180"/>
                </a:lnTo>
                <a:lnTo>
                  <a:pt x="26" y="182"/>
                </a:lnTo>
                <a:lnTo>
                  <a:pt x="28" y="182"/>
                </a:lnTo>
                <a:lnTo>
                  <a:pt x="30" y="182"/>
                </a:lnTo>
                <a:lnTo>
                  <a:pt x="34" y="182"/>
                </a:lnTo>
                <a:lnTo>
                  <a:pt x="36" y="184"/>
                </a:lnTo>
                <a:lnTo>
                  <a:pt x="44" y="184"/>
                </a:lnTo>
                <a:lnTo>
                  <a:pt x="52" y="184"/>
                </a:lnTo>
                <a:lnTo>
                  <a:pt x="58" y="184"/>
                </a:lnTo>
                <a:lnTo>
                  <a:pt x="66" y="184"/>
                </a:lnTo>
                <a:lnTo>
                  <a:pt x="72" y="184"/>
                </a:lnTo>
                <a:lnTo>
                  <a:pt x="78" y="184"/>
                </a:lnTo>
                <a:lnTo>
                  <a:pt x="82" y="184"/>
                </a:lnTo>
                <a:lnTo>
                  <a:pt x="84" y="184"/>
                </a:lnTo>
                <a:lnTo>
                  <a:pt x="88" y="184"/>
                </a:lnTo>
                <a:lnTo>
                  <a:pt x="90" y="184"/>
                </a:lnTo>
                <a:lnTo>
                  <a:pt x="92" y="184"/>
                </a:lnTo>
                <a:lnTo>
                  <a:pt x="94" y="184"/>
                </a:lnTo>
                <a:lnTo>
                  <a:pt x="94" y="184"/>
                </a:lnTo>
                <a:lnTo>
                  <a:pt x="96" y="184"/>
                </a:lnTo>
                <a:lnTo>
                  <a:pt x="96" y="182"/>
                </a:lnTo>
                <a:lnTo>
                  <a:pt x="96" y="182"/>
                </a:lnTo>
                <a:lnTo>
                  <a:pt x="96" y="180"/>
                </a:lnTo>
                <a:lnTo>
                  <a:pt x="98" y="180"/>
                </a:lnTo>
                <a:lnTo>
                  <a:pt x="98" y="178"/>
                </a:lnTo>
                <a:lnTo>
                  <a:pt x="98" y="176"/>
                </a:lnTo>
                <a:lnTo>
                  <a:pt x="98" y="174"/>
                </a:lnTo>
                <a:lnTo>
                  <a:pt x="98" y="172"/>
                </a:lnTo>
                <a:lnTo>
                  <a:pt x="96" y="168"/>
                </a:lnTo>
                <a:lnTo>
                  <a:pt x="96" y="166"/>
                </a:lnTo>
                <a:lnTo>
                  <a:pt x="96" y="166"/>
                </a:lnTo>
                <a:lnTo>
                  <a:pt x="94" y="164"/>
                </a:lnTo>
                <a:lnTo>
                  <a:pt x="94" y="164"/>
                </a:lnTo>
                <a:lnTo>
                  <a:pt x="94" y="164"/>
                </a:lnTo>
                <a:lnTo>
                  <a:pt x="92" y="164"/>
                </a:lnTo>
                <a:lnTo>
                  <a:pt x="90" y="164"/>
                </a:lnTo>
                <a:lnTo>
                  <a:pt x="90" y="162"/>
                </a:lnTo>
                <a:lnTo>
                  <a:pt x="88" y="162"/>
                </a:lnTo>
                <a:lnTo>
                  <a:pt x="86" y="162"/>
                </a:lnTo>
                <a:lnTo>
                  <a:pt x="84" y="162"/>
                </a:lnTo>
                <a:lnTo>
                  <a:pt x="84" y="162"/>
                </a:lnTo>
                <a:lnTo>
                  <a:pt x="84" y="162"/>
                </a:lnTo>
                <a:lnTo>
                  <a:pt x="82" y="158"/>
                </a:lnTo>
                <a:lnTo>
                  <a:pt x="80" y="156"/>
                </a:lnTo>
                <a:lnTo>
                  <a:pt x="80" y="154"/>
                </a:lnTo>
                <a:lnTo>
                  <a:pt x="80" y="150"/>
                </a:lnTo>
                <a:lnTo>
                  <a:pt x="78" y="148"/>
                </a:lnTo>
                <a:lnTo>
                  <a:pt x="78" y="144"/>
                </a:lnTo>
                <a:lnTo>
                  <a:pt x="78" y="142"/>
                </a:lnTo>
                <a:lnTo>
                  <a:pt x="78" y="138"/>
                </a:lnTo>
                <a:lnTo>
                  <a:pt x="78" y="134"/>
                </a:lnTo>
                <a:lnTo>
                  <a:pt x="78" y="130"/>
                </a:lnTo>
                <a:lnTo>
                  <a:pt x="78" y="122"/>
                </a:lnTo>
                <a:lnTo>
                  <a:pt x="80" y="114"/>
                </a:lnTo>
                <a:lnTo>
                  <a:pt x="82" y="106"/>
                </a:lnTo>
                <a:lnTo>
                  <a:pt x="84" y="90"/>
                </a:lnTo>
                <a:lnTo>
                  <a:pt x="84" y="82"/>
                </a:lnTo>
                <a:lnTo>
                  <a:pt x="86" y="74"/>
                </a:lnTo>
                <a:lnTo>
                  <a:pt x="86" y="70"/>
                </a:lnTo>
                <a:lnTo>
                  <a:pt x="86" y="68"/>
                </a:lnTo>
                <a:lnTo>
                  <a:pt x="86" y="64"/>
                </a:lnTo>
                <a:lnTo>
                  <a:pt x="86" y="60"/>
                </a:lnTo>
                <a:lnTo>
                  <a:pt x="86" y="58"/>
                </a:lnTo>
                <a:lnTo>
                  <a:pt x="86" y="54"/>
                </a:lnTo>
                <a:lnTo>
                  <a:pt x="86" y="52"/>
                </a:lnTo>
                <a:lnTo>
                  <a:pt x="84" y="50"/>
                </a:lnTo>
                <a:lnTo>
                  <a:pt x="84" y="48"/>
                </a:lnTo>
                <a:lnTo>
                  <a:pt x="84" y="46"/>
                </a:lnTo>
                <a:lnTo>
                  <a:pt x="80" y="44"/>
                </a:lnTo>
                <a:lnTo>
                  <a:pt x="78" y="42"/>
                </a:lnTo>
                <a:lnTo>
                  <a:pt x="78" y="40"/>
                </a:lnTo>
                <a:lnTo>
                  <a:pt x="78" y="38"/>
                </a:lnTo>
                <a:lnTo>
                  <a:pt x="76" y="36"/>
                </a:lnTo>
                <a:lnTo>
                  <a:pt x="76" y="34"/>
                </a:lnTo>
                <a:lnTo>
                  <a:pt x="76" y="32"/>
                </a:lnTo>
                <a:lnTo>
                  <a:pt x="76" y="28"/>
                </a:lnTo>
                <a:lnTo>
                  <a:pt x="76" y="24"/>
                </a:lnTo>
                <a:lnTo>
                  <a:pt x="76" y="22"/>
                </a:lnTo>
                <a:lnTo>
                  <a:pt x="76" y="20"/>
                </a:lnTo>
                <a:lnTo>
                  <a:pt x="76" y="20"/>
                </a:lnTo>
                <a:lnTo>
                  <a:pt x="76" y="18"/>
                </a:lnTo>
                <a:lnTo>
                  <a:pt x="78" y="18"/>
                </a:lnTo>
                <a:lnTo>
                  <a:pt x="78" y="18"/>
                </a:lnTo>
                <a:lnTo>
                  <a:pt x="78" y="16"/>
                </a:lnTo>
                <a:lnTo>
                  <a:pt x="80" y="16"/>
                </a:lnTo>
                <a:lnTo>
                  <a:pt x="80" y="16"/>
                </a:lnTo>
                <a:lnTo>
                  <a:pt x="82" y="16"/>
                </a:lnTo>
                <a:lnTo>
                  <a:pt x="84" y="16"/>
                </a:lnTo>
                <a:lnTo>
                  <a:pt x="86" y="16"/>
                </a:lnTo>
                <a:lnTo>
                  <a:pt x="86" y="16"/>
                </a:lnTo>
                <a:lnTo>
                  <a:pt x="86" y="16"/>
                </a:lnTo>
                <a:lnTo>
                  <a:pt x="88" y="16"/>
                </a:lnTo>
                <a:lnTo>
                  <a:pt x="88" y="14"/>
                </a:lnTo>
                <a:lnTo>
                  <a:pt x="88" y="14"/>
                </a:lnTo>
                <a:lnTo>
                  <a:pt x="88" y="12"/>
                </a:lnTo>
                <a:lnTo>
                  <a:pt x="88" y="10"/>
                </a:lnTo>
                <a:lnTo>
                  <a:pt x="88" y="6"/>
                </a:lnTo>
                <a:lnTo>
                  <a:pt x="88" y="2"/>
                </a:lnTo>
                <a:lnTo>
                  <a:pt x="88" y="0"/>
                </a:lnTo>
                <a:lnTo>
                  <a:pt x="94" y="4"/>
                </a:lnTo>
                <a:lnTo>
                  <a:pt x="98" y="8"/>
                </a:lnTo>
                <a:lnTo>
                  <a:pt x="102" y="10"/>
                </a:lnTo>
                <a:lnTo>
                  <a:pt x="108" y="14"/>
                </a:lnTo>
                <a:lnTo>
                  <a:pt x="114" y="20"/>
                </a:lnTo>
                <a:lnTo>
                  <a:pt x="120" y="24"/>
                </a:lnTo>
                <a:lnTo>
                  <a:pt x="126" y="30"/>
                </a:lnTo>
                <a:lnTo>
                  <a:pt x="138" y="40"/>
                </a:lnTo>
                <a:lnTo>
                  <a:pt x="152" y="52"/>
                </a:lnTo>
                <a:lnTo>
                  <a:pt x="166" y="64"/>
                </a:lnTo>
                <a:lnTo>
                  <a:pt x="174" y="70"/>
                </a:lnTo>
                <a:lnTo>
                  <a:pt x="180" y="74"/>
                </a:lnTo>
                <a:lnTo>
                  <a:pt x="186" y="80"/>
                </a:lnTo>
                <a:lnTo>
                  <a:pt x="192" y="84"/>
                </a:lnTo>
                <a:lnTo>
                  <a:pt x="198" y="88"/>
                </a:lnTo>
                <a:lnTo>
                  <a:pt x="204" y="92"/>
                </a:lnTo>
                <a:lnTo>
                  <a:pt x="204" y="92"/>
                </a:lnTo>
                <a:lnTo>
                  <a:pt x="206" y="92"/>
                </a:lnTo>
                <a:lnTo>
                  <a:pt x="210" y="94"/>
                </a:lnTo>
                <a:lnTo>
                  <a:pt x="212" y="94"/>
                </a:lnTo>
                <a:lnTo>
                  <a:pt x="214" y="96"/>
                </a:lnTo>
                <a:lnTo>
                  <a:pt x="216" y="96"/>
                </a:lnTo>
                <a:lnTo>
                  <a:pt x="216" y="98"/>
                </a:lnTo>
                <a:lnTo>
                  <a:pt x="218" y="98"/>
                </a:lnTo>
                <a:lnTo>
                  <a:pt x="218" y="98"/>
                </a:lnTo>
                <a:lnTo>
                  <a:pt x="218" y="100"/>
                </a:lnTo>
                <a:lnTo>
                  <a:pt x="218" y="102"/>
                </a:lnTo>
                <a:lnTo>
                  <a:pt x="218" y="102"/>
                </a:lnTo>
                <a:lnTo>
                  <a:pt x="218" y="106"/>
                </a:lnTo>
                <a:lnTo>
                  <a:pt x="218" y="110"/>
                </a:lnTo>
                <a:lnTo>
                  <a:pt x="218" y="114"/>
                </a:lnTo>
                <a:lnTo>
                  <a:pt x="218" y="116"/>
                </a:lnTo>
                <a:lnTo>
                  <a:pt x="218" y="118"/>
                </a:lnTo>
                <a:lnTo>
                  <a:pt x="220" y="118"/>
                </a:lnTo>
                <a:lnTo>
                  <a:pt x="220" y="120"/>
                </a:lnTo>
                <a:lnTo>
                  <a:pt x="220" y="120"/>
                </a:lnTo>
                <a:lnTo>
                  <a:pt x="220" y="122"/>
                </a:lnTo>
                <a:lnTo>
                  <a:pt x="222" y="122"/>
                </a:lnTo>
                <a:lnTo>
                  <a:pt x="222" y="122"/>
                </a:lnTo>
                <a:lnTo>
                  <a:pt x="224" y="122"/>
                </a:lnTo>
                <a:lnTo>
                  <a:pt x="224" y="122"/>
                </a:lnTo>
                <a:lnTo>
                  <a:pt x="226" y="122"/>
                </a:lnTo>
                <a:lnTo>
                  <a:pt x="228" y="122"/>
                </a:lnTo>
                <a:lnTo>
                  <a:pt x="232" y="120"/>
                </a:lnTo>
                <a:lnTo>
                  <a:pt x="234" y="120"/>
                </a:lnTo>
                <a:lnTo>
                  <a:pt x="236" y="126"/>
                </a:lnTo>
                <a:lnTo>
                  <a:pt x="236" y="132"/>
                </a:lnTo>
                <a:lnTo>
                  <a:pt x="238" y="140"/>
                </a:lnTo>
                <a:lnTo>
                  <a:pt x="238" y="144"/>
                </a:lnTo>
                <a:lnTo>
                  <a:pt x="238" y="148"/>
                </a:lnTo>
                <a:lnTo>
                  <a:pt x="240" y="152"/>
                </a:lnTo>
                <a:lnTo>
                  <a:pt x="240" y="156"/>
                </a:lnTo>
                <a:lnTo>
                  <a:pt x="238" y="160"/>
                </a:lnTo>
                <a:lnTo>
                  <a:pt x="238" y="160"/>
                </a:lnTo>
                <a:lnTo>
                  <a:pt x="238" y="162"/>
                </a:lnTo>
                <a:lnTo>
                  <a:pt x="238" y="164"/>
                </a:lnTo>
                <a:lnTo>
                  <a:pt x="238" y="164"/>
                </a:lnTo>
                <a:lnTo>
                  <a:pt x="236" y="166"/>
                </a:lnTo>
                <a:lnTo>
                  <a:pt x="236" y="166"/>
                </a:lnTo>
                <a:lnTo>
                  <a:pt x="236" y="168"/>
                </a:lnTo>
                <a:lnTo>
                  <a:pt x="236" y="168"/>
                </a:lnTo>
                <a:lnTo>
                  <a:pt x="234" y="168"/>
                </a:lnTo>
                <a:lnTo>
                  <a:pt x="232" y="168"/>
                </a:lnTo>
                <a:lnTo>
                  <a:pt x="232" y="168"/>
                </a:lnTo>
                <a:lnTo>
                  <a:pt x="230" y="168"/>
                </a:lnTo>
                <a:lnTo>
                  <a:pt x="228" y="168"/>
                </a:lnTo>
                <a:lnTo>
                  <a:pt x="226" y="168"/>
                </a:lnTo>
                <a:lnTo>
                  <a:pt x="226" y="168"/>
                </a:lnTo>
                <a:lnTo>
                  <a:pt x="226" y="168"/>
                </a:lnTo>
                <a:lnTo>
                  <a:pt x="226" y="168"/>
                </a:lnTo>
                <a:lnTo>
                  <a:pt x="226" y="168"/>
                </a:lnTo>
                <a:lnTo>
                  <a:pt x="226" y="170"/>
                </a:lnTo>
                <a:lnTo>
                  <a:pt x="226" y="172"/>
                </a:lnTo>
                <a:lnTo>
                  <a:pt x="226" y="172"/>
                </a:lnTo>
                <a:lnTo>
                  <a:pt x="226" y="174"/>
                </a:lnTo>
                <a:lnTo>
                  <a:pt x="226" y="176"/>
                </a:lnTo>
                <a:lnTo>
                  <a:pt x="226" y="176"/>
                </a:lnTo>
                <a:lnTo>
                  <a:pt x="226" y="176"/>
                </a:lnTo>
                <a:lnTo>
                  <a:pt x="226" y="176"/>
                </a:lnTo>
                <a:lnTo>
                  <a:pt x="226" y="178"/>
                </a:lnTo>
                <a:lnTo>
                  <a:pt x="224" y="178"/>
                </a:lnTo>
                <a:lnTo>
                  <a:pt x="224" y="178"/>
                </a:lnTo>
                <a:lnTo>
                  <a:pt x="224" y="180"/>
                </a:lnTo>
                <a:lnTo>
                  <a:pt x="220" y="180"/>
                </a:lnTo>
                <a:lnTo>
                  <a:pt x="218" y="180"/>
                </a:lnTo>
                <a:lnTo>
                  <a:pt x="216" y="180"/>
                </a:lnTo>
                <a:lnTo>
                  <a:pt x="214" y="180"/>
                </a:lnTo>
                <a:lnTo>
                  <a:pt x="208" y="180"/>
                </a:lnTo>
                <a:lnTo>
                  <a:pt x="202" y="180"/>
                </a:lnTo>
                <a:lnTo>
                  <a:pt x="198" y="180"/>
                </a:lnTo>
                <a:lnTo>
                  <a:pt x="194" y="180"/>
                </a:lnTo>
                <a:lnTo>
                  <a:pt x="192" y="182"/>
                </a:lnTo>
                <a:lnTo>
                  <a:pt x="190" y="182"/>
                </a:lnTo>
                <a:lnTo>
                  <a:pt x="188" y="182"/>
                </a:lnTo>
                <a:lnTo>
                  <a:pt x="186" y="182"/>
                </a:lnTo>
                <a:lnTo>
                  <a:pt x="186" y="184"/>
                </a:lnTo>
                <a:lnTo>
                  <a:pt x="182" y="186"/>
                </a:lnTo>
                <a:lnTo>
                  <a:pt x="176" y="190"/>
                </a:lnTo>
                <a:lnTo>
                  <a:pt x="174" y="190"/>
                </a:lnTo>
                <a:lnTo>
                  <a:pt x="170" y="188"/>
                </a:lnTo>
                <a:lnTo>
                  <a:pt x="166" y="188"/>
                </a:lnTo>
                <a:lnTo>
                  <a:pt x="162" y="188"/>
                </a:lnTo>
                <a:lnTo>
                  <a:pt x="158" y="188"/>
                </a:lnTo>
                <a:lnTo>
                  <a:pt x="156" y="188"/>
                </a:lnTo>
                <a:lnTo>
                  <a:pt x="156" y="188"/>
                </a:lnTo>
                <a:lnTo>
                  <a:pt x="154" y="188"/>
                </a:lnTo>
                <a:lnTo>
                  <a:pt x="152" y="188"/>
                </a:lnTo>
                <a:lnTo>
                  <a:pt x="152" y="190"/>
                </a:lnTo>
                <a:lnTo>
                  <a:pt x="150" y="190"/>
                </a:lnTo>
                <a:lnTo>
                  <a:pt x="150" y="192"/>
                </a:lnTo>
                <a:lnTo>
                  <a:pt x="148" y="194"/>
                </a:lnTo>
                <a:lnTo>
                  <a:pt x="146" y="196"/>
                </a:lnTo>
                <a:lnTo>
                  <a:pt x="146" y="198"/>
                </a:lnTo>
                <a:lnTo>
                  <a:pt x="144" y="198"/>
                </a:lnTo>
                <a:lnTo>
                  <a:pt x="142" y="202"/>
                </a:lnTo>
                <a:lnTo>
                  <a:pt x="140" y="204"/>
                </a:lnTo>
                <a:lnTo>
                  <a:pt x="138" y="206"/>
                </a:lnTo>
                <a:lnTo>
                  <a:pt x="138" y="206"/>
                </a:lnTo>
                <a:lnTo>
                  <a:pt x="136" y="206"/>
                </a:lnTo>
                <a:lnTo>
                  <a:pt x="136" y="208"/>
                </a:lnTo>
                <a:lnTo>
                  <a:pt x="134" y="208"/>
                </a:lnTo>
                <a:lnTo>
                  <a:pt x="128" y="210"/>
                </a:lnTo>
                <a:lnTo>
                  <a:pt x="126" y="210"/>
                </a:lnTo>
                <a:lnTo>
                  <a:pt x="122" y="210"/>
                </a:lnTo>
                <a:lnTo>
                  <a:pt x="120" y="212"/>
                </a:lnTo>
                <a:lnTo>
                  <a:pt x="120" y="212"/>
                </a:lnTo>
                <a:lnTo>
                  <a:pt x="118" y="212"/>
                </a:lnTo>
                <a:lnTo>
                  <a:pt x="118" y="214"/>
                </a:lnTo>
                <a:lnTo>
                  <a:pt x="118" y="214"/>
                </a:lnTo>
                <a:lnTo>
                  <a:pt x="116" y="216"/>
                </a:lnTo>
                <a:lnTo>
                  <a:pt x="114" y="220"/>
                </a:lnTo>
                <a:lnTo>
                  <a:pt x="112" y="226"/>
                </a:lnTo>
                <a:lnTo>
                  <a:pt x="112" y="228"/>
                </a:lnTo>
                <a:lnTo>
                  <a:pt x="110" y="232"/>
                </a:lnTo>
                <a:lnTo>
                  <a:pt x="108" y="232"/>
                </a:lnTo>
                <a:lnTo>
                  <a:pt x="108" y="234"/>
                </a:lnTo>
                <a:lnTo>
                  <a:pt x="104" y="238"/>
                </a:lnTo>
                <a:lnTo>
                  <a:pt x="102" y="242"/>
                </a:lnTo>
                <a:lnTo>
                  <a:pt x="100" y="244"/>
                </a:lnTo>
                <a:lnTo>
                  <a:pt x="100" y="246"/>
                </a:lnTo>
                <a:lnTo>
                  <a:pt x="98" y="248"/>
                </a:lnTo>
                <a:lnTo>
                  <a:pt x="98" y="250"/>
                </a:lnTo>
                <a:lnTo>
                  <a:pt x="96" y="256"/>
                </a:lnTo>
                <a:lnTo>
                  <a:pt x="96" y="262"/>
                </a:lnTo>
                <a:lnTo>
                  <a:pt x="94" y="266"/>
                </a:lnTo>
                <a:lnTo>
                  <a:pt x="78" y="268"/>
                </a:lnTo>
                <a:lnTo>
                  <a:pt x="64" y="270"/>
                </a:lnTo>
                <a:lnTo>
                  <a:pt x="64" y="266"/>
                </a:lnTo>
                <a:lnTo>
                  <a:pt x="64" y="260"/>
                </a:lnTo>
                <a:lnTo>
                  <a:pt x="64" y="258"/>
                </a:lnTo>
                <a:lnTo>
                  <a:pt x="62" y="254"/>
                </a:lnTo>
                <a:lnTo>
                  <a:pt x="62" y="252"/>
                </a:lnTo>
                <a:lnTo>
                  <a:pt x="62" y="250"/>
                </a:lnTo>
                <a:lnTo>
                  <a:pt x="60" y="250"/>
                </a:lnTo>
                <a:lnTo>
                  <a:pt x="60" y="248"/>
                </a:lnTo>
                <a:lnTo>
                  <a:pt x="58" y="246"/>
                </a:lnTo>
                <a:lnTo>
                  <a:pt x="58" y="244"/>
                </a:lnTo>
                <a:lnTo>
                  <a:pt x="56" y="242"/>
                </a:lnTo>
                <a:lnTo>
                  <a:pt x="54" y="242"/>
                </a:lnTo>
                <a:lnTo>
                  <a:pt x="52" y="240"/>
                </a:lnTo>
                <a:lnTo>
                  <a:pt x="50" y="238"/>
                </a:lnTo>
                <a:lnTo>
                  <a:pt x="50" y="238"/>
                </a:lnTo>
                <a:lnTo>
                  <a:pt x="48" y="238"/>
                </a:lnTo>
                <a:lnTo>
                  <a:pt x="46" y="236"/>
                </a:lnTo>
                <a:lnTo>
                  <a:pt x="44" y="236"/>
                </a:lnTo>
                <a:lnTo>
                  <a:pt x="42" y="236"/>
                </a:lnTo>
                <a:lnTo>
                  <a:pt x="36" y="234"/>
                </a:lnTo>
                <a:lnTo>
                  <a:pt x="34" y="234"/>
                </a:lnTo>
                <a:lnTo>
                  <a:pt x="24" y="232"/>
                </a:lnTo>
                <a:lnTo>
                  <a:pt x="18" y="230"/>
                </a:lnTo>
                <a:lnTo>
                  <a:pt x="18" y="228"/>
                </a:lnTo>
                <a:lnTo>
                  <a:pt x="16" y="224"/>
                </a:lnTo>
                <a:lnTo>
                  <a:pt x="14" y="220"/>
                </a:lnTo>
                <a:lnTo>
                  <a:pt x="14" y="218"/>
                </a:lnTo>
                <a:lnTo>
                  <a:pt x="12" y="216"/>
                </a:lnTo>
                <a:lnTo>
                  <a:pt x="10" y="214"/>
                </a:lnTo>
                <a:lnTo>
                  <a:pt x="10" y="212"/>
                </a:lnTo>
                <a:lnTo>
                  <a:pt x="8" y="212"/>
                </a:lnTo>
                <a:lnTo>
                  <a:pt x="6" y="210"/>
                </a:lnTo>
                <a:lnTo>
                  <a:pt x="4" y="208"/>
                </a:lnTo>
                <a:lnTo>
                  <a:pt x="2" y="208"/>
                </a:lnTo>
                <a:lnTo>
                  <a:pt x="2" y="208"/>
                </a:lnTo>
                <a:lnTo>
                  <a:pt x="2" y="206"/>
                </a:lnTo>
                <a:lnTo>
                  <a:pt x="0" y="204"/>
                </a:lnTo>
                <a:lnTo>
                  <a:pt x="0" y="202"/>
                </a:lnTo>
                <a:lnTo>
                  <a:pt x="0" y="200"/>
                </a:lnTo>
                <a:lnTo>
                  <a:pt x="0" y="196"/>
                </a:lnTo>
                <a:lnTo>
                  <a:pt x="0" y="19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89" name="Freeform 372"/>
          <p:cNvSpPr>
            <a:spLocks/>
          </p:cNvSpPr>
          <p:nvPr/>
        </p:nvSpPr>
        <p:spPr bwMode="auto">
          <a:xfrm>
            <a:off x="3933189" y="4369079"/>
            <a:ext cx="79675" cy="86604"/>
          </a:xfrm>
          <a:custGeom>
            <a:avLst/>
            <a:gdLst>
              <a:gd name="T0" fmla="*/ 46 w 46"/>
              <a:gd name="T1" fmla="*/ 24 h 50"/>
              <a:gd name="T2" fmla="*/ 46 w 46"/>
              <a:gd name="T3" fmla="*/ 18 h 50"/>
              <a:gd name="T4" fmla="*/ 44 w 46"/>
              <a:gd name="T5" fmla="*/ 12 h 50"/>
              <a:gd name="T6" fmla="*/ 44 w 46"/>
              <a:gd name="T7" fmla="*/ 8 h 50"/>
              <a:gd name="T8" fmla="*/ 42 w 46"/>
              <a:gd name="T9" fmla="*/ 6 h 50"/>
              <a:gd name="T10" fmla="*/ 38 w 46"/>
              <a:gd name="T11" fmla="*/ 4 h 50"/>
              <a:gd name="T12" fmla="*/ 34 w 46"/>
              <a:gd name="T13" fmla="*/ 2 h 50"/>
              <a:gd name="T14" fmla="*/ 28 w 46"/>
              <a:gd name="T15" fmla="*/ 0 h 50"/>
              <a:gd name="T16" fmla="*/ 26 w 46"/>
              <a:gd name="T17" fmla="*/ 0 h 50"/>
              <a:gd name="T18" fmla="*/ 26 w 46"/>
              <a:gd name="T19" fmla="*/ 0 h 50"/>
              <a:gd name="T20" fmla="*/ 22 w 46"/>
              <a:gd name="T21" fmla="*/ 0 h 50"/>
              <a:gd name="T22" fmla="*/ 18 w 46"/>
              <a:gd name="T23" fmla="*/ 4 h 50"/>
              <a:gd name="T24" fmla="*/ 14 w 46"/>
              <a:gd name="T25" fmla="*/ 6 h 50"/>
              <a:gd name="T26" fmla="*/ 10 w 46"/>
              <a:gd name="T27" fmla="*/ 6 h 50"/>
              <a:gd name="T28" fmla="*/ 0 w 46"/>
              <a:gd name="T29" fmla="*/ 10 h 50"/>
              <a:gd name="T30" fmla="*/ 0 w 46"/>
              <a:gd name="T31" fmla="*/ 16 h 50"/>
              <a:gd name="T32" fmla="*/ 2 w 46"/>
              <a:gd name="T33" fmla="*/ 20 h 50"/>
              <a:gd name="T34" fmla="*/ 2 w 46"/>
              <a:gd name="T35" fmla="*/ 22 h 50"/>
              <a:gd name="T36" fmla="*/ 4 w 46"/>
              <a:gd name="T37" fmla="*/ 24 h 50"/>
              <a:gd name="T38" fmla="*/ 6 w 46"/>
              <a:gd name="T39" fmla="*/ 24 h 50"/>
              <a:gd name="T40" fmla="*/ 8 w 46"/>
              <a:gd name="T41" fmla="*/ 24 h 50"/>
              <a:gd name="T42" fmla="*/ 12 w 46"/>
              <a:gd name="T43" fmla="*/ 26 h 50"/>
              <a:gd name="T44" fmla="*/ 12 w 46"/>
              <a:gd name="T45" fmla="*/ 26 h 50"/>
              <a:gd name="T46" fmla="*/ 14 w 46"/>
              <a:gd name="T47" fmla="*/ 28 h 50"/>
              <a:gd name="T48" fmla="*/ 14 w 46"/>
              <a:gd name="T49" fmla="*/ 30 h 50"/>
              <a:gd name="T50" fmla="*/ 14 w 46"/>
              <a:gd name="T51" fmla="*/ 34 h 50"/>
              <a:gd name="T52" fmla="*/ 14 w 46"/>
              <a:gd name="T53" fmla="*/ 36 h 50"/>
              <a:gd name="T54" fmla="*/ 16 w 46"/>
              <a:gd name="T55" fmla="*/ 38 h 50"/>
              <a:gd name="T56" fmla="*/ 16 w 46"/>
              <a:gd name="T57" fmla="*/ 40 h 50"/>
              <a:gd name="T58" fmla="*/ 18 w 46"/>
              <a:gd name="T59" fmla="*/ 40 h 50"/>
              <a:gd name="T60" fmla="*/ 22 w 46"/>
              <a:gd name="T61" fmla="*/ 42 h 50"/>
              <a:gd name="T62" fmla="*/ 26 w 46"/>
              <a:gd name="T63" fmla="*/ 42 h 50"/>
              <a:gd name="T64" fmla="*/ 28 w 46"/>
              <a:gd name="T65" fmla="*/ 42 h 50"/>
              <a:gd name="T66" fmla="*/ 30 w 46"/>
              <a:gd name="T67" fmla="*/ 44 h 50"/>
              <a:gd name="T68" fmla="*/ 32 w 46"/>
              <a:gd name="T69" fmla="*/ 48 h 50"/>
              <a:gd name="T70" fmla="*/ 34 w 46"/>
              <a:gd name="T7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50">
                <a:moveTo>
                  <a:pt x="46" y="24"/>
                </a:moveTo>
                <a:lnTo>
                  <a:pt x="46" y="24"/>
                </a:lnTo>
                <a:lnTo>
                  <a:pt x="46" y="22"/>
                </a:lnTo>
                <a:lnTo>
                  <a:pt x="46" y="18"/>
                </a:lnTo>
                <a:lnTo>
                  <a:pt x="46" y="14"/>
                </a:lnTo>
                <a:lnTo>
                  <a:pt x="44" y="12"/>
                </a:lnTo>
                <a:lnTo>
                  <a:pt x="44" y="10"/>
                </a:lnTo>
                <a:lnTo>
                  <a:pt x="44" y="8"/>
                </a:lnTo>
                <a:lnTo>
                  <a:pt x="44" y="8"/>
                </a:lnTo>
                <a:lnTo>
                  <a:pt x="42" y="6"/>
                </a:lnTo>
                <a:lnTo>
                  <a:pt x="40" y="6"/>
                </a:lnTo>
                <a:lnTo>
                  <a:pt x="38" y="4"/>
                </a:lnTo>
                <a:lnTo>
                  <a:pt x="36" y="2"/>
                </a:lnTo>
                <a:lnTo>
                  <a:pt x="34" y="2"/>
                </a:lnTo>
                <a:lnTo>
                  <a:pt x="30" y="0"/>
                </a:lnTo>
                <a:lnTo>
                  <a:pt x="28" y="0"/>
                </a:lnTo>
                <a:lnTo>
                  <a:pt x="28" y="0"/>
                </a:lnTo>
                <a:lnTo>
                  <a:pt x="26" y="0"/>
                </a:lnTo>
                <a:lnTo>
                  <a:pt x="26" y="0"/>
                </a:lnTo>
                <a:lnTo>
                  <a:pt x="26" y="0"/>
                </a:lnTo>
                <a:lnTo>
                  <a:pt x="24" y="0"/>
                </a:lnTo>
                <a:lnTo>
                  <a:pt x="22" y="0"/>
                </a:lnTo>
                <a:lnTo>
                  <a:pt x="20" y="2"/>
                </a:lnTo>
                <a:lnTo>
                  <a:pt x="18" y="4"/>
                </a:lnTo>
                <a:lnTo>
                  <a:pt x="16" y="4"/>
                </a:lnTo>
                <a:lnTo>
                  <a:pt x="14" y="6"/>
                </a:lnTo>
                <a:lnTo>
                  <a:pt x="12" y="6"/>
                </a:lnTo>
                <a:lnTo>
                  <a:pt x="10" y="6"/>
                </a:lnTo>
                <a:lnTo>
                  <a:pt x="6" y="8"/>
                </a:lnTo>
                <a:lnTo>
                  <a:pt x="0" y="10"/>
                </a:lnTo>
                <a:lnTo>
                  <a:pt x="0" y="12"/>
                </a:lnTo>
                <a:lnTo>
                  <a:pt x="0" y="16"/>
                </a:lnTo>
                <a:lnTo>
                  <a:pt x="0" y="18"/>
                </a:lnTo>
                <a:lnTo>
                  <a:pt x="2" y="20"/>
                </a:lnTo>
                <a:lnTo>
                  <a:pt x="2" y="22"/>
                </a:lnTo>
                <a:lnTo>
                  <a:pt x="2" y="22"/>
                </a:lnTo>
                <a:lnTo>
                  <a:pt x="4" y="22"/>
                </a:lnTo>
                <a:lnTo>
                  <a:pt x="4" y="24"/>
                </a:lnTo>
                <a:lnTo>
                  <a:pt x="4" y="24"/>
                </a:lnTo>
                <a:lnTo>
                  <a:pt x="6" y="24"/>
                </a:lnTo>
                <a:lnTo>
                  <a:pt x="6" y="24"/>
                </a:lnTo>
                <a:lnTo>
                  <a:pt x="8" y="24"/>
                </a:lnTo>
                <a:lnTo>
                  <a:pt x="10" y="26"/>
                </a:lnTo>
                <a:lnTo>
                  <a:pt x="12" y="26"/>
                </a:lnTo>
                <a:lnTo>
                  <a:pt x="12" y="26"/>
                </a:lnTo>
                <a:lnTo>
                  <a:pt x="12" y="26"/>
                </a:lnTo>
                <a:lnTo>
                  <a:pt x="14" y="26"/>
                </a:lnTo>
                <a:lnTo>
                  <a:pt x="14" y="28"/>
                </a:lnTo>
                <a:lnTo>
                  <a:pt x="14" y="28"/>
                </a:lnTo>
                <a:lnTo>
                  <a:pt x="14" y="30"/>
                </a:lnTo>
                <a:lnTo>
                  <a:pt x="14" y="32"/>
                </a:lnTo>
                <a:lnTo>
                  <a:pt x="14" y="34"/>
                </a:lnTo>
                <a:lnTo>
                  <a:pt x="14" y="34"/>
                </a:lnTo>
                <a:lnTo>
                  <a:pt x="14" y="36"/>
                </a:lnTo>
                <a:lnTo>
                  <a:pt x="16" y="38"/>
                </a:lnTo>
                <a:lnTo>
                  <a:pt x="16" y="38"/>
                </a:lnTo>
                <a:lnTo>
                  <a:pt x="16" y="40"/>
                </a:lnTo>
                <a:lnTo>
                  <a:pt x="16" y="40"/>
                </a:lnTo>
                <a:lnTo>
                  <a:pt x="16" y="40"/>
                </a:lnTo>
                <a:lnTo>
                  <a:pt x="18" y="40"/>
                </a:lnTo>
                <a:lnTo>
                  <a:pt x="20" y="40"/>
                </a:lnTo>
                <a:lnTo>
                  <a:pt x="22" y="42"/>
                </a:lnTo>
                <a:lnTo>
                  <a:pt x="24" y="42"/>
                </a:lnTo>
                <a:lnTo>
                  <a:pt x="26" y="42"/>
                </a:lnTo>
                <a:lnTo>
                  <a:pt x="28" y="42"/>
                </a:lnTo>
                <a:lnTo>
                  <a:pt x="28" y="42"/>
                </a:lnTo>
                <a:lnTo>
                  <a:pt x="30" y="42"/>
                </a:lnTo>
                <a:lnTo>
                  <a:pt x="30" y="44"/>
                </a:lnTo>
                <a:lnTo>
                  <a:pt x="30" y="44"/>
                </a:lnTo>
                <a:lnTo>
                  <a:pt x="32" y="48"/>
                </a:lnTo>
                <a:lnTo>
                  <a:pt x="32" y="50"/>
                </a:lnTo>
                <a:lnTo>
                  <a:pt x="34" y="50"/>
                </a:lnTo>
                <a:lnTo>
                  <a:pt x="46" y="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0" name="Freeform 373"/>
          <p:cNvSpPr>
            <a:spLocks/>
          </p:cNvSpPr>
          <p:nvPr/>
        </p:nvSpPr>
        <p:spPr bwMode="auto">
          <a:xfrm>
            <a:off x="3933189" y="4369079"/>
            <a:ext cx="79675" cy="86604"/>
          </a:xfrm>
          <a:custGeom>
            <a:avLst/>
            <a:gdLst>
              <a:gd name="T0" fmla="*/ 46 w 46"/>
              <a:gd name="T1" fmla="*/ 24 h 50"/>
              <a:gd name="T2" fmla="*/ 46 w 46"/>
              <a:gd name="T3" fmla="*/ 18 h 50"/>
              <a:gd name="T4" fmla="*/ 44 w 46"/>
              <a:gd name="T5" fmla="*/ 12 h 50"/>
              <a:gd name="T6" fmla="*/ 44 w 46"/>
              <a:gd name="T7" fmla="*/ 8 h 50"/>
              <a:gd name="T8" fmla="*/ 42 w 46"/>
              <a:gd name="T9" fmla="*/ 6 h 50"/>
              <a:gd name="T10" fmla="*/ 38 w 46"/>
              <a:gd name="T11" fmla="*/ 4 h 50"/>
              <a:gd name="T12" fmla="*/ 34 w 46"/>
              <a:gd name="T13" fmla="*/ 2 h 50"/>
              <a:gd name="T14" fmla="*/ 28 w 46"/>
              <a:gd name="T15" fmla="*/ 0 h 50"/>
              <a:gd name="T16" fmla="*/ 26 w 46"/>
              <a:gd name="T17" fmla="*/ 0 h 50"/>
              <a:gd name="T18" fmla="*/ 26 w 46"/>
              <a:gd name="T19" fmla="*/ 0 h 50"/>
              <a:gd name="T20" fmla="*/ 22 w 46"/>
              <a:gd name="T21" fmla="*/ 0 h 50"/>
              <a:gd name="T22" fmla="*/ 18 w 46"/>
              <a:gd name="T23" fmla="*/ 4 h 50"/>
              <a:gd name="T24" fmla="*/ 14 w 46"/>
              <a:gd name="T25" fmla="*/ 6 h 50"/>
              <a:gd name="T26" fmla="*/ 10 w 46"/>
              <a:gd name="T27" fmla="*/ 6 h 50"/>
              <a:gd name="T28" fmla="*/ 0 w 46"/>
              <a:gd name="T29" fmla="*/ 10 h 50"/>
              <a:gd name="T30" fmla="*/ 0 w 46"/>
              <a:gd name="T31" fmla="*/ 16 h 50"/>
              <a:gd name="T32" fmla="*/ 2 w 46"/>
              <a:gd name="T33" fmla="*/ 20 h 50"/>
              <a:gd name="T34" fmla="*/ 2 w 46"/>
              <a:gd name="T35" fmla="*/ 22 h 50"/>
              <a:gd name="T36" fmla="*/ 4 w 46"/>
              <a:gd name="T37" fmla="*/ 24 h 50"/>
              <a:gd name="T38" fmla="*/ 6 w 46"/>
              <a:gd name="T39" fmla="*/ 24 h 50"/>
              <a:gd name="T40" fmla="*/ 8 w 46"/>
              <a:gd name="T41" fmla="*/ 24 h 50"/>
              <a:gd name="T42" fmla="*/ 12 w 46"/>
              <a:gd name="T43" fmla="*/ 26 h 50"/>
              <a:gd name="T44" fmla="*/ 12 w 46"/>
              <a:gd name="T45" fmla="*/ 26 h 50"/>
              <a:gd name="T46" fmla="*/ 14 w 46"/>
              <a:gd name="T47" fmla="*/ 28 h 50"/>
              <a:gd name="T48" fmla="*/ 14 w 46"/>
              <a:gd name="T49" fmla="*/ 30 h 50"/>
              <a:gd name="T50" fmla="*/ 14 w 46"/>
              <a:gd name="T51" fmla="*/ 34 h 50"/>
              <a:gd name="T52" fmla="*/ 14 w 46"/>
              <a:gd name="T53" fmla="*/ 36 h 50"/>
              <a:gd name="T54" fmla="*/ 16 w 46"/>
              <a:gd name="T55" fmla="*/ 38 h 50"/>
              <a:gd name="T56" fmla="*/ 16 w 46"/>
              <a:gd name="T57" fmla="*/ 40 h 50"/>
              <a:gd name="T58" fmla="*/ 18 w 46"/>
              <a:gd name="T59" fmla="*/ 40 h 50"/>
              <a:gd name="T60" fmla="*/ 22 w 46"/>
              <a:gd name="T61" fmla="*/ 42 h 50"/>
              <a:gd name="T62" fmla="*/ 26 w 46"/>
              <a:gd name="T63" fmla="*/ 42 h 50"/>
              <a:gd name="T64" fmla="*/ 28 w 46"/>
              <a:gd name="T65" fmla="*/ 42 h 50"/>
              <a:gd name="T66" fmla="*/ 30 w 46"/>
              <a:gd name="T67" fmla="*/ 44 h 50"/>
              <a:gd name="T68" fmla="*/ 32 w 46"/>
              <a:gd name="T69" fmla="*/ 48 h 50"/>
              <a:gd name="T70" fmla="*/ 34 w 46"/>
              <a:gd name="T7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50">
                <a:moveTo>
                  <a:pt x="46" y="24"/>
                </a:moveTo>
                <a:lnTo>
                  <a:pt x="46" y="24"/>
                </a:lnTo>
                <a:lnTo>
                  <a:pt x="46" y="22"/>
                </a:lnTo>
                <a:lnTo>
                  <a:pt x="46" y="18"/>
                </a:lnTo>
                <a:lnTo>
                  <a:pt x="46" y="14"/>
                </a:lnTo>
                <a:lnTo>
                  <a:pt x="44" y="12"/>
                </a:lnTo>
                <a:lnTo>
                  <a:pt x="44" y="10"/>
                </a:lnTo>
                <a:lnTo>
                  <a:pt x="44" y="8"/>
                </a:lnTo>
                <a:lnTo>
                  <a:pt x="44" y="8"/>
                </a:lnTo>
                <a:lnTo>
                  <a:pt x="42" y="6"/>
                </a:lnTo>
                <a:lnTo>
                  <a:pt x="40" y="6"/>
                </a:lnTo>
                <a:lnTo>
                  <a:pt x="38" y="4"/>
                </a:lnTo>
                <a:lnTo>
                  <a:pt x="36" y="2"/>
                </a:lnTo>
                <a:lnTo>
                  <a:pt x="34" y="2"/>
                </a:lnTo>
                <a:lnTo>
                  <a:pt x="30" y="0"/>
                </a:lnTo>
                <a:lnTo>
                  <a:pt x="28" y="0"/>
                </a:lnTo>
                <a:lnTo>
                  <a:pt x="28" y="0"/>
                </a:lnTo>
                <a:lnTo>
                  <a:pt x="26" y="0"/>
                </a:lnTo>
                <a:lnTo>
                  <a:pt x="26" y="0"/>
                </a:lnTo>
                <a:lnTo>
                  <a:pt x="26" y="0"/>
                </a:lnTo>
                <a:lnTo>
                  <a:pt x="24" y="0"/>
                </a:lnTo>
                <a:lnTo>
                  <a:pt x="22" y="0"/>
                </a:lnTo>
                <a:lnTo>
                  <a:pt x="20" y="2"/>
                </a:lnTo>
                <a:lnTo>
                  <a:pt x="18" y="4"/>
                </a:lnTo>
                <a:lnTo>
                  <a:pt x="16" y="4"/>
                </a:lnTo>
                <a:lnTo>
                  <a:pt x="14" y="6"/>
                </a:lnTo>
                <a:lnTo>
                  <a:pt x="12" y="6"/>
                </a:lnTo>
                <a:lnTo>
                  <a:pt x="10" y="6"/>
                </a:lnTo>
                <a:lnTo>
                  <a:pt x="6" y="8"/>
                </a:lnTo>
                <a:lnTo>
                  <a:pt x="0" y="10"/>
                </a:lnTo>
                <a:lnTo>
                  <a:pt x="0" y="12"/>
                </a:lnTo>
                <a:lnTo>
                  <a:pt x="0" y="16"/>
                </a:lnTo>
                <a:lnTo>
                  <a:pt x="0" y="18"/>
                </a:lnTo>
                <a:lnTo>
                  <a:pt x="2" y="20"/>
                </a:lnTo>
                <a:lnTo>
                  <a:pt x="2" y="22"/>
                </a:lnTo>
                <a:lnTo>
                  <a:pt x="2" y="22"/>
                </a:lnTo>
                <a:lnTo>
                  <a:pt x="4" y="22"/>
                </a:lnTo>
                <a:lnTo>
                  <a:pt x="4" y="24"/>
                </a:lnTo>
                <a:lnTo>
                  <a:pt x="4" y="24"/>
                </a:lnTo>
                <a:lnTo>
                  <a:pt x="6" y="24"/>
                </a:lnTo>
                <a:lnTo>
                  <a:pt x="6" y="24"/>
                </a:lnTo>
                <a:lnTo>
                  <a:pt x="8" y="24"/>
                </a:lnTo>
                <a:lnTo>
                  <a:pt x="10" y="26"/>
                </a:lnTo>
                <a:lnTo>
                  <a:pt x="12" y="26"/>
                </a:lnTo>
                <a:lnTo>
                  <a:pt x="12" y="26"/>
                </a:lnTo>
                <a:lnTo>
                  <a:pt x="12" y="26"/>
                </a:lnTo>
                <a:lnTo>
                  <a:pt x="14" y="26"/>
                </a:lnTo>
                <a:lnTo>
                  <a:pt x="14" y="28"/>
                </a:lnTo>
                <a:lnTo>
                  <a:pt x="14" y="28"/>
                </a:lnTo>
                <a:lnTo>
                  <a:pt x="14" y="30"/>
                </a:lnTo>
                <a:lnTo>
                  <a:pt x="14" y="32"/>
                </a:lnTo>
                <a:lnTo>
                  <a:pt x="14" y="34"/>
                </a:lnTo>
                <a:lnTo>
                  <a:pt x="14" y="34"/>
                </a:lnTo>
                <a:lnTo>
                  <a:pt x="14" y="36"/>
                </a:lnTo>
                <a:lnTo>
                  <a:pt x="16" y="38"/>
                </a:lnTo>
                <a:lnTo>
                  <a:pt x="16" y="38"/>
                </a:lnTo>
                <a:lnTo>
                  <a:pt x="16" y="40"/>
                </a:lnTo>
                <a:lnTo>
                  <a:pt x="16" y="40"/>
                </a:lnTo>
                <a:lnTo>
                  <a:pt x="16" y="40"/>
                </a:lnTo>
                <a:lnTo>
                  <a:pt x="18" y="40"/>
                </a:lnTo>
                <a:lnTo>
                  <a:pt x="20" y="40"/>
                </a:lnTo>
                <a:lnTo>
                  <a:pt x="22" y="42"/>
                </a:lnTo>
                <a:lnTo>
                  <a:pt x="24" y="42"/>
                </a:lnTo>
                <a:lnTo>
                  <a:pt x="26" y="42"/>
                </a:lnTo>
                <a:lnTo>
                  <a:pt x="28" y="42"/>
                </a:lnTo>
                <a:lnTo>
                  <a:pt x="28" y="42"/>
                </a:lnTo>
                <a:lnTo>
                  <a:pt x="30" y="42"/>
                </a:lnTo>
                <a:lnTo>
                  <a:pt x="30" y="44"/>
                </a:lnTo>
                <a:lnTo>
                  <a:pt x="30" y="44"/>
                </a:lnTo>
                <a:lnTo>
                  <a:pt x="32" y="48"/>
                </a:lnTo>
                <a:lnTo>
                  <a:pt x="32" y="50"/>
                </a:lnTo>
                <a:lnTo>
                  <a:pt x="34" y="50"/>
                </a:lnTo>
                <a:lnTo>
                  <a:pt x="46" y="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1" name="Freeform 374"/>
          <p:cNvSpPr>
            <a:spLocks/>
          </p:cNvSpPr>
          <p:nvPr/>
        </p:nvSpPr>
        <p:spPr bwMode="auto">
          <a:xfrm>
            <a:off x="4328102" y="4251298"/>
            <a:ext cx="273668" cy="273668"/>
          </a:xfrm>
          <a:custGeom>
            <a:avLst/>
            <a:gdLst>
              <a:gd name="T0" fmla="*/ 130 w 158"/>
              <a:gd name="T1" fmla="*/ 98 h 158"/>
              <a:gd name="T2" fmla="*/ 136 w 158"/>
              <a:gd name="T3" fmla="*/ 86 h 158"/>
              <a:gd name="T4" fmla="*/ 140 w 158"/>
              <a:gd name="T5" fmla="*/ 68 h 158"/>
              <a:gd name="T6" fmla="*/ 144 w 158"/>
              <a:gd name="T7" fmla="*/ 56 h 158"/>
              <a:gd name="T8" fmla="*/ 148 w 158"/>
              <a:gd name="T9" fmla="*/ 50 h 158"/>
              <a:gd name="T10" fmla="*/ 156 w 158"/>
              <a:gd name="T11" fmla="*/ 44 h 158"/>
              <a:gd name="T12" fmla="*/ 158 w 158"/>
              <a:gd name="T13" fmla="*/ 40 h 158"/>
              <a:gd name="T14" fmla="*/ 158 w 158"/>
              <a:gd name="T15" fmla="*/ 26 h 158"/>
              <a:gd name="T16" fmla="*/ 156 w 158"/>
              <a:gd name="T17" fmla="*/ 0 h 158"/>
              <a:gd name="T18" fmla="*/ 144 w 158"/>
              <a:gd name="T19" fmla="*/ 6 h 158"/>
              <a:gd name="T20" fmla="*/ 140 w 158"/>
              <a:gd name="T21" fmla="*/ 12 h 158"/>
              <a:gd name="T22" fmla="*/ 138 w 158"/>
              <a:gd name="T23" fmla="*/ 14 h 158"/>
              <a:gd name="T24" fmla="*/ 136 w 158"/>
              <a:gd name="T25" fmla="*/ 12 h 158"/>
              <a:gd name="T26" fmla="*/ 132 w 158"/>
              <a:gd name="T27" fmla="*/ 6 h 158"/>
              <a:gd name="T28" fmla="*/ 126 w 158"/>
              <a:gd name="T29" fmla="*/ 4 h 158"/>
              <a:gd name="T30" fmla="*/ 116 w 158"/>
              <a:gd name="T31" fmla="*/ 4 h 158"/>
              <a:gd name="T32" fmla="*/ 112 w 158"/>
              <a:gd name="T33" fmla="*/ 6 h 158"/>
              <a:gd name="T34" fmla="*/ 110 w 158"/>
              <a:gd name="T35" fmla="*/ 8 h 158"/>
              <a:gd name="T36" fmla="*/ 110 w 158"/>
              <a:gd name="T37" fmla="*/ 12 h 158"/>
              <a:gd name="T38" fmla="*/ 108 w 158"/>
              <a:gd name="T39" fmla="*/ 14 h 158"/>
              <a:gd name="T40" fmla="*/ 102 w 158"/>
              <a:gd name="T41" fmla="*/ 14 h 158"/>
              <a:gd name="T42" fmla="*/ 96 w 158"/>
              <a:gd name="T43" fmla="*/ 12 h 158"/>
              <a:gd name="T44" fmla="*/ 92 w 158"/>
              <a:gd name="T45" fmla="*/ 6 h 158"/>
              <a:gd name="T46" fmla="*/ 86 w 158"/>
              <a:gd name="T47" fmla="*/ 4 h 158"/>
              <a:gd name="T48" fmla="*/ 78 w 158"/>
              <a:gd name="T49" fmla="*/ 6 h 158"/>
              <a:gd name="T50" fmla="*/ 66 w 158"/>
              <a:gd name="T51" fmla="*/ 6 h 158"/>
              <a:gd name="T52" fmla="*/ 62 w 158"/>
              <a:gd name="T53" fmla="*/ 6 h 158"/>
              <a:gd name="T54" fmla="*/ 60 w 158"/>
              <a:gd name="T55" fmla="*/ 10 h 158"/>
              <a:gd name="T56" fmla="*/ 60 w 158"/>
              <a:gd name="T57" fmla="*/ 14 h 158"/>
              <a:gd name="T58" fmla="*/ 58 w 158"/>
              <a:gd name="T59" fmla="*/ 12 h 158"/>
              <a:gd name="T60" fmla="*/ 54 w 158"/>
              <a:gd name="T61" fmla="*/ 6 h 158"/>
              <a:gd name="T62" fmla="*/ 52 w 158"/>
              <a:gd name="T63" fmla="*/ 2 h 158"/>
              <a:gd name="T64" fmla="*/ 44 w 158"/>
              <a:gd name="T65" fmla="*/ 2 h 158"/>
              <a:gd name="T66" fmla="*/ 32 w 158"/>
              <a:gd name="T67" fmla="*/ 4 h 158"/>
              <a:gd name="T68" fmla="*/ 28 w 158"/>
              <a:gd name="T69" fmla="*/ 6 h 158"/>
              <a:gd name="T70" fmla="*/ 24 w 158"/>
              <a:gd name="T71" fmla="*/ 14 h 158"/>
              <a:gd name="T72" fmla="*/ 20 w 158"/>
              <a:gd name="T73" fmla="*/ 20 h 158"/>
              <a:gd name="T74" fmla="*/ 18 w 158"/>
              <a:gd name="T75" fmla="*/ 24 h 158"/>
              <a:gd name="T76" fmla="*/ 14 w 158"/>
              <a:gd name="T77" fmla="*/ 26 h 158"/>
              <a:gd name="T78" fmla="*/ 16 w 158"/>
              <a:gd name="T79" fmla="*/ 42 h 158"/>
              <a:gd name="T80" fmla="*/ 14 w 158"/>
              <a:gd name="T81" fmla="*/ 60 h 158"/>
              <a:gd name="T82" fmla="*/ 8 w 158"/>
              <a:gd name="T83" fmla="*/ 76 h 158"/>
              <a:gd name="T84" fmla="*/ 2 w 158"/>
              <a:gd name="T85" fmla="*/ 82 h 158"/>
              <a:gd name="T86" fmla="*/ 0 w 158"/>
              <a:gd name="T87" fmla="*/ 86 h 158"/>
              <a:gd name="T88" fmla="*/ 0 w 158"/>
              <a:gd name="T89" fmla="*/ 96 h 158"/>
              <a:gd name="T90" fmla="*/ 2 w 158"/>
              <a:gd name="T91" fmla="*/ 116 h 158"/>
              <a:gd name="T92" fmla="*/ 14 w 158"/>
              <a:gd name="T93" fmla="*/ 122 h 158"/>
              <a:gd name="T94" fmla="*/ 22 w 158"/>
              <a:gd name="T95" fmla="*/ 120 h 158"/>
              <a:gd name="T96" fmla="*/ 28 w 158"/>
              <a:gd name="T97" fmla="*/ 120 h 158"/>
              <a:gd name="T98" fmla="*/ 30 w 158"/>
              <a:gd name="T99" fmla="*/ 122 h 158"/>
              <a:gd name="T100" fmla="*/ 38 w 158"/>
              <a:gd name="T101" fmla="*/ 132 h 158"/>
              <a:gd name="T102" fmla="*/ 40 w 158"/>
              <a:gd name="T103" fmla="*/ 136 h 158"/>
              <a:gd name="T104" fmla="*/ 40 w 158"/>
              <a:gd name="T105" fmla="*/ 144 h 158"/>
              <a:gd name="T106" fmla="*/ 40 w 158"/>
              <a:gd name="T107" fmla="*/ 150 h 158"/>
              <a:gd name="T108" fmla="*/ 44 w 158"/>
              <a:gd name="T109" fmla="*/ 154 h 158"/>
              <a:gd name="T110" fmla="*/ 50 w 158"/>
              <a:gd name="T111" fmla="*/ 158 h 158"/>
              <a:gd name="T112" fmla="*/ 58 w 158"/>
              <a:gd name="T113" fmla="*/ 158 h 158"/>
              <a:gd name="T114" fmla="*/ 76 w 158"/>
              <a:gd name="T115" fmla="*/ 150 h 158"/>
              <a:gd name="T116" fmla="*/ 92 w 158"/>
              <a:gd name="T117" fmla="*/ 136 h 158"/>
              <a:gd name="T118" fmla="*/ 100 w 158"/>
              <a:gd name="T119" fmla="*/ 124 h 158"/>
              <a:gd name="T120" fmla="*/ 110 w 158"/>
              <a:gd name="T121" fmla="*/ 114 h 158"/>
              <a:gd name="T122" fmla="*/ 124 w 158"/>
              <a:gd name="T123"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58">
                <a:moveTo>
                  <a:pt x="126" y="102"/>
                </a:moveTo>
                <a:lnTo>
                  <a:pt x="126" y="102"/>
                </a:lnTo>
                <a:lnTo>
                  <a:pt x="128" y="100"/>
                </a:lnTo>
                <a:lnTo>
                  <a:pt x="130" y="98"/>
                </a:lnTo>
                <a:lnTo>
                  <a:pt x="130" y="96"/>
                </a:lnTo>
                <a:lnTo>
                  <a:pt x="132" y="94"/>
                </a:lnTo>
                <a:lnTo>
                  <a:pt x="134" y="90"/>
                </a:lnTo>
                <a:lnTo>
                  <a:pt x="136" y="86"/>
                </a:lnTo>
                <a:lnTo>
                  <a:pt x="138" y="82"/>
                </a:lnTo>
                <a:lnTo>
                  <a:pt x="138" y="80"/>
                </a:lnTo>
                <a:lnTo>
                  <a:pt x="140" y="72"/>
                </a:lnTo>
                <a:lnTo>
                  <a:pt x="140" y="68"/>
                </a:lnTo>
                <a:lnTo>
                  <a:pt x="142" y="64"/>
                </a:lnTo>
                <a:lnTo>
                  <a:pt x="142" y="60"/>
                </a:lnTo>
                <a:lnTo>
                  <a:pt x="144" y="58"/>
                </a:lnTo>
                <a:lnTo>
                  <a:pt x="144" y="56"/>
                </a:lnTo>
                <a:lnTo>
                  <a:pt x="146" y="54"/>
                </a:lnTo>
                <a:lnTo>
                  <a:pt x="146" y="52"/>
                </a:lnTo>
                <a:lnTo>
                  <a:pt x="148" y="50"/>
                </a:lnTo>
                <a:lnTo>
                  <a:pt x="148" y="50"/>
                </a:lnTo>
                <a:lnTo>
                  <a:pt x="150" y="48"/>
                </a:lnTo>
                <a:lnTo>
                  <a:pt x="152" y="48"/>
                </a:lnTo>
                <a:lnTo>
                  <a:pt x="154" y="46"/>
                </a:lnTo>
                <a:lnTo>
                  <a:pt x="156" y="44"/>
                </a:lnTo>
                <a:lnTo>
                  <a:pt x="156" y="44"/>
                </a:lnTo>
                <a:lnTo>
                  <a:pt x="156" y="44"/>
                </a:lnTo>
                <a:lnTo>
                  <a:pt x="156" y="42"/>
                </a:lnTo>
                <a:lnTo>
                  <a:pt x="158" y="40"/>
                </a:lnTo>
                <a:lnTo>
                  <a:pt x="158" y="38"/>
                </a:lnTo>
                <a:lnTo>
                  <a:pt x="158" y="34"/>
                </a:lnTo>
                <a:lnTo>
                  <a:pt x="158" y="30"/>
                </a:lnTo>
                <a:lnTo>
                  <a:pt x="158" y="26"/>
                </a:lnTo>
                <a:lnTo>
                  <a:pt x="158" y="22"/>
                </a:lnTo>
                <a:lnTo>
                  <a:pt x="158" y="18"/>
                </a:lnTo>
                <a:lnTo>
                  <a:pt x="156" y="10"/>
                </a:lnTo>
                <a:lnTo>
                  <a:pt x="156" y="0"/>
                </a:lnTo>
                <a:lnTo>
                  <a:pt x="152" y="2"/>
                </a:lnTo>
                <a:lnTo>
                  <a:pt x="148" y="4"/>
                </a:lnTo>
                <a:lnTo>
                  <a:pt x="146" y="4"/>
                </a:lnTo>
                <a:lnTo>
                  <a:pt x="144" y="6"/>
                </a:lnTo>
                <a:lnTo>
                  <a:pt x="144" y="6"/>
                </a:lnTo>
                <a:lnTo>
                  <a:pt x="144" y="8"/>
                </a:lnTo>
                <a:lnTo>
                  <a:pt x="142" y="10"/>
                </a:lnTo>
                <a:lnTo>
                  <a:pt x="140" y="12"/>
                </a:lnTo>
                <a:lnTo>
                  <a:pt x="140" y="12"/>
                </a:lnTo>
                <a:lnTo>
                  <a:pt x="140" y="14"/>
                </a:lnTo>
                <a:lnTo>
                  <a:pt x="138" y="14"/>
                </a:lnTo>
                <a:lnTo>
                  <a:pt x="138" y="14"/>
                </a:lnTo>
                <a:lnTo>
                  <a:pt x="138" y="14"/>
                </a:lnTo>
                <a:lnTo>
                  <a:pt x="138" y="14"/>
                </a:lnTo>
                <a:lnTo>
                  <a:pt x="136" y="14"/>
                </a:lnTo>
                <a:lnTo>
                  <a:pt x="136" y="12"/>
                </a:lnTo>
                <a:lnTo>
                  <a:pt x="136" y="12"/>
                </a:lnTo>
                <a:lnTo>
                  <a:pt x="134" y="10"/>
                </a:lnTo>
                <a:lnTo>
                  <a:pt x="132" y="8"/>
                </a:lnTo>
                <a:lnTo>
                  <a:pt x="132" y="6"/>
                </a:lnTo>
                <a:lnTo>
                  <a:pt x="132" y="6"/>
                </a:lnTo>
                <a:lnTo>
                  <a:pt x="132" y="6"/>
                </a:lnTo>
                <a:lnTo>
                  <a:pt x="130" y="6"/>
                </a:lnTo>
                <a:lnTo>
                  <a:pt x="126" y="4"/>
                </a:lnTo>
                <a:lnTo>
                  <a:pt x="124" y="4"/>
                </a:lnTo>
                <a:lnTo>
                  <a:pt x="122" y="4"/>
                </a:lnTo>
                <a:lnTo>
                  <a:pt x="118" y="4"/>
                </a:lnTo>
                <a:lnTo>
                  <a:pt x="116" y="4"/>
                </a:lnTo>
                <a:lnTo>
                  <a:pt x="114" y="4"/>
                </a:lnTo>
                <a:lnTo>
                  <a:pt x="114" y="4"/>
                </a:lnTo>
                <a:lnTo>
                  <a:pt x="112" y="4"/>
                </a:lnTo>
                <a:lnTo>
                  <a:pt x="112" y="6"/>
                </a:lnTo>
                <a:lnTo>
                  <a:pt x="112" y="6"/>
                </a:lnTo>
                <a:lnTo>
                  <a:pt x="112" y="6"/>
                </a:lnTo>
                <a:lnTo>
                  <a:pt x="112" y="6"/>
                </a:lnTo>
                <a:lnTo>
                  <a:pt x="110" y="8"/>
                </a:lnTo>
                <a:lnTo>
                  <a:pt x="110" y="10"/>
                </a:lnTo>
                <a:lnTo>
                  <a:pt x="110" y="10"/>
                </a:lnTo>
                <a:lnTo>
                  <a:pt x="110" y="12"/>
                </a:lnTo>
                <a:lnTo>
                  <a:pt x="110" y="12"/>
                </a:lnTo>
                <a:lnTo>
                  <a:pt x="110" y="14"/>
                </a:lnTo>
                <a:lnTo>
                  <a:pt x="110" y="14"/>
                </a:lnTo>
                <a:lnTo>
                  <a:pt x="110" y="14"/>
                </a:lnTo>
                <a:lnTo>
                  <a:pt x="108" y="14"/>
                </a:lnTo>
                <a:lnTo>
                  <a:pt x="108" y="14"/>
                </a:lnTo>
                <a:lnTo>
                  <a:pt x="106" y="14"/>
                </a:lnTo>
                <a:lnTo>
                  <a:pt x="104" y="14"/>
                </a:lnTo>
                <a:lnTo>
                  <a:pt x="102" y="14"/>
                </a:lnTo>
                <a:lnTo>
                  <a:pt x="100" y="14"/>
                </a:lnTo>
                <a:lnTo>
                  <a:pt x="100" y="12"/>
                </a:lnTo>
                <a:lnTo>
                  <a:pt x="98" y="12"/>
                </a:lnTo>
                <a:lnTo>
                  <a:pt x="96" y="12"/>
                </a:lnTo>
                <a:lnTo>
                  <a:pt x="96" y="10"/>
                </a:lnTo>
                <a:lnTo>
                  <a:pt x="94" y="8"/>
                </a:lnTo>
                <a:lnTo>
                  <a:pt x="92" y="6"/>
                </a:lnTo>
                <a:lnTo>
                  <a:pt x="92" y="6"/>
                </a:lnTo>
                <a:lnTo>
                  <a:pt x="90" y="4"/>
                </a:lnTo>
                <a:lnTo>
                  <a:pt x="90" y="4"/>
                </a:lnTo>
                <a:lnTo>
                  <a:pt x="88" y="4"/>
                </a:lnTo>
                <a:lnTo>
                  <a:pt x="86" y="4"/>
                </a:lnTo>
                <a:lnTo>
                  <a:pt x="86" y="4"/>
                </a:lnTo>
                <a:lnTo>
                  <a:pt x="84" y="4"/>
                </a:lnTo>
                <a:lnTo>
                  <a:pt x="82" y="4"/>
                </a:lnTo>
                <a:lnTo>
                  <a:pt x="78" y="6"/>
                </a:lnTo>
                <a:lnTo>
                  <a:pt x="76" y="6"/>
                </a:lnTo>
                <a:lnTo>
                  <a:pt x="74" y="6"/>
                </a:lnTo>
                <a:lnTo>
                  <a:pt x="70" y="6"/>
                </a:lnTo>
                <a:lnTo>
                  <a:pt x="66" y="6"/>
                </a:lnTo>
                <a:lnTo>
                  <a:pt x="64" y="6"/>
                </a:lnTo>
                <a:lnTo>
                  <a:pt x="64" y="6"/>
                </a:lnTo>
                <a:lnTo>
                  <a:pt x="62" y="6"/>
                </a:lnTo>
                <a:lnTo>
                  <a:pt x="62" y="6"/>
                </a:lnTo>
                <a:lnTo>
                  <a:pt x="60" y="6"/>
                </a:lnTo>
                <a:lnTo>
                  <a:pt x="60" y="8"/>
                </a:lnTo>
                <a:lnTo>
                  <a:pt x="60" y="8"/>
                </a:lnTo>
                <a:lnTo>
                  <a:pt x="60" y="10"/>
                </a:lnTo>
                <a:lnTo>
                  <a:pt x="60" y="12"/>
                </a:lnTo>
                <a:lnTo>
                  <a:pt x="60" y="12"/>
                </a:lnTo>
                <a:lnTo>
                  <a:pt x="60" y="12"/>
                </a:lnTo>
                <a:lnTo>
                  <a:pt x="60" y="14"/>
                </a:lnTo>
                <a:lnTo>
                  <a:pt x="60" y="14"/>
                </a:lnTo>
                <a:lnTo>
                  <a:pt x="58" y="14"/>
                </a:lnTo>
                <a:lnTo>
                  <a:pt x="58" y="14"/>
                </a:lnTo>
                <a:lnTo>
                  <a:pt x="58" y="12"/>
                </a:lnTo>
                <a:lnTo>
                  <a:pt x="58" y="12"/>
                </a:lnTo>
                <a:lnTo>
                  <a:pt x="56" y="10"/>
                </a:lnTo>
                <a:lnTo>
                  <a:pt x="56" y="10"/>
                </a:lnTo>
                <a:lnTo>
                  <a:pt x="54" y="6"/>
                </a:lnTo>
                <a:lnTo>
                  <a:pt x="54" y="4"/>
                </a:lnTo>
                <a:lnTo>
                  <a:pt x="54" y="4"/>
                </a:lnTo>
                <a:lnTo>
                  <a:pt x="54" y="4"/>
                </a:lnTo>
                <a:lnTo>
                  <a:pt x="52" y="2"/>
                </a:lnTo>
                <a:lnTo>
                  <a:pt x="50" y="2"/>
                </a:lnTo>
                <a:lnTo>
                  <a:pt x="50" y="2"/>
                </a:lnTo>
                <a:lnTo>
                  <a:pt x="48" y="2"/>
                </a:lnTo>
                <a:lnTo>
                  <a:pt x="44" y="2"/>
                </a:lnTo>
                <a:lnTo>
                  <a:pt x="42" y="2"/>
                </a:lnTo>
                <a:lnTo>
                  <a:pt x="38" y="2"/>
                </a:lnTo>
                <a:lnTo>
                  <a:pt x="34" y="2"/>
                </a:lnTo>
                <a:lnTo>
                  <a:pt x="32" y="4"/>
                </a:lnTo>
                <a:lnTo>
                  <a:pt x="30" y="4"/>
                </a:lnTo>
                <a:lnTo>
                  <a:pt x="30" y="4"/>
                </a:lnTo>
                <a:lnTo>
                  <a:pt x="28" y="6"/>
                </a:lnTo>
                <a:lnTo>
                  <a:pt x="28" y="6"/>
                </a:lnTo>
                <a:lnTo>
                  <a:pt x="26" y="8"/>
                </a:lnTo>
                <a:lnTo>
                  <a:pt x="26" y="8"/>
                </a:lnTo>
                <a:lnTo>
                  <a:pt x="24" y="10"/>
                </a:lnTo>
                <a:lnTo>
                  <a:pt x="24" y="14"/>
                </a:lnTo>
                <a:lnTo>
                  <a:pt x="22" y="16"/>
                </a:lnTo>
                <a:lnTo>
                  <a:pt x="22" y="18"/>
                </a:lnTo>
                <a:lnTo>
                  <a:pt x="20" y="20"/>
                </a:lnTo>
                <a:lnTo>
                  <a:pt x="20" y="20"/>
                </a:lnTo>
                <a:lnTo>
                  <a:pt x="20" y="22"/>
                </a:lnTo>
                <a:lnTo>
                  <a:pt x="18" y="22"/>
                </a:lnTo>
                <a:lnTo>
                  <a:pt x="18" y="24"/>
                </a:lnTo>
                <a:lnTo>
                  <a:pt x="18" y="24"/>
                </a:lnTo>
                <a:lnTo>
                  <a:pt x="16" y="24"/>
                </a:lnTo>
                <a:lnTo>
                  <a:pt x="16" y="24"/>
                </a:lnTo>
                <a:lnTo>
                  <a:pt x="14" y="24"/>
                </a:lnTo>
                <a:lnTo>
                  <a:pt x="14" y="26"/>
                </a:lnTo>
                <a:lnTo>
                  <a:pt x="14" y="32"/>
                </a:lnTo>
                <a:lnTo>
                  <a:pt x="16" y="38"/>
                </a:lnTo>
                <a:lnTo>
                  <a:pt x="16" y="40"/>
                </a:lnTo>
                <a:lnTo>
                  <a:pt x="16" y="42"/>
                </a:lnTo>
                <a:lnTo>
                  <a:pt x="16" y="46"/>
                </a:lnTo>
                <a:lnTo>
                  <a:pt x="16" y="50"/>
                </a:lnTo>
                <a:lnTo>
                  <a:pt x="14" y="54"/>
                </a:lnTo>
                <a:lnTo>
                  <a:pt x="14" y="60"/>
                </a:lnTo>
                <a:lnTo>
                  <a:pt x="12" y="64"/>
                </a:lnTo>
                <a:lnTo>
                  <a:pt x="12" y="68"/>
                </a:lnTo>
                <a:lnTo>
                  <a:pt x="10" y="72"/>
                </a:lnTo>
                <a:lnTo>
                  <a:pt x="8" y="76"/>
                </a:lnTo>
                <a:lnTo>
                  <a:pt x="8" y="76"/>
                </a:lnTo>
                <a:lnTo>
                  <a:pt x="6" y="78"/>
                </a:lnTo>
                <a:lnTo>
                  <a:pt x="4" y="80"/>
                </a:lnTo>
                <a:lnTo>
                  <a:pt x="2" y="82"/>
                </a:lnTo>
                <a:lnTo>
                  <a:pt x="2" y="84"/>
                </a:lnTo>
                <a:lnTo>
                  <a:pt x="0" y="86"/>
                </a:lnTo>
                <a:lnTo>
                  <a:pt x="0" y="86"/>
                </a:lnTo>
                <a:lnTo>
                  <a:pt x="0" y="86"/>
                </a:lnTo>
                <a:lnTo>
                  <a:pt x="0" y="88"/>
                </a:lnTo>
                <a:lnTo>
                  <a:pt x="0" y="90"/>
                </a:lnTo>
                <a:lnTo>
                  <a:pt x="0" y="92"/>
                </a:lnTo>
                <a:lnTo>
                  <a:pt x="0" y="96"/>
                </a:lnTo>
                <a:lnTo>
                  <a:pt x="0" y="100"/>
                </a:lnTo>
                <a:lnTo>
                  <a:pt x="0" y="106"/>
                </a:lnTo>
                <a:lnTo>
                  <a:pt x="2" y="112"/>
                </a:lnTo>
                <a:lnTo>
                  <a:pt x="2" y="116"/>
                </a:lnTo>
                <a:lnTo>
                  <a:pt x="4" y="120"/>
                </a:lnTo>
                <a:lnTo>
                  <a:pt x="8" y="120"/>
                </a:lnTo>
                <a:lnTo>
                  <a:pt x="12" y="122"/>
                </a:lnTo>
                <a:lnTo>
                  <a:pt x="14" y="122"/>
                </a:lnTo>
                <a:lnTo>
                  <a:pt x="16" y="122"/>
                </a:lnTo>
                <a:lnTo>
                  <a:pt x="16" y="122"/>
                </a:lnTo>
                <a:lnTo>
                  <a:pt x="18" y="122"/>
                </a:lnTo>
                <a:lnTo>
                  <a:pt x="22" y="120"/>
                </a:lnTo>
                <a:lnTo>
                  <a:pt x="24" y="120"/>
                </a:lnTo>
                <a:lnTo>
                  <a:pt x="26" y="120"/>
                </a:lnTo>
                <a:lnTo>
                  <a:pt x="28" y="120"/>
                </a:lnTo>
                <a:lnTo>
                  <a:pt x="28" y="120"/>
                </a:lnTo>
                <a:lnTo>
                  <a:pt x="28" y="120"/>
                </a:lnTo>
                <a:lnTo>
                  <a:pt x="28" y="120"/>
                </a:lnTo>
                <a:lnTo>
                  <a:pt x="30" y="122"/>
                </a:lnTo>
                <a:lnTo>
                  <a:pt x="30" y="122"/>
                </a:lnTo>
                <a:lnTo>
                  <a:pt x="32" y="124"/>
                </a:lnTo>
                <a:lnTo>
                  <a:pt x="32" y="126"/>
                </a:lnTo>
                <a:lnTo>
                  <a:pt x="34" y="128"/>
                </a:lnTo>
                <a:lnTo>
                  <a:pt x="38" y="132"/>
                </a:lnTo>
                <a:lnTo>
                  <a:pt x="38" y="134"/>
                </a:lnTo>
                <a:lnTo>
                  <a:pt x="40" y="134"/>
                </a:lnTo>
                <a:lnTo>
                  <a:pt x="40" y="136"/>
                </a:lnTo>
                <a:lnTo>
                  <a:pt x="40" y="136"/>
                </a:lnTo>
                <a:lnTo>
                  <a:pt x="40" y="138"/>
                </a:lnTo>
                <a:lnTo>
                  <a:pt x="40" y="138"/>
                </a:lnTo>
                <a:lnTo>
                  <a:pt x="40" y="142"/>
                </a:lnTo>
                <a:lnTo>
                  <a:pt x="40" y="144"/>
                </a:lnTo>
                <a:lnTo>
                  <a:pt x="40" y="146"/>
                </a:lnTo>
                <a:lnTo>
                  <a:pt x="40" y="148"/>
                </a:lnTo>
                <a:lnTo>
                  <a:pt x="40" y="150"/>
                </a:lnTo>
                <a:lnTo>
                  <a:pt x="40" y="150"/>
                </a:lnTo>
                <a:lnTo>
                  <a:pt x="40" y="150"/>
                </a:lnTo>
                <a:lnTo>
                  <a:pt x="42" y="152"/>
                </a:lnTo>
                <a:lnTo>
                  <a:pt x="42" y="154"/>
                </a:lnTo>
                <a:lnTo>
                  <a:pt x="44" y="154"/>
                </a:lnTo>
                <a:lnTo>
                  <a:pt x="46" y="156"/>
                </a:lnTo>
                <a:lnTo>
                  <a:pt x="48" y="156"/>
                </a:lnTo>
                <a:lnTo>
                  <a:pt x="48" y="158"/>
                </a:lnTo>
                <a:lnTo>
                  <a:pt x="50" y="158"/>
                </a:lnTo>
                <a:lnTo>
                  <a:pt x="52" y="158"/>
                </a:lnTo>
                <a:lnTo>
                  <a:pt x="54" y="158"/>
                </a:lnTo>
                <a:lnTo>
                  <a:pt x="56" y="158"/>
                </a:lnTo>
                <a:lnTo>
                  <a:pt x="58" y="158"/>
                </a:lnTo>
                <a:lnTo>
                  <a:pt x="62" y="158"/>
                </a:lnTo>
                <a:lnTo>
                  <a:pt x="64" y="158"/>
                </a:lnTo>
                <a:lnTo>
                  <a:pt x="68" y="156"/>
                </a:lnTo>
                <a:lnTo>
                  <a:pt x="76" y="150"/>
                </a:lnTo>
                <a:lnTo>
                  <a:pt x="84" y="142"/>
                </a:lnTo>
                <a:lnTo>
                  <a:pt x="88" y="140"/>
                </a:lnTo>
                <a:lnTo>
                  <a:pt x="90" y="136"/>
                </a:lnTo>
                <a:lnTo>
                  <a:pt x="92" y="136"/>
                </a:lnTo>
                <a:lnTo>
                  <a:pt x="92" y="134"/>
                </a:lnTo>
                <a:lnTo>
                  <a:pt x="96" y="130"/>
                </a:lnTo>
                <a:lnTo>
                  <a:pt x="98" y="128"/>
                </a:lnTo>
                <a:lnTo>
                  <a:pt x="100" y="124"/>
                </a:lnTo>
                <a:lnTo>
                  <a:pt x="102" y="122"/>
                </a:lnTo>
                <a:lnTo>
                  <a:pt x="106" y="120"/>
                </a:lnTo>
                <a:lnTo>
                  <a:pt x="108" y="116"/>
                </a:lnTo>
                <a:lnTo>
                  <a:pt x="110" y="114"/>
                </a:lnTo>
                <a:lnTo>
                  <a:pt x="112" y="112"/>
                </a:lnTo>
                <a:lnTo>
                  <a:pt x="114" y="112"/>
                </a:lnTo>
                <a:lnTo>
                  <a:pt x="118" y="108"/>
                </a:lnTo>
                <a:lnTo>
                  <a:pt x="124" y="106"/>
                </a:lnTo>
                <a:lnTo>
                  <a:pt x="126" y="104"/>
                </a:lnTo>
                <a:lnTo>
                  <a:pt x="126" y="10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2" name="Freeform 375"/>
          <p:cNvSpPr>
            <a:spLocks/>
          </p:cNvSpPr>
          <p:nvPr/>
        </p:nvSpPr>
        <p:spPr bwMode="auto">
          <a:xfrm>
            <a:off x="4328102" y="4251298"/>
            <a:ext cx="273668" cy="273668"/>
          </a:xfrm>
          <a:custGeom>
            <a:avLst/>
            <a:gdLst>
              <a:gd name="T0" fmla="*/ 130 w 158"/>
              <a:gd name="T1" fmla="*/ 98 h 158"/>
              <a:gd name="T2" fmla="*/ 136 w 158"/>
              <a:gd name="T3" fmla="*/ 86 h 158"/>
              <a:gd name="T4" fmla="*/ 140 w 158"/>
              <a:gd name="T5" fmla="*/ 68 h 158"/>
              <a:gd name="T6" fmla="*/ 144 w 158"/>
              <a:gd name="T7" fmla="*/ 56 h 158"/>
              <a:gd name="T8" fmla="*/ 148 w 158"/>
              <a:gd name="T9" fmla="*/ 50 h 158"/>
              <a:gd name="T10" fmla="*/ 156 w 158"/>
              <a:gd name="T11" fmla="*/ 44 h 158"/>
              <a:gd name="T12" fmla="*/ 158 w 158"/>
              <a:gd name="T13" fmla="*/ 40 h 158"/>
              <a:gd name="T14" fmla="*/ 158 w 158"/>
              <a:gd name="T15" fmla="*/ 26 h 158"/>
              <a:gd name="T16" fmla="*/ 156 w 158"/>
              <a:gd name="T17" fmla="*/ 0 h 158"/>
              <a:gd name="T18" fmla="*/ 144 w 158"/>
              <a:gd name="T19" fmla="*/ 6 h 158"/>
              <a:gd name="T20" fmla="*/ 140 w 158"/>
              <a:gd name="T21" fmla="*/ 12 h 158"/>
              <a:gd name="T22" fmla="*/ 138 w 158"/>
              <a:gd name="T23" fmla="*/ 14 h 158"/>
              <a:gd name="T24" fmla="*/ 136 w 158"/>
              <a:gd name="T25" fmla="*/ 12 h 158"/>
              <a:gd name="T26" fmla="*/ 132 w 158"/>
              <a:gd name="T27" fmla="*/ 6 h 158"/>
              <a:gd name="T28" fmla="*/ 126 w 158"/>
              <a:gd name="T29" fmla="*/ 4 h 158"/>
              <a:gd name="T30" fmla="*/ 116 w 158"/>
              <a:gd name="T31" fmla="*/ 4 h 158"/>
              <a:gd name="T32" fmla="*/ 112 w 158"/>
              <a:gd name="T33" fmla="*/ 6 h 158"/>
              <a:gd name="T34" fmla="*/ 110 w 158"/>
              <a:gd name="T35" fmla="*/ 8 h 158"/>
              <a:gd name="T36" fmla="*/ 110 w 158"/>
              <a:gd name="T37" fmla="*/ 12 h 158"/>
              <a:gd name="T38" fmla="*/ 108 w 158"/>
              <a:gd name="T39" fmla="*/ 14 h 158"/>
              <a:gd name="T40" fmla="*/ 102 w 158"/>
              <a:gd name="T41" fmla="*/ 14 h 158"/>
              <a:gd name="T42" fmla="*/ 96 w 158"/>
              <a:gd name="T43" fmla="*/ 12 h 158"/>
              <a:gd name="T44" fmla="*/ 92 w 158"/>
              <a:gd name="T45" fmla="*/ 6 h 158"/>
              <a:gd name="T46" fmla="*/ 86 w 158"/>
              <a:gd name="T47" fmla="*/ 4 h 158"/>
              <a:gd name="T48" fmla="*/ 78 w 158"/>
              <a:gd name="T49" fmla="*/ 6 h 158"/>
              <a:gd name="T50" fmla="*/ 66 w 158"/>
              <a:gd name="T51" fmla="*/ 6 h 158"/>
              <a:gd name="T52" fmla="*/ 62 w 158"/>
              <a:gd name="T53" fmla="*/ 6 h 158"/>
              <a:gd name="T54" fmla="*/ 60 w 158"/>
              <a:gd name="T55" fmla="*/ 10 h 158"/>
              <a:gd name="T56" fmla="*/ 60 w 158"/>
              <a:gd name="T57" fmla="*/ 14 h 158"/>
              <a:gd name="T58" fmla="*/ 58 w 158"/>
              <a:gd name="T59" fmla="*/ 12 h 158"/>
              <a:gd name="T60" fmla="*/ 54 w 158"/>
              <a:gd name="T61" fmla="*/ 6 h 158"/>
              <a:gd name="T62" fmla="*/ 52 w 158"/>
              <a:gd name="T63" fmla="*/ 2 h 158"/>
              <a:gd name="T64" fmla="*/ 44 w 158"/>
              <a:gd name="T65" fmla="*/ 2 h 158"/>
              <a:gd name="T66" fmla="*/ 32 w 158"/>
              <a:gd name="T67" fmla="*/ 4 h 158"/>
              <a:gd name="T68" fmla="*/ 28 w 158"/>
              <a:gd name="T69" fmla="*/ 6 h 158"/>
              <a:gd name="T70" fmla="*/ 24 w 158"/>
              <a:gd name="T71" fmla="*/ 14 h 158"/>
              <a:gd name="T72" fmla="*/ 20 w 158"/>
              <a:gd name="T73" fmla="*/ 20 h 158"/>
              <a:gd name="T74" fmla="*/ 18 w 158"/>
              <a:gd name="T75" fmla="*/ 24 h 158"/>
              <a:gd name="T76" fmla="*/ 14 w 158"/>
              <a:gd name="T77" fmla="*/ 26 h 158"/>
              <a:gd name="T78" fmla="*/ 16 w 158"/>
              <a:gd name="T79" fmla="*/ 42 h 158"/>
              <a:gd name="T80" fmla="*/ 14 w 158"/>
              <a:gd name="T81" fmla="*/ 60 h 158"/>
              <a:gd name="T82" fmla="*/ 8 w 158"/>
              <a:gd name="T83" fmla="*/ 76 h 158"/>
              <a:gd name="T84" fmla="*/ 2 w 158"/>
              <a:gd name="T85" fmla="*/ 82 h 158"/>
              <a:gd name="T86" fmla="*/ 0 w 158"/>
              <a:gd name="T87" fmla="*/ 86 h 158"/>
              <a:gd name="T88" fmla="*/ 0 w 158"/>
              <a:gd name="T89" fmla="*/ 96 h 158"/>
              <a:gd name="T90" fmla="*/ 2 w 158"/>
              <a:gd name="T91" fmla="*/ 116 h 158"/>
              <a:gd name="T92" fmla="*/ 14 w 158"/>
              <a:gd name="T93" fmla="*/ 122 h 158"/>
              <a:gd name="T94" fmla="*/ 22 w 158"/>
              <a:gd name="T95" fmla="*/ 120 h 158"/>
              <a:gd name="T96" fmla="*/ 28 w 158"/>
              <a:gd name="T97" fmla="*/ 120 h 158"/>
              <a:gd name="T98" fmla="*/ 30 w 158"/>
              <a:gd name="T99" fmla="*/ 122 h 158"/>
              <a:gd name="T100" fmla="*/ 38 w 158"/>
              <a:gd name="T101" fmla="*/ 132 h 158"/>
              <a:gd name="T102" fmla="*/ 40 w 158"/>
              <a:gd name="T103" fmla="*/ 136 h 158"/>
              <a:gd name="T104" fmla="*/ 40 w 158"/>
              <a:gd name="T105" fmla="*/ 144 h 158"/>
              <a:gd name="T106" fmla="*/ 40 w 158"/>
              <a:gd name="T107" fmla="*/ 150 h 158"/>
              <a:gd name="T108" fmla="*/ 44 w 158"/>
              <a:gd name="T109" fmla="*/ 154 h 158"/>
              <a:gd name="T110" fmla="*/ 50 w 158"/>
              <a:gd name="T111" fmla="*/ 158 h 158"/>
              <a:gd name="T112" fmla="*/ 58 w 158"/>
              <a:gd name="T113" fmla="*/ 158 h 158"/>
              <a:gd name="T114" fmla="*/ 76 w 158"/>
              <a:gd name="T115" fmla="*/ 150 h 158"/>
              <a:gd name="T116" fmla="*/ 92 w 158"/>
              <a:gd name="T117" fmla="*/ 136 h 158"/>
              <a:gd name="T118" fmla="*/ 100 w 158"/>
              <a:gd name="T119" fmla="*/ 124 h 158"/>
              <a:gd name="T120" fmla="*/ 110 w 158"/>
              <a:gd name="T121" fmla="*/ 114 h 158"/>
              <a:gd name="T122" fmla="*/ 124 w 158"/>
              <a:gd name="T123"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58">
                <a:moveTo>
                  <a:pt x="126" y="102"/>
                </a:moveTo>
                <a:lnTo>
                  <a:pt x="126" y="102"/>
                </a:lnTo>
                <a:lnTo>
                  <a:pt x="128" y="100"/>
                </a:lnTo>
                <a:lnTo>
                  <a:pt x="130" y="98"/>
                </a:lnTo>
                <a:lnTo>
                  <a:pt x="130" y="96"/>
                </a:lnTo>
                <a:lnTo>
                  <a:pt x="132" y="94"/>
                </a:lnTo>
                <a:lnTo>
                  <a:pt x="134" y="90"/>
                </a:lnTo>
                <a:lnTo>
                  <a:pt x="136" y="86"/>
                </a:lnTo>
                <a:lnTo>
                  <a:pt x="138" y="82"/>
                </a:lnTo>
                <a:lnTo>
                  <a:pt x="138" y="80"/>
                </a:lnTo>
                <a:lnTo>
                  <a:pt x="140" y="72"/>
                </a:lnTo>
                <a:lnTo>
                  <a:pt x="140" y="68"/>
                </a:lnTo>
                <a:lnTo>
                  <a:pt x="142" y="64"/>
                </a:lnTo>
                <a:lnTo>
                  <a:pt x="142" y="60"/>
                </a:lnTo>
                <a:lnTo>
                  <a:pt x="144" y="58"/>
                </a:lnTo>
                <a:lnTo>
                  <a:pt x="144" y="56"/>
                </a:lnTo>
                <a:lnTo>
                  <a:pt x="146" y="54"/>
                </a:lnTo>
                <a:lnTo>
                  <a:pt x="146" y="52"/>
                </a:lnTo>
                <a:lnTo>
                  <a:pt x="148" y="50"/>
                </a:lnTo>
                <a:lnTo>
                  <a:pt x="148" y="50"/>
                </a:lnTo>
                <a:lnTo>
                  <a:pt x="150" y="48"/>
                </a:lnTo>
                <a:lnTo>
                  <a:pt x="152" y="48"/>
                </a:lnTo>
                <a:lnTo>
                  <a:pt x="154" y="46"/>
                </a:lnTo>
                <a:lnTo>
                  <a:pt x="156" y="44"/>
                </a:lnTo>
                <a:lnTo>
                  <a:pt x="156" y="44"/>
                </a:lnTo>
                <a:lnTo>
                  <a:pt x="156" y="44"/>
                </a:lnTo>
                <a:lnTo>
                  <a:pt x="156" y="42"/>
                </a:lnTo>
                <a:lnTo>
                  <a:pt x="158" y="40"/>
                </a:lnTo>
                <a:lnTo>
                  <a:pt x="158" y="38"/>
                </a:lnTo>
                <a:lnTo>
                  <a:pt x="158" y="34"/>
                </a:lnTo>
                <a:lnTo>
                  <a:pt x="158" y="30"/>
                </a:lnTo>
                <a:lnTo>
                  <a:pt x="158" y="26"/>
                </a:lnTo>
                <a:lnTo>
                  <a:pt x="158" y="22"/>
                </a:lnTo>
                <a:lnTo>
                  <a:pt x="158" y="18"/>
                </a:lnTo>
                <a:lnTo>
                  <a:pt x="156" y="10"/>
                </a:lnTo>
                <a:lnTo>
                  <a:pt x="156" y="0"/>
                </a:lnTo>
                <a:lnTo>
                  <a:pt x="152" y="2"/>
                </a:lnTo>
                <a:lnTo>
                  <a:pt x="148" y="4"/>
                </a:lnTo>
                <a:lnTo>
                  <a:pt x="146" y="4"/>
                </a:lnTo>
                <a:lnTo>
                  <a:pt x="144" y="6"/>
                </a:lnTo>
                <a:lnTo>
                  <a:pt x="144" y="6"/>
                </a:lnTo>
                <a:lnTo>
                  <a:pt x="144" y="8"/>
                </a:lnTo>
                <a:lnTo>
                  <a:pt x="142" y="10"/>
                </a:lnTo>
                <a:lnTo>
                  <a:pt x="140" y="12"/>
                </a:lnTo>
                <a:lnTo>
                  <a:pt x="140" y="12"/>
                </a:lnTo>
                <a:lnTo>
                  <a:pt x="140" y="14"/>
                </a:lnTo>
                <a:lnTo>
                  <a:pt x="138" y="14"/>
                </a:lnTo>
                <a:lnTo>
                  <a:pt x="138" y="14"/>
                </a:lnTo>
                <a:lnTo>
                  <a:pt x="138" y="14"/>
                </a:lnTo>
                <a:lnTo>
                  <a:pt x="138" y="14"/>
                </a:lnTo>
                <a:lnTo>
                  <a:pt x="136" y="14"/>
                </a:lnTo>
                <a:lnTo>
                  <a:pt x="136" y="12"/>
                </a:lnTo>
                <a:lnTo>
                  <a:pt x="136" y="12"/>
                </a:lnTo>
                <a:lnTo>
                  <a:pt x="134" y="10"/>
                </a:lnTo>
                <a:lnTo>
                  <a:pt x="132" y="8"/>
                </a:lnTo>
                <a:lnTo>
                  <a:pt x="132" y="6"/>
                </a:lnTo>
                <a:lnTo>
                  <a:pt x="132" y="6"/>
                </a:lnTo>
                <a:lnTo>
                  <a:pt x="132" y="6"/>
                </a:lnTo>
                <a:lnTo>
                  <a:pt x="130" y="6"/>
                </a:lnTo>
                <a:lnTo>
                  <a:pt x="126" y="4"/>
                </a:lnTo>
                <a:lnTo>
                  <a:pt x="124" y="4"/>
                </a:lnTo>
                <a:lnTo>
                  <a:pt x="122" y="4"/>
                </a:lnTo>
                <a:lnTo>
                  <a:pt x="118" y="4"/>
                </a:lnTo>
                <a:lnTo>
                  <a:pt x="116" y="4"/>
                </a:lnTo>
                <a:lnTo>
                  <a:pt x="114" y="4"/>
                </a:lnTo>
                <a:lnTo>
                  <a:pt x="114" y="4"/>
                </a:lnTo>
                <a:lnTo>
                  <a:pt x="112" y="4"/>
                </a:lnTo>
                <a:lnTo>
                  <a:pt x="112" y="6"/>
                </a:lnTo>
                <a:lnTo>
                  <a:pt x="112" y="6"/>
                </a:lnTo>
                <a:lnTo>
                  <a:pt x="112" y="6"/>
                </a:lnTo>
                <a:lnTo>
                  <a:pt x="112" y="6"/>
                </a:lnTo>
                <a:lnTo>
                  <a:pt x="110" y="8"/>
                </a:lnTo>
                <a:lnTo>
                  <a:pt x="110" y="10"/>
                </a:lnTo>
                <a:lnTo>
                  <a:pt x="110" y="10"/>
                </a:lnTo>
                <a:lnTo>
                  <a:pt x="110" y="12"/>
                </a:lnTo>
                <a:lnTo>
                  <a:pt x="110" y="12"/>
                </a:lnTo>
                <a:lnTo>
                  <a:pt x="110" y="14"/>
                </a:lnTo>
                <a:lnTo>
                  <a:pt x="110" y="14"/>
                </a:lnTo>
                <a:lnTo>
                  <a:pt x="110" y="14"/>
                </a:lnTo>
                <a:lnTo>
                  <a:pt x="108" y="14"/>
                </a:lnTo>
                <a:lnTo>
                  <a:pt x="108" y="14"/>
                </a:lnTo>
                <a:lnTo>
                  <a:pt x="106" y="14"/>
                </a:lnTo>
                <a:lnTo>
                  <a:pt x="104" y="14"/>
                </a:lnTo>
                <a:lnTo>
                  <a:pt x="102" y="14"/>
                </a:lnTo>
                <a:lnTo>
                  <a:pt x="100" y="14"/>
                </a:lnTo>
                <a:lnTo>
                  <a:pt x="100" y="12"/>
                </a:lnTo>
                <a:lnTo>
                  <a:pt x="98" y="12"/>
                </a:lnTo>
                <a:lnTo>
                  <a:pt x="96" y="12"/>
                </a:lnTo>
                <a:lnTo>
                  <a:pt x="96" y="10"/>
                </a:lnTo>
                <a:lnTo>
                  <a:pt x="94" y="8"/>
                </a:lnTo>
                <a:lnTo>
                  <a:pt x="92" y="6"/>
                </a:lnTo>
                <a:lnTo>
                  <a:pt x="92" y="6"/>
                </a:lnTo>
                <a:lnTo>
                  <a:pt x="90" y="4"/>
                </a:lnTo>
                <a:lnTo>
                  <a:pt x="90" y="4"/>
                </a:lnTo>
                <a:lnTo>
                  <a:pt x="88" y="4"/>
                </a:lnTo>
                <a:lnTo>
                  <a:pt x="86" y="4"/>
                </a:lnTo>
                <a:lnTo>
                  <a:pt x="86" y="4"/>
                </a:lnTo>
                <a:lnTo>
                  <a:pt x="84" y="4"/>
                </a:lnTo>
                <a:lnTo>
                  <a:pt x="82" y="4"/>
                </a:lnTo>
                <a:lnTo>
                  <a:pt x="78" y="6"/>
                </a:lnTo>
                <a:lnTo>
                  <a:pt x="76" y="6"/>
                </a:lnTo>
                <a:lnTo>
                  <a:pt x="74" y="6"/>
                </a:lnTo>
                <a:lnTo>
                  <a:pt x="70" y="6"/>
                </a:lnTo>
                <a:lnTo>
                  <a:pt x="66" y="6"/>
                </a:lnTo>
                <a:lnTo>
                  <a:pt x="64" y="6"/>
                </a:lnTo>
                <a:lnTo>
                  <a:pt x="64" y="6"/>
                </a:lnTo>
                <a:lnTo>
                  <a:pt x="62" y="6"/>
                </a:lnTo>
                <a:lnTo>
                  <a:pt x="62" y="6"/>
                </a:lnTo>
                <a:lnTo>
                  <a:pt x="60" y="6"/>
                </a:lnTo>
                <a:lnTo>
                  <a:pt x="60" y="8"/>
                </a:lnTo>
                <a:lnTo>
                  <a:pt x="60" y="8"/>
                </a:lnTo>
                <a:lnTo>
                  <a:pt x="60" y="10"/>
                </a:lnTo>
                <a:lnTo>
                  <a:pt x="60" y="12"/>
                </a:lnTo>
                <a:lnTo>
                  <a:pt x="60" y="12"/>
                </a:lnTo>
                <a:lnTo>
                  <a:pt x="60" y="12"/>
                </a:lnTo>
                <a:lnTo>
                  <a:pt x="60" y="14"/>
                </a:lnTo>
                <a:lnTo>
                  <a:pt x="60" y="14"/>
                </a:lnTo>
                <a:lnTo>
                  <a:pt x="58" y="14"/>
                </a:lnTo>
                <a:lnTo>
                  <a:pt x="58" y="14"/>
                </a:lnTo>
                <a:lnTo>
                  <a:pt x="58" y="12"/>
                </a:lnTo>
                <a:lnTo>
                  <a:pt x="58" y="12"/>
                </a:lnTo>
                <a:lnTo>
                  <a:pt x="56" y="10"/>
                </a:lnTo>
                <a:lnTo>
                  <a:pt x="56" y="10"/>
                </a:lnTo>
                <a:lnTo>
                  <a:pt x="54" y="6"/>
                </a:lnTo>
                <a:lnTo>
                  <a:pt x="54" y="4"/>
                </a:lnTo>
                <a:lnTo>
                  <a:pt x="54" y="4"/>
                </a:lnTo>
                <a:lnTo>
                  <a:pt x="54" y="4"/>
                </a:lnTo>
                <a:lnTo>
                  <a:pt x="52" y="2"/>
                </a:lnTo>
                <a:lnTo>
                  <a:pt x="50" y="2"/>
                </a:lnTo>
                <a:lnTo>
                  <a:pt x="50" y="2"/>
                </a:lnTo>
                <a:lnTo>
                  <a:pt x="48" y="2"/>
                </a:lnTo>
                <a:lnTo>
                  <a:pt x="44" y="2"/>
                </a:lnTo>
                <a:lnTo>
                  <a:pt x="42" y="2"/>
                </a:lnTo>
                <a:lnTo>
                  <a:pt x="38" y="2"/>
                </a:lnTo>
                <a:lnTo>
                  <a:pt x="34" y="2"/>
                </a:lnTo>
                <a:lnTo>
                  <a:pt x="32" y="4"/>
                </a:lnTo>
                <a:lnTo>
                  <a:pt x="30" y="4"/>
                </a:lnTo>
                <a:lnTo>
                  <a:pt x="30" y="4"/>
                </a:lnTo>
                <a:lnTo>
                  <a:pt x="28" y="6"/>
                </a:lnTo>
                <a:lnTo>
                  <a:pt x="28" y="6"/>
                </a:lnTo>
                <a:lnTo>
                  <a:pt x="26" y="8"/>
                </a:lnTo>
                <a:lnTo>
                  <a:pt x="26" y="8"/>
                </a:lnTo>
                <a:lnTo>
                  <a:pt x="24" y="10"/>
                </a:lnTo>
                <a:lnTo>
                  <a:pt x="24" y="14"/>
                </a:lnTo>
                <a:lnTo>
                  <a:pt x="22" y="16"/>
                </a:lnTo>
                <a:lnTo>
                  <a:pt x="22" y="18"/>
                </a:lnTo>
                <a:lnTo>
                  <a:pt x="20" y="20"/>
                </a:lnTo>
                <a:lnTo>
                  <a:pt x="20" y="20"/>
                </a:lnTo>
                <a:lnTo>
                  <a:pt x="20" y="22"/>
                </a:lnTo>
                <a:lnTo>
                  <a:pt x="18" y="22"/>
                </a:lnTo>
                <a:lnTo>
                  <a:pt x="18" y="24"/>
                </a:lnTo>
                <a:lnTo>
                  <a:pt x="18" y="24"/>
                </a:lnTo>
                <a:lnTo>
                  <a:pt x="16" y="24"/>
                </a:lnTo>
                <a:lnTo>
                  <a:pt x="16" y="24"/>
                </a:lnTo>
                <a:lnTo>
                  <a:pt x="14" y="24"/>
                </a:lnTo>
                <a:lnTo>
                  <a:pt x="14" y="26"/>
                </a:lnTo>
                <a:lnTo>
                  <a:pt x="14" y="32"/>
                </a:lnTo>
                <a:lnTo>
                  <a:pt x="16" y="38"/>
                </a:lnTo>
                <a:lnTo>
                  <a:pt x="16" y="40"/>
                </a:lnTo>
                <a:lnTo>
                  <a:pt x="16" y="42"/>
                </a:lnTo>
                <a:lnTo>
                  <a:pt x="16" y="46"/>
                </a:lnTo>
                <a:lnTo>
                  <a:pt x="16" y="50"/>
                </a:lnTo>
                <a:lnTo>
                  <a:pt x="14" y="54"/>
                </a:lnTo>
                <a:lnTo>
                  <a:pt x="14" y="60"/>
                </a:lnTo>
                <a:lnTo>
                  <a:pt x="12" y="64"/>
                </a:lnTo>
                <a:lnTo>
                  <a:pt x="12" y="68"/>
                </a:lnTo>
                <a:lnTo>
                  <a:pt x="10" y="72"/>
                </a:lnTo>
                <a:lnTo>
                  <a:pt x="8" y="76"/>
                </a:lnTo>
                <a:lnTo>
                  <a:pt x="8" y="76"/>
                </a:lnTo>
                <a:lnTo>
                  <a:pt x="6" y="78"/>
                </a:lnTo>
                <a:lnTo>
                  <a:pt x="4" y="80"/>
                </a:lnTo>
                <a:lnTo>
                  <a:pt x="2" y="82"/>
                </a:lnTo>
                <a:lnTo>
                  <a:pt x="2" y="84"/>
                </a:lnTo>
                <a:lnTo>
                  <a:pt x="0" y="86"/>
                </a:lnTo>
                <a:lnTo>
                  <a:pt x="0" y="86"/>
                </a:lnTo>
                <a:lnTo>
                  <a:pt x="0" y="86"/>
                </a:lnTo>
                <a:lnTo>
                  <a:pt x="0" y="88"/>
                </a:lnTo>
                <a:lnTo>
                  <a:pt x="0" y="90"/>
                </a:lnTo>
                <a:lnTo>
                  <a:pt x="0" y="92"/>
                </a:lnTo>
                <a:lnTo>
                  <a:pt x="0" y="96"/>
                </a:lnTo>
                <a:lnTo>
                  <a:pt x="0" y="100"/>
                </a:lnTo>
                <a:lnTo>
                  <a:pt x="0" y="106"/>
                </a:lnTo>
                <a:lnTo>
                  <a:pt x="2" y="112"/>
                </a:lnTo>
                <a:lnTo>
                  <a:pt x="2" y="116"/>
                </a:lnTo>
                <a:lnTo>
                  <a:pt x="4" y="120"/>
                </a:lnTo>
                <a:lnTo>
                  <a:pt x="8" y="120"/>
                </a:lnTo>
                <a:lnTo>
                  <a:pt x="12" y="122"/>
                </a:lnTo>
                <a:lnTo>
                  <a:pt x="14" y="122"/>
                </a:lnTo>
                <a:lnTo>
                  <a:pt x="16" y="122"/>
                </a:lnTo>
                <a:lnTo>
                  <a:pt x="16" y="122"/>
                </a:lnTo>
                <a:lnTo>
                  <a:pt x="18" y="122"/>
                </a:lnTo>
                <a:lnTo>
                  <a:pt x="22" y="120"/>
                </a:lnTo>
                <a:lnTo>
                  <a:pt x="24" y="120"/>
                </a:lnTo>
                <a:lnTo>
                  <a:pt x="26" y="120"/>
                </a:lnTo>
                <a:lnTo>
                  <a:pt x="28" y="120"/>
                </a:lnTo>
                <a:lnTo>
                  <a:pt x="28" y="120"/>
                </a:lnTo>
                <a:lnTo>
                  <a:pt x="28" y="120"/>
                </a:lnTo>
                <a:lnTo>
                  <a:pt x="28" y="120"/>
                </a:lnTo>
                <a:lnTo>
                  <a:pt x="30" y="122"/>
                </a:lnTo>
                <a:lnTo>
                  <a:pt x="30" y="122"/>
                </a:lnTo>
                <a:lnTo>
                  <a:pt x="32" y="124"/>
                </a:lnTo>
                <a:lnTo>
                  <a:pt x="32" y="126"/>
                </a:lnTo>
                <a:lnTo>
                  <a:pt x="34" y="128"/>
                </a:lnTo>
                <a:lnTo>
                  <a:pt x="38" y="132"/>
                </a:lnTo>
                <a:lnTo>
                  <a:pt x="38" y="134"/>
                </a:lnTo>
                <a:lnTo>
                  <a:pt x="40" y="134"/>
                </a:lnTo>
                <a:lnTo>
                  <a:pt x="40" y="136"/>
                </a:lnTo>
                <a:lnTo>
                  <a:pt x="40" y="136"/>
                </a:lnTo>
                <a:lnTo>
                  <a:pt x="40" y="138"/>
                </a:lnTo>
                <a:lnTo>
                  <a:pt x="40" y="138"/>
                </a:lnTo>
                <a:lnTo>
                  <a:pt x="40" y="142"/>
                </a:lnTo>
                <a:lnTo>
                  <a:pt x="40" y="144"/>
                </a:lnTo>
                <a:lnTo>
                  <a:pt x="40" y="146"/>
                </a:lnTo>
                <a:lnTo>
                  <a:pt x="40" y="148"/>
                </a:lnTo>
                <a:lnTo>
                  <a:pt x="40" y="150"/>
                </a:lnTo>
                <a:lnTo>
                  <a:pt x="40" y="150"/>
                </a:lnTo>
                <a:lnTo>
                  <a:pt x="40" y="150"/>
                </a:lnTo>
                <a:lnTo>
                  <a:pt x="42" y="152"/>
                </a:lnTo>
                <a:lnTo>
                  <a:pt x="42" y="154"/>
                </a:lnTo>
                <a:lnTo>
                  <a:pt x="44" y="154"/>
                </a:lnTo>
                <a:lnTo>
                  <a:pt x="46" y="156"/>
                </a:lnTo>
                <a:lnTo>
                  <a:pt x="48" y="156"/>
                </a:lnTo>
                <a:lnTo>
                  <a:pt x="48" y="158"/>
                </a:lnTo>
                <a:lnTo>
                  <a:pt x="50" y="158"/>
                </a:lnTo>
                <a:lnTo>
                  <a:pt x="52" y="158"/>
                </a:lnTo>
                <a:lnTo>
                  <a:pt x="54" y="158"/>
                </a:lnTo>
                <a:lnTo>
                  <a:pt x="56" y="158"/>
                </a:lnTo>
                <a:lnTo>
                  <a:pt x="58" y="158"/>
                </a:lnTo>
                <a:lnTo>
                  <a:pt x="62" y="158"/>
                </a:lnTo>
                <a:lnTo>
                  <a:pt x="64" y="158"/>
                </a:lnTo>
                <a:lnTo>
                  <a:pt x="68" y="156"/>
                </a:lnTo>
                <a:lnTo>
                  <a:pt x="76" y="150"/>
                </a:lnTo>
                <a:lnTo>
                  <a:pt x="84" y="142"/>
                </a:lnTo>
                <a:lnTo>
                  <a:pt x="88" y="140"/>
                </a:lnTo>
                <a:lnTo>
                  <a:pt x="90" y="136"/>
                </a:lnTo>
                <a:lnTo>
                  <a:pt x="92" y="136"/>
                </a:lnTo>
                <a:lnTo>
                  <a:pt x="92" y="134"/>
                </a:lnTo>
                <a:lnTo>
                  <a:pt x="96" y="130"/>
                </a:lnTo>
                <a:lnTo>
                  <a:pt x="98" y="128"/>
                </a:lnTo>
                <a:lnTo>
                  <a:pt x="100" y="124"/>
                </a:lnTo>
                <a:lnTo>
                  <a:pt x="102" y="122"/>
                </a:lnTo>
                <a:lnTo>
                  <a:pt x="106" y="120"/>
                </a:lnTo>
                <a:lnTo>
                  <a:pt x="108" y="116"/>
                </a:lnTo>
                <a:lnTo>
                  <a:pt x="110" y="114"/>
                </a:lnTo>
                <a:lnTo>
                  <a:pt x="112" y="112"/>
                </a:lnTo>
                <a:lnTo>
                  <a:pt x="114" y="112"/>
                </a:lnTo>
                <a:lnTo>
                  <a:pt x="118" y="108"/>
                </a:lnTo>
                <a:lnTo>
                  <a:pt x="124" y="106"/>
                </a:lnTo>
                <a:lnTo>
                  <a:pt x="126" y="104"/>
                </a:lnTo>
                <a:lnTo>
                  <a:pt x="126" y="10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3" name="Freeform 376"/>
          <p:cNvSpPr>
            <a:spLocks/>
          </p:cNvSpPr>
          <p:nvPr/>
        </p:nvSpPr>
        <p:spPr bwMode="auto">
          <a:xfrm>
            <a:off x="4636412" y="4330973"/>
            <a:ext cx="311774" cy="242490"/>
          </a:xfrm>
          <a:custGeom>
            <a:avLst/>
            <a:gdLst>
              <a:gd name="T0" fmla="*/ 174 w 180"/>
              <a:gd name="T1" fmla="*/ 100 h 140"/>
              <a:gd name="T2" fmla="*/ 162 w 180"/>
              <a:gd name="T3" fmla="*/ 100 h 140"/>
              <a:gd name="T4" fmla="*/ 146 w 180"/>
              <a:gd name="T5" fmla="*/ 102 h 140"/>
              <a:gd name="T6" fmla="*/ 140 w 180"/>
              <a:gd name="T7" fmla="*/ 100 h 140"/>
              <a:gd name="T8" fmla="*/ 138 w 180"/>
              <a:gd name="T9" fmla="*/ 106 h 140"/>
              <a:gd name="T10" fmla="*/ 130 w 180"/>
              <a:gd name="T11" fmla="*/ 108 h 140"/>
              <a:gd name="T12" fmla="*/ 112 w 180"/>
              <a:gd name="T13" fmla="*/ 108 h 140"/>
              <a:gd name="T14" fmla="*/ 108 w 180"/>
              <a:gd name="T15" fmla="*/ 112 h 140"/>
              <a:gd name="T16" fmla="*/ 102 w 180"/>
              <a:gd name="T17" fmla="*/ 118 h 140"/>
              <a:gd name="T18" fmla="*/ 88 w 180"/>
              <a:gd name="T19" fmla="*/ 120 h 140"/>
              <a:gd name="T20" fmla="*/ 80 w 180"/>
              <a:gd name="T21" fmla="*/ 118 h 140"/>
              <a:gd name="T22" fmla="*/ 76 w 180"/>
              <a:gd name="T23" fmla="*/ 110 h 140"/>
              <a:gd name="T24" fmla="*/ 70 w 180"/>
              <a:gd name="T25" fmla="*/ 106 h 140"/>
              <a:gd name="T26" fmla="*/ 64 w 180"/>
              <a:gd name="T27" fmla="*/ 106 h 140"/>
              <a:gd name="T28" fmla="*/ 58 w 180"/>
              <a:gd name="T29" fmla="*/ 114 h 140"/>
              <a:gd name="T30" fmla="*/ 46 w 180"/>
              <a:gd name="T31" fmla="*/ 122 h 140"/>
              <a:gd name="T32" fmla="*/ 34 w 180"/>
              <a:gd name="T33" fmla="*/ 124 h 140"/>
              <a:gd name="T34" fmla="*/ 24 w 180"/>
              <a:gd name="T35" fmla="*/ 140 h 140"/>
              <a:gd name="T36" fmla="*/ 16 w 180"/>
              <a:gd name="T37" fmla="*/ 120 h 140"/>
              <a:gd name="T38" fmla="*/ 6 w 180"/>
              <a:gd name="T39" fmla="*/ 102 h 140"/>
              <a:gd name="T40" fmla="*/ 0 w 180"/>
              <a:gd name="T41" fmla="*/ 92 h 140"/>
              <a:gd name="T42" fmla="*/ 6 w 180"/>
              <a:gd name="T43" fmla="*/ 78 h 140"/>
              <a:gd name="T44" fmla="*/ 18 w 180"/>
              <a:gd name="T45" fmla="*/ 62 h 140"/>
              <a:gd name="T46" fmla="*/ 26 w 180"/>
              <a:gd name="T47" fmla="*/ 60 h 140"/>
              <a:gd name="T48" fmla="*/ 36 w 180"/>
              <a:gd name="T49" fmla="*/ 62 h 140"/>
              <a:gd name="T50" fmla="*/ 38 w 180"/>
              <a:gd name="T51" fmla="*/ 56 h 140"/>
              <a:gd name="T52" fmla="*/ 42 w 180"/>
              <a:gd name="T53" fmla="*/ 52 h 140"/>
              <a:gd name="T54" fmla="*/ 54 w 180"/>
              <a:gd name="T55" fmla="*/ 52 h 140"/>
              <a:gd name="T56" fmla="*/ 60 w 180"/>
              <a:gd name="T57" fmla="*/ 48 h 140"/>
              <a:gd name="T58" fmla="*/ 66 w 180"/>
              <a:gd name="T59" fmla="*/ 40 h 140"/>
              <a:gd name="T60" fmla="*/ 76 w 180"/>
              <a:gd name="T61" fmla="*/ 38 h 140"/>
              <a:gd name="T62" fmla="*/ 80 w 180"/>
              <a:gd name="T63" fmla="*/ 34 h 140"/>
              <a:gd name="T64" fmla="*/ 84 w 180"/>
              <a:gd name="T65" fmla="*/ 26 h 140"/>
              <a:gd name="T66" fmla="*/ 94 w 180"/>
              <a:gd name="T67" fmla="*/ 20 h 140"/>
              <a:gd name="T68" fmla="*/ 100 w 180"/>
              <a:gd name="T69" fmla="*/ 8 h 140"/>
              <a:gd name="T70" fmla="*/ 112 w 180"/>
              <a:gd name="T71" fmla="*/ 0 h 140"/>
              <a:gd name="T72" fmla="*/ 116 w 180"/>
              <a:gd name="T73" fmla="*/ 0 h 140"/>
              <a:gd name="T74" fmla="*/ 124 w 180"/>
              <a:gd name="T75" fmla="*/ 14 h 140"/>
              <a:gd name="T76" fmla="*/ 130 w 180"/>
              <a:gd name="T77" fmla="*/ 26 h 140"/>
              <a:gd name="T78" fmla="*/ 128 w 180"/>
              <a:gd name="T79" fmla="*/ 36 h 140"/>
              <a:gd name="T80" fmla="*/ 134 w 180"/>
              <a:gd name="T81" fmla="*/ 40 h 140"/>
              <a:gd name="T82" fmla="*/ 134 w 180"/>
              <a:gd name="T83" fmla="*/ 48 h 140"/>
              <a:gd name="T84" fmla="*/ 138 w 180"/>
              <a:gd name="T85" fmla="*/ 48 h 140"/>
              <a:gd name="T86" fmla="*/ 146 w 180"/>
              <a:gd name="T87" fmla="*/ 46 h 140"/>
              <a:gd name="T88" fmla="*/ 148 w 180"/>
              <a:gd name="T89" fmla="*/ 52 h 140"/>
              <a:gd name="T90" fmla="*/ 148 w 180"/>
              <a:gd name="T91" fmla="*/ 60 h 140"/>
              <a:gd name="T92" fmla="*/ 156 w 180"/>
              <a:gd name="T93" fmla="*/ 62 h 140"/>
              <a:gd name="T94" fmla="*/ 164 w 180"/>
              <a:gd name="T95" fmla="*/ 64 h 140"/>
              <a:gd name="T96" fmla="*/ 164 w 180"/>
              <a:gd name="T97" fmla="*/ 74 h 140"/>
              <a:gd name="T98" fmla="*/ 166 w 180"/>
              <a:gd name="T99" fmla="*/ 80 h 140"/>
              <a:gd name="T100" fmla="*/ 174 w 180"/>
              <a:gd name="T101" fmla="*/ 82 h 140"/>
              <a:gd name="T102" fmla="*/ 180 w 180"/>
              <a:gd name="T103" fmla="*/ 92 h 140"/>
              <a:gd name="T104" fmla="*/ 178 w 180"/>
              <a:gd name="T105" fmla="*/ 9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140">
                <a:moveTo>
                  <a:pt x="178" y="100"/>
                </a:moveTo>
                <a:lnTo>
                  <a:pt x="178" y="100"/>
                </a:lnTo>
                <a:lnTo>
                  <a:pt x="178" y="100"/>
                </a:lnTo>
                <a:lnTo>
                  <a:pt x="176" y="100"/>
                </a:lnTo>
                <a:lnTo>
                  <a:pt x="174" y="100"/>
                </a:lnTo>
                <a:lnTo>
                  <a:pt x="174" y="100"/>
                </a:lnTo>
                <a:lnTo>
                  <a:pt x="172" y="100"/>
                </a:lnTo>
                <a:lnTo>
                  <a:pt x="170" y="98"/>
                </a:lnTo>
                <a:lnTo>
                  <a:pt x="170" y="98"/>
                </a:lnTo>
                <a:lnTo>
                  <a:pt x="168" y="100"/>
                </a:lnTo>
                <a:lnTo>
                  <a:pt x="166" y="100"/>
                </a:lnTo>
                <a:lnTo>
                  <a:pt x="162" y="100"/>
                </a:lnTo>
                <a:lnTo>
                  <a:pt x="156" y="102"/>
                </a:lnTo>
                <a:lnTo>
                  <a:pt x="154" y="102"/>
                </a:lnTo>
                <a:lnTo>
                  <a:pt x="152" y="102"/>
                </a:lnTo>
                <a:lnTo>
                  <a:pt x="152" y="102"/>
                </a:lnTo>
                <a:lnTo>
                  <a:pt x="150" y="102"/>
                </a:lnTo>
                <a:lnTo>
                  <a:pt x="146" y="102"/>
                </a:lnTo>
                <a:lnTo>
                  <a:pt x="144" y="100"/>
                </a:lnTo>
                <a:lnTo>
                  <a:pt x="142" y="100"/>
                </a:lnTo>
                <a:lnTo>
                  <a:pt x="142" y="100"/>
                </a:lnTo>
                <a:lnTo>
                  <a:pt x="142" y="100"/>
                </a:lnTo>
                <a:lnTo>
                  <a:pt x="140" y="100"/>
                </a:lnTo>
                <a:lnTo>
                  <a:pt x="140" y="100"/>
                </a:lnTo>
                <a:lnTo>
                  <a:pt x="140" y="102"/>
                </a:lnTo>
                <a:lnTo>
                  <a:pt x="140" y="102"/>
                </a:lnTo>
                <a:lnTo>
                  <a:pt x="140" y="104"/>
                </a:lnTo>
                <a:lnTo>
                  <a:pt x="140" y="106"/>
                </a:lnTo>
                <a:lnTo>
                  <a:pt x="140" y="106"/>
                </a:lnTo>
                <a:lnTo>
                  <a:pt x="138" y="106"/>
                </a:lnTo>
                <a:lnTo>
                  <a:pt x="138" y="106"/>
                </a:lnTo>
                <a:lnTo>
                  <a:pt x="138" y="108"/>
                </a:lnTo>
                <a:lnTo>
                  <a:pt x="136" y="108"/>
                </a:lnTo>
                <a:lnTo>
                  <a:pt x="134" y="108"/>
                </a:lnTo>
                <a:lnTo>
                  <a:pt x="132" y="108"/>
                </a:lnTo>
                <a:lnTo>
                  <a:pt x="130" y="108"/>
                </a:lnTo>
                <a:lnTo>
                  <a:pt x="128" y="108"/>
                </a:lnTo>
                <a:lnTo>
                  <a:pt x="124" y="108"/>
                </a:lnTo>
                <a:lnTo>
                  <a:pt x="118" y="108"/>
                </a:lnTo>
                <a:lnTo>
                  <a:pt x="116" y="108"/>
                </a:lnTo>
                <a:lnTo>
                  <a:pt x="114" y="108"/>
                </a:lnTo>
                <a:lnTo>
                  <a:pt x="112" y="108"/>
                </a:lnTo>
                <a:lnTo>
                  <a:pt x="112" y="108"/>
                </a:lnTo>
                <a:lnTo>
                  <a:pt x="110" y="108"/>
                </a:lnTo>
                <a:lnTo>
                  <a:pt x="108" y="110"/>
                </a:lnTo>
                <a:lnTo>
                  <a:pt x="108" y="110"/>
                </a:lnTo>
                <a:lnTo>
                  <a:pt x="108" y="110"/>
                </a:lnTo>
                <a:lnTo>
                  <a:pt x="108" y="112"/>
                </a:lnTo>
                <a:lnTo>
                  <a:pt x="106" y="114"/>
                </a:lnTo>
                <a:lnTo>
                  <a:pt x="106" y="116"/>
                </a:lnTo>
                <a:lnTo>
                  <a:pt x="106" y="116"/>
                </a:lnTo>
                <a:lnTo>
                  <a:pt x="106" y="116"/>
                </a:lnTo>
                <a:lnTo>
                  <a:pt x="104" y="118"/>
                </a:lnTo>
                <a:lnTo>
                  <a:pt x="102" y="118"/>
                </a:lnTo>
                <a:lnTo>
                  <a:pt x="102" y="118"/>
                </a:lnTo>
                <a:lnTo>
                  <a:pt x="100" y="118"/>
                </a:lnTo>
                <a:lnTo>
                  <a:pt x="98" y="120"/>
                </a:lnTo>
                <a:lnTo>
                  <a:pt x="94" y="120"/>
                </a:lnTo>
                <a:lnTo>
                  <a:pt x="90" y="120"/>
                </a:lnTo>
                <a:lnTo>
                  <a:pt x="88" y="120"/>
                </a:lnTo>
                <a:lnTo>
                  <a:pt x="86" y="120"/>
                </a:lnTo>
                <a:lnTo>
                  <a:pt x="84" y="120"/>
                </a:lnTo>
                <a:lnTo>
                  <a:pt x="84" y="120"/>
                </a:lnTo>
                <a:lnTo>
                  <a:pt x="82" y="118"/>
                </a:lnTo>
                <a:lnTo>
                  <a:pt x="82" y="118"/>
                </a:lnTo>
                <a:lnTo>
                  <a:pt x="80" y="118"/>
                </a:lnTo>
                <a:lnTo>
                  <a:pt x="80" y="118"/>
                </a:lnTo>
                <a:lnTo>
                  <a:pt x="80" y="116"/>
                </a:lnTo>
                <a:lnTo>
                  <a:pt x="80" y="116"/>
                </a:lnTo>
                <a:lnTo>
                  <a:pt x="78" y="114"/>
                </a:lnTo>
                <a:lnTo>
                  <a:pt x="78" y="110"/>
                </a:lnTo>
                <a:lnTo>
                  <a:pt x="76" y="110"/>
                </a:lnTo>
                <a:lnTo>
                  <a:pt x="76" y="108"/>
                </a:lnTo>
                <a:lnTo>
                  <a:pt x="76" y="108"/>
                </a:lnTo>
                <a:lnTo>
                  <a:pt x="74" y="106"/>
                </a:lnTo>
                <a:lnTo>
                  <a:pt x="72" y="106"/>
                </a:lnTo>
                <a:lnTo>
                  <a:pt x="72" y="106"/>
                </a:lnTo>
                <a:lnTo>
                  <a:pt x="70" y="106"/>
                </a:lnTo>
                <a:lnTo>
                  <a:pt x="68" y="104"/>
                </a:lnTo>
                <a:lnTo>
                  <a:pt x="68" y="104"/>
                </a:lnTo>
                <a:lnTo>
                  <a:pt x="66" y="104"/>
                </a:lnTo>
                <a:lnTo>
                  <a:pt x="66" y="104"/>
                </a:lnTo>
                <a:lnTo>
                  <a:pt x="66" y="106"/>
                </a:lnTo>
                <a:lnTo>
                  <a:pt x="64" y="106"/>
                </a:lnTo>
                <a:lnTo>
                  <a:pt x="64" y="106"/>
                </a:lnTo>
                <a:lnTo>
                  <a:pt x="64" y="108"/>
                </a:lnTo>
                <a:lnTo>
                  <a:pt x="62" y="110"/>
                </a:lnTo>
                <a:lnTo>
                  <a:pt x="62" y="112"/>
                </a:lnTo>
                <a:lnTo>
                  <a:pt x="60" y="112"/>
                </a:lnTo>
                <a:lnTo>
                  <a:pt x="58" y="114"/>
                </a:lnTo>
                <a:lnTo>
                  <a:pt x="56" y="114"/>
                </a:lnTo>
                <a:lnTo>
                  <a:pt x="54" y="116"/>
                </a:lnTo>
                <a:lnTo>
                  <a:pt x="54" y="116"/>
                </a:lnTo>
                <a:lnTo>
                  <a:pt x="50" y="118"/>
                </a:lnTo>
                <a:lnTo>
                  <a:pt x="48" y="120"/>
                </a:lnTo>
                <a:lnTo>
                  <a:pt x="46" y="122"/>
                </a:lnTo>
                <a:lnTo>
                  <a:pt x="44" y="122"/>
                </a:lnTo>
                <a:lnTo>
                  <a:pt x="40" y="122"/>
                </a:lnTo>
                <a:lnTo>
                  <a:pt x="38" y="122"/>
                </a:lnTo>
                <a:lnTo>
                  <a:pt x="36" y="122"/>
                </a:lnTo>
                <a:lnTo>
                  <a:pt x="36" y="124"/>
                </a:lnTo>
                <a:lnTo>
                  <a:pt x="34" y="124"/>
                </a:lnTo>
                <a:lnTo>
                  <a:pt x="32" y="126"/>
                </a:lnTo>
                <a:lnTo>
                  <a:pt x="30" y="128"/>
                </a:lnTo>
                <a:lnTo>
                  <a:pt x="30" y="130"/>
                </a:lnTo>
                <a:lnTo>
                  <a:pt x="28" y="134"/>
                </a:lnTo>
                <a:lnTo>
                  <a:pt x="26" y="136"/>
                </a:lnTo>
                <a:lnTo>
                  <a:pt x="24" y="140"/>
                </a:lnTo>
                <a:lnTo>
                  <a:pt x="22" y="136"/>
                </a:lnTo>
                <a:lnTo>
                  <a:pt x="20" y="134"/>
                </a:lnTo>
                <a:lnTo>
                  <a:pt x="18" y="130"/>
                </a:lnTo>
                <a:lnTo>
                  <a:pt x="18" y="128"/>
                </a:lnTo>
                <a:lnTo>
                  <a:pt x="16" y="126"/>
                </a:lnTo>
                <a:lnTo>
                  <a:pt x="16" y="120"/>
                </a:lnTo>
                <a:lnTo>
                  <a:pt x="14" y="114"/>
                </a:lnTo>
                <a:lnTo>
                  <a:pt x="12" y="112"/>
                </a:lnTo>
                <a:lnTo>
                  <a:pt x="12" y="110"/>
                </a:lnTo>
                <a:lnTo>
                  <a:pt x="10" y="108"/>
                </a:lnTo>
                <a:lnTo>
                  <a:pt x="10" y="106"/>
                </a:lnTo>
                <a:lnTo>
                  <a:pt x="6" y="102"/>
                </a:lnTo>
                <a:lnTo>
                  <a:pt x="4" y="100"/>
                </a:lnTo>
                <a:lnTo>
                  <a:pt x="2" y="98"/>
                </a:lnTo>
                <a:lnTo>
                  <a:pt x="2" y="96"/>
                </a:lnTo>
                <a:lnTo>
                  <a:pt x="2" y="94"/>
                </a:lnTo>
                <a:lnTo>
                  <a:pt x="0" y="94"/>
                </a:lnTo>
                <a:lnTo>
                  <a:pt x="0" y="92"/>
                </a:lnTo>
                <a:lnTo>
                  <a:pt x="0" y="92"/>
                </a:lnTo>
                <a:lnTo>
                  <a:pt x="2" y="88"/>
                </a:lnTo>
                <a:lnTo>
                  <a:pt x="2" y="86"/>
                </a:lnTo>
                <a:lnTo>
                  <a:pt x="2" y="84"/>
                </a:lnTo>
                <a:lnTo>
                  <a:pt x="4" y="80"/>
                </a:lnTo>
                <a:lnTo>
                  <a:pt x="6" y="78"/>
                </a:lnTo>
                <a:lnTo>
                  <a:pt x="8" y="74"/>
                </a:lnTo>
                <a:lnTo>
                  <a:pt x="8" y="74"/>
                </a:lnTo>
                <a:lnTo>
                  <a:pt x="8" y="72"/>
                </a:lnTo>
                <a:lnTo>
                  <a:pt x="12" y="68"/>
                </a:lnTo>
                <a:lnTo>
                  <a:pt x="14" y="66"/>
                </a:lnTo>
                <a:lnTo>
                  <a:pt x="18" y="62"/>
                </a:lnTo>
                <a:lnTo>
                  <a:pt x="20" y="62"/>
                </a:lnTo>
                <a:lnTo>
                  <a:pt x="22" y="60"/>
                </a:lnTo>
                <a:lnTo>
                  <a:pt x="22" y="60"/>
                </a:lnTo>
                <a:lnTo>
                  <a:pt x="22" y="60"/>
                </a:lnTo>
                <a:lnTo>
                  <a:pt x="24" y="60"/>
                </a:lnTo>
                <a:lnTo>
                  <a:pt x="26" y="60"/>
                </a:lnTo>
                <a:lnTo>
                  <a:pt x="30" y="62"/>
                </a:lnTo>
                <a:lnTo>
                  <a:pt x="32" y="62"/>
                </a:lnTo>
                <a:lnTo>
                  <a:pt x="34" y="62"/>
                </a:lnTo>
                <a:lnTo>
                  <a:pt x="34" y="62"/>
                </a:lnTo>
                <a:lnTo>
                  <a:pt x="36" y="62"/>
                </a:lnTo>
                <a:lnTo>
                  <a:pt x="36" y="62"/>
                </a:lnTo>
                <a:lnTo>
                  <a:pt x="36" y="62"/>
                </a:lnTo>
                <a:lnTo>
                  <a:pt x="36" y="62"/>
                </a:lnTo>
                <a:lnTo>
                  <a:pt x="38" y="60"/>
                </a:lnTo>
                <a:lnTo>
                  <a:pt x="38" y="58"/>
                </a:lnTo>
                <a:lnTo>
                  <a:pt x="38" y="58"/>
                </a:lnTo>
                <a:lnTo>
                  <a:pt x="38" y="56"/>
                </a:lnTo>
                <a:lnTo>
                  <a:pt x="40" y="54"/>
                </a:lnTo>
                <a:lnTo>
                  <a:pt x="40" y="54"/>
                </a:lnTo>
                <a:lnTo>
                  <a:pt x="40" y="52"/>
                </a:lnTo>
                <a:lnTo>
                  <a:pt x="40" y="52"/>
                </a:lnTo>
                <a:lnTo>
                  <a:pt x="42" y="52"/>
                </a:lnTo>
                <a:lnTo>
                  <a:pt x="42" y="52"/>
                </a:lnTo>
                <a:lnTo>
                  <a:pt x="44" y="52"/>
                </a:lnTo>
                <a:lnTo>
                  <a:pt x="46" y="52"/>
                </a:lnTo>
                <a:lnTo>
                  <a:pt x="48" y="52"/>
                </a:lnTo>
                <a:lnTo>
                  <a:pt x="50" y="52"/>
                </a:lnTo>
                <a:lnTo>
                  <a:pt x="52" y="52"/>
                </a:lnTo>
                <a:lnTo>
                  <a:pt x="54" y="52"/>
                </a:lnTo>
                <a:lnTo>
                  <a:pt x="56" y="52"/>
                </a:lnTo>
                <a:lnTo>
                  <a:pt x="56" y="52"/>
                </a:lnTo>
                <a:lnTo>
                  <a:pt x="56" y="50"/>
                </a:lnTo>
                <a:lnTo>
                  <a:pt x="58" y="50"/>
                </a:lnTo>
                <a:lnTo>
                  <a:pt x="58" y="50"/>
                </a:lnTo>
                <a:lnTo>
                  <a:pt x="60" y="48"/>
                </a:lnTo>
                <a:lnTo>
                  <a:pt x="60" y="46"/>
                </a:lnTo>
                <a:lnTo>
                  <a:pt x="62" y="44"/>
                </a:lnTo>
                <a:lnTo>
                  <a:pt x="62" y="42"/>
                </a:lnTo>
                <a:lnTo>
                  <a:pt x="64" y="40"/>
                </a:lnTo>
                <a:lnTo>
                  <a:pt x="64" y="40"/>
                </a:lnTo>
                <a:lnTo>
                  <a:pt x="66" y="40"/>
                </a:lnTo>
                <a:lnTo>
                  <a:pt x="68" y="40"/>
                </a:lnTo>
                <a:lnTo>
                  <a:pt x="68" y="40"/>
                </a:lnTo>
                <a:lnTo>
                  <a:pt x="72" y="40"/>
                </a:lnTo>
                <a:lnTo>
                  <a:pt x="74" y="40"/>
                </a:lnTo>
                <a:lnTo>
                  <a:pt x="76" y="40"/>
                </a:lnTo>
                <a:lnTo>
                  <a:pt x="76" y="38"/>
                </a:lnTo>
                <a:lnTo>
                  <a:pt x="78" y="38"/>
                </a:lnTo>
                <a:lnTo>
                  <a:pt x="78" y="38"/>
                </a:lnTo>
                <a:lnTo>
                  <a:pt x="78" y="38"/>
                </a:lnTo>
                <a:lnTo>
                  <a:pt x="78" y="38"/>
                </a:lnTo>
                <a:lnTo>
                  <a:pt x="80" y="36"/>
                </a:lnTo>
                <a:lnTo>
                  <a:pt x="80" y="34"/>
                </a:lnTo>
                <a:lnTo>
                  <a:pt x="80" y="32"/>
                </a:lnTo>
                <a:lnTo>
                  <a:pt x="82" y="30"/>
                </a:lnTo>
                <a:lnTo>
                  <a:pt x="82" y="28"/>
                </a:lnTo>
                <a:lnTo>
                  <a:pt x="82" y="28"/>
                </a:lnTo>
                <a:lnTo>
                  <a:pt x="84" y="26"/>
                </a:lnTo>
                <a:lnTo>
                  <a:pt x="84" y="26"/>
                </a:lnTo>
                <a:lnTo>
                  <a:pt x="88" y="24"/>
                </a:lnTo>
                <a:lnTo>
                  <a:pt x="90" y="24"/>
                </a:lnTo>
                <a:lnTo>
                  <a:pt x="92" y="24"/>
                </a:lnTo>
                <a:lnTo>
                  <a:pt x="92" y="22"/>
                </a:lnTo>
                <a:lnTo>
                  <a:pt x="94" y="22"/>
                </a:lnTo>
                <a:lnTo>
                  <a:pt x="94" y="20"/>
                </a:lnTo>
                <a:lnTo>
                  <a:pt x="96" y="18"/>
                </a:lnTo>
                <a:lnTo>
                  <a:pt x="96" y="18"/>
                </a:lnTo>
                <a:lnTo>
                  <a:pt x="98" y="14"/>
                </a:lnTo>
                <a:lnTo>
                  <a:pt x="98" y="12"/>
                </a:lnTo>
                <a:lnTo>
                  <a:pt x="98" y="10"/>
                </a:lnTo>
                <a:lnTo>
                  <a:pt x="100" y="8"/>
                </a:lnTo>
                <a:lnTo>
                  <a:pt x="104" y="6"/>
                </a:lnTo>
                <a:lnTo>
                  <a:pt x="106" y="4"/>
                </a:lnTo>
                <a:lnTo>
                  <a:pt x="108" y="2"/>
                </a:lnTo>
                <a:lnTo>
                  <a:pt x="108" y="2"/>
                </a:lnTo>
                <a:lnTo>
                  <a:pt x="110" y="2"/>
                </a:lnTo>
                <a:lnTo>
                  <a:pt x="112" y="0"/>
                </a:lnTo>
                <a:lnTo>
                  <a:pt x="112" y="0"/>
                </a:lnTo>
                <a:lnTo>
                  <a:pt x="114" y="0"/>
                </a:lnTo>
                <a:lnTo>
                  <a:pt x="114" y="0"/>
                </a:lnTo>
                <a:lnTo>
                  <a:pt x="116" y="0"/>
                </a:lnTo>
                <a:lnTo>
                  <a:pt x="116" y="0"/>
                </a:lnTo>
                <a:lnTo>
                  <a:pt x="116" y="0"/>
                </a:lnTo>
                <a:lnTo>
                  <a:pt x="118" y="2"/>
                </a:lnTo>
                <a:lnTo>
                  <a:pt x="118" y="2"/>
                </a:lnTo>
                <a:lnTo>
                  <a:pt x="120" y="4"/>
                </a:lnTo>
                <a:lnTo>
                  <a:pt x="120" y="8"/>
                </a:lnTo>
                <a:lnTo>
                  <a:pt x="122" y="10"/>
                </a:lnTo>
                <a:lnTo>
                  <a:pt x="124" y="14"/>
                </a:lnTo>
                <a:lnTo>
                  <a:pt x="126" y="18"/>
                </a:lnTo>
                <a:lnTo>
                  <a:pt x="128" y="20"/>
                </a:lnTo>
                <a:lnTo>
                  <a:pt x="128" y="22"/>
                </a:lnTo>
                <a:lnTo>
                  <a:pt x="128" y="24"/>
                </a:lnTo>
                <a:lnTo>
                  <a:pt x="130" y="24"/>
                </a:lnTo>
                <a:lnTo>
                  <a:pt x="130" y="26"/>
                </a:lnTo>
                <a:lnTo>
                  <a:pt x="128" y="28"/>
                </a:lnTo>
                <a:lnTo>
                  <a:pt x="128" y="32"/>
                </a:lnTo>
                <a:lnTo>
                  <a:pt x="128" y="32"/>
                </a:lnTo>
                <a:lnTo>
                  <a:pt x="128" y="34"/>
                </a:lnTo>
                <a:lnTo>
                  <a:pt x="128" y="36"/>
                </a:lnTo>
                <a:lnTo>
                  <a:pt x="128" y="36"/>
                </a:lnTo>
                <a:lnTo>
                  <a:pt x="128" y="38"/>
                </a:lnTo>
                <a:lnTo>
                  <a:pt x="128" y="38"/>
                </a:lnTo>
                <a:lnTo>
                  <a:pt x="130" y="38"/>
                </a:lnTo>
                <a:lnTo>
                  <a:pt x="130" y="40"/>
                </a:lnTo>
                <a:lnTo>
                  <a:pt x="132" y="40"/>
                </a:lnTo>
                <a:lnTo>
                  <a:pt x="134" y="40"/>
                </a:lnTo>
                <a:lnTo>
                  <a:pt x="134" y="40"/>
                </a:lnTo>
                <a:lnTo>
                  <a:pt x="134" y="42"/>
                </a:lnTo>
                <a:lnTo>
                  <a:pt x="134" y="42"/>
                </a:lnTo>
                <a:lnTo>
                  <a:pt x="134" y="44"/>
                </a:lnTo>
                <a:lnTo>
                  <a:pt x="134" y="46"/>
                </a:lnTo>
                <a:lnTo>
                  <a:pt x="134" y="48"/>
                </a:lnTo>
                <a:lnTo>
                  <a:pt x="134" y="48"/>
                </a:lnTo>
                <a:lnTo>
                  <a:pt x="136" y="48"/>
                </a:lnTo>
                <a:lnTo>
                  <a:pt x="136" y="48"/>
                </a:lnTo>
                <a:lnTo>
                  <a:pt x="136" y="48"/>
                </a:lnTo>
                <a:lnTo>
                  <a:pt x="136" y="48"/>
                </a:lnTo>
                <a:lnTo>
                  <a:pt x="138" y="48"/>
                </a:lnTo>
                <a:lnTo>
                  <a:pt x="140" y="48"/>
                </a:lnTo>
                <a:lnTo>
                  <a:pt x="140" y="48"/>
                </a:lnTo>
                <a:lnTo>
                  <a:pt x="142" y="48"/>
                </a:lnTo>
                <a:lnTo>
                  <a:pt x="144" y="46"/>
                </a:lnTo>
                <a:lnTo>
                  <a:pt x="144" y="46"/>
                </a:lnTo>
                <a:lnTo>
                  <a:pt x="146" y="46"/>
                </a:lnTo>
                <a:lnTo>
                  <a:pt x="146" y="46"/>
                </a:lnTo>
                <a:lnTo>
                  <a:pt x="146" y="48"/>
                </a:lnTo>
                <a:lnTo>
                  <a:pt x="146" y="48"/>
                </a:lnTo>
                <a:lnTo>
                  <a:pt x="146" y="48"/>
                </a:lnTo>
                <a:lnTo>
                  <a:pt x="148" y="50"/>
                </a:lnTo>
                <a:lnTo>
                  <a:pt x="148" y="52"/>
                </a:lnTo>
                <a:lnTo>
                  <a:pt x="148" y="54"/>
                </a:lnTo>
                <a:lnTo>
                  <a:pt x="148" y="56"/>
                </a:lnTo>
                <a:lnTo>
                  <a:pt x="148" y="58"/>
                </a:lnTo>
                <a:lnTo>
                  <a:pt x="148" y="58"/>
                </a:lnTo>
                <a:lnTo>
                  <a:pt x="148" y="60"/>
                </a:lnTo>
                <a:lnTo>
                  <a:pt x="148" y="60"/>
                </a:lnTo>
                <a:lnTo>
                  <a:pt x="150" y="60"/>
                </a:lnTo>
                <a:lnTo>
                  <a:pt x="150" y="60"/>
                </a:lnTo>
                <a:lnTo>
                  <a:pt x="150" y="62"/>
                </a:lnTo>
                <a:lnTo>
                  <a:pt x="152" y="62"/>
                </a:lnTo>
                <a:lnTo>
                  <a:pt x="154" y="62"/>
                </a:lnTo>
                <a:lnTo>
                  <a:pt x="156" y="62"/>
                </a:lnTo>
                <a:lnTo>
                  <a:pt x="158" y="62"/>
                </a:lnTo>
                <a:lnTo>
                  <a:pt x="160" y="62"/>
                </a:lnTo>
                <a:lnTo>
                  <a:pt x="162" y="62"/>
                </a:lnTo>
                <a:lnTo>
                  <a:pt x="162" y="62"/>
                </a:lnTo>
                <a:lnTo>
                  <a:pt x="162" y="64"/>
                </a:lnTo>
                <a:lnTo>
                  <a:pt x="164" y="64"/>
                </a:lnTo>
                <a:lnTo>
                  <a:pt x="164" y="64"/>
                </a:lnTo>
                <a:lnTo>
                  <a:pt x="164" y="66"/>
                </a:lnTo>
                <a:lnTo>
                  <a:pt x="164" y="66"/>
                </a:lnTo>
                <a:lnTo>
                  <a:pt x="164" y="68"/>
                </a:lnTo>
                <a:lnTo>
                  <a:pt x="164" y="72"/>
                </a:lnTo>
                <a:lnTo>
                  <a:pt x="164" y="74"/>
                </a:lnTo>
                <a:lnTo>
                  <a:pt x="164" y="76"/>
                </a:lnTo>
                <a:lnTo>
                  <a:pt x="164" y="76"/>
                </a:lnTo>
                <a:lnTo>
                  <a:pt x="164" y="78"/>
                </a:lnTo>
                <a:lnTo>
                  <a:pt x="164" y="78"/>
                </a:lnTo>
                <a:lnTo>
                  <a:pt x="166" y="80"/>
                </a:lnTo>
                <a:lnTo>
                  <a:pt x="166" y="80"/>
                </a:lnTo>
                <a:lnTo>
                  <a:pt x="166" y="80"/>
                </a:lnTo>
                <a:lnTo>
                  <a:pt x="168" y="80"/>
                </a:lnTo>
                <a:lnTo>
                  <a:pt x="170" y="80"/>
                </a:lnTo>
                <a:lnTo>
                  <a:pt x="172" y="82"/>
                </a:lnTo>
                <a:lnTo>
                  <a:pt x="172" y="82"/>
                </a:lnTo>
                <a:lnTo>
                  <a:pt x="174" y="82"/>
                </a:lnTo>
                <a:lnTo>
                  <a:pt x="174" y="84"/>
                </a:lnTo>
                <a:lnTo>
                  <a:pt x="174" y="84"/>
                </a:lnTo>
                <a:lnTo>
                  <a:pt x="176" y="86"/>
                </a:lnTo>
                <a:lnTo>
                  <a:pt x="178" y="88"/>
                </a:lnTo>
                <a:lnTo>
                  <a:pt x="178" y="90"/>
                </a:lnTo>
                <a:lnTo>
                  <a:pt x="180" y="92"/>
                </a:lnTo>
                <a:lnTo>
                  <a:pt x="180" y="92"/>
                </a:lnTo>
                <a:lnTo>
                  <a:pt x="180" y="92"/>
                </a:lnTo>
                <a:lnTo>
                  <a:pt x="180" y="94"/>
                </a:lnTo>
                <a:lnTo>
                  <a:pt x="180" y="96"/>
                </a:lnTo>
                <a:lnTo>
                  <a:pt x="180" y="98"/>
                </a:lnTo>
                <a:lnTo>
                  <a:pt x="178" y="98"/>
                </a:lnTo>
                <a:lnTo>
                  <a:pt x="178" y="98"/>
                </a:lnTo>
                <a:lnTo>
                  <a:pt x="178" y="10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4" name="Freeform 377"/>
          <p:cNvSpPr>
            <a:spLocks/>
          </p:cNvSpPr>
          <p:nvPr/>
        </p:nvSpPr>
        <p:spPr bwMode="auto">
          <a:xfrm>
            <a:off x="4636412" y="4330973"/>
            <a:ext cx="311774" cy="242490"/>
          </a:xfrm>
          <a:custGeom>
            <a:avLst/>
            <a:gdLst>
              <a:gd name="T0" fmla="*/ 174 w 180"/>
              <a:gd name="T1" fmla="*/ 100 h 140"/>
              <a:gd name="T2" fmla="*/ 162 w 180"/>
              <a:gd name="T3" fmla="*/ 100 h 140"/>
              <a:gd name="T4" fmla="*/ 146 w 180"/>
              <a:gd name="T5" fmla="*/ 102 h 140"/>
              <a:gd name="T6" fmla="*/ 140 w 180"/>
              <a:gd name="T7" fmla="*/ 100 h 140"/>
              <a:gd name="T8" fmla="*/ 138 w 180"/>
              <a:gd name="T9" fmla="*/ 106 h 140"/>
              <a:gd name="T10" fmla="*/ 130 w 180"/>
              <a:gd name="T11" fmla="*/ 108 h 140"/>
              <a:gd name="T12" fmla="*/ 112 w 180"/>
              <a:gd name="T13" fmla="*/ 108 h 140"/>
              <a:gd name="T14" fmla="*/ 108 w 180"/>
              <a:gd name="T15" fmla="*/ 112 h 140"/>
              <a:gd name="T16" fmla="*/ 102 w 180"/>
              <a:gd name="T17" fmla="*/ 118 h 140"/>
              <a:gd name="T18" fmla="*/ 88 w 180"/>
              <a:gd name="T19" fmla="*/ 120 h 140"/>
              <a:gd name="T20" fmla="*/ 80 w 180"/>
              <a:gd name="T21" fmla="*/ 118 h 140"/>
              <a:gd name="T22" fmla="*/ 76 w 180"/>
              <a:gd name="T23" fmla="*/ 110 h 140"/>
              <a:gd name="T24" fmla="*/ 70 w 180"/>
              <a:gd name="T25" fmla="*/ 106 h 140"/>
              <a:gd name="T26" fmla="*/ 64 w 180"/>
              <a:gd name="T27" fmla="*/ 106 h 140"/>
              <a:gd name="T28" fmla="*/ 58 w 180"/>
              <a:gd name="T29" fmla="*/ 114 h 140"/>
              <a:gd name="T30" fmla="*/ 46 w 180"/>
              <a:gd name="T31" fmla="*/ 122 h 140"/>
              <a:gd name="T32" fmla="*/ 34 w 180"/>
              <a:gd name="T33" fmla="*/ 124 h 140"/>
              <a:gd name="T34" fmla="*/ 24 w 180"/>
              <a:gd name="T35" fmla="*/ 140 h 140"/>
              <a:gd name="T36" fmla="*/ 16 w 180"/>
              <a:gd name="T37" fmla="*/ 120 h 140"/>
              <a:gd name="T38" fmla="*/ 6 w 180"/>
              <a:gd name="T39" fmla="*/ 102 h 140"/>
              <a:gd name="T40" fmla="*/ 0 w 180"/>
              <a:gd name="T41" fmla="*/ 92 h 140"/>
              <a:gd name="T42" fmla="*/ 6 w 180"/>
              <a:gd name="T43" fmla="*/ 78 h 140"/>
              <a:gd name="T44" fmla="*/ 18 w 180"/>
              <a:gd name="T45" fmla="*/ 62 h 140"/>
              <a:gd name="T46" fmla="*/ 26 w 180"/>
              <a:gd name="T47" fmla="*/ 60 h 140"/>
              <a:gd name="T48" fmla="*/ 36 w 180"/>
              <a:gd name="T49" fmla="*/ 62 h 140"/>
              <a:gd name="T50" fmla="*/ 38 w 180"/>
              <a:gd name="T51" fmla="*/ 56 h 140"/>
              <a:gd name="T52" fmla="*/ 42 w 180"/>
              <a:gd name="T53" fmla="*/ 52 h 140"/>
              <a:gd name="T54" fmla="*/ 54 w 180"/>
              <a:gd name="T55" fmla="*/ 52 h 140"/>
              <a:gd name="T56" fmla="*/ 60 w 180"/>
              <a:gd name="T57" fmla="*/ 48 h 140"/>
              <a:gd name="T58" fmla="*/ 66 w 180"/>
              <a:gd name="T59" fmla="*/ 40 h 140"/>
              <a:gd name="T60" fmla="*/ 76 w 180"/>
              <a:gd name="T61" fmla="*/ 38 h 140"/>
              <a:gd name="T62" fmla="*/ 80 w 180"/>
              <a:gd name="T63" fmla="*/ 34 h 140"/>
              <a:gd name="T64" fmla="*/ 84 w 180"/>
              <a:gd name="T65" fmla="*/ 26 h 140"/>
              <a:gd name="T66" fmla="*/ 94 w 180"/>
              <a:gd name="T67" fmla="*/ 20 h 140"/>
              <a:gd name="T68" fmla="*/ 100 w 180"/>
              <a:gd name="T69" fmla="*/ 8 h 140"/>
              <a:gd name="T70" fmla="*/ 112 w 180"/>
              <a:gd name="T71" fmla="*/ 0 h 140"/>
              <a:gd name="T72" fmla="*/ 116 w 180"/>
              <a:gd name="T73" fmla="*/ 0 h 140"/>
              <a:gd name="T74" fmla="*/ 124 w 180"/>
              <a:gd name="T75" fmla="*/ 14 h 140"/>
              <a:gd name="T76" fmla="*/ 130 w 180"/>
              <a:gd name="T77" fmla="*/ 26 h 140"/>
              <a:gd name="T78" fmla="*/ 128 w 180"/>
              <a:gd name="T79" fmla="*/ 36 h 140"/>
              <a:gd name="T80" fmla="*/ 134 w 180"/>
              <a:gd name="T81" fmla="*/ 40 h 140"/>
              <a:gd name="T82" fmla="*/ 134 w 180"/>
              <a:gd name="T83" fmla="*/ 48 h 140"/>
              <a:gd name="T84" fmla="*/ 138 w 180"/>
              <a:gd name="T85" fmla="*/ 48 h 140"/>
              <a:gd name="T86" fmla="*/ 146 w 180"/>
              <a:gd name="T87" fmla="*/ 46 h 140"/>
              <a:gd name="T88" fmla="*/ 148 w 180"/>
              <a:gd name="T89" fmla="*/ 52 h 140"/>
              <a:gd name="T90" fmla="*/ 148 w 180"/>
              <a:gd name="T91" fmla="*/ 60 h 140"/>
              <a:gd name="T92" fmla="*/ 156 w 180"/>
              <a:gd name="T93" fmla="*/ 62 h 140"/>
              <a:gd name="T94" fmla="*/ 164 w 180"/>
              <a:gd name="T95" fmla="*/ 64 h 140"/>
              <a:gd name="T96" fmla="*/ 164 w 180"/>
              <a:gd name="T97" fmla="*/ 74 h 140"/>
              <a:gd name="T98" fmla="*/ 166 w 180"/>
              <a:gd name="T99" fmla="*/ 80 h 140"/>
              <a:gd name="T100" fmla="*/ 174 w 180"/>
              <a:gd name="T101" fmla="*/ 82 h 140"/>
              <a:gd name="T102" fmla="*/ 180 w 180"/>
              <a:gd name="T103" fmla="*/ 92 h 140"/>
              <a:gd name="T104" fmla="*/ 178 w 180"/>
              <a:gd name="T105" fmla="*/ 9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140">
                <a:moveTo>
                  <a:pt x="178" y="100"/>
                </a:moveTo>
                <a:lnTo>
                  <a:pt x="178" y="100"/>
                </a:lnTo>
                <a:lnTo>
                  <a:pt x="178" y="100"/>
                </a:lnTo>
                <a:lnTo>
                  <a:pt x="176" y="100"/>
                </a:lnTo>
                <a:lnTo>
                  <a:pt x="174" y="100"/>
                </a:lnTo>
                <a:lnTo>
                  <a:pt x="174" y="100"/>
                </a:lnTo>
                <a:lnTo>
                  <a:pt x="172" y="100"/>
                </a:lnTo>
                <a:lnTo>
                  <a:pt x="170" y="98"/>
                </a:lnTo>
                <a:lnTo>
                  <a:pt x="170" y="98"/>
                </a:lnTo>
                <a:lnTo>
                  <a:pt x="168" y="100"/>
                </a:lnTo>
                <a:lnTo>
                  <a:pt x="166" y="100"/>
                </a:lnTo>
                <a:lnTo>
                  <a:pt x="162" y="100"/>
                </a:lnTo>
                <a:lnTo>
                  <a:pt x="156" y="102"/>
                </a:lnTo>
                <a:lnTo>
                  <a:pt x="154" y="102"/>
                </a:lnTo>
                <a:lnTo>
                  <a:pt x="152" y="102"/>
                </a:lnTo>
                <a:lnTo>
                  <a:pt x="152" y="102"/>
                </a:lnTo>
                <a:lnTo>
                  <a:pt x="150" y="102"/>
                </a:lnTo>
                <a:lnTo>
                  <a:pt x="146" y="102"/>
                </a:lnTo>
                <a:lnTo>
                  <a:pt x="144" y="100"/>
                </a:lnTo>
                <a:lnTo>
                  <a:pt x="142" y="100"/>
                </a:lnTo>
                <a:lnTo>
                  <a:pt x="142" y="100"/>
                </a:lnTo>
                <a:lnTo>
                  <a:pt x="142" y="100"/>
                </a:lnTo>
                <a:lnTo>
                  <a:pt x="140" y="100"/>
                </a:lnTo>
                <a:lnTo>
                  <a:pt x="140" y="100"/>
                </a:lnTo>
                <a:lnTo>
                  <a:pt x="140" y="102"/>
                </a:lnTo>
                <a:lnTo>
                  <a:pt x="140" y="102"/>
                </a:lnTo>
                <a:lnTo>
                  <a:pt x="140" y="104"/>
                </a:lnTo>
                <a:lnTo>
                  <a:pt x="140" y="106"/>
                </a:lnTo>
                <a:lnTo>
                  <a:pt x="140" y="106"/>
                </a:lnTo>
                <a:lnTo>
                  <a:pt x="138" y="106"/>
                </a:lnTo>
                <a:lnTo>
                  <a:pt x="138" y="106"/>
                </a:lnTo>
                <a:lnTo>
                  <a:pt x="138" y="108"/>
                </a:lnTo>
                <a:lnTo>
                  <a:pt x="136" y="108"/>
                </a:lnTo>
                <a:lnTo>
                  <a:pt x="134" y="108"/>
                </a:lnTo>
                <a:lnTo>
                  <a:pt x="132" y="108"/>
                </a:lnTo>
                <a:lnTo>
                  <a:pt x="130" y="108"/>
                </a:lnTo>
                <a:lnTo>
                  <a:pt x="128" y="108"/>
                </a:lnTo>
                <a:lnTo>
                  <a:pt x="124" y="108"/>
                </a:lnTo>
                <a:lnTo>
                  <a:pt x="118" y="108"/>
                </a:lnTo>
                <a:lnTo>
                  <a:pt x="116" y="108"/>
                </a:lnTo>
                <a:lnTo>
                  <a:pt x="114" y="108"/>
                </a:lnTo>
                <a:lnTo>
                  <a:pt x="112" y="108"/>
                </a:lnTo>
                <a:lnTo>
                  <a:pt x="112" y="108"/>
                </a:lnTo>
                <a:lnTo>
                  <a:pt x="110" y="108"/>
                </a:lnTo>
                <a:lnTo>
                  <a:pt x="108" y="110"/>
                </a:lnTo>
                <a:lnTo>
                  <a:pt x="108" y="110"/>
                </a:lnTo>
                <a:lnTo>
                  <a:pt x="108" y="110"/>
                </a:lnTo>
                <a:lnTo>
                  <a:pt x="108" y="112"/>
                </a:lnTo>
                <a:lnTo>
                  <a:pt x="106" y="114"/>
                </a:lnTo>
                <a:lnTo>
                  <a:pt x="106" y="116"/>
                </a:lnTo>
                <a:lnTo>
                  <a:pt x="106" y="116"/>
                </a:lnTo>
                <a:lnTo>
                  <a:pt x="106" y="116"/>
                </a:lnTo>
                <a:lnTo>
                  <a:pt x="104" y="118"/>
                </a:lnTo>
                <a:lnTo>
                  <a:pt x="102" y="118"/>
                </a:lnTo>
                <a:lnTo>
                  <a:pt x="102" y="118"/>
                </a:lnTo>
                <a:lnTo>
                  <a:pt x="100" y="118"/>
                </a:lnTo>
                <a:lnTo>
                  <a:pt x="98" y="120"/>
                </a:lnTo>
                <a:lnTo>
                  <a:pt x="94" y="120"/>
                </a:lnTo>
                <a:lnTo>
                  <a:pt x="90" y="120"/>
                </a:lnTo>
                <a:lnTo>
                  <a:pt x="88" y="120"/>
                </a:lnTo>
                <a:lnTo>
                  <a:pt x="86" y="120"/>
                </a:lnTo>
                <a:lnTo>
                  <a:pt x="84" y="120"/>
                </a:lnTo>
                <a:lnTo>
                  <a:pt x="84" y="120"/>
                </a:lnTo>
                <a:lnTo>
                  <a:pt x="82" y="118"/>
                </a:lnTo>
                <a:lnTo>
                  <a:pt x="82" y="118"/>
                </a:lnTo>
                <a:lnTo>
                  <a:pt x="80" y="118"/>
                </a:lnTo>
                <a:lnTo>
                  <a:pt x="80" y="118"/>
                </a:lnTo>
                <a:lnTo>
                  <a:pt x="80" y="116"/>
                </a:lnTo>
                <a:lnTo>
                  <a:pt x="80" y="116"/>
                </a:lnTo>
                <a:lnTo>
                  <a:pt x="78" y="114"/>
                </a:lnTo>
                <a:lnTo>
                  <a:pt x="78" y="110"/>
                </a:lnTo>
                <a:lnTo>
                  <a:pt x="76" y="110"/>
                </a:lnTo>
                <a:lnTo>
                  <a:pt x="76" y="108"/>
                </a:lnTo>
                <a:lnTo>
                  <a:pt x="76" y="108"/>
                </a:lnTo>
                <a:lnTo>
                  <a:pt x="74" y="106"/>
                </a:lnTo>
                <a:lnTo>
                  <a:pt x="72" y="106"/>
                </a:lnTo>
                <a:lnTo>
                  <a:pt x="72" y="106"/>
                </a:lnTo>
                <a:lnTo>
                  <a:pt x="70" y="106"/>
                </a:lnTo>
                <a:lnTo>
                  <a:pt x="68" y="104"/>
                </a:lnTo>
                <a:lnTo>
                  <a:pt x="68" y="104"/>
                </a:lnTo>
                <a:lnTo>
                  <a:pt x="66" y="104"/>
                </a:lnTo>
                <a:lnTo>
                  <a:pt x="66" y="104"/>
                </a:lnTo>
                <a:lnTo>
                  <a:pt x="66" y="106"/>
                </a:lnTo>
                <a:lnTo>
                  <a:pt x="64" y="106"/>
                </a:lnTo>
                <a:lnTo>
                  <a:pt x="64" y="106"/>
                </a:lnTo>
                <a:lnTo>
                  <a:pt x="64" y="108"/>
                </a:lnTo>
                <a:lnTo>
                  <a:pt x="62" y="110"/>
                </a:lnTo>
                <a:lnTo>
                  <a:pt x="62" y="112"/>
                </a:lnTo>
                <a:lnTo>
                  <a:pt x="60" y="112"/>
                </a:lnTo>
                <a:lnTo>
                  <a:pt x="58" y="114"/>
                </a:lnTo>
                <a:lnTo>
                  <a:pt x="56" y="114"/>
                </a:lnTo>
                <a:lnTo>
                  <a:pt x="54" y="116"/>
                </a:lnTo>
                <a:lnTo>
                  <a:pt x="54" y="116"/>
                </a:lnTo>
                <a:lnTo>
                  <a:pt x="50" y="118"/>
                </a:lnTo>
                <a:lnTo>
                  <a:pt x="48" y="120"/>
                </a:lnTo>
                <a:lnTo>
                  <a:pt x="46" y="122"/>
                </a:lnTo>
                <a:lnTo>
                  <a:pt x="44" y="122"/>
                </a:lnTo>
                <a:lnTo>
                  <a:pt x="40" y="122"/>
                </a:lnTo>
                <a:lnTo>
                  <a:pt x="38" y="122"/>
                </a:lnTo>
                <a:lnTo>
                  <a:pt x="36" y="122"/>
                </a:lnTo>
                <a:lnTo>
                  <a:pt x="36" y="124"/>
                </a:lnTo>
                <a:lnTo>
                  <a:pt x="34" y="124"/>
                </a:lnTo>
                <a:lnTo>
                  <a:pt x="32" y="126"/>
                </a:lnTo>
                <a:lnTo>
                  <a:pt x="30" y="128"/>
                </a:lnTo>
                <a:lnTo>
                  <a:pt x="30" y="130"/>
                </a:lnTo>
                <a:lnTo>
                  <a:pt x="28" y="134"/>
                </a:lnTo>
                <a:lnTo>
                  <a:pt x="26" y="136"/>
                </a:lnTo>
                <a:lnTo>
                  <a:pt x="24" y="140"/>
                </a:lnTo>
                <a:lnTo>
                  <a:pt x="22" y="136"/>
                </a:lnTo>
                <a:lnTo>
                  <a:pt x="20" y="134"/>
                </a:lnTo>
                <a:lnTo>
                  <a:pt x="18" y="130"/>
                </a:lnTo>
                <a:lnTo>
                  <a:pt x="18" y="128"/>
                </a:lnTo>
                <a:lnTo>
                  <a:pt x="16" y="126"/>
                </a:lnTo>
                <a:lnTo>
                  <a:pt x="16" y="120"/>
                </a:lnTo>
                <a:lnTo>
                  <a:pt x="14" y="114"/>
                </a:lnTo>
                <a:lnTo>
                  <a:pt x="12" y="112"/>
                </a:lnTo>
                <a:lnTo>
                  <a:pt x="12" y="110"/>
                </a:lnTo>
                <a:lnTo>
                  <a:pt x="10" y="108"/>
                </a:lnTo>
                <a:lnTo>
                  <a:pt x="10" y="106"/>
                </a:lnTo>
                <a:lnTo>
                  <a:pt x="6" y="102"/>
                </a:lnTo>
                <a:lnTo>
                  <a:pt x="4" y="100"/>
                </a:lnTo>
                <a:lnTo>
                  <a:pt x="2" y="98"/>
                </a:lnTo>
                <a:lnTo>
                  <a:pt x="2" y="96"/>
                </a:lnTo>
                <a:lnTo>
                  <a:pt x="2" y="94"/>
                </a:lnTo>
                <a:lnTo>
                  <a:pt x="0" y="94"/>
                </a:lnTo>
                <a:lnTo>
                  <a:pt x="0" y="92"/>
                </a:lnTo>
                <a:lnTo>
                  <a:pt x="0" y="92"/>
                </a:lnTo>
                <a:lnTo>
                  <a:pt x="2" y="88"/>
                </a:lnTo>
                <a:lnTo>
                  <a:pt x="2" y="86"/>
                </a:lnTo>
                <a:lnTo>
                  <a:pt x="2" y="84"/>
                </a:lnTo>
                <a:lnTo>
                  <a:pt x="4" y="80"/>
                </a:lnTo>
                <a:lnTo>
                  <a:pt x="6" y="78"/>
                </a:lnTo>
                <a:lnTo>
                  <a:pt x="8" y="74"/>
                </a:lnTo>
                <a:lnTo>
                  <a:pt x="8" y="74"/>
                </a:lnTo>
                <a:lnTo>
                  <a:pt x="8" y="72"/>
                </a:lnTo>
                <a:lnTo>
                  <a:pt x="12" y="68"/>
                </a:lnTo>
                <a:lnTo>
                  <a:pt x="14" y="66"/>
                </a:lnTo>
                <a:lnTo>
                  <a:pt x="18" y="62"/>
                </a:lnTo>
                <a:lnTo>
                  <a:pt x="20" y="62"/>
                </a:lnTo>
                <a:lnTo>
                  <a:pt x="22" y="60"/>
                </a:lnTo>
                <a:lnTo>
                  <a:pt x="22" y="60"/>
                </a:lnTo>
                <a:lnTo>
                  <a:pt x="22" y="60"/>
                </a:lnTo>
                <a:lnTo>
                  <a:pt x="24" y="60"/>
                </a:lnTo>
                <a:lnTo>
                  <a:pt x="26" y="60"/>
                </a:lnTo>
                <a:lnTo>
                  <a:pt x="30" y="62"/>
                </a:lnTo>
                <a:lnTo>
                  <a:pt x="32" y="62"/>
                </a:lnTo>
                <a:lnTo>
                  <a:pt x="34" y="62"/>
                </a:lnTo>
                <a:lnTo>
                  <a:pt x="34" y="62"/>
                </a:lnTo>
                <a:lnTo>
                  <a:pt x="36" y="62"/>
                </a:lnTo>
                <a:lnTo>
                  <a:pt x="36" y="62"/>
                </a:lnTo>
                <a:lnTo>
                  <a:pt x="36" y="62"/>
                </a:lnTo>
                <a:lnTo>
                  <a:pt x="36" y="62"/>
                </a:lnTo>
                <a:lnTo>
                  <a:pt x="38" y="60"/>
                </a:lnTo>
                <a:lnTo>
                  <a:pt x="38" y="58"/>
                </a:lnTo>
                <a:lnTo>
                  <a:pt x="38" y="58"/>
                </a:lnTo>
                <a:lnTo>
                  <a:pt x="38" y="56"/>
                </a:lnTo>
                <a:lnTo>
                  <a:pt x="40" y="54"/>
                </a:lnTo>
                <a:lnTo>
                  <a:pt x="40" y="54"/>
                </a:lnTo>
                <a:lnTo>
                  <a:pt x="40" y="52"/>
                </a:lnTo>
                <a:lnTo>
                  <a:pt x="40" y="52"/>
                </a:lnTo>
                <a:lnTo>
                  <a:pt x="42" y="52"/>
                </a:lnTo>
                <a:lnTo>
                  <a:pt x="42" y="52"/>
                </a:lnTo>
                <a:lnTo>
                  <a:pt x="44" y="52"/>
                </a:lnTo>
                <a:lnTo>
                  <a:pt x="46" y="52"/>
                </a:lnTo>
                <a:lnTo>
                  <a:pt x="48" y="52"/>
                </a:lnTo>
                <a:lnTo>
                  <a:pt x="50" y="52"/>
                </a:lnTo>
                <a:lnTo>
                  <a:pt x="52" y="52"/>
                </a:lnTo>
                <a:lnTo>
                  <a:pt x="54" y="52"/>
                </a:lnTo>
                <a:lnTo>
                  <a:pt x="56" y="52"/>
                </a:lnTo>
                <a:lnTo>
                  <a:pt x="56" y="52"/>
                </a:lnTo>
                <a:lnTo>
                  <a:pt x="56" y="50"/>
                </a:lnTo>
                <a:lnTo>
                  <a:pt x="58" y="50"/>
                </a:lnTo>
                <a:lnTo>
                  <a:pt x="58" y="50"/>
                </a:lnTo>
                <a:lnTo>
                  <a:pt x="60" y="48"/>
                </a:lnTo>
                <a:lnTo>
                  <a:pt x="60" y="46"/>
                </a:lnTo>
                <a:lnTo>
                  <a:pt x="62" y="44"/>
                </a:lnTo>
                <a:lnTo>
                  <a:pt x="62" y="42"/>
                </a:lnTo>
                <a:lnTo>
                  <a:pt x="64" y="40"/>
                </a:lnTo>
                <a:lnTo>
                  <a:pt x="64" y="40"/>
                </a:lnTo>
                <a:lnTo>
                  <a:pt x="66" y="40"/>
                </a:lnTo>
                <a:lnTo>
                  <a:pt x="68" y="40"/>
                </a:lnTo>
                <a:lnTo>
                  <a:pt x="68" y="40"/>
                </a:lnTo>
                <a:lnTo>
                  <a:pt x="72" y="40"/>
                </a:lnTo>
                <a:lnTo>
                  <a:pt x="74" y="40"/>
                </a:lnTo>
                <a:lnTo>
                  <a:pt x="76" y="40"/>
                </a:lnTo>
                <a:lnTo>
                  <a:pt x="76" y="38"/>
                </a:lnTo>
                <a:lnTo>
                  <a:pt x="78" y="38"/>
                </a:lnTo>
                <a:lnTo>
                  <a:pt x="78" y="38"/>
                </a:lnTo>
                <a:lnTo>
                  <a:pt x="78" y="38"/>
                </a:lnTo>
                <a:lnTo>
                  <a:pt x="78" y="38"/>
                </a:lnTo>
                <a:lnTo>
                  <a:pt x="80" y="36"/>
                </a:lnTo>
                <a:lnTo>
                  <a:pt x="80" y="34"/>
                </a:lnTo>
                <a:lnTo>
                  <a:pt x="80" y="32"/>
                </a:lnTo>
                <a:lnTo>
                  <a:pt x="82" y="30"/>
                </a:lnTo>
                <a:lnTo>
                  <a:pt x="82" y="28"/>
                </a:lnTo>
                <a:lnTo>
                  <a:pt x="82" y="28"/>
                </a:lnTo>
                <a:lnTo>
                  <a:pt x="84" y="26"/>
                </a:lnTo>
                <a:lnTo>
                  <a:pt x="84" y="26"/>
                </a:lnTo>
                <a:lnTo>
                  <a:pt x="88" y="24"/>
                </a:lnTo>
                <a:lnTo>
                  <a:pt x="90" y="24"/>
                </a:lnTo>
                <a:lnTo>
                  <a:pt x="92" y="24"/>
                </a:lnTo>
                <a:lnTo>
                  <a:pt x="92" y="22"/>
                </a:lnTo>
                <a:lnTo>
                  <a:pt x="94" y="22"/>
                </a:lnTo>
                <a:lnTo>
                  <a:pt x="94" y="20"/>
                </a:lnTo>
                <a:lnTo>
                  <a:pt x="96" y="18"/>
                </a:lnTo>
                <a:lnTo>
                  <a:pt x="96" y="18"/>
                </a:lnTo>
                <a:lnTo>
                  <a:pt x="98" y="14"/>
                </a:lnTo>
                <a:lnTo>
                  <a:pt x="98" y="12"/>
                </a:lnTo>
                <a:lnTo>
                  <a:pt x="98" y="10"/>
                </a:lnTo>
                <a:lnTo>
                  <a:pt x="100" y="8"/>
                </a:lnTo>
                <a:lnTo>
                  <a:pt x="104" y="6"/>
                </a:lnTo>
                <a:lnTo>
                  <a:pt x="106" y="4"/>
                </a:lnTo>
                <a:lnTo>
                  <a:pt x="108" y="2"/>
                </a:lnTo>
                <a:lnTo>
                  <a:pt x="108" y="2"/>
                </a:lnTo>
                <a:lnTo>
                  <a:pt x="110" y="2"/>
                </a:lnTo>
                <a:lnTo>
                  <a:pt x="112" y="0"/>
                </a:lnTo>
                <a:lnTo>
                  <a:pt x="112" y="0"/>
                </a:lnTo>
                <a:lnTo>
                  <a:pt x="114" y="0"/>
                </a:lnTo>
                <a:lnTo>
                  <a:pt x="114" y="0"/>
                </a:lnTo>
                <a:lnTo>
                  <a:pt x="116" y="0"/>
                </a:lnTo>
                <a:lnTo>
                  <a:pt x="116" y="0"/>
                </a:lnTo>
                <a:lnTo>
                  <a:pt x="116" y="0"/>
                </a:lnTo>
                <a:lnTo>
                  <a:pt x="118" y="2"/>
                </a:lnTo>
                <a:lnTo>
                  <a:pt x="118" y="2"/>
                </a:lnTo>
                <a:lnTo>
                  <a:pt x="120" y="4"/>
                </a:lnTo>
                <a:lnTo>
                  <a:pt x="120" y="8"/>
                </a:lnTo>
                <a:lnTo>
                  <a:pt x="122" y="10"/>
                </a:lnTo>
                <a:lnTo>
                  <a:pt x="124" y="14"/>
                </a:lnTo>
                <a:lnTo>
                  <a:pt x="126" y="18"/>
                </a:lnTo>
                <a:lnTo>
                  <a:pt x="128" y="20"/>
                </a:lnTo>
                <a:lnTo>
                  <a:pt x="128" y="22"/>
                </a:lnTo>
                <a:lnTo>
                  <a:pt x="128" y="24"/>
                </a:lnTo>
                <a:lnTo>
                  <a:pt x="130" y="24"/>
                </a:lnTo>
                <a:lnTo>
                  <a:pt x="130" y="26"/>
                </a:lnTo>
                <a:lnTo>
                  <a:pt x="128" y="28"/>
                </a:lnTo>
                <a:lnTo>
                  <a:pt x="128" y="32"/>
                </a:lnTo>
                <a:lnTo>
                  <a:pt x="128" y="32"/>
                </a:lnTo>
                <a:lnTo>
                  <a:pt x="128" y="34"/>
                </a:lnTo>
                <a:lnTo>
                  <a:pt x="128" y="36"/>
                </a:lnTo>
                <a:lnTo>
                  <a:pt x="128" y="36"/>
                </a:lnTo>
                <a:lnTo>
                  <a:pt x="128" y="38"/>
                </a:lnTo>
                <a:lnTo>
                  <a:pt x="128" y="38"/>
                </a:lnTo>
                <a:lnTo>
                  <a:pt x="130" y="38"/>
                </a:lnTo>
                <a:lnTo>
                  <a:pt x="130" y="40"/>
                </a:lnTo>
                <a:lnTo>
                  <a:pt x="132" y="40"/>
                </a:lnTo>
                <a:lnTo>
                  <a:pt x="134" y="40"/>
                </a:lnTo>
                <a:lnTo>
                  <a:pt x="134" y="40"/>
                </a:lnTo>
                <a:lnTo>
                  <a:pt x="134" y="42"/>
                </a:lnTo>
                <a:lnTo>
                  <a:pt x="134" y="42"/>
                </a:lnTo>
                <a:lnTo>
                  <a:pt x="134" y="44"/>
                </a:lnTo>
                <a:lnTo>
                  <a:pt x="134" y="46"/>
                </a:lnTo>
                <a:lnTo>
                  <a:pt x="134" y="48"/>
                </a:lnTo>
                <a:lnTo>
                  <a:pt x="134" y="48"/>
                </a:lnTo>
                <a:lnTo>
                  <a:pt x="136" y="48"/>
                </a:lnTo>
                <a:lnTo>
                  <a:pt x="136" y="48"/>
                </a:lnTo>
                <a:lnTo>
                  <a:pt x="136" y="48"/>
                </a:lnTo>
                <a:lnTo>
                  <a:pt x="136" y="48"/>
                </a:lnTo>
                <a:lnTo>
                  <a:pt x="138" y="48"/>
                </a:lnTo>
                <a:lnTo>
                  <a:pt x="140" y="48"/>
                </a:lnTo>
                <a:lnTo>
                  <a:pt x="140" y="48"/>
                </a:lnTo>
                <a:lnTo>
                  <a:pt x="142" y="48"/>
                </a:lnTo>
                <a:lnTo>
                  <a:pt x="144" y="46"/>
                </a:lnTo>
                <a:lnTo>
                  <a:pt x="144" y="46"/>
                </a:lnTo>
                <a:lnTo>
                  <a:pt x="146" y="46"/>
                </a:lnTo>
                <a:lnTo>
                  <a:pt x="146" y="46"/>
                </a:lnTo>
                <a:lnTo>
                  <a:pt x="146" y="48"/>
                </a:lnTo>
                <a:lnTo>
                  <a:pt x="146" y="48"/>
                </a:lnTo>
                <a:lnTo>
                  <a:pt x="146" y="48"/>
                </a:lnTo>
                <a:lnTo>
                  <a:pt x="148" y="50"/>
                </a:lnTo>
                <a:lnTo>
                  <a:pt x="148" y="52"/>
                </a:lnTo>
                <a:lnTo>
                  <a:pt x="148" y="54"/>
                </a:lnTo>
                <a:lnTo>
                  <a:pt x="148" y="56"/>
                </a:lnTo>
                <a:lnTo>
                  <a:pt x="148" y="58"/>
                </a:lnTo>
                <a:lnTo>
                  <a:pt x="148" y="58"/>
                </a:lnTo>
                <a:lnTo>
                  <a:pt x="148" y="60"/>
                </a:lnTo>
                <a:lnTo>
                  <a:pt x="148" y="60"/>
                </a:lnTo>
                <a:lnTo>
                  <a:pt x="150" y="60"/>
                </a:lnTo>
                <a:lnTo>
                  <a:pt x="150" y="60"/>
                </a:lnTo>
                <a:lnTo>
                  <a:pt x="150" y="62"/>
                </a:lnTo>
                <a:lnTo>
                  <a:pt x="152" y="62"/>
                </a:lnTo>
                <a:lnTo>
                  <a:pt x="154" y="62"/>
                </a:lnTo>
                <a:lnTo>
                  <a:pt x="156" y="62"/>
                </a:lnTo>
                <a:lnTo>
                  <a:pt x="158" y="62"/>
                </a:lnTo>
                <a:lnTo>
                  <a:pt x="160" y="62"/>
                </a:lnTo>
                <a:lnTo>
                  <a:pt x="162" y="62"/>
                </a:lnTo>
                <a:lnTo>
                  <a:pt x="162" y="62"/>
                </a:lnTo>
                <a:lnTo>
                  <a:pt x="162" y="64"/>
                </a:lnTo>
                <a:lnTo>
                  <a:pt x="164" y="64"/>
                </a:lnTo>
                <a:lnTo>
                  <a:pt x="164" y="64"/>
                </a:lnTo>
                <a:lnTo>
                  <a:pt x="164" y="66"/>
                </a:lnTo>
                <a:lnTo>
                  <a:pt x="164" y="66"/>
                </a:lnTo>
                <a:lnTo>
                  <a:pt x="164" y="68"/>
                </a:lnTo>
                <a:lnTo>
                  <a:pt x="164" y="72"/>
                </a:lnTo>
                <a:lnTo>
                  <a:pt x="164" y="74"/>
                </a:lnTo>
                <a:lnTo>
                  <a:pt x="164" y="76"/>
                </a:lnTo>
                <a:lnTo>
                  <a:pt x="164" y="76"/>
                </a:lnTo>
                <a:lnTo>
                  <a:pt x="164" y="78"/>
                </a:lnTo>
                <a:lnTo>
                  <a:pt x="164" y="78"/>
                </a:lnTo>
                <a:lnTo>
                  <a:pt x="166" y="80"/>
                </a:lnTo>
                <a:lnTo>
                  <a:pt x="166" y="80"/>
                </a:lnTo>
                <a:lnTo>
                  <a:pt x="166" y="80"/>
                </a:lnTo>
                <a:lnTo>
                  <a:pt x="168" y="80"/>
                </a:lnTo>
                <a:lnTo>
                  <a:pt x="170" y="80"/>
                </a:lnTo>
                <a:lnTo>
                  <a:pt x="172" y="82"/>
                </a:lnTo>
                <a:lnTo>
                  <a:pt x="172" y="82"/>
                </a:lnTo>
                <a:lnTo>
                  <a:pt x="174" y="82"/>
                </a:lnTo>
                <a:lnTo>
                  <a:pt x="174" y="84"/>
                </a:lnTo>
                <a:lnTo>
                  <a:pt x="174" y="84"/>
                </a:lnTo>
                <a:lnTo>
                  <a:pt x="176" y="86"/>
                </a:lnTo>
                <a:lnTo>
                  <a:pt x="178" y="88"/>
                </a:lnTo>
                <a:lnTo>
                  <a:pt x="178" y="90"/>
                </a:lnTo>
                <a:lnTo>
                  <a:pt x="180" y="92"/>
                </a:lnTo>
                <a:lnTo>
                  <a:pt x="180" y="92"/>
                </a:lnTo>
                <a:lnTo>
                  <a:pt x="180" y="92"/>
                </a:lnTo>
                <a:lnTo>
                  <a:pt x="180" y="94"/>
                </a:lnTo>
                <a:lnTo>
                  <a:pt x="180" y="96"/>
                </a:lnTo>
                <a:lnTo>
                  <a:pt x="180" y="98"/>
                </a:lnTo>
                <a:lnTo>
                  <a:pt x="178" y="98"/>
                </a:lnTo>
                <a:lnTo>
                  <a:pt x="178" y="98"/>
                </a:lnTo>
                <a:lnTo>
                  <a:pt x="178" y="10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5" name="Freeform 378"/>
          <p:cNvSpPr>
            <a:spLocks/>
          </p:cNvSpPr>
          <p:nvPr/>
        </p:nvSpPr>
        <p:spPr bwMode="auto">
          <a:xfrm>
            <a:off x="4882366" y="3717819"/>
            <a:ext cx="266740" cy="315238"/>
          </a:xfrm>
          <a:custGeom>
            <a:avLst/>
            <a:gdLst>
              <a:gd name="T0" fmla="*/ 4 w 154"/>
              <a:gd name="T1" fmla="*/ 180 h 182"/>
              <a:gd name="T2" fmla="*/ 14 w 154"/>
              <a:gd name="T3" fmla="*/ 172 h 182"/>
              <a:gd name="T4" fmla="*/ 20 w 154"/>
              <a:gd name="T5" fmla="*/ 168 h 182"/>
              <a:gd name="T6" fmla="*/ 36 w 154"/>
              <a:gd name="T7" fmla="*/ 166 h 182"/>
              <a:gd name="T8" fmla="*/ 54 w 154"/>
              <a:gd name="T9" fmla="*/ 164 h 182"/>
              <a:gd name="T10" fmla="*/ 74 w 154"/>
              <a:gd name="T11" fmla="*/ 162 h 182"/>
              <a:gd name="T12" fmla="*/ 94 w 154"/>
              <a:gd name="T13" fmla="*/ 164 h 182"/>
              <a:gd name="T14" fmla="*/ 110 w 154"/>
              <a:gd name="T15" fmla="*/ 168 h 182"/>
              <a:gd name="T16" fmla="*/ 116 w 154"/>
              <a:gd name="T17" fmla="*/ 168 h 182"/>
              <a:gd name="T18" fmla="*/ 118 w 154"/>
              <a:gd name="T19" fmla="*/ 172 h 182"/>
              <a:gd name="T20" fmla="*/ 122 w 154"/>
              <a:gd name="T21" fmla="*/ 176 h 182"/>
              <a:gd name="T22" fmla="*/ 124 w 154"/>
              <a:gd name="T23" fmla="*/ 176 h 182"/>
              <a:gd name="T24" fmla="*/ 128 w 154"/>
              <a:gd name="T25" fmla="*/ 174 h 182"/>
              <a:gd name="T26" fmla="*/ 134 w 154"/>
              <a:gd name="T27" fmla="*/ 170 h 182"/>
              <a:gd name="T28" fmla="*/ 146 w 154"/>
              <a:gd name="T29" fmla="*/ 160 h 182"/>
              <a:gd name="T30" fmla="*/ 148 w 154"/>
              <a:gd name="T31" fmla="*/ 148 h 182"/>
              <a:gd name="T32" fmla="*/ 148 w 154"/>
              <a:gd name="T33" fmla="*/ 140 h 182"/>
              <a:gd name="T34" fmla="*/ 148 w 154"/>
              <a:gd name="T35" fmla="*/ 136 h 182"/>
              <a:gd name="T36" fmla="*/ 152 w 154"/>
              <a:gd name="T37" fmla="*/ 134 h 182"/>
              <a:gd name="T38" fmla="*/ 154 w 154"/>
              <a:gd name="T39" fmla="*/ 132 h 182"/>
              <a:gd name="T40" fmla="*/ 154 w 154"/>
              <a:gd name="T41" fmla="*/ 128 h 182"/>
              <a:gd name="T42" fmla="*/ 152 w 154"/>
              <a:gd name="T43" fmla="*/ 122 h 182"/>
              <a:gd name="T44" fmla="*/ 148 w 154"/>
              <a:gd name="T45" fmla="*/ 116 h 182"/>
              <a:gd name="T46" fmla="*/ 140 w 154"/>
              <a:gd name="T47" fmla="*/ 104 h 182"/>
              <a:gd name="T48" fmla="*/ 126 w 154"/>
              <a:gd name="T49" fmla="*/ 86 h 182"/>
              <a:gd name="T50" fmla="*/ 120 w 154"/>
              <a:gd name="T51" fmla="*/ 78 h 182"/>
              <a:gd name="T52" fmla="*/ 110 w 154"/>
              <a:gd name="T53" fmla="*/ 62 h 182"/>
              <a:gd name="T54" fmla="*/ 104 w 154"/>
              <a:gd name="T55" fmla="*/ 50 h 182"/>
              <a:gd name="T56" fmla="*/ 100 w 154"/>
              <a:gd name="T57" fmla="*/ 46 h 182"/>
              <a:gd name="T58" fmla="*/ 100 w 154"/>
              <a:gd name="T59" fmla="*/ 36 h 182"/>
              <a:gd name="T60" fmla="*/ 100 w 154"/>
              <a:gd name="T61" fmla="*/ 32 h 182"/>
              <a:gd name="T62" fmla="*/ 100 w 154"/>
              <a:gd name="T63" fmla="*/ 30 h 182"/>
              <a:gd name="T64" fmla="*/ 102 w 154"/>
              <a:gd name="T65" fmla="*/ 30 h 182"/>
              <a:gd name="T66" fmla="*/ 104 w 154"/>
              <a:gd name="T67" fmla="*/ 32 h 182"/>
              <a:gd name="T68" fmla="*/ 108 w 154"/>
              <a:gd name="T69" fmla="*/ 40 h 182"/>
              <a:gd name="T70" fmla="*/ 112 w 154"/>
              <a:gd name="T71" fmla="*/ 44 h 182"/>
              <a:gd name="T72" fmla="*/ 118 w 154"/>
              <a:gd name="T73" fmla="*/ 54 h 182"/>
              <a:gd name="T74" fmla="*/ 122 w 154"/>
              <a:gd name="T75" fmla="*/ 58 h 182"/>
              <a:gd name="T76" fmla="*/ 126 w 154"/>
              <a:gd name="T77" fmla="*/ 60 h 182"/>
              <a:gd name="T78" fmla="*/ 128 w 154"/>
              <a:gd name="T79" fmla="*/ 60 h 182"/>
              <a:gd name="T80" fmla="*/ 132 w 154"/>
              <a:gd name="T81" fmla="*/ 56 h 182"/>
              <a:gd name="T82" fmla="*/ 134 w 154"/>
              <a:gd name="T83" fmla="*/ 48 h 182"/>
              <a:gd name="T84" fmla="*/ 120 w 154"/>
              <a:gd name="T85" fmla="*/ 6 h 182"/>
              <a:gd name="T86" fmla="*/ 100 w 154"/>
              <a:gd name="T87" fmla="*/ 4 h 182"/>
              <a:gd name="T88" fmla="*/ 88 w 154"/>
              <a:gd name="T89" fmla="*/ 2 h 182"/>
              <a:gd name="T90" fmla="*/ 76 w 154"/>
              <a:gd name="T91" fmla="*/ 0 h 182"/>
              <a:gd name="T92" fmla="*/ 70 w 154"/>
              <a:gd name="T93" fmla="*/ 0 h 182"/>
              <a:gd name="T94" fmla="*/ 66 w 154"/>
              <a:gd name="T95" fmla="*/ 0 h 182"/>
              <a:gd name="T96" fmla="*/ 64 w 154"/>
              <a:gd name="T97" fmla="*/ 2 h 182"/>
              <a:gd name="T98" fmla="*/ 62 w 154"/>
              <a:gd name="T99" fmla="*/ 8 h 182"/>
              <a:gd name="T100" fmla="*/ 62 w 154"/>
              <a:gd name="T101" fmla="*/ 16 h 182"/>
              <a:gd name="T102" fmla="*/ 60 w 154"/>
              <a:gd name="T103" fmla="*/ 18 h 182"/>
              <a:gd name="T104" fmla="*/ 58 w 154"/>
              <a:gd name="T105" fmla="*/ 18 h 182"/>
              <a:gd name="T106" fmla="*/ 54 w 154"/>
              <a:gd name="T107" fmla="*/ 18 h 182"/>
              <a:gd name="T108" fmla="*/ 48 w 154"/>
              <a:gd name="T109" fmla="*/ 12 h 182"/>
              <a:gd name="T110" fmla="*/ 44 w 154"/>
              <a:gd name="T111" fmla="*/ 6 h 182"/>
              <a:gd name="T112" fmla="*/ 40 w 154"/>
              <a:gd name="T113" fmla="*/ 2 h 182"/>
              <a:gd name="T114" fmla="*/ 36 w 154"/>
              <a:gd name="T115" fmla="*/ 2 h 182"/>
              <a:gd name="T116" fmla="*/ 26 w 154"/>
              <a:gd name="T117" fmla="*/ 2 h 182"/>
              <a:gd name="T118" fmla="*/ 10 w 154"/>
              <a:gd name="T119"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182">
                <a:moveTo>
                  <a:pt x="0" y="4"/>
                </a:moveTo>
                <a:lnTo>
                  <a:pt x="0" y="182"/>
                </a:lnTo>
                <a:lnTo>
                  <a:pt x="4" y="180"/>
                </a:lnTo>
                <a:lnTo>
                  <a:pt x="10" y="176"/>
                </a:lnTo>
                <a:lnTo>
                  <a:pt x="12" y="174"/>
                </a:lnTo>
                <a:lnTo>
                  <a:pt x="14" y="172"/>
                </a:lnTo>
                <a:lnTo>
                  <a:pt x="18" y="170"/>
                </a:lnTo>
                <a:lnTo>
                  <a:pt x="20" y="168"/>
                </a:lnTo>
                <a:lnTo>
                  <a:pt x="20" y="168"/>
                </a:lnTo>
                <a:lnTo>
                  <a:pt x="26" y="168"/>
                </a:lnTo>
                <a:lnTo>
                  <a:pt x="30" y="166"/>
                </a:lnTo>
                <a:lnTo>
                  <a:pt x="36" y="166"/>
                </a:lnTo>
                <a:lnTo>
                  <a:pt x="42" y="164"/>
                </a:lnTo>
                <a:lnTo>
                  <a:pt x="48" y="164"/>
                </a:lnTo>
                <a:lnTo>
                  <a:pt x="54" y="164"/>
                </a:lnTo>
                <a:lnTo>
                  <a:pt x="62" y="164"/>
                </a:lnTo>
                <a:lnTo>
                  <a:pt x="68" y="162"/>
                </a:lnTo>
                <a:lnTo>
                  <a:pt x="74" y="162"/>
                </a:lnTo>
                <a:lnTo>
                  <a:pt x="82" y="164"/>
                </a:lnTo>
                <a:lnTo>
                  <a:pt x="88" y="164"/>
                </a:lnTo>
                <a:lnTo>
                  <a:pt x="94" y="164"/>
                </a:lnTo>
                <a:lnTo>
                  <a:pt x="100" y="164"/>
                </a:lnTo>
                <a:lnTo>
                  <a:pt x="106" y="166"/>
                </a:lnTo>
                <a:lnTo>
                  <a:pt x="110" y="168"/>
                </a:lnTo>
                <a:lnTo>
                  <a:pt x="112" y="168"/>
                </a:lnTo>
                <a:lnTo>
                  <a:pt x="114" y="168"/>
                </a:lnTo>
                <a:lnTo>
                  <a:pt x="116" y="168"/>
                </a:lnTo>
                <a:lnTo>
                  <a:pt x="116" y="170"/>
                </a:lnTo>
                <a:lnTo>
                  <a:pt x="116" y="170"/>
                </a:lnTo>
                <a:lnTo>
                  <a:pt x="118" y="172"/>
                </a:lnTo>
                <a:lnTo>
                  <a:pt x="120" y="174"/>
                </a:lnTo>
                <a:lnTo>
                  <a:pt x="122" y="174"/>
                </a:lnTo>
                <a:lnTo>
                  <a:pt x="122" y="176"/>
                </a:lnTo>
                <a:lnTo>
                  <a:pt x="122" y="176"/>
                </a:lnTo>
                <a:lnTo>
                  <a:pt x="124" y="176"/>
                </a:lnTo>
                <a:lnTo>
                  <a:pt x="124" y="176"/>
                </a:lnTo>
                <a:lnTo>
                  <a:pt x="124" y="176"/>
                </a:lnTo>
                <a:lnTo>
                  <a:pt x="126" y="176"/>
                </a:lnTo>
                <a:lnTo>
                  <a:pt x="128" y="174"/>
                </a:lnTo>
                <a:lnTo>
                  <a:pt x="130" y="174"/>
                </a:lnTo>
                <a:lnTo>
                  <a:pt x="132" y="172"/>
                </a:lnTo>
                <a:lnTo>
                  <a:pt x="134" y="170"/>
                </a:lnTo>
                <a:lnTo>
                  <a:pt x="138" y="166"/>
                </a:lnTo>
                <a:lnTo>
                  <a:pt x="142" y="162"/>
                </a:lnTo>
                <a:lnTo>
                  <a:pt x="146" y="160"/>
                </a:lnTo>
                <a:lnTo>
                  <a:pt x="148" y="156"/>
                </a:lnTo>
                <a:lnTo>
                  <a:pt x="148" y="154"/>
                </a:lnTo>
                <a:lnTo>
                  <a:pt x="148" y="148"/>
                </a:lnTo>
                <a:lnTo>
                  <a:pt x="148" y="144"/>
                </a:lnTo>
                <a:lnTo>
                  <a:pt x="148" y="140"/>
                </a:lnTo>
                <a:lnTo>
                  <a:pt x="148" y="140"/>
                </a:lnTo>
                <a:lnTo>
                  <a:pt x="148" y="138"/>
                </a:lnTo>
                <a:lnTo>
                  <a:pt x="148" y="136"/>
                </a:lnTo>
                <a:lnTo>
                  <a:pt x="148" y="136"/>
                </a:lnTo>
                <a:lnTo>
                  <a:pt x="148" y="136"/>
                </a:lnTo>
                <a:lnTo>
                  <a:pt x="150" y="134"/>
                </a:lnTo>
                <a:lnTo>
                  <a:pt x="152" y="134"/>
                </a:lnTo>
                <a:lnTo>
                  <a:pt x="152" y="132"/>
                </a:lnTo>
                <a:lnTo>
                  <a:pt x="154" y="132"/>
                </a:lnTo>
                <a:lnTo>
                  <a:pt x="154" y="132"/>
                </a:lnTo>
                <a:lnTo>
                  <a:pt x="154" y="130"/>
                </a:lnTo>
                <a:lnTo>
                  <a:pt x="154" y="128"/>
                </a:lnTo>
                <a:lnTo>
                  <a:pt x="154" y="128"/>
                </a:lnTo>
                <a:lnTo>
                  <a:pt x="154" y="126"/>
                </a:lnTo>
                <a:lnTo>
                  <a:pt x="152" y="124"/>
                </a:lnTo>
                <a:lnTo>
                  <a:pt x="152" y="122"/>
                </a:lnTo>
                <a:lnTo>
                  <a:pt x="152" y="120"/>
                </a:lnTo>
                <a:lnTo>
                  <a:pt x="150" y="118"/>
                </a:lnTo>
                <a:lnTo>
                  <a:pt x="148" y="116"/>
                </a:lnTo>
                <a:lnTo>
                  <a:pt x="146" y="112"/>
                </a:lnTo>
                <a:lnTo>
                  <a:pt x="144" y="108"/>
                </a:lnTo>
                <a:lnTo>
                  <a:pt x="140" y="104"/>
                </a:lnTo>
                <a:lnTo>
                  <a:pt x="134" y="96"/>
                </a:lnTo>
                <a:lnTo>
                  <a:pt x="128" y="90"/>
                </a:lnTo>
                <a:lnTo>
                  <a:pt x="126" y="86"/>
                </a:lnTo>
                <a:lnTo>
                  <a:pt x="124" y="84"/>
                </a:lnTo>
                <a:lnTo>
                  <a:pt x="122" y="80"/>
                </a:lnTo>
                <a:lnTo>
                  <a:pt x="120" y="78"/>
                </a:lnTo>
                <a:lnTo>
                  <a:pt x="118" y="74"/>
                </a:lnTo>
                <a:lnTo>
                  <a:pt x="116" y="70"/>
                </a:lnTo>
                <a:lnTo>
                  <a:pt x="110" y="62"/>
                </a:lnTo>
                <a:lnTo>
                  <a:pt x="106" y="58"/>
                </a:lnTo>
                <a:lnTo>
                  <a:pt x="104" y="52"/>
                </a:lnTo>
                <a:lnTo>
                  <a:pt x="104" y="50"/>
                </a:lnTo>
                <a:lnTo>
                  <a:pt x="102" y="48"/>
                </a:lnTo>
                <a:lnTo>
                  <a:pt x="102" y="46"/>
                </a:lnTo>
                <a:lnTo>
                  <a:pt x="100" y="46"/>
                </a:lnTo>
                <a:lnTo>
                  <a:pt x="100" y="42"/>
                </a:lnTo>
                <a:lnTo>
                  <a:pt x="100" y="38"/>
                </a:lnTo>
                <a:lnTo>
                  <a:pt x="100" y="36"/>
                </a:lnTo>
                <a:lnTo>
                  <a:pt x="100" y="34"/>
                </a:lnTo>
                <a:lnTo>
                  <a:pt x="100" y="34"/>
                </a:lnTo>
                <a:lnTo>
                  <a:pt x="100" y="32"/>
                </a:lnTo>
                <a:lnTo>
                  <a:pt x="100" y="32"/>
                </a:lnTo>
                <a:lnTo>
                  <a:pt x="100" y="30"/>
                </a:lnTo>
                <a:lnTo>
                  <a:pt x="100" y="30"/>
                </a:lnTo>
                <a:lnTo>
                  <a:pt x="100" y="30"/>
                </a:lnTo>
                <a:lnTo>
                  <a:pt x="102" y="30"/>
                </a:lnTo>
                <a:lnTo>
                  <a:pt x="102" y="30"/>
                </a:lnTo>
                <a:lnTo>
                  <a:pt x="104" y="30"/>
                </a:lnTo>
                <a:lnTo>
                  <a:pt x="104" y="30"/>
                </a:lnTo>
                <a:lnTo>
                  <a:pt x="104" y="32"/>
                </a:lnTo>
                <a:lnTo>
                  <a:pt x="104" y="32"/>
                </a:lnTo>
                <a:lnTo>
                  <a:pt x="106" y="34"/>
                </a:lnTo>
                <a:lnTo>
                  <a:pt x="108" y="40"/>
                </a:lnTo>
                <a:lnTo>
                  <a:pt x="110" y="42"/>
                </a:lnTo>
                <a:lnTo>
                  <a:pt x="110" y="42"/>
                </a:lnTo>
                <a:lnTo>
                  <a:pt x="112" y="44"/>
                </a:lnTo>
                <a:lnTo>
                  <a:pt x="114" y="48"/>
                </a:lnTo>
                <a:lnTo>
                  <a:pt x="116" y="50"/>
                </a:lnTo>
                <a:lnTo>
                  <a:pt x="118" y="54"/>
                </a:lnTo>
                <a:lnTo>
                  <a:pt x="120" y="56"/>
                </a:lnTo>
                <a:lnTo>
                  <a:pt x="122" y="58"/>
                </a:lnTo>
                <a:lnTo>
                  <a:pt x="122" y="58"/>
                </a:lnTo>
                <a:lnTo>
                  <a:pt x="124" y="60"/>
                </a:lnTo>
                <a:lnTo>
                  <a:pt x="124" y="60"/>
                </a:lnTo>
                <a:lnTo>
                  <a:pt x="126" y="60"/>
                </a:lnTo>
                <a:lnTo>
                  <a:pt x="128" y="60"/>
                </a:lnTo>
                <a:lnTo>
                  <a:pt x="128" y="60"/>
                </a:lnTo>
                <a:lnTo>
                  <a:pt x="128" y="60"/>
                </a:lnTo>
                <a:lnTo>
                  <a:pt x="130" y="58"/>
                </a:lnTo>
                <a:lnTo>
                  <a:pt x="130" y="58"/>
                </a:lnTo>
                <a:lnTo>
                  <a:pt x="132" y="56"/>
                </a:lnTo>
                <a:lnTo>
                  <a:pt x="132" y="52"/>
                </a:lnTo>
                <a:lnTo>
                  <a:pt x="134" y="50"/>
                </a:lnTo>
                <a:lnTo>
                  <a:pt x="134" y="48"/>
                </a:lnTo>
                <a:lnTo>
                  <a:pt x="134" y="46"/>
                </a:lnTo>
                <a:lnTo>
                  <a:pt x="134" y="28"/>
                </a:lnTo>
                <a:lnTo>
                  <a:pt x="120" y="6"/>
                </a:lnTo>
                <a:lnTo>
                  <a:pt x="112" y="6"/>
                </a:lnTo>
                <a:lnTo>
                  <a:pt x="100" y="4"/>
                </a:lnTo>
                <a:lnTo>
                  <a:pt x="100" y="4"/>
                </a:lnTo>
                <a:lnTo>
                  <a:pt x="96" y="4"/>
                </a:lnTo>
                <a:lnTo>
                  <a:pt x="92" y="4"/>
                </a:lnTo>
                <a:lnTo>
                  <a:pt x="88" y="2"/>
                </a:lnTo>
                <a:lnTo>
                  <a:pt x="82" y="0"/>
                </a:lnTo>
                <a:lnTo>
                  <a:pt x="80" y="0"/>
                </a:lnTo>
                <a:lnTo>
                  <a:pt x="76" y="0"/>
                </a:lnTo>
                <a:lnTo>
                  <a:pt x="74" y="0"/>
                </a:lnTo>
                <a:lnTo>
                  <a:pt x="72" y="0"/>
                </a:lnTo>
                <a:lnTo>
                  <a:pt x="70" y="0"/>
                </a:lnTo>
                <a:lnTo>
                  <a:pt x="68" y="0"/>
                </a:lnTo>
                <a:lnTo>
                  <a:pt x="66" y="0"/>
                </a:lnTo>
                <a:lnTo>
                  <a:pt x="66" y="0"/>
                </a:lnTo>
                <a:lnTo>
                  <a:pt x="64" y="0"/>
                </a:lnTo>
                <a:lnTo>
                  <a:pt x="64" y="2"/>
                </a:lnTo>
                <a:lnTo>
                  <a:pt x="64" y="2"/>
                </a:lnTo>
                <a:lnTo>
                  <a:pt x="62" y="4"/>
                </a:lnTo>
                <a:lnTo>
                  <a:pt x="62" y="4"/>
                </a:lnTo>
                <a:lnTo>
                  <a:pt x="62" y="8"/>
                </a:lnTo>
                <a:lnTo>
                  <a:pt x="62" y="10"/>
                </a:lnTo>
                <a:lnTo>
                  <a:pt x="62" y="12"/>
                </a:lnTo>
                <a:lnTo>
                  <a:pt x="62" y="16"/>
                </a:lnTo>
                <a:lnTo>
                  <a:pt x="62" y="16"/>
                </a:lnTo>
                <a:lnTo>
                  <a:pt x="60" y="18"/>
                </a:lnTo>
                <a:lnTo>
                  <a:pt x="60" y="18"/>
                </a:lnTo>
                <a:lnTo>
                  <a:pt x="60" y="18"/>
                </a:lnTo>
                <a:lnTo>
                  <a:pt x="60" y="18"/>
                </a:lnTo>
                <a:lnTo>
                  <a:pt x="58" y="18"/>
                </a:lnTo>
                <a:lnTo>
                  <a:pt x="58" y="18"/>
                </a:lnTo>
                <a:lnTo>
                  <a:pt x="56" y="18"/>
                </a:lnTo>
                <a:lnTo>
                  <a:pt x="54" y="18"/>
                </a:lnTo>
                <a:lnTo>
                  <a:pt x="52" y="16"/>
                </a:lnTo>
                <a:lnTo>
                  <a:pt x="50" y="14"/>
                </a:lnTo>
                <a:lnTo>
                  <a:pt x="48" y="12"/>
                </a:lnTo>
                <a:lnTo>
                  <a:pt x="48" y="12"/>
                </a:lnTo>
                <a:lnTo>
                  <a:pt x="44" y="8"/>
                </a:lnTo>
                <a:lnTo>
                  <a:pt x="44" y="6"/>
                </a:lnTo>
                <a:lnTo>
                  <a:pt x="42" y="4"/>
                </a:lnTo>
                <a:lnTo>
                  <a:pt x="40" y="4"/>
                </a:lnTo>
                <a:lnTo>
                  <a:pt x="40" y="2"/>
                </a:lnTo>
                <a:lnTo>
                  <a:pt x="40" y="2"/>
                </a:lnTo>
                <a:lnTo>
                  <a:pt x="38" y="2"/>
                </a:lnTo>
                <a:lnTo>
                  <a:pt x="36" y="2"/>
                </a:lnTo>
                <a:lnTo>
                  <a:pt x="32" y="0"/>
                </a:lnTo>
                <a:lnTo>
                  <a:pt x="30" y="0"/>
                </a:lnTo>
                <a:lnTo>
                  <a:pt x="26" y="2"/>
                </a:lnTo>
                <a:lnTo>
                  <a:pt x="22" y="2"/>
                </a:lnTo>
                <a:lnTo>
                  <a:pt x="16" y="2"/>
                </a:lnTo>
                <a:lnTo>
                  <a:pt x="10" y="2"/>
                </a:lnTo>
                <a:lnTo>
                  <a:pt x="4" y="4"/>
                </a:lnTo>
                <a:lnTo>
                  <a:pt x="0"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6" name="Freeform 379"/>
          <p:cNvSpPr>
            <a:spLocks/>
          </p:cNvSpPr>
          <p:nvPr/>
        </p:nvSpPr>
        <p:spPr bwMode="auto">
          <a:xfrm>
            <a:off x="4882366" y="3717819"/>
            <a:ext cx="266740" cy="315238"/>
          </a:xfrm>
          <a:custGeom>
            <a:avLst/>
            <a:gdLst>
              <a:gd name="T0" fmla="*/ 4 w 154"/>
              <a:gd name="T1" fmla="*/ 180 h 182"/>
              <a:gd name="T2" fmla="*/ 14 w 154"/>
              <a:gd name="T3" fmla="*/ 172 h 182"/>
              <a:gd name="T4" fmla="*/ 20 w 154"/>
              <a:gd name="T5" fmla="*/ 168 h 182"/>
              <a:gd name="T6" fmla="*/ 36 w 154"/>
              <a:gd name="T7" fmla="*/ 166 h 182"/>
              <a:gd name="T8" fmla="*/ 54 w 154"/>
              <a:gd name="T9" fmla="*/ 164 h 182"/>
              <a:gd name="T10" fmla="*/ 74 w 154"/>
              <a:gd name="T11" fmla="*/ 162 h 182"/>
              <a:gd name="T12" fmla="*/ 94 w 154"/>
              <a:gd name="T13" fmla="*/ 164 h 182"/>
              <a:gd name="T14" fmla="*/ 110 w 154"/>
              <a:gd name="T15" fmla="*/ 168 h 182"/>
              <a:gd name="T16" fmla="*/ 116 w 154"/>
              <a:gd name="T17" fmla="*/ 168 h 182"/>
              <a:gd name="T18" fmla="*/ 118 w 154"/>
              <a:gd name="T19" fmla="*/ 172 h 182"/>
              <a:gd name="T20" fmla="*/ 122 w 154"/>
              <a:gd name="T21" fmla="*/ 176 h 182"/>
              <a:gd name="T22" fmla="*/ 124 w 154"/>
              <a:gd name="T23" fmla="*/ 176 h 182"/>
              <a:gd name="T24" fmla="*/ 128 w 154"/>
              <a:gd name="T25" fmla="*/ 174 h 182"/>
              <a:gd name="T26" fmla="*/ 134 w 154"/>
              <a:gd name="T27" fmla="*/ 170 h 182"/>
              <a:gd name="T28" fmla="*/ 146 w 154"/>
              <a:gd name="T29" fmla="*/ 160 h 182"/>
              <a:gd name="T30" fmla="*/ 148 w 154"/>
              <a:gd name="T31" fmla="*/ 148 h 182"/>
              <a:gd name="T32" fmla="*/ 148 w 154"/>
              <a:gd name="T33" fmla="*/ 140 h 182"/>
              <a:gd name="T34" fmla="*/ 148 w 154"/>
              <a:gd name="T35" fmla="*/ 136 h 182"/>
              <a:gd name="T36" fmla="*/ 152 w 154"/>
              <a:gd name="T37" fmla="*/ 134 h 182"/>
              <a:gd name="T38" fmla="*/ 154 w 154"/>
              <a:gd name="T39" fmla="*/ 132 h 182"/>
              <a:gd name="T40" fmla="*/ 154 w 154"/>
              <a:gd name="T41" fmla="*/ 128 h 182"/>
              <a:gd name="T42" fmla="*/ 152 w 154"/>
              <a:gd name="T43" fmla="*/ 122 h 182"/>
              <a:gd name="T44" fmla="*/ 148 w 154"/>
              <a:gd name="T45" fmla="*/ 116 h 182"/>
              <a:gd name="T46" fmla="*/ 140 w 154"/>
              <a:gd name="T47" fmla="*/ 104 h 182"/>
              <a:gd name="T48" fmla="*/ 126 w 154"/>
              <a:gd name="T49" fmla="*/ 86 h 182"/>
              <a:gd name="T50" fmla="*/ 120 w 154"/>
              <a:gd name="T51" fmla="*/ 78 h 182"/>
              <a:gd name="T52" fmla="*/ 110 w 154"/>
              <a:gd name="T53" fmla="*/ 62 h 182"/>
              <a:gd name="T54" fmla="*/ 104 w 154"/>
              <a:gd name="T55" fmla="*/ 50 h 182"/>
              <a:gd name="T56" fmla="*/ 100 w 154"/>
              <a:gd name="T57" fmla="*/ 46 h 182"/>
              <a:gd name="T58" fmla="*/ 100 w 154"/>
              <a:gd name="T59" fmla="*/ 36 h 182"/>
              <a:gd name="T60" fmla="*/ 100 w 154"/>
              <a:gd name="T61" fmla="*/ 32 h 182"/>
              <a:gd name="T62" fmla="*/ 100 w 154"/>
              <a:gd name="T63" fmla="*/ 30 h 182"/>
              <a:gd name="T64" fmla="*/ 102 w 154"/>
              <a:gd name="T65" fmla="*/ 30 h 182"/>
              <a:gd name="T66" fmla="*/ 104 w 154"/>
              <a:gd name="T67" fmla="*/ 32 h 182"/>
              <a:gd name="T68" fmla="*/ 108 w 154"/>
              <a:gd name="T69" fmla="*/ 40 h 182"/>
              <a:gd name="T70" fmla="*/ 112 w 154"/>
              <a:gd name="T71" fmla="*/ 44 h 182"/>
              <a:gd name="T72" fmla="*/ 118 w 154"/>
              <a:gd name="T73" fmla="*/ 54 h 182"/>
              <a:gd name="T74" fmla="*/ 122 w 154"/>
              <a:gd name="T75" fmla="*/ 58 h 182"/>
              <a:gd name="T76" fmla="*/ 126 w 154"/>
              <a:gd name="T77" fmla="*/ 60 h 182"/>
              <a:gd name="T78" fmla="*/ 128 w 154"/>
              <a:gd name="T79" fmla="*/ 60 h 182"/>
              <a:gd name="T80" fmla="*/ 132 w 154"/>
              <a:gd name="T81" fmla="*/ 56 h 182"/>
              <a:gd name="T82" fmla="*/ 134 w 154"/>
              <a:gd name="T83" fmla="*/ 48 h 182"/>
              <a:gd name="T84" fmla="*/ 120 w 154"/>
              <a:gd name="T85" fmla="*/ 6 h 182"/>
              <a:gd name="T86" fmla="*/ 100 w 154"/>
              <a:gd name="T87" fmla="*/ 4 h 182"/>
              <a:gd name="T88" fmla="*/ 88 w 154"/>
              <a:gd name="T89" fmla="*/ 2 h 182"/>
              <a:gd name="T90" fmla="*/ 76 w 154"/>
              <a:gd name="T91" fmla="*/ 0 h 182"/>
              <a:gd name="T92" fmla="*/ 70 w 154"/>
              <a:gd name="T93" fmla="*/ 0 h 182"/>
              <a:gd name="T94" fmla="*/ 66 w 154"/>
              <a:gd name="T95" fmla="*/ 0 h 182"/>
              <a:gd name="T96" fmla="*/ 64 w 154"/>
              <a:gd name="T97" fmla="*/ 2 h 182"/>
              <a:gd name="T98" fmla="*/ 62 w 154"/>
              <a:gd name="T99" fmla="*/ 8 h 182"/>
              <a:gd name="T100" fmla="*/ 62 w 154"/>
              <a:gd name="T101" fmla="*/ 16 h 182"/>
              <a:gd name="T102" fmla="*/ 60 w 154"/>
              <a:gd name="T103" fmla="*/ 18 h 182"/>
              <a:gd name="T104" fmla="*/ 58 w 154"/>
              <a:gd name="T105" fmla="*/ 18 h 182"/>
              <a:gd name="T106" fmla="*/ 54 w 154"/>
              <a:gd name="T107" fmla="*/ 18 h 182"/>
              <a:gd name="T108" fmla="*/ 48 w 154"/>
              <a:gd name="T109" fmla="*/ 12 h 182"/>
              <a:gd name="T110" fmla="*/ 44 w 154"/>
              <a:gd name="T111" fmla="*/ 6 h 182"/>
              <a:gd name="T112" fmla="*/ 40 w 154"/>
              <a:gd name="T113" fmla="*/ 2 h 182"/>
              <a:gd name="T114" fmla="*/ 36 w 154"/>
              <a:gd name="T115" fmla="*/ 2 h 182"/>
              <a:gd name="T116" fmla="*/ 26 w 154"/>
              <a:gd name="T117" fmla="*/ 2 h 182"/>
              <a:gd name="T118" fmla="*/ 10 w 154"/>
              <a:gd name="T119" fmla="*/ 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 h="182">
                <a:moveTo>
                  <a:pt x="0" y="4"/>
                </a:moveTo>
                <a:lnTo>
                  <a:pt x="0" y="182"/>
                </a:lnTo>
                <a:lnTo>
                  <a:pt x="4" y="180"/>
                </a:lnTo>
                <a:lnTo>
                  <a:pt x="10" y="176"/>
                </a:lnTo>
                <a:lnTo>
                  <a:pt x="12" y="174"/>
                </a:lnTo>
                <a:lnTo>
                  <a:pt x="14" y="172"/>
                </a:lnTo>
                <a:lnTo>
                  <a:pt x="18" y="170"/>
                </a:lnTo>
                <a:lnTo>
                  <a:pt x="20" y="168"/>
                </a:lnTo>
                <a:lnTo>
                  <a:pt x="20" y="168"/>
                </a:lnTo>
                <a:lnTo>
                  <a:pt x="26" y="168"/>
                </a:lnTo>
                <a:lnTo>
                  <a:pt x="30" y="166"/>
                </a:lnTo>
                <a:lnTo>
                  <a:pt x="36" y="166"/>
                </a:lnTo>
                <a:lnTo>
                  <a:pt x="42" y="164"/>
                </a:lnTo>
                <a:lnTo>
                  <a:pt x="48" y="164"/>
                </a:lnTo>
                <a:lnTo>
                  <a:pt x="54" y="164"/>
                </a:lnTo>
                <a:lnTo>
                  <a:pt x="62" y="164"/>
                </a:lnTo>
                <a:lnTo>
                  <a:pt x="68" y="162"/>
                </a:lnTo>
                <a:lnTo>
                  <a:pt x="74" y="162"/>
                </a:lnTo>
                <a:lnTo>
                  <a:pt x="82" y="164"/>
                </a:lnTo>
                <a:lnTo>
                  <a:pt x="88" y="164"/>
                </a:lnTo>
                <a:lnTo>
                  <a:pt x="94" y="164"/>
                </a:lnTo>
                <a:lnTo>
                  <a:pt x="100" y="164"/>
                </a:lnTo>
                <a:lnTo>
                  <a:pt x="106" y="166"/>
                </a:lnTo>
                <a:lnTo>
                  <a:pt x="110" y="168"/>
                </a:lnTo>
                <a:lnTo>
                  <a:pt x="112" y="168"/>
                </a:lnTo>
                <a:lnTo>
                  <a:pt x="114" y="168"/>
                </a:lnTo>
                <a:lnTo>
                  <a:pt x="116" y="168"/>
                </a:lnTo>
                <a:lnTo>
                  <a:pt x="116" y="170"/>
                </a:lnTo>
                <a:lnTo>
                  <a:pt x="116" y="170"/>
                </a:lnTo>
                <a:lnTo>
                  <a:pt x="118" y="172"/>
                </a:lnTo>
                <a:lnTo>
                  <a:pt x="120" y="174"/>
                </a:lnTo>
                <a:lnTo>
                  <a:pt x="122" y="174"/>
                </a:lnTo>
                <a:lnTo>
                  <a:pt x="122" y="176"/>
                </a:lnTo>
                <a:lnTo>
                  <a:pt x="122" y="176"/>
                </a:lnTo>
                <a:lnTo>
                  <a:pt x="124" y="176"/>
                </a:lnTo>
                <a:lnTo>
                  <a:pt x="124" y="176"/>
                </a:lnTo>
                <a:lnTo>
                  <a:pt x="124" y="176"/>
                </a:lnTo>
                <a:lnTo>
                  <a:pt x="126" y="176"/>
                </a:lnTo>
                <a:lnTo>
                  <a:pt x="128" y="174"/>
                </a:lnTo>
                <a:lnTo>
                  <a:pt x="130" y="174"/>
                </a:lnTo>
                <a:lnTo>
                  <a:pt x="132" y="172"/>
                </a:lnTo>
                <a:lnTo>
                  <a:pt x="134" y="170"/>
                </a:lnTo>
                <a:lnTo>
                  <a:pt x="138" y="166"/>
                </a:lnTo>
                <a:lnTo>
                  <a:pt x="142" y="162"/>
                </a:lnTo>
                <a:lnTo>
                  <a:pt x="146" y="160"/>
                </a:lnTo>
                <a:lnTo>
                  <a:pt x="148" y="156"/>
                </a:lnTo>
                <a:lnTo>
                  <a:pt x="148" y="154"/>
                </a:lnTo>
                <a:lnTo>
                  <a:pt x="148" y="148"/>
                </a:lnTo>
                <a:lnTo>
                  <a:pt x="148" y="144"/>
                </a:lnTo>
                <a:lnTo>
                  <a:pt x="148" y="140"/>
                </a:lnTo>
                <a:lnTo>
                  <a:pt x="148" y="140"/>
                </a:lnTo>
                <a:lnTo>
                  <a:pt x="148" y="138"/>
                </a:lnTo>
                <a:lnTo>
                  <a:pt x="148" y="136"/>
                </a:lnTo>
                <a:lnTo>
                  <a:pt x="148" y="136"/>
                </a:lnTo>
                <a:lnTo>
                  <a:pt x="148" y="136"/>
                </a:lnTo>
                <a:lnTo>
                  <a:pt x="150" y="134"/>
                </a:lnTo>
                <a:lnTo>
                  <a:pt x="152" y="134"/>
                </a:lnTo>
                <a:lnTo>
                  <a:pt x="152" y="132"/>
                </a:lnTo>
                <a:lnTo>
                  <a:pt x="154" y="132"/>
                </a:lnTo>
                <a:lnTo>
                  <a:pt x="154" y="132"/>
                </a:lnTo>
                <a:lnTo>
                  <a:pt x="154" y="130"/>
                </a:lnTo>
                <a:lnTo>
                  <a:pt x="154" y="128"/>
                </a:lnTo>
                <a:lnTo>
                  <a:pt x="154" y="128"/>
                </a:lnTo>
                <a:lnTo>
                  <a:pt x="154" y="126"/>
                </a:lnTo>
                <a:lnTo>
                  <a:pt x="152" y="124"/>
                </a:lnTo>
                <a:lnTo>
                  <a:pt x="152" y="122"/>
                </a:lnTo>
                <a:lnTo>
                  <a:pt x="152" y="120"/>
                </a:lnTo>
                <a:lnTo>
                  <a:pt x="150" y="118"/>
                </a:lnTo>
                <a:lnTo>
                  <a:pt x="148" y="116"/>
                </a:lnTo>
                <a:lnTo>
                  <a:pt x="146" y="112"/>
                </a:lnTo>
                <a:lnTo>
                  <a:pt x="144" y="108"/>
                </a:lnTo>
                <a:lnTo>
                  <a:pt x="140" y="104"/>
                </a:lnTo>
                <a:lnTo>
                  <a:pt x="134" y="96"/>
                </a:lnTo>
                <a:lnTo>
                  <a:pt x="128" y="90"/>
                </a:lnTo>
                <a:lnTo>
                  <a:pt x="126" y="86"/>
                </a:lnTo>
                <a:lnTo>
                  <a:pt x="124" y="84"/>
                </a:lnTo>
                <a:lnTo>
                  <a:pt x="122" y="80"/>
                </a:lnTo>
                <a:lnTo>
                  <a:pt x="120" y="78"/>
                </a:lnTo>
                <a:lnTo>
                  <a:pt x="118" y="74"/>
                </a:lnTo>
                <a:lnTo>
                  <a:pt x="116" y="70"/>
                </a:lnTo>
                <a:lnTo>
                  <a:pt x="110" y="62"/>
                </a:lnTo>
                <a:lnTo>
                  <a:pt x="106" y="58"/>
                </a:lnTo>
                <a:lnTo>
                  <a:pt x="104" y="52"/>
                </a:lnTo>
                <a:lnTo>
                  <a:pt x="104" y="50"/>
                </a:lnTo>
                <a:lnTo>
                  <a:pt x="102" y="48"/>
                </a:lnTo>
                <a:lnTo>
                  <a:pt x="102" y="46"/>
                </a:lnTo>
                <a:lnTo>
                  <a:pt x="100" y="46"/>
                </a:lnTo>
                <a:lnTo>
                  <a:pt x="100" y="42"/>
                </a:lnTo>
                <a:lnTo>
                  <a:pt x="100" y="38"/>
                </a:lnTo>
                <a:lnTo>
                  <a:pt x="100" y="36"/>
                </a:lnTo>
                <a:lnTo>
                  <a:pt x="100" y="34"/>
                </a:lnTo>
                <a:lnTo>
                  <a:pt x="100" y="34"/>
                </a:lnTo>
                <a:lnTo>
                  <a:pt x="100" y="32"/>
                </a:lnTo>
                <a:lnTo>
                  <a:pt x="100" y="32"/>
                </a:lnTo>
                <a:lnTo>
                  <a:pt x="100" y="30"/>
                </a:lnTo>
                <a:lnTo>
                  <a:pt x="100" y="30"/>
                </a:lnTo>
                <a:lnTo>
                  <a:pt x="100" y="30"/>
                </a:lnTo>
                <a:lnTo>
                  <a:pt x="102" y="30"/>
                </a:lnTo>
                <a:lnTo>
                  <a:pt x="102" y="30"/>
                </a:lnTo>
                <a:lnTo>
                  <a:pt x="104" y="30"/>
                </a:lnTo>
                <a:lnTo>
                  <a:pt x="104" y="30"/>
                </a:lnTo>
                <a:lnTo>
                  <a:pt x="104" y="32"/>
                </a:lnTo>
                <a:lnTo>
                  <a:pt x="104" y="32"/>
                </a:lnTo>
                <a:lnTo>
                  <a:pt x="106" y="34"/>
                </a:lnTo>
                <a:lnTo>
                  <a:pt x="108" y="40"/>
                </a:lnTo>
                <a:lnTo>
                  <a:pt x="110" y="42"/>
                </a:lnTo>
                <a:lnTo>
                  <a:pt x="110" y="42"/>
                </a:lnTo>
                <a:lnTo>
                  <a:pt x="112" y="44"/>
                </a:lnTo>
                <a:lnTo>
                  <a:pt x="114" y="48"/>
                </a:lnTo>
                <a:lnTo>
                  <a:pt x="116" y="50"/>
                </a:lnTo>
                <a:lnTo>
                  <a:pt x="118" y="54"/>
                </a:lnTo>
                <a:lnTo>
                  <a:pt x="120" y="56"/>
                </a:lnTo>
                <a:lnTo>
                  <a:pt x="122" y="58"/>
                </a:lnTo>
                <a:lnTo>
                  <a:pt x="122" y="58"/>
                </a:lnTo>
                <a:lnTo>
                  <a:pt x="124" y="60"/>
                </a:lnTo>
                <a:lnTo>
                  <a:pt x="124" y="60"/>
                </a:lnTo>
                <a:lnTo>
                  <a:pt x="126" y="60"/>
                </a:lnTo>
                <a:lnTo>
                  <a:pt x="128" y="60"/>
                </a:lnTo>
                <a:lnTo>
                  <a:pt x="128" y="60"/>
                </a:lnTo>
                <a:lnTo>
                  <a:pt x="128" y="60"/>
                </a:lnTo>
                <a:lnTo>
                  <a:pt x="130" y="58"/>
                </a:lnTo>
                <a:lnTo>
                  <a:pt x="130" y="58"/>
                </a:lnTo>
                <a:lnTo>
                  <a:pt x="132" y="56"/>
                </a:lnTo>
                <a:lnTo>
                  <a:pt x="132" y="52"/>
                </a:lnTo>
                <a:lnTo>
                  <a:pt x="134" y="50"/>
                </a:lnTo>
                <a:lnTo>
                  <a:pt x="134" y="48"/>
                </a:lnTo>
                <a:lnTo>
                  <a:pt x="134" y="46"/>
                </a:lnTo>
                <a:lnTo>
                  <a:pt x="134" y="28"/>
                </a:lnTo>
                <a:lnTo>
                  <a:pt x="120" y="6"/>
                </a:lnTo>
                <a:lnTo>
                  <a:pt x="112" y="6"/>
                </a:lnTo>
                <a:lnTo>
                  <a:pt x="100" y="4"/>
                </a:lnTo>
                <a:lnTo>
                  <a:pt x="100" y="4"/>
                </a:lnTo>
                <a:lnTo>
                  <a:pt x="96" y="4"/>
                </a:lnTo>
                <a:lnTo>
                  <a:pt x="92" y="4"/>
                </a:lnTo>
                <a:lnTo>
                  <a:pt x="88" y="2"/>
                </a:lnTo>
                <a:lnTo>
                  <a:pt x="82" y="0"/>
                </a:lnTo>
                <a:lnTo>
                  <a:pt x="80" y="0"/>
                </a:lnTo>
                <a:lnTo>
                  <a:pt x="76" y="0"/>
                </a:lnTo>
                <a:lnTo>
                  <a:pt x="74" y="0"/>
                </a:lnTo>
                <a:lnTo>
                  <a:pt x="72" y="0"/>
                </a:lnTo>
                <a:lnTo>
                  <a:pt x="70" y="0"/>
                </a:lnTo>
                <a:lnTo>
                  <a:pt x="68" y="0"/>
                </a:lnTo>
                <a:lnTo>
                  <a:pt x="66" y="0"/>
                </a:lnTo>
                <a:lnTo>
                  <a:pt x="66" y="0"/>
                </a:lnTo>
                <a:lnTo>
                  <a:pt x="64" y="0"/>
                </a:lnTo>
                <a:lnTo>
                  <a:pt x="64" y="2"/>
                </a:lnTo>
                <a:lnTo>
                  <a:pt x="64" y="2"/>
                </a:lnTo>
                <a:lnTo>
                  <a:pt x="62" y="4"/>
                </a:lnTo>
                <a:lnTo>
                  <a:pt x="62" y="4"/>
                </a:lnTo>
                <a:lnTo>
                  <a:pt x="62" y="8"/>
                </a:lnTo>
                <a:lnTo>
                  <a:pt x="62" y="10"/>
                </a:lnTo>
                <a:lnTo>
                  <a:pt x="62" y="12"/>
                </a:lnTo>
                <a:lnTo>
                  <a:pt x="62" y="16"/>
                </a:lnTo>
                <a:lnTo>
                  <a:pt x="62" y="16"/>
                </a:lnTo>
                <a:lnTo>
                  <a:pt x="60" y="18"/>
                </a:lnTo>
                <a:lnTo>
                  <a:pt x="60" y="18"/>
                </a:lnTo>
                <a:lnTo>
                  <a:pt x="60" y="18"/>
                </a:lnTo>
                <a:lnTo>
                  <a:pt x="60" y="18"/>
                </a:lnTo>
                <a:lnTo>
                  <a:pt x="58" y="18"/>
                </a:lnTo>
                <a:lnTo>
                  <a:pt x="58" y="18"/>
                </a:lnTo>
                <a:lnTo>
                  <a:pt x="56" y="18"/>
                </a:lnTo>
                <a:lnTo>
                  <a:pt x="54" y="18"/>
                </a:lnTo>
                <a:lnTo>
                  <a:pt x="52" y="16"/>
                </a:lnTo>
                <a:lnTo>
                  <a:pt x="50" y="14"/>
                </a:lnTo>
                <a:lnTo>
                  <a:pt x="48" y="12"/>
                </a:lnTo>
                <a:lnTo>
                  <a:pt x="48" y="12"/>
                </a:lnTo>
                <a:lnTo>
                  <a:pt x="44" y="8"/>
                </a:lnTo>
                <a:lnTo>
                  <a:pt x="44" y="6"/>
                </a:lnTo>
                <a:lnTo>
                  <a:pt x="42" y="4"/>
                </a:lnTo>
                <a:lnTo>
                  <a:pt x="40" y="4"/>
                </a:lnTo>
                <a:lnTo>
                  <a:pt x="40" y="2"/>
                </a:lnTo>
                <a:lnTo>
                  <a:pt x="40" y="2"/>
                </a:lnTo>
                <a:lnTo>
                  <a:pt x="38" y="2"/>
                </a:lnTo>
                <a:lnTo>
                  <a:pt x="36" y="2"/>
                </a:lnTo>
                <a:lnTo>
                  <a:pt x="32" y="0"/>
                </a:lnTo>
                <a:lnTo>
                  <a:pt x="30" y="0"/>
                </a:lnTo>
                <a:lnTo>
                  <a:pt x="26" y="2"/>
                </a:lnTo>
                <a:lnTo>
                  <a:pt x="22" y="2"/>
                </a:lnTo>
                <a:lnTo>
                  <a:pt x="16" y="2"/>
                </a:lnTo>
                <a:lnTo>
                  <a:pt x="10" y="2"/>
                </a:lnTo>
                <a:lnTo>
                  <a:pt x="4" y="4"/>
                </a:lnTo>
                <a:lnTo>
                  <a:pt x="0"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7" name="Freeform 380"/>
          <p:cNvSpPr>
            <a:spLocks/>
          </p:cNvSpPr>
          <p:nvPr/>
        </p:nvSpPr>
        <p:spPr bwMode="auto">
          <a:xfrm>
            <a:off x="4064827" y="3544611"/>
            <a:ext cx="491909" cy="561192"/>
          </a:xfrm>
          <a:custGeom>
            <a:avLst/>
            <a:gdLst>
              <a:gd name="T0" fmla="*/ 98 w 284"/>
              <a:gd name="T1" fmla="*/ 50 h 324"/>
              <a:gd name="T2" fmla="*/ 98 w 284"/>
              <a:gd name="T3" fmla="*/ 56 h 324"/>
              <a:gd name="T4" fmla="*/ 92 w 284"/>
              <a:gd name="T5" fmla="*/ 66 h 324"/>
              <a:gd name="T6" fmla="*/ 98 w 284"/>
              <a:gd name="T7" fmla="*/ 70 h 324"/>
              <a:gd name="T8" fmla="*/ 102 w 284"/>
              <a:gd name="T9" fmla="*/ 76 h 324"/>
              <a:gd name="T10" fmla="*/ 98 w 284"/>
              <a:gd name="T11" fmla="*/ 92 h 324"/>
              <a:gd name="T12" fmla="*/ 92 w 284"/>
              <a:gd name="T13" fmla="*/ 98 h 324"/>
              <a:gd name="T14" fmla="*/ 80 w 284"/>
              <a:gd name="T15" fmla="*/ 98 h 324"/>
              <a:gd name="T16" fmla="*/ 76 w 284"/>
              <a:gd name="T17" fmla="*/ 104 h 324"/>
              <a:gd name="T18" fmla="*/ 78 w 284"/>
              <a:gd name="T19" fmla="*/ 112 h 324"/>
              <a:gd name="T20" fmla="*/ 84 w 284"/>
              <a:gd name="T21" fmla="*/ 118 h 324"/>
              <a:gd name="T22" fmla="*/ 72 w 284"/>
              <a:gd name="T23" fmla="*/ 126 h 324"/>
              <a:gd name="T24" fmla="*/ 56 w 284"/>
              <a:gd name="T25" fmla="*/ 142 h 324"/>
              <a:gd name="T26" fmla="*/ 40 w 284"/>
              <a:gd name="T27" fmla="*/ 152 h 324"/>
              <a:gd name="T28" fmla="*/ 30 w 284"/>
              <a:gd name="T29" fmla="*/ 152 h 324"/>
              <a:gd name="T30" fmla="*/ 28 w 284"/>
              <a:gd name="T31" fmla="*/ 158 h 324"/>
              <a:gd name="T32" fmla="*/ 20 w 284"/>
              <a:gd name="T33" fmla="*/ 158 h 324"/>
              <a:gd name="T34" fmla="*/ 16 w 284"/>
              <a:gd name="T35" fmla="*/ 158 h 324"/>
              <a:gd name="T36" fmla="*/ 14 w 284"/>
              <a:gd name="T37" fmla="*/ 166 h 324"/>
              <a:gd name="T38" fmla="*/ 6 w 284"/>
              <a:gd name="T39" fmla="*/ 168 h 324"/>
              <a:gd name="T40" fmla="*/ 44 w 284"/>
              <a:gd name="T41" fmla="*/ 212 h 324"/>
              <a:gd name="T42" fmla="*/ 108 w 284"/>
              <a:gd name="T43" fmla="*/ 266 h 324"/>
              <a:gd name="T44" fmla="*/ 146 w 284"/>
              <a:gd name="T45" fmla="*/ 294 h 324"/>
              <a:gd name="T46" fmla="*/ 158 w 284"/>
              <a:gd name="T47" fmla="*/ 300 h 324"/>
              <a:gd name="T48" fmla="*/ 160 w 284"/>
              <a:gd name="T49" fmla="*/ 316 h 324"/>
              <a:gd name="T50" fmla="*/ 164 w 284"/>
              <a:gd name="T51" fmla="*/ 324 h 324"/>
              <a:gd name="T52" fmla="*/ 176 w 284"/>
              <a:gd name="T53" fmla="*/ 322 h 324"/>
              <a:gd name="T54" fmla="*/ 178 w 284"/>
              <a:gd name="T55" fmla="*/ 312 h 324"/>
              <a:gd name="T56" fmla="*/ 192 w 284"/>
              <a:gd name="T57" fmla="*/ 312 h 324"/>
              <a:gd name="T58" fmla="*/ 202 w 284"/>
              <a:gd name="T59" fmla="*/ 312 h 324"/>
              <a:gd name="T60" fmla="*/ 212 w 284"/>
              <a:gd name="T61" fmla="*/ 300 h 324"/>
              <a:gd name="T62" fmla="*/ 220 w 284"/>
              <a:gd name="T63" fmla="*/ 294 h 324"/>
              <a:gd name="T64" fmla="*/ 224 w 284"/>
              <a:gd name="T65" fmla="*/ 284 h 324"/>
              <a:gd name="T66" fmla="*/ 240 w 284"/>
              <a:gd name="T67" fmla="*/ 280 h 324"/>
              <a:gd name="T68" fmla="*/ 250 w 284"/>
              <a:gd name="T69" fmla="*/ 274 h 324"/>
              <a:gd name="T70" fmla="*/ 262 w 284"/>
              <a:gd name="T71" fmla="*/ 260 h 324"/>
              <a:gd name="T72" fmla="*/ 280 w 284"/>
              <a:gd name="T73" fmla="*/ 252 h 324"/>
              <a:gd name="T74" fmla="*/ 284 w 284"/>
              <a:gd name="T75" fmla="*/ 236 h 324"/>
              <a:gd name="T76" fmla="*/ 278 w 284"/>
              <a:gd name="T77" fmla="*/ 228 h 324"/>
              <a:gd name="T78" fmla="*/ 262 w 284"/>
              <a:gd name="T79" fmla="*/ 228 h 324"/>
              <a:gd name="T80" fmla="*/ 252 w 284"/>
              <a:gd name="T81" fmla="*/ 220 h 324"/>
              <a:gd name="T82" fmla="*/ 250 w 284"/>
              <a:gd name="T83" fmla="*/ 202 h 324"/>
              <a:gd name="T84" fmla="*/ 254 w 284"/>
              <a:gd name="T85" fmla="*/ 104 h 324"/>
              <a:gd name="T86" fmla="*/ 246 w 284"/>
              <a:gd name="T87" fmla="*/ 102 h 324"/>
              <a:gd name="T88" fmla="*/ 244 w 284"/>
              <a:gd name="T89" fmla="*/ 90 h 324"/>
              <a:gd name="T90" fmla="*/ 240 w 284"/>
              <a:gd name="T91" fmla="*/ 86 h 324"/>
              <a:gd name="T92" fmla="*/ 230 w 284"/>
              <a:gd name="T93" fmla="*/ 82 h 324"/>
              <a:gd name="T94" fmla="*/ 224 w 284"/>
              <a:gd name="T95" fmla="*/ 68 h 324"/>
              <a:gd name="T96" fmla="*/ 226 w 284"/>
              <a:gd name="T97" fmla="*/ 54 h 324"/>
              <a:gd name="T98" fmla="*/ 234 w 284"/>
              <a:gd name="T99" fmla="*/ 48 h 324"/>
              <a:gd name="T100" fmla="*/ 240 w 284"/>
              <a:gd name="T101" fmla="*/ 44 h 324"/>
              <a:gd name="T102" fmla="*/ 234 w 284"/>
              <a:gd name="T103" fmla="*/ 36 h 324"/>
              <a:gd name="T104" fmla="*/ 234 w 284"/>
              <a:gd name="T105" fmla="*/ 28 h 324"/>
              <a:gd name="T106" fmla="*/ 236 w 284"/>
              <a:gd name="T107" fmla="*/ 22 h 324"/>
              <a:gd name="T108" fmla="*/ 242 w 284"/>
              <a:gd name="T109" fmla="*/ 20 h 324"/>
              <a:gd name="T110" fmla="*/ 240 w 284"/>
              <a:gd name="T111" fmla="*/ 6 h 324"/>
              <a:gd name="T112" fmla="*/ 196 w 284"/>
              <a:gd name="T113" fmla="*/ 0 h 324"/>
              <a:gd name="T114" fmla="*/ 172 w 284"/>
              <a:gd name="T115" fmla="*/ 4 h 324"/>
              <a:gd name="T116" fmla="*/ 152 w 284"/>
              <a:gd name="T117" fmla="*/ 10 h 324"/>
              <a:gd name="T118" fmla="*/ 128 w 284"/>
              <a:gd name="T119" fmla="*/ 12 h 324"/>
              <a:gd name="T120" fmla="*/ 116 w 284"/>
              <a:gd name="T121" fmla="*/ 22 h 324"/>
              <a:gd name="T122" fmla="*/ 100 w 284"/>
              <a:gd name="T123" fmla="*/ 24 h 324"/>
              <a:gd name="T124" fmla="*/ 92 w 284"/>
              <a:gd name="T125" fmla="*/ 3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24">
                <a:moveTo>
                  <a:pt x="88" y="42"/>
                </a:moveTo>
                <a:lnTo>
                  <a:pt x="88" y="42"/>
                </a:lnTo>
                <a:lnTo>
                  <a:pt x="90" y="42"/>
                </a:lnTo>
                <a:lnTo>
                  <a:pt x="94" y="46"/>
                </a:lnTo>
                <a:lnTo>
                  <a:pt x="96" y="48"/>
                </a:lnTo>
                <a:lnTo>
                  <a:pt x="98" y="50"/>
                </a:lnTo>
                <a:lnTo>
                  <a:pt x="98" y="50"/>
                </a:lnTo>
                <a:lnTo>
                  <a:pt x="100" y="52"/>
                </a:lnTo>
                <a:lnTo>
                  <a:pt x="100" y="52"/>
                </a:lnTo>
                <a:lnTo>
                  <a:pt x="100" y="52"/>
                </a:lnTo>
                <a:lnTo>
                  <a:pt x="100" y="54"/>
                </a:lnTo>
                <a:lnTo>
                  <a:pt x="100" y="54"/>
                </a:lnTo>
                <a:lnTo>
                  <a:pt x="100" y="56"/>
                </a:lnTo>
                <a:lnTo>
                  <a:pt x="98" y="56"/>
                </a:lnTo>
                <a:lnTo>
                  <a:pt x="98" y="58"/>
                </a:lnTo>
                <a:lnTo>
                  <a:pt x="96" y="60"/>
                </a:lnTo>
                <a:lnTo>
                  <a:pt x="94" y="62"/>
                </a:lnTo>
                <a:lnTo>
                  <a:pt x="94" y="64"/>
                </a:lnTo>
                <a:lnTo>
                  <a:pt x="92" y="64"/>
                </a:lnTo>
                <a:lnTo>
                  <a:pt x="92" y="66"/>
                </a:lnTo>
                <a:lnTo>
                  <a:pt x="92" y="66"/>
                </a:lnTo>
                <a:lnTo>
                  <a:pt x="92" y="66"/>
                </a:lnTo>
                <a:lnTo>
                  <a:pt x="92" y="68"/>
                </a:lnTo>
                <a:lnTo>
                  <a:pt x="92" y="68"/>
                </a:lnTo>
                <a:lnTo>
                  <a:pt x="94" y="68"/>
                </a:lnTo>
                <a:lnTo>
                  <a:pt x="96" y="68"/>
                </a:lnTo>
                <a:lnTo>
                  <a:pt x="96" y="70"/>
                </a:lnTo>
                <a:lnTo>
                  <a:pt x="98" y="70"/>
                </a:lnTo>
                <a:lnTo>
                  <a:pt x="100" y="70"/>
                </a:lnTo>
                <a:lnTo>
                  <a:pt x="100" y="70"/>
                </a:lnTo>
                <a:lnTo>
                  <a:pt x="100" y="72"/>
                </a:lnTo>
                <a:lnTo>
                  <a:pt x="102" y="72"/>
                </a:lnTo>
                <a:lnTo>
                  <a:pt x="102" y="74"/>
                </a:lnTo>
                <a:lnTo>
                  <a:pt x="102" y="74"/>
                </a:lnTo>
                <a:lnTo>
                  <a:pt x="102" y="76"/>
                </a:lnTo>
                <a:lnTo>
                  <a:pt x="102" y="78"/>
                </a:lnTo>
                <a:lnTo>
                  <a:pt x="102" y="80"/>
                </a:lnTo>
                <a:lnTo>
                  <a:pt x="102" y="82"/>
                </a:lnTo>
                <a:lnTo>
                  <a:pt x="100" y="86"/>
                </a:lnTo>
                <a:lnTo>
                  <a:pt x="100" y="88"/>
                </a:lnTo>
                <a:lnTo>
                  <a:pt x="98" y="90"/>
                </a:lnTo>
                <a:lnTo>
                  <a:pt x="98" y="92"/>
                </a:lnTo>
                <a:lnTo>
                  <a:pt x="98" y="94"/>
                </a:lnTo>
                <a:lnTo>
                  <a:pt x="96" y="94"/>
                </a:lnTo>
                <a:lnTo>
                  <a:pt x="96" y="96"/>
                </a:lnTo>
                <a:lnTo>
                  <a:pt x="94" y="96"/>
                </a:lnTo>
                <a:lnTo>
                  <a:pt x="94" y="98"/>
                </a:lnTo>
                <a:lnTo>
                  <a:pt x="94" y="98"/>
                </a:lnTo>
                <a:lnTo>
                  <a:pt x="92" y="98"/>
                </a:lnTo>
                <a:lnTo>
                  <a:pt x="92" y="98"/>
                </a:lnTo>
                <a:lnTo>
                  <a:pt x="90" y="98"/>
                </a:lnTo>
                <a:lnTo>
                  <a:pt x="86" y="98"/>
                </a:lnTo>
                <a:lnTo>
                  <a:pt x="84" y="98"/>
                </a:lnTo>
                <a:lnTo>
                  <a:pt x="82" y="98"/>
                </a:lnTo>
                <a:lnTo>
                  <a:pt x="80" y="98"/>
                </a:lnTo>
                <a:lnTo>
                  <a:pt x="80" y="98"/>
                </a:lnTo>
                <a:lnTo>
                  <a:pt x="80" y="98"/>
                </a:lnTo>
                <a:lnTo>
                  <a:pt x="78" y="98"/>
                </a:lnTo>
                <a:lnTo>
                  <a:pt x="78" y="100"/>
                </a:lnTo>
                <a:lnTo>
                  <a:pt x="78" y="100"/>
                </a:lnTo>
                <a:lnTo>
                  <a:pt x="76" y="102"/>
                </a:lnTo>
                <a:lnTo>
                  <a:pt x="76" y="102"/>
                </a:lnTo>
                <a:lnTo>
                  <a:pt x="76" y="104"/>
                </a:lnTo>
                <a:lnTo>
                  <a:pt x="76" y="106"/>
                </a:lnTo>
                <a:lnTo>
                  <a:pt x="76" y="108"/>
                </a:lnTo>
                <a:lnTo>
                  <a:pt x="76" y="108"/>
                </a:lnTo>
                <a:lnTo>
                  <a:pt x="76" y="108"/>
                </a:lnTo>
                <a:lnTo>
                  <a:pt x="76" y="110"/>
                </a:lnTo>
                <a:lnTo>
                  <a:pt x="78" y="110"/>
                </a:lnTo>
                <a:lnTo>
                  <a:pt x="78" y="112"/>
                </a:lnTo>
                <a:lnTo>
                  <a:pt x="80" y="112"/>
                </a:lnTo>
                <a:lnTo>
                  <a:pt x="82" y="114"/>
                </a:lnTo>
                <a:lnTo>
                  <a:pt x="82" y="114"/>
                </a:lnTo>
                <a:lnTo>
                  <a:pt x="84" y="114"/>
                </a:lnTo>
                <a:lnTo>
                  <a:pt x="84" y="116"/>
                </a:lnTo>
                <a:lnTo>
                  <a:pt x="84" y="116"/>
                </a:lnTo>
                <a:lnTo>
                  <a:pt x="84" y="118"/>
                </a:lnTo>
                <a:lnTo>
                  <a:pt x="82" y="118"/>
                </a:lnTo>
                <a:lnTo>
                  <a:pt x="82" y="120"/>
                </a:lnTo>
                <a:lnTo>
                  <a:pt x="82" y="120"/>
                </a:lnTo>
                <a:lnTo>
                  <a:pt x="80" y="122"/>
                </a:lnTo>
                <a:lnTo>
                  <a:pt x="78" y="122"/>
                </a:lnTo>
                <a:lnTo>
                  <a:pt x="76" y="124"/>
                </a:lnTo>
                <a:lnTo>
                  <a:pt x="72" y="126"/>
                </a:lnTo>
                <a:lnTo>
                  <a:pt x="70" y="128"/>
                </a:lnTo>
                <a:lnTo>
                  <a:pt x="66" y="130"/>
                </a:lnTo>
                <a:lnTo>
                  <a:pt x="66" y="132"/>
                </a:lnTo>
                <a:lnTo>
                  <a:pt x="64" y="132"/>
                </a:lnTo>
                <a:lnTo>
                  <a:pt x="62" y="136"/>
                </a:lnTo>
                <a:lnTo>
                  <a:pt x="58" y="138"/>
                </a:lnTo>
                <a:lnTo>
                  <a:pt x="56" y="142"/>
                </a:lnTo>
                <a:lnTo>
                  <a:pt x="54" y="144"/>
                </a:lnTo>
                <a:lnTo>
                  <a:pt x="52" y="144"/>
                </a:lnTo>
                <a:lnTo>
                  <a:pt x="50" y="146"/>
                </a:lnTo>
                <a:lnTo>
                  <a:pt x="46" y="148"/>
                </a:lnTo>
                <a:lnTo>
                  <a:pt x="44" y="150"/>
                </a:lnTo>
                <a:lnTo>
                  <a:pt x="42" y="150"/>
                </a:lnTo>
                <a:lnTo>
                  <a:pt x="40" y="152"/>
                </a:lnTo>
                <a:lnTo>
                  <a:pt x="40" y="152"/>
                </a:lnTo>
                <a:lnTo>
                  <a:pt x="38" y="152"/>
                </a:lnTo>
                <a:lnTo>
                  <a:pt x="36" y="150"/>
                </a:lnTo>
                <a:lnTo>
                  <a:pt x="34" y="150"/>
                </a:lnTo>
                <a:lnTo>
                  <a:pt x="32" y="150"/>
                </a:lnTo>
                <a:lnTo>
                  <a:pt x="32" y="150"/>
                </a:lnTo>
                <a:lnTo>
                  <a:pt x="30" y="152"/>
                </a:lnTo>
                <a:lnTo>
                  <a:pt x="30" y="152"/>
                </a:lnTo>
                <a:lnTo>
                  <a:pt x="30" y="152"/>
                </a:lnTo>
                <a:lnTo>
                  <a:pt x="28" y="154"/>
                </a:lnTo>
                <a:lnTo>
                  <a:pt x="28" y="156"/>
                </a:lnTo>
                <a:lnTo>
                  <a:pt x="28" y="158"/>
                </a:lnTo>
                <a:lnTo>
                  <a:pt x="28" y="158"/>
                </a:lnTo>
                <a:lnTo>
                  <a:pt x="28" y="158"/>
                </a:lnTo>
                <a:lnTo>
                  <a:pt x="28" y="158"/>
                </a:lnTo>
                <a:lnTo>
                  <a:pt x="26" y="158"/>
                </a:lnTo>
                <a:lnTo>
                  <a:pt x="26" y="158"/>
                </a:lnTo>
                <a:lnTo>
                  <a:pt x="24" y="158"/>
                </a:lnTo>
                <a:lnTo>
                  <a:pt x="22" y="158"/>
                </a:lnTo>
                <a:lnTo>
                  <a:pt x="22" y="158"/>
                </a:lnTo>
                <a:lnTo>
                  <a:pt x="20" y="158"/>
                </a:lnTo>
                <a:lnTo>
                  <a:pt x="18" y="158"/>
                </a:lnTo>
                <a:lnTo>
                  <a:pt x="18" y="158"/>
                </a:lnTo>
                <a:lnTo>
                  <a:pt x="16" y="158"/>
                </a:lnTo>
                <a:lnTo>
                  <a:pt x="16" y="158"/>
                </a:lnTo>
                <a:lnTo>
                  <a:pt x="16" y="158"/>
                </a:lnTo>
                <a:lnTo>
                  <a:pt x="16" y="158"/>
                </a:lnTo>
                <a:lnTo>
                  <a:pt x="16" y="158"/>
                </a:lnTo>
                <a:lnTo>
                  <a:pt x="14" y="160"/>
                </a:lnTo>
                <a:lnTo>
                  <a:pt x="14" y="160"/>
                </a:lnTo>
                <a:lnTo>
                  <a:pt x="14" y="162"/>
                </a:lnTo>
                <a:lnTo>
                  <a:pt x="16" y="164"/>
                </a:lnTo>
                <a:lnTo>
                  <a:pt x="16" y="164"/>
                </a:lnTo>
                <a:lnTo>
                  <a:pt x="14" y="166"/>
                </a:lnTo>
                <a:lnTo>
                  <a:pt x="14" y="166"/>
                </a:lnTo>
                <a:lnTo>
                  <a:pt x="14" y="166"/>
                </a:lnTo>
                <a:lnTo>
                  <a:pt x="14" y="166"/>
                </a:lnTo>
                <a:lnTo>
                  <a:pt x="12" y="166"/>
                </a:lnTo>
                <a:lnTo>
                  <a:pt x="12" y="168"/>
                </a:lnTo>
                <a:lnTo>
                  <a:pt x="10" y="168"/>
                </a:lnTo>
                <a:lnTo>
                  <a:pt x="8" y="168"/>
                </a:lnTo>
                <a:lnTo>
                  <a:pt x="6" y="168"/>
                </a:lnTo>
                <a:lnTo>
                  <a:pt x="4" y="168"/>
                </a:lnTo>
                <a:lnTo>
                  <a:pt x="2" y="166"/>
                </a:lnTo>
                <a:lnTo>
                  <a:pt x="0" y="166"/>
                </a:lnTo>
                <a:lnTo>
                  <a:pt x="30" y="202"/>
                </a:lnTo>
                <a:lnTo>
                  <a:pt x="36" y="206"/>
                </a:lnTo>
                <a:lnTo>
                  <a:pt x="40" y="210"/>
                </a:lnTo>
                <a:lnTo>
                  <a:pt x="44" y="212"/>
                </a:lnTo>
                <a:lnTo>
                  <a:pt x="50" y="216"/>
                </a:lnTo>
                <a:lnTo>
                  <a:pt x="56" y="222"/>
                </a:lnTo>
                <a:lnTo>
                  <a:pt x="62" y="226"/>
                </a:lnTo>
                <a:lnTo>
                  <a:pt x="68" y="232"/>
                </a:lnTo>
                <a:lnTo>
                  <a:pt x="80" y="242"/>
                </a:lnTo>
                <a:lnTo>
                  <a:pt x="94" y="254"/>
                </a:lnTo>
                <a:lnTo>
                  <a:pt x="108" y="266"/>
                </a:lnTo>
                <a:lnTo>
                  <a:pt x="114" y="272"/>
                </a:lnTo>
                <a:lnTo>
                  <a:pt x="122" y="276"/>
                </a:lnTo>
                <a:lnTo>
                  <a:pt x="128" y="282"/>
                </a:lnTo>
                <a:lnTo>
                  <a:pt x="134" y="286"/>
                </a:lnTo>
                <a:lnTo>
                  <a:pt x="140" y="290"/>
                </a:lnTo>
                <a:lnTo>
                  <a:pt x="146" y="294"/>
                </a:lnTo>
                <a:lnTo>
                  <a:pt x="146" y="294"/>
                </a:lnTo>
                <a:lnTo>
                  <a:pt x="148" y="294"/>
                </a:lnTo>
                <a:lnTo>
                  <a:pt x="152" y="296"/>
                </a:lnTo>
                <a:lnTo>
                  <a:pt x="154" y="296"/>
                </a:lnTo>
                <a:lnTo>
                  <a:pt x="156" y="298"/>
                </a:lnTo>
                <a:lnTo>
                  <a:pt x="158" y="298"/>
                </a:lnTo>
                <a:lnTo>
                  <a:pt x="158" y="300"/>
                </a:lnTo>
                <a:lnTo>
                  <a:pt x="158" y="300"/>
                </a:lnTo>
                <a:lnTo>
                  <a:pt x="160" y="300"/>
                </a:lnTo>
                <a:lnTo>
                  <a:pt x="160" y="302"/>
                </a:lnTo>
                <a:lnTo>
                  <a:pt x="160" y="304"/>
                </a:lnTo>
                <a:lnTo>
                  <a:pt x="160" y="306"/>
                </a:lnTo>
                <a:lnTo>
                  <a:pt x="160" y="308"/>
                </a:lnTo>
                <a:lnTo>
                  <a:pt x="160" y="312"/>
                </a:lnTo>
                <a:lnTo>
                  <a:pt x="160" y="316"/>
                </a:lnTo>
                <a:lnTo>
                  <a:pt x="160" y="318"/>
                </a:lnTo>
                <a:lnTo>
                  <a:pt x="160" y="320"/>
                </a:lnTo>
                <a:lnTo>
                  <a:pt x="160" y="320"/>
                </a:lnTo>
                <a:lnTo>
                  <a:pt x="162" y="322"/>
                </a:lnTo>
                <a:lnTo>
                  <a:pt x="162" y="324"/>
                </a:lnTo>
                <a:lnTo>
                  <a:pt x="162" y="324"/>
                </a:lnTo>
                <a:lnTo>
                  <a:pt x="164" y="324"/>
                </a:lnTo>
                <a:lnTo>
                  <a:pt x="164" y="324"/>
                </a:lnTo>
                <a:lnTo>
                  <a:pt x="164" y="324"/>
                </a:lnTo>
                <a:lnTo>
                  <a:pt x="166" y="324"/>
                </a:lnTo>
                <a:lnTo>
                  <a:pt x="168" y="324"/>
                </a:lnTo>
                <a:lnTo>
                  <a:pt x="170" y="324"/>
                </a:lnTo>
                <a:lnTo>
                  <a:pt x="174" y="322"/>
                </a:lnTo>
                <a:lnTo>
                  <a:pt x="176" y="322"/>
                </a:lnTo>
                <a:lnTo>
                  <a:pt x="176" y="320"/>
                </a:lnTo>
                <a:lnTo>
                  <a:pt x="176" y="318"/>
                </a:lnTo>
                <a:lnTo>
                  <a:pt x="176" y="316"/>
                </a:lnTo>
                <a:lnTo>
                  <a:pt x="176" y="316"/>
                </a:lnTo>
                <a:lnTo>
                  <a:pt x="176" y="314"/>
                </a:lnTo>
                <a:lnTo>
                  <a:pt x="176" y="314"/>
                </a:lnTo>
                <a:lnTo>
                  <a:pt x="178" y="312"/>
                </a:lnTo>
                <a:lnTo>
                  <a:pt x="178" y="312"/>
                </a:lnTo>
                <a:lnTo>
                  <a:pt x="180" y="312"/>
                </a:lnTo>
                <a:lnTo>
                  <a:pt x="182" y="312"/>
                </a:lnTo>
                <a:lnTo>
                  <a:pt x="184" y="312"/>
                </a:lnTo>
                <a:lnTo>
                  <a:pt x="186" y="312"/>
                </a:lnTo>
                <a:lnTo>
                  <a:pt x="188" y="312"/>
                </a:lnTo>
                <a:lnTo>
                  <a:pt x="192" y="312"/>
                </a:lnTo>
                <a:lnTo>
                  <a:pt x="196" y="312"/>
                </a:lnTo>
                <a:lnTo>
                  <a:pt x="196" y="312"/>
                </a:lnTo>
                <a:lnTo>
                  <a:pt x="198" y="312"/>
                </a:lnTo>
                <a:lnTo>
                  <a:pt x="200" y="312"/>
                </a:lnTo>
                <a:lnTo>
                  <a:pt x="200" y="312"/>
                </a:lnTo>
                <a:lnTo>
                  <a:pt x="202" y="312"/>
                </a:lnTo>
                <a:lnTo>
                  <a:pt x="202" y="312"/>
                </a:lnTo>
                <a:lnTo>
                  <a:pt x="204" y="310"/>
                </a:lnTo>
                <a:lnTo>
                  <a:pt x="204" y="308"/>
                </a:lnTo>
                <a:lnTo>
                  <a:pt x="206" y="306"/>
                </a:lnTo>
                <a:lnTo>
                  <a:pt x="208" y="304"/>
                </a:lnTo>
                <a:lnTo>
                  <a:pt x="210" y="302"/>
                </a:lnTo>
                <a:lnTo>
                  <a:pt x="210" y="300"/>
                </a:lnTo>
                <a:lnTo>
                  <a:pt x="212" y="300"/>
                </a:lnTo>
                <a:lnTo>
                  <a:pt x="212" y="300"/>
                </a:lnTo>
                <a:lnTo>
                  <a:pt x="216" y="298"/>
                </a:lnTo>
                <a:lnTo>
                  <a:pt x="218" y="296"/>
                </a:lnTo>
                <a:lnTo>
                  <a:pt x="218" y="296"/>
                </a:lnTo>
                <a:lnTo>
                  <a:pt x="220" y="296"/>
                </a:lnTo>
                <a:lnTo>
                  <a:pt x="220" y="294"/>
                </a:lnTo>
                <a:lnTo>
                  <a:pt x="220" y="294"/>
                </a:lnTo>
                <a:lnTo>
                  <a:pt x="220" y="290"/>
                </a:lnTo>
                <a:lnTo>
                  <a:pt x="220" y="290"/>
                </a:lnTo>
                <a:lnTo>
                  <a:pt x="222" y="288"/>
                </a:lnTo>
                <a:lnTo>
                  <a:pt x="222" y="286"/>
                </a:lnTo>
                <a:lnTo>
                  <a:pt x="222" y="286"/>
                </a:lnTo>
                <a:lnTo>
                  <a:pt x="222" y="286"/>
                </a:lnTo>
                <a:lnTo>
                  <a:pt x="224" y="284"/>
                </a:lnTo>
                <a:lnTo>
                  <a:pt x="224" y="284"/>
                </a:lnTo>
                <a:lnTo>
                  <a:pt x="226" y="284"/>
                </a:lnTo>
                <a:lnTo>
                  <a:pt x="226" y="284"/>
                </a:lnTo>
                <a:lnTo>
                  <a:pt x="230" y="282"/>
                </a:lnTo>
                <a:lnTo>
                  <a:pt x="234" y="282"/>
                </a:lnTo>
                <a:lnTo>
                  <a:pt x="238" y="280"/>
                </a:lnTo>
                <a:lnTo>
                  <a:pt x="240" y="280"/>
                </a:lnTo>
                <a:lnTo>
                  <a:pt x="242" y="280"/>
                </a:lnTo>
                <a:lnTo>
                  <a:pt x="244" y="280"/>
                </a:lnTo>
                <a:lnTo>
                  <a:pt x="246" y="278"/>
                </a:lnTo>
                <a:lnTo>
                  <a:pt x="246" y="278"/>
                </a:lnTo>
                <a:lnTo>
                  <a:pt x="246" y="278"/>
                </a:lnTo>
                <a:lnTo>
                  <a:pt x="248" y="276"/>
                </a:lnTo>
                <a:lnTo>
                  <a:pt x="250" y="274"/>
                </a:lnTo>
                <a:lnTo>
                  <a:pt x="250" y="270"/>
                </a:lnTo>
                <a:lnTo>
                  <a:pt x="252" y="268"/>
                </a:lnTo>
                <a:lnTo>
                  <a:pt x="252" y="268"/>
                </a:lnTo>
                <a:lnTo>
                  <a:pt x="254" y="266"/>
                </a:lnTo>
                <a:lnTo>
                  <a:pt x="254" y="266"/>
                </a:lnTo>
                <a:lnTo>
                  <a:pt x="258" y="262"/>
                </a:lnTo>
                <a:lnTo>
                  <a:pt x="262" y="260"/>
                </a:lnTo>
                <a:lnTo>
                  <a:pt x="264" y="258"/>
                </a:lnTo>
                <a:lnTo>
                  <a:pt x="266" y="258"/>
                </a:lnTo>
                <a:lnTo>
                  <a:pt x="268" y="256"/>
                </a:lnTo>
                <a:lnTo>
                  <a:pt x="272" y="254"/>
                </a:lnTo>
                <a:lnTo>
                  <a:pt x="276" y="254"/>
                </a:lnTo>
                <a:lnTo>
                  <a:pt x="278" y="252"/>
                </a:lnTo>
                <a:lnTo>
                  <a:pt x="280" y="252"/>
                </a:lnTo>
                <a:lnTo>
                  <a:pt x="280" y="250"/>
                </a:lnTo>
                <a:lnTo>
                  <a:pt x="282" y="250"/>
                </a:lnTo>
                <a:lnTo>
                  <a:pt x="282" y="248"/>
                </a:lnTo>
                <a:lnTo>
                  <a:pt x="284" y="246"/>
                </a:lnTo>
                <a:lnTo>
                  <a:pt x="284" y="244"/>
                </a:lnTo>
                <a:lnTo>
                  <a:pt x="284" y="238"/>
                </a:lnTo>
                <a:lnTo>
                  <a:pt x="284" y="236"/>
                </a:lnTo>
                <a:lnTo>
                  <a:pt x="284" y="234"/>
                </a:lnTo>
                <a:lnTo>
                  <a:pt x="282" y="232"/>
                </a:lnTo>
                <a:lnTo>
                  <a:pt x="282" y="232"/>
                </a:lnTo>
                <a:lnTo>
                  <a:pt x="282" y="230"/>
                </a:lnTo>
                <a:lnTo>
                  <a:pt x="282" y="230"/>
                </a:lnTo>
                <a:lnTo>
                  <a:pt x="280" y="230"/>
                </a:lnTo>
                <a:lnTo>
                  <a:pt x="278" y="228"/>
                </a:lnTo>
                <a:lnTo>
                  <a:pt x="278" y="228"/>
                </a:lnTo>
                <a:lnTo>
                  <a:pt x="274" y="228"/>
                </a:lnTo>
                <a:lnTo>
                  <a:pt x="272" y="228"/>
                </a:lnTo>
                <a:lnTo>
                  <a:pt x="268" y="228"/>
                </a:lnTo>
                <a:lnTo>
                  <a:pt x="264" y="228"/>
                </a:lnTo>
                <a:lnTo>
                  <a:pt x="264" y="228"/>
                </a:lnTo>
                <a:lnTo>
                  <a:pt x="262" y="228"/>
                </a:lnTo>
                <a:lnTo>
                  <a:pt x="260" y="228"/>
                </a:lnTo>
                <a:lnTo>
                  <a:pt x="260" y="226"/>
                </a:lnTo>
                <a:lnTo>
                  <a:pt x="258" y="226"/>
                </a:lnTo>
                <a:lnTo>
                  <a:pt x="258" y="226"/>
                </a:lnTo>
                <a:lnTo>
                  <a:pt x="256" y="224"/>
                </a:lnTo>
                <a:lnTo>
                  <a:pt x="254" y="222"/>
                </a:lnTo>
                <a:lnTo>
                  <a:pt x="252" y="220"/>
                </a:lnTo>
                <a:lnTo>
                  <a:pt x="252" y="220"/>
                </a:lnTo>
                <a:lnTo>
                  <a:pt x="252" y="218"/>
                </a:lnTo>
                <a:lnTo>
                  <a:pt x="252" y="216"/>
                </a:lnTo>
                <a:lnTo>
                  <a:pt x="250" y="214"/>
                </a:lnTo>
                <a:lnTo>
                  <a:pt x="250" y="210"/>
                </a:lnTo>
                <a:lnTo>
                  <a:pt x="250" y="206"/>
                </a:lnTo>
                <a:lnTo>
                  <a:pt x="250" y="202"/>
                </a:lnTo>
                <a:lnTo>
                  <a:pt x="250" y="190"/>
                </a:lnTo>
                <a:lnTo>
                  <a:pt x="252" y="176"/>
                </a:lnTo>
                <a:lnTo>
                  <a:pt x="252" y="160"/>
                </a:lnTo>
                <a:lnTo>
                  <a:pt x="252" y="144"/>
                </a:lnTo>
                <a:lnTo>
                  <a:pt x="254" y="116"/>
                </a:lnTo>
                <a:lnTo>
                  <a:pt x="254" y="104"/>
                </a:lnTo>
                <a:lnTo>
                  <a:pt x="254" y="104"/>
                </a:lnTo>
                <a:lnTo>
                  <a:pt x="250" y="104"/>
                </a:lnTo>
                <a:lnTo>
                  <a:pt x="250" y="104"/>
                </a:lnTo>
                <a:lnTo>
                  <a:pt x="248" y="104"/>
                </a:lnTo>
                <a:lnTo>
                  <a:pt x="246" y="104"/>
                </a:lnTo>
                <a:lnTo>
                  <a:pt x="246" y="104"/>
                </a:lnTo>
                <a:lnTo>
                  <a:pt x="246" y="104"/>
                </a:lnTo>
                <a:lnTo>
                  <a:pt x="246" y="102"/>
                </a:lnTo>
                <a:lnTo>
                  <a:pt x="244" y="102"/>
                </a:lnTo>
                <a:lnTo>
                  <a:pt x="244" y="102"/>
                </a:lnTo>
                <a:lnTo>
                  <a:pt x="244" y="100"/>
                </a:lnTo>
                <a:lnTo>
                  <a:pt x="244" y="98"/>
                </a:lnTo>
                <a:lnTo>
                  <a:pt x="244" y="96"/>
                </a:lnTo>
                <a:lnTo>
                  <a:pt x="244" y="92"/>
                </a:lnTo>
                <a:lnTo>
                  <a:pt x="244" y="90"/>
                </a:lnTo>
                <a:lnTo>
                  <a:pt x="242" y="90"/>
                </a:lnTo>
                <a:lnTo>
                  <a:pt x="242" y="88"/>
                </a:lnTo>
                <a:lnTo>
                  <a:pt x="242" y="88"/>
                </a:lnTo>
                <a:lnTo>
                  <a:pt x="242" y="86"/>
                </a:lnTo>
                <a:lnTo>
                  <a:pt x="242" y="86"/>
                </a:lnTo>
                <a:lnTo>
                  <a:pt x="240" y="86"/>
                </a:lnTo>
                <a:lnTo>
                  <a:pt x="240" y="86"/>
                </a:lnTo>
                <a:lnTo>
                  <a:pt x="238" y="84"/>
                </a:lnTo>
                <a:lnTo>
                  <a:pt x="236" y="84"/>
                </a:lnTo>
                <a:lnTo>
                  <a:pt x="234" y="84"/>
                </a:lnTo>
                <a:lnTo>
                  <a:pt x="232" y="84"/>
                </a:lnTo>
                <a:lnTo>
                  <a:pt x="230" y="82"/>
                </a:lnTo>
                <a:lnTo>
                  <a:pt x="230" y="82"/>
                </a:lnTo>
                <a:lnTo>
                  <a:pt x="230" y="82"/>
                </a:lnTo>
                <a:lnTo>
                  <a:pt x="228" y="80"/>
                </a:lnTo>
                <a:lnTo>
                  <a:pt x="226" y="78"/>
                </a:lnTo>
                <a:lnTo>
                  <a:pt x="226" y="76"/>
                </a:lnTo>
                <a:lnTo>
                  <a:pt x="226" y="74"/>
                </a:lnTo>
                <a:lnTo>
                  <a:pt x="224" y="72"/>
                </a:lnTo>
                <a:lnTo>
                  <a:pt x="224" y="70"/>
                </a:lnTo>
                <a:lnTo>
                  <a:pt x="224" y="68"/>
                </a:lnTo>
                <a:lnTo>
                  <a:pt x="224" y="66"/>
                </a:lnTo>
                <a:lnTo>
                  <a:pt x="224" y="64"/>
                </a:lnTo>
                <a:lnTo>
                  <a:pt x="224" y="62"/>
                </a:lnTo>
                <a:lnTo>
                  <a:pt x="224" y="60"/>
                </a:lnTo>
                <a:lnTo>
                  <a:pt x="224" y="58"/>
                </a:lnTo>
                <a:lnTo>
                  <a:pt x="224" y="56"/>
                </a:lnTo>
                <a:lnTo>
                  <a:pt x="226" y="54"/>
                </a:lnTo>
                <a:lnTo>
                  <a:pt x="226" y="52"/>
                </a:lnTo>
                <a:lnTo>
                  <a:pt x="226" y="50"/>
                </a:lnTo>
                <a:lnTo>
                  <a:pt x="228" y="50"/>
                </a:lnTo>
                <a:lnTo>
                  <a:pt x="228" y="50"/>
                </a:lnTo>
                <a:lnTo>
                  <a:pt x="230" y="48"/>
                </a:lnTo>
                <a:lnTo>
                  <a:pt x="232" y="48"/>
                </a:lnTo>
                <a:lnTo>
                  <a:pt x="234" y="48"/>
                </a:lnTo>
                <a:lnTo>
                  <a:pt x="236" y="48"/>
                </a:lnTo>
                <a:lnTo>
                  <a:pt x="238" y="48"/>
                </a:lnTo>
                <a:lnTo>
                  <a:pt x="240" y="46"/>
                </a:lnTo>
                <a:lnTo>
                  <a:pt x="240" y="46"/>
                </a:lnTo>
                <a:lnTo>
                  <a:pt x="240" y="46"/>
                </a:lnTo>
                <a:lnTo>
                  <a:pt x="240" y="46"/>
                </a:lnTo>
                <a:lnTo>
                  <a:pt x="240" y="44"/>
                </a:lnTo>
                <a:lnTo>
                  <a:pt x="240" y="44"/>
                </a:lnTo>
                <a:lnTo>
                  <a:pt x="240" y="44"/>
                </a:lnTo>
                <a:lnTo>
                  <a:pt x="240" y="42"/>
                </a:lnTo>
                <a:lnTo>
                  <a:pt x="238" y="42"/>
                </a:lnTo>
                <a:lnTo>
                  <a:pt x="238" y="40"/>
                </a:lnTo>
                <a:lnTo>
                  <a:pt x="236" y="38"/>
                </a:lnTo>
                <a:lnTo>
                  <a:pt x="234" y="36"/>
                </a:lnTo>
                <a:lnTo>
                  <a:pt x="234" y="36"/>
                </a:lnTo>
                <a:lnTo>
                  <a:pt x="234" y="34"/>
                </a:lnTo>
                <a:lnTo>
                  <a:pt x="234" y="34"/>
                </a:lnTo>
                <a:lnTo>
                  <a:pt x="232" y="32"/>
                </a:lnTo>
                <a:lnTo>
                  <a:pt x="232" y="32"/>
                </a:lnTo>
                <a:lnTo>
                  <a:pt x="234" y="30"/>
                </a:lnTo>
                <a:lnTo>
                  <a:pt x="234" y="28"/>
                </a:lnTo>
                <a:lnTo>
                  <a:pt x="234" y="26"/>
                </a:lnTo>
                <a:lnTo>
                  <a:pt x="234" y="24"/>
                </a:lnTo>
                <a:lnTo>
                  <a:pt x="234" y="24"/>
                </a:lnTo>
                <a:lnTo>
                  <a:pt x="236" y="22"/>
                </a:lnTo>
                <a:lnTo>
                  <a:pt x="236" y="22"/>
                </a:lnTo>
                <a:lnTo>
                  <a:pt x="236" y="22"/>
                </a:lnTo>
                <a:lnTo>
                  <a:pt x="236" y="22"/>
                </a:lnTo>
                <a:lnTo>
                  <a:pt x="238" y="22"/>
                </a:lnTo>
                <a:lnTo>
                  <a:pt x="240" y="22"/>
                </a:lnTo>
                <a:lnTo>
                  <a:pt x="242" y="22"/>
                </a:lnTo>
                <a:lnTo>
                  <a:pt x="242" y="22"/>
                </a:lnTo>
                <a:lnTo>
                  <a:pt x="242" y="22"/>
                </a:lnTo>
                <a:lnTo>
                  <a:pt x="242" y="22"/>
                </a:lnTo>
                <a:lnTo>
                  <a:pt x="242" y="20"/>
                </a:lnTo>
                <a:lnTo>
                  <a:pt x="242" y="20"/>
                </a:lnTo>
                <a:lnTo>
                  <a:pt x="242" y="18"/>
                </a:lnTo>
                <a:lnTo>
                  <a:pt x="242" y="16"/>
                </a:lnTo>
                <a:lnTo>
                  <a:pt x="242" y="16"/>
                </a:lnTo>
                <a:lnTo>
                  <a:pt x="242" y="12"/>
                </a:lnTo>
                <a:lnTo>
                  <a:pt x="242" y="8"/>
                </a:lnTo>
                <a:lnTo>
                  <a:pt x="240" y="6"/>
                </a:lnTo>
                <a:lnTo>
                  <a:pt x="240" y="4"/>
                </a:lnTo>
                <a:lnTo>
                  <a:pt x="234" y="4"/>
                </a:lnTo>
                <a:lnTo>
                  <a:pt x="222" y="2"/>
                </a:lnTo>
                <a:lnTo>
                  <a:pt x="214" y="2"/>
                </a:lnTo>
                <a:lnTo>
                  <a:pt x="208" y="2"/>
                </a:lnTo>
                <a:lnTo>
                  <a:pt x="200" y="0"/>
                </a:lnTo>
                <a:lnTo>
                  <a:pt x="196" y="0"/>
                </a:lnTo>
                <a:lnTo>
                  <a:pt x="192" y="2"/>
                </a:lnTo>
                <a:lnTo>
                  <a:pt x="186" y="2"/>
                </a:lnTo>
                <a:lnTo>
                  <a:pt x="180" y="2"/>
                </a:lnTo>
                <a:lnTo>
                  <a:pt x="178" y="2"/>
                </a:lnTo>
                <a:lnTo>
                  <a:pt x="176" y="4"/>
                </a:lnTo>
                <a:lnTo>
                  <a:pt x="174" y="4"/>
                </a:lnTo>
                <a:lnTo>
                  <a:pt x="172" y="4"/>
                </a:lnTo>
                <a:lnTo>
                  <a:pt x="168" y="6"/>
                </a:lnTo>
                <a:lnTo>
                  <a:pt x="164" y="8"/>
                </a:lnTo>
                <a:lnTo>
                  <a:pt x="162" y="10"/>
                </a:lnTo>
                <a:lnTo>
                  <a:pt x="160" y="10"/>
                </a:lnTo>
                <a:lnTo>
                  <a:pt x="158" y="10"/>
                </a:lnTo>
                <a:lnTo>
                  <a:pt x="156" y="10"/>
                </a:lnTo>
                <a:lnTo>
                  <a:pt x="152" y="10"/>
                </a:lnTo>
                <a:lnTo>
                  <a:pt x="144" y="10"/>
                </a:lnTo>
                <a:lnTo>
                  <a:pt x="138" y="10"/>
                </a:lnTo>
                <a:lnTo>
                  <a:pt x="134" y="10"/>
                </a:lnTo>
                <a:lnTo>
                  <a:pt x="132" y="10"/>
                </a:lnTo>
                <a:lnTo>
                  <a:pt x="130" y="12"/>
                </a:lnTo>
                <a:lnTo>
                  <a:pt x="130" y="12"/>
                </a:lnTo>
                <a:lnTo>
                  <a:pt x="128" y="12"/>
                </a:lnTo>
                <a:lnTo>
                  <a:pt x="126" y="12"/>
                </a:lnTo>
                <a:lnTo>
                  <a:pt x="126" y="14"/>
                </a:lnTo>
                <a:lnTo>
                  <a:pt x="124" y="16"/>
                </a:lnTo>
                <a:lnTo>
                  <a:pt x="122" y="18"/>
                </a:lnTo>
                <a:lnTo>
                  <a:pt x="120" y="20"/>
                </a:lnTo>
                <a:lnTo>
                  <a:pt x="118" y="22"/>
                </a:lnTo>
                <a:lnTo>
                  <a:pt x="116" y="22"/>
                </a:lnTo>
                <a:lnTo>
                  <a:pt x="116" y="22"/>
                </a:lnTo>
                <a:lnTo>
                  <a:pt x="114" y="22"/>
                </a:lnTo>
                <a:lnTo>
                  <a:pt x="112" y="24"/>
                </a:lnTo>
                <a:lnTo>
                  <a:pt x="108" y="24"/>
                </a:lnTo>
                <a:lnTo>
                  <a:pt x="106" y="24"/>
                </a:lnTo>
                <a:lnTo>
                  <a:pt x="102" y="24"/>
                </a:lnTo>
                <a:lnTo>
                  <a:pt x="100" y="24"/>
                </a:lnTo>
                <a:lnTo>
                  <a:pt x="98" y="24"/>
                </a:lnTo>
                <a:lnTo>
                  <a:pt x="98" y="26"/>
                </a:lnTo>
                <a:lnTo>
                  <a:pt x="96" y="26"/>
                </a:lnTo>
                <a:lnTo>
                  <a:pt x="96" y="26"/>
                </a:lnTo>
                <a:lnTo>
                  <a:pt x="94" y="26"/>
                </a:lnTo>
                <a:lnTo>
                  <a:pt x="94" y="28"/>
                </a:lnTo>
                <a:lnTo>
                  <a:pt x="92" y="30"/>
                </a:lnTo>
                <a:lnTo>
                  <a:pt x="92" y="32"/>
                </a:lnTo>
                <a:lnTo>
                  <a:pt x="90" y="34"/>
                </a:lnTo>
                <a:lnTo>
                  <a:pt x="90" y="40"/>
                </a:lnTo>
                <a:lnTo>
                  <a:pt x="88" y="4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8" name="Freeform 381"/>
          <p:cNvSpPr>
            <a:spLocks/>
          </p:cNvSpPr>
          <p:nvPr/>
        </p:nvSpPr>
        <p:spPr bwMode="auto">
          <a:xfrm>
            <a:off x="4064827" y="3544611"/>
            <a:ext cx="491909" cy="561192"/>
          </a:xfrm>
          <a:custGeom>
            <a:avLst/>
            <a:gdLst>
              <a:gd name="T0" fmla="*/ 98 w 284"/>
              <a:gd name="T1" fmla="*/ 50 h 324"/>
              <a:gd name="T2" fmla="*/ 98 w 284"/>
              <a:gd name="T3" fmla="*/ 56 h 324"/>
              <a:gd name="T4" fmla="*/ 92 w 284"/>
              <a:gd name="T5" fmla="*/ 66 h 324"/>
              <a:gd name="T6" fmla="*/ 98 w 284"/>
              <a:gd name="T7" fmla="*/ 70 h 324"/>
              <a:gd name="T8" fmla="*/ 102 w 284"/>
              <a:gd name="T9" fmla="*/ 76 h 324"/>
              <a:gd name="T10" fmla="*/ 98 w 284"/>
              <a:gd name="T11" fmla="*/ 92 h 324"/>
              <a:gd name="T12" fmla="*/ 92 w 284"/>
              <a:gd name="T13" fmla="*/ 98 h 324"/>
              <a:gd name="T14" fmla="*/ 80 w 284"/>
              <a:gd name="T15" fmla="*/ 98 h 324"/>
              <a:gd name="T16" fmla="*/ 76 w 284"/>
              <a:gd name="T17" fmla="*/ 104 h 324"/>
              <a:gd name="T18" fmla="*/ 78 w 284"/>
              <a:gd name="T19" fmla="*/ 112 h 324"/>
              <a:gd name="T20" fmla="*/ 84 w 284"/>
              <a:gd name="T21" fmla="*/ 118 h 324"/>
              <a:gd name="T22" fmla="*/ 72 w 284"/>
              <a:gd name="T23" fmla="*/ 126 h 324"/>
              <a:gd name="T24" fmla="*/ 56 w 284"/>
              <a:gd name="T25" fmla="*/ 142 h 324"/>
              <a:gd name="T26" fmla="*/ 40 w 284"/>
              <a:gd name="T27" fmla="*/ 152 h 324"/>
              <a:gd name="T28" fmla="*/ 30 w 284"/>
              <a:gd name="T29" fmla="*/ 152 h 324"/>
              <a:gd name="T30" fmla="*/ 28 w 284"/>
              <a:gd name="T31" fmla="*/ 158 h 324"/>
              <a:gd name="T32" fmla="*/ 20 w 284"/>
              <a:gd name="T33" fmla="*/ 158 h 324"/>
              <a:gd name="T34" fmla="*/ 16 w 284"/>
              <a:gd name="T35" fmla="*/ 158 h 324"/>
              <a:gd name="T36" fmla="*/ 14 w 284"/>
              <a:gd name="T37" fmla="*/ 166 h 324"/>
              <a:gd name="T38" fmla="*/ 6 w 284"/>
              <a:gd name="T39" fmla="*/ 168 h 324"/>
              <a:gd name="T40" fmla="*/ 44 w 284"/>
              <a:gd name="T41" fmla="*/ 212 h 324"/>
              <a:gd name="T42" fmla="*/ 108 w 284"/>
              <a:gd name="T43" fmla="*/ 266 h 324"/>
              <a:gd name="T44" fmla="*/ 146 w 284"/>
              <a:gd name="T45" fmla="*/ 294 h 324"/>
              <a:gd name="T46" fmla="*/ 158 w 284"/>
              <a:gd name="T47" fmla="*/ 300 h 324"/>
              <a:gd name="T48" fmla="*/ 160 w 284"/>
              <a:gd name="T49" fmla="*/ 316 h 324"/>
              <a:gd name="T50" fmla="*/ 164 w 284"/>
              <a:gd name="T51" fmla="*/ 324 h 324"/>
              <a:gd name="T52" fmla="*/ 176 w 284"/>
              <a:gd name="T53" fmla="*/ 322 h 324"/>
              <a:gd name="T54" fmla="*/ 178 w 284"/>
              <a:gd name="T55" fmla="*/ 312 h 324"/>
              <a:gd name="T56" fmla="*/ 192 w 284"/>
              <a:gd name="T57" fmla="*/ 312 h 324"/>
              <a:gd name="T58" fmla="*/ 202 w 284"/>
              <a:gd name="T59" fmla="*/ 312 h 324"/>
              <a:gd name="T60" fmla="*/ 212 w 284"/>
              <a:gd name="T61" fmla="*/ 300 h 324"/>
              <a:gd name="T62" fmla="*/ 220 w 284"/>
              <a:gd name="T63" fmla="*/ 294 h 324"/>
              <a:gd name="T64" fmla="*/ 224 w 284"/>
              <a:gd name="T65" fmla="*/ 284 h 324"/>
              <a:gd name="T66" fmla="*/ 240 w 284"/>
              <a:gd name="T67" fmla="*/ 280 h 324"/>
              <a:gd name="T68" fmla="*/ 250 w 284"/>
              <a:gd name="T69" fmla="*/ 274 h 324"/>
              <a:gd name="T70" fmla="*/ 262 w 284"/>
              <a:gd name="T71" fmla="*/ 260 h 324"/>
              <a:gd name="T72" fmla="*/ 280 w 284"/>
              <a:gd name="T73" fmla="*/ 252 h 324"/>
              <a:gd name="T74" fmla="*/ 284 w 284"/>
              <a:gd name="T75" fmla="*/ 236 h 324"/>
              <a:gd name="T76" fmla="*/ 278 w 284"/>
              <a:gd name="T77" fmla="*/ 228 h 324"/>
              <a:gd name="T78" fmla="*/ 262 w 284"/>
              <a:gd name="T79" fmla="*/ 228 h 324"/>
              <a:gd name="T80" fmla="*/ 252 w 284"/>
              <a:gd name="T81" fmla="*/ 220 h 324"/>
              <a:gd name="T82" fmla="*/ 250 w 284"/>
              <a:gd name="T83" fmla="*/ 202 h 324"/>
              <a:gd name="T84" fmla="*/ 254 w 284"/>
              <a:gd name="T85" fmla="*/ 104 h 324"/>
              <a:gd name="T86" fmla="*/ 246 w 284"/>
              <a:gd name="T87" fmla="*/ 102 h 324"/>
              <a:gd name="T88" fmla="*/ 244 w 284"/>
              <a:gd name="T89" fmla="*/ 90 h 324"/>
              <a:gd name="T90" fmla="*/ 240 w 284"/>
              <a:gd name="T91" fmla="*/ 86 h 324"/>
              <a:gd name="T92" fmla="*/ 230 w 284"/>
              <a:gd name="T93" fmla="*/ 82 h 324"/>
              <a:gd name="T94" fmla="*/ 224 w 284"/>
              <a:gd name="T95" fmla="*/ 68 h 324"/>
              <a:gd name="T96" fmla="*/ 226 w 284"/>
              <a:gd name="T97" fmla="*/ 54 h 324"/>
              <a:gd name="T98" fmla="*/ 234 w 284"/>
              <a:gd name="T99" fmla="*/ 48 h 324"/>
              <a:gd name="T100" fmla="*/ 240 w 284"/>
              <a:gd name="T101" fmla="*/ 44 h 324"/>
              <a:gd name="T102" fmla="*/ 234 w 284"/>
              <a:gd name="T103" fmla="*/ 36 h 324"/>
              <a:gd name="T104" fmla="*/ 234 w 284"/>
              <a:gd name="T105" fmla="*/ 28 h 324"/>
              <a:gd name="T106" fmla="*/ 236 w 284"/>
              <a:gd name="T107" fmla="*/ 22 h 324"/>
              <a:gd name="T108" fmla="*/ 242 w 284"/>
              <a:gd name="T109" fmla="*/ 20 h 324"/>
              <a:gd name="T110" fmla="*/ 240 w 284"/>
              <a:gd name="T111" fmla="*/ 6 h 324"/>
              <a:gd name="T112" fmla="*/ 196 w 284"/>
              <a:gd name="T113" fmla="*/ 0 h 324"/>
              <a:gd name="T114" fmla="*/ 172 w 284"/>
              <a:gd name="T115" fmla="*/ 4 h 324"/>
              <a:gd name="T116" fmla="*/ 152 w 284"/>
              <a:gd name="T117" fmla="*/ 10 h 324"/>
              <a:gd name="T118" fmla="*/ 128 w 284"/>
              <a:gd name="T119" fmla="*/ 12 h 324"/>
              <a:gd name="T120" fmla="*/ 116 w 284"/>
              <a:gd name="T121" fmla="*/ 22 h 324"/>
              <a:gd name="T122" fmla="*/ 100 w 284"/>
              <a:gd name="T123" fmla="*/ 24 h 324"/>
              <a:gd name="T124" fmla="*/ 92 w 284"/>
              <a:gd name="T125" fmla="*/ 3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24">
                <a:moveTo>
                  <a:pt x="88" y="42"/>
                </a:moveTo>
                <a:lnTo>
                  <a:pt x="88" y="42"/>
                </a:lnTo>
                <a:lnTo>
                  <a:pt x="90" y="42"/>
                </a:lnTo>
                <a:lnTo>
                  <a:pt x="94" y="46"/>
                </a:lnTo>
                <a:lnTo>
                  <a:pt x="96" y="48"/>
                </a:lnTo>
                <a:lnTo>
                  <a:pt x="98" y="50"/>
                </a:lnTo>
                <a:lnTo>
                  <a:pt x="98" y="50"/>
                </a:lnTo>
                <a:lnTo>
                  <a:pt x="100" y="52"/>
                </a:lnTo>
                <a:lnTo>
                  <a:pt x="100" y="52"/>
                </a:lnTo>
                <a:lnTo>
                  <a:pt x="100" y="52"/>
                </a:lnTo>
                <a:lnTo>
                  <a:pt x="100" y="54"/>
                </a:lnTo>
                <a:lnTo>
                  <a:pt x="100" y="54"/>
                </a:lnTo>
                <a:lnTo>
                  <a:pt x="100" y="56"/>
                </a:lnTo>
                <a:lnTo>
                  <a:pt x="98" y="56"/>
                </a:lnTo>
                <a:lnTo>
                  <a:pt x="98" y="58"/>
                </a:lnTo>
                <a:lnTo>
                  <a:pt x="96" y="60"/>
                </a:lnTo>
                <a:lnTo>
                  <a:pt x="94" y="62"/>
                </a:lnTo>
                <a:lnTo>
                  <a:pt x="94" y="64"/>
                </a:lnTo>
                <a:lnTo>
                  <a:pt x="92" y="64"/>
                </a:lnTo>
                <a:lnTo>
                  <a:pt x="92" y="66"/>
                </a:lnTo>
                <a:lnTo>
                  <a:pt x="92" y="66"/>
                </a:lnTo>
                <a:lnTo>
                  <a:pt x="92" y="66"/>
                </a:lnTo>
                <a:lnTo>
                  <a:pt x="92" y="68"/>
                </a:lnTo>
                <a:lnTo>
                  <a:pt x="92" y="68"/>
                </a:lnTo>
                <a:lnTo>
                  <a:pt x="94" y="68"/>
                </a:lnTo>
                <a:lnTo>
                  <a:pt x="96" y="68"/>
                </a:lnTo>
                <a:lnTo>
                  <a:pt x="96" y="70"/>
                </a:lnTo>
                <a:lnTo>
                  <a:pt x="98" y="70"/>
                </a:lnTo>
                <a:lnTo>
                  <a:pt x="100" y="70"/>
                </a:lnTo>
                <a:lnTo>
                  <a:pt x="100" y="70"/>
                </a:lnTo>
                <a:lnTo>
                  <a:pt x="100" y="72"/>
                </a:lnTo>
                <a:lnTo>
                  <a:pt x="102" y="72"/>
                </a:lnTo>
                <a:lnTo>
                  <a:pt x="102" y="74"/>
                </a:lnTo>
                <a:lnTo>
                  <a:pt x="102" y="74"/>
                </a:lnTo>
                <a:lnTo>
                  <a:pt x="102" y="76"/>
                </a:lnTo>
                <a:lnTo>
                  <a:pt x="102" y="78"/>
                </a:lnTo>
                <a:lnTo>
                  <a:pt x="102" y="80"/>
                </a:lnTo>
                <a:lnTo>
                  <a:pt x="102" y="82"/>
                </a:lnTo>
                <a:lnTo>
                  <a:pt x="100" y="86"/>
                </a:lnTo>
                <a:lnTo>
                  <a:pt x="100" y="88"/>
                </a:lnTo>
                <a:lnTo>
                  <a:pt x="98" y="90"/>
                </a:lnTo>
                <a:lnTo>
                  <a:pt x="98" y="92"/>
                </a:lnTo>
                <a:lnTo>
                  <a:pt x="98" y="94"/>
                </a:lnTo>
                <a:lnTo>
                  <a:pt x="96" y="94"/>
                </a:lnTo>
                <a:lnTo>
                  <a:pt x="96" y="96"/>
                </a:lnTo>
                <a:lnTo>
                  <a:pt x="94" y="96"/>
                </a:lnTo>
                <a:lnTo>
                  <a:pt x="94" y="98"/>
                </a:lnTo>
                <a:lnTo>
                  <a:pt x="94" y="98"/>
                </a:lnTo>
                <a:lnTo>
                  <a:pt x="92" y="98"/>
                </a:lnTo>
                <a:lnTo>
                  <a:pt x="92" y="98"/>
                </a:lnTo>
                <a:lnTo>
                  <a:pt x="90" y="98"/>
                </a:lnTo>
                <a:lnTo>
                  <a:pt x="86" y="98"/>
                </a:lnTo>
                <a:lnTo>
                  <a:pt x="84" y="98"/>
                </a:lnTo>
                <a:lnTo>
                  <a:pt x="82" y="98"/>
                </a:lnTo>
                <a:lnTo>
                  <a:pt x="80" y="98"/>
                </a:lnTo>
                <a:lnTo>
                  <a:pt x="80" y="98"/>
                </a:lnTo>
                <a:lnTo>
                  <a:pt x="80" y="98"/>
                </a:lnTo>
                <a:lnTo>
                  <a:pt x="78" y="98"/>
                </a:lnTo>
                <a:lnTo>
                  <a:pt x="78" y="100"/>
                </a:lnTo>
                <a:lnTo>
                  <a:pt x="78" y="100"/>
                </a:lnTo>
                <a:lnTo>
                  <a:pt x="76" y="102"/>
                </a:lnTo>
                <a:lnTo>
                  <a:pt x="76" y="102"/>
                </a:lnTo>
                <a:lnTo>
                  <a:pt x="76" y="104"/>
                </a:lnTo>
                <a:lnTo>
                  <a:pt x="76" y="106"/>
                </a:lnTo>
                <a:lnTo>
                  <a:pt x="76" y="108"/>
                </a:lnTo>
                <a:lnTo>
                  <a:pt x="76" y="108"/>
                </a:lnTo>
                <a:lnTo>
                  <a:pt x="76" y="108"/>
                </a:lnTo>
                <a:lnTo>
                  <a:pt x="76" y="110"/>
                </a:lnTo>
                <a:lnTo>
                  <a:pt x="78" y="110"/>
                </a:lnTo>
                <a:lnTo>
                  <a:pt x="78" y="112"/>
                </a:lnTo>
                <a:lnTo>
                  <a:pt x="80" y="112"/>
                </a:lnTo>
                <a:lnTo>
                  <a:pt x="82" y="114"/>
                </a:lnTo>
                <a:lnTo>
                  <a:pt x="82" y="114"/>
                </a:lnTo>
                <a:lnTo>
                  <a:pt x="84" y="114"/>
                </a:lnTo>
                <a:lnTo>
                  <a:pt x="84" y="116"/>
                </a:lnTo>
                <a:lnTo>
                  <a:pt x="84" y="116"/>
                </a:lnTo>
                <a:lnTo>
                  <a:pt x="84" y="118"/>
                </a:lnTo>
                <a:lnTo>
                  <a:pt x="82" y="118"/>
                </a:lnTo>
                <a:lnTo>
                  <a:pt x="82" y="120"/>
                </a:lnTo>
                <a:lnTo>
                  <a:pt x="82" y="120"/>
                </a:lnTo>
                <a:lnTo>
                  <a:pt x="80" y="122"/>
                </a:lnTo>
                <a:lnTo>
                  <a:pt x="78" y="122"/>
                </a:lnTo>
                <a:lnTo>
                  <a:pt x="76" y="124"/>
                </a:lnTo>
                <a:lnTo>
                  <a:pt x="72" y="126"/>
                </a:lnTo>
                <a:lnTo>
                  <a:pt x="70" y="128"/>
                </a:lnTo>
                <a:lnTo>
                  <a:pt x="66" y="130"/>
                </a:lnTo>
                <a:lnTo>
                  <a:pt x="66" y="132"/>
                </a:lnTo>
                <a:lnTo>
                  <a:pt x="64" y="132"/>
                </a:lnTo>
                <a:lnTo>
                  <a:pt x="62" y="136"/>
                </a:lnTo>
                <a:lnTo>
                  <a:pt x="58" y="138"/>
                </a:lnTo>
                <a:lnTo>
                  <a:pt x="56" y="142"/>
                </a:lnTo>
                <a:lnTo>
                  <a:pt x="54" y="144"/>
                </a:lnTo>
                <a:lnTo>
                  <a:pt x="52" y="144"/>
                </a:lnTo>
                <a:lnTo>
                  <a:pt x="50" y="146"/>
                </a:lnTo>
                <a:lnTo>
                  <a:pt x="46" y="148"/>
                </a:lnTo>
                <a:lnTo>
                  <a:pt x="44" y="150"/>
                </a:lnTo>
                <a:lnTo>
                  <a:pt x="42" y="150"/>
                </a:lnTo>
                <a:lnTo>
                  <a:pt x="40" y="152"/>
                </a:lnTo>
                <a:lnTo>
                  <a:pt x="40" y="152"/>
                </a:lnTo>
                <a:lnTo>
                  <a:pt x="38" y="152"/>
                </a:lnTo>
                <a:lnTo>
                  <a:pt x="36" y="150"/>
                </a:lnTo>
                <a:lnTo>
                  <a:pt x="34" y="150"/>
                </a:lnTo>
                <a:lnTo>
                  <a:pt x="32" y="150"/>
                </a:lnTo>
                <a:lnTo>
                  <a:pt x="32" y="150"/>
                </a:lnTo>
                <a:lnTo>
                  <a:pt x="30" y="152"/>
                </a:lnTo>
                <a:lnTo>
                  <a:pt x="30" y="152"/>
                </a:lnTo>
                <a:lnTo>
                  <a:pt x="30" y="152"/>
                </a:lnTo>
                <a:lnTo>
                  <a:pt x="28" y="154"/>
                </a:lnTo>
                <a:lnTo>
                  <a:pt x="28" y="156"/>
                </a:lnTo>
                <a:lnTo>
                  <a:pt x="28" y="158"/>
                </a:lnTo>
                <a:lnTo>
                  <a:pt x="28" y="158"/>
                </a:lnTo>
                <a:lnTo>
                  <a:pt x="28" y="158"/>
                </a:lnTo>
                <a:lnTo>
                  <a:pt x="28" y="158"/>
                </a:lnTo>
                <a:lnTo>
                  <a:pt x="26" y="158"/>
                </a:lnTo>
                <a:lnTo>
                  <a:pt x="26" y="158"/>
                </a:lnTo>
                <a:lnTo>
                  <a:pt x="24" y="158"/>
                </a:lnTo>
                <a:lnTo>
                  <a:pt x="22" y="158"/>
                </a:lnTo>
                <a:lnTo>
                  <a:pt x="22" y="158"/>
                </a:lnTo>
                <a:lnTo>
                  <a:pt x="20" y="158"/>
                </a:lnTo>
                <a:lnTo>
                  <a:pt x="18" y="158"/>
                </a:lnTo>
                <a:lnTo>
                  <a:pt x="18" y="158"/>
                </a:lnTo>
                <a:lnTo>
                  <a:pt x="16" y="158"/>
                </a:lnTo>
                <a:lnTo>
                  <a:pt x="16" y="158"/>
                </a:lnTo>
                <a:lnTo>
                  <a:pt x="16" y="158"/>
                </a:lnTo>
                <a:lnTo>
                  <a:pt x="16" y="158"/>
                </a:lnTo>
                <a:lnTo>
                  <a:pt x="16" y="158"/>
                </a:lnTo>
                <a:lnTo>
                  <a:pt x="14" y="160"/>
                </a:lnTo>
                <a:lnTo>
                  <a:pt x="14" y="160"/>
                </a:lnTo>
                <a:lnTo>
                  <a:pt x="14" y="162"/>
                </a:lnTo>
                <a:lnTo>
                  <a:pt x="16" y="164"/>
                </a:lnTo>
                <a:lnTo>
                  <a:pt x="16" y="164"/>
                </a:lnTo>
                <a:lnTo>
                  <a:pt x="14" y="166"/>
                </a:lnTo>
                <a:lnTo>
                  <a:pt x="14" y="166"/>
                </a:lnTo>
                <a:lnTo>
                  <a:pt x="14" y="166"/>
                </a:lnTo>
                <a:lnTo>
                  <a:pt x="14" y="166"/>
                </a:lnTo>
                <a:lnTo>
                  <a:pt x="12" y="166"/>
                </a:lnTo>
                <a:lnTo>
                  <a:pt x="12" y="168"/>
                </a:lnTo>
                <a:lnTo>
                  <a:pt x="10" y="168"/>
                </a:lnTo>
                <a:lnTo>
                  <a:pt x="8" y="168"/>
                </a:lnTo>
                <a:lnTo>
                  <a:pt x="6" y="168"/>
                </a:lnTo>
                <a:lnTo>
                  <a:pt x="4" y="168"/>
                </a:lnTo>
                <a:lnTo>
                  <a:pt x="2" y="166"/>
                </a:lnTo>
                <a:lnTo>
                  <a:pt x="0" y="166"/>
                </a:lnTo>
                <a:lnTo>
                  <a:pt x="30" y="202"/>
                </a:lnTo>
                <a:lnTo>
                  <a:pt x="36" y="206"/>
                </a:lnTo>
                <a:lnTo>
                  <a:pt x="40" y="210"/>
                </a:lnTo>
                <a:lnTo>
                  <a:pt x="44" y="212"/>
                </a:lnTo>
                <a:lnTo>
                  <a:pt x="50" y="216"/>
                </a:lnTo>
                <a:lnTo>
                  <a:pt x="56" y="222"/>
                </a:lnTo>
                <a:lnTo>
                  <a:pt x="62" y="226"/>
                </a:lnTo>
                <a:lnTo>
                  <a:pt x="68" y="232"/>
                </a:lnTo>
                <a:lnTo>
                  <a:pt x="80" y="242"/>
                </a:lnTo>
                <a:lnTo>
                  <a:pt x="94" y="254"/>
                </a:lnTo>
                <a:lnTo>
                  <a:pt x="108" y="266"/>
                </a:lnTo>
                <a:lnTo>
                  <a:pt x="114" y="272"/>
                </a:lnTo>
                <a:lnTo>
                  <a:pt x="122" y="276"/>
                </a:lnTo>
                <a:lnTo>
                  <a:pt x="128" y="282"/>
                </a:lnTo>
                <a:lnTo>
                  <a:pt x="134" y="286"/>
                </a:lnTo>
                <a:lnTo>
                  <a:pt x="140" y="290"/>
                </a:lnTo>
                <a:lnTo>
                  <a:pt x="146" y="294"/>
                </a:lnTo>
                <a:lnTo>
                  <a:pt x="146" y="294"/>
                </a:lnTo>
                <a:lnTo>
                  <a:pt x="148" y="294"/>
                </a:lnTo>
                <a:lnTo>
                  <a:pt x="152" y="296"/>
                </a:lnTo>
                <a:lnTo>
                  <a:pt x="154" y="296"/>
                </a:lnTo>
                <a:lnTo>
                  <a:pt x="156" y="298"/>
                </a:lnTo>
                <a:lnTo>
                  <a:pt x="158" y="298"/>
                </a:lnTo>
                <a:lnTo>
                  <a:pt x="158" y="300"/>
                </a:lnTo>
                <a:lnTo>
                  <a:pt x="158" y="300"/>
                </a:lnTo>
                <a:lnTo>
                  <a:pt x="160" y="300"/>
                </a:lnTo>
                <a:lnTo>
                  <a:pt x="160" y="302"/>
                </a:lnTo>
                <a:lnTo>
                  <a:pt x="160" y="304"/>
                </a:lnTo>
                <a:lnTo>
                  <a:pt x="160" y="306"/>
                </a:lnTo>
                <a:lnTo>
                  <a:pt x="160" y="308"/>
                </a:lnTo>
                <a:lnTo>
                  <a:pt x="160" y="312"/>
                </a:lnTo>
                <a:lnTo>
                  <a:pt x="160" y="316"/>
                </a:lnTo>
                <a:lnTo>
                  <a:pt x="160" y="318"/>
                </a:lnTo>
                <a:lnTo>
                  <a:pt x="160" y="320"/>
                </a:lnTo>
                <a:lnTo>
                  <a:pt x="160" y="320"/>
                </a:lnTo>
                <a:lnTo>
                  <a:pt x="162" y="322"/>
                </a:lnTo>
                <a:lnTo>
                  <a:pt x="162" y="324"/>
                </a:lnTo>
                <a:lnTo>
                  <a:pt x="162" y="324"/>
                </a:lnTo>
                <a:lnTo>
                  <a:pt x="164" y="324"/>
                </a:lnTo>
                <a:lnTo>
                  <a:pt x="164" y="324"/>
                </a:lnTo>
                <a:lnTo>
                  <a:pt x="164" y="324"/>
                </a:lnTo>
                <a:lnTo>
                  <a:pt x="166" y="324"/>
                </a:lnTo>
                <a:lnTo>
                  <a:pt x="168" y="324"/>
                </a:lnTo>
                <a:lnTo>
                  <a:pt x="170" y="324"/>
                </a:lnTo>
                <a:lnTo>
                  <a:pt x="174" y="322"/>
                </a:lnTo>
                <a:lnTo>
                  <a:pt x="176" y="322"/>
                </a:lnTo>
                <a:lnTo>
                  <a:pt x="176" y="320"/>
                </a:lnTo>
                <a:lnTo>
                  <a:pt x="176" y="318"/>
                </a:lnTo>
                <a:lnTo>
                  <a:pt x="176" y="316"/>
                </a:lnTo>
                <a:lnTo>
                  <a:pt x="176" y="316"/>
                </a:lnTo>
                <a:lnTo>
                  <a:pt x="176" y="314"/>
                </a:lnTo>
                <a:lnTo>
                  <a:pt x="176" y="314"/>
                </a:lnTo>
                <a:lnTo>
                  <a:pt x="178" y="312"/>
                </a:lnTo>
                <a:lnTo>
                  <a:pt x="178" y="312"/>
                </a:lnTo>
                <a:lnTo>
                  <a:pt x="180" y="312"/>
                </a:lnTo>
                <a:lnTo>
                  <a:pt x="182" y="312"/>
                </a:lnTo>
                <a:lnTo>
                  <a:pt x="184" y="312"/>
                </a:lnTo>
                <a:lnTo>
                  <a:pt x="186" y="312"/>
                </a:lnTo>
                <a:lnTo>
                  <a:pt x="188" y="312"/>
                </a:lnTo>
                <a:lnTo>
                  <a:pt x="192" y="312"/>
                </a:lnTo>
                <a:lnTo>
                  <a:pt x="196" y="312"/>
                </a:lnTo>
                <a:lnTo>
                  <a:pt x="196" y="312"/>
                </a:lnTo>
                <a:lnTo>
                  <a:pt x="198" y="312"/>
                </a:lnTo>
                <a:lnTo>
                  <a:pt x="200" y="312"/>
                </a:lnTo>
                <a:lnTo>
                  <a:pt x="200" y="312"/>
                </a:lnTo>
                <a:lnTo>
                  <a:pt x="202" y="312"/>
                </a:lnTo>
                <a:lnTo>
                  <a:pt x="202" y="312"/>
                </a:lnTo>
                <a:lnTo>
                  <a:pt x="204" y="310"/>
                </a:lnTo>
                <a:lnTo>
                  <a:pt x="204" y="308"/>
                </a:lnTo>
                <a:lnTo>
                  <a:pt x="206" y="306"/>
                </a:lnTo>
                <a:lnTo>
                  <a:pt x="208" y="304"/>
                </a:lnTo>
                <a:lnTo>
                  <a:pt x="210" y="302"/>
                </a:lnTo>
                <a:lnTo>
                  <a:pt x="210" y="300"/>
                </a:lnTo>
                <a:lnTo>
                  <a:pt x="212" y="300"/>
                </a:lnTo>
                <a:lnTo>
                  <a:pt x="212" y="300"/>
                </a:lnTo>
                <a:lnTo>
                  <a:pt x="216" y="298"/>
                </a:lnTo>
                <a:lnTo>
                  <a:pt x="218" y="296"/>
                </a:lnTo>
                <a:lnTo>
                  <a:pt x="218" y="296"/>
                </a:lnTo>
                <a:lnTo>
                  <a:pt x="220" y="296"/>
                </a:lnTo>
                <a:lnTo>
                  <a:pt x="220" y="294"/>
                </a:lnTo>
                <a:lnTo>
                  <a:pt x="220" y="294"/>
                </a:lnTo>
                <a:lnTo>
                  <a:pt x="220" y="290"/>
                </a:lnTo>
                <a:lnTo>
                  <a:pt x="220" y="290"/>
                </a:lnTo>
                <a:lnTo>
                  <a:pt x="222" y="288"/>
                </a:lnTo>
                <a:lnTo>
                  <a:pt x="222" y="286"/>
                </a:lnTo>
                <a:lnTo>
                  <a:pt x="222" y="286"/>
                </a:lnTo>
                <a:lnTo>
                  <a:pt x="222" y="286"/>
                </a:lnTo>
                <a:lnTo>
                  <a:pt x="224" y="284"/>
                </a:lnTo>
                <a:lnTo>
                  <a:pt x="224" y="284"/>
                </a:lnTo>
                <a:lnTo>
                  <a:pt x="226" y="284"/>
                </a:lnTo>
                <a:lnTo>
                  <a:pt x="226" y="284"/>
                </a:lnTo>
                <a:lnTo>
                  <a:pt x="230" y="282"/>
                </a:lnTo>
                <a:lnTo>
                  <a:pt x="234" y="282"/>
                </a:lnTo>
                <a:lnTo>
                  <a:pt x="238" y="280"/>
                </a:lnTo>
                <a:lnTo>
                  <a:pt x="240" y="280"/>
                </a:lnTo>
                <a:lnTo>
                  <a:pt x="242" y="280"/>
                </a:lnTo>
                <a:lnTo>
                  <a:pt x="244" y="280"/>
                </a:lnTo>
                <a:lnTo>
                  <a:pt x="246" y="278"/>
                </a:lnTo>
                <a:lnTo>
                  <a:pt x="246" y="278"/>
                </a:lnTo>
                <a:lnTo>
                  <a:pt x="246" y="278"/>
                </a:lnTo>
                <a:lnTo>
                  <a:pt x="248" y="276"/>
                </a:lnTo>
                <a:lnTo>
                  <a:pt x="250" y="274"/>
                </a:lnTo>
                <a:lnTo>
                  <a:pt x="250" y="270"/>
                </a:lnTo>
                <a:lnTo>
                  <a:pt x="252" y="268"/>
                </a:lnTo>
                <a:lnTo>
                  <a:pt x="252" y="268"/>
                </a:lnTo>
                <a:lnTo>
                  <a:pt x="254" y="266"/>
                </a:lnTo>
                <a:lnTo>
                  <a:pt x="254" y="266"/>
                </a:lnTo>
                <a:lnTo>
                  <a:pt x="258" y="262"/>
                </a:lnTo>
                <a:lnTo>
                  <a:pt x="262" y="260"/>
                </a:lnTo>
                <a:lnTo>
                  <a:pt x="264" y="258"/>
                </a:lnTo>
                <a:lnTo>
                  <a:pt x="266" y="258"/>
                </a:lnTo>
                <a:lnTo>
                  <a:pt x="268" y="256"/>
                </a:lnTo>
                <a:lnTo>
                  <a:pt x="272" y="254"/>
                </a:lnTo>
                <a:lnTo>
                  <a:pt x="276" y="254"/>
                </a:lnTo>
                <a:lnTo>
                  <a:pt x="278" y="252"/>
                </a:lnTo>
                <a:lnTo>
                  <a:pt x="280" y="252"/>
                </a:lnTo>
                <a:lnTo>
                  <a:pt x="280" y="250"/>
                </a:lnTo>
                <a:lnTo>
                  <a:pt x="282" y="250"/>
                </a:lnTo>
                <a:lnTo>
                  <a:pt x="282" y="248"/>
                </a:lnTo>
                <a:lnTo>
                  <a:pt x="284" y="246"/>
                </a:lnTo>
                <a:lnTo>
                  <a:pt x="284" y="244"/>
                </a:lnTo>
                <a:lnTo>
                  <a:pt x="284" y="238"/>
                </a:lnTo>
                <a:lnTo>
                  <a:pt x="284" y="236"/>
                </a:lnTo>
                <a:lnTo>
                  <a:pt x="284" y="234"/>
                </a:lnTo>
                <a:lnTo>
                  <a:pt x="282" y="232"/>
                </a:lnTo>
                <a:lnTo>
                  <a:pt x="282" y="232"/>
                </a:lnTo>
                <a:lnTo>
                  <a:pt x="282" y="230"/>
                </a:lnTo>
                <a:lnTo>
                  <a:pt x="282" y="230"/>
                </a:lnTo>
                <a:lnTo>
                  <a:pt x="280" y="230"/>
                </a:lnTo>
                <a:lnTo>
                  <a:pt x="278" y="228"/>
                </a:lnTo>
                <a:lnTo>
                  <a:pt x="278" y="228"/>
                </a:lnTo>
                <a:lnTo>
                  <a:pt x="274" y="228"/>
                </a:lnTo>
                <a:lnTo>
                  <a:pt x="272" y="228"/>
                </a:lnTo>
                <a:lnTo>
                  <a:pt x="268" y="228"/>
                </a:lnTo>
                <a:lnTo>
                  <a:pt x="264" y="228"/>
                </a:lnTo>
                <a:lnTo>
                  <a:pt x="264" y="228"/>
                </a:lnTo>
                <a:lnTo>
                  <a:pt x="262" y="228"/>
                </a:lnTo>
                <a:lnTo>
                  <a:pt x="260" y="228"/>
                </a:lnTo>
                <a:lnTo>
                  <a:pt x="260" y="226"/>
                </a:lnTo>
                <a:lnTo>
                  <a:pt x="258" y="226"/>
                </a:lnTo>
                <a:lnTo>
                  <a:pt x="258" y="226"/>
                </a:lnTo>
                <a:lnTo>
                  <a:pt x="256" y="224"/>
                </a:lnTo>
                <a:lnTo>
                  <a:pt x="254" y="222"/>
                </a:lnTo>
                <a:lnTo>
                  <a:pt x="252" y="220"/>
                </a:lnTo>
                <a:lnTo>
                  <a:pt x="252" y="220"/>
                </a:lnTo>
                <a:lnTo>
                  <a:pt x="252" y="218"/>
                </a:lnTo>
                <a:lnTo>
                  <a:pt x="252" y="216"/>
                </a:lnTo>
                <a:lnTo>
                  <a:pt x="250" y="214"/>
                </a:lnTo>
                <a:lnTo>
                  <a:pt x="250" y="210"/>
                </a:lnTo>
                <a:lnTo>
                  <a:pt x="250" y="206"/>
                </a:lnTo>
                <a:lnTo>
                  <a:pt x="250" y="202"/>
                </a:lnTo>
                <a:lnTo>
                  <a:pt x="250" y="190"/>
                </a:lnTo>
                <a:lnTo>
                  <a:pt x="252" y="176"/>
                </a:lnTo>
                <a:lnTo>
                  <a:pt x="252" y="160"/>
                </a:lnTo>
                <a:lnTo>
                  <a:pt x="252" y="144"/>
                </a:lnTo>
                <a:lnTo>
                  <a:pt x="254" y="116"/>
                </a:lnTo>
                <a:lnTo>
                  <a:pt x="254" y="104"/>
                </a:lnTo>
                <a:lnTo>
                  <a:pt x="254" y="104"/>
                </a:lnTo>
                <a:lnTo>
                  <a:pt x="250" y="104"/>
                </a:lnTo>
                <a:lnTo>
                  <a:pt x="250" y="104"/>
                </a:lnTo>
                <a:lnTo>
                  <a:pt x="248" y="104"/>
                </a:lnTo>
                <a:lnTo>
                  <a:pt x="246" y="104"/>
                </a:lnTo>
                <a:lnTo>
                  <a:pt x="246" y="104"/>
                </a:lnTo>
                <a:lnTo>
                  <a:pt x="246" y="104"/>
                </a:lnTo>
                <a:lnTo>
                  <a:pt x="246" y="102"/>
                </a:lnTo>
                <a:lnTo>
                  <a:pt x="244" y="102"/>
                </a:lnTo>
                <a:lnTo>
                  <a:pt x="244" y="102"/>
                </a:lnTo>
                <a:lnTo>
                  <a:pt x="244" y="100"/>
                </a:lnTo>
                <a:lnTo>
                  <a:pt x="244" y="98"/>
                </a:lnTo>
                <a:lnTo>
                  <a:pt x="244" y="96"/>
                </a:lnTo>
                <a:lnTo>
                  <a:pt x="244" y="92"/>
                </a:lnTo>
                <a:lnTo>
                  <a:pt x="244" y="90"/>
                </a:lnTo>
                <a:lnTo>
                  <a:pt x="242" y="90"/>
                </a:lnTo>
                <a:lnTo>
                  <a:pt x="242" y="88"/>
                </a:lnTo>
                <a:lnTo>
                  <a:pt x="242" y="88"/>
                </a:lnTo>
                <a:lnTo>
                  <a:pt x="242" y="86"/>
                </a:lnTo>
                <a:lnTo>
                  <a:pt x="242" y="86"/>
                </a:lnTo>
                <a:lnTo>
                  <a:pt x="240" y="86"/>
                </a:lnTo>
                <a:lnTo>
                  <a:pt x="240" y="86"/>
                </a:lnTo>
                <a:lnTo>
                  <a:pt x="238" y="84"/>
                </a:lnTo>
                <a:lnTo>
                  <a:pt x="236" y="84"/>
                </a:lnTo>
                <a:lnTo>
                  <a:pt x="234" y="84"/>
                </a:lnTo>
                <a:lnTo>
                  <a:pt x="232" y="84"/>
                </a:lnTo>
                <a:lnTo>
                  <a:pt x="230" y="82"/>
                </a:lnTo>
                <a:lnTo>
                  <a:pt x="230" y="82"/>
                </a:lnTo>
                <a:lnTo>
                  <a:pt x="230" y="82"/>
                </a:lnTo>
                <a:lnTo>
                  <a:pt x="228" y="80"/>
                </a:lnTo>
                <a:lnTo>
                  <a:pt x="226" y="78"/>
                </a:lnTo>
                <a:lnTo>
                  <a:pt x="226" y="76"/>
                </a:lnTo>
                <a:lnTo>
                  <a:pt x="226" y="74"/>
                </a:lnTo>
                <a:lnTo>
                  <a:pt x="224" y="72"/>
                </a:lnTo>
                <a:lnTo>
                  <a:pt x="224" y="70"/>
                </a:lnTo>
                <a:lnTo>
                  <a:pt x="224" y="68"/>
                </a:lnTo>
                <a:lnTo>
                  <a:pt x="224" y="66"/>
                </a:lnTo>
                <a:lnTo>
                  <a:pt x="224" y="64"/>
                </a:lnTo>
                <a:lnTo>
                  <a:pt x="224" y="62"/>
                </a:lnTo>
                <a:lnTo>
                  <a:pt x="224" y="60"/>
                </a:lnTo>
                <a:lnTo>
                  <a:pt x="224" y="58"/>
                </a:lnTo>
                <a:lnTo>
                  <a:pt x="224" y="56"/>
                </a:lnTo>
                <a:lnTo>
                  <a:pt x="226" y="54"/>
                </a:lnTo>
                <a:lnTo>
                  <a:pt x="226" y="52"/>
                </a:lnTo>
                <a:lnTo>
                  <a:pt x="226" y="50"/>
                </a:lnTo>
                <a:lnTo>
                  <a:pt x="228" y="50"/>
                </a:lnTo>
                <a:lnTo>
                  <a:pt x="228" y="50"/>
                </a:lnTo>
                <a:lnTo>
                  <a:pt x="230" y="48"/>
                </a:lnTo>
                <a:lnTo>
                  <a:pt x="232" y="48"/>
                </a:lnTo>
                <a:lnTo>
                  <a:pt x="234" y="48"/>
                </a:lnTo>
                <a:lnTo>
                  <a:pt x="236" y="48"/>
                </a:lnTo>
                <a:lnTo>
                  <a:pt x="238" y="48"/>
                </a:lnTo>
                <a:lnTo>
                  <a:pt x="240" y="46"/>
                </a:lnTo>
                <a:lnTo>
                  <a:pt x="240" y="46"/>
                </a:lnTo>
                <a:lnTo>
                  <a:pt x="240" y="46"/>
                </a:lnTo>
                <a:lnTo>
                  <a:pt x="240" y="46"/>
                </a:lnTo>
                <a:lnTo>
                  <a:pt x="240" y="44"/>
                </a:lnTo>
                <a:lnTo>
                  <a:pt x="240" y="44"/>
                </a:lnTo>
                <a:lnTo>
                  <a:pt x="240" y="44"/>
                </a:lnTo>
                <a:lnTo>
                  <a:pt x="240" y="42"/>
                </a:lnTo>
                <a:lnTo>
                  <a:pt x="238" y="42"/>
                </a:lnTo>
                <a:lnTo>
                  <a:pt x="238" y="40"/>
                </a:lnTo>
                <a:lnTo>
                  <a:pt x="236" y="38"/>
                </a:lnTo>
                <a:lnTo>
                  <a:pt x="234" y="36"/>
                </a:lnTo>
                <a:lnTo>
                  <a:pt x="234" y="36"/>
                </a:lnTo>
                <a:lnTo>
                  <a:pt x="234" y="34"/>
                </a:lnTo>
                <a:lnTo>
                  <a:pt x="234" y="34"/>
                </a:lnTo>
                <a:lnTo>
                  <a:pt x="232" y="32"/>
                </a:lnTo>
                <a:lnTo>
                  <a:pt x="232" y="32"/>
                </a:lnTo>
                <a:lnTo>
                  <a:pt x="234" y="30"/>
                </a:lnTo>
                <a:lnTo>
                  <a:pt x="234" y="28"/>
                </a:lnTo>
                <a:lnTo>
                  <a:pt x="234" y="26"/>
                </a:lnTo>
                <a:lnTo>
                  <a:pt x="234" y="24"/>
                </a:lnTo>
                <a:lnTo>
                  <a:pt x="234" y="24"/>
                </a:lnTo>
                <a:lnTo>
                  <a:pt x="236" y="22"/>
                </a:lnTo>
                <a:lnTo>
                  <a:pt x="236" y="22"/>
                </a:lnTo>
                <a:lnTo>
                  <a:pt x="236" y="22"/>
                </a:lnTo>
                <a:lnTo>
                  <a:pt x="236" y="22"/>
                </a:lnTo>
                <a:lnTo>
                  <a:pt x="238" y="22"/>
                </a:lnTo>
                <a:lnTo>
                  <a:pt x="240" y="22"/>
                </a:lnTo>
                <a:lnTo>
                  <a:pt x="242" y="22"/>
                </a:lnTo>
                <a:lnTo>
                  <a:pt x="242" y="22"/>
                </a:lnTo>
                <a:lnTo>
                  <a:pt x="242" y="22"/>
                </a:lnTo>
                <a:lnTo>
                  <a:pt x="242" y="22"/>
                </a:lnTo>
                <a:lnTo>
                  <a:pt x="242" y="20"/>
                </a:lnTo>
                <a:lnTo>
                  <a:pt x="242" y="20"/>
                </a:lnTo>
                <a:lnTo>
                  <a:pt x="242" y="18"/>
                </a:lnTo>
                <a:lnTo>
                  <a:pt x="242" y="16"/>
                </a:lnTo>
                <a:lnTo>
                  <a:pt x="242" y="16"/>
                </a:lnTo>
                <a:lnTo>
                  <a:pt x="242" y="12"/>
                </a:lnTo>
                <a:lnTo>
                  <a:pt x="242" y="8"/>
                </a:lnTo>
                <a:lnTo>
                  <a:pt x="240" y="6"/>
                </a:lnTo>
                <a:lnTo>
                  <a:pt x="240" y="4"/>
                </a:lnTo>
                <a:lnTo>
                  <a:pt x="234" y="4"/>
                </a:lnTo>
                <a:lnTo>
                  <a:pt x="222" y="2"/>
                </a:lnTo>
                <a:lnTo>
                  <a:pt x="214" y="2"/>
                </a:lnTo>
                <a:lnTo>
                  <a:pt x="208" y="2"/>
                </a:lnTo>
                <a:lnTo>
                  <a:pt x="200" y="0"/>
                </a:lnTo>
                <a:lnTo>
                  <a:pt x="196" y="0"/>
                </a:lnTo>
                <a:lnTo>
                  <a:pt x="192" y="2"/>
                </a:lnTo>
                <a:lnTo>
                  <a:pt x="186" y="2"/>
                </a:lnTo>
                <a:lnTo>
                  <a:pt x="180" y="2"/>
                </a:lnTo>
                <a:lnTo>
                  <a:pt x="178" y="2"/>
                </a:lnTo>
                <a:lnTo>
                  <a:pt x="176" y="4"/>
                </a:lnTo>
                <a:lnTo>
                  <a:pt x="174" y="4"/>
                </a:lnTo>
                <a:lnTo>
                  <a:pt x="172" y="4"/>
                </a:lnTo>
                <a:lnTo>
                  <a:pt x="168" y="6"/>
                </a:lnTo>
                <a:lnTo>
                  <a:pt x="164" y="8"/>
                </a:lnTo>
                <a:lnTo>
                  <a:pt x="162" y="10"/>
                </a:lnTo>
                <a:lnTo>
                  <a:pt x="160" y="10"/>
                </a:lnTo>
                <a:lnTo>
                  <a:pt x="158" y="10"/>
                </a:lnTo>
                <a:lnTo>
                  <a:pt x="156" y="10"/>
                </a:lnTo>
                <a:lnTo>
                  <a:pt x="152" y="10"/>
                </a:lnTo>
                <a:lnTo>
                  <a:pt x="144" y="10"/>
                </a:lnTo>
                <a:lnTo>
                  <a:pt x="138" y="10"/>
                </a:lnTo>
                <a:lnTo>
                  <a:pt x="134" y="10"/>
                </a:lnTo>
                <a:lnTo>
                  <a:pt x="132" y="10"/>
                </a:lnTo>
                <a:lnTo>
                  <a:pt x="130" y="12"/>
                </a:lnTo>
                <a:lnTo>
                  <a:pt x="130" y="12"/>
                </a:lnTo>
                <a:lnTo>
                  <a:pt x="128" y="12"/>
                </a:lnTo>
                <a:lnTo>
                  <a:pt x="126" y="12"/>
                </a:lnTo>
                <a:lnTo>
                  <a:pt x="126" y="14"/>
                </a:lnTo>
                <a:lnTo>
                  <a:pt x="124" y="16"/>
                </a:lnTo>
                <a:lnTo>
                  <a:pt x="122" y="18"/>
                </a:lnTo>
                <a:lnTo>
                  <a:pt x="120" y="20"/>
                </a:lnTo>
                <a:lnTo>
                  <a:pt x="118" y="22"/>
                </a:lnTo>
                <a:lnTo>
                  <a:pt x="116" y="22"/>
                </a:lnTo>
                <a:lnTo>
                  <a:pt x="116" y="22"/>
                </a:lnTo>
                <a:lnTo>
                  <a:pt x="114" y="22"/>
                </a:lnTo>
                <a:lnTo>
                  <a:pt x="112" y="24"/>
                </a:lnTo>
                <a:lnTo>
                  <a:pt x="108" y="24"/>
                </a:lnTo>
                <a:lnTo>
                  <a:pt x="106" y="24"/>
                </a:lnTo>
                <a:lnTo>
                  <a:pt x="102" y="24"/>
                </a:lnTo>
                <a:lnTo>
                  <a:pt x="100" y="24"/>
                </a:lnTo>
                <a:lnTo>
                  <a:pt x="98" y="24"/>
                </a:lnTo>
                <a:lnTo>
                  <a:pt x="98" y="26"/>
                </a:lnTo>
                <a:lnTo>
                  <a:pt x="96" y="26"/>
                </a:lnTo>
                <a:lnTo>
                  <a:pt x="96" y="26"/>
                </a:lnTo>
                <a:lnTo>
                  <a:pt x="94" y="26"/>
                </a:lnTo>
                <a:lnTo>
                  <a:pt x="94" y="28"/>
                </a:lnTo>
                <a:lnTo>
                  <a:pt x="92" y="30"/>
                </a:lnTo>
                <a:lnTo>
                  <a:pt x="92" y="32"/>
                </a:lnTo>
                <a:lnTo>
                  <a:pt x="90" y="34"/>
                </a:lnTo>
                <a:lnTo>
                  <a:pt x="90" y="40"/>
                </a:lnTo>
                <a:lnTo>
                  <a:pt x="88" y="4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799" name="Freeform 382"/>
          <p:cNvSpPr>
            <a:spLocks/>
          </p:cNvSpPr>
          <p:nvPr/>
        </p:nvSpPr>
        <p:spPr bwMode="auto">
          <a:xfrm>
            <a:off x="4438955" y="4251298"/>
            <a:ext cx="239026" cy="363736"/>
          </a:xfrm>
          <a:custGeom>
            <a:avLst/>
            <a:gdLst>
              <a:gd name="T0" fmla="*/ 12 w 138"/>
              <a:gd name="T1" fmla="*/ 150 h 210"/>
              <a:gd name="T2" fmla="*/ 28 w 138"/>
              <a:gd name="T3" fmla="*/ 136 h 210"/>
              <a:gd name="T4" fmla="*/ 36 w 138"/>
              <a:gd name="T5" fmla="*/ 126 h 210"/>
              <a:gd name="T6" fmla="*/ 48 w 138"/>
              <a:gd name="T7" fmla="*/ 114 h 210"/>
              <a:gd name="T8" fmla="*/ 60 w 138"/>
              <a:gd name="T9" fmla="*/ 106 h 210"/>
              <a:gd name="T10" fmla="*/ 66 w 138"/>
              <a:gd name="T11" fmla="*/ 100 h 210"/>
              <a:gd name="T12" fmla="*/ 72 w 138"/>
              <a:gd name="T13" fmla="*/ 86 h 210"/>
              <a:gd name="T14" fmla="*/ 76 w 138"/>
              <a:gd name="T15" fmla="*/ 68 h 210"/>
              <a:gd name="T16" fmla="*/ 80 w 138"/>
              <a:gd name="T17" fmla="*/ 56 h 210"/>
              <a:gd name="T18" fmla="*/ 84 w 138"/>
              <a:gd name="T19" fmla="*/ 50 h 210"/>
              <a:gd name="T20" fmla="*/ 92 w 138"/>
              <a:gd name="T21" fmla="*/ 46 h 210"/>
              <a:gd name="T22" fmla="*/ 94 w 138"/>
              <a:gd name="T23" fmla="*/ 40 h 210"/>
              <a:gd name="T24" fmla="*/ 94 w 138"/>
              <a:gd name="T25" fmla="*/ 26 h 210"/>
              <a:gd name="T26" fmla="*/ 92 w 138"/>
              <a:gd name="T27" fmla="*/ 0 h 210"/>
              <a:gd name="T28" fmla="*/ 98 w 138"/>
              <a:gd name="T29" fmla="*/ 0 h 210"/>
              <a:gd name="T30" fmla="*/ 98 w 138"/>
              <a:gd name="T31" fmla="*/ 2 h 210"/>
              <a:gd name="T32" fmla="*/ 100 w 138"/>
              <a:gd name="T33" fmla="*/ 8 h 210"/>
              <a:gd name="T34" fmla="*/ 104 w 138"/>
              <a:gd name="T35" fmla="*/ 18 h 210"/>
              <a:gd name="T36" fmla="*/ 112 w 138"/>
              <a:gd name="T37" fmla="*/ 32 h 210"/>
              <a:gd name="T38" fmla="*/ 112 w 138"/>
              <a:gd name="T39" fmla="*/ 38 h 210"/>
              <a:gd name="T40" fmla="*/ 110 w 138"/>
              <a:gd name="T41" fmla="*/ 40 h 210"/>
              <a:gd name="T42" fmla="*/ 106 w 138"/>
              <a:gd name="T43" fmla="*/ 42 h 210"/>
              <a:gd name="T44" fmla="*/ 106 w 138"/>
              <a:gd name="T45" fmla="*/ 44 h 210"/>
              <a:gd name="T46" fmla="*/ 108 w 138"/>
              <a:gd name="T47" fmla="*/ 46 h 210"/>
              <a:gd name="T48" fmla="*/ 110 w 138"/>
              <a:gd name="T49" fmla="*/ 52 h 210"/>
              <a:gd name="T50" fmla="*/ 112 w 138"/>
              <a:gd name="T51" fmla="*/ 56 h 210"/>
              <a:gd name="T52" fmla="*/ 116 w 138"/>
              <a:gd name="T53" fmla="*/ 62 h 210"/>
              <a:gd name="T54" fmla="*/ 116 w 138"/>
              <a:gd name="T55" fmla="*/ 68 h 210"/>
              <a:gd name="T56" fmla="*/ 114 w 138"/>
              <a:gd name="T57" fmla="*/ 70 h 210"/>
              <a:gd name="T58" fmla="*/ 108 w 138"/>
              <a:gd name="T59" fmla="*/ 74 h 210"/>
              <a:gd name="T60" fmla="*/ 108 w 138"/>
              <a:gd name="T61" fmla="*/ 78 h 210"/>
              <a:gd name="T62" fmla="*/ 112 w 138"/>
              <a:gd name="T63" fmla="*/ 86 h 210"/>
              <a:gd name="T64" fmla="*/ 120 w 138"/>
              <a:gd name="T65" fmla="*/ 94 h 210"/>
              <a:gd name="T66" fmla="*/ 126 w 138"/>
              <a:gd name="T67" fmla="*/ 104 h 210"/>
              <a:gd name="T68" fmla="*/ 122 w 138"/>
              <a:gd name="T69" fmla="*/ 120 h 210"/>
              <a:gd name="T70" fmla="*/ 116 w 138"/>
              <a:gd name="T71" fmla="*/ 130 h 210"/>
              <a:gd name="T72" fmla="*/ 114 w 138"/>
              <a:gd name="T73" fmla="*/ 138 h 210"/>
              <a:gd name="T74" fmla="*/ 116 w 138"/>
              <a:gd name="T75" fmla="*/ 144 h 210"/>
              <a:gd name="T76" fmla="*/ 124 w 138"/>
              <a:gd name="T77" fmla="*/ 154 h 210"/>
              <a:gd name="T78" fmla="*/ 128 w 138"/>
              <a:gd name="T79" fmla="*/ 168 h 210"/>
              <a:gd name="T80" fmla="*/ 134 w 138"/>
              <a:gd name="T81" fmla="*/ 180 h 210"/>
              <a:gd name="T82" fmla="*/ 90 w 138"/>
              <a:gd name="T83" fmla="*/ 192 h 210"/>
              <a:gd name="T84" fmla="*/ 72 w 138"/>
              <a:gd name="T85" fmla="*/ 194 h 210"/>
              <a:gd name="T86" fmla="*/ 66 w 138"/>
              <a:gd name="T87" fmla="*/ 196 h 210"/>
              <a:gd name="T88" fmla="*/ 62 w 138"/>
              <a:gd name="T89" fmla="*/ 200 h 210"/>
              <a:gd name="T90" fmla="*/ 60 w 138"/>
              <a:gd name="T91" fmla="*/ 206 h 210"/>
              <a:gd name="T92" fmla="*/ 38 w 138"/>
              <a:gd name="T93" fmla="*/ 204 h 210"/>
              <a:gd name="T94" fmla="*/ 38 w 138"/>
              <a:gd name="T95" fmla="*/ 194 h 210"/>
              <a:gd name="T96" fmla="*/ 40 w 138"/>
              <a:gd name="T97" fmla="*/ 190 h 210"/>
              <a:gd name="T98" fmla="*/ 44 w 138"/>
              <a:gd name="T99" fmla="*/ 182 h 210"/>
              <a:gd name="T100" fmla="*/ 44 w 138"/>
              <a:gd name="T101" fmla="*/ 178 h 210"/>
              <a:gd name="T102" fmla="*/ 40 w 138"/>
              <a:gd name="T103" fmla="*/ 172 h 210"/>
              <a:gd name="T104" fmla="*/ 34 w 138"/>
              <a:gd name="T105" fmla="*/ 168 h 210"/>
              <a:gd name="T106" fmla="*/ 10 w 138"/>
              <a:gd name="T107" fmla="*/ 1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0">
                <a:moveTo>
                  <a:pt x="0" y="158"/>
                </a:moveTo>
                <a:lnTo>
                  <a:pt x="0" y="158"/>
                </a:lnTo>
                <a:lnTo>
                  <a:pt x="4" y="156"/>
                </a:lnTo>
                <a:lnTo>
                  <a:pt x="12" y="150"/>
                </a:lnTo>
                <a:lnTo>
                  <a:pt x="20" y="142"/>
                </a:lnTo>
                <a:lnTo>
                  <a:pt x="24" y="140"/>
                </a:lnTo>
                <a:lnTo>
                  <a:pt x="26" y="136"/>
                </a:lnTo>
                <a:lnTo>
                  <a:pt x="28" y="136"/>
                </a:lnTo>
                <a:lnTo>
                  <a:pt x="30" y="134"/>
                </a:lnTo>
                <a:lnTo>
                  <a:pt x="32" y="130"/>
                </a:lnTo>
                <a:lnTo>
                  <a:pt x="34" y="128"/>
                </a:lnTo>
                <a:lnTo>
                  <a:pt x="36" y="126"/>
                </a:lnTo>
                <a:lnTo>
                  <a:pt x="38" y="122"/>
                </a:lnTo>
                <a:lnTo>
                  <a:pt x="42" y="120"/>
                </a:lnTo>
                <a:lnTo>
                  <a:pt x="44" y="116"/>
                </a:lnTo>
                <a:lnTo>
                  <a:pt x="48" y="114"/>
                </a:lnTo>
                <a:lnTo>
                  <a:pt x="48" y="112"/>
                </a:lnTo>
                <a:lnTo>
                  <a:pt x="50" y="112"/>
                </a:lnTo>
                <a:lnTo>
                  <a:pt x="56" y="108"/>
                </a:lnTo>
                <a:lnTo>
                  <a:pt x="60" y="106"/>
                </a:lnTo>
                <a:lnTo>
                  <a:pt x="62" y="104"/>
                </a:lnTo>
                <a:lnTo>
                  <a:pt x="64" y="102"/>
                </a:lnTo>
                <a:lnTo>
                  <a:pt x="64" y="102"/>
                </a:lnTo>
                <a:lnTo>
                  <a:pt x="66" y="100"/>
                </a:lnTo>
                <a:lnTo>
                  <a:pt x="68" y="98"/>
                </a:lnTo>
                <a:lnTo>
                  <a:pt x="68" y="94"/>
                </a:lnTo>
                <a:lnTo>
                  <a:pt x="70" y="90"/>
                </a:lnTo>
                <a:lnTo>
                  <a:pt x="72" y="86"/>
                </a:lnTo>
                <a:lnTo>
                  <a:pt x="74" y="84"/>
                </a:lnTo>
                <a:lnTo>
                  <a:pt x="74" y="80"/>
                </a:lnTo>
                <a:lnTo>
                  <a:pt x="76" y="72"/>
                </a:lnTo>
                <a:lnTo>
                  <a:pt x="76" y="68"/>
                </a:lnTo>
                <a:lnTo>
                  <a:pt x="78" y="64"/>
                </a:lnTo>
                <a:lnTo>
                  <a:pt x="78" y="60"/>
                </a:lnTo>
                <a:lnTo>
                  <a:pt x="80" y="58"/>
                </a:lnTo>
                <a:lnTo>
                  <a:pt x="80" y="56"/>
                </a:lnTo>
                <a:lnTo>
                  <a:pt x="82" y="54"/>
                </a:lnTo>
                <a:lnTo>
                  <a:pt x="82" y="52"/>
                </a:lnTo>
                <a:lnTo>
                  <a:pt x="84" y="52"/>
                </a:lnTo>
                <a:lnTo>
                  <a:pt x="84" y="50"/>
                </a:lnTo>
                <a:lnTo>
                  <a:pt x="86" y="50"/>
                </a:lnTo>
                <a:lnTo>
                  <a:pt x="88" y="48"/>
                </a:lnTo>
                <a:lnTo>
                  <a:pt x="90" y="46"/>
                </a:lnTo>
                <a:lnTo>
                  <a:pt x="92" y="46"/>
                </a:lnTo>
                <a:lnTo>
                  <a:pt x="92" y="44"/>
                </a:lnTo>
                <a:lnTo>
                  <a:pt x="92" y="44"/>
                </a:lnTo>
                <a:lnTo>
                  <a:pt x="94" y="42"/>
                </a:lnTo>
                <a:lnTo>
                  <a:pt x="94" y="40"/>
                </a:lnTo>
                <a:lnTo>
                  <a:pt x="94" y="38"/>
                </a:lnTo>
                <a:lnTo>
                  <a:pt x="94" y="36"/>
                </a:lnTo>
                <a:lnTo>
                  <a:pt x="94" y="30"/>
                </a:lnTo>
                <a:lnTo>
                  <a:pt x="94" y="26"/>
                </a:lnTo>
                <a:lnTo>
                  <a:pt x="94" y="22"/>
                </a:lnTo>
                <a:lnTo>
                  <a:pt x="94" y="20"/>
                </a:lnTo>
                <a:lnTo>
                  <a:pt x="94" y="10"/>
                </a:lnTo>
                <a:lnTo>
                  <a:pt x="92" y="0"/>
                </a:lnTo>
                <a:lnTo>
                  <a:pt x="92" y="0"/>
                </a:lnTo>
                <a:lnTo>
                  <a:pt x="94" y="0"/>
                </a:lnTo>
                <a:lnTo>
                  <a:pt x="96" y="0"/>
                </a:lnTo>
                <a:lnTo>
                  <a:pt x="98" y="0"/>
                </a:lnTo>
                <a:lnTo>
                  <a:pt x="98" y="0"/>
                </a:lnTo>
                <a:lnTo>
                  <a:pt x="98" y="0"/>
                </a:lnTo>
                <a:lnTo>
                  <a:pt x="98" y="0"/>
                </a:lnTo>
                <a:lnTo>
                  <a:pt x="98" y="2"/>
                </a:lnTo>
                <a:lnTo>
                  <a:pt x="100" y="4"/>
                </a:lnTo>
                <a:lnTo>
                  <a:pt x="100" y="4"/>
                </a:lnTo>
                <a:lnTo>
                  <a:pt x="100" y="8"/>
                </a:lnTo>
                <a:lnTo>
                  <a:pt x="100" y="8"/>
                </a:lnTo>
                <a:lnTo>
                  <a:pt x="100" y="10"/>
                </a:lnTo>
                <a:lnTo>
                  <a:pt x="102" y="12"/>
                </a:lnTo>
                <a:lnTo>
                  <a:pt x="102" y="14"/>
                </a:lnTo>
                <a:lnTo>
                  <a:pt x="104" y="18"/>
                </a:lnTo>
                <a:lnTo>
                  <a:pt x="108" y="24"/>
                </a:lnTo>
                <a:lnTo>
                  <a:pt x="110" y="28"/>
                </a:lnTo>
                <a:lnTo>
                  <a:pt x="112" y="30"/>
                </a:lnTo>
                <a:lnTo>
                  <a:pt x="112" y="32"/>
                </a:lnTo>
                <a:lnTo>
                  <a:pt x="112" y="34"/>
                </a:lnTo>
                <a:lnTo>
                  <a:pt x="112" y="36"/>
                </a:lnTo>
                <a:lnTo>
                  <a:pt x="112" y="36"/>
                </a:lnTo>
                <a:lnTo>
                  <a:pt x="112" y="38"/>
                </a:lnTo>
                <a:lnTo>
                  <a:pt x="112" y="38"/>
                </a:lnTo>
                <a:lnTo>
                  <a:pt x="112" y="40"/>
                </a:lnTo>
                <a:lnTo>
                  <a:pt x="112" y="40"/>
                </a:lnTo>
                <a:lnTo>
                  <a:pt x="110" y="40"/>
                </a:lnTo>
                <a:lnTo>
                  <a:pt x="108" y="42"/>
                </a:lnTo>
                <a:lnTo>
                  <a:pt x="108" y="42"/>
                </a:lnTo>
                <a:lnTo>
                  <a:pt x="106" y="42"/>
                </a:lnTo>
                <a:lnTo>
                  <a:pt x="106" y="42"/>
                </a:lnTo>
                <a:lnTo>
                  <a:pt x="106" y="42"/>
                </a:lnTo>
                <a:lnTo>
                  <a:pt x="106" y="42"/>
                </a:lnTo>
                <a:lnTo>
                  <a:pt x="106" y="44"/>
                </a:lnTo>
                <a:lnTo>
                  <a:pt x="106" y="44"/>
                </a:lnTo>
                <a:lnTo>
                  <a:pt x="106" y="44"/>
                </a:lnTo>
                <a:lnTo>
                  <a:pt x="108" y="44"/>
                </a:lnTo>
                <a:lnTo>
                  <a:pt x="108" y="46"/>
                </a:lnTo>
                <a:lnTo>
                  <a:pt x="108" y="46"/>
                </a:lnTo>
                <a:lnTo>
                  <a:pt x="110" y="46"/>
                </a:lnTo>
                <a:lnTo>
                  <a:pt x="110" y="48"/>
                </a:lnTo>
                <a:lnTo>
                  <a:pt x="110" y="50"/>
                </a:lnTo>
                <a:lnTo>
                  <a:pt x="110" y="52"/>
                </a:lnTo>
                <a:lnTo>
                  <a:pt x="112" y="54"/>
                </a:lnTo>
                <a:lnTo>
                  <a:pt x="112" y="54"/>
                </a:lnTo>
                <a:lnTo>
                  <a:pt x="112" y="56"/>
                </a:lnTo>
                <a:lnTo>
                  <a:pt x="112" y="56"/>
                </a:lnTo>
                <a:lnTo>
                  <a:pt x="114" y="58"/>
                </a:lnTo>
                <a:lnTo>
                  <a:pt x="116" y="60"/>
                </a:lnTo>
                <a:lnTo>
                  <a:pt x="116" y="60"/>
                </a:lnTo>
                <a:lnTo>
                  <a:pt x="116" y="62"/>
                </a:lnTo>
                <a:lnTo>
                  <a:pt x="116" y="62"/>
                </a:lnTo>
                <a:lnTo>
                  <a:pt x="116" y="64"/>
                </a:lnTo>
                <a:lnTo>
                  <a:pt x="116" y="66"/>
                </a:lnTo>
                <a:lnTo>
                  <a:pt x="116" y="68"/>
                </a:lnTo>
                <a:lnTo>
                  <a:pt x="116" y="68"/>
                </a:lnTo>
                <a:lnTo>
                  <a:pt x="116" y="70"/>
                </a:lnTo>
                <a:lnTo>
                  <a:pt x="114" y="70"/>
                </a:lnTo>
                <a:lnTo>
                  <a:pt x="114" y="70"/>
                </a:lnTo>
                <a:lnTo>
                  <a:pt x="112" y="72"/>
                </a:lnTo>
                <a:lnTo>
                  <a:pt x="110" y="72"/>
                </a:lnTo>
                <a:lnTo>
                  <a:pt x="110" y="74"/>
                </a:lnTo>
                <a:lnTo>
                  <a:pt x="108" y="74"/>
                </a:lnTo>
                <a:lnTo>
                  <a:pt x="108" y="74"/>
                </a:lnTo>
                <a:lnTo>
                  <a:pt x="108" y="76"/>
                </a:lnTo>
                <a:lnTo>
                  <a:pt x="108" y="76"/>
                </a:lnTo>
                <a:lnTo>
                  <a:pt x="108" y="78"/>
                </a:lnTo>
                <a:lnTo>
                  <a:pt x="110" y="80"/>
                </a:lnTo>
                <a:lnTo>
                  <a:pt x="110" y="82"/>
                </a:lnTo>
                <a:lnTo>
                  <a:pt x="110" y="84"/>
                </a:lnTo>
                <a:lnTo>
                  <a:pt x="112" y="86"/>
                </a:lnTo>
                <a:lnTo>
                  <a:pt x="114" y="86"/>
                </a:lnTo>
                <a:lnTo>
                  <a:pt x="114" y="88"/>
                </a:lnTo>
                <a:lnTo>
                  <a:pt x="118" y="92"/>
                </a:lnTo>
                <a:lnTo>
                  <a:pt x="120" y="94"/>
                </a:lnTo>
                <a:lnTo>
                  <a:pt x="120" y="96"/>
                </a:lnTo>
                <a:lnTo>
                  <a:pt x="122" y="98"/>
                </a:lnTo>
                <a:lnTo>
                  <a:pt x="122" y="100"/>
                </a:lnTo>
                <a:lnTo>
                  <a:pt x="126" y="104"/>
                </a:lnTo>
                <a:lnTo>
                  <a:pt x="128" y="112"/>
                </a:lnTo>
                <a:lnTo>
                  <a:pt x="126" y="116"/>
                </a:lnTo>
                <a:lnTo>
                  <a:pt x="122" y="118"/>
                </a:lnTo>
                <a:lnTo>
                  <a:pt x="122" y="120"/>
                </a:lnTo>
                <a:lnTo>
                  <a:pt x="122" y="120"/>
                </a:lnTo>
                <a:lnTo>
                  <a:pt x="120" y="124"/>
                </a:lnTo>
                <a:lnTo>
                  <a:pt x="118" y="128"/>
                </a:lnTo>
                <a:lnTo>
                  <a:pt x="116" y="130"/>
                </a:lnTo>
                <a:lnTo>
                  <a:pt x="116" y="132"/>
                </a:lnTo>
                <a:lnTo>
                  <a:pt x="116" y="136"/>
                </a:lnTo>
                <a:lnTo>
                  <a:pt x="114" y="138"/>
                </a:lnTo>
                <a:lnTo>
                  <a:pt x="114" y="138"/>
                </a:lnTo>
                <a:lnTo>
                  <a:pt x="114" y="140"/>
                </a:lnTo>
                <a:lnTo>
                  <a:pt x="116" y="140"/>
                </a:lnTo>
                <a:lnTo>
                  <a:pt x="116" y="142"/>
                </a:lnTo>
                <a:lnTo>
                  <a:pt x="116" y="144"/>
                </a:lnTo>
                <a:lnTo>
                  <a:pt x="118" y="146"/>
                </a:lnTo>
                <a:lnTo>
                  <a:pt x="120" y="148"/>
                </a:lnTo>
                <a:lnTo>
                  <a:pt x="124" y="152"/>
                </a:lnTo>
                <a:lnTo>
                  <a:pt x="124" y="154"/>
                </a:lnTo>
                <a:lnTo>
                  <a:pt x="126" y="156"/>
                </a:lnTo>
                <a:lnTo>
                  <a:pt x="126" y="158"/>
                </a:lnTo>
                <a:lnTo>
                  <a:pt x="128" y="162"/>
                </a:lnTo>
                <a:lnTo>
                  <a:pt x="128" y="168"/>
                </a:lnTo>
                <a:lnTo>
                  <a:pt x="130" y="172"/>
                </a:lnTo>
                <a:lnTo>
                  <a:pt x="132" y="176"/>
                </a:lnTo>
                <a:lnTo>
                  <a:pt x="132" y="178"/>
                </a:lnTo>
                <a:lnTo>
                  <a:pt x="134" y="180"/>
                </a:lnTo>
                <a:lnTo>
                  <a:pt x="136" y="182"/>
                </a:lnTo>
                <a:lnTo>
                  <a:pt x="138" y="186"/>
                </a:lnTo>
                <a:lnTo>
                  <a:pt x="92" y="192"/>
                </a:lnTo>
                <a:lnTo>
                  <a:pt x="90" y="192"/>
                </a:lnTo>
                <a:lnTo>
                  <a:pt x="82" y="192"/>
                </a:lnTo>
                <a:lnTo>
                  <a:pt x="78" y="192"/>
                </a:lnTo>
                <a:lnTo>
                  <a:pt x="74" y="192"/>
                </a:lnTo>
                <a:lnTo>
                  <a:pt x="72" y="194"/>
                </a:lnTo>
                <a:lnTo>
                  <a:pt x="70" y="194"/>
                </a:lnTo>
                <a:lnTo>
                  <a:pt x="70" y="194"/>
                </a:lnTo>
                <a:lnTo>
                  <a:pt x="68" y="194"/>
                </a:lnTo>
                <a:lnTo>
                  <a:pt x="66" y="196"/>
                </a:lnTo>
                <a:lnTo>
                  <a:pt x="64" y="196"/>
                </a:lnTo>
                <a:lnTo>
                  <a:pt x="64" y="198"/>
                </a:lnTo>
                <a:lnTo>
                  <a:pt x="62" y="198"/>
                </a:lnTo>
                <a:lnTo>
                  <a:pt x="62" y="200"/>
                </a:lnTo>
                <a:lnTo>
                  <a:pt x="60" y="200"/>
                </a:lnTo>
                <a:lnTo>
                  <a:pt x="60" y="202"/>
                </a:lnTo>
                <a:lnTo>
                  <a:pt x="60" y="202"/>
                </a:lnTo>
                <a:lnTo>
                  <a:pt x="60" y="206"/>
                </a:lnTo>
                <a:lnTo>
                  <a:pt x="60" y="208"/>
                </a:lnTo>
                <a:lnTo>
                  <a:pt x="40" y="210"/>
                </a:lnTo>
                <a:lnTo>
                  <a:pt x="40" y="208"/>
                </a:lnTo>
                <a:lnTo>
                  <a:pt x="38" y="204"/>
                </a:lnTo>
                <a:lnTo>
                  <a:pt x="38" y="202"/>
                </a:lnTo>
                <a:lnTo>
                  <a:pt x="38" y="198"/>
                </a:lnTo>
                <a:lnTo>
                  <a:pt x="38" y="196"/>
                </a:lnTo>
                <a:lnTo>
                  <a:pt x="38" y="194"/>
                </a:lnTo>
                <a:lnTo>
                  <a:pt x="38" y="194"/>
                </a:lnTo>
                <a:lnTo>
                  <a:pt x="38" y="192"/>
                </a:lnTo>
                <a:lnTo>
                  <a:pt x="40" y="190"/>
                </a:lnTo>
                <a:lnTo>
                  <a:pt x="40" y="190"/>
                </a:lnTo>
                <a:lnTo>
                  <a:pt x="42" y="188"/>
                </a:lnTo>
                <a:lnTo>
                  <a:pt x="44" y="186"/>
                </a:lnTo>
                <a:lnTo>
                  <a:pt x="44" y="184"/>
                </a:lnTo>
                <a:lnTo>
                  <a:pt x="44" y="182"/>
                </a:lnTo>
                <a:lnTo>
                  <a:pt x="44" y="182"/>
                </a:lnTo>
                <a:lnTo>
                  <a:pt x="46" y="180"/>
                </a:lnTo>
                <a:lnTo>
                  <a:pt x="46" y="180"/>
                </a:lnTo>
                <a:lnTo>
                  <a:pt x="44" y="178"/>
                </a:lnTo>
                <a:lnTo>
                  <a:pt x="44" y="178"/>
                </a:lnTo>
                <a:lnTo>
                  <a:pt x="44" y="176"/>
                </a:lnTo>
                <a:lnTo>
                  <a:pt x="42" y="174"/>
                </a:lnTo>
                <a:lnTo>
                  <a:pt x="40" y="172"/>
                </a:lnTo>
                <a:lnTo>
                  <a:pt x="38" y="172"/>
                </a:lnTo>
                <a:lnTo>
                  <a:pt x="36" y="170"/>
                </a:lnTo>
                <a:lnTo>
                  <a:pt x="36" y="170"/>
                </a:lnTo>
                <a:lnTo>
                  <a:pt x="34" y="168"/>
                </a:lnTo>
                <a:lnTo>
                  <a:pt x="32" y="168"/>
                </a:lnTo>
                <a:lnTo>
                  <a:pt x="24" y="166"/>
                </a:lnTo>
                <a:lnTo>
                  <a:pt x="18" y="164"/>
                </a:lnTo>
                <a:lnTo>
                  <a:pt x="10" y="162"/>
                </a:lnTo>
                <a:lnTo>
                  <a:pt x="0" y="15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0" name="Freeform 383"/>
          <p:cNvSpPr>
            <a:spLocks/>
          </p:cNvSpPr>
          <p:nvPr/>
        </p:nvSpPr>
        <p:spPr bwMode="auto">
          <a:xfrm>
            <a:off x="4438955" y="4251298"/>
            <a:ext cx="239026" cy="363736"/>
          </a:xfrm>
          <a:custGeom>
            <a:avLst/>
            <a:gdLst>
              <a:gd name="T0" fmla="*/ 12 w 138"/>
              <a:gd name="T1" fmla="*/ 150 h 210"/>
              <a:gd name="T2" fmla="*/ 28 w 138"/>
              <a:gd name="T3" fmla="*/ 136 h 210"/>
              <a:gd name="T4" fmla="*/ 36 w 138"/>
              <a:gd name="T5" fmla="*/ 126 h 210"/>
              <a:gd name="T6" fmla="*/ 48 w 138"/>
              <a:gd name="T7" fmla="*/ 114 h 210"/>
              <a:gd name="T8" fmla="*/ 60 w 138"/>
              <a:gd name="T9" fmla="*/ 106 h 210"/>
              <a:gd name="T10" fmla="*/ 66 w 138"/>
              <a:gd name="T11" fmla="*/ 100 h 210"/>
              <a:gd name="T12" fmla="*/ 72 w 138"/>
              <a:gd name="T13" fmla="*/ 86 h 210"/>
              <a:gd name="T14" fmla="*/ 76 w 138"/>
              <a:gd name="T15" fmla="*/ 68 h 210"/>
              <a:gd name="T16" fmla="*/ 80 w 138"/>
              <a:gd name="T17" fmla="*/ 56 h 210"/>
              <a:gd name="T18" fmla="*/ 84 w 138"/>
              <a:gd name="T19" fmla="*/ 50 h 210"/>
              <a:gd name="T20" fmla="*/ 92 w 138"/>
              <a:gd name="T21" fmla="*/ 46 h 210"/>
              <a:gd name="T22" fmla="*/ 94 w 138"/>
              <a:gd name="T23" fmla="*/ 40 h 210"/>
              <a:gd name="T24" fmla="*/ 94 w 138"/>
              <a:gd name="T25" fmla="*/ 26 h 210"/>
              <a:gd name="T26" fmla="*/ 92 w 138"/>
              <a:gd name="T27" fmla="*/ 0 h 210"/>
              <a:gd name="T28" fmla="*/ 98 w 138"/>
              <a:gd name="T29" fmla="*/ 0 h 210"/>
              <a:gd name="T30" fmla="*/ 98 w 138"/>
              <a:gd name="T31" fmla="*/ 2 h 210"/>
              <a:gd name="T32" fmla="*/ 100 w 138"/>
              <a:gd name="T33" fmla="*/ 8 h 210"/>
              <a:gd name="T34" fmla="*/ 104 w 138"/>
              <a:gd name="T35" fmla="*/ 18 h 210"/>
              <a:gd name="T36" fmla="*/ 112 w 138"/>
              <a:gd name="T37" fmla="*/ 32 h 210"/>
              <a:gd name="T38" fmla="*/ 112 w 138"/>
              <a:gd name="T39" fmla="*/ 38 h 210"/>
              <a:gd name="T40" fmla="*/ 110 w 138"/>
              <a:gd name="T41" fmla="*/ 40 h 210"/>
              <a:gd name="T42" fmla="*/ 106 w 138"/>
              <a:gd name="T43" fmla="*/ 42 h 210"/>
              <a:gd name="T44" fmla="*/ 106 w 138"/>
              <a:gd name="T45" fmla="*/ 44 h 210"/>
              <a:gd name="T46" fmla="*/ 108 w 138"/>
              <a:gd name="T47" fmla="*/ 46 h 210"/>
              <a:gd name="T48" fmla="*/ 110 w 138"/>
              <a:gd name="T49" fmla="*/ 52 h 210"/>
              <a:gd name="T50" fmla="*/ 112 w 138"/>
              <a:gd name="T51" fmla="*/ 56 h 210"/>
              <a:gd name="T52" fmla="*/ 116 w 138"/>
              <a:gd name="T53" fmla="*/ 62 h 210"/>
              <a:gd name="T54" fmla="*/ 116 w 138"/>
              <a:gd name="T55" fmla="*/ 68 h 210"/>
              <a:gd name="T56" fmla="*/ 114 w 138"/>
              <a:gd name="T57" fmla="*/ 70 h 210"/>
              <a:gd name="T58" fmla="*/ 108 w 138"/>
              <a:gd name="T59" fmla="*/ 74 h 210"/>
              <a:gd name="T60" fmla="*/ 108 w 138"/>
              <a:gd name="T61" fmla="*/ 78 h 210"/>
              <a:gd name="T62" fmla="*/ 112 w 138"/>
              <a:gd name="T63" fmla="*/ 86 h 210"/>
              <a:gd name="T64" fmla="*/ 120 w 138"/>
              <a:gd name="T65" fmla="*/ 94 h 210"/>
              <a:gd name="T66" fmla="*/ 126 w 138"/>
              <a:gd name="T67" fmla="*/ 104 h 210"/>
              <a:gd name="T68" fmla="*/ 122 w 138"/>
              <a:gd name="T69" fmla="*/ 120 h 210"/>
              <a:gd name="T70" fmla="*/ 116 w 138"/>
              <a:gd name="T71" fmla="*/ 130 h 210"/>
              <a:gd name="T72" fmla="*/ 114 w 138"/>
              <a:gd name="T73" fmla="*/ 138 h 210"/>
              <a:gd name="T74" fmla="*/ 116 w 138"/>
              <a:gd name="T75" fmla="*/ 144 h 210"/>
              <a:gd name="T76" fmla="*/ 124 w 138"/>
              <a:gd name="T77" fmla="*/ 154 h 210"/>
              <a:gd name="T78" fmla="*/ 128 w 138"/>
              <a:gd name="T79" fmla="*/ 168 h 210"/>
              <a:gd name="T80" fmla="*/ 134 w 138"/>
              <a:gd name="T81" fmla="*/ 180 h 210"/>
              <a:gd name="T82" fmla="*/ 90 w 138"/>
              <a:gd name="T83" fmla="*/ 192 h 210"/>
              <a:gd name="T84" fmla="*/ 72 w 138"/>
              <a:gd name="T85" fmla="*/ 194 h 210"/>
              <a:gd name="T86" fmla="*/ 66 w 138"/>
              <a:gd name="T87" fmla="*/ 196 h 210"/>
              <a:gd name="T88" fmla="*/ 62 w 138"/>
              <a:gd name="T89" fmla="*/ 200 h 210"/>
              <a:gd name="T90" fmla="*/ 60 w 138"/>
              <a:gd name="T91" fmla="*/ 206 h 210"/>
              <a:gd name="T92" fmla="*/ 38 w 138"/>
              <a:gd name="T93" fmla="*/ 204 h 210"/>
              <a:gd name="T94" fmla="*/ 38 w 138"/>
              <a:gd name="T95" fmla="*/ 194 h 210"/>
              <a:gd name="T96" fmla="*/ 40 w 138"/>
              <a:gd name="T97" fmla="*/ 190 h 210"/>
              <a:gd name="T98" fmla="*/ 44 w 138"/>
              <a:gd name="T99" fmla="*/ 182 h 210"/>
              <a:gd name="T100" fmla="*/ 44 w 138"/>
              <a:gd name="T101" fmla="*/ 178 h 210"/>
              <a:gd name="T102" fmla="*/ 40 w 138"/>
              <a:gd name="T103" fmla="*/ 172 h 210"/>
              <a:gd name="T104" fmla="*/ 34 w 138"/>
              <a:gd name="T105" fmla="*/ 168 h 210"/>
              <a:gd name="T106" fmla="*/ 10 w 138"/>
              <a:gd name="T107" fmla="*/ 1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0">
                <a:moveTo>
                  <a:pt x="0" y="158"/>
                </a:moveTo>
                <a:lnTo>
                  <a:pt x="0" y="158"/>
                </a:lnTo>
                <a:lnTo>
                  <a:pt x="4" y="156"/>
                </a:lnTo>
                <a:lnTo>
                  <a:pt x="12" y="150"/>
                </a:lnTo>
                <a:lnTo>
                  <a:pt x="20" y="142"/>
                </a:lnTo>
                <a:lnTo>
                  <a:pt x="24" y="140"/>
                </a:lnTo>
                <a:lnTo>
                  <a:pt x="26" y="136"/>
                </a:lnTo>
                <a:lnTo>
                  <a:pt x="28" y="136"/>
                </a:lnTo>
                <a:lnTo>
                  <a:pt x="30" y="134"/>
                </a:lnTo>
                <a:lnTo>
                  <a:pt x="32" y="130"/>
                </a:lnTo>
                <a:lnTo>
                  <a:pt x="34" y="128"/>
                </a:lnTo>
                <a:lnTo>
                  <a:pt x="36" y="126"/>
                </a:lnTo>
                <a:lnTo>
                  <a:pt x="38" y="122"/>
                </a:lnTo>
                <a:lnTo>
                  <a:pt x="42" y="120"/>
                </a:lnTo>
                <a:lnTo>
                  <a:pt x="44" y="116"/>
                </a:lnTo>
                <a:lnTo>
                  <a:pt x="48" y="114"/>
                </a:lnTo>
                <a:lnTo>
                  <a:pt x="48" y="112"/>
                </a:lnTo>
                <a:lnTo>
                  <a:pt x="50" y="112"/>
                </a:lnTo>
                <a:lnTo>
                  <a:pt x="56" y="108"/>
                </a:lnTo>
                <a:lnTo>
                  <a:pt x="60" y="106"/>
                </a:lnTo>
                <a:lnTo>
                  <a:pt x="62" y="104"/>
                </a:lnTo>
                <a:lnTo>
                  <a:pt x="64" y="102"/>
                </a:lnTo>
                <a:lnTo>
                  <a:pt x="64" y="102"/>
                </a:lnTo>
                <a:lnTo>
                  <a:pt x="66" y="100"/>
                </a:lnTo>
                <a:lnTo>
                  <a:pt x="68" y="98"/>
                </a:lnTo>
                <a:lnTo>
                  <a:pt x="68" y="94"/>
                </a:lnTo>
                <a:lnTo>
                  <a:pt x="70" y="90"/>
                </a:lnTo>
                <a:lnTo>
                  <a:pt x="72" y="86"/>
                </a:lnTo>
                <a:lnTo>
                  <a:pt x="74" y="84"/>
                </a:lnTo>
                <a:lnTo>
                  <a:pt x="74" y="80"/>
                </a:lnTo>
                <a:lnTo>
                  <a:pt x="76" y="72"/>
                </a:lnTo>
                <a:lnTo>
                  <a:pt x="76" y="68"/>
                </a:lnTo>
                <a:lnTo>
                  <a:pt x="78" y="64"/>
                </a:lnTo>
                <a:lnTo>
                  <a:pt x="78" y="60"/>
                </a:lnTo>
                <a:lnTo>
                  <a:pt x="80" y="58"/>
                </a:lnTo>
                <a:lnTo>
                  <a:pt x="80" y="56"/>
                </a:lnTo>
                <a:lnTo>
                  <a:pt x="82" y="54"/>
                </a:lnTo>
                <a:lnTo>
                  <a:pt x="82" y="52"/>
                </a:lnTo>
                <a:lnTo>
                  <a:pt x="84" y="52"/>
                </a:lnTo>
                <a:lnTo>
                  <a:pt x="84" y="50"/>
                </a:lnTo>
                <a:lnTo>
                  <a:pt x="86" y="50"/>
                </a:lnTo>
                <a:lnTo>
                  <a:pt x="88" y="48"/>
                </a:lnTo>
                <a:lnTo>
                  <a:pt x="90" y="46"/>
                </a:lnTo>
                <a:lnTo>
                  <a:pt x="92" y="46"/>
                </a:lnTo>
                <a:lnTo>
                  <a:pt x="92" y="44"/>
                </a:lnTo>
                <a:lnTo>
                  <a:pt x="92" y="44"/>
                </a:lnTo>
                <a:lnTo>
                  <a:pt x="94" y="42"/>
                </a:lnTo>
                <a:lnTo>
                  <a:pt x="94" y="40"/>
                </a:lnTo>
                <a:lnTo>
                  <a:pt x="94" y="38"/>
                </a:lnTo>
                <a:lnTo>
                  <a:pt x="94" y="36"/>
                </a:lnTo>
                <a:lnTo>
                  <a:pt x="94" y="30"/>
                </a:lnTo>
                <a:lnTo>
                  <a:pt x="94" y="26"/>
                </a:lnTo>
                <a:lnTo>
                  <a:pt x="94" y="22"/>
                </a:lnTo>
                <a:lnTo>
                  <a:pt x="94" y="20"/>
                </a:lnTo>
                <a:lnTo>
                  <a:pt x="94" y="10"/>
                </a:lnTo>
                <a:lnTo>
                  <a:pt x="92" y="0"/>
                </a:lnTo>
                <a:lnTo>
                  <a:pt x="92" y="0"/>
                </a:lnTo>
                <a:lnTo>
                  <a:pt x="94" y="0"/>
                </a:lnTo>
                <a:lnTo>
                  <a:pt x="96" y="0"/>
                </a:lnTo>
                <a:lnTo>
                  <a:pt x="98" y="0"/>
                </a:lnTo>
                <a:lnTo>
                  <a:pt x="98" y="0"/>
                </a:lnTo>
                <a:lnTo>
                  <a:pt x="98" y="0"/>
                </a:lnTo>
                <a:lnTo>
                  <a:pt x="98" y="0"/>
                </a:lnTo>
                <a:lnTo>
                  <a:pt x="98" y="2"/>
                </a:lnTo>
                <a:lnTo>
                  <a:pt x="100" y="4"/>
                </a:lnTo>
                <a:lnTo>
                  <a:pt x="100" y="4"/>
                </a:lnTo>
                <a:lnTo>
                  <a:pt x="100" y="8"/>
                </a:lnTo>
                <a:lnTo>
                  <a:pt x="100" y="8"/>
                </a:lnTo>
                <a:lnTo>
                  <a:pt x="100" y="10"/>
                </a:lnTo>
                <a:lnTo>
                  <a:pt x="102" y="12"/>
                </a:lnTo>
                <a:lnTo>
                  <a:pt x="102" y="14"/>
                </a:lnTo>
                <a:lnTo>
                  <a:pt x="104" y="18"/>
                </a:lnTo>
                <a:lnTo>
                  <a:pt x="108" y="24"/>
                </a:lnTo>
                <a:lnTo>
                  <a:pt x="110" y="28"/>
                </a:lnTo>
                <a:lnTo>
                  <a:pt x="112" y="30"/>
                </a:lnTo>
                <a:lnTo>
                  <a:pt x="112" y="32"/>
                </a:lnTo>
                <a:lnTo>
                  <a:pt x="112" y="34"/>
                </a:lnTo>
                <a:lnTo>
                  <a:pt x="112" y="36"/>
                </a:lnTo>
                <a:lnTo>
                  <a:pt x="112" y="36"/>
                </a:lnTo>
                <a:lnTo>
                  <a:pt x="112" y="38"/>
                </a:lnTo>
                <a:lnTo>
                  <a:pt x="112" y="38"/>
                </a:lnTo>
                <a:lnTo>
                  <a:pt x="112" y="40"/>
                </a:lnTo>
                <a:lnTo>
                  <a:pt x="112" y="40"/>
                </a:lnTo>
                <a:lnTo>
                  <a:pt x="110" y="40"/>
                </a:lnTo>
                <a:lnTo>
                  <a:pt x="108" y="42"/>
                </a:lnTo>
                <a:lnTo>
                  <a:pt x="108" y="42"/>
                </a:lnTo>
                <a:lnTo>
                  <a:pt x="106" y="42"/>
                </a:lnTo>
                <a:lnTo>
                  <a:pt x="106" y="42"/>
                </a:lnTo>
                <a:lnTo>
                  <a:pt x="106" y="42"/>
                </a:lnTo>
                <a:lnTo>
                  <a:pt x="106" y="42"/>
                </a:lnTo>
                <a:lnTo>
                  <a:pt x="106" y="44"/>
                </a:lnTo>
                <a:lnTo>
                  <a:pt x="106" y="44"/>
                </a:lnTo>
                <a:lnTo>
                  <a:pt x="106" y="44"/>
                </a:lnTo>
                <a:lnTo>
                  <a:pt x="108" y="44"/>
                </a:lnTo>
                <a:lnTo>
                  <a:pt x="108" y="46"/>
                </a:lnTo>
                <a:lnTo>
                  <a:pt x="108" y="46"/>
                </a:lnTo>
                <a:lnTo>
                  <a:pt x="110" y="46"/>
                </a:lnTo>
                <a:lnTo>
                  <a:pt x="110" y="48"/>
                </a:lnTo>
                <a:lnTo>
                  <a:pt x="110" y="50"/>
                </a:lnTo>
                <a:lnTo>
                  <a:pt x="110" y="52"/>
                </a:lnTo>
                <a:lnTo>
                  <a:pt x="112" y="54"/>
                </a:lnTo>
                <a:lnTo>
                  <a:pt x="112" y="54"/>
                </a:lnTo>
                <a:lnTo>
                  <a:pt x="112" y="56"/>
                </a:lnTo>
                <a:lnTo>
                  <a:pt x="112" y="56"/>
                </a:lnTo>
                <a:lnTo>
                  <a:pt x="114" y="58"/>
                </a:lnTo>
                <a:lnTo>
                  <a:pt x="116" y="60"/>
                </a:lnTo>
                <a:lnTo>
                  <a:pt x="116" y="60"/>
                </a:lnTo>
                <a:lnTo>
                  <a:pt x="116" y="62"/>
                </a:lnTo>
                <a:lnTo>
                  <a:pt x="116" y="62"/>
                </a:lnTo>
                <a:lnTo>
                  <a:pt x="116" y="64"/>
                </a:lnTo>
                <a:lnTo>
                  <a:pt x="116" y="66"/>
                </a:lnTo>
                <a:lnTo>
                  <a:pt x="116" y="68"/>
                </a:lnTo>
                <a:lnTo>
                  <a:pt x="116" y="68"/>
                </a:lnTo>
                <a:lnTo>
                  <a:pt x="116" y="70"/>
                </a:lnTo>
                <a:lnTo>
                  <a:pt x="114" y="70"/>
                </a:lnTo>
                <a:lnTo>
                  <a:pt x="114" y="70"/>
                </a:lnTo>
                <a:lnTo>
                  <a:pt x="112" y="72"/>
                </a:lnTo>
                <a:lnTo>
                  <a:pt x="110" y="72"/>
                </a:lnTo>
                <a:lnTo>
                  <a:pt x="110" y="74"/>
                </a:lnTo>
                <a:lnTo>
                  <a:pt x="108" y="74"/>
                </a:lnTo>
                <a:lnTo>
                  <a:pt x="108" y="74"/>
                </a:lnTo>
                <a:lnTo>
                  <a:pt x="108" y="76"/>
                </a:lnTo>
                <a:lnTo>
                  <a:pt x="108" y="76"/>
                </a:lnTo>
                <a:lnTo>
                  <a:pt x="108" y="78"/>
                </a:lnTo>
                <a:lnTo>
                  <a:pt x="110" y="80"/>
                </a:lnTo>
                <a:lnTo>
                  <a:pt x="110" y="82"/>
                </a:lnTo>
                <a:lnTo>
                  <a:pt x="110" y="84"/>
                </a:lnTo>
                <a:lnTo>
                  <a:pt x="112" y="86"/>
                </a:lnTo>
                <a:lnTo>
                  <a:pt x="114" y="86"/>
                </a:lnTo>
                <a:lnTo>
                  <a:pt x="114" y="88"/>
                </a:lnTo>
                <a:lnTo>
                  <a:pt x="118" y="92"/>
                </a:lnTo>
                <a:lnTo>
                  <a:pt x="120" y="94"/>
                </a:lnTo>
                <a:lnTo>
                  <a:pt x="120" y="96"/>
                </a:lnTo>
                <a:lnTo>
                  <a:pt x="122" y="98"/>
                </a:lnTo>
                <a:lnTo>
                  <a:pt x="122" y="100"/>
                </a:lnTo>
                <a:lnTo>
                  <a:pt x="126" y="104"/>
                </a:lnTo>
                <a:lnTo>
                  <a:pt x="128" y="112"/>
                </a:lnTo>
                <a:lnTo>
                  <a:pt x="126" y="116"/>
                </a:lnTo>
                <a:lnTo>
                  <a:pt x="122" y="118"/>
                </a:lnTo>
                <a:lnTo>
                  <a:pt x="122" y="120"/>
                </a:lnTo>
                <a:lnTo>
                  <a:pt x="122" y="120"/>
                </a:lnTo>
                <a:lnTo>
                  <a:pt x="120" y="124"/>
                </a:lnTo>
                <a:lnTo>
                  <a:pt x="118" y="128"/>
                </a:lnTo>
                <a:lnTo>
                  <a:pt x="116" y="130"/>
                </a:lnTo>
                <a:lnTo>
                  <a:pt x="116" y="132"/>
                </a:lnTo>
                <a:lnTo>
                  <a:pt x="116" y="136"/>
                </a:lnTo>
                <a:lnTo>
                  <a:pt x="114" y="138"/>
                </a:lnTo>
                <a:lnTo>
                  <a:pt x="114" y="138"/>
                </a:lnTo>
                <a:lnTo>
                  <a:pt x="114" y="140"/>
                </a:lnTo>
                <a:lnTo>
                  <a:pt x="116" y="140"/>
                </a:lnTo>
                <a:lnTo>
                  <a:pt x="116" y="142"/>
                </a:lnTo>
                <a:lnTo>
                  <a:pt x="116" y="144"/>
                </a:lnTo>
                <a:lnTo>
                  <a:pt x="118" y="146"/>
                </a:lnTo>
                <a:lnTo>
                  <a:pt x="120" y="148"/>
                </a:lnTo>
                <a:lnTo>
                  <a:pt x="124" y="152"/>
                </a:lnTo>
                <a:lnTo>
                  <a:pt x="124" y="154"/>
                </a:lnTo>
                <a:lnTo>
                  <a:pt x="126" y="156"/>
                </a:lnTo>
                <a:lnTo>
                  <a:pt x="126" y="158"/>
                </a:lnTo>
                <a:lnTo>
                  <a:pt x="128" y="162"/>
                </a:lnTo>
                <a:lnTo>
                  <a:pt x="128" y="168"/>
                </a:lnTo>
                <a:lnTo>
                  <a:pt x="130" y="172"/>
                </a:lnTo>
                <a:lnTo>
                  <a:pt x="132" y="176"/>
                </a:lnTo>
                <a:lnTo>
                  <a:pt x="132" y="178"/>
                </a:lnTo>
                <a:lnTo>
                  <a:pt x="134" y="180"/>
                </a:lnTo>
                <a:lnTo>
                  <a:pt x="136" y="182"/>
                </a:lnTo>
                <a:lnTo>
                  <a:pt x="138" y="186"/>
                </a:lnTo>
                <a:lnTo>
                  <a:pt x="92" y="192"/>
                </a:lnTo>
                <a:lnTo>
                  <a:pt x="90" y="192"/>
                </a:lnTo>
                <a:lnTo>
                  <a:pt x="82" y="192"/>
                </a:lnTo>
                <a:lnTo>
                  <a:pt x="78" y="192"/>
                </a:lnTo>
                <a:lnTo>
                  <a:pt x="74" y="192"/>
                </a:lnTo>
                <a:lnTo>
                  <a:pt x="72" y="194"/>
                </a:lnTo>
                <a:lnTo>
                  <a:pt x="70" y="194"/>
                </a:lnTo>
                <a:lnTo>
                  <a:pt x="70" y="194"/>
                </a:lnTo>
                <a:lnTo>
                  <a:pt x="68" y="194"/>
                </a:lnTo>
                <a:lnTo>
                  <a:pt x="66" y="196"/>
                </a:lnTo>
                <a:lnTo>
                  <a:pt x="64" y="196"/>
                </a:lnTo>
                <a:lnTo>
                  <a:pt x="64" y="198"/>
                </a:lnTo>
                <a:lnTo>
                  <a:pt x="62" y="198"/>
                </a:lnTo>
                <a:lnTo>
                  <a:pt x="62" y="200"/>
                </a:lnTo>
                <a:lnTo>
                  <a:pt x="60" y="200"/>
                </a:lnTo>
                <a:lnTo>
                  <a:pt x="60" y="202"/>
                </a:lnTo>
                <a:lnTo>
                  <a:pt x="60" y="202"/>
                </a:lnTo>
                <a:lnTo>
                  <a:pt x="60" y="206"/>
                </a:lnTo>
                <a:lnTo>
                  <a:pt x="60" y="208"/>
                </a:lnTo>
                <a:lnTo>
                  <a:pt x="40" y="210"/>
                </a:lnTo>
                <a:lnTo>
                  <a:pt x="40" y="208"/>
                </a:lnTo>
                <a:lnTo>
                  <a:pt x="38" y="204"/>
                </a:lnTo>
                <a:lnTo>
                  <a:pt x="38" y="202"/>
                </a:lnTo>
                <a:lnTo>
                  <a:pt x="38" y="198"/>
                </a:lnTo>
                <a:lnTo>
                  <a:pt x="38" y="196"/>
                </a:lnTo>
                <a:lnTo>
                  <a:pt x="38" y="194"/>
                </a:lnTo>
                <a:lnTo>
                  <a:pt x="38" y="194"/>
                </a:lnTo>
                <a:lnTo>
                  <a:pt x="38" y="192"/>
                </a:lnTo>
                <a:lnTo>
                  <a:pt x="40" y="190"/>
                </a:lnTo>
                <a:lnTo>
                  <a:pt x="40" y="190"/>
                </a:lnTo>
                <a:lnTo>
                  <a:pt x="42" y="188"/>
                </a:lnTo>
                <a:lnTo>
                  <a:pt x="44" y="186"/>
                </a:lnTo>
                <a:lnTo>
                  <a:pt x="44" y="184"/>
                </a:lnTo>
                <a:lnTo>
                  <a:pt x="44" y="182"/>
                </a:lnTo>
                <a:lnTo>
                  <a:pt x="44" y="182"/>
                </a:lnTo>
                <a:lnTo>
                  <a:pt x="46" y="180"/>
                </a:lnTo>
                <a:lnTo>
                  <a:pt x="46" y="180"/>
                </a:lnTo>
                <a:lnTo>
                  <a:pt x="44" y="178"/>
                </a:lnTo>
                <a:lnTo>
                  <a:pt x="44" y="178"/>
                </a:lnTo>
                <a:lnTo>
                  <a:pt x="44" y="176"/>
                </a:lnTo>
                <a:lnTo>
                  <a:pt x="42" y="174"/>
                </a:lnTo>
                <a:lnTo>
                  <a:pt x="40" y="172"/>
                </a:lnTo>
                <a:lnTo>
                  <a:pt x="38" y="172"/>
                </a:lnTo>
                <a:lnTo>
                  <a:pt x="36" y="170"/>
                </a:lnTo>
                <a:lnTo>
                  <a:pt x="36" y="170"/>
                </a:lnTo>
                <a:lnTo>
                  <a:pt x="34" y="168"/>
                </a:lnTo>
                <a:lnTo>
                  <a:pt x="32" y="168"/>
                </a:lnTo>
                <a:lnTo>
                  <a:pt x="24" y="166"/>
                </a:lnTo>
                <a:lnTo>
                  <a:pt x="18" y="164"/>
                </a:lnTo>
                <a:lnTo>
                  <a:pt x="10" y="162"/>
                </a:lnTo>
                <a:lnTo>
                  <a:pt x="0" y="15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1" name="Freeform 384"/>
          <p:cNvSpPr>
            <a:spLocks/>
          </p:cNvSpPr>
          <p:nvPr/>
        </p:nvSpPr>
        <p:spPr bwMode="auto">
          <a:xfrm>
            <a:off x="4754193" y="5158905"/>
            <a:ext cx="245955" cy="273668"/>
          </a:xfrm>
          <a:custGeom>
            <a:avLst/>
            <a:gdLst>
              <a:gd name="T0" fmla="*/ 60 w 142"/>
              <a:gd name="T1" fmla="*/ 2 h 158"/>
              <a:gd name="T2" fmla="*/ 92 w 142"/>
              <a:gd name="T3" fmla="*/ 14 h 158"/>
              <a:gd name="T4" fmla="*/ 96 w 142"/>
              <a:gd name="T5" fmla="*/ 28 h 158"/>
              <a:gd name="T6" fmla="*/ 96 w 142"/>
              <a:gd name="T7" fmla="*/ 36 h 158"/>
              <a:gd name="T8" fmla="*/ 100 w 142"/>
              <a:gd name="T9" fmla="*/ 40 h 158"/>
              <a:gd name="T10" fmla="*/ 104 w 142"/>
              <a:gd name="T11" fmla="*/ 42 h 158"/>
              <a:gd name="T12" fmla="*/ 106 w 142"/>
              <a:gd name="T13" fmla="*/ 48 h 158"/>
              <a:gd name="T14" fmla="*/ 106 w 142"/>
              <a:gd name="T15" fmla="*/ 54 h 158"/>
              <a:gd name="T16" fmla="*/ 110 w 142"/>
              <a:gd name="T17" fmla="*/ 54 h 158"/>
              <a:gd name="T18" fmla="*/ 114 w 142"/>
              <a:gd name="T19" fmla="*/ 54 h 158"/>
              <a:gd name="T20" fmla="*/ 116 w 142"/>
              <a:gd name="T21" fmla="*/ 54 h 158"/>
              <a:gd name="T22" fmla="*/ 118 w 142"/>
              <a:gd name="T23" fmla="*/ 60 h 158"/>
              <a:gd name="T24" fmla="*/ 120 w 142"/>
              <a:gd name="T25" fmla="*/ 68 h 158"/>
              <a:gd name="T26" fmla="*/ 122 w 142"/>
              <a:gd name="T27" fmla="*/ 70 h 158"/>
              <a:gd name="T28" fmla="*/ 128 w 142"/>
              <a:gd name="T29" fmla="*/ 72 h 158"/>
              <a:gd name="T30" fmla="*/ 142 w 142"/>
              <a:gd name="T31" fmla="*/ 78 h 158"/>
              <a:gd name="T32" fmla="*/ 138 w 142"/>
              <a:gd name="T33" fmla="*/ 86 h 158"/>
              <a:gd name="T34" fmla="*/ 130 w 142"/>
              <a:gd name="T35" fmla="*/ 92 h 158"/>
              <a:gd name="T36" fmla="*/ 122 w 142"/>
              <a:gd name="T37" fmla="*/ 100 h 158"/>
              <a:gd name="T38" fmla="*/ 118 w 142"/>
              <a:gd name="T39" fmla="*/ 104 h 158"/>
              <a:gd name="T40" fmla="*/ 110 w 142"/>
              <a:gd name="T41" fmla="*/ 106 h 158"/>
              <a:gd name="T42" fmla="*/ 108 w 142"/>
              <a:gd name="T43" fmla="*/ 110 h 158"/>
              <a:gd name="T44" fmla="*/ 106 w 142"/>
              <a:gd name="T45" fmla="*/ 120 h 158"/>
              <a:gd name="T46" fmla="*/ 106 w 142"/>
              <a:gd name="T47" fmla="*/ 122 h 158"/>
              <a:gd name="T48" fmla="*/ 100 w 142"/>
              <a:gd name="T49" fmla="*/ 124 h 158"/>
              <a:gd name="T50" fmla="*/ 96 w 142"/>
              <a:gd name="T51" fmla="*/ 124 h 158"/>
              <a:gd name="T52" fmla="*/ 92 w 142"/>
              <a:gd name="T53" fmla="*/ 132 h 158"/>
              <a:gd name="T54" fmla="*/ 86 w 142"/>
              <a:gd name="T55" fmla="*/ 138 h 158"/>
              <a:gd name="T56" fmla="*/ 82 w 142"/>
              <a:gd name="T57" fmla="*/ 142 h 158"/>
              <a:gd name="T58" fmla="*/ 74 w 142"/>
              <a:gd name="T59" fmla="*/ 144 h 158"/>
              <a:gd name="T60" fmla="*/ 68 w 142"/>
              <a:gd name="T61" fmla="*/ 142 h 158"/>
              <a:gd name="T62" fmla="*/ 60 w 142"/>
              <a:gd name="T63" fmla="*/ 138 h 158"/>
              <a:gd name="T64" fmla="*/ 54 w 142"/>
              <a:gd name="T65" fmla="*/ 136 h 158"/>
              <a:gd name="T66" fmla="*/ 50 w 142"/>
              <a:gd name="T67" fmla="*/ 138 h 158"/>
              <a:gd name="T68" fmla="*/ 46 w 142"/>
              <a:gd name="T69" fmla="*/ 142 h 158"/>
              <a:gd name="T70" fmla="*/ 42 w 142"/>
              <a:gd name="T71" fmla="*/ 150 h 158"/>
              <a:gd name="T72" fmla="*/ 40 w 142"/>
              <a:gd name="T73" fmla="*/ 154 h 158"/>
              <a:gd name="T74" fmla="*/ 34 w 142"/>
              <a:gd name="T75" fmla="*/ 158 h 158"/>
              <a:gd name="T76" fmla="*/ 26 w 142"/>
              <a:gd name="T77" fmla="*/ 158 h 158"/>
              <a:gd name="T78" fmla="*/ 14 w 142"/>
              <a:gd name="T79" fmla="*/ 156 h 158"/>
              <a:gd name="T80" fmla="*/ 12 w 142"/>
              <a:gd name="T81" fmla="*/ 152 h 158"/>
              <a:gd name="T82" fmla="*/ 10 w 142"/>
              <a:gd name="T83" fmla="*/ 142 h 158"/>
              <a:gd name="T84" fmla="*/ 8 w 142"/>
              <a:gd name="T85" fmla="*/ 138 h 158"/>
              <a:gd name="T86" fmla="*/ 2 w 142"/>
              <a:gd name="T87" fmla="*/ 118 h 158"/>
              <a:gd name="T88" fmla="*/ 0 w 142"/>
              <a:gd name="T89" fmla="*/ 98 h 158"/>
              <a:gd name="T90" fmla="*/ 2 w 142"/>
              <a:gd name="T91" fmla="*/ 84 h 158"/>
              <a:gd name="T92" fmla="*/ 4 w 142"/>
              <a:gd name="T93" fmla="*/ 80 h 158"/>
              <a:gd name="T94" fmla="*/ 8 w 142"/>
              <a:gd name="T95" fmla="*/ 78 h 158"/>
              <a:gd name="T96" fmla="*/ 14 w 142"/>
              <a:gd name="T97" fmla="*/ 74 h 158"/>
              <a:gd name="T98" fmla="*/ 18 w 142"/>
              <a:gd name="T99" fmla="*/ 72 h 158"/>
              <a:gd name="T100" fmla="*/ 20 w 142"/>
              <a:gd name="T101" fmla="*/ 64 h 158"/>
              <a:gd name="T102" fmla="*/ 20 w 142"/>
              <a:gd name="T103" fmla="*/ 46 h 158"/>
              <a:gd name="T104" fmla="*/ 18 w 142"/>
              <a:gd name="T105" fmla="*/ 26 h 158"/>
              <a:gd name="T106" fmla="*/ 20 w 142"/>
              <a:gd name="T107" fmla="*/ 16 h 158"/>
              <a:gd name="T108" fmla="*/ 42 w 14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 h="158">
                <a:moveTo>
                  <a:pt x="50" y="2"/>
                </a:moveTo>
                <a:lnTo>
                  <a:pt x="50" y="2"/>
                </a:lnTo>
                <a:lnTo>
                  <a:pt x="54" y="2"/>
                </a:lnTo>
                <a:lnTo>
                  <a:pt x="60" y="2"/>
                </a:lnTo>
                <a:lnTo>
                  <a:pt x="74" y="4"/>
                </a:lnTo>
                <a:lnTo>
                  <a:pt x="84" y="4"/>
                </a:lnTo>
                <a:lnTo>
                  <a:pt x="90" y="4"/>
                </a:lnTo>
                <a:lnTo>
                  <a:pt x="92" y="14"/>
                </a:lnTo>
                <a:lnTo>
                  <a:pt x="94" y="20"/>
                </a:lnTo>
                <a:lnTo>
                  <a:pt x="94" y="26"/>
                </a:lnTo>
                <a:lnTo>
                  <a:pt x="94" y="28"/>
                </a:lnTo>
                <a:lnTo>
                  <a:pt x="96" y="28"/>
                </a:lnTo>
                <a:lnTo>
                  <a:pt x="96" y="32"/>
                </a:lnTo>
                <a:lnTo>
                  <a:pt x="96" y="34"/>
                </a:lnTo>
                <a:lnTo>
                  <a:pt x="96" y="36"/>
                </a:lnTo>
                <a:lnTo>
                  <a:pt x="96" y="36"/>
                </a:lnTo>
                <a:lnTo>
                  <a:pt x="96" y="38"/>
                </a:lnTo>
                <a:lnTo>
                  <a:pt x="96" y="38"/>
                </a:lnTo>
                <a:lnTo>
                  <a:pt x="98" y="40"/>
                </a:lnTo>
                <a:lnTo>
                  <a:pt x="100" y="40"/>
                </a:lnTo>
                <a:lnTo>
                  <a:pt x="102" y="40"/>
                </a:lnTo>
                <a:lnTo>
                  <a:pt x="104" y="40"/>
                </a:lnTo>
                <a:lnTo>
                  <a:pt x="104" y="42"/>
                </a:lnTo>
                <a:lnTo>
                  <a:pt x="104" y="42"/>
                </a:lnTo>
                <a:lnTo>
                  <a:pt x="104" y="42"/>
                </a:lnTo>
                <a:lnTo>
                  <a:pt x="106" y="44"/>
                </a:lnTo>
                <a:lnTo>
                  <a:pt x="106" y="46"/>
                </a:lnTo>
                <a:lnTo>
                  <a:pt x="106" y="48"/>
                </a:lnTo>
                <a:lnTo>
                  <a:pt x="106" y="50"/>
                </a:lnTo>
                <a:lnTo>
                  <a:pt x="106" y="52"/>
                </a:lnTo>
                <a:lnTo>
                  <a:pt x="106" y="52"/>
                </a:lnTo>
                <a:lnTo>
                  <a:pt x="106" y="54"/>
                </a:lnTo>
                <a:lnTo>
                  <a:pt x="108" y="54"/>
                </a:lnTo>
                <a:lnTo>
                  <a:pt x="108" y="54"/>
                </a:lnTo>
                <a:lnTo>
                  <a:pt x="108" y="54"/>
                </a:lnTo>
                <a:lnTo>
                  <a:pt x="110" y="54"/>
                </a:lnTo>
                <a:lnTo>
                  <a:pt x="110" y="54"/>
                </a:lnTo>
                <a:lnTo>
                  <a:pt x="112" y="54"/>
                </a:lnTo>
                <a:lnTo>
                  <a:pt x="114" y="54"/>
                </a:lnTo>
                <a:lnTo>
                  <a:pt x="114" y="54"/>
                </a:lnTo>
                <a:lnTo>
                  <a:pt x="116" y="54"/>
                </a:lnTo>
                <a:lnTo>
                  <a:pt x="116" y="54"/>
                </a:lnTo>
                <a:lnTo>
                  <a:pt x="116" y="54"/>
                </a:lnTo>
                <a:lnTo>
                  <a:pt x="116" y="54"/>
                </a:lnTo>
                <a:lnTo>
                  <a:pt x="118" y="56"/>
                </a:lnTo>
                <a:lnTo>
                  <a:pt x="118" y="56"/>
                </a:lnTo>
                <a:lnTo>
                  <a:pt x="118" y="58"/>
                </a:lnTo>
                <a:lnTo>
                  <a:pt x="118" y="60"/>
                </a:lnTo>
                <a:lnTo>
                  <a:pt x="118" y="62"/>
                </a:lnTo>
                <a:lnTo>
                  <a:pt x="118" y="64"/>
                </a:lnTo>
                <a:lnTo>
                  <a:pt x="120" y="66"/>
                </a:lnTo>
                <a:lnTo>
                  <a:pt x="120" y="68"/>
                </a:lnTo>
                <a:lnTo>
                  <a:pt x="120" y="68"/>
                </a:lnTo>
                <a:lnTo>
                  <a:pt x="120" y="70"/>
                </a:lnTo>
                <a:lnTo>
                  <a:pt x="120" y="70"/>
                </a:lnTo>
                <a:lnTo>
                  <a:pt x="122" y="70"/>
                </a:lnTo>
                <a:lnTo>
                  <a:pt x="122" y="70"/>
                </a:lnTo>
                <a:lnTo>
                  <a:pt x="124" y="70"/>
                </a:lnTo>
                <a:lnTo>
                  <a:pt x="126" y="70"/>
                </a:lnTo>
                <a:lnTo>
                  <a:pt x="128" y="72"/>
                </a:lnTo>
                <a:lnTo>
                  <a:pt x="128" y="72"/>
                </a:lnTo>
                <a:lnTo>
                  <a:pt x="130" y="72"/>
                </a:lnTo>
                <a:lnTo>
                  <a:pt x="136" y="74"/>
                </a:lnTo>
                <a:lnTo>
                  <a:pt x="142" y="78"/>
                </a:lnTo>
                <a:lnTo>
                  <a:pt x="140" y="82"/>
                </a:lnTo>
                <a:lnTo>
                  <a:pt x="138" y="84"/>
                </a:lnTo>
                <a:lnTo>
                  <a:pt x="138" y="86"/>
                </a:lnTo>
                <a:lnTo>
                  <a:pt x="138" y="86"/>
                </a:lnTo>
                <a:lnTo>
                  <a:pt x="136" y="88"/>
                </a:lnTo>
                <a:lnTo>
                  <a:pt x="136" y="88"/>
                </a:lnTo>
                <a:lnTo>
                  <a:pt x="134" y="90"/>
                </a:lnTo>
                <a:lnTo>
                  <a:pt x="130" y="92"/>
                </a:lnTo>
                <a:lnTo>
                  <a:pt x="128" y="94"/>
                </a:lnTo>
                <a:lnTo>
                  <a:pt x="128" y="96"/>
                </a:lnTo>
                <a:lnTo>
                  <a:pt x="124" y="98"/>
                </a:lnTo>
                <a:lnTo>
                  <a:pt x="122" y="100"/>
                </a:lnTo>
                <a:lnTo>
                  <a:pt x="122" y="102"/>
                </a:lnTo>
                <a:lnTo>
                  <a:pt x="120" y="102"/>
                </a:lnTo>
                <a:lnTo>
                  <a:pt x="120" y="102"/>
                </a:lnTo>
                <a:lnTo>
                  <a:pt x="118" y="104"/>
                </a:lnTo>
                <a:lnTo>
                  <a:pt x="114" y="104"/>
                </a:lnTo>
                <a:lnTo>
                  <a:pt x="114" y="106"/>
                </a:lnTo>
                <a:lnTo>
                  <a:pt x="112" y="106"/>
                </a:lnTo>
                <a:lnTo>
                  <a:pt x="110" y="106"/>
                </a:lnTo>
                <a:lnTo>
                  <a:pt x="110" y="108"/>
                </a:lnTo>
                <a:lnTo>
                  <a:pt x="108" y="108"/>
                </a:lnTo>
                <a:lnTo>
                  <a:pt x="108" y="110"/>
                </a:lnTo>
                <a:lnTo>
                  <a:pt x="108" y="110"/>
                </a:lnTo>
                <a:lnTo>
                  <a:pt x="108" y="112"/>
                </a:lnTo>
                <a:lnTo>
                  <a:pt x="108" y="116"/>
                </a:lnTo>
                <a:lnTo>
                  <a:pt x="108" y="118"/>
                </a:lnTo>
                <a:lnTo>
                  <a:pt x="106" y="120"/>
                </a:lnTo>
                <a:lnTo>
                  <a:pt x="106" y="120"/>
                </a:lnTo>
                <a:lnTo>
                  <a:pt x="106" y="122"/>
                </a:lnTo>
                <a:lnTo>
                  <a:pt x="106" y="122"/>
                </a:lnTo>
                <a:lnTo>
                  <a:pt x="106" y="122"/>
                </a:lnTo>
                <a:lnTo>
                  <a:pt x="104" y="122"/>
                </a:lnTo>
                <a:lnTo>
                  <a:pt x="104" y="122"/>
                </a:lnTo>
                <a:lnTo>
                  <a:pt x="102" y="122"/>
                </a:lnTo>
                <a:lnTo>
                  <a:pt x="100" y="124"/>
                </a:lnTo>
                <a:lnTo>
                  <a:pt x="98" y="124"/>
                </a:lnTo>
                <a:lnTo>
                  <a:pt x="96" y="124"/>
                </a:lnTo>
                <a:lnTo>
                  <a:pt x="96" y="124"/>
                </a:lnTo>
                <a:lnTo>
                  <a:pt x="96" y="124"/>
                </a:lnTo>
                <a:lnTo>
                  <a:pt x="94" y="126"/>
                </a:lnTo>
                <a:lnTo>
                  <a:pt x="94" y="128"/>
                </a:lnTo>
                <a:lnTo>
                  <a:pt x="92" y="128"/>
                </a:lnTo>
                <a:lnTo>
                  <a:pt x="92" y="132"/>
                </a:lnTo>
                <a:lnTo>
                  <a:pt x="90" y="132"/>
                </a:lnTo>
                <a:lnTo>
                  <a:pt x="90" y="134"/>
                </a:lnTo>
                <a:lnTo>
                  <a:pt x="88" y="136"/>
                </a:lnTo>
                <a:lnTo>
                  <a:pt x="86" y="138"/>
                </a:lnTo>
                <a:lnTo>
                  <a:pt x="84" y="140"/>
                </a:lnTo>
                <a:lnTo>
                  <a:pt x="84" y="140"/>
                </a:lnTo>
                <a:lnTo>
                  <a:pt x="82" y="142"/>
                </a:lnTo>
                <a:lnTo>
                  <a:pt x="82" y="142"/>
                </a:lnTo>
                <a:lnTo>
                  <a:pt x="80" y="142"/>
                </a:lnTo>
                <a:lnTo>
                  <a:pt x="78" y="144"/>
                </a:lnTo>
                <a:lnTo>
                  <a:pt x="76" y="144"/>
                </a:lnTo>
                <a:lnTo>
                  <a:pt x="74" y="144"/>
                </a:lnTo>
                <a:lnTo>
                  <a:pt x="72" y="144"/>
                </a:lnTo>
                <a:lnTo>
                  <a:pt x="70" y="142"/>
                </a:lnTo>
                <a:lnTo>
                  <a:pt x="68" y="142"/>
                </a:lnTo>
                <a:lnTo>
                  <a:pt x="68" y="142"/>
                </a:lnTo>
                <a:lnTo>
                  <a:pt x="66" y="142"/>
                </a:lnTo>
                <a:lnTo>
                  <a:pt x="66" y="142"/>
                </a:lnTo>
                <a:lnTo>
                  <a:pt x="62" y="140"/>
                </a:lnTo>
                <a:lnTo>
                  <a:pt x="60" y="138"/>
                </a:lnTo>
                <a:lnTo>
                  <a:pt x="60" y="138"/>
                </a:lnTo>
                <a:lnTo>
                  <a:pt x="58" y="136"/>
                </a:lnTo>
                <a:lnTo>
                  <a:pt x="56" y="136"/>
                </a:lnTo>
                <a:lnTo>
                  <a:pt x="54" y="136"/>
                </a:lnTo>
                <a:lnTo>
                  <a:pt x="52" y="136"/>
                </a:lnTo>
                <a:lnTo>
                  <a:pt x="50" y="136"/>
                </a:lnTo>
                <a:lnTo>
                  <a:pt x="50" y="136"/>
                </a:lnTo>
                <a:lnTo>
                  <a:pt x="50" y="138"/>
                </a:lnTo>
                <a:lnTo>
                  <a:pt x="48" y="138"/>
                </a:lnTo>
                <a:lnTo>
                  <a:pt x="48" y="138"/>
                </a:lnTo>
                <a:lnTo>
                  <a:pt x="46" y="140"/>
                </a:lnTo>
                <a:lnTo>
                  <a:pt x="46" y="142"/>
                </a:lnTo>
                <a:lnTo>
                  <a:pt x="44" y="144"/>
                </a:lnTo>
                <a:lnTo>
                  <a:pt x="44" y="146"/>
                </a:lnTo>
                <a:lnTo>
                  <a:pt x="44" y="146"/>
                </a:lnTo>
                <a:lnTo>
                  <a:pt x="42" y="150"/>
                </a:lnTo>
                <a:lnTo>
                  <a:pt x="42" y="152"/>
                </a:lnTo>
                <a:lnTo>
                  <a:pt x="42" y="152"/>
                </a:lnTo>
                <a:lnTo>
                  <a:pt x="40" y="154"/>
                </a:lnTo>
                <a:lnTo>
                  <a:pt x="40" y="154"/>
                </a:lnTo>
                <a:lnTo>
                  <a:pt x="40" y="156"/>
                </a:lnTo>
                <a:lnTo>
                  <a:pt x="38" y="156"/>
                </a:lnTo>
                <a:lnTo>
                  <a:pt x="34" y="158"/>
                </a:lnTo>
                <a:lnTo>
                  <a:pt x="34" y="158"/>
                </a:lnTo>
                <a:lnTo>
                  <a:pt x="32" y="158"/>
                </a:lnTo>
                <a:lnTo>
                  <a:pt x="30" y="158"/>
                </a:lnTo>
                <a:lnTo>
                  <a:pt x="28" y="158"/>
                </a:lnTo>
                <a:lnTo>
                  <a:pt x="26" y="158"/>
                </a:lnTo>
                <a:lnTo>
                  <a:pt x="22" y="158"/>
                </a:lnTo>
                <a:lnTo>
                  <a:pt x="20" y="158"/>
                </a:lnTo>
                <a:lnTo>
                  <a:pt x="18" y="156"/>
                </a:lnTo>
                <a:lnTo>
                  <a:pt x="14" y="156"/>
                </a:lnTo>
                <a:lnTo>
                  <a:pt x="14" y="154"/>
                </a:lnTo>
                <a:lnTo>
                  <a:pt x="14" y="154"/>
                </a:lnTo>
                <a:lnTo>
                  <a:pt x="12" y="154"/>
                </a:lnTo>
                <a:lnTo>
                  <a:pt x="12" y="152"/>
                </a:lnTo>
                <a:lnTo>
                  <a:pt x="12" y="152"/>
                </a:lnTo>
                <a:lnTo>
                  <a:pt x="12" y="150"/>
                </a:lnTo>
                <a:lnTo>
                  <a:pt x="12" y="146"/>
                </a:lnTo>
                <a:lnTo>
                  <a:pt x="10" y="142"/>
                </a:lnTo>
                <a:lnTo>
                  <a:pt x="10" y="140"/>
                </a:lnTo>
                <a:lnTo>
                  <a:pt x="10" y="140"/>
                </a:lnTo>
                <a:lnTo>
                  <a:pt x="8" y="138"/>
                </a:lnTo>
                <a:lnTo>
                  <a:pt x="8" y="138"/>
                </a:lnTo>
                <a:lnTo>
                  <a:pt x="6" y="136"/>
                </a:lnTo>
                <a:lnTo>
                  <a:pt x="4" y="132"/>
                </a:lnTo>
                <a:lnTo>
                  <a:pt x="2" y="126"/>
                </a:lnTo>
                <a:lnTo>
                  <a:pt x="2" y="118"/>
                </a:lnTo>
                <a:lnTo>
                  <a:pt x="0" y="110"/>
                </a:lnTo>
                <a:lnTo>
                  <a:pt x="0" y="106"/>
                </a:lnTo>
                <a:lnTo>
                  <a:pt x="0" y="102"/>
                </a:lnTo>
                <a:lnTo>
                  <a:pt x="0" y="98"/>
                </a:lnTo>
                <a:lnTo>
                  <a:pt x="0" y="94"/>
                </a:lnTo>
                <a:lnTo>
                  <a:pt x="0" y="90"/>
                </a:lnTo>
                <a:lnTo>
                  <a:pt x="0" y="86"/>
                </a:lnTo>
                <a:lnTo>
                  <a:pt x="2" y="84"/>
                </a:lnTo>
                <a:lnTo>
                  <a:pt x="2" y="82"/>
                </a:lnTo>
                <a:lnTo>
                  <a:pt x="2" y="82"/>
                </a:lnTo>
                <a:lnTo>
                  <a:pt x="2" y="80"/>
                </a:lnTo>
                <a:lnTo>
                  <a:pt x="4" y="80"/>
                </a:lnTo>
                <a:lnTo>
                  <a:pt x="4" y="80"/>
                </a:lnTo>
                <a:lnTo>
                  <a:pt x="6" y="78"/>
                </a:lnTo>
                <a:lnTo>
                  <a:pt x="6" y="78"/>
                </a:lnTo>
                <a:lnTo>
                  <a:pt x="8" y="78"/>
                </a:lnTo>
                <a:lnTo>
                  <a:pt x="10" y="78"/>
                </a:lnTo>
                <a:lnTo>
                  <a:pt x="10" y="78"/>
                </a:lnTo>
                <a:lnTo>
                  <a:pt x="12" y="76"/>
                </a:lnTo>
                <a:lnTo>
                  <a:pt x="14" y="74"/>
                </a:lnTo>
                <a:lnTo>
                  <a:pt x="16" y="74"/>
                </a:lnTo>
                <a:lnTo>
                  <a:pt x="16" y="74"/>
                </a:lnTo>
                <a:lnTo>
                  <a:pt x="18" y="72"/>
                </a:lnTo>
                <a:lnTo>
                  <a:pt x="18" y="72"/>
                </a:lnTo>
                <a:lnTo>
                  <a:pt x="18" y="70"/>
                </a:lnTo>
                <a:lnTo>
                  <a:pt x="20" y="70"/>
                </a:lnTo>
                <a:lnTo>
                  <a:pt x="20" y="68"/>
                </a:lnTo>
                <a:lnTo>
                  <a:pt x="20" y="64"/>
                </a:lnTo>
                <a:lnTo>
                  <a:pt x="20" y="62"/>
                </a:lnTo>
                <a:lnTo>
                  <a:pt x="20" y="58"/>
                </a:lnTo>
                <a:lnTo>
                  <a:pt x="20" y="54"/>
                </a:lnTo>
                <a:lnTo>
                  <a:pt x="20" y="46"/>
                </a:lnTo>
                <a:lnTo>
                  <a:pt x="18" y="40"/>
                </a:lnTo>
                <a:lnTo>
                  <a:pt x="18" y="32"/>
                </a:lnTo>
                <a:lnTo>
                  <a:pt x="18" y="28"/>
                </a:lnTo>
                <a:lnTo>
                  <a:pt x="18" y="26"/>
                </a:lnTo>
                <a:lnTo>
                  <a:pt x="18" y="22"/>
                </a:lnTo>
                <a:lnTo>
                  <a:pt x="18" y="20"/>
                </a:lnTo>
                <a:lnTo>
                  <a:pt x="20" y="18"/>
                </a:lnTo>
                <a:lnTo>
                  <a:pt x="20" y="16"/>
                </a:lnTo>
                <a:lnTo>
                  <a:pt x="22" y="12"/>
                </a:lnTo>
                <a:lnTo>
                  <a:pt x="26" y="8"/>
                </a:lnTo>
                <a:lnTo>
                  <a:pt x="26" y="6"/>
                </a:lnTo>
                <a:lnTo>
                  <a:pt x="42" y="0"/>
                </a:lnTo>
                <a:lnTo>
                  <a:pt x="46" y="0"/>
                </a:lnTo>
                <a:lnTo>
                  <a:pt x="48" y="2"/>
                </a:lnTo>
                <a:lnTo>
                  <a:pt x="5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2" name="Freeform 385"/>
          <p:cNvSpPr>
            <a:spLocks/>
          </p:cNvSpPr>
          <p:nvPr/>
        </p:nvSpPr>
        <p:spPr bwMode="auto">
          <a:xfrm>
            <a:off x="4754193" y="5158905"/>
            <a:ext cx="245955" cy="273668"/>
          </a:xfrm>
          <a:custGeom>
            <a:avLst/>
            <a:gdLst>
              <a:gd name="T0" fmla="*/ 60 w 142"/>
              <a:gd name="T1" fmla="*/ 2 h 158"/>
              <a:gd name="T2" fmla="*/ 92 w 142"/>
              <a:gd name="T3" fmla="*/ 14 h 158"/>
              <a:gd name="T4" fmla="*/ 96 w 142"/>
              <a:gd name="T5" fmla="*/ 28 h 158"/>
              <a:gd name="T6" fmla="*/ 96 w 142"/>
              <a:gd name="T7" fmla="*/ 36 h 158"/>
              <a:gd name="T8" fmla="*/ 100 w 142"/>
              <a:gd name="T9" fmla="*/ 40 h 158"/>
              <a:gd name="T10" fmla="*/ 104 w 142"/>
              <a:gd name="T11" fmla="*/ 42 h 158"/>
              <a:gd name="T12" fmla="*/ 106 w 142"/>
              <a:gd name="T13" fmla="*/ 48 h 158"/>
              <a:gd name="T14" fmla="*/ 106 w 142"/>
              <a:gd name="T15" fmla="*/ 54 h 158"/>
              <a:gd name="T16" fmla="*/ 110 w 142"/>
              <a:gd name="T17" fmla="*/ 54 h 158"/>
              <a:gd name="T18" fmla="*/ 114 w 142"/>
              <a:gd name="T19" fmla="*/ 54 h 158"/>
              <a:gd name="T20" fmla="*/ 116 w 142"/>
              <a:gd name="T21" fmla="*/ 54 h 158"/>
              <a:gd name="T22" fmla="*/ 118 w 142"/>
              <a:gd name="T23" fmla="*/ 60 h 158"/>
              <a:gd name="T24" fmla="*/ 120 w 142"/>
              <a:gd name="T25" fmla="*/ 68 h 158"/>
              <a:gd name="T26" fmla="*/ 122 w 142"/>
              <a:gd name="T27" fmla="*/ 70 h 158"/>
              <a:gd name="T28" fmla="*/ 128 w 142"/>
              <a:gd name="T29" fmla="*/ 72 h 158"/>
              <a:gd name="T30" fmla="*/ 142 w 142"/>
              <a:gd name="T31" fmla="*/ 78 h 158"/>
              <a:gd name="T32" fmla="*/ 138 w 142"/>
              <a:gd name="T33" fmla="*/ 86 h 158"/>
              <a:gd name="T34" fmla="*/ 130 w 142"/>
              <a:gd name="T35" fmla="*/ 92 h 158"/>
              <a:gd name="T36" fmla="*/ 122 w 142"/>
              <a:gd name="T37" fmla="*/ 100 h 158"/>
              <a:gd name="T38" fmla="*/ 118 w 142"/>
              <a:gd name="T39" fmla="*/ 104 h 158"/>
              <a:gd name="T40" fmla="*/ 110 w 142"/>
              <a:gd name="T41" fmla="*/ 106 h 158"/>
              <a:gd name="T42" fmla="*/ 108 w 142"/>
              <a:gd name="T43" fmla="*/ 110 h 158"/>
              <a:gd name="T44" fmla="*/ 106 w 142"/>
              <a:gd name="T45" fmla="*/ 120 h 158"/>
              <a:gd name="T46" fmla="*/ 106 w 142"/>
              <a:gd name="T47" fmla="*/ 122 h 158"/>
              <a:gd name="T48" fmla="*/ 100 w 142"/>
              <a:gd name="T49" fmla="*/ 124 h 158"/>
              <a:gd name="T50" fmla="*/ 96 w 142"/>
              <a:gd name="T51" fmla="*/ 124 h 158"/>
              <a:gd name="T52" fmla="*/ 92 w 142"/>
              <a:gd name="T53" fmla="*/ 132 h 158"/>
              <a:gd name="T54" fmla="*/ 86 w 142"/>
              <a:gd name="T55" fmla="*/ 138 h 158"/>
              <a:gd name="T56" fmla="*/ 82 w 142"/>
              <a:gd name="T57" fmla="*/ 142 h 158"/>
              <a:gd name="T58" fmla="*/ 74 w 142"/>
              <a:gd name="T59" fmla="*/ 144 h 158"/>
              <a:gd name="T60" fmla="*/ 68 w 142"/>
              <a:gd name="T61" fmla="*/ 142 h 158"/>
              <a:gd name="T62" fmla="*/ 60 w 142"/>
              <a:gd name="T63" fmla="*/ 138 h 158"/>
              <a:gd name="T64" fmla="*/ 54 w 142"/>
              <a:gd name="T65" fmla="*/ 136 h 158"/>
              <a:gd name="T66" fmla="*/ 50 w 142"/>
              <a:gd name="T67" fmla="*/ 138 h 158"/>
              <a:gd name="T68" fmla="*/ 46 w 142"/>
              <a:gd name="T69" fmla="*/ 142 h 158"/>
              <a:gd name="T70" fmla="*/ 42 w 142"/>
              <a:gd name="T71" fmla="*/ 150 h 158"/>
              <a:gd name="T72" fmla="*/ 40 w 142"/>
              <a:gd name="T73" fmla="*/ 154 h 158"/>
              <a:gd name="T74" fmla="*/ 34 w 142"/>
              <a:gd name="T75" fmla="*/ 158 h 158"/>
              <a:gd name="T76" fmla="*/ 26 w 142"/>
              <a:gd name="T77" fmla="*/ 158 h 158"/>
              <a:gd name="T78" fmla="*/ 14 w 142"/>
              <a:gd name="T79" fmla="*/ 156 h 158"/>
              <a:gd name="T80" fmla="*/ 12 w 142"/>
              <a:gd name="T81" fmla="*/ 152 h 158"/>
              <a:gd name="T82" fmla="*/ 10 w 142"/>
              <a:gd name="T83" fmla="*/ 142 h 158"/>
              <a:gd name="T84" fmla="*/ 8 w 142"/>
              <a:gd name="T85" fmla="*/ 138 h 158"/>
              <a:gd name="T86" fmla="*/ 2 w 142"/>
              <a:gd name="T87" fmla="*/ 118 h 158"/>
              <a:gd name="T88" fmla="*/ 0 w 142"/>
              <a:gd name="T89" fmla="*/ 98 h 158"/>
              <a:gd name="T90" fmla="*/ 2 w 142"/>
              <a:gd name="T91" fmla="*/ 84 h 158"/>
              <a:gd name="T92" fmla="*/ 4 w 142"/>
              <a:gd name="T93" fmla="*/ 80 h 158"/>
              <a:gd name="T94" fmla="*/ 8 w 142"/>
              <a:gd name="T95" fmla="*/ 78 h 158"/>
              <a:gd name="T96" fmla="*/ 14 w 142"/>
              <a:gd name="T97" fmla="*/ 74 h 158"/>
              <a:gd name="T98" fmla="*/ 18 w 142"/>
              <a:gd name="T99" fmla="*/ 72 h 158"/>
              <a:gd name="T100" fmla="*/ 20 w 142"/>
              <a:gd name="T101" fmla="*/ 64 h 158"/>
              <a:gd name="T102" fmla="*/ 20 w 142"/>
              <a:gd name="T103" fmla="*/ 46 h 158"/>
              <a:gd name="T104" fmla="*/ 18 w 142"/>
              <a:gd name="T105" fmla="*/ 26 h 158"/>
              <a:gd name="T106" fmla="*/ 20 w 142"/>
              <a:gd name="T107" fmla="*/ 16 h 158"/>
              <a:gd name="T108" fmla="*/ 42 w 14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 h="158">
                <a:moveTo>
                  <a:pt x="50" y="2"/>
                </a:moveTo>
                <a:lnTo>
                  <a:pt x="50" y="2"/>
                </a:lnTo>
                <a:lnTo>
                  <a:pt x="54" y="2"/>
                </a:lnTo>
                <a:lnTo>
                  <a:pt x="60" y="2"/>
                </a:lnTo>
                <a:lnTo>
                  <a:pt x="74" y="4"/>
                </a:lnTo>
                <a:lnTo>
                  <a:pt x="84" y="4"/>
                </a:lnTo>
                <a:lnTo>
                  <a:pt x="90" y="4"/>
                </a:lnTo>
                <a:lnTo>
                  <a:pt x="92" y="14"/>
                </a:lnTo>
                <a:lnTo>
                  <a:pt x="94" y="20"/>
                </a:lnTo>
                <a:lnTo>
                  <a:pt x="94" y="26"/>
                </a:lnTo>
                <a:lnTo>
                  <a:pt x="94" y="28"/>
                </a:lnTo>
                <a:lnTo>
                  <a:pt x="96" y="28"/>
                </a:lnTo>
                <a:lnTo>
                  <a:pt x="96" y="32"/>
                </a:lnTo>
                <a:lnTo>
                  <a:pt x="96" y="34"/>
                </a:lnTo>
                <a:lnTo>
                  <a:pt x="96" y="36"/>
                </a:lnTo>
                <a:lnTo>
                  <a:pt x="96" y="36"/>
                </a:lnTo>
                <a:lnTo>
                  <a:pt x="96" y="38"/>
                </a:lnTo>
                <a:lnTo>
                  <a:pt x="96" y="38"/>
                </a:lnTo>
                <a:lnTo>
                  <a:pt x="98" y="40"/>
                </a:lnTo>
                <a:lnTo>
                  <a:pt x="100" y="40"/>
                </a:lnTo>
                <a:lnTo>
                  <a:pt x="102" y="40"/>
                </a:lnTo>
                <a:lnTo>
                  <a:pt x="104" y="40"/>
                </a:lnTo>
                <a:lnTo>
                  <a:pt x="104" y="42"/>
                </a:lnTo>
                <a:lnTo>
                  <a:pt x="104" y="42"/>
                </a:lnTo>
                <a:lnTo>
                  <a:pt x="104" y="42"/>
                </a:lnTo>
                <a:lnTo>
                  <a:pt x="106" y="44"/>
                </a:lnTo>
                <a:lnTo>
                  <a:pt x="106" y="46"/>
                </a:lnTo>
                <a:lnTo>
                  <a:pt x="106" y="48"/>
                </a:lnTo>
                <a:lnTo>
                  <a:pt x="106" y="50"/>
                </a:lnTo>
                <a:lnTo>
                  <a:pt x="106" y="52"/>
                </a:lnTo>
                <a:lnTo>
                  <a:pt x="106" y="52"/>
                </a:lnTo>
                <a:lnTo>
                  <a:pt x="106" y="54"/>
                </a:lnTo>
                <a:lnTo>
                  <a:pt x="108" y="54"/>
                </a:lnTo>
                <a:lnTo>
                  <a:pt x="108" y="54"/>
                </a:lnTo>
                <a:lnTo>
                  <a:pt x="108" y="54"/>
                </a:lnTo>
                <a:lnTo>
                  <a:pt x="110" y="54"/>
                </a:lnTo>
                <a:lnTo>
                  <a:pt x="110" y="54"/>
                </a:lnTo>
                <a:lnTo>
                  <a:pt x="112" y="54"/>
                </a:lnTo>
                <a:lnTo>
                  <a:pt x="114" y="54"/>
                </a:lnTo>
                <a:lnTo>
                  <a:pt x="114" y="54"/>
                </a:lnTo>
                <a:lnTo>
                  <a:pt x="116" y="54"/>
                </a:lnTo>
                <a:lnTo>
                  <a:pt x="116" y="54"/>
                </a:lnTo>
                <a:lnTo>
                  <a:pt x="116" y="54"/>
                </a:lnTo>
                <a:lnTo>
                  <a:pt x="116" y="54"/>
                </a:lnTo>
                <a:lnTo>
                  <a:pt x="118" y="56"/>
                </a:lnTo>
                <a:lnTo>
                  <a:pt x="118" y="56"/>
                </a:lnTo>
                <a:lnTo>
                  <a:pt x="118" y="58"/>
                </a:lnTo>
                <a:lnTo>
                  <a:pt x="118" y="60"/>
                </a:lnTo>
                <a:lnTo>
                  <a:pt x="118" y="62"/>
                </a:lnTo>
                <a:lnTo>
                  <a:pt x="118" y="64"/>
                </a:lnTo>
                <a:lnTo>
                  <a:pt x="120" y="66"/>
                </a:lnTo>
                <a:lnTo>
                  <a:pt x="120" y="68"/>
                </a:lnTo>
                <a:lnTo>
                  <a:pt x="120" y="68"/>
                </a:lnTo>
                <a:lnTo>
                  <a:pt x="120" y="70"/>
                </a:lnTo>
                <a:lnTo>
                  <a:pt x="120" y="70"/>
                </a:lnTo>
                <a:lnTo>
                  <a:pt x="122" y="70"/>
                </a:lnTo>
                <a:lnTo>
                  <a:pt x="122" y="70"/>
                </a:lnTo>
                <a:lnTo>
                  <a:pt x="124" y="70"/>
                </a:lnTo>
                <a:lnTo>
                  <a:pt x="126" y="70"/>
                </a:lnTo>
                <a:lnTo>
                  <a:pt x="128" y="72"/>
                </a:lnTo>
                <a:lnTo>
                  <a:pt x="128" y="72"/>
                </a:lnTo>
                <a:lnTo>
                  <a:pt x="130" y="72"/>
                </a:lnTo>
                <a:lnTo>
                  <a:pt x="136" y="74"/>
                </a:lnTo>
                <a:lnTo>
                  <a:pt x="142" y="78"/>
                </a:lnTo>
                <a:lnTo>
                  <a:pt x="140" y="82"/>
                </a:lnTo>
                <a:lnTo>
                  <a:pt x="138" y="84"/>
                </a:lnTo>
                <a:lnTo>
                  <a:pt x="138" y="86"/>
                </a:lnTo>
                <a:lnTo>
                  <a:pt x="138" y="86"/>
                </a:lnTo>
                <a:lnTo>
                  <a:pt x="136" y="88"/>
                </a:lnTo>
                <a:lnTo>
                  <a:pt x="136" y="88"/>
                </a:lnTo>
                <a:lnTo>
                  <a:pt x="134" y="90"/>
                </a:lnTo>
                <a:lnTo>
                  <a:pt x="130" y="92"/>
                </a:lnTo>
                <a:lnTo>
                  <a:pt x="128" y="94"/>
                </a:lnTo>
                <a:lnTo>
                  <a:pt x="128" y="96"/>
                </a:lnTo>
                <a:lnTo>
                  <a:pt x="124" y="98"/>
                </a:lnTo>
                <a:lnTo>
                  <a:pt x="122" y="100"/>
                </a:lnTo>
                <a:lnTo>
                  <a:pt x="122" y="102"/>
                </a:lnTo>
                <a:lnTo>
                  <a:pt x="120" y="102"/>
                </a:lnTo>
                <a:lnTo>
                  <a:pt x="120" y="102"/>
                </a:lnTo>
                <a:lnTo>
                  <a:pt x="118" y="104"/>
                </a:lnTo>
                <a:lnTo>
                  <a:pt x="114" y="104"/>
                </a:lnTo>
                <a:lnTo>
                  <a:pt x="114" y="106"/>
                </a:lnTo>
                <a:lnTo>
                  <a:pt x="112" y="106"/>
                </a:lnTo>
                <a:lnTo>
                  <a:pt x="110" y="106"/>
                </a:lnTo>
                <a:lnTo>
                  <a:pt x="110" y="108"/>
                </a:lnTo>
                <a:lnTo>
                  <a:pt x="108" y="108"/>
                </a:lnTo>
                <a:lnTo>
                  <a:pt x="108" y="110"/>
                </a:lnTo>
                <a:lnTo>
                  <a:pt x="108" y="110"/>
                </a:lnTo>
                <a:lnTo>
                  <a:pt x="108" y="112"/>
                </a:lnTo>
                <a:lnTo>
                  <a:pt x="108" y="116"/>
                </a:lnTo>
                <a:lnTo>
                  <a:pt x="108" y="118"/>
                </a:lnTo>
                <a:lnTo>
                  <a:pt x="106" y="120"/>
                </a:lnTo>
                <a:lnTo>
                  <a:pt x="106" y="120"/>
                </a:lnTo>
                <a:lnTo>
                  <a:pt x="106" y="122"/>
                </a:lnTo>
                <a:lnTo>
                  <a:pt x="106" y="122"/>
                </a:lnTo>
                <a:lnTo>
                  <a:pt x="106" y="122"/>
                </a:lnTo>
                <a:lnTo>
                  <a:pt x="104" y="122"/>
                </a:lnTo>
                <a:lnTo>
                  <a:pt x="104" y="122"/>
                </a:lnTo>
                <a:lnTo>
                  <a:pt x="102" y="122"/>
                </a:lnTo>
                <a:lnTo>
                  <a:pt x="100" y="124"/>
                </a:lnTo>
                <a:lnTo>
                  <a:pt x="98" y="124"/>
                </a:lnTo>
                <a:lnTo>
                  <a:pt x="96" y="124"/>
                </a:lnTo>
                <a:lnTo>
                  <a:pt x="96" y="124"/>
                </a:lnTo>
                <a:lnTo>
                  <a:pt x="96" y="124"/>
                </a:lnTo>
                <a:lnTo>
                  <a:pt x="94" y="126"/>
                </a:lnTo>
                <a:lnTo>
                  <a:pt x="94" y="128"/>
                </a:lnTo>
                <a:lnTo>
                  <a:pt x="92" y="128"/>
                </a:lnTo>
                <a:lnTo>
                  <a:pt x="92" y="132"/>
                </a:lnTo>
                <a:lnTo>
                  <a:pt x="90" y="132"/>
                </a:lnTo>
                <a:lnTo>
                  <a:pt x="90" y="134"/>
                </a:lnTo>
                <a:lnTo>
                  <a:pt x="88" y="136"/>
                </a:lnTo>
                <a:lnTo>
                  <a:pt x="86" y="138"/>
                </a:lnTo>
                <a:lnTo>
                  <a:pt x="84" y="140"/>
                </a:lnTo>
                <a:lnTo>
                  <a:pt x="84" y="140"/>
                </a:lnTo>
                <a:lnTo>
                  <a:pt x="82" y="142"/>
                </a:lnTo>
                <a:lnTo>
                  <a:pt x="82" y="142"/>
                </a:lnTo>
                <a:lnTo>
                  <a:pt x="80" y="142"/>
                </a:lnTo>
                <a:lnTo>
                  <a:pt x="78" y="144"/>
                </a:lnTo>
                <a:lnTo>
                  <a:pt x="76" y="144"/>
                </a:lnTo>
                <a:lnTo>
                  <a:pt x="74" y="144"/>
                </a:lnTo>
                <a:lnTo>
                  <a:pt x="72" y="144"/>
                </a:lnTo>
                <a:lnTo>
                  <a:pt x="70" y="142"/>
                </a:lnTo>
                <a:lnTo>
                  <a:pt x="68" y="142"/>
                </a:lnTo>
                <a:lnTo>
                  <a:pt x="68" y="142"/>
                </a:lnTo>
                <a:lnTo>
                  <a:pt x="66" y="142"/>
                </a:lnTo>
                <a:lnTo>
                  <a:pt x="66" y="142"/>
                </a:lnTo>
                <a:lnTo>
                  <a:pt x="62" y="140"/>
                </a:lnTo>
                <a:lnTo>
                  <a:pt x="60" y="138"/>
                </a:lnTo>
                <a:lnTo>
                  <a:pt x="60" y="138"/>
                </a:lnTo>
                <a:lnTo>
                  <a:pt x="58" y="136"/>
                </a:lnTo>
                <a:lnTo>
                  <a:pt x="56" y="136"/>
                </a:lnTo>
                <a:lnTo>
                  <a:pt x="54" y="136"/>
                </a:lnTo>
                <a:lnTo>
                  <a:pt x="52" y="136"/>
                </a:lnTo>
                <a:lnTo>
                  <a:pt x="50" y="136"/>
                </a:lnTo>
                <a:lnTo>
                  <a:pt x="50" y="136"/>
                </a:lnTo>
                <a:lnTo>
                  <a:pt x="50" y="138"/>
                </a:lnTo>
                <a:lnTo>
                  <a:pt x="48" y="138"/>
                </a:lnTo>
                <a:lnTo>
                  <a:pt x="48" y="138"/>
                </a:lnTo>
                <a:lnTo>
                  <a:pt x="46" y="140"/>
                </a:lnTo>
                <a:lnTo>
                  <a:pt x="46" y="142"/>
                </a:lnTo>
                <a:lnTo>
                  <a:pt x="44" y="144"/>
                </a:lnTo>
                <a:lnTo>
                  <a:pt x="44" y="146"/>
                </a:lnTo>
                <a:lnTo>
                  <a:pt x="44" y="146"/>
                </a:lnTo>
                <a:lnTo>
                  <a:pt x="42" y="150"/>
                </a:lnTo>
                <a:lnTo>
                  <a:pt x="42" y="152"/>
                </a:lnTo>
                <a:lnTo>
                  <a:pt x="42" y="152"/>
                </a:lnTo>
                <a:lnTo>
                  <a:pt x="40" y="154"/>
                </a:lnTo>
                <a:lnTo>
                  <a:pt x="40" y="154"/>
                </a:lnTo>
                <a:lnTo>
                  <a:pt x="40" y="156"/>
                </a:lnTo>
                <a:lnTo>
                  <a:pt x="38" y="156"/>
                </a:lnTo>
                <a:lnTo>
                  <a:pt x="34" y="158"/>
                </a:lnTo>
                <a:lnTo>
                  <a:pt x="34" y="158"/>
                </a:lnTo>
                <a:lnTo>
                  <a:pt x="32" y="158"/>
                </a:lnTo>
                <a:lnTo>
                  <a:pt x="30" y="158"/>
                </a:lnTo>
                <a:lnTo>
                  <a:pt x="28" y="158"/>
                </a:lnTo>
                <a:lnTo>
                  <a:pt x="26" y="158"/>
                </a:lnTo>
                <a:lnTo>
                  <a:pt x="22" y="158"/>
                </a:lnTo>
                <a:lnTo>
                  <a:pt x="20" y="158"/>
                </a:lnTo>
                <a:lnTo>
                  <a:pt x="18" y="156"/>
                </a:lnTo>
                <a:lnTo>
                  <a:pt x="14" y="156"/>
                </a:lnTo>
                <a:lnTo>
                  <a:pt x="14" y="154"/>
                </a:lnTo>
                <a:lnTo>
                  <a:pt x="14" y="154"/>
                </a:lnTo>
                <a:lnTo>
                  <a:pt x="12" y="154"/>
                </a:lnTo>
                <a:lnTo>
                  <a:pt x="12" y="152"/>
                </a:lnTo>
                <a:lnTo>
                  <a:pt x="12" y="152"/>
                </a:lnTo>
                <a:lnTo>
                  <a:pt x="12" y="150"/>
                </a:lnTo>
                <a:lnTo>
                  <a:pt x="12" y="146"/>
                </a:lnTo>
                <a:lnTo>
                  <a:pt x="10" y="142"/>
                </a:lnTo>
                <a:lnTo>
                  <a:pt x="10" y="140"/>
                </a:lnTo>
                <a:lnTo>
                  <a:pt x="10" y="140"/>
                </a:lnTo>
                <a:lnTo>
                  <a:pt x="8" y="138"/>
                </a:lnTo>
                <a:lnTo>
                  <a:pt x="8" y="138"/>
                </a:lnTo>
                <a:lnTo>
                  <a:pt x="6" y="136"/>
                </a:lnTo>
                <a:lnTo>
                  <a:pt x="4" y="132"/>
                </a:lnTo>
                <a:lnTo>
                  <a:pt x="2" y="126"/>
                </a:lnTo>
                <a:lnTo>
                  <a:pt x="2" y="118"/>
                </a:lnTo>
                <a:lnTo>
                  <a:pt x="0" y="110"/>
                </a:lnTo>
                <a:lnTo>
                  <a:pt x="0" y="106"/>
                </a:lnTo>
                <a:lnTo>
                  <a:pt x="0" y="102"/>
                </a:lnTo>
                <a:lnTo>
                  <a:pt x="0" y="98"/>
                </a:lnTo>
                <a:lnTo>
                  <a:pt x="0" y="94"/>
                </a:lnTo>
                <a:lnTo>
                  <a:pt x="0" y="90"/>
                </a:lnTo>
                <a:lnTo>
                  <a:pt x="0" y="86"/>
                </a:lnTo>
                <a:lnTo>
                  <a:pt x="2" y="84"/>
                </a:lnTo>
                <a:lnTo>
                  <a:pt x="2" y="82"/>
                </a:lnTo>
                <a:lnTo>
                  <a:pt x="2" y="82"/>
                </a:lnTo>
                <a:lnTo>
                  <a:pt x="2" y="80"/>
                </a:lnTo>
                <a:lnTo>
                  <a:pt x="4" y="80"/>
                </a:lnTo>
                <a:lnTo>
                  <a:pt x="4" y="80"/>
                </a:lnTo>
                <a:lnTo>
                  <a:pt x="6" y="78"/>
                </a:lnTo>
                <a:lnTo>
                  <a:pt x="6" y="78"/>
                </a:lnTo>
                <a:lnTo>
                  <a:pt x="8" y="78"/>
                </a:lnTo>
                <a:lnTo>
                  <a:pt x="10" y="78"/>
                </a:lnTo>
                <a:lnTo>
                  <a:pt x="10" y="78"/>
                </a:lnTo>
                <a:lnTo>
                  <a:pt x="12" y="76"/>
                </a:lnTo>
                <a:lnTo>
                  <a:pt x="14" y="74"/>
                </a:lnTo>
                <a:lnTo>
                  <a:pt x="16" y="74"/>
                </a:lnTo>
                <a:lnTo>
                  <a:pt x="16" y="74"/>
                </a:lnTo>
                <a:lnTo>
                  <a:pt x="18" y="72"/>
                </a:lnTo>
                <a:lnTo>
                  <a:pt x="18" y="72"/>
                </a:lnTo>
                <a:lnTo>
                  <a:pt x="18" y="70"/>
                </a:lnTo>
                <a:lnTo>
                  <a:pt x="20" y="70"/>
                </a:lnTo>
                <a:lnTo>
                  <a:pt x="20" y="68"/>
                </a:lnTo>
                <a:lnTo>
                  <a:pt x="20" y="64"/>
                </a:lnTo>
                <a:lnTo>
                  <a:pt x="20" y="62"/>
                </a:lnTo>
                <a:lnTo>
                  <a:pt x="20" y="58"/>
                </a:lnTo>
                <a:lnTo>
                  <a:pt x="20" y="54"/>
                </a:lnTo>
                <a:lnTo>
                  <a:pt x="20" y="46"/>
                </a:lnTo>
                <a:lnTo>
                  <a:pt x="18" y="40"/>
                </a:lnTo>
                <a:lnTo>
                  <a:pt x="18" y="32"/>
                </a:lnTo>
                <a:lnTo>
                  <a:pt x="18" y="28"/>
                </a:lnTo>
                <a:lnTo>
                  <a:pt x="18" y="26"/>
                </a:lnTo>
                <a:lnTo>
                  <a:pt x="18" y="22"/>
                </a:lnTo>
                <a:lnTo>
                  <a:pt x="18" y="20"/>
                </a:lnTo>
                <a:lnTo>
                  <a:pt x="20" y="18"/>
                </a:lnTo>
                <a:lnTo>
                  <a:pt x="20" y="16"/>
                </a:lnTo>
                <a:lnTo>
                  <a:pt x="22" y="12"/>
                </a:lnTo>
                <a:lnTo>
                  <a:pt x="26" y="8"/>
                </a:lnTo>
                <a:lnTo>
                  <a:pt x="26" y="6"/>
                </a:lnTo>
                <a:lnTo>
                  <a:pt x="42" y="0"/>
                </a:lnTo>
                <a:lnTo>
                  <a:pt x="46" y="0"/>
                </a:lnTo>
                <a:lnTo>
                  <a:pt x="48" y="2"/>
                </a:lnTo>
                <a:lnTo>
                  <a:pt x="5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3" name="Freeform 386"/>
          <p:cNvSpPr>
            <a:spLocks/>
          </p:cNvSpPr>
          <p:nvPr/>
        </p:nvSpPr>
        <p:spPr bwMode="auto">
          <a:xfrm>
            <a:off x="4262283" y="4355222"/>
            <a:ext cx="38106" cy="124709"/>
          </a:xfrm>
          <a:custGeom>
            <a:avLst/>
            <a:gdLst>
              <a:gd name="T0" fmla="*/ 14 w 22"/>
              <a:gd name="T1" fmla="*/ 72 h 72"/>
              <a:gd name="T2" fmla="*/ 14 w 22"/>
              <a:gd name="T3" fmla="*/ 72 h 72"/>
              <a:gd name="T4" fmla="*/ 12 w 22"/>
              <a:gd name="T5" fmla="*/ 64 h 72"/>
              <a:gd name="T6" fmla="*/ 10 w 22"/>
              <a:gd name="T7" fmla="*/ 58 h 72"/>
              <a:gd name="T8" fmla="*/ 8 w 22"/>
              <a:gd name="T9" fmla="*/ 52 h 72"/>
              <a:gd name="T10" fmla="*/ 8 w 22"/>
              <a:gd name="T11" fmla="*/ 48 h 72"/>
              <a:gd name="T12" fmla="*/ 6 w 22"/>
              <a:gd name="T13" fmla="*/ 42 h 72"/>
              <a:gd name="T14" fmla="*/ 6 w 22"/>
              <a:gd name="T15" fmla="*/ 38 h 72"/>
              <a:gd name="T16" fmla="*/ 6 w 22"/>
              <a:gd name="T17" fmla="*/ 32 h 72"/>
              <a:gd name="T18" fmla="*/ 6 w 22"/>
              <a:gd name="T19" fmla="*/ 32 h 72"/>
              <a:gd name="T20" fmla="*/ 6 w 22"/>
              <a:gd name="T21" fmla="*/ 30 h 72"/>
              <a:gd name="T22" fmla="*/ 8 w 22"/>
              <a:gd name="T23" fmla="*/ 26 h 72"/>
              <a:gd name="T24" fmla="*/ 8 w 22"/>
              <a:gd name="T25" fmla="*/ 24 h 72"/>
              <a:gd name="T26" fmla="*/ 8 w 22"/>
              <a:gd name="T27" fmla="*/ 22 h 72"/>
              <a:gd name="T28" fmla="*/ 8 w 22"/>
              <a:gd name="T29" fmla="*/ 20 h 72"/>
              <a:gd name="T30" fmla="*/ 8 w 22"/>
              <a:gd name="T31" fmla="*/ 20 h 72"/>
              <a:gd name="T32" fmla="*/ 8 w 22"/>
              <a:gd name="T33" fmla="*/ 20 h 72"/>
              <a:gd name="T34" fmla="*/ 6 w 22"/>
              <a:gd name="T35" fmla="*/ 20 h 72"/>
              <a:gd name="T36" fmla="*/ 6 w 22"/>
              <a:gd name="T37" fmla="*/ 18 h 72"/>
              <a:gd name="T38" fmla="*/ 4 w 22"/>
              <a:gd name="T39" fmla="*/ 18 h 72"/>
              <a:gd name="T40" fmla="*/ 2 w 22"/>
              <a:gd name="T41" fmla="*/ 16 h 72"/>
              <a:gd name="T42" fmla="*/ 2 w 22"/>
              <a:gd name="T43" fmla="*/ 16 h 72"/>
              <a:gd name="T44" fmla="*/ 0 w 22"/>
              <a:gd name="T45" fmla="*/ 16 h 72"/>
              <a:gd name="T46" fmla="*/ 0 w 22"/>
              <a:gd name="T47" fmla="*/ 16 h 72"/>
              <a:gd name="T48" fmla="*/ 0 w 22"/>
              <a:gd name="T49" fmla="*/ 14 h 72"/>
              <a:gd name="T50" fmla="*/ 0 w 22"/>
              <a:gd name="T51" fmla="*/ 12 h 72"/>
              <a:gd name="T52" fmla="*/ 0 w 22"/>
              <a:gd name="T53" fmla="*/ 10 h 72"/>
              <a:gd name="T54" fmla="*/ 0 w 22"/>
              <a:gd name="T55" fmla="*/ 8 h 72"/>
              <a:gd name="T56" fmla="*/ 0 w 22"/>
              <a:gd name="T57" fmla="*/ 4 h 72"/>
              <a:gd name="T58" fmla="*/ 0 w 22"/>
              <a:gd name="T59" fmla="*/ 2 h 72"/>
              <a:gd name="T60" fmla="*/ 6 w 22"/>
              <a:gd name="T61" fmla="*/ 0 h 72"/>
              <a:gd name="T62" fmla="*/ 10 w 22"/>
              <a:gd name="T63" fmla="*/ 4 h 72"/>
              <a:gd name="T64" fmla="*/ 12 w 22"/>
              <a:gd name="T65" fmla="*/ 8 h 72"/>
              <a:gd name="T66" fmla="*/ 12 w 22"/>
              <a:gd name="T67" fmla="*/ 10 h 72"/>
              <a:gd name="T68" fmla="*/ 12 w 22"/>
              <a:gd name="T69" fmla="*/ 10 h 72"/>
              <a:gd name="T70" fmla="*/ 14 w 22"/>
              <a:gd name="T71" fmla="*/ 12 h 72"/>
              <a:gd name="T72" fmla="*/ 14 w 22"/>
              <a:gd name="T73" fmla="*/ 14 h 72"/>
              <a:gd name="T74" fmla="*/ 14 w 22"/>
              <a:gd name="T75" fmla="*/ 20 h 72"/>
              <a:gd name="T76" fmla="*/ 16 w 22"/>
              <a:gd name="T77" fmla="*/ 26 h 72"/>
              <a:gd name="T78" fmla="*/ 16 w 22"/>
              <a:gd name="T79" fmla="*/ 30 h 72"/>
              <a:gd name="T80" fmla="*/ 16 w 22"/>
              <a:gd name="T81" fmla="*/ 36 h 72"/>
              <a:gd name="T82" fmla="*/ 16 w 22"/>
              <a:gd name="T83" fmla="*/ 40 h 72"/>
              <a:gd name="T84" fmla="*/ 18 w 22"/>
              <a:gd name="T85" fmla="*/ 46 h 72"/>
              <a:gd name="T86" fmla="*/ 18 w 22"/>
              <a:gd name="T87" fmla="*/ 48 h 72"/>
              <a:gd name="T88" fmla="*/ 18 w 22"/>
              <a:gd name="T89" fmla="*/ 50 h 72"/>
              <a:gd name="T90" fmla="*/ 18 w 22"/>
              <a:gd name="T91" fmla="*/ 52 h 72"/>
              <a:gd name="T92" fmla="*/ 18 w 22"/>
              <a:gd name="T93" fmla="*/ 54 h 72"/>
              <a:gd name="T94" fmla="*/ 20 w 22"/>
              <a:gd name="T95" fmla="*/ 62 h 72"/>
              <a:gd name="T96" fmla="*/ 22 w 22"/>
              <a:gd name="T97" fmla="*/ 68 h 72"/>
              <a:gd name="T98" fmla="*/ 14 w 22"/>
              <a:gd name="T9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72">
                <a:moveTo>
                  <a:pt x="14" y="72"/>
                </a:moveTo>
                <a:lnTo>
                  <a:pt x="14" y="72"/>
                </a:lnTo>
                <a:lnTo>
                  <a:pt x="12" y="64"/>
                </a:lnTo>
                <a:lnTo>
                  <a:pt x="10" y="58"/>
                </a:lnTo>
                <a:lnTo>
                  <a:pt x="8" y="52"/>
                </a:lnTo>
                <a:lnTo>
                  <a:pt x="8" y="48"/>
                </a:lnTo>
                <a:lnTo>
                  <a:pt x="6" y="42"/>
                </a:lnTo>
                <a:lnTo>
                  <a:pt x="6" y="38"/>
                </a:lnTo>
                <a:lnTo>
                  <a:pt x="6" y="32"/>
                </a:lnTo>
                <a:lnTo>
                  <a:pt x="6" y="32"/>
                </a:lnTo>
                <a:lnTo>
                  <a:pt x="6" y="30"/>
                </a:lnTo>
                <a:lnTo>
                  <a:pt x="8" y="26"/>
                </a:lnTo>
                <a:lnTo>
                  <a:pt x="8" y="24"/>
                </a:lnTo>
                <a:lnTo>
                  <a:pt x="8" y="22"/>
                </a:lnTo>
                <a:lnTo>
                  <a:pt x="8" y="20"/>
                </a:lnTo>
                <a:lnTo>
                  <a:pt x="8" y="20"/>
                </a:lnTo>
                <a:lnTo>
                  <a:pt x="8" y="20"/>
                </a:lnTo>
                <a:lnTo>
                  <a:pt x="6" y="20"/>
                </a:lnTo>
                <a:lnTo>
                  <a:pt x="6" y="18"/>
                </a:lnTo>
                <a:lnTo>
                  <a:pt x="4" y="18"/>
                </a:lnTo>
                <a:lnTo>
                  <a:pt x="2" y="16"/>
                </a:lnTo>
                <a:lnTo>
                  <a:pt x="2" y="16"/>
                </a:lnTo>
                <a:lnTo>
                  <a:pt x="0" y="16"/>
                </a:lnTo>
                <a:lnTo>
                  <a:pt x="0" y="16"/>
                </a:lnTo>
                <a:lnTo>
                  <a:pt x="0" y="14"/>
                </a:lnTo>
                <a:lnTo>
                  <a:pt x="0" y="12"/>
                </a:lnTo>
                <a:lnTo>
                  <a:pt x="0" y="10"/>
                </a:lnTo>
                <a:lnTo>
                  <a:pt x="0" y="8"/>
                </a:lnTo>
                <a:lnTo>
                  <a:pt x="0" y="4"/>
                </a:lnTo>
                <a:lnTo>
                  <a:pt x="0" y="2"/>
                </a:lnTo>
                <a:lnTo>
                  <a:pt x="6" y="0"/>
                </a:lnTo>
                <a:lnTo>
                  <a:pt x="10" y="4"/>
                </a:lnTo>
                <a:lnTo>
                  <a:pt x="12" y="8"/>
                </a:lnTo>
                <a:lnTo>
                  <a:pt x="12" y="10"/>
                </a:lnTo>
                <a:lnTo>
                  <a:pt x="12" y="10"/>
                </a:lnTo>
                <a:lnTo>
                  <a:pt x="14" y="12"/>
                </a:lnTo>
                <a:lnTo>
                  <a:pt x="14" y="14"/>
                </a:lnTo>
                <a:lnTo>
                  <a:pt x="14" y="20"/>
                </a:lnTo>
                <a:lnTo>
                  <a:pt x="16" y="26"/>
                </a:lnTo>
                <a:lnTo>
                  <a:pt x="16" y="30"/>
                </a:lnTo>
                <a:lnTo>
                  <a:pt x="16" y="36"/>
                </a:lnTo>
                <a:lnTo>
                  <a:pt x="16" y="40"/>
                </a:lnTo>
                <a:lnTo>
                  <a:pt x="18" y="46"/>
                </a:lnTo>
                <a:lnTo>
                  <a:pt x="18" y="48"/>
                </a:lnTo>
                <a:lnTo>
                  <a:pt x="18" y="50"/>
                </a:lnTo>
                <a:lnTo>
                  <a:pt x="18" y="52"/>
                </a:lnTo>
                <a:lnTo>
                  <a:pt x="18" y="54"/>
                </a:lnTo>
                <a:lnTo>
                  <a:pt x="20" y="62"/>
                </a:lnTo>
                <a:lnTo>
                  <a:pt x="22" y="68"/>
                </a:lnTo>
                <a:lnTo>
                  <a:pt x="14" y="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4" name="Freeform 387"/>
          <p:cNvSpPr>
            <a:spLocks/>
          </p:cNvSpPr>
          <p:nvPr/>
        </p:nvSpPr>
        <p:spPr bwMode="auto">
          <a:xfrm>
            <a:off x="4262283" y="4355222"/>
            <a:ext cx="38106" cy="124709"/>
          </a:xfrm>
          <a:custGeom>
            <a:avLst/>
            <a:gdLst>
              <a:gd name="T0" fmla="*/ 14 w 22"/>
              <a:gd name="T1" fmla="*/ 72 h 72"/>
              <a:gd name="T2" fmla="*/ 14 w 22"/>
              <a:gd name="T3" fmla="*/ 72 h 72"/>
              <a:gd name="T4" fmla="*/ 12 w 22"/>
              <a:gd name="T5" fmla="*/ 64 h 72"/>
              <a:gd name="T6" fmla="*/ 10 w 22"/>
              <a:gd name="T7" fmla="*/ 58 h 72"/>
              <a:gd name="T8" fmla="*/ 8 w 22"/>
              <a:gd name="T9" fmla="*/ 52 h 72"/>
              <a:gd name="T10" fmla="*/ 8 w 22"/>
              <a:gd name="T11" fmla="*/ 48 h 72"/>
              <a:gd name="T12" fmla="*/ 6 w 22"/>
              <a:gd name="T13" fmla="*/ 42 h 72"/>
              <a:gd name="T14" fmla="*/ 6 w 22"/>
              <a:gd name="T15" fmla="*/ 38 h 72"/>
              <a:gd name="T16" fmla="*/ 6 w 22"/>
              <a:gd name="T17" fmla="*/ 32 h 72"/>
              <a:gd name="T18" fmla="*/ 6 w 22"/>
              <a:gd name="T19" fmla="*/ 32 h 72"/>
              <a:gd name="T20" fmla="*/ 6 w 22"/>
              <a:gd name="T21" fmla="*/ 30 h 72"/>
              <a:gd name="T22" fmla="*/ 8 w 22"/>
              <a:gd name="T23" fmla="*/ 26 h 72"/>
              <a:gd name="T24" fmla="*/ 8 w 22"/>
              <a:gd name="T25" fmla="*/ 24 h 72"/>
              <a:gd name="T26" fmla="*/ 8 w 22"/>
              <a:gd name="T27" fmla="*/ 22 h 72"/>
              <a:gd name="T28" fmla="*/ 8 w 22"/>
              <a:gd name="T29" fmla="*/ 20 h 72"/>
              <a:gd name="T30" fmla="*/ 8 w 22"/>
              <a:gd name="T31" fmla="*/ 20 h 72"/>
              <a:gd name="T32" fmla="*/ 8 w 22"/>
              <a:gd name="T33" fmla="*/ 20 h 72"/>
              <a:gd name="T34" fmla="*/ 6 w 22"/>
              <a:gd name="T35" fmla="*/ 20 h 72"/>
              <a:gd name="T36" fmla="*/ 6 w 22"/>
              <a:gd name="T37" fmla="*/ 18 h 72"/>
              <a:gd name="T38" fmla="*/ 4 w 22"/>
              <a:gd name="T39" fmla="*/ 18 h 72"/>
              <a:gd name="T40" fmla="*/ 2 w 22"/>
              <a:gd name="T41" fmla="*/ 16 h 72"/>
              <a:gd name="T42" fmla="*/ 2 w 22"/>
              <a:gd name="T43" fmla="*/ 16 h 72"/>
              <a:gd name="T44" fmla="*/ 0 w 22"/>
              <a:gd name="T45" fmla="*/ 16 h 72"/>
              <a:gd name="T46" fmla="*/ 0 w 22"/>
              <a:gd name="T47" fmla="*/ 16 h 72"/>
              <a:gd name="T48" fmla="*/ 0 w 22"/>
              <a:gd name="T49" fmla="*/ 14 h 72"/>
              <a:gd name="T50" fmla="*/ 0 w 22"/>
              <a:gd name="T51" fmla="*/ 12 h 72"/>
              <a:gd name="T52" fmla="*/ 0 w 22"/>
              <a:gd name="T53" fmla="*/ 10 h 72"/>
              <a:gd name="T54" fmla="*/ 0 w 22"/>
              <a:gd name="T55" fmla="*/ 8 h 72"/>
              <a:gd name="T56" fmla="*/ 0 w 22"/>
              <a:gd name="T57" fmla="*/ 4 h 72"/>
              <a:gd name="T58" fmla="*/ 0 w 22"/>
              <a:gd name="T59" fmla="*/ 2 h 72"/>
              <a:gd name="T60" fmla="*/ 6 w 22"/>
              <a:gd name="T61" fmla="*/ 0 h 72"/>
              <a:gd name="T62" fmla="*/ 10 w 22"/>
              <a:gd name="T63" fmla="*/ 4 h 72"/>
              <a:gd name="T64" fmla="*/ 12 w 22"/>
              <a:gd name="T65" fmla="*/ 8 h 72"/>
              <a:gd name="T66" fmla="*/ 12 w 22"/>
              <a:gd name="T67" fmla="*/ 10 h 72"/>
              <a:gd name="T68" fmla="*/ 12 w 22"/>
              <a:gd name="T69" fmla="*/ 10 h 72"/>
              <a:gd name="T70" fmla="*/ 14 w 22"/>
              <a:gd name="T71" fmla="*/ 12 h 72"/>
              <a:gd name="T72" fmla="*/ 14 w 22"/>
              <a:gd name="T73" fmla="*/ 14 h 72"/>
              <a:gd name="T74" fmla="*/ 14 w 22"/>
              <a:gd name="T75" fmla="*/ 20 h 72"/>
              <a:gd name="T76" fmla="*/ 16 w 22"/>
              <a:gd name="T77" fmla="*/ 26 h 72"/>
              <a:gd name="T78" fmla="*/ 16 w 22"/>
              <a:gd name="T79" fmla="*/ 30 h 72"/>
              <a:gd name="T80" fmla="*/ 16 w 22"/>
              <a:gd name="T81" fmla="*/ 36 h 72"/>
              <a:gd name="T82" fmla="*/ 16 w 22"/>
              <a:gd name="T83" fmla="*/ 40 h 72"/>
              <a:gd name="T84" fmla="*/ 18 w 22"/>
              <a:gd name="T85" fmla="*/ 46 h 72"/>
              <a:gd name="T86" fmla="*/ 18 w 22"/>
              <a:gd name="T87" fmla="*/ 48 h 72"/>
              <a:gd name="T88" fmla="*/ 18 w 22"/>
              <a:gd name="T89" fmla="*/ 50 h 72"/>
              <a:gd name="T90" fmla="*/ 18 w 22"/>
              <a:gd name="T91" fmla="*/ 52 h 72"/>
              <a:gd name="T92" fmla="*/ 18 w 22"/>
              <a:gd name="T93" fmla="*/ 54 h 72"/>
              <a:gd name="T94" fmla="*/ 20 w 22"/>
              <a:gd name="T95" fmla="*/ 62 h 72"/>
              <a:gd name="T96" fmla="*/ 22 w 22"/>
              <a:gd name="T97" fmla="*/ 68 h 72"/>
              <a:gd name="T98" fmla="*/ 14 w 22"/>
              <a:gd name="T9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72">
                <a:moveTo>
                  <a:pt x="14" y="72"/>
                </a:moveTo>
                <a:lnTo>
                  <a:pt x="14" y="72"/>
                </a:lnTo>
                <a:lnTo>
                  <a:pt x="12" y="64"/>
                </a:lnTo>
                <a:lnTo>
                  <a:pt x="10" y="58"/>
                </a:lnTo>
                <a:lnTo>
                  <a:pt x="8" y="52"/>
                </a:lnTo>
                <a:lnTo>
                  <a:pt x="8" y="48"/>
                </a:lnTo>
                <a:lnTo>
                  <a:pt x="6" y="42"/>
                </a:lnTo>
                <a:lnTo>
                  <a:pt x="6" y="38"/>
                </a:lnTo>
                <a:lnTo>
                  <a:pt x="6" y="32"/>
                </a:lnTo>
                <a:lnTo>
                  <a:pt x="6" y="32"/>
                </a:lnTo>
                <a:lnTo>
                  <a:pt x="6" y="30"/>
                </a:lnTo>
                <a:lnTo>
                  <a:pt x="8" y="26"/>
                </a:lnTo>
                <a:lnTo>
                  <a:pt x="8" y="24"/>
                </a:lnTo>
                <a:lnTo>
                  <a:pt x="8" y="22"/>
                </a:lnTo>
                <a:lnTo>
                  <a:pt x="8" y="20"/>
                </a:lnTo>
                <a:lnTo>
                  <a:pt x="8" y="20"/>
                </a:lnTo>
                <a:lnTo>
                  <a:pt x="8" y="20"/>
                </a:lnTo>
                <a:lnTo>
                  <a:pt x="6" y="20"/>
                </a:lnTo>
                <a:lnTo>
                  <a:pt x="6" y="18"/>
                </a:lnTo>
                <a:lnTo>
                  <a:pt x="4" y="18"/>
                </a:lnTo>
                <a:lnTo>
                  <a:pt x="2" y="16"/>
                </a:lnTo>
                <a:lnTo>
                  <a:pt x="2" y="16"/>
                </a:lnTo>
                <a:lnTo>
                  <a:pt x="0" y="16"/>
                </a:lnTo>
                <a:lnTo>
                  <a:pt x="0" y="16"/>
                </a:lnTo>
                <a:lnTo>
                  <a:pt x="0" y="14"/>
                </a:lnTo>
                <a:lnTo>
                  <a:pt x="0" y="12"/>
                </a:lnTo>
                <a:lnTo>
                  <a:pt x="0" y="10"/>
                </a:lnTo>
                <a:lnTo>
                  <a:pt x="0" y="8"/>
                </a:lnTo>
                <a:lnTo>
                  <a:pt x="0" y="4"/>
                </a:lnTo>
                <a:lnTo>
                  <a:pt x="0" y="2"/>
                </a:lnTo>
                <a:lnTo>
                  <a:pt x="6" y="0"/>
                </a:lnTo>
                <a:lnTo>
                  <a:pt x="10" y="4"/>
                </a:lnTo>
                <a:lnTo>
                  <a:pt x="12" y="8"/>
                </a:lnTo>
                <a:lnTo>
                  <a:pt x="12" y="10"/>
                </a:lnTo>
                <a:lnTo>
                  <a:pt x="12" y="10"/>
                </a:lnTo>
                <a:lnTo>
                  <a:pt x="14" y="12"/>
                </a:lnTo>
                <a:lnTo>
                  <a:pt x="14" y="14"/>
                </a:lnTo>
                <a:lnTo>
                  <a:pt x="14" y="20"/>
                </a:lnTo>
                <a:lnTo>
                  <a:pt x="16" y="26"/>
                </a:lnTo>
                <a:lnTo>
                  <a:pt x="16" y="30"/>
                </a:lnTo>
                <a:lnTo>
                  <a:pt x="16" y="36"/>
                </a:lnTo>
                <a:lnTo>
                  <a:pt x="16" y="40"/>
                </a:lnTo>
                <a:lnTo>
                  <a:pt x="18" y="46"/>
                </a:lnTo>
                <a:lnTo>
                  <a:pt x="18" y="48"/>
                </a:lnTo>
                <a:lnTo>
                  <a:pt x="18" y="50"/>
                </a:lnTo>
                <a:lnTo>
                  <a:pt x="18" y="52"/>
                </a:lnTo>
                <a:lnTo>
                  <a:pt x="18" y="54"/>
                </a:lnTo>
                <a:lnTo>
                  <a:pt x="20" y="62"/>
                </a:lnTo>
                <a:lnTo>
                  <a:pt x="22" y="68"/>
                </a:lnTo>
                <a:lnTo>
                  <a:pt x="14" y="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5" name="Freeform 388"/>
          <p:cNvSpPr>
            <a:spLocks/>
          </p:cNvSpPr>
          <p:nvPr/>
        </p:nvSpPr>
        <p:spPr bwMode="auto">
          <a:xfrm>
            <a:off x="3992080" y="4410649"/>
            <a:ext cx="114317" cy="128174"/>
          </a:xfrm>
          <a:custGeom>
            <a:avLst/>
            <a:gdLst>
              <a:gd name="T0" fmla="*/ 14 w 66"/>
              <a:gd name="T1" fmla="*/ 0 h 74"/>
              <a:gd name="T2" fmla="*/ 16 w 66"/>
              <a:gd name="T3" fmla="*/ 8 h 74"/>
              <a:gd name="T4" fmla="*/ 20 w 66"/>
              <a:gd name="T5" fmla="*/ 14 h 74"/>
              <a:gd name="T6" fmla="*/ 22 w 66"/>
              <a:gd name="T7" fmla="*/ 18 h 74"/>
              <a:gd name="T8" fmla="*/ 24 w 66"/>
              <a:gd name="T9" fmla="*/ 20 h 74"/>
              <a:gd name="T10" fmla="*/ 26 w 66"/>
              <a:gd name="T11" fmla="*/ 20 h 74"/>
              <a:gd name="T12" fmla="*/ 32 w 66"/>
              <a:gd name="T13" fmla="*/ 22 h 74"/>
              <a:gd name="T14" fmla="*/ 34 w 66"/>
              <a:gd name="T15" fmla="*/ 24 h 74"/>
              <a:gd name="T16" fmla="*/ 36 w 66"/>
              <a:gd name="T17" fmla="*/ 30 h 74"/>
              <a:gd name="T18" fmla="*/ 36 w 66"/>
              <a:gd name="T19" fmla="*/ 34 h 74"/>
              <a:gd name="T20" fmla="*/ 38 w 66"/>
              <a:gd name="T21" fmla="*/ 36 h 74"/>
              <a:gd name="T22" fmla="*/ 40 w 66"/>
              <a:gd name="T23" fmla="*/ 36 h 74"/>
              <a:gd name="T24" fmla="*/ 44 w 66"/>
              <a:gd name="T25" fmla="*/ 36 h 74"/>
              <a:gd name="T26" fmla="*/ 46 w 66"/>
              <a:gd name="T27" fmla="*/ 38 h 74"/>
              <a:gd name="T28" fmla="*/ 46 w 66"/>
              <a:gd name="T29" fmla="*/ 38 h 74"/>
              <a:gd name="T30" fmla="*/ 48 w 66"/>
              <a:gd name="T31" fmla="*/ 40 h 74"/>
              <a:gd name="T32" fmla="*/ 48 w 66"/>
              <a:gd name="T33" fmla="*/ 42 h 74"/>
              <a:gd name="T34" fmla="*/ 48 w 66"/>
              <a:gd name="T35" fmla="*/ 46 h 74"/>
              <a:gd name="T36" fmla="*/ 48 w 66"/>
              <a:gd name="T37" fmla="*/ 50 h 74"/>
              <a:gd name="T38" fmla="*/ 48 w 66"/>
              <a:gd name="T39" fmla="*/ 52 h 74"/>
              <a:gd name="T40" fmla="*/ 48 w 66"/>
              <a:gd name="T41" fmla="*/ 54 h 74"/>
              <a:gd name="T42" fmla="*/ 50 w 66"/>
              <a:gd name="T43" fmla="*/ 56 h 74"/>
              <a:gd name="T44" fmla="*/ 56 w 66"/>
              <a:gd name="T45" fmla="*/ 58 h 74"/>
              <a:gd name="T46" fmla="*/ 64 w 66"/>
              <a:gd name="T47" fmla="*/ 60 h 74"/>
              <a:gd name="T48" fmla="*/ 64 w 66"/>
              <a:gd name="T49" fmla="*/ 64 h 74"/>
              <a:gd name="T50" fmla="*/ 62 w 66"/>
              <a:gd name="T51" fmla="*/ 68 h 74"/>
              <a:gd name="T52" fmla="*/ 62 w 66"/>
              <a:gd name="T53" fmla="*/ 70 h 74"/>
              <a:gd name="T54" fmla="*/ 58 w 66"/>
              <a:gd name="T55" fmla="*/ 72 h 74"/>
              <a:gd name="T56" fmla="*/ 56 w 66"/>
              <a:gd name="T57" fmla="*/ 74 h 74"/>
              <a:gd name="T58" fmla="*/ 54 w 66"/>
              <a:gd name="T59" fmla="*/ 74 h 74"/>
              <a:gd name="T60" fmla="*/ 52 w 66"/>
              <a:gd name="T61" fmla="*/ 74 h 74"/>
              <a:gd name="T62" fmla="*/ 48 w 66"/>
              <a:gd name="T63" fmla="*/ 74 h 74"/>
              <a:gd name="T64" fmla="*/ 42 w 66"/>
              <a:gd name="T65" fmla="*/ 72 h 74"/>
              <a:gd name="T66" fmla="*/ 38 w 66"/>
              <a:gd name="T67" fmla="*/ 70 h 74"/>
              <a:gd name="T68" fmla="*/ 34 w 66"/>
              <a:gd name="T69" fmla="*/ 68 h 74"/>
              <a:gd name="T70" fmla="*/ 28 w 66"/>
              <a:gd name="T71" fmla="*/ 62 h 74"/>
              <a:gd name="T72" fmla="*/ 22 w 66"/>
              <a:gd name="T73" fmla="*/ 56 h 74"/>
              <a:gd name="T74" fmla="*/ 14 w 66"/>
              <a:gd name="T75" fmla="*/ 46 h 74"/>
              <a:gd name="T76" fmla="*/ 4 w 66"/>
              <a:gd name="T7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74">
                <a:moveTo>
                  <a:pt x="0" y="28"/>
                </a:moveTo>
                <a:lnTo>
                  <a:pt x="14" y="0"/>
                </a:lnTo>
                <a:lnTo>
                  <a:pt x="14" y="4"/>
                </a:lnTo>
                <a:lnTo>
                  <a:pt x="16" y="8"/>
                </a:lnTo>
                <a:lnTo>
                  <a:pt x="18" y="12"/>
                </a:lnTo>
                <a:lnTo>
                  <a:pt x="20" y="14"/>
                </a:lnTo>
                <a:lnTo>
                  <a:pt x="20" y="16"/>
                </a:lnTo>
                <a:lnTo>
                  <a:pt x="22" y="18"/>
                </a:lnTo>
                <a:lnTo>
                  <a:pt x="22" y="18"/>
                </a:lnTo>
                <a:lnTo>
                  <a:pt x="24" y="20"/>
                </a:lnTo>
                <a:lnTo>
                  <a:pt x="24" y="20"/>
                </a:lnTo>
                <a:lnTo>
                  <a:pt x="26" y="20"/>
                </a:lnTo>
                <a:lnTo>
                  <a:pt x="28" y="20"/>
                </a:lnTo>
                <a:lnTo>
                  <a:pt x="32" y="22"/>
                </a:lnTo>
                <a:lnTo>
                  <a:pt x="34" y="22"/>
                </a:lnTo>
                <a:lnTo>
                  <a:pt x="34" y="24"/>
                </a:lnTo>
                <a:lnTo>
                  <a:pt x="34" y="28"/>
                </a:lnTo>
                <a:lnTo>
                  <a:pt x="36" y="30"/>
                </a:lnTo>
                <a:lnTo>
                  <a:pt x="36" y="32"/>
                </a:lnTo>
                <a:lnTo>
                  <a:pt x="36" y="34"/>
                </a:lnTo>
                <a:lnTo>
                  <a:pt x="38" y="34"/>
                </a:lnTo>
                <a:lnTo>
                  <a:pt x="38" y="36"/>
                </a:lnTo>
                <a:lnTo>
                  <a:pt x="38" y="36"/>
                </a:lnTo>
                <a:lnTo>
                  <a:pt x="40" y="36"/>
                </a:lnTo>
                <a:lnTo>
                  <a:pt x="42" y="36"/>
                </a:lnTo>
                <a:lnTo>
                  <a:pt x="44" y="36"/>
                </a:lnTo>
                <a:lnTo>
                  <a:pt x="44" y="38"/>
                </a:lnTo>
                <a:lnTo>
                  <a:pt x="46" y="38"/>
                </a:lnTo>
                <a:lnTo>
                  <a:pt x="46" y="38"/>
                </a:lnTo>
                <a:lnTo>
                  <a:pt x="46" y="38"/>
                </a:lnTo>
                <a:lnTo>
                  <a:pt x="46" y="38"/>
                </a:lnTo>
                <a:lnTo>
                  <a:pt x="48" y="40"/>
                </a:lnTo>
                <a:lnTo>
                  <a:pt x="48" y="40"/>
                </a:lnTo>
                <a:lnTo>
                  <a:pt x="48" y="42"/>
                </a:lnTo>
                <a:lnTo>
                  <a:pt x="48" y="44"/>
                </a:lnTo>
                <a:lnTo>
                  <a:pt x="48" y="46"/>
                </a:lnTo>
                <a:lnTo>
                  <a:pt x="48" y="48"/>
                </a:lnTo>
                <a:lnTo>
                  <a:pt x="48" y="50"/>
                </a:lnTo>
                <a:lnTo>
                  <a:pt x="48" y="52"/>
                </a:lnTo>
                <a:lnTo>
                  <a:pt x="48" y="52"/>
                </a:lnTo>
                <a:lnTo>
                  <a:pt x="48" y="54"/>
                </a:lnTo>
                <a:lnTo>
                  <a:pt x="48" y="54"/>
                </a:lnTo>
                <a:lnTo>
                  <a:pt x="50" y="54"/>
                </a:lnTo>
                <a:lnTo>
                  <a:pt x="50" y="56"/>
                </a:lnTo>
                <a:lnTo>
                  <a:pt x="52" y="56"/>
                </a:lnTo>
                <a:lnTo>
                  <a:pt x="56" y="58"/>
                </a:lnTo>
                <a:lnTo>
                  <a:pt x="58" y="58"/>
                </a:lnTo>
                <a:lnTo>
                  <a:pt x="64" y="60"/>
                </a:lnTo>
                <a:lnTo>
                  <a:pt x="66" y="60"/>
                </a:lnTo>
                <a:lnTo>
                  <a:pt x="64" y="64"/>
                </a:lnTo>
                <a:lnTo>
                  <a:pt x="64" y="66"/>
                </a:lnTo>
                <a:lnTo>
                  <a:pt x="62" y="68"/>
                </a:lnTo>
                <a:lnTo>
                  <a:pt x="62" y="68"/>
                </a:lnTo>
                <a:lnTo>
                  <a:pt x="62" y="70"/>
                </a:lnTo>
                <a:lnTo>
                  <a:pt x="60" y="70"/>
                </a:lnTo>
                <a:lnTo>
                  <a:pt x="58" y="72"/>
                </a:lnTo>
                <a:lnTo>
                  <a:pt x="58" y="74"/>
                </a:lnTo>
                <a:lnTo>
                  <a:pt x="56" y="74"/>
                </a:lnTo>
                <a:lnTo>
                  <a:pt x="54" y="74"/>
                </a:lnTo>
                <a:lnTo>
                  <a:pt x="54" y="74"/>
                </a:lnTo>
                <a:lnTo>
                  <a:pt x="52" y="74"/>
                </a:lnTo>
                <a:lnTo>
                  <a:pt x="52" y="74"/>
                </a:lnTo>
                <a:lnTo>
                  <a:pt x="50" y="74"/>
                </a:lnTo>
                <a:lnTo>
                  <a:pt x="48" y="74"/>
                </a:lnTo>
                <a:lnTo>
                  <a:pt x="44" y="74"/>
                </a:lnTo>
                <a:lnTo>
                  <a:pt x="42" y="72"/>
                </a:lnTo>
                <a:lnTo>
                  <a:pt x="40" y="72"/>
                </a:lnTo>
                <a:lnTo>
                  <a:pt x="38" y="70"/>
                </a:lnTo>
                <a:lnTo>
                  <a:pt x="36" y="70"/>
                </a:lnTo>
                <a:lnTo>
                  <a:pt x="34" y="68"/>
                </a:lnTo>
                <a:lnTo>
                  <a:pt x="32" y="66"/>
                </a:lnTo>
                <a:lnTo>
                  <a:pt x="28" y="62"/>
                </a:lnTo>
                <a:lnTo>
                  <a:pt x="26" y="60"/>
                </a:lnTo>
                <a:lnTo>
                  <a:pt x="22" y="56"/>
                </a:lnTo>
                <a:lnTo>
                  <a:pt x="20" y="52"/>
                </a:lnTo>
                <a:lnTo>
                  <a:pt x="14" y="46"/>
                </a:lnTo>
                <a:lnTo>
                  <a:pt x="8" y="38"/>
                </a:lnTo>
                <a:lnTo>
                  <a:pt x="4" y="32"/>
                </a:lnTo>
                <a:lnTo>
                  <a:pt x="0" y="2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6" name="Freeform 389"/>
          <p:cNvSpPr>
            <a:spLocks/>
          </p:cNvSpPr>
          <p:nvPr/>
        </p:nvSpPr>
        <p:spPr bwMode="auto">
          <a:xfrm>
            <a:off x="3992080" y="4410649"/>
            <a:ext cx="114317" cy="128174"/>
          </a:xfrm>
          <a:custGeom>
            <a:avLst/>
            <a:gdLst>
              <a:gd name="T0" fmla="*/ 14 w 66"/>
              <a:gd name="T1" fmla="*/ 0 h 74"/>
              <a:gd name="T2" fmla="*/ 16 w 66"/>
              <a:gd name="T3" fmla="*/ 8 h 74"/>
              <a:gd name="T4" fmla="*/ 20 w 66"/>
              <a:gd name="T5" fmla="*/ 14 h 74"/>
              <a:gd name="T6" fmla="*/ 22 w 66"/>
              <a:gd name="T7" fmla="*/ 18 h 74"/>
              <a:gd name="T8" fmla="*/ 24 w 66"/>
              <a:gd name="T9" fmla="*/ 20 h 74"/>
              <a:gd name="T10" fmla="*/ 26 w 66"/>
              <a:gd name="T11" fmla="*/ 20 h 74"/>
              <a:gd name="T12" fmla="*/ 32 w 66"/>
              <a:gd name="T13" fmla="*/ 22 h 74"/>
              <a:gd name="T14" fmla="*/ 34 w 66"/>
              <a:gd name="T15" fmla="*/ 24 h 74"/>
              <a:gd name="T16" fmla="*/ 36 w 66"/>
              <a:gd name="T17" fmla="*/ 30 h 74"/>
              <a:gd name="T18" fmla="*/ 36 w 66"/>
              <a:gd name="T19" fmla="*/ 34 h 74"/>
              <a:gd name="T20" fmla="*/ 38 w 66"/>
              <a:gd name="T21" fmla="*/ 36 h 74"/>
              <a:gd name="T22" fmla="*/ 40 w 66"/>
              <a:gd name="T23" fmla="*/ 36 h 74"/>
              <a:gd name="T24" fmla="*/ 44 w 66"/>
              <a:gd name="T25" fmla="*/ 36 h 74"/>
              <a:gd name="T26" fmla="*/ 46 w 66"/>
              <a:gd name="T27" fmla="*/ 38 h 74"/>
              <a:gd name="T28" fmla="*/ 46 w 66"/>
              <a:gd name="T29" fmla="*/ 38 h 74"/>
              <a:gd name="T30" fmla="*/ 48 w 66"/>
              <a:gd name="T31" fmla="*/ 40 h 74"/>
              <a:gd name="T32" fmla="*/ 48 w 66"/>
              <a:gd name="T33" fmla="*/ 42 h 74"/>
              <a:gd name="T34" fmla="*/ 48 w 66"/>
              <a:gd name="T35" fmla="*/ 46 h 74"/>
              <a:gd name="T36" fmla="*/ 48 w 66"/>
              <a:gd name="T37" fmla="*/ 50 h 74"/>
              <a:gd name="T38" fmla="*/ 48 w 66"/>
              <a:gd name="T39" fmla="*/ 52 h 74"/>
              <a:gd name="T40" fmla="*/ 48 w 66"/>
              <a:gd name="T41" fmla="*/ 54 h 74"/>
              <a:gd name="T42" fmla="*/ 50 w 66"/>
              <a:gd name="T43" fmla="*/ 56 h 74"/>
              <a:gd name="T44" fmla="*/ 56 w 66"/>
              <a:gd name="T45" fmla="*/ 58 h 74"/>
              <a:gd name="T46" fmla="*/ 64 w 66"/>
              <a:gd name="T47" fmla="*/ 60 h 74"/>
              <a:gd name="T48" fmla="*/ 64 w 66"/>
              <a:gd name="T49" fmla="*/ 64 h 74"/>
              <a:gd name="T50" fmla="*/ 62 w 66"/>
              <a:gd name="T51" fmla="*/ 68 h 74"/>
              <a:gd name="T52" fmla="*/ 62 w 66"/>
              <a:gd name="T53" fmla="*/ 70 h 74"/>
              <a:gd name="T54" fmla="*/ 58 w 66"/>
              <a:gd name="T55" fmla="*/ 72 h 74"/>
              <a:gd name="T56" fmla="*/ 56 w 66"/>
              <a:gd name="T57" fmla="*/ 74 h 74"/>
              <a:gd name="T58" fmla="*/ 54 w 66"/>
              <a:gd name="T59" fmla="*/ 74 h 74"/>
              <a:gd name="T60" fmla="*/ 52 w 66"/>
              <a:gd name="T61" fmla="*/ 74 h 74"/>
              <a:gd name="T62" fmla="*/ 48 w 66"/>
              <a:gd name="T63" fmla="*/ 74 h 74"/>
              <a:gd name="T64" fmla="*/ 42 w 66"/>
              <a:gd name="T65" fmla="*/ 72 h 74"/>
              <a:gd name="T66" fmla="*/ 38 w 66"/>
              <a:gd name="T67" fmla="*/ 70 h 74"/>
              <a:gd name="T68" fmla="*/ 34 w 66"/>
              <a:gd name="T69" fmla="*/ 68 h 74"/>
              <a:gd name="T70" fmla="*/ 28 w 66"/>
              <a:gd name="T71" fmla="*/ 62 h 74"/>
              <a:gd name="T72" fmla="*/ 22 w 66"/>
              <a:gd name="T73" fmla="*/ 56 h 74"/>
              <a:gd name="T74" fmla="*/ 14 w 66"/>
              <a:gd name="T75" fmla="*/ 46 h 74"/>
              <a:gd name="T76" fmla="*/ 4 w 66"/>
              <a:gd name="T7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74">
                <a:moveTo>
                  <a:pt x="0" y="28"/>
                </a:moveTo>
                <a:lnTo>
                  <a:pt x="14" y="0"/>
                </a:lnTo>
                <a:lnTo>
                  <a:pt x="14" y="4"/>
                </a:lnTo>
                <a:lnTo>
                  <a:pt x="16" y="8"/>
                </a:lnTo>
                <a:lnTo>
                  <a:pt x="18" y="12"/>
                </a:lnTo>
                <a:lnTo>
                  <a:pt x="20" y="14"/>
                </a:lnTo>
                <a:lnTo>
                  <a:pt x="20" y="16"/>
                </a:lnTo>
                <a:lnTo>
                  <a:pt x="22" y="18"/>
                </a:lnTo>
                <a:lnTo>
                  <a:pt x="22" y="18"/>
                </a:lnTo>
                <a:lnTo>
                  <a:pt x="24" y="20"/>
                </a:lnTo>
                <a:lnTo>
                  <a:pt x="24" y="20"/>
                </a:lnTo>
                <a:lnTo>
                  <a:pt x="26" y="20"/>
                </a:lnTo>
                <a:lnTo>
                  <a:pt x="28" y="20"/>
                </a:lnTo>
                <a:lnTo>
                  <a:pt x="32" y="22"/>
                </a:lnTo>
                <a:lnTo>
                  <a:pt x="34" y="22"/>
                </a:lnTo>
                <a:lnTo>
                  <a:pt x="34" y="24"/>
                </a:lnTo>
                <a:lnTo>
                  <a:pt x="34" y="28"/>
                </a:lnTo>
                <a:lnTo>
                  <a:pt x="36" y="30"/>
                </a:lnTo>
                <a:lnTo>
                  <a:pt x="36" y="32"/>
                </a:lnTo>
                <a:lnTo>
                  <a:pt x="36" y="34"/>
                </a:lnTo>
                <a:lnTo>
                  <a:pt x="38" y="34"/>
                </a:lnTo>
                <a:lnTo>
                  <a:pt x="38" y="36"/>
                </a:lnTo>
                <a:lnTo>
                  <a:pt x="38" y="36"/>
                </a:lnTo>
                <a:lnTo>
                  <a:pt x="40" y="36"/>
                </a:lnTo>
                <a:lnTo>
                  <a:pt x="42" y="36"/>
                </a:lnTo>
                <a:lnTo>
                  <a:pt x="44" y="36"/>
                </a:lnTo>
                <a:lnTo>
                  <a:pt x="44" y="38"/>
                </a:lnTo>
                <a:lnTo>
                  <a:pt x="46" y="38"/>
                </a:lnTo>
                <a:lnTo>
                  <a:pt x="46" y="38"/>
                </a:lnTo>
                <a:lnTo>
                  <a:pt x="46" y="38"/>
                </a:lnTo>
                <a:lnTo>
                  <a:pt x="46" y="38"/>
                </a:lnTo>
                <a:lnTo>
                  <a:pt x="48" y="40"/>
                </a:lnTo>
                <a:lnTo>
                  <a:pt x="48" y="40"/>
                </a:lnTo>
                <a:lnTo>
                  <a:pt x="48" y="42"/>
                </a:lnTo>
                <a:lnTo>
                  <a:pt x="48" y="44"/>
                </a:lnTo>
                <a:lnTo>
                  <a:pt x="48" y="46"/>
                </a:lnTo>
                <a:lnTo>
                  <a:pt x="48" y="48"/>
                </a:lnTo>
                <a:lnTo>
                  <a:pt x="48" y="50"/>
                </a:lnTo>
                <a:lnTo>
                  <a:pt x="48" y="52"/>
                </a:lnTo>
                <a:lnTo>
                  <a:pt x="48" y="52"/>
                </a:lnTo>
                <a:lnTo>
                  <a:pt x="48" y="54"/>
                </a:lnTo>
                <a:lnTo>
                  <a:pt x="48" y="54"/>
                </a:lnTo>
                <a:lnTo>
                  <a:pt x="50" y="54"/>
                </a:lnTo>
                <a:lnTo>
                  <a:pt x="50" y="56"/>
                </a:lnTo>
                <a:lnTo>
                  <a:pt x="52" y="56"/>
                </a:lnTo>
                <a:lnTo>
                  <a:pt x="56" y="58"/>
                </a:lnTo>
                <a:lnTo>
                  <a:pt x="58" y="58"/>
                </a:lnTo>
                <a:lnTo>
                  <a:pt x="64" y="60"/>
                </a:lnTo>
                <a:lnTo>
                  <a:pt x="66" y="60"/>
                </a:lnTo>
                <a:lnTo>
                  <a:pt x="64" y="64"/>
                </a:lnTo>
                <a:lnTo>
                  <a:pt x="64" y="66"/>
                </a:lnTo>
                <a:lnTo>
                  <a:pt x="62" y="68"/>
                </a:lnTo>
                <a:lnTo>
                  <a:pt x="62" y="68"/>
                </a:lnTo>
                <a:lnTo>
                  <a:pt x="62" y="70"/>
                </a:lnTo>
                <a:lnTo>
                  <a:pt x="60" y="70"/>
                </a:lnTo>
                <a:lnTo>
                  <a:pt x="58" y="72"/>
                </a:lnTo>
                <a:lnTo>
                  <a:pt x="58" y="74"/>
                </a:lnTo>
                <a:lnTo>
                  <a:pt x="56" y="74"/>
                </a:lnTo>
                <a:lnTo>
                  <a:pt x="54" y="74"/>
                </a:lnTo>
                <a:lnTo>
                  <a:pt x="54" y="74"/>
                </a:lnTo>
                <a:lnTo>
                  <a:pt x="52" y="74"/>
                </a:lnTo>
                <a:lnTo>
                  <a:pt x="52" y="74"/>
                </a:lnTo>
                <a:lnTo>
                  <a:pt x="50" y="74"/>
                </a:lnTo>
                <a:lnTo>
                  <a:pt x="48" y="74"/>
                </a:lnTo>
                <a:lnTo>
                  <a:pt x="44" y="74"/>
                </a:lnTo>
                <a:lnTo>
                  <a:pt x="42" y="72"/>
                </a:lnTo>
                <a:lnTo>
                  <a:pt x="40" y="72"/>
                </a:lnTo>
                <a:lnTo>
                  <a:pt x="38" y="70"/>
                </a:lnTo>
                <a:lnTo>
                  <a:pt x="36" y="70"/>
                </a:lnTo>
                <a:lnTo>
                  <a:pt x="34" y="68"/>
                </a:lnTo>
                <a:lnTo>
                  <a:pt x="32" y="66"/>
                </a:lnTo>
                <a:lnTo>
                  <a:pt x="28" y="62"/>
                </a:lnTo>
                <a:lnTo>
                  <a:pt x="26" y="60"/>
                </a:lnTo>
                <a:lnTo>
                  <a:pt x="22" y="56"/>
                </a:lnTo>
                <a:lnTo>
                  <a:pt x="20" y="52"/>
                </a:lnTo>
                <a:lnTo>
                  <a:pt x="14" y="46"/>
                </a:lnTo>
                <a:lnTo>
                  <a:pt x="8" y="38"/>
                </a:lnTo>
                <a:lnTo>
                  <a:pt x="4" y="32"/>
                </a:lnTo>
                <a:lnTo>
                  <a:pt x="0" y="2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7" name="Freeform 390"/>
          <p:cNvSpPr>
            <a:spLocks/>
          </p:cNvSpPr>
          <p:nvPr/>
        </p:nvSpPr>
        <p:spPr bwMode="auto">
          <a:xfrm>
            <a:off x="4906615" y="5089622"/>
            <a:ext cx="187064" cy="221706"/>
          </a:xfrm>
          <a:custGeom>
            <a:avLst/>
            <a:gdLst>
              <a:gd name="T0" fmla="*/ 64 w 108"/>
              <a:gd name="T1" fmla="*/ 4 h 128"/>
              <a:gd name="T2" fmla="*/ 60 w 108"/>
              <a:gd name="T3" fmla="*/ 10 h 128"/>
              <a:gd name="T4" fmla="*/ 54 w 108"/>
              <a:gd name="T5" fmla="*/ 10 h 128"/>
              <a:gd name="T6" fmla="*/ 48 w 108"/>
              <a:gd name="T7" fmla="*/ 10 h 128"/>
              <a:gd name="T8" fmla="*/ 48 w 108"/>
              <a:gd name="T9" fmla="*/ 14 h 128"/>
              <a:gd name="T10" fmla="*/ 46 w 108"/>
              <a:gd name="T11" fmla="*/ 20 h 128"/>
              <a:gd name="T12" fmla="*/ 44 w 108"/>
              <a:gd name="T13" fmla="*/ 24 h 128"/>
              <a:gd name="T14" fmla="*/ 40 w 108"/>
              <a:gd name="T15" fmla="*/ 26 h 128"/>
              <a:gd name="T16" fmla="*/ 34 w 108"/>
              <a:gd name="T17" fmla="*/ 26 h 128"/>
              <a:gd name="T18" fmla="*/ 32 w 108"/>
              <a:gd name="T19" fmla="*/ 30 h 128"/>
              <a:gd name="T20" fmla="*/ 32 w 108"/>
              <a:gd name="T21" fmla="*/ 36 h 128"/>
              <a:gd name="T22" fmla="*/ 30 w 108"/>
              <a:gd name="T23" fmla="*/ 38 h 128"/>
              <a:gd name="T24" fmla="*/ 24 w 108"/>
              <a:gd name="T25" fmla="*/ 40 h 128"/>
              <a:gd name="T26" fmla="*/ 12 w 108"/>
              <a:gd name="T27" fmla="*/ 40 h 128"/>
              <a:gd name="T28" fmla="*/ 4 w 108"/>
              <a:gd name="T29" fmla="*/ 42 h 128"/>
              <a:gd name="T30" fmla="*/ 6 w 108"/>
              <a:gd name="T31" fmla="*/ 66 h 128"/>
              <a:gd name="T32" fmla="*/ 6 w 108"/>
              <a:gd name="T33" fmla="*/ 74 h 128"/>
              <a:gd name="T34" fmla="*/ 8 w 108"/>
              <a:gd name="T35" fmla="*/ 78 h 128"/>
              <a:gd name="T36" fmla="*/ 16 w 108"/>
              <a:gd name="T37" fmla="*/ 80 h 128"/>
              <a:gd name="T38" fmla="*/ 18 w 108"/>
              <a:gd name="T39" fmla="*/ 84 h 128"/>
              <a:gd name="T40" fmla="*/ 18 w 108"/>
              <a:gd name="T41" fmla="*/ 90 h 128"/>
              <a:gd name="T42" fmla="*/ 20 w 108"/>
              <a:gd name="T43" fmla="*/ 94 h 128"/>
              <a:gd name="T44" fmla="*/ 24 w 108"/>
              <a:gd name="T45" fmla="*/ 94 h 128"/>
              <a:gd name="T46" fmla="*/ 28 w 108"/>
              <a:gd name="T47" fmla="*/ 94 h 128"/>
              <a:gd name="T48" fmla="*/ 30 w 108"/>
              <a:gd name="T49" fmla="*/ 96 h 128"/>
              <a:gd name="T50" fmla="*/ 30 w 108"/>
              <a:gd name="T51" fmla="*/ 104 h 128"/>
              <a:gd name="T52" fmla="*/ 32 w 108"/>
              <a:gd name="T53" fmla="*/ 110 h 128"/>
              <a:gd name="T54" fmla="*/ 36 w 108"/>
              <a:gd name="T55" fmla="*/ 110 h 128"/>
              <a:gd name="T56" fmla="*/ 42 w 108"/>
              <a:gd name="T57" fmla="*/ 112 h 128"/>
              <a:gd name="T58" fmla="*/ 60 w 108"/>
              <a:gd name="T59" fmla="*/ 120 h 128"/>
              <a:gd name="T60" fmla="*/ 64 w 108"/>
              <a:gd name="T61" fmla="*/ 122 h 128"/>
              <a:gd name="T62" fmla="*/ 68 w 108"/>
              <a:gd name="T63" fmla="*/ 126 h 128"/>
              <a:gd name="T64" fmla="*/ 74 w 108"/>
              <a:gd name="T65" fmla="*/ 128 h 128"/>
              <a:gd name="T66" fmla="*/ 84 w 108"/>
              <a:gd name="T67" fmla="*/ 126 h 128"/>
              <a:gd name="T68" fmla="*/ 86 w 108"/>
              <a:gd name="T69" fmla="*/ 116 h 128"/>
              <a:gd name="T70" fmla="*/ 90 w 108"/>
              <a:gd name="T71" fmla="*/ 112 h 128"/>
              <a:gd name="T72" fmla="*/ 94 w 108"/>
              <a:gd name="T73" fmla="*/ 110 h 128"/>
              <a:gd name="T74" fmla="*/ 96 w 108"/>
              <a:gd name="T75" fmla="*/ 106 h 128"/>
              <a:gd name="T76" fmla="*/ 94 w 108"/>
              <a:gd name="T77" fmla="*/ 96 h 128"/>
              <a:gd name="T78" fmla="*/ 94 w 108"/>
              <a:gd name="T79" fmla="*/ 90 h 128"/>
              <a:gd name="T80" fmla="*/ 98 w 108"/>
              <a:gd name="T81" fmla="*/ 88 h 128"/>
              <a:gd name="T82" fmla="*/ 106 w 108"/>
              <a:gd name="T83" fmla="*/ 82 h 128"/>
              <a:gd name="T84" fmla="*/ 108 w 108"/>
              <a:gd name="T85" fmla="*/ 78 h 128"/>
              <a:gd name="T86" fmla="*/ 108 w 108"/>
              <a:gd name="T87" fmla="*/ 74 h 128"/>
              <a:gd name="T88" fmla="*/ 104 w 108"/>
              <a:gd name="T89" fmla="*/ 64 h 128"/>
              <a:gd name="T90" fmla="*/ 102 w 108"/>
              <a:gd name="T91" fmla="*/ 56 h 128"/>
              <a:gd name="T92" fmla="*/ 106 w 108"/>
              <a:gd name="T93" fmla="*/ 42 h 128"/>
              <a:gd name="T94" fmla="*/ 108 w 108"/>
              <a:gd name="T95" fmla="*/ 34 h 128"/>
              <a:gd name="T96" fmla="*/ 106 w 108"/>
              <a:gd name="T97" fmla="*/ 26 h 128"/>
              <a:gd name="T98" fmla="*/ 102 w 108"/>
              <a:gd name="T99" fmla="*/ 20 h 128"/>
              <a:gd name="T100" fmla="*/ 96 w 108"/>
              <a:gd name="T101" fmla="*/ 16 h 128"/>
              <a:gd name="T102" fmla="*/ 86 w 108"/>
              <a:gd name="T103" fmla="*/ 16 h 128"/>
              <a:gd name="T104" fmla="*/ 80 w 108"/>
              <a:gd name="T105" fmla="*/ 14 h 128"/>
              <a:gd name="T106" fmla="*/ 78 w 108"/>
              <a:gd name="T107" fmla="*/ 12 h 128"/>
              <a:gd name="T108" fmla="*/ 74 w 108"/>
              <a:gd name="T109" fmla="*/ 6 h 128"/>
              <a:gd name="T110" fmla="*/ 72 w 108"/>
              <a:gd name="T11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28">
                <a:moveTo>
                  <a:pt x="66" y="0"/>
                </a:moveTo>
                <a:lnTo>
                  <a:pt x="66" y="0"/>
                </a:lnTo>
                <a:lnTo>
                  <a:pt x="66" y="2"/>
                </a:lnTo>
                <a:lnTo>
                  <a:pt x="64" y="4"/>
                </a:lnTo>
                <a:lnTo>
                  <a:pt x="62" y="8"/>
                </a:lnTo>
                <a:lnTo>
                  <a:pt x="62" y="8"/>
                </a:lnTo>
                <a:lnTo>
                  <a:pt x="62" y="10"/>
                </a:lnTo>
                <a:lnTo>
                  <a:pt x="60" y="10"/>
                </a:lnTo>
                <a:lnTo>
                  <a:pt x="60" y="10"/>
                </a:lnTo>
                <a:lnTo>
                  <a:pt x="58" y="10"/>
                </a:lnTo>
                <a:lnTo>
                  <a:pt x="56" y="10"/>
                </a:lnTo>
                <a:lnTo>
                  <a:pt x="54" y="10"/>
                </a:lnTo>
                <a:lnTo>
                  <a:pt x="52" y="10"/>
                </a:lnTo>
                <a:lnTo>
                  <a:pt x="50" y="10"/>
                </a:lnTo>
                <a:lnTo>
                  <a:pt x="48" y="10"/>
                </a:lnTo>
                <a:lnTo>
                  <a:pt x="48" y="10"/>
                </a:lnTo>
                <a:lnTo>
                  <a:pt x="48" y="10"/>
                </a:lnTo>
                <a:lnTo>
                  <a:pt x="48" y="12"/>
                </a:lnTo>
                <a:lnTo>
                  <a:pt x="48" y="12"/>
                </a:lnTo>
                <a:lnTo>
                  <a:pt x="48" y="14"/>
                </a:lnTo>
                <a:lnTo>
                  <a:pt x="46" y="14"/>
                </a:lnTo>
                <a:lnTo>
                  <a:pt x="48" y="16"/>
                </a:lnTo>
                <a:lnTo>
                  <a:pt x="48" y="18"/>
                </a:lnTo>
                <a:lnTo>
                  <a:pt x="46" y="20"/>
                </a:lnTo>
                <a:lnTo>
                  <a:pt x="46" y="22"/>
                </a:lnTo>
                <a:lnTo>
                  <a:pt x="46" y="22"/>
                </a:lnTo>
                <a:lnTo>
                  <a:pt x="46" y="22"/>
                </a:lnTo>
                <a:lnTo>
                  <a:pt x="44" y="24"/>
                </a:lnTo>
                <a:lnTo>
                  <a:pt x="42" y="24"/>
                </a:lnTo>
                <a:lnTo>
                  <a:pt x="40" y="24"/>
                </a:lnTo>
                <a:lnTo>
                  <a:pt x="40" y="26"/>
                </a:lnTo>
                <a:lnTo>
                  <a:pt x="40" y="26"/>
                </a:lnTo>
                <a:lnTo>
                  <a:pt x="36" y="26"/>
                </a:lnTo>
                <a:lnTo>
                  <a:pt x="34" y="26"/>
                </a:lnTo>
                <a:lnTo>
                  <a:pt x="34" y="26"/>
                </a:lnTo>
                <a:lnTo>
                  <a:pt x="34" y="26"/>
                </a:lnTo>
                <a:lnTo>
                  <a:pt x="34" y="28"/>
                </a:lnTo>
                <a:lnTo>
                  <a:pt x="32" y="28"/>
                </a:lnTo>
                <a:lnTo>
                  <a:pt x="32" y="28"/>
                </a:lnTo>
                <a:lnTo>
                  <a:pt x="32" y="30"/>
                </a:lnTo>
                <a:lnTo>
                  <a:pt x="32" y="32"/>
                </a:lnTo>
                <a:lnTo>
                  <a:pt x="32" y="34"/>
                </a:lnTo>
                <a:lnTo>
                  <a:pt x="32" y="36"/>
                </a:lnTo>
                <a:lnTo>
                  <a:pt x="32" y="36"/>
                </a:lnTo>
                <a:lnTo>
                  <a:pt x="32" y="38"/>
                </a:lnTo>
                <a:lnTo>
                  <a:pt x="32" y="38"/>
                </a:lnTo>
                <a:lnTo>
                  <a:pt x="30" y="38"/>
                </a:lnTo>
                <a:lnTo>
                  <a:pt x="30" y="38"/>
                </a:lnTo>
                <a:lnTo>
                  <a:pt x="28" y="40"/>
                </a:lnTo>
                <a:lnTo>
                  <a:pt x="28" y="40"/>
                </a:lnTo>
                <a:lnTo>
                  <a:pt x="26" y="40"/>
                </a:lnTo>
                <a:lnTo>
                  <a:pt x="24" y="40"/>
                </a:lnTo>
                <a:lnTo>
                  <a:pt x="22" y="40"/>
                </a:lnTo>
                <a:lnTo>
                  <a:pt x="20" y="42"/>
                </a:lnTo>
                <a:lnTo>
                  <a:pt x="16" y="40"/>
                </a:lnTo>
                <a:lnTo>
                  <a:pt x="12" y="40"/>
                </a:lnTo>
                <a:lnTo>
                  <a:pt x="12" y="40"/>
                </a:lnTo>
                <a:lnTo>
                  <a:pt x="10" y="40"/>
                </a:lnTo>
                <a:lnTo>
                  <a:pt x="8" y="42"/>
                </a:lnTo>
                <a:lnTo>
                  <a:pt x="4" y="42"/>
                </a:lnTo>
                <a:lnTo>
                  <a:pt x="0" y="44"/>
                </a:lnTo>
                <a:lnTo>
                  <a:pt x="4" y="52"/>
                </a:lnTo>
                <a:lnTo>
                  <a:pt x="6" y="60"/>
                </a:lnTo>
                <a:lnTo>
                  <a:pt x="6" y="66"/>
                </a:lnTo>
                <a:lnTo>
                  <a:pt x="6" y="68"/>
                </a:lnTo>
                <a:lnTo>
                  <a:pt x="6" y="68"/>
                </a:lnTo>
                <a:lnTo>
                  <a:pt x="6" y="72"/>
                </a:lnTo>
                <a:lnTo>
                  <a:pt x="6" y="74"/>
                </a:lnTo>
                <a:lnTo>
                  <a:pt x="8" y="76"/>
                </a:lnTo>
                <a:lnTo>
                  <a:pt x="8" y="76"/>
                </a:lnTo>
                <a:lnTo>
                  <a:pt x="8" y="78"/>
                </a:lnTo>
                <a:lnTo>
                  <a:pt x="8" y="78"/>
                </a:lnTo>
                <a:lnTo>
                  <a:pt x="10" y="78"/>
                </a:lnTo>
                <a:lnTo>
                  <a:pt x="12" y="80"/>
                </a:lnTo>
                <a:lnTo>
                  <a:pt x="14" y="80"/>
                </a:lnTo>
                <a:lnTo>
                  <a:pt x="16" y="80"/>
                </a:lnTo>
                <a:lnTo>
                  <a:pt x="16" y="82"/>
                </a:lnTo>
                <a:lnTo>
                  <a:pt x="16" y="82"/>
                </a:lnTo>
                <a:lnTo>
                  <a:pt x="16" y="82"/>
                </a:lnTo>
                <a:lnTo>
                  <a:pt x="18" y="84"/>
                </a:lnTo>
                <a:lnTo>
                  <a:pt x="18" y="86"/>
                </a:lnTo>
                <a:lnTo>
                  <a:pt x="18" y="88"/>
                </a:lnTo>
                <a:lnTo>
                  <a:pt x="18" y="90"/>
                </a:lnTo>
                <a:lnTo>
                  <a:pt x="18" y="90"/>
                </a:lnTo>
                <a:lnTo>
                  <a:pt x="18" y="92"/>
                </a:lnTo>
                <a:lnTo>
                  <a:pt x="18" y="92"/>
                </a:lnTo>
                <a:lnTo>
                  <a:pt x="20" y="94"/>
                </a:lnTo>
                <a:lnTo>
                  <a:pt x="20" y="94"/>
                </a:lnTo>
                <a:lnTo>
                  <a:pt x="20" y="94"/>
                </a:lnTo>
                <a:lnTo>
                  <a:pt x="22" y="94"/>
                </a:lnTo>
                <a:lnTo>
                  <a:pt x="22" y="94"/>
                </a:lnTo>
                <a:lnTo>
                  <a:pt x="24" y="94"/>
                </a:lnTo>
                <a:lnTo>
                  <a:pt x="26" y="94"/>
                </a:lnTo>
                <a:lnTo>
                  <a:pt x="26" y="94"/>
                </a:lnTo>
                <a:lnTo>
                  <a:pt x="28" y="94"/>
                </a:lnTo>
                <a:lnTo>
                  <a:pt x="28" y="94"/>
                </a:lnTo>
                <a:lnTo>
                  <a:pt x="28" y="94"/>
                </a:lnTo>
                <a:lnTo>
                  <a:pt x="28" y="94"/>
                </a:lnTo>
                <a:lnTo>
                  <a:pt x="30" y="96"/>
                </a:lnTo>
                <a:lnTo>
                  <a:pt x="30" y="96"/>
                </a:lnTo>
                <a:lnTo>
                  <a:pt x="30" y="96"/>
                </a:lnTo>
                <a:lnTo>
                  <a:pt x="30" y="100"/>
                </a:lnTo>
                <a:lnTo>
                  <a:pt x="30" y="102"/>
                </a:lnTo>
                <a:lnTo>
                  <a:pt x="30" y="104"/>
                </a:lnTo>
                <a:lnTo>
                  <a:pt x="32" y="106"/>
                </a:lnTo>
                <a:lnTo>
                  <a:pt x="32" y="108"/>
                </a:lnTo>
                <a:lnTo>
                  <a:pt x="32" y="108"/>
                </a:lnTo>
                <a:lnTo>
                  <a:pt x="32" y="110"/>
                </a:lnTo>
                <a:lnTo>
                  <a:pt x="32" y="110"/>
                </a:lnTo>
                <a:lnTo>
                  <a:pt x="34" y="110"/>
                </a:lnTo>
                <a:lnTo>
                  <a:pt x="34" y="110"/>
                </a:lnTo>
                <a:lnTo>
                  <a:pt x="36" y="110"/>
                </a:lnTo>
                <a:lnTo>
                  <a:pt x="38" y="110"/>
                </a:lnTo>
                <a:lnTo>
                  <a:pt x="40" y="110"/>
                </a:lnTo>
                <a:lnTo>
                  <a:pt x="40" y="112"/>
                </a:lnTo>
                <a:lnTo>
                  <a:pt x="42" y="112"/>
                </a:lnTo>
                <a:lnTo>
                  <a:pt x="48" y="114"/>
                </a:lnTo>
                <a:lnTo>
                  <a:pt x="54" y="118"/>
                </a:lnTo>
                <a:lnTo>
                  <a:pt x="58" y="118"/>
                </a:lnTo>
                <a:lnTo>
                  <a:pt x="60" y="120"/>
                </a:lnTo>
                <a:lnTo>
                  <a:pt x="62" y="122"/>
                </a:lnTo>
                <a:lnTo>
                  <a:pt x="64" y="122"/>
                </a:lnTo>
                <a:lnTo>
                  <a:pt x="64" y="122"/>
                </a:lnTo>
                <a:lnTo>
                  <a:pt x="64" y="122"/>
                </a:lnTo>
                <a:lnTo>
                  <a:pt x="66" y="124"/>
                </a:lnTo>
                <a:lnTo>
                  <a:pt x="66" y="126"/>
                </a:lnTo>
                <a:lnTo>
                  <a:pt x="66" y="126"/>
                </a:lnTo>
                <a:lnTo>
                  <a:pt x="68" y="126"/>
                </a:lnTo>
                <a:lnTo>
                  <a:pt x="68" y="128"/>
                </a:lnTo>
                <a:lnTo>
                  <a:pt x="70" y="128"/>
                </a:lnTo>
                <a:lnTo>
                  <a:pt x="72" y="128"/>
                </a:lnTo>
                <a:lnTo>
                  <a:pt x="74" y="128"/>
                </a:lnTo>
                <a:lnTo>
                  <a:pt x="76" y="128"/>
                </a:lnTo>
                <a:lnTo>
                  <a:pt x="82" y="126"/>
                </a:lnTo>
                <a:lnTo>
                  <a:pt x="84" y="126"/>
                </a:lnTo>
                <a:lnTo>
                  <a:pt x="84" y="126"/>
                </a:lnTo>
                <a:lnTo>
                  <a:pt x="84" y="122"/>
                </a:lnTo>
                <a:lnTo>
                  <a:pt x="84" y="120"/>
                </a:lnTo>
                <a:lnTo>
                  <a:pt x="86" y="118"/>
                </a:lnTo>
                <a:lnTo>
                  <a:pt x="86" y="116"/>
                </a:lnTo>
                <a:lnTo>
                  <a:pt x="86" y="116"/>
                </a:lnTo>
                <a:lnTo>
                  <a:pt x="88" y="114"/>
                </a:lnTo>
                <a:lnTo>
                  <a:pt x="88" y="114"/>
                </a:lnTo>
                <a:lnTo>
                  <a:pt x="90" y="112"/>
                </a:lnTo>
                <a:lnTo>
                  <a:pt x="92" y="112"/>
                </a:lnTo>
                <a:lnTo>
                  <a:pt x="94" y="112"/>
                </a:lnTo>
                <a:lnTo>
                  <a:pt x="94" y="112"/>
                </a:lnTo>
                <a:lnTo>
                  <a:pt x="94" y="110"/>
                </a:lnTo>
                <a:lnTo>
                  <a:pt x="96" y="110"/>
                </a:lnTo>
                <a:lnTo>
                  <a:pt x="96" y="108"/>
                </a:lnTo>
                <a:lnTo>
                  <a:pt x="96" y="108"/>
                </a:lnTo>
                <a:lnTo>
                  <a:pt x="96" y="106"/>
                </a:lnTo>
                <a:lnTo>
                  <a:pt x="94" y="104"/>
                </a:lnTo>
                <a:lnTo>
                  <a:pt x="94" y="100"/>
                </a:lnTo>
                <a:lnTo>
                  <a:pt x="94" y="98"/>
                </a:lnTo>
                <a:lnTo>
                  <a:pt x="94" y="96"/>
                </a:lnTo>
                <a:lnTo>
                  <a:pt x="94" y="94"/>
                </a:lnTo>
                <a:lnTo>
                  <a:pt x="94" y="92"/>
                </a:lnTo>
                <a:lnTo>
                  <a:pt x="94" y="92"/>
                </a:lnTo>
                <a:lnTo>
                  <a:pt x="94" y="90"/>
                </a:lnTo>
                <a:lnTo>
                  <a:pt x="94" y="90"/>
                </a:lnTo>
                <a:lnTo>
                  <a:pt x="96" y="88"/>
                </a:lnTo>
                <a:lnTo>
                  <a:pt x="98" y="88"/>
                </a:lnTo>
                <a:lnTo>
                  <a:pt x="98" y="88"/>
                </a:lnTo>
                <a:lnTo>
                  <a:pt x="102" y="86"/>
                </a:lnTo>
                <a:lnTo>
                  <a:pt x="102" y="86"/>
                </a:lnTo>
                <a:lnTo>
                  <a:pt x="104" y="84"/>
                </a:lnTo>
                <a:lnTo>
                  <a:pt x="106" y="82"/>
                </a:lnTo>
                <a:lnTo>
                  <a:pt x="106" y="80"/>
                </a:lnTo>
                <a:lnTo>
                  <a:pt x="108" y="80"/>
                </a:lnTo>
                <a:lnTo>
                  <a:pt x="108" y="78"/>
                </a:lnTo>
                <a:lnTo>
                  <a:pt x="108" y="78"/>
                </a:lnTo>
                <a:lnTo>
                  <a:pt x="108" y="76"/>
                </a:lnTo>
                <a:lnTo>
                  <a:pt x="108" y="76"/>
                </a:lnTo>
                <a:lnTo>
                  <a:pt x="108" y="76"/>
                </a:lnTo>
                <a:lnTo>
                  <a:pt x="108" y="74"/>
                </a:lnTo>
                <a:lnTo>
                  <a:pt x="108" y="72"/>
                </a:lnTo>
                <a:lnTo>
                  <a:pt x="106" y="70"/>
                </a:lnTo>
                <a:lnTo>
                  <a:pt x="104" y="66"/>
                </a:lnTo>
                <a:lnTo>
                  <a:pt x="104" y="64"/>
                </a:lnTo>
                <a:lnTo>
                  <a:pt x="102" y="64"/>
                </a:lnTo>
                <a:lnTo>
                  <a:pt x="102" y="62"/>
                </a:lnTo>
                <a:lnTo>
                  <a:pt x="102" y="58"/>
                </a:lnTo>
                <a:lnTo>
                  <a:pt x="102" y="56"/>
                </a:lnTo>
                <a:lnTo>
                  <a:pt x="102" y="52"/>
                </a:lnTo>
                <a:lnTo>
                  <a:pt x="102" y="50"/>
                </a:lnTo>
                <a:lnTo>
                  <a:pt x="104" y="48"/>
                </a:lnTo>
                <a:lnTo>
                  <a:pt x="106" y="42"/>
                </a:lnTo>
                <a:lnTo>
                  <a:pt x="106" y="40"/>
                </a:lnTo>
                <a:lnTo>
                  <a:pt x="106" y="38"/>
                </a:lnTo>
                <a:lnTo>
                  <a:pt x="108" y="34"/>
                </a:lnTo>
                <a:lnTo>
                  <a:pt x="108" y="34"/>
                </a:lnTo>
                <a:lnTo>
                  <a:pt x="108" y="32"/>
                </a:lnTo>
                <a:lnTo>
                  <a:pt x="108" y="30"/>
                </a:lnTo>
                <a:lnTo>
                  <a:pt x="106" y="28"/>
                </a:lnTo>
                <a:lnTo>
                  <a:pt x="106" y="26"/>
                </a:lnTo>
                <a:lnTo>
                  <a:pt x="104" y="24"/>
                </a:lnTo>
                <a:lnTo>
                  <a:pt x="104" y="22"/>
                </a:lnTo>
                <a:lnTo>
                  <a:pt x="102" y="20"/>
                </a:lnTo>
                <a:lnTo>
                  <a:pt x="102" y="20"/>
                </a:lnTo>
                <a:lnTo>
                  <a:pt x="100" y="18"/>
                </a:lnTo>
                <a:lnTo>
                  <a:pt x="98" y="18"/>
                </a:lnTo>
                <a:lnTo>
                  <a:pt x="98" y="16"/>
                </a:lnTo>
                <a:lnTo>
                  <a:pt x="96" y="16"/>
                </a:lnTo>
                <a:lnTo>
                  <a:pt x="96" y="16"/>
                </a:lnTo>
                <a:lnTo>
                  <a:pt x="92" y="16"/>
                </a:lnTo>
                <a:lnTo>
                  <a:pt x="90" y="16"/>
                </a:lnTo>
                <a:lnTo>
                  <a:pt x="86" y="16"/>
                </a:lnTo>
                <a:lnTo>
                  <a:pt x="84" y="16"/>
                </a:lnTo>
                <a:lnTo>
                  <a:pt x="82" y="16"/>
                </a:lnTo>
                <a:lnTo>
                  <a:pt x="80" y="14"/>
                </a:lnTo>
                <a:lnTo>
                  <a:pt x="80" y="14"/>
                </a:lnTo>
                <a:lnTo>
                  <a:pt x="78" y="14"/>
                </a:lnTo>
                <a:lnTo>
                  <a:pt x="78" y="14"/>
                </a:lnTo>
                <a:lnTo>
                  <a:pt x="78" y="14"/>
                </a:lnTo>
                <a:lnTo>
                  <a:pt x="78" y="12"/>
                </a:lnTo>
                <a:lnTo>
                  <a:pt x="76" y="10"/>
                </a:lnTo>
                <a:lnTo>
                  <a:pt x="76" y="8"/>
                </a:lnTo>
                <a:lnTo>
                  <a:pt x="74" y="6"/>
                </a:lnTo>
                <a:lnTo>
                  <a:pt x="74" y="6"/>
                </a:lnTo>
                <a:lnTo>
                  <a:pt x="74" y="4"/>
                </a:lnTo>
                <a:lnTo>
                  <a:pt x="74" y="4"/>
                </a:lnTo>
                <a:lnTo>
                  <a:pt x="72" y="2"/>
                </a:lnTo>
                <a:lnTo>
                  <a:pt x="72" y="2"/>
                </a:lnTo>
                <a:lnTo>
                  <a:pt x="72" y="2"/>
                </a:lnTo>
                <a:lnTo>
                  <a:pt x="70" y="2"/>
                </a:lnTo>
                <a:lnTo>
                  <a:pt x="6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8" name="Freeform 391"/>
          <p:cNvSpPr>
            <a:spLocks/>
          </p:cNvSpPr>
          <p:nvPr/>
        </p:nvSpPr>
        <p:spPr bwMode="auto">
          <a:xfrm>
            <a:off x="4906615" y="5089622"/>
            <a:ext cx="187064" cy="221706"/>
          </a:xfrm>
          <a:custGeom>
            <a:avLst/>
            <a:gdLst>
              <a:gd name="T0" fmla="*/ 64 w 108"/>
              <a:gd name="T1" fmla="*/ 4 h 128"/>
              <a:gd name="T2" fmla="*/ 60 w 108"/>
              <a:gd name="T3" fmla="*/ 10 h 128"/>
              <a:gd name="T4" fmla="*/ 54 w 108"/>
              <a:gd name="T5" fmla="*/ 10 h 128"/>
              <a:gd name="T6" fmla="*/ 48 w 108"/>
              <a:gd name="T7" fmla="*/ 10 h 128"/>
              <a:gd name="T8" fmla="*/ 48 w 108"/>
              <a:gd name="T9" fmla="*/ 14 h 128"/>
              <a:gd name="T10" fmla="*/ 46 w 108"/>
              <a:gd name="T11" fmla="*/ 20 h 128"/>
              <a:gd name="T12" fmla="*/ 44 w 108"/>
              <a:gd name="T13" fmla="*/ 24 h 128"/>
              <a:gd name="T14" fmla="*/ 40 w 108"/>
              <a:gd name="T15" fmla="*/ 26 h 128"/>
              <a:gd name="T16" fmla="*/ 34 w 108"/>
              <a:gd name="T17" fmla="*/ 26 h 128"/>
              <a:gd name="T18" fmla="*/ 32 w 108"/>
              <a:gd name="T19" fmla="*/ 30 h 128"/>
              <a:gd name="T20" fmla="*/ 32 w 108"/>
              <a:gd name="T21" fmla="*/ 36 h 128"/>
              <a:gd name="T22" fmla="*/ 30 w 108"/>
              <a:gd name="T23" fmla="*/ 38 h 128"/>
              <a:gd name="T24" fmla="*/ 24 w 108"/>
              <a:gd name="T25" fmla="*/ 40 h 128"/>
              <a:gd name="T26" fmla="*/ 12 w 108"/>
              <a:gd name="T27" fmla="*/ 40 h 128"/>
              <a:gd name="T28" fmla="*/ 4 w 108"/>
              <a:gd name="T29" fmla="*/ 42 h 128"/>
              <a:gd name="T30" fmla="*/ 6 w 108"/>
              <a:gd name="T31" fmla="*/ 66 h 128"/>
              <a:gd name="T32" fmla="*/ 6 w 108"/>
              <a:gd name="T33" fmla="*/ 74 h 128"/>
              <a:gd name="T34" fmla="*/ 8 w 108"/>
              <a:gd name="T35" fmla="*/ 78 h 128"/>
              <a:gd name="T36" fmla="*/ 16 w 108"/>
              <a:gd name="T37" fmla="*/ 80 h 128"/>
              <a:gd name="T38" fmla="*/ 18 w 108"/>
              <a:gd name="T39" fmla="*/ 84 h 128"/>
              <a:gd name="T40" fmla="*/ 18 w 108"/>
              <a:gd name="T41" fmla="*/ 90 h 128"/>
              <a:gd name="T42" fmla="*/ 20 w 108"/>
              <a:gd name="T43" fmla="*/ 94 h 128"/>
              <a:gd name="T44" fmla="*/ 24 w 108"/>
              <a:gd name="T45" fmla="*/ 94 h 128"/>
              <a:gd name="T46" fmla="*/ 28 w 108"/>
              <a:gd name="T47" fmla="*/ 94 h 128"/>
              <a:gd name="T48" fmla="*/ 30 w 108"/>
              <a:gd name="T49" fmla="*/ 96 h 128"/>
              <a:gd name="T50" fmla="*/ 30 w 108"/>
              <a:gd name="T51" fmla="*/ 104 h 128"/>
              <a:gd name="T52" fmla="*/ 32 w 108"/>
              <a:gd name="T53" fmla="*/ 110 h 128"/>
              <a:gd name="T54" fmla="*/ 36 w 108"/>
              <a:gd name="T55" fmla="*/ 110 h 128"/>
              <a:gd name="T56" fmla="*/ 42 w 108"/>
              <a:gd name="T57" fmla="*/ 112 h 128"/>
              <a:gd name="T58" fmla="*/ 60 w 108"/>
              <a:gd name="T59" fmla="*/ 120 h 128"/>
              <a:gd name="T60" fmla="*/ 64 w 108"/>
              <a:gd name="T61" fmla="*/ 122 h 128"/>
              <a:gd name="T62" fmla="*/ 68 w 108"/>
              <a:gd name="T63" fmla="*/ 126 h 128"/>
              <a:gd name="T64" fmla="*/ 74 w 108"/>
              <a:gd name="T65" fmla="*/ 128 h 128"/>
              <a:gd name="T66" fmla="*/ 84 w 108"/>
              <a:gd name="T67" fmla="*/ 126 h 128"/>
              <a:gd name="T68" fmla="*/ 86 w 108"/>
              <a:gd name="T69" fmla="*/ 116 h 128"/>
              <a:gd name="T70" fmla="*/ 90 w 108"/>
              <a:gd name="T71" fmla="*/ 112 h 128"/>
              <a:gd name="T72" fmla="*/ 94 w 108"/>
              <a:gd name="T73" fmla="*/ 110 h 128"/>
              <a:gd name="T74" fmla="*/ 96 w 108"/>
              <a:gd name="T75" fmla="*/ 106 h 128"/>
              <a:gd name="T76" fmla="*/ 94 w 108"/>
              <a:gd name="T77" fmla="*/ 96 h 128"/>
              <a:gd name="T78" fmla="*/ 94 w 108"/>
              <a:gd name="T79" fmla="*/ 90 h 128"/>
              <a:gd name="T80" fmla="*/ 98 w 108"/>
              <a:gd name="T81" fmla="*/ 88 h 128"/>
              <a:gd name="T82" fmla="*/ 106 w 108"/>
              <a:gd name="T83" fmla="*/ 82 h 128"/>
              <a:gd name="T84" fmla="*/ 108 w 108"/>
              <a:gd name="T85" fmla="*/ 78 h 128"/>
              <a:gd name="T86" fmla="*/ 108 w 108"/>
              <a:gd name="T87" fmla="*/ 74 h 128"/>
              <a:gd name="T88" fmla="*/ 104 w 108"/>
              <a:gd name="T89" fmla="*/ 64 h 128"/>
              <a:gd name="T90" fmla="*/ 102 w 108"/>
              <a:gd name="T91" fmla="*/ 56 h 128"/>
              <a:gd name="T92" fmla="*/ 106 w 108"/>
              <a:gd name="T93" fmla="*/ 42 h 128"/>
              <a:gd name="T94" fmla="*/ 108 w 108"/>
              <a:gd name="T95" fmla="*/ 34 h 128"/>
              <a:gd name="T96" fmla="*/ 106 w 108"/>
              <a:gd name="T97" fmla="*/ 26 h 128"/>
              <a:gd name="T98" fmla="*/ 102 w 108"/>
              <a:gd name="T99" fmla="*/ 20 h 128"/>
              <a:gd name="T100" fmla="*/ 96 w 108"/>
              <a:gd name="T101" fmla="*/ 16 h 128"/>
              <a:gd name="T102" fmla="*/ 86 w 108"/>
              <a:gd name="T103" fmla="*/ 16 h 128"/>
              <a:gd name="T104" fmla="*/ 80 w 108"/>
              <a:gd name="T105" fmla="*/ 14 h 128"/>
              <a:gd name="T106" fmla="*/ 78 w 108"/>
              <a:gd name="T107" fmla="*/ 12 h 128"/>
              <a:gd name="T108" fmla="*/ 74 w 108"/>
              <a:gd name="T109" fmla="*/ 6 h 128"/>
              <a:gd name="T110" fmla="*/ 72 w 108"/>
              <a:gd name="T111"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28">
                <a:moveTo>
                  <a:pt x="66" y="0"/>
                </a:moveTo>
                <a:lnTo>
                  <a:pt x="66" y="0"/>
                </a:lnTo>
                <a:lnTo>
                  <a:pt x="66" y="2"/>
                </a:lnTo>
                <a:lnTo>
                  <a:pt x="64" y="4"/>
                </a:lnTo>
                <a:lnTo>
                  <a:pt x="62" y="8"/>
                </a:lnTo>
                <a:lnTo>
                  <a:pt x="62" y="8"/>
                </a:lnTo>
                <a:lnTo>
                  <a:pt x="62" y="10"/>
                </a:lnTo>
                <a:lnTo>
                  <a:pt x="60" y="10"/>
                </a:lnTo>
                <a:lnTo>
                  <a:pt x="60" y="10"/>
                </a:lnTo>
                <a:lnTo>
                  <a:pt x="58" y="10"/>
                </a:lnTo>
                <a:lnTo>
                  <a:pt x="56" y="10"/>
                </a:lnTo>
                <a:lnTo>
                  <a:pt x="54" y="10"/>
                </a:lnTo>
                <a:lnTo>
                  <a:pt x="52" y="10"/>
                </a:lnTo>
                <a:lnTo>
                  <a:pt x="50" y="10"/>
                </a:lnTo>
                <a:lnTo>
                  <a:pt x="48" y="10"/>
                </a:lnTo>
                <a:lnTo>
                  <a:pt x="48" y="10"/>
                </a:lnTo>
                <a:lnTo>
                  <a:pt x="48" y="10"/>
                </a:lnTo>
                <a:lnTo>
                  <a:pt x="48" y="12"/>
                </a:lnTo>
                <a:lnTo>
                  <a:pt x="48" y="12"/>
                </a:lnTo>
                <a:lnTo>
                  <a:pt x="48" y="14"/>
                </a:lnTo>
                <a:lnTo>
                  <a:pt x="46" y="14"/>
                </a:lnTo>
                <a:lnTo>
                  <a:pt x="48" y="16"/>
                </a:lnTo>
                <a:lnTo>
                  <a:pt x="48" y="18"/>
                </a:lnTo>
                <a:lnTo>
                  <a:pt x="46" y="20"/>
                </a:lnTo>
                <a:lnTo>
                  <a:pt x="46" y="22"/>
                </a:lnTo>
                <a:lnTo>
                  <a:pt x="46" y="22"/>
                </a:lnTo>
                <a:lnTo>
                  <a:pt x="46" y="22"/>
                </a:lnTo>
                <a:lnTo>
                  <a:pt x="44" y="24"/>
                </a:lnTo>
                <a:lnTo>
                  <a:pt x="42" y="24"/>
                </a:lnTo>
                <a:lnTo>
                  <a:pt x="40" y="24"/>
                </a:lnTo>
                <a:lnTo>
                  <a:pt x="40" y="26"/>
                </a:lnTo>
                <a:lnTo>
                  <a:pt x="40" y="26"/>
                </a:lnTo>
                <a:lnTo>
                  <a:pt x="36" y="26"/>
                </a:lnTo>
                <a:lnTo>
                  <a:pt x="34" y="26"/>
                </a:lnTo>
                <a:lnTo>
                  <a:pt x="34" y="26"/>
                </a:lnTo>
                <a:lnTo>
                  <a:pt x="34" y="26"/>
                </a:lnTo>
                <a:lnTo>
                  <a:pt x="34" y="28"/>
                </a:lnTo>
                <a:lnTo>
                  <a:pt x="32" y="28"/>
                </a:lnTo>
                <a:lnTo>
                  <a:pt x="32" y="28"/>
                </a:lnTo>
                <a:lnTo>
                  <a:pt x="32" y="30"/>
                </a:lnTo>
                <a:lnTo>
                  <a:pt x="32" y="32"/>
                </a:lnTo>
                <a:lnTo>
                  <a:pt x="32" y="34"/>
                </a:lnTo>
                <a:lnTo>
                  <a:pt x="32" y="36"/>
                </a:lnTo>
                <a:lnTo>
                  <a:pt x="32" y="36"/>
                </a:lnTo>
                <a:lnTo>
                  <a:pt x="32" y="38"/>
                </a:lnTo>
                <a:lnTo>
                  <a:pt x="32" y="38"/>
                </a:lnTo>
                <a:lnTo>
                  <a:pt x="30" y="38"/>
                </a:lnTo>
                <a:lnTo>
                  <a:pt x="30" y="38"/>
                </a:lnTo>
                <a:lnTo>
                  <a:pt x="28" y="40"/>
                </a:lnTo>
                <a:lnTo>
                  <a:pt x="28" y="40"/>
                </a:lnTo>
                <a:lnTo>
                  <a:pt x="26" y="40"/>
                </a:lnTo>
                <a:lnTo>
                  <a:pt x="24" y="40"/>
                </a:lnTo>
                <a:lnTo>
                  <a:pt x="22" y="40"/>
                </a:lnTo>
                <a:lnTo>
                  <a:pt x="20" y="42"/>
                </a:lnTo>
                <a:lnTo>
                  <a:pt x="16" y="40"/>
                </a:lnTo>
                <a:lnTo>
                  <a:pt x="12" y="40"/>
                </a:lnTo>
                <a:lnTo>
                  <a:pt x="12" y="40"/>
                </a:lnTo>
                <a:lnTo>
                  <a:pt x="10" y="40"/>
                </a:lnTo>
                <a:lnTo>
                  <a:pt x="8" y="42"/>
                </a:lnTo>
                <a:lnTo>
                  <a:pt x="4" y="42"/>
                </a:lnTo>
                <a:lnTo>
                  <a:pt x="0" y="44"/>
                </a:lnTo>
                <a:lnTo>
                  <a:pt x="4" y="52"/>
                </a:lnTo>
                <a:lnTo>
                  <a:pt x="6" y="60"/>
                </a:lnTo>
                <a:lnTo>
                  <a:pt x="6" y="66"/>
                </a:lnTo>
                <a:lnTo>
                  <a:pt x="6" y="68"/>
                </a:lnTo>
                <a:lnTo>
                  <a:pt x="6" y="68"/>
                </a:lnTo>
                <a:lnTo>
                  <a:pt x="6" y="72"/>
                </a:lnTo>
                <a:lnTo>
                  <a:pt x="6" y="74"/>
                </a:lnTo>
                <a:lnTo>
                  <a:pt x="8" y="76"/>
                </a:lnTo>
                <a:lnTo>
                  <a:pt x="8" y="76"/>
                </a:lnTo>
                <a:lnTo>
                  <a:pt x="8" y="78"/>
                </a:lnTo>
                <a:lnTo>
                  <a:pt x="8" y="78"/>
                </a:lnTo>
                <a:lnTo>
                  <a:pt x="10" y="78"/>
                </a:lnTo>
                <a:lnTo>
                  <a:pt x="12" y="80"/>
                </a:lnTo>
                <a:lnTo>
                  <a:pt x="14" y="80"/>
                </a:lnTo>
                <a:lnTo>
                  <a:pt x="16" y="80"/>
                </a:lnTo>
                <a:lnTo>
                  <a:pt x="16" y="82"/>
                </a:lnTo>
                <a:lnTo>
                  <a:pt x="16" y="82"/>
                </a:lnTo>
                <a:lnTo>
                  <a:pt x="16" y="82"/>
                </a:lnTo>
                <a:lnTo>
                  <a:pt x="18" y="84"/>
                </a:lnTo>
                <a:lnTo>
                  <a:pt x="18" y="86"/>
                </a:lnTo>
                <a:lnTo>
                  <a:pt x="18" y="88"/>
                </a:lnTo>
                <a:lnTo>
                  <a:pt x="18" y="90"/>
                </a:lnTo>
                <a:lnTo>
                  <a:pt x="18" y="90"/>
                </a:lnTo>
                <a:lnTo>
                  <a:pt x="18" y="92"/>
                </a:lnTo>
                <a:lnTo>
                  <a:pt x="18" y="92"/>
                </a:lnTo>
                <a:lnTo>
                  <a:pt x="20" y="94"/>
                </a:lnTo>
                <a:lnTo>
                  <a:pt x="20" y="94"/>
                </a:lnTo>
                <a:lnTo>
                  <a:pt x="20" y="94"/>
                </a:lnTo>
                <a:lnTo>
                  <a:pt x="22" y="94"/>
                </a:lnTo>
                <a:lnTo>
                  <a:pt x="22" y="94"/>
                </a:lnTo>
                <a:lnTo>
                  <a:pt x="24" y="94"/>
                </a:lnTo>
                <a:lnTo>
                  <a:pt x="26" y="94"/>
                </a:lnTo>
                <a:lnTo>
                  <a:pt x="26" y="94"/>
                </a:lnTo>
                <a:lnTo>
                  <a:pt x="28" y="94"/>
                </a:lnTo>
                <a:lnTo>
                  <a:pt x="28" y="94"/>
                </a:lnTo>
                <a:lnTo>
                  <a:pt x="28" y="94"/>
                </a:lnTo>
                <a:lnTo>
                  <a:pt x="28" y="94"/>
                </a:lnTo>
                <a:lnTo>
                  <a:pt x="30" y="96"/>
                </a:lnTo>
                <a:lnTo>
                  <a:pt x="30" y="96"/>
                </a:lnTo>
                <a:lnTo>
                  <a:pt x="30" y="96"/>
                </a:lnTo>
                <a:lnTo>
                  <a:pt x="30" y="100"/>
                </a:lnTo>
                <a:lnTo>
                  <a:pt x="30" y="102"/>
                </a:lnTo>
                <a:lnTo>
                  <a:pt x="30" y="104"/>
                </a:lnTo>
                <a:lnTo>
                  <a:pt x="32" y="106"/>
                </a:lnTo>
                <a:lnTo>
                  <a:pt x="32" y="108"/>
                </a:lnTo>
                <a:lnTo>
                  <a:pt x="32" y="108"/>
                </a:lnTo>
                <a:lnTo>
                  <a:pt x="32" y="110"/>
                </a:lnTo>
                <a:lnTo>
                  <a:pt x="32" y="110"/>
                </a:lnTo>
                <a:lnTo>
                  <a:pt x="34" y="110"/>
                </a:lnTo>
                <a:lnTo>
                  <a:pt x="34" y="110"/>
                </a:lnTo>
                <a:lnTo>
                  <a:pt x="36" y="110"/>
                </a:lnTo>
                <a:lnTo>
                  <a:pt x="38" y="110"/>
                </a:lnTo>
                <a:lnTo>
                  <a:pt x="40" y="110"/>
                </a:lnTo>
                <a:lnTo>
                  <a:pt x="40" y="112"/>
                </a:lnTo>
                <a:lnTo>
                  <a:pt x="42" y="112"/>
                </a:lnTo>
                <a:lnTo>
                  <a:pt x="48" y="114"/>
                </a:lnTo>
                <a:lnTo>
                  <a:pt x="54" y="118"/>
                </a:lnTo>
                <a:lnTo>
                  <a:pt x="58" y="118"/>
                </a:lnTo>
                <a:lnTo>
                  <a:pt x="60" y="120"/>
                </a:lnTo>
                <a:lnTo>
                  <a:pt x="62" y="122"/>
                </a:lnTo>
                <a:lnTo>
                  <a:pt x="64" y="122"/>
                </a:lnTo>
                <a:lnTo>
                  <a:pt x="64" y="122"/>
                </a:lnTo>
                <a:lnTo>
                  <a:pt x="64" y="122"/>
                </a:lnTo>
                <a:lnTo>
                  <a:pt x="66" y="124"/>
                </a:lnTo>
                <a:lnTo>
                  <a:pt x="66" y="126"/>
                </a:lnTo>
                <a:lnTo>
                  <a:pt x="66" y="126"/>
                </a:lnTo>
                <a:lnTo>
                  <a:pt x="68" y="126"/>
                </a:lnTo>
                <a:lnTo>
                  <a:pt x="68" y="128"/>
                </a:lnTo>
                <a:lnTo>
                  <a:pt x="70" y="128"/>
                </a:lnTo>
                <a:lnTo>
                  <a:pt x="72" y="128"/>
                </a:lnTo>
                <a:lnTo>
                  <a:pt x="74" y="128"/>
                </a:lnTo>
                <a:lnTo>
                  <a:pt x="76" y="128"/>
                </a:lnTo>
                <a:lnTo>
                  <a:pt x="82" y="126"/>
                </a:lnTo>
                <a:lnTo>
                  <a:pt x="84" y="126"/>
                </a:lnTo>
                <a:lnTo>
                  <a:pt x="84" y="126"/>
                </a:lnTo>
                <a:lnTo>
                  <a:pt x="84" y="122"/>
                </a:lnTo>
                <a:lnTo>
                  <a:pt x="84" y="120"/>
                </a:lnTo>
                <a:lnTo>
                  <a:pt x="86" y="118"/>
                </a:lnTo>
                <a:lnTo>
                  <a:pt x="86" y="116"/>
                </a:lnTo>
                <a:lnTo>
                  <a:pt x="86" y="116"/>
                </a:lnTo>
                <a:lnTo>
                  <a:pt x="88" y="114"/>
                </a:lnTo>
                <a:lnTo>
                  <a:pt x="88" y="114"/>
                </a:lnTo>
                <a:lnTo>
                  <a:pt x="90" y="112"/>
                </a:lnTo>
                <a:lnTo>
                  <a:pt x="92" y="112"/>
                </a:lnTo>
                <a:lnTo>
                  <a:pt x="94" y="112"/>
                </a:lnTo>
                <a:lnTo>
                  <a:pt x="94" y="112"/>
                </a:lnTo>
                <a:lnTo>
                  <a:pt x="94" y="110"/>
                </a:lnTo>
                <a:lnTo>
                  <a:pt x="96" y="110"/>
                </a:lnTo>
                <a:lnTo>
                  <a:pt x="96" y="108"/>
                </a:lnTo>
                <a:lnTo>
                  <a:pt x="96" y="108"/>
                </a:lnTo>
                <a:lnTo>
                  <a:pt x="96" y="106"/>
                </a:lnTo>
                <a:lnTo>
                  <a:pt x="94" y="104"/>
                </a:lnTo>
                <a:lnTo>
                  <a:pt x="94" y="100"/>
                </a:lnTo>
                <a:lnTo>
                  <a:pt x="94" y="98"/>
                </a:lnTo>
                <a:lnTo>
                  <a:pt x="94" y="96"/>
                </a:lnTo>
                <a:lnTo>
                  <a:pt x="94" y="94"/>
                </a:lnTo>
                <a:lnTo>
                  <a:pt x="94" y="92"/>
                </a:lnTo>
                <a:lnTo>
                  <a:pt x="94" y="92"/>
                </a:lnTo>
                <a:lnTo>
                  <a:pt x="94" y="90"/>
                </a:lnTo>
                <a:lnTo>
                  <a:pt x="94" y="90"/>
                </a:lnTo>
                <a:lnTo>
                  <a:pt x="96" y="88"/>
                </a:lnTo>
                <a:lnTo>
                  <a:pt x="98" y="88"/>
                </a:lnTo>
                <a:lnTo>
                  <a:pt x="98" y="88"/>
                </a:lnTo>
                <a:lnTo>
                  <a:pt x="102" y="86"/>
                </a:lnTo>
                <a:lnTo>
                  <a:pt x="102" y="86"/>
                </a:lnTo>
                <a:lnTo>
                  <a:pt x="104" y="84"/>
                </a:lnTo>
                <a:lnTo>
                  <a:pt x="106" y="82"/>
                </a:lnTo>
                <a:lnTo>
                  <a:pt x="106" y="80"/>
                </a:lnTo>
                <a:lnTo>
                  <a:pt x="108" y="80"/>
                </a:lnTo>
                <a:lnTo>
                  <a:pt x="108" y="78"/>
                </a:lnTo>
                <a:lnTo>
                  <a:pt x="108" y="78"/>
                </a:lnTo>
                <a:lnTo>
                  <a:pt x="108" y="76"/>
                </a:lnTo>
                <a:lnTo>
                  <a:pt x="108" y="76"/>
                </a:lnTo>
                <a:lnTo>
                  <a:pt x="108" y="76"/>
                </a:lnTo>
                <a:lnTo>
                  <a:pt x="108" y="74"/>
                </a:lnTo>
                <a:lnTo>
                  <a:pt x="108" y="72"/>
                </a:lnTo>
                <a:lnTo>
                  <a:pt x="106" y="70"/>
                </a:lnTo>
                <a:lnTo>
                  <a:pt x="104" y="66"/>
                </a:lnTo>
                <a:lnTo>
                  <a:pt x="104" y="64"/>
                </a:lnTo>
                <a:lnTo>
                  <a:pt x="102" y="64"/>
                </a:lnTo>
                <a:lnTo>
                  <a:pt x="102" y="62"/>
                </a:lnTo>
                <a:lnTo>
                  <a:pt x="102" y="58"/>
                </a:lnTo>
                <a:lnTo>
                  <a:pt x="102" y="56"/>
                </a:lnTo>
                <a:lnTo>
                  <a:pt x="102" y="52"/>
                </a:lnTo>
                <a:lnTo>
                  <a:pt x="102" y="50"/>
                </a:lnTo>
                <a:lnTo>
                  <a:pt x="104" y="48"/>
                </a:lnTo>
                <a:lnTo>
                  <a:pt x="106" y="42"/>
                </a:lnTo>
                <a:lnTo>
                  <a:pt x="106" y="40"/>
                </a:lnTo>
                <a:lnTo>
                  <a:pt x="106" y="38"/>
                </a:lnTo>
                <a:lnTo>
                  <a:pt x="108" y="34"/>
                </a:lnTo>
                <a:lnTo>
                  <a:pt x="108" y="34"/>
                </a:lnTo>
                <a:lnTo>
                  <a:pt x="108" y="32"/>
                </a:lnTo>
                <a:lnTo>
                  <a:pt x="108" y="30"/>
                </a:lnTo>
                <a:lnTo>
                  <a:pt x="106" y="28"/>
                </a:lnTo>
                <a:lnTo>
                  <a:pt x="106" y="26"/>
                </a:lnTo>
                <a:lnTo>
                  <a:pt x="104" y="24"/>
                </a:lnTo>
                <a:lnTo>
                  <a:pt x="104" y="22"/>
                </a:lnTo>
                <a:lnTo>
                  <a:pt x="102" y="20"/>
                </a:lnTo>
                <a:lnTo>
                  <a:pt x="102" y="20"/>
                </a:lnTo>
                <a:lnTo>
                  <a:pt x="100" y="18"/>
                </a:lnTo>
                <a:lnTo>
                  <a:pt x="98" y="18"/>
                </a:lnTo>
                <a:lnTo>
                  <a:pt x="98" y="16"/>
                </a:lnTo>
                <a:lnTo>
                  <a:pt x="96" y="16"/>
                </a:lnTo>
                <a:lnTo>
                  <a:pt x="96" y="16"/>
                </a:lnTo>
                <a:lnTo>
                  <a:pt x="92" y="16"/>
                </a:lnTo>
                <a:lnTo>
                  <a:pt x="90" y="16"/>
                </a:lnTo>
                <a:lnTo>
                  <a:pt x="86" y="16"/>
                </a:lnTo>
                <a:lnTo>
                  <a:pt x="84" y="16"/>
                </a:lnTo>
                <a:lnTo>
                  <a:pt x="82" y="16"/>
                </a:lnTo>
                <a:lnTo>
                  <a:pt x="80" y="14"/>
                </a:lnTo>
                <a:lnTo>
                  <a:pt x="80" y="14"/>
                </a:lnTo>
                <a:lnTo>
                  <a:pt x="78" y="14"/>
                </a:lnTo>
                <a:lnTo>
                  <a:pt x="78" y="14"/>
                </a:lnTo>
                <a:lnTo>
                  <a:pt x="78" y="14"/>
                </a:lnTo>
                <a:lnTo>
                  <a:pt x="78" y="12"/>
                </a:lnTo>
                <a:lnTo>
                  <a:pt x="76" y="10"/>
                </a:lnTo>
                <a:lnTo>
                  <a:pt x="76" y="8"/>
                </a:lnTo>
                <a:lnTo>
                  <a:pt x="74" y="6"/>
                </a:lnTo>
                <a:lnTo>
                  <a:pt x="74" y="6"/>
                </a:lnTo>
                <a:lnTo>
                  <a:pt x="74" y="4"/>
                </a:lnTo>
                <a:lnTo>
                  <a:pt x="74" y="4"/>
                </a:lnTo>
                <a:lnTo>
                  <a:pt x="72" y="2"/>
                </a:lnTo>
                <a:lnTo>
                  <a:pt x="72" y="2"/>
                </a:lnTo>
                <a:lnTo>
                  <a:pt x="72" y="2"/>
                </a:lnTo>
                <a:lnTo>
                  <a:pt x="70" y="2"/>
                </a:lnTo>
                <a:lnTo>
                  <a:pt x="6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09" name="Freeform 392"/>
          <p:cNvSpPr>
            <a:spLocks/>
          </p:cNvSpPr>
          <p:nvPr/>
        </p:nvSpPr>
        <p:spPr bwMode="auto">
          <a:xfrm>
            <a:off x="3863906" y="3832136"/>
            <a:ext cx="270204" cy="398377"/>
          </a:xfrm>
          <a:custGeom>
            <a:avLst/>
            <a:gdLst>
              <a:gd name="T0" fmla="*/ 112 w 156"/>
              <a:gd name="T1" fmla="*/ 16 h 230"/>
              <a:gd name="T2" fmla="*/ 106 w 156"/>
              <a:gd name="T3" fmla="*/ 26 h 230"/>
              <a:gd name="T4" fmla="*/ 102 w 156"/>
              <a:gd name="T5" fmla="*/ 30 h 230"/>
              <a:gd name="T6" fmla="*/ 90 w 156"/>
              <a:gd name="T7" fmla="*/ 30 h 230"/>
              <a:gd name="T8" fmla="*/ 72 w 156"/>
              <a:gd name="T9" fmla="*/ 30 h 230"/>
              <a:gd name="T10" fmla="*/ 68 w 156"/>
              <a:gd name="T11" fmla="*/ 32 h 230"/>
              <a:gd name="T12" fmla="*/ 66 w 156"/>
              <a:gd name="T13" fmla="*/ 38 h 230"/>
              <a:gd name="T14" fmla="*/ 68 w 156"/>
              <a:gd name="T15" fmla="*/ 58 h 230"/>
              <a:gd name="T16" fmla="*/ 70 w 156"/>
              <a:gd name="T17" fmla="*/ 74 h 230"/>
              <a:gd name="T18" fmla="*/ 70 w 156"/>
              <a:gd name="T19" fmla="*/ 80 h 230"/>
              <a:gd name="T20" fmla="*/ 66 w 156"/>
              <a:gd name="T21" fmla="*/ 82 h 230"/>
              <a:gd name="T22" fmla="*/ 58 w 156"/>
              <a:gd name="T23" fmla="*/ 78 h 230"/>
              <a:gd name="T24" fmla="*/ 52 w 156"/>
              <a:gd name="T25" fmla="*/ 78 h 230"/>
              <a:gd name="T26" fmla="*/ 46 w 156"/>
              <a:gd name="T27" fmla="*/ 86 h 230"/>
              <a:gd name="T28" fmla="*/ 42 w 156"/>
              <a:gd name="T29" fmla="*/ 98 h 230"/>
              <a:gd name="T30" fmla="*/ 44 w 156"/>
              <a:gd name="T31" fmla="*/ 114 h 230"/>
              <a:gd name="T32" fmla="*/ 42 w 156"/>
              <a:gd name="T33" fmla="*/ 120 h 230"/>
              <a:gd name="T34" fmla="*/ 36 w 156"/>
              <a:gd name="T35" fmla="*/ 120 h 230"/>
              <a:gd name="T36" fmla="*/ 12 w 156"/>
              <a:gd name="T37" fmla="*/ 118 h 230"/>
              <a:gd name="T38" fmla="*/ 2 w 156"/>
              <a:gd name="T39" fmla="*/ 114 h 230"/>
              <a:gd name="T40" fmla="*/ 0 w 156"/>
              <a:gd name="T41" fmla="*/ 146 h 230"/>
              <a:gd name="T42" fmla="*/ 2 w 156"/>
              <a:gd name="T43" fmla="*/ 158 h 230"/>
              <a:gd name="T44" fmla="*/ 6 w 156"/>
              <a:gd name="T45" fmla="*/ 164 h 230"/>
              <a:gd name="T46" fmla="*/ 8 w 156"/>
              <a:gd name="T47" fmla="*/ 178 h 230"/>
              <a:gd name="T48" fmla="*/ 8 w 156"/>
              <a:gd name="T49" fmla="*/ 196 h 230"/>
              <a:gd name="T50" fmla="*/ 18 w 156"/>
              <a:gd name="T51" fmla="*/ 194 h 230"/>
              <a:gd name="T52" fmla="*/ 22 w 156"/>
              <a:gd name="T53" fmla="*/ 198 h 230"/>
              <a:gd name="T54" fmla="*/ 26 w 156"/>
              <a:gd name="T55" fmla="*/ 204 h 230"/>
              <a:gd name="T56" fmla="*/ 36 w 156"/>
              <a:gd name="T57" fmla="*/ 206 h 230"/>
              <a:gd name="T58" fmla="*/ 42 w 156"/>
              <a:gd name="T59" fmla="*/ 214 h 230"/>
              <a:gd name="T60" fmla="*/ 50 w 156"/>
              <a:gd name="T61" fmla="*/ 226 h 230"/>
              <a:gd name="T62" fmla="*/ 62 w 156"/>
              <a:gd name="T63" fmla="*/ 222 h 230"/>
              <a:gd name="T64" fmla="*/ 70 w 156"/>
              <a:gd name="T65" fmla="*/ 212 h 230"/>
              <a:gd name="T66" fmla="*/ 74 w 156"/>
              <a:gd name="T67" fmla="*/ 212 h 230"/>
              <a:gd name="T68" fmla="*/ 84 w 156"/>
              <a:gd name="T69" fmla="*/ 218 h 230"/>
              <a:gd name="T70" fmla="*/ 102 w 156"/>
              <a:gd name="T71" fmla="*/ 220 h 230"/>
              <a:gd name="T72" fmla="*/ 134 w 156"/>
              <a:gd name="T73" fmla="*/ 222 h 230"/>
              <a:gd name="T74" fmla="*/ 150 w 156"/>
              <a:gd name="T75" fmla="*/ 220 h 230"/>
              <a:gd name="T76" fmla="*/ 154 w 156"/>
              <a:gd name="T77" fmla="*/ 218 h 230"/>
              <a:gd name="T78" fmla="*/ 156 w 156"/>
              <a:gd name="T79" fmla="*/ 210 h 230"/>
              <a:gd name="T80" fmla="*/ 152 w 156"/>
              <a:gd name="T81" fmla="*/ 202 h 230"/>
              <a:gd name="T82" fmla="*/ 146 w 156"/>
              <a:gd name="T83" fmla="*/ 200 h 230"/>
              <a:gd name="T84" fmla="*/ 142 w 156"/>
              <a:gd name="T85" fmla="*/ 198 h 230"/>
              <a:gd name="T86" fmla="*/ 136 w 156"/>
              <a:gd name="T87" fmla="*/ 184 h 230"/>
              <a:gd name="T88" fmla="*/ 136 w 156"/>
              <a:gd name="T89" fmla="*/ 166 h 230"/>
              <a:gd name="T90" fmla="*/ 142 w 156"/>
              <a:gd name="T91" fmla="*/ 118 h 230"/>
              <a:gd name="T92" fmla="*/ 144 w 156"/>
              <a:gd name="T93" fmla="*/ 96 h 230"/>
              <a:gd name="T94" fmla="*/ 142 w 156"/>
              <a:gd name="T95" fmla="*/ 84 h 230"/>
              <a:gd name="T96" fmla="*/ 134 w 156"/>
              <a:gd name="T97" fmla="*/ 76 h 230"/>
              <a:gd name="T98" fmla="*/ 134 w 156"/>
              <a:gd name="T99" fmla="*/ 60 h 230"/>
              <a:gd name="T100" fmla="*/ 134 w 156"/>
              <a:gd name="T101" fmla="*/ 54 h 230"/>
              <a:gd name="T102" fmla="*/ 140 w 156"/>
              <a:gd name="T103" fmla="*/ 52 h 230"/>
              <a:gd name="T104" fmla="*/ 146 w 156"/>
              <a:gd name="T105" fmla="*/ 52 h 230"/>
              <a:gd name="T106" fmla="*/ 146 w 156"/>
              <a:gd name="T107"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230">
                <a:moveTo>
                  <a:pt x="114" y="0"/>
                </a:moveTo>
                <a:lnTo>
                  <a:pt x="114" y="0"/>
                </a:lnTo>
                <a:lnTo>
                  <a:pt x="114" y="4"/>
                </a:lnTo>
                <a:lnTo>
                  <a:pt x="114" y="8"/>
                </a:lnTo>
                <a:lnTo>
                  <a:pt x="112" y="16"/>
                </a:lnTo>
                <a:lnTo>
                  <a:pt x="110" y="18"/>
                </a:lnTo>
                <a:lnTo>
                  <a:pt x="110" y="20"/>
                </a:lnTo>
                <a:lnTo>
                  <a:pt x="108" y="24"/>
                </a:lnTo>
                <a:lnTo>
                  <a:pt x="106" y="26"/>
                </a:lnTo>
                <a:lnTo>
                  <a:pt x="106" y="26"/>
                </a:lnTo>
                <a:lnTo>
                  <a:pt x="106" y="28"/>
                </a:lnTo>
                <a:lnTo>
                  <a:pt x="104" y="30"/>
                </a:lnTo>
                <a:lnTo>
                  <a:pt x="104" y="30"/>
                </a:lnTo>
                <a:lnTo>
                  <a:pt x="102" y="30"/>
                </a:lnTo>
                <a:lnTo>
                  <a:pt x="102" y="30"/>
                </a:lnTo>
                <a:lnTo>
                  <a:pt x="100" y="30"/>
                </a:lnTo>
                <a:lnTo>
                  <a:pt x="98" y="30"/>
                </a:lnTo>
                <a:lnTo>
                  <a:pt x="96" y="30"/>
                </a:lnTo>
                <a:lnTo>
                  <a:pt x="92" y="30"/>
                </a:lnTo>
                <a:lnTo>
                  <a:pt x="90" y="30"/>
                </a:lnTo>
                <a:lnTo>
                  <a:pt x="84" y="30"/>
                </a:lnTo>
                <a:lnTo>
                  <a:pt x="80" y="30"/>
                </a:lnTo>
                <a:lnTo>
                  <a:pt x="78" y="30"/>
                </a:lnTo>
                <a:lnTo>
                  <a:pt x="74" y="30"/>
                </a:lnTo>
                <a:lnTo>
                  <a:pt x="72" y="30"/>
                </a:lnTo>
                <a:lnTo>
                  <a:pt x="70" y="30"/>
                </a:lnTo>
                <a:lnTo>
                  <a:pt x="70" y="30"/>
                </a:lnTo>
                <a:lnTo>
                  <a:pt x="70" y="32"/>
                </a:lnTo>
                <a:lnTo>
                  <a:pt x="68" y="32"/>
                </a:lnTo>
                <a:lnTo>
                  <a:pt x="68" y="32"/>
                </a:lnTo>
                <a:lnTo>
                  <a:pt x="68" y="34"/>
                </a:lnTo>
                <a:lnTo>
                  <a:pt x="66" y="34"/>
                </a:lnTo>
                <a:lnTo>
                  <a:pt x="66" y="36"/>
                </a:lnTo>
                <a:lnTo>
                  <a:pt x="66" y="36"/>
                </a:lnTo>
                <a:lnTo>
                  <a:pt x="66" y="38"/>
                </a:lnTo>
                <a:lnTo>
                  <a:pt x="66" y="40"/>
                </a:lnTo>
                <a:lnTo>
                  <a:pt x="66" y="42"/>
                </a:lnTo>
                <a:lnTo>
                  <a:pt x="66" y="46"/>
                </a:lnTo>
                <a:lnTo>
                  <a:pt x="66" y="50"/>
                </a:lnTo>
                <a:lnTo>
                  <a:pt x="68" y="58"/>
                </a:lnTo>
                <a:lnTo>
                  <a:pt x="70" y="62"/>
                </a:lnTo>
                <a:lnTo>
                  <a:pt x="70" y="64"/>
                </a:lnTo>
                <a:lnTo>
                  <a:pt x="70" y="68"/>
                </a:lnTo>
                <a:lnTo>
                  <a:pt x="70" y="72"/>
                </a:lnTo>
                <a:lnTo>
                  <a:pt x="70" y="74"/>
                </a:lnTo>
                <a:lnTo>
                  <a:pt x="70" y="74"/>
                </a:lnTo>
                <a:lnTo>
                  <a:pt x="70" y="76"/>
                </a:lnTo>
                <a:lnTo>
                  <a:pt x="70" y="78"/>
                </a:lnTo>
                <a:lnTo>
                  <a:pt x="70" y="78"/>
                </a:lnTo>
                <a:lnTo>
                  <a:pt x="70" y="80"/>
                </a:lnTo>
                <a:lnTo>
                  <a:pt x="68" y="80"/>
                </a:lnTo>
                <a:lnTo>
                  <a:pt x="68" y="82"/>
                </a:lnTo>
                <a:lnTo>
                  <a:pt x="68" y="82"/>
                </a:lnTo>
                <a:lnTo>
                  <a:pt x="66" y="82"/>
                </a:lnTo>
                <a:lnTo>
                  <a:pt x="66" y="82"/>
                </a:lnTo>
                <a:lnTo>
                  <a:pt x="66" y="82"/>
                </a:lnTo>
                <a:lnTo>
                  <a:pt x="64" y="80"/>
                </a:lnTo>
                <a:lnTo>
                  <a:pt x="62" y="80"/>
                </a:lnTo>
                <a:lnTo>
                  <a:pt x="60" y="80"/>
                </a:lnTo>
                <a:lnTo>
                  <a:pt x="58" y="78"/>
                </a:lnTo>
                <a:lnTo>
                  <a:pt x="56" y="78"/>
                </a:lnTo>
                <a:lnTo>
                  <a:pt x="56" y="78"/>
                </a:lnTo>
                <a:lnTo>
                  <a:pt x="56" y="78"/>
                </a:lnTo>
                <a:lnTo>
                  <a:pt x="54" y="78"/>
                </a:lnTo>
                <a:lnTo>
                  <a:pt x="52" y="78"/>
                </a:lnTo>
                <a:lnTo>
                  <a:pt x="52" y="80"/>
                </a:lnTo>
                <a:lnTo>
                  <a:pt x="50" y="80"/>
                </a:lnTo>
                <a:lnTo>
                  <a:pt x="48" y="82"/>
                </a:lnTo>
                <a:lnTo>
                  <a:pt x="46" y="86"/>
                </a:lnTo>
                <a:lnTo>
                  <a:pt x="46" y="86"/>
                </a:lnTo>
                <a:lnTo>
                  <a:pt x="46" y="88"/>
                </a:lnTo>
                <a:lnTo>
                  <a:pt x="44" y="92"/>
                </a:lnTo>
                <a:lnTo>
                  <a:pt x="44" y="94"/>
                </a:lnTo>
                <a:lnTo>
                  <a:pt x="42" y="98"/>
                </a:lnTo>
                <a:lnTo>
                  <a:pt x="42" y="98"/>
                </a:lnTo>
                <a:lnTo>
                  <a:pt x="42" y="100"/>
                </a:lnTo>
                <a:lnTo>
                  <a:pt x="42" y="102"/>
                </a:lnTo>
                <a:lnTo>
                  <a:pt x="44" y="110"/>
                </a:lnTo>
                <a:lnTo>
                  <a:pt x="44" y="112"/>
                </a:lnTo>
                <a:lnTo>
                  <a:pt x="44" y="114"/>
                </a:lnTo>
                <a:lnTo>
                  <a:pt x="44" y="116"/>
                </a:lnTo>
                <a:lnTo>
                  <a:pt x="42" y="116"/>
                </a:lnTo>
                <a:lnTo>
                  <a:pt x="42" y="118"/>
                </a:lnTo>
                <a:lnTo>
                  <a:pt x="42" y="118"/>
                </a:lnTo>
                <a:lnTo>
                  <a:pt x="42" y="120"/>
                </a:lnTo>
                <a:lnTo>
                  <a:pt x="40" y="120"/>
                </a:lnTo>
                <a:lnTo>
                  <a:pt x="40" y="120"/>
                </a:lnTo>
                <a:lnTo>
                  <a:pt x="38" y="120"/>
                </a:lnTo>
                <a:lnTo>
                  <a:pt x="38" y="120"/>
                </a:lnTo>
                <a:lnTo>
                  <a:pt x="36" y="120"/>
                </a:lnTo>
                <a:lnTo>
                  <a:pt x="32" y="120"/>
                </a:lnTo>
                <a:lnTo>
                  <a:pt x="28" y="120"/>
                </a:lnTo>
                <a:lnTo>
                  <a:pt x="24" y="118"/>
                </a:lnTo>
                <a:lnTo>
                  <a:pt x="18" y="118"/>
                </a:lnTo>
                <a:lnTo>
                  <a:pt x="12" y="118"/>
                </a:lnTo>
                <a:lnTo>
                  <a:pt x="10" y="118"/>
                </a:lnTo>
                <a:lnTo>
                  <a:pt x="8" y="116"/>
                </a:lnTo>
                <a:lnTo>
                  <a:pt x="6" y="116"/>
                </a:lnTo>
                <a:lnTo>
                  <a:pt x="4" y="116"/>
                </a:lnTo>
                <a:lnTo>
                  <a:pt x="2" y="114"/>
                </a:lnTo>
                <a:lnTo>
                  <a:pt x="2" y="120"/>
                </a:lnTo>
                <a:lnTo>
                  <a:pt x="2" y="126"/>
                </a:lnTo>
                <a:lnTo>
                  <a:pt x="0" y="132"/>
                </a:lnTo>
                <a:lnTo>
                  <a:pt x="0" y="140"/>
                </a:lnTo>
                <a:lnTo>
                  <a:pt x="0" y="146"/>
                </a:lnTo>
                <a:lnTo>
                  <a:pt x="0" y="150"/>
                </a:lnTo>
                <a:lnTo>
                  <a:pt x="2" y="154"/>
                </a:lnTo>
                <a:lnTo>
                  <a:pt x="2" y="156"/>
                </a:lnTo>
                <a:lnTo>
                  <a:pt x="2" y="158"/>
                </a:lnTo>
                <a:lnTo>
                  <a:pt x="2" y="158"/>
                </a:lnTo>
                <a:lnTo>
                  <a:pt x="2" y="160"/>
                </a:lnTo>
                <a:lnTo>
                  <a:pt x="4" y="160"/>
                </a:lnTo>
                <a:lnTo>
                  <a:pt x="6" y="162"/>
                </a:lnTo>
                <a:lnTo>
                  <a:pt x="6" y="162"/>
                </a:lnTo>
                <a:lnTo>
                  <a:pt x="6" y="164"/>
                </a:lnTo>
                <a:lnTo>
                  <a:pt x="6" y="164"/>
                </a:lnTo>
                <a:lnTo>
                  <a:pt x="6" y="168"/>
                </a:lnTo>
                <a:lnTo>
                  <a:pt x="6" y="170"/>
                </a:lnTo>
                <a:lnTo>
                  <a:pt x="8" y="172"/>
                </a:lnTo>
                <a:lnTo>
                  <a:pt x="8" y="178"/>
                </a:lnTo>
                <a:lnTo>
                  <a:pt x="8" y="184"/>
                </a:lnTo>
                <a:lnTo>
                  <a:pt x="6" y="188"/>
                </a:lnTo>
                <a:lnTo>
                  <a:pt x="6" y="192"/>
                </a:lnTo>
                <a:lnTo>
                  <a:pt x="6" y="196"/>
                </a:lnTo>
                <a:lnTo>
                  <a:pt x="8" y="196"/>
                </a:lnTo>
                <a:lnTo>
                  <a:pt x="12" y="196"/>
                </a:lnTo>
                <a:lnTo>
                  <a:pt x="14" y="194"/>
                </a:lnTo>
                <a:lnTo>
                  <a:pt x="16" y="194"/>
                </a:lnTo>
                <a:lnTo>
                  <a:pt x="18" y="194"/>
                </a:lnTo>
                <a:lnTo>
                  <a:pt x="18" y="194"/>
                </a:lnTo>
                <a:lnTo>
                  <a:pt x="18" y="194"/>
                </a:lnTo>
                <a:lnTo>
                  <a:pt x="20" y="194"/>
                </a:lnTo>
                <a:lnTo>
                  <a:pt x="20" y="196"/>
                </a:lnTo>
                <a:lnTo>
                  <a:pt x="20" y="196"/>
                </a:lnTo>
                <a:lnTo>
                  <a:pt x="22" y="198"/>
                </a:lnTo>
                <a:lnTo>
                  <a:pt x="22" y="198"/>
                </a:lnTo>
                <a:lnTo>
                  <a:pt x="24" y="202"/>
                </a:lnTo>
                <a:lnTo>
                  <a:pt x="24" y="202"/>
                </a:lnTo>
                <a:lnTo>
                  <a:pt x="26" y="204"/>
                </a:lnTo>
                <a:lnTo>
                  <a:pt x="26" y="204"/>
                </a:lnTo>
                <a:lnTo>
                  <a:pt x="28" y="204"/>
                </a:lnTo>
                <a:lnTo>
                  <a:pt x="30" y="206"/>
                </a:lnTo>
                <a:lnTo>
                  <a:pt x="34" y="206"/>
                </a:lnTo>
                <a:lnTo>
                  <a:pt x="34" y="206"/>
                </a:lnTo>
                <a:lnTo>
                  <a:pt x="36" y="206"/>
                </a:lnTo>
                <a:lnTo>
                  <a:pt x="36" y="208"/>
                </a:lnTo>
                <a:lnTo>
                  <a:pt x="36" y="208"/>
                </a:lnTo>
                <a:lnTo>
                  <a:pt x="38" y="210"/>
                </a:lnTo>
                <a:lnTo>
                  <a:pt x="40" y="212"/>
                </a:lnTo>
                <a:lnTo>
                  <a:pt x="42" y="214"/>
                </a:lnTo>
                <a:lnTo>
                  <a:pt x="44" y="220"/>
                </a:lnTo>
                <a:lnTo>
                  <a:pt x="46" y="222"/>
                </a:lnTo>
                <a:lnTo>
                  <a:pt x="46" y="224"/>
                </a:lnTo>
                <a:lnTo>
                  <a:pt x="48" y="224"/>
                </a:lnTo>
                <a:lnTo>
                  <a:pt x="50" y="226"/>
                </a:lnTo>
                <a:lnTo>
                  <a:pt x="52" y="228"/>
                </a:lnTo>
                <a:lnTo>
                  <a:pt x="56" y="230"/>
                </a:lnTo>
                <a:lnTo>
                  <a:pt x="58" y="228"/>
                </a:lnTo>
                <a:lnTo>
                  <a:pt x="60" y="224"/>
                </a:lnTo>
                <a:lnTo>
                  <a:pt x="62" y="222"/>
                </a:lnTo>
                <a:lnTo>
                  <a:pt x="64" y="218"/>
                </a:lnTo>
                <a:lnTo>
                  <a:pt x="66" y="216"/>
                </a:lnTo>
                <a:lnTo>
                  <a:pt x="66" y="214"/>
                </a:lnTo>
                <a:lnTo>
                  <a:pt x="68" y="214"/>
                </a:lnTo>
                <a:lnTo>
                  <a:pt x="70" y="212"/>
                </a:lnTo>
                <a:lnTo>
                  <a:pt x="70" y="212"/>
                </a:lnTo>
                <a:lnTo>
                  <a:pt x="72" y="212"/>
                </a:lnTo>
                <a:lnTo>
                  <a:pt x="72" y="212"/>
                </a:lnTo>
                <a:lnTo>
                  <a:pt x="72" y="212"/>
                </a:lnTo>
                <a:lnTo>
                  <a:pt x="74" y="212"/>
                </a:lnTo>
                <a:lnTo>
                  <a:pt x="76" y="212"/>
                </a:lnTo>
                <a:lnTo>
                  <a:pt x="78" y="214"/>
                </a:lnTo>
                <a:lnTo>
                  <a:pt x="80" y="216"/>
                </a:lnTo>
                <a:lnTo>
                  <a:pt x="82" y="216"/>
                </a:lnTo>
                <a:lnTo>
                  <a:pt x="84" y="218"/>
                </a:lnTo>
                <a:lnTo>
                  <a:pt x="86" y="218"/>
                </a:lnTo>
                <a:lnTo>
                  <a:pt x="88" y="218"/>
                </a:lnTo>
                <a:lnTo>
                  <a:pt x="92" y="220"/>
                </a:lnTo>
                <a:lnTo>
                  <a:pt x="94" y="220"/>
                </a:lnTo>
                <a:lnTo>
                  <a:pt x="102" y="220"/>
                </a:lnTo>
                <a:lnTo>
                  <a:pt x="108" y="220"/>
                </a:lnTo>
                <a:lnTo>
                  <a:pt x="116" y="222"/>
                </a:lnTo>
                <a:lnTo>
                  <a:pt x="124" y="222"/>
                </a:lnTo>
                <a:lnTo>
                  <a:pt x="130" y="222"/>
                </a:lnTo>
                <a:lnTo>
                  <a:pt x="134" y="222"/>
                </a:lnTo>
                <a:lnTo>
                  <a:pt x="140" y="222"/>
                </a:lnTo>
                <a:lnTo>
                  <a:pt x="142" y="222"/>
                </a:lnTo>
                <a:lnTo>
                  <a:pt x="146" y="222"/>
                </a:lnTo>
                <a:lnTo>
                  <a:pt x="148" y="222"/>
                </a:lnTo>
                <a:lnTo>
                  <a:pt x="150" y="220"/>
                </a:lnTo>
                <a:lnTo>
                  <a:pt x="152" y="220"/>
                </a:lnTo>
                <a:lnTo>
                  <a:pt x="152" y="220"/>
                </a:lnTo>
                <a:lnTo>
                  <a:pt x="154" y="220"/>
                </a:lnTo>
                <a:lnTo>
                  <a:pt x="154" y="218"/>
                </a:lnTo>
                <a:lnTo>
                  <a:pt x="154" y="218"/>
                </a:lnTo>
                <a:lnTo>
                  <a:pt x="154" y="218"/>
                </a:lnTo>
                <a:lnTo>
                  <a:pt x="156" y="216"/>
                </a:lnTo>
                <a:lnTo>
                  <a:pt x="156" y="214"/>
                </a:lnTo>
                <a:lnTo>
                  <a:pt x="156" y="212"/>
                </a:lnTo>
                <a:lnTo>
                  <a:pt x="156" y="210"/>
                </a:lnTo>
                <a:lnTo>
                  <a:pt x="156" y="208"/>
                </a:lnTo>
                <a:lnTo>
                  <a:pt x="154" y="204"/>
                </a:lnTo>
                <a:lnTo>
                  <a:pt x="154" y="202"/>
                </a:lnTo>
                <a:lnTo>
                  <a:pt x="154" y="202"/>
                </a:lnTo>
                <a:lnTo>
                  <a:pt x="152" y="202"/>
                </a:lnTo>
                <a:lnTo>
                  <a:pt x="152" y="200"/>
                </a:lnTo>
                <a:lnTo>
                  <a:pt x="152" y="200"/>
                </a:lnTo>
                <a:lnTo>
                  <a:pt x="150" y="200"/>
                </a:lnTo>
                <a:lnTo>
                  <a:pt x="148" y="200"/>
                </a:lnTo>
                <a:lnTo>
                  <a:pt x="146" y="200"/>
                </a:lnTo>
                <a:lnTo>
                  <a:pt x="146" y="198"/>
                </a:lnTo>
                <a:lnTo>
                  <a:pt x="144" y="198"/>
                </a:lnTo>
                <a:lnTo>
                  <a:pt x="142" y="198"/>
                </a:lnTo>
                <a:lnTo>
                  <a:pt x="142" y="198"/>
                </a:lnTo>
                <a:lnTo>
                  <a:pt x="142" y="198"/>
                </a:lnTo>
                <a:lnTo>
                  <a:pt x="140" y="196"/>
                </a:lnTo>
                <a:lnTo>
                  <a:pt x="138" y="192"/>
                </a:lnTo>
                <a:lnTo>
                  <a:pt x="138" y="190"/>
                </a:lnTo>
                <a:lnTo>
                  <a:pt x="138" y="186"/>
                </a:lnTo>
                <a:lnTo>
                  <a:pt x="136" y="184"/>
                </a:lnTo>
                <a:lnTo>
                  <a:pt x="136" y="180"/>
                </a:lnTo>
                <a:lnTo>
                  <a:pt x="136" y="178"/>
                </a:lnTo>
                <a:lnTo>
                  <a:pt x="136" y="174"/>
                </a:lnTo>
                <a:lnTo>
                  <a:pt x="136" y="170"/>
                </a:lnTo>
                <a:lnTo>
                  <a:pt x="136" y="166"/>
                </a:lnTo>
                <a:lnTo>
                  <a:pt x="136" y="158"/>
                </a:lnTo>
                <a:lnTo>
                  <a:pt x="138" y="150"/>
                </a:lnTo>
                <a:lnTo>
                  <a:pt x="140" y="142"/>
                </a:lnTo>
                <a:lnTo>
                  <a:pt x="142" y="126"/>
                </a:lnTo>
                <a:lnTo>
                  <a:pt x="142" y="118"/>
                </a:lnTo>
                <a:lnTo>
                  <a:pt x="144" y="110"/>
                </a:lnTo>
                <a:lnTo>
                  <a:pt x="144" y="108"/>
                </a:lnTo>
                <a:lnTo>
                  <a:pt x="144" y="104"/>
                </a:lnTo>
                <a:lnTo>
                  <a:pt x="144" y="100"/>
                </a:lnTo>
                <a:lnTo>
                  <a:pt x="144" y="96"/>
                </a:lnTo>
                <a:lnTo>
                  <a:pt x="144" y="94"/>
                </a:lnTo>
                <a:lnTo>
                  <a:pt x="144" y="90"/>
                </a:lnTo>
                <a:lnTo>
                  <a:pt x="144" y="88"/>
                </a:lnTo>
                <a:lnTo>
                  <a:pt x="142" y="86"/>
                </a:lnTo>
                <a:lnTo>
                  <a:pt x="142" y="84"/>
                </a:lnTo>
                <a:lnTo>
                  <a:pt x="142" y="82"/>
                </a:lnTo>
                <a:lnTo>
                  <a:pt x="138" y="80"/>
                </a:lnTo>
                <a:lnTo>
                  <a:pt x="136" y="78"/>
                </a:lnTo>
                <a:lnTo>
                  <a:pt x="136" y="76"/>
                </a:lnTo>
                <a:lnTo>
                  <a:pt x="134" y="76"/>
                </a:lnTo>
                <a:lnTo>
                  <a:pt x="134" y="72"/>
                </a:lnTo>
                <a:lnTo>
                  <a:pt x="134" y="70"/>
                </a:lnTo>
                <a:lnTo>
                  <a:pt x="134" y="68"/>
                </a:lnTo>
                <a:lnTo>
                  <a:pt x="134" y="64"/>
                </a:lnTo>
                <a:lnTo>
                  <a:pt x="134" y="60"/>
                </a:lnTo>
                <a:lnTo>
                  <a:pt x="134" y="58"/>
                </a:lnTo>
                <a:lnTo>
                  <a:pt x="134" y="56"/>
                </a:lnTo>
                <a:lnTo>
                  <a:pt x="134" y="56"/>
                </a:lnTo>
                <a:lnTo>
                  <a:pt x="134" y="54"/>
                </a:lnTo>
                <a:lnTo>
                  <a:pt x="134" y="54"/>
                </a:lnTo>
                <a:lnTo>
                  <a:pt x="136" y="54"/>
                </a:lnTo>
                <a:lnTo>
                  <a:pt x="136" y="52"/>
                </a:lnTo>
                <a:lnTo>
                  <a:pt x="138" y="52"/>
                </a:lnTo>
                <a:lnTo>
                  <a:pt x="138" y="52"/>
                </a:lnTo>
                <a:lnTo>
                  <a:pt x="140" y="52"/>
                </a:lnTo>
                <a:lnTo>
                  <a:pt x="142" y="52"/>
                </a:lnTo>
                <a:lnTo>
                  <a:pt x="144" y="52"/>
                </a:lnTo>
                <a:lnTo>
                  <a:pt x="144" y="52"/>
                </a:lnTo>
                <a:lnTo>
                  <a:pt x="144" y="52"/>
                </a:lnTo>
                <a:lnTo>
                  <a:pt x="146" y="52"/>
                </a:lnTo>
                <a:lnTo>
                  <a:pt x="146" y="50"/>
                </a:lnTo>
                <a:lnTo>
                  <a:pt x="146" y="50"/>
                </a:lnTo>
                <a:lnTo>
                  <a:pt x="146" y="48"/>
                </a:lnTo>
                <a:lnTo>
                  <a:pt x="146" y="46"/>
                </a:lnTo>
                <a:lnTo>
                  <a:pt x="146" y="42"/>
                </a:lnTo>
                <a:lnTo>
                  <a:pt x="146" y="38"/>
                </a:lnTo>
                <a:lnTo>
                  <a:pt x="146" y="36"/>
                </a:lnTo>
                <a:lnTo>
                  <a:pt x="11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0" name="Freeform 393"/>
          <p:cNvSpPr>
            <a:spLocks/>
          </p:cNvSpPr>
          <p:nvPr/>
        </p:nvSpPr>
        <p:spPr bwMode="auto">
          <a:xfrm>
            <a:off x="3863906" y="3832136"/>
            <a:ext cx="270204" cy="398377"/>
          </a:xfrm>
          <a:custGeom>
            <a:avLst/>
            <a:gdLst>
              <a:gd name="T0" fmla="*/ 112 w 156"/>
              <a:gd name="T1" fmla="*/ 16 h 230"/>
              <a:gd name="T2" fmla="*/ 106 w 156"/>
              <a:gd name="T3" fmla="*/ 26 h 230"/>
              <a:gd name="T4" fmla="*/ 102 w 156"/>
              <a:gd name="T5" fmla="*/ 30 h 230"/>
              <a:gd name="T6" fmla="*/ 90 w 156"/>
              <a:gd name="T7" fmla="*/ 30 h 230"/>
              <a:gd name="T8" fmla="*/ 72 w 156"/>
              <a:gd name="T9" fmla="*/ 30 h 230"/>
              <a:gd name="T10" fmla="*/ 68 w 156"/>
              <a:gd name="T11" fmla="*/ 32 h 230"/>
              <a:gd name="T12" fmla="*/ 66 w 156"/>
              <a:gd name="T13" fmla="*/ 38 h 230"/>
              <a:gd name="T14" fmla="*/ 68 w 156"/>
              <a:gd name="T15" fmla="*/ 58 h 230"/>
              <a:gd name="T16" fmla="*/ 70 w 156"/>
              <a:gd name="T17" fmla="*/ 74 h 230"/>
              <a:gd name="T18" fmla="*/ 70 w 156"/>
              <a:gd name="T19" fmla="*/ 80 h 230"/>
              <a:gd name="T20" fmla="*/ 66 w 156"/>
              <a:gd name="T21" fmla="*/ 82 h 230"/>
              <a:gd name="T22" fmla="*/ 58 w 156"/>
              <a:gd name="T23" fmla="*/ 78 h 230"/>
              <a:gd name="T24" fmla="*/ 52 w 156"/>
              <a:gd name="T25" fmla="*/ 78 h 230"/>
              <a:gd name="T26" fmla="*/ 46 w 156"/>
              <a:gd name="T27" fmla="*/ 86 h 230"/>
              <a:gd name="T28" fmla="*/ 42 w 156"/>
              <a:gd name="T29" fmla="*/ 98 h 230"/>
              <a:gd name="T30" fmla="*/ 44 w 156"/>
              <a:gd name="T31" fmla="*/ 114 h 230"/>
              <a:gd name="T32" fmla="*/ 42 w 156"/>
              <a:gd name="T33" fmla="*/ 120 h 230"/>
              <a:gd name="T34" fmla="*/ 36 w 156"/>
              <a:gd name="T35" fmla="*/ 120 h 230"/>
              <a:gd name="T36" fmla="*/ 12 w 156"/>
              <a:gd name="T37" fmla="*/ 118 h 230"/>
              <a:gd name="T38" fmla="*/ 2 w 156"/>
              <a:gd name="T39" fmla="*/ 114 h 230"/>
              <a:gd name="T40" fmla="*/ 0 w 156"/>
              <a:gd name="T41" fmla="*/ 146 h 230"/>
              <a:gd name="T42" fmla="*/ 2 w 156"/>
              <a:gd name="T43" fmla="*/ 158 h 230"/>
              <a:gd name="T44" fmla="*/ 6 w 156"/>
              <a:gd name="T45" fmla="*/ 164 h 230"/>
              <a:gd name="T46" fmla="*/ 8 w 156"/>
              <a:gd name="T47" fmla="*/ 178 h 230"/>
              <a:gd name="T48" fmla="*/ 8 w 156"/>
              <a:gd name="T49" fmla="*/ 196 h 230"/>
              <a:gd name="T50" fmla="*/ 18 w 156"/>
              <a:gd name="T51" fmla="*/ 194 h 230"/>
              <a:gd name="T52" fmla="*/ 22 w 156"/>
              <a:gd name="T53" fmla="*/ 198 h 230"/>
              <a:gd name="T54" fmla="*/ 26 w 156"/>
              <a:gd name="T55" fmla="*/ 204 h 230"/>
              <a:gd name="T56" fmla="*/ 36 w 156"/>
              <a:gd name="T57" fmla="*/ 206 h 230"/>
              <a:gd name="T58" fmla="*/ 42 w 156"/>
              <a:gd name="T59" fmla="*/ 214 h 230"/>
              <a:gd name="T60" fmla="*/ 50 w 156"/>
              <a:gd name="T61" fmla="*/ 226 h 230"/>
              <a:gd name="T62" fmla="*/ 62 w 156"/>
              <a:gd name="T63" fmla="*/ 222 h 230"/>
              <a:gd name="T64" fmla="*/ 70 w 156"/>
              <a:gd name="T65" fmla="*/ 212 h 230"/>
              <a:gd name="T66" fmla="*/ 74 w 156"/>
              <a:gd name="T67" fmla="*/ 212 h 230"/>
              <a:gd name="T68" fmla="*/ 84 w 156"/>
              <a:gd name="T69" fmla="*/ 218 h 230"/>
              <a:gd name="T70" fmla="*/ 102 w 156"/>
              <a:gd name="T71" fmla="*/ 220 h 230"/>
              <a:gd name="T72" fmla="*/ 134 w 156"/>
              <a:gd name="T73" fmla="*/ 222 h 230"/>
              <a:gd name="T74" fmla="*/ 150 w 156"/>
              <a:gd name="T75" fmla="*/ 220 h 230"/>
              <a:gd name="T76" fmla="*/ 154 w 156"/>
              <a:gd name="T77" fmla="*/ 218 h 230"/>
              <a:gd name="T78" fmla="*/ 156 w 156"/>
              <a:gd name="T79" fmla="*/ 210 h 230"/>
              <a:gd name="T80" fmla="*/ 152 w 156"/>
              <a:gd name="T81" fmla="*/ 202 h 230"/>
              <a:gd name="T82" fmla="*/ 146 w 156"/>
              <a:gd name="T83" fmla="*/ 200 h 230"/>
              <a:gd name="T84" fmla="*/ 142 w 156"/>
              <a:gd name="T85" fmla="*/ 198 h 230"/>
              <a:gd name="T86" fmla="*/ 136 w 156"/>
              <a:gd name="T87" fmla="*/ 184 h 230"/>
              <a:gd name="T88" fmla="*/ 136 w 156"/>
              <a:gd name="T89" fmla="*/ 166 h 230"/>
              <a:gd name="T90" fmla="*/ 142 w 156"/>
              <a:gd name="T91" fmla="*/ 118 h 230"/>
              <a:gd name="T92" fmla="*/ 144 w 156"/>
              <a:gd name="T93" fmla="*/ 96 h 230"/>
              <a:gd name="T94" fmla="*/ 142 w 156"/>
              <a:gd name="T95" fmla="*/ 84 h 230"/>
              <a:gd name="T96" fmla="*/ 134 w 156"/>
              <a:gd name="T97" fmla="*/ 76 h 230"/>
              <a:gd name="T98" fmla="*/ 134 w 156"/>
              <a:gd name="T99" fmla="*/ 60 h 230"/>
              <a:gd name="T100" fmla="*/ 134 w 156"/>
              <a:gd name="T101" fmla="*/ 54 h 230"/>
              <a:gd name="T102" fmla="*/ 140 w 156"/>
              <a:gd name="T103" fmla="*/ 52 h 230"/>
              <a:gd name="T104" fmla="*/ 146 w 156"/>
              <a:gd name="T105" fmla="*/ 52 h 230"/>
              <a:gd name="T106" fmla="*/ 146 w 156"/>
              <a:gd name="T107"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230">
                <a:moveTo>
                  <a:pt x="114" y="0"/>
                </a:moveTo>
                <a:lnTo>
                  <a:pt x="114" y="0"/>
                </a:lnTo>
                <a:lnTo>
                  <a:pt x="114" y="4"/>
                </a:lnTo>
                <a:lnTo>
                  <a:pt x="114" y="8"/>
                </a:lnTo>
                <a:lnTo>
                  <a:pt x="112" y="16"/>
                </a:lnTo>
                <a:lnTo>
                  <a:pt x="110" y="18"/>
                </a:lnTo>
                <a:lnTo>
                  <a:pt x="110" y="20"/>
                </a:lnTo>
                <a:lnTo>
                  <a:pt x="108" y="24"/>
                </a:lnTo>
                <a:lnTo>
                  <a:pt x="106" y="26"/>
                </a:lnTo>
                <a:lnTo>
                  <a:pt x="106" y="26"/>
                </a:lnTo>
                <a:lnTo>
                  <a:pt x="106" y="28"/>
                </a:lnTo>
                <a:lnTo>
                  <a:pt x="104" y="30"/>
                </a:lnTo>
                <a:lnTo>
                  <a:pt x="104" y="30"/>
                </a:lnTo>
                <a:lnTo>
                  <a:pt x="102" y="30"/>
                </a:lnTo>
                <a:lnTo>
                  <a:pt x="102" y="30"/>
                </a:lnTo>
                <a:lnTo>
                  <a:pt x="100" y="30"/>
                </a:lnTo>
                <a:lnTo>
                  <a:pt x="98" y="30"/>
                </a:lnTo>
                <a:lnTo>
                  <a:pt x="96" y="30"/>
                </a:lnTo>
                <a:lnTo>
                  <a:pt x="92" y="30"/>
                </a:lnTo>
                <a:lnTo>
                  <a:pt x="90" y="30"/>
                </a:lnTo>
                <a:lnTo>
                  <a:pt x="84" y="30"/>
                </a:lnTo>
                <a:lnTo>
                  <a:pt x="80" y="30"/>
                </a:lnTo>
                <a:lnTo>
                  <a:pt x="78" y="30"/>
                </a:lnTo>
                <a:lnTo>
                  <a:pt x="74" y="30"/>
                </a:lnTo>
                <a:lnTo>
                  <a:pt x="72" y="30"/>
                </a:lnTo>
                <a:lnTo>
                  <a:pt x="70" y="30"/>
                </a:lnTo>
                <a:lnTo>
                  <a:pt x="70" y="30"/>
                </a:lnTo>
                <a:lnTo>
                  <a:pt x="70" y="32"/>
                </a:lnTo>
                <a:lnTo>
                  <a:pt x="68" y="32"/>
                </a:lnTo>
                <a:lnTo>
                  <a:pt x="68" y="32"/>
                </a:lnTo>
                <a:lnTo>
                  <a:pt x="68" y="34"/>
                </a:lnTo>
                <a:lnTo>
                  <a:pt x="66" y="34"/>
                </a:lnTo>
                <a:lnTo>
                  <a:pt x="66" y="36"/>
                </a:lnTo>
                <a:lnTo>
                  <a:pt x="66" y="36"/>
                </a:lnTo>
                <a:lnTo>
                  <a:pt x="66" y="38"/>
                </a:lnTo>
                <a:lnTo>
                  <a:pt x="66" y="40"/>
                </a:lnTo>
                <a:lnTo>
                  <a:pt x="66" y="42"/>
                </a:lnTo>
                <a:lnTo>
                  <a:pt x="66" y="46"/>
                </a:lnTo>
                <a:lnTo>
                  <a:pt x="66" y="50"/>
                </a:lnTo>
                <a:lnTo>
                  <a:pt x="68" y="58"/>
                </a:lnTo>
                <a:lnTo>
                  <a:pt x="70" y="62"/>
                </a:lnTo>
                <a:lnTo>
                  <a:pt x="70" y="64"/>
                </a:lnTo>
                <a:lnTo>
                  <a:pt x="70" y="68"/>
                </a:lnTo>
                <a:lnTo>
                  <a:pt x="70" y="72"/>
                </a:lnTo>
                <a:lnTo>
                  <a:pt x="70" y="74"/>
                </a:lnTo>
                <a:lnTo>
                  <a:pt x="70" y="74"/>
                </a:lnTo>
                <a:lnTo>
                  <a:pt x="70" y="76"/>
                </a:lnTo>
                <a:lnTo>
                  <a:pt x="70" y="78"/>
                </a:lnTo>
                <a:lnTo>
                  <a:pt x="70" y="78"/>
                </a:lnTo>
                <a:lnTo>
                  <a:pt x="70" y="80"/>
                </a:lnTo>
                <a:lnTo>
                  <a:pt x="68" y="80"/>
                </a:lnTo>
                <a:lnTo>
                  <a:pt x="68" y="82"/>
                </a:lnTo>
                <a:lnTo>
                  <a:pt x="68" y="82"/>
                </a:lnTo>
                <a:lnTo>
                  <a:pt x="66" y="82"/>
                </a:lnTo>
                <a:lnTo>
                  <a:pt x="66" y="82"/>
                </a:lnTo>
                <a:lnTo>
                  <a:pt x="66" y="82"/>
                </a:lnTo>
                <a:lnTo>
                  <a:pt x="64" y="80"/>
                </a:lnTo>
                <a:lnTo>
                  <a:pt x="62" y="80"/>
                </a:lnTo>
                <a:lnTo>
                  <a:pt x="60" y="80"/>
                </a:lnTo>
                <a:lnTo>
                  <a:pt x="58" y="78"/>
                </a:lnTo>
                <a:lnTo>
                  <a:pt x="56" y="78"/>
                </a:lnTo>
                <a:lnTo>
                  <a:pt x="56" y="78"/>
                </a:lnTo>
                <a:lnTo>
                  <a:pt x="56" y="78"/>
                </a:lnTo>
                <a:lnTo>
                  <a:pt x="54" y="78"/>
                </a:lnTo>
                <a:lnTo>
                  <a:pt x="52" y="78"/>
                </a:lnTo>
                <a:lnTo>
                  <a:pt x="52" y="80"/>
                </a:lnTo>
                <a:lnTo>
                  <a:pt x="50" y="80"/>
                </a:lnTo>
                <a:lnTo>
                  <a:pt x="48" y="82"/>
                </a:lnTo>
                <a:lnTo>
                  <a:pt x="46" y="86"/>
                </a:lnTo>
                <a:lnTo>
                  <a:pt x="46" y="86"/>
                </a:lnTo>
                <a:lnTo>
                  <a:pt x="46" y="88"/>
                </a:lnTo>
                <a:lnTo>
                  <a:pt x="44" y="92"/>
                </a:lnTo>
                <a:lnTo>
                  <a:pt x="44" y="94"/>
                </a:lnTo>
                <a:lnTo>
                  <a:pt x="42" y="98"/>
                </a:lnTo>
                <a:lnTo>
                  <a:pt x="42" y="98"/>
                </a:lnTo>
                <a:lnTo>
                  <a:pt x="42" y="100"/>
                </a:lnTo>
                <a:lnTo>
                  <a:pt x="42" y="102"/>
                </a:lnTo>
                <a:lnTo>
                  <a:pt x="44" y="110"/>
                </a:lnTo>
                <a:lnTo>
                  <a:pt x="44" y="112"/>
                </a:lnTo>
                <a:lnTo>
                  <a:pt x="44" y="114"/>
                </a:lnTo>
                <a:lnTo>
                  <a:pt x="44" y="116"/>
                </a:lnTo>
                <a:lnTo>
                  <a:pt x="42" y="116"/>
                </a:lnTo>
                <a:lnTo>
                  <a:pt x="42" y="118"/>
                </a:lnTo>
                <a:lnTo>
                  <a:pt x="42" y="118"/>
                </a:lnTo>
                <a:lnTo>
                  <a:pt x="42" y="120"/>
                </a:lnTo>
                <a:lnTo>
                  <a:pt x="40" y="120"/>
                </a:lnTo>
                <a:lnTo>
                  <a:pt x="40" y="120"/>
                </a:lnTo>
                <a:lnTo>
                  <a:pt x="38" y="120"/>
                </a:lnTo>
                <a:lnTo>
                  <a:pt x="38" y="120"/>
                </a:lnTo>
                <a:lnTo>
                  <a:pt x="36" y="120"/>
                </a:lnTo>
                <a:lnTo>
                  <a:pt x="32" y="120"/>
                </a:lnTo>
                <a:lnTo>
                  <a:pt x="28" y="120"/>
                </a:lnTo>
                <a:lnTo>
                  <a:pt x="24" y="118"/>
                </a:lnTo>
                <a:lnTo>
                  <a:pt x="18" y="118"/>
                </a:lnTo>
                <a:lnTo>
                  <a:pt x="12" y="118"/>
                </a:lnTo>
                <a:lnTo>
                  <a:pt x="10" y="118"/>
                </a:lnTo>
                <a:lnTo>
                  <a:pt x="8" y="116"/>
                </a:lnTo>
                <a:lnTo>
                  <a:pt x="6" y="116"/>
                </a:lnTo>
                <a:lnTo>
                  <a:pt x="4" y="116"/>
                </a:lnTo>
                <a:lnTo>
                  <a:pt x="2" y="114"/>
                </a:lnTo>
                <a:lnTo>
                  <a:pt x="2" y="120"/>
                </a:lnTo>
                <a:lnTo>
                  <a:pt x="2" y="126"/>
                </a:lnTo>
                <a:lnTo>
                  <a:pt x="0" y="132"/>
                </a:lnTo>
                <a:lnTo>
                  <a:pt x="0" y="140"/>
                </a:lnTo>
                <a:lnTo>
                  <a:pt x="0" y="146"/>
                </a:lnTo>
                <a:lnTo>
                  <a:pt x="0" y="150"/>
                </a:lnTo>
                <a:lnTo>
                  <a:pt x="2" y="154"/>
                </a:lnTo>
                <a:lnTo>
                  <a:pt x="2" y="156"/>
                </a:lnTo>
                <a:lnTo>
                  <a:pt x="2" y="158"/>
                </a:lnTo>
                <a:lnTo>
                  <a:pt x="2" y="158"/>
                </a:lnTo>
                <a:lnTo>
                  <a:pt x="2" y="160"/>
                </a:lnTo>
                <a:lnTo>
                  <a:pt x="4" y="160"/>
                </a:lnTo>
                <a:lnTo>
                  <a:pt x="6" y="162"/>
                </a:lnTo>
                <a:lnTo>
                  <a:pt x="6" y="162"/>
                </a:lnTo>
                <a:lnTo>
                  <a:pt x="6" y="164"/>
                </a:lnTo>
                <a:lnTo>
                  <a:pt x="6" y="164"/>
                </a:lnTo>
                <a:lnTo>
                  <a:pt x="6" y="168"/>
                </a:lnTo>
                <a:lnTo>
                  <a:pt x="6" y="170"/>
                </a:lnTo>
                <a:lnTo>
                  <a:pt x="8" y="172"/>
                </a:lnTo>
                <a:lnTo>
                  <a:pt x="8" y="178"/>
                </a:lnTo>
                <a:lnTo>
                  <a:pt x="8" y="184"/>
                </a:lnTo>
                <a:lnTo>
                  <a:pt x="6" y="188"/>
                </a:lnTo>
                <a:lnTo>
                  <a:pt x="6" y="192"/>
                </a:lnTo>
                <a:lnTo>
                  <a:pt x="6" y="196"/>
                </a:lnTo>
                <a:lnTo>
                  <a:pt x="8" y="196"/>
                </a:lnTo>
                <a:lnTo>
                  <a:pt x="12" y="196"/>
                </a:lnTo>
                <a:lnTo>
                  <a:pt x="14" y="194"/>
                </a:lnTo>
                <a:lnTo>
                  <a:pt x="16" y="194"/>
                </a:lnTo>
                <a:lnTo>
                  <a:pt x="18" y="194"/>
                </a:lnTo>
                <a:lnTo>
                  <a:pt x="18" y="194"/>
                </a:lnTo>
                <a:lnTo>
                  <a:pt x="18" y="194"/>
                </a:lnTo>
                <a:lnTo>
                  <a:pt x="20" y="194"/>
                </a:lnTo>
                <a:lnTo>
                  <a:pt x="20" y="196"/>
                </a:lnTo>
                <a:lnTo>
                  <a:pt x="20" y="196"/>
                </a:lnTo>
                <a:lnTo>
                  <a:pt x="22" y="198"/>
                </a:lnTo>
                <a:lnTo>
                  <a:pt x="22" y="198"/>
                </a:lnTo>
                <a:lnTo>
                  <a:pt x="24" y="202"/>
                </a:lnTo>
                <a:lnTo>
                  <a:pt x="24" y="202"/>
                </a:lnTo>
                <a:lnTo>
                  <a:pt x="26" y="204"/>
                </a:lnTo>
                <a:lnTo>
                  <a:pt x="26" y="204"/>
                </a:lnTo>
                <a:lnTo>
                  <a:pt x="28" y="204"/>
                </a:lnTo>
                <a:lnTo>
                  <a:pt x="30" y="206"/>
                </a:lnTo>
                <a:lnTo>
                  <a:pt x="34" y="206"/>
                </a:lnTo>
                <a:lnTo>
                  <a:pt x="34" y="206"/>
                </a:lnTo>
                <a:lnTo>
                  <a:pt x="36" y="206"/>
                </a:lnTo>
                <a:lnTo>
                  <a:pt x="36" y="208"/>
                </a:lnTo>
                <a:lnTo>
                  <a:pt x="36" y="208"/>
                </a:lnTo>
                <a:lnTo>
                  <a:pt x="38" y="210"/>
                </a:lnTo>
                <a:lnTo>
                  <a:pt x="40" y="212"/>
                </a:lnTo>
                <a:lnTo>
                  <a:pt x="42" y="214"/>
                </a:lnTo>
                <a:lnTo>
                  <a:pt x="44" y="220"/>
                </a:lnTo>
                <a:lnTo>
                  <a:pt x="46" y="222"/>
                </a:lnTo>
                <a:lnTo>
                  <a:pt x="46" y="224"/>
                </a:lnTo>
                <a:lnTo>
                  <a:pt x="48" y="224"/>
                </a:lnTo>
                <a:lnTo>
                  <a:pt x="50" y="226"/>
                </a:lnTo>
                <a:lnTo>
                  <a:pt x="52" y="228"/>
                </a:lnTo>
                <a:lnTo>
                  <a:pt x="56" y="230"/>
                </a:lnTo>
                <a:lnTo>
                  <a:pt x="58" y="228"/>
                </a:lnTo>
                <a:lnTo>
                  <a:pt x="60" y="224"/>
                </a:lnTo>
                <a:lnTo>
                  <a:pt x="62" y="222"/>
                </a:lnTo>
                <a:lnTo>
                  <a:pt x="64" y="218"/>
                </a:lnTo>
                <a:lnTo>
                  <a:pt x="66" y="216"/>
                </a:lnTo>
                <a:lnTo>
                  <a:pt x="66" y="214"/>
                </a:lnTo>
                <a:lnTo>
                  <a:pt x="68" y="214"/>
                </a:lnTo>
                <a:lnTo>
                  <a:pt x="70" y="212"/>
                </a:lnTo>
                <a:lnTo>
                  <a:pt x="70" y="212"/>
                </a:lnTo>
                <a:lnTo>
                  <a:pt x="72" y="212"/>
                </a:lnTo>
                <a:lnTo>
                  <a:pt x="72" y="212"/>
                </a:lnTo>
                <a:lnTo>
                  <a:pt x="72" y="212"/>
                </a:lnTo>
                <a:lnTo>
                  <a:pt x="74" y="212"/>
                </a:lnTo>
                <a:lnTo>
                  <a:pt x="76" y="212"/>
                </a:lnTo>
                <a:lnTo>
                  <a:pt x="78" y="214"/>
                </a:lnTo>
                <a:lnTo>
                  <a:pt x="80" y="216"/>
                </a:lnTo>
                <a:lnTo>
                  <a:pt x="82" y="216"/>
                </a:lnTo>
                <a:lnTo>
                  <a:pt x="84" y="218"/>
                </a:lnTo>
                <a:lnTo>
                  <a:pt x="86" y="218"/>
                </a:lnTo>
                <a:lnTo>
                  <a:pt x="88" y="218"/>
                </a:lnTo>
                <a:lnTo>
                  <a:pt x="92" y="220"/>
                </a:lnTo>
                <a:lnTo>
                  <a:pt x="94" y="220"/>
                </a:lnTo>
                <a:lnTo>
                  <a:pt x="102" y="220"/>
                </a:lnTo>
                <a:lnTo>
                  <a:pt x="108" y="220"/>
                </a:lnTo>
                <a:lnTo>
                  <a:pt x="116" y="222"/>
                </a:lnTo>
                <a:lnTo>
                  <a:pt x="124" y="222"/>
                </a:lnTo>
                <a:lnTo>
                  <a:pt x="130" y="222"/>
                </a:lnTo>
                <a:lnTo>
                  <a:pt x="134" y="222"/>
                </a:lnTo>
                <a:lnTo>
                  <a:pt x="140" y="222"/>
                </a:lnTo>
                <a:lnTo>
                  <a:pt x="142" y="222"/>
                </a:lnTo>
                <a:lnTo>
                  <a:pt x="146" y="222"/>
                </a:lnTo>
                <a:lnTo>
                  <a:pt x="148" y="222"/>
                </a:lnTo>
                <a:lnTo>
                  <a:pt x="150" y="220"/>
                </a:lnTo>
                <a:lnTo>
                  <a:pt x="152" y="220"/>
                </a:lnTo>
                <a:lnTo>
                  <a:pt x="152" y="220"/>
                </a:lnTo>
                <a:lnTo>
                  <a:pt x="154" y="220"/>
                </a:lnTo>
                <a:lnTo>
                  <a:pt x="154" y="218"/>
                </a:lnTo>
                <a:lnTo>
                  <a:pt x="154" y="218"/>
                </a:lnTo>
                <a:lnTo>
                  <a:pt x="154" y="218"/>
                </a:lnTo>
                <a:lnTo>
                  <a:pt x="156" y="216"/>
                </a:lnTo>
                <a:lnTo>
                  <a:pt x="156" y="214"/>
                </a:lnTo>
                <a:lnTo>
                  <a:pt x="156" y="212"/>
                </a:lnTo>
                <a:lnTo>
                  <a:pt x="156" y="210"/>
                </a:lnTo>
                <a:lnTo>
                  <a:pt x="156" y="208"/>
                </a:lnTo>
                <a:lnTo>
                  <a:pt x="154" y="204"/>
                </a:lnTo>
                <a:lnTo>
                  <a:pt x="154" y="202"/>
                </a:lnTo>
                <a:lnTo>
                  <a:pt x="154" y="202"/>
                </a:lnTo>
                <a:lnTo>
                  <a:pt x="152" y="202"/>
                </a:lnTo>
                <a:lnTo>
                  <a:pt x="152" y="200"/>
                </a:lnTo>
                <a:lnTo>
                  <a:pt x="152" y="200"/>
                </a:lnTo>
                <a:lnTo>
                  <a:pt x="150" y="200"/>
                </a:lnTo>
                <a:lnTo>
                  <a:pt x="148" y="200"/>
                </a:lnTo>
                <a:lnTo>
                  <a:pt x="146" y="200"/>
                </a:lnTo>
                <a:lnTo>
                  <a:pt x="146" y="198"/>
                </a:lnTo>
                <a:lnTo>
                  <a:pt x="144" y="198"/>
                </a:lnTo>
                <a:lnTo>
                  <a:pt x="142" y="198"/>
                </a:lnTo>
                <a:lnTo>
                  <a:pt x="142" y="198"/>
                </a:lnTo>
                <a:lnTo>
                  <a:pt x="142" y="198"/>
                </a:lnTo>
                <a:lnTo>
                  <a:pt x="140" y="196"/>
                </a:lnTo>
                <a:lnTo>
                  <a:pt x="138" y="192"/>
                </a:lnTo>
                <a:lnTo>
                  <a:pt x="138" y="190"/>
                </a:lnTo>
                <a:lnTo>
                  <a:pt x="138" y="186"/>
                </a:lnTo>
                <a:lnTo>
                  <a:pt x="136" y="184"/>
                </a:lnTo>
                <a:lnTo>
                  <a:pt x="136" y="180"/>
                </a:lnTo>
                <a:lnTo>
                  <a:pt x="136" y="178"/>
                </a:lnTo>
                <a:lnTo>
                  <a:pt x="136" y="174"/>
                </a:lnTo>
                <a:lnTo>
                  <a:pt x="136" y="170"/>
                </a:lnTo>
                <a:lnTo>
                  <a:pt x="136" y="166"/>
                </a:lnTo>
                <a:lnTo>
                  <a:pt x="136" y="158"/>
                </a:lnTo>
                <a:lnTo>
                  <a:pt x="138" y="150"/>
                </a:lnTo>
                <a:lnTo>
                  <a:pt x="140" y="142"/>
                </a:lnTo>
                <a:lnTo>
                  <a:pt x="142" y="126"/>
                </a:lnTo>
                <a:lnTo>
                  <a:pt x="142" y="118"/>
                </a:lnTo>
                <a:lnTo>
                  <a:pt x="144" y="110"/>
                </a:lnTo>
                <a:lnTo>
                  <a:pt x="144" y="108"/>
                </a:lnTo>
                <a:lnTo>
                  <a:pt x="144" y="104"/>
                </a:lnTo>
                <a:lnTo>
                  <a:pt x="144" y="100"/>
                </a:lnTo>
                <a:lnTo>
                  <a:pt x="144" y="96"/>
                </a:lnTo>
                <a:lnTo>
                  <a:pt x="144" y="94"/>
                </a:lnTo>
                <a:lnTo>
                  <a:pt x="144" y="90"/>
                </a:lnTo>
                <a:lnTo>
                  <a:pt x="144" y="88"/>
                </a:lnTo>
                <a:lnTo>
                  <a:pt x="142" y="86"/>
                </a:lnTo>
                <a:lnTo>
                  <a:pt x="142" y="84"/>
                </a:lnTo>
                <a:lnTo>
                  <a:pt x="142" y="82"/>
                </a:lnTo>
                <a:lnTo>
                  <a:pt x="138" y="80"/>
                </a:lnTo>
                <a:lnTo>
                  <a:pt x="136" y="78"/>
                </a:lnTo>
                <a:lnTo>
                  <a:pt x="136" y="76"/>
                </a:lnTo>
                <a:lnTo>
                  <a:pt x="134" y="76"/>
                </a:lnTo>
                <a:lnTo>
                  <a:pt x="134" y="72"/>
                </a:lnTo>
                <a:lnTo>
                  <a:pt x="134" y="70"/>
                </a:lnTo>
                <a:lnTo>
                  <a:pt x="134" y="68"/>
                </a:lnTo>
                <a:lnTo>
                  <a:pt x="134" y="64"/>
                </a:lnTo>
                <a:lnTo>
                  <a:pt x="134" y="60"/>
                </a:lnTo>
                <a:lnTo>
                  <a:pt x="134" y="58"/>
                </a:lnTo>
                <a:lnTo>
                  <a:pt x="134" y="56"/>
                </a:lnTo>
                <a:lnTo>
                  <a:pt x="134" y="56"/>
                </a:lnTo>
                <a:lnTo>
                  <a:pt x="134" y="54"/>
                </a:lnTo>
                <a:lnTo>
                  <a:pt x="134" y="54"/>
                </a:lnTo>
                <a:lnTo>
                  <a:pt x="136" y="54"/>
                </a:lnTo>
                <a:lnTo>
                  <a:pt x="136" y="52"/>
                </a:lnTo>
                <a:lnTo>
                  <a:pt x="138" y="52"/>
                </a:lnTo>
                <a:lnTo>
                  <a:pt x="138" y="52"/>
                </a:lnTo>
                <a:lnTo>
                  <a:pt x="140" y="52"/>
                </a:lnTo>
                <a:lnTo>
                  <a:pt x="142" y="52"/>
                </a:lnTo>
                <a:lnTo>
                  <a:pt x="144" y="52"/>
                </a:lnTo>
                <a:lnTo>
                  <a:pt x="144" y="52"/>
                </a:lnTo>
                <a:lnTo>
                  <a:pt x="144" y="52"/>
                </a:lnTo>
                <a:lnTo>
                  <a:pt x="146" y="52"/>
                </a:lnTo>
                <a:lnTo>
                  <a:pt x="146" y="50"/>
                </a:lnTo>
                <a:lnTo>
                  <a:pt x="146" y="50"/>
                </a:lnTo>
                <a:lnTo>
                  <a:pt x="146" y="48"/>
                </a:lnTo>
                <a:lnTo>
                  <a:pt x="146" y="46"/>
                </a:lnTo>
                <a:lnTo>
                  <a:pt x="146" y="42"/>
                </a:lnTo>
                <a:lnTo>
                  <a:pt x="146" y="38"/>
                </a:lnTo>
                <a:lnTo>
                  <a:pt x="146" y="36"/>
                </a:lnTo>
                <a:lnTo>
                  <a:pt x="11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1" name="Freeform 394"/>
          <p:cNvSpPr>
            <a:spLocks/>
          </p:cNvSpPr>
          <p:nvPr/>
        </p:nvSpPr>
        <p:spPr bwMode="auto">
          <a:xfrm>
            <a:off x="4556736" y="4538822"/>
            <a:ext cx="180136" cy="252883"/>
          </a:xfrm>
          <a:custGeom>
            <a:avLst/>
            <a:gdLst>
              <a:gd name="T0" fmla="*/ 4 w 104"/>
              <a:gd name="T1" fmla="*/ 128 h 146"/>
              <a:gd name="T2" fmla="*/ 10 w 104"/>
              <a:gd name="T3" fmla="*/ 116 h 146"/>
              <a:gd name="T4" fmla="*/ 8 w 104"/>
              <a:gd name="T5" fmla="*/ 114 h 146"/>
              <a:gd name="T6" fmla="*/ 2 w 104"/>
              <a:gd name="T7" fmla="*/ 110 h 146"/>
              <a:gd name="T8" fmla="*/ 2 w 104"/>
              <a:gd name="T9" fmla="*/ 104 h 146"/>
              <a:gd name="T10" fmla="*/ 4 w 104"/>
              <a:gd name="T11" fmla="*/ 100 h 146"/>
              <a:gd name="T12" fmla="*/ 16 w 104"/>
              <a:gd name="T13" fmla="*/ 96 h 146"/>
              <a:gd name="T14" fmla="*/ 20 w 104"/>
              <a:gd name="T15" fmla="*/ 96 h 146"/>
              <a:gd name="T16" fmla="*/ 24 w 104"/>
              <a:gd name="T17" fmla="*/ 102 h 146"/>
              <a:gd name="T18" fmla="*/ 28 w 104"/>
              <a:gd name="T19" fmla="*/ 106 h 146"/>
              <a:gd name="T20" fmla="*/ 34 w 104"/>
              <a:gd name="T21" fmla="*/ 104 h 146"/>
              <a:gd name="T22" fmla="*/ 42 w 104"/>
              <a:gd name="T23" fmla="*/ 96 h 146"/>
              <a:gd name="T24" fmla="*/ 48 w 104"/>
              <a:gd name="T25" fmla="*/ 88 h 146"/>
              <a:gd name="T26" fmla="*/ 48 w 104"/>
              <a:gd name="T27" fmla="*/ 78 h 146"/>
              <a:gd name="T28" fmla="*/ 44 w 104"/>
              <a:gd name="T29" fmla="*/ 72 h 146"/>
              <a:gd name="T30" fmla="*/ 36 w 104"/>
              <a:gd name="T31" fmla="*/ 64 h 146"/>
              <a:gd name="T32" fmla="*/ 34 w 104"/>
              <a:gd name="T33" fmla="*/ 56 h 146"/>
              <a:gd name="T34" fmla="*/ 36 w 104"/>
              <a:gd name="T35" fmla="*/ 50 h 146"/>
              <a:gd name="T36" fmla="*/ 36 w 104"/>
              <a:gd name="T37" fmla="*/ 44 h 146"/>
              <a:gd name="T38" fmla="*/ 34 w 104"/>
              <a:gd name="T39" fmla="*/ 40 h 146"/>
              <a:gd name="T40" fmla="*/ 28 w 104"/>
              <a:gd name="T41" fmla="*/ 40 h 146"/>
              <a:gd name="T42" fmla="*/ 24 w 104"/>
              <a:gd name="T43" fmla="*/ 38 h 146"/>
              <a:gd name="T44" fmla="*/ 24 w 104"/>
              <a:gd name="T45" fmla="*/ 30 h 146"/>
              <a:gd name="T46" fmla="*/ 74 w 104"/>
              <a:gd name="T47" fmla="*/ 14 h 146"/>
              <a:gd name="T48" fmla="*/ 82 w 104"/>
              <a:gd name="T49" fmla="*/ 4 h 146"/>
              <a:gd name="T50" fmla="*/ 92 w 104"/>
              <a:gd name="T51" fmla="*/ 0 h 146"/>
              <a:gd name="T52" fmla="*/ 100 w 104"/>
              <a:gd name="T53" fmla="*/ 2 h 146"/>
              <a:gd name="T54" fmla="*/ 104 w 104"/>
              <a:gd name="T55" fmla="*/ 6 h 146"/>
              <a:gd name="T56" fmla="*/ 102 w 104"/>
              <a:gd name="T57" fmla="*/ 16 h 146"/>
              <a:gd name="T58" fmla="*/ 98 w 104"/>
              <a:gd name="T59" fmla="*/ 24 h 146"/>
              <a:gd name="T60" fmla="*/ 94 w 104"/>
              <a:gd name="T61" fmla="*/ 28 h 146"/>
              <a:gd name="T62" fmla="*/ 92 w 104"/>
              <a:gd name="T63" fmla="*/ 42 h 146"/>
              <a:gd name="T64" fmla="*/ 94 w 104"/>
              <a:gd name="T65" fmla="*/ 68 h 146"/>
              <a:gd name="T66" fmla="*/ 90 w 104"/>
              <a:gd name="T67" fmla="*/ 78 h 146"/>
              <a:gd name="T68" fmla="*/ 84 w 104"/>
              <a:gd name="T69" fmla="*/ 84 h 146"/>
              <a:gd name="T70" fmla="*/ 82 w 104"/>
              <a:gd name="T71" fmla="*/ 92 h 146"/>
              <a:gd name="T72" fmla="*/ 82 w 104"/>
              <a:gd name="T73" fmla="*/ 104 h 146"/>
              <a:gd name="T74" fmla="*/ 80 w 104"/>
              <a:gd name="T75" fmla="*/ 106 h 146"/>
              <a:gd name="T76" fmla="*/ 72 w 104"/>
              <a:gd name="T77" fmla="*/ 106 h 146"/>
              <a:gd name="T78" fmla="*/ 70 w 104"/>
              <a:gd name="T79" fmla="*/ 110 h 146"/>
              <a:gd name="T80" fmla="*/ 70 w 104"/>
              <a:gd name="T81" fmla="*/ 122 h 146"/>
              <a:gd name="T82" fmla="*/ 70 w 104"/>
              <a:gd name="T83" fmla="*/ 130 h 146"/>
              <a:gd name="T84" fmla="*/ 64 w 104"/>
              <a:gd name="T85" fmla="*/ 132 h 146"/>
              <a:gd name="T86" fmla="*/ 54 w 104"/>
              <a:gd name="T87" fmla="*/ 136 h 146"/>
              <a:gd name="T88" fmla="*/ 52 w 104"/>
              <a:gd name="T89" fmla="*/ 140 h 146"/>
              <a:gd name="T90" fmla="*/ 46 w 104"/>
              <a:gd name="T91" fmla="*/ 142 h 146"/>
              <a:gd name="T92" fmla="*/ 38 w 104"/>
              <a:gd name="T93" fmla="*/ 140 h 146"/>
              <a:gd name="T94" fmla="*/ 32 w 104"/>
              <a:gd name="T95" fmla="*/ 136 h 146"/>
              <a:gd name="T96" fmla="*/ 24 w 104"/>
              <a:gd name="T97" fmla="*/ 140 h 146"/>
              <a:gd name="T98" fmla="*/ 10 w 104"/>
              <a:gd name="T99" fmla="*/ 146 h 146"/>
              <a:gd name="T100" fmla="*/ 8 w 104"/>
              <a:gd name="T101" fmla="*/ 140 h 146"/>
              <a:gd name="T102" fmla="*/ 6 w 104"/>
              <a:gd name="T10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46">
                <a:moveTo>
                  <a:pt x="0" y="134"/>
                </a:moveTo>
                <a:lnTo>
                  <a:pt x="0" y="134"/>
                </a:lnTo>
                <a:lnTo>
                  <a:pt x="2" y="132"/>
                </a:lnTo>
                <a:lnTo>
                  <a:pt x="4" y="130"/>
                </a:lnTo>
                <a:lnTo>
                  <a:pt x="4" y="128"/>
                </a:lnTo>
                <a:lnTo>
                  <a:pt x="6" y="124"/>
                </a:lnTo>
                <a:lnTo>
                  <a:pt x="8" y="122"/>
                </a:lnTo>
                <a:lnTo>
                  <a:pt x="8" y="120"/>
                </a:lnTo>
                <a:lnTo>
                  <a:pt x="10" y="118"/>
                </a:lnTo>
                <a:lnTo>
                  <a:pt x="10" y="116"/>
                </a:lnTo>
                <a:lnTo>
                  <a:pt x="10" y="116"/>
                </a:lnTo>
                <a:lnTo>
                  <a:pt x="10" y="116"/>
                </a:lnTo>
                <a:lnTo>
                  <a:pt x="10" y="116"/>
                </a:lnTo>
                <a:lnTo>
                  <a:pt x="10" y="114"/>
                </a:lnTo>
                <a:lnTo>
                  <a:pt x="8" y="114"/>
                </a:lnTo>
                <a:lnTo>
                  <a:pt x="8" y="114"/>
                </a:lnTo>
                <a:lnTo>
                  <a:pt x="6" y="112"/>
                </a:lnTo>
                <a:lnTo>
                  <a:pt x="4" y="112"/>
                </a:lnTo>
                <a:lnTo>
                  <a:pt x="4" y="112"/>
                </a:lnTo>
                <a:lnTo>
                  <a:pt x="2" y="110"/>
                </a:lnTo>
                <a:lnTo>
                  <a:pt x="2" y="110"/>
                </a:lnTo>
                <a:lnTo>
                  <a:pt x="2" y="108"/>
                </a:lnTo>
                <a:lnTo>
                  <a:pt x="2" y="106"/>
                </a:lnTo>
                <a:lnTo>
                  <a:pt x="2" y="106"/>
                </a:lnTo>
                <a:lnTo>
                  <a:pt x="2" y="104"/>
                </a:lnTo>
                <a:lnTo>
                  <a:pt x="2" y="104"/>
                </a:lnTo>
                <a:lnTo>
                  <a:pt x="2" y="102"/>
                </a:lnTo>
                <a:lnTo>
                  <a:pt x="2" y="102"/>
                </a:lnTo>
                <a:lnTo>
                  <a:pt x="2" y="102"/>
                </a:lnTo>
                <a:lnTo>
                  <a:pt x="4" y="100"/>
                </a:lnTo>
                <a:lnTo>
                  <a:pt x="4" y="100"/>
                </a:lnTo>
                <a:lnTo>
                  <a:pt x="6" y="100"/>
                </a:lnTo>
                <a:lnTo>
                  <a:pt x="8" y="98"/>
                </a:lnTo>
                <a:lnTo>
                  <a:pt x="12" y="98"/>
                </a:lnTo>
                <a:lnTo>
                  <a:pt x="16" y="96"/>
                </a:lnTo>
                <a:lnTo>
                  <a:pt x="16" y="96"/>
                </a:lnTo>
                <a:lnTo>
                  <a:pt x="18" y="96"/>
                </a:lnTo>
                <a:lnTo>
                  <a:pt x="18" y="96"/>
                </a:lnTo>
                <a:lnTo>
                  <a:pt x="20" y="96"/>
                </a:lnTo>
                <a:lnTo>
                  <a:pt x="20" y="96"/>
                </a:lnTo>
                <a:lnTo>
                  <a:pt x="20" y="96"/>
                </a:lnTo>
                <a:lnTo>
                  <a:pt x="20" y="98"/>
                </a:lnTo>
                <a:lnTo>
                  <a:pt x="22" y="100"/>
                </a:lnTo>
                <a:lnTo>
                  <a:pt x="22" y="102"/>
                </a:lnTo>
                <a:lnTo>
                  <a:pt x="24" y="102"/>
                </a:lnTo>
                <a:lnTo>
                  <a:pt x="24" y="104"/>
                </a:lnTo>
                <a:lnTo>
                  <a:pt x="26" y="106"/>
                </a:lnTo>
                <a:lnTo>
                  <a:pt x="26" y="106"/>
                </a:lnTo>
                <a:lnTo>
                  <a:pt x="26" y="106"/>
                </a:lnTo>
                <a:lnTo>
                  <a:pt x="28" y="106"/>
                </a:lnTo>
                <a:lnTo>
                  <a:pt x="28" y="106"/>
                </a:lnTo>
                <a:lnTo>
                  <a:pt x="30" y="106"/>
                </a:lnTo>
                <a:lnTo>
                  <a:pt x="30" y="106"/>
                </a:lnTo>
                <a:lnTo>
                  <a:pt x="32" y="104"/>
                </a:lnTo>
                <a:lnTo>
                  <a:pt x="34" y="104"/>
                </a:lnTo>
                <a:lnTo>
                  <a:pt x="36" y="102"/>
                </a:lnTo>
                <a:lnTo>
                  <a:pt x="38" y="102"/>
                </a:lnTo>
                <a:lnTo>
                  <a:pt x="40" y="100"/>
                </a:lnTo>
                <a:lnTo>
                  <a:pt x="42" y="98"/>
                </a:lnTo>
                <a:lnTo>
                  <a:pt x="42" y="96"/>
                </a:lnTo>
                <a:lnTo>
                  <a:pt x="44" y="94"/>
                </a:lnTo>
                <a:lnTo>
                  <a:pt x="46" y="92"/>
                </a:lnTo>
                <a:lnTo>
                  <a:pt x="46" y="90"/>
                </a:lnTo>
                <a:lnTo>
                  <a:pt x="48" y="88"/>
                </a:lnTo>
                <a:lnTo>
                  <a:pt x="48" y="88"/>
                </a:lnTo>
                <a:lnTo>
                  <a:pt x="48" y="86"/>
                </a:lnTo>
                <a:lnTo>
                  <a:pt x="48" y="84"/>
                </a:lnTo>
                <a:lnTo>
                  <a:pt x="48" y="82"/>
                </a:lnTo>
                <a:lnTo>
                  <a:pt x="48" y="80"/>
                </a:lnTo>
                <a:lnTo>
                  <a:pt x="48" y="78"/>
                </a:lnTo>
                <a:lnTo>
                  <a:pt x="46" y="76"/>
                </a:lnTo>
                <a:lnTo>
                  <a:pt x="46" y="74"/>
                </a:lnTo>
                <a:lnTo>
                  <a:pt x="46" y="74"/>
                </a:lnTo>
                <a:lnTo>
                  <a:pt x="44" y="72"/>
                </a:lnTo>
                <a:lnTo>
                  <a:pt x="44" y="72"/>
                </a:lnTo>
                <a:lnTo>
                  <a:pt x="42" y="70"/>
                </a:lnTo>
                <a:lnTo>
                  <a:pt x="40" y="68"/>
                </a:lnTo>
                <a:lnTo>
                  <a:pt x="38" y="68"/>
                </a:lnTo>
                <a:lnTo>
                  <a:pt x="38" y="66"/>
                </a:lnTo>
                <a:lnTo>
                  <a:pt x="36" y="64"/>
                </a:lnTo>
                <a:lnTo>
                  <a:pt x="36" y="62"/>
                </a:lnTo>
                <a:lnTo>
                  <a:pt x="34" y="60"/>
                </a:lnTo>
                <a:lnTo>
                  <a:pt x="34" y="58"/>
                </a:lnTo>
                <a:lnTo>
                  <a:pt x="34" y="58"/>
                </a:lnTo>
                <a:lnTo>
                  <a:pt x="34" y="56"/>
                </a:lnTo>
                <a:lnTo>
                  <a:pt x="34" y="56"/>
                </a:lnTo>
                <a:lnTo>
                  <a:pt x="34" y="54"/>
                </a:lnTo>
                <a:lnTo>
                  <a:pt x="36" y="52"/>
                </a:lnTo>
                <a:lnTo>
                  <a:pt x="36" y="50"/>
                </a:lnTo>
                <a:lnTo>
                  <a:pt x="36" y="50"/>
                </a:lnTo>
                <a:lnTo>
                  <a:pt x="38" y="48"/>
                </a:lnTo>
                <a:lnTo>
                  <a:pt x="38" y="48"/>
                </a:lnTo>
                <a:lnTo>
                  <a:pt x="36" y="46"/>
                </a:lnTo>
                <a:lnTo>
                  <a:pt x="36" y="46"/>
                </a:lnTo>
                <a:lnTo>
                  <a:pt x="36" y="44"/>
                </a:lnTo>
                <a:lnTo>
                  <a:pt x="36" y="42"/>
                </a:lnTo>
                <a:lnTo>
                  <a:pt x="36" y="42"/>
                </a:lnTo>
                <a:lnTo>
                  <a:pt x="34" y="40"/>
                </a:lnTo>
                <a:lnTo>
                  <a:pt x="34" y="40"/>
                </a:lnTo>
                <a:lnTo>
                  <a:pt x="34" y="40"/>
                </a:lnTo>
                <a:lnTo>
                  <a:pt x="34" y="38"/>
                </a:lnTo>
                <a:lnTo>
                  <a:pt x="32" y="38"/>
                </a:lnTo>
                <a:lnTo>
                  <a:pt x="30" y="38"/>
                </a:lnTo>
                <a:lnTo>
                  <a:pt x="28" y="40"/>
                </a:lnTo>
                <a:lnTo>
                  <a:pt x="28" y="40"/>
                </a:lnTo>
                <a:lnTo>
                  <a:pt x="26" y="40"/>
                </a:lnTo>
                <a:lnTo>
                  <a:pt x="24" y="40"/>
                </a:lnTo>
                <a:lnTo>
                  <a:pt x="24" y="38"/>
                </a:lnTo>
                <a:lnTo>
                  <a:pt x="24" y="38"/>
                </a:lnTo>
                <a:lnTo>
                  <a:pt x="24" y="38"/>
                </a:lnTo>
                <a:lnTo>
                  <a:pt x="24" y="38"/>
                </a:lnTo>
                <a:lnTo>
                  <a:pt x="24" y="36"/>
                </a:lnTo>
                <a:lnTo>
                  <a:pt x="22" y="36"/>
                </a:lnTo>
                <a:lnTo>
                  <a:pt x="22" y="34"/>
                </a:lnTo>
                <a:lnTo>
                  <a:pt x="24" y="30"/>
                </a:lnTo>
                <a:lnTo>
                  <a:pt x="24" y="28"/>
                </a:lnTo>
                <a:lnTo>
                  <a:pt x="24" y="26"/>
                </a:lnTo>
                <a:lnTo>
                  <a:pt x="70" y="20"/>
                </a:lnTo>
                <a:lnTo>
                  <a:pt x="72" y="16"/>
                </a:lnTo>
                <a:lnTo>
                  <a:pt x="74" y="14"/>
                </a:lnTo>
                <a:lnTo>
                  <a:pt x="74" y="10"/>
                </a:lnTo>
                <a:lnTo>
                  <a:pt x="76" y="8"/>
                </a:lnTo>
                <a:lnTo>
                  <a:pt x="78" y="6"/>
                </a:lnTo>
                <a:lnTo>
                  <a:pt x="80" y="4"/>
                </a:lnTo>
                <a:lnTo>
                  <a:pt x="82" y="4"/>
                </a:lnTo>
                <a:lnTo>
                  <a:pt x="82" y="2"/>
                </a:lnTo>
                <a:lnTo>
                  <a:pt x="84" y="2"/>
                </a:lnTo>
                <a:lnTo>
                  <a:pt x="84" y="2"/>
                </a:lnTo>
                <a:lnTo>
                  <a:pt x="88" y="2"/>
                </a:lnTo>
                <a:lnTo>
                  <a:pt x="92" y="0"/>
                </a:lnTo>
                <a:lnTo>
                  <a:pt x="92" y="0"/>
                </a:lnTo>
                <a:lnTo>
                  <a:pt x="94" y="0"/>
                </a:lnTo>
                <a:lnTo>
                  <a:pt x="98" y="2"/>
                </a:lnTo>
                <a:lnTo>
                  <a:pt x="98" y="2"/>
                </a:lnTo>
                <a:lnTo>
                  <a:pt x="100" y="2"/>
                </a:lnTo>
                <a:lnTo>
                  <a:pt x="102" y="4"/>
                </a:lnTo>
                <a:lnTo>
                  <a:pt x="102" y="4"/>
                </a:lnTo>
                <a:lnTo>
                  <a:pt x="102" y="4"/>
                </a:lnTo>
                <a:lnTo>
                  <a:pt x="102" y="4"/>
                </a:lnTo>
                <a:lnTo>
                  <a:pt x="104" y="6"/>
                </a:lnTo>
                <a:lnTo>
                  <a:pt x="104" y="6"/>
                </a:lnTo>
                <a:lnTo>
                  <a:pt x="104" y="8"/>
                </a:lnTo>
                <a:lnTo>
                  <a:pt x="102" y="10"/>
                </a:lnTo>
                <a:lnTo>
                  <a:pt x="102" y="14"/>
                </a:lnTo>
                <a:lnTo>
                  <a:pt x="102" y="16"/>
                </a:lnTo>
                <a:lnTo>
                  <a:pt x="100" y="18"/>
                </a:lnTo>
                <a:lnTo>
                  <a:pt x="100" y="22"/>
                </a:lnTo>
                <a:lnTo>
                  <a:pt x="98" y="22"/>
                </a:lnTo>
                <a:lnTo>
                  <a:pt x="98" y="24"/>
                </a:lnTo>
                <a:lnTo>
                  <a:pt x="98" y="24"/>
                </a:lnTo>
                <a:lnTo>
                  <a:pt x="96" y="24"/>
                </a:lnTo>
                <a:lnTo>
                  <a:pt x="94" y="26"/>
                </a:lnTo>
                <a:lnTo>
                  <a:pt x="94" y="26"/>
                </a:lnTo>
                <a:lnTo>
                  <a:pt x="94" y="26"/>
                </a:lnTo>
                <a:lnTo>
                  <a:pt x="94" y="28"/>
                </a:lnTo>
                <a:lnTo>
                  <a:pt x="92" y="32"/>
                </a:lnTo>
                <a:lnTo>
                  <a:pt x="92" y="34"/>
                </a:lnTo>
                <a:lnTo>
                  <a:pt x="92" y="36"/>
                </a:lnTo>
                <a:lnTo>
                  <a:pt x="92" y="40"/>
                </a:lnTo>
                <a:lnTo>
                  <a:pt x="92" y="42"/>
                </a:lnTo>
                <a:lnTo>
                  <a:pt x="92" y="50"/>
                </a:lnTo>
                <a:lnTo>
                  <a:pt x="94" y="56"/>
                </a:lnTo>
                <a:lnTo>
                  <a:pt x="94" y="62"/>
                </a:lnTo>
                <a:lnTo>
                  <a:pt x="94" y="66"/>
                </a:lnTo>
                <a:lnTo>
                  <a:pt x="94" y="68"/>
                </a:lnTo>
                <a:lnTo>
                  <a:pt x="94" y="70"/>
                </a:lnTo>
                <a:lnTo>
                  <a:pt x="92" y="72"/>
                </a:lnTo>
                <a:lnTo>
                  <a:pt x="92" y="74"/>
                </a:lnTo>
                <a:lnTo>
                  <a:pt x="92" y="76"/>
                </a:lnTo>
                <a:lnTo>
                  <a:pt x="90" y="78"/>
                </a:lnTo>
                <a:lnTo>
                  <a:pt x="90" y="80"/>
                </a:lnTo>
                <a:lnTo>
                  <a:pt x="88" y="80"/>
                </a:lnTo>
                <a:lnTo>
                  <a:pt x="86" y="82"/>
                </a:lnTo>
                <a:lnTo>
                  <a:pt x="84" y="84"/>
                </a:lnTo>
                <a:lnTo>
                  <a:pt x="84" y="84"/>
                </a:lnTo>
                <a:lnTo>
                  <a:pt x="84" y="86"/>
                </a:lnTo>
                <a:lnTo>
                  <a:pt x="84" y="86"/>
                </a:lnTo>
                <a:lnTo>
                  <a:pt x="84" y="88"/>
                </a:lnTo>
                <a:lnTo>
                  <a:pt x="82" y="90"/>
                </a:lnTo>
                <a:lnTo>
                  <a:pt x="82" y="92"/>
                </a:lnTo>
                <a:lnTo>
                  <a:pt x="84" y="96"/>
                </a:lnTo>
                <a:lnTo>
                  <a:pt x="84" y="98"/>
                </a:lnTo>
                <a:lnTo>
                  <a:pt x="84" y="100"/>
                </a:lnTo>
                <a:lnTo>
                  <a:pt x="82" y="102"/>
                </a:lnTo>
                <a:lnTo>
                  <a:pt x="82" y="104"/>
                </a:lnTo>
                <a:lnTo>
                  <a:pt x="82" y="104"/>
                </a:lnTo>
                <a:lnTo>
                  <a:pt x="82" y="104"/>
                </a:lnTo>
                <a:lnTo>
                  <a:pt x="82" y="106"/>
                </a:lnTo>
                <a:lnTo>
                  <a:pt x="80" y="106"/>
                </a:lnTo>
                <a:lnTo>
                  <a:pt x="80" y="106"/>
                </a:lnTo>
                <a:lnTo>
                  <a:pt x="78" y="106"/>
                </a:lnTo>
                <a:lnTo>
                  <a:pt x="76" y="106"/>
                </a:lnTo>
                <a:lnTo>
                  <a:pt x="74" y="106"/>
                </a:lnTo>
                <a:lnTo>
                  <a:pt x="72" y="106"/>
                </a:lnTo>
                <a:lnTo>
                  <a:pt x="72" y="106"/>
                </a:lnTo>
                <a:lnTo>
                  <a:pt x="70" y="106"/>
                </a:lnTo>
                <a:lnTo>
                  <a:pt x="70" y="106"/>
                </a:lnTo>
                <a:lnTo>
                  <a:pt x="70" y="108"/>
                </a:lnTo>
                <a:lnTo>
                  <a:pt x="70" y="108"/>
                </a:lnTo>
                <a:lnTo>
                  <a:pt x="70" y="110"/>
                </a:lnTo>
                <a:lnTo>
                  <a:pt x="70" y="110"/>
                </a:lnTo>
                <a:lnTo>
                  <a:pt x="70" y="112"/>
                </a:lnTo>
                <a:lnTo>
                  <a:pt x="70" y="114"/>
                </a:lnTo>
                <a:lnTo>
                  <a:pt x="70" y="118"/>
                </a:lnTo>
                <a:lnTo>
                  <a:pt x="70" y="122"/>
                </a:lnTo>
                <a:lnTo>
                  <a:pt x="70" y="124"/>
                </a:lnTo>
                <a:lnTo>
                  <a:pt x="70" y="126"/>
                </a:lnTo>
                <a:lnTo>
                  <a:pt x="70" y="128"/>
                </a:lnTo>
                <a:lnTo>
                  <a:pt x="70" y="128"/>
                </a:lnTo>
                <a:lnTo>
                  <a:pt x="70" y="130"/>
                </a:lnTo>
                <a:lnTo>
                  <a:pt x="68" y="130"/>
                </a:lnTo>
                <a:lnTo>
                  <a:pt x="68" y="130"/>
                </a:lnTo>
                <a:lnTo>
                  <a:pt x="66" y="130"/>
                </a:lnTo>
                <a:lnTo>
                  <a:pt x="66" y="132"/>
                </a:lnTo>
                <a:lnTo>
                  <a:pt x="64" y="132"/>
                </a:lnTo>
                <a:lnTo>
                  <a:pt x="62" y="132"/>
                </a:lnTo>
                <a:lnTo>
                  <a:pt x="60" y="134"/>
                </a:lnTo>
                <a:lnTo>
                  <a:pt x="56" y="134"/>
                </a:lnTo>
                <a:lnTo>
                  <a:pt x="54" y="134"/>
                </a:lnTo>
                <a:lnTo>
                  <a:pt x="54" y="136"/>
                </a:lnTo>
                <a:lnTo>
                  <a:pt x="54" y="136"/>
                </a:lnTo>
                <a:lnTo>
                  <a:pt x="54" y="136"/>
                </a:lnTo>
                <a:lnTo>
                  <a:pt x="52" y="136"/>
                </a:lnTo>
                <a:lnTo>
                  <a:pt x="52" y="138"/>
                </a:lnTo>
                <a:lnTo>
                  <a:pt x="52" y="140"/>
                </a:lnTo>
                <a:lnTo>
                  <a:pt x="50" y="140"/>
                </a:lnTo>
                <a:lnTo>
                  <a:pt x="50" y="140"/>
                </a:lnTo>
                <a:lnTo>
                  <a:pt x="50" y="142"/>
                </a:lnTo>
                <a:lnTo>
                  <a:pt x="48" y="142"/>
                </a:lnTo>
                <a:lnTo>
                  <a:pt x="46" y="142"/>
                </a:lnTo>
                <a:lnTo>
                  <a:pt x="44" y="142"/>
                </a:lnTo>
                <a:lnTo>
                  <a:pt x="42" y="142"/>
                </a:lnTo>
                <a:lnTo>
                  <a:pt x="42" y="142"/>
                </a:lnTo>
                <a:lnTo>
                  <a:pt x="38" y="140"/>
                </a:lnTo>
                <a:lnTo>
                  <a:pt x="38" y="140"/>
                </a:lnTo>
                <a:lnTo>
                  <a:pt x="36" y="140"/>
                </a:lnTo>
                <a:lnTo>
                  <a:pt x="36" y="138"/>
                </a:lnTo>
                <a:lnTo>
                  <a:pt x="34" y="136"/>
                </a:lnTo>
                <a:lnTo>
                  <a:pt x="32" y="136"/>
                </a:lnTo>
                <a:lnTo>
                  <a:pt x="32" y="136"/>
                </a:lnTo>
                <a:lnTo>
                  <a:pt x="30" y="136"/>
                </a:lnTo>
                <a:lnTo>
                  <a:pt x="30" y="136"/>
                </a:lnTo>
                <a:lnTo>
                  <a:pt x="28" y="138"/>
                </a:lnTo>
                <a:lnTo>
                  <a:pt x="26" y="138"/>
                </a:lnTo>
                <a:lnTo>
                  <a:pt x="24" y="140"/>
                </a:lnTo>
                <a:lnTo>
                  <a:pt x="22" y="140"/>
                </a:lnTo>
                <a:lnTo>
                  <a:pt x="18" y="142"/>
                </a:lnTo>
                <a:lnTo>
                  <a:pt x="16" y="144"/>
                </a:lnTo>
                <a:lnTo>
                  <a:pt x="14" y="144"/>
                </a:lnTo>
                <a:lnTo>
                  <a:pt x="10" y="146"/>
                </a:lnTo>
                <a:lnTo>
                  <a:pt x="8" y="146"/>
                </a:lnTo>
                <a:lnTo>
                  <a:pt x="8" y="146"/>
                </a:lnTo>
                <a:lnTo>
                  <a:pt x="8" y="144"/>
                </a:lnTo>
                <a:lnTo>
                  <a:pt x="8" y="142"/>
                </a:lnTo>
                <a:lnTo>
                  <a:pt x="8" y="140"/>
                </a:lnTo>
                <a:lnTo>
                  <a:pt x="8" y="140"/>
                </a:lnTo>
                <a:lnTo>
                  <a:pt x="8" y="138"/>
                </a:lnTo>
                <a:lnTo>
                  <a:pt x="8" y="138"/>
                </a:lnTo>
                <a:lnTo>
                  <a:pt x="8" y="138"/>
                </a:lnTo>
                <a:lnTo>
                  <a:pt x="6" y="138"/>
                </a:lnTo>
                <a:lnTo>
                  <a:pt x="4" y="136"/>
                </a:lnTo>
                <a:lnTo>
                  <a:pt x="4" y="136"/>
                </a:lnTo>
                <a:lnTo>
                  <a:pt x="0" y="136"/>
                </a:lnTo>
                <a:lnTo>
                  <a:pt x="0" y="13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2" name="Freeform 395"/>
          <p:cNvSpPr>
            <a:spLocks/>
          </p:cNvSpPr>
          <p:nvPr/>
        </p:nvSpPr>
        <p:spPr bwMode="auto">
          <a:xfrm>
            <a:off x="4556736" y="4538822"/>
            <a:ext cx="180136" cy="252883"/>
          </a:xfrm>
          <a:custGeom>
            <a:avLst/>
            <a:gdLst>
              <a:gd name="T0" fmla="*/ 4 w 104"/>
              <a:gd name="T1" fmla="*/ 128 h 146"/>
              <a:gd name="T2" fmla="*/ 10 w 104"/>
              <a:gd name="T3" fmla="*/ 116 h 146"/>
              <a:gd name="T4" fmla="*/ 8 w 104"/>
              <a:gd name="T5" fmla="*/ 114 h 146"/>
              <a:gd name="T6" fmla="*/ 2 w 104"/>
              <a:gd name="T7" fmla="*/ 110 h 146"/>
              <a:gd name="T8" fmla="*/ 2 w 104"/>
              <a:gd name="T9" fmla="*/ 104 h 146"/>
              <a:gd name="T10" fmla="*/ 4 w 104"/>
              <a:gd name="T11" fmla="*/ 100 h 146"/>
              <a:gd name="T12" fmla="*/ 16 w 104"/>
              <a:gd name="T13" fmla="*/ 96 h 146"/>
              <a:gd name="T14" fmla="*/ 20 w 104"/>
              <a:gd name="T15" fmla="*/ 96 h 146"/>
              <a:gd name="T16" fmla="*/ 24 w 104"/>
              <a:gd name="T17" fmla="*/ 102 h 146"/>
              <a:gd name="T18" fmla="*/ 28 w 104"/>
              <a:gd name="T19" fmla="*/ 106 h 146"/>
              <a:gd name="T20" fmla="*/ 34 w 104"/>
              <a:gd name="T21" fmla="*/ 104 h 146"/>
              <a:gd name="T22" fmla="*/ 42 w 104"/>
              <a:gd name="T23" fmla="*/ 96 h 146"/>
              <a:gd name="T24" fmla="*/ 48 w 104"/>
              <a:gd name="T25" fmla="*/ 88 h 146"/>
              <a:gd name="T26" fmla="*/ 48 w 104"/>
              <a:gd name="T27" fmla="*/ 78 h 146"/>
              <a:gd name="T28" fmla="*/ 44 w 104"/>
              <a:gd name="T29" fmla="*/ 72 h 146"/>
              <a:gd name="T30" fmla="*/ 36 w 104"/>
              <a:gd name="T31" fmla="*/ 64 h 146"/>
              <a:gd name="T32" fmla="*/ 34 w 104"/>
              <a:gd name="T33" fmla="*/ 56 h 146"/>
              <a:gd name="T34" fmla="*/ 36 w 104"/>
              <a:gd name="T35" fmla="*/ 50 h 146"/>
              <a:gd name="T36" fmla="*/ 36 w 104"/>
              <a:gd name="T37" fmla="*/ 44 h 146"/>
              <a:gd name="T38" fmla="*/ 34 w 104"/>
              <a:gd name="T39" fmla="*/ 40 h 146"/>
              <a:gd name="T40" fmla="*/ 28 w 104"/>
              <a:gd name="T41" fmla="*/ 40 h 146"/>
              <a:gd name="T42" fmla="*/ 24 w 104"/>
              <a:gd name="T43" fmla="*/ 38 h 146"/>
              <a:gd name="T44" fmla="*/ 24 w 104"/>
              <a:gd name="T45" fmla="*/ 30 h 146"/>
              <a:gd name="T46" fmla="*/ 74 w 104"/>
              <a:gd name="T47" fmla="*/ 14 h 146"/>
              <a:gd name="T48" fmla="*/ 82 w 104"/>
              <a:gd name="T49" fmla="*/ 4 h 146"/>
              <a:gd name="T50" fmla="*/ 92 w 104"/>
              <a:gd name="T51" fmla="*/ 0 h 146"/>
              <a:gd name="T52" fmla="*/ 100 w 104"/>
              <a:gd name="T53" fmla="*/ 2 h 146"/>
              <a:gd name="T54" fmla="*/ 104 w 104"/>
              <a:gd name="T55" fmla="*/ 6 h 146"/>
              <a:gd name="T56" fmla="*/ 102 w 104"/>
              <a:gd name="T57" fmla="*/ 16 h 146"/>
              <a:gd name="T58" fmla="*/ 98 w 104"/>
              <a:gd name="T59" fmla="*/ 24 h 146"/>
              <a:gd name="T60" fmla="*/ 94 w 104"/>
              <a:gd name="T61" fmla="*/ 28 h 146"/>
              <a:gd name="T62" fmla="*/ 92 w 104"/>
              <a:gd name="T63" fmla="*/ 42 h 146"/>
              <a:gd name="T64" fmla="*/ 94 w 104"/>
              <a:gd name="T65" fmla="*/ 68 h 146"/>
              <a:gd name="T66" fmla="*/ 90 w 104"/>
              <a:gd name="T67" fmla="*/ 78 h 146"/>
              <a:gd name="T68" fmla="*/ 84 w 104"/>
              <a:gd name="T69" fmla="*/ 84 h 146"/>
              <a:gd name="T70" fmla="*/ 82 w 104"/>
              <a:gd name="T71" fmla="*/ 92 h 146"/>
              <a:gd name="T72" fmla="*/ 82 w 104"/>
              <a:gd name="T73" fmla="*/ 104 h 146"/>
              <a:gd name="T74" fmla="*/ 80 w 104"/>
              <a:gd name="T75" fmla="*/ 106 h 146"/>
              <a:gd name="T76" fmla="*/ 72 w 104"/>
              <a:gd name="T77" fmla="*/ 106 h 146"/>
              <a:gd name="T78" fmla="*/ 70 w 104"/>
              <a:gd name="T79" fmla="*/ 110 h 146"/>
              <a:gd name="T80" fmla="*/ 70 w 104"/>
              <a:gd name="T81" fmla="*/ 122 h 146"/>
              <a:gd name="T82" fmla="*/ 70 w 104"/>
              <a:gd name="T83" fmla="*/ 130 h 146"/>
              <a:gd name="T84" fmla="*/ 64 w 104"/>
              <a:gd name="T85" fmla="*/ 132 h 146"/>
              <a:gd name="T86" fmla="*/ 54 w 104"/>
              <a:gd name="T87" fmla="*/ 136 h 146"/>
              <a:gd name="T88" fmla="*/ 52 w 104"/>
              <a:gd name="T89" fmla="*/ 140 h 146"/>
              <a:gd name="T90" fmla="*/ 46 w 104"/>
              <a:gd name="T91" fmla="*/ 142 h 146"/>
              <a:gd name="T92" fmla="*/ 38 w 104"/>
              <a:gd name="T93" fmla="*/ 140 h 146"/>
              <a:gd name="T94" fmla="*/ 32 w 104"/>
              <a:gd name="T95" fmla="*/ 136 h 146"/>
              <a:gd name="T96" fmla="*/ 24 w 104"/>
              <a:gd name="T97" fmla="*/ 140 h 146"/>
              <a:gd name="T98" fmla="*/ 10 w 104"/>
              <a:gd name="T99" fmla="*/ 146 h 146"/>
              <a:gd name="T100" fmla="*/ 8 w 104"/>
              <a:gd name="T101" fmla="*/ 140 h 146"/>
              <a:gd name="T102" fmla="*/ 6 w 104"/>
              <a:gd name="T10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46">
                <a:moveTo>
                  <a:pt x="0" y="134"/>
                </a:moveTo>
                <a:lnTo>
                  <a:pt x="0" y="134"/>
                </a:lnTo>
                <a:lnTo>
                  <a:pt x="2" y="132"/>
                </a:lnTo>
                <a:lnTo>
                  <a:pt x="4" y="130"/>
                </a:lnTo>
                <a:lnTo>
                  <a:pt x="4" y="128"/>
                </a:lnTo>
                <a:lnTo>
                  <a:pt x="6" y="124"/>
                </a:lnTo>
                <a:lnTo>
                  <a:pt x="8" y="122"/>
                </a:lnTo>
                <a:lnTo>
                  <a:pt x="8" y="120"/>
                </a:lnTo>
                <a:lnTo>
                  <a:pt x="10" y="118"/>
                </a:lnTo>
                <a:lnTo>
                  <a:pt x="10" y="116"/>
                </a:lnTo>
                <a:lnTo>
                  <a:pt x="10" y="116"/>
                </a:lnTo>
                <a:lnTo>
                  <a:pt x="10" y="116"/>
                </a:lnTo>
                <a:lnTo>
                  <a:pt x="10" y="116"/>
                </a:lnTo>
                <a:lnTo>
                  <a:pt x="10" y="114"/>
                </a:lnTo>
                <a:lnTo>
                  <a:pt x="8" y="114"/>
                </a:lnTo>
                <a:lnTo>
                  <a:pt x="8" y="114"/>
                </a:lnTo>
                <a:lnTo>
                  <a:pt x="6" y="112"/>
                </a:lnTo>
                <a:lnTo>
                  <a:pt x="4" y="112"/>
                </a:lnTo>
                <a:lnTo>
                  <a:pt x="4" y="112"/>
                </a:lnTo>
                <a:lnTo>
                  <a:pt x="2" y="110"/>
                </a:lnTo>
                <a:lnTo>
                  <a:pt x="2" y="110"/>
                </a:lnTo>
                <a:lnTo>
                  <a:pt x="2" y="108"/>
                </a:lnTo>
                <a:lnTo>
                  <a:pt x="2" y="106"/>
                </a:lnTo>
                <a:lnTo>
                  <a:pt x="2" y="106"/>
                </a:lnTo>
                <a:lnTo>
                  <a:pt x="2" y="104"/>
                </a:lnTo>
                <a:lnTo>
                  <a:pt x="2" y="104"/>
                </a:lnTo>
                <a:lnTo>
                  <a:pt x="2" y="102"/>
                </a:lnTo>
                <a:lnTo>
                  <a:pt x="2" y="102"/>
                </a:lnTo>
                <a:lnTo>
                  <a:pt x="2" y="102"/>
                </a:lnTo>
                <a:lnTo>
                  <a:pt x="4" y="100"/>
                </a:lnTo>
                <a:lnTo>
                  <a:pt x="4" y="100"/>
                </a:lnTo>
                <a:lnTo>
                  <a:pt x="6" y="100"/>
                </a:lnTo>
                <a:lnTo>
                  <a:pt x="8" y="98"/>
                </a:lnTo>
                <a:lnTo>
                  <a:pt x="12" y="98"/>
                </a:lnTo>
                <a:lnTo>
                  <a:pt x="16" y="96"/>
                </a:lnTo>
                <a:lnTo>
                  <a:pt x="16" y="96"/>
                </a:lnTo>
                <a:lnTo>
                  <a:pt x="18" y="96"/>
                </a:lnTo>
                <a:lnTo>
                  <a:pt x="18" y="96"/>
                </a:lnTo>
                <a:lnTo>
                  <a:pt x="20" y="96"/>
                </a:lnTo>
                <a:lnTo>
                  <a:pt x="20" y="96"/>
                </a:lnTo>
                <a:lnTo>
                  <a:pt x="20" y="96"/>
                </a:lnTo>
                <a:lnTo>
                  <a:pt x="20" y="98"/>
                </a:lnTo>
                <a:lnTo>
                  <a:pt x="22" y="100"/>
                </a:lnTo>
                <a:lnTo>
                  <a:pt x="22" y="102"/>
                </a:lnTo>
                <a:lnTo>
                  <a:pt x="24" y="102"/>
                </a:lnTo>
                <a:lnTo>
                  <a:pt x="24" y="104"/>
                </a:lnTo>
                <a:lnTo>
                  <a:pt x="26" y="106"/>
                </a:lnTo>
                <a:lnTo>
                  <a:pt x="26" y="106"/>
                </a:lnTo>
                <a:lnTo>
                  <a:pt x="26" y="106"/>
                </a:lnTo>
                <a:lnTo>
                  <a:pt x="28" y="106"/>
                </a:lnTo>
                <a:lnTo>
                  <a:pt x="28" y="106"/>
                </a:lnTo>
                <a:lnTo>
                  <a:pt x="30" y="106"/>
                </a:lnTo>
                <a:lnTo>
                  <a:pt x="30" y="106"/>
                </a:lnTo>
                <a:lnTo>
                  <a:pt x="32" y="104"/>
                </a:lnTo>
                <a:lnTo>
                  <a:pt x="34" y="104"/>
                </a:lnTo>
                <a:lnTo>
                  <a:pt x="36" y="102"/>
                </a:lnTo>
                <a:lnTo>
                  <a:pt x="38" y="102"/>
                </a:lnTo>
                <a:lnTo>
                  <a:pt x="40" y="100"/>
                </a:lnTo>
                <a:lnTo>
                  <a:pt x="42" y="98"/>
                </a:lnTo>
                <a:lnTo>
                  <a:pt x="42" y="96"/>
                </a:lnTo>
                <a:lnTo>
                  <a:pt x="44" y="94"/>
                </a:lnTo>
                <a:lnTo>
                  <a:pt x="46" y="92"/>
                </a:lnTo>
                <a:lnTo>
                  <a:pt x="46" y="90"/>
                </a:lnTo>
                <a:lnTo>
                  <a:pt x="48" y="88"/>
                </a:lnTo>
                <a:lnTo>
                  <a:pt x="48" y="88"/>
                </a:lnTo>
                <a:lnTo>
                  <a:pt x="48" y="86"/>
                </a:lnTo>
                <a:lnTo>
                  <a:pt x="48" y="84"/>
                </a:lnTo>
                <a:lnTo>
                  <a:pt x="48" y="82"/>
                </a:lnTo>
                <a:lnTo>
                  <a:pt x="48" y="80"/>
                </a:lnTo>
                <a:lnTo>
                  <a:pt x="48" y="78"/>
                </a:lnTo>
                <a:lnTo>
                  <a:pt x="46" y="76"/>
                </a:lnTo>
                <a:lnTo>
                  <a:pt x="46" y="74"/>
                </a:lnTo>
                <a:lnTo>
                  <a:pt x="46" y="74"/>
                </a:lnTo>
                <a:lnTo>
                  <a:pt x="44" y="72"/>
                </a:lnTo>
                <a:lnTo>
                  <a:pt x="44" y="72"/>
                </a:lnTo>
                <a:lnTo>
                  <a:pt x="42" y="70"/>
                </a:lnTo>
                <a:lnTo>
                  <a:pt x="40" y="68"/>
                </a:lnTo>
                <a:lnTo>
                  <a:pt x="38" y="68"/>
                </a:lnTo>
                <a:lnTo>
                  <a:pt x="38" y="66"/>
                </a:lnTo>
                <a:lnTo>
                  <a:pt x="36" y="64"/>
                </a:lnTo>
                <a:lnTo>
                  <a:pt x="36" y="62"/>
                </a:lnTo>
                <a:lnTo>
                  <a:pt x="34" y="60"/>
                </a:lnTo>
                <a:lnTo>
                  <a:pt x="34" y="58"/>
                </a:lnTo>
                <a:lnTo>
                  <a:pt x="34" y="58"/>
                </a:lnTo>
                <a:lnTo>
                  <a:pt x="34" y="56"/>
                </a:lnTo>
                <a:lnTo>
                  <a:pt x="34" y="56"/>
                </a:lnTo>
                <a:lnTo>
                  <a:pt x="34" y="54"/>
                </a:lnTo>
                <a:lnTo>
                  <a:pt x="36" y="52"/>
                </a:lnTo>
                <a:lnTo>
                  <a:pt x="36" y="50"/>
                </a:lnTo>
                <a:lnTo>
                  <a:pt x="36" y="50"/>
                </a:lnTo>
                <a:lnTo>
                  <a:pt x="38" y="48"/>
                </a:lnTo>
                <a:lnTo>
                  <a:pt x="38" y="48"/>
                </a:lnTo>
                <a:lnTo>
                  <a:pt x="36" y="46"/>
                </a:lnTo>
                <a:lnTo>
                  <a:pt x="36" y="46"/>
                </a:lnTo>
                <a:lnTo>
                  <a:pt x="36" y="44"/>
                </a:lnTo>
                <a:lnTo>
                  <a:pt x="36" y="42"/>
                </a:lnTo>
                <a:lnTo>
                  <a:pt x="36" y="42"/>
                </a:lnTo>
                <a:lnTo>
                  <a:pt x="34" y="40"/>
                </a:lnTo>
                <a:lnTo>
                  <a:pt x="34" y="40"/>
                </a:lnTo>
                <a:lnTo>
                  <a:pt x="34" y="40"/>
                </a:lnTo>
                <a:lnTo>
                  <a:pt x="34" y="38"/>
                </a:lnTo>
                <a:lnTo>
                  <a:pt x="32" y="38"/>
                </a:lnTo>
                <a:lnTo>
                  <a:pt x="30" y="38"/>
                </a:lnTo>
                <a:lnTo>
                  <a:pt x="28" y="40"/>
                </a:lnTo>
                <a:lnTo>
                  <a:pt x="28" y="40"/>
                </a:lnTo>
                <a:lnTo>
                  <a:pt x="26" y="40"/>
                </a:lnTo>
                <a:lnTo>
                  <a:pt x="24" y="40"/>
                </a:lnTo>
                <a:lnTo>
                  <a:pt x="24" y="38"/>
                </a:lnTo>
                <a:lnTo>
                  <a:pt x="24" y="38"/>
                </a:lnTo>
                <a:lnTo>
                  <a:pt x="24" y="38"/>
                </a:lnTo>
                <a:lnTo>
                  <a:pt x="24" y="38"/>
                </a:lnTo>
                <a:lnTo>
                  <a:pt x="24" y="36"/>
                </a:lnTo>
                <a:lnTo>
                  <a:pt x="22" y="36"/>
                </a:lnTo>
                <a:lnTo>
                  <a:pt x="22" y="34"/>
                </a:lnTo>
                <a:lnTo>
                  <a:pt x="24" y="30"/>
                </a:lnTo>
                <a:lnTo>
                  <a:pt x="24" y="28"/>
                </a:lnTo>
                <a:lnTo>
                  <a:pt x="24" y="26"/>
                </a:lnTo>
                <a:lnTo>
                  <a:pt x="70" y="20"/>
                </a:lnTo>
                <a:lnTo>
                  <a:pt x="72" y="16"/>
                </a:lnTo>
                <a:lnTo>
                  <a:pt x="74" y="14"/>
                </a:lnTo>
                <a:lnTo>
                  <a:pt x="74" y="10"/>
                </a:lnTo>
                <a:lnTo>
                  <a:pt x="76" y="8"/>
                </a:lnTo>
                <a:lnTo>
                  <a:pt x="78" y="6"/>
                </a:lnTo>
                <a:lnTo>
                  <a:pt x="80" y="4"/>
                </a:lnTo>
                <a:lnTo>
                  <a:pt x="82" y="4"/>
                </a:lnTo>
                <a:lnTo>
                  <a:pt x="82" y="2"/>
                </a:lnTo>
                <a:lnTo>
                  <a:pt x="84" y="2"/>
                </a:lnTo>
                <a:lnTo>
                  <a:pt x="84" y="2"/>
                </a:lnTo>
                <a:lnTo>
                  <a:pt x="88" y="2"/>
                </a:lnTo>
                <a:lnTo>
                  <a:pt x="92" y="0"/>
                </a:lnTo>
                <a:lnTo>
                  <a:pt x="92" y="0"/>
                </a:lnTo>
                <a:lnTo>
                  <a:pt x="94" y="0"/>
                </a:lnTo>
                <a:lnTo>
                  <a:pt x="98" y="2"/>
                </a:lnTo>
                <a:lnTo>
                  <a:pt x="98" y="2"/>
                </a:lnTo>
                <a:lnTo>
                  <a:pt x="100" y="2"/>
                </a:lnTo>
                <a:lnTo>
                  <a:pt x="102" y="4"/>
                </a:lnTo>
                <a:lnTo>
                  <a:pt x="102" y="4"/>
                </a:lnTo>
                <a:lnTo>
                  <a:pt x="102" y="4"/>
                </a:lnTo>
                <a:lnTo>
                  <a:pt x="102" y="4"/>
                </a:lnTo>
                <a:lnTo>
                  <a:pt x="104" y="6"/>
                </a:lnTo>
                <a:lnTo>
                  <a:pt x="104" y="6"/>
                </a:lnTo>
                <a:lnTo>
                  <a:pt x="104" y="8"/>
                </a:lnTo>
                <a:lnTo>
                  <a:pt x="102" y="10"/>
                </a:lnTo>
                <a:lnTo>
                  <a:pt x="102" y="14"/>
                </a:lnTo>
                <a:lnTo>
                  <a:pt x="102" y="16"/>
                </a:lnTo>
                <a:lnTo>
                  <a:pt x="100" y="18"/>
                </a:lnTo>
                <a:lnTo>
                  <a:pt x="100" y="22"/>
                </a:lnTo>
                <a:lnTo>
                  <a:pt x="98" y="22"/>
                </a:lnTo>
                <a:lnTo>
                  <a:pt x="98" y="24"/>
                </a:lnTo>
                <a:lnTo>
                  <a:pt x="98" y="24"/>
                </a:lnTo>
                <a:lnTo>
                  <a:pt x="96" y="24"/>
                </a:lnTo>
                <a:lnTo>
                  <a:pt x="94" y="26"/>
                </a:lnTo>
                <a:lnTo>
                  <a:pt x="94" y="26"/>
                </a:lnTo>
                <a:lnTo>
                  <a:pt x="94" y="26"/>
                </a:lnTo>
                <a:lnTo>
                  <a:pt x="94" y="28"/>
                </a:lnTo>
                <a:lnTo>
                  <a:pt x="92" y="32"/>
                </a:lnTo>
                <a:lnTo>
                  <a:pt x="92" y="34"/>
                </a:lnTo>
                <a:lnTo>
                  <a:pt x="92" y="36"/>
                </a:lnTo>
                <a:lnTo>
                  <a:pt x="92" y="40"/>
                </a:lnTo>
                <a:lnTo>
                  <a:pt x="92" y="42"/>
                </a:lnTo>
                <a:lnTo>
                  <a:pt x="92" y="50"/>
                </a:lnTo>
                <a:lnTo>
                  <a:pt x="94" y="56"/>
                </a:lnTo>
                <a:lnTo>
                  <a:pt x="94" y="62"/>
                </a:lnTo>
                <a:lnTo>
                  <a:pt x="94" y="66"/>
                </a:lnTo>
                <a:lnTo>
                  <a:pt x="94" y="68"/>
                </a:lnTo>
                <a:lnTo>
                  <a:pt x="94" y="70"/>
                </a:lnTo>
                <a:lnTo>
                  <a:pt x="92" y="72"/>
                </a:lnTo>
                <a:lnTo>
                  <a:pt x="92" y="74"/>
                </a:lnTo>
                <a:lnTo>
                  <a:pt x="92" y="76"/>
                </a:lnTo>
                <a:lnTo>
                  <a:pt x="90" y="78"/>
                </a:lnTo>
                <a:lnTo>
                  <a:pt x="90" y="80"/>
                </a:lnTo>
                <a:lnTo>
                  <a:pt x="88" y="80"/>
                </a:lnTo>
                <a:lnTo>
                  <a:pt x="86" y="82"/>
                </a:lnTo>
                <a:lnTo>
                  <a:pt x="84" y="84"/>
                </a:lnTo>
                <a:lnTo>
                  <a:pt x="84" y="84"/>
                </a:lnTo>
                <a:lnTo>
                  <a:pt x="84" y="86"/>
                </a:lnTo>
                <a:lnTo>
                  <a:pt x="84" y="86"/>
                </a:lnTo>
                <a:lnTo>
                  <a:pt x="84" y="88"/>
                </a:lnTo>
                <a:lnTo>
                  <a:pt x="82" y="90"/>
                </a:lnTo>
                <a:lnTo>
                  <a:pt x="82" y="92"/>
                </a:lnTo>
                <a:lnTo>
                  <a:pt x="84" y="96"/>
                </a:lnTo>
                <a:lnTo>
                  <a:pt x="84" y="98"/>
                </a:lnTo>
                <a:lnTo>
                  <a:pt x="84" y="100"/>
                </a:lnTo>
                <a:lnTo>
                  <a:pt x="82" y="102"/>
                </a:lnTo>
                <a:lnTo>
                  <a:pt x="82" y="104"/>
                </a:lnTo>
                <a:lnTo>
                  <a:pt x="82" y="104"/>
                </a:lnTo>
                <a:lnTo>
                  <a:pt x="82" y="104"/>
                </a:lnTo>
                <a:lnTo>
                  <a:pt x="82" y="106"/>
                </a:lnTo>
                <a:lnTo>
                  <a:pt x="80" y="106"/>
                </a:lnTo>
                <a:lnTo>
                  <a:pt x="80" y="106"/>
                </a:lnTo>
                <a:lnTo>
                  <a:pt x="78" y="106"/>
                </a:lnTo>
                <a:lnTo>
                  <a:pt x="76" y="106"/>
                </a:lnTo>
                <a:lnTo>
                  <a:pt x="74" y="106"/>
                </a:lnTo>
                <a:lnTo>
                  <a:pt x="72" y="106"/>
                </a:lnTo>
                <a:lnTo>
                  <a:pt x="72" y="106"/>
                </a:lnTo>
                <a:lnTo>
                  <a:pt x="70" y="106"/>
                </a:lnTo>
                <a:lnTo>
                  <a:pt x="70" y="106"/>
                </a:lnTo>
                <a:lnTo>
                  <a:pt x="70" y="108"/>
                </a:lnTo>
                <a:lnTo>
                  <a:pt x="70" y="108"/>
                </a:lnTo>
                <a:lnTo>
                  <a:pt x="70" y="110"/>
                </a:lnTo>
                <a:lnTo>
                  <a:pt x="70" y="110"/>
                </a:lnTo>
                <a:lnTo>
                  <a:pt x="70" y="112"/>
                </a:lnTo>
                <a:lnTo>
                  <a:pt x="70" y="114"/>
                </a:lnTo>
                <a:lnTo>
                  <a:pt x="70" y="118"/>
                </a:lnTo>
                <a:lnTo>
                  <a:pt x="70" y="122"/>
                </a:lnTo>
                <a:lnTo>
                  <a:pt x="70" y="124"/>
                </a:lnTo>
                <a:lnTo>
                  <a:pt x="70" y="126"/>
                </a:lnTo>
                <a:lnTo>
                  <a:pt x="70" y="128"/>
                </a:lnTo>
                <a:lnTo>
                  <a:pt x="70" y="128"/>
                </a:lnTo>
                <a:lnTo>
                  <a:pt x="70" y="130"/>
                </a:lnTo>
                <a:lnTo>
                  <a:pt x="68" y="130"/>
                </a:lnTo>
                <a:lnTo>
                  <a:pt x="68" y="130"/>
                </a:lnTo>
                <a:lnTo>
                  <a:pt x="66" y="130"/>
                </a:lnTo>
                <a:lnTo>
                  <a:pt x="66" y="132"/>
                </a:lnTo>
                <a:lnTo>
                  <a:pt x="64" y="132"/>
                </a:lnTo>
                <a:lnTo>
                  <a:pt x="62" y="132"/>
                </a:lnTo>
                <a:lnTo>
                  <a:pt x="60" y="134"/>
                </a:lnTo>
                <a:lnTo>
                  <a:pt x="56" y="134"/>
                </a:lnTo>
                <a:lnTo>
                  <a:pt x="54" y="134"/>
                </a:lnTo>
                <a:lnTo>
                  <a:pt x="54" y="136"/>
                </a:lnTo>
                <a:lnTo>
                  <a:pt x="54" y="136"/>
                </a:lnTo>
                <a:lnTo>
                  <a:pt x="54" y="136"/>
                </a:lnTo>
                <a:lnTo>
                  <a:pt x="52" y="136"/>
                </a:lnTo>
                <a:lnTo>
                  <a:pt x="52" y="138"/>
                </a:lnTo>
                <a:lnTo>
                  <a:pt x="52" y="140"/>
                </a:lnTo>
                <a:lnTo>
                  <a:pt x="50" y="140"/>
                </a:lnTo>
                <a:lnTo>
                  <a:pt x="50" y="140"/>
                </a:lnTo>
                <a:lnTo>
                  <a:pt x="50" y="142"/>
                </a:lnTo>
                <a:lnTo>
                  <a:pt x="48" y="142"/>
                </a:lnTo>
                <a:lnTo>
                  <a:pt x="46" y="142"/>
                </a:lnTo>
                <a:lnTo>
                  <a:pt x="44" y="142"/>
                </a:lnTo>
                <a:lnTo>
                  <a:pt x="42" y="142"/>
                </a:lnTo>
                <a:lnTo>
                  <a:pt x="42" y="142"/>
                </a:lnTo>
                <a:lnTo>
                  <a:pt x="38" y="140"/>
                </a:lnTo>
                <a:lnTo>
                  <a:pt x="38" y="140"/>
                </a:lnTo>
                <a:lnTo>
                  <a:pt x="36" y="140"/>
                </a:lnTo>
                <a:lnTo>
                  <a:pt x="36" y="138"/>
                </a:lnTo>
                <a:lnTo>
                  <a:pt x="34" y="136"/>
                </a:lnTo>
                <a:lnTo>
                  <a:pt x="32" y="136"/>
                </a:lnTo>
                <a:lnTo>
                  <a:pt x="32" y="136"/>
                </a:lnTo>
                <a:lnTo>
                  <a:pt x="30" y="136"/>
                </a:lnTo>
                <a:lnTo>
                  <a:pt x="30" y="136"/>
                </a:lnTo>
                <a:lnTo>
                  <a:pt x="28" y="138"/>
                </a:lnTo>
                <a:lnTo>
                  <a:pt x="26" y="138"/>
                </a:lnTo>
                <a:lnTo>
                  <a:pt x="24" y="140"/>
                </a:lnTo>
                <a:lnTo>
                  <a:pt x="22" y="140"/>
                </a:lnTo>
                <a:lnTo>
                  <a:pt x="18" y="142"/>
                </a:lnTo>
                <a:lnTo>
                  <a:pt x="16" y="144"/>
                </a:lnTo>
                <a:lnTo>
                  <a:pt x="14" y="144"/>
                </a:lnTo>
                <a:lnTo>
                  <a:pt x="10" y="146"/>
                </a:lnTo>
                <a:lnTo>
                  <a:pt x="8" y="146"/>
                </a:lnTo>
                <a:lnTo>
                  <a:pt x="8" y="146"/>
                </a:lnTo>
                <a:lnTo>
                  <a:pt x="8" y="144"/>
                </a:lnTo>
                <a:lnTo>
                  <a:pt x="8" y="142"/>
                </a:lnTo>
                <a:lnTo>
                  <a:pt x="8" y="140"/>
                </a:lnTo>
                <a:lnTo>
                  <a:pt x="8" y="140"/>
                </a:lnTo>
                <a:lnTo>
                  <a:pt x="8" y="138"/>
                </a:lnTo>
                <a:lnTo>
                  <a:pt x="8" y="138"/>
                </a:lnTo>
                <a:lnTo>
                  <a:pt x="8" y="138"/>
                </a:lnTo>
                <a:lnTo>
                  <a:pt x="6" y="138"/>
                </a:lnTo>
                <a:lnTo>
                  <a:pt x="4" y="136"/>
                </a:lnTo>
                <a:lnTo>
                  <a:pt x="4" y="136"/>
                </a:lnTo>
                <a:lnTo>
                  <a:pt x="0" y="136"/>
                </a:lnTo>
                <a:lnTo>
                  <a:pt x="0" y="13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3" name="Freeform 396"/>
          <p:cNvSpPr>
            <a:spLocks/>
          </p:cNvSpPr>
          <p:nvPr/>
        </p:nvSpPr>
        <p:spPr bwMode="auto">
          <a:xfrm>
            <a:off x="4570593" y="4504181"/>
            <a:ext cx="488445" cy="543872"/>
          </a:xfrm>
          <a:custGeom>
            <a:avLst/>
            <a:gdLst>
              <a:gd name="T0" fmla="*/ 0 w 282"/>
              <a:gd name="T1" fmla="*/ 176 h 314"/>
              <a:gd name="T2" fmla="*/ 26 w 282"/>
              <a:gd name="T3" fmla="*/ 186 h 314"/>
              <a:gd name="T4" fmla="*/ 56 w 282"/>
              <a:gd name="T5" fmla="*/ 178 h 314"/>
              <a:gd name="T6" fmla="*/ 72 w 282"/>
              <a:gd name="T7" fmla="*/ 188 h 314"/>
              <a:gd name="T8" fmla="*/ 76 w 282"/>
              <a:gd name="T9" fmla="*/ 208 h 314"/>
              <a:gd name="T10" fmla="*/ 82 w 282"/>
              <a:gd name="T11" fmla="*/ 218 h 314"/>
              <a:gd name="T12" fmla="*/ 96 w 282"/>
              <a:gd name="T13" fmla="*/ 222 h 314"/>
              <a:gd name="T14" fmla="*/ 110 w 282"/>
              <a:gd name="T15" fmla="*/ 216 h 314"/>
              <a:gd name="T16" fmla="*/ 112 w 282"/>
              <a:gd name="T17" fmla="*/ 200 h 314"/>
              <a:gd name="T18" fmla="*/ 120 w 282"/>
              <a:gd name="T19" fmla="*/ 200 h 314"/>
              <a:gd name="T20" fmla="*/ 126 w 282"/>
              <a:gd name="T21" fmla="*/ 214 h 314"/>
              <a:gd name="T22" fmla="*/ 140 w 282"/>
              <a:gd name="T23" fmla="*/ 208 h 314"/>
              <a:gd name="T24" fmla="*/ 146 w 282"/>
              <a:gd name="T25" fmla="*/ 232 h 314"/>
              <a:gd name="T26" fmla="*/ 150 w 282"/>
              <a:gd name="T27" fmla="*/ 264 h 314"/>
              <a:gd name="T28" fmla="*/ 170 w 282"/>
              <a:gd name="T29" fmla="*/ 268 h 314"/>
              <a:gd name="T30" fmla="*/ 190 w 282"/>
              <a:gd name="T31" fmla="*/ 272 h 314"/>
              <a:gd name="T32" fmla="*/ 196 w 282"/>
              <a:gd name="T33" fmla="*/ 288 h 314"/>
              <a:gd name="T34" fmla="*/ 204 w 282"/>
              <a:gd name="T35" fmla="*/ 280 h 314"/>
              <a:gd name="T36" fmla="*/ 216 w 282"/>
              <a:gd name="T37" fmla="*/ 276 h 314"/>
              <a:gd name="T38" fmla="*/ 222 w 282"/>
              <a:gd name="T39" fmla="*/ 286 h 314"/>
              <a:gd name="T40" fmla="*/ 230 w 282"/>
              <a:gd name="T41" fmla="*/ 300 h 314"/>
              <a:gd name="T42" fmla="*/ 244 w 282"/>
              <a:gd name="T43" fmla="*/ 314 h 314"/>
              <a:gd name="T44" fmla="*/ 256 w 282"/>
              <a:gd name="T45" fmla="*/ 304 h 314"/>
              <a:gd name="T46" fmla="*/ 254 w 282"/>
              <a:gd name="T47" fmla="*/ 284 h 314"/>
              <a:gd name="T48" fmla="*/ 240 w 282"/>
              <a:gd name="T49" fmla="*/ 280 h 314"/>
              <a:gd name="T50" fmla="*/ 238 w 282"/>
              <a:gd name="T51" fmla="*/ 254 h 314"/>
              <a:gd name="T52" fmla="*/ 250 w 282"/>
              <a:gd name="T53" fmla="*/ 222 h 314"/>
              <a:gd name="T54" fmla="*/ 262 w 282"/>
              <a:gd name="T55" fmla="*/ 208 h 314"/>
              <a:gd name="T56" fmla="*/ 258 w 282"/>
              <a:gd name="T57" fmla="*/ 178 h 314"/>
              <a:gd name="T58" fmla="*/ 256 w 282"/>
              <a:gd name="T59" fmla="*/ 154 h 314"/>
              <a:gd name="T60" fmla="*/ 248 w 282"/>
              <a:gd name="T61" fmla="*/ 136 h 314"/>
              <a:gd name="T62" fmla="*/ 240 w 282"/>
              <a:gd name="T63" fmla="*/ 130 h 314"/>
              <a:gd name="T64" fmla="*/ 246 w 282"/>
              <a:gd name="T65" fmla="*/ 118 h 314"/>
              <a:gd name="T66" fmla="*/ 244 w 282"/>
              <a:gd name="T67" fmla="*/ 108 h 314"/>
              <a:gd name="T68" fmla="*/ 254 w 282"/>
              <a:gd name="T69" fmla="*/ 82 h 314"/>
              <a:gd name="T70" fmla="*/ 262 w 282"/>
              <a:gd name="T71" fmla="*/ 66 h 314"/>
              <a:gd name="T72" fmla="*/ 282 w 282"/>
              <a:gd name="T73" fmla="*/ 56 h 314"/>
              <a:gd name="T74" fmla="*/ 276 w 282"/>
              <a:gd name="T75" fmla="*/ 48 h 314"/>
              <a:gd name="T76" fmla="*/ 272 w 282"/>
              <a:gd name="T77" fmla="*/ 42 h 314"/>
              <a:gd name="T78" fmla="*/ 264 w 282"/>
              <a:gd name="T79" fmla="*/ 20 h 314"/>
              <a:gd name="T80" fmla="*/ 250 w 282"/>
              <a:gd name="T81" fmla="*/ 10 h 314"/>
              <a:gd name="T82" fmla="*/ 222 w 282"/>
              <a:gd name="T83" fmla="*/ 8 h 314"/>
              <a:gd name="T84" fmla="*/ 208 w 282"/>
              <a:gd name="T85" fmla="*/ 0 h 314"/>
              <a:gd name="T86" fmla="*/ 182 w 282"/>
              <a:gd name="T87" fmla="*/ 2 h 314"/>
              <a:gd name="T88" fmla="*/ 176 w 282"/>
              <a:gd name="T89" fmla="*/ 6 h 314"/>
              <a:gd name="T90" fmla="*/ 152 w 282"/>
              <a:gd name="T91" fmla="*/ 8 h 314"/>
              <a:gd name="T92" fmla="*/ 144 w 282"/>
              <a:gd name="T93" fmla="*/ 16 h 314"/>
              <a:gd name="T94" fmla="*/ 122 w 282"/>
              <a:gd name="T95" fmla="*/ 20 h 314"/>
              <a:gd name="T96" fmla="*/ 114 w 282"/>
              <a:gd name="T97" fmla="*/ 8 h 314"/>
              <a:gd name="T98" fmla="*/ 102 w 282"/>
              <a:gd name="T99" fmla="*/ 8 h 314"/>
              <a:gd name="T100" fmla="*/ 86 w 282"/>
              <a:gd name="T101" fmla="*/ 22 h 314"/>
              <a:gd name="T102" fmla="*/ 96 w 282"/>
              <a:gd name="T103" fmla="*/ 32 h 314"/>
              <a:gd name="T104" fmla="*/ 86 w 282"/>
              <a:gd name="T105" fmla="*/ 48 h 314"/>
              <a:gd name="T106" fmla="*/ 86 w 282"/>
              <a:gd name="T107" fmla="*/ 88 h 314"/>
              <a:gd name="T108" fmla="*/ 76 w 282"/>
              <a:gd name="T109" fmla="*/ 106 h 314"/>
              <a:gd name="T110" fmla="*/ 74 w 282"/>
              <a:gd name="T111" fmla="*/ 126 h 314"/>
              <a:gd name="T112" fmla="*/ 62 w 282"/>
              <a:gd name="T113" fmla="*/ 128 h 314"/>
              <a:gd name="T114" fmla="*/ 62 w 282"/>
              <a:gd name="T115" fmla="*/ 148 h 314"/>
              <a:gd name="T116" fmla="*/ 46 w 282"/>
              <a:gd name="T117" fmla="*/ 156 h 314"/>
              <a:gd name="T118" fmla="*/ 38 w 282"/>
              <a:gd name="T119" fmla="*/ 162 h 314"/>
              <a:gd name="T120" fmla="*/ 22 w 282"/>
              <a:gd name="T121" fmla="*/ 158 h 314"/>
              <a:gd name="T122" fmla="*/ 4 w 282"/>
              <a:gd name="T123" fmla="*/ 17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314">
                <a:moveTo>
                  <a:pt x="6" y="172"/>
                </a:moveTo>
                <a:lnTo>
                  <a:pt x="6" y="172"/>
                </a:lnTo>
                <a:lnTo>
                  <a:pt x="6" y="172"/>
                </a:lnTo>
                <a:lnTo>
                  <a:pt x="6" y="172"/>
                </a:lnTo>
                <a:lnTo>
                  <a:pt x="6" y="174"/>
                </a:lnTo>
                <a:lnTo>
                  <a:pt x="4" y="174"/>
                </a:lnTo>
                <a:lnTo>
                  <a:pt x="4" y="174"/>
                </a:lnTo>
                <a:lnTo>
                  <a:pt x="2" y="174"/>
                </a:lnTo>
                <a:lnTo>
                  <a:pt x="2" y="176"/>
                </a:lnTo>
                <a:lnTo>
                  <a:pt x="0" y="176"/>
                </a:lnTo>
                <a:lnTo>
                  <a:pt x="0" y="176"/>
                </a:lnTo>
                <a:lnTo>
                  <a:pt x="0" y="178"/>
                </a:lnTo>
                <a:lnTo>
                  <a:pt x="0" y="180"/>
                </a:lnTo>
                <a:lnTo>
                  <a:pt x="0" y="182"/>
                </a:lnTo>
                <a:lnTo>
                  <a:pt x="2" y="182"/>
                </a:lnTo>
                <a:lnTo>
                  <a:pt x="4" y="184"/>
                </a:lnTo>
                <a:lnTo>
                  <a:pt x="6" y="184"/>
                </a:lnTo>
                <a:lnTo>
                  <a:pt x="12" y="184"/>
                </a:lnTo>
                <a:lnTo>
                  <a:pt x="16" y="184"/>
                </a:lnTo>
                <a:lnTo>
                  <a:pt x="20" y="186"/>
                </a:lnTo>
                <a:lnTo>
                  <a:pt x="22" y="186"/>
                </a:lnTo>
                <a:lnTo>
                  <a:pt x="26" y="186"/>
                </a:lnTo>
                <a:lnTo>
                  <a:pt x="28" y="184"/>
                </a:lnTo>
                <a:lnTo>
                  <a:pt x="28" y="184"/>
                </a:lnTo>
                <a:lnTo>
                  <a:pt x="30" y="184"/>
                </a:lnTo>
                <a:lnTo>
                  <a:pt x="34" y="182"/>
                </a:lnTo>
                <a:lnTo>
                  <a:pt x="38" y="180"/>
                </a:lnTo>
                <a:lnTo>
                  <a:pt x="40" y="180"/>
                </a:lnTo>
                <a:lnTo>
                  <a:pt x="42" y="180"/>
                </a:lnTo>
                <a:lnTo>
                  <a:pt x="46" y="180"/>
                </a:lnTo>
                <a:lnTo>
                  <a:pt x="48" y="178"/>
                </a:lnTo>
                <a:lnTo>
                  <a:pt x="52" y="178"/>
                </a:lnTo>
                <a:lnTo>
                  <a:pt x="56" y="178"/>
                </a:lnTo>
                <a:lnTo>
                  <a:pt x="60" y="180"/>
                </a:lnTo>
                <a:lnTo>
                  <a:pt x="62" y="180"/>
                </a:lnTo>
                <a:lnTo>
                  <a:pt x="64" y="180"/>
                </a:lnTo>
                <a:lnTo>
                  <a:pt x="66" y="180"/>
                </a:lnTo>
                <a:lnTo>
                  <a:pt x="66" y="182"/>
                </a:lnTo>
                <a:lnTo>
                  <a:pt x="68" y="182"/>
                </a:lnTo>
                <a:lnTo>
                  <a:pt x="70" y="182"/>
                </a:lnTo>
                <a:lnTo>
                  <a:pt x="70" y="184"/>
                </a:lnTo>
                <a:lnTo>
                  <a:pt x="70" y="184"/>
                </a:lnTo>
                <a:lnTo>
                  <a:pt x="72" y="186"/>
                </a:lnTo>
                <a:lnTo>
                  <a:pt x="72" y="188"/>
                </a:lnTo>
                <a:lnTo>
                  <a:pt x="72" y="190"/>
                </a:lnTo>
                <a:lnTo>
                  <a:pt x="72" y="190"/>
                </a:lnTo>
                <a:lnTo>
                  <a:pt x="72" y="194"/>
                </a:lnTo>
                <a:lnTo>
                  <a:pt x="72" y="198"/>
                </a:lnTo>
                <a:lnTo>
                  <a:pt x="72" y="202"/>
                </a:lnTo>
                <a:lnTo>
                  <a:pt x="74" y="204"/>
                </a:lnTo>
                <a:lnTo>
                  <a:pt x="74" y="204"/>
                </a:lnTo>
                <a:lnTo>
                  <a:pt x="74" y="206"/>
                </a:lnTo>
                <a:lnTo>
                  <a:pt x="74" y="206"/>
                </a:lnTo>
                <a:lnTo>
                  <a:pt x="76" y="208"/>
                </a:lnTo>
                <a:lnTo>
                  <a:pt x="76" y="208"/>
                </a:lnTo>
                <a:lnTo>
                  <a:pt x="78" y="208"/>
                </a:lnTo>
                <a:lnTo>
                  <a:pt x="80" y="208"/>
                </a:lnTo>
                <a:lnTo>
                  <a:pt x="80" y="210"/>
                </a:lnTo>
                <a:lnTo>
                  <a:pt x="82" y="210"/>
                </a:lnTo>
                <a:lnTo>
                  <a:pt x="82" y="210"/>
                </a:lnTo>
                <a:lnTo>
                  <a:pt x="82" y="210"/>
                </a:lnTo>
                <a:lnTo>
                  <a:pt x="82" y="212"/>
                </a:lnTo>
                <a:lnTo>
                  <a:pt x="82" y="212"/>
                </a:lnTo>
                <a:lnTo>
                  <a:pt x="82" y="214"/>
                </a:lnTo>
                <a:lnTo>
                  <a:pt x="82" y="216"/>
                </a:lnTo>
                <a:lnTo>
                  <a:pt x="82" y="218"/>
                </a:lnTo>
                <a:lnTo>
                  <a:pt x="82" y="218"/>
                </a:lnTo>
                <a:lnTo>
                  <a:pt x="82" y="218"/>
                </a:lnTo>
                <a:lnTo>
                  <a:pt x="82" y="218"/>
                </a:lnTo>
                <a:lnTo>
                  <a:pt x="84" y="220"/>
                </a:lnTo>
                <a:lnTo>
                  <a:pt x="84" y="220"/>
                </a:lnTo>
                <a:lnTo>
                  <a:pt x="86" y="220"/>
                </a:lnTo>
                <a:lnTo>
                  <a:pt x="88" y="222"/>
                </a:lnTo>
                <a:lnTo>
                  <a:pt x="90" y="222"/>
                </a:lnTo>
                <a:lnTo>
                  <a:pt x="92" y="222"/>
                </a:lnTo>
                <a:lnTo>
                  <a:pt x="94" y="222"/>
                </a:lnTo>
                <a:lnTo>
                  <a:pt x="96" y="222"/>
                </a:lnTo>
                <a:lnTo>
                  <a:pt x="98" y="222"/>
                </a:lnTo>
                <a:lnTo>
                  <a:pt x="100" y="222"/>
                </a:lnTo>
                <a:lnTo>
                  <a:pt x="102" y="222"/>
                </a:lnTo>
                <a:lnTo>
                  <a:pt x="102" y="220"/>
                </a:lnTo>
                <a:lnTo>
                  <a:pt x="104" y="220"/>
                </a:lnTo>
                <a:lnTo>
                  <a:pt x="106" y="220"/>
                </a:lnTo>
                <a:lnTo>
                  <a:pt x="108" y="220"/>
                </a:lnTo>
                <a:lnTo>
                  <a:pt x="108" y="218"/>
                </a:lnTo>
                <a:lnTo>
                  <a:pt x="108" y="218"/>
                </a:lnTo>
                <a:lnTo>
                  <a:pt x="110" y="218"/>
                </a:lnTo>
                <a:lnTo>
                  <a:pt x="110" y="216"/>
                </a:lnTo>
                <a:lnTo>
                  <a:pt x="110" y="216"/>
                </a:lnTo>
                <a:lnTo>
                  <a:pt x="110" y="212"/>
                </a:lnTo>
                <a:lnTo>
                  <a:pt x="110" y="210"/>
                </a:lnTo>
                <a:lnTo>
                  <a:pt x="110" y="208"/>
                </a:lnTo>
                <a:lnTo>
                  <a:pt x="108" y="206"/>
                </a:lnTo>
                <a:lnTo>
                  <a:pt x="110" y="204"/>
                </a:lnTo>
                <a:lnTo>
                  <a:pt x="110" y="202"/>
                </a:lnTo>
                <a:lnTo>
                  <a:pt x="110" y="202"/>
                </a:lnTo>
                <a:lnTo>
                  <a:pt x="110" y="202"/>
                </a:lnTo>
                <a:lnTo>
                  <a:pt x="110" y="200"/>
                </a:lnTo>
                <a:lnTo>
                  <a:pt x="112" y="200"/>
                </a:lnTo>
                <a:lnTo>
                  <a:pt x="112" y="198"/>
                </a:lnTo>
                <a:lnTo>
                  <a:pt x="114" y="198"/>
                </a:lnTo>
                <a:lnTo>
                  <a:pt x="114" y="196"/>
                </a:lnTo>
                <a:lnTo>
                  <a:pt x="116" y="196"/>
                </a:lnTo>
                <a:lnTo>
                  <a:pt x="116" y="196"/>
                </a:lnTo>
                <a:lnTo>
                  <a:pt x="116" y="196"/>
                </a:lnTo>
                <a:lnTo>
                  <a:pt x="118" y="196"/>
                </a:lnTo>
                <a:lnTo>
                  <a:pt x="118" y="198"/>
                </a:lnTo>
                <a:lnTo>
                  <a:pt x="118" y="198"/>
                </a:lnTo>
                <a:lnTo>
                  <a:pt x="118" y="200"/>
                </a:lnTo>
                <a:lnTo>
                  <a:pt x="120" y="200"/>
                </a:lnTo>
                <a:lnTo>
                  <a:pt x="120" y="202"/>
                </a:lnTo>
                <a:lnTo>
                  <a:pt x="120" y="206"/>
                </a:lnTo>
                <a:lnTo>
                  <a:pt x="120" y="208"/>
                </a:lnTo>
                <a:lnTo>
                  <a:pt x="122" y="210"/>
                </a:lnTo>
                <a:lnTo>
                  <a:pt x="122" y="212"/>
                </a:lnTo>
                <a:lnTo>
                  <a:pt x="122" y="212"/>
                </a:lnTo>
                <a:lnTo>
                  <a:pt x="124" y="214"/>
                </a:lnTo>
                <a:lnTo>
                  <a:pt x="124" y="214"/>
                </a:lnTo>
                <a:lnTo>
                  <a:pt x="124" y="214"/>
                </a:lnTo>
                <a:lnTo>
                  <a:pt x="124" y="214"/>
                </a:lnTo>
                <a:lnTo>
                  <a:pt x="126" y="214"/>
                </a:lnTo>
                <a:lnTo>
                  <a:pt x="126" y="212"/>
                </a:lnTo>
                <a:lnTo>
                  <a:pt x="128" y="212"/>
                </a:lnTo>
                <a:lnTo>
                  <a:pt x="128" y="210"/>
                </a:lnTo>
                <a:lnTo>
                  <a:pt x="130" y="210"/>
                </a:lnTo>
                <a:lnTo>
                  <a:pt x="130" y="210"/>
                </a:lnTo>
                <a:lnTo>
                  <a:pt x="132" y="208"/>
                </a:lnTo>
                <a:lnTo>
                  <a:pt x="134" y="208"/>
                </a:lnTo>
                <a:lnTo>
                  <a:pt x="136" y="208"/>
                </a:lnTo>
                <a:lnTo>
                  <a:pt x="138" y="208"/>
                </a:lnTo>
                <a:lnTo>
                  <a:pt x="138" y="208"/>
                </a:lnTo>
                <a:lnTo>
                  <a:pt x="140" y="208"/>
                </a:lnTo>
                <a:lnTo>
                  <a:pt x="140" y="208"/>
                </a:lnTo>
                <a:lnTo>
                  <a:pt x="142" y="210"/>
                </a:lnTo>
                <a:lnTo>
                  <a:pt x="142" y="210"/>
                </a:lnTo>
                <a:lnTo>
                  <a:pt x="144" y="212"/>
                </a:lnTo>
                <a:lnTo>
                  <a:pt x="144" y="214"/>
                </a:lnTo>
                <a:lnTo>
                  <a:pt x="146" y="216"/>
                </a:lnTo>
                <a:lnTo>
                  <a:pt x="146" y="218"/>
                </a:lnTo>
                <a:lnTo>
                  <a:pt x="146" y="220"/>
                </a:lnTo>
                <a:lnTo>
                  <a:pt x="146" y="224"/>
                </a:lnTo>
                <a:lnTo>
                  <a:pt x="146" y="228"/>
                </a:lnTo>
                <a:lnTo>
                  <a:pt x="146" y="232"/>
                </a:lnTo>
                <a:lnTo>
                  <a:pt x="146" y="242"/>
                </a:lnTo>
                <a:lnTo>
                  <a:pt x="146" y="250"/>
                </a:lnTo>
                <a:lnTo>
                  <a:pt x="146" y="252"/>
                </a:lnTo>
                <a:lnTo>
                  <a:pt x="146" y="256"/>
                </a:lnTo>
                <a:lnTo>
                  <a:pt x="146" y="256"/>
                </a:lnTo>
                <a:lnTo>
                  <a:pt x="146" y="258"/>
                </a:lnTo>
                <a:lnTo>
                  <a:pt x="146" y="260"/>
                </a:lnTo>
                <a:lnTo>
                  <a:pt x="146" y="262"/>
                </a:lnTo>
                <a:lnTo>
                  <a:pt x="148" y="262"/>
                </a:lnTo>
                <a:lnTo>
                  <a:pt x="148" y="264"/>
                </a:lnTo>
                <a:lnTo>
                  <a:pt x="150" y="264"/>
                </a:lnTo>
                <a:lnTo>
                  <a:pt x="150" y="266"/>
                </a:lnTo>
                <a:lnTo>
                  <a:pt x="152" y="266"/>
                </a:lnTo>
                <a:lnTo>
                  <a:pt x="152" y="268"/>
                </a:lnTo>
                <a:lnTo>
                  <a:pt x="154" y="268"/>
                </a:lnTo>
                <a:lnTo>
                  <a:pt x="156" y="268"/>
                </a:lnTo>
                <a:lnTo>
                  <a:pt x="156" y="268"/>
                </a:lnTo>
                <a:lnTo>
                  <a:pt x="158" y="270"/>
                </a:lnTo>
                <a:lnTo>
                  <a:pt x="160" y="270"/>
                </a:lnTo>
                <a:lnTo>
                  <a:pt x="162" y="270"/>
                </a:lnTo>
                <a:lnTo>
                  <a:pt x="166" y="270"/>
                </a:lnTo>
                <a:lnTo>
                  <a:pt x="170" y="268"/>
                </a:lnTo>
                <a:lnTo>
                  <a:pt x="172" y="268"/>
                </a:lnTo>
                <a:lnTo>
                  <a:pt x="174" y="268"/>
                </a:lnTo>
                <a:lnTo>
                  <a:pt x="180" y="268"/>
                </a:lnTo>
                <a:lnTo>
                  <a:pt x="182" y="268"/>
                </a:lnTo>
                <a:lnTo>
                  <a:pt x="184" y="270"/>
                </a:lnTo>
                <a:lnTo>
                  <a:pt x="186" y="270"/>
                </a:lnTo>
                <a:lnTo>
                  <a:pt x="188" y="270"/>
                </a:lnTo>
                <a:lnTo>
                  <a:pt x="188" y="270"/>
                </a:lnTo>
                <a:lnTo>
                  <a:pt x="188" y="272"/>
                </a:lnTo>
                <a:lnTo>
                  <a:pt x="188" y="272"/>
                </a:lnTo>
                <a:lnTo>
                  <a:pt x="190" y="272"/>
                </a:lnTo>
                <a:lnTo>
                  <a:pt x="190" y="274"/>
                </a:lnTo>
                <a:lnTo>
                  <a:pt x="190" y="276"/>
                </a:lnTo>
                <a:lnTo>
                  <a:pt x="190" y="278"/>
                </a:lnTo>
                <a:lnTo>
                  <a:pt x="190" y="280"/>
                </a:lnTo>
                <a:lnTo>
                  <a:pt x="192" y="282"/>
                </a:lnTo>
                <a:lnTo>
                  <a:pt x="192" y="284"/>
                </a:lnTo>
                <a:lnTo>
                  <a:pt x="192" y="286"/>
                </a:lnTo>
                <a:lnTo>
                  <a:pt x="192" y="286"/>
                </a:lnTo>
                <a:lnTo>
                  <a:pt x="192" y="286"/>
                </a:lnTo>
                <a:lnTo>
                  <a:pt x="194" y="286"/>
                </a:lnTo>
                <a:lnTo>
                  <a:pt x="196" y="288"/>
                </a:lnTo>
                <a:lnTo>
                  <a:pt x="196" y="288"/>
                </a:lnTo>
                <a:lnTo>
                  <a:pt x="198" y="288"/>
                </a:lnTo>
                <a:lnTo>
                  <a:pt x="198" y="288"/>
                </a:lnTo>
                <a:lnTo>
                  <a:pt x="200" y="288"/>
                </a:lnTo>
                <a:lnTo>
                  <a:pt x="200" y="288"/>
                </a:lnTo>
                <a:lnTo>
                  <a:pt x="200" y="288"/>
                </a:lnTo>
                <a:lnTo>
                  <a:pt x="200" y="286"/>
                </a:lnTo>
                <a:lnTo>
                  <a:pt x="202" y="286"/>
                </a:lnTo>
                <a:lnTo>
                  <a:pt x="202" y="284"/>
                </a:lnTo>
                <a:lnTo>
                  <a:pt x="202" y="282"/>
                </a:lnTo>
                <a:lnTo>
                  <a:pt x="204" y="280"/>
                </a:lnTo>
                <a:lnTo>
                  <a:pt x="204" y="280"/>
                </a:lnTo>
                <a:lnTo>
                  <a:pt x="204" y="280"/>
                </a:lnTo>
                <a:lnTo>
                  <a:pt x="204" y="278"/>
                </a:lnTo>
                <a:lnTo>
                  <a:pt x="206" y="278"/>
                </a:lnTo>
                <a:lnTo>
                  <a:pt x="208" y="278"/>
                </a:lnTo>
                <a:lnTo>
                  <a:pt x="210" y="276"/>
                </a:lnTo>
                <a:lnTo>
                  <a:pt x="212" y="276"/>
                </a:lnTo>
                <a:lnTo>
                  <a:pt x="212" y="276"/>
                </a:lnTo>
                <a:lnTo>
                  <a:pt x="214" y="276"/>
                </a:lnTo>
                <a:lnTo>
                  <a:pt x="214" y="276"/>
                </a:lnTo>
                <a:lnTo>
                  <a:pt x="216" y="276"/>
                </a:lnTo>
                <a:lnTo>
                  <a:pt x="216" y="278"/>
                </a:lnTo>
                <a:lnTo>
                  <a:pt x="216" y="278"/>
                </a:lnTo>
                <a:lnTo>
                  <a:pt x="216" y="280"/>
                </a:lnTo>
                <a:lnTo>
                  <a:pt x="216" y="282"/>
                </a:lnTo>
                <a:lnTo>
                  <a:pt x="216" y="282"/>
                </a:lnTo>
                <a:lnTo>
                  <a:pt x="218" y="282"/>
                </a:lnTo>
                <a:lnTo>
                  <a:pt x="218" y="284"/>
                </a:lnTo>
                <a:lnTo>
                  <a:pt x="218" y="284"/>
                </a:lnTo>
                <a:lnTo>
                  <a:pt x="220" y="284"/>
                </a:lnTo>
                <a:lnTo>
                  <a:pt x="220" y="284"/>
                </a:lnTo>
                <a:lnTo>
                  <a:pt x="222" y="286"/>
                </a:lnTo>
                <a:lnTo>
                  <a:pt x="224" y="286"/>
                </a:lnTo>
                <a:lnTo>
                  <a:pt x="226" y="288"/>
                </a:lnTo>
                <a:lnTo>
                  <a:pt x="228" y="288"/>
                </a:lnTo>
                <a:lnTo>
                  <a:pt x="228" y="288"/>
                </a:lnTo>
                <a:lnTo>
                  <a:pt x="228" y="288"/>
                </a:lnTo>
                <a:lnTo>
                  <a:pt x="228" y="290"/>
                </a:lnTo>
                <a:lnTo>
                  <a:pt x="228" y="290"/>
                </a:lnTo>
                <a:lnTo>
                  <a:pt x="230" y="292"/>
                </a:lnTo>
                <a:lnTo>
                  <a:pt x="230" y="294"/>
                </a:lnTo>
                <a:lnTo>
                  <a:pt x="230" y="296"/>
                </a:lnTo>
                <a:lnTo>
                  <a:pt x="230" y="300"/>
                </a:lnTo>
                <a:lnTo>
                  <a:pt x="230" y="302"/>
                </a:lnTo>
                <a:lnTo>
                  <a:pt x="232" y="304"/>
                </a:lnTo>
                <a:lnTo>
                  <a:pt x="232" y="306"/>
                </a:lnTo>
                <a:lnTo>
                  <a:pt x="234" y="308"/>
                </a:lnTo>
                <a:lnTo>
                  <a:pt x="236" y="310"/>
                </a:lnTo>
                <a:lnTo>
                  <a:pt x="236" y="310"/>
                </a:lnTo>
                <a:lnTo>
                  <a:pt x="236" y="312"/>
                </a:lnTo>
                <a:lnTo>
                  <a:pt x="238" y="312"/>
                </a:lnTo>
                <a:lnTo>
                  <a:pt x="240" y="312"/>
                </a:lnTo>
                <a:lnTo>
                  <a:pt x="242" y="314"/>
                </a:lnTo>
                <a:lnTo>
                  <a:pt x="244" y="314"/>
                </a:lnTo>
                <a:lnTo>
                  <a:pt x="246" y="314"/>
                </a:lnTo>
                <a:lnTo>
                  <a:pt x="248" y="314"/>
                </a:lnTo>
                <a:lnTo>
                  <a:pt x="250" y="312"/>
                </a:lnTo>
                <a:lnTo>
                  <a:pt x="252" y="312"/>
                </a:lnTo>
                <a:lnTo>
                  <a:pt x="252" y="312"/>
                </a:lnTo>
                <a:lnTo>
                  <a:pt x="254" y="312"/>
                </a:lnTo>
                <a:lnTo>
                  <a:pt x="254" y="310"/>
                </a:lnTo>
                <a:lnTo>
                  <a:pt x="254" y="310"/>
                </a:lnTo>
                <a:lnTo>
                  <a:pt x="256" y="308"/>
                </a:lnTo>
                <a:lnTo>
                  <a:pt x="256" y="308"/>
                </a:lnTo>
                <a:lnTo>
                  <a:pt x="256" y="304"/>
                </a:lnTo>
                <a:lnTo>
                  <a:pt x="258" y="302"/>
                </a:lnTo>
                <a:lnTo>
                  <a:pt x="258" y="300"/>
                </a:lnTo>
                <a:lnTo>
                  <a:pt x="258" y="298"/>
                </a:lnTo>
                <a:lnTo>
                  <a:pt x="258" y="296"/>
                </a:lnTo>
                <a:lnTo>
                  <a:pt x="258" y="292"/>
                </a:lnTo>
                <a:lnTo>
                  <a:pt x="258" y="290"/>
                </a:lnTo>
                <a:lnTo>
                  <a:pt x="256" y="288"/>
                </a:lnTo>
                <a:lnTo>
                  <a:pt x="256" y="286"/>
                </a:lnTo>
                <a:lnTo>
                  <a:pt x="256" y="286"/>
                </a:lnTo>
                <a:lnTo>
                  <a:pt x="256" y="286"/>
                </a:lnTo>
                <a:lnTo>
                  <a:pt x="254" y="284"/>
                </a:lnTo>
                <a:lnTo>
                  <a:pt x="254" y="284"/>
                </a:lnTo>
                <a:lnTo>
                  <a:pt x="254" y="284"/>
                </a:lnTo>
                <a:lnTo>
                  <a:pt x="252" y="284"/>
                </a:lnTo>
                <a:lnTo>
                  <a:pt x="252" y="284"/>
                </a:lnTo>
                <a:lnTo>
                  <a:pt x="250" y="284"/>
                </a:lnTo>
                <a:lnTo>
                  <a:pt x="246" y="284"/>
                </a:lnTo>
                <a:lnTo>
                  <a:pt x="246" y="284"/>
                </a:lnTo>
                <a:lnTo>
                  <a:pt x="244" y="284"/>
                </a:lnTo>
                <a:lnTo>
                  <a:pt x="244" y="282"/>
                </a:lnTo>
                <a:lnTo>
                  <a:pt x="242" y="282"/>
                </a:lnTo>
                <a:lnTo>
                  <a:pt x="240" y="280"/>
                </a:lnTo>
                <a:lnTo>
                  <a:pt x="240" y="278"/>
                </a:lnTo>
                <a:lnTo>
                  <a:pt x="238" y="278"/>
                </a:lnTo>
                <a:lnTo>
                  <a:pt x="238" y="276"/>
                </a:lnTo>
                <a:lnTo>
                  <a:pt x="238" y="274"/>
                </a:lnTo>
                <a:lnTo>
                  <a:pt x="238" y="272"/>
                </a:lnTo>
                <a:lnTo>
                  <a:pt x="236" y="270"/>
                </a:lnTo>
                <a:lnTo>
                  <a:pt x="236" y="268"/>
                </a:lnTo>
                <a:lnTo>
                  <a:pt x="236" y="264"/>
                </a:lnTo>
                <a:lnTo>
                  <a:pt x="236" y="262"/>
                </a:lnTo>
                <a:lnTo>
                  <a:pt x="238" y="258"/>
                </a:lnTo>
                <a:lnTo>
                  <a:pt x="238" y="254"/>
                </a:lnTo>
                <a:lnTo>
                  <a:pt x="238" y="248"/>
                </a:lnTo>
                <a:lnTo>
                  <a:pt x="240" y="242"/>
                </a:lnTo>
                <a:lnTo>
                  <a:pt x="240" y="238"/>
                </a:lnTo>
                <a:lnTo>
                  <a:pt x="242" y="232"/>
                </a:lnTo>
                <a:lnTo>
                  <a:pt x="244" y="230"/>
                </a:lnTo>
                <a:lnTo>
                  <a:pt x="244" y="228"/>
                </a:lnTo>
                <a:lnTo>
                  <a:pt x="246" y="224"/>
                </a:lnTo>
                <a:lnTo>
                  <a:pt x="246" y="224"/>
                </a:lnTo>
                <a:lnTo>
                  <a:pt x="248" y="222"/>
                </a:lnTo>
                <a:lnTo>
                  <a:pt x="248" y="222"/>
                </a:lnTo>
                <a:lnTo>
                  <a:pt x="250" y="222"/>
                </a:lnTo>
                <a:lnTo>
                  <a:pt x="254" y="220"/>
                </a:lnTo>
                <a:lnTo>
                  <a:pt x="256" y="220"/>
                </a:lnTo>
                <a:lnTo>
                  <a:pt x="256" y="220"/>
                </a:lnTo>
                <a:lnTo>
                  <a:pt x="258" y="218"/>
                </a:lnTo>
                <a:lnTo>
                  <a:pt x="258" y="218"/>
                </a:lnTo>
                <a:lnTo>
                  <a:pt x="260" y="218"/>
                </a:lnTo>
                <a:lnTo>
                  <a:pt x="260" y="216"/>
                </a:lnTo>
                <a:lnTo>
                  <a:pt x="260" y="216"/>
                </a:lnTo>
                <a:lnTo>
                  <a:pt x="260" y="212"/>
                </a:lnTo>
                <a:lnTo>
                  <a:pt x="262" y="210"/>
                </a:lnTo>
                <a:lnTo>
                  <a:pt x="262" y="208"/>
                </a:lnTo>
                <a:lnTo>
                  <a:pt x="262" y="206"/>
                </a:lnTo>
                <a:lnTo>
                  <a:pt x="262" y="204"/>
                </a:lnTo>
                <a:lnTo>
                  <a:pt x="262" y="202"/>
                </a:lnTo>
                <a:lnTo>
                  <a:pt x="262" y="200"/>
                </a:lnTo>
                <a:lnTo>
                  <a:pt x="262" y="196"/>
                </a:lnTo>
                <a:lnTo>
                  <a:pt x="262" y="194"/>
                </a:lnTo>
                <a:lnTo>
                  <a:pt x="262" y="192"/>
                </a:lnTo>
                <a:lnTo>
                  <a:pt x="260" y="190"/>
                </a:lnTo>
                <a:lnTo>
                  <a:pt x="260" y="186"/>
                </a:lnTo>
                <a:lnTo>
                  <a:pt x="258" y="182"/>
                </a:lnTo>
                <a:lnTo>
                  <a:pt x="258" y="178"/>
                </a:lnTo>
                <a:lnTo>
                  <a:pt x="256" y="176"/>
                </a:lnTo>
                <a:lnTo>
                  <a:pt x="256" y="174"/>
                </a:lnTo>
                <a:lnTo>
                  <a:pt x="256" y="172"/>
                </a:lnTo>
                <a:lnTo>
                  <a:pt x="256" y="172"/>
                </a:lnTo>
                <a:lnTo>
                  <a:pt x="256" y="168"/>
                </a:lnTo>
                <a:lnTo>
                  <a:pt x="258" y="164"/>
                </a:lnTo>
                <a:lnTo>
                  <a:pt x="258" y="162"/>
                </a:lnTo>
                <a:lnTo>
                  <a:pt x="258" y="160"/>
                </a:lnTo>
                <a:lnTo>
                  <a:pt x="256" y="160"/>
                </a:lnTo>
                <a:lnTo>
                  <a:pt x="256" y="158"/>
                </a:lnTo>
                <a:lnTo>
                  <a:pt x="256" y="154"/>
                </a:lnTo>
                <a:lnTo>
                  <a:pt x="254" y="150"/>
                </a:lnTo>
                <a:lnTo>
                  <a:pt x="252" y="150"/>
                </a:lnTo>
                <a:lnTo>
                  <a:pt x="250" y="148"/>
                </a:lnTo>
                <a:lnTo>
                  <a:pt x="248" y="146"/>
                </a:lnTo>
                <a:lnTo>
                  <a:pt x="248" y="146"/>
                </a:lnTo>
                <a:lnTo>
                  <a:pt x="248" y="146"/>
                </a:lnTo>
                <a:lnTo>
                  <a:pt x="248" y="144"/>
                </a:lnTo>
                <a:lnTo>
                  <a:pt x="248" y="144"/>
                </a:lnTo>
                <a:lnTo>
                  <a:pt x="248" y="142"/>
                </a:lnTo>
                <a:lnTo>
                  <a:pt x="248" y="138"/>
                </a:lnTo>
                <a:lnTo>
                  <a:pt x="248" y="136"/>
                </a:lnTo>
                <a:lnTo>
                  <a:pt x="250" y="132"/>
                </a:lnTo>
                <a:lnTo>
                  <a:pt x="250" y="130"/>
                </a:lnTo>
                <a:lnTo>
                  <a:pt x="250" y="130"/>
                </a:lnTo>
                <a:lnTo>
                  <a:pt x="246" y="130"/>
                </a:lnTo>
                <a:lnTo>
                  <a:pt x="244" y="132"/>
                </a:lnTo>
                <a:lnTo>
                  <a:pt x="244" y="132"/>
                </a:lnTo>
                <a:lnTo>
                  <a:pt x="242" y="132"/>
                </a:lnTo>
                <a:lnTo>
                  <a:pt x="242" y="132"/>
                </a:lnTo>
                <a:lnTo>
                  <a:pt x="242" y="130"/>
                </a:lnTo>
                <a:lnTo>
                  <a:pt x="240" y="130"/>
                </a:lnTo>
                <a:lnTo>
                  <a:pt x="240" y="130"/>
                </a:lnTo>
                <a:lnTo>
                  <a:pt x="240" y="128"/>
                </a:lnTo>
                <a:lnTo>
                  <a:pt x="240" y="126"/>
                </a:lnTo>
                <a:lnTo>
                  <a:pt x="240" y="126"/>
                </a:lnTo>
                <a:lnTo>
                  <a:pt x="240" y="124"/>
                </a:lnTo>
                <a:lnTo>
                  <a:pt x="240" y="124"/>
                </a:lnTo>
                <a:lnTo>
                  <a:pt x="240" y="122"/>
                </a:lnTo>
                <a:lnTo>
                  <a:pt x="242" y="122"/>
                </a:lnTo>
                <a:lnTo>
                  <a:pt x="242" y="120"/>
                </a:lnTo>
                <a:lnTo>
                  <a:pt x="244" y="120"/>
                </a:lnTo>
                <a:lnTo>
                  <a:pt x="246" y="118"/>
                </a:lnTo>
                <a:lnTo>
                  <a:pt x="246" y="118"/>
                </a:lnTo>
                <a:lnTo>
                  <a:pt x="246" y="118"/>
                </a:lnTo>
                <a:lnTo>
                  <a:pt x="246" y="116"/>
                </a:lnTo>
                <a:lnTo>
                  <a:pt x="246" y="116"/>
                </a:lnTo>
                <a:lnTo>
                  <a:pt x="246" y="114"/>
                </a:lnTo>
                <a:lnTo>
                  <a:pt x="246" y="114"/>
                </a:lnTo>
                <a:lnTo>
                  <a:pt x="246" y="112"/>
                </a:lnTo>
                <a:lnTo>
                  <a:pt x="244" y="110"/>
                </a:lnTo>
                <a:lnTo>
                  <a:pt x="244" y="110"/>
                </a:lnTo>
                <a:lnTo>
                  <a:pt x="244" y="108"/>
                </a:lnTo>
                <a:lnTo>
                  <a:pt x="244" y="108"/>
                </a:lnTo>
                <a:lnTo>
                  <a:pt x="244" y="108"/>
                </a:lnTo>
                <a:lnTo>
                  <a:pt x="244" y="108"/>
                </a:lnTo>
                <a:lnTo>
                  <a:pt x="246" y="106"/>
                </a:lnTo>
                <a:lnTo>
                  <a:pt x="246" y="106"/>
                </a:lnTo>
                <a:lnTo>
                  <a:pt x="248" y="106"/>
                </a:lnTo>
                <a:lnTo>
                  <a:pt x="250" y="104"/>
                </a:lnTo>
                <a:lnTo>
                  <a:pt x="252" y="104"/>
                </a:lnTo>
                <a:lnTo>
                  <a:pt x="254" y="104"/>
                </a:lnTo>
                <a:lnTo>
                  <a:pt x="254" y="98"/>
                </a:lnTo>
                <a:lnTo>
                  <a:pt x="254" y="94"/>
                </a:lnTo>
                <a:lnTo>
                  <a:pt x="254" y="88"/>
                </a:lnTo>
                <a:lnTo>
                  <a:pt x="254" y="82"/>
                </a:lnTo>
                <a:lnTo>
                  <a:pt x="254" y="80"/>
                </a:lnTo>
                <a:lnTo>
                  <a:pt x="254" y="76"/>
                </a:lnTo>
                <a:lnTo>
                  <a:pt x="254" y="74"/>
                </a:lnTo>
                <a:lnTo>
                  <a:pt x="256" y="72"/>
                </a:lnTo>
                <a:lnTo>
                  <a:pt x="256" y="70"/>
                </a:lnTo>
                <a:lnTo>
                  <a:pt x="256" y="68"/>
                </a:lnTo>
                <a:lnTo>
                  <a:pt x="258" y="68"/>
                </a:lnTo>
                <a:lnTo>
                  <a:pt x="258" y="68"/>
                </a:lnTo>
                <a:lnTo>
                  <a:pt x="258" y="66"/>
                </a:lnTo>
                <a:lnTo>
                  <a:pt x="260" y="66"/>
                </a:lnTo>
                <a:lnTo>
                  <a:pt x="262" y="66"/>
                </a:lnTo>
                <a:lnTo>
                  <a:pt x="264" y="64"/>
                </a:lnTo>
                <a:lnTo>
                  <a:pt x="268" y="64"/>
                </a:lnTo>
                <a:lnTo>
                  <a:pt x="270" y="62"/>
                </a:lnTo>
                <a:lnTo>
                  <a:pt x="272" y="62"/>
                </a:lnTo>
                <a:lnTo>
                  <a:pt x="276" y="60"/>
                </a:lnTo>
                <a:lnTo>
                  <a:pt x="278" y="60"/>
                </a:lnTo>
                <a:lnTo>
                  <a:pt x="280" y="60"/>
                </a:lnTo>
                <a:lnTo>
                  <a:pt x="280" y="58"/>
                </a:lnTo>
                <a:lnTo>
                  <a:pt x="280" y="58"/>
                </a:lnTo>
                <a:lnTo>
                  <a:pt x="282" y="58"/>
                </a:lnTo>
                <a:lnTo>
                  <a:pt x="282" y="56"/>
                </a:lnTo>
                <a:lnTo>
                  <a:pt x="282" y="54"/>
                </a:lnTo>
                <a:lnTo>
                  <a:pt x="282" y="54"/>
                </a:lnTo>
                <a:lnTo>
                  <a:pt x="282" y="52"/>
                </a:lnTo>
                <a:lnTo>
                  <a:pt x="282" y="50"/>
                </a:lnTo>
                <a:lnTo>
                  <a:pt x="282" y="50"/>
                </a:lnTo>
                <a:lnTo>
                  <a:pt x="282" y="50"/>
                </a:lnTo>
                <a:lnTo>
                  <a:pt x="282" y="48"/>
                </a:lnTo>
                <a:lnTo>
                  <a:pt x="280" y="48"/>
                </a:lnTo>
                <a:lnTo>
                  <a:pt x="280" y="48"/>
                </a:lnTo>
                <a:lnTo>
                  <a:pt x="278" y="48"/>
                </a:lnTo>
                <a:lnTo>
                  <a:pt x="276" y="48"/>
                </a:lnTo>
                <a:lnTo>
                  <a:pt x="276" y="48"/>
                </a:lnTo>
                <a:lnTo>
                  <a:pt x="274" y="48"/>
                </a:lnTo>
                <a:lnTo>
                  <a:pt x="274" y="48"/>
                </a:lnTo>
                <a:lnTo>
                  <a:pt x="272" y="48"/>
                </a:lnTo>
                <a:lnTo>
                  <a:pt x="272" y="48"/>
                </a:lnTo>
                <a:lnTo>
                  <a:pt x="272" y="48"/>
                </a:lnTo>
                <a:lnTo>
                  <a:pt x="272" y="46"/>
                </a:lnTo>
                <a:lnTo>
                  <a:pt x="272" y="46"/>
                </a:lnTo>
                <a:lnTo>
                  <a:pt x="272" y="44"/>
                </a:lnTo>
                <a:lnTo>
                  <a:pt x="272" y="42"/>
                </a:lnTo>
                <a:lnTo>
                  <a:pt x="272" y="42"/>
                </a:lnTo>
                <a:lnTo>
                  <a:pt x="272" y="40"/>
                </a:lnTo>
                <a:lnTo>
                  <a:pt x="272" y="36"/>
                </a:lnTo>
                <a:lnTo>
                  <a:pt x="270" y="30"/>
                </a:lnTo>
                <a:lnTo>
                  <a:pt x="270" y="24"/>
                </a:lnTo>
                <a:lnTo>
                  <a:pt x="268" y="22"/>
                </a:lnTo>
                <a:lnTo>
                  <a:pt x="268" y="22"/>
                </a:lnTo>
                <a:lnTo>
                  <a:pt x="268" y="20"/>
                </a:lnTo>
                <a:lnTo>
                  <a:pt x="268" y="20"/>
                </a:lnTo>
                <a:lnTo>
                  <a:pt x="266" y="20"/>
                </a:lnTo>
                <a:lnTo>
                  <a:pt x="266" y="20"/>
                </a:lnTo>
                <a:lnTo>
                  <a:pt x="264" y="20"/>
                </a:lnTo>
                <a:lnTo>
                  <a:pt x="262" y="20"/>
                </a:lnTo>
                <a:lnTo>
                  <a:pt x="260" y="18"/>
                </a:lnTo>
                <a:lnTo>
                  <a:pt x="260" y="18"/>
                </a:lnTo>
                <a:lnTo>
                  <a:pt x="258" y="18"/>
                </a:lnTo>
                <a:lnTo>
                  <a:pt x="258" y="16"/>
                </a:lnTo>
                <a:lnTo>
                  <a:pt x="256" y="14"/>
                </a:lnTo>
                <a:lnTo>
                  <a:pt x="256" y="12"/>
                </a:lnTo>
                <a:lnTo>
                  <a:pt x="254" y="12"/>
                </a:lnTo>
                <a:lnTo>
                  <a:pt x="254" y="10"/>
                </a:lnTo>
                <a:lnTo>
                  <a:pt x="252" y="10"/>
                </a:lnTo>
                <a:lnTo>
                  <a:pt x="250" y="10"/>
                </a:lnTo>
                <a:lnTo>
                  <a:pt x="248" y="10"/>
                </a:lnTo>
                <a:lnTo>
                  <a:pt x="246" y="10"/>
                </a:lnTo>
                <a:lnTo>
                  <a:pt x="244" y="10"/>
                </a:lnTo>
                <a:lnTo>
                  <a:pt x="242" y="10"/>
                </a:lnTo>
                <a:lnTo>
                  <a:pt x="238" y="10"/>
                </a:lnTo>
                <a:lnTo>
                  <a:pt x="232" y="10"/>
                </a:lnTo>
                <a:lnTo>
                  <a:pt x="230" y="10"/>
                </a:lnTo>
                <a:lnTo>
                  <a:pt x="228" y="10"/>
                </a:lnTo>
                <a:lnTo>
                  <a:pt x="226" y="10"/>
                </a:lnTo>
                <a:lnTo>
                  <a:pt x="224" y="10"/>
                </a:lnTo>
                <a:lnTo>
                  <a:pt x="222" y="8"/>
                </a:lnTo>
                <a:lnTo>
                  <a:pt x="220" y="8"/>
                </a:lnTo>
                <a:lnTo>
                  <a:pt x="220" y="8"/>
                </a:lnTo>
                <a:lnTo>
                  <a:pt x="220" y="6"/>
                </a:lnTo>
                <a:lnTo>
                  <a:pt x="218" y="4"/>
                </a:lnTo>
                <a:lnTo>
                  <a:pt x="216" y="2"/>
                </a:lnTo>
                <a:lnTo>
                  <a:pt x="216" y="0"/>
                </a:lnTo>
                <a:lnTo>
                  <a:pt x="216" y="0"/>
                </a:lnTo>
                <a:lnTo>
                  <a:pt x="214" y="0"/>
                </a:lnTo>
                <a:lnTo>
                  <a:pt x="214" y="0"/>
                </a:lnTo>
                <a:lnTo>
                  <a:pt x="212" y="0"/>
                </a:lnTo>
                <a:lnTo>
                  <a:pt x="208" y="0"/>
                </a:lnTo>
                <a:lnTo>
                  <a:pt x="208" y="0"/>
                </a:lnTo>
                <a:lnTo>
                  <a:pt x="206" y="0"/>
                </a:lnTo>
                <a:lnTo>
                  <a:pt x="204" y="0"/>
                </a:lnTo>
                <a:lnTo>
                  <a:pt x="198" y="2"/>
                </a:lnTo>
                <a:lnTo>
                  <a:pt x="194" y="2"/>
                </a:lnTo>
                <a:lnTo>
                  <a:pt x="192" y="4"/>
                </a:lnTo>
                <a:lnTo>
                  <a:pt x="190" y="4"/>
                </a:lnTo>
                <a:lnTo>
                  <a:pt x="188" y="4"/>
                </a:lnTo>
                <a:lnTo>
                  <a:pt x="188" y="2"/>
                </a:lnTo>
                <a:lnTo>
                  <a:pt x="184" y="2"/>
                </a:lnTo>
                <a:lnTo>
                  <a:pt x="182" y="2"/>
                </a:lnTo>
                <a:lnTo>
                  <a:pt x="180" y="0"/>
                </a:lnTo>
                <a:lnTo>
                  <a:pt x="180" y="0"/>
                </a:lnTo>
                <a:lnTo>
                  <a:pt x="178" y="0"/>
                </a:lnTo>
                <a:lnTo>
                  <a:pt x="178" y="0"/>
                </a:lnTo>
                <a:lnTo>
                  <a:pt x="178" y="2"/>
                </a:lnTo>
                <a:lnTo>
                  <a:pt x="178" y="2"/>
                </a:lnTo>
                <a:lnTo>
                  <a:pt x="176" y="2"/>
                </a:lnTo>
                <a:lnTo>
                  <a:pt x="176" y="4"/>
                </a:lnTo>
                <a:lnTo>
                  <a:pt x="176" y="6"/>
                </a:lnTo>
                <a:lnTo>
                  <a:pt x="176" y="6"/>
                </a:lnTo>
                <a:lnTo>
                  <a:pt x="176" y="6"/>
                </a:lnTo>
                <a:lnTo>
                  <a:pt x="176" y="8"/>
                </a:lnTo>
                <a:lnTo>
                  <a:pt x="174" y="8"/>
                </a:lnTo>
                <a:lnTo>
                  <a:pt x="174" y="8"/>
                </a:lnTo>
                <a:lnTo>
                  <a:pt x="172" y="8"/>
                </a:lnTo>
                <a:lnTo>
                  <a:pt x="170" y="8"/>
                </a:lnTo>
                <a:lnTo>
                  <a:pt x="168" y="10"/>
                </a:lnTo>
                <a:lnTo>
                  <a:pt x="166" y="8"/>
                </a:lnTo>
                <a:lnTo>
                  <a:pt x="162" y="8"/>
                </a:lnTo>
                <a:lnTo>
                  <a:pt x="156" y="8"/>
                </a:lnTo>
                <a:lnTo>
                  <a:pt x="154" y="8"/>
                </a:lnTo>
                <a:lnTo>
                  <a:pt x="152" y="8"/>
                </a:lnTo>
                <a:lnTo>
                  <a:pt x="150" y="8"/>
                </a:lnTo>
                <a:lnTo>
                  <a:pt x="148" y="8"/>
                </a:lnTo>
                <a:lnTo>
                  <a:pt x="148" y="10"/>
                </a:lnTo>
                <a:lnTo>
                  <a:pt x="146" y="10"/>
                </a:lnTo>
                <a:lnTo>
                  <a:pt x="146" y="10"/>
                </a:lnTo>
                <a:lnTo>
                  <a:pt x="146" y="12"/>
                </a:lnTo>
                <a:lnTo>
                  <a:pt x="146" y="14"/>
                </a:lnTo>
                <a:lnTo>
                  <a:pt x="144" y="16"/>
                </a:lnTo>
                <a:lnTo>
                  <a:pt x="144" y="16"/>
                </a:lnTo>
                <a:lnTo>
                  <a:pt x="144" y="16"/>
                </a:lnTo>
                <a:lnTo>
                  <a:pt x="144" y="16"/>
                </a:lnTo>
                <a:lnTo>
                  <a:pt x="142" y="18"/>
                </a:lnTo>
                <a:lnTo>
                  <a:pt x="140" y="18"/>
                </a:lnTo>
                <a:lnTo>
                  <a:pt x="138" y="18"/>
                </a:lnTo>
                <a:lnTo>
                  <a:pt x="138" y="20"/>
                </a:lnTo>
                <a:lnTo>
                  <a:pt x="136" y="20"/>
                </a:lnTo>
                <a:lnTo>
                  <a:pt x="132" y="20"/>
                </a:lnTo>
                <a:lnTo>
                  <a:pt x="128" y="20"/>
                </a:lnTo>
                <a:lnTo>
                  <a:pt x="126" y="20"/>
                </a:lnTo>
                <a:lnTo>
                  <a:pt x="124" y="20"/>
                </a:lnTo>
                <a:lnTo>
                  <a:pt x="122" y="20"/>
                </a:lnTo>
                <a:lnTo>
                  <a:pt x="122" y="20"/>
                </a:lnTo>
                <a:lnTo>
                  <a:pt x="120" y="20"/>
                </a:lnTo>
                <a:lnTo>
                  <a:pt x="118" y="18"/>
                </a:lnTo>
                <a:lnTo>
                  <a:pt x="118" y="18"/>
                </a:lnTo>
                <a:lnTo>
                  <a:pt x="118" y="18"/>
                </a:lnTo>
                <a:lnTo>
                  <a:pt x="118" y="16"/>
                </a:lnTo>
                <a:lnTo>
                  <a:pt x="116" y="16"/>
                </a:lnTo>
                <a:lnTo>
                  <a:pt x="116" y="14"/>
                </a:lnTo>
                <a:lnTo>
                  <a:pt x="116" y="12"/>
                </a:lnTo>
                <a:lnTo>
                  <a:pt x="114" y="10"/>
                </a:lnTo>
                <a:lnTo>
                  <a:pt x="114" y="8"/>
                </a:lnTo>
                <a:lnTo>
                  <a:pt x="114" y="8"/>
                </a:lnTo>
                <a:lnTo>
                  <a:pt x="112" y="8"/>
                </a:lnTo>
                <a:lnTo>
                  <a:pt x="110" y="6"/>
                </a:lnTo>
                <a:lnTo>
                  <a:pt x="110" y="6"/>
                </a:lnTo>
                <a:lnTo>
                  <a:pt x="108" y="6"/>
                </a:lnTo>
                <a:lnTo>
                  <a:pt x="106" y="6"/>
                </a:lnTo>
                <a:lnTo>
                  <a:pt x="106" y="4"/>
                </a:lnTo>
                <a:lnTo>
                  <a:pt x="104" y="6"/>
                </a:lnTo>
                <a:lnTo>
                  <a:pt x="104" y="6"/>
                </a:lnTo>
                <a:lnTo>
                  <a:pt x="104" y="6"/>
                </a:lnTo>
                <a:lnTo>
                  <a:pt x="102" y="6"/>
                </a:lnTo>
                <a:lnTo>
                  <a:pt x="102" y="8"/>
                </a:lnTo>
                <a:lnTo>
                  <a:pt x="102" y="8"/>
                </a:lnTo>
                <a:lnTo>
                  <a:pt x="100" y="12"/>
                </a:lnTo>
                <a:lnTo>
                  <a:pt x="100" y="12"/>
                </a:lnTo>
                <a:lnTo>
                  <a:pt x="98" y="14"/>
                </a:lnTo>
                <a:lnTo>
                  <a:pt x="96" y="14"/>
                </a:lnTo>
                <a:lnTo>
                  <a:pt x="94" y="16"/>
                </a:lnTo>
                <a:lnTo>
                  <a:pt x="92" y="16"/>
                </a:lnTo>
                <a:lnTo>
                  <a:pt x="92" y="16"/>
                </a:lnTo>
                <a:lnTo>
                  <a:pt x="88" y="20"/>
                </a:lnTo>
                <a:lnTo>
                  <a:pt x="86" y="22"/>
                </a:lnTo>
                <a:lnTo>
                  <a:pt x="86" y="22"/>
                </a:lnTo>
                <a:lnTo>
                  <a:pt x="90" y="22"/>
                </a:lnTo>
                <a:lnTo>
                  <a:pt x="92" y="22"/>
                </a:lnTo>
                <a:lnTo>
                  <a:pt x="94" y="24"/>
                </a:lnTo>
                <a:lnTo>
                  <a:pt x="94" y="24"/>
                </a:lnTo>
                <a:lnTo>
                  <a:pt x="94" y="24"/>
                </a:lnTo>
                <a:lnTo>
                  <a:pt x="94" y="24"/>
                </a:lnTo>
                <a:lnTo>
                  <a:pt x="96" y="26"/>
                </a:lnTo>
                <a:lnTo>
                  <a:pt x="96" y="26"/>
                </a:lnTo>
                <a:lnTo>
                  <a:pt x="96" y="28"/>
                </a:lnTo>
                <a:lnTo>
                  <a:pt x="96" y="28"/>
                </a:lnTo>
                <a:lnTo>
                  <a:pt x="96" y="32"/>
                </a:lnTo>
                <a:lnTo>
                  <a:pt x="94" y="34"/>
                </a:lnTo>
                <a:lnTo>
                  <a:pt x="94" y="36"/>
                </a:lnTo>
                <a:lnTo>
                  <a:pt x="94" y="40"/>
                </a:lnTo>
                <a:lnTo>
                  <a:pt x="92" y="42"/>
                </a:lnTo>
                <a:lnTo>
                  <a:pt x="92" y="44"/>
                </a:lnTo>
                <a:lnTo>
                  <a:pt x="90" y="44"/>
                </a:lnTo>
                <a:lnTo>
                  <a:pt x="90" y="44"/>
                </a:lnTo>
                <a:lnTo>
                  <a:pt x="90" y="46"/>
                </a:lnTo>
                <a:lnTo>
                  <a:pt x="88" y="46"/>
                </a:lnTo>
                <a:lnTo>
                  <a:pt x="88" y="46"/>
                </a:lnTo>
                <a:lnTo>
                  <a:pt x="86" y="48"/>
                </a:lnTo>
                <a:lnTo>
                  <a:pt x="86" y="50"/>
                </a:lnTo>
                <a:lnTo>
                  <a:pt x="86" y="52"/>
                </a:lnTo>
                <a:lnTo>
                  <a:pt x="86" y="54"/>
                </a:lnTo>
                <a:lnTo>
                  <a:pt x="84" y="58"/>
                </a:lnTo>
                <a:lnTo>
                  <a:pt x="84" y="60"/>
                </a:lnTo>
                <a:lnTo>
                  <a:pt x="86" y="64"/>
                </a:lnTo>
                <a:lnTo>
                  <a:pt x="86" y="70"/>
                </a:lnTo>
                <a:lnTo>
                  <a:pt x="86" y="76"/>
                </a:lnTo>
                <a:lnTo>
                  <a:pt x="86" y="82"/>
                </a:lnTo>
                <a:lnTo>
                  <a:pt x="86" y="86"/>
                </a:lnTo>
                <a:lnTo>
                  <a:pt x="86" y="88"/>
                </a:lnTo>
                <a:lnTo>
                  <a:pt x="86" y="90"/>
                </a:lnTo>
                <a:lnTo>
                  <a:pt x="86" y="94"/>
                </a:lnTo>
                <a:lnTo>
                  <a:pt x="84" y="94"/>
                </a:lnTo>
                <a:lnTo>
                  <a:pt x="84" y="96"/>
                </a:lnTo>
                <a:lnTo>
                  <a:pt x="82" y="98"/>
                </a:lnTo>
                <a:lnTo>
                  <a:pt x="82" y="100"/>
                </a:lnTo>
                <a:lnTo>
                  <a:pt x="82" y="100"/>
                </a:lnTo>
                <a:lnTo>
                  <a:pt x="80" y="102"/>
                </a:lnTo>
                <a:lnTo>
                  <a:pt x="78" y="104"/>
                </a:lnTo>
                <a:lnTo>
                  <a:pt x="76" y="104"/>
                </a:lnTo>
                <a:lnTo>
                  <a:pt x="76" y="106"/>
                </a:lnTo>
                <a:lnTo>
                  <a:pt x="76" y="106"/>
                </a:lnTo>
                <a:lnTo>
                  <a:pt x="76" y="108"/>
                </a:lnTo>
                <a:lnTo>
                  <a:pt x="76" y="110"/>
                </a:lnTo>
                <a:lnTo>
                  <a:pt x="76" y="114"/>
                </a:lnTo>
                <a:lnTo>
                  <a:pt x="76" y="116"/>
                </a:lnTo>
                <a:lnTo>
                  <a:pt x="76" y="118"/>
                </a:lnTo>
                <a:lnTo>
                  <a:pt x="76" y="122"/>
                </a:lnTo>
                <a:lnTo>
                  <a:pt x="76" y="122"/>
                </a:lnTo>
                <a:lnTo>
                  <a:pt x="76" y="124"/>
                </a:lnTo>
                <a:lnTo>
                  <a:pt x="74" y="124"/>
                </a:lnTo>
                <a:lnTo>
                  <a:pt x="74" y="126"/>
                </a:lnTo>
                <a:lnTo>
                  <a:pt x="74" y="126"/>
                </a:lnTo>
                <a:lnTo>
                  <a:pt x="74" y="126"/>
                </a:lnTo>
                <a:lnTo>
                  <a:pt x="72" y="126"/>
                </a:lnTo>
                <a:lnTo>
                  <a:pt x="70" y="126"/>
                </a:lnTo>
                <a:lnTo>
                  <a:pt x="68" y="126"/>
                </a:lnTo>
                <a:lnTo>
                  <a:pt x="66" y="126"/>
                </a:lnTo>
                <a:lnTo>
                  <a:pt x="66" y="126"/>
                </a:lnTo>
                <a:lnTo>
                  <a:pt x="64" y="126"/>
                </a:lnTo>
                <a:lnTo>
                  <a:pt x="64" y="126"/>
                </a:lnTo>
                <a:lnTo>
                  <a:pt x="64" y="126"/>
                </a:lnTo>
                <a:lnTo>
                  <a:pt x="62" y="128"/>
                </a:lnTo>
                <a:lnTo>
                  <a:pt x="62" y="128"/>
                </a:lnTo>
                <a:lnTo>
                  <a:pt x="62" y="130"/>
                </a:lnTo>
                <a:lnTo>
                  <a:pt x="62" y="132"/>
                </a:lnTo>
                <a:lnTo>
                  <a:pt x="62" y="132"/>
                </a:lnTo>
                <a:lnTo>
                  <a:pt x="62" y="134"/>
                </a:lnTo>
                <a:lnTo>
                  <a:pt x="62" y="138"/>
                </a:lnTo>
                <a:lnTo>
                  <a:pt x="62" y="142"/>
                </a:lnTo>
                <a:lnTo>
                  <a:pt x="62" y="144"/>
                </a:lnTo>
                <a:lnTo>
                  <a:pt x="62" y="146"/>
                </a:lnTo>
                <a:lnTo>
                  <a:pt x="62" y="148"/>
                </a:lnTo>
                <a:lnTo>
                  <a:pt x="62" y="148"/>
                </a:lnTo>
                <a:lnTo>
                  <a:pt x="62" y="150"/>
                </a:lnTo>
                <a:lnTo>
                  <a:pt x="62" y="150"/>
                </a:lnTo>
                <a:lnTo>
                  <a:pt x="60" y="150"/>
                </a:lnTo>
                <a:lnTo>
                  <a:pt x="60" y="152"/>
                </a:lnTo>
                <a:lnTo>
                  <a:pt x="58" y="152"/>
                </a:lnTo>
                <a:lnTo>
                  <a:pt x="56" y="152"/>
                </a:lnTo>
                <a:lnTo>
                  <a:pt x="54" y="154"/>
                </a:lnTo>
                <a:lnTo>
                  <a:pt x="52" y="154"/>
                </a:lnTo>
                <a:lnTo>
                  <a:pt x="50" y="154"/>
                </a:lnTo>
                <a:lnTo>
                  <a:pt x="48" y="156"/>
                </a:lnTo>
                <a:lnTo>
                  <a:pt x="46" y="156"/>
                </a:lnTo>
                <a:lnTo>
                  <a:pt x="46" y="156"/>
                </a:lnTo>
                <a:lnTo>
                  <a:pt x="46" y="156"/>
                </a:lnTo>
                <a:lnTo>
                  <a:pt x="46" y="158"/>
                </a:lnTo>
                <a:lnTo>
                  <a:pt x="44" y="158"/>
                </a:lnTo>
                <a:lnTo>
                  <a:pt x="44" y="160"/>
                </a:lnTo>
                <a:lnTo>
                  <a:pt x="44" y="160"/>
                </a:lnTo>
                <a:lnTo>
                  <a:pt x="42" y="162"/>
                </a:lnTo>
                <a:lnTo>
                  <a:pt x="42" y="162"/>
                </a:lnTo>
                <a:lnTo>
                  <a:pt x="40" y="162"/>
                </a:lnTo>
                <a:lnTo>
                  <a:pt x="38" y="162"/>
                </a:lnTo>
                <a:lnTo>
                  <a:pt x="38" y="162"/>
                </a:lnTo>
                <a:lnTo>
                  <a:pt x="36" y="162"/>
                </a:lnTo>
                <a:lnTo>
                  <a:pt x="34" y="162"/>
                </a:lnTo>
                <a:lnTo>
                  <a:pt x="32" y="162"/>
                </a:lnTo>
                <a:lnTo>
                  <a:pt x="30" y="160"/>
                </a:lnTo>
                <a:lnTo>
                  <a:pt x="30" y="160"/>
                </a:lnTo>
                <a:lnTo>
                  <a:pt x="28" y="158"/>
                </a:lnTo>
                <a:lnTo>
                  <a:pt x="26" y="158"/>
                </a:lnTo>
                <a:lnTo>
                  <a:pt x="24" y="156"/>
                </a:lnTo>
                <a:lnTo>
                  <a:pt x="24" y="156"/>
                </a:lnTo>
                <a:lnTo>
                  <a:pt x="22" y="156"/>
                </a:lnTo>
                <a:lnTo>
                  <a:pt x="22" y="158"/>
                </a:lnTo>
                <a:lnTo>
                  <a:pt x="20" y="158"/>
                </a:lnTo>
                <a:lnTo>
                  <a:pt x="20" y="158"/>
                </a:lnTo>
                <a:lnTo>
                  <a:pt x="16" y="160"/>
                </a:lnTo>
                <a:lnTo>
                  <a:pt x="14" y="162"/>
                </a:lnTo>
                <a:lnTo>
                  <a:pt x="10" y="162"/>
                </a:lnTo>
                <a:lnTo>
                  <a:pt x="8" y="164"/>
                </a:lnTo>
                <a:lnTo>
                  <a:pt x="6" y="164"/>
                </a:lnTo>
                <a:lnTo>
                  <a:pt x="4" y="166"/>
                </a:lnTo>
                <a:lnTo>
                  <a:pt x="0" y="166"/>
                </a:lnTo>
                <a:lnTo>
                  <a:pt x="4" y="172"/>
                </a:lnTo>
                <a:lnTo>
                  <a:pt x="4" y="172"/>
                </a:lnTo>
                <a:lnTo>
                  <a:pt x="6" y="172"/>
                </a:lnTo>
                <a:lnTo>
                  <a:pt x="6" y="172"/>
                </a:lnTo>
                <a:lnTo>
                  <a:pt x="6" y="1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4" name="Freeform 397"/>
          <p:cNvSpPr>
            <a:spLocks/>
          </p:cNvSpPr>
          <p:nvPr/>
        </p:nvSpPr>
        <p:spPr bwMode="auto">
          <a:xfrm>
            <a:off x="4570593" y="4504181"/>
            <a:ext cx="488445" cy="543872"/>
          </a:xfrm>
          <a:custGeom>
            <a:avLst/>
            <a:gdLst>
              <a:gd name="T0" fmla="*/ 0 w 282"/>
              <a:gd name="T1" fmla="*/ 176 h 314"/>
              <a:gd name="T2" fmla="*/ 26 w 282"/>
              <a:gd name="T3" fmla="*/ 186 h 314"/>
              <a:gd name="T4" fmla="*/ 56 w 282"/>
              <a:gd name="T5" fmla="*/ 178 h 314"/>
              <a:gd name="T6" fmla="*/ 72 w 282"/>
              <a:gd name="T7" fmla="*/ 188 h 314"/>
              <a:gd name="T8" fmla="*/ 76 w 282"/>
              <a:gd name="T9" fmla="*/ 208 h 314"/>
              <a:gd name="T10" fmla="*/ 82 w 282"/>
              <a:gd name="T11" fmla="*/ 218 h 314"/>
              <a:gd name="T12" fmla="*/ 96 w 282"/>
              <a:gd name="T13" fmla="*/ 222 h 314"/>
              <a:gd name="T14" fmla="*/ 110 w 282"/>
              <a:gd name="T15" fmla="*/ 216 h 314"/>
              <a:gd name="T16" fmla="*/ 112 w 282"/>
              <a:gd name="T17" fmla="*/ 200 h 314"/>
              <a:gd name="T18" fmla="*/ 120 w 282"/>
              <a:gd name="T19" fmla="*/ 200 h 314"/>
              <a:gd name="T20" fmla="*/ 126 w 282"/>
              <a:gd name="T21" fmla="*/ 214 h 314"/>
              <a:gd name="T22" fmla="*/ 140 w 282"/>
              <a:gd name="T23" fmla="*/ 208 h 314"/>
              <a:gd name="T24" fmla="*/ 146 w 282"/>
              <a:gd name="T25" fmla="*/ 232 h 314"/>
              <a:gd name="T26" fmla="*/ 150 w 282"/>
              <a:gd name="T27" fmla="*/ 264 h 314"/>
              <a:gd name="T28" fmla="*/ 170 w 282"/>
              <a:gd name="T29" fmla="*/ 268 h 314"/>
              <a:gd name="T30" fmla="*/ 190 w 282"/>
              <a:gd name="T31" fmla="*/ 272 h 314"/>
              <a:gd name="T32" fmla="*/ 196 w 282"/>
              <a:gd name="T33" fmla="*/ 288 h 314"/>
              <a:gd name="T34" fmla="*/ 204 w 282"/>
              <a:gd name="T35" fmla="*/ 280 h 314"/>
              <a:gd name="T36" fmla="*/ 216 w 282"/>
              <a:gd name="T37" fmla="*/ 276 h 314"/>
              <a:gd name="T38" fmla="*/ 222 w 282"/>
              <a:gd name="T39" fmla="*/ 286 h 314"/>
              <a:gd name="T40" fmla="*/ 230 w 282"/>
              <a:gd name="T41" fmla="*/ 300 h 314"/>
              <a:gd name="T42" fmla="*/ 244 w 282"/>
              <a:gd name="T43" fmla="*/ 314 h 314"/>
              <a:gd name="T44" fmla="*/ 256 w 282"/>
              <a:gd name="T45" fmla="*/ 304 h 314"/>
              <a:gd name="T46" fmla="*/ 254 w 282"/>
              <a:gd name="T47" fmla="*/ 284 h 314"/>
              <a:gd name="T48" fmla="*/ 240 w 282"/>
              <a:gd name="T49" fmla="*/ 280 h 314"/>
              <a:gd name="T50" fmla="*/ 238 w 282"/>
              <a:gd name="T51" fmla="*/ 254 h 314"/>
              <a:gd name="T52" fmla="*/ 250 w 282"/>
              <a:gd name="T53" fmla="*/ 222 h 314"/>
              <a:gd name="T54" fmla="*/ 262 w 282"/>
              <a:gd name="T55" fmla="*/ 208 h 314"/>
              <a:gd name="T56" fmla="*/ 258 w 282"/>
              <a:gd name="T57" fmla="*/ 178 h 314"/>
              <a:gd name="T58" fmla="*/ 256 w 282"/>
              <a:gd name="T59" fmla="*/ 154 h 314"/>
              <a:gd name="T60" fmla="*/ 248 w 282"/>
              <a:gd name="T61" fmla="*/ 136 h 314"/>
              <a:gd name="T62" fmla="*/ 240 w 282"/>
              <a:gd name="T63" fmla="*/ 130 h 314"/>
              <a:gd name="T64" fmla="*/ 246 w 282"/>
              <a:gd name="T65" fmla="*/ 118 h 314"/>
              <a:gd name="T66" fmla="*/ 244 w 282"/>
              <a:gd name="T67" fmla="*/ 108 h 314"/>
              <a:gd name="T68" fmla="*/ 254 w 282"/>
              <a:gd name="T69" fmla="*/ 82 h 314"/>
              <a:gd name="T70" fmla="*/ 262 w 282"/>
              <a:gd name="T71" fmla="*/ 66 h 314"/>
              <a:gd name="T72" fmla="*/ 282 w 282"/>
              <a:gd name="T73" fmla="*/ 56 h 314"/>
              <a:gd name="T74" fmla="*/ 276 w 282"/>
              <a:gd name="T75" fmla="*/ 48 h 314"/>
              <a:gd name="T76" fmla="*/ 272 w 282"/>
              <a:gd name="T77" fmla="*/ 42 h 314"/>
              <a:gd name="T78" fmla="*/ 264 w 282"/>
              <a:gd name="T79" fmla="*/ 20 h 314"/>
              <a:gd name="T80" fmla="*/ 250 w 282"/>
              <a:gd name="T81" fmla="*/ 10 h 314"/>
              <a:gd name="T82" fmla="*/ 222 w 282"/>
              <a:gd name="T83" fmla="*/ 8 h 314"/>
              <a:gd name="T84" fmla="*/ 208 w 282"/>
              <a:gd name="T85" fmla="*/ 0 h 314"/>
              <a:gd name="T86" fmla="*/ 182 w 282"/>
              <a:gd name="T87" fmla="*/ 2 h 314"/>
              <a:gd name="T88" fmla="*/ 176 w 282"/>
              <a:gd name="T89" fmla="*/ 6 h 314"/>
              <a:gd name="T90" fmla="*/ 152 w 282"/>
              <a:gd name="T91" fmla="*/ 8 h 314"/>
              <a:gd name="T92" fmla="*/ 144 w 282"/>
              <a:gd name="T93" fmla="*/ 16 h 314"/>
              <a:gd name="T94" fmla="*/ 122 w 282"/>
              <a:gd name="T95" fmla="*/ 20 h 314"/>
              <a:gd name="T96" fmla="*/ 114 w 282"/>
              <a:gd name="T97" fmla="*/ 8 h 314"/>
              <a:gd name="T98" fmla="*/ 102 w 282"/>
              <a:gd name="T99" fmla="*/ 8 h 314"/>
              <a:gd name="T100" fmla="*/ 86 w 282"/>
              <a:gd name="T101" fmla="*/ 22 h 314"/>
              <a:gd name="T102" fmla="*/ 96 w 282"/>
              <a:gd name="T103" fmla="*/ 32 h 314"/>
              <a:gd name="T104" fmla="*/ 86 w 282"/>
              <a:gd name="T105" fmla="*/ 48 h 314"/>
              <a:gd name="T106" fmla="*/ 86 w 282"/>
              <a:gd name="T107" fmla="*/ 88 h 314"/>
              <a:gd name="T108" fmla="*/ 76 w 282"/>
              <a:gd name="T109" fmla="*/ 106 h 314"/>
              <a:gd name="T110" fmla="*/ 74 w 282"/>
              <a:gd name="T111" fmla="*/ 126 h 314"/>
              <a:gd name="T112" fmla="*/ 62 w 282"/>
              <a:gd name="T113" fmla="*/ 128 h 314"/>
              <a:gd name="T114" fmla="*/ 62 w 282"/>
              <a:gd name="T115" fmla="*/ 148 h 314"/>
              <a:gd name="T116" fmla="*/ 46 w 282"/>
              <a:gd name="T117" fmla="*/ 156 h 314"/>
              <a:gd name="T118" fmla="*/ 38 w 282"/>
              <a:gd name="T119" fmla="*/ 162 h 314"/>
              <a:gd name="T120" fmla="*/ 22 w 282"/>
              <a:gd name="T121" fmla="*/ 158 h 314"/>
              <a:gd name="T122" fmla="*/ 4 w 282"/>
              <a:gd name="T123" fmla="*/ 17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 h="314">
                <a:moveTo>
                  <a:pt x="6" y="172"/>
                </a:moveTo>
                <a:lnTo>
                  <a:pt x="6" y="172"/>
                </a:lnTo>
                <a:lnTo>
                  <a:pt x="6" y="172"/>
                </a:lnTo>
                <a:lnTo>
                  <a:pt x="6" y="172"/>
                </a:lnTo>
                <a:lnTo>
                  <a:pt x="6" y="174"/>
                </a:lnTo>
                <a:lnTo>
                  <a:pt x="4" y="174"/>
                </a:lnTo>
                <a:lnTo>
                  <a:pt x="4" y="174"/>
                </a:lnTo>
                <a:lnTo>
                  <a:pt x="2" y="174"/>
                </a:lnTo>
                <a:lnTo>
                  <a:pt x="2" y="176"/>
                </a:lnTo>
                <a:lnTo>
                  <a:pt x="0" y="176"/>
                </a:lnTo>
                <a:lnTo>
                  <a:pt x="0" y="176"/>
                </a:lnTo>
                <a:lnTo>
                  <a:pt x="0" y="178"/>
                </a:lnTo>
                <a:lnTo>
                  <a:pt x="0" y="180"/>
                </a:lnTo>
                <a:lnTo>
                  <a:pt x="0" y="182"/>
                </a:lnTo>
                <a:lnTo>
                  <a:pt x="2" y="182"/>
                </a:lnTo>
                <a:lnTo>
                  <a:pt x="4" y="184"/>
                </a:lnTo>
                <a:lnTo>
                  <a:pt x="6" y="184"/>
                </a:lnTo>
                <a:lnTo>
                  <a:pt x="12" y="184"/>
                </a:lnTo>
                <a:lnTo>
                  <a:pt x="16" y="184"/>
                </a:lnTo>
                <a:lnTo>
                  <a:pt x="20" y="186"/>
                </a:lnTo>
                <a:lnTo>
                  <a:pt x="22" y="186"/>
                </a:lnTo>
                <a:lnTo>
                  <a:pt x="26" y="186"/>
                </a:lnTo>
                <a:lnTo>
                  <a:pt x="28" y="184"/>
                </a:lnTo>
                <a:lnTo>
                  <a:pt x="28" y="184"/>
                </a:lnTo>
                <a:lnTo>
                  <a:pt x="30" y="184"/>
                </a:lnTo>
                <a:lnTo>
                  <a:pt x="34" y="182"/>
                </a:lnTo>
                <a:lnTo>
                  <a:pt x="38" y="180"/>
                </a:lnTo>
                <a:lnTo>
                  <a:pt x="40" y="180"/>
                </a:lnTo>
                <a:lnTo>
                  <a:pt x="42" y="180"/>
                </a:lnTo>
                <a:lnTo>
                  <a:pt x="46" y="180"/>
                </a:lnTo>
                <a:lnTo>
                  <a:pt x="48" y="178"/>
                </a:lnTo>
                <a:lnTo>
                  <a:pt x="52" y="178"/>
                </a:lnTo>
                <a:lnTo>
                  <a:pt x="56" y="178"/>
                </a:lnTo>
                <a:lnTo>
                  <a:pt x="60" y="180"/>
                </a:lnTo>
                <a:lnTo>
                  <a:pt x="62" y="180"/>
                </a:lnTo>
                <a:lnTo>
                  <a:pt x="64" y="180"/>
                </a:lnTo>
                <a:lnTo>
                  <a:pt x="66" y="180"/>
                </a:lnTo>
                <a:lnTo>
                  <a:pt x="66" y="182"/>
                </a:lnTo>
                <a:lnTo>
                  <a:pt x="68" y="182"/>
                </a:lnTo>
                <a:lnTo>
                  <a:pt x="70" y="182"/>
                </a:lnTo>
                <a:lnTo>
                  <a:pt x="70" y="184"/>
                </a:lnTo>
                <a:lnTo>
                  <a:pt x="70" y="184"/>
                </a:lnTo>
                <a:lnTo>
                  <a:pt x="72" y="186"/>
                </a:lnTo>
                <a:lnTo>
                  <a:pt x="72" y="188"/>
                </a:lnTo>
                <a:lnTo>
                  <a:pt x="72" y="190"/>
                </a:lnTo>
                <a:lnTo>
                  <a:pt x="72" y="190"/>
                </a:lnTo>
                <a:lnTo>
                  <a:pt x="72" y="194"/>
                </a:lnTo>
                <a:lnTo>
                  <a:pt x="72" y="198"/>
                </a:lnTo>
                <a:lnTo>
                  <a:pt x="72" y="202"/>
                </a:lnTo>
                <a:lnTo>
                  <a:pt x="74" y="204"/>
                </a:lnTo>
                <a:lnTo>
                  <a:pt x="74" y="204"/>
                </a:lnTo>
                <a:lnTo>
                  <a:pt x="74" y="206"/>
                </a:lnTo>
                <a:lnTo>
                  <a:pt x="74" y="206"/>
                </a:lnTo>
                <a:lnTo>
                  <a:pt x="76" y="208"/>
                </a:lnTo>
                <a:lnTo>
                  <a:pt x="76" y="208"/>
                </a:lnTo>
                <a:lnTo>
                  <a:pt x="78" y="208"/>
                </a:lnTo>
                <a:lnTo>
                  <a:pt x="80" y="208"/>
                </a:lnTo>
                <a:lnTo>
                  <a:pt x="80" y="210"/>
                </a:lnTo>
                <a:lnTo>
                  <a:pt x="82" y="210"/>
                </a:lnTo>
                <a:lnTo>
                  <a:pt x="82" y="210"/>
                </a:lnTo>
                <a:lnTo>
                  <a:pt x="82" y="210"/>
                </a:lnTo>
                <a:lnTo>
                  <a:pt x="82" y="212"/>
                </a:lnTo>
                <a:lnTo>
                  <a:pt x="82" y="212"/>
                </a:lnTo>
                <a:lnTo>
                  <a:pt x="82" y="214"/>
                </a:lnTo>
                <a:lnTo>
                  <a:pt x="82" y="216"/>
                </a:lnTo>
                <a:lnTo>
                  <a:pt x="82" y="218"/>
                </a:lnTo>
                <a:lnTo>
                  <a:pt x="82" y="218"/>
                </a:lnTo>
                <a:lnTo>
                  <a:pt x="82" y="218"/>
                </a:lnTo>
                <a:lnTo>
                  <a:pt x="82" y="218"/>
                </a:lnTo>
                <a:lnTo>
                  <a:pt x="84" y="220"/>
                </a:lnTo>
                <a:lnTo>
                  <a:pt x="84" y="220"/>
                </a:lnTo>
                <a:lnTo>
                  <a:pt x="86" y="220"/>
                </a:lnTo>
                <a:lnTo>
                  <a:pt x="88" y="222"/>
                </a:lnTo>
                <a:lnTo>
                  <a:pt x="90" y="222"/>
                </a:lnTo>
                <a:lnTo>
                  <a:pt x="92" y="222"/>
                </a:lnTo>
                <a:lnTo>
                  <a:pt x="94" y="222"/>
                </a:lnTo>
                <a:lnTo>
                  <a:pt x="96" y="222"/>
                </a:lnTo>
                <a:lnTo>
                  <a:pt x="98" y="222"/>
                </a:lnTo>
                <a:lnTo>
                  <a:pt x="100" y="222"/>
                </a:lnTo>
                <a:lnTo>
                  <a:pt x="102" y="222"/>
                </a:lnTo>
                <a:lnTo>
                  <a:pt x="102" y="220"/>
                </a:lnTo>
                <a:lnTo>
                  <a:pt x="104" y="220"/>
                </a:lnTo>
                <a:lnTo>
                  <a:pt x="106" y="220"/>
                </a:lnTo>
                <a:lnTo>
                  <a:pt x="108" y="220"/>
                </a:lnTo>
                <a:lnTo>
                  <a:pt x="108" y="218"/>
                </a:lnTo>
                <a:lnTo>
                  <a:pt x="108" y="218"/>
                </a:lnTo>
                <a:lnTo>
                  <a:pt x="110" y="218"/>
                </a:lnTo>
                <a:lnTo>
                  <a:pt x="110" y="216"/>
                </a:lnTo>
                <a:lnTo>
                  <a:pt x="110" y="216"/>
                </a:lnTo>
                <a:lnTo>
                  <a:pt x="110" y="212"/>
                </a:lnTo>
                <a:lnTo>
                  <a:pt x="110" y="210"/>
                </a:lnTo>
                <a:lnTo>
                  <a:pt x="110" y="208"/>
                </a:lnTo>
                <a:lnTo>
                  <a:pt x="108" y="206"/>
                </a:lnTo>
                <a:lnTo>
                  <a:pt x="110" y="204"/>
                </a:lnTo>
                <a:lnTo>
                  <a:pt x="110" y="202"/>
                </a:lnTo>
                <a:lnTo>
                  <a:pt x="110" y="202"/>
                </a:lnTo>
                <a:lnTo>
                  <a:pt x="110" y="202"/>
                </a:lnTo>
                <a:lnTo>
                  <a:pt x="110" y="200"/>
                </a:lnTo>
                <a:lnTo>
                  <a:pt x="112" y="200"/>
                </a:lnTo>
                <a:lnTo>
                  <a:pt x="112" y="198"/>
                </a:lnTo>
                <a:lnTo>
                  <a:pt x="114" y="198"/>
                </a:lnTo>
                <a:lnTo>
                  <a:pt x="114" y="196"/>
                </a:lnTo>
                <a:lnTo>
                  <a:pt x="116" y="196"/>
                </a:lnTo>
                <a:lnTo>
                  <a:pt x="116" y="196"/>
                </a:lnTo>
                <a:lnTo>
                  <a:pt x="116" y="196"/>
                </a:lnTo>
                <a:lnTo>
                  <a:pt x="118" y="196"/>
                </a:lnTo>
                <a:lnTo>
                  <a:pt x="118" y="198"/>
                </a:lnTo>
                <a:lnTo>
                  <a:pt x="118" y="198"/>
                </a:lnTo>
                <a:lnTo>
                  <a:pt x="118" y="200"/>
                </a:lnTo>
                <a:lnTo>
                  <a:pt x="120" y="200"/>
                </a:lnTo>
                <a:lnTo>
                  <a:pt x="120" y="202"/>
                </a:lnTo>
                <a:lnTo>
                  <a:pt x="120" y="206"/>
                </a:lnTo>
                <a:lnTo>
                  <a:pt x="120" y="208"/>
                </a:lnTo>
                <a:lnTo>
                  <a:pt x="122" y="210"/>
                </a:lnTo>
                <a:lnTo>
                  <a:pt x="122" y="212"/>
                </a:lnTo>
                <a:lnTo>
                  <a:pt x="122" y="212"/>
                </a:lnTo>
                <a:lnTo>
                  <a:pt x="124" y="214"/>
                </a:lnTo>
                <a:lnTo>
                  <a:pt x="124" y="214"/>
                </a:lnTo>
                <a:lnTo>
                  <a:pt x="124" y="214"/>
                </a:lnTo>
                <a:lnTo>
                  <a:pt x="124" y="214"/>
                </a:lnTo>
                <a:lnTo>
                  <a:pt x="126" y="214"/>
                </a:lnTo>
                <a:lnTo>
                  <a:pt x="126" y="212"/>
                </a:lnTo>
                <a:lnTo>
                  <a:pt x="128" y="212"/>
                </a:lnTo>
                <a:lnTo>
                  <a:pt x="128" y="210"/>
                </a:lnTo>
                <a:lnTo>
                  <a:pt x="130" y="210"/>
                </a:lnTo>
                <a:lnTo>
                  <a:pt x="130" y="210"/>
                </a:lnTo>
                <a:lnTo>
                  <a:pt x="132" y="208"/>
                </a:lnTo>
                <a:lnTo>
                  <a:pt x="134" y="208"/>
                </a:lnTo>
                <a:lnTo>
                  <a:pt x="136" y="208"/>
                </a:lnTo>
                <a:lnTo>
                  <a:pt x="138" y="208"/>
                </a:lnTo>
                <a:lnTo>
                  <a:pt x="138" y="208"/>
                </a:lnTo>
                <a:lnTo>
                  <a:pt x="140" y="208"/>
                </a:lnTo>
                <a:lnTo>
                  <a:pt x="140" y="208"/>
                </a:lnTo>
                <a:lnTo>
                  <a:pt x="142" y="210"/>
                </a:lnTo>
                <a:lnTo>
                  <a:pt x="142" y="210"/>
                </a:lnTo>
                <a:lnTo>
                  <a:pt x="144" y="212"/>
                </a:lnTo>
                <a:lnTo>
                  <a:pt x="144" y="214"/>
                </a:lnTo>
                <a:lnTo>
                  <a:pt x="146" y="216"/>
                </a:lnTo>
                <a:lnTo>
                  <a:pt x="146" y="218"/>
                </a:lnTo>
                <a:lnTo>
                  <a:pt x="146" y="220"/>
                </a:lnTo>
                <a:lnTo>
                  <a:pt x="146" y="224"/>
                </a:lnTo>
                <a:lnTo>
                  <a:pt x="146" y="228"/>
                </a:lnTo>
                <a:lnTo>
                  <a:pt x="146" y="232"/>
                </a:lnTo>
                <a:lnTo>
                  <a:pt x="146" y="242"/>
                </a:lnTo>
                <a:lnTo>
                  <a:pt x="146" y="250"/>
                </a:lnTo>
                <a:lnTo>
                  <a:pt x="146" y="252"/>
                </a:lnTo>
                <a:lnTo>
                  <a:pt x="146" y="256"/>
                </a:lnTo>
                <a:lnTo>
                  <a:pt x="146" y="256"/>
                </a:lnTo>
                <a:lnTo>
                  <a:pt x="146" y="258"/>
                </a:lnTo>
                <a:lnTo>
                  <a:pt x="146" y="260"/>
                </a:lnTo>
                <a:lnTo>
                  <a:pt x="146" y="262"/>
                </a:lnTo>
                <a:lnTo>
                  <a:pt x="148" y="262"/>
                </a:lnTo>
                <a:lnTo>
                  <a:pt x="148" y="264"/>
                </a:lnTo>
                <a:lnTo>
                  <a:pt x="150" y="264"/>
                </a:lnTo>
                <a:lnTo>
                  <a:pt x="150" y="266"/>
                </a:lnTo>
                <a:lnTo>
                  <a:pt x="152" y="266"/>
                </a:lnTo>
                <a:lnTo>
                  <a:pt x="152" y="268"/>
                </a:lnTo>
                <a:lnTo>
                  <a:pt x="154" y="268"/>
                </a:lnTo>
                <a:lnTo>
                  <a:pt x="156" y="268"/>
                </a:lnTo>
                <a:lnTo>
                  <a:pt x="156" y="268"/>
                </a:lnTo>
                <a:lnTo>
                  <a:pt x="158" y="270"/>
                </a:lnTo>
                <a:lnTo>
                  <a:pt x="160" y="270"/>
                </a:lnTo>
                <a:lnTo>
                  <a:pt x="162" y="270"/>
                </a:lnTo>
                <a:lnTo>
                  <a:pt x="166" y="270"/>
                </a:lnTo>
                <a:lnTo>
                  <a:pt x="170" y="268"/>
                </a:lnTo>
                <a:lnTo>
                  <a:pt x="172" y="268"/>
                </a:lnTo>
                <a:lnTo>
                  <a:pt x="174" y="268"/>
                </a:lnTo>
                <a:lnTo>
                  <a:pt x="180" y="268"/>
                </a:lnTo>
                <a:lnTo>
                  <a:pt x="182" y="268"/>
                </a:lnTo>
                <a:lnTo>
                  <a:pt x="184" y="270"/>
                </a:lnTo>
                <a:lnTo>
                  <a:pt x="186" y="270"/>
                </a:lnTo>
                <a:lnTo>
                  <a:pt x="188" y="270"/>
                </a:lnTo>
                <a:lnTo>
                  <a:pt x="188" y="270"/>
                </a:lnTo>
                <a:lnTo>
                  <a:pt x="188" y="272"/>
                </a:lnTo>
                <a:lnTo>
                  <a:pt x="188" y="272"/>
                </a:lnTo>
                <a:lnTo>
                  <a:pt x="190" y="272"/>
                </a:lnTo>
                <a:lnTo>
                  <a:pt x="190" y="274"/>
                </a:lnTo>
                <a:lnTo>
                  <a:pt x="190" y="276"/>
                </a:lnTo>
                <a:lnTo>
                  <a:pt x="190" y="278"/>
                </a:lnTo>
                <a:lnTo>
                  <a:pt x="190" y="280"/>
                </a:lnTo>
                <a:lnTo>
                  <a:pt x="192" y="282"/>
                </a:lnTo>
                <a:lnTo>
                  <a:pt x="192" y="284"/>
                </a:lnTo>
                <a:lnTo>
                  <a:pt x="192" y="286"/>
                </a:lnTo>
                <a:lnTo>
                  <a:pt x="192" y="286"/>
                </a:lnTo>
                <a:lnTo>
                  <a:pt x="192" y="286"/>
                </a:lnTo>
                <a:lnTo>
                  <a:pt x="194" y="286"/>
                </a:lnTo>
                <a:lnTo>
                  <a:pt x="196" y="288"/>
                </a:lnTo>
                <a:lnTo>
                  <a:pt x="196" y="288"/>
                </a:lnTo>
                <a:lnTo>
                  <a:pt x="198" y="288"/>
                </a:lnTo>
                <a:lnTo>
                  <a:pt x="198" y="288"/>
                </a:lnTo>
                <a:lnTo>
                  <a:pt x="200" y="288"/>
                </a:lnTo>
                <a:lnTo>
                  <a:pt x="200" y="288"/>
                </a:lnTo>
                <a:lnTo>
                  <a:pt x="200" y="288"/>
                </a:lnTo>
                <a:lnTo>
                  <a:pt x="200" y="286"/>
                </a:lnTo>
                <a:lnTo>
                  <a:pt x="202" y="286"/>
                </a:lnTo>
                <a:lnTo>
                  <a:pt x="202" y="284"/>
                </a:lnTo>
                <a:lnTo>
                  <a:pt x="202" y="282"/>
                </a:lnTo>
                <a:lnTo>
                  <a:pt x="204" y="280"/>
                </a:lnTo>
                <a:lnTo>
                  <a:pt x="204" y="280"/>
                </a:lnTo>
                <a:lnTo>
                  <a:pt x="204" y="280"/>
                </a:lnTo>
                <a:lnTo>
                  <a:pt x="204" y="278"/>
                </a:lnTo>
                <a:lnTo>
                  <a:pt x="206" y="278"/>
                </a:lnTo>
                <a:lnTo>
                  <a:pt x="208" y="278"/>
                </a:lnTo>
                <a:lnTo>
                  <a:pt x="210" y="276"/>
                </a:lnTo>
                <a:lnTo>
                  <a:pt x="212" y="276"/>
                </a:lnTo>
                <a:lnTo>
                  <a:pt x="212" y="276"/>
                </a:lnTo>
                <a:lnTo>
                  <a:pt x="214" y="276"/>
                </a:lnTo>
                <a:lnTo>
                  <a:pt x="214" y="276"/>
                </a:lnTo>
                <a:lnTo>
                  <a:pt x="216" y="276"/>
                </a:lnTo>
                <a:lnTo>
                  <a:pt x="216" y="278"/>
                </a:lnTo>
                <a:lnTo>
                  <a:pt x="216" y="278"/>
                </a:lnTo>
                <a:lnTo>
                  <a:pt x="216" y="280"/>
                </a:lnTo>
                <a:lnTo>
                  <a:pt x="216" y="282"/>
                </a:lnTo>
                <a:lnTo>
                  <a:pt x="216" y="282"/>
                </a:lnTo>
                <a:lnTo>
                  <a:pt x="218" y="282"/>
                </a:lnTo>
                <a:lnTo>
                  <a:pt x="218" y="284"/>
                </a:lnTo>
                <a:lnTo>
                  <a:pt x="218" y="284"/>
                </a:lnTo>
                <a:lnTo>
                  <a:pt x="220" y="284"/>
                </a:lnTo>
                <a:lnTo>
                  <a:pt x="220" y="284"/>
                </a:lnTo>
                <a:lnTo>
                  <a:pt x="222" y="286"/>
                </a:lnTo>
                <a:lnTo>
                  <a:pt x="224" y="286"/>
                </a:lnTo>
                <a:lnTo>
                  <a:pt x="226" y="288"/>
                </a:lnTo>
                <a:lnTo>
                  <a:pt x="228" y="288"/>
                </a:lnTo>
                <a:lnTo>
                  <a:pt x="228" y="288"/>
                </a:lnTo>
                <a:lnTo>
                  <a:pt x="228" y="288"/>
                </a:lnTo>
                <a:lnTo>
                  <a:pt x="228" y="290"/>
                </a:lnTo>
                <a:lnTo>
                  <a:pt x="228" y="290"/>
                </a:lnTo>
                <a:lnTo>
                  <a:pt x="230" y="292"/>
                </a:lnTo>
                <a:lnTo>
                  <a:pt x="230" y="294"/>
                </a:lnTo>
                <a:lnTo>
                  <a:pt x="230" y="296"/>
                </a:lnTo>
                <a:lnTo>
                  <a:pt x="230" y="300"/>
                </a:lnTo>
                <a:lnTo>
                  <a:pt x="230" y="302"/>
                </a:lnTo>
                <a:lnTo>
                  <a:pt x="232" y="304"/>
                </a:lnTo>
                <a:lnTo>
                  <a:pt x="232" y="306"/>
                </a:lnTo>
                <a:lnTo>
                  <a:pt x="234" y="308"/>
                </a:lnTo>
                <a:lnTo>
                  <a:pt x="236" y="310"/>
                </a:lnTo>
                <a:lnTo>
                  <a:pt x="236" y="310"/>
                </a:lnTo>
                <a:lnTo>
                  <a:pt x="236" y="312"/>
                </a:lnTo>
                <a:lnTo>
                  <a:pt x="238" y="312"/>
                </a:lnTo>
                <a:lnTo>
                  <a:pt x="240" y="312"/>
                </a:lnTo>
                <a:lnTo>
                  <a:pt x="242" y="314"/>
                </a:lnTo>
                <a:lnTo>
                  <a:pt x="244" y="314"/>
                </a:lnTo>
                <a:lnTo>
                  <a:pt x="246" y="314"/>
                </a:lnTo>
                <a:lnTo>
                  <a:pt x="248" y="314"/>
                </a:lnTo>
                <a:lnTo>
                  <a:pt x="250" y="312"/>
                </a:lnTo>
                <a:lnTo>
                  <a:pt x="252" y="312"/>
                </a:lnTo>
                <a:lnTo>
                  <a:pt x="252" y="312"/>
                </a:lnTo>
                <a:lnTo>
                  <a:pt x="254" y="312"/>
                </a:lnTo>
                <a:lnTo>
                  <a:pt x="254" y="310"/>
                </a:lnTo>
                <a:lnTo>
                  <a:pt x="254" y="310"/>
                </a:lnTo>
                <a:lnTo>
                  <a:pt x="256" y="308"/>
                </a:lnTo>
                <a:lnTo>
                  <a:pt x="256" y="308"/>
                </a:lnTo>
                <a:lnTo>
                  <a:pt x="256" y="304"/>
                </a:lnTo>
                <a:lnTo>
                  <a:pt x="258" y="302"/>
                </a:lnTo>
                <a:lnTo>
                  <a:pt x="258" y="300"/>
                </a:lnTo>
                <a:lnTo>
                  <a:pt x="258" y="298"/>
                </a:lnTo>
                <a:lnTo>
                  <a:pt x="258" y="296"/>
                </a:lnTo>
                <a:lnTo>
                  <a:pt x="258" y="292"/>
                </a:lnTo>
                <a:lnTo>
                  <a:pt x="258" y="290"/>
                </a:lnTo>
                <a:lnTo>
                  <a:pt x="256" y="288"/>
                </a:lnTo>
                <a:lnTo>
                  <a:pt x="256" y="286"/>
                </a:lnTo>
                <a:lnTo>
                  <a:pt x="256" y="286"/>
                </a:lnTo>
                <a:lnTo>
                  <a:pt x="256" y="286"/>
                </a:lnTo>
                <a:lnTo>
                  <a:pt x="254" y="284"/>
                </a:lnTo>
                <a:lnTo>
                  <a:pt x="254" y="284"/>
                </a:lnTo>
                <a:lnTo>
                  <a:pt x="254" y="284"/>
                </a:lnTo>
                <a:lnTo>
                  <a:pt x="252" y="284"/>
                </a:lnTo>
                <a:lnTo>
                  <a:pt x="252" y="284"/>
                </a:lnTo>
                <a:lnTo>
                  <a:pt x="250" y="284"/>
                </a:lnTo>
                <a:lnTo>
                  <a:pt x="246" y="284"/>
                </a:lnTo>
                <a:lnTo>
                  <a:pt x="246" y="284"/>
                </a:lnTo>
                <a:lnTo>
                  <a:pt x="244" y="284"/>
                </a:lnTo>
                <a:lnTo>
                  <a:pt x="244" y="282"/>
                </a:lnTo>
                <a:lnTo>
                  <a:pt x="242" y="282"/>
                </a:lnTo>
                <a:lnTo>
                  <a:pt x="240" y="280"/>
                </a:lnTo>
                <a:lnTo>
                  <a:pt x="240" y="278"/>
                </a:lnTo>
                <a:lnTo>
                  <a:pt x="238" y="278"/>
                </a:lnTo>
                <a:lnTo>
                  <a:pt x="238" y="276"/>
                </a:lnTo>
                <a:lnTo>
                  <a:pt x="238" y="274"/>
                </a:lnTo>
                <a:lnTo>
                  <a:pt x="238" y="272"/>
                </a:lnTo>
                <a:lnTo>
                  <a:pt x="236" y="270"/>
                </a:lnTo>
                <a:lnTo>
                  <a:pt x="236" y="268"/>
                </a:lnTo>
                <a:lnTo>
                  <a:pt x="236" y="264"/>
                </a:lnTo>
                <a:lnTo>
                  <a:pt x="236" y="262"/>
                </a:lnTo>
                <a:lnTo>
                  <a:pt x="238" y="258"/>
                </a:lnTo>
                <a:lnTo>
                  <a:pt x="238" y="254"/>
                </a:lnTo>
                <a:lnTo>
                  <a:pt x="238" y="248"/>
                </a:lnTo>
                <a:lnTo>
                  <a:pt x="240" y="242"/>
                </a:lnTo>
                <a:lnTo>
                  <a:pt x="240" y="238"/>
                </a:lnTo>
                <a:lnTo>
                  <a:pt x="242" y="232"/>
                </a:lnTo>
                <a:lnTo>
                  <a:pt x="244" y="230"/>
                </a:lnTo>
                <a:lnTo>
                  <a:pt x="244" y="228"/>
                </a:lnTo>
                <a:lnTo>
                  <a:pt x="246" y="224"/>
                </a:lnTo>
                <a:lnTo>
                  <a:pt x="246" y="224"/>
                </a:lnTo>
                <a:lnTo>
                  <a:pt x="248" y="222"/>
                </a:lnTo>
                <a:lnTo>
                  <a:pt x="248" y="222"/>
                </a:lnTo>
                <a:lnTo>
                  <a:pt x="250" y="222"/>
                </a:lnTo>
                <a:lnTo>
                  <a:pt x="254" y="220"/>
                </a:lnTo>
                <a:lnTo>
                  <a:pt x="256" y="220"/>
                </a:lnTo>
                <a:lnTo>
                  <a:pt x="256" y="220"/>
                </a:lnTo>
                <a:lnTo>
                  <a:pt x="258" y="218"/>
                </a:lnTo>
                <a:lnTo>
                  <a:pt x="258" y="218"/>
                </a:lnTo>
                <a:lnTo>
                  <a:pt x="260" y="218"/>
                </a:lnTo>
                <a:lnTo>
                  <a:pt x="260" y="216"/>
                </a:lnTo>
                <a:lnTo>
                  <a:pt x="260" y="216"/>
                </a:lnTo>
                <a:lnTo>
                  <a:pt x="260" y="212"/>
                </a:lnTo>
                <a:lnTo>
                  <a:pt x="262" y="210"/>
                </a:lnTo>
                <a:lnTo>
                  <a:pt x="262" y="208"/>
                </a:lnTo>
                <a:lnTo>
                  <a:pt x="262" y="206"/>
                </a:lnTo>
                <a:lnTo>
                  <a:pt x="262" y="204"/>
                </a:lnTo>
                <a:lnTo>
                  <a:pt x="262" y="202"/>
                </a:lnTo>
                <a:lnTo>
                  <a:pt x="262" y="200"/>
                </a:lnTo>
                <a:lnTo>
                  <a:pt x="262" y="196"/>
                </a:lnTo>
                <a:lnTo>
                  <a:pt x="262" y="194"/>
                </a:lnTo>
                <a:lnTo>
                  <a:pt x="262" y="192"/>
                </a:lnTo>
                <a:lnTo>
                  <a:pt x="260" y="190"/>
                </a:lnTo>
                <a:lnTo>
                  <a:pt x="260" y="186"/>
                </a:lnTo>
                <a:lnTo>
                  <a:pt x="258" y="182"/>
                </a:lnTo>
                <a:lnTo>
                  <a:pt x="258" y="178"/>
                </a:lnTo>
                <a:lnTo>
                  <a:pt x="256" y="176"/>
                </a:lnTo>
                <a:lnTo>
                  <a:pt x="256" y="174"/>
                </a:lnTo>
                <a:lnTo>
                  <a:pt x="256" y="172"/>
                </a:lnTo>
                <a:lnTo>
                  <a:pt x="256" y="172"/>
                </a:lnTo>
                <a:lnTo>
                  <a:pt x="256" y="168"/>
                </a:lnTo>
                <a:lnTo>
                  <a:pt x="258" y="164"/>
                </a:lnTo>
                <a:lnTo>
                  <a:pt x="258" y="162"/>
                </a:lnTo>
                <a:lnTo>
                  <a:pt x="258" y="160"/>
                </a:lnTo>
                <a:lnTo>
                  <a:pt x="256" y="160"/>
                </a:lnTo>
                <a:lnTo>
                  <a:pt x="256" y="158"/>
                </a:lnTo>
                <a:lnTo>
                  <a:pt x="256" y="154"/>
                </a:lnTo>
                <a:lnTo>
                  <a:pt x="254" y="150"/>
                </a:lnTo>
                <a:lnTo>
                  <a:pt x="252" y="150"/>
                </a:lnTo>
                <a:lnTo>
                  <a:pt x="250" y="148"/>
                </a:lnTo>
                <a:lnTo>
                  <a:pt x="248" y="146"/>
                </a:lnTo>
                <a:lnTo>
                  <a:pt x="248" y="146"/>
                </a:lnTo>
                <a:lnTo>
                  <a:pt x="248" y="146"/>
                </a:lnTo>
                <a:lnTo>
                  <a:pt x="248" y="144"/>
                </a:lnTo>
                <a:lnTo>
                  <a:pt x="248" y="144"/>
                </a:lnTo>
                <a:lnTo>
                  <a:pt x="248" y="142"/>
                </a:lnTo>
                <a:lnTo>
                  <a:pt x="248" y="138"/>
                </a:lnTo>
                <a:lnTo>
                  <a:pt x="248" y="136"/>
                </a:lnTo>
                <a:lnTo>
                  <a:pt x="250" y="132"/>
                </a:lnTo>
                <a:lnTo>
                  <a:pt x="250" y="130"/>
                </a:lnTo>
                <a:lnTo>
                  <a:pt x="250" y="130"/>
                </a:lnTo>
                <a:lnTo>
                  <a:pt x="246" y="130"/>
                </a:lnTo>
                <a:lnTo>
                  <a:pt x="244" y="132"/>
                </a:lnTo>
                <a:lnTo>
                  <a:pt x="244" y="132"/>
                </a:lnTo>
                <a:lnTo>
                  <a:pt x="242" y="132"/>
                </a:lnTo>
                <a:lnTo>
                  <a:pt x="242" y="132"/>
                </a:lnTo>
                <a:lnTo>
                  <a:pt x="242" y="130"/>
                </a:lnTo>
                <a:lnTo>
                  <a:pt x="240" y="130"/>
                </a:lnTo>
                <a:lnTo>
                  <a:pt x="240" y="130"/>
                </a:lnTo>
                <a:lnTo>
                  <a:pt x="240" y="128"/>
                </a:lnTo>
                <a:lnTo>
                  <a:pt x="240" y="126"/>
                </a:lnTo>
                <a:lnTo>
                  <a:pt x="240" y="126"/>
                </a:lnTo>
                <a:lnTo>
                  <a:pt x="240" y="124"/>
                </a:lnTo>
                <a:lnTo>
                  <a:pt x="240" y="124"/>
                </a:lnTo>
                <a:lnTo>
                  <a:pt x="240" y="122"/>
                </a:lnTo>
                <a:lnTo>
                  <a:pt x="242" y="122"/>
                </a:lnTo>
                <a:lnTo>
                  <a:pt x="242" y="120"/>
                </a:lnTo>
                <a:lnTo>
                  <a:pt x="244" y="120"/>
                </a:lnTo>
                <a:lnTo>
                  <a:pt x="246" y="118"/>
                </a:lnTo>
                <a:lnTo>
                  <a:pt x="246" y="118"/>
                </a:lnTo>
                <a:lnTo>
                  <a:pt x="246" y="118"/>
                </a:lnTo>
                <a:lnTo>
                  <a:pt x="246" y="116"/>
                </a:lnTo>
                <a:lnTo>
                  <a:pt x="246" y="116"/>
                </a:lnTo>
                <a:lnTo>
                  <a:pt x="246" y="114"/>
                </a:lnTo>
                <a:lnTo>
                  <a:pt x="246" y="114"/>
                </a:lnTo>
                <a:lnTo>
                  <a:pt x="246" y="112"/>
                </a:lnTo>
                <a:lnTo>
                  <a:pt x="244" y="110"/>
                </a:lnTo>
                <a:lnTo>
                  <a:pt x="244" y="110"/>
                </a:lnTo>
                <a:lnTo>
                  <a:pt x="244" y="108"/>
                </a:lnTo>
                <a:lnTo>
                  <a:pt x="244" y="108"/>
                </a:lnTo>
                <a:lnTo>
                  <a:pt x="244" y="108"/>
                </a:lnTo>
                <a:lnTo>
                  <a:pt x="244" y="108"/>
                </a:lnTo>
                <a:lnTo>
                  <a:pt x="246" y="106"/>
                </a:lnTo>
                <a:lnTo>
                  <a:pt x="246" y="106"/>
                </a:lnTo>
                <a:lnTo>
                  <a:pt x="248" y="106"/>
                </a:lnTo>
                <a:lnTo>
                  <a:pt x="250" y="104"/>
                </a:lnTo>
                <a:lnTo>
                  <a:pt x="252" y="104"/>
                </a:lnTo>
                <a:lnTo>
                  <a:pt x="254" y="104"/>
                </a:lnTo>
                <a:lnTo>
                  <a:pt x="254" y="98"/>
                </a:lnTo>
                <a:lnTo>
                  <a:pt x="254" y="94"/>
                </a:lnTo>
                <a:lnTo>
                  <a:pt x="254" y="88"/>
                </a:lnTo>
                <a:lnTo>
                  <a:pt x="254" y="82"/>
                </a:lnTo>
                <a:lnTo>
                  <a:pt x="254" y="80"/>
                </a:lnTo>
                <a:lnTo>
                  <a:pt x="254" y="76"/>
                </a:lnTo>
                <a:lnTo>
                  <a:pt x="254" y="74"/>
                </a:lnTo>
                <a:lnTo>
                  <a:pt x="256" y="72"/>
                </a:lnTo>
                <a:lnTo>
                  <a:pt x="256" y="70"/>
                </a:lnTo>
                <a:lnTo>
                  <a:pt x="256" y="68"/>
                </a:lnTo>
                <a:lnTo>
                  <a:pt x="258" y="68"/>
                </a:lnTo>
                <a:lnTo>
                  <a:pt x="258" y="68"/>
                </a:lnTo>
                <a:lnTo>
                  <a:pt x="258" y="66"/>
                </a:lnTo>
                <a:lnTo>
                  <a:pt x="260" y="66"/>
                </a:lnTo>
                <a:lnTo>
                  <a:pt x="262" y="66"/>
                </a:lnTo>
                <a:lnTo>
                  <a:pt x="264" y="64"/>
                </a:lnTo>
                <a:lnTo>
                  <a:pt x="268" y="64"/>
                </a:lnTo>
                <a:lnTo>
                  <a:pt x="270" y="62"/>
                </a:lnTo>
                <a:lnTo>
                  <a:pt x="272" y="62"/>
                </a:lnTo>
                <a:lnTo>
                  <a:pt x="276" y="60"/>
                </a:lnTo>
                <a:lnTo>
                  <a:pt x="278" y="60"/>
                </a:lnTo>
                <a:lnTo>
                  <a:pt x="280" y="60"/>
                </a:lnTo>
                <a:lnTo>
                  <a:pt x="280" y="58"/>
                </a:lnTo>
                <a:lnTo>
                  <a:pt x="280" y="58"/>
                </a:lnTo>
                <a:lnTo>
                  <a:pt x="282" y="58"/>
                </a:lnTo>
                <a:lnTo>
                  <a:pt x="282" y="56"/>
                </a:lnTo>
                <a:lnTo>
                  <a:pt x="282" y="54"/>
                </a:lnTo>
                <a:lnTo>
                  <a:pt x="282" y="54"/>
                </a:lnTo>
                <a:lnTo>
                  <a:pt x="282" y="52"/>
                </a:lnTo>
                <a:lnTo>
                  <a:pt x="282" y="50"/>
                </a:lnTo>
                <a:lnTo>
                  <a:pt x="282" y="50"/>
                </a:lnTo>
                <a:lnTo>
                  <a:pt x="282" y="50"/>
                </a:lnTo>
                <a:lnTo>
                  <a:pt x="282" y="48"/>
                </a:lnTo>
                <a:lnTo>
                  <a:pt x="280" y="48"/>
                </a:lnTo>
                <a:lnTo>
                  <a:pt x="280" y="48"/>
                </a:lnTo>
                <a:lnTo>
                  <a:pt x="278" y="48"/>
                </a:lnTo>
                <a:lnTo>
                  <a:pt x="276" y="48"/>
                </a:lnTo>
                <a:lnTo>
                  <a:pt x="276" y="48"/>
                </a:lnTo>
                <a:lnTo>
                  <a:pt x="274" y="48"/>
                </a:lnTo>
                <a:lnTo>
                  <a:pt x="274" y="48"/>
                </a:lnTo>
                <a:lnTo>
                  <a:pt x="272" y="48"/>
                </a:lnTo>
                <a:lnTo>
                  <a:pt x="272" y="48"/>
                </a:lnTo>
                <a:lnTo>
                  <a:pt x="272" y="48"/>
                </a:lnTo>
                <a:lnTo>
                  <a:pt x="272" y="46"/>
                </a:lnTo>
                <a:lnTo>
                  <a:pt x="272" y="46"/>
                </a:lnTo>
                <a:lnTo>
                  <a:pt x="272" y="44"/>
                </a:lnTo>
                <a:lnTo>
                  <a:pt x="272" y="42"/>
                </a:lnTo>
                <a:lnTo>
                  <a:pt x="272" y="42"/>
                </a:lnTo>
                <a:lnTo>
                  <a:pt x="272" y="40"/>
                </a:lnTo>
                <a:lnTo>
                  <a:pt x="272" y="36"/>
                </a:lnTo>
                <a:lnTo>
                  <a:pt x="270" y="30"/>
                </a:lnTo>
                <a:lnTo>
                  <a:pt x="270" y="24"/>
                </a:lnTo>
                <a:lnTo>
                  <a:pt x="268" y="22"/>
                </a:lnTo>
                <a:lnTo>
                  <a:pt x="268" y="22"/>
                </a:lnTo>
                <a:lnTo>
                  <a:pt x="268" y="20"/>
                </a:lnTo>
                <a:lnTo>
                  <a:pt x="268" y="20"/>
                </a:lnTo>
                <a:lnTo>
                  <a:pt x="266" y="20"/>
                </a:lnTo>
                <a:lnTo>
                  <a:pt x="266" y="20"/>
                </a:lnTo>
                <a:lnTo>
                  <a:pt x="264" y="20"/>
                </a:lnTo>
                <a:lnTo>
                  <a:pt x="262" y="20"/>
                </a:lnTo>
                <a:lnTo>
                  <a:pt x="260" y="18"/>
                </a:lnTo>
                <a:lnTo>
                  <a:pt x="260" y="18"/>
                </a:lnTo>
                <a:lnTo>
                  <a:pt x="258" y="18"/>
                </a:lnTo>
                <a:lnTo>
                  <a:pt x="258" y="16"/>
                </a:lnTo>
                <a:lnTo>
                  <a:pt x="256" y="14"/>
                </a:lnTo>
                <a:lnTo>
                  <a:pt x="256" y="12"/>
                </a:lnTo>
                <a:lnTo>
                  <a:pt x="254" y="12"/>
                </a:lnTo>
                <a:lnTo>
                  <a:pt x="254" y="10"/>
                </a:lnTo>
                <a:lnTo>
                  <a:pt x="252" y="10"/>
                </a:lnTo>
                <a:lnTo>
                  <a:pt x="250" y="10"/>
                </a:lnTo>
                <a:lnTo>
                  <a:pt x="248" y="10"/>
                </a:lnTo>
                <a:lnTo>
                  <a:pt x="246" y="10"/>
                </a:lnTo>
                <a:lnTo>
                  <a:pt x="244" y="10"/>
                </a:lnTo>
                <a:lnTo>
                  <a:pt x="242" y="10"/>
                </a:lnTo>
                <a:lnTo>
                  <a:pt x="238" y="10"/>
                </a:lnTo>
                <a:lnTo>
                  <a:pt x="232" y="10"/>
                </a:lnTo>
                <a:lnTo>
                  <a:pt x="230" y="10"/>
                </a:lnTo>
                <a:lnTo>
                  <a:pt x="228" y="10"/>
                </a:lnTo>
                <a:lnTo>
                  <a:pt x="226" y="10"/>
                </a:lnTo>
                <a:lnTo>
                  <a:pt x="224" y="10"/>
                </a:lnTo>
                <a:lnTo>
                  <a:pt x="222" y="8"/>
                </a:lnTo>
                <a:lnTo>
                  <a:pt x="220" y="8"/>
                </a:lnTo>
                <a:lnTo>
                  <a:pt x="220" y="8"/>
                </a:lnTo>
                <a:lnTo>
                  <a:pt x="220" y="6"/>
                </a:lnTo>
                <a:lnTo>
                  <a:pt x="218" y="4"/>
                </a:lnTo>
                <a:lnTo>
                  <a:pt x="216" y="2"/>
                </a:lnTo>
                <a:lnTo>
                  <a:pt x="216" y="0"/>
                </a:lnTo>
                <a:lnTo>
                  <a:pt x="216" y="0"/>
                </a:lnTo>
                <a:lnTo>
                  <a:pt x="214" y="0"/>
                </a:lnTo>
                <a:lnTo>
                  <a:pt x="214" y="0"/>
                </a:lnTo>
                <a:lnTo>
                  <a:pt x="212" y="0"/>
                </a:lnTo>
                <a:lnTo>
                  <a:pt x="208" y="0"/>
                </a:lnTo>
                <a:lnTo>
                  <a:pt x="208" y="0"/>
                </a:lnTo>
                <a:lnTo>
                  <a:pt x="206" y="0"/>
                </a:lnTo>
                <a:lnTo>
                  <a:pt x="204" y="0"/>
                </a:lnTo>
                <a:lnTo>
                  <a:pt x="198" y="2"/>
                </a:lnTo>
                <a:lnTo>
                  <a:pt x="194" y="2"/>
                </a:lnTo>
                <a:lnTo>
                  <a:pt x="192" y="4"/>
                </a:lnTo>
                <a:lnTo>
                  <a:pt x="190" y="4"/>
                </a:lnTo>
                <a:lnTo>
                  <a:pt x="188" y="4"/>
                </a:lnTo>
                <a:lnTo>
                  <a:pt x="188" y="2"/>
                </a:lnTo>
                <a:lnTo>
                  <a:pt x="184" y="2"/>
                </a:lnTo>
                <a:lnTo>
                  <a:pt x="182" y="2"/>
                </a:lnTo>
                <a:lnTo>
                  <a:pt x="180" y="0"/>
                </a:lnTo>
                <a:lnTo>
                  <a:pt x="180" y="0"/>
                </a:lnTo>
                <a:lnTo>
                  <a:pt x="178" y="0"/>
                </a:lnTo>
                <a:lnTo>
                  <a:pt x="178" y="0"/>
                </a:lnTo>
                <a:lnTo>
                  <a:pt x="178" y="2"/>
                </a:lnTo>
                <a:lnTo>
                  <a:pt x="178" y="2"/>
                </a:lnTo>
                <a:lnTo>
                  <a:pt x="176" y="2"/>
                </a:lnTo>
                <a:lnTo>
                  <a:pt x="176" y="4"/>
                </a:lnTo>
                <a:lnTo>
                  <a:pt x="176" y="6"/>
                </a:lnTo>
                <a:lnTo>
                  <a:pt x="176" y="6"/>
                </a:lnTo>
                <a:lnTo>
                  <a:pt x="176" y="6"/>
                </a:lnTo>
                <a:lnTo>
                  <a:pt x="176" y="8"/>
                </a:lnTo>
                <a:lnTo>
                  <a:pt x="174" y="8"/>
                </a:lnTo>
                <a:lnTo>
                  <a:pt x="174" y="8"/>
                </a:lnTo>
                <a:lnTo>
                  <a:pt x="172" y="8"/>
                </a:lnTo>
                <a:lnTo>
                  <a:pt x="170" y="8"/>
                </a:lnTo>
                <a:lnTo>
                  <a:pt x="168" y="10"/>
                </a:lnTo>
                <a:lnTo>
                  <a:pt x="166" y="8"/>
                </a:lnTo>
                <a:lnTo>
                  <a:pt x="162" y="8"/>
                </a:lnTo>
                <a:lnTo>
                  <a:pt x="156" y="8"/>
                </a:lnTo>
                <a:lnTo>
                  <a:pt x="154" y="8"/>
                </a:lnTo>
                <a:lnTo>
                  <a:pt x="152" y="8"/>
                </a:lnTo>
                <a:lnTo>
                  <a:pt x="150" y="8"/>
                </a:lnTo>
                <a:lnTo>
                  <a:pt x="148" y="8"/>
                </a:lnTo>
                <a:lnTo>
                  <a:pt x="148" y="10"/>
                </a:lnTo>
                <a:lnTo>
                  <a:pt x="146" y="10"/>
                </a:lnTo>
                <a:lnTo>
                  <a:pt x="146" y="10"/>
                </a:lnTo>
                <a:lnTo>
                  <a:pt x="146" y="12"/>
                </a:lnTo>
                <a:lnTo>
                  <a:pt x="146" y="14"/>
                </a:lnTo>
                <a:lnTo>
                  <a:pt x="144" y="16"/>
                </a:lnTo>
                <a:lnTo>
                  <a:pt x="144" y="16"/>
                </a:lnTo>
                <a:lnTo>
                  <a:pt x="144" y="16"/>
                </a:lnTo>
                <a:lnTo>
                  <a:pt x="144" y="16"/>
                </a:lnTo>
                <a:lnTo>
                  <a:pt x="142" y="18"/>
                </a:lnTo>
                <a:lnTo>
                  <a:pt x="140" y="18"/>
                </a:lnTo>
                <a:lnTo>
                  <a:pt x="138" y="18"/>
                </a:lnTo>
                <a:lnTo>
                  <a:pt x="138" y="20"/>
                </a:lnTo>
                <a:lnTo>
                  <a:pt x="136" y="20"/>
                </a:lnTo>
                <a:lnTo>
                  <a:pt x="132" y="20"/>
                </a:lnTo>
                <a:lnTo>
                  <a:pt x="128" y="20"/>
                </a:lnTo>
                <a:lnTo>
                  <a:pt x="126" y="20"/>
                </a:lnTo>
                <a:lnTo>
                  <a:pt x="124" y="20"/>
                </a:lnTo>
                <a:lnTo>
                  <a:pt x="122" y="20"/>
                </a:lnTo>
                <a:lnTo>
                  <a:pt x="122" y="20"/>
                </a:lnTo>
                <a:lnTo>
                  <a:pt x="120" y="20"/>
                </a:lnTo>
                <a:lnTo>
                  <a:pt x="118" y="18"/>
                </a:lnTo>
                <a:lnTo>
                  <a:pt x="118" y="18"/>
                </a:lnTo>
                <a:lnTo>
                  <a:pt x="118" y="18"/>
                </a:lnTo>
                <a:lnTo>
                  <a:pt x="118" y="16"/>
                </a:lnTo>
                <a:lnTo>
                  <a:pt x="116" y="16"/>
                </a:lnTo>
                <a:lnTo>
                  <a:pt x="116" y="14"/>
                </a:lnTo>
                <a:lnTo>
                  <a:pt x="116" y="12"/>
                </a:lnTo>
                <a:lnTo>
                  <a:pt x="114" y="10"/>
                </a:lnTo>
                <a:lnTo>
                  <a:pt x="114" y="8"/>
                </a:lnTo>
                <a:lnTo>
                  <a:pt x="114" y="8"/>
                </a:lnTo>
                <a:lnTo>
                  <a:pt x="112" y="8"/>
                </a:lnTo>
                <a:lnTo>
                  <a:pt x="110" y="6"/>
                </a:lnTo>
                <a:lnTo>
                  <a:pt x="110" y="6"/>
                </a:lnTo>
                <a:lnTo>
                  <a:pt x="108" y="6"/>
                </a:lnTo>
                <a:lnTo>
                  <a:pt x="106" y="6"/>
                </a:lnTo>
                <a:lnTo>
                  <a:pt x="106" y="4"/>
                </a:lnTo>
                <a:lnTo>
                  <a:pt x="104" y="6"/>
                </a:lnTo>
                <a:lnTo>
                  <a:pt x="104" y="6"/>
                </a:lnTo>
                <a:lnTo>
                  <a:pt x="104" y="6"/>
                </a:lnTo>
                <a:lnTo>
                  <a:pt x="102" y="6"/>
                </a:lnTo>
                <a:lnTo>
                  <a:pt x="102" y="8"/>
                </a:lnTo>
                <a:lnTo>
                  <a:pt x="102" y="8"/>
                </a:lnTo>
                <a:lnTo>
                  <a:pt x="100" y="12"/>
                </a:lnTo>
                <a:lnTo>
                  <a:pt x="100" y="12"/>
                </a:lnTo>
                <a:lnTo>
                  <a:pt x="98" y="14"/>
                </a:lnTo>
                <a:lnTo>
                  <a:pt x="96" y="14"/>
                </a:lnTo>
                <a:lnTo>
                  <a:pt x="94" y="16"/>
                </a:lnTo>
                <a:lnTo>
                  <a:pt x="92" y="16"/>
                </a:lnTo>
                <a:lnTo>
                  <a:pt x="92" y="16"/>
                </a:lnTo>
                <a:lnTo>
                  <a:pt x="88" y="20"/>
                </a:lnTo>
                <a:lnTo>
                  <a:pt x="86" y="22"/>
                </a:lnTo>
                <a:lnTo>
                  <a:pt x="86" y="22"/>
                </a:lnTo>
                <a:lnTo>
                  <a:pt x="90" y="22"/>
                </a:lnTo>
                <a:lnTo>
                  <a:pt x="92" y="22"/>
                </a:lnTo>
                <a:lnTo>
                  <a:pt x="94" y="24"/>
                </a:lnTo>
                <a:lnTo>
                  <a:pt x="94" y="24"/>
                </a:lnTo>
                <a:lnTo>
                  <a:pt x="94" y="24"/>
                </a:lnTo>
                <a:lnTo>
                  <a:pt x="94" y="24"/>
                </a:lnTo>
                <a:lnTo>
                  <a:pt x="96" y="26"/>
                </a:lnTo>
                <a:lnTo>
                  <a:pt x="96" y="26"/>
                </a:lnTo>
                <a:lnTo>
                  <a:pt x="96" y="28"/>
                </a:lnTo>
                <a:lnTo>
                  <a:pt x="96" y="28"/>
                </a:lnTo>
                <a:lnTo>
                  <a:pt x="96" y="32"/>
                </a:lnTo>
                <a:lnTo>
                  <a:pt x="94" y="34"/>
                </a:lnTo>
                <a:lnTo>
                  <a:pt x="94" y="36"/>
                </a:lnTo>
                <a:lnTo>
                  <a:pt x="94" y="40"/>
                </a:lnTo>
                <a:lnTo>
                  <a:pt x="92" y="42"/>
                </a:lnTo>
                <a:lnTo>
                  <a:pt x="92" y="44"/>
                </a:lnTo>
                <a:lnTo>
                  <a:pt x="90" y="44"/>
                </a:lnTo>
                <a:lnTo>
                  <a:pt x="90" y="44"/>
                </a:lnTo>
                <a:lnTo>
                  <a:pt x="90" y="46"/>
                </a:lnTo>
                <a:lnTo>
                  <a:pt x="88" y="46"/>
                </a:lnTo>
                <a:lnTo>
                  <a:pt x="88" y="46"/>
                </a:lnTo>
                <a:lnTo>
                  <a:pt x="86" y="48"/>
                </a:lnTo>
                <a:lnTo>
                  <a:pt x="86" y="50"/>
                </a:lnTo>
                <a:lnTo>
                  <a:pt x="86" y="52"/>
                </a:lnTo>
                <a:lnTo>
                  <a:pt x="86" y="54"/>
                </a:lnTo>
                <a:lnTo>
                  <a:pt x="84" y="58"/>
                </a:lnTo>
                <a:lnTo>
                  <a:pt x="84" y="60"/>
                </a:lnTo>
                <a:lnTo>
                  <a:pt x="86" y="64"/>
                </a:lnTo>
                <a:lnTo>
                  <a:pt x="86" y="70"/>
                </a:lnTo>
                <a:lnTo>
                  <a:pt x="86" y="76"/>
                </a:lnTo>
                <a:lnTo>
                  <a:pt x="86" y="82"/>
                </a:lnTo>
                <a:lnTo>
                  <a:pt x="86" y="86"/>
                </a:lnTo>
                <a:lnTo>
                  <a:pt x="86" y="88"/>
                </a:lnTo>
                <a:lnTo>
                  <a:pt x="86" y="90"/>
                </a:lnTo>
                <a:lnTo>
                  <a:pt x="86" y="94"/>
                </a:lnTo>
                <a:lnTo>
                  <a:pt x="84" y="94"/>
                </a:lnTo>
                <a:lnTo>
                  <a:pt x="84" y="96"/>
                </a:lnTo>
                <a:lnTo>
                  <a:pt x="82" y="98"/>
                </a:lnTo>
                <a:lnTo>
                  <a:pt x="82" y="100"/>
                </a:lnTo>
                <a:lnTo>
                  <a:pt x="82" y="100"/>
                </a:lnTo>
                <a:lnTo>
                  <a:pt x="80" y="102"/>
                </a:lnTo>
                <a:lnTo>
                  <a:pt x="78" y="104"/>
                </a:lnTo>
                <a:lnTo>
                  <a:pt x="76" y="104"/>
                </a:lnTo>
                <a:lnTo>
                  <a:pt x="76" y="106"/>
                </a:lnTo>
                <a:lnTo>
                  <a:pt x="76" y="106"/>
                </a:lnTo>
                <a:lnTo>
                  <a:pt x="76" y="108"/>
                </a:lnTo>
                <a:lnTo>
                  <a:pt x="76" y="110"/>
                </a:lnTo>
                <a:lnTo>
                  <a:pt x="76" y="114"/>
                </a:lnTo>
                <a:lnTo>
                  <a:pt x="76" y="116"/>
                </a:lnTo>
                <a:lnTo>
                  <a:pt x="76" y="118"/>
                </a:lnTo>
                <a:lnTo>
                  <a:pt x="76" y="122"/>
                </a:lnTo>
                <a:lnTo>
                  <a:pt x="76" y="122"/>
                </a:lnTo>
                <a:lnTo>
                  <a:pt x="76" y="124"/>
                </a:lnTo>
                <a:lnTo>
                  <a:pt x="74" y="124"/>
                </a:lnTo>
                <a:lnTo>
                  <a:pt x="74" y="126"/>
                </a:lnTo>
                <a:lnTo>
                  <a:pt x="74" y="126"/>
                </a:lnTo>
                <a:lnTo>
                  <a:pt x="74" y="126"/>
                </a:lnTo>
                <a:lnTo>
                  <a:pt x="72" y="126"/>
                </a:lnTo>
                <a:lnTo>
                  <a:pt x="70" y="126"/>
                </a:lnTo>
                <a:lnTo>
                  <a:pt x="68" y="126"/>
                </a:lnTo>
                <a:lnTo>
                  <a:pt x="66" y="126"/>
                </a:lnTo>
                <a:lnTo>
                  <a:pt x="66" y="126"/>
                </a:lnTo>
                <a:lnTo>
                  <a:pt x="64" y="126"/>
                </a:lnTo>
                <a:lnTo>
                  <a:pt x="64" y="126"/>
                </a:lnTo>
                <a:lnTo>
                  <a:pt x="64" y="126"/>
                </a:lnTo>
                <a:lnTo>
                  <a:pt x="62" y="128"/>
                </a:lnTo>
                <a:lnTo>
                  <a:pt x="62" y="128"/>
                </a:lnTo>
                <a:lnTo>
                  <a:pt x="62" y="130"/>
                </a:lnTo>
                <a:lnTo>
                  <a:pt x="62" y="132"/>
                </a:lnTo>
                <a:lnTo>
                  <a:pt x="62" y="132"/>
                </a:lnTo>
                <a:lnTo>
                  <a:pt x="62" y="134"/>
                </a:lnTo>
                <a:lnTo>
                  <a:pt x="62" y="138"/>
                </a:lnTo>
                <a:lnTo>
                  <a:pt x="62" y="142"/>
                </a:lnTo>
                <a:lnTo>
                  <a:pt x="62" y="144"/>
                </a:lnTo>
                <a:lnTo>
                  <a:pt x="62" y="146"/>
                </a:lnTo>
                <a:lnTo>
                  <a:pt x="62" y="148"/>
                </a:lnTo>
                <a:lnTo>
                  <a:pt x="62" y="148"/>
                </a:lnTo>
                <a:lnTo>
                  <a:pt x="62" y="150"/>
                </a:lnTo>
                <a:lnTo>
                  <a:pt x="62" y="150"/>
                </a:lnTo>
                <a:lnTo>
                  <a:pt x="60" y="150"/>
                </a:lnTo>
                <a:lnTo>
                  <a:pt x="60" y="152"/>
                </a:lnTo>
                <a:lnTo>
                  <a:pt x="58" y="152"/>
                </a:lnTo>
                <a:lnTo>
                  <a:pt x="56" y="152"/>
                </a:lnTo>
                <a:lnTo>
                  <a:pt x="54" y="154"/>
                </a:lnTo>
                <a:lnTo>
                  <a:pt x="52" y="154"/>
                </a:lnTo>
                <a:lnTo>
                  <a:pt x="50" y="154"/>
                </a:lnTo>
                <a:lnTo>
                  <a:pt x="48" y="156"/>
                </a:lnTo>
                <a:lnTo>
                  <a:pt x="46" y="156"/>
                </a:lnTo>
                <a:lnTo>
                  <a:pt x="46" y="156"/>
                </a:lnTo>
                <a:lnTo>
                  <a:pt x="46" y="156"/>
                </a:lnTo>
                <a:lnTo>
                  <a:pt x="46" y="158"/>
                </a:lnTo>
                <a:lnTo>
                  <a:pt x="44" y="158"/>
                </a:lnTo>
                <a:lnTo>
                  <a:pt x="44" y="160"/>
                </a:lnTo>
                <a:lnTo>
                  <a:pt x="44" y="160"/>
                </a:lnTo>
                <a:lnTo>
                  <a:pt x="42" y="162"/>
                </a:lnTo>
                <a:lnTo>
                  <a:pt x="42" y="162"/>
                </a:lnTo>
                <a:lnTo>
                  <a:pt x="40" y="162"/>
                </a:lnTo>
                <a:lnTo>
                  <a:pt x="38" y="162"/>
                </a:lnTo>
                <a:lnTo>
                  <a:pt x="38" y="162"/>
                </a:lnTo>
                <a:lnTo>
                  <a:pt x="36" y="162"/>
                </a:lnTo>
                <a:lnTo>
                  <a:pt x="34" y="162"/>
                </a:lnTo>
                <a:lnTo>
                  <a:pt x="32" y="162"/>
                </a:lnTo>
                <a:lnTo>
                  <a:pt x="30" y="160"/>
                </a:lnTo>
                <a:lnTo>
                  <a:pt x="30" y="160"/>
                </a:lnTo>
                <a:lnTo>
                  <a:pt x="28" y="158"/>
                </a:lnTo>
                <a:lnTo>
                  <a:pt x="26" y="158"/>
                </a:lnTo>
                <a:lnTo>
                  <a:pt x="24" y="156"/>
                </a:lnTo>
                <a:lnTo>
                  <a:pt x="24" y="156"/>
                </a:lnTo>
                <a:lnTo>
                  <a:pt x="22" y="156"/>
                </a:lnTo>
                <a:lnTo>
                  <a:pt x="22" y="158"/>
                </a:lnTo>
                <a:lnTo>
                  <a:pt x="20" y="158"/>
                </a:lnTo>
                <a:lnTo>
                  <a:pt x="20" y="158"/>
                </a:lnTo>
                <a:lnTo>
                  <a:pt x="16" y="160"/>
                </a:lnTo>
                <a:lnTo>
                  <a:pt x="14" y="162"/>
                </a:lnTo>
                <a:lnTo>
                  <a:pt x="10" y="162"/>
                </a:lnTo>
                <a:lnTo>
                  <a:pt x="8" y="164"/>
                </a:lnTo>
                <a:lnTo>
                  <a:pt x="6" y="164"/>
                </a:lnTo>
                <a:lnTo>
                  <a:pt x="4" y="166"/>
                </a:lnTo>
                <a:lnTo>
                  <a:pt x="0" y="166"/>
                </a:lnTo>
                <a:lnTo>
                  <a:pt x="4" y="172"/>
                </a:lnTo>
                <a:lnTo>
                  <a:pt x="4" y="172"/>
                </a:lnTo>
                <a:lnTo>
                  <a:pt x="6" y="172"/>
                </a:lnTo>
                <a:lnTo>
                  <a:pt x="6" y="172"/>
                </a:lnTo>
                <a:lnTo>
                  <a:pt x="6" y="1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5" name="Freeform 398"/>
          <p:cNvSpPr>
            <a:spLocks/>
          </p:cNvSpPr>
          <p:nvPr/>
        </p:nvSpPr>
        <p:spPr bwMode="auto">
          <a:xfrm>
            <a:off x="4556736" y="4812490"/>
            <a:ext cx="315238" cy="356807"/>
          </a:xfrm>
          <a:custGeom>
            <a:avLst/>
            <a:gdLst>
              <a:gd name="T0" fmla="*/ 24 w 182"/>
              <a:gd name="T1" fmla="*/ 6 h 206"/>
              <a:gd name="T2" fmla="*/ 42 w 182"/>
              <a:gd name="T3" fmla="*/ 4 h 206"/>
              <a:gd name="T4" fmla="*/ 64 w 182"/>
              <a:gd name="T5" fmla="*/ 0 h 206"/>
              <a:gd name="T6" fmla="*/ 78 w 182"/>
              <a:gd name="T7" fmla="*/ 4 h 206"/>
              <a:gd name="T8" fmla="*/ 80 w 182"/>
              <a:gd name="T9" fmla="*/ 16 h 206"/>
              <a:gd name="T10" fmla="*/ 84 w 182"/>
              <a:gd name="T11" fmla="*/ 30 h 206"/>
              <a:gd name="T12" fmla="*/ 90 w 182"/>
              <a:gd name="T13" fmla="*/ 32 h 206"/>
              <a:gd name="T14" fmla="*/ 90 w 182"/>
              <a:gd name="T15" fmla="*/ 40 h 206"/>
              <a:gd name="T16" fmla="*/ 100 w 182"/>
              <a:gd name="T17" fmla="*/ 44 h 206"/>
              <a:gd name="T18" fmla="*/ 112 w 182"/>
              <a:gd name="T19" fmla="*/ 42 h 206"/>
              <a:gd name="T20" fmla="*/ 118 w 182"/>
              <a:gd name="T21" fmla="*/ 38 h 206"/>
              <a:gd name="T22" fmla="*/ 118 w 182"/>
              <a:gd name="T23" fmla="*/ 24 h 206"/>
              <a:gd name="T24" fmla="*/ 124 w 182"/>
              <a:gd name="T25" fmla="*/ 18 h 206"/>
              <a:gd name="T26" fmla="*/ 126 w 182"/>
              <a:gd name="T27" fmla="*/ 22 h 206"/>
              <a:gd name="T28" fmla="*/ 130 w 182"/>
              <a:gd name="T29" fmla="*/ 36 h 206"/>
              <a:gd name="T30" fmla="*/ 136 w 182"/>
              <a:gd name="T31" fmla="*/ 32 h 206"/>
              <a:gd name="T32" fmla="*/ 146 w 182"/>
              <a:gd name="T33" fmla="*/ 30 h 206"/>
              <a:gd name="T34" fmla="*/ 152 w 182"/>
              <a:gd name="T35" fmla="*/ 38 h 206"/>
              <a:gd name="T36" fmla="*/ 154 w 182"/>
              <a:gd name="T37" fmla="*/ 72 h 206"/>
              <a:gd name="T38" fmla="*/ 154 w 182"/>
              <a:gd name="T39" fmla="*/ 84 h 206"/>
              <a:gd name="T40" fmla="*/ 162 w 182"/>
              <a:gd name="T41" fmla="*/ 90 h 206"/>
              <a:gd name="T42" fmla="*/ 180 w 182"/>
              <a:gd name="T43" fmla="*/ 90 h 206"/>
              <a:gd name="T44" fmla="*/ 180 w 182"/>
              <a:gd name="T45" fmla="*/ 118 h 206"/>
              <a:gd name="T46" fmla="*/ 176 w 182"/>
              <a:gd name="T47" fmla="*/ 126 h 206"/>
              <a:gd name="T48" fmla="*/ 164 w 182"/>
              <a:gd name="T49" fmla="*/ 124 h 206"/>
              <a:gd name="T50" fmla="*/ 162 w 182"/>
              <a:gd name="T51" fmla="*/ 118 h 206"/>
              <a:gd name="T52" fmla="*/ 156 w 182"/>
              <a:gd name="T53" fmla="*/ 116 h 206"/>
              <a:gd name="T54" fmla="*/ 154 w 182"/>
              <a:gd name="T55" fmla="*/ 120 h 206"/>
              <a:gd name="T56" fmla="*/ 152 w 182"/>
              <a:gd name="T57" fmla="*/ 126 h 206"/>
              <a:gd name="T58" fmla="*/ 144 w 182"/>
              <a:gd name="T59" fmla="*/ 126 h 206"/>
              <a:gd name="T60" fmla="*/ 140 w 182"/>
              <a:gd name="T61" fmla="*/ 136 h 206"/>
              <a:gd name="T62" fmla="*/ 144 w 182"/>
              <a:gd name="T63" fmla="*/ 166 h 206"/>
              <a:gd name="T64" fmla="*/ 146 w 182"/>
              <a:gd name="T65" fmla="*/ 182 h 206"/>
              <a:gd name="T66" fmla="*/ 156 w 182"/>
              <a:gd name="T67" fmla="*/ 192 h 206"/>
              <a:gd name="T68" fmla="*/ 128 w 182"/>
              <a:gd name="T69" fmla="*/ 204 h 206"/>
              <a:gd name="T70" fmla="*/ 100 w 182"/>
              <a:gd name="T71" fmla="*/ 202 h 206"/>
              <a:gd name="T72" fmla="*/ 94 w 182"/>
              <a:gd name="T73" fmla="*/ 194 h 206"/>
              <a:gd name="T74" fmla="*/ 82 w 182"/>
              <a:gd name="T75" fmla="*/ 192 h 206"/>
              <a:gd name="T76" fmla="*/ 50 w 182"/>
              <a:gd name="T77" fmla="*/ 194 h 206"/>
              <a:gd name="T78" fmla="*/ 26 w 182"/>
              <a:gd name="T79" fmla="*/ 190 h 206"/>
              <a:gd name="T80" fmla="*/ 14 w 182"/>
              <a:gd name="T81" fmla="*/ 184 h 206"/>
              <a:gd name="T82" fmla="*/ 0 w 182"/>
              <a:gd name="T83" fmla="*/ 188 h 206"/>
              <a:gd name="T84" fmla="*/ 0 w 182"/>
              <a:gd name="T85" fmla="*/ 164 h 206"/>
              <a:gd name="T86" fmla="*/ 16 w 182"/>
              <a:gd name="T87" fmla="*/ 136 h 206"/>
              <a:gd name="T88" fmla="*/ 26 w 182"/>
              <a:gd name="T89" fmla="*/ 114 h 206"/>
              <a:gd name="T90" fmla="*/ 32 w 182"/>
              <a:gd name="T91" fmla="*/ 112 h 206"/>
              <a:gd name="T92" fmla="*/ 36 w 182"/>
              <a:gd name="T93" fmla="*/ 102 h 206"/>
              <a:gd name="T94" fmla="*/ 32 w 182"/>
              <a:gd name="T95" fmla="*/ 90 h 206"/>
              <a:gd name="T96" fmla="*/ 24 w 182"/>
              <a:gd name="T97" fmla="*/ 70 h 206"/>
              <a:gd name="T98" fmla="*/ 22 w 182"/>
              <a:gd name="T99" fmla="*/ 42 h 206"/>
              <a:gd name="T100" fmla="*/ 14 w 182"/>
              <a:gd name="T101" fmla="*/ 36 h 206"/>
              <a:gd name="T102" fmla="*/ 12 w 182"/>
              <a:gd name="T103" fmla="*/ 26 h 206"/>
              <a:gd name="T104" fmla="*/ 14 w 182"/>
              <a:gd name="T105" fmla="*/ 14 h 206"/>
              <a:gd name="T106" fmla="*/ 8 w 182"/>
              <a:gd name="T107" fmla="*/ 12 h 206"/>
              <a:gd name="T108" fmla="*/ 4 w 182"/>
              <a:gd name="T109" fmla="*/ 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206">
                <a:moveTo>
                  <a:pt x="8" y="4"/>
                </a:moveTo>
                <a:lnTo>
                  <a:pt x="8" y="4"/>
                </a:lnTo>
                <a:lnTo>
                  <a:pt x="10" y="4"/>
                </a:lnTo>
                <a:lnTo>
                  <a:pt x="12" y="6"/>
                </a:lnTo>
                <a:lnTo>
                  <a:pt x="14" y="6"/>
                </a:lnTo>
                <a:lnTo>
                  <a:pt x="18" y="6"/>
                </a:lnTo>
                <a:lnTo>
                  <a:pt x="24" y="6"/>
                </a:lnTo>
                <a:lnTo>
                  <a:pt x="28" y="6"/>
                </a:lnTo>
                <a:lnTo>
                  <a:pt x="30" y="8"/>
                </a:lnTo>
                <a:lnTo>
                  <a:pt x="32" y="6"/>
                </a:lnTo>
                <a:lnTo>
                  <a:pt x="36" y="6"/>
                </a:lnTo>
                <a:lnTo>
                  <a:pt x="36" y="6"/>
                </a:lnTo>
                <a:lnTo>
                  <a:pt x="38" y="6"/>
                </a:lnTo>
                <a:lnTo>
                  <a:pt x="42" y="4"/>
                </a:lnTo>
                <a:lnTo>
                  <a:pt x="46" y="2"/>
                </a:lnTo>
                <a:lnTo>
                  <a:pt x="48" y="2"/>
                </a:lnTo>
                <a:lnTo>
                  <a:pt x="50" y="2"/>
                </a:lnTo>
                <a:lnTo>
                  <a:pt x="52" y="0"/>
                </a:lnTo>
                <a:lnTo>
                  <a:pt x="56" y="0"/>
                </a:lnTo>
                <a:lnTo>
                  <a:pt x="60" y="0"/>
                </a:lnTo>
                <a:lnTo>
                  <a:pt x="64" y="0"/>
                </a:lnTo>
                <a:lnTo>
                  <a:pt x="68" y="2"/>
                </a:lnTo>
                <a:lnTo>
                  <a:pt x="70" y="2"/>
                </a:lnTo>
                <a:lnTo>
                  <a:pt x="72" y="2"/>
                </a:lnTo>
                <a:lnTo>
                  <a:pt x="74" y="2"/>
                </a:lnTo>
                <a:lnTo>
                  <a:pt x="74" y="2"/>
                </a:lnTo>
                <a:lnTo>
                  <a:pt x="76" y="4"/>
                </a:lnTo>
                <a:lnTo>
                  <a:pt x="78" y="4"/>
                </a:lnTo>
                <a:lnTo>
                  <a:pt x="78" y="6"/>
                </a:lnTo>
                <a:lnTo>
                  <a:pt x="78" y="6"/>
                </a:lnTo>
                <a:lnTo>
                  <a:pt x="78" y="8"/>
                </a:lnTo>
                <a:lnTo>
                  <a:pt x="80" y="10"/>
                </a:lnTo>
                <a:lnTo>
                  <a:pt x="80" y="10"/>
                </a:lnTo>
                <a:lnTo>
                  <a:pt x="80" y="12"/>
                </a:lnTo>
                <a:lnTo>
                  <a:pt x="80" y="16"/>
                </a:lnTo>
                <a:lnTo>
                  <a:pt x="80" y="20"/>
                </a:lnTo>
                <a:lnTo>
                  <a:pt x="80" y="24"/>
                </a:lnTo>
                <a:lnTo>
                  <a:pt x="80" y="26"/>
                </a:lnTo>
                <a:lnTo>
                  <a:pt x="82" y="26"/>
                </a:lnTo>
                <a:lnTo>
                  <a:pt x="82" y="28"/>
                </a:lnTo>
                <a:lnTo>
                  <a:pt x="82" y="28"/>
                </a:lnTo>
                <a:lnTo>
                  <a:pt x="84" y="30"/>
                </a:lnTo>
                <a:lnTo>
                  <a:pt x="84" y="30"/>
                </a:lnTo>
                <a:lnTo>
                  <a:pt x="86" y="30"/>
                </a:lnTo>
                <a:lnTo>
                  <a:pt x="88" y="30"/>
                </a:lnTo>
                <a:lnTo>
                  <a:pt x="88" y="30"/>
                </a:lnTo>
                <a:lnTo>
                  <a:pt x="88" y="32"/>
                </a:lnTo>
                <a:lnTo>
                  <a:pt x="90" y="32"/>
                </a:lnTo>
                <a:lnTo>
                  <a:pt x="90" y="32"/>
                </a:lnTo>
                <a:lnTo>
                  <a:pt x="90" y="34"/>
                </a:lnTo>
                <a:lnTo>
                  <a:pt x="90" y="34"/>
                </a:lnTo>
                <a:lnTo>
                  <a:pt x="90" y="36"/>
                </a:lnTo>
                <a:lnTo>
                  <a:pt x="90" y="38"/>
                </a:lnTo>
                <a:lnTo>
                  <a:pt x="90" y="38"/>
                </a:lnTo>
                <a:lnTo>
                  <a:pt x="90" y="40"/>
                </a:lnTo>
                <a:lnTo>
                  <a:pt x="90" y="40"/>
                </a:lnTo>
                <a:lnTo>
                  <a:pt x="90" y="40"/>
                </a:lnTo>
                <a:lnTo>
                  <a:pt x="92" y="42"/>
                </a:lnTo>
                <a:lnTo>
                  <a:pt x="92" y="42"/>
                </a:lnTo>
                <a:lnTo>
                  <a:pt x="94" y="42"/>
                </a:lnTo>
                <a:lnTo>
                  <a:pt x="96" y="44"/>
                </a:lnTo>
                <a:lnTo>
                  <a:pt x="98" y="44"/>
                </a:lnTo>
                <a:lnTo>
                  <a:pt x="100" y="44"/>
                </a:lnTo>
                <a:lnTo>
                  <a:pt x="102" y="44"/>
                </a:lnTo>
                <a:lnTo>
                  <a:pt x="104" y="44"/>
                </a:lnTo>
                <a:lnTo>
                  <a:pt x="106" y="44"/>
                </a:lnTo>
                <a:lnTo>
                  <a:pt x="106" y="44"/>
                </a:lnTo>
                <a:lnTo>
                  <a:pt x="108" y="44"/>
                </a:lnTo>
                <a:lnTo>
                  <a:pt x="110" y="42"/>
                </a:lnTo>
                <a:lnTo>
                  <a:pt x="112" y="42"/>
                </a:lnTo>
                <a:lnTo>
                  <a:pt x="114" y="42"/>
                </a:lnTo>
                <a:lnTo>
                  <a:pt x="114" y="42"/>
                </a:lnTo>
                <a:lnTo>
                  <a:pt x="116" y="40"/>
                </a:lnTo>
                <a:lnTo>
                  <a:pt x="116" y="40"/>
                </a:lnTo>
                <a:lnTo>
                  <a:pt x="116" y="38"/>
                </a:lnTo>
                <a:lnTo>
                  <a:pt x="116" y="38"/>
                </a:lnTo>
                <a:lnTo>
                  <a:pt x="118" y="38"/>
                </a:lnTo>
                <a:lnTo>
                  <a:pt x="118" y="34"/>
                </a:lnTo>
                <a:lnTo>
                  <a:pt x="116" y="32"/>
                </a:lnTo>
                <a:lnTo>
                  <a:pt x="116" y="30"/>
                </a:lnTo>
                <a:lnTo>
                  <a:pt x="116" y="28"/>
                </a:lnTo>
                <a:lnTo>
                  <a:pt x="116" y="26"/>
                </a:lnTo>
                <a:lnTo>
                  <a:pt x="116" y="24"/>
                </a:lnTo>
                <a:lnTo>
                  <a:pt x="118" y="24"/>
                </a:lnTo>
                <a:lnTo>
                  <a:pt x="118" y="24"/>
                </a:lnTo>
                <a:lnTo>
                  <a:pt x="118" y="22"/>
                </a:lnTo>
                <a:lnTo>
                  <a:pt x="120" y="20"/>
                </a:lnTo>
                <a:lnTo>
                  <a:pt x="120" y="20"/>
                </a:lnTo>
                <a:lnTo>
                  <a:pt x="122" y="20"/>
                </a:lnTo>
                <a:lnTo>
                  <a:pt x="122" y="18"/>
                </a:lnTo>
                <a:lnTo>
                  <a:pt x="124" y="18"/>
                </a:lnTo>
                <a:lnTo>
                  <a:pt x="124" y="18"/>
                </a:lnTo>
                <a:lnTo>
                  <a:pt x="124" y="18"/>
                </a:lnTo>
                <a:lnTo>
                  <a:pt x="124" y="18"/>
                </a:lnTo>
                <a:lnTo>
                  <a:pt x="126" y="20"/>
                </a:lnTo>
                <a:lnTo>
                  <a:pt x="126" y="20"/>
                </a:lnTo>
                <a:lnTo>
                  <a:pt x="126" y="22"/>
                </a:lnTo>
                <a:lnTo>
                  <a:pt x="126" y="22"/>
                </a:lnTo>
                <a:lnTo>
                  <a:pt x="128" y="24"/>
                </a:lnTo>
                <a:lnTo>
                  <a:pt x="128" y="26"/>
                </a:lnTo>
                <a:lnTo>
                  <a:pt x="128" y="30"/>
                </a:lnTo>
                <a:lnTo>
                  <a:pt x="130" y="32"/>
                </a:lnTo>
                <a:lnTo>
                  <a:pt x="130" y="34"/>
                </a:lnTo>
                <a:lnTo>
                  <a:pt x="130" y="34"/>
                </a:lnTo>
                <a:lnTo>
                  <a:pt x="130" y="36"/>
                </a:lnTo>
                <a:lnTo>
                  <a:pt x="132" y="36"/>
                </a:lnTo>
                <a:lnTo>
                  <a:pt x="132" y="36"/>
                </a:lnTo>
                <a:lnTo>
                  <a:pt x="132" y="36"/>
                </a:lnTo>
                <a:lnTo>
                  <a:pt x="134" y="36"/>
                </a:lnTo>
                <a:lnTo>
                  <a:pt x="134" y="34"/>
                </a:lnTo>
                <a:lnTo>
                  <a:pt x="134" y="34"/>
                </a:lnTo>
                <a:lnTo>
                  <a:pt x="136" y="32"/>
                </a:lnTo>
                <a:lnTo>
                  <a:pt x="138" y="32"/>
                </a:lnTo>
                <a:lnTo>
                  <a:pt x="138" y="32"/>
                </a:lnTo>
                <a:lnTo>
                  <a:pt x="140" y="30"/>
                </a:lnTo>
                <a:lnTo>
                  <a:pt x="142" y="30"/>
                </a:lnTo>
                <a:lnTo>
                  <a:pt x="144" y="30"/>
                </a:lnTo>
                <a:lnTo>
                  <a:pt x="146" y="30"/>
                </a:lnTo>
                <a:lnTo>
                  <a:pt x="146" y="30"/>
                </a:lnTo>
                <a:lnTo>
                  <a:pt x="148" y="30"/>
                </a:lnTo>
                <a:lnTo>
                  <a:pt x="148" y="30"/>
                </a:lnTo>
                <a:lnTo>
                  <a:pt x="150" y="32"/>
                </a:lnTo>
                <a:lnTo>
                  <a:pt x="150" y="32"/>
                </a:lnTo>
                <a:lnTo>
                  <a:pt x="150" y="34"/>
                </a:lnTo>
                <a:lnTo>
                  <a:pt x="152" y="36"/>
                </a:lnTo>
                <a:lnTo>
                  <a:pt x="152" y="38"/>
                </a:lnTo>
                <a:lnTo>
                  <a:pt x="154" y="40"/>
                </a:lnTo>
                <a:lnTo>
                  <a:pt x="154" y="42"/>
                </a:lnTo>
                <a:lnTo>
                  <a:pt x="154" y="46"/>
                </a:lnTo>
                <a:lnTo>
                  <a:pt x="154" y="50"/>
                </a:lnTo>
                <a:lnTo>
                  <a:pt x="154" y="54"/>
                </a:lnTo>
                <a:lnTo>
                  <a:pt x="154" y="64"/>
                </a:lnTo>
                <a:lnTo>
                  <a:pt x="154" y="72"/>
                </a:lnTo>
                <a:lnTo>
                  <a:pt x="154" y="74"/>
                </a:lnTo>
                <a:lnTo>
                  <a:pt x="154" y="78"/>
                </a:lnTo>
                <a:lnTo>
                  <a:pt x="154" y="80"/>
                </a:lnTo>
                <a:lnTo>
                  <a:pt x="154" y="80"/>
                </a:lnTo>
                <a:lnTo>
                  <a:pt x="154" y="82"/>
                </a:lnTo>
                <a:lnTo>
                  <a:pt x="154" y="84"/>
                </a:lnTo>
                <a:lnTo>
                  <a:pt x="154" y="84"/>
                </a:lnTo>
                <a:lnTo>
                  <a:pt x="156" y="86"/>
                </a:lnTo>
                <a:lnTo>
                  <a:pt x="156" y="86"/>
                </a:lnTo>
                <a:lnTo>
                  <a:pt x="158" y="88"/>
                </a:lnTo>
                <a:lnTo>
                  <a:pt x="160" y="88"/>
                </a:lnTo>
                <a:lnTo>
                  <a:pt x="160" y="90"/>
                </a:lnTo>
                <a:lnTo>
                  <a:pt x="162" y="90"/>
                </a:lnTo>
                <a:lnTo>
                  <a:pt x="162" y="90"/>
                </a:lnTo>
                <a:lnTo>
                  <a:pt x="164" y="92"/>
                </a:lnTo>
                <a:lnTo>
                  <a:pt x="164" y="92"/>
                </a:lnTo>
                <a:lnTo>
                  <a:pt x="168" y="92"/>
                </a:lnTo>
                <a:lnTo>
                  <a:pt x="170" y="92"/>
                </a:lnTo>
                <a:lnTo>
                  <a:pt x="172" y="92"/>
                </a:lnTo>
                <a:lnTo>
                  <a:pt x="178" y="92"/>
                </a:lnTo>
                <a:lnTo>
                  <a:pt x="180" y="90"/>
                </a:lnTo>
                <a:lnTo>
                  <a:pt x="180" y="96"/>
                </a:lnTo>
                <a:lnTo>
                  <a:pt x="180" y="100"/>
                </a:lnTo>
                <a:lnTo>
                  <a:pt x="182" y="106"/>
                </a:lnTo>
                <a:lnTo>
                  <a:pt x="182" y="108"/>
                </a:lnTo>
                <a:lnTo>
                  <a:pt x="182" y="112"/>
                </a:lnTo>
                <a:lnTo>
                  <a:pt x="182" y="114"/>
                </a:lnTo>
                <a:lnTo>
                  <a:pt x="180" y="118"/>
                </a:lnTo>
                <a:lnTo>
                  <a:pt x="180" y="120"/>
                </a:lnTo>
                <a:lnTo>
                  <a:pt x="180" y="122"/>
                </a:lnTo>
                <a:lnTo>
                  <a:pt x="178" y="124"/>
                </a:lnTo>
                <a:lnTo>
                  <a:pt x="178" y="124"/>
                </a:lnTo>
                <a:lnTo>
                  <a:pt x="178" y="124"/>
                </a:lnTo>
                <a:lnTo>
                  <a:pt x="178" y="126"/>
                </a:lnTo>
                <a:lnTo>
                  <a:pt x="176" y="126"/>
                </a:lnTo>
                <a:lnTo>
                  <a:pt x="176" y="126"/>
                </a:lnTo>
                <a:lnTo>
                  <a:pt x="174" y="126"/>
                </a:lnTo>
                <a:lnTo>
                  <a:pt x="172" y="126"/>
                </a:lnTo>
                <a:lnTo>
                  <a:pt x="170" y="126"/>
                </a:lnTo>
                <a:lnTo>
                  <a:pt x="168" y="126"/>
                </a:lnTo>
                <a:lnTo>
                  <a:pt x="166" y="126"/>
                </a:lnTo>
                <a:lnTo>
                  <a:pt x="164" y="124"/>
                </a:lnTo>
                <a:lnTo>
                  <a:pt x="164" y="124"/>
                </a:lnTo>
                <a:lnTo>
                  <a:pt x="164" y="124"/>
                </a:lnTo>
                <a:lnTo>
                  <a:pt x="164" y="124"/>
                </a:lnTo>
                <a:lnTo>
                  <a:pt x="162" y="122"/>
                </a:lnTo>
                <a:lnTo>
                  <a:pt x="162" y="120"/>
                </a:lnTo>
                <a:lnTo>
                  <a:pt x="162" y="120"/>
                </a:lnTo>
                <a:lnTo>
                  <a:pt x="162" y="118"/>
                </a:lnTo>
                <a:lnTo>
                  <a:pt x="160" y="116"/>
                </a:lnTo>
                <a:lnTo>
                  <a:pt x="160" y="116"/>
                </a:lnTo>
                <a:lnTo>
                  <a:pt x="160" y="116"/>
                </a:lnTo>
                <a:lnTo>
                  <a:pt x="160" y="116"/>
                </a:lnTo>
                <a:lnTo>
                  <a:pt x="158" y="116"/>
                </a:lnTo>
                <a:lnTo>
                  <a:pt x="156" y="116"/>
                </a:lnTo>
                <a:lnTo>
                  <a:pt x="156" y="116"/>
                </a:lnTo>
                <a:lnTo>
                  <a:pt x="154" y="116"/>
                </a:lnTo>
                <a:lnTo>
                  <a:pt x="154" y="116"/>
                </a:lnTo>
                <a:lnTo>
                  <a:pt x="154" y="118"/>
                </a:lnTo>
                <a:lnTo>
                  <a:pt x="154" y="118"/>
                </a:lnTo>
                <a:lnTo>
                  <a:pt x="154" y="118"/>
                </a:lnTo>
                <a:lnTo>
                  <a:pt x="154" y="120"/>
                </a:lnTo>
                <a:lnTo>
                  <a:pt x="154" y="120"/>
                </a:lnTo>
                <a:lnTo>
                  <a:pt x="154" y="122"/>
                </a:lnTo>
                <a:lnTo>
                  <a:pt x="154" y="124"/>
                </a:lnTo>
                <a:lnTo>
                  <a:pt x="154" y="124"/>
                </a:lnTo>
                <a:lnTo>
                  <a:pt x="154" y="124"/>
                </a:lnTo>
                <a:lnTo>
                  <a:pt x="154" y="124"/>
                </a:lnTo>
                <a:lnTo>
                  <a:pt x="154" y="126"/>
                </a:lnTo>
                <a:lnTo>
                  <a:pt x="152" y="126"/>
                </a:lnTo>
                <a:lnTo>
                  <a:pt x="152" y="126"/>
                </a:lnTo>
                <a:lnTo>
                  <a:pt x="150" y="126"/>
                </a:lnTo>
                <a:lnTo>
                  <a:pt x="148" y="126"/>
                </a:lnTo>
                <a:lnTo>
                  <a:pt x="148" y="126"/>
                </a:lnTo>
                <a:lnTo>
                  <a:pt x="146" y="126"/>
                </a:lnTo>
                <a:lnTo>
                  <a:pt x="144" y="126"/>
                </a:lnTo>
                <a:lnTo>
                  <a:pt x="144" y="126"/>
                </a:lnTo>
                <a:lnTo>
                  <a:pt x="144" y="126"/>
                </a:lnTo>
                <a:lnTo>
                  <a:pt x="144" y="126"/>
                </a:lnTo>
                <a:lnTo>
                  <a:pt x="142" y="128"/>
                </a:lnTo>
                <a:lnTo>
                  <a:pt x="142" y="130"/>
                </a:lnTo>
                <a:lnTo>
                  <a:pt x="142" y="132"/>
                </a:lnTo>
                <a:lnTo>
                  <a:pt x="142" y="134"/>
                </a:lnTo>
                <a:lnTo>
                  <a:pt x="140" y="136"/>
                </a:lnTo>
                <a:lnTo>
                  <a:pt x="140" y="140"/>
                </a:lnTo>
                <a:lnTo>
                  <a:pt x="142" y="142"/>
                </a:lnTo>
                <a:lnTo>
                  <a:pt x="142" y="144"/>
                </a:lnTo>
                <a:lnTo>
                  <a:pt x="142" y="150"/>
                </a:lnTo>
                <a:lnTo>
                  <a:pt x="142" y="156"/>
                </a:lnTo>
                <a:lnTo>
                  <a:pt x="144" y="162"/>
                </a:lnTo>
                <a:lnTo>
                  <a:pt x="144" y="166"/>
                </a:lnTo>
                <a:lnTo>
                  <a:pt x="144" y="172"/>
                </a:lnTo>
                <a:lnTo>
                  <a:pt x="144" y="176"/>
                </a:lnTo>
                <a:lnTo>
                  <a:pt x="144" y="176"/>
                </a:lnTo>
                <a:lnTo>
                  <a:pt x="144" y="178"/>
                </a:lnTo>
                <a:lnTo>
                  <a:pt x="146" y="178"/>
                </a:lnTo>
                <a:lnTo>
                  <a:pt x="146" y="180"/>
                </a:lnTo>
                <a:lnTo>
                  <a:pt x="146" y="182"/>
                </a:lnTo>
                <a:lnTo>
                  <a:pt x="148" y="184"/>
                </a:lnTo>
                <a:lnTo>
                  <a:pt x="150" y="186"/>
                </a:lnTo>
                <a:lnTo>
                  <a:pt x="152" y="186"/>
                </a:lnTo>
                <a:lnTo>
                  <a:pt x="154" y="188"/>
                </a:lnTo>
                <a:lnTo>
                  <a:pt x="154" y="190"/>
                </a:lnTo>
                <a:lnTo>
                  <a:pt x="156" y="192"/>
                </a:lnTo>
                <a:lnTo>
                  <a:pt x="156" y="192"/>
                </a:lnTo>
                <a:lnTo>
                  <a:pt x="156" y="194"/>
                </a:lnTo>
                <a:lnTo>
                  <a:pt x="156" y="194"/>
                </a:lnTo>
                <a:lnTo>
                  <a:pt x="156" y="196"/>
                </a:lnTo>
                <a:lnTo>
                  <a:pt x="156" y="200"/>
                </a:lnTo>
                <a:lnTo>
                  <a:pt x="140" y="206"/>
                </a:lnTo>
                <a:lnTo>
                  <a:pt x="136" y="206"/>
                </a:lnTo>
                <a:lnTo>
                  <a:pt x="128" y="204"/>
                </a:lnTo>
                <a:lnTo>
                  <a:pt x="126" y="204"/>
                </a:lnTo>
                <a:lnTo>
                  <a:pt x="120" y="204"/>
                </a:lnTo>
                <a:lnTo>
                  <a:pt x="112" y="204"/>
                </a:lnTo>
                <a:lnTo>
                  <a:pt x="108" y="204"/>
                </a:lnTo>
                <a:lnTo>
                  <a:pt x="104" y="204"/>
                </a:lnTo>
                <a:lnTo>
                  <a:pt x="102" y="202"/>
                </a:lnTo>
                <a:lnTo>
                  <a:pt x="100" y="202"/>
                </a:lnTo>
                <a:lnTo>
                  <a:pt x="98" y="202"/>
                </a:lnTo>
                <a:lnTo>
                  <a:pt x="98" y="200"/>
                </a:lnTo>
                <a:lnTo>
                  <a:pt x="96" y="200"/>
                </a:lnTo>
                <a:lnTo>
                  <a:pt x="96" y="200"/>
                </a:lnTo>
                <a:lnTo>
                  <a:pt x="96" y="196"/>
                </a:lnTo>
                <a:lnTo>
                  <a:pt x="94" y="196"/>
                </a:lnTo>
                <a:lnTo>
                  <a:pt x="94" y="194"/>
                </a:lnTo>
                <a:lnTo>
                  <a:pt x="94" y="194"/>
                </a:lnTo>
                <a:lnTo>
                  <a:pt x="92" y="192"/>
                </a:lnTo>
                <a:lnTo>
                  <a:pt x="90" y="192"/>
                </a:lnTo>
                <a:lnTo>
                  <a:pt x="88" y="192"/>
                </a:lnTo>
                <a:lnTo>
                  <a:pt x="86" y="192"/>
                </a:lnTo>
                <a:lnTo>
                  <a:pt x="84" y="192"/>
                </a:lnTo>
                <a:lnTo>
                  <a:pt x="82" y="192"/>
                </a:lnTo>
                <a:lnTo>
                  <a:pt x="80" y="192"/>
                </a:lnTo>
                <a:lnTo>
                  <a:pt x="74" y="192"/>
                </a:lnTo>
                <a:lnTo>
                  <a:pt x="64" y="194"/>
                </a:lnTo>
                <a:lnTo>
                  <a:pt x="60" y="194"/>
                </a:lnTo>
                <a:lnTo>
                  <a:pt x="58" y="194"/>
                </a:lnTo>
                <a:lnTo>
                  <a:pt x="56" y="194"/>
                </a:lnTo>
                <a:lnTo>
                  <a:pt x="50" y="194"/>
                </a:lnTo>
                <a:lnTo>
                  <a:pt x="42" y="194"/>
                </a:lnTo>
                <a:lnTo>
                  <a:pt x="40" y="192"/>
                </a:lnTo>
                <a:lnTo>
                  <a:pt x="36" y="192"/>
                </a:lnTo>
                <a:lnTo>
                  <a:pt x="32" y="192"/>
                </a:lnTo>
                <a:lnTo>
                  <a:pt x="30" y="192"/>
                </a:lnTo>
                <a:lnTo>
                  <a:pt x="28" y="190"/>
                </a:lnTo>
                <a:lnTo>
                  <a:pt x="26" y="190"/>
                </a:lnTo>
                <a:lnTo>
                  <a:pt x="22" y="188"/>
                </a:lnTo>
                <a:lnTo>
                  <a:pt x="20" y="186"/>
                </a:lnTo>
                <a:lnTo>
                  <a:pt x="18" y="186"/>
                </a:lnTo>
                <a:lnTo>
                  <a:pt x="16" y="184"/>
                </a:lnTo>
                <a:lnTo>
                  <a:pt x="16" y="184"/>
                </a:lnTo>
                <a:lnTo>
                  <a:pt x="14" y="184"/>
                </a:lnTo>
                <a:lnTo>
                  <a:pt x="14" y="184"/>
                </a:lnTo>
                <a:lnTo>
                  <a:pt x="14" y="184"/>
                </a:lnTo>
                <a:lnTo>
                  <a:pt x="10" y="186"/>
                </a:lnTo>
                <a:lnTo>
                  <a:pt x="8" y="186"/>
                </a:lnTo>
                <a:lnTo>
                  <a:pt x="6" y="188"/>
                </a:lnTo>
                <a:lnTo>
                  <a:pt x="2" y="190"/>
                </a:lnTo>
                <a:lnTo>
                  <a:pt x="0" y="190"/>
                </a:lnTo>
                <a:lnTo>
                  <a:pt x="0" y="188"/>
                </a:lnTo>
                <a:lnTo>
                  <a:pt x="0" y="180"/>
                </a:lnTo>
                <a:lnTo>
                  <a:pt x="0" y="176"/>
                </a:lnTo>
                <a:lnTo>
                  <a:pt x="0" y="172"/>
                </a:lnTo>
                <a:lnTo>
                  <a:pt x="0" y="168"/>
                </a:lnTo>
                <a:lnTo>
                  <a:pt x="0" y="166"/>
                </a:lnTo>
                <a:lnTo>
                  <a:pt x="0" y="166"/>
                </a:lnTo>
                <a:lnTo>
                  <a:pt x="0" y="164"/>
                </a:lnTo>
                <a:lnTo>
                  <a:pt x="2" y="162"/>
                </a:lnTo>
                <a:lnTo>
                  <a:pt x="2" y="158"/>
                </a:lnTo>
                <a:lnTo>
                  <a:pt x="6" y="154"/>
                </a:lnTo>
                <a:lnTo>
                  <a:pt x="8" y="150"/>
                </a:lnTo>
                <a:lnTo>
                  <a:pt x="12" y="144"/>
                </a:lnTo>
                <a:lnTo>
                  <a:pt x="14" y="140"/>
                </a:lnTo>
                <a:lnTo>
                  <a:pt x="16" y="136"/>
                </a:lnTo>
                <a:lnTo>
                  <a:pt x="18" y="132"/>
                </a:lnTo>
                <a:lnTo>
                  <a:pt x="20" y="128"/>
                </a:lnTo>
                <a:lnTo>
                  <a:pt x="22" y="122"/>
                </a:lnTo>
                <a:lnTo>
                  <a:pt x="24" y="118"/>
                </a:lnTo>
                <a:lnTo>
                  <a:pt x="24" y="116"/>
                </a:lnTo>
                <a:lnTo>
                  <a:pt x="24" y="116"/>
                </a:lnTo>
                <a:lnTo>
                  <a:pt x="26" y="114"/>
                </a:lnTo>
                <a:lnTo>
                  <a:pt x="26" y="114"/>
                </a:lnTo>
                <a:lnTo>
                  <a:pt x="26" y="112"/>
                </a:lnTo>
                <a:lnTo>
                  <a:pt x="26" y="112"/>
                </a:lnTo>
                <a:lnTo>
                  <a:pt x="28" y="112"/>
                </a:lnTo>
                <a:lnTo>
                  <a:pt x="30" y="112"/>
                </a:lnTo>
                <a:lnTo>
                  <a:pt x="32" y="112"/>
                </a:lnTo>
                <a:lnTo>
                  <a:pt x="32" y="112"/>
                </a:lnTo>
                <a:lnTo>
                  <a:pt x="32" y="112"/>
                </a:lnTo>
                <a:lnTo>
                  <a:pt x="32" y="110"/>
                </a:lnTo>
                <a:lnTo>
                  <a:pt x="34" y="110"/>
                </a:lnTo>
                <a:lnTo>
                  <a:pt x="34" y="108"/>
                </a:lnTo>
                <a:lnTo>
                  <a:pt x="34" y="106"/>
                </a:lnTo>
                <a:lnTo>
                  <a:pt x="36" y="104"/>
                </a:lnTo>
                <a:lnTo>
                  <a:pt x="36" y="102"/>
                </a:lnTo>
                <a:lnTo>
                  <a:pt x="36" y="100"/>
                </a:lnTo>
                <a:lnTo>
                  <a:pt x="36" y="98"/>
                </a:lnTo>
                <a:lnTo>
                  <a:pt x="36" y="96"/>
                </a:lnTo>
                <a:lnTo>
                  <a:pt x="36" y="96"/>
                </a:lnTo>
                <a:lnTo>
                  <a:pt x="36" y="94"/>
                </a:lnTo>
                <a:lnTo>
                  <a:pt x="34" y="92"/>
                </a:lnTo>
                <a:lnTo>
                  <a:pt x="32" y="90"/>
                </a:lnTo>
                <a:lnTo>
                  <a:pt x="32" y="88"/>
                </a:lnTo>
                <a:lnTo>
                  <a:pt x="28" y="84"/>
                </a:lnTo>
                <a:lnTo>
                  <a:pt x="28" y="82"/>
                </a:lnTo>
                <a:lnTo>
                  <a:pt x="26" y="80"/>
                </a:lnTo>
                <a:lnTo>
                  <a:pt x="26" y="78"/>
                </a:lnTo>
                <a:lnTo>
                  <a:pt x="26" y="76"/>
                </a:lnTo>
                <a:lnTo>
                  <a:pt x="24" y="70"/>
                </a:lnTo>
                <a:lnTo>
                  <a:pt x="24" y="62"/>
                </a:lnTo>
                <a:lnTo>
                  <a:pt x="22" y="58"/>
                </a:lnTo>
                <a:lnTo>
                  <a:pt x="22" y="56"/>
                </a:lnTo>
                <a:lnTo>
                  <a:pt x="22" y="50"/>
                </a:lnTo>
                <a:lnTo>
                  <a:pt x="22" y="48"/>
                </a:lnTo>
                <a:lnTo>
                  <a:pt x="22" y="44"/>
                </a:lnTo>
                <a:lnTo>
                  <a:pt x="22" y="42"/>
                </a:lnTo>
                <a:lnTo>
                  <a:pt x="22" y="42"/>
                </a:lnTo>
                <a:lnTo>
                  <a:pt x="22" y="40"/>
                </a:lnTo>
                <a:lnTo>
                  <a:pt x="20" y="40"/>
                </a:lnTo>
                <a:lnTo>
                  <a:pt x="20" y="38"/>
                </a:lnTo>
                <a:lnTo>
                  <a:pt x="20" y="38"/>
                </a:lnTo>
                <a:lnTo>
                  <a:pt x="16" y="38"/>
                </a:lnTo>
                <a:lnTo>
                  <a:pt x="14" y="36"/>
                </a:lnTo>
                <a:lnTo>
                  <a:pt x="14" y="36"/>
                </a:lnTo>
                <a:lnTo>
                  <a:pt x="14" y="36"/>
                </a:lnTo>
                <a:lnTo>
                  <a:pt x="12" y="34"/>
                </a:lnTo>
                <a:lnTo>
                  <a:pt x="12" y="32"/>
                </a:lnTo>
                <a:lnTo>
                  <a:pt x="12" y="32"/>
                </a:lnTo>
                <a:lnTo>
                  <a:pt x="12" y="30"/>
                </a:lnTo>
                <a:lnTo>
                  <a:pt x="12" y="26"/>
                </a:lnTo>
                <a:lnTo>
                  <a:pt x="14" y="24"/>
                </a:lnTo>
                <a:lnTo>
                  <a:pt x="14" y="20"/>
                </a:lnTo>
                <a:lnTo>
                  <a:pt x="14" y="18"/>
                </a:lnTo>
                <a:lnTo>
                  <a:pt x="14" y="18"/>
                </a:lnTo>
                <a:lnTo>
                  <a:pt x="14" y="16"/>
                </a:lnTo>
                <a:lnTo>
                  <a:pt x="14" y="14"/>
                </a:lnTo>
                <a:lnTo>
                  <a:pt x="14" y="14"/>
                </a:lnTo>
                <a:lnTo>
                  <a:pt x="14" y="12"/>
                </a:lnTo>
                <a:lnTo>
                  <a:pt x="12" y="12"/>
                </a:lnTo>
                <a:lnTo>
                  <a:pt x="12" y="12"/>
                </a:lnTo>
                <a:lnTo>
                  <a:pt x="12" y="12"/>
                </a:lnTo>
                <a:lnTo>
                  <a:pt x="10" y="12"/>
                </a:lnTo>
                <a:lnTo>
                  <a:pt x="8" y="12"/>
                </a:lnTo>
                <a:lnTo>
                  <a:pt x="8" y="12"/>
                </a:lnTo>
                <a:lnTo>
                  <a:pt x="6" y="12"/>
                </a:lnTo>
                <a:lnTo>
                  <a:pt x="6" y="12"/>
                </a:lnTo>
                <a:lnTo>
                  <a:pt x="6" y="12"/>
                </a:lnTo>
                <a:lnTo>
                  <a:pt x="4" y="12"/>
                </a:lnTo>
                <a:lnTo>
                  <a:pt x="4" y="12"/>
                </a:lnTo>
                <a:lnTo>
                  <a:pt x="4" y="12"/>
                </a:lnTo>
                <a:lnTo>
                  <a:pt x="4" y="10"/>
                </a:lnTo>
                <a:lnTo>
                  <a:pt x="6" y="8"/>
                </a:lnTo>
                <a:lnTo>
                  <a:pt x="6" y="8"/>
                </a:lnTo>
                <a:lnTo>
                  <a:pt x="8" y="4"/>
                </a:lnTo>
                <a:lnTo>
                  <a:pt x="8"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6" name="Freeform 399"/>
          <p:cNvSpPr>
            <a:spLocks/>
          </p:cNvSpPr>
          <p:nvPr/>
        </p:nvSpPr>
        <p:spPr bwMode="auto">
          <a:xfrm>
            <a:off x="4556736" y="4812490"/>
            <a:ext cx="315238" cy="356807"/>
          </a:xfrm>
          <a:custGeom>
            <a:avLst/>
            <a:gdLst>
              <a:gd name="T0" fmla="*/ 24 w 182"/>
              <a:gd name="T1" fmla="*/ 6 h 206"/>
              <a:gd name="T2" fmla="*/ 42 w 182"/>
              <a:gd name="T3" fmla="*/ 4 h 206"/>
              <a:gd name="T4" fmla="*/ 64 w 182"/>
              <a:gd name="T5" fmla="*/ 0 h 206"/>
              <a:gd name="T6" fmla="*/ 78 w 182"/>
              <a:gd name="T7" fmla="*/ 4 h 206"/>
              <a:gd name="T8" fmla="*/ 80 w 182"/>
              <a:gd name="T9" fmla="*/ 16 h 206"/>
              <a:gd name="T10" fmla="*/ 84 w 182"/>
              <a:gd name="T11" fmla="*/ 30 h 206"/>
              <a:gd name="T12" fmla="*/ 90 w 182"/>
              <a:gd name="T13" fmla="*/ 32 h 206"/>
              <a:gd name="T14" fmla="*/ 90 w 182"/>
              <a:gd name="T15" fmla="*/ 40 h 206"/>
              <a:gd name="T16" fmla="*/ 100 w 182"/>
              <a:gd name="T17" fmla="*/ 44 h 206"/>
              <a:gd name="T18" fmla="*/ 112 w 182"/>
              <a:gd name="T19" fmla="*/ 42 h 206"/>
              <a:gd name="T20" fmla="*/ 118 w 182"/>
              <a:gd name="T21" fmla="*/ 38 h 206"/>
              <a:gd name="T22" fmla="*/ 118 w 182"/>
              <a:gd name="T23" fmla="*/ 24 h 206"/>
              <a:gd name="T24" fmla="*/ 124 w 182"/>
              <a:gd name="T25" fmla="*/ 18 h 206"/>
              <a:gd name="T26" fmla="*/ 126 w 182"/>
              <a:gd name="T27" fmla="*/ 22 h 206"/>
              <a:gd name="T28" fmla="*/ 130 w 182"/>
              <a:gd name="T29" fmla="*/ 36 h 206"/>
              <a:gd name="T30" fmla="*/ 136 w 182"/>
              <a:gd name="T31" fmla="*/ 32 h 206"/>
              <a:gd name="T32" fmla="*/ 146 w 182"/>
              <a:gd name="T33" fmla="*/ 30 h 206"/>
              <a:gd name="T34" fmla="*/ 152 w 182"/>
              <a:gd name="T35" fmla="*/ 38 h 206"/>
              <a:gd name="T36" fmla="*/ 154 w 182"/>
              <a:gd name="T37" fmla="*/ 72 h 206"/>
              <a:gd name="T38" fmla="*/ 154 w 182"/>
              <a:gd name="T39" fmla="*/ 84 h 206"/>
              <a:gd name="T40" fmla="*/ 162 w 182"/>
              <a:gd name="T41" fmla="*/ 90 h 206"/>
              <a:gd name="T42" fmla="*/ 180 w 182"/>
              <a:gd name="T43" fmla="*/ 90 h 206"/>
              <a:gd name="T44" fmla="*/ 180 w 182"/>
              <a:gd name="T45" fmla="*/ 118 h 206"/>
              <a:gd name="T46" fmla="*/ 176 w 182"/>
              <a:gd name="T47" fmla="*/ 126 h 206"/>
              <a:gd name="T48" fmla="*/ 164 w 182"/>
              <a:gd name="T49" fmla="*/ 124 h 206"/>
              <a:gd name="T50" fmla="*/ 162 w 182"/>
              <a:gd name="T51" fmla="*/ 118 h 206"/>
              <a:gd name="T52" fmla="*/ 156 w 182"/>
              <a:gd name="T53" fmla="*/ 116 h 206"/>
              <a:gd name="T54" fmla="*/ 154 w 182"/>
              <a:gd name="T55" fmla="*/ 120 h 206"/>
              <a:gd name="T56" fmla="*/ 152 w 182"/>
              <a:gd name="T57" fmla="*/ 126 h 206"/>
              <a:gd name="T58" fmla="*/ 144 w 182"/>
              <a:gd name="T59" fmla="*/ 126 h 206"/>
              <a:gd name="T60" fmla="*/ 140 w 182"/>
              <a:gd name="T61" fmla="*/ 136 h 206"/>
              <a:gd name="T62" fmla="*/ 144 w 182"/>
              <a:gd name="T63" fmla="*/ 166 h 206"/>
              <a:gd name="T64" fmla="*/ 146 w 182"/>
              <a:gd name="T65" fmla="*/ 182 h 206"/>
              <a:gd name="T66" fmla="*/ 156 w 182"/>
              <a:gd name="T67" fmla="*/ 192 h 206"/>
              <a:gd name="T68" fmla="*/ 128 w 182"/>
              <a:gd name="T69" fmla="*/ 204 h 206"/>
              <a:gd name="T70" fmla="*/ 100 w 182"/>
              <a:gd name="T71" fmla="*/ 202 h 206"/>
              <a:gd name="T72" fmla="*/ 94 w 182"/>
              <a:gd name="T73" fmla="*/ 194 h 206"/>
              <a:gd name="T74" fmla="*/ 82 w 182"/>
              <a:gd name="T75" fmla="*/ 192 h 206"/>
              <a:gd name="T76" fmla="*/ 50 w 182"/>
              <a:gd name="T77" fmla="*/ 194 h 206"/>
              <a:gd name="T78" fmla="*/ 26 w 182"/>
              <a:gd name="T79" fmla="*/ 190 h 206"/>
              <a:gd name="T80" fmla="*/ 14 w 182"/>
              <a:gd name="T81" fmla="*/ 184 h 206"/>
              <a:gd name="T82" fmla="*/ 0 w 182"/>
              <a:gd name="T83" fmla="*/ 188 h 206"/>
              <a:gd name="T84" fmla="*/ 0 w 182"/>
              <a:gd name="T85" fmla="*/ 164 h 206"/>
              <a:gd name="T86" fmla="*/ 16 w 182"/>
              <a:gd name="T87" fmla="*/ 136 h 206"/>
              <a:gd name="T88" fmla="*/ 26 w 182"/>
              <a:gd name="T89" fmla="*/ 114 h 206"/>
              <a:gd name="T90" fmla="*/ 32 w 182"/>
              <a:gd name="T91" fmla="*/ 112 h 206"/>
              <a:gd name="T92" fmla="*/ 36 w 182"/>
              <a:gd name="T93" fmla="*/ 102 h 206"/>
              <a:gd name="T94" fmla="*/ 32 w 182"/>
              <a:gd name="T95" fmla="*/ 90 h 206"/>
              <a:gd name="T96" fmla="*/ 24 w 182"/>
              <a:gd name="T97" fmla="*/ 70 h 206"/>
              <a:gd name="T98" fmla="*/ 22 w 182"/>
              <a:gd name="T99" fmla="*/ 42 h 206"/>
              <a:gd name="T100" fmla="*/ 14 w 182"/>
              <a:gd name="T101" fmla="*/ 36 h 206"/>
              <a:gd name="T102" fmla="*/ 12 w 182"/>
              <a:gd name="T103" fmla="*/ 26 h 206"/>
              <a:gd name="T104" fmla="*/ 14 w 182"/>
              <a:gd name="T105" fmla="*/ 14 h 206"/>
              <a:gd name="T106" fmla="*/ 8 w 182"/>
              <a:gd name="T107" fmla="*/ 12 h 206"/>
              <a:gd name="T108" fmla="*/ 4 w 182"/>
              <a:gd name="T109" fmla="*/ 1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206">
                <a:moveTo>
                  <a:pt x="8" y="4"/>
                </a:moveTo>
                <a:lnTo>
                  <a:pt x="8" y="4"/>
                </a:lnTo>
                <a:lnTo>
                  <a:pt x="10" y="4"/>
                </a:lnTo>
                <a:lnTo>
                  <a:pt x="12" y="6"/>
                </a:lnTo>
                <a:lnTo>
                  <a:pt x="14" y="6"/>
                </a:lnTo>
                <a:lnTo>
                  <a:pt x="18" y="6"/>
                </a:lnTo>
                <a:lnTo>
                  <a:pt x="24" y="6"/>
                </a:lnTo>
                <a:lnTo>
                  <a:pt x="28" y="6"/>
                </a:lnTo>
                <a:lnTo>
                  <a:pt x="30" y="8"/>
                </a:lnTo>
                <a:lnTo>
                  <a:pt x="32" y="6"/>
                </a:lnTo>
                <a:lnTo>
                  <a:pt x="36" y="6"/>
                </a:lnTo>
                <a:lnTo>
                  <a:pt x="36" y="6"/>
                </a:lnTo>
                <a:lnTo>
                  <a:pt x="38" y="6"/>
                </a:lnTo>
                <a:lnTo>
                  <a:pt x="42" y="4"/>
                </a:lnTo>
                <a:lnTo>
                  <a:pt x="46" y="2"/>
                </a:lnTo>
                <a:lnTo>
                  <a:pt x="48" y="2"/>
                </a:lnTo>
                <a:lnTo>
                  <a:pt x="50" y="2"/>
                </a:lnTo>
                <a:lnTo>
                  <a:pt x="52" y="0"/>
                </a:lnTo>
                <a:lnTo>
                  <a:pt x="56" y="0"/>
                </a:lnTo>
                <a:lnTo>
                  <a:pt x="60" y="0"/>
                </a:lnTo>
                <a:lnTo>
                  <a:pt x="64" y="0"/>
                </a:lnTo>
                <a:lnTo>
                  <a:pt x="68" y="2"/>
                </a:lnTo>
                <a:lnTo>
                  <a:pt x="70" y="2"/>
                </a:lnTo>
                <a:lnTo>
                  <a:pt x="72" y="2"/>
                </a:lnTo>
                <a:lnTo>
                  <a:pt x="74" y="2"/>
                </a:lnTo>
                <a:lnTo>
                  <a:pt x="74" y="2"/>
                </a:lnTo>
                <a:lnTo>
                  <a:pt x="76" y="4"/>
                </a:lnTo>
                <a:lnTo>
                  <a:pt x="78" y="4"/>
                </a:lnTo>
                <a:lnTo>
                  <a:pt x="78" y="6"/>
                </a:lnTo>
                <a:lnTo>
                  <a:pt x="78" y="6"/>
                </a:lnTo>
                <a:lnTo>
                  <a:pt x="78" y="8"/>
                </a:lnTo>
                <a:lnTo>
                  <a:pt x="80" y="10"/>
                </a:lnTo>
                <a:lnTo>
                  <a:pt x="80" y="10"/>
                </a:lnTo>
                <a:lnTo>
                  <a:pt x="80" y="12"/>
                </a:lnTo>
                <a:lnTo>
                  <a:pt x="80" y="16"/>
                </a:lnTo>
                <a:lnTo>
                  <a:pt x="80" y="20"/>
                </a:lnTo>
                <a:lnTo>
                  <a:pt x="80" y="24"/>
                </a:lnTo>
                <a:lnTo>
                  <a:pt x="80" y="26"/>
                </a:lnTo>
                <a:lnTo>
                  <a:pt x="82" y="26"/>
                </a:lnTo>
                <a:lnTo>
                  <a:pt x="82" y="28"/>
                </a:lnTo>
                <a:lnTo>
                  <a:pt x="82" y="28"/>
                </a:lnTo>
                <a:lnTo>
                  <a:pt x="84" y="30"/>
                </a:lnTo>
                <a:lnTo>
                  <a:pt x="84" y="30"/>
                </a:lnTo>
                <a:lnTo>
                  <a:pt x="86" y="30"/>
                </a:lnTo>
                <a:lnTo>
                  <a:pt x="88" y="30"/>
                </a:lnTo>
                <a:lnTo>
                  <a:pt x="88" y="30"/>
                </a:lnTo>
                <a:lnTo>
                  <a:pt x="88" y="32"/>
                </a:lnTo>
                <a:lnTo>
                  <a:pt x="90" y="32"/>
                </a:lnTo>
                <a:lnTo>
                  <a:pt x="90" y="32"/>
                </a:lnTo>
                <a:lnTo>
                  <a:pt x="90" y="34"/>
                </a:lnTo>
                <a:lnTo>
                  <a:pt x="90" y="34"/>
                </a:lnTo>
                <a:lnTo>
                  <a:pt x="90" y="36"/>
                </a:lnTo>
                <a:lnTo>
                  <a:pt x="90" y="38"/>
                </a:lnTo>
                <a:lnTo>
                  <a:pt x="90" y="38"/>
                </a:lnTo>
                <a:lnTo>
                  <a:pt x="90" y="40"/>
                </a:lnTo>
                <a:lnTo>
                  <a:pt x="90" y="40"/>
                </a:lnTo>
                <a:lnTo>
                  <a:pt x="90" y="40"/>
                </a:lnTo>
                <a:lnTo>
                  <a:pt x="92" y="42"/>
                </a:lnTo>
                <a:lnTo>
                  <a:pt x="92" y="42"/>
                </a:lnTo>
                <a:lnTo>
                  <a:pt x="94" y="42"/>
                </a:lnTo>
                <a:lnTo>
                  <a:pt x="96" y="44"/>
                </a:lnTo>
                <a:lnTo>
                  <a:pt x="98" y="44"/>
                </a:lnTo>
                <a:lnTo>
                  <a:pt x="100" y="44"/>
                </a:lnTo>
                <a:lnTo>
                  <a:pt x="102" y="44"/>
                </a:lnTo>
                <a:lnTo>
                  <a:pt x="104" y="44"/>
                </a:lnTo>
                <a:lnTo>
                  <a:pt x="106" y="44"/>
                </a:lnTo>
                <a:lnTo>
                  <a:pt x="106" y="44"/>
                </a:lnTo>
                <a:lnTo>
                  <a:pt x="108" y="44"/>
                </a:lnTo>
                <a:lnTo>
                  <a:pt x="110" y="42"/>
                </a:lnTo>
                <a:lnTo>
                  <a:pt x="112" y="42"/>
                </a:lnTo>
                <a:lnTo>
                  <a:pt x="114" y="42"/>
                </a:lnTo>
                <a:lnTo>
                  <a:pt x="114" y="42"/>
                </a:lnTo>
                <a:lnTo>
                  <a:pt x="116" y="40"/>
                </a:lnTo>
                <a:lnTo>
                  <a:pt x="116" y="40"/>
                </a:lnTo>
                <a:lnTo>
                  <a:pt x="116" y="38"/>
                </a:lnTo>
                <a:lnTo>
                  <a:pt x="116" y="38"/>
                </a:lnTo>
                <a:lnTo>
                  <a:pt x="118" y="38"/>
                </a:lnTo>
                <a:lnTo>
                  <a:pt x="118" y="34"/>
                </a:lnTo>
                <a:lnTo>
                  <a:pt x="116" y="32"/>
                </a:lnTo>
                <a:lnTo>
                  <a:pt x="116" y="30"/>
                </a:lnTo>
                <a:lnTo>
                  <a:pt x="116" y="28"/>
                </a:lnTo>
                <a:lnTo>
                  <a:pt x="116" y="26"/>
                </a:lnTo>
                <a:lnTo>
                  <a:pt x="116" y="24"/>
                </a:lnTo>
                <a:lnTo>
                  <a:pt x="118" y="24"/>
                </a:lnTo>
                <a:lnTo>
                  <a:pt x="118" y="24"/>
                </a:lnTo>
                <a:lnTo>
                  <a:pt x="118" y="22"/>
                </a:lnTo>
                <a:lnTo>
                  <a:pt x="120" y="20"/>
                </a:lnTo>
                <a:lnTo>
                  <a:pt x="120" y="20"/>
                </a:lnTo>
                <a:lnTo>
                  <a:pt x="122" y="20"/>
                </a:lnTo>
                <a:lnTo>
                  <a:pt x="122" y="18"/>
                </a:lnTo>
                <a:lnTo>
                  <a:pt x="124" y="18"/>
                </a:lnTo>
                <a:lnTo>
                  <a:pt x="124" y="18"/>
                </a:lnTo>
                <a:lnTo>
                  <a:pt x="124" y="18"/>
                </a:lnTo>
                <a:lnTo>
                  <a:pt x="124" y="18"/>
                </a:lnTo>
                <a:lnTo>
                  <a:pt x="126" y="20"/>
                </a:lnTo>
                <a:lnTo>
                  <a:pt x="126" y="20"/>
                </a:lnTo>
                <a:lnTo>
                  <a:pt x="126" y="22"/>
                </a:lnTo>
                <a:lnTo>
                  <a:pt x="126" y="22"/>
                </a:lnTo>
                <a:lnTo>
                  <a:pt x="128" y="24"/>
                </a:lnTo>
                <a:lnTo>
                  <a:pt x="128" y="26"/>
                </a:lnTo>
                <a:lnTo>
                  <a:pt x="128" y="30"/>
                </a:lnTo>
                <a:lnTo>
                  <a:pt x="130" y="32"/>
                </a:lnTo>
                <a:lnTo>
                  <a:pt x="130" y="34"/>
                </a:lnTo>
                <a:lnTo>
                  <a:pt x="130" y="34"/>
                </a:lnTo>
                <a:lnTo>
                  <a:pt x="130" y="36"/>
                </a:lnTo>
                <a:lnTo>
                  <a:pt x="132" y="36"/>
                </a:lnTo>
                <a:lnTo>
                  <a:pt x="132" y="36"/>
                </a:lnTo>
                <a:lnTo>
                  <a:pt x="132" y="36"/>
                </a:lnTo>
                <a:lnTo>
                  <a:pt x="134" y="36"/>
                </a:lnTo>
                <a:lnTo>
                  <a:pt x="134" y="34"/>
                </a:lnTo>
                <a:lnTo>
                  <a:pt x="134" y="34"/>
                </a:lnTo>
                <a:lnTo>
                  <a:pt x="136" y="32"/>
                </a:lnTo>
                <a:lnTo>
                  <a:pt x="138" y="32"/>
                </a:lnTo>
                <a:lnTo>
                  <a:pt x="138" y="32"/>
                </a:lnTo>
                <a:lnTo>
                  <a:pt x="140" y="30"/>
                </a:lnTo>
                <a:lnTo>
                  <a:pt x="142" y="30"/>
                </a:lnTo>
                <a:lnTo>
                  <a:pt x="144" y="30"/>
                </a:lnTo>
                <a:lnTo>
                  <a:pt x="146" y="30"/>
                </a:lnTo>
                <a:lnTo>
                  <a:pt x="146" y="30"/>
                </a:lnTo>
                <a:lnTo>
                  <a:pt x="148" y="30"/>
                </a:lnTo>
                <a:lnTo>
                  <a:pt x="148" y="30"/>
                </a:lnTo>
                <a:lnTo>
                  <a:pt x="150" y="32"/>
                </a:lnTo>
                <a:lnTo>
                  <a:pt x="150" y="32"/>
                </a:lnTo>
                <a:lnTo>
                  <a:pt x="150" y="34"/>
                </a:lnTo>
                <a:lnTo>
                  <a:pt x="152" y="36"/>
                </a:lnTo>
                <a:lnTo>
                  <a:pt x="152" y="38"/>
                </a:lnTo>
                <a:lnTo>
                  <a:pt x="154" y="40"/>
                </a:lnTo>
                <a:lnTo>
                  <a:pt x="154" y="42"/>
                </a:lnTo>
                <a:lnTo>
                  <a:pt x="154" y="46"/>
                </a:lnTo>
                <a:lnTo>
                  <a:pt x="154" y="50"/>
                </a:lnTo>
                <a:lnTo>
                  <a:pt x="154" y="54"/>
                </a:lnTo>
                <a:lnTo>
                  <a:pt x="154" y="64"/>
                </a:lnTo>
                <a:lnTo>
                  <a:pt x="154" y="72"/>
                </a:lnTo>
                <a:lnTo>
                  <a:pt x="154" y="74"/>
                </a:lnTo>
                <a:lnTo>
                  <a:pt x="154" y="78"/>
                </a:lnTo>
                <a:lnTo>
                  <a:pt x="154" y="80"/>
                </a:lnTo>
                <a:lnTo>
                  <a:pt x="154" y="80"/>
                </a:lnTo>
                <a:lnTo>
                  <a:pt x="154" y="82"/>
                </a:lnTo>
                <a:lnTo>
                  <a:pt x="154" y="84"/>
                </a:lnTo>
                <a:lnTo>
                  <a:pt x="154" y="84"/>
                </a:lnTo>
                <a:lnTo>
                  <a:pt x="156" y="86"/>
                </a:lnTo>
                <a:lnTo>
                  <a:pt x="156" y="86"/>
                </a:lnTo>
                <a:lnTo>
                  <a:pt x="158" y="88"/>
                </a:lnTo>
                <a:lnTo>
                  <a:pt x="160" y="88"/>
                </a:lnTo>
                <a:lnTo>
                  <a:pt x="160" y="90"/>
                </a:lnTo>
                <a:lnTo>
                  <a:pt x="162" y="90"/>
                </a:lnTo>
                <a:lnTo>
                  <a:pt x="162" y="90"/>
                </a:lnTo>
                <a:lnTo>
                  <a:pt x="164" y="92"/>
                </a:lnTo>
                <a:lnTo>
                  <a:pt x="164" y="92"/>
                </a:lnTo>
                <a:lnTo>
                  <a:pt x="168" y="92"/>
                </a:lnTo>
                <a:lnTo>
                  <a:pt x="170" y="92"/>
                </a:lnTo>
                <a:lnTo>
                  <a:pt x="172" y="92"/>
                </a:lnTo>
                <a:lnTo>
                  <a:pt x="178" y="92"/>
                </a:lnTo>
                <a:lnTo>
                  <a:pt x="180" y="90"/>
                </a:lnTo>
                <a:lnTo>
                  <a:pt x="180" y="96"/>
                </a:lnTo>
                <a:lnTo>
                  <a:pt x="180" y="100"/>
                </a:lnTo>
                <a:lnTo>
                  <a:pt x="182" y="106"/>
                </a:lnTo>
                <a:lnTo>
                  <a:pt x="182" y="108"/>
                </a:lnTo>
                <a:lnTo>
                  <a:pt x="182" y="112"/>
                </a:lnTo>
                <a:lnTo>
                  <a:pt x="182" y="114"/>
                </a:lnTo>
                <a:lnTo>
                  <a:pt x="180" y="118"/>
                </a:lnTo>
                <a:lnTo>
                  <a:pt x="180" y="120"/>
                </a:lnTo>
                <a:lnTo>
                  <a:pt x="180" y="122"/>
                </a:lnTo>
                <a:lnTo>
                  <a:pt x="178" y="124"/>
                </a:lnTo>
                <a:lnTo>
                  <a:pt x="178" y="124"/>
                </a:lnTo>
                <a:lnTo>
                  <a:pt x="178" y="124"/>
                </a:lnTo>
                <a:lnTo>
                  <a:pt x="178" y="126"/>
                </a:lnTo>
                <a:lnTo>
                  <a:pt x="176" y="126"/>
                </a:lnTo>
                <a:lnTo>
                  <a:pt x="176" y="126"/>
                </a:lnTo>
                <a:lnTo>
                  <a:pt x="174" y="126"/>
                </a:lnTo>
                <a:lnTo>
                  <a:pt x="172" y="126"/>
                </a:lnTo>
                <a:lnTo>
                  <a:pt x="170" y="126"/>
                </a:lnTo>
                <a:lnTo>
                  <a:pt x="168" y="126"/>
                </a:lnTo>
                <a:lnTo>
                  <a:pt x="166" y="126"/>
                </a:lnTo>
                <a:lnTo>
                  <a:pt x="164" y="124"/>
                </a:lnTo>
                <a:lnTo>
                  <a:pt x="164" y="124"/>
                </a:lnTo>
                <a:lnTo>
                  <a:pt x="164" y="124"/>
                </a:lnTo>
                <a:lnTo>
                  <a:pt x="164" y="124"/>
                </a:lnTo>
                <a:lnTo>
                  <a:pt x="162" y="122"/>
                </a:lnTo>
                <a:lnTo>
                  <a:pt x="162" y="120"/>
                </a:lnTo>
                <a:lnTo>
                  <a:pt x="162" y="120"/>
                </a:lnTo>
                <a:lnTo>
                  <a:pt x="162" y="118"/>
                </a:lnTo>
                <a:lnTo>
                  <a:pt x="160" y="116"/>
                </a:lnTo>
                <a:lnTo>
                  <a:pt x="160" y="116"/>
                </a:lnTo>
                <a:lnTo>
                  <a:pt x="160" y="116"/>
                </a:lnTo>
                <a:lnTo>
                  <a:pt x="160" y="116"/>
                </a:lnTo>
                <a:lnTo>
                  <a:pt x="158" y="116"/>
                </a:lnTo>
                <a:lnTo>
                  <a:pt x="156" y="116"/>
                </a:lnTo>
                <a:lnTo>
                  <a:pt x="156" y="116"/>
                </a:lnTo>
                <a:lnTo>
                  <a:pt x="154" y="116"/>
                </a:lnTo>
                <a:lnTo>
                  <a:pt x="154" y="116"/>
                </a:lnTo>
                <a:lnTo>
                  <a:pt x="154" y="118"/>
                </a:lnTo>
                <a:lnTo>
                  <a:pt x="154" y="118"/>
                </a:lnTo>
                <a:lnTo>
                  <a:pt x="154" y="118"/>
                </a:lnTo>
                <a:lnTo>
                  <a:pt x="154" y="120"/>
                </a:lnTo>
                <a:lnTo>
                  <a:pt x="154" y="120"/>
                </a:lnTo>
                <a:lnTo>
                  <a:pt x="154" y="122"/>
                </a:lnTo>
                <a:lnTo>
                  <a:pt x="154" y="124"/>
                </a:lnTo>
                <a:lnTo>
                  <a:pt x="154" y="124"/>
                </a:lnTo>
                <a:lnTo>
                  <a:pt x="154" y="124"/>
                </a:lnTo>
                <a:lnTo>
                  <a:pt x="154" y="124"/>
                </a:lnTo>
                <a:lnTo>
                  <a:pt x="154" y="126"/>
                </a:lnTo>
                <a:lnTo>
                  <a:pt x="152" y="126"/>
                </a:lnTo>
                <a:lnTo>
                  <a:pt x="152" y="126"/>
                </a:lnTo>
                <a:lnTo>
                  <a:pt x="150" y="126"/>
                </a:lnTo>
                <a:lnTo>
                  <a:pt x="148" y="126"/>
                </a:lnTo>
                <a:lnTo>
                  <a:pt x="148" y="126"/>
                </a:lnTo>
                <a:lnTo>
                  <a:pt x="146" y="126"/>
                </a:lnTo>
                <a:lnTo>
                  <a:pt x="144" y="126"/>
                </a:lnTo>
                <a:lnTo>
                  <a:pt x="144" y="126"/>
                </a:lnTo>
                <a:lnTo>
                  <a:pt x="144" y="126"/>
                </a:lnTo>
                <a:lnTo>
                  <a:pt x="144" y="126"/>
                </a:lnTo>
                <a:lnTo>
                  <a:pt x="142" y="128"/>
                </a:lnTo>
                <a:lnTo>
                  <a:pt x="142" y="130"/>
                </a:lnTo>
                <a:lnTo>
                  <a:pt x="142" y="132"/>
                </a:lnTo>
                <a:lnTo>
                  <a:pt x="142" y="134"/>
                </a:lnTo>
                <a:lnTo>
                  <a:pt x="140" y="136"/>
                </a:lnTo>
                <a:lnTo>
                  <a:pt x="140" y="140"/>
                </a:lnTo>
                <a:lnTo>
                  <a:pt x="142" y="142"/>
                </a:lnTo>
                <a:lnTo>
                  <a:pt x="142" y="144"/>
                </a:lnTo>
                <a:lnTo>
                  <a:pt x="142" y="150"/>
                </a:lnTo>
                <a:lnTo>
                  <a:pt x="142" y="156"/>
                </a:lnTo>
                <a:lnTo>
                  <a:pt x="144" y="162"/>
                </a:lnTo>
                <a:lnTo>
                  <a:pt x="144" y="166"/>
                </a:lnTo>
                <a:lnTo>
                  <a:pt x="144" y="172"/>
                </a:lnTo>
                <a:lnTo>
                  <a:pt x="144" y="176"/>
                </a:lnTo>
                <a:lnTo>
                  <a:pt x="144" y="176"/>
                </a:lnTo>
                <a:lnTo>
                  <a:pt x="144" y="178"/>
                </a:lnTo>
                <a:lnTo>
                  <a:pt x="146" y="178"/>
                </a:lnTo>
                <a:lnTo>
                  <a:pt x="146" y="180"/>
                </a:lnTo>
                <a:lnTo>
                  <a:pt x="146" y="182"/>
                </a:lnTo>
                <a:lnTo>
                  <a:pt x="148" y="184"/>
                </a:lnTo>
                <a:lnTo>
                  <a:pt x="150" y="186"/>
                </a:lnTo>
                <a:lnTo>
                  <a:pt x="152" y="186"/>
                </a:lnTo>
                <a:lnTo>
                  <a:pt x="154" y="188"/>
                </a:lnTo>
                <a:lnTo>
                  <a:pt x="154" y="190"/>
                </a:lnTo>
                <a:lnTo>
                  <a:pt x="156" y="192"/>
                </a:lnTo>
                <a:lnTo>
                  <a:pt x="156" y="192"/>
                </a:lnTo>
                <a:lnTo>
                  <a:pt x="156" y="194"/>
                </a:lnTo>
                <a:lnTo>
                  <a:pt x="156" y="194"/>
                </a:lnTo>
                <a:lnTo>
                  <a:pt x="156" y="196"/>
                </a:lnTo>
                <a:lnTo>
                  <a:pt x="156" y="200"/>
                </a:lnTo>
                <a:lnTo>
                  <a:pt x="140" y="206"/>
                </a:lnTo>
                <a:lnTo>
                  <a:pt x="136" y="206"/>
                </a:lnTo>
                <a:lnTo>
                  <a:pt x="128" y="204"/>
                </a:lnTo>
                <a:lnTo>
                  <a:pt x="126" y="204"/>
                </a:lnTo>
                <a:lnTo>
                  <a:pt x="120" y="204"/>
                </a:lnTo>
                <a:lnTo>
                  <a:pt x="112" y="204"/>
                </a:lnTo>
                <a:lnTo>
                  <a:pt x="108" y="204"/>
                </a:lnTo>
                <a:lnTo>
                  <a:pt x="104" y="204"/>
                </a:lnTo>
                <a:lnTo>
                  <a:pt x="102" y="202"/>
                </a:lnTo>
                <a:lnTo>
                  <a:pt x="100" y="202"/>
                </a:lnTo>
                <a:lnTo>
                  <a:pt x="98" y="202"/>
                </a:lnTo>
                <a:lnTo>
                  <a:pt x="98" y="200"/>
                </a:lnTo>
                <a:lnTo>
                  <a:pt x="96" y="200"/>
                </a:lnTo>
                <a:lnTo>
                  <a:pt x="96" y="200"/>
                </a:lnTo>
                <a:lnTo>
                  <a:pt x="96" y="196"/>
                </a:lnTo>
                <a:lnTo>
                  <a:pt x="94" y="196"/>
                </a:lnTo>
                <a:lnTo>
                  <a:pt x="94" y="194"/>
                </a:lnTo>
                <a:lnTo>
                  <a:pt x="94" y="194"/>
                </a:lnTo>
                <a:lnTo>
                  <a:pt x="92" y="192"/>
                </a:lnTo>
                <a:lnTo>
                  <a:pt x="90" y="192"/>
                </a:lnTo>
                <a:lnTo>
                  <a:pt x="88" y="192"/>
                </a:lnTo>
                <a:lnTo>
                  <a:pt x="86" y="192"/>
                </a:lnTo>
                <a:lnTo>
                  <a:pt x="84" y="192"/>
                </a:lnTo>
                <a:lnTo>
                  <a:pt x="82" y="192"/>
                </a:lnTo>
                <a:lnTo>
                  <a:pt x="80" y="192"/>
                </a:lnTo>
                <a:lnTo>
                  <a:pt x="74" y="192"/>
                </a:lnTo>
                <a:lnTo>
                  <a:pt x="64" y="194"/>
                </a:lnTo>
                <a:lnTo>
                  <a:pt x="60" y="194"/>
                </a:lnTo>
                <a:lnTo>
                  <a:pt x="58" y="194"/>
                </a:lnTo>
                <a:lnTo>
                  <a:pt x="56" y="194"/>
                </a:lnTo>
                <a:lnTo>
                  <a:pt x="50" y="194"/>
                </a:lnTo>
                <a:lnTo>
                  <a:pt x="42" y="194"/>
                </a:lnTo>
                <a:lnTo>
                  <a:pt x="40" y="192"/>
                </a:lnTo>
                <a:lnTo>
                  <a:pt x="36" y="192"/>
                </a:lnTo>
                <a:lnTo>
                  <a:pt x="32" y="192"/>
                </a:lnTo>
                <a:lnTo>
                  <a:pt x="30" y="192"/>
                </a:lnTo>
                <a:lnTo>
                  <a:pt x="28" y="190"/>
                </a:lnTo>
                <a:lnTo>
                  <a:pt x="26" y="190"/>
                </a:lnTo>
                <a:lnTo>
                  <a:pt x="22" y="188"/>
                </a:lnTo>
                <a:lnTo>
                  <a:pt x="20" y="186"/>
                </a:lnTo>
                <a:lnTo>
                  <a:pt x="18" y="186"/>
                </a:lnTo>
                <a:lnTo>
                  <a:pt x="16" y="184"/>
                </a:lnTo>
                <a:lnTo>
                  <a:pt x="16" y="184"/>
                </a:lnTo>
                <a:lnTo>
                  <a:pt x="14" y="184"/>
                </a:lnTo>
                <a:lnTo>
                  <a:pt x="14" y="184"/>
                </a:lnTo>
                <a:lnTo>
                  <a:pt x="14" y="184"/>
                </a:lnTo>
                <a:lnTo>
                  <a:pt x="10" y="186"/>
                </a:lnTo>
                <a:lnTo>
                  <a:pt x="8" y="186"/>
                </a:lnTo>
                <a:lnTo>
                  <a:pt x="6" y="188"/>
                </a:lnTo>
                <a:lnTo>
                  <a:pt x="2" y="190"/>
                </a:lnTo>
                <a:lnTo>
                  <a:pt x="0" y="190"/>
                </a:lnTo>
                <a:lnTo>
                  <a:pt x="0" y="188"/>
                </a:lnTo>
                <a:lnTo>
                  <a:pt x="0" y="180"/>
                </a:lnTo>
                <a:lnTo>
                  <a:pt x="0" y="176"/>
                </a:lnTo>
                <a:lnTo>
                  <a:pt x="0" y="172"/>
                </a:lnTo>
                <a:lnTo>
                  <a:pt x="0" y="168"/>
                </a:lnTo>
                <a:lnTo>
                  <a:pt x="0" y="166"/>
                </a:lnTo>
                <a:lnTo>
                  <a:pt x="0" y="166"/>
                </a:lnTo>
                <a:lnTo>
                  <a:pt x="0" y="164"/>
                </a:lnTo>
                <a:lnTo>
                  <a:pt x="2" y="162"/>
                </a:lnTo>
                <a:lnTo>
                  <a:pt x="2" y="158"/>
                </a:lnTo>
                <a:lnTo>
                  <a:pt x="6" y="154"/>
                </a:lnTo>
                <a:lnTo>
                  <a:pt x="8" y="150"/>
                </a:lnTo>
                <a:lnTo>
                  <a:pt x="12" y="144"/>
                </a:lnTo>
                <a:lnTo>
                  <a:pt x="14" y="140"/>
                </a:lnTo>
                <a:lnTo>
                  <a:pt x="16" y="136"/>
                </a:lnTo>
                <a:lnTo>
                  <a:pt x="18" y="132"/>
                </a:lnTo>
                <a:lnTo>
                  <a:pt x="20" y="128"/>
                </a:lnTo>
                <a:lnTo>
                  <a:pt x="22" y="122"/>
                </a:lnTo>
                <a:lnTo>
                  <a:pt x="24" y="118"/>
                </a:lnTo>
                <a:lnTo>
                  <a:pt x="24" y="116"/>
                </a:lnTo>
                <a:lnTo>
                  <a:pt x="24" y="116"/>
                </a:lnTo>
                <a:lnTo>
                  <a:pt x="26" y="114"/>
                </a:lnTo>
                <a:lnTo>
                  <a:pt x="26" y="114"/>
                </a:lnTo>
                <a:lnTo>
                  <a:pt x="26" y="112"/>
                </a:lnTo>
                <a:lnTo>
                  <a:pt x="26" y="112"/>
                </a:lnTo>
                <a:lnTo>
                  <a:pt x="28" y="112"/>
                </a:lnTo>
                <a:lnTo>
                  <a:pt x="30" y="112"/>
                </a:lnTo>
                <a:lnTo>
                  <a:pt x="32" y="112"/>
                </a:lnTo>
                <a:lnTo>
                  <a:pt x="32" y="112"/>
                </a:lnTo>
                <a:lnTo>
                  <a:pt x="32" y="112"/>
                </a:lnTo>
                <a:lnTo>
                  <a:pt x="32" y="110"/>
                </a:lnTo>
                <a:lnTo>
                  <a:pt x="34" y="110"/>
                </a:lnTo>
                <a:lnTo>
                  <a:pt x="34" y="108"/>
                </a:lnTo>
                <a:lnTo>
                  <a:pt x="34" y="106"/>
                </a:lnTo>
                <a:lnTo>
                  <a:pt x="36" y="104"/>
                </a:lnTo>
                <a:lnTo>
                  <a:pt x="36" y="102"/>
                </a:lnTo>
                <a:lnTo>
                  <a:pt x="36" y="100"/>
                </a:lnTo>
                <a:lnTo>
                  <a:pt x="36" y="98"/>
                </a:lnTo>
                <a:lnTo>
                  <a:pt x="36" y="96"/>
                </a:lnTo>
                <a:lnTo>
                  <a:pt x="36" y="96"/>
                </a:lnTo>
                <a:lnTo>
                  <a:pt x="36" y="94"/>
                </a:lnTo>
                <a:lnTo>
                  <a:pt x="34" y="92"/>
                </a:lnTo>
                <a:lnTo>
                  <a:pt x="32" y="90"/>
                </a:lnTo>
                <a:lnTo>
                  <a:pt x="32" y="88"/>
                </a:lnTo>
                <a:lnTo>
                  <a:pt x="28" y="84"/>
                </a:lnTo>
                <a:lnTo>
                  <a:pt x="28" y="82"/>
                </a:lnTo>
                <a:lnTo>
                  <a:pt x="26" y="80"/>
                </a:lnTo>
                <a:lnTo>
                  <a:pt x="26" y="78"/>
                </a:lnTo>
                <a:lnTo>
                  <a:pt x="26" y="76"/>
                </a:lnTo>
                <a:lnTo>
                  <a:pt x="24" y="70"/>
                </a:lnTo>
                <a:lnTo>
                  <a:pt x="24" y="62"/>
                </a:lnTo>
                <a:lnTo>
                  <a:pt x="22" y="58"/>
                </a:lnTo>
                <a:lnTo>
                  <a:pt x="22" y="56"/>
                </a:lnTo>
                <a:lnTo>
                  <a:pt x="22" y="50"/>
                </a:lnTo>
                <a:lnTo>
                  <a:pt x="22" y="48"/>
                </a:lnTo>
                <a:lnTo>
                  <a:pt x="22" y="44"/>
                </a:lnTo>
                <a:lnTo>
                  <a:pt x="22" y="42"/>
                </a:lnTo>
                <a:lnTo>
                  <a:pt x="22" y="42"/>
                </a:lnTo>
                <a:lnTo>
                  <a:pt x="22" y="40"/>
                </a:lnTo>
                <a:lnTo>
                  <a:pt x="20" y="40"/>
                </a:lnTo>
                <a:lnTo>
                  <a:pt x="20" y="38"/>
                </a:lnTo>
                <a:lnTo>
                  <a:pt x="20" y="38"/>
                </a:lnTo>
                <a:lnTo>
                  <a:pt x="16" y="38"/>
                </a:lnTo>
                <a:lnTo>
                  <a:pt x="14" y="36"/>
                </a:lnTo>
                <a:lnTo>
                  <a:pt x="14" y="36"/>
                </a:lnTo>
                <a:lnTo>
                  <a:pt x="14" y="36"/>
                </a:lnTo>
                <a:lnTo>
                  <a:pt x="12" y="34"/>
                </a:lnTo>
                <a:lnTo>
                  <a:pt x="12" y="32"/>
                </a:lnTo>
                <a:lnTo>
                  <a:pt x="12" y="32"/>
                </a:lnTo>
                <a:lnTo>
                  <a:pt x="12" y="30"/>
                </a:lnTo>
                <a:lnTo>
                  <a:pt x="12" y="26"/>
                </a:lnTo>
                <a:lnTo>
                  <a:pt x="14" y="24"/>
                </a:lnTo>
                <a:lnTo>
                  <a:pt x="14" y="20"/>
                </a:lnTo>
                <a:lnTo>
                  <a:pt x="14" y="18"/>
                </a:lnTo>
                <a:lnTo>
                  <a:pt x="14" y="18"/>
                </a:lnTo>
                <a:lnTo>
                  <a:pt x="14" y="16"/>
                </a:lnTo>
                <a:lnTo>
                  <a:pt x="14" y="14"/>
                </a:lnTo>
                <a:lnTo>
                  <a:pt x="14" y="14"/>
                </a:lnTo>
                <a:lnTo>
                  <a:pt x="14" y="12"/>
                </a:lnTo>
                <a:lnTo>
                  <a:pt x="12" y="12"/>
                </a:lnTo>
                <a:lnTo>
                  <a:pt x="12" y="12"/>
                </a:lnTo>
                <a:lnTo>
                  <a:pt x="12" y="12"/>
                </a:lnTo>
                <a:lnTo>
                  <a:pt x="10" y="12"/>
                </a:lnTo>
                <a:lnTo>
                  <a:pt x="8" y="12"/>
                </a:lnTo>
                <a:lnTo>
                  <a:pt x="8" y="12"/>
                </a:lnTo>
                <a:lnTo>
                  <a:pt x="6" y="12"/>
                </a:lnTo>
                <a:lnTo>
                  <a:pt x="6" y="12"/>
                </a:lnTo>
                <a:lnTo>
                  <a:pt x="6" y="12"/>
                </a:lnTo>
                <a:lnTo>
                  <a:pt x="4" y="12"/>
                </a:lnTo>
                <a:lnTo>
                  <a:pt x="4" y="12"/>
                </a:lnTo>
                <a:lnTo>
                  <a:pt x="4" y="12"/>
                </a:lnTo>
                <a:lnTo>
                  <a:pt x="4" y="10"/>
                </a:lnTo>
                <a:lnTo>
                  <a:pt x="6" y="8"/>
                </a:lnTo>
                <a:lnTo>
                  <a:pt x="6" y="8"/>
                </a:lnTo>
                <a:lnTo>
                  <a:pt x="8" y="4"/>
                </a:lnTo>
                <a:lnTo>
                  <a:pt x="8"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7" name="Freeform 400"/>
          <p:cNvSpPr>
            <a:spLocks/>
          </p:cNvSpPr>
          <p:nvPr/>
        </p:nvSpPr>
        <p:spPr bwMode="auto">
          <a:xfrm>
            <a:off x="5111000" y="4511109"/>
            <a:ext cx="200921" cy="263275"/>
          </a:xfrm>
          <a:custGeom>
            <a:avLst/>
            <a:gdLst>
              <a:gd name="T0" fmla="*/ 78 w 116"/>
              <a:gd name="T1" fmla="*/ 148 h 152"/>
              <a:gd name="T2" fmla="*/ 64 w 116"/>
              <a:gd name="T3" fmla="*/ 142 h 152"/>
              <a:gd name="T4" fmla="*/ 62 w 116"/>
              <a:gd name="T5" fmla="*/ 138 h 152"/>
              <a:gd name="T6" fmla="*/ 60 w 116"/>
              <a:gd name="T7" fmla="*/ 132 h 152"/>
              <a:gd name="T8" fmla="*/ 60 w 116"/>
              <a:gd name="T9" fmla="*/ 128 h 152"/>
              <a:gd name="T10" fmla="*/ 56 w 116"/>
              <a:gd name="T11" fmla="*/ 126 h 152"/>
              <a:gd name="T12" fmla="*/ 46 w 116"/>
              <a:gd name="T13" fmla="*/ 124 h 152"/>
              <a:gd name="T14" fmla="*/ 40 w 116"/>
              <a:gd name="T15" fmla="*/ 118 h 152"/>
              <a:gd name="T16" fmla="*/ 26 w 116"/>
              <a:gd name="T17" fmla="*/ 106 h 152"/>
              <a:gd name="T18" fmla="*/ 18 w 116"/>
              <a:gd name="T19" fmla="*/ 98 h 152"/>
              <a:gd name="T20" fmla="*/ 10 w 116"/>
              <a:gd name="T21" fmla="*/ 98 h 152"/>
              <a:gd name="T22" fmla="*/ 4 w 116"/>
              <a:gd name="T23" fmla="*/ 98 h 152"/>
              <a:gd name="T24" fmla="*/ 2 w 116"/>
              <a:gd name="T25" fmla="*/ 96 h 152"/>
              <a:gd name="T26" fmla="*/ 0 w 116"/>
              <a:gd name="T27" fmla="*/ 88 h 152"/>
              <a:gd name="T28" fmla="*/ 2 w 116"/>
              <a:gd name="T29" fmla="*/ 76 h 152"/>
              <a:gd name="T30" fmla="*/ 8 w 116"/>
              <a:gd name="T31" fmla="*/ 64 h 152"/>
              <a:gd name="T32" fmla="*/ 12 w 116"/>
              <a:gd name="T33" fmla="*/ 54 h 152"/>
              <a:gd name="T34" fmla="*/ 12 w 116"/>
              <a:gd name="T35" fmla="*/ 38 h 152"/>
              <a:gd name="T36" fmla="*/ 10 w 116"/>
              <a:gd name="T37" fmla="*/ 28 h 152"/>
              <a:gd name="T38" fmla="*/ 4 w 116"/>
              <a:gd name="T39" fmla="*/ 16 h 152"/>
              <a:gd name="T40" fmla="*/ 30 w 116"/>
              <a:gd name="T41" fmla="*/ 0 h 152"/>
              <a:gd name="T42" fmla="*/ 40 w 116"/>
              <a:gd name="T43" fmla="*/ 4 h 152"/>
              <a:gd name="T44" fmla="*/ 48 w 116"/>
              <a:gd name="T45" fmla="*/ 8 h 152"/>
              <a:gd name="T46" fmla="*/ 52 w 116"/>
              <a:gd name="T47" fmla="*/ 14 h 152"/>
              <a:gd name="T48" fmla="*/ 52 w 116"/>
              <a:gd name="T49" fmla="*/ 20 h 152"/>
              <a:gd name="T50" fmla="*/ 54 w 116"/>
              <a:gd name="T51" fmla="*/ 24 h 152"/>
              <a:gd name="T52" fmla="*/ 62 w 116"/>
              <a:gd name="T53" fmla="*/ 26 h 152"/>
              <a:gd name="T54" fmla="*/ 72 w 116"/>
              <a:gd name="T55" fmla="*/ 26 h 152"/>
              <a:gd name="T56" fmla="*/ 80 w 116"/>
              <a:gd name="T57" fmla="*/ 24 h 152"/>
              <a:gd name="T58" fmla="*/ 86 w 116"/>
              <a:gd name="T59" fmla="*/ 20 h 152"/>
              <a:gd name="T60" fmla="*/ 84 w 116"/>
              <a:gd name="T61" fmla="*/ 14 h 152"/>
              <a:gd name="T62" fmla="*/ 88 w 116"/>
              <a:gd name="T63" fmla="*/ 12 h 152"/>
              <a:gd name="T64" fmla="*/ 98 w 116"/>
              <a:gd name="T65" fmla="*/ 12 h 152"/>
              <a:gd name="T66" fmla="*/ 106 w 116"/>
              <a:gd name="T67" fmla="*/ 14 h 152"/>
              <a:gd name="T68" fmla="*/ 110 w 116"/>
              <a:gd name="T69" fmla="*/ 18 h 152"/>
              <a:gd name="T70" fmla="*/ 112 w 116"/>
              <a:gd name="T71" fmla="*/ 26 h 152"/>
              <a:gd name="T72" fmla="*/ 108 w 116"/>
              <a:gd name="T73" fmla="*/ 32 h 152"/>
              <a:gd name="T74" fmla="*/ 104 w 116"/>
              <a:gd name="T75" fmla="*/ 40 h 152"/>
              <a:gd name="T76" fmla="*/ 102 w 116"/>
              <a:gd name="T77" fmla="*/ 54 h 152"/>
              <a:gd name="T78" fmla="*/ 102 w 116"/>
              <a:gd name="T79" fmla="*/ 72 h 152"/>
              <a:gd name="T80" fmla="*/ 102 w 116"/>
              <a:gd name="T81" fmla="*/ 90 h 152"/>
              <a:gd name="T82" fmla="*/ 106 w 116"/>
              <a:gd name="T83" fmla="*/ 102 h 152"/>
              <a:gd name="T84" fmla="*/ 110 w 116"/>
              <a:gd name="T85" fmla="*/ 106 h 152"/>
              <a:gd name="T86" fmla="*/ 108 w 116"/>
              <a:gd name="T87" fmla="*/ 112 h 152"/>
              <a:gd name="T88" fmla="*/ 104 w 116"/>
              <a:gd name="T89" fmla="*/ 118 h 152"/>
              <a:gd name="T90" fmla="*/ 102 w 116"/>
              <a:gd name="T91" fmla="*/ 124 h 152"/>
              <a:gd name="T92" fmla="*/ 94 w 116"/>
              <a:gd name="T93" fmla="*/ 130 h 152"/>
              <a:gd name="T94" fmla="*/ 90 w 116"/>
              <a:gd name="T95" fmla="*/ 134 h 152"/>
              <a:gd name="T96" fmla="*/ 88 w 116"/>
              <a:gd name="T97"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52">
                <a:moveTo>
                  <a:pt x="84" y="152"/>
                </a:moveTo>
                <a:lnTo>
                  <a:pt x="84" y="152"/>
                </a:lnTo>
                <a:lnTo>
                  <a:pt x="80" y="150"/>
                </a:lnTo>
                <a:lnTo>
                  <a:pt x="78" y="148"/>
                </a:lnTo>
                <a:lnTo>
                  <a:pt x="74" y="148"/>
                </a:lnTo>
                <a:lnTo>
                  <a:pt x="70" y="146"/>
                </a:lnTo>
                <a:lnTo>
                  <a:pt x="66" y="144"/>
                </a:lnTo>
                <a:lnTo>
                  <a:pt x="64" y="142"/>
                </a:lnTo>
                <a:lnTo>
                  <a:pt x="64" y="140"/>
                </a:lnTo>
                <a:lnTo>
                  <a:pt x="62" y="140"/>
                </a:lnTo>
                <a:lnTo>
                  <a:pt x="62" y="140"/>
                </a:lnTo>
                <a:lnTo>
                  <a:pt x="62" y="138"/>
                </a:lnTo>
                <a:lnTo>
                  <a:pt x="62" y="138"/>
                </a:lnTo>
                <a:lnTo>
                  <a:pt x="60" y="136"/>
                </a:lnTo>
                <a:lnTo>
                  <a:pt x="60" y="134"/>
                </a:lnTo>
                <a:lnTo>
                  <a:pt x="60" y="132"/>
                </a:lnTo>
                <a:lnTo>
                  <a:pt x="60" y="132"/>
                </a:lnTo>
                <a:lnTo>
                  <a:pt x="60" y="130"/>
                </a:lnTo>
                <a:lnTo>
                  <a:pt x="60" y="128"/>
                </a:lnTo>
                <a:lnTo>
                  <a:pt x="60" y="128"/>
                </a:lnTo>
                <a:lnTo>
                  <a:pt x="60" y="128"/>
                </a:lnTo>
                <a:lnTo>
                  <a:pt x="60" y="126"/>
                </a:lnTo>
                <a:lnTo>
                  <a:pt x="58" y="126"/>
                </a:lnTo>
                <a:lnTo>
                  <a:pt x="56" y="126"/>
                </a:lnTo>
                <a:lnTo>
                  <a:pt x="54" y="124"/>
                </a:lnTo>
                <a:lnTo>
                  <a:pt x="52" y="124"/>
                </a:lnTo>
                <a:lnTo>
                  <a:pt x="48" y="124"/>
                </a:lnTo>
                <a:lnTo>
                  <a:pt x="46" y="124"/>
                </a:lnTo>
                <a:lnTo>
                  <a:pt x="44" y="122"/>
                </a:lnTo>
                <a:lnTo>
                  <a:pt x="42" y="122"/>
                </a:lnTo>
                <a:lnTo>
                  <a:pt x="42" y="120"/>
                </a:lnTo>
                <a:lnTo>
                  <a:pt x="40" y="118"/>
                </a:lnTo>
                <a:lnTo>
                  <a:pt x="38" y="118"/>
                </a:lnTo>
                <a:lnTo>
                  <a:pt x="34" y="114"/>
                </a:lnTo>
                <a:lnTo>
                  <a:pt x="30" y="110"/>
                </a:lnTo>
                <a:lnTo>
                  <a:pt x="26" y="106"/>
                </a:lnTo>
                <a:lnTo>
                  <a:pt x="22" y="102"/>
                </a:lnTo>
                <a:lnTo>
                  <a:pt x="20" y="102"/>
                </a:lnTo>
                <a:lnTo>
                  <a:pt x="18" y="100"/>
                </a:lnTo>
                <a:lnTo>
                  <a:pt x="18" y="98"/>
                </a:lnTo>
                <a:lnTo>
                  <a:pt x="16" y="98"/>
                </a:lnTo>
                <a:lnTo>
                  <a:pt x="14" y="98"/>
                </a:lnTo>
                <a:lnTo>
                  <a:pt x="12" y="98"/>
                </a:lnTo>
                <a:lnTo>
                  <a:pt x="10" y="98"/>
                </a:lnTo>
                <a:lnTo>
                  <a:pt x="8" y="98"/>
                </a:lnTo>
                <a:lnTo>
                  <a:pt x="6" y="98"/>
                </a:lnTo>
                <a:lnTo>
                  <a:pt x="6" y="98"/>
                </a:lnTo>
                <a:lnTo>
                  <a:pt x="4" y="98"/>
                </a:lnTo>
                <a:lnTo>
                  <a:pt x="4" y="98"/>
                </a:lnTo>
                <a:lnTo>
                  <a:pt x="4" y="98"/>
                </a:lnTo>
                <a:lnTo>
                  <a:pt x="2" y="96"/>
                </a:lnTo>
                <a:lnTo>
                  <a:pt x="2" y="96"/>
                </a:lnTo>
                <a:lnTo>
                  <a:pt x="2" y="94"/>
                </a:lnTo>
                <a:lnTo>
                  <a:pt x="0" y="92"/>
                </a:lnTo>
                <a:lnTo>
                  <a:pt x="0" y="90"/>
                </a:lnTo>
                <a:lnTo>
                  <a:pt x="0" y="88"/>
                </a:lnTo>
                <a:lnTo>
                  <a:pt x="0" y="86"/>
                </a:lnTo>
                <a:lnTo>
                  <a:pt x="0" y="84"/>
                </a:lnTo>
                <a:lnTo>
                  <a:pt x="2" y="80"/>
                </a:lnTo>
                <a:lnTo>
                  <a:pt x="2" y="76"/>
                </a:lnTo>
                <a:lnTo>
                  <a:pt x="2" y="74"/>
                </a:lnTo>
                <a:lnTo>
                  <a:pt x="4" y="72"/>
                </a:lnTo>
                <a:lnTo>
                  <a:pt x="4" y="70"/>
                </a:lnTo>
                <a:lnTo>
                  <a:pt x="8" y="64"/>
                </a:lnTo>
                <a:lnTo>
                  <a:pt x="10" y="60"/>
                </a:lnTo>
                <a:lnTo>
                  <a:pt x="10" y="58"/>
                </a:lnTo>
                <a:lnTo>
                  <a:pt x="12" y="56"/>
                </a:lnTo>
                <a:lnTo>
                  <a:pt x="12" y="54"/>
                </a:lnTo>
                <a:lnTo>
                  <a:pt x="12" y="50"/>
                </a:lnTo>
                <a:lnTo>
                  <a:pt x="12" y="46"/>
                </a:lnTo>
                <a:lnTo>
                  <a:pt x="12" y="42"/>
                </a:lnTo>
                <a:lnTo>
                  <a:pt x="12" y="38"/>
                </a:lnTo>
                <a:lnTo>
                  <a:pt x="12" y="34"/>
                </a:lnTo>
                <a:lnTo>
                  <a:pt x="12" y="32"/>
                </a:lnTo>
                <a:lnTo>
                  <a:pt x="12" y="28"/>
                </a:lnTo>
                <a:lnTo>
                  <a:pt x="10" y="28"/>
                </a:lnTo>
                <a:lnTo>
                  <a:pt x="10" y="24"/>
                </a:lnTo>
                <a:lnTo>
                  <a:pt x="8" y="22"/>
                </a:lnTo>
                <a:lnTo>
                  <a:pt x="6" y="20"/>
                </a:lnTo>
                <a:lnTo>
                  <a:pt x="4" y="16"/>
                </a:lnTo>
                <a:lnTo>
                  <a:pt x="2" y="14"/>
                </a:lnTo>
                <a:lnTo>
                  <a:pt x="22" y="0"/>
                </a:lnTo>
                <a:lnTo>
                  <a:pt x="24" y="0"/>
                </a:lnTo>
                <a:lnTo>
                  <a:pt x="30" y="0"/>
                </a:lnTo>
                <a:lnTo>
                  <a:pt x="34" y="2"/>
                </a:lnTo>
                <a:lnTo>
                  <a:pt x="36" y="2"/>
                </a:lnTo>
                <a:lnTo>
                  <a:pt x="38" y="2"/>
                </a:lnTo>
                <a:lnTo>
                  <a:pt x="40" y="4"/>
                </a:lnTo>
                <a:lnTo>
                  <a:pt x="42" y="4"/>
                </a:lnTo>
                <a:lnTo>
                  <a:pt x="44" y="6"/>
                </a:lnTo>
                <a:lnTo>
                  <a:pt x="46" y="8"/>
                </a:lnTo>
                <a:lnTo>
                  <a:pt x="48" y="8"/>
                </a:lnTo>
                <a:lnTo>
                  <a:pt x="50" y="10"/>
                </a:lnTo>
                <a:lnTo>
                  <a:pt x="50" y="12"/>
                </a:lnTo>
                <a:lnTo>
                  <a:pt x="52" y="12"/>
                </a:lnTo>
                <a:lnTo>
                  <a:pt x="52" y="14"/>
                </a:lnTo>
                <a:lnTo>
                  <a:pt x="52" y="16"/>
                </a:lnTo>
                <a:lnTo>
                  <a:pt x="52" y="18"/>
                </a:lnTo>
                <a:lnTo>
                  <a:pt x="52" y="20"/>
                </a:lnTo>
                <a:lnTo>
                  <a:pt x="52" y="20"/>
                </a:lnTo>
                <a:lnTo>
                  <a:pt x="52" y="22"/>
                </a:lnTo>
                <a:lnTo>
                  <a:pt x="52" y="22"/>
                </a:lnTo>
                <a:lnTo>
                  <a:pt x="54" y="22"/>
                </a:lnTo>
                <a:lnTo>
                  <a:pt x="54" y="24"/>
                </a:lnTo>
                <a:lnTo>
                  <a:pt x="56" y="24"/>
                </a:lnTo>
                <a:lnTo>
                  <a:pt x="58" y="24"/>
                </a:lnTo>
                <a:lnTo>
                  <a:pt x="60" y="26"/>
                </a:lnTo>
                <a:lnTo>
                  <a:pt x="62" y="26"/>
                </a:lnTo>
                <a:lnTo>
                  <a:pt x="64" y="26"/>
                </a:lnTo>
                <a:lnTo>
                  <a:pt x="68" y="26"/>
                </a:lnTo>
                <a:lnTo>
                  <a:pt x="70" y="26"/>
                </a:lnTo>
                <a:lnTo>
                  <a:pt x="72" y="26"/>
                </a:lnTo>
                <a:lnTo>
                  <a:pt x="74" y="24"/>
                </a:lnTo>
                <a:lnTo>
                  <a:pt x="76" y="24"/>
                </a:lnTo>
                <a:lnTo>
                  <a:pt x="78" y="24"/>
                </a:lnTo>
                <a:lnTo>
                  <a:pt x="80" y="24"/>
                </a:lnTo>
                <a:lnTo>
                  <a:pt x="82" y="22"/>
                </a:lnTo>
                <a:lnTo>
                  <a:pt x="84" y="22"/>
                </a:lnTo>
                <a:lnTo>
                  <a:pt x="86" y="20"/>
                </a:lnTo>
                <a:lnTo>
                  <a:pt x="86" y="20"/>
                </a:lnTo>
                <a:lnTo>
                  <a:pt x="86" y="20"/>
                </a:lnTo>
                <a:lnTo>
                  <a:pt x="86" y="18"/>
                </a:lnTo>
                <a:lnTo>
                  <a:pt x="84" y="16"/>
                </a:lnTo>
                <a:lnTo>
                  <a:pt x="84" y="14"/>
                </a:lnTo>
                <a:lnTo>
                  <a:pt x="86" y="14"/>
                </a:lnTo>
                <a:lnTo>
                  <a:pt x="86" y="14"/>
                </a:lnTo>
                <a:lnTo>
                  <a:pt x="86" y="12"/>
                </a:lnTo>
                <a:lnTo>
                  <a:pt x="88" y="12"/>
                </a:lnTo>
                <a:lnTo>
                  <a:pt x="88" y="12"/>
                </a:lnTo>
                <a:lnTo>
                  <a:pt x="92" y="12"/>
                </a:lnTo>
                <a:lnTo>
                  <a:pt x="94" y="12"/>
                </a:lnTo>
                <a:lnTo>
                  <a:pt x="98" y="12"/>
                </a:lnTo>
                <a:lnTo>
                  <a:pt x="100" y="12"/>
                </a:lnTo>
                <a:lnTo>
                  <a:pt x="102" y="12"/>
                </a:lnTo>
                <a:lnTo>
                  <a:pt x="104" y="12"/>
                </a:lnTo>
                <a:lnTo>
                  <a:pt x="106" y="14"/>
                </a:lnTo>
                <a:lnTo>
                  <a:pt x="106" y="14"/>
                </a:lnTo>
                <a:lnTo>
                  <a:pt x="108" y="16"/>
                </a:lnTo>
                <a:lnTo>
                  <a:pt x="108" y="18"/>
                </a:lnTo>
                <a:lnTo>
                  <a:pt x="110" y="18"/>
                </a:lnTo>
                <a:lnTo>
                  <a:pt x="112" y="20"/>
                </a:lnTo>
                <a:lnTo>
                  <a:pt x="114" y="22"/>
                </a:lnTo>
                <a:lnTo>
                  <a:pt x="116" y="22"/>
                </a:lnTo>
                <a:lnTo>
                  <a:pt x="112" y="26"/>
                </a:lnTo>
                <a:lnTo>
                  <a:pt x="110" y="28"/>
                </a:lnTo>
                <a:lnTo>
                  <a:pt x="110" y="28"/>
                </a:lnTo>
                <a:lnTo>
                  <a:pt x="108" y="30"/>
                </a:lnTo>
                <a:lnTo>
                  <a:pt x="108" y="32"/>
                </a:lnTo>
                <a:lnTo>
                  <a:pt x="106" y="34"/>
                </a:lnTo>
                <a:lnTo>
                  <a:pt x="104" y="36"/>
                </a:lnTo>
                <a:lnTo>
                  <a:pt x="104" y="38"/>
                </a:lnTo>
                <a:lnTo>
                  <a:pt x="104" y="40"/>
                </a:lnTo>
                <a:lnTo>
                  <a:pt x="104" y="42"/>
                </a:lnTo>
                <a:lnTo>
                  <a:pt x="102" y="46"/>
                </a:lnTo>
                <a:lnTo>
                  <a:pt x="102" y="50"/>
                </a:lnTo>
                <a:lnTo>
                  <a:pt x="102" y="54"/>
                </a:lnTo>
                <a:lnTo>
                  <a:pt x="102" y="58"/>
                </a:lnTo>
                <a:lnTo>
                  <a:pt x="102" y="62"/>
                </a:lnTo>
                <a:lnTo>
                  <a:pt x="102" y="66"/>
                </a:lnTo>
                <a:lnTo>
                  <a:pt x="102" y="72"/>
                </a:lnTo>
                <a:lnTo>
                  <a:pt x="102" y="76"/>
                </a:lnTo>
                <a:lnTo>
                  <a:pt x="102" y="80"/>
                </a:lnTo>
                <a:lnTo>
                  <a:pt x="102" y="84"/>
                </a:lnTo>
                <a:lnTo>
                  <a:pt x="102" y="90"/>
                </a:lnTo>
                <a:lnTo>
                  <a:pt x="104" y="92"/>
                </a:lnTo>
                <a:lnTo>
                  <a:pt x="104" y="96"/>
                </a:lnTo>
                <a:lnTo>
                  <a:pt x="106" y="100"/>
                </a:lnTo>
                <a:lnTo>
                  <a:pt x="106" y="102"/>
                </a:lnTo>
                <a:lnTo>
                  <a:pt x="108" y="102"/>
                </a:lnTo>
                <a:lnTo>
                  <a:pt x="108" y="104"/>
                </a:lnTo>
                <a:lnTo>
                  <a:pt x="108" y="104"/>
                </a:lnTo>
                <a:lnTo>
                  <a:pt x="110" y="106"/>
                </a:lnTo>
                <a:lnTo>
                  <a:pt x="112" y="106"/>
                </a:lnTo>
                <a:lnTo>
                  <a:pt x="110" y="108"/>
                </a:lnTo>
                <a:lnTo>
                  <a:pt x="108" y="110"/>
                </a:lnTo>
                <a:lnTo>
                  <a:pt x="108" y="112"/>
                </a:lnTo>
                <a:lnTo>
                  <a:pt x="106" y="112"/>
                </a:lnTo>
                <a:lnTo>
                  <a:pt x="106" y="114"/>
                </a:lnTo>
                <a:lnTo>
                  <a:pt x="106" y="114"/>
                </a:lnTo>
                <a:lnTo>
                  <a:pt x="104" y="118"/>
                </a:lnTo>
                <a:lnTo>
                  <a:pt x="104" y="120"/>
                </a:lnTo>
                <a:lnTo>
                  <a:pt x="102" y="122"/>
                </a:lnTo>
                <a:lnTo>
                  <a:pt x="102" y="122"/>
                </a:lnTo>
                <a:lnTo>
                  <a:pt x="102" y="124"/>
                </a:lnTo>
                <a:lnTo>
                  <a:pt x="100" y="124"/>
                </a:lnTo>
                <a:lnTo>
                  <a:pt x="96" y="126"/>
                </a:lnTo>
                <a:lnTo>
                  <a:pt x="96" y="128"/>
                </a:lnTo>
                <a:lnTo>
                  <a:pt x="94" y="130"/>
                </a:lnTo>
                <a:lnTo>
                  <a:pt x="92" y="130"/>
                </a:lnTo>
                <a:lnTo>
                  <a:pt x="92" y="132"/>
                </a:lnTo>
                <a:lnTo>
                  <a:pt x="90" y="132"/>
                </a:lnTo>
                <a:lnTo>
                  <a:pt x="90" y="134"/>
                </a:lnTo>
                <a:lnTo>
                  <a:pt x="90" y="136"/>
                </a:lnTo>
                <a:lnTo>
                  <a:pt x="90" y="140"/>
                </a:lnTo>
                <a:lnTo>
                  <a:pt x="90" y="140"/>
                </a:lnTo>
                <a:lnTo>
                  <a:pt x="88" y="142"/>
                </a:lnTo>
                <a:lnTo>
                  <a:pt x="88" y="144"/>
                </a:lnTo>
                <a:lnTo>
                  <a:pt x="86" y="148"/>
                </a:lnTo>
                <a:lnTo>
                  <a:pt x="84" y="15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8" name="Freeform 401"/>
          <p:cNvSpPr>
            <a:spLocks/>
          </p:cNvSpPr>
          <p:nvPr/>
        </p:nvSpPr>
        <p:spPr bwMode="auto">
          <a:xfrm>
            <a:off x="5111000" y="4511109"/>
            <a:ext cx="200921" cy="263275"/>
          </a:xfrm>
          <a:custGeom>
            <a:avLst/>
            <a:gdLst>
              <a:gd name="T0" fmla="*/ 78 w 116"/>
              <a:gd name="T1" fmla="*/ 148 h 152"/>
              <a:gd name="T2" fmla="*/ 64 w 116"/>
              <a:gd name="T3" fmla="*/ 142 h 152"/>
              <a:gd name="T4" fmla="*/ 62 w 116"/>
              <a:gd name="T5" fmla="*/ 138 h 152"/>
              <a:gd name="T6" fmla="*/ 60 w 116"/>
              <a:gd name="T7" fmla="*/ 132 h 152"/>
              <a:gd name="T8" fmla="*/ 60 w 116"/>
              <a:gd name="T9" fmla="*/ 128 h 152"/>
              <a:gd name="T10" fmla="*/ 56 w 116"/>
              <a:gd name="T11" fmla="*/ 126 h 152"/>
              <a:gd name="T12" fmla="*/ 46 w 116"/>
              <a:gd name="T13" fmla="*/ 124 h 152"/>
              <a:gd name="T14" fmla="*/ 40 w 116"/>
              <a:gd name="T15" fmla="*/ 118 h 152"/>
              <a:gd name="T16" fmla="*/ 26 w 116"/>
              <a:gd name="T17" fmla="*/ 106 h 152"/>
              <a:gd name="T18" fmla="*/ 18 w 116"/>
              <a:gd name="T19" fmla="*/ 98 h 152"/>
              <a:gd name="T20" fmla="*/ 10 w 116"/>
              <a:gd name="T21" fmla="*/ 98 h 152"/>
              <a:gd name="T22" fmla="*/ 4 w 116"/>
              <a:gd name="T23" fmla="*/ 98 h 152"/>
              <a:gd name="T24" fmla="*/ 2 w 116"/>
              <a:gd name="T25" fmla="*/ 96 h 152"/>
              <a:gd name="T26" fmla="*/ 0 w 116"/>
              <a:gd name="T27" fmla="*/ 88 h 152"/>
              <a:gd name="T28" fmla="*/ 2 w 116"/>
              <a:gd name="T29" fmla="*/ 76 h 152"/>
              <a:gd name="T30" fmla="*/ 8 w 116"/>
              <a:gd name="T31" fmla="*/ 64 h 152"/>
              <a:gd name="T32" fmla="*/ 12 w 116"/>
              <a:gd name="T33" fmla="*/ 54 h 152"/>
              <a:gd name="T34" fmla="*/ 12 w 116"/>
              <a:gd name="T35" fmla="*/ 38 h 152"/>
              <a:gd name="T36" fmla="*/ 10 w 116"/>
              <a:gd name="T37" fmla="*/ 28 h 152"/>
              <a:gd name="T38" fmla="*/ 4 w 116"/>
              <a:gd name="T39" fmla="*/ 16 h 152"/>
              <a:gd name="T40" fmla="*/ 30 w 116"/>
              <a:gd name="T41" fmla="*/ 0 h 152"/>
              <a:gd name="T42" fmla="*/ 40 w 116"/>
              <a:gd name="T43" fmla="*/ 4 h 152"/>
              <a:gd name="T44" fmla="*/ 48 w 116"/>
              <a:gd name="T45" fmla="*/ 8 h 152"/>
              <a:gd name="T46" fmla="*/ 52 w 116"/>
              <a:gd name="T47" fmla="*/ 14 h 152"/>
              <a:gd name="T48" fmla="*/ 52 w 116"/>
              <a:gd name="T49" fmla="*/ 20 h 152"/>
              <a:gd name="T50" fmla="*/ 54 w 116"/>
              <a:gd name="T51" fmla="*/ 24 h 152"/>
              <a:gd name="T52" fmla="*/ 62 w 116"/>
              <a:gd name="T53" fmla="*/ 26 h 152"/>
              <a:gd name="T54" fmla="*/ 72 w 116"/>
              <a:gd name="T55" fmla="*/ 26 h 152"/>
              <a:gd name="T56" fmla="*/ 80 w 116"/>
              <a:gd name="T57" fmla="*/ 24 h 152"/>
              <a:gd name="T58" fmla="*/ 86 w 116"/>
              <a:gd name="T59" fmla="*/ 20 h 152"/>
              <a:gd name="T60" fmla="*/ 84 w 116"/>
              <a:gd name="T61" fmla="*/ 14 h 152"/>
              <a:gd name="T62" fmla="*/ 88 w 116"/>
              <a:gd name="T63" fmla="*/ 12 h 152"/>
              <a:gd name="T64" fmla="*/ 98 w 116"/>
              <a:gd name="T65" fmla="*/ 12 h 152"/>
              <a:gd name="T66" fmla="*/ 106 w 116"/>
              <a:gd name="T67" fmla="*/ 14 h 152"/>
              <a:gd name="T68" fmla="*/ 110 w 116"/>
              <a:gd name="T69" fmla="*/ 18 h 152"/>
              <a:gd name="T70" fmla="*/ 112 w 116"/>
              <a:gd name="T71" fmla="*/ 26 h 152"/>
              <a:gd name="T72" fmla="*/ 108 w 116"/>
              <a:gd name="T73" fmla="*/ 32 h 152"/>
              <a:gd name="T74" fmla="*/ 104 w 116"/>
              <a:gd name="T75" fmla="*/ 40 h 152"/>
              <a:gd name="T76" fmla="*/ 102 w 116"/>
              <a:gd name="T77" fmla="*/ 54 h 152"/>
              <a:gd name="T78" fmla="*/ 102 w 116"/>
              <a:gd name="T79" fmla="*/ 72 h 152"/>
              <a:gd name="T80" fmla="*/ 102 w 116"/>
              <a:gd name="T81" fmla="*/ 90 h 152"/>
              <a:gd name="T82" fmla="*/ 106 w 116"/>
              <a:gd name="T83" fmla="*/ 102 h 152"/>
              <a:gd name="T84" fmla="*/ 110 w 116"/>
              <a:gd name="T85" fmla="*/ 106 h 152"/>
              <a:gd name="T86" fmla="*/ 108 w 116"/>
              <a:gd name="T87" fmla="*/ 112 h 152"/>
              <a:gd name="T88" fmla="*/ 104 w 116"/>
              <a:gd name="T89" fmla="*/ 118 h 152"/>
              <a:gd name="T90" fmla="*/ 102 w 116"/>
              <a:gd name="T91" fmla="*/ 124 h 152"/>
              <a:gd name="T92" fmla="*/ 94 w 116"/>
              <a:gd name="T93" fmla="*/ 130 h 152"/>
              <a:gd name="T94" fmla="*/ 90 w 116"/>
              <a:gd name="T95" fmla="*/ 134 h 152"/>
              <a:gd name="T96" fmla="*/ 88 w 116"/>
              <a:gd name="T97"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152">
                <a:moveTo>
                  <a:pt x="84" y="152"/>
                </a:moveTo>
                <a:lnTo>
                  <a:pt x="84" y="152"/>
                </a:lnTo>
                <a:lnTo>
                  <a:pt x="80" y="150"/>
                </a:lnTo>
                <a:lnTo>
                  <a:pt x="78" y="148"/>
                </a:lnTo>
                <a:lnTo>
                  <a:pt x="74" y="148"/>
                </a:lnTo>
                <a:lnTo>
                  <a:pt x="70" y="146"/>
                </a:lnTo>
                <a:lnTo>
                  <a:pt x="66" y="144"/>
                </a:lnTo>
                <a:lnTo>
                  <a:pt x="64" y="142"/>
                </a:lnTo>
                <a:lnTo>
                  <a:pt x="64" y="140"/>
                </a:lnTo>
                <a:lnTo>
                  <a:pt x="62" y="140"/>
                </a:lnTo>
                <a:lnTo>
                  <a:pt x="62" y="140"/>
                </a:lnTo>
                <a:lnTo>
                  <a:pt x="62" y="138"/>
                </a:lnTo>
                <a:lnTo>
                  <a:pt x="62" y="138"/>
                </a:lnTo>
                <a:lnTo>
                  <a:pt x="60" y="136"/>
                </a:lnTo>
                <a:lnTo>
                  <a:pt x="60" y="134"/>
                </a:lnTo>
                <a:lnTo>
                  <a:pt x="60" y="132"/>
                </a:lnTo>
                <a:lnTo>
                  <a:pt x="60" y="132"/>
                </a:lnTo>
                <a:lnTo>
                  <a:pt x="60" y="130"/>
                </a:lnTo>
                <a:lnTo>
                  <a:pt x="60" y="128"/>
                </a:lnTo>
                <a:lnTo>
                  <a:pt x="60" y="128"/>
                </a:lnTo>
                <a:lnTo>
                  <a:pt x="60" y="128"/>
                </a:lnTo>
                <a:lnTo>
                  <a:pt x="60" y="126"/>
                </a:lnTo>
                <a:lnTo>
                  <a:pt x="58" y="126"/>
                </a:lnTo>
                <a:lnTo>
                  <a:pt x="56" y="126"/>
                </a:lnTo>
                <a:lnTo>
                  <a:pt x="54" y="124"/>
                </a:lnTo>
                <a:lnTo>
                  <a:pt x="52" y="124"/>
                </a:lnTo>
                <a:lnTo>
                  <a:pt x="48" y="124"/>
                </a:lnTo>
                <a:lnTo>
                  <a:pt x="46" y="124"/>
                </a:lnTo>
                <a:lnTo>
                  <a:pt x="44" y="122"/>
                </a:lnTo>
                <a:lnTo>
                  <a:pt x="42" y="122"/>
                </a:lnTo>
                <a:lnTo>
                  <a:pt x="42" y="120"/>
                </a:lnTo>
                <a:lnTo>
                  <a:pt x="40" y="118"/>
                </a:lnTo>
                <a:lnTo>
                  <a:pt x="38" y="118"/>
                </a:lnTo>
                <a:lnTo>
                  <a:pt x="34" y="114"/>
                </a:lnTo>
                <a:lnTo>
                  <a:pt x="30" y="110"/>
                </a:lnTo>
                <a:lnTo>
                  <a:pt x="26" y="106"/>
                </a:lnTo>
                <a:lnTo>
                  <a:pt x="22" y="102"/>
                </a:lnTo>
                <a:lnTo>
                  <a:pt x="20" y="102"/>
                </a:lnTo>
                <a:lnTo>
                  <a:pt x="18" y="100"/>
                </a:lnTo>
                <a:lnTo>
                  <a:pt x="18" y="98"/>
                </a:lnTo>
                <a:lnTo>
                  <a:pt x="16" y="98"/>
                </a:lnTo>
                <a:lnTo>
                  <a:pt x="14" y="98"/>
                </a:lnTo>
                <a:lnTo>
                  <a:pt x="12" y="98"/>
                </a:lnTo>
                <a:lnTo>
                  <a:pt x="10" y="98"/>
                </a:lnTo>
                <a:lnTo>
                  <a:pt x="8" y="98"/>
                </a:lnTo>
                <a:lnTo>
                  <a:pt x="6" y="98"/>
                </a:lnTo>
                <a:lnTo>
                  <a:pt x="6" y="98"/>
                </a:lnTo>
                <a:lnTo>
                  <a:pt x="4" y="98"/>
                </a:lnTo>
                <a:lnTo>
                  <a:pt x="4" y="98"/>
                </a:lnTo>
                <a:lnTo>
                  <a:pt x="4" y="98"/>
                </a:lnTo>
                <a:lnTo>
                  <a:pt x="2" y="96"/>
                </a:lnTo>
                <a:lnTo>
                  <a:pt x="2" y="96"/>
                </a:lnTo>
                <a:lnTo>
                  <a:pt x="2" y="94"/>
                </a:lnTo>
                <a:lnTo>
                  <a:pt x="0" y="92"/>
                </a:lnTo>
                <a:lnTo>
                  <a:pt x="0" y="90"/>
                </a:lnTo>
                <a:lnTo>
                  <a:pt x="0" y="88"/>
                </a:lnTo>
                <a:lnTo>
                  <a:pt x="0" y="86"/>
                </a:lnTo>
                <a:lnTo>
                  <a:pt x="0" y="84"/>
                </a:lnTo>
                <a:lnTo>
                  <a:pt x="2" y="80"/>
                </a:lnTo>
                <a:lnTo>
                  <a:pt x="2" y="76"/>
                </a:lnTo>
                <a:lnTo>
                  <a:pt x="2" y="74"/>
                </a:lnTo>
                <a:lnTo>
                  <a:pt x="4" y="72"/>
                </a:lnTo>
                <a:lnTo>
                  <a:pt x="4" y="70"/>
                </a:lnTo>
                <a:lnTo>
                  <a:pt x="8" y="64"/>
                </a:lnTo>
                <a:lnTo>
                  <a:pt x="10" y="60"/>
                </a:lnTo>
                <a:lnTo>
                  <a:pt x="10" y="58"/>
                </a:lnTo>
                <a:lnTo>
                  <a:pt x="12" y="56"/>
                </a:lnTo>
                <a:lnTo>
                  <a:pt x="12" y="54"/>
                </a:lnTo>
                <a:lnTo>
                  <a:pt x="12" y="50"/>
                </a:lnTo>
                <a:lnTo>
                  <a:pt x="12" y="46"/>
                </a:lnTo>
                <a:lnTo>
                  <a:pt x="12" y="42"/>
                </a:lnTo>
                <a:lnTo>
                  <a:pt x="12" y="38"/>
                </a:lnTo>
                <a:lnTo>
                  <a:pt x="12" y="34"/>
                </a:lnTo>
                <a:lnTo>
                  <a:pt x="12" y="32"/>
                </a:lnTo>
                <a:lnTo>
                  <a:pt x="12" y="28"/>
                </a:lnTo>
                <a:lnTo>
                  <a:pt x="10" y="28"/>
                </a:lnTo>
                <a:lnTo>
                  <a:pt x="10" y="24"/>
                </a:lnTo>
                <a:lnTo>
                  <a:pt x="8" y="22"/>
                </a:lnTo>
                <a:lnTo>
                  <a:pt x="6" y="20"/>
                </a:lnTo>
                <a:lnTo>
                  <a:pt x="4" y="16"/>
                </a:lnTo>
                <a:lnTo>
                  <a:pt x="2" y="14"/>
                </a:lnTo>
                <a:lnTo>
                  <a:pt x="22" y="0"/>
                </a:lnTo>
                <a:lnTo>
                  <a:pt x="24" y="0"/>
                </a:lnTo>
                <a:lnTo>
                  <a:pt x="30" y="0"/>
                </a:lnTo>
                <a:lnTo>
                  <a:pt x="34" y="2"/>
                </a:lnTo>
                <a:lnTo>
                  <a:pt x="36" y="2"/>
                </a:lnTo>
                <a:lnTo>
                  <a:pt x="38" y="2"/>
                </a:lnTo>
                <a:lnTo>
                  <a:pt x="40" y="4"/>
                </a:lnTo>
                <a:lnTo>
                  <a:pt x="42" y="4"/>
                </a:lnTo>
                <a:lnTo>
                  <a:pt x="44" y="6"/>
                </a:lnTo>
                <a:lnTo>
                  <a:pt x="46" y="8"/>
                </a:lnTo>
                <a:lnTo>
                  <a:pt x="48" y="8"/>
                </a:lnTo>
                <a:lnTo>
                  <a:pt x="50" y="10"/>
                </a:lnTo>
                <a:lnTo>
                  <a:pt x="50" y="12"/>
                </a:lnTo>
                <a:lnTo>
                  <a:pt x="52" y="12"/>
                </a:lnTo>
                <a:lnTo>
                  <a:pt x="52" y="14"/>
                </a:lnTo>
                <a:lnTo>
                  <a:pt x="52" y="16"/>
                </a:lnTo>
                <a:lnTo>
                  <a:pt x="52" y="18"/>
                </a:lnTo>
                <a:lnTo>
                  <a:pt x="52" y="20"/>
                </a:lnTo>
                <a:lnTo>
                  <a:pt x="52" y="20"/>
                </a:lnTo>
                <a:lnTo>
                  <a:pt x="52" y="22"/>
                </a:lnTo>
                <a:lnTo>
                  <a:pt x="52" y="22"/>
                </a:lnTo>
                <a:lnTo>
                  <a:pt x="54" y="22"/>
                </a:lnTo>
                <a:lnTo>
                  <a:pt x="54" y="24"/>
                </a:lnTo>
                <a:lnTo>
                  <a:pt x="56" y="24"/>
                </a:lnTo>
                <a:lnTo>
                  <a:pt x="58" y="24"/>
                </a:lnTo>
                <a:lnTo>
                  <a:pt x="60" y="26"/>
                </a:lnTo>
                <a:lnTo>
                  <a:pt x="62" y="26"/>
                </a:lnTo>
                <a:lnTo>
                  <a:pt x="64" y="26"/>
                </a:lnTo>
                <a:lnTo>
                  <a:pt x="68" y="26"/>
                </a:lnTo>
                <a:lnTo>
                  <a:pt x="70" y="26"/>
                </a:lnTo>
                <a:lnTo>
                  <a:pt x="72" y="26"/>
                </a:lnTo>
                <a:lnTo>
                  <a:pt x="74" y="24"/>
                </a:lnTo>
                <a:lnTo>
                  <a:pt x="76" y="24"/>
                </a:lnTo>
                <a:lnTo>
                  <a:pt x="78" y="24"/>
                </a:lnTo>
                <a:lnTo>
                  <a:pt x="80" y="24"/>
                </a:lnTo>
                <a:lnTo>
                  <a:pt x="82" y="22"/>
                </a:lnTo>
                <a:lnTo>
                  <a:pt x="84" y="22"/>
                </a:lnTo>
                <a:lnTo>
                  <a:pt x="86" y="20"/>
                </a:lnTo>
                <a:lnTo>
                  <a:pt x="86" y="20"/>
                </a:lnTo>
                <a:lnTo>
                  <a:pt x="86" y="20"/>
                </a:lnTo>
                <a:lnTo>
                  <a:pt x="86" y="18"/>
                </a:lnTo>
                <a:lnTo>
                  <a:pt x="84" y="16"/>
                </a:lnTo>
                <a:lnTo>
                  <a:pt x="84" y="14"/>
                </a:lnTo>
                <a:lnTo>
                  <a:pt x="86" y="14"/>
                </a:lnTo>
                <a:lnTo>
                  <a:pt x="86" y="14"/>
                </a:lnTo>
                <a:lnTo>
                  <a:pt x="86" y="12"/>
                </a:lnTo>
                <a:lnTo>
                  <a:pt x="88" y="12"/>
                </a:lnTo>
                <a:lnTo>
                  <a:pt x="88" y="12"/>
                </a:lnTo>
                <a:lnTo>
                  <a:pt x="92" y="12"/>
                </a:lnTo>
                <a:lnTo>
                  <a:pt x="94" y="12"/>
                </a:lnTo>
                <a:lnTo>
                  <a:pt x="98" y="12"/>
                </a:lnTo>
                <a:lnTo>
                  <a:pt x="100" y="12"/>
                </a:lnTo>
                <a:lnTo>
                  <a:pt x="102" y="12"/>
                </a:lnTo>
                <a:lnTo>
                  <a:pt x="104" y="12"/>
                </a:lnTo>
                <a:lnTo>
                  <a:pt x="106" y="14"/>
                </a:lnTo>
                <a:lnTo>
                  <a:pt x="106" y="14"/>
                </a:lnTo>
                <a:lnTo>
                  <a:pt x="108" y="16"/>
                </a:lnTo>
                <a:lnTo>
                  <a:pt x="108" y="18"/>
                </a:lnTo>
                <a:lnTo>
                  <a:pt x="110" y="18"/>
                </a:lnTo>
                <a:lnTo>
                  <a:pt x="112" y="20"/>
                </a:lnTo>
                <a:lnTo>
                  <a:pt x="114" y="22"/>
                </a:lnTo>
                <a:lnTo>
                  <a:pt x="116" y="22"/>
                </a:lnTo>
                <a:lnTo>
                  <a:pt x="112" y="26"/>
                </a:lnTo>
                <a:lnTo>
                  <a:pt x="110" y="28"/>
                </a:lnTo>
                <a:lnTo>
                  <a:pt x="110" y="28"/>
                </a:lnTo>
                <a:lnTo>
                  <a:pt x="108" y="30"/>
                </a:lnTo>
                <a:lnTo>
                  <a:pt x="108" y="32"/>
                </a:lnTo>
                <a:lnTo>
                  <a:pt x="106" y="34"/>
                </a:lnTo>
                <a:lnTo>
                  <a:pt x="104" y="36"/>
                </a:lnTo>
                <a:lnTo>
                  <a:pt x="104" y="38"/>
                </a:lnTo>
                <a:lnTo>
                  <a:pt x="104" y="40"/>
                </a:lnTo>
                <a:lnTo>
                  <a:pt x="104" y="42"/>
                </a:lnTo>
                <a:lnTo>
                  <a:pt x="102" y="46"/>
                </a:lnTo>
                <a:lnTo>
                  <a:pt x="102" y="50"/>
                </a:lnTo>
                <a:lnTo>
                  <a:pt x="102" y="54"/>
                </a:lnTo>
                <a:lnTo>
                  <a:pt x="102" y="58"/>
                </a:lnTo>
                <a:lnTo>
                  <a:pt x="102" y="62"/>
                </a:lnTo>
                <a:lnTo>
                  <a:pt x="102" y="66"/>
                </a:lnTo>
                <a:lnTo>
                  <a:pt x="102" y="72"/>
                </a:lnTo>
                <a:lnTo>
                  <a:pt x="102" y="76"/>
                </a:lnTo>
                <a:lnTo>
                  <a:pt x="102" y="80"/>
                </a:lnTo>
                <a:lnTo>
                  <a:pt x="102" y="84"/>
                </a:lnTo>
                <a:lnTo>
                  <a:pt x="102" y="90"/>
                </a:lnTo>
                <a:lnTo>
                  <a:pt x="104" y="92"/>
                </a:lnTo>
                <a:lnTo>
                  <a:pt x="104" y="96"/>
                </a:lnTo>
                <a:lnTo>
                  <a:pt x="106" y="100"/>
                </a:lnTo>
                <a:lnTo>
                  <a:pt x="106" y="102"/>
                </a:lnTo>
                <a:lnTo>
                  <a:pt x="108" y="102"/>
                </a:lnTo>
                <a:lnTo>
                  <a:pt x="108" y="104"/>
                </a:lnTo>
                <a:lnTo>
                  <a:pt x="108" y="104"/>
                </a:lnTo>
                <a:lnTo>
                  <a:pt x="110" y="106"/>
                </a:lnTo>
                <a:lnTo>
                  <a:pt x="112" y="106"/>
                </a:lnTo>
                <a:lnTo>
                  <a:pt x="110" y="108"/>
                </a:lnTo>
                <a:lnTo>
                  <a:pt x="108" y="110"/>
                </a:lnTo>
                <a:lnTo>
                  <a:pt x="108" y="112"/>
                </a:lnTo>
                <a:lnTo>
                  <a:pt x="106" y="112"/>
                </a:lnTo>
                <a:lnTo>
                  <a:pt x="106" y="114"/>
                </a:lnTo>
                <a:lnTo>
                  <a:pt x="106" y="114"/>
                </a:lnTo>
                <a:lnTo>
                  <a:pt x="104" y="118"/>
                </a:lnTo>
                <a:lnTo>
                  <a:pt x="104" y="120"/>
                </a:lnTo>
                <a:lnTo>
                  <a:pt x="102" y="122"/>
                </a:lnTo>
                <a:lnTo>
                  <a:pt x="102" y="122"/>
                </a:lnTo>
                <a:lnTo>
                  <a:pt x="102" y="124"/>
                </a:lnTo>
                <a:lnTo>
                  <a:pt x="100" y="124"/>
                </a:lnTo>
                <a:lnTo>
                  <a:pt x="96" y="126"/>
                </a:lnTo>
                <a:lnTo>
                  <a:pt x="96" y="128"/>
                </a:lnTo>
                <a:lnTo>
                  <a:pt x="94" y="130"/>
                </a:lnTo>
                <a:lnTo>
                  <a:pt x="92" y="130"/>
                </a:lnTo>
                <a:lnTo>
                  <a:pt x="92" y="132"/>
                </a:lnTo>
                <a:lnTo>
                  <a:pt x="90" y="132"/>
                </a:lnTo>
                <a:lnTo>
                  <a:pt x="90" y="134"/>
                </a:lnTo>
                <a:lnTo>
                  <a:pt x="90" y="136"/>
                </a:lnTo>
                <a:lnTo>
                  <a:pt x="90" y="140"/>
                </a:lnTo>
                <a:lnTo>
                  <a:pt x="90" y="140"/>
                </a:lnTo>
                <a:lnTo>
                  <a:pt x="88" y="142"/>
                </a:lnTo>
                <a:lnTo>
                  <a:pt x="88" y="144"/>
                </a:lnTo>
                <a:lnTo>
                  <a:pt x="86" y="148"/>
                </a:lnTo>
                <a:lnTo>
                  <a:pt x="84" y="15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19" name="Freeform 402"/>
          <p:cNvSpPr>
            <a:spLocks/>
          </p:cNvSpPr>
          <p:nvPr/>
        </p:nvSpPr>
        <p:spPr bwMode="auto">
          <a:xfrm>
            <a:off x="5287672" y="4296332"/>
            <a:ext cx="270204" cy="401841"/>
          </a:xfrm>
          <a:custGeom>
            <a:avLst/>
            <a:gdLst>
              <a:gd name="T0" fmla="*/ 36 w 156"/>
              <a:gd name="T1" fmla="*/ 42 h 232"/>
              <a:gd name="T2" fmla="*/ 50 w 156"/>
              <a:gd name="T3" fmla="*/ 58 h 232"/>
              <a:gd name="T4" fmla="*/ 58 w 156"/>
              <a:gd name="T5" fmla="*/ 66 h 232"/>
              <a:gd name="T6" fmla="*/ 64 w 156"/>
              <a:gd name="T7" fmla="*/ 66 h 232"/>
              <a:gd name="T8" fmla="*/ 74 w 156"/>
              <a:gd name="T9" fmla="*/ 64 h 232"/>
              <a:gd name="T10" fmla="*/ 80 w 156"/>
              <a:gd name="T11" fmla="*/ 66 h 232"/>
              <a:gd name="T12" fmla="*/ 88 w 156"/>
              <a:gd name="T13" fmla="*/ 72 h 232"/>
              <a:gd name="T14" fmla="*/ 92 w 156"/>
              <a:gd name="T15" fmla="*/ 76 h 232"/>
              <a:gd name="T16" fmla="*/ 90 w 156"/>
              <a:gd name="T17" fmla="*/ 80 h 232"/>
              <a:gd name="T18" fmla="*/ 88 w 156"/>
              <a:gd name="T19" fmla="*/ 84 h 232"/>
              <a:gd name="T20" fmla="*/ 78 w 156"/>
              <a:gd name="T21" fmla="*/ 90 h 232"/>
              <a:gd name="T22" fmla="*/ 76 w 156"/>
              <a:gd name="T23" fmla="*/ 92 h 232"/>
              <a:gd name="T24" fmla="*/ 76 w 156"/>
              <a:gd name="T25" fmla="*/ 102 h 232"/>
              <a:gd name="T26" fmla="*/ 74 w 156"/>
              <a:gd name="T27" fmla="*/ 110 h 232"/>
              <a:gd name="T28" fmla="*/ 70 w 156"/>
              <a:gd name="T29" fmla="*/ 118 h 232"/>
              <a:gd name="T30" fmla="*/ 60 w 156"/>
              <a:gd name="T31" fmla="*/ 126 h 232"/>
              <a:gd name="T32" fmla="*/ 52 w 156"/>
              <a:gd name="T33" fmla="*/ 130 h 232"/>
              <a:gd name="T34" fmla="*/ 38 w 156"/>
              <a:gd name="T35" fmla="*/ 132 h 232"/>
              <a:gd name="T36" fmla="*/ 28 w 156"/>
              <a:gd name="T37" fmla="*/ 132 h 232"/>
              <a:gd name="T38" fmla="*/ 24 w 156"/>
              <a:gd name="T39" fmla="*/ 132 h 232"/>
              <a:gd name="T40" fmla="*/ 18 w 156"/>
              <a:gd name="T41" fmla="*/ 140 h 232"/>
              <a:gd name="T42" fmla="*/ 8 w 156"/>
              <a:gd name="T43" fmla="*/ 152 h 232"/>
              <a:gd name="T44" fmla="*/ 4 w 156"/>
              <a:gd name="T45" fmla="*/ 158 h 232"/>
              <a:gd name="T46" fmla="*/ 0 w 156"/>
              <a:gd name="T47" fmla="*/ 166 h 232"/>
              <a:gd name="T48" fmla="*/ 0 w 156"/>
              <a:gd name="T49" fmla="*/ 182 h 232"/>
              <a:gd name="T50" fmla="*/ 0 w 156"/>
              <a:gd name="T51" fmla="*/ 200 h 232"/>
              <a:gd name="T52" fmla="*/ 2 w 156"/>
              <a:gd name="T53" fmla="*/ 218 h 232"/>
              <a:gd name="T54" fmla="*/ 4 w 156"/>
              <a:gd name="T55" fmla="*/ 228 h 232"/>
              <a:gd name="T56" fmla="*/ 10 w 156"/>
              <a:gd name="T57" fmla="*/ 232 h 232"/>
              <a:gd name="T58" fmla="*/ 22 w 156"/>
              <a:gd name="T59" fmla="*/ 216 h 232"/>
              <a:gd name="T60" fmla="*/ 28 w 156"/>
              <a:gd name="T61" fmla="*/ 202 h 232"/>
              <a:gd name="T62" fmla="*/ 36 w 156"/>
              <a:gd name="T63" fmla="*/ 196 h 232"/>
              <a:gd name="T64" fmla="*/ 46 w 156"/>
              <a:gd name="T65" fmla="*/ 190 h 232"/>
              <a:gd name="T66" fmla="*/ 68 w 156"/>
              <a:gd name="T67" fmla="*/ 170 h 232"/>
              <a:gd name="T68" fmla="*/ 94 w 156"/>
              <a:gd name="T69" fmla="*/ 144 h 232"/>
              <a:gd name="T70" fmla="*/ 110 w 156"/>
              <a:gd name="T71" fmla="*/ 128 h 232"/>
              <a:gd name="T72" fmla="*/ 116 w 156"/>
              <a:gd name="T73" fmla="*/ 116 h 232"/>
              <a:gd name="T74" fmla="*/ 120 w 156"/>
              <a:gd name="T75" fmla="*/ 106 h 232"/>
              <a:gd name="T76" fmla="*/ 124 w 156"/>
              <a:gd name="T77" fmla="*/ 88 h 232"/>
              <a:gd name="T78" fmla="*/ 130 w 156"/>
              <a:gd name="T79" fmla="*/ 68 h 232"/>
              <a:gd name="T80" fmla="*/ 138 w 156"/>
              <a:gd name="T81" fmla="*/ 58 h 232"/>
              <a:gd name="T82" fmla="*/ 146 w 156"/>
              <a:gd name="T83" fmla="*/ 48 h 232"/>
              <a:gd name="T84" fmla="*/ 148 w 156"/>
              <a:gd name="T85" fmla="*/ 34 h 232"/>
              <a:gd name="T86" fmla="*/ 154 w 156"/>
              <a:gd name="T87" fmla="*/ 28 h 232"/>
              <a:gd name="T88" fmla="*/ 156 w 156"/>
              <a:gd name="T89" fmla="*/ 24 h 232"/>
              <a:gd name="T90" fmla="*/ 156 w 156"/>
              <a:gd name="T91" fmla="*/ 20 h 232"/>
              <a:gd name="T92" fmla="*/ 150 w 156"/>
              <a:gd name="T93" fmla="*/ 16 h 232"/>
              <a:gd name="T94" fmla="*/ 144 w 156"/>
              <a:gd name="T95" fmla="*/ 6 h 232"/>
              <a:gd name="T96" fmla="*/ 138 w 156"/>
              <a:gd name="T97" fmla="*/ 0 h 232"/>
              <a:gd name="T98" fmla="*/ 134 w 156"/>
              <a:gd name="T99" fmla="*/ 0 h 232"/>
              <a:gd name="T100" fmla="*/ 130 w 156"/>
              <a:gd name="T101" fmla="*/ 2 h 232"/>
              <a:gd name="T102" fmla="*/ 124 w 156"/>
              <a:gd name="T103" fmla="*/ 12 h 232"/>
              <a:gd name="T104" fmla="*/ 118 w 156"/>
              <a:gd name="T105" fmla="*/ 14 h 232"/>
              <a:gd name="T106" fmla="*/ 108 w 156"/>
              <a:gd name="T107" fmla="*/ 16 h 232"/>
              <a:gd name="T108" fmla="*/ 100 w 156"/>
              <a:gd name="T109" fmla="*/ 18 h 232"/>
              <a:gd name="T110" fmla="*/ 88 w 156"/>
              <a:gd name="T111" fmla="*/ 26 h 232"/>
              <a:gd name="T112" fmla="*/ 82 w 156"/>
              <a:gd name="T113" fmla="*/ 28 h 232"/>
              <a:gd name="T114" fmla="*/ 68 w 156"/>
              <a:gd name="T115" fmla="*/ 28 h 232"/>
              <a:gd name="T116" fmla="*/ 54 w 156"/>
              <a:gd name="T117" fmla="*/ 26 h 232"/>
              <a:gd name="T118" fmla="*/ 24 w 156"/>
              <a:gd name="T119" fmla="*/ 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232">
                <a:moveTo>
                  <a:pt x="24" y="32"/>
                </a:moveTo>
                <a:lnTo>
                  <a:pt x="24" y="32"/>
                </a:lnTo>
                <a:lnTo>
                  <a:pt x="30" y="36"/>
                </a:lnTo>
                <a:lnTo>
                  <a:pt x="36" y="42"/>
                </a:lnTo>
                <a:lnTo>
                  <a:pt x="38" y="44"/>
                </a:lnTo>
                <a:lnTo>
                  <a:pt x="42" y="48"/>
                </a:lnTo>
                <a:lnTo>
                  <a:pt x="48" y="56"/>
                </a:lnTo>
                <a:lnTo>
                  <a:pt x="50" y="58"/>
                </a:lnTo>
                <a:lnTo>
                  <a:pt x="54" y="62"/>
                </a:lnTo>
                <a:lnTo>
                  <a:pt x="56" y="64"/>
                </a:lnTo>
                <a:lnTo>
                  <a:pt x="58" y="64"/>
                </a:lnTo>
                <a:lnTo>
                  <a:pt x="58" y="66"/>
                </a:lnTo>
                <a:lnTo>
                  <a:pt x="60" y="66"/>
                </a:lnTo>
                <a:lnTo>
                  <a:pt x="60" y="66"/>
                </a:lnTo>
                <a:lnTo>
                  <a:pt x="62" y="66"/>
                </a:lnTo>
                <a:lnTo>
                  <a:pt x="64" y="66"/>
                </a:lnTo>
                <a:lnTo>
                  <a:pt x="66" y="66"/>
                </a:lnTo>
                <a:lnTo>
                  <a:pt x="68" y="66"/>
                </a:lnTo>
                <a:lnTo>
                  <a:pt x="72" y="66"/>
                </a:lnTo>
                <a:lnTo>
                  <a:pt x="74" y="64"/>
                </a:lnTo>
                <a:lnTo>
                  <a:pt x="76" y="64"/>
                </a:lnTo>
                <a:lnTo>
                  <a:pt x="76" y="64"/>
                </a:lnTo>
                <a:lnTo>
                  <a:pt x="78" y="64"/>
                </a:lnTo>
                <a:lnTo>
                  <a:pt x="80" y="66"/>
                </a:lnTo>
                <a:lnTo>
                  <a:pt x="82" y="68"/>
                </a:lnTo>
                <a:lnTo>
                  <a:pt x="84" y="68"/>
                </a:lnTo>
                <a:lnTo>
                  <a:pt x="86" y="70"/>
                </a:lnTo>
                <a:lnTo>
                  <a:pt x="88" y="72"/>
                </a:lnTo>
                <a:lnTo>
                  <a:pt x="90" y="74"/>
                </a:lnTo>
                <a:lnTo>
                  <a:pt x="90" y="74"/>
                </a:lnTo>
                <a:lnTo>
                  <a:pt x="90" y="76"/>
                </a:lnTo>
                <a:lnTo>
                  <a:pt x="92" y="76"/>
                </a:lnTo>
                <a:lnTo>
                  <a:pt x="92" y="78"/>
                </a:lnTo>
                <a:lnTo>
                  <a:pt x="92" y="78"/>
                </a:lnTo>
                <a:lnTo>
                  <a:pt x="92" y="80"/>
                </a:lnTo>
                <a:lnTo>
                  <a:pt x="90" y="80"/>
                </a:lnTo>
                <a:lnTo>
                  <a:pt x="90" y="82"/>
                </a:lnTo>
                <a:lnTo>
                  <a:pt x="90" y="82"/>
                </a:lnTo>
                <a:lnTo>
                  <a:pt x="88" y="84"/>
                </a:lnTo>
                <a:lnTo>
                  <a:pt x="88" y="84"/>
                </a:lnTo>
                <a:lnTo>
                  <a:pt x="84" y="86"/>
                </a:lnTo>
                <a:lnTo>
                  <a:pt x="82" y="88"/>
                </a:lnTo>
                <a:lnTo>
                  <a:pt x="80" y="88"/>
                </a:lnTo>
                <a:lnTo>
                  <a:pt x="78" y="90"/>
                </a:lnTo>
                <a:lnTo>
                  <a:pt x="78" y="90"/>
                </a:lnTo>
                <a:lnTo>
                  <a:pt x="78" y="90"/>
                </a:lnTo>
                <a:lnTo>
                  <a:pt x="76" y="92"/>
                </a:lnTo>
                <a:lnTo>
                  <a:pt x="76" y="92"/>
                </a:lnTo>
                <a:lnTo>
                  <a:pt x="76" y="94"/>
                </a:lnTo>
                <a:lnTo>
                  <a:pt x="76" y="96"/>
                </a:lnTo>
                <a:lnTo>
                  <a:pt x="76" y="98"/>
                </a:lnTo>
                <a:lnTo>
                  <a:pt x="76" y="102"/>
                </a:lnTo>
                <a:lnTo>
                  <a:pt x="76" y="104"/>
                </a:lnTo>
                <a:lnTo>
                  <a:pt x="74" y="108"/>
                </a:lnTo>
                <a:lnTo>
                  <a:pt x="74" y="110"/>
                </a:lnTo>
                <a:lnTo>
                  <a:pt x="74" y="110"/>
                </a:lnTo>
                <a:lnTo>
                  <a:pt x="74" y="112"/>
                </a:lnTo>
                <a:lnTo>
                  <a:pt x="72" y="114"/>
                </a:lnTo>
                <a:lnTo>
                  <a:pt x="72" y="116"/>
                </a:lnTo>
                <a:lnTo>
                  <a:pt x="70" y="118"/>
                </a:lnTo>
                <a:lnTo>
                  <a:pt x="68" y="120"/>
                </a:lnTo>
                <a:lnTo>
                  <a:pt x="66" y="122"/>
                </a:lnTo>
                <a:lnTo>
                  <a:pt x="62" y="124"/>
                </a:lnTo>
                <a:lnTo>
                  <a:pt x="60" y="126"/>
                </a:lnTo>
                <a:lnTo>
                  <a:pt x="58" y="126"/>
                </a:lnTo>
                <a:lnTo>
                  <a:pt x="56" y="128"/>
                </a:lnTo>
                <a:lnTo>
                  <a:pt x="54" y="128"/>
                </a:lnTo>
                <a:lnTo>
                  <a:pt x="52" y="130"/>
                </a:lnTo>
                <a:lnTo>
                  <a:pt x="50" y="130"/>
                </a:lnTo>
                <a:lnTo>
                  <a:pt x="44" y="132"/>
                </a:lnTo>
                <a:lnTo>
                  <a:pt x="40" y="132"/>
                </a:lnTo>
                <a:lnTo>
                  <a:pt x="38" y="132"/>
                </a:lnTo>
                <a:lnTo>
                  <a:pt x="36" y="132"/>
                </a:lnTo>
                <a:lnTo>
                  <a:pt x="32" y="132"/>
                </a:lnTo>
                <a:lnTo>
                  <a:pt x="30" y="132"/>
                </a:lnTo>
                <a:lnTo>
                  <a:pt x="28" y="132"/>
                </a:lnTo>
                <a:lnTo>
                  <a:pt x="26" y="132"/>
                </a:lnTo>
                <a:lnTo>
                  <a:pt x="26" y="132"/>
                </a:lnTo>
                <a:lnTo>
                  <a:pt x="24" y="132"/>
                </a:lnTo>
                <a:lnTo>
                  <a:pt x="24" y="132"/>
                </a:lnTo>
                <a:lnTo>
                  <a:pt x="24" y="134"/>
                </a:lnTo>
                <a:lnTo>
                  <a:pt x="22" y="136"/>
                </a:lnTo>
                <a:lnTo>
                  <a:pt x="20" y="138"/>
                </a:lnTo>
                <a:lnTo>
                  <a:pt x="18" y="140"/>
                </a:lnTo>
                <a:lnTo>
                  <a:pt x="14" y="146"/>
                </a:lnTo>
                <a:lnTo>
                  <a:pt x="14" y="148"/>
                </a:lnTo>
                <a:lnTo>
                  <a:pt x="10" y="150"/>
                </a:lnTo>
                <a:lnTo>
                  <a:pt x="8" y="152"/>
                </a:lnTo>
                <a:lnTo>
                  <a:pt x="6" y="154"/>
                </a:lnTo>
                <a:lnTo>
                  <a:pt x="6" y="154"/>
                </a:lnTo>
                <a:lnTo>
                  <a:pt x="4" y="156"/>
                </a:lnTo>
                <a:lnTo>
                  <a:pt x="4" y="158"/>
                </a:lnTo>
                <a:lnTo>
                  <a:pt x="2" y="162"/>
                </a:lnTo>
                <a:lnTo>
                  <a:pt x="2" y="162"/>
                </a:lnTo>
                <a:lnTo>
                  <a:pt x="2" y="164"/>
                </a:lnTo>
                <a:lnTo>
                  <a:pt x="0" y="166"/>
                </a:lnTo>
                <a:lnTo>
                  <a:pt x="0" y="170"/>
                </a:lnTo>
                <a:lnTo>
                  <a:pt x="0" y="174"/>
                </a:lnTo>
                <a:lnTo>
                  <a:pt x="0" y="178"/>
                </a:lnTo>
                <a:lnTo>
                  <a:pt x="0" y="182"/>
                </a:lnTo>
                <a:lnTo>
                  <a:pt x="0" y="186"/>
                </a:lnTo>
                <a:lnTo>
                  <a:pt x="0" y="192"/>
                </a:lnTo>
                <a:lnTo>
                  <a:pt x="0" y="196"/>
                </a:lnTo>
                <a:lnTo>
                  <a:pt x="0" y="200"/>
                </a:lnTo>
                <a:lnTo>
                  <a:pt x="0" y="206"/>
                </a:lnTo>
                <a:lnTo>
                  <a:pt x="0" y="210"/>
                </a:lnTo>
                <a:lnTo>
                  <a:pt x="0" y="214"/>
                </a:lnTo>
                <a:lnTo>
                  <a:pt x="2" y="218"/>
                </a:lnTo>
                <a:lnTo>
                  <a:pt x="2" y="222"/>
                </a:lnTo>
                <a:lnTo>
                  <a:pt x="4" y="224"/>
                </a:lnTo>
                <a:lnTo>
                  <a:pt x="4" y="226"/>
                </a:lnTo>
                <a:lnTo>
                  <a:pt x="4" y="228"/>
                </a:lnTo>
                <a:lnTo>
                  <a:pt x="6" y="228"/>
                </a:lnTo>
                <a:lnTo>
                  <a:pt x="6" y="228"/>
                </a:lnTo>
                <a:lnTo>
                  <a:pt x="8" y="230"/>
                </a:lnTo>
                <a:lnTo>
                  <a:pt x="10" y="232"/>
                </a:lnTo>
                <a:lnTo>
                  <a:pt x="14" y="226"/>
                </a:lnTo>
                <a:lnTo>
                  <a:pt x="18" y="220"/>
                </a:lnTo>
                <a:lnTo>
                  <a:pt x="22" y="216"/>
                </a:lnTo>
                <a:lnTo>
                  <a:pt x="22" y="216"/>
                </a:lnTo>
                <a:lnTo>
                  <a:pt x="22" y="214"/>
                </a:lnTo>
                <a:lnTo>
                  <a:pt x="26" y="208"/>
                </a:lnTo>
                <a:lnTo>
                  <a:pt x="28" y="204"/>
                </a:lnTo>
                <a:lnTo>
                  <a:pt x="28" y="202"/>
                </a:lnTo>
                <a:lnTo>
                  <a:pt x="30" y="202"/>
                </a:lnTo>
                <a:lnTo>
                  <a:pt x="32" y="200"/>
                </a:lnTo>
                <a:lnTo>
                  <a:pt x="34" y="198"/>
                </a:lnTo>
                <a:lnTo>
                  <a:pt x="36" y="196"/>
                </a:lnTo>
                <a:lnTo>
                  <a:pt x="38" y="196"/>
                </a:lnTo>
                <a:lnTo>
                  <a:pt x="42" y="192"/>
                </a:lnTo>
                <a:lnTo>
                  <a:pt x="44" y="192"/>
                </a:lnTo>
                <a:lnTo>
                  <a:pt x="46" y="190"/>
                </a:lnTo>
                <a:lnTo>
                  <a:pt x="50" y="188"/>
                </a:lnTo>
                <a:lnTo>
                  <a:pt x="52" y="184"/>
                </a:lnTo>
                <a:lnTo>
                  <a:pt x="60" y="178"/>
                </a:lnTo>
                <a:lnTo>
                  <a:pt x="68" y="170"/>
                </a:lnTo>
                <a:lnTo>
                  <a:pt x="74" y="164"/>
                </a:lnTo>
                <a:lnTo>
                  <a:pt x="80" y="158"/>
                </a:lnTo>
                <a:lnTo>
                  <a:pt x="88" y="152"/>
                </a:lnTo>
                <a:lnTo>
                  <a:pt x="94" y="144"/>
                </a:lnTo>
                <a:lnTo>
                  <a:pt x="98" y="142"/>
                </a:lnTo>
                <a:lnTo>
                  <a:pt x="100" y="138"/>
                </a:lnTo>
                <a:lnTo>
                  <a:pt x="104" y="134"/>
                </a:lnTo>
                <a:lnTo>
                  <a:pt x="110" y="128"/>
                </a:lnTo>
                <a:lnTo>
                  <a:pt x="112" y="124"/>
                </a:lnTo>
                <a:lnTo>
                  <a:pt x="114" y="122"/>
                </a:lnTo>
                <a:lnTo>
                  <a:pt x="116" y="118"/>
                </a:lnTo>
                <a:lnTo>
                  <a:pt x="116" y="116"/>
                </a:lnTo>
                <a:lnTo>
                  <a:pt x="118" y="114"/>
                </a:lnTo>
                <a:lnTo>
                  <a:pt x="118" y="112"/>
                </a:lnTo>
                <a:lnTo>
                  <a:pt x="118" y="110"/>
                </a:lnTo>
                <a:lnTo>
                  <a:pt x="120" y="106"/>
                </a:lnTo>
                <a:lnTo>
                  <a:pt x="120" y="102"/>
                </a:lnTo>
                <a:lnTo>
                  <a:pt x="122" y="94"/>
                </a:lnTo>
                <a:lnTo>
                  <a:pt x="122" y="90"/>
                </a:lnTo>
                <a:lnTo>
                  <a:pt x="124" y="88"/>
                </a:lnTo>
                <a:lnTo>
                  <a:pt x="124" y="82"/>
                </a:lnTo>
                <a:lnTo>
                  <a:pt x="128" y="76"/>
                </a:lnTo>
                <a:lnTo>
                  <a:pt x="130" y="70"/>
                </a:lnTo>
                <a:lnTo>
                  <a:pt x="130" y="68"/>
                </a:lnTo>
                <a:lnTo>
                  <a:pt x="132" y="66"/>
                </a:lnTo>
                <a:lnTo>
                  <a:pt x="134" y="64"/>
                </a:lnTo>
                <a:lnTo>
                  <a:pt x="134" y="62"/>
                </a:lnTo>
                <a:lnTo>
                  <a:pt x="138" y="58"/>
                </a:lnTo>
                <a:lnTo>
                  <a:pt x="142" y="54"/>
                </a:lnTo>
                <a:lnTo>
                  <a:pt x="144" y="52"/>
                </a:lnTo>
                <a:lnTo>
                  <a:pt x="144" y="50"/>
                </a:lnTo>
                <a:lnTo>
                  <a:pt x="146" y="48"/>
                </a:lnTo>
                <a:lnTo>
                  <a:pt x="146" y="46"/>
                </a:lnTo>
                <a:lnTo>
                  <a:pt x="146" y="40"/>
                </a:lnTo>
                <a:lnTo>
                  <a:pt x="148" y="36"/>
                </a:lnTo>
                <a:lnTo>
                  <a:pt x="148" y="34"/>
                </a:lnTo>
                <a:lnTo>
                  <a:pt x="150" y="32"/>
                </a:lnTo>
                <a:lnTo>
                  <a:pt x="150" y="32"/>
                </a:lnTo>
                <a:lnTo>
                  <a:pt x="152" y="30"/>
                </a:lnTo>
                <a:lnTo>
                  <a:pt x="154" y="28"/>
                </a:lnTo>
                <a:lnTo>
                  <a:pt x="156" y="26"/>
                </a:lnTo>
                <a:lnTo>
                  <a:pt x="156" y="26"/>
                </a:lnTo>
                <a:lnTo>
                  <a:pt x="156" y="24"/>
                </a:lnTo>
                <a:lnTo>
                  <a:pt x="156" y="24"/>
                </a:lnTo>
                <a:lnTo>
                  <a:pt x="156" y="24"/>
                </a:lnTo>
                <a:lnTo>
                  <a:pt x="156" y="22"/>
                </a:lnTo>
                <a:lnTo>
                  <a:pt x="156" y="22"/>
                </a:lnTo>
                <a:lnTo>
                  <a:pt x="156" y="20"/>
                </a:lnTo>
                <a:lnTo>
                  <a:pt x="154" y="20"/>
                </a:lnTo>
                <a:lnTo>
                  <a:pt x="154" y="18"/>
                </a:lnTo>
                <a:lnTo>
                  <a:pt x="150" y="16"/>
                </a:lnTo>
                <a:lnTo>
                  <a:pt x="150" y="16"/>
                </a:lnTo>
                <a:lnTo>
                  <a:pt x="148" y="14"/>
                </a:lnTo>
                <a:lnTo>
                  <a:pt x="146" y="12"/>
                </a:lnTo>
                <a:lnTo>
                  <a:pt x="146" y="10"/>
                </a:lnTo>
                <a:lnTo>
                  <a:pt x="144" y="6"/>
                </a:lnTo>
                <a:lnTo>
                  <a:pt x="142" y="4"/>
                </a:lnTo>
                <a:lnTo>
                  <a:pt x="140" y="2"/>
                </a:lnTo>
                <a:lnTo>
                  <a:pt x="140" y="0"/>
                </a:lnTo>
                <a:lnTo>
                  <a:pt x="138" y="0"/>
                </a:lnTo>
                <a:lnTo>
                  <a:pt x="138" y="0"/>
                </a:lnTo>
                <a:lnTo>
                  <a:pt x="136" y="0"/>
                </a:lnTo>
                <a:lnTo>
                  <a:pt x="136" y="0"/>
                </a:lnTo>
                <a:lnTo>
                  <a:pt x="134" y="0"/>
                </a:lnTo>
                <a:lnTo>
                  <a:pt x="134" y="0"/>
                </a:lnTo>
                <a:lnTo>
                  <a:pt x="134" y="2"/>
                </a:lnTo>
                <a:lnTo>
                  <a:pt x="132" y="2"/>
                </a:lnTo>
                <a:lnTo>
                  <a:pt x="130" y="2"/>
                </a:lnTo>
                <a:lnTo>
                  <a:pt x="130" y="6"/>
                </a:lnTo>
                <a:lnTo>
                  <a:pt x="128" y="8"/>
                </a:lnTo>
                <a:lnTo>
                  <a:pt x="126" y="10"/>
                </a:lnTo>
                <a:lnTo>
                  <a:pt x="124" y="12"/>
                </a:lnTo>
                <a:lnTo>
                  <a:pt x="122" y="12"/>
                </a:lnTo>
                <a:lnTo>
                  <a:pt x="122" y="14"/>
                </a:lnTo>
                <a:lnTo>
                  <a:pt x="120" y="14"/>
                </a:lnTo>
                <a:lnTo>
                  <a:pt x="118" y="14"/>
                </a:lnTo>
                <a:lnTo>
                  <a:pt x="116" y="14"/>
                </a:lnTo>
                <a:lnTo>
                  <a:pt x="114" y="14"/>
                </a:lnTo>
                <a:lnTo>
                  <a:pt x="110" y="16"/>
                </a:lnTo>
                <a:lnTo>
                  <a:pt x="108" y="16"/>
                </a:lnTo>
                <a:lnTo>
                  <a:pt x="106" y="16"/>
                </a:lnTo>
                <a:lnTo>
                  <a:pt x="104" y="16"/>
                </a:lnTo>
                <a:lnTo>
                  <a:pt x="104" y="16"/>
                </a:lnTo>
                <a:lnTo>
                  <a:pt x="100" y="18"/>
                </a:lnTo>
                <a:lnTo>
                  <a:pt x="96" y="22"/>
                </a:lnTo>
                <a:lnTo>
                  <a:pt x="94" y="22"/>
                </a:lnTo>
                <a:lnTo>
                  <a:pt x="92" y="24"/>
                </a:lnTo>
                <a:lnTo>
                  <a:pt x="88" y="26"/>
                </a:lnTo>
                <a:lnTo>
                  <a:pt x="86" y="28"/>
                </a:lnTo>
                <a:lnTo>
                  <a:pt x="86" y="28"/>
                </a:lnTo>
                <a:lnTo>
                  <a:pt x="84" y="28"/>
                </a:lnTo>
                <a:lnTo>
                  <a:pt x="82" y="28"/>
                </a:lnTo>
                <a:lnTo>
                  <a:pt x="80" y="28"/>
                </a:lnTo>
                <a:lnTo>
                  <a:pt x="76" y="28"/>
                </a:lnTo>
                <a:lnTo>
                  <a:pt x="72" y="28"/>
                </a:lnTo>
                <a:lnTo>
                  <a:pt x="68" y="28"/>
                </a:lnTo>
                <a:lnTo>
                  <a:pt x="62" y="28"/>
                </a:lnTo>
                <a:lnTo>
                  <a:pt x="60" y="26"/>
                </a:lnTo>
                <a:lnTo>
                  <a:pt x="56" y="26"/>
                </a:lnTo>
                <a:lnTo>
                  <a:pt x="54" y="26"/>
                </a:lnTo>
                <a:lnTo>
                  <a:pt x="52" y="24"/>
                </a:lnTo>
                <a:lnTo>
                  <a:pt x="46" y="22"/>
                </a:lnTo>
                <a:lnTo>
                  <a:pt x="40" y="20"/>
                </a:lnTo>
                <a:lnTo>
                  <a:pt x="24" y="3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0" name="Freeform 403"/>
          <p:cNvSpPr>
            <a:spLocks/>
          </p:cNvSpPr>
          <p:nvPr/>
        </p:nvSpPr>
        <p:spPr bwMode="auto">
          <a:xfrm>
            <a:off x="5287672" y="4296332"/>
            <a:ext cx="270204" cy="401841"/>
          </a:xfrm>
          <a:custGeom>
            <a:avLst/>
            <a:gdLst>
              <a:gd name="T0" fmla="*/ 36 w 156"/>
              <a:gd name="T1" fmla="*/ 42 h 232"/>
              <a:gd name="T2" fmla="*/ 50 w 156"/>
              <a:gd name="T3" fmla="*/ 58 h 232"/>
              <a:gd name="T4" fmla="*/ 58 w 156"/>
              <a:gd name="T5" fmla="*/ 66 h 232"/>
              <a:gd name="T6" fmla="*/ 64 w 156"/>
              <a:gd name="T7" fmla="*/ 66 h 232"/>
              <a:gd name="T8" fmla="*/ 74 w 156"/>
              <a:gd name="T9" fmla="*/ 64 h 232"/>
              <a:gd name="T10" fmla="*/ 80 w 156"/>
              <a:gd name="T11" fmla="*/ 66 h 232"/>
              <a:gd name="T12" fmla="*/ 88 w 156"/>
              <a:gd name="T13" fmla="*/ 72 h 232"/>
              <a:gd name="T14" fmla="*/ 92 w 156"/>
              <a:gd name="T15" fmla="*/ 76 h 232"/>
              <a:gd name="T16" fmla="*/ 90 w 156"/>
              <a:gd name="T17" fmla="*/ 80 h 232"/>
              <a:gd name="T18" fmla="*/ 88 w 156"/>
              <a:gd name="T19" fmla="*/ 84 h 232"/>
              <a:gd name="T20" fmla="*/ 78 w 156"/>
              <a:gd name="T21" fmla="*/ 90 h 232"/>
              <a:gd name="T22" fmla="*/ 76 w 156"/>
              <a:gd name="T23" fmla="*/ 92 h 232"/>
              <a:gd name="T24" fmla="*/ 76 w 156"/>
              <a:gd name="T25" fmla="*/ 102 h 232"/>
              <a:gd name="T26" fmla="*/ 74 w 156"/>
              <a:gd name="T27" fmla="*/ 110 h 232"/>
              <a:gd name="T28" fmla="*/ 70 w 156"/>
              <a:gd name="T29" fmla="*/ 118 h 232"/>
              <a:gd name="T30" fmla="*/ 60 w 156"/>
              <a:gd name="T31" fmla="*/ 126 h 232"/>
              <a:gd name="T32" fmla="*/ 52 w 156"/>
              <a:gd name="T33" fmla="*/ 130 h 232"/>
              <a:gd name="T34" fmla="*/ 38 w 156"/>
              <a:gd name="T35" fmla="*/ 132 h 232"/>
              <a:gd name="T36" fmla="*/ 28 w 156"/>
              <a:gd name="T37" fmla="*/ 132 h 232"/>
              <a:gd name="T38" fmla="*/ 24 w 156"/>
              <a:gd name="T39" fmla="*/ 132 h 232"/>
              <a:gd name="T40" fmla="*/ 18 w 156"/>
              <a:gd name="T41" fmla="*/ 140 h 232"/>
              <a:gd name="T42" fmla="*/ 8 w 156"/>
              <a:gd name="T43" fmla="*/ 152 h 232"/>
              <a:gd name="T44" fmla="*/ 4 w 156"/>
              <a:gd name="T45" fmla="*/ 158 h 232"/>
              <a:gd name="T46" fmla="*/ 0 w 156"/>
              <a:gd name="T47" fmla="*/ 166 h 232"/>
              <a:gd name="T48" fmla="*/ 0 w 156"/>
              <a:gd name="T49" fmla="*/ 182 h 232"/>
              <a:gd name="T50" fmla="*/ 0 w 156"/>
              <a:gd name="T51" fmla="*/ 200 h 232"/>
              <a:gd name="T52" fmla="*/ 2 w 156"/>
              <a:gd name="T53" fmla="*/ 218 h 232"/>
              <a:gd name="T54" fmla="*/ 4 w 156"/>
              <a:gd name="T55" fmla="*/ 228 h 232"/>
              <a:gd name="T56" fmla="*/ 10 w 156"/>
              <a:gd name="T57" fmla="*/ 232 h 232"/>
              <a:gd name="T58" fmla="*/ 22 w 156"/>
              <a:gd name="T59" fmla="*/ 216 h 232"/>
              <a:gd name="T60" fmla="*/ 28 w 156"/>
              <a:gd name="T61" fmla="*/ 202 h 232"/>
              <a:gd name="T62" fmla="*/ 36 w 156"/>
              <a:gd name="T63" fmla="*/ 196 h 232"/>
              <a:gd name="T64" fmla="*/ 46 w 156"/>
              <a:gd name="T65" fmla="*/ 190 h 232"/>
              <a:gd name="T66" fmla="*/ 68 w 156"/>
              <a:gd name="T67" fmla="*/ 170 h 232"/>
              <a:gd name="T68" fmla="*/ 94 w 156"/>
              <a:gd name="T69" fmla="*/ 144 h 232"/>
              <a:gd name="T70" fmla="*/ 110 w 156"/>
              <a:gd name="T71" fmla="*/ 128 h 232"/>
              <a:gd name="T72" fmla="*/ 116 w 156"/>
              <a:gd name="T73" fmla="*/ 116 h 232"/>
              <a:gd name="T74" fmla="*/ 120 w 156"/>
              <a:gd name="T75" fmla="*/ 106 h 232"/>
              <a:gd name="T76" fmla="*/ 124 w 156"/>
              <a:gd name="T77" fmla="*/ 88 h 232"/>
              <a:gd name="T78" fmla="*/ 130 w 156"/>
              <a:gd name="T79" fmla="*/ 68 h 232"/>
              <a:gd name="T80" fmla="*/ 138 w 156"/>
              <a:gd name="T81" fmla="*/ 58 h 232"/>
              <a:gd name="T82" fmla="*/ 146 w 156"/>
              <a:gd name="T83" fmla="*/ 48 h 232"/>
              <a:gd name="T84" fmla="*/ 148 w 156"/>
              <a:gd name="T85" fmla="*/ 34 h 232"/>
              <a:gd name="T86" fmla="*/ 154 w 156"/>
              <a:gd name="T87" fmla="*/ 28 h 232"/>
              <a:gd name="T88" fmla="*/ 156 w 156"/>
              <a:gd name="T89" fmla="*/ 24 h 232"/>
              <a:gd name="T90" fmla="*/ 156 w 156"/>
              <a:gd name="T91" fmla="*/ 20 h 232"/>
              <a:gd name="T92" fmla="*/ 150 w 156"/>
              <a:gd name="T93" fmla="*/ 16 h 232"/>
              <a:gd name="T94" fmla="*/ 144 w 156"/>
              <a:gd name="T95" fmla="*/ 6 h 232"/>
              <a:gd name="T96" fmla="*/ 138 w 156"/>
              <a:gd name="T97" fmla="*/ 0 h 232"/>
              <a:gd name="T98" fmla="*/ 134 w 156"/>
              <a:gd name="T99" fmla="*/ 0 h 232"/>
              <a:gd name="T100" fmla="*/ 130 w 156"/>
              <a:gd name="T101" fmla="*/ 2 h 232"/>
              <a:gd name="T102" fmla="*/ 124 w 156"/>
              <a:gd name="T103" fmla="*/ 12 h 232"/>
              <a:gd name="T104" fmla="*/ 118 w 156"/>
              <a:gd name="T105" fmla="*/ 14 h 232"/>
              <a:gd name="T106" fmla="*/ 108 w 156"/>
              <a:gd name="T107" fmla="*/ 16 h 232"/>
              <a:gd name="T108" fmla="*/ 100 w 156"/>
              <a:gd name="T109" fmla="*/ 18 h 232"/>
              <a:gd name="T110" fmla="*/ 88 w 156"/>
              <a:gd name="T111" fmla="*/ 26 h 232"/>
              <a:gd name="T112" fmla="*/ 82 w 156"/>
              <a:gd name="T113" fmla="*/ 28 h 232"/>
              <a:gd name="T114" fmla="*/ 68 w 156"/>
              <a:gd name="T115" fmla="*/ 28 h 232"/>
              <a:gd name="T116" fmla="*/ 54 w 156"/>
              <a:gd name="T117" fmla="*/ 26 h 232"/>
              <a:gd name="T118" fmla="*/ 24 w 156"/>
              <a:gd name="T119" fmla="*/ 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232">
                <a:moveTo>
                  <a:pt x="24" y="32"/>
                </a:moveTo>
                <a:lnTo>
                  <a:pt x="24" y="32"/>
                </a:lnTo>
                <a:lnTo>
                  <a:pt x="30" y="36"/>
                </a:lnTo>
                <a:lnTo>
                  <a:pt x="36" y="42"/>
                </a:lnTo>
                <a:lnTo>
                  <a:pt x="38" y="44"/>
                </a:lnTo>
                <a:lnTo>
                  <a:pt x="42" y="48"/>
                </a:lnTo>
                <a:lnTo>
                  <a:pt x="48" y="56"/>
                </a:lnTo>
                <a:lnTo>
                  <a:pt x="50" y="58"/>
                </a:lnTo>
                <a:lnTo>
                  <a:pt x="54" y="62"/>
                </a:lnTo>
                <a:lnTo>
                  <a:pt x="56" y="64"/>
                </a:lnTo>
                <a:lnTo>
                  <a:pt x="58" y="64"/>
                </a:lnTo>
                <a:lnTo>
                  <a:pt x="58" y="66"/>
                </a:lnTo>
                <a:lnTo>
                  <a:pt x="60" y="66"/>
                </a:lnTo>
                <a:lnTo>
                  <a:pt x="60" y="66"/>
                </a:lnTo>
                <a:lnTo>
                  <a:pt x="62" y="66"/>
                </a:lnTo>
                <a:lnTo>
                  <a:pt x="64" y="66"/>
                </a:lnTo>
                <a:lnTo>
                  <a:pt x="66" y="66"/>
                </a:lnTo>
                <a:lnTo>
                  <a:pt x="68" y="66"/>
                </a:lnTo>
                <a:lnTo>
                  <a:pt x="72" y="66"/>
                </a:lnTo>
                <a:lnTo>
                  <a:pt x="74" y="64"/>
                </a:lnTo>
                <a:lnTo>
                  <a:pt x="76" y="64"/>
                </a:lnTo>
                <a:lnTo>
                  <a:pt x="76" y="64"/>
                </a:lnTo>
                <a:lnTo>
                  <a:pt x="78" y="64"/>
                </a:lnTo>
                <a:lnTo>
                  <a:pt x="80" y="66"/>
                </a:lnTo>
                <a:lnTo>
                  <a:pt x="82" y="68"/>
                </a:lnTo>
                <a:lnTo>
                  <a:pt x="84" y="68"/>
                </a:lnTo>
                <a:lnTo>
                  <a:pt x="86" y="70"/>
                </a:lnTo>
                <a:lnTo>
                  <a:pt x="88" y="72"/>
                </a:lnTo>
                <a:lnTo>
                  <a:pt x="90" y="74"/>
                </a:lnTo>
                <a:lnTo>
                  <a:pt x="90" y="74"/>
                </a:lnTo>
                <a:lnTo>
                  <a:pt x="90" y="76"/>
                </a:lnTo>
                <a:lnTo>
                  <a:pt x="92" y="76"/>
                </a:lnTo>
                <a:lnTo>
                  <a:pt x="92" y="78"/>
                </a:lnTo>
                <a:lnTo>
                  <a:pt x="92" y="78"/>
                </a:lnTo>
                <a:lnTo>
                  <a:pt x="92" y="80"/>
                </a:lnTo>
                <a:lnTo>
                  <a:pt x="90" y="80"/>
                </a:lnTo>
                <a:lnTo>
                  <a:pt x="90" y="82"/>
                </a:lnTo>
                <a:lnTo>
                  <a:pt x="90" y="82"/>
                </a:lnTo>
                <a:lnTo>
                  <a:pt x="88" y="84"/>
                </a:lnTo>
                <a:lnTo>
                  <a:pt x="88" y="84"/>
                </a:lnTo>
                <a:lnTo>
                  <a:pt x="84" y="86"/>
                </a:lnTo>
                <a:lnTo>
                  <a:pt x="82" y="88"/>
                </a:lnTo>
                <a:lnTo>
                  <a:pt x="80" y="88"/>
                </a:lnTo>
                <a:lnTo>
                  <a:pt x="78" y="90"/>
                </a:lnTo>
                <a:lnTo>
                  <a:pt x="78" y="90"/>
                </a:lnTo>
                <a:lnTo>
                  <a:pt x="78" y="90"/>
                </a:lnTo>
                <a:lnTo>
                  <a:pt x="76" y="92"/>
                </a:lnTo>
                <a:lnTo>
                  <a:pt x="76" y="92"/>
                </a:lnTo>
                <a:lnTo>
                  <a:pt x="76" y="94"/>
                </a:lnTo>
                <a:lnTo>
                  <a:pt x="76" y="96"/>
                </a:lnTo>
                <a:lnTo>
                  <a:pt x="76" y="98"/>
                </a:lnTo>
                <a:lnTo>
                  <a:pt x="76" y="102"/>
                </a:lnTo>
                <a:lnTo>
                  <a:pt x="76" y="104"/>
                </a:lnTo>
                <a:lnTo>
                  <a:pt x="74" y="108"/>
                </a:lnTo>
                <a:lnTo>
                  <a:pt x="74" y="110"/>
                </a:lnTo>
                <a:lnTo>
                  <a:pt x="74" y="110"/>
                </a:lnTo>
                <a:lnTo>
                  <a:pt x="74" y="112"/>
                </a:lnTo>
                <a:lnTo>
                  <a:pt x="72" y="114"/>
                </a:lnTo>
                <a:lnTo>
                  <a:pt x="72" y="116"/>
                </a:lnTo>
                <a:lnTo>
                  <a:pt x="70" y="118"/>
                </a:lnTo>
                <a:lnTo>
                  <a:pt x="68" y="120"/>
                </a:lnTo>
                <a:lnTo>
                  <a:pt x="66" y="122"/>
                </a:lnTo>
                <a:lnTo>
                  <a:pt x="62" y="124"/>
                </a:lnTo>
                <a:lnTo>
                  <a:pt x="60" y="126"/>
                </a:lnTo>
                <a:lnTo>
                  <a:pt x="58" y="126"/>
                </a:lnTo>
                <a:lnTo>
                  <a:pt x="56" y="128"/>
                </a:lnTo>
                <a:lnTo>
                  <a:pt x="54" y="128"/>
                </a:lnTo>
                <a:lnTo>
                  <a:pt x="52" y="130"/>
                </a:lnTo>
                <a:lnTo>
                  <a:pt x="50" y="130"/>
                </a:lnTo>
                <a:lnTo>
                  <a:pt x="44" y="132"/>
                </a:lnTo>
                <a:lnTo>
                  <a:pt x="40" y="132"/>
                </a:lnTo>
                <a:lnTo>
                  <a:pt x="38" y="132"/>
                </a:lnTo>
                <a:lnTo>
                  <a:pt x="36" y="132"/>
                </a:lnTo>
                <a:lnTo>
                  <a:pt x="32" y="132"/>
                </a:lnTo>
                <a:lnTo>
                  <a:pt x="30" y="132"/>
                </a:lnTo>
                <a:lnTo>
                  <a:pt x="28" y="132"/>
                </a:lnTo>
                <a:lnTo>
                  <a:pt x="26" y="132"/>
                </a:lnTo>
                <a:lnTo>
                  <a:pt x="26" y="132"/>
                </a:lnTo>
                <a:lnTo>
                  <a:pt x="24" y="132"/>
                </a:lnTo>
                <a:lnTo>
                  <a:pt x="24" y="132"/>
                </a:lnTo>
                <a:lnTo>
                  <a:pt x="24" y="134"/>
                </a:lnTo>
                <a:lnTo>
                  <a:pt x="22" y="136"/>
                </a:lnTo>
                <a:lnTo>
                  <a:pt x="20" y="138"/>
                </a:lnTo>
                <a:lnTo>
                  <a:pt x="18" y="140"/>
                </a:lnTo>
                <a:lnTo>
                  <a:pt x="14" y="146"/>
                </a:lnTo>
                <a:lnTo>
                  <a:pt x="14" y="148"/>
                </a:lnTo>
                <a:lnTo>
                  <a:pt x="10" y="150"/>
                </a:lnTo>
                <a:lnTo>
                  <a:pt x="8" y="152"/>
                </a:lnTo>
                <a:lnTo>
                  <a:pt x="6" y="154"/>
                </a:lnTo>
                <a:lnTo>
                  <a:pt x="6" y="154"/>
                </a:lnTo>
                <a:lnTo>
                  <a:pt x="4" y="156"/>
                </a:lnTo>
                <a:lnTo>
                  <a:pt x="4" y="158"/>
                </a:lnTo>
                <a:lnTo>
                  <a:pt x="2" y="162"/>
                </a:lnTo>
                <a:lnTo>
                  <a:pt x="2" y="162"/>
                </a:lnTo>
                <a:lnTo>
                  <a:pt x="2" y="164"/>
                </a:lnTo>
                <a:lnTo>
                  <a:pt x="0" y="166"/>
                </a:lnTo>
                <a:lnTo>
                  <a:pt x="0" y="170"/>
                </a:lnTo>
                <a:lnTo>
                  <a:pt x="0" y="174"/>
                </a:lnTo>
                <a:lnTo>
                  <a:pt x="0" y="178"/>
                </a:lnTo>
                <a:lnTo>
                  <a:pt x="0" y="182"/>
                </a:lnTo>
                <a:lnTo>
                  <a:pt x="0" y="186"/>
                </a:lnTo>
                <a:lnTo>
                  <a:pt x="0" y="192"/>
                </a:lnTo>
                <a:lnTo>
                  <a:pt x="0" y="196"/>
                </a:lnTo>
                <a:lnTo>
                  <a:pt x="0" y="200"/>
                </a:lnTo>
                <a:lnTo>
                  <a:pt x="0" y="206"/>
                </a:lnTo>
                <a:lnTo>
                  <a:pt x="0" y="210"/>
                </a:lnTo>
                <a:lnTo>
                  <a:pt x="0" y="214"/>
                </a:lnTo>
                <a:lnTo>
                  <a:pt x="2" y="218"/>
                </a:lnTo>
                <a:lnTo>
                  <a:pt x="2" y="222"/>
                </a:lnTo>
                <a:lnTo>
                  <a:pt x="4" y="224"/>
                </a:lnTo>
                <a:lnTo>
                  <a:pt x="4" y="226"/>
                </a:lnTo>
                <a:lnTo>
                  <a:pt x="4" y="228"/>
                </a:lnTo>
                <a:lnTo>
                  <a:pt x="6" y="228"/>
                </a:lnTo>
                <a:lnTo>
                  <a:pt x="6" y="228"/>
                </a:lnTo>
                <a:lnTo>
                  <a:pt x="8" y="230"/>
                </a:lnTo>
                <a:lnTo>
                  <a:pt x="10" y="232"/>
                </a:lnTo>
                <a:lnTo>
                  <a:pt x="14" y="226"/>
                </a:lnTo>
                <a:lnTo>
                  <a:pt x="18" y="220"/>
                </a:lnTo>
                <a:lnTo>
                  <a:pt x="22" y="216"/>
                </a:lnTo>
                <a:lnTo>
                  <a:pt x="22" y="216"/>
                </a:lnTo>
                <a:lnTo>
                  <a:pt x="22" y="214"/>
                </a:lnTo>
                <a:lnTo>
                  <a:pt x="26" y="208"/>
                </a:lnTo>
                <a:lnTo>
                  <a:pt x="28" y="204"/>
                </a:lnTo>
                <a:lnTo>
                  <a:pt x="28" y="202"/>
                </a:lnTo>
                <a:lnTo>
                  <a:pt x="30" y="202"/>
                </a:lnTo>
                <a:lnTo>
                  <a:pt x="32" y="200"/>
                </a:lnTo>
                <a:lnTo>
                  <a:pt x="34" y="198"/>
                </a:lnTo>
                <a:lnTo>
                  <a:pt x="36" y="196"/>
                </a:lnTo>
                <a:lnTo>
                  <a:pt x="38" y="196"/>
                </a:lnTo>
                <a:lnTo>
                  <a:pt x="42" y="192"/>
                </a:lnTo>
                <a:lnTo>
                  <a:pt x="44" y="192"/>
                </a:lnTo>
                <a:lnTo>
                  <a:pt x="46" y="190"/>
                </a:lnTo>
                <a:lnTo>
                  <a:pt x="50" y="188"/>
                </a:lnTo>
                <a:lnTo>
                  <a:pt x="52" y="184"/>
                </a:lnTo>
                <a:lnTo>
                  <a:pt x="60" y="178"/>
                </a:lnTo>
                <a:lnTo>
                  <a:pt x="68" y="170"/>
                </a:lnTo>
                <a:lnTo>
                  <a:pt x="74" y="164"/>
                </a:lnTo>
                <a:lnTo>
                  <a:pt x="80" y="158"/>
                </a:lnTo>
                <a:lnTo>
                  <a:pt x="88" y="152"/>
                </a:lnTo>
                <a:lnTo>
                  <a:pt x="94" y="144"/>
                </a:lnTo>
                <a:lnTo>
                  <a:pt x="98" y="142"/>
                </a:lnTo>
                <a:lnTo>
                  <a:pt x="100" y="138"/>
                </a:lnTo>
                <a:lnTo>
                  <a:pt x="104" y="134"/>
                </a:lnTo>
                <a:lnTo>
                  <a:pt x="110" y="128"/>
                </a:lnTo>
                <a:lnTo>
                  <a:pt x="112" y="124"/>
                </a:lnTo>
                <a:lnTo>
                  <a:pt x="114" y="122"/>
                </a:lnTo>
                <a:lnTo>
                  <a:pt x="116" y="118"/>
                </a:lnTo>
                <a:lnTo>
                  <a:pt x="116" y="116"/>
                </a:lnTo>
                <a:lnTo>
                  <a:pt x="118" y="114"/>
                </a:lnTo>
                <a:lnTo>
                  <a:pt x="118" y="112"/>
                </a:lnTo>
                <a:lnTo>
                  <a:pt x="118" y="110"/>
                </a:lnTo>
                <a:lnTo>
                  <a:pt x="120" y="106"/>
                </a:lnTo>
                <a:lnTo>
                  <a:pt x="120" y="102"/>
                </a:lnTo>
                <a:lnTo>
                  <a:pt x="122" y="94"/>
                </a:lnTo>
                <a:lnTo>
                  <a:pt x="122" y="90"/>
                </a:lnTo>
                <a:lnTo>
                  <a:pt x="124" y="88"/>
                </a:lnTo>
                <a:lnTo>
                  <a:pt x="124" y="82"/>
                </a:lnTo>
                <a:lnTo>
                  <a:pt x="128" y="76"/>
                </a:lnTo>
                <a:lnTo>
                  <a:pt x="130" y="70"/>
                </a:lnTo>
                <a:lnTo>
                  <a:pt x="130" y="68"/>
                </a:lnTo>
                <a:lnTo>
                  <a:pt x="132" y="66"/>
                </a:lnTo>
                <a:lnTo>
                  <a:pt x="134" y="64"/>
                </a:lnTo>
                <a:lnTo>
                  <a:pt x="134" y="62"/>
                </a:lnTo>
                <a:lnTo>
                  <a:pt x="138" y="58"/>
                </a:lnTo>
                <a:lnTo>
                  <a:pt x="142" y="54"/>
                </a:lnTo>
                <a:lnTo>
                  <a:pt x="144" y="52"/>
                </a:lnTo>
                <a:lnTo>
                  <a:pt x="144" y="50"/>
                </a:lnTo>
                <a:lnTo>
                  <a:pt x="146" y="48"/>
                </a:lnTo>
                <a:lnTo>
                  <a:pt x="146" y="46"/>
                </a:lnTo>
                <a:lnTo>
                  <a:pt x="146" y="40"/>
                </a:lnTo>
                <a:lnTo>
                  <a:pt x="148" y="36"/>
                </a:lnTo>
                <a:lnTo>
                  <a:pt x="148" y="34"/>
                </a:lnTo>
                <a:lnTo>
                  <a:pt x="150" y="32"/>
                </a:lnTo>
                <a:lnTo>
                  <a:pt x="150" y="32"/>
                </a:lnTo>
                <a:lnTo>
                  <a:pt x="152" y="30"/>
                </a:lnTo>
                <a:lnTo>
                  <a:pt x="154" y="28"/>
                </a:lnTo>
                <a:lnTo>
                  <a:pt x="156" y="26"/>
                </a:lnTo>
                <a:lnTo>
                  <a:pt x="156" y="26"/>
                </a:lnTo>
                <a:lnTo>
                  <a:pt x="156" y="24"/>
                </a:lnTo>
                <a:lnTo>
                  <a:pt x="156" y="24"/>
                </a:lnTo>
                <a:lnTo>
                  <a:pt x="156" y="24"/>
                </a:lnTo>
                <a:lnTo>
                  <a:pt x="156" y="22"/>
                </a:lnTo>
                <a:lnTo>
                  <a:pt x="156" y="22"/>
                </a:lnTo>
                <a:lnTo>
                  <a:pt x="156" y="20"/>
                </a:lnTo>
                <a:lnTo>
                  <a:pt x="154" y="20"/>
                </a:lnTo>
                <a:lnTo>
                  <a:pt x="154" y="18"/>
                </a:lnTo>
                <a:lnTo>
                  <a:pt x="150" y="16"/>
                </a:lnTo>
                <a:lnTo>
                  <a:pt x="150" y="16"/>
                </a:lnTo>
                <a:lnTo>
                  <a:pt x="148" y="14"/>
                </a:lnTo>
                <a:lnTo>
                  <a:pt x="146" y="12"/>
                </a:lnTo>
                <a:lnTo>
                  <a:pt x="146" y="10"/>
                </a:lnTo>
                <a:lnTo>
                  <a:pt x="144" y="6"/>
                </a:lnTo>
                <a:lnTo>
                  <a:pt x="142" y="4"/>
                </a:lnTo>
                <a:lnTo>
                  <a:pt x="140" y="2"/>
                </a:lnTo>
                <a:lnTo>
                  <a:pt x="140" y="0"/>
                </a:lnTo>
                <a:lnTo>
                  <a:pt x="138" y="0"/>
                </a:lnTo>
                <a:lnTo>
                  <a:pt x="138" y="0"/>
                </a:lnTo>
                <a:lnTo>
                  <a:pt x="136" y="0"/>
                </a:lnTo>
                <a:lnTo>
                  <a:pt x="136" y="0"/>
                </a:lnTo>
                <a:lnTo>
                  <a:pt x="134" y="0"/>
                </a:lnTo>
                <a:lnTo>
                  <a:pt x="134" y="0"/>
                </a:lnTo>
                <a:lnTo>
                  <a:pt x="134" y="2"/>
                </a:lnTo>
                <a:lnTo>
                  <a:pt x="132" y="2"/>
                </a:lnTo>
                <a:lnTo>
                  <a:pt x="130" y="2"/>
                </a:lnTo>
                <a:lnTo>
                  <a:pt x="130" y="6"/>
                </a:lnTo>
                <a:lnTo>
                  <a:pt x="128" y="8"/>
                </a:lnTo>
                <a:lnTo>
                  <a:pt x="126" y="10"/>
                </a:lnTo>
                <a:lnTo>
                  <a:pt x="124" y="12"/>
                </a:lnTo>
                <a:lnTo>
                  <a:pt x="122" y="12"/>
                </a:lnTo>
                <a:lnTo>
                  <a:pt x="122" y="14"/>
                </a:lnTo>
                <a:lnTo>
                  <a:pt x="120" y="14"/>
                </a:lnTo>
                <a:lnTo>
                  <a:pt x="118" y="14"/>
                </a:lnTo>
                <a:lnTo>
                  <a:pt x="116" y="14"/>
                </a:lnTo>
                <a:lnTo>
                  <a:pt x="114" y="14"/>
                </a:lnTo>
                <a:lnTo>
                  <a:pt x="110" y="16"/>
                </a:lnTo>
                <a:lnTo>
                  <a:pt x="108" y="16"/>
                </a:lnTo>
                <a:lnTo>
                  <a:pt x="106" y="16"/>
                </a:lnTo>
                <a:lnTo>
                  <a:pt x="104" y="16"/>
                </a:lnTo>
                <a:lnTo>
                  <a:pt x="104" y="16"/>
                </a:lnTo>
                <a:lnTo>
                  <a:pt x="100" y="18"/>
                </a:lnTo>
                <a:lnTo>
                  <a:pt x="96" y="22"/>
                </a:lnTo>
                <a:lnTo>
                  <a:pt x="94" y="22"/>
                </a:lnTo>
                <a:lnTo>
                  <a:pt x="92" y="24"/>
                </a:lnTo>
                <a:lnTo>
                  <a:pt x="88" y="26"/>
                </a:lnTo>
                <a:lnTo>
                  <a:pt x="86" y="28"/>
                </a:lnTo>
                <a:lnTo>
                  <a:pt x="86" y="28"/>
                </a:lnTo>
                <a:lnTo>
                  <a:pt x="84" y="28"/>
                </a:lnTo>
                <a:lnTo>
                  <a:pt x="82" y="28"/>
                </a:lnTo>
                <a:lnTo>
                  <a:pt x="80" y="28"/>
                </a:lnTo>
                <a:lnTo>
                  <a:pt x="76" y="28"/>
                </a:lnTo>
                <a:lnTo>
                  <a:pt x="72" y="28"/>
                </a:lnTo>
                <a:lnTo>
                  <a:pt x="68" y="28"/>
                </a:lnTo>
                <a:lnTo>
                  <a:pt x="62" y="28"/>
                </a:lnTo>
                <a:lnTo>
                  <a:pt x="60" y="26"/>
                </a:lnTo>
                <a:lnTo>
                  <a:pt x="56" y="26"/>
                </a:lnTo>
                <a:lnTo>
                  <a:pt x="54" y="26"/>
                </a:lnTo>
                <a:lnTo>
                  <a:pt x="52" y="24"/>
                </a:lnTo>
                <a:lnTo>
                  <a:pt x="46" y="22"/>
                </a:lnTo>
                <a:lnTo>
                  <a:pt x="40" y="20"/>
                </a:lnTo>
                <a:lnTo>
                  <a:pt x="24" y="3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1" name="Freeform 404"/>
          <p:cNvSpPr>
            <a:spLocks/>
          </p:cNvSpPr>
          <p:nvPr/>
        </p:nvSpPr>
        <p:spPr bwMode="auto">
          <a:xfrm>
            <a:off x="4501310" y="3665856"/>
            <a:ext cx="384521" cy="457268"/>
          </a:xfrm>
          <a:custGeom>
            <a:avLst/>
            <a:gdLst>
              <a:gd name="T0" fmla="*/ 38 w 222"/>
              <a:gd name="T1" fmla="*/ 10 h 264"/>
              <a:gd name="T2" fmla="*/ 56 w 222"/>
              <a:gd name="T3" fmla="*/ 10 h 264"/>
              <a:gd name="T4" fmla="*/ 76 w 222"/>
              <a:gd name="T5" fmla="*/ 14 h 264"/>
              <a:gd name="T6" fmla="*/ 82 w 222"/>
              <a:gd name="T7" fmla="*/ 18 h 264"/>
              <a:gd name="T8" fmla="*/ 84 w 222"/>
              <a:gd name="T9" fmla="*/ 28 h 264"/>
              <a:gd name="T10" fmla="*/ 94 w 222"/>
              <a:gd name="T11" fmla="*/ 30 h 264"/>
              <a:gd name="T12" fmla="*/ 106 w 222"/>
              <a:gd name="T13" fmla="*/ 30 h 264"/>
              <a:gd name="T14" fmla="*/ 108 w 222"/>
              <a:gd name="T15" fmla="*/ 34 h 264"/>
              <a:gd name="T16" fmla="*/ 110 w 222"/>
              <a:gd name="T17" fmla="*/ 40 h 264"/>
              <a:gd name="T18" fmla="*/ 126 w 222"/>
              <a:gd name="T19" fmla="*/ 44 h 264"/>
              <a:gd name="T20" fmla="*/ 140 w 222"/>
              <a:gd name="T21" fmla="*/ 48 h 264"/>
              <a:gd name="T22" fmla="*/ 144 w 222"/>
              <a:gd name="T23" fmla="*/ 46 h 264"/>
              <a:gd name="T24" fmla="*/ 146 w 222"/>
              <a:gd name="T25" fmla="*/ 36 h 264"/>
              <a:gd name="T26" fmla="*/ 146 w 222"/>
              <a:gd name="T27" fmla="*/ 22 h 264"/>
              <a:gd name="T28" fmla="*/ 152 w 222"/>
              <a:gd name="T29" fmla="*/ 14 h 264"/>
              <a:gd name="T30" fmla="*/ 162 w 222"/>
              <a:gd name="T31" fmla="*/ 2 h 264"/>
              <a:gd name="T32" fmla="*/ 170 w 222"/>
              <a:gd name="T33" fmla="*/ 0 h 264"/>
              <a:gd name="T34" fmla="*/ 180 w 222"/>
              <a:gd name="T35" fmla="*/ 2 h 264"/>
              <a:gd name="T36" fmla="*/ 190 w 222"/>
              <a:gd name="T37" fmla="*/ 12 h 264"/>
              <a:gd name="T38" fmla="*/ 198 w 222"/>
              <a:gd name="T39" fmla="*/ 18 h 264"/>
              <a:gd name="T40" fmla="*/ 212 w 222"/>
              <a:gd name="T41" fmla="*/ 16 h 264"/>
              <a:gd name="T42" fmla="*/ 220 w 222"/>
              <a:gd name="T43" fmla="*/ 20 h 264"/>
              <a:gd name="T44" fmla="*/ 222 w 222"/>
              <a:gd name="T45" fmla="*/ 26 h 264"/>
              <a:gd name="T46" fmla="*/ 220 w 222"/>
              <a:gd name="T47" fmla="*/ 218 h 264"/>
              <a:gd name="T48" fmla="*/ 220 w 222"/>
              <a:gd name="T49" fmla="*/ 234 h 264"/>
              <a:gd name="T50" fmla="*/ 216 w 222"/>
              <a:gd name="T51" fmla="*/ 238 h 264"/>
              <a:gd name="T52" fmla="*/ 208 w 222"/>
              <a:gd name="T53" fmla="*/ 238 h 264"/>
              <a:gd name="T54" fmla="*/ 208 w 222"/>
              <a:gd name="T55" fmla="*/ 250 h 264"/>
              <a:gd name="T56" fmla="*/ 204 w 222"/>
              <a:gd name="T57" fmla="*/ 264 h 264"/>
              <a:gd name="T58" fmla="*/ 192 w 222"/>
              <a:gd name="T59" fmla="*/ 258 h 264"/>
              <a:gd name="T60" fmla="*/ 172 w 222"/>
              <a:gd name="T61" fmla="*/ 242 h 264"/>
              <a:gd name="T62" fmla="*/ 150 w 222"/>
              <a:gd name="T63" fmla="*/ 232 h 264"/>
              <a:gd name="T64" fmla="*/ 144 w 222"/>
              <a:gd name="T65" fmla="*/ 226 h 264"/>
              <a:gd name="T66" fmla="*/ 138 w 222"/>
              <a:gd name="T67" fmla="*/ 216 h 264"/>
              <a:gd name="T68" fmla="*/ 126 w 222"/>
              <a:gd name="T69" fmla="*/ 214 h 264"/>
              <a:gd name="T70" fmla="*/ 112 w 222"/>
              <a:gd name="T71" fmla="*/ 212 h 264"/>
              <a:gd name="T72" fmla="*/ 110 w 222"/>
              <a:gd name="T73" fmla="*/ 204 h 264"/>
              <a:gd name="T74" fmla="*/ 106 w 222"/>
              <a:gd name="T75" fmla="*/ 198 h 264"/>
              <a:gd name="T76" fmla="*/ 96 w 222"/>
              <a:gd name="T77" fmla="*/ 196 h 264"/>
              <a:gd name="T78" fmla="*/ 94 w 222"/>
              <a:gd name="T79" fmla="*/ 190 h 264"/>
              <a:gd name="T80" fmla="*/ 88 w 222"/>
              <a:gd name="T81" fmla="*/ 188 h 264"/>
              <a:gd name="T82" fmla="*/ 70 w 222"/>
              <a:gd name="T83" fmla="*/ 184 h 264"/>
              <a:gd name="T84" fmla="*/ 56 w 222"/>
              <a:gd name="T85" fmla="*/ 184 h 264"/>
              <a:gd name="T86" fmla="*/ 52 w 222"/>
              <a:gd name="T87" fmla="*/ 178 h 264"/>
              <a:gd name="T88" fmla="*/ 48 w 222"/>
              <a:gd name="T89" fmla="*/ 174 h 264"/>
              <a:gd name="T90" fmla="*/ 34 w 222"/>
              <a:gd name="T91" fmla="*/ 176 h 264"/>
              <a:gd name="T92" fmla="*/ 30 w 222"/>
              <a:gd name="T93" fmla="*/ 160 h 264"/>
              <a:gd name="T94" fmla="*/ 22 w 222"/>
              <a:gd name="T95" fmla="*/ 158 h 264"/>
              <a:gd name="T96" fmla="*/ 8 w 222"/>
              <a:gd name="T97" fmla="*/ 156 h 264"/>
              <a:gd name="T98" fmla="*/ 0 w 222"/>
              <a:gd name="T99" fmla="*/ 150 h 264"/>
              <a:gd name="T100" fmla="*/ 0 w 222"/>
              <a:gd name="T101" fmla="*/ 136 h 264"/>
              <a:gd name="T102" fmla="*/ 2 w 222"/>
              <a:gd name="T103" fmla="*/ 46 h 264"/>
              <a:gd name="T104" fmla="*/ 18 w 222"/>
              <a:gd name="T105" fmla="*/ 26 h 264"/>
              <a:gd name="T106" fmla="*/ 26 w 222"/>
              <a:gd name="T107" fmla="*/ 24 h 264"/>
              <a:gd name="T108" fmla="*/ 28 w 222"/>
              <a:gd name="T10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64">
                <a:moveTo>
                  <a:pt x="26" y="2"/>
                </a:moveTo>
                <a:lnTo>
                  <a:pt x="26" y="2"/>
                </a:lnTo>
                <a:lnTo>
                  <a:pt x="32" y="4"/>
                </a:lnTo>
                <a:lnTo>
                  <a:pt x="36" y="8"/>
                </a:lnTo>
                <a:lnTo>
                  <a:pt x="38" y="8"/>
                </a:lnTo>
                <a:lnTo>
                  <a:pt x="38" y="10"/>
                </a:lnTo>
                <a:lnTo>
                  <a:pt x="40" y="10"/>
                </a:lnTo>
                <a:lnTo>
                  <a:pt x="40" y="10"/>
                </a:lnTo>
                <a:lnTo>
                  <a:pt x="44" y="10"/>
                </a:lnTo>
                <a:lnTo>
                  <a:pt x="48" y="10"/>
                </a:lnTo>
                <a:lnTo>
                  <a:pt x="52" y="10"/>
                </a:lnTo>
                <a:lnTo>
                  <a:pt x="56" y="10"/>
                </a:lnTo>
                <a:lnTo>
                  <a:pt x="60" y="12"/>
                </a:lnTo>
                <a:lnTo>
                  <a:pt x="64" y="12"/>
                </a:lnTo>
                <a:lnTo>
                  <a:pt x="70" y="12"/>
                </a:lnTo>
                <a:lnTo>
                  <a:pt x="72" y="12"/>
                </a:lnTo>
                <a:lnTo>
                  <a:pt x="74" y="12"/>
                </a:lnTo>
                <a:lnTo>
                  <a:pt x="76" y="14"/>
                </a:lnTo>
                <a:lnTo>
                  <a:pt x="78" y="14"/>
                </a:lnTo>
                <a:lnTo>
                  <a:pt x="80" y="14"/>
                </a:lnTo>
                <a:lnTo>
                  <a:pt x="80" y="16"/>
                </a:lnTo>
                <a:lnTo>
                  <a:pt x="80" y="16"/>
                </a:lnTo>
                <a:lnTo>
                  <a:pt x="82" y="16"/>
                </a:lnTo>
                <a:lnTo>
                  <a:pt x="82" y="18"/>
                </a:lnTo>
                <a:lnTo>
                  <a:pt x="82" y="20"/>
                </a:lnTo>
                <a:lnTo>
                  <a:pt x="82" y="22"/>
                </a:lnTo>
                <a:lnTo>
                  <a:pt x="84" y="24"/>
                </a:lnTo>
                <a:lnTo>
                  <a:pt x="84" y="26"/>
                </a:lnTo>
                <a:lnTo>
                  <a:pt x="84" y="26"/>
                </a:lnTo>
                <a:lnTo>
                  <a:pt x="84" y="28"/>
                </a:lnTo>
                <a:lnTo>
                  <a:pt x="84" y="28"/>
                </a:lnTo>
                <a:lnTo>
                  <a:pt x="86" y="28"/>
                </a:lnTo>
                <a:lnTo>
                  <a:pt x="86" y="28"/>
                </a:lnTo>
                <a:lnTo>
                  <a:pt x="88" y="30"/>
                </a:lnTo>
                <a:lnTo>
                  <a:pt x="90" y="30"/>
                </a:lnTo>
                <a:lnTo>
                  <a:pt x="94" y="30"/>
                </a:lnTo>
                <a:lnTo>
                  <a:pt x="96" y="30"/>
                </a:lnTo>
                <a:lnTo>
                  <a:pt x="100" y="30"/>
                </a:lnTo>
                <a:lnTo>
                  <a:pt x="102" y="30"/>
                </a:lnTo>
                <a:lnTo>
                  <a:pt x="104" y="30"/>
                </a:lnTo>
                <a:lnTo>
                  <a:pt x="104" y="30"/>
                </a:lnTo>
                <a:lnTo>
                  <a:pt x="106" y="30"/>
                </a:lnTo>
                <a:lnTo>
                  <a:pt x="108" y="30"/>
                </a:lnTo>
                <a:lnTo>
                  <a:pt x="108" y="32"/>
                </a:lnTo>
                <a:lnTo>
                  <a:pt x="108" y="32"/>
                </a:lnTo>
                <a:lnTo>
                  <a:pt x="108" y="32"/>
                </a:lnTo>
                <a:lnTo>
                  <a:pt x="108" y="32"/>
                </a:lnTo>
                <a:lnTo>
                  <a:pt x="108" y="34"/>
                </a:lnTo>
                <a:lnTo>
                  <a:pt x="108" y="34"/>
                </a:lnTo>
                <a:lnTo>
                  <a:pt x="108" y="38"/>
                </a:lnTo>
                <a:lnTo>
                  <a:pt x="108" y="38"/>
                </a:lnTo>
                <a:lnTo>
                  <a:pt x="108" y="38"/>
                </a:lnTo>
                <a:lnTo>
                  <a:pt x="110" y="40"/>
                </a:lnTo>
                <a:lnTo>
                  <a:pt x="110" y="40"/>
                </a:lnTo>
                <a:lnTo>
                  <a:pt x="112" y="40"/>
                </a:lnTo>
                <a:lnTo>
                  <a:pt x="112" y="40"/>
                </a:lnTo>
                <a:lnTo>
                  <a:pt x="116" y="42"/>
                </a:lnTo>
                <a:lnTo>
                  <a:pt x="118" y="42"/>
                </a:lnTo>
                <a:lnTo>
                  <a:pt x="124" y="42"/>
                </a:lnTo>
                <a:lnTo>
                  <a:pt x="126" y="44"/>
                </a:lnTo>
                <a:lnTo>
                  <a:pt x="128" y="44"/>
                </a:lnTo>
                <a:lnTo>
                  <a:pt x="130" y="44"/>
                </a:lnTo>
                <a:lnTo>
                  <a:pt x="132" y="44"/>
                </a:lnTo>
                <a:lnTo>
                  <a:pt x="136" y="46"/>
                </a:lnTo>
                <a:lnTo>
                  <a:pt x="138" y="48"/>
                </a:lnTo>
                <a:lnTo>
                  <a:pt x="140" y="48"/>
                </a:lnTo>
                <a:lnTo>
                  <a:pt x="140" y="48"/>
                </a:lnTo>
                <a:lnTo>
                  <a:pt x="142" y="48"/>
                </a:lnTo>
                <a:lnTo>
                  <a:pt x="142" y="48"/>
                </a:lnTo>
                <a:lnTo>
                  <a:pt x="142" y="48"/>
                </a:lnTo>
                <a:lnTo>
                  <a:pt x="144" y="46"/>
                </a:lnTo>
                <a:lnTo>
                  <a:pt x="144" y="46"/>
                </a:lnTo>
                <a:lnTo>
                  <a:pt x="144" y="46"/>
                </a:lnTo>
                <a:lnTo>
                  <a:pt x="146" y="42"/>
                </a:lnTo>
                <a:lnTo>
                  <a:pt x="146" y="42"/>
                </a:lnTo>
                <a:lnTo>
                  <a:pt x="146" y="40"/>
                </a:lnTo>
                <a:lnTo>
                  <a:pt x="146" y="40"/>
                </a:lnTo>
                <a:lnTo>
                  <a:pt x="146" y="36"/>
                </a:lnTo>
                <a:lnTo>
                  <a:pt x="146" y="34"/>
                </a:lnTo>
                <a:lnTo>
                  <a:pt x="146" y="30"/>
                </a:lnTo>
                <a:lnTo>
                  <a:pt x="146" y="28"/>
                </a:lnTo>
                <a:lnTo>
                  <a:pt x="146" y="24"/>
                </a:lnTo>
                <a:lnTo>
                  <a:pt x="146" y="22"/>
                </a:lnTo>
                <a:lnTo>
                  <a:pt x="146" y="22"/>
                </a:lnTo>
                <a:lnTo>
                  <a:pt x="146" y="20"/>
                </a:lnTo>
                <a:lnTo>
                  <a:pt x="146" y="20"/>
                </a:lnTo>
                <a:lnTo>
                  <a:pt x="148" y="18"/>
                </a:lnTo>
                <a:lnTo>
                  <a:pt x="148" y="18"/>
                </a:lnTo>
                <a:lnTo>
                  <a:pt x="150" y="16"/>
                </a:lnTo>
                <a:lnTo>
                  <a:pt x="152" y="14"/>
                </a:lnTo>
                <a:lnTo>
                  <a:pt x="154" y="12"/>
                </a:lnTo>
                <a:lnTo>
                  <a:pt x="156" y="10"/>
                </a:lnTo>
                <a:lnTo>
                  <a:pt x="158" y="8"/>
                </a:lnTo>
                <a:lnTo>
                  <a:pt x="158" y="6"/>
                </a:lnTo>
                <a:lnTo>
                  <a:pt x="160" y="4"/>
                </a:lnTo>
                <a:lnTo>
                  <a:pt x="162" y="2"/>
                </a:lnTo>
                <a:lnTo>
                  <a:pt x="162" y="2"/>
                </a:lnTo>
                <a:lnTo>
                  <a:pt x="164" y="0"/>
                </a:lnTo>
                <a:lnTo>
                  <a:pt x="164" y="0"/>
                </a:lnTo>
                <a:lnTo>
                  <a:pt x="166" y="0"/>
                </a:lnTo>
                <a:lnTo>
                  <a:pt x="168" y="0"/>
                </a:lnTo>
                <a:lnTo>
                  <a:pt x="170" y="0"/>
                </a:lnTo>
                <a:lnTo>
                  <a:pt x="172" y="0"/>
                </a:lnTo>
                <a:lnTo>
                  <a:pt x="174" y="0"/>
                </a:lnTo>
                <a:lnTo>
                  <a:pt x="176" y="0"/>
                </a:lnTo>
                <a:lnTo>
                  <a:pt x="178" y="0"/>
                </a:lnTo>
                <a:lnTo>
                  <a:pt x="178" y="0"/>
                </a:lnTo>
                <a:lnTo>
                  <a:pt x="180" y="2"/>
                </a:lnTo>
                <a:lnTo>
                  <a:pt x="180" y="2"/>
                </a:lnTo>
                <a:lnTo>
                  <a:pt x="182" y="4"/>
                </a:lnTo>
                <a:lnTo>
                  <a:pt x="184" y="6"/>
                </a:lnTo>
                <a:lnTo>
                  <a:pt x="186" y="8"/>
                </a:lnTo>
                <a:lnTo>
                  <a:pt x="188" y="10"/>
                </a:lnTo>
                <a:lnTo>
                  <a:pt x="190" y="12"/>
                </a:lnTo>
                <a:lnTo>
                  <a:pt x="192" y="14"/>
                </a:lnTo>
                <a:lnTo>
                  <a:pt x="194" y="16"/>
                </a:lnTo>
                <a:lnTo>
                  <a:pt x="194" y="16"/>
                </a:lnTo>
                <a:lnTo>
                  <a:pt x="196" y="16"/>
                </a:lnTo>
                <a:lnTo>
                  <a:pt x="196" y="18"/>
                </a:lnTo>
                <a:lnTo>
                  <a:pt x="198" y="18"/>
                </a:lnTo>
                <a:lnTo>
                  <a:pt x="200" y="16"/>
                </a:lnTo>
                <a:lnTo>
                  <a:pt x="202" y="16"/>
                </a:lnTo>
                <a:lnTo>
                  <a:pt x="206" y="16"/>
                </a:lnTo>
                <a:lnTo>
                  <a:pt x="208" y="16"/>
                </a:lnTo>
                <a:lnTo>
                  <a:pt x="208" y="16"/>
                </a:lnTo>
                <a:lnTo>
                  <a:pt x="212" y="16"/>
                </a:lnTo>
                <a:lnTo>
                  <a:pt x="214" y="16"/>
                </a:lnTo>
                <a:lnTo>
                  <a:pt x="216" y="18"/>
                </a:lnTo>
                <a:lnTo>
                  <a:pt x="218" y="18"/>
                </a:lnTo>
                <a:lnTo>
                  <a:pt x="218" y="18"/>
                </a:lnTo>
                <a:lnTo>
                  <a:pt x="220" y="20"/>
                </a:lnTo>
                <a:lnTo>
                  <a:pt x="220" y="20"/>
                </a:lnTo>
                <a:lnTo>
                  <a:pt x="220" y="20"/>
                </a:lnTo>
                <a:lnTo>
                  <a:pt x="222" y="22"/>
                </a:lnTo>
                <a:lnTo>
                  <a:pt x="222" y="22"/>
                </a:lnTo>
                <a:lnTo>
                  <a:pt x="222" y="22"/>
                </a:lnTo>
                <a:lnTo>
                  <a:pt x="222" y="24"/>
                </a:lnTo>
                <a:lnTo>
                  <a:pt x="222" y="26"/>
                </a:lnTo>
                <a:lnTo>
                  <a:pt x="220" y="28"/>
                </a:lnTo>
                <a:lnTo>
                  <a:pt x="220" y="34"/>
                </a:lnTo>
                <a:lnTo>
                  <a:pt x="220" y="34"/>
                </a:lnTo>
                <a:lnTo>
                  <a:pt x="220" y="210"/>
                </a:lnTo>
                <a:lnTo>
                  <a:pt x="220" y="214"/>
                </a:lnTo>
                <a:lnTo>
                  <a:pt x="220" y="218"/>
                </a:lnTo>
                <a:lnTo>
                  <a:pt x="222" y="222"/>
                </a:lnTo>
                <a:lnTo>
                  <a:pt x="222" y="226"/>
                </a:lnTo>
                <a:lnTo>
                  <a:pt x="222" y="228"/>
                </a:lnTo>
                <a:lnTo>
                  <a:pt x="220" y="230"/>
                </a:lnTo>
                <a:lnTo>
                  <a:pt x="220" y="232"/>
                </a:lnTo>
                <a:lnTo>
                  <a:pt x="220" y="234"/>
                </a:lnTo>
                <a:lnTo>
                  <a:pt x="220" y="234"/>
                </a:lnTo>
                <a:lnTo>
                  <a:pt x="218" y="236"/>
                </a:lnTo>
                <a:lnTo>
                  <a:pt x="218" y="236"/>
                </a:lnTo>
                <a:lnTo>
                  <a:pt x="218" y="236"/>
                </a:lnTo>
                <a:lnTo>
                  <a:pt x="216" y="238"/>
                </a:lnTo>
                <a:lnTo>
                  <a:pt x="216" y="238"/>
                </a:lnTo>
                <a:lnTo>
                  <a:pt x="214" y="238"/>
                </a:lnTo>
                <a:lnTo>
                  <a:pt x="212" y="238"/>
                </a:lnTo>
                <a:lnTo>
                  <a:pt x="210" y="238"/>
                </a:lnTo>
                <a:lnTo>
                  <a:pt x="210" y="238"/>
                </a:lnTo>
                <a:lnTo>
                  <a:pt x="210" y="238"/>
                </a:lnTo>
                <a:lnTo>
                  <a:pt x="208" y="238"/>
                </a:lnTo>
                <a:lnTo>
                  <a:pt x="208" y="240"/>
                </a:lnTo>
                <a:lnTo>
                  <a:pt x="208" y="242"/>
                </a:lnTo>
                <a:lnTo>
                  <a:pt x="208" y="244"/>
                </a:lnTo>
                <a:lnTo>
                  <a:pt x="208" y="244"/>
                </a:lnTo>
                <a:lnTo>
                  <a:pt x="208" y="248"/>
                </a:lnTo>
                <a:lnTo>
                  <a:pt x="208" y="250"/>
                </a:lnTo>
                <a:lnTo>
                  <a:pt x="208" y="254"/>
                </a:lnTo>
                <a:lnTo>
                  <a:pt x="210" y="258"/>
                </a:lnTo>
                <a:lnTo>
                  <a:pt x="210" y="262"/>
                </a:lnTo>
                <a:lnTo>
                  <a:pt x="212" y="264"/>
                </a:lnTo>
                <a:lnTo>
                  <a:pt x="208" y="264"/>
                </a:lnTo>
                <a:lnTo>
                  <a:pt x="204" y="264"/>
                </a:lnTo>
                <a:lnTo>
                  <a:pt x="202" y="264"/>
                </a:lnTo>
                <a:lnTo>
                  <a:pt x="202" y="264"/>
                </a:lnTo>
                <a:lnTo>
                  <a:pt x="200" y="264"/>
                </a:lnTo>
                <a:lnTo>
                  <a:pt x="198" y="262"/>
                </a:lnTo>
                <a:lnTo>
                  <a:pt x="196" y="260"/>
                </a:lnTo>
                <a:lnTo>
                  <a:pt x="192" y="258"/>
                </a:lnTo>
                <a:lnTo>
                  <a:pt x="190" y="254"/>
                </a:lnTo>
                <a:lnTo>
                  <a:pt x="182" y="250"/>
                </a:lnTo>
                <a:lnTo>
                  <a:pt x="180" y="246"/>
                </a:lnTo>
                <a:lnTo>
                  <a:pt x="178" y="244"/>
                </a:lnTo>
                <a:lnTo>
                  <a:pt x="176" y="244"/>
                </a:lnTo>
                <a:lnTo>
                  <a:pt x="172" y="242"/>
                </a:lnTo>
                <a:lnTo>
                  <a:pt x="168" y="240"/>
                </a:lnTo>
                <a:lnTo>
                  <a:pt x="164" y="238"/>
                </a:lnTo>
                <a:lnTo>
                  <a:pt x="162" y="238"/>
                </a:lnTo>
                <a:lnTo>
                  <a:pt x="156" y="234"/>
                </a:lnTo>
                <a:lnTo>
                  <a:pt x="152" y="232"/>
                </a:lnTo>
                <a:lnTo>
                  <a:pt x="150" y="232"/>
                </a:lnTo>
                <a:lnTo>
                  <a:pt x="148" y="230"/>
                </a:lnTo>
                <a:lnTo>
                  <a:pt x="146" y="230"/>
                </a:lnTo>
                <a:lnTo>
                  <a:pt x="146" y="228"/>
                </a:lnTo>
                <a:lnTo>
                  <a:pt x="144" y="228"/>
                </a:lnTo>
                <a:lnTo>
                  <a:pt x="144" y="228"/>
                </a:lnTo>
                <a:lnTo>
                  <a:pt x="144" y="226"/>
                </a:lnTo>
                <a:lnTo>
                  <a:pt x="142" y="222"/>
                </a:lnTo>
                <a:lnTo>
                  <a:pt x="140" y="220"/>
                </a:lnTo>
                <a:lnTo>
                  <a:pt x="140" y="218"/>
                </a:lnTo>
                <a:lnTo>
                  <a:pt x="138" y="216"/>
                </a:lnTo>
                <a:lnTo>
                  <a:pt x="138" y="216"/>
                </a:lnTo>
                <a:lnTo>
                  <a:pt x="138" y="216"/>
                </a:lnTo>
                <a:lnTo>
                  <a:pt x="136" y="214"/>
                </a:lnTo>
                <a:lnTo>
                  <a:pt x="136" y="214"/>
                </a:lnTo>
                <a:lnTo>
                  <a:pt x="134" y="214"/>
                </a:lnTo>
                <a:lnTo>
                  <a:pt x="132" y="214"/>
                </a:lnTo>
                <a:lnTo>
                  <a:pt x="128" y="214"/>
                </a:lnTo>
                <a:lnTo>
                  <a:pt x="126" y="214"/>
                </a:lnTo>
                <a:lnTo>
                  <a:pt x="122" y="214"/>
                </a:lnTo>
                <a:lnTo>
                  <a:pt x="118" y="214"/>
                </a:lnTo>
                <a:lnTo>
                  <a:pt x="116" y="214"/>
                </a:lnTo>
                <a:lnTo>
                  <a:pt x="114" y="212"/>
                </a:lnTo>
                <a:lnTo>
                  <a:pt x="114" y="212"/>
                </a:lnTo>
                <a:lnTo>
                  <a:pt x="112" y="212"/>
                </a:lnTo>
                <a:lnTo>
                  <a:pt x="112" y="212"/>
                </a:lnTo>
                <a:lnTo>
                  <a:pt x="112" y="210"/>
                </a:lnTo>
                <a:lnTo>
                  <a:pt x="112" y="210"/>
                </a:lnTo>
                <a:lnTo>
                  <a:pt x="110" y="208"/>
                </a:lnTo>
                <a:lnTo>
                  <a:pt x="110" y="206"/>
                </a:lnTo>
                <a:lnTo>
                  <a:pt x="110" y="204"/>
                </a:lnTo>
                <a:lnTo>
                  <a:pt x="108" y="202"/>
                </a:lnTo>
                <a:lnTo>
                  <a:pt x="108" y="200"/>
                </a:lnTo>
                <a:lnTo>
                  <a:pt x="108" y="200"/>
                </a:lnTo>
                <a:lnTo>
                  <a:pt x="108" y="198"/>
                </a:lnTo>
                <a:lnTo>
                  <a:pt x="108" y="198"/>
                </a:lnTo>
                <a:lnTo>
                  <a:pt x="106" y="198"/>
                </a:lnTo>
                <a:lnTo>
                  <a:pt x="104" y="198"/>
                </a:lnTo>
                <a:lnTo>
                  <a:pt x="102" y="198"/>
                </a:lnTo>
                <a:lnTo>
                  <a:pt x="102" y="196"/>
                </a:lnTo>
                <a:lnTo>
                  <a:pt x="100" y="196"/>
                </a:lnTo>
                <a:lnTo>
                  <a:pt x="98" y="196"/>
                </a:lnTo>
                <a:lnTo>
                  <a:pt x="96" y="196"/>
                </a:lnTo>
                <a:lnTo>
                  <a:pt x="96" y="196"/>
                </a:lnTo>
                <a:lnTo>
                  <a:pt x="96" y="194"/>
                </a:lnTo>
                <a:lnTo>
                  <a:pt x="94" y="194"/>
                </a:lnTo>
                <a:lnTo>
                  <a:pt x="94" y="194"/>
                </a:lnTo>
                <a:lnTo>
                  <a:pt x="94" y="192"/>
                </a:lnTo>
                <a:lnTo>
                  <a:pt x="94" y="190"/>
                </a:lnTo>
                <a:lnTo>
                  <a:pt x="94" y="190"/>
                </a:lnTo>
                <a:lnTo>
                  <a:pt x="94" y="188"/>
                </a:lnTo>
                <a:lnTo>
                  <a:pt x="94" y="188"/>
                </a:lnTo>
                <a:lnTo>
                  <a:pt x="92" y="188"/>
                </a:lnTo>
                <a:lnTo>
                  <a:pt x="90" y="188"/>
                </a:lnTo>
                <a:lnTo>
                  <a:pt x="88" y="188"/>
                </a:lnTo>
                <a:lnTo>
                  <a:pt x="86" y="188"/>
                </a:lnTo>
                <a:lnTo>
                  <a:pt x="82" y="188"/>
                </a:lnTo>
                <a:lnTo>
                  <a:pt x="80" y="188"/>
                </a:lnTo>
                <a:lnTo>
                  <a:pt x="76" y="186"/>
                </a:lnTo>
                <a:lnTo>
                  <a:pt x="74" y="184"/>
                </a:lnTo>
                <a:lnTo>
                  <a:pt x="70" y="184"/>
                </a:lnTo>
                <a:lnTo>
                  <a:pt x="70" y="184"/>
                </a:lnTo>
                <a:lnTo>
                  <a:pt x="66" y="184"/>
                </a:lnTo>
                <a:lnTo>
                  <a:pt x="62" y="184"/>
                </a:lnTo>
                <a:lnTo>
                  <a:pt x="60" y="184"/>
                </a:lnTo>
                <a:lnTo>
                  <a:pt x="58" y="184"/>
                </a:lnTo>
                <a:lnTo>
                  <a:pt x="56" y="184"/>
                </a:lnTo>
                <a:lnTo>
                  <a:pt x="56" y="184"/>
                </a:lnTo>
                <a:lnTo>
                  <a:pt x="54" y="182"/>
                </a:lnTo>
                <a:lnTo>
                  <a:pt x="54" y="182"/>
                </a:lnTo>
                <a:lnTo>
                  <a:pt x="54" y="182"/>
                </a:lnTo>
                <a:lnTo>
                  <a:pt x="54" y="180"/>
                </a:lnTo>
                <a:lnTo>
                  <a:pt x="52" y="178"/>
                </a:lnTo>
                <a:lnTo>
                  <a:pt x="52" y="176"/>
                </a:lnTo>
                <a:lnTo>
                  <a:pt x="52" y="176"/>
                </a:lnTo>
                <a:lnTo>
                  <a:pt x="52" y="176"/>
                </a:lnTo>
                <a:lnTo>
                  <a:pt x="52" y="174"/>
                </a:lnTo>
                <a:lnTo>
                  <a:pt x="50" y="174"/>
                </a:lnTo>
                <a:lnTo>
                  <a:pt x="48" y="174"/>
                </a:lnTo>
                <a:lnTo>
                  <a:pt x="48" y="174"/>
                </a:lnTo>
                <a:lnTo>
                  <a:pt x="44" y="174"/>
                </a:lnTo>
                <a:lnTo>
                  <a:pt x="42" y="174"/>
                </a:lnTo>
                <a:lnTo>
                  <a:pt x="38" y="174"/>
                </a:lnTo>
                <a:lnTo>
                  <a:pt x="36" y="174"/>
                </a:lnTo>
                <a:lnTo>
                  <a:pt x="34" y="176"/>
                </a:lnTo>
                <a:lnTo>
                  <a:pt x="34" y="174"/>
                </a:lnTo>
                <a:lnTo>
                  <a:pt x="32" y="168"/>
                </a:lnTo>
                <a:lnTo>
                  <a:pt x="32" y="166"/>
                </a:lnTo>
                <a:lnTo>
                  <a:pt x="32" y="164"/>
                </a:lnTo>
                <a:lnTo>
                  <a:pt x="32" y="162"/>
                </a:lnTo>
                <a:lnTo>
                  <a:pt x="30" y="160"/>
                </a:lnTo>
                <a:lnTo>
                  <a:pt x="30" y="160"/>
                </a:lnTo>
                <a:lnTo>
                  <a:pt x="30" y="160"/>
                </a:lnTo>
                <a:lnTo>
                  <a:pt x="28" y="160"/>
                </a:lnTo>
                <a:lnTo>
                  <a:pt x="28" y="158"/>
                </a:lnTo>
                <a:lnTo>
                  <a:pt x="26" y="158"/>
                </a:lnTo>
                <a:lnTo>
                  <a:pt x="22" y="158"/>
                </a:lnTo>
                <a:lnTo>
                  <a:pt x="20" y="158"/>
                </a:lnTo>
                <a:lnTo>
                  <a:pt x="16" y="158"/>
                </a:lnTo>
                <a:lnTo>
                  <a:pt x="12" y="158"/>
                </a:lnTo>
                <a:lnTo>
                  <a:pt x="12" y="158"/>
                </a:lnTo>
                <a:lnTo>
                  <a:pt x="10" y="158"/>
                </a:lnTo>
                <a:lnTo>
                  <a:pt x="8" y="156"/>
                </a:lnTo>
                <a:lnTo>
                  <a:pt x="8" y="156"/>
                </a:lnTo>
                <a:lnTo>
                  <a:pt x="6" y="156"/>
                </a:lnTo>
                <a:lnTo>
                  <a:pt x="6" y="156"/>
                </a:lnTo>
                <a:lnTo>
                  <a:pt x="4" y="154"/>
                </a:lnTo>
                <a:lnTo>
                  <a:pt x="2" y="150"/>
                </a:lnTo>
                <a:lnTo>
                  <a:pt x="0" y="150"/>
                </a:lnTo>
                <a:lnTo>
                  <a:pt x="0" y="148"/>
                </a:lnTo>
                <a:lnTo>
                  <a:pt x="0" y="148"/>
                </a:lnTo>
                <a:lnTo>
                  <a:pt x="0" y="146"/>
                </a:lnTo>
                <a:lnTo>
                  <a:pt x="0" y="142"/>
                </a:lnTo>
                <a:lnTo>
                  <a:pt x="0" y="140"/>
                </a:lnTo>
                <a:lnTo>
                  <a:pt x="0" y="136"/>
                </a:lnTo>
                <a:lnTo>
                  <a:pt x="0" y="132"/>
                </a:lnTo>
                <a:lnTo>
                  <a:pt x="0" y="120"/>
                </a:lnTo>
                <a:lnTo>
                  <a:pt x="0" y="106"/>
                </a:lnTo>
                <a:lnTo>
                  <a:pt x="0" y="90"/>
                </a:lnTo>
                <a:lnTo>
                  <a:pt x="0" y="74"/>
                </a:lnTo>
                <a:lnTo>
                  <a:pt x="2" y="46"/>
                </a:lnTo>
                <a:lnTo>
                  <a:pt x="2" y="34"/>
                </a:lnTo>
                <a:lnTo>
                  <a:pt x="8" y="30"/>
                </a:lnTo>
                <a:lnTo>
                  <a:pt x="14" y="28"/>
                </a:lnTo>
                <a:lnTo>
                  <a:pt x="16" y="26"/>
                </a:lnTo>
                <a:lnTo>
                  <a:pt x="18" y="26"/>
                </a:lnTo>
                <a:lnTo>
                  <a:pt x="18" y="26"/>
                </a:lnTo>
                <a:lnTo>
                  <a:pt x="20" y="26"/>
                </a:lnTo>
                <a:lnTo>
                  <a:pt x="22" y="26"/>
                </a:lnTo>
                <a:lnTo>
                  <a:pt x="22" y="26"/>
                </a:lnTo>
                <a:lnTo>
                  <a:pt x="24" y="26"/>
                </a:lnTo>
                <a:lnTo>
                  <a:pt x="24" y="24"/>
                </a:lnTo>
                <a:lnTo>
                  <a:pt x="26" y="24"/>
                </a:lnTo>
                <a:lnTo>
                  <a:pt x="26" y="22"/>
                </a:lnTo>
                <a:lnTo>
                  <a:pt x="26" y="22"/>
                </a:lnTo>
                <a:lnTo>
                  <a:pt x="26" y="20"/>
                </a:lnTo>
                <a:lnTo>
                  <a:pt x="26" y="16"/>
                </a:lnTo>
                <a:lnTo>
                  <a:pt x="28" y="12"/>
                </a:lnTo>
                <a:lnTo>
                  <a:pt x="28" y="8"/>
                </a:lnTo>
                <a:lnTo>
                  <a:pt x="28" y="4"/>
                </a:lnTo>
                <a:lnTo>
                  <a:pt x="26"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2" name="Freeform 405"/>
          <p:cNvSpPr>
            <a:spLocks/>
          </p:cNvSpPr>
          <p:nvPr/>
        </p:nvSpPr>
        <p:spPr bwMode="auto">
          <a:xfrm>
            <a:off x="4501310" y="3665856"/>
            <a:ext cx="384521" cy="457268"/>
          </a:xfrm>
          <a:custGeom>
            <a:avLst/>
            <a:gdLst>
              <a:gd name="T0" fmla="*/ 38 w 222"/>
              <a:gd name="T1" fmla="*/ 10 h 264"/>
              <a:gd name="T2" fmla="*/ 56 w 222"/>
              <a:gd name="T3" fmla="*/ 10 h 264"/>
              <a:gd name="T4" fmla="*/ 76 w 222"/>
              <a:gd name="T5" fmla="*/ 14 h 264"/>
              <a:gd name="T6" fmla="*/ 82 w 222"/>
              <a:gd name="T7" fmla="*/ 18 h 264"/>
              <a:gd name="T8" fmla="*/ 84 w 222"/>
              <a:gd name="T9" fmla="*/ 28 h 264"/>
              <a:gd name="T10" fmla="*/ 94 w 222"/>
              <a:gd name="T11" fmla="*/ 30 h 264"/>
              <a:gd name="T12" fmla="*/ 106 w 222"/>
              <a:gd name="T13" fmla="*/ 30 h 264"/>
              <a:gd name="T14" fmla="*/ 108 w 222"/>
              <a:gd name="T15" fmla="*/ 34 h 264"/>
              <a:gd name="T16" fmla="*/ 110 w 222"/>
              <a:gd name="T17" fmla="*/ 40 h 264"/>
              <a:gd name="T18" fmla="*/ 126 w 222"/>
              <a:gd name="T19" fmla="*/ 44 h 264"/>
              <a:gd name="T20" fmla="*/ 140 w 222"/>
              <a:gd name="T21" fmla="*/ 48 h 264"/>
              <a:gd name="T22" fmla="*/ 144 w 222"/>
              <a:gd name="T23" fmla="*/ 46 h 264"/>
              <a:gd name="T24" fmla="*/ 146 w 222"/>
              <a:gd name="T25" fmla="*/ 36 h 264"/>
              <a:gd name="T26" fmla="*/ 146 w 222"/>
              <a:gd name="T27" fmla="*/ 22 h 264"/>
              <a:gd name="T28" fmla="*/ 152 w 222"/>
              <a:gd name="T29" fmla="*/ 14 h 264"/>
              <a:gd name="T30" fmla="*/ 162 w 222"/>
              <a:gd name="T31" fmla="*/ 2 h 264"/>
              <a:gd name="T32" fmla="*/ 170 w 222"/>
              <a:gd name="T33" fmla="*/ 0 h 264"/>
              <a:gd name="T34" fmla="*/ 180 w 222"/>
              <a:gd name="T35" fmla="*/ 2 h 264"/>
              <a:gd name="T36" fmla="*/ 190 w 222"/>
              <a:gd name="T37" fmla="*/ 12 h 264"/>
              <a:gd name="T38" fmla="*/ 198 w 222"/>
              <a:gd name="T39" fmla="*/ 18 h 264"/>
              <a:gd name="T40" fmla="*/ 212 w 222"/>
              <a:gd name="T41" fmla="*/ 16 h 264"/>
              <a:gd name="T42" fmla="*/ 220 w 222"/>
              <a:gd name="T43" fmla="*/ 20 h 264"/>
              <a:gd name="T44" fmla="*/ 222 w 222"/>
              <a:gd name="T45" fmla="*/ 26 h 264"/>
              <a:gd name="T46" fmla="*/ 220 w 222"/>
              <a:gd name="T47" fmla="*/ 218 h 264"/>
              <a:gd name="T48" fmla="*/ 220 w 222"/>
              <a:gd name="T49" fmla="*/ 234 h 264"/>
              <a:gd name="T50" fmla="*/ 216 w 222"/>
              <a:gd name="T51" fmla="*/ 238 h 264"/>
              <a:gd name="T52" fmla="*/ 208 w 222"/>
              <a:gd name="T53" fmla="*/ 238 h 264"/>
              <a:gd name="T54" fmla="*/ 208 w 222"/>
              <a:gd name="T55" fmla="*/ 250 h 264"/>
              <a:gd name="T56" fmla="*/ 204 w 222"/>
              <a:gd name="T57" fmla="*/ 264 h 264"/>
              <a:gd name="T58" fmla="*/ 192 w 222"/>
              <a:gd name="T59" fmla="*/ 258 h 264"/>
              <a:gd name="T60" fmla="*/ 172 w 222"/>
              <a:gd name="T61" fmla="*/ 242 h 264"/>
              <a:gd name="T62" fmla="*/ 150 w 222"/>
              <a:gd name="T63" fmla="*/ 232 h 264"/>
              <a:gd name="T64" fmla="*/ 144 w 222"/>
              <a:gd name="T65" fmla="*/ 226 h 264"/>
              <a:gd name="T66" fmla="*/ 138 w 222"/>
              <a:gd name="T67" fmla="*/ 216 h 264"/>
              <a:gd name="T68" fmla="*/ 126 w 222"/>
              <a:gd name="T69" fmla="*/ 214 h 264"/>
              <a:gd name="T70" fmla="*/ 112 w 222"/>
              <a:gd name="T71" fmla="*/ 212 h 264"/>
              <a:gd name="T72" fmla="*/ 110 w 222"/>
              <a:gd name="T73" fmla="*/ 204 h 264"/>
              <a:gd name="T74" fmla="*/ 106 w 222"/>
              <a:gd name="T75" fmla="*/ 198 h 264"/>
              <a:gd name="T76" fmla="*/ 96 w 222"/>
              <a:gd name="T77" fmla="*/ 196 h 264"/>
              <a:gd name="T78" fmla="*/ 94 w 222"/>
              <a:gd name="T79" fmla="*/ 190 h 264"/>
              <a:gd name="T80" fmla="*/ 88 w 222"/>
              <a:gd name="T81" fmla="*/ 188 h 264"/>
              <a:gd name="T82" fmla="*/ 70 w 222"/>
              <a:gd name="T83" fmla="*/ 184 h 264"/>
              <a:gd name="T84" fmla="*/ 56 w 222"/>
              <a:gd name="T85" fmla="*/ 184 h 264"/>
              <a:gd name="T86" fmla="*/ 52 w 222"/>
              <a:gd name="T87" fmla="*/ 178 h 264"/>
              <a:gd name="T88" fmla="*/ 48 w 222"/>
              <a:gd name="T89" fmla="*/ 174 h 264"/>
              <a:gd name="T90" fmla="*/ 34 w 222"/>
              <a:gd name="T91" fmla="*/ 176 h 264"/>
              <a:gd name="T92" fmla="*/ 30 w 222"/>
              <a:gd name="T93" fmla="*/ 160 h 264"/>
              <a:gd name="T94" fmla="*/ 22 w 222"/>
              <a:gd name="T95" fmla="*/ 158 h 264"/>
              <a:gd name="T96" fmla="*/ 8 w 222"/>
              <a:gd name="T97" fmla="*/ 156 h 264"/>
              <a:gd name="T98" fmla="*/ 0 w 222"/>
              <a:gd name="T99" fmla="*/ 150 h 264"/>
              <a:gd name="T100" fmla="*/ 0 w 222"/>
              <a:gd name="T101" fmla="*/ 136 h 264"/>
              <a:gd name="T102" fmla="*/ 2 w 222"/>
              <a:gd name="T103" fmla="*/ 46 h 264"/>
              <a:gd name="T104" fmla="*/ 18 w 222"/>
              <a:gd name="T105" fmla="*/ 26 h 264"/>
              <a:gd name="T106" fmla="*/ 26 w 222"/>
              <a:gd name="T107" fmla="*/ 24 h 264"/>
              <a:gd name="T108" fmla="*/ 28 w 222"/>
              <a:gd name="T10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64">
                <a:moveTo>
                  <a:pt x="26" y="2"/>
                </a:moveTo>
                <a:lnTo>
                  <a:pt x="26" y="2"/>
                </a:lnTo>
                <a:lnTo>
                  <a:pt x="32" y="4"/>
                </a:lnTo>
                <a:lnTo>
                  <a:pt x="36" y="8"/>
                </a:lnTo>
                <a:lnTo>
                  <a:pt x="38" y="8"/>
                </a:lnTo>
                <a:lnTo>
                  <a:pt x="38" y="10"/>
                </a:lnTo>
                <a:lnTo>
                  <a:pt x="40" y="10"/>
                </a:lnTo>
                <a:lnTo>
                  <a:pt x="40" y="10"/>
                </a:lnTo>
                <a:lnTo>
                  <a:pt x="44" y="10"/>
                </a:lnTo>
                <a:lnTo>
                  <a:pt x="48" y="10"/>
                </a:lnTo>
                <a:lnTo>
                  <a:pt x="52" y="10"/>
                </a:lnTo>
                <a:lnTo>
                  <a:pt x="56" y="10"/>
                </a:lnTo>
                <a:lnTo>
                  <a:pt x="60" y="12"/>
                </a:lnTo>
                <a:lnTo>
                  <a:pt x="64" y="12"/>
                </a:lnTo>
                <a:lnTo>
                  <a:pt x="70" y="12"/>
                </a:lnTo>
                <a:lnTo>
                  <a:pt x="72" y="12"/>
                </a:lnTo>
                <a:lnTo>
                  <a:pt x="74" y="12"/>
                </a:lnTo>
                <a:lnTo>
                  <a:pt x="76" y="14"/>
                </a:lnTo>
                <a:lnTo>
                  <a:pt x="78" y="14"/>
                </a:lnTo>
                <a:lnTo>
                  <a:pt x="80" y="14"/>
                </a:lnTo>
                <a:lnTo>
                  <a:pt x="80" y="16"/>
                </a:lnTo>
                <a:lnTo>
                  <a:pt x="80" y="16"/>
                </a:lnTo>
                <a:lnTo>
                  <a:pt x="82" y="16"/>
                </a:lnTo>
                <a:lnTo>
                  <a:pt x="82" y="18"/>
                </a:lnTo>
                <a:lnTo>
                  <a:pt x="82" y="20"/>
                </a:lnTo>
                <a:lnTo>
                  <a:pt x="82" y="22"/>
                </a:lnTo>
                <a:lnTo>
                  <a:pt x="84" y="24"/>
                </a:lnTo>
                <a:lnTo>
                  <a:pt x="84" y="26"/>
                </a:lnTo>
                <a:lnTo>
                  <a:pt x="84" y="26"/>
                </a:lnTo>
                <a:lnTo>
                  <a:pt x="84" y="28"/>
                </a:lnTo>
                <a:lnTo>
                  <a:pt x="84" y="28"/>
                </a:lnTo>
                <a:lnTo>
                  <a:pt x="86" y="28"/>
                </a:lnTo>
                <a:lnTo>
                  <a:pt x="86" y="28"/>
                </a:lnTo>
                <a:lnTo>
                  <a:pt x="88" y="30"/>
                </a:lnTo>
                <a:lnTo>
                  <a:pt x="90" y="30"/>
                </a:lnTo>
                <a:lnTo>
                  <a:pt x="94" y="30"/>
                </a:lnTo>
                <a:lnTo>
                  <a:pt x="96" y="30"/>
                </a:lnTo>
                <a:lnTo>
                  <a:pt x="100" y="30"/>
                </a:lnTo>
                <a:lnTo>
                  <a:pt x="102" y="30"/>
                </a:lnTo>
                <a:lnTo>
                  <a:pt x="104" y="30"/>
                </a:lnTo>
                <a:lnTo>
                  <a:pt x="104" y="30"/>
                </a:lnTo>
                <a:lnTo>
                  <a:pt x="106" y="30"/>
                </a:lnTo>
                <a:lnTo>
                  <a:pt x="108" y="30"/>
                </a:lnTo>
                <a:lnTo>
                  <a:pt x="108" y="32"/>
                </a:lnTo>
                <a:lnTo>
                  <a:pt x="108" y="32"/>
                </a:lnTo>
                <a:lnTo>
                  <a:pt x="108" y="32"/>
                </a:lnTo>
                <a:lnTo>
                  <a:pt x="108" y="32"/>
                </a:lnTo>
                <a:lnTo>
                  <a:pt x="108" y="34"/>
                </a:lnTo>
                <a:lnTo>
                  <a:pt x="108" y="34"/>
                </a:lnTo>
                <a:lnTo>
                  <a:pt x="108" y="38"/>
                </a:lnTo>
                <a:lnTo>
                  <a:pt x="108" y="38"/>
                </a:lnTo>
                <a:lnTo>
                  <a:pt x="108" y="38"/>
                </a:lnTo>
                <a:lnTo>
                  <a:pt x="110" y="40"/>
                </a:lnTo>
                <a:lnTo>
                  <a:pt x="110" y="40"/>
                </a:lnTo>
                <a:lnTo>
                  <a:pt x="112" y="40"/>
                </a:lnTo>
                <a:lnTo>
                  <a:pt x="112" y="40"/>
                </a:lnTo>
                <a:lnTo>
                  <a:pt x="116" y="42"/>
                </a:lnTo>
                <a:lnTo>
                  <a:pt x="118" y="42"/>
                </a:lnTo>
                <a:lnTo>
                  <a:pt x="124" y="42"/>
                </a:lnTo>
                <a:lnTo>
                  <a:pt x="126" y="44"/>
                </a:lnTo>
                <a:lnTo>
                  <a:pt x="128" y="44"/>
                </a:lnTo>
                <a:lnTo>
                  <a:pt x="130" y="44"/>
                </a:lnTo>
                <a:lnTo>
                  <a:pt x="132" y="44"/>
                </a:lnTo>
                <a:lnTo>
                  <a:pt x="136" y="46"/>
                </a:lnTo>
                <a:lnTo>
                  <a:pt x="138" y="48"/>
                </a:lnTo>
                <a:lnTo>
                  <a:pt x="140" y="48"/>
                </a:lnTo>
                <a:lnTo>
                  <a:pt x="140" y="48"/>
                </a:lnTo>
                <a:lnTo>
                  <a:pt x="142" y="48"/>
                </a:lnTo>
                <a:lnTo>
                  <a:pt x="142" y="48"/>
                </a:lnTo>
                <a:lnTo>
                  <a:pt x="142" y="48"/>
                </a:lnTo>
                <a:lnTo>
                  <a:pt x="144" y="46"/>
                </a:lnTo>
                <a:lnTo>
                  <a:pt x="144" y="46"/>
                </a:lnTo>
                <a:lnTo>
                  <a:pt x="144" y="46"/>
                </a:lnTo>
                <a:lnTo>
                  <a:pt x="146" y="42"/>
                </a:lnTo>
                <a:lnTo>
                  <a:pt x="146" y="42"/>
                </a:lnTo>
                <a:lnTo>
                  <a:pt x="146" y="40"/>
                </a:lnTo>
                <a:lnTo>
                  <a:pt x="146" y="40"/>
                </a:lnTo>
                <a:lnTo>
                  <a:pt x="146" y="36"/>
                </a:lnTo>
                <a:lnTo>
                  <a:pt x="146" y="34"/>
                </a:lnTo>
                <a:lnTo>
                  <a:pt x="146" y="30"/>
                </a:lnTo>
                <a:lnTo>
                  <a:pt x="146" y="28"/>
                </a:lnTo>
                <a:lnTo>
                  <a:pt x="146" y="24"/>
                </a:lnTo>
                <a:lnTo>
                  <a:pt x="146" y="22"/>
                </a:lnTo>
                <a:lnTo>
                  <a:pt x="146" y="22"/>
                </a:lnTo>
                <a:lnTo>
                  <a:pt x="146" y="20"/>
                </a:lnTo>
                <a:lnTo>
                  <a:pt x="146" y="20"/>
                </a:lnTo>
                <a:lnTo>
                  <a:pt x="148" y="18"/>
                </a:lnTo>
                <a:lnTo>
                  <a:pt x="148" y="18"/>
                </a:lnTo>
                <a:lnTo>
                  <a:pt x="150" y="16"/>
                </a:lnTo>
                <a:lnTo>
                  <a:pt x="152" y="14"/>
                </a:lnTo>
                <a:lnTo>
                  <a:pt x="154" y="12"/>
                </a:lnTo>
                <a:lnTo>
                  <a:pt x="156" y="10"/>
                </a:lnTo>
                <a:lnTo>
                  <a:pt x="158" y="8"/>
                </a:lnTo>
                <a:lnTo>
                  <a:pt x="158" y="6"/>
                </a:lnTo>
                <a:lnTo>
                  <a:pt x="160" y="4"/>
                </a:lnTo>
                <a:lnTo>
                  <a:pt x="162" y="2"/>
                </a:lnTo>
                <a:lnTo>
                  <a:pt x="162" y="2"/>
                </a:lnTo>
                <a:lnTo>
                  <a:pt x="164" y="0"/>
                </a:lnTo>
                <a:lnTo>
                  <a:pt x="164" y="0"/>
                </a:lnTo>
                <a:lnTo>
                  <a:pt x="166" y="0"/>
                </a:lnTo>
                <a:lnTo>
                  <a:pt x="168" y="0"/>
                </a:lnTo>
                <a:lnTo>
                  <a:pt x="170" y="0"/>
                </a:lnTo>
                <a:lnTo>
                  <a:pt x="172" y="0"/>
                </a:lnTo>
                <a:lnTo>
                  <a:pt x="174" y="0"/>
                </a:lnTo>
                <a:lnTo>
                  <a:pt x="176" y="0"/>
                </a:lnTo>
                <a:lnTo>
                  <a:pt x="178" y="0"/>
                </a:lnTo>
                <a:lnTo>
                  <a:pt x="178" y="0"/>
                </a:lnTo>
                <a:lnTo>
                  <a:pt x="180" y="2"/>
                </a:lnTo>
                <a:lnTo>
                  <a:pt x="180" y="2"/>
                </a:lnTo>
                <a:lnTo>
                  <a:pt x="182" y="4"/>
                </a:lnTo>
                <a:lnTo>
                  <a:pt x="184" y="6"/>
                </a:lnTo>
                <a:lnTo>
                  <a:pt x="186" y="8"/>
                </a:lnTo>
                <a:lnTo>
                  <a:pt x="188" y="10"/>
                </a:lnTo>
                <a:lnTo>
                  <a:pt x="190" y="12"/>
                </a:lnTo>
                <a:lnTo>
                  <a:pt x="192" y="14"/>
                </a:lnTo>
                <a:lnTo>
                  <a:pt x="194" y="16"/>
                </a:lnTo>
                <a:lnTo>
                  <a:pt x="194" y="16"/>
                </a:lnTo>
                <a:lnTo>
                  <a:pt x="196" y="16"/>
                </a:lnTo>
                <a:lnTo>
                  <a:pt x="196" y="18"/>
                </a:lnTo>
                <a:lnTo>
                  <a:pt x="198" y="18"/>
                </a:lnTo>
                <a:lnTo>
                  <a:pt x="200" y="16"/>
                </a:lnTo>
                <a:lnTo>
                  <a:pt x="202" y="16"/>
                </a:lnTo>
                <a:lnTo>
                  <a:pt x="206" y="16"/>
                </a:lnTo>
                <a:lnTo>
                  <a:pt x="208" y="16"/>
                </a:lnTo>
                <a:lnTo>
                  <a:pt x="208" y="16"/>
                </a:lnTo>
                <a:lnTo>
                  <a:pt x="212" y="16"/>
                </a:lnTo>
                <a:lnTo>
                  <a:pt x="214" y="16"/>
                </a:lnTo>
                <a:lnTo>
                  <a:pt x="216" y="18"/>
                </a:lnTo>
                <a:lnTo>
                  <a:pt x="218" y="18"/>
                </a:lnTo>
                <a:lnTo>
                  <a:pt x="218" y="18"/>
                </a:lnTo>
                <a:lnTo>
                  <a:pt x="220" y="20"/>
                </a:lnTo>
                <a:lnTo>
                  <a:pt x="220" y="20"/>
                </a:lnTo>
                <a:lnTo>
                  <a:pt x="220" y="20"/>
                </a:lnTo>
                <a:lnTo>
                  <a:pt x="222" y="22"/>
                </a:lnTo>
                <a:lnTo>
                  <a:pt x="222" y="22"/>
                </a:lnTo>
                <a:lnTo>
                  <a:pt x="222" y="22"/>
                </a:lnTo>
                <a:lnTo>
                  <a:pt x="222" y="24"/>
                </a:lnTo>
                <a:lnTo>
                  <a:pt x="222" y="26"/>
                </a:lnTo>
                <a:lnTo>
                  <a:pt x="220" y="28"/>
                </a:lnTo>
                <a:lnTo>
                  <a:pt x="220" y="34"/>
                </a:lnTo>
                <a:lnTo>
                  <a:pt x="220" y="34"/>
                </a:lnTo>
                <a:lnTo>
                  <a:pt x="220" y="210"/>
                </a:lnTo>
                <a:lnTo>
                  <a:pt x="220" y="214"/>
                </a:lnTo>
                <a:lnTo>
                  <a:pt x="220" y="218"/>
                </a:lnTo>
                <a:lnTo>
                  <a:pt x="222" y="222"/>
                </a:lnTo>
                <a:lnTo>
                  <a:pt x="222" y="226"/>
                </a:lnTo>
                <a:lnTo>
                  <a:pt x="222" y="228"/>
                </a:lnTo>
                <a:lnTo>
                  <a:pt x="220" y="230"/>
                </a:lnTo>
                <a:lnTo>
                  <a:pt x="220" y="232"/>
                </a:lnTo>
                <a:lnTo>
                  <a:pt x="220" y="234"/>
                </a:lnTo>
                <a:lnTo>
                  <a:pt x="220" y="234"/>
                </a:lnTo>
                <a:lnTo>
                  <a:pt x="218" y="236"/>
                </a:lnTo>
                <a:lnTo>
                  <a:pt x="218" y="236"/>
                </a:lnTo>
                <a:lnTo>
                  <a:pt x="218" y="236"/>
                </a:lnTo>
                <a:lnTo>
                  <a:pt x="216" y="238"/>
                </a:lnTo>
                <a:lnTo>
                  <a:pt x="216" y="238"/>
                </a:lnTo>
                <a:lnTo>
                  <a:pt x="214" y="238"/>
                </a:lnTo>
                <a:lnTo>
                  <a:pt x="212" y="238"/>
                </a:lnTo>
                <a:lnTo>
                  <a:pt x="210" y="238"/>
                </a:lnTo>
                <a:lnTo>
                  <a:pt x="210" y="238"/>
                </a:lnTo>
                <a:lnTo>
                  <a:pt x="210" y="238"/>
                </a:lnTo>
                <a:lnTo>
                  <a:pt x="208" y="238"/>
                </a:lnTo>
                <a:lnTo>
                  <a:pt x="208" y="240"/>
                </a:lnTo>
                <a:lnTo>
                  <a:pt x="208" y="242"/>
                </a:lnTo>
                <a:lnTo>
                  <a:pt x="208" y="244"/>
                </a:lnTo>
                <a:lnTo>
                  <a:pt x="208" y="244"/>
                </a:lnTo>
                <a:lnTo>
                  <a:pt x="208" y="248"/>
                </a:lnTo>
                <a:lnTo>
                  <a:pt x="208" y="250"/>
                </a:lnTo>
                <a:lnTo>
                  <a:pt x="208" y="254"/>
                </a:lnTo>
                <a:lnTo>
                  <a:pt x="210" y="258"/>
                </a:lnTo>
                <a:lnTo>
                  <a:pt x="210" y="262"/>
                </a:lnTo>
                <a:lnTo>
                  <a:pt x="212" y="264"/>
                </a:lnTo>
                <a:lnTo>
                  <a:pt x="208" y="264"/>
                </a:lnTo>
                <a:lnTo>
                  <a:pt x="204" y="264"/>
                </a:lnTo>
                <a:lnTo>
                  <a:pt x="202" y="264"/>
                </a:lnTo>
                <a:lnTo>
                  <a:pt x="202" y="264"/>
                </a:lnTo>
                <a:lnTo>
                  <a:pt x="200" y="264"/>
                </a:lnTo>
                <a:lnTo>
                  <a:pt x="198" y="262"/>
                </a:lnTo>
                <a:lnTo>
                  <a:pt x="196" y="260"/>
                </a:lnTo>
                <a:lnTo>
                  <a:pt x="192" y="258"/>
                </a:lnTo>
                <a:lnTo>
                  <a:pt x="190" y="254"/>
                </a:lnTo>
                <a:lnTo>
                  <a:pt x="182" y="250"/>
                </a:lnTo>
                <a:lnTo>
                  <a:pt x="180" y="246"/>
                </a:lnTo>
                <a:lnTo>
                  <a:pt x="178" y="244"/>
                </a:lnTo>
                <a:lnTo>
                  <a:pt x="176" y="244"/>
                </a:lnTo>
                <a:lnTo>
                  <a:pt x="172" y="242"/>
                </a:lnTo>
                <a:lnTo>
                  <a:pt x="168" y="240"/>
                </a:lnTo>
                <a:lnTo>
                  <a:pt x="164" y="238"/>
                </a:lnTo>
                <a:lnTo>
                  <a:pt x="162" y="238"/>
                </a:lnTo>
                <a:lnTo>
                  <a:pt x="156" y="234"/>
                </a:lnTo>
                <a:lnTo>
                  <a:pt x="152" y="232"/>
                </a:lnTo>
                <a:lnTo>
                  <a:pt x="150" y="232"/>
                </a:lnTo>
                <a:lnTo>
                  <a:pt x="148" y="230"/>
                </a:lnTo>
                <a:lnTo>
                  <a:pt x="146" y="230"/>
                </a:lnTo>
                <a:lnTo>
                  <a:pt x="146" y="228"/>
                </a:lnTo>
                <a:lnTo>
                  <a:pt x="144" y="228"/>
                </a:lnTo>
                <a:lnTo>
                  <a:pt x="144" y="228"/>
                </a:lnTo>
                <a:lnTo>
                  <a:pt x="144" y="226"/>
                </a:lnTo>
                <a:lnTo>
                  <a:pt x="142" y="222"/>
                </a:lnTo>
                <a:lnTo>
                  <a:pt x="140" y="220"/>
                </a:lnTo>
                <a:lnTo>
                  <a:pt x="140" y="218"/>
                </a:lnTo>
                <a:lnTo>
                  <a:pt x="138" y="216"/>
                </a:lnTo>
                <a:lnTo>
                  <a:pt x="138" y="216"/>
                </a:lnTo>
                <a:lnTo>
                  <a:pt x="138" y="216"/>
                </a:lnTo>
                <a:lnTo>
                  <a:pt x="136" y="214"/>
                </a:lnTo>
                <a:lnTo>
                  <a:pt x="136" y="214"/>
                </a:lnTo>
                <a:lnTo>
                  <a:pt x="134" y="214"/>
                </a:lnTo>
                <a:lnTo>
                  <a:pt x="132" y="214"/>
                </a:lnTo>
                <a:lnTo>
                  <a:pt x="128" y="214"/>
                </a:lnTo>
                <a:lnTo>
                  <a:pt x="126" y="214"/>
                </a:lnTo>
                <a:lnTo>
                  <a:pt x="122" y="214"/>
                </a:lnTo>
                <a:lnTo>
                  <a:pt x="118" y="214"/>
                </a:lnTo>
                <a:lnTo>
                  <a:pt x="116" y="214"/>
                </a:lnTo>
                <a:lnTo>
                  <a:pt x="114" y="212"/>
                </a:lnTo>
                <a:lnTo>
                  <a:pt x="114" y="212"/>
                </a:lnTo>
                <a:lnTo>
                  <a:pt x="112" y="212"/>
                </a:lnTo>
                <a:lnTo>
                  <a:pt x="112" y="212"/>
                </a:lnTo>
                <a:lnTo>
                  <a:pt x="112" y="210"/>
                </a:lnTo>
                <a:lnTo>
                  <a:pt x="112" y="210"/>
                </a:lnTo>
                <a:lnTo>
                  <a:pt x="110" y="208"/>
                </a:lnTo>
                <a:lnTo>
                  <a:pt x="110" y="206"/>
                </a:lnTo>
                <a:lnTo>
                  <a:pt x="110" y="204"/>
                </a:lnTo>
                <a:lnTo>
                  <a:pt x="108" y="202"/>
                </a:lnTo>
                <a:lnTo>
                  <a:pt x="108" y="200"/>
                </a:lnTo>
                <a:lnTo>
                  <a:pt x="108" y="200"/>
                </a:lnTo>
                <a:lnTo>
                  <a:pt x="108" y="198"/>
                </a:lnTo>
                <a:lnTo>
                  <a:pt x="108" y="198"/>
                </a:lnTo>
                <a:lnTo>
                  <a:pt x="106" y="198"/>
                </a:lnTo>
                <a:lnTo>
                  <a:pt x="104" y="198"/>
                </a:lnTo>
                <a:lnTo>
                  <a:pt x="102" y="198"/>
                </a:lnTo>
                <a:lnTo>
                  <a:pt x="102" y="196"/>
                </a:lnTo>
                <a:lnTo>
                  <a:pt x="100" y="196"/>
                </a:lnTo>
                <a:lnTo>
                  <a:pt x="98" y="196"/>
                </a:lnTo>
                <a:lnTo>
                  <a:pt x="96" y="196"/>
                </a:lnTo>
                <a:lnTo>
                  <a:pt x="96" y="196"/>
                </a:lnTo>
                <a:lnTo>
                  <a:pt x="96" y="194"/>
                </a:lnTo>
                <a:lnTo>
                  <a:pt x="94" y="194"/>
                </a:lnTo>
                <a:lnTo>
                  <a:pt x="94" y="194"/>
                </a:lnTo>
                <a:lnTo>
                  <a:pt x="94" y="192"/>
                </a:lnTo>
                <a:lnTo>
                  <a:pt x="94" y="190"/>
                </a:lnTo>
                <a:lnTo>
                  <a:pt x="94" y="190"/>
                </a:lnTo>
                <a:lnTo>
                  <a:pt x="94" y="188"/>
                </a:lnTo>
                <a:lnTo>
                  <a:pt x="94" y="188"/>
                </a:lnTo>
                <a:lnTo>
                  <a:pt x="92" y="188"/>
                </a:lnTo>
                <a:lnTo>
                  <a:pt x="90" y="188"/>
                </a:lnTo>
                <a:lnTo>
                  <a:pt x="88" y="188"/>
                </a:lnTo>
                <a:lnTo>
                  <a:pt x="86" y="188"/>
                </a:lnTo>
                <a:lnTo>
                  <a:pt x="82" y="188"/>
                </a:lnTo>
                <a:lnTo>
                  <a:pt x="80" y="188"/>
                </a:lnTo>
                <a:lnTo>
                  <a:pt x="76" y="186"/>
                </a:lnTo>
                <a:lnTo>
                  <a:pt x="74" y="184"/>
                </a:lnTo>
                <a:lnTo>
                  <a:pt x="70" y="184"/>
                </a:lnTo>
                <a:lnTo>
                  <a:pt x="70" y="184"/>
                </a:lnTo>
                <a:lnTo>
                  <a:pt x="66" y="184"/>
                </a:lnTo>
                <a:lnTo>
                  <a:pt x="62" y="184"/>
                </a:lnTo>
                <a:lnTo>
                  <a:pt x="60" y="184"/>
                </a:lnTo>
                <a:lnTo>
                  <a:pt x="58" y="184"/>
                </a:lnTo>
                <a:lnTo>
                  <a:pt x="56" y="184"/>
                </a:lnTo>
                <a:lnTo>
                  <a:pt x="56" y="184"/>
                </a:lnTo>
                <a:lnTo>
                  <a:pt x="54" y="182"/>
                </a:lnTo>
                <a:lnTo>
                  <a:pt x="54" y="182"/>
                </a:lnTo>
                <a:lnTo>
                  <a:pt x="54" y="182"/>
                </a:lnTo>
                <a:lnTo>
                  <a:pt x="54" y="180"/>
                </a:lnTo>
                <a:lnTo>
                  <a:pt x="52" y="178"/>
                </a:lnTo>
                <a:lnTo>
                  <a:pt x="52" y="176"/>
                </a:lnTo>
                <a:lnTo>
                  <a:pt x="52" y="176"/>
                </a:lnTo>
                <a:lnTo>
                  <a:pt x="52" y="176"/>
                </a:lnTo>
                <a:lnTo>
                  <a:pt x="52" y="174"/>
                </a:lnTo>
                <a:lnTo>
                  <a:pt x="50" y="174"/>
                </a:lnTo>
                <a:lnTo>
                  <a:pt x="48" y="174"/>
                </a:lnTo>
                <a:lnTo>
                  <a:pt x="48" y="174"/>
                </a:lnTo>
                <a:lnTo>
                  <a:pt x="44" y="174"/>
                </a:lnTo>
                <a:lnTo>
                  <a:pt x="42" y="174"/>
                </a:lnTo>
                <a:lnTo>
                  <a:pt x="38" y="174"/>
                </a:lnTo>
                <a:lnTo>
                  <a:pt x="36" y="174"/>
                </a:lnTo>
                <a:lnTo>
                  <a:pt x="34" y="176"/>
                </a:lnTo>
                <a:lnTo>
                  <a:pt x="34" y="174"/>
                </a:lnTo>
                <a:lnTo>
                  <a:pt x="32" y="168"/>
                </a:lnTo>
                <a:lnTo>
                  <a:pt x="32" y="166"/>
                </a:lnTo>
                <a:lnTo>
                  <a:pt x="32" y="164"/>
                </a:lnTo>
                <a:lnTo>
                  <a:pt x="32" y="162"/>
                </a:lnTo>
                <a:lnTo>
                  <a:pt x="30" y="160"/>
                </a:lnTo>
                <a:lnTo>
                  <a:pt x="30" y="160"/>
                </a:lnTo>
                <a:lnTo>
                  <a:pt x="30" y="160"/>
                </a:lnTo>
                <a:lnTo>
                  <a:pt x="28" y="160"/>
                </a:lnTo>
                <a:lnTo>
                  <a:pt x="28" y="158"/>
                </a:lnTo>
                <a:lnTo>
                  <a:pt x="26" y="158"/>
                </a:lnTo>
                <a:lnTo>
                  <a:pt x="22" y="158"/>
                </a:lnTo>
                <a:lnTo>
                  <a:pt x="20" y="158"/>
                </a:lnTo>
                <a:lnTo>
                  <a:pt x="16" y="158"/>
                </a:lnTo>
                <a:lnTo>
                  <a:pt x="12" y="158"/>
                </a:lnTo>
                <a:lnTo>
                  <a:pt x="12" y="158"/>
                </a:lnTo>
                <a:lnTo>
                  <a:pt x="10" y="158"/>
                </a:lnTo>
                <a:lnTo>
                  <a:pt x="8" y="156"/>
                </a:lnTo>
                <a:lnTo>
                  <a:pt x="8" y="156"/>
                </a:lnTo>
                <a:lnTo>
                  <a:pt x="6" y="156"/>
                </a:lnTo>
                <a:lnTo>
                  <a:pt x="6" y="156"/>
                </a:lnTo>
                <a:lnTo>
                  <a:pt x="4" y="154"/>
                </a:lnTo>
                <a:lnTo>
                  <a:pt x="2" y="150"/>
                </a:lnTo>
                <a:lnTo>
                  <a:pt x="0" y="150"/>
                </a:lnTo>
                <a:lnTo>
                  <a:pt x="0" y="148"/>
                </a:lnTo>
                <a:lnTo>
                  <a:pt x="0" y="148"/>
                </a:lnTo>
                <a:lnTo>
                  <a:pt x="0" y="146"/>
                </a:lnTo>
                <a:lnTo>
                  <a:pt x="0" y="142"/>
                </a:lnTo>
                <a:lnTo>
                  <a:pt x="0" y="140"/>
                </a:lnTo>
                <a:lnTo>
                  <a:pt x="0" y="136"/>
                </a:lnTo>
                <a:lnTo>
                  <a:pt x="0" y="132"/>
                </a:lnTo>
                <a:lnTo>
                  <a:pt x="0" y="120"/>
                </a:lnTo>
                <a:lnTo>
                  <a:pt x="0" y="106"/>
                </a:lnTo>
                <a:lnTo>
                  <a:pt x="0" y="90"/>
                </a:lnTo>
                <a:lnTo>
                  <a:pt x="0" y="74"/>
                </a:lnTo>
                <a:lnTo>
                  <a:pt x="2" y="46"/>
                </a:lnTo>
                <a:lnTo>
                  <a:pt x="2" y="34"/>
                </a:lnTo>
                <a:lnTo>
                  <a:pt x="8" y="30"/>
                </a:lnTo>
                <a:lnTo>
                  <a:pt x="14" y="28"/>
                </a:lnTo>
                <a:lnTo>
                  <a:pt x="16" y="26"/>
                </a:lnTo>
                <a:lnTo>
                  <a:pt x="18" y="26"/>
                </a:lnTo>
                <a:lnTo>
                  <a:pt x="18" y="26"/>
                </a:lnTo>
                <a:lnTo>
                  <a:pt x="20" y="26"/>
                </a:lnTo>
                <a:lnTo>
                  <a:pt x="22" y="26"/>
                </a:lnTo>
                <a:lnTo>
                  <a:pt x="22" y="26"/>
                </a:lnTo>
                <a:lnTo>
                  <a:pt x="24" y="26"/>
                </a:lnTo>
                <a:lnTo>
                  <a:pt x="24" y="24"/>
                </a:lnTo>
                <a:lnTo>
                  <a:pt x="26" y="24"/>
                </a:lnTo>
                <a:lnTo>
                  <a:pt x="26" y="22"/>
                </a:lnTo>
                <a:lnTo>
                  <a:pt x="26" y="22"/>
                </a:lnTo>
                <a:lnTo>
                  <a:pt x="26" y="20"/>
                </a:lnTo>
                <a:lnTo>
                  <a:pt x="26" y="16"/>
                </a:lnTo>
                <a:lnTo>
                  <a:pt x="28" y="12"/>
                </a:lnTo>
                <a:lnTo>
                  <a:pt x="28" y="8"/>
                </a:lnTo>
                <a:lnTo>
                  <a:pt x="28" y="4"/>
                </a:lnTo>
                <a:lnTo>
                  <a:pt x="26"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3" name="Freeform 406"/>
          <p:cNvSpPr>
            <a:spLocks/>
          </p:cNvSpPr>
          <p:nvPr/>
        </p:nvSpPr>
        <p:spPr bwMode="auto">
          <a:xfrm>
            <a:off x="4501310" y="3665856"/>
            <a:ext cx="384521" cy="457268"/>
          </a:xfrm>
          <a:custGeom>
            <a:avLst/>
            <a:gdLst>
              <a:gd name="T0" fmla="*/ 38 w 222"/>
              <a:gd name="T1" fmla="*/ 10 h 264"/>
              <a:gd name="T2" fmla="*/ 56 w 222"/>
              <a:gd name="T3" fmla="*/ 10 h 264"/>
              <a:gd name="T4" fmla="*/ 76 w 222"/>
              <a:gd name="T5" fmla="*/ 14 h 264"/>
              <a:gd name="T6" fmla="*/ 82 w 222"/>
              <a:gd name="T7" fmla="*/ 18 h 264"/>
              <a:gd name="T8" fmla="*/ 84 w 222"/>
              <a:gd name="T9" fmla="*/ 28 h 264"/>
              <a:gd name="T10" fmla="*/ 94 w 222"/>
              <a:gd name="T11" fmla="*/ 30 h 264"/>
              <a:gd name="T12" fmla="*/ 106 w 222"/>
              <a:gd name="T13" fmla="*/ 30 h 264"/>
              <a:gd name="T14" fmla="*/ 108 w 222"/>
              <a:gd name="T15" fmla="*/ 34 h 264"/>
              <a:gd name="T16" fmla="*/ 110 w 222"/>
              <a:gd name="T17" fmla="*/ 40 h 264"/>
              <a:gd name="T18" fmla="*/ 126 w 222"/>
              <a:gd name="T19" fmla="*/ 44 h 264"/>
              <a:gd name="T20" fmla="*/ 140 w 222"/>
              <a:gd name="T21" fmla="*/ 48 h 264"/>
              <a:gd name="T22" fmla="*/ 144 w 222"/>
              <a:gd name="T23" fmla="*/ 46 h 264"/>
              <a:gd name="T24" fmla="*/ 146 w 222"/>
              <a:gd name="T25" fmla="*/ 36 h 264"/>
              <a:gd name="T26" fmla="*/ 146 w 222"/>
              <a:gd name="T27" fmla="*/ 22 h 264"/>
              <a:gd name="T28" fmla="*/ 152 w 222"/>
              <a:gd name="T29" fmla="*/ 14 h 264"/>
              <a:gd name="T30" fmla="*/ 162 w 222"/>
              <a:gd name="T31" fmla="*/ 2 h 264"/>
              <a:gd name="T32" fmla="*/ 170 w 222"/>
              <a:gd name="T33" fmla="*/ 0 h 264"/>
              <a:gd name="T34" fmla="*/ 180 w 222"/>
              <a:gd name="T35" fmla="*/ 2 h 264"/>
              <a:gd name="T36" fmla="*/ 190 w 222"/>
              <a:gd name="T37" fmla="*/ 12 h 264"/>
              <a:gd name="T38" fmla="*/ 198 w 222"/>
              <a:gd name="T39" fmla="*/ 18 h 264"/>
              <a:gd name="T40" fmla="*/ 212 w 222"/>
              <a:gd name="T41" fmla="*/ 16 h 264"/>
              <a:gd name="T42" fmla="*/ 220 w 222"/>
              <a:gd name="T43" fmla="*/ 20 h 264"/>
              <a:gd name="T44" fmla="*/ 222 w 222"/>
              <a:gd name="T45" fmla="*/ 26 h 264"/>
              <a:gd name="T46" fmla="*/ 220 w 222"/>
              <a:gd name="T47" fmla="*/ 218 h 264"/>
              <a:gd name="T48" fmla="*/ 220 w 222"/>
              <a:gd name="T49" fmla="*/ 234 h 264"/>
              <a:gd name="T50" fmla="*/ 216 w 222"/>
              <a:gd name="T51" fmla="*/ 238 h 264"/>
              <a:gd name="T52" fmla="*/ 208 w 222"/>
              <a:gd name="T53" fmla="*/ 238 h 264"/>
              <a:gd name="T54" fmla="*/ 208 w 222"/>
              <a:gd name="T55" fmla="*/ 250 h 264"/>
              <a:gd name="T56" fmla="*/ 204 w 222"/>
              <a:gd name="T57" fmla="*/ 264 h 264"/>
              <a:gd name="T58" fmla="*/ 192 w 222"/>
              <a:gd name="T59" fmla="*/ 258 h 264"/>
              <a:gd name="T60" fmla="*/ 172 w 222"/>
              <a:gd name="T61" fmla="*/ 242 h 264"/>
              <a:gd name="T62" fmla="*/ 150 w 222"/>
              <a:gd name="T63" fmla="*/ 232 h 264"/>
              <a:gd name="T64" fmla="*/ 144 w 222"/>
              <a:gd name="T65" fmla="*/ 226 h 264"/>
              <a:gd name="T66" fmla="*/ 138 w 222"/>
              <a:gd name="T67" fmla="*/ 216 h 264"/>
              <a:gd name="T68" fmla="*/ 126 w 222"/>
              <a:gd name="T69" fmla="*/ 214 h 264"/>
              <a:gd name="T70" fmla="*/ 112 w 222"/>
              <a:gd name="T71" fmla="*/ 212 h 264"/>
              <a:gd name="T72" fmla="*/ 110 w 222"/>
              <a:gd name="T73" fmla="*/ 204 h 264"/>
              <a:gd name="T74" fmla="*/ 106 w 222"/>
              <a:gd name="T75" fmla="*/ 198 h 264"/>
              <a:gd name="T76" fmla="*/ 96 w 222"/>
              <a:gd name="T77" fmla="*/ 196 h 264"/>
              <a:gd name="T78" fmla="*/ 94 w 222"/>
              <a:gd name="T79" fmla="*/ 190 h 264"/>
              <a:gd name="T80" fmla="*/ 88 w 222"/>
              <a:gd name="T81" fmla="*/ 188 h 264"/>
              <a:gd name="T82" fmla="*/ 70 w 222"/>
              <a:gd name="T83" fmla="*/ 184 h 264"/>
              <a:gd name="T84" fmla="*/ 56 w 222"/>
              <a:gd name="T85" fmla="*/ 184 h 264"/>
              <a:gd name="T86" fmla="*/ 52 w 222"/>
              <a:gd name="T87" fmla="*/ 178 h 264"/>
              <a:gd name="T88" fmla="*/ 48 w 222"/>
              <a:gd name="T89" fmla="*/ 174 h 264"/>
              <a:gd name="T90" fmla="*/ 34 w 222"/>
              <a:gd name="T91" fmla="*/ 176 h 264"/>
              <a:gd name="T92" fmla="*/ 30 w 222"/>
              <a:gd name="T93" fmla="*/ 160 h 264"/>
              <a:gd name="T94" fmla="*/ 22 w 222"/>
              <a:gd name="T95" fmla="*/ 158 h 264"/>
              <a:gd name="T96" fmla="*/ 8 w 222"/>
              <a:gd name="T97" fmla="*/ 156 h 264"/>
              <a:gd name="T98" fmla="*/ 0 w 222"/>
              <a:gd name="T99" fmla="*/ 150 h 264"/>
              <a:gd name="T100" fmla="*/ 0 w 222"/>
              <a:gd name="T101" fmla="*/ 136 h 264"/>
              <a:gd name="T102" fmla="*/ 2 w 222"/>
              <a:gd name="T103" fmla="*/ 46 h 264"/>
              <a:gd name="T104" fmla="*/ 18 w 222"/>
              <a:gd name="T105" fmla="*/ 26 h 264"/>
              <a:gd name="T106" fmla="*/ 26 w 222"/>
              <a:gd name="T107" fmla="*/ 24 h 264"/>
              <a:gd name="T108" fmla="*/ 28 w 222"/>
              <a:gd name="T10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64">
                <a:moveTo>
                  <a:pt x="26" y="2"/>
                </a:moveTo>
                <a:lnTo>
                  <a:pt x="26" y="2"/>
                </a:lnTo>
                <a:lnTo>
                  <a:pt x="32" y="4"/>
                </a:lnTo>
                <a:lnTo>
                  <a:pt x="36" y="8"/>
                </a:lnTo>
                <a:lnTo>
                  <a:pt x="38" y="8"/>
                </a:lnTo>
                <a:lnTo>
                  <a:pt x="38" y="10"/>
                </a:lnTo>
                <a:lnTo>
                  <a:pt x="40" y="10"/>
                </a:lnTo>
                <a:lnTo>
                  <a:pt x="40" y="10"/>
                </a:lnTo>
                <a:lnTo>
                  <a:pt x="44" y="10"/>
                </a:lnTo>
                <a:lnTo>
                  <a:pt x="48" y="10"/>
                </a:lnTo>
                <a:lnTo>
                  <a:pt x="52" y="10"/>
                </a:lnTo>
                <a:lnTo>
                  <a:pt x="56" y="10"/>
                </a:lnTo>
                <a:lnTo>
                  <a:pt x="60" y="12"/>
                </a:lnTo>
                <a:lnTo>
                  <a:pt x="64" y="12"/>
                </a:lnTo>
                <a:lnTo>
                  <a:pt x="70" y="12"/>
                </a:lnTo>
                <a:lnTo>
                  <a:pt x="72" y="12"/>
                </a:lnTo>
                <a:lnTo>
                  <a:pt x="74" y="12"/>
                </a:lnTo>
                <a:lnTo>
                  <a:pt x="76" y="14"/>
                </a:lnTo>
                <a:lnTo>
                  <a:pt x="78" y="14"/>
                </a:lnTo>
                <a:lnTo>
                  <a:pt x="80" y="14"/>
                </a:lnTo>
                <a:lnTo>
                  <a:pt x="80" y="16"/>
                </a:lnTo>
                <a:lnTo>
                  <a:pt x="80" y="16"/>
                </a:lnTo>
                <a:lnTo>
                  <a:pt x="82" y="16"/>
                </a:lnTo>
                <a:lnTo>
                  <a:pt x="82" y="18"/>
                </a:lnTo>
                <a:lnTo>
                  <a:pt x="82" y="20"/>
                </a:lnTo>
                <a:lnTo>
                  <a:pt x="82" y="22"/>
                </a:lnTo>
                <a:lnTo>
                  <a:pt x="84" y="24"/>
                </a:lnTo>
                <a:lnTo>
                  <a:pt x="84" y="26"/>
                </a:lnTo>
                <a:lnTo>
                  <a:pt x="84" y="26"/>
                </a:lnTo>
                <a:lnTo>
                  <a:pt x="84" y="28"/>
                </a:lnTo>
                <a:lnTo>
                  <a:pt x="84" y="28"/>
                </a:lnTo>
                <a:lnTo>
                  <a:pt x="86" y="28"/>
                </a:lnTo>
                <a:lnTo>
                  <a:pt x="86" y="28"/>
                </a:lnTo>
                <a:lnTo>
                  <a:pt x="88" y="30"/>
                </a:lnTo>
                <a:lnTo>
                  <a:pt x="90" y="30"/>
                </a:lnTo>
                <a:lnTo>
                  <a:pt x="94" y="30"/>
                </a:lnTo>
                <a:lnTo>
                  <a:pt x="96" y="30"/>
                </a:lnTo>
                <a:lnTo>
                  <a:pt x="100" y="30"/>
                </a:lnTo>
                <a:lnTo>
                  <a:pt x="102" y="30"/>
                </a:lnTo>
                <a:lnTo>
                  <a:pt x="104" y="30"/>
                </a:lnTo>
                <a:lnTo>
                  <a:pt x="104" y="30"/>
                </a:lnTo>
                <a:lnTo>
                  <a:pt x="106" y="30"/>
                </a:lnTo>
                <a:lnTo>
                  <a:pt x="108" y="30"/>
                </a:lnTo>
                <a:lnTo>
                  <a:pt x="108" y="32"/>
                </a:lnTo>
                <a:lnTo>
                  <a:pt x="108" y="32"/>
                </a:lnTo>
                <a:lnTo>
                  <a:pt x="108" y="32"/>
                </a:lnTo>
                <a:lnTo>
                  <a:pt x="108" y="32"/>
                </a:lnTo>
                <a:lnTo>
                  <a:pt x="108" y="34"/>
                </a:lnTo>
                <a:lnTo>
                  <a:pt x="108" y="34"/>
                </a:lnTo>
                <a:lnTo>
                  <a:pt x="108" y="38"/>
                </a:lnTo>
                <a:lnTo>
                  <a:pt x="108" y="38"/>
                </a:lnTo>
                <a:lnTo>
                  <a:pt x="108" y="38"/>
                </a:lnTo>
                <a:lnTo>
                  <a:pt x="110" y="40"/>
                </a:lnTo>
                <a:lnTo>
                  <a:pt x="110" y="40"/>
                </a:lnTo>
                <a:lnTo>
                  <a:pt x="112" y="40"/>
                </a:lnTo>
                <a:lnTo>
                  <a:pt x="112" y="40"/>
                </a:lnTo>
                <a:lnTo>
                  <a:pt x="116" y="42"/>
                </a:lnTo>
                <a:lnTo>
                  <a:pt x="118" y="42"/>
                </a:lnTo>
                <a:lnTo>
                  <a:pt x="124" y="42"/>
                </a:lnTo>
                <a:lnTo>
                  <a:pt x="126" y="44"/>
                </a:lnTo>
                <a:lnTo>
                  <a:pt x="128" y="44"/>
                </a:lnTo>
                <a:lnTo>
                  <a:pt x="130" y="44"/>
                </a:lnTo>
                <a:lnTo>
                  <a:pt x="132" y="44"/>
                </a:lnTo>
                <a:lnTo>
                  <a:pt x="136" y="46"/>
                </a:lnTo>
                <a:lnTo>
                  <a:pt x="138" y="48"/>
                </a:lnTo>
                <a:lnTo>
                  <a:pt x="140" y="48"/>
                </a:lnTo>
                <a:lnTo>
                  <a:pt x="140" y="48"/>
                </a:lnTo>
                <a:lnTo>
                  <a:pt x="142" y="48"/>
                </a:lnTo>
                <a:lnTo>
                  <a:pt x="142" y="48"/>
                </a:lnTo>
                <a:lnTo>
                  <a:pt x="142" y="48"/>
                </a:lnTo>
                <a:lnTo>
                  <a:pt x="144" y="46"/>
                </a:lnTo>
                <a:lnTo>
                  <a:pt x="144" y="46"/>
                </a:lnTo>
                <a:lnTo>
                  <a:pt x="144" y="46"/>
                </a:lnTo>
                <a:lnTo>
                  <a:pt x="146" y="42"/>
                </a:lnTo>
                <a:lnTo>
                  <a:pt x="146" y="42"/>
                </a:lnTo>
                <a:lnTo>
                  <a:pt x="146" y="40"/>
                </a:lnTo>
                <a:lnTo>
                  <a:pt x="146" y="40"/>
                </a:lnTo>
                <a:lnTo>
                  <a:pt x="146" y="36"/>
                </a:lnTo>
                <a:lnTo>
                  <a:pt x="146" y="34"/>
                </a:lnTo>
                <a:lnTo>
                  <a:pt x="146" y="30"/>
                </a:lnTo>
                <a:lnTo>
                  <a:pt x="146" y="28"/>
                </a:lnTo>
                <a:lnTo>
                  <a:pt x="146" y="24"/>
                </a:lnTo>
                <a:lnTo>
                  <a:pt x="146" y="22"/>
                </a:lnTo>
                <a:lnTo>
                  <a:pt x="146" y="22"/>
                </a:lnTo>
                <a:lnTo>
                  <a:pt x="146" y="20"/>
                </a:lnTo>
                <a:lnTo>
                  <a:pt x="146" y="20"/>
                </a:lnTo>
                <a:lnTo>
                  <a:pt x="148" y="18"/>
                </a:lnTo>
                <a:lnTo>
                  <a:pt x="148" y="18"/>
                </a:lnTo>
                <a:lnTo>
                  <a:pt x="150" y="16"/>
                </a:lnTo>
                <a:lnTo>
                  <a:pt x="152" y="14"/>
                </a:lnTo>
                <a:lnTo>
                  <a:pt x="154" y="12"/>
                </a:lnTo>
                <a:lnTo>
                  <a:pt x="156" y="10"/>
                </a:lnTo>
                <a:lnTo>
                  <a:pt x="158" y="8"/>
                </a:lnTo>
                <a:lnTo>
                  <a:pt x="158" y="6"/>
                </a:lnTo>
                <a:lnTo>
                  <a:pt x="160" y="4"/>
                </a:lnTo>
                <a:lnTo>
                  <a:pt x="162" y="2"/>
                </a:lnTo>
                <a:lnTo>
                  <a:pt x="162" y="2"/>
                </a:lnTo>
                <a:lnTo>
                  <a:pt x="164" y="0"/>
                </a:lnTo>
                <a:lnTo>
                  <a:pt x="164" y="0"/>
                </a:lnTo>
                <a:lnTo>
                  <a:pt x="166" y="0"/>
                </a:lnTo>
                <a:lnTo>
                  <a:pt x="168" y="0"/>
                </a:lnTo>
                <a:lnTo>
                  <a:pt x="170" y="0"/>
                </a:lnTo>
                <a:lnTo>
                  <a:pt x="172" y="0"/>
                </a:lnTo>
                <a:lnTo>
                  <a:pt x="174" y="0"/>
                </a:lnTo>
                <a:lnTo>
                  <a:pt x="176" y="0"/>
                </a:lnTo>
                <a:lnTo>
                  <a:pt x="178" y="0"/>
                </a:lnTo>
                <a:lnTo>
                  <a:pt x="178" y="0"/>
                </a:lnTo>
                <a:lnTo>
                  <a:pt x="180" y="2"/>
                </a:lnTo>
                <a:lnTo>
                  <a:pt x="180" y="2"/>
                </a:lnTo>
                <a:lnTo>
                  <a:pt x="182" y="4"/>
                </a:lnTo>
                <a:lnTo>
                  <a:pt x="184" y="6"/>
                </a:lnTo>
                <a:lnTo>
                  <a:pt x="186" y="8"/>
                </a:lnTo>
                <a:lnTo>
                  <a:pt x="188" y="10"/>
                </a:lnTo>
                <a:lnTo>
                  <a:pt x="190" y="12"/>
                </a:lnTo>
                <a:lnTo>
                  <a:pt x="192" y="14"/>
                </a:lnTo>
                <a:lnTo>
                  <a:pt x="194" y="16"/>
                </a:lnTo>
                <a:lnTo>
                  <a:pt x="194" y="16"/>
                </a:lnTo>
                <a:lnTo>
                  <a:pt x="196" y="16"/>
                </a:lnTo>
                <a:lnTo>
                  <a:pt x="196" y="18"/>
                </a:lnTo>
                <a:lnTo>
                  <a:pt x="198" y="18"/>
                </a:lnTo>
                <a:lnTo>
                  <a:pt x="200" y="16"/>
                </a:lnTo>
                <a:lnTo>
                  <a:pt x="202" y="16"/>
                </a:lnTo>
                <a:lnTo>
                  <a:pt x="206" y="16"/>
                </a:lnTo>
                <a:lnTo>
                  <a:pt x="208" y="16"/>
                </a:lnTo>
                <a:lnTo>
                  <a:pt x="208" y="16"/>
                </a:lnTo>
                <a:lnTo>
                  <a:pt x="212" y="16"/>
                </a:lnTo>
                <a:lnTo>
                  <a:pt x="214" y="16"/>
                </a:lnTo>
                <a:lnTo>
                  <a:pt x="216" y="18"/>
                </a:lnTo>
                <a:lnTo>
                  <a:pt x="218" y="18"/>
                </a:lnTo>
                <a:lnTo>
                  <a:pt x="218" y="18"/>
                </a:lnTo>
                <a:lnTo>
                  <a:pt x="220" y="20"/>
                </a:lnTo>
                <a:lnTo>
                  <a:pt x="220" y="20"/>
                </a:lnTo>
                <a:lnTo>
                  <a:pt x="220" y="20"/>
                </a:lnTo>
                <a:lnTo>
                  <a:pt x="222" y="22"/>
                </a:lnTo>
                <a:lnTo>
                  <a:pt x="222" y="22"/>
                </a:lnTo>
                <a:lnTo>
                  <a:pt x="222" y="22"/>
                </a:lnTo>
                <a:lnTo>
                  <a:pt x="222" y="24"/>
                </a:lnTo>
                <a:lnTo>
                  <a:pt x="222" y="26"/>
                </a:lnTo>
                <a:lnTo>
                  <a:pt x="220" y="28"/>
                </a:lnTo>
                <a:lnTo>
                  <a:pt x="220" y="34"/>
                </a:lnTo>
                <a:lnTo>
                  <a:pt x="220" y="34"/>
                </a:lnTo>
                <a:lnTo>
                  <a:pt x="220" y="210"/>
                </a:lnTo>
                <a:lnTo>
                  <a:pt x="220" y="214"/>
                </a:lnTo>
                <a:lnTo>
                  <a:pt x="220" y="218"/>
                </a:lnTo>
                <a:lnTo>
                  <a:pt x="222" y="222"/>
                </a:lnTo>
                <a:lnTo>
                  <a:pt x="222" y="226"/>
                </a:lnTo>
                <a:lnTo>
                  <a:pt x="222" y="228"/>
                </a:lnTo>
                <a:lnTo>
                  <a:pt x="220" y="230"/>
                </a:lnTo>
                <a:lnTo>
                  <a:pt x="220" y="232"/>
                </a:lnTo>
                <a:lnTo>
                  <a:pt x="220" y="234"/>
                </a:lnTo>
                <a:lnTo>
                  <a:pt x="220" y="234"/>
                </a:lnTo>
                <a:lnTo>
                  <a:pt x="218" y="236"/>
                </a:lnTo>
                <a:lnTo>
                  <a:pt x="218" y="236"/>
                </a:lnTo>
                <a:lnTo>
                  <a:pt x="218" y="236"/>
                </a:lnTo>
                <a:lnTo>
                  <a:pt x="216" y="238"/>
                </a:lnTo>
                <a:lnTo>
                  <a:pt x="216" y="238"/>
                </a:lnTo>
                <a:lnTo>
                  <a:pt x="214" y="238"/>
                </a:lnTo>
                <a:lnTo>
                  <a:pt x="212" y="238"/>
                </a:lnTo>
                <a:lnTo>
                  <a:pt x="210" y="238"/>
                </a:lnTo>
                <a:lnTo>
                  <a:pt x="210" y="238"/>
                </a:lnTo>
                <a:lnTo>
                  <a:pt x="210" y="238"/>
                </a:lnTo>
                <a:lnTo>
                  <a:pt x="208" y="238"/>
                </a:lnTo>
                <a:lnTo>
                  <a:pt x="208" y="240"/>
                </a:lnTo>
                <a:lnTo>
                  <a:pt x="208" y="242"/>
                </a:lnTo>
                <a:lnTo>
                  <a:pt x="208" y="244"/>
                </a:lnTo>
                <a:lnTo>
                  <a:pt x="208" y="244"/>
                </a:lnTo>
                <a:lnTo>
                  <a:pt x="208" y="248"/>
                </a:lnTo>
                <a:lnTo>
                  <a:pt x="208" y="250"/>
                </a:lnTo>
                <a:lnTo>
                  <a:pt x="208" y="254"/>
                </a:lnTo>
                <a:lnTo>
                  <a:pt x="210" y="258"/>
                </a:lnTo>
                <a:lnTo>
                  <a:pt x="210" y="262"/>
                </a:lnTo>
                <a:lnTo>
                  <a:pt x="212" y="264"/>
                </a:lnTo>
                <a:lnTo>
                  <a:pt x="208" y="264"/>
                </a:lnTo>
                <a:lnTo>
                  <a:pt x="204" y="264"/>
                </a:lnTo>
                <a:lnTo>
                  <a:pt x="202" y="264"/>
                </a:lnTo>
                <a:lnTo>
                  <a:pt x="202" y="264"/>
                </a:lnTo>
                <a:lnTo>
                  <a:pt x="200" y="264"/>
                </a:lnTo>
                <a:lnTo>
                  <a:pt x="198" y="262"/>
                </a:lnTo>
                <a:lnTo>
                  <a:pt x="196" y="260"/>
                </a:lnTo>
                <a:lnTo>
                  <a:pt x="192" y="258"/>
                </a:lnTo>
                <a:lnTo>
                  <a:pt x="190" y="254"/>
                </a:lnTo>
                <a:lnTo>
                  <a:pt x="182" y="250"/>
                </a:lnTo>
                <a:lnTo>
                  <a:pt x="180" y="246"/>
                </a:lnTo>
                <a:lnTo>
                  <a:pt x="178" y="244"/>
                </a:lnTo>
                <a:lnTo>
                  <a:pt x="176" y="244"/>
                </a:lnTo>
                <a:lnTo>
                  <a:pt x="172" y="242"/>
                </a:lnTo>
                <a:lnTo>
                  <a:pt x="168" y="240"/>
                </a:lnTo>
                <a:lnTo>
                  <a:pt x="164" y="238"/>
                </a:lnTo>
                <a:lnTo>
                  <a:pt x="162" y="238"/>
                </a:lnTo>
                <a:lnTo>
                  <a:pt x="156" y="234"/>
                </a:lnTo>
                <a:lnTo>
                  <a:pt x="152" y="232"/>
                </a:lnTo>
                <a:lnTo>
                  <a:pt x="150" y="232"/>
                </a:lnTo>
                <a:lnTo>
                  <a:pt x="148" y="230"/>
                </a:lnTo>
                <a:lnTo>
                  <a:pt x="146" y="230"/>
                </a:lnTo>
                <a:lnTo>
                  <a:pt x="146" y="228"/>
                </a:lnTo>
                <a:lnTo>
                  <a:pt x="144" y="228"/>
                </a:lnTo>
                <a:lnTo>
                  <a:pt x="144" y="228"/>
                </a:lnTo>
                <a:lnTo>
                  <a:pt x="144" y="226"/>
                </a:lnTo>
                <a:lnTo>
                  <a:pt x="142" y="222"/>
                </a:lnTo>
                <a:lnTo>
                  <a:pt x="140" y="220"/>
                </a:lnTo>
                <a:lnTo>
                  <a:pt x="140" y="218"/>
                </a:lnTo>
                <a:lnTo>
                  <a:pt x="138" y="216"/>
                </a:lnTo>
                <a:lnTo>
                  <a:pt x="138" y="216"/>
                </a:lnTo>
                <a:lnTo>
                  <a:pt x="138" y="216"/>
                </a:lnTo>
                <a:lnTo>
                  <a:pt x="136" y="214"/>
                </a:lnTo>
                <a:lnTo>
                  <a:pt x="136" y="214"/>
                </a:lnTo>
                <a:lnTo>
                  <a:pt x="134" y="214"/>
                </a:lnTo>
                <a:lnTo>
                  <a:pt x="132" y="214"/>
                </a:lnTo>
                <a:lnTo>
                  <a:pt x="128" y="214"/>
                </a:lnTo>
                <a:lnTo>
                  <a:pt x="126" y="214"/>
                </a:lnTo>
                <a:lnTo>
                  <a:pt x="122" y="214"/>
                </a:lnTo>
                <a:lnTo>
                  <a:pt x="118" y="214"/>
                </a:lnTo>
                <a:lnTo>
                  <a:pt x="116" y="214"/>
                </a:lnTo>
                <a:lnTo>
                  <a:pt x="114" y="212"/>
                </a:lnTo>
                <a:lnTo>
                  <a:pt x="114" y="212"/>
                </a:lnTo>
                <a:lnTo>
                  <a:pt x="112" y="212"/>
                </a:lnTo>
                <a:lnTo>
                  <a:pt x="112" y="212"/>
                </a:lnTo>
                <a:lnTo>
                  <a:pt x="112" y="210"/>
                </a:lnTo>
                <a:lnTo>
                  <a:pt x="112" y="210"/>
                </a:lnTo>
                <a:lnTo>
                  <a:pt x="110" y="208"/>
                </a:lnTo>
                <a:lnTo>
                  <a:pt x="110" y="206"/>
                </a:lnTo>
                <a:lnTo>
                  <a:pt x="110" y="204"/>
                </a:lnTo>
                <a:lnTo>
                  <a:pt x="108" y="202"/>
                </a:lnTo>
                <a:lnTo>
                  <a:pt x="108" y="200"/>
                </a:lnTo>
                <a:lnTo>
                  <a:pt x="108" y="200"/>
                </a:lnTo>
                <a:lnTo>
                  <a:pt x="108" y="198"/>
                </a:lnTo>
                <a:lnTo>
                  <a:pt x="108" y="198"/>
                </a:lnTo>
                <a:lnTo>
                  <a:pt x="106" y="198"/>
                </a:lnTo>
                <a:lnTo>
                  <a:pt x="104" y="198"/>
                </a:lnTo>
                <a:lnTo>
                  <a:pt x="102" y="198"/>
                </a:lnTo>
                <a:lnTo>
                  <a:pt x="102" y="196"/>
                </a:lnTo>
                <a:lnTo>
                  <a:pt x="100" y="196"/>
                </a:lnTo>
                <a:lnTo>
                  <a:pt x="98" y="196"/>
                </a:lnTo>
                <a:lnTo>
                  <a:pt x="96" y="196"/>
                </a:lnTo>
                <a:lnTo>
                  <a:pt x="96" y="196"/>
                </a:lnTo>
                <a:lnTo>
                  <a:pt x="96" y="194"/>
                </a:lnTo>
                <a:lnTo>
                  <a:pt x="94" y="194"/>
                </a:lnTo>
                <a:lnTo>
                  <a:pt x="94" y="194"/>
                </a:lnTo>
                <a:lnTo>
                  <a:pt x="94" y="192"/>
                </a:lnTo>
                <a:lnTo>
                  <a:pt x="94" y="190"/>
                </a:lnTo>
                <a:lnTo>
                  <a:pt x="94" y="190"/>
                </a:lnTo>
                <a:lnTo>
                  <a:pt x="94" y="188"/>
                </a:lnTo>
                <a:lnTo>
                  <a:pt x="94" y="188"/>
                </a:lnTo>
                <a:lnTo>
                  <a:pt x="92" y="188"/>
                </a:lnTo>
                <a:lnTo>
                  <a:pt x="90" y="188"/>
                </a:lnTo>
                <a:lnTo>
                  <a:pt x="88" y="188"/>
                </a:lnTo>
                <a:lnTo>
                  <a:pt x="86" y="188"/>
                </a:lnTo>
                <a:lnTo>
                  <a:pt x="82" y="188"/>
                </a:lnTo>
                <a:lnTo>
                  <a:pt x="80" y="188"/>
                </a:lnTo>
                <a:lnTo>
                  <a:pt x="76" y="186"/>
                </a:lnTo>
                <a:lnTo>
                  <a:pt x="74" y="184"/>
                </a:lnTo>
                <a:lnTo>
                  <a:pt x="70" y="184"/>
                </a:lnTo>
                <a:lnTo>
                  <a:pt x="70" y="184"/>
                </a:lnTo>
                <a:lnTo>
                  <a:pt x="66" y="184"/>
                </a:lnTo>
                <a:lnTo>
                  <a:pt x="62" y="184"/>
                </a:lnTo>
                <a:lnTo>
                  <a:pt x="60" y="184"/>
                </a:lnTo>
                <a:lnTo>
                  <a:pt x="58" y="184"/>
                </a:lnTo>
                <a:lnTo>
                  <a:pt x="56" y="184"/>
                </a:lnTo>
                <a:lnTo>
                  <a:pt x="56" y="184"/>
                </a:lnTo>
                <a:lnTo>
                  <a:pt x="54" y="182"/>
                </a:lnTo>
                <a:lnTo>
                  <a:pt x="54" y="182"/>
                </a:lnTo>
                <a:lnTo>
                  <a:pt x="54" y="182"/>
                </a:lnTo>
                <a:lnTo>
                  <a:pt x="54" y="180"/>
                </a:lnTo>
                <a:lnTo>
                  <a:pt x="52" y="178"/>
                </a:lnTo>
                <a:lnTo>
                  <a:pt x="52" y="176"/>
                </a:lnTo>
                <a:lnTo>
                  <a:pt x="52" y="176"/>
                </a:lnTo>
                <a:lnTo>
                  <a:pt x="52" y="176"/>
                </a:lnTo>
                <a:lnTo>
                  <a:pt x="52" y="174"/>
                </a:lnTo>
                <a:lnTo>
                  <a:pt x="50" y="174"/>
                </a:lnTo>
                <a:lnTo>
                  <a:pt x="48" y="174"/>
                </a:lnTo>
                <a:lnTo>
                  <a:pt x="48" y="174"/>
                </a:lnTo>
                <a:lnTo>
                  <a:pt x="44" y="174"/>
                </a:lnTo>
                <a:lnTo>
                  <a:pt x="42" y="174"/>
                </a:lnTo>
                <a:lnTo>
                  <a:pt x="38" y="174"/>
                </a:lnTo>
                <a:lnTo>
                  <a:pt x="36" y="174"/>
                </a:lnTo>
                <a:lnTo>
                  <a:pt x="34" y="176"/>
                </a:lnTo>
                <a:lnTo>
                  <a:pt x="34" y="174"/>
                </a:lnTo>
                <a:lnTo>
                  <a:pt x="32" y="168"/>
                </a:lnTo>
                <a:lnTo>
                  <a:pt x="32" y="166"/>
                </a:lnTo>
                <a:lnTo>
                  <a:pt x="32" y="164"/>
                </a:lnTo>
                <a:lnTo>
                  <a:pt x="32" y="162"/>
                </a:lnTo>
                <a:lnTo>
                  <a:pt x="30" y="160"/>
                </a:lnTo>
                <a:lnTo>
                  <a:pt x="30" y="160"/>
                </a:lnTo>
                <a:lnTo>
                  <a:pt x="30" y="160"/>
                </a:lnTo>
                <a:lnTo>
                  <a:pt x="28" y="160"/>
                </a:lnTo>
                <a:lnTo>
                  <a:pt x="28" y="158"/>
                </a:lnTo>
                <a:lnTo>
                  <a:pt x="26" y="158"/>
                </a:lnTo>
                <a:lnTo>
                  <a:pt x="22" y="158"/>
                </a:lnTo>
                <a:lnTo>
                  <a:pt x="20" y="158"/>
                </a:lnTo>
                <a:lnTo>
                  <a:pt x="16" y="158"/>
                </a:lnTo>
                <a:lnTo>
                  <a:pt x="12" y="158"/>
                </a:lnTo>
                <a:lnTo>
                  <a:pt x="12" y="158"/>
                </a:lnTo>
                <a:lnTo>
                  <a:pt x="10" y="158"/>
                </a:lnTo>
                <a:lnTo>
                  <a:pt x="8" y="156"/>
                </a:lnTo>
                <a:lnTo>
                  <a:pt x="8" y="156"/>
                </a:lnTo>
                <a:lnTo>
                  <a:pt x="6" y="156"/>
                </a:lnTo>
                <a:lnTo>
                  <a:pt x="6" y="156"/>
                </a:lnTo>
                <a:lnTo>
                  <a:pt x="4" y="154"/>
                </a:lnTo>
                <a:lnTo>
                  <a:pt x="2" y="150"/>
                </a:lnTo>
                <a:lnTo>
                  <a:pt x="0" y="150"/>
                </a:lnTo>
                <a:lnTo>
                  <a:pt x="0" y="148"/>
                </a:lnTo>
                <a:lnTo>
                  <a:pt x="0" y="148"/>
                </a:lnTo>
                <a:lnTo>
                  <a:pt x="0" y="146"/>
                </a:lnTo>
                <a:lnTo>
                  <a:pt x="0" y="142"/>
                </a:lnTo>
                <a:lnTo>
                  <a:pt x="0" y="140"/>
                </a:lnTo>
                <a:lnTo>
                  <a:pt x="0" y="136"/>
                </a:lnTo>
                <a:lnTo>
                  <a:pt x="0" y="132"/>
                </a:lnTo>
                <a:lnTo>
                  <a:pt x="0" y="120"/>
                </a:lnTo>
                <a:lnTo>
                  <a:pt x="0" y="106"/>
                </a:lnTo>
                <a:lnTo>
                  <a:pt x="0" y="90"/>
                </a:lnTo>
                <a:lnTo>
                  <a:pt x="0" y="74"/>
                </a:lnTo>
                <a:lnTo>
                  <a:pt x="2" y="46"/>
                </a:lnTo>
                <a:lnTo>
                  <a:pt x="2" y="34"/>
                </a:lnTo>
                <a:lnTo>
                  <a:pt x="8" y="30"/>
                </a:lnTo>
                <a:lnTo>
                  <a:pt x="14" y="28"/>
                </a:lnTo>
                <a:lnTo>
                  <a:pt x="16" y="26"/>
                </a:lnTo>
                <a:lnTo>
                  <a:pt x="18" y="26"/>
                </a:lnTo>
                <a:lnTo>
                  <a:pt x="18" y="26"/>
                </a:lnTo>
                <a:lnTo>
                  <a:pt x="20" y="26"/>
                </a:lnTo>
                <a:lnTo>
                  <a:pt x="22" y="26"/>
                </a:lnTo>
                <a:lnTo>
                  <a:pt x="22" y="26"/>
                </a:lnTo>
                <a:lnTo>
                  <a:pt x="24" y="26"/>
                </a:lnTo>
                <a:lnTo>
                  <a:pt x="24" y="24"/>
                </a:lnTo>
                <a:lnTo>
                  <a:pt x="26" y="24"/>
                </a:lnTo>
                <a:lnTo>
                  <a:pt x="26" y="22"/>
                </a:lnTo>
                <a:lnTo>
                  <a:pt x="26" y="22"/>
                </a:lnTo>
                <a:lnTo>
                  <a:pt x="26" y="20"/>
                </a:lnTo>
                <a:lnTo>
                  <a:pt x="26" y="16"/>
                </a:lnTo>
                <a:lnTo>
                  <a:pt x="28" y="12"/>
                </a:lnTo>
                <a:lnTo>
                  <a:pt x="28" y="8"/>
                </a:lnTo>
                <a:lnTo>
                  <a:pt x="28" y="4"/>
                </a:lnTo>
                <a:lnTo>
                  <a:pt x="26"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4" name="Freeform 408"/>
          <p:cNvSpPr>
            <a:spLocks/>
          </p:cNvSpPr>
          <p:nvPr/>
        </p:nvSpPr>
        <p:spPr bwMode="auto">
          <a:xfrm>
            <a:off x="4501310" y="3665856"/>
            <a:ext cx="384521" cy="457268"/>
          </a:xfrm>
          <a:custGeom>
            <a:avLst/>
            <a:gdLst>
              <a:gd name="T0" fmla="*/ 38 w 222"/>
              <a:gd name="T1" fmla="*/ 10 h 264"/>
              <a:gd name="T2" fmla="*/ 56 w 222"/>
              <a:gd name="T3" fmla="*/ 10 h 264"/>
              <a:gd name="T4" fmla="*/ 76 w 222"/>
              <a:gd name="T5" fmla="*/ 14 h 264"/>
              <a:gd name="T6" fmla="*/ 82 w 222"/>
              <a:gd name="T7" fmla="*/ 18 h 264"/>
              <a:gd name="T8" fmla="*/ 84 w 222"/>
              <a:gd name="T9" fmla="*/ 28 h 264"/>
              <a:gd name="T10" fmla="*/ 94 w 222"/>
              <a:gd name="T11" fmla="*/ 30 h 264"/>
              <a:gd name="T12" fmla="*/ 106 w 222"/>
              <a:gd name="T13" fmla="*/ 30 h 264"/>
              <a:gd name="T14" fmla="*/ 108 w 222"/>
              <a:gd name="T15" fmla="*/ 34 h 264"/>
              <a:gd name="T16" fmla="*/ 110 w 222"/>
              <a:gd name="T17" fmla="*/ 40 h 264"/>
              <a:gd name="T18" fmla="*/ 126 w 222"/>
              <a:gd name="T19" fmla="*/ 44 h 264"/>
              <a:gd name="T20" fmla="*/ 140 w 222"/>
              <a:gd name="T21" fmla="*/ 48 h 264"/>
              <a:gd name="T22" fmla="*/ 144 w 222"/>
              <a:gd name="T23" fmla="*/ 46 h 264"/>
              <a:gd name="T24" fmla="*/ 146 w 222"/>
              <a:gd name="T25" fmla="*/ 36 h 264"/>
              <a:gd name="T26" fmla="*/ 146 w 222"/>
              <a:gd name="T27" fmla="*/ 22 h 264"/>
              <a:gd name="T28" fmla="*/ 152 w 222"/>
              <a:gd name="T29" fmla="*/ 14 h 264"/>
              <a:gd name="T30" fmla="*/ 162 w 222"/>
              <a:gd name="T31" fmla="*/ 2 h 264"/>
              <a:gd name="T32" fmla="*/ 170 w 222"/>
              <a:gd name="T33" fmla="*/ 0 h 264"/>
              <a:gd name="T34" fmla="*/ 180 w 222"/>
              <a:gd name="T35" fmla="*/ 2 h 264"/>
              <a:gd name="T36" fmla="*/ 190 w 222"/>
              <a:gd name="T37" fmla="*/ 12 h 264"/>
              <a:gd name="T38" fmla="*/ 198 w 222"/>
              <a:gd name="T39" fmla="*/ 18 h 264"/>
              <a:gd name="T40" fmla="*/ 212 w 222"/>
              <a:gd name="T41" fmla="*/ 16 h 264"/>
              <a:gd name="T42" fmla="*/ 220 w 222"/>
              <a:gd name="T43" fmla="*/ 20 h 264"/>
              <a:gd name="T44" fmla="*/ 222 w 222"/>
              <a:gd name="T45" fmla="*/ 26 h 264"/>
              <a:gd name="T46" fmla="*/ 220 w 222"/>
              <a:gd name="T47" fmla="*/ 218 h 264"/>
              <a:gd name="T48" fmla="*/ 220 w 222"/>
              <a:gd name="T49" fmla="*/ 234 h 264"/>
              <a:gd name="T50" fmla="*/ 216 w 222"/>
              <a:gd name="T51" fmla="*/ 238 h 264"/>
              <a:gd name="T52" fmla="*/ 208 w 222"/>
              <a:gd name="T53" fmla="*/ 238 h 264"/>
              <a:gd name="T54" fmla="*/ 208 w 222"/>
              <a:gd name="T55" fmla="*/ 250 h 264"/>
              <a:gd name="T56" fmla="*/ 204 w 222"/>
              <a:gd name="T57" fmla="*/ 264 h 264"/>
              <a:gd name="T58" fmla="*/ 192 w 222"/>
              <a:gd name="T59" fmla="*/ 258 h 264"/>
              <a:gd name="T60" fmla="*/ 172 w 222"/>
              <a:gd name="T61" fmla="*/ 242 h 264"/>
              <a:gd name="T62" fmla="*/ 150 w 222"/>
              <a:gd name="T63" fmla="*/ 232 h 264"/>
              <a:gd name="T64" fmla="*/ 144 w 222"/>
              <a:gd name="T65" fmla="*/ 226 h 264"/>
              <a:gd name="T66" fmla="*/ 138 w 222"/>
              <a:gd name="T67" fmla="*/ 216 h 264"/>
              <a:gd name="T68" fmla="*/ 126 w 222"/>
              <a:gd name="T69" fmla="*/ 214 h 264"/>
              <a:gd name="T70" fmla="*/ 112 w 222"/>
              <a:gd name="T71" fmla="*/ 212 h 264"/>
              <a:gd name="T72" fmla="*/ 110 w 222"/>
              <a:gd name="T73" fmla="*/ 204 h 264"/>
              <a:gd name="T74" fmla="*/ 106 w 222"/>
              <a:gd name="T75" fmla="*/ 198 h 264"/>
              <a:gd name="T76" fmla="*/ 96 w 222"/>
              <a:gd name="T77" fmla="*/ 196 h 264"/>
              <a:gd name="T78" fmla="*/ 94 w 222"/>
              <a:gd name="T79" fmla="*/ 190 h 264"/>
              <a:gd name="T80" fmla="*/ 88 w 222"/>
              <a:gd name="T81" fmla="*/ 188 h 264"/>
              <a:gd name="T82" fmla="*/ 70 w 222"/>
              <a:gd name="T83" fmla="*/ 184 h 264"/>
              <a:gd name="T84" fmla="*/ 56 w 222"/>
              <a:gd name="T85" fmla="*/ 184 h 264"/>
              <a:gd name="T86" fmla="*/ 52 w 222"/>
              <a:gd name="T87" fmla="*/ 178 h 264"/>
              <a:gd name="T88" fmla="*/ 48 w 222"/>
              <a:gd name="T89" fmla="*/ 174 h 264"/>
              <a:gd name="T90" fmla="*/ 34 w 222"/>
              <a:gd name="T91" fmla="*/ 176 h 264"/>
              <a:gd name="T92" fmla="*/ 30 w 222"/>
              <a:gd name="T93" fmla="*/ 160 h 264"/>
              <a:gd name="T94" fmla="*/ 22 w 222"/>
              <a:gd name="T95" fmla="*/ 158 h 264"/>
              <a:gd name="T96" fmla="*/ 8 w 222"/>
              <a:gd name="T97" fmla="*/ 156 h 264"/>
              <a:gd name="T98" fmla="*/ 0 w 222"/>
              <a:gd name="T99" fmla="*/ 150 h 264"/>
              <a:gd name="T100" fmla="*/ 0 w 222"/>
              <a:gd name="T101" fmla="*/ 136 h 264"/>
              <a:gd name="T102" fmla="*/ 2 w 222"/>
              <a:gd name="T103" fmla="*/ 46 h 264"/>
              <a:gd name="T104" fmla="*/ 18 w 222"/>
              <a:gd name="T105" fmla="*/ 26 h 264"/>
              <a:gd name="T106" fmla="*/ 26 w 222"/>
              <a:gd name="T107" fmla="*/ 24 h 264"/>
              <a:gd name="T108" fmla="*/ 28 w 222"/>
              <a:gd name="T10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64">
                <a:moveTo>
                  <a:pt x="26" y="2"/>
                </a:moveTo>
                <a:lnTo>
                  <a:pt x="26" y="2"/>
                </a:lnTo>
                <a:lnTo>
                  <a:pt x="32" y="4"/>
                </a:lnTo>
                <a:lnTo>
                  <a:pt x="36" y="8"/>
                </a:lnTo>
                <a:lnTo>
                  <a:pt x="38" y="8"/>
                </a:lnTo>
                <a:lnTo>
                  <a:pt x="38" y="10"/>
                </a:lnTo>
                <a:lnTo>
                  <a:pt x="40" y="10"/>
                </a:lnTo>
                <a:lnTo>
                  <a:pt x="40" y="10"/>
                </a:lnTo>
                <a:lnTo>
                  <a:pt x="44" y="10"/>
                </a:lnTo>
                <a:lnTo>
                  <a:pt x="48" y="10"/>
                </a:lnTo>
                <a:lnTo>
                  <a:pt x="52" y="10"/>
                </a:lnTo>
                <a:lnTo>
                  <a:pt x="56" y="10"/>
                </a:lnTo>
                <a:lnTo>
                  <a:pt x="60" y="12"/>
                </a:lnTo>
                <a:lnTo>
                  <a:pt x="64" y="12"/>
                </a:lnTo>
                <a:lnTo>
                  <a:pt x="70" y="12"/>
                </a:lnTo>
                <a:lnTo>
                  <a:pt x="72" y="12"/>
                </a:lnTo>
                <a:lnTo>
                  <a:pt x="74" y="12"/>
                </a:lnTo>
                <a:lnTo>
                  <a:pt x="76" y="14"/>
                </a:lnTo>
                <a:lnTo>
                  <a:pt x="78" y="14"/>
                </a:lnTo>
                <a:lnTo>
                  <a:pt x="80" y="14"/>
                </a:lnTo>
                <a:lnTo>
                  <a:pt x="80" y="16"/>
                </a:lnTo>
                <a:lnTo>
                  <a:pt x="80" y="16"/>
                </a:lnTo>
                <a:lnTo>
                  <a:pt x="82" y="16"/>
                </a:lnTo>
                <a:lnTo>
                  <a:pt x="82" y="18"/>
                </a:lnTo>
                <a:lnTo>
                  <a:pt x="82" y="20"/>
                </a:lnTo>
                <a:lnTo>
                  <a:pt x="82" y="22"/>
                </a:lnTo>
                <a:lnTo>
                  <a:pt x="84" y="24"/>
                </a:lnTo>
                <a:lnTo>
                  <a:pt x="84" y="26"/>
                </a:lnTo>
                <a:lnTo>
                  <a:pt x="84" y="26"/>
                </a:lnTo>
                <a:lnTo>
                  <a:pt x="84" y="28"/>
                </a:lnTo>
                <a:lnTo>
                  <a:pt x="84" y="28"/>
                </a:lnTo>
                <a:lnTo>
                  <a:pt x="86" y="28"/>
                </a:lnTo>
                <a:lnTo>
                  <a:pt x="86" y="28"/>
                </a:lnTo>
                <a:lnTo>
                  <a:pt x="88" y="30"/>
                </a:lnTo>
                <a:lnTo>
                  <a:pt x="90" y="30"/>
                </a:lnTo>
                <a:lnTo>
                  <a:pt x="94" y="30"/>
                </a:lnTo>
                <a:lnTo>
                  <a:pt x="96" y="30"/>
                </a:lnTo>
                <a:lnTo>
                  <a:pt x="100" y="30"/>
                </a:lnTo>
                <a:lnTo>
                  <a:pt x="102" y="30"/>
                </a:lnTo>
                <a:lnTo>
                  <a:pt x="104" y="30"/>
                </a:lnTo>
                <a:lnTo>
                  <a:pt x="104" y="30"/>
                </a:lnTo>
                <a:lnTo>
                  <a:pt x="106" y="30"/>
                </a:lnTo>
                <a:lnTo>
                  <a:pt x="108" y="30"/>
                </a:lnTo>
                <a:lnTo>
                  <a:pt x="108" y="32"/>
                </a:lnTo>
                <a:lnTo>
                  <a:pt x="108" y="32"/>
                </a:lnTo>
                <a:lnTo>
                  <a:pt x="108" y="32"/>
                </a:lnTo>
                <a:lnTo>
                  <a:pt x="108" y="32"/>
                </a:lnTo>
                <a:lnTo>
                  <a:pt x="108" y="34"/>
                </a:lnTo>
                <a:lnTo>
                  <a:pt x="108" y="34"/>
                </a:lnTo>
                <a:lnTo>
                  <a:pt x="108" y="38"/>
                </a:lnTo>
                <a:lnTo>
                  <a:pt x="108" y="38"/>
                </a:lnTo>
                <a:lnTo>
                  <a:pt x="108" y="38"/>
                </a:lnTo>
                <a:lnTo>
                  <a:pt x="110" y="40"/>
                </a:lnTo>
                <a:lnTo>
                  <a:pt x="110" y="40"/>
                </a:lnTo>
                <a:lnTo>
                  <a:pt x="112" y="40"/>
                </a:lnTo>
                <a:lnTo>
                  <a:pt x="112" y="40"/>
                </a:lnTo>
                <a:lnTo>
                  <a:pt x="116" y="42"/>
                </a:lnTo>
                <a:lnTo>
                  <a:pt x="118" y="42"/>
                </a:lnTo>
                <a:lnTo>
                  <a:pt x="124" y="42"/>
                </a:lnTo>
                <a:lnTo>
                  <a:pt x="126" y="44"/>
                </a:lnTo>
                <a:lnTo>
                  <a:pt x="128" y="44"/>
                </a:lnTo>
                <a:lnTo>
                  <a:pt x="130" y="44"/>
                </a:lnTo>
                <a:lnTo>
                  <a:pt x="132" y="44"/>
                </a:lnTo>
                <a:lnTo>
                  <a:pt x="136" y="46"/>
                </a:lnTo>
                <a:lnTo>
                  <a:pt x="138" y="48"/>
                </a:lnTo>
                <a:lnTo>
                  <a:pt x="140" y="48"/>
                </a:lnTo>
                <a:lnTo>
                  <a:pt x="140" y="48"/>
                </a:lnTo>
                <a:lnTo>
                  <a:pt x="142" y="48"/>
                </a:lnTo>
                <a:lnTo>
                  <a:pt x="142" y="48"/>
                </a:lnTo>
                <a:lnTo>
                  <a:pt x="142" y="48"/>
                </a:lnTo>
                <a:lnTo>
                  <a:pt x="144" y="46"/>
                </a:lnTo>
                <a:lnTo>
                  <a:pt x="144" y="46"/>
                </a:lnTo>
                <a:lnTo>
                  <a:pt x="144" y="46"/>
                </a:lnTo>
                <a:lnTo>
                  <a:pt x="146" y="42"/>
                </a:lnTo>
                <a:lnTo>
                  <a:pt x="146" y="42"/>
                </a:lnTo>
                <a:lnTo>
                  <a:pt x="146" y="40"/>
                </a:lnTo>
                <a:lnTo>
                  <a:pt x="146" y="40"/>
                </a:lnTo>
                <a:lnTo>
                  <a:pt x="146" y="36"/>
                </a:lnTo>
                <a:lnTo>
                  <a:pt x="146" y="34"/>
                </a:lnTo>
                <a:lnTo>
                  <a:pt x="146" y="30"/>
                </a:lnTo>
                <a:lnTo>
                  <a:pt x="146" y="28"/>
                </a:lnTo>
                <a:lnTo>
                  <a:pt x="146" y="24"/>
                </a:lnTo>
                <a:lnTo>
                  <a:pt x="146" y="22"/>
                </a:lnTo>
                <a:lnTo>
                  <a:pt x="146" y="22"/>
                </a:lnTo>
                <a:lnTo>
                  <a:pt x="146" y="20"/>
                </a:lnTo>
                <a:lnTo>
                  <a:pt x="146" y="20"/>
                </a:lnTo>
                <a:lnTo>
                  <a:pt x="148" y="18"/>
                </a:lnTo>
                <a:lnTo>
                  <a:pt x="148" y="18"/>
                </a:lnTo>
                <a:lnTo>
                  <a:pt x="150" y="16"/>
                </a:lnTo>
                <a:lnTo>
                  <a:pt x="152" y="14"/>
                </a:lnTo>
                <a:lnTo>
                  <a:pt x="154" y="12"/>
                </a:lnTo>
                <a:lnTo>
                  <a:pt x="156" y="10"/>
                </a:lnTo>
                <a:lnTo>
                  <a:pt x="158" y="8"/>
                </a:lnTo>
                <a:lnTo>
                  <a:pt x="158" y="6"/>
                </a:lnTo>
                <a:lnTo>
                  <a:pt x="160" y="4"/>
                </a:lnTo>
                <a:lnTo>
                  <a:pt x="162" y="2"/>
                </a:lnTo>
                <a:lnTo>
                  <a:pt x="162" y="2"/>
                </a:lnTo>
                <a:lnTo>
                  <a:pt x="164" y="0"/>
                </a:lnTo>
                <a:lnTo>
                  <a:pt x="164" y="0"/>
                </a:lnTo>
                <a:lnTo>
                  <a:pt x="166" y="0"/>
                </a:lnTo>
                <a:lnTo>
                  <a:pt x="168" y="0"/>
                </a:lnTo>
                <a:lnTo>
                  <a:pt x="170" y="0"/>
                </a:lnTo>
                <a:lnTo>
                  <a:pt x="172" y="0"/>
                </a:lnTo>
                <a:lnTo>
                  <a:pt x="174" y="0"/>
                </a:lnTo>
                <a:lnTo>
                  <a:pt x="176" y="0"/>
                </a:lnTo>
                <a:lnTo>
                  <a:pt x="178" y="0"/>
                </a:lnTo>
                <a:lnTo>
                  <a:pt x="178" y="0"/>
                </a:lnTo>
                <a:lnTo>
                  <a:pt x="180" y="2"/>
                </a:lnTo>
                <a:lnTo>
                  <a:pt x="180" y="2"/>
                </a:lnTo>
                <a:lnTo>
                  <a:pt x="182" y="4"/>
                </a:lnTo>
                <a:lnTo>
                  <a:pt x="184" y="6"/>
                </a:lnTo>
                <a:lnTo>
                  <a:pt x="186" y="8"/>
                </a:lnTo>
                <a:lnTo>
                  <a:pt x="188" y="10"/>
                </a:lnTo>
                <a:lnTo>
                  <a:pt x="190" y="12"/>
                </a:lnTo>
                <a:lnTo>
                  <a:pt x="192" y="14"/>
                </a:lnTo>
                <a:lnTo>
                  <a:pt x="194" y="16"/>
                </a:lnTo>
                <a:lnTo>
                  <a:pt x="194" y="16"/>
                </a:lnTo>
                <a:lnTo>
                  <a:pt x="196" y="16"/>
                </a:lnTo>
                <a:lnTo>
                  <a:pt x="196" y="18"/>
                </a:lnTo>
                <a:lnTo>
                  <a:pt x="198" y="18"/>
                </a:lnTo>
                <a:lnTo>
                  <a:pt x="200" y="16"/>
                </a:lnTo>
                <a:lnTo>
                  <a:pt x="202" y="16"/>
                </a:lnTo>
                <a:lnTo>
                  <a:pt x="206" y="16"/>
                </a:lnTo>
                <a:lnTo>
                  <a:pt x="208" y="16"/>
                </a:lnTo>
                <a:lnTo>
                  <a:pt x="208" y="16"/>
                </a:lnTo>
                <a:lnTo>
                  <a:pt x="212" y="16"/>
                </a:lnTo>
                <a:lnTo>
                  <a:pt x="214" y="16"/>
                </a:lnTo>
                <a:lnTo>
                  <a:pt x="216" y="18"/>
                </a:lnTo>
                <a:lnTo>
                  <a:pt x="218" y="18"/>
                </a:lnTo>
                <a:lnTo>
                  <a:pt x="218" y="18"/>
                </a:lnTo>
                <a:lnTo>
                  <a:pt x="220" y="20"/>
                </a:lnTo>
                <a:lnTo>
                  <a:pt x="220" y="20"/>
                </a:lnTo>
                <a:lnTo>
                  <a:pt x="220" y="20"/>
                </a:lnTo>
                <a:lnTo>
                  <a:pt x="222" y="22"/>
                </a:lnTo>
                <a:lnTo>
                  <a:pt x="222" y="22"/>
                </a:lnTo>
                <a:lnTo>
                  <a:pt x="222" y="22"/>
                </a:lnTo>
                <a:lnTo>
                  <a:pt x="222" y="24"/>
                </a:lnTo>
                <a:lnTo>
                  <a:pt x="222" y="26"/>
                </a:lnTo>
                <a:lnTo>
                  <a:pt x="220" y="28"/>
                </a:lnTo>
                <a:lnTo>
                  <a:pt x="220" y="34"/>
                </a:lnTo>
                <a:lnTo>
                  <a:pt x="220" y="34"/>
                </a:lnTo>
                <a:lnTo>
                  <a:pt x="220" y="210"/>
                </a:lnTo>
                <a:lnTo>
                  <a:pt x="220" y="214"/>
                </a:lnTo>
                <a:lnTo>
                  <a:pt x="220" y="218"/>
                </a:lnTo>
                <a:lnTo>
                  <a:pt x="222" y="222"/>
                </a:lnTo>
                <a:lnTo>
                  <a:pt x="222" y="226"/>
                </a:lnTo>
                <a:lnTo>
                  <a:pt x="222" y="228"/>
                </a:lnTo>
                <a:lnTo>
                  <a:pt x="220" y="230"/>
                </a:lnTo>
                <a:lnTo>
                  <a:pt x="220" y="232"/>
                </a:lnTo>
                <a:lnTo>
                  <a:pt x="220" y="234"/>
                </a:lnTo>
                <a:lnTo>
                  <a:pt x="220" y="234"/>
                </a:lnTo>
                <a:lnTo>
                  <a:pt x="218" y="236"/>
                </a:lnTo>
                <a:lnTo>
                  <a:pt x="218" y="236"/>
                </a:lnTo>
                <a:lnTo>
                  <a:pt x="218" y="236"/>
                </a:lnTo>
                <a:lnTo>
                  <a:pt x="216" y="238"/>
                </a:lnTo>
                <a:lnTo>
                  <a:pt x="216" y="238"/>
                </a:lnTo>
                <a:lnTo>
                  <a:pt x="214" y="238"/>
                </a:lnTo>
                <a:lnTo>
                  <a:pt x="212" y="238"/>
                </a:lnTo>
                <a:lnTo>
                  <a:pt x="210" y="238"/>
                </a:lnTo>
                <a:lnTo>
                  <a:pt x="210" y="238"/>
                </a:lnTo>
                <a:lnTo>
                  <a:pt x="210" y="238"/>
                </a:lnTo>
                <a:lnTo>
                  <a:pt x="208" y="238"/>
                </a:lnTo>
                <a:lnTo>
                  <a:pt x="208" y="240"/>
                </a:lnTo>
                <a:lnTo>
                  <a:pt x="208" y="242"/>
                </a:lnTo>
                <a:lnTo>
                  <a:pt x="208" y="244"/>
                </a:lnTo>
                <a:lnTo>
                  <a:pt x="208" y="244"/>
                </a:lnTo>
                <a:lnTo>
                  <a:pt x="208" y="248"/>
                </a:lnTo>
                <a:lnTo>
                  <a:pt x="208" y="250"/>
                </a:lnTo>
                <a:lnTo>
                  <a:pt x="208" y="254"/>
                </a:lnTo>
                <a:lnTo>
                  <a:pt x="210" y="258"/>
                </a:lnTo>
                <a:lnTo>
                  <a:pt x="210" y="262"/>
                </a:lnTo>
                <a:lnTo>
                  <a:pt x="212" y="264"/>
                </a:lnTo>
                <a:lnTo>
                  <a:pt x="208" y="264"/>
                </a:lnTo>
                <a:lnTo>
                  <a:pt x="204" y="264"/>
                </a:lnTo>
                <a:lnTo>
                  <a:pt x="202" y="264"/>
                </a:lnTo>
                <a:lnTo>
                  <a:pt x="202" y="264"/>
                </a:lnTo>
                <a:lnTo>
                  <a:pt x="200" y="264"/>
                </a:lnTo>
                <a:lnTo>
                  <a:pt x="198" y="262"/>
                </a:lnTo>
                <a:lnTo>
                  <a:pt x="196" y="260"/>
                </a:lnTo>
                <a:lnTo>
                  <a:pt x="192" y="258"/>
                </a:lnTo>
                <a:lnTo>
                  <a:pt x="190" y="254"/>
                </a:lnTo>
                <a:lnTo>
                  <a:pt x="182" y="250"/>
                </a:lnTo>
                <a:lnTo>
                  <a:pt x="180" y="246"/>
                </a:lnTo>
                <a:lnTo>
                  <a:pt x="178" y="244"/>
                </a:lnTo>
                <a:lnTo>
                  <a:pt x="176" y="244"/>
                </a:lnTo>
                <a:lnTo>
                  <a:pt x="172" y="242"/>
                </a:lnTo>
                <a:lnTo>
                  <a:pt x="168" y="240"/>
                </a:lnTo>
                <a:lnTo>
                  <a:pt x="164" y="238"/>
                </a:lnTo>
                <a:lnTo>
                  <a:pt x="162" y="238"/>
                </a:lnTo>
                <a:lnTo>
                  <a:pt x="156" y="234"/>
                </a:lnTo>
                <a:lnTo>
                  <a:pt x="152" y="232"/>
                </a:lnTo>
                <a:lnTo>
                  <a:pt x="150" y="232"/>
                </a:lnTo>
                <a:lnTo>
                  <a:pt x="148" y="230"/>
                </a:lnTo>
                <a:lnTo>
                  <a:pt x="146" y="230"/>
                </a:lnTo>
                <a:lnTo>
                  <a:pt x="146" y="228"/>
                </a:lnTo>
                <a:lnTo>
                  <a:pt x="144" y="228"/>
                </a:lnTo>
                <a:lnTo>
                  <a:pt x="144" y="228"/>
                </a:lnTo>
                <a:lnTo>
                  <a:pt x="144" y="226"/>
                </a:lnTo>
                <a:lnTo>
                  <a:pt x="142" y="222"/>
                </a:lnTo>
                <a:lnTo>
                  <a:pt x="140" y="220"/>
                </a:lnTo>
                <a:lnTo>
                  <a:pt x="140" y="218"/>
                </a:lnTo>
                <a:lnTo>
                  <a:pt x="138" y="216"/>
                </a:lnTo>
                <a:lnTo>
                  <a:pt x="138" y="216"/>
                </a:lnTo>
                <a:lnTo>
                  <a:pt x="138" y="216"/>
                </a:lnTo>
                <a:lnTo>
                  <a:pt x="136" y="214"/>
                </a:lnTo>
                <a:lnTo>
                  <a:pt x="136" y="214"/>
                </a:lnTo>
                <a:lnTo>
                  <a:pt x="134" y="214"/>
                </a:lnTo>
                <a:lnTo>
                  <a:pt x="132" y="214"/>
                </a:lnTo>
                <a:lnTo>
                  <a:pt x="128" y="214"/>
                </a:lnTo>
                <a:lnTo>
                  <a:pt x="126" y="214"/>
                </a:lnTo>
                <a:lnTo>
                  <a:pt x="122" y="214"/>
                </a:lnTo>
                <a:lnTo>
                  <a:pt x="118" y="214"/>
                </a:lnTo>
                <a:lnTo>
                  <a:pt x="116" y="214"/>
                </a:lnTo>
                <a:lnTo>
                  <a:pt x="114" y="212"/>
                </a:lnTo>
                <a:lnTo>
                  <a:pt x="114" y="212"/>
                </a:lnTo>
                <a:lnTo>
                  <a:pt x="112" y="212"/>
                </a:lnTo>
                <a:lnTo>
                  <a:pt x="112" y="212"/>
                </a:lnTo>
                <a:lnTo>
                  <a:pt x="112" y="210"/>
                </a:lnTo>
                <a:lnTo>
                  <a:pt x="112" y="210"/>
                </a:lnTo>
                <a:lnTo>
                  <a:pt x="110" y="208"/>
                </a:lnTo>
                <a:lnTo>
                  <a:pt x="110" y="206"/>
                </a:lnTo>
                <a:lnTo>
                  <a:pt x="110" y="204"/>
                </a:lnTo>
                <a:lnTo>
                  <a:pt x="108" y="202"/>
                </a:lnTo>
                <a:lnTo>
                  <a:pt x="108" y="200"/>
                </a:lnTo>
                <a:lnTo>
                  <a:pt x="108" y="200"/>
                </a:lnTo>
                <a:lnTo>
                  <a:pt x="108" y="198"/>
                </a:lnTo>
                <a:lnTo>
                  <a:pt x="108" y="198"/>
                </a:lnTo>
                <a:lnTo>
                  <a:pt x="106" y="198"/>
                </a:lnTo>
                <a:lnTo>
                  <a:pt x="104" y="198"/>
                </a:lnTo>
                <a:lnTo>
                  <a:pt x="102" y="198"/>
                </a:lnTo>
                <a:lnTo>
                  <a:pt x="102" y="196"/>
                </a:lnTo>
                <a:lnTo>
                  <a:pt x="100" y="196"/>
                </a:lnTo>
                <a:lnTo>
                  <a:pt x="98" y="196"/>
                </a:lnTo>
                <a:lnTo>
                  <a:pt x="96" y="196"/>
                </a:lnTo>
                <a:lnTo>
                  <a:pt x="96" y="196"/>
                </a:lnTo>
                <a:lnTo>
                  <a:pt x="96" y="194"/>
                </a:lnTo>
                <a:lnTo>
                  <a:pt x="94" y="194"/>
                </a:lnTo>
                <a:lnTo>
                  <a:pt x="94" y="194"/>
                </a:lnTo>
                <a:lnTo>
                  <a:pt x="94" y="192"/>
                </a:lnTo>
                <a:lnTo>
                  <a:pt x="94" y="190"/>
                </a:lnTo>
                <a:lnTo>
                  <a:pt x="94" y="190"/>
                </a:lnTo>
                <a:lnTo>
                  <a:pt x="94" y="188"/>
                </a:lnTo>
                <a:lnTo>
                  <a:pt x="94" y="188"/>
                </a:lnTo>
                <a:lnTo>
                  <a:pt x="92" y="188"/>
                </a:lnTo>
                <a:lnTo>
                  <a:pt x="90" y="188"/>
                </a:lnTo>
                <a:lnTo>
                  <a:pt x="88" y="188"/>
                </a:lnTo>
                <a:lnTo>
                  <a:pt x="86" y="188"/>
                </a:lnTo>
                <a:lnTo>
                  <a:pt x="82" y="188"/>
                </a:lnTo>
                <a:lnTo>
                  <a:pt x="80" y="188"/>
                </a:lnTo>
                <a:lnTo>
                  <a:pt x="76" y="186"/>
                </a:lnTo>
                <a:lnTo>
                  <a:pt x="74" y="184"/>
                </a:lnTo>
                <a:lnTo>
                  <a:pt x="70" y="184"/>
                </a:lnTo>
                <a:lnTo>
                  <a:pt x="70" y="184"/>
                </a:lnTo>
                <a:lnTo>
                  <a:pt x="66" y="184"/>
                </a:lnTo>
                <a:lnTo>
                  <a:pt x="62" y="184"/>
                </a:lnTo>
                <a:lnTo>
                  <a:pt x="60" y="184"/>
                </a:lnTo>
                <a:lnTo>
                  <a:pt x="58" y="184"/>
                </a:lnTo>
                <a:lnTo>
                  <a:pt x="56" y="184"/>
                </a:lnTo>
                <a:lnTo>
                  <a:pt x="56" y="184"/>
                </a:lnTo>
                <a:lnTo>
                  <a:pt x="54" y="182"/>
                </a:lnTo>
                <a:lnTo>
                  <a:pt x="54" y="182"/>
                </a:lnTo>
                <a:lnTo>
                  <a:pt x="54" y="182"/>
                </a:lnTo>
                <a:lnTo>
                  <a:pt x="54" y="180"/>
                </a:lnTo>
                <a:lnTo>
                  <a:pt x="52" y="178"/>
                </a:lnTo>
                <a:lnTo>
                  <a:pt x="52" y="176"/>
                </a:lnTo>
                <a:lnTo>
                  <a:pt x="52" y="176"/>
                </a:lnTo>
                <a:lnTo>
                  <a:pt x="52" y="176"/>
                </a:lnTo>
                <a:lnTo>
                  <a:pt x="52" y="174"/>
                </a:lnTo>
                <a:lnTo>
                  <a:pt x="50" y="174"/>
                </a:lnTo>
                <a:lnTo>
                  <a:pt x="48" y="174"/>
                </a:lnTo>
                <a:lnTo>
                  <a:pt x="48" y="174"/>
                </a:lnTo>
                <a:lnTo>
                  <a:pt x="44" y="174"/>
                </a:lnTo>
                <a:lnTo>
                  <a:pt x="42" y="174"/>
                </a:lnTo>
                <a:lnTo>
                  <a:pt x="38" y="174"/>
                </a:lnTo>
                <a:lnTo>
                  <a:pt x="36" y="174"/>
                </a:lnTo>
                <a:lnTo>
                  <a:pt x="34" y="176"/>
                </a:lnTo>
                <a:lnTo>
                  <a:pt x="34" y="174"/>
                </a:lnTo>
                <a:lnTo>
                  <a:pt x="32" y="168"/>
                </a:lnTo>
                <a:lnTo>
                  <a:pt x="32" y="166"/>
                </a:lnTo>
                <a:lnTo>
                  <a:pt x="32" y="164"/>
                </a:lnTo>
                <a:lnTo>
                  <a:pt x="32" y="162"/>
                </a:lnTo>
                <a:lnTo>
                  <a:pt x="30" y="160"/>
                </a:lnTo>
                <a:lnTo>
                  <a:pt x="30" y="160"/>
                </a:lnTo>
                <a:lnTo>
                  <a:pt x="30" y="160"/>
                </a:lnTo>
                <a:lnTo>
                  <a:pt x="28" y="160"/>
                </a:lnTo>
                <a:lnTo>
                  <a:pt x="28" y="158"/>
                </a:lnTo>
                <a:lnTo>
                  <a:pt x="26" y="158"/>
                </a:lnTo>
                <a:lnTo>
                  <a:pt x="22" y="158"/>
                </a:lnTo>
                <a:lnTo>
                  <a:pt x="20" y="158"/>
                </a:lnTo>
                <a:lnTo>
                  <a:pt x="16" y="158"/>
                </a:lnTo>
                <a:lnTo>
                  <a:pt x="12" y="158"/>
                </a:lnTo>
                <a:lnTo>
                  <a:pt x="12" y="158"/>
                </a:lnTo>
                <a:lnTo>
                  <a:pt x="10" y="158"/>
                </a:lnTo>
                <a:lnTo>
                  <a:pt x="8" y="156"/>
                </a:lnTo>
                <a:lnTo>
                  <a:pt x="8" y="156"/>
                </a:lnTo>
                <a:lnTo>
                  <a:pt x="6" y="156"/>
                </a:lnTo>
                <a:lnTo>
                  <a:pt x="6" y="156"/>
                </a:lnTo>
                <a:lnTo>
                  <a:pt x="4" y="154"/>
                </a:lnTo>
                <a:lnTo>
                  <a:pt x="2" y="150"/>
                </a:lnTo>
                <a:lnTo>
                  <a:pt x="0" y="150"/>
                </a:lnTo>
                <a:lnTo>
                  <a:pt x="0" y="148"/>
                </a:lnTo>
                <a:lnTo>
                  <a:pt x="0" y="148"/>
                </a:lnTo>
                <a:lnTo>
                  <a:pt x="0" y="146"/>
                </a:lnTo>
                <a:lnTo>
                  <a:pt x="0" y="142"/>
                </a:lnTo>
                <a:lnTo>
                  <a:pt x="0" y="140"/>
                </a:lnTo>
                <a:lnTo>
                  <a:pt x="0" y="136"/>
                </a:lnTo>
                <a:lnTo>
                  <a:pt x="0" y="132"/>
                </a:lnTo>
                <a:lnTo>
                  <a:pt x="0" y="120"/>
                </a:lnTo>
                <a:lnTo>
                  <a:pt x="0" y="106"/>
                </a:lnTo>
                <a:lnTo>
                  <a:pt x="0" y="90"/>
                </a:lnTo>
                <a:lnTo>
                  <a:pt x="0" y="74"/>
                </a:lnTo>
                <a:lnTo>
                  <a:pt x="2" y="46"/>
                </a:lnTo>
                <a:lnTo>
                  <a:pt x="2" y="34"/>
                </a:lnTo>
                <a:lnTo>
                  <a:pt x="8" y="30"/>
                </a:lnTo>
                <a:lnTo>
                  <a:pt x="14" y="28"/>
                </a:lnTo>
                <a:lnTo>
                  <a:pt x="16" y="26"/>
                </a:lnTo>
                <a:lnTo>
                  <a:pt x="18" y="26"/>
                </a:lnTo>
                <a:lnTo>
                  <a:pt x="18" y="26"/>
                </a:lnTo>
                <a:lnTo>
                  <a:pt x="20" y="26"/>
                </a:lnTo>
                <a:lnTo>
                  <a:pt x="22" y="26"/>
                </a:lnTo>
                <a:lnTo>
                  <a:pt x="22" y="26"/>
                </a:lnTo>
                <a:lnTo>
                  <a:pt x="24" y="26"/>
                </a:lnTo>
                <a:lnTo>
                  <a:pt x="24" y="24"/>
                </a:lnTo>
                <a:lnTo>
                  <a:pt x="26" y="24"/>
                </a:lnTo>
                <a:lnTo>
                  <a:pt x="26" y="22"/>
                </a:lnTo>
                <a:lnTo>
                  <a:pt x="26" y="22"/>
                </a:lnTo>
                <a:lnTo>
                  <a:pt x="26" y="20"/>
                </a:lnTo>
                <a:lnTo>
                  <a:pt x="26" y="16"/>
                </a:lnTo>
                <a:lnTo>
                  <a:pt x="28" y="12"/>
                </a:lnTo>
                <a:lnTo>
                  <a:pt x="28" y="8"/>
                </a:lnTo>
                <a:lnTo>
                  <a:pt x="28" y="4"/>
                </a:lnTo>
                <a:lnTo>
                  <a:pt x="26" y="2"/>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5" name="Freeform 409"/>
          <p:cNvSpPr>
            <a:spLocks/>
          </p:cNvSpPr>
          <p:nvPr/>
        </p:nvSpPr>
        <p:spPr bwMode="auto">
          <a:xfrm>
            <a:off x="4501310" y="3665856"/>
            <a:ext cx="384521" cy="457268"/>
          </a:xfrm>
          <a:custGeom>
            <a:avLst/>
            <a:gdLst>
              <a:gd name="T0" fmla="*/ 38 w 222"/>
              <a:gd name="T1" fmla="*/ 10 h 264"/>
              <a:gd name="T2" fmla="*/ 56 w 222"/>
              <a:gd name="T3" fmla="*/ 10 h 264"/>
              <a:gd name="T4" fmla="*/ 76 w 222"/>
              <a:gd name="T5" fmla="*/ 14 h 264"/>
              <a:gd name="T6" fmla="*/ 82 w 222"/>
              <a:gd name="T7" fmla="*/ 18 h 264"/>
              <a:gd name="T8" fmla="*/ 84 w 222"/>
              <a:gd name="T9" fmla="*/ 28 h 264"/>
              <a:gd name="T10" fmla="*/ 94 w 222"/>
              <a:gd name="T11" fmla="*/ 30 h 264"/>
              <a:gd name="T12" fmla="*/ 106 w 222"/>
              <a:gd name="T13" fmla="*/ 30 h 264"/>
              <a:gd name="T14" fmla="*/ 108 w 222"/>
              <a:gd name="T15" fmla="*/ 34 h 264"/>
              <a:gd name="T16" fmla="*/ 110 w 222"/>
              <a:gd name="T17" fmla="*/ 40 h 264"/>
              <a:gd name="T18" fmla="*/ 126 w 222"/>
              <a:gd name="T19" fmla="*/ 44 h 264"/>
              <a:gd name="T20" fmla="*/ 140 w 222"/>
              <a:gd name="T21" fmla="*/ 48 h 264"/>
              <a:gd name="T22" fmla="*/ 144 w 222"/>
              <a:gd name="T23" fmla="*/ 46 h 264"/>
              <a:gd name="T24" fmla="*/ 146 w 222"/>
              <a:gd name="T25" fmla="*/ 36 h 264"/>
              <a:gd name="T26" fmla="*/ 146 w 222"/>
              <a:gd name="T27" fmla="*/ 22 h 264"/>
              <a:gd name="T28" fmla="*/ 152 w 222"/>
              <a:gd name="T29" fmla="*/ 14 h 264"/>
              <a:gd name="T30" fmla="*/ 162 w 222"/>
              <a:gd name="T31" fmla="*/ 2 h 264"/>
              <a:gd name="T32" fmla="*/ 170 w 222"/>
              <a:gd name="T33" fmla="*/ 0 h 264"/>
              <a:gd name="T34" fmla="*/ 180 w 222"/>
              <a:gd name="T35" fmla="*/ 2 h 264"/>
              <a:gd name="T36" fmla="*/ 190 w 222"/>
              <a:gd name="T37" fmla="*/ 12 h 264"/>
              <a:gd name="T38" fmla="*/ 198 w 222"/>
              <a:gd name="T39" fmla="*/ 18 h 264"/>
              <a:gd name="T40" fmla="*/ 212 w 222"/>
              <a:gd name="T41" fmla="*/ 16 h 264"/>
              <a:gd name="T42" fmla="*/ 220 w 222"/>
              <a:gd name="T43" fmla="*/ 20 h 264"/>
              <a:gd name="T44" fmla="*/ 222 w 222"/>
              <a:gd name="T45" fmla="*/ 26 h 264"/>
              <a:gd name="T46" fmla="*/ 220 w 222"/>
              <a:gd name="T47" fmla="*/ 218 h 264"/>
              <a:gd name="T48" fmla="*/ 220 w 222"/>
              <a:gd name="T49" fmla="*/ 234 h 264"/>
              <a:gd name="T50" fmla="*/ 216 w 222"/>
              <a:gd name="T51" fmla="*/ 238 h 264"/>
              <a:gd name="T52" fmla="*/ 208 w 222"/>
              <a:gd name="T53" fmla="*/ 238 h 264"/>
              <a:gd name="T54" fmla="*/ 208 w 222"/>
              <a:gd name="T55" fmla="*/ 250 h 264"/>
              <a:gd name="T56" fmla="*/ 204 w 222"/>
              <a:gd name="T57" fmla="*/ 264 h 264"/>
              <a:gd name="T58" fmla="*/ 192 w 222"/>
              <a:gd name="T59" fmla="*/ 258 h 264"/>
              <a:gd name="T60" fmla="*/ 172 w 222"/>
              <a:gd name="T61" fmla="*/ 242 h 264"/>
              <a:gd name="T62" fmla="*/ 150 w 222"/>
              <a:gd name="T63" fmla="*/ 232 h 264"/>
              <a:gd name="T64" fmla="*/ 144 w 222"/>
              <a:gd name="T65" fmla="*/ 226 h 264"/>
              <a:gd name="T66" fmla="*/ 138 w 222"/>
              <a:gd name="T67" fmla="*/ 216 h 264"/>
              <a:gd name="T68" fmla="*/ 126 w 222"/>
              <a:gd name="T69" fmla="*/ 214 h 264"/>
              <a:gd name="T70" fmla="*/ 112 w 222"/>
              <a:gd name="T71" fmla="*/ 212 h 264"/>
              <a:gd name="T72" fmla="*/ 110 w 222"/>
              <a:gd name="T73" fmla="*/ 204 h 264"/>
              <a:gd name="T74" fmla="*/ 106 w 222"/>
              <a:gd name="T75" fmla="*/ 198 h 264"/>
              <a:gd name="T76" fmla="*/ 96 w 222"/>
              <a:gd name="T77" fmla="*/ 196 h 264"/>
              <a:gd name="T78" fmla="*/ 94 w 222"/>
              <a:gd name="T79" fmla="*/ 190 h 264"/>
              <a:gd name="T80" fmla="*/ 88 w 222"/>
              <a:gd name="T81" fmla="*/ 188 h 264"/>
              <a:gd name="T82" fmla="*/ 70 w 222"/>
              <a:gd name="T83" fmla="*/ 184 h 264"/>
              <a:gd name="T84" fmla="*/ 56 w 222"/>
              <a:gd name="T85" fmla="*/ 184 h 264"/>
              <a:gd name="T86" fmla="*/ 52 w 222"/>
              <a:gd name="T87" fmla="*/ 178 h 264"/>
              <a:gd name="T88" fmla="*/ 48 w 222"/>
              <a:gd name="T89" fmla="*/ 174 h 264"/>
              <a:gd name="T90" fmla="*/ 34 w 222"/>
              <a:gd name="T91" fmla="*/ 176 h 264"/>
              <a:gd name="T92" fmla="*/ 30 w 222"/>
              <a:gd name="T93" fmla="*/ 160 h 264"/>
              <a:gd name="T94" fmla="*/ 22 w 222"/>
              <a:gd name="T95" fmla="*/ 158 h 264"/>
              <a:gd name="T96" fmla="*/ 8 w 222"/>
              <a:gd name="T97" fmla="*/ 156 h 264"/>
              <a:gd name="T98" fmla="*/ 0 w 222"/>
              <a:gd name="T99" fmla="*/ 150 h 264"/>
              <a:gd name="T100" fmla="*/ 0 w 222"/>
              <a:gd name="T101" fmla="*/ 136 h 264"/>
              <a:gd name="T102" fmla="*/ 2 w 222"/>
              <a:gd name="T103" fmla="*/ 46 h 264"/>
              <a:gd name="T104" fmla="*/ 18 w 222"/>
              <a:gd name="T105" fmla="*/ 26 h 264"/>
              <a:gd name="T106" fmla="*/ 26 w 222"/>
              <a:gd name="T107" fmla="*/ 24 h 264"/>
              <a:gd name="T108" fmla="*/ 28 w 222"/>
              <a:gd name="T10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64">
                <a:moveTo>
                  <a:pt x="26" y="2"/>
                </a:moveTo>
                <a:lnTo>
                  <a:pt x="26" y="2"/>
                </a:lnTo>
                <a:lnTo>
                  <a:pt x="32" y="4"/>
                </a:lnTo>
                <a:lnTo>
                  <a:pt x="36" y="8"/>
                </a:lnTo>
                <a:lnTo>
                  <a:pt x="38" y="8"/>
                </a:lnTo>
                <a:lnTo>
                  <a:pt x="38" y="10"/>
                </a:lnTo>
                <a:lnTo>
                  <a:pt x="40" y="10"/>
                </a:lnTo>
                <a:lnTo>
                  <a:pt x="40" y="10"/>
                </a:lnTo>
                <a:lnTo>
                  <a:pt x="44" y="10"/>
                </a:lnTo>
                <a:lnTo>
                  <a:pt x="48" y="10"/>
                </a:lnTo>
                <a:lnTo>
                  <a:pt x="52" y="10"/>
                </a:lnTo>
                <a:lnTo>
                  <a:pt x="56" y="10"/>
                </a:lnTo>
                <a:lnTo>
                  <a:pt x="60" y="12"/>
                </a:lnTo>
                <a:lnTo>
                  <a:pt x="64" y="12"/>
                </a:lnTo>
                <a:lnTo>
                  <a:pt x="70" y="12"/>
                </a:lnTo>
                <a:lnTo>
                  <a:pt x="72" y="12"/>
                </a:lnTo>
                <a:lnTo>
                  <a:pt x="74" y="12"/>
                </a:lnTo>
                <a:lnTo>
                  <a:pt x="76" y="14"/>
                </a:lnTo>
                <a:lnTo>
                  <a:pt x="78" y="14"/>
                </a:lnTo>
                <a:lnTo>
                  <a:pt x="80" y="14"/>
                </a:lnTo>
                <a:lnTo>
                  <a:pt x="80" y="16"/>
                </a:lnTo>
                <a:lnTo>
                  <a:pt x="80" y="16"/>
                </a:lnTo>
                <a:lnTo>
                  <a:pt x="82" y="16"/>
                </a:lnTo>
                <a:lnTo>
                  <a:pt x="82" y="18"/>
                </a:lnTo>
                <a:lnTo>
                  <a:pt x="82" y="20"/>
                </a:lnTo>
                <a:lnTo>
                  <a:pt x="82" y="22"/>
                </a:lnTo>
                <a:lnTo>
                  <a:pt x="84" y="24"/>
                </a:lnTo>
                <a:lnTo>
                  <a:pt x="84" y="26"/>
                </a:lnTo>
                <a:lnTo>
                  <a:pt x="84" y="26"/>
                </a:lnTo>
                <a:lnTo>
                  <a:pt x="84" y="28"/>
                </a:lnTo>
                <a:lnTo>
                  <a:pt x="84" y="28"/>
                </a:lnTo>
                <a:lnTo>
                  <a:pt x="86" y="28"/>
                </a:lnTo>
                <a:lnTo>
                  <a:pt x="86" y="28"/>
                </a:lnTo>
                <a:lnTo>
                  <a:pt x="88" y="30"/>
                </a:lnTo>
                <a:lnTo>
                  <a:pt x="90" y="30"/>
                </a:lnTo>
                <a:lnTo>
                  <a:pt x="94" y="30"/>
                </a:lnTo>
                <a:lnTo>
                  <a:pt x="96" y="30"/>
                </a:lnTo>
                <a:lnTo>
                  <a:pt x="100" y="30"/>
                </a:lnTo>
                <a:lnTo>
                  <a:pt x="102" y="30"/>
                </a:lnTo>
                <a:lnTo>
                  <a:pt x="104" y="30"/>
                </a:lnTo>
                <a:lnTo>
                  <a:pt x="104" y="30"/>
                </a:lnTo>
                <a:lnTo>
                  <a:pt x="106" y="30"/>
                </a:lnTo>
                <a:lnTo>
                  <a:pt x="108" y="30"/>
                </a:lnTo>
                <a:lnTo>
                  <a:pt x="108" y="32"/>
                </a:lnTo>
                <a:lnTo>
                  <a:pt x="108" y="32"/>
                </a:lnTo>
                <a:lnTo>
                  <a:pt x="108" y="32"/>
                </a:lnTo>
                <a:lnTo>
                  <a:pt x="108" y="32"/>
                </a:lnTo>
                <a:lnTo>
                  <a:pt x="108" y="34"/>
                </a:lnTo>
                <a:lnTo>
                  <a:pt x="108" y="34"/>
                </a:lnTo>
                <a:lnTo>
                  <a:pt x="108" y="38"/>
                </a:lnTo>
                <a:lnTo>
                  <a:pt x="108" y="38"/>
                </a:lnTo>
                <a:lnTo>
                  <a:pt x="108" y="38"/>
                </a:lnTo>
                <a:lnTo>
                  <a:pt x="110" y="40"/>
                </a:lnTo>
                <a:lnTo>
                  <a:pt x="110" y="40"/>
                </a:lnTo>
                <a:lnTo>
                  <a:pt x="112" y="40"/>
                </a:lnTo>
                <a:lnTo>
                  <a:pt x="112" y="40"/>
                </a:lnTo>
                <a:lnTo>
                  <a:pt x="116" y="42"/>
                </a:lnTo>
                <a:lnTo>
                  <a:pt x="118" y="42"/>
                </a:lnTo>
                <a:lnTo>
                  <a:pt x="124" y="42"/>
                </a:lnTo>
                <a:lnTo>
                  <a:pt x="126" y="44"/>
                </a:lnTo>
                <a:lnTo>
                  <a:pt x="128" y="44"/>
                </a:lnTo>
                <a:lnTo>
                  <a:pt x="130" y="44"/>
                </a:lnTo>
                <a:lnTo>
                  <a:pt x="132" y="44"/>
                </a:lnTo>
                <a:lnTo>
                  <a:pt x="136" y="46"/>
                </a:lnTo>
                <a:lnTo>
                  <a:pt x="138" y="48"/>
                </a:lnTo>
                <a:lnTo>
                  <a:pt x="140" y="48"/>
                </a:lnTo>
                <a:lnTo>
                  <a:pt x="140" y="48"/>
                </a:lnTo>
                <a:lnTo>
                  <a:pt x="142" y="48"/>
                </a:lnTo>
                <a:lnTo>
                  <a:pt x="142" y="48"/>
                </a:lnTo>
                <a:lnTo>
                  <a:pt x="142" y="48"/>
                </a:lnTo>
                <a:lnTo>
                  <a:pt x="144" y="46"/>
                </a:lnTo>
                <a:lnTo>
                  <a:pt x="144" y="46"/>
                </a:lnTo>
                <a:lnTo>
                  <a:pt x="144" y="46"/>
                </a:lnTo>
                <a:lnTo>
                  <a:pt x="146" y="42"/>
                </a:lnTo>
                <a:lnTo>
                  <a:pt x="146" y="42"/>
                </a:lnTo>
                <a:lnTo>
                  <a:pt x="146" y="40"/>
                </a:lnTo>
                <a:lnTo>
                  <a:pt x="146" y="40"/>
                </a:lnTo>
                <a:lnTo>
                  <a:pt x="146" y="36"/>
                </a:lnTo>
                <a:lnTo>
                  <a:pt x="146" y="34"/>
                </a:lnTo>
                <a:lnTo>
                  <a:pt x="146" y="30"/>
                </a:lnTo>
                <a:lnTo>
                  <a:pt x="146" y="28"/>
                </a:lnTo>
                <a:lnTo>
                  <a:pt x="146" y="24"/>
                </a:lnTo>
                <a:lnTo>
                  <a:pt x="146" y="22"/>
                </a:lnTo>
                <a:lnTo>
                  <a:pt x="146" y="22"/>
                </a:lnTo>
                <a:lnTo>
                  <a:pt x="146" y="20"/>
                </a:lnTo>
                <a:lnTo>
                  <a:pt x="146" y="20"/>
                </a:lnTo>
                <a:lnTo>
                  <a:pt x="148" y="18"/>
                </a:lnTo>
                <a:lnTo>
                  <a:pt x="148" y="18"/>
                </a:lnTo>
                <a:lnTo>
                  <a:pt x="150" y="16"/>
                </a:lnTo>
                <a:lnTo>
                  <a:pt x="152" y="14"/>
                </a:lnTo>
                <a:lnTo>
                  <a:pt x="154" y="12"/>
                </a:lnTo>
                <a:lnTo>
                  <a:pt x="156" y="10"/>
                </a:lnTo>
                <a:lnTo>
                  <a:pt x="158" y="8"/>
                </a:lnTo>
                <a:lnTo>
                  <a:pt x="158" y="6"/>
                </a:lnTo>
                <a:lnTo>
                  <a:pt x="160" y="4"/>
                </a:lnTo>
                <a:lnTo>
                  <a:pt x="162" y="2"/>
                </a:lnTo>
                <a:lnTo>
                  <a:pt x="162" y="2"/>
                </a:lnTo>
                <a:lnTo>
                  <a:pt x="164" y="0"/>
                </a:lnTo>
                <a:lnTo>
                  <a:pt x="164" y="0"/>
                </a:lnTo>
                <a:lnTo>
                  <a:pt x="166" y="0"/>
                </a:lnTo>
                <a:lnTo>
                  <a:pt x="168" y="0"/>
                </a:lnTo>
                <a:lnTo>
                  <a:pt x="170" y="0"/>
                </a:lnTo>
                <a:lnTo>
                  <a:pt x="172" y="0"/>
                </a:lnTo>
                <a:lnTo>
                  <a:pt x="174" y="0"/>
                </a:lnTo>
                <a:lnTo>
                  <a:pt x="176" y="0"/>
                </a:lnTo>
                <a:lnTo>
                  <a:pt x="178" y="0"/>
                </a:lnTo>
                <a:lnTo>
                  <a:pt x="178" y="0"/>
                </a:lnTo>
                <a:lnTo>
                  <a:pt x="180" y="2"/>
                </a:lnTo>
                <a:lnTo>
                  <a:pt x="180" y="2"/>
                </a:lnTo>
                <a:lnTo>
                  <a:pt x="182" y="4"/>
                </a:lnTo>
                <a:lnTo>
                  <a:pt x="184" y="6"/>
                </a:lnTo>
                <a:lnTo>
                  <a:pt x="186" y="8"/>
                </a:lnTo>
                <a:lnTo>
                  <a:pt x="188" y="10"/>
                </a:lnTo>
                <a:lnTo>
                  <a:pt x="190" y="12"/>
                </a:lnTo>
                <a:lnTo>
                  <a:pt x="192" y="14"/>
                </a:lnTo>
                <a:lnTo>
                  <a:pt x="194" y="16"/>
                </a:lnTo>
                <a:lnTo>
                  <a:pt x="194" y="16"/>
                </a:lnTo>
                <a:lnTo>
                  <a:pt x="196" y="16"/>
                </a:lnTo>
                <a:lnTo>
                  <a:pt x="196" y="18"/>
                </a:lnTo>
                <a:lnTo>
                  <a:pt x="198" y="18"/>
                </a:lnTo>
                <a:lnTo>
                  <a:pt x="200" y="16"/>
                </a:lnTo>
                <a:lnTo>
                  <a:pt x="202" y="16"/>
                </a:lnTo>
                <a:lnTo>
                  <a:pt x="206" y="16"/>
                </a:lnTo>
                <a:lnTo>
                  <a:pt x="208" y="16"/>
                </a:lnTo>
                <a:lnTo>
                  <a:pt x="208" y="16"/>
                </a:lnTo>
                <a:lnTo>
                  <a:pt x="212" y="16"/>
                </a:lnTo>
                <a:lnTo>
                  <a:pt x="214" y="16"/>
                </a:lnTo>
                <a:lnTo>
                  <a:pt x="216" y="18"/>
                </a:lnTo>
                <a:lnTo>
                  <a:pt x="218" y="18"/>
                </a:lnTo>
                <a:lnTo>
                  <a:pt x="218" y="18"/>
                </a:lnTo>
                <a:lnTo>
                  <a:pt x="220" y="20"/>
                </a:lnTo>
                <a:lnTo>
                  <a:pt x="220" y="20"/>
                </a:lnTo>
                <a:lnTo>
                  <a:pt x="220" y="20"/>
                </a:lnTo>
                <a:lnTo>
                  <a:pt x="222" y="22"/>
                </a:lnTo>
                <a:lnTo>
                  <a:pt x="222" y="22"/>
                </a:lnTo>
                <a:lnTo>
                  <a:pt x="222" y="22"/>
                </a:lnTo>
                <a:lnTo>
                  <a:pt x="222" y="24"/>
                </a:lnTo>
                <a:lnTo>
                  <a:pt x="222" y="26"/>
                </a:lnTo>
                <a:lnTo>
                  <a:pt x="220" y="28"/>
                </a:lnTo>
                <a:lnTo>
                  <a:pt x="220" y="34"/>
                </a:lnTo>
                <a:lnTo>
                  <a:pt x="220" y="34"/>
                </a:lnTo>
                <a:lnTo>
                  <a:pt x="220" y="210"/>
                </a:lnTo>
                <a:lnTo>
                  <a:pt x="220" y="214"/>
                </a:lnTo>
                <a:lnTo>
                  <a:pt x="220" y="218"/>
                </a:lnTo>
                <a:lnTo>
                  <a:pt x="222" y="222"/>
                </a:lnTo>
                <a:lnTo>
                  <a:pt x="222" y="226"/>
                </a:lnTo>
                <a:lnTo>
                  <a:pt x="222" y="228"/>
                </a:lnTo>
                <a:lnTo>
                  <a:pt x="220" y="230"/>
                </a:lnTo>
                <a:lnTo>
                  <a:pt x="220" y="232"/>
                </a:lnTo>
                <a:lnTo>
                  <a:pt x="220" y="234"/>
                </a:lnTo>
                <a:lnTo>
                  <a:pt x="220" y="234"/>
                </a:lnTo>
                <a:lnTo>
                  <a:pt x="218" y="236"/>
                </a:lnTo>
                <a:lnTo>
                  <a:pt x="218" y="236"/>
                </a:lnTo>
                <a:lnTo>
                  <a:pt x="218" y="236"/>
                </a:lnTo>
                <a:lnTo>
                  <a:pt x="216" y="238"/>
                </a:lnTo>
                <a:lnTo>
                  <a:pt x="216" y="238"/>
                </a:lnTo>
                <a:lnTo>
                  <a:pt x="214" y="238"/>
                </a:lnTo>
                <a:lnTo>
                  <a:pt x="212" y="238"/>
                </a:lnTo>
                <a:lnTo>
                  <a:pt x="210" y="238"/>
                </a:lnTo>
                <a:lnTo>
                  <a:pt x="210" y="238"/>
                </a:lnTo>
                <a:lnTo>
                  <a:pt x="210" y="238"/>
                </a:lnTo>
                <a:lnTo>
                  <a:pt x="208" y="238"/>
                </a:lnTo>
                <a:lnTo>
                  <a:pt x="208" y="240"/>
                </a:lnTo>
                <a:lnTo>
                  <a:pt x="208" y="242"/>
                </a:lnTo>
                <a:lnTo>
                  <a:pt x="208" y="244"/>
                </a:lnTo>
                <a:lnTo>
                  <a:pt x="208" y="244"/>
                </a:lnTo>
                <a:lnTo>
                  <a:pt x="208" y="248"/>
                </a:lnTo>
                <a:lnTo>
                  <a:pt x="208" y="250"/>
                </a:lnTo>
                <a:lnTo>
                  <a:pt x="208" y="254"/>
                </a:lnTo>
                <a:lnTo>
                  <a:pt x="210" y="258"/>
                </a:lnTo>
                <a:lnTo>
                  <a:pt x="210" y="262"/>
                </a:lnTo>
                <a:lnTo>
                  <a:pt x="212" y="264"/>
                </a:lnTo>
                <a:lnTo>
                  <a:pt x="208" y="264"/>
                </a:lnTo>
                <a:lnTo>
                  <a:pt x="204" y="264"/>
                </a:lnTo>
                <a:lnTo>
                  <a:pt x="202" y="264"/>
                </a:lnTo>
                <a:lnTo>
                  <a:pt x="202" y="264"/>
                </a:lnTo>
                <a:lnTo>
                  <a:pt x="200" y="264"/>
                </a:lnTo>
                <a:lnTo>
                  <a:pt x="198" y="262"/>
                </a:lnTo>
                <a:lnTo>
                  <a:pt x="196" y="260"/>
                </a:lnTo>
                <a:lnTo>
                  <a:pt x="192" y="258"/>
                </a:lnTo>
                <a:lnTo>
                  <a:pt x="190" y="254"/>
                </a:lnTo>
                <a:lnTo>
                  <a:pt x="182" y="250"/>
                </a:lnTo>
                <a:lnTo>
                  <a:pt x="180" y="246"/>
                </a:lnTo>
                <a:lnTo>
                  <a:pt x="178" y="244"/>
                </a:lnTo>
                <a:lnTo>
                  <a:pt x="176" y="244"/>
                </a:lnTo>
                <a:lnTo>
                  <a:pt x="172" y="242"/>
                </a:lnTo>
                <a:lnTo>
                  <a:pt x="168" y="240"/>
                </a:lnTo>
                <a:lnTo>
                  <a:pt x="164" y="238"/>
                </a:lnTo>
                <a:lnTo>
                  <a:pt x="162" y="238"/>
                </a:lnTo>
                <a:lnTo>
                  <a:pt x="156" y="234"/>
                </a:lnTo>
                <a:lnTo>
                  <a:pt x="152" y="232"/>
                </a:lnTo>
                <a:lnTo>
                  <a:pt x="150" y="232"/>
                </a:lnTo>
                <a:lnTo>
                  <a:pt x="148" y="230"/>
                </a:lnTo>
                <a:lnTo>
                  <a:pt x="146" y="230"/>
                </a:lnTo>
                <a:lnTo>
                  <a:pt x="146" y="228"/>
                </a:lnTo>
                <a:lnTo>
                  <a:pt x="144" y="228"/>
                </a:lnTo>
                <a:lnTo>
                  <a:pt x="144" y="228"/>
                </a:lnTo>
                <a:lnTo>
                  <a:pt x="144" y="226"/>
                </a:lnTo>
                <a:lnTo>
                  <a:pt x="142" y="222"/>
                </a:lnTo>
                <a:lnTo>
                  <a:pt x="140" y="220"/>
                </a:lnTo>
                <a:lnTo>
                  <a:pt x="140" y="218"/>
                </a:lnTo>
                <a:lnTo>
                  <a:pt x="138" y="216"/>
                </a:lnTo>
                <a:lnTo>
                  <a:pt x="138" y="216"/>
                </a:lnTo>
                <a:lnTo>
                  <a:pt x="138" y="216"/>
                </a:lnTo>
                <a:lnTo>
                  <a:pt x="136" y="214"/>
                </a:lnTo>
                <a:lnTo>
                  <a:pt x="136" y="214"/>
                </a:lnTo>
                <a:lnTo>
                  <a:pt x="134" y="214"/>
                </a:lnTo>
                <a:lnTo>
                  <a:pt x="132" y="214"/>
                </a:lnTo>
                <a:lnTo>
                  <a:pt x="128" y="214"/>
                </a:lnTo>
                <a:lnTo>
                  <a:pt x="126" y="214"/>
                </a:lnTo>
                <a:lnTo>
                  <a:pt x="122" y="214"/>
                </a:lnTo>
                <a:lnTo>
                  <a:pt x="118" y="214"/>
                </a:lnTo>
                <a:lnTo>
                  <a:pt x="116" y="214"/>
                </a:lnTo>
                <a:lnTo>
                  <a:pt x="114" y="212"/>
                </a:lnTo>
                <a:lnTo>
                  <a:pt x="114" y="212"/>
                </a:lnTo>
                <a:lnTo>
                  <a:pt x="112" y="212"/>
                </a:lnTo>
                <a:lnTo>
                  <a:pt x="112" y="212"/>
                </a:lnTo>
                <a:lnTo>
                  <a:pt x="112" y="210"/>
                </a:lnTo>
                <a:lnTo>
                  <a:pt x="112" y="210"/>
                </a:lnTo>
                <a:lnTo>
                  <a:pt x="110" y="208"/>
                </a:lnTo>
                <a:lnTo>
                  <a:pt x="110" y="206"/>
                </a:lnTo>
                <a:lnTo>
                  <a:pt x="110" y="204"/>
                </a:lnTo>
                <a:lnTo>
                  <a:pt x="108" y="202"/>
                </a:lnTo>
                <a:lnTo>
                  <a:pt x="108" y="200"/>
                </a:lnTo>
                <a:lnTo>
                  <a:pt x="108" y="200"/>
                </a:lnTo>
                <a:lnTo>
                  <a:pt x="108" y="198"/>
                </a:lnTo>
                <a:lnTo>
                  <a:pt x="108" y="198"/>
                </a:lnTo>
                <a:lnTo>
                  <a:pt x="106" y="198"/>
                </a:lnTo>
                <a:lnTo>
                  <a:pt x="104" y="198"/>
                </a:lnTo>
                <a:lnTo>
                  <a:pt x="102" y="198"/>
                </a:lnTo>
                <a:lnTo>
                  <a:pt x="102" y="196"/>
                </a:lnTo>
                <a:lnTo>
                  <a:pt x="100" y="196"/>
                </a:lnTo>
                <a:lnTo>
                  <a:pt x="98" y="196"/>
                </a:lnTo>
                <a:lnTo>
                  <a:pt x="96" y="196"/>
                </a:lnTo>
                <a:lnTo>
                  <a:pt x="96" y="196"/>
                </a:lnTo>
                <a:lnTo>
                  <a:pt x="96" y="194"/>
                </a:lnTo>
                <a:lnTo>
                  <a:pt x="94" y="194"/>
                </a:lnTo>
                <a:lnTo>
                  <a:pt x="94" y="194"/>
                </a:lnTo>
                <a:lnTo>
                  <a:pt x="94" y="192"/>
                </a:lnTo>
                <a:lnTo>
                  <a:pt x="94" y="190"/>
                </a:lnTo>
                <a:lnTo>
                  <a:pt x="94" y="190"/>
                </a:lnTo>
                <a:lnTo>
                  <a:pt x="94" y="188"/>
                </a:lnTo>
                <a:lnTo>
                  <a:pt x="94" y="188"/>
                </a:lnTo>
                <a:lnTo>
                  <a:pt x="92" y="188"/>
                </a:lnTo>
                <a:lnTo>
                  <a:pt x="90" y="188"/>
                </a:lnTo>
                <a:lnTo>
                  <a:pt x="88" y="188"/>
                </a:lnTo>
                <a:lnTo>
                  <a:pt x="86" y="188"/>
                </a:lnTo>
                <a:lnTo>
                  <a:pt x="82" y="188"/>
                </a:lnTo>
                <a:lnTo>
                  <a:pt x="80" y="188"/>
                </a:lnTo>
                <a:lnTo>
                  <a:pt x="76" y="186"/>
                </a:lnTo>
                <a:lnTo>
                  <a:pt x="74" y="184"/>
                </a:lnTo>
                <a:lnTo>
                  <a:pt x="70" y="184"/>
                </a:lnTo>
                <a:lnTo>
                  <a:pt x="70" y="184"/>
                </a:lnTo>
                <a:lnTo>
                  <a:pt x="66" y="184"/>
                </a:lnTo>
                <a:lnTo>
                  <a:pt x="62" y="184"/>
                </a:lnTo>
                <a:lnTo>
                  <a:pt x="60" y="184"/>
                </a:lnTo>
                <a:lnTo>
                  <a:pt x="58" y="184"/>
                </a:lnTo>
                <a:lnTo>
                  <a:pt x="56" y="184"/>
                </a:lnTo>
                <a:lnTo>
                  <a:pt x="56" y="184"/>
                </a:lnTo>
                <a:lnTo>
                  <a:pt x="54" y="182"/>
                </a:lnTo>
                <a:lnTo>
                  <a:pt x="54" y="182"/>
                </a:lnTo>
                <a:lnTo>
                  <a:pt x="54" y="182"/>
                </a:lnTo>
                <a:lnTo>
                  <a:pt x="54" y="180"/>
                </a:lnTo>
                <a:lnTo>
                  <a:pt x="52" y="178"/>
                </a:lnTo>
                <a:lnTo>
                  <a:pt x="52" y="176"/>
                </a:lnTo>
                <a:lnTo>
                  <a:pt x="52" y="176"/>
                </a:lnTo>
                <a:lnTo>
                  <a:pt x="52" y="176"/>
                </a:lnTo>
                <a:lnTo>
                  <a:pt x="52" y="174"/>
                </a:lnTo>
                <a:lnTo>
                  <a:pt x="50" y="174"/>
                </a:lnTo>
                <a:lnTo>
                  <a:pt x="48" y="174"/>
                </a:lnTo>
                <a:lnTo>
                  <a:pt x="48" y="174"/>
                </a:lnTo>
                <a:lnTo>
                  <a:pt x="44" y="174"/>
                </a:lnTo>
                <a:lnTo>
                  <a:pt x="42" y="174"/>
                </a:lnTo>
                <a:lnTo>
                  <a:pt x="38" y="174"/>
                </a:lnTo>
                <a:lnTo>
                  <a:pt x="36" y="174"/>
                </a:lnTo>
                <a:lnTo>
                  <a:pt x="34" y="176"/>
                </a:lnTo>
                <a:lnTo>
                  <a:pt x="34" y="174"/>
                </a:lnTo>
                <a:lnTo>
                  <a:pt x="32" y="168"/>
                </a:lnTo>
                <a:lnTo>
                  <a:pt x="32" y="166"/>
                </a:lnTo>
                <a:lnTo>
                  <a:pt x="32" y="164"/>
                </a:lnTo>
                <a:lnTo>
                  <a:pt x="32" y="162"/>
                </a:lnTo>
                <a:lnTo>
                  <a:pt x="30" y="160"/>
                </a:lnTo>
                <a:lnTo>
                  <a:pt x="30" y="160"/>
                </a:lnTo>
                <a:lnTo>
                  <a:pt x="30" y="160"/>
                </a:lnTo>
                <a:lnTo>
                  <a:pt x="28" y="160"/>
                </a:lnTo>
                <a:lnTo>
                  <a:pt x="28" y="158"/>
                </a:lnTo>
                <a:lnTo>
                  <a:pt x="26" y="158"/>
                </a:lnTo>
                <a:lnTo>
                  <a:pt x="22" y="158"/>
                </a:lnTo>
                <a:lnTo>
                  <a:pt x="20" y="158"/>
                </a:lnTo>
                <a:lnTo>
                  <a:pt x="16" y="158"/>
                </a:lnTo>
                <a:lnTo>
                  <a:pt x="12" y="158"/>
                </a:lnTo>
                <a:lnTo>
                  <a:pt x="12" y="158"/>
                </a:lnTo>
                <a:lnTo>
                  <a:pt x="10" y="158"/>
                </a:lnTo>
                <a:lnTo>
                  <a:pt x="8" y="156"/>
                </a:lnTo>
                <a:lnTo>
                  <a:pt x="8" y="156"/>
                </a:lnTo>
                <a:lnTo>
                  <a:pt x="6" y="156"/>
                </a:lnTo>
                <a:lnTo>
                  <a:pt x="6" y="156"/>
                </a:lnTo>
                <a:lnTo>
                  <a:pt x="4" y="154"/>
                </a:lnTo>
                <a:lnTo>
                  <a:pt x="2" y="150"/>
                </a:lnTo>
                <a:lnTo>
                  <a:pt x="0" y="150"/>
                </a:lnTo>
                <a:lnTo>
                  <a:pt x="0" y="148"/>
                </a:lnTo>
                <a:lnTo>
                  <a:pt x="0" y="148"/>
                </a:lnTo>
                <a:lnTo>
                  <a:pt x="0" y="146"/>
                </a:lnTo>
                <a:lnTo>
                  <a:pt x="0" y="142"/>
                </a:lnTo>
                <a:lnTo>
                  <a:pt x="0" y="140"/>
                </a:lnTo>
                <a:lnTo>
                  <a:pt x="0" y="136"/>
                </a:lnTo>
                <a:lnTo>
                  <a:pt x="0" y="132"/>
                </a:lnTo>
                <a:lnTo>
                  <a:pt x="0" y="120"/>
                </a:lnTo>
                <a:lnTo>
                  <a:pt x="0" y="106"/>
                </a:lnTo>
                <a:lnTo>
                  <a:pt x="0" y="90"/>
                </a:lnTo>
                <a:lnTo>
                  <a:pt x="0" y="74"/>
                </a:lnTo>
                <a:lnTo>
                  <a:pt x="2" y="46"/>
                </a:lnTo>
                <a:lnTo>
                  <a:pt x="2" y="34"/>
                </a:lnTo>
                <a:lnTo>
                  <a:pt x="8" y="30"/>
                </a:lnTo>
                <a:lnTo>
                  <a:pt x="14" y="28"/>
                </a:lnTo>
                <a:lnTo>
                  <a:pt x="16" y="26"/>
                </a:lnTo>
                <a:lnTo>
                  <a:pt x="18" y="26"/>
                </a:lnTo>
                <a:lnTo>
                  <a:pt x="18" y="26"/>
                </a:lnTo>
                <a:lnTo>
                  <a:pt x="20" y="26"/>
                </a:lnTo>
                <a:lnTo>
                  <a:pt x="22" y="26"/>
                </a:lnTo>
                <a:lnTo>
                  <a:pt x="22" y="26"/>
                </a:lnTo>
                <a:lnTo>
                  <a:pt x="24" y="26"/>
                </a:lnTo>
                <a:lnTo>
                  <a:pt x="24" y="24"/>
                </a:lnTo>
                <a:lnTo>
                  <a:pt x="26" y="24"/>
                </a:lnTo>
                <a:lnTo>
                  <a:pt x="26" y="22"/>
                </a:lnTo>
                <a:lnTo>
                  <a:pt x="26" y="22"/>
                </a:lnTo>
                <a:lnTo>
                  <a:pt x="26" y="20"/>
                </a:lnTo>
                <a:lnTo>
                  <a:pt x="26" y="16"/>
                </a:lnTo>
                <a:lnTo>
                  <a:pt x="28" y="12"/>
                </a:lnTo>
                <a:lnTo>
                  <a:pt x="28" y="8"/>
                </a:lnTo>
                <a:lnTo>
                  <a:pt x="28" y="4"/>
                </a:lnTo>
                <a:lnTo>
                  <a:pt x="26" y="2"/>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6" name="Freeform 410"/>
          <p:cNvSpPr>
            <a:spLocks/>
          </p:cNvSpPr>
          <p:nvPr/>
        </p:nvSpPr>
        <p:spPr bwMode="auto">
          <a:xfrm>
            <a:off x="4806155" y="3988022"/>
            <a:ext cx="381057" cy="557728"/>
          </a:xfrm>
          <a:custGeom>
            <a:avLst/>
            <a:gdLst>
              <a:gd name="T0" fmla="*/ 38 w 220"/>
              <a:gd name="T1" fmla="*/ 112 h 322"/>
              <a:gd name="T2" fmla="*/ 32 w 220"/>
              <a:gd name="T3" fmla="*/ 122 h 322"/>
              <a:gd name="T4" fmla="*/ 20 w 220"/>
              <a:gd name="T5" fmla="*/ 132 h 322"/>
              <a:gd name="T6" fmla="*/ 14 w 220"/>
              <a:gd name="T7" fmla="*/ 156 h 322"/>
              <a:gd name="T8" fmla="*/ 4 w 220"/>
              <a:gd name="T9" fmla="*/ 156 h 322"/>
              <a:gd name="T10" fmla="*/ 0 w 220"/>
              <a:gd name="T11" fmla="*/ 164 h 322"/>
              <a:gd name="T12" fmla="*/ 8 w 220"/>
              <a:gd name="T13" fmla="*/ 170 h 322"/>
              <a:gd name="T14" fmla="*/ 12 w 220"/>
              <a:gd name="T15" fmla="*/ 178 h 322"/>
              <a:gd name="T16" fmla="*/ 20 w 220"/>
              <a:gd name="T17" fmla="*/ 184 h 322"/>
              <a:gd name="T18" fmla="*/ 18 w 220"/>
              <a:gd name="T19" fmla="*/ 194 h 322"/>
              <a:gd name="T20" fmla="*/ 22 w 220"/>
              <a:gd name="T21" fmla="*/ 206 h 322"/>
              <a:gd name="T22" fmla="*/ 32 w 220"/>
              <a:gd name="T23" fmla="*/ 224 h 322"/>
              <a:gd name="T24" fmla="*/ 32 w 220"/>
              <a:gd name="T25" fmla="*/ 236 h 322"/>
              <a:gd name="T26" fmla="*/ 36 w 220"/>
              <a:gd name="T27" fmla="*/ 244 h 322"/>
              <a:gd name="T28" fmla="*/ 44 w 220"/>
              <a:gd name="T29" fmla="*/ 244 h 322"/>
              <a:gd name="T30" fmla="*/ 50 w 220"/>
              <a:gd name="T31" fmla="*/ 250 h 322"/>
              <a:gd name="T32" fmla="*/ 52 w 220"/>
              <a:gd name="T33" fmla="*/ 260 h 322"/>
              <a:gd name="T34" fmla="*/ 64 w 220"/>
              <a:gd name="T35" fmla="*/ 262 h 322"/>
              <a:gd name="T36" fmla="*/ 66 w 220"/>
              <a:gd name="T37" fmla="*/ 276 h 322"/>
              <a:gd name="T38" fmla="*/ 76 w 220"/>
              <a:gd name="T39" fmla="*/ 280 h 322"/>
              <a:gd name="T40" fmla="*/ 82 w 220"/>
              <a:gd name="T41" fmla="*/ 292 h 322"/>
              <a:gd name="T42" fmla="*/ 82 w 220"/>
              <a:gd name="T43" fmla="*/ 302 h 322"/>
              <a:gd name="T44" fmla="*/ 94 w 220"/>
              <a:gd name="T45" fmla="*/ 308 h 322"/>
              <a:gd name="T46" fmla="*/ 118 w 220"/>
              <a:gd name="T47" fmla="*/ 308 h 322"/>
              <a:gd name="T48" fmla="*/ 128 w 220"/>
              <a:gd name="T49" fmla="*/ 316 h 322"/>
              <a:gd name="T50" fmla="*/ 148 w 220"/>
              <a:gd name="T51" fmla="*/ 320 h 322"/>
              <a:gd name="T52" fmla="*/ 180 w 220"/>
              <a:gd name="T53" fmla="*/ 316 h 322"/>
              <a:gd name="T54" fmla="*/ 198 w 220"/>
              <a:gd name="T55" fmla="*/ 286 h 322"/>
              <a:gd name="T56" fmla="*/ 182 w 220"/>
              <a:gd name="T57" fmla="*/ 272 h 322"/>
              <a:gd name="T58" fmla="*/ 182 w 220"/>
              <a:gd name="T59" fmla="*/ 260 h 322"/>
              <a:gd name="T60" fmla="*/ 172 w 220"/>
              <a:gd name="T61" fmla="*/ 256 h 322"/>
              <a:gd name="T62" fmla="*/ 164 w 220"/>
              <a:gd name="T63" fmla="*/ 244 h 322"/>
              <a:gd name="T64" fmla="*/ 176 w 220"/>
              <a:gd name="T65" fmla="*/ 242 h 322"/>
              <a:gd name="T66" fmla="*/ 182 w 220"/>
              <a:gd name="T67" fmla="*/ 236 h 322"/>
              <a:gd name="T68" fmla="*/ 184 w 220"/>
              <a:gd name="T69" fmla="*/ 210 h 322"/>
              <a:gd name="T70" fmla="*/ 192 w 220"/>
              <a:gd name="T71" fmla="*/ 210 h 322"/>
              <a:gd name="T72" fmla="*/ 198 w 220"/>
              <a:gd name="T73" fmla="*/ 206 h 322"/>
              <a:gd name="T74" fmla="*/ 196 w 220"/>
              <a:gd name="T75" fmla="*/ 180 h 322"/>
              <a:gd name="T76" fmla="*/ 204 w 220"/>
              <a:gd name="T77" fmla="*/ 174 h 322"/>
              <a:gd name="T78" fmla="*/ 218 w 220"/>
              <a:gd name="T79" fmla="*/ 168 h 322"/>
              <a:gd name="T80" fmla="*/ 220 w 220"/>
              <a:gd name="T81" fmla="*/ 144 h 322"/>
              <a:gd name="T82" fmla="*/ 212 w 220"/>
              <a:gd name="T83" fmla="*/ 132 h 322"/>
              <a:gd name="T84" fmla="*/ 204 w 220"/>
              <a:gd name="T85" fmla="*/ 126 h 322"/>
              <a:gd name="T86" fmla="*/ 208 w 220"/>
              <a:gd name="T87" fmla="*/ 118 h 322"/>
              <a:gd name="T88" fmla="*/ 218 w 220"/>
              <a:gd name="T89" fmla="*/ 120 h 322"/>
              <a:gd name="T90" fmla="*/ 216 w 220"/>
              <a:gd name="T91" fmla="*/ 106 h 322"/>
              <a:gd name="T92" fmla="*/ 210 w 220"/>
              <a:gd name="T93" fmla="*/ 78 h 322"/>
              <a:gd name="T94" fmla="*/ 220 w 220"/>
              <a:gd name="T95" fmla="*/ 46 h 322"/>
              <a:gd name="T96" fmla="*/ 212 w 220"/>
              <a:gd name="T97" fmla="*/ 16 h 322"/>
              <a:gd name="T98" fmla="*/ 190 w 220"/>
              <a:gd name="T99" fmla="*/ 2 h 322"/>
              <a:gd name="T100" fmla="*/ 168 w 220"/>
              <a:gd name="T101" fmla="*/ 20 h 322"/>
              <a:gd name="T102" fmla="*/ 160 w 220"/>
              <a:gd name="T103" fmla="*/ 12 h 322"/>
              <a:gd name="T104" fmla="*/ 118 w 220"/>
              <a:gd name="T105" fmla="*/ 6 h 322"/>
              <a:gd name="T106" fmla="*/ 64 w 220"/>
              <a:gd name="T107" fmla="*/ 12 h 322"/>
              <a:gd name="T108" fmla="*/ 46 w 220"/>
              <a:gd name="T109" fmla="*/ 32 h 322"/>
              <a:gd name="T110" fmla="*/ 42 w 220"/>
              <a:gd name="T111" fmla="*/ 50 h 322"/>
              <a:gd name="T112" fmla="*/ 32 w 220"/>
              <a:gd name="T113" fmla="*/ 52 h 322"/>
              <a:gd name="T114" fmla="*/ 34 w 220"/>
              <a:gd name="T115" fmla="*/ 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322">
                <a:moveTo>
                  <a:pt x="36" y="78"/>
                </a:moveTo>
                <a:lnTo>
                  <a:pt x="36" y="78"/>
                </a:lnTo>
                <a:lnTo>
                  <a:pt x="36" y="84"/>
                </a:lnTo>
                <a:lnTo>
                  <a:pt x="36" y="90"/>
                </a:lnTo>
                <a:lnTo>
                  <a:pt x="38" y="98"/>
                </a:lnTo>
                <a:lnTo>
                  <a:pt x="38" y="100"/>
                </a:lnTo>
                <a:lnTo>
                  <a:pt x="38" y="104"/>
                </a:lnTo>
                <a:lnTo>
                  <a:pt x="38" y="108"/>
                </a:lnTo>
                <a:lnTo>
                  <a:pt x="38" y="112"/>
                </a:lnTo>
                <a:lnTo>
                  <a:pt x="36" y="114"/>
                </a:lnTo>
                <a:lnTo>
                  <a:pt x="36" y="118"/>
                </a:lnTo>
                <a:lnTo>
                  <a:pt x="36" y="118"/>
                </a:lnTo>
                <a:lnTo>
                  <a:pt x="36" y="120"/>
                </a:lnTo>
                <a:lnTo>
                  <a:pt x="34" y="120"/>
                </a:lnTo>
                <a:lnTo>
                  <a:pt x="34" y="122"/>
                </a:lnTo>
                <a:lnTo>
                  <a:pt x="34" y="122"/>
                </a:lnTo>
                <a:lnTo>
                  <a:pt x="34" y="122"/>
                </a:lnTo>
                <a:lnTo>
                  <a:pt x="32" y="122"/>
                </a:lnTo>
                <a:lnTo>
                  <a:pt x="32" y="124"/>
                </a:lnTo>
                <a:lnTo>
                  <a:pt x="30" y="124"/>
                </a:lnTo>
                <a:lnTo>
                  <a:pt x="26" y="124"/>
                </a:lnTo>
                <a:lnTo>
                  <a:pt x="26" y="124"/>
                </a:lnTo>
                <a:lnTo>
                  <a:pt x="24" y="124"/>
                </a:lnTo>
                <a:lnTo>
                  <a:pt x="24" y="126"/>
                </a:lnTo>
                <a:lnTo>
                  <a:pt x="22" y="128"/>
                </a:lnTo>
                <a:lnTo>
                  <a:pt x="20" y="130"/>
                </a:lnTo>
                <a:lnTo>
                  <a:pt x="20" y="132"/>
                </a:lnTo>
                <a:lnTo>
                  <a:pt x="18" y="138"/>
                </a:lnTo>
                <a:lnTo>
                  <a:pt x="16" y="142"/>
                </a:lnTo>
                <a:lnTo>
                  <a:pt x="16" y="142"/>
                </a:lnTo>
                <a:lnTo>
                  <a:pt x="16" y="144"/>
                </a:lnTo>
                <a:lnTo>
                  <a:pt x="14" y="150"/>
                </a:lnTo>
                <a:lnTo>
                  <a:pt x="14" y="152"/>
                </a:lnTo>
                <a:lnTo>
                  <a:pt x="14" y="154"/>
                </a:lnTo>
                <a:lnTo>
                  <a:pt x="14" y="154"/>
                </a:lnTo>
                <a:lnTo>
                  <a:pt x="14" y="156"/>
                </a:lnTo>
                <a:lnTo>
                  <a:pt x="12" y="156"/>
                </a:lnTo>
                <a:lnTo>
                  <a:pt x="12" y="156"/>
                </a:lnTo>
                <a:lnTo>
                  <a:pt x="12" y="156"/>
                </a:lnTo>
                <a:lnTo>
                  <a:pt x="12" y="156"/>
                </a:lnTo>
                <a:lnTo>
                  <a:pt x="10" y="156"/>
                </a:lnTo>
                <a:lnTo>
                  <a:pt x="8" y="156"/>
                </a:lnTo>
                <a:lnTo>
                  <a:pt x="6" y="156"/>
                </a:lnTo>
                <a:lnTo>
                  <a:pt x="6" y="156"/>
                </a:lnTo>
                <a:lnTo>
                  <a:pt x="4" y="156"/>
                </a:lnTo>
                <a:lnTo>
                  <a:pt x="2" y="156"/>
                </a:lnTo>
                <a:lnTo>
                  <a:pt x="2" y="156"/>
                </a:lnTo>
                <a:lnTo>
                  <a:pt x="2" y="156"/>
                </a:lnTo>
                <a:lnTo>
                  <a:pt x="0" y="158"/>
                </a:lnTo>
                <a:lnTo>
                  <a:pt x="0" y="158"/>
                </a:lnTo>
                <a:lnTo>
                  <a:pt x="0" y="160"/>
                </a:lnTo>
                <a:lnTo>
                  <a:pt x="0" y="162"/>
                </a:lnTo>
                <a:lnTo>
                  <a:pt x="0" y="162"/>
                </a:lnTo>
                <a:lnTo>
                  <a:pt x="0" y="164"/>
                </a:lnTo>
                <a:lnTo>
                  <a:pt x="0" y="166"/>
                </a:lnTo>
                <a:lnTo>
                  <a:pt x="0" y="166"/>
                </a:lnTo>
                <a:lnTo>
                  <a:pt x="0" y="166"/>
                </a:lnTo>
                <a:lnTo>
                  <a:pt x="2" y="168"/>
                </a:lnTo>
                <a:lnTo>
                  <a:pt x="2" y="168"/>
                </a:lnTo>
                <a:lnTo>
                  <a:pt x="4" y="168"/>
                </a:lnTo>
                <a:lnTo>
                  <a:pt x="6" y="168"/>
                </a:lnTo>
                <a:lnTo>
                  <a:pt x="8" y="170"/>
                </a:lnTo>
                <a:lnTo>
                  <a:pt x="8" y="170"/>
                </a:lnTo>
                <a:lnTo>
                  <a:pt x="10" y="170"/>
                </a:lnTo>
                <a:lnTo>
                  <a:pt x="10" y="170"/>
                </a:lnTo>
                <a:lnTo>
                  <a:pt x="10" y="170"/>
                </a:lnTo>
                <a:lnTo>
                  <a:pt x="12" y="172"/>
                </a:lnTo>
                <a:lnTo>
                  <a:pt x="12" y="172"/>
                </a:lnTo>
                <a:lnTo>
                  <a:pt x="12" y="174"/>
                </a:lnTo>
                <a:lnTo>
                  <a:pt x="12" y="174"/>
                </a:lnTo>
                <a:lnTo>
                  <a:pt x="12" y="176"/>
                </a:lnTo>
                <a:lnTo>
                  <a:pt x="12" y="178"/>
                </a:lnTo>
                <a:lnTo>
                  <a:pt x="12" y="180"/>
                </a:lnTo>
                <a:lnTo>
                  <a:pt x="14" y="182"/>
                </a:lnTo>
                <a:lnTo>
                  <a:pt x="14" y="182"/>
                </a:lnTo>
                <a:lnTo>
                  <a:pt x="14" y="182"/>
                </a:lnTo>
                <a:lnTo>
                  <a:pt x="14" y="182"/>
                </a:lnTo>
                <a:lnTo>
                  <a:pt x="14" y="184"/>
                </a:lnTo>
                <a:lnTo>
                  <a:pt x="16" y="184"/>
                </a:lnTo>
                <a:lnTo>
                  <a:pt x="18" y="184"/>
                </a:lnTo>
                <a:lnTo>
                  <a:pt x="20" y="184"/>
                </a:lnTo>
                <a:lnTo>
                  <a:pt x="20" y="186"/>
                </a:lnTo>
                <a:lnTo>
                  <a:pt x="20" y="186"/>
                </a:lnTo>
                <a:lnTo>
                  <a:pt x="20" y="186"/>
                </a:lnTo>
                <a:lnTo>
                  <a:pt x="20" y="188"/>
                </a:lnTo>
                <a:lnTo>
                  <a:pt x="20" y="190"/>
                </a:lnTo>
                <a:lnTo>
                  <a:pt x="20" y="192"/>
                </a:lnTo>
                <a:lnTo>
                  <a:pt x="20" y="192"/>
                </a:lnTo>
                <a:lnTo>
                  <a:pt x="20" y="194"/>
                </a:lnTo>
                <a:lnTo>
                  <a:pt x="18" y="194"/>
                </a:lnTo>
                <a:lnTo>
                  <a:pt x="18" y="196"/>
                </a:lnTo>
                <a:lnTo>
                  <a:pt x="18" y="196"/>
                </a:lnTo>
                <a:lnTo>
                  <a:pt x="18" y="198"/>
                </a:lnTo>
                <a:lnTo>
                  <a:pt x="18" y="198"/>
                </a:lnTo>
                <a:lnTo>
                  <a:pt x="18" y="198"/>
                </a:lnTo>
                <a:lnTo>
                  <a:pt x="18" y="200"/>
                </a:lnTo>
                <a:lnTo>
                  <a:pt x="20" y="202"/>
                </a:lnTo>
                <a:lnTo>
                  <a:pt x="20" y="202"/>
                </a:lnTo>
                <a:lnTo>
                  <a:pt x="22" y="206"/>
                </a:lnTo>
                <a:lnTo>
                  <a:pt x="24" y="206"/>
                </a:lnTo>
                <a:lnTo>
                  <a:pt x="24" y="208"/>
                </a:lnTo>
                <a:lnTo>
                  <a:pt x="26" y="212"/>
                </a:lnTo>
                <a:lnTo>
                  <a:pt x="28" y="216"/>
                </a:lnTo>
                <a:lnTo>
                  <a:pt x="30" y="216"/>
                </a:lnTo>
                <a:lnTo>
                  <a:pt x="30" y="218"/>
                </a:lnTo>
                <a:lnTo>
                  <a:pt x="30" y="220"/>
                </a:lnTo>
                <a:lnTo>
                  <a:pt x="32" y="222"/>
                </a:lnTo>
                <a:lnTo>
                  <a:pt x="32" y="224"/>
                </a:lnTo>
                <a:lnTo>
                  <a:pt x="30" y="226"/>
                </a:lnTo>
                <a:lnTo>
                  <a:pt x="30" y="228"/>
                </a:lnTo>
                <a:lnTo>
                  <a:pt x="30" y="230"/>
                </a:lnTo>
                <a:lnTo>
                  <a:pt x="30" y="232"/>
                </a:lnTo>
                <a:lnTo>
                  <a:pt x="30" y="234"/>
                </a:lnTo>
                <a:lnTo>
                  <a:pt x="30" y="234"/>
                </a:lnTo>
                <a:lnTo>
                  <a:pt x="30" y="234"/>
                </a:lnTo>
                <a:lnTo>
                  <a:pt x="30" y="236"/>
                </a:lnTo>
                <a:lnTo>
                  <a:pt x="32" y="236"/>
                </a:lnTo>
                <a:lnTo>
                  <a:pt x="32" y="236"/>
                </a:lnTo>
                <a:lnTo>
                  <a:pt x="34" y="238"/>
                </a:lnTo>
                <a:lnTo>
                  <a:pt x="36" y="238"/>
                </a:lnTo>
                <a:lnTo>
                  <a:pt x="36" y="238"/>
                </a:lnTo>
                <a:lnTo>
                  <a:pt x="36" y="238"/>
                </a:lnTo>
                <a:lnTo>
                  <a:pt x="36" y="240"/>
                </a:lnTo>
                <a:lnTo>
                  <a:pt x="36" y="242"/>
                </a:lnTo>
                <a:lnTo>
                  <a:pt x="36" y="244"/>
                </a:lnTo>
                <a:lnTo>
                  <a:pt x="36" y="244"/>
                </a:lnTo>
                <a:lnTo>
                  <a:pt x="36" y="246"/>
                </a:lnTo>
                <a:lnTo>
                  <a:pt x="38" y="246"/>
                </a:lnTo>
                <a:lnTo>
                  <a:pt x="38" y="246"/>
                </a:lnTo>
                <a:lnTo>
                  <a:pt x="38" y="246"/>
                </a:lnTo>
                <a:lnTo>
                  <a:pt x="38" y="246"/>
                </a:lnTo>
                <a:lnTo>
                  <a:pt x="40" y="246"/>
                </a:lnTo>
                <a:lnTo>
                  <a:pt x="42" y="246"/>
                </a:lnTo>
                <a:lnTo>
                  <a:pt x="42" y="246"/>
                </a:lnTo>
                <a:lnTo>
                  <a:pt x="44" y="244"/>
                </a:lnTo>
                <a:lnTo>
                  <a:pt x="46" y="244"/>
                </a:lnTo>
                <a:lnTo>
                  <a:pt x="46" y="244"/>
                </a:lnTo>
                <a:lnTo>
                  <a:pt x="48" y="244"/>
                </a:lnTo>
                <a:lnTo>
                  <a:pt x="48" y="244"/>
                </a:lnTo>
                <a:lnTo>
                  <a:pt x="48" y="244"/>
                </a:lnTo>
                <a:lnTo>
                  <a:pt x="48" y="246"/>
                </a:lnTo>
                <a:lnTo>
                  <a:pt x="48" y="246"/>
                </a:lnTo>
                <a:lnTo>
                  <a:pt x="48" y="248"/>
                </a:lnTo>
                <a:lnTo>
                  <a:pt x="50" y="250"/>
                </a:lnTo>
                <a:lnTo>
                  <a:pt x="50" y="252"/>
                </a:lnTo>
                <a:lnTo>
                  <a:pt x="50" y="254"/>
                </a:lnTo>
                <a:lnTo>
                  <a:pt x="50" y="256"/>
                </a:lnTo>
                <a:lnTo>
                  <a:pt x="50" y="256"/>
                </a:lnTo>
                <a:lnTo>
                  <a:pt x="50" y="258"/>
                </a:lnTo>
                <a:lnTo>
                  <a:pt x="50" y="258"/>
                </a:lnTo>
                <a:lnTo>
                  <a:pt x="52" y="258"/>
                </a:lnTo>
                <a:lnTo>
                  <a:pt x="52" y="258"/>
                </a:lnTo>
                <a:lnTo>
                  <a:pt x="52" y="260"/>
                </a:lnTo>
                <a:lnTo>
                  <a:pt x="54" y="260"/>
                </a:lnTo>
                <a:lnTo>
                  <a:pt x="56" y="260"/>
                </a:lnTo>
                <a:lnTo>
                  <a:pt x="58" y="260"/>
                </a:lnTo>
                <a:lnTo>
                  <a:pt x="60" y="260"/>
                </a:lnTo>
                <a:lnTo>
                  <a:pt x="62" y="260"/>
                </a:lnTo>
                <a:lnTo>
                  <a:pt x="64" y="260"/>
                </a:lnTo>
                <a:lnTo>
                  <a:pt x="64" y="260"/>
                </a:lnTo>
                <a:lnTo>
                  <a:pt x="64" y="260"/>
                </a:lnTo>
                <a:lnTo>
                  <a:pt x="64" y="262"/>
                </a:lnTo>
                <a:lnTo>
                  <a:pt x="66" y="262"/>
                </a:lnTo>
                <a:lnTo>
                  <a:pt x="66" y="264"/>
                </a:lnTo>
                <a:lnTo>
                  <a:pt x="66" y="264"/>
                </a:lnTo>
                <a:lnTo>
                  <a:pt x="66" y="266"/>
                </a:lnTo>
                <a:lnTo>
                  <a:pt x="66" y="268"/>
                </a:lnTo>
                <a:lnTo>
                  <a:pt x="66" y="272"/>
                </a:lnTo>
                <a:lnTo>
                  <a:pt x="66" y="274"/>
                </a:lnTo>
                <a:lnTo>
                  <a:pt x="66" y="274"/>
                </a:lnTo>
                <a:lnTo>
                  <a:pt x="66" y="276"/>
                </a:lnTo>
                <a:lnTo>
                  <a:pt x="66" y="276"/>
                </a:lnTo>
                <a:lnTo>
                  <a:pt x="68" y="278"/>
                </a:lnTo>
                <a:lnTo>
                  <a:pt x="68" y="278"/>
                </a:lnTo>
                <a:lnTo>
                  <a:pt x="68" y="278"/>
                </a:lnTo>
                <a:lnTo>
                  <a:pt x="70" y="278"/>
                </a:lnTo>
                <a:lnTo>
                  <a:pt x="70" y="278"/>
                </a:lnTo>
                <a:lnTo>
                  <a:pt x="74" y="280"/>
                </a:lnTo>
                <a:lnTo>
                  <a:pt x="74" y="280"/>
                </a:lnTo>
                <a:lnTo>
                  <a:pt x="76" y="280"/>
                </a:lnTo>
                <a:lnTo>
                  <a:pt x="76" y="280"/>
                </a:lnTo>
                <a:lnTo>
                  <a:pt x="76" y="282"/>
                </a:lnTo>
                <a:lnTo>
                  <a:pt x="78" y="284"/>
                </a:lnTo>
                <a:lnTo>
                  <a:pt x="80" y="286"/>
                </a:lnTo>
                <a:lnTo>
                  <a:pt x="80" y="288"/>
                </a:lnTo>
                <a:lnTo>
                  <a:pt x="82" y="290"/>
                </a:lnTo>
                <a:lnTo>
                  <a:pt x="82" y="290"/>
                </a:lnTo>
                <a:lnTo>
                  <a:pt x="82" y="290"/>
                </a:lnTo>
                <a:lnTo>
                  <a:pt x="82" y="292"/>
                </a:lnTo>
                <a:lnTo>
                  <a:pt x="82" y="292"/>
                </a:lnTo>
                <a:lnTo>
                  <a:pt x="80" y="294"/>
                </a:lnTo>
                <a:lnTo>
                  <a:pt x="80" y="296"/>
                </a:lnTo>
                <a:lnTo>
                  <a:pt x="80" y="296"/>
                </a:lnTo>
                <a:lnTo>
                  <a:pt x="80" y="298"/>
                </a:lnTo>
                <a:lnTo>
                  <a:pt x="80" y="298"/>
                </a:lnTo>
                <a:lnTo>
                  <a:pt x="80" y="300"/>
                </a:lnTo>
                <a:lnTo>
                  <a:pt x="82" y="300"/>
                </a:lnTo>
                <a:lnTo>
                  <a:pt x="82" y="302"/>
                </a:lnTo>
                <a:lnTo>
                  <a:pt x="82" y="304"/>
                </a:lnTo>
                <a:lnTo>
                  <a:pt x="84" y="304"/>
                </a:lnTo>
                <a:lnTo>
                  <a:pt x="84" y="304"/>
                </a:lnTo>
                <a:lnTo>
                  <a:pt x="86" y="306"/>
                </a:lnTo>
                <a:lnTo>
                  <a:pt x="86" y="306"/>
                </a:lnTo>
                <a:lnTo>
                  <a:pt x="88" y="306"/>
                </a:lnTo>
                <a:lnTo>
                  <a:pt x="90" y="308"/>
                </a:lnTo>
                <a:lnTo>
                  <a:pt x="92" y="308"/>
                </a:lnTo>
                <a:lnTo>
                  <a:pt x="94" y="308"/>
                </a:lnTo>
                <a:lnTo>
                  <a:pt x="98" y="308"/>
                </a:lnTo>
                <a:lnTo>
                  <a:pt x="102" y="306"/>
                </a:lnTo>
                <a:lnTo>
                  <a:pt x="106" y="306"/>
                </a:lnTo>
                <a:lnTo>
                  <a:pt x="110" y="306"/>
                </a:lnTo>
                <a:lnTo>
                  <a:pt x="112" y="306"/>
                </a:lnTo>
                <a:lnTo>
                  <a:pt x="114" y="306"/>
                </a:lnTo>
                <a:lnTo>
                  <a:pt x="116" y="308"/>
                </a:lnTo>
                <a:lnTo>
                  <a:pt x="118" y="308"/>
                </a:lnTo>
                <a:lnTo>
                  <a:pt x="118" y="308"/>
                </a:lnTo>
                <a:lnTo>
                  <a:pt x="120" y="308"/>
                </a:lnTo>
                <a:lnTo>
                  <a:pt x="120" y="310"/>
                </a:lnTo>
                <a:lnTo>
                  <a:pt x="122" y="312"/>
                </a:lnTo>
                <a:lnTo>
                  <a:pt x="122" y="314"/>
                </a:lnTo>
                <a:lnTo>
                  <a:pt x="124" y="316"/>
                </a:lnTo>
                <a:lnTo>
                  <a:pt x="124" y="316"/>
                </a:lnTo>
                <a:lnTo>
                  <a:pt x="124" y="316"/>
                </a:lnTo>
                <a:lnTo>
                  <a:pt x="126" y="316"/>
                </a:lnTo>
                <a:lnTo>
                  <a:pt x="128" y="316"/>
                </a:lnTo>
                <a:lnTo>
                  <a:pt x="130" y="316"/>
                </a:lnTo>
                <a:lnTo>
                  <a:pt x="132" y="318"/>
                </a:lnTo>
                <a:lnTo>
                  <a:pt x="132" y="318"/>
                </a:lnTo>
                <a:lnTo>
                  <a:pt x="134" y="318"/>
                </a:lnTo>
                <a:lnTo>
                  <a:pt x="134" y="318"/>
                </a:lnTo>
                <a:lnTo>
                  <a:pt x="134" y="320"/>
                </a:lnTo>
                <a:lnTo>
                  <a:pt x="134" y="320"/>
                </a:lnTo>
                <a:lnTo>
                  <a:pt x="140" y="320"/>
                </a:lnTo>
                <a:lnTo>
                  <a:pt x="148" y="320"/>
                </a:lnTo>
                <a:lnTo>
                  <a:pt x="152" y="320"/>
                </a:lnTo>
                <a:lnTo>
                  <a:pt x="156" y="322"/>
                </a:lnTo>
                <a:lnTo>
                  <a:pt x="160" y="322"/>
                </a:lnTo>
                <a:lnTo>
                  <a:pt x="162" y="322"/>
                </a:lnTo>
                <a:lnTo>
                  <a:pt x="164" y="322"/>
                </a:lnTo>
                <a:lnTo>
                  <a:pt x="166" y="322"/>
                </a:lnTo>
                <a:lnTo>
                  <a:pt x="168" y="320"/>
                </a:lnTo>
                <a:lnTo>
                  <a:pt x="174" y="318"/>
                </a:lnTo>
                <a:lnTo>
                  <a:pt x="180" y="316"/>
                </a:lnTo>
                <a:lnTo>
                  <a:pt x="200" y="300"/>
                </a:lnTo>
                <a:lnTo>
                  <a:pt x="200" y="298"/>
                </a:lnTo>
                <a:lnTo>
                  <a:pt x="200" y="294"/>
                </a:lnTo>
                <a:lnTo>
                  <a:pt x="200" y="292"/>
                </a:lnTo>
                <a:lnTo>
                  <a:pt x="200" y="292"/>
                </a:lnTo>
                <a:lnTo>
                  <a:pt x="200" y="290"/>
                </a:lnTo>
                <a:lnTo>
                  <a:pt x="200" y="288"/>
                </a:lnTo>
                <a:lnTo>
                  <a:pt x="198" y="288"/>
                </a:lnTo>
                <a:lnTo>
                  <a:pt x="198" y="286"/>
                </a:lnTo>
                <a:lnTo>
                  <a:pt x="196" y="282"/>
                </a:lnTo>
                <a:lnTo>
                  <a:pt x="194" y="280"/>
                </a:lnTo>
                <a:lnTo>
                  <a:pt x="192" y="280"/>
                </a:lnTo>
                <a:lnTo>
                  <a:pt x="192" y="278"/>
                </a:lnTo>
                <a:lnTo>
                  <a:pt x="188" y="276"/>
                </a:lnTo>
                <a:lnTo>
                  <a:pt x="186" y="276"/>
                </a:lnTo>
                <a:lnTo>
                  <a:pt x="184" y="274"/>
                </a:lnTo>
                <a:lnTo>
                  <a:pt x="182" y="272"/>
                </a:lnTo>
                <a:lnTo>
                  <a:pt x="182" y="272"/>
                </a:lnTo>
                <a:lnTo>
                  <a:pt x="182" y="272"/>
                </a:lnTo>
                <a:lnTo>
                  <a:pt x="182" y="270"/>
                </a:lnTo>
                <a:lnTo>
                  <a:pt x="182" y="270"/>
                </a:lnTo>
                <a:lnTo>
                  <a:pt x="182" y="268"/>
                </a:lnTo>
                <a:lnTo>
                  <a:pt x="182" y="266"/>
                </a:lnTo>
                <a:lnTo>
                  <a:pt x="182" y="264"/>
                </a:lnTo>
                <a:lnTo>
                  <a:pt x="182" y="262"/>
                </a:lnTo>
                <a:lnTo>
                  <a:pt x="182" y="260"/>
                </a:lnTo>
                <a:lnTo>
                  <a:pt x="182" y="260"/>
                </a:lnTo>
                <a:lnTo>
                  <a:pt x="180" y="260"/>
                </a:lnTo>
                <a:lnTo>
                  <a:pt x="180" y="260"/>
                </a:lnTo>
                <a:lnTo>
                  <a:pt x="180" y="258"/>
                </a:lnTo>
                <a:lnTo>
                  <a:pt x="178" y="258"/>
                </a:lnTo>
                <a:lnTo>
                  <a:pt x="178" y="258"/>
                </a:lnTo>
                <a:lnTo>
                  <a:pt x="176" y="258"/>
                </a:lnTo>
                <a:lnTo>
                  <a:pt x="174" y="258"/>
                </a:lnTo>
                <a:lnTo>
                  <a:pt x="174" y="258"/>
                </a:lnTo>
                <a:lnTo>
                  <a:pt x="172" y="256"/>
                </a:lnTo>
                <a:lnTo>
                  <a:pt x="170" y="256"/>
                </a:lnTo>
                <a:lnTo>
                  <a:pt x="168" y="254"/>
                </a:lnTo>
                <a:lnTo>
                  <a:pt x="168" y="250"/>
                </a:lnTo>
                <a:lnTo>
                  <a:pt x="166" y="248"/>
                </a:lnTo>
                <a:lnTo>
                  <a:pt x="166" y="248"/>
                </a:lnTo>
                <a:lnTo>
                  <a:pt x="166" y="246"/>
                </a:lnTo>
                <a:lnTo>
                  <a:pt x="164" y="246"/>
                </a:lnTo>
                <a:lnTo>
                  <a:pt x="164" y="244"/>
                </a:lnTo>
                <a:lnTo>
                  <a:pt x="164" y="244"/>
                </a:lnTo>
                <a:lnTo>
                  <a:pt x="166" y="244"/>
                </a:lnTo>
                <a:lnTo>
                  <a:pt x="166" y="242"/>
                </a:lnTo>
                <a:lnTo>
                  <a:pt x="166" y="242"/>
                </a:lnTo>
                <a:lnTo>
                  <a:pt x="168" y="242"/>
                </a:lnTo>
                <a:lnTo>
                  <a:pt x="168" y="242"/>
                </a:lnTo>
                <a:lnTo>
                  <a:pt x="170" y="242"/>
                </a:lnTo>
                <a:lnTo>
                  <a:pt x="172" y="242"/>
                </a:lnTo>
                <a:lnTo>
                  <a:pt x="174" y="242"/>
                </a:lnTo>
                <a:lnTo>
                  <a:pt x="176" y="242"/>
                </a:lnTo>
                <a:lnTo>
                  <a:pt x="178" y="242"/>
                </a:lnTo>
                <a:lnTo>
                  <a:pt x="178" y="242"/>
                </a:lnTo>
                <a:lnTo>
                  <a:pt x="180" y="242"/>
                </a:lnTo>
                <a:lnTo>
                  <a:pt x="180" y="242"/>
                </a:lnTo>
                <a:lnTo>
                  <a:pt x="180" y="242"/>
                </a:lnTo>
                <a:lnTo>
                  <a:pt x="182" y="240"/>
                </a:lnTo>
                <a:lnTo>
                  <a:pt x="182" y="240"/>
                </a:lnTo>
                <a:lnTo>
                  <a:pt x="182" y="238"/>
                </a:lnTo>
                <a:lnTo>
                  <a:pt x="182" y="236"/>
                </a:lnTo>
                <a:lnTo>
                  <a:pt x="182" y="234"/>
                </a:lnTo>
                <a:lnTo>
                  <a:pt x="182" y="230"/>
                </a:lnTo>
                <a:lnTo>
                  <a:pt x="182" y="226"/>
                </a:lnTo>
                <a:lnTo>
                  <a:pt x="182" y="220"/>
                </a:lnTo>
                <a:lnTo>
                  <a:pt x="182" y="218"/>
                </a:lnTo>
                <a:lnTo>
                  <a:pt x="182" y="216"/>
                </a:lnTo>
                <a:lnTo>
                  <a:pt x="182" y="214"/>
                </a:lnTo>
                <a:lnTo>
                  <a:pt x="182" y="212"/>
                </a:lnTo>
                <a:lnTo>
                  <a:pt x="184" y="210"/>
                </a:lnTo>
                <a:lnTo>
                  <a:pt x="184" y="210"/>
                </a:lnTo>
                <a:lnTo>
                  <a:pt x="184" y="210"/>
                </a:lnTo>
                <a:lnTo>
                  <a:pt x="184" y="208"/>
                </a:lnTo>
                <a:lnTo>
                  <a:pt x="186" y="208"/>
                </a:lnTo>
                <a:lnTo>
                  <a:pt x="186" y="208"/>
                </a:lnTo>
                <a:lnTo>
                  <a:pt x="186" y="208"/>
                </a:lnTo>
                <a:lnTo>
                  <a:pt x="188" y="208"/>
                </a:lnTo>
                <a:lnTo>
                  <a:pt x="190" y="208"/>
                </a:lnTo>
                <a:lnTo>
                  <a:pt x="192" y="210"/>
                </a:lnTo>
                <a:lnTo>
                  <a:pt x="194" y="210"/>
                </a:lnTo>
                <a:lnTo>
                  <a:pt x="194" y="210"/>
                </a:lnTo>
                <a:lnTo>
                  <a:pt x="196" y="210"/>
                </a:lnTo>
                <a:lnTo>
                  <a:pt x="196" y="208"/>
                </a:lnTo>
                <a:lnTo>
                  <a:pt x="196" y="208"/>
                </a:lnTo>
                <a:lnTo>
                  <a:pt x="196" y="208"/>
                </a:lnTo>
                <a:lnTo>
                  <a:pt x="196" y="208"/>
                </a:lnTo>
                <a:lnTo>
                  <a:pt x="198" y="206"/>
                </a:lnTo>
                <a:lnTo>
                  <a:pt x="198" y="206"/>
                </a:lnTo>
                <a:lnTo>
                  <a:pt x="198" y="204"/>
                </a:lnTo>
                <a:lnTo>
                  <a:pt x="198" y="202"/>
                </a:lnTo>
                <a:lnTo>
                  <a:pt x="198" y="200"/>
                </a:lnTo>
                <a:lnTo>
                  <a:pt x="198" y="198"/>
                </a:lnTo>
                <a:lnTo>
                  <a:pt x="198" y="192"/>
                </a:lnTo>
                <a:lnTo>
                  <a:pt x="196" y="188"/>
                </a:lnTo>
                <a:lnTo>
                  <a:pt x="196" y="184"/>
                </a:lnTo>
                <a:lnTo>
                  <a:pt x="196" y="182"/>
                </a:lnTo>
                <a:lnTo>
                  <a:pt x="196" y="180"/>
                </a:lnTo>
                <a:lnTo>
                  <a:pt x="198" y="178"/>
                </a:lnTo>
                <a:lnTo>
                  <a:pt x="198" y="176"/>
                </a:lnTo>
                <a:lnTo>
                  <a:pt x="198" y="176"/>
                </a:lnTo>
                <a:lnTo>
                  <a:pt x="198" y="176"/>
                </a:lnTo>
                <a:lnTo>
                  <a:pt x="200" y="174"/>
                </a:lnTo>
                <a:lnTo>
                  <a:pt x="200" y="174"/>
                </a:lnTo>
                <a:lnTo>
                  <a:pt x="202" y="174"/>
                </a:lnTo>
                <a:lnTo>
                  <a:pt x="202" y="174"/>
                </a:lnTo>
                <a:lnTo>
                  <a:pt x="204" y="174"/>
                </a:lnTo>
                <a:lnTo>
                  <a:pt x="208" y="174"/>
                </a:lnTo>
                <a:lnTo>
                  <a:pt x="210" y="174"/>
                </a:lnTo>
                <a:lnTo>
                  <a:pt x="214" y="174"/>
                </a:lnTo>
                <a:lnTo>
                  <a:pt x="214" y="174"/>
                </a:lnTo>
                <a:lnTo>
                  <a:pt x="216" y="174"/>
                </a:lnTo>
                <a:lnTo>
                  <a:pt x="216" y="172"/>
                </a:lnTo>
                <a:lnTo>
                  <a:pt x="216" y="172"/>
                </a:lnTo>
                <a:lnTo>
                  <a:pt x="218" y="170"/>
                </a:lnTo>
                <a:lnTo>
                  <a:pt x="218" y="168"/>
                </a:lnTo>
                <a:lnTo>
                  <a:pt x="220" y="166"/>
                </a:lnTo>
                <a:lnTo>
                  <a:pt x="220" y="164"/>
                </a:lnTo>
                <a:lnTo>
                  <a:pt x="220" y="162"/>
                </a:lnTo>
                <a:lnTo>
                  <a:pt x="220" y="158"/>
                </a:lnTo>
                <a:lnTo>
                  <a:pt x="220" y="156"/>
                </a:lnTo>
                <a:lnTo>
                  <a:pt x="220" y="152"/>
                </a:lnTo>
                <a:lnTo>
                  <a:pt x="220" y="150"/>
                </a:lnTo>
                <a:lnTo>
                  <a:pt x="220" y="146"/>
                </a:lnTo>
                <a:lnTo>
                  <a:pt x="220" y="144"/>
                </a:lnTo>
                <a:lnTo>
                  <a:pt x="218" y="140"/>
                </a:lnTo>
                <a:lnTo>
                  <a:pt x="218" y="138"/>
                </a:lnTo>
                <a:lnTo>
                  <a:pt x="218" y="136"/>
                </a:lnTo>
                <a:lnTo>
                  <a:pt x="216" y="134"/>
                </a:lnTo>
                <a:lnTo>
                  <a:pt x="214" y="132"/>
                </a:lnTo>
                <a:lnTo>
                  <a:pt x="214" y="132"/>
                </a:lnTo>
                <a:lnTo>
                  <a:pt x="214" y="132"/>
                </a:lnTo>
                <a:lnTo>
                  <a:pt x="212" y="132"/>
                </a:lnTo>
                <a:lnTo>
                  <a:pt x="212" y="132"/>
                </a:lnTo>
                <a:lnTo>
                  <a:pt x="210" y="132"/>
                </a:lnTo>
                <a:lnTo>
                  <a:pt x="208" y="132"/>
                </a:lnTo>
                <a:lnTo>
                  <a:pt x="206" y="130"/>
                </a:lnTo>
                <a:lnTo>
                  <a:pt x="206" y="130"/>
                </a:lnTo>
                <a:lnTo>
                  <a:pt x="206" y="130"/>
                </a:lnTo>
                <a:lnTo>
                  <a:pt x="204" y="130"/>
                </a:lnTo>
                <a:lnTo>
                  <a:pt x="204" y="128"/>
                </a:lnTo>
                <a:lnTo>
                  <a:pt x="204" y="128"/>
                </a:lnTo>
                <a:lnTo>
                  <a:pt x="204" y="126"/>
                </a:lnTo>
                <a:lnTo>
                  <a:pt x="204" y="124"/>
                </a:lnTo>
                <a:lnTo>
                  <a:pt x="204" y="122"/>
                </a:lnTo>
                <a:lnTo>
                  <a:pt x="204" y="120"/>
                </a:lnTo>
                <a:lnTo>
                  <a:pt x="204" y="120"/>
                </a:lnTo>
                <a:lnTo>
                  <a:pt x="206" y="118"/>
                </a:lnTo>
                <a:lnTo>
                  <a:pt x="206" y="118"/>
                </a:lnTo>
                <a:lnTo>
                  <a:pt x="206" y="118"/>
                </a:lnTo>
                <a:lnTo>
                  <a:pt x="206" y="118"/>
                </a:lnTo>
                <a:lnTo>
                  <a:pt x="208" y="118"/>
                </a:lnTo>
                <a:lnTo>
                  <a:pt x="208" y="118"/>
                </a:lnTo>
                <a:lnTo>
                  <a:pt x="210" y="118"/>
                </a:lnTo>
                <a:lnTo>
                  <a:pt x="212" y="118"/>
                </a:lnTo>
                <a:lnTo>
                  <a:pt x="214" y="120"/>
                </a:lnTo>
                <a:lnTo>
                  <a:pt x="216" y="120"/>
                </a:lnTo>
                <a:lnTo>
                  <a:pt x="216" y="120"/>
                </a:lnTo>
                <a:lnTo>
                  <a:pt x="218" y="120"/>
                </a:lnTo>
                <a:lnTo>
                  <a:pt x="218" y="120"/>
                </a:lnTo>
                <a:lnTo>
                  <a:pt x="218" y="120"/>
                </a:lnTo>
                <a:lnTo>
                  <a:pt x="218" y="118"/>
                </a:lnTo>
                <a:lnTo>
                  <a:pt x="220" y="118"/>
                </a:lnTo>
                <a:lnTo>
                  <a:pt x="220" y="118"/>
                </a:lnTo>
                <a:lnTo>
                  <a:pt x="220" y="116"/>
                </a:lnTo>
                <a:lnTo>
                  <a:pt x="220" y="116"/>
                </a:lnTo>
                <a:lnTo>
                  <a:pt x="220" y="114"/>
                </a:lnTo>
                <a:lnTo>
                  <a:pt x="218" y="110"/>
                </a:lnTo>
                <a:lnTo>
                  <a:pt x="218" y="108"/>
                </a:lnTo>
                <a:lnTo>
                  <a:pt x="216" y="106"/>
                </a:lnTo>
                <a:lnTo>
                  <a:pt x="216" y="104"/>
                </a:lnTo>
                <a:lnTo>
                  <a:pt x="214" y="100"/>
                </a:lnTo>
                <a:lnTo>
                  <a:pt x="212" y="96"/>
                </a:lnTo>
                <a:lnTo>
                  <a:pt x="212" y="94"/>
                </a:lnTo>
                <a:lnTo>
                  <a:pt x="212" y="92"/>
                </a:lnTo>
                <a:lnTo>
                  <a:pt x="212" y="88"/>
                </a:lnTo>
                <a:lnTo>
                  <a:pt x="210" y="84"/>
                </a:lnTo>
                <a:lnTo>
                  <a:pt x="210" y="80"/>
                </a:lnTo>
                <a:lnTo>
                  <a:pt x="210" y="78"/>
                </a:lnTo>
                <a:lnTo>
                  <a:pt x="210" y="76"/>
                </a:lnTo>
                <a:lnTo>
                  <a:pt x="210" y="74"/>
                </a:lnTo>
                <a:lnTo>
                  <a:pt x="210" y="72"/>
                </a:lnTo>
                <a:lnTo>
                  <a:pt x="212" y="70"/>
                </a:lnTo>
                <a:lnTo>
                  <a:pt x="212" y="66"/>
                </a:lnTo>
                <a:lnTo>
                  <a:pt x="214" y="62"/>
                </a:lnTo>
                <a:lnTo>
                  <a:pt x="216" y="58"/>
                </a:lnTo>
                <a:lnTo>
                  <a:pt x="220" y="50"/>
                </a:lnTo>
                <a:lnTo>
                  <a:pt x="220" y="46"/>
                </a:lnTo>
                <a:lnTo>
                  <a:pt x="220" y="40"/>
                </a:lnTo>
                <a:lnTo>
                  <a:pt x="220" y="36"/>
                </a:lnTo>
                <a:lnTo>
                  <a:pt x="220" y="34"/>
                </a:lnTo>
                <a:lnTo>
                  <a:pt x="220" y="32"/>
                </a:lnTo>
                <a:lnTo>
                  <a:pt x="218" y="28"/>
                </a:lnTo>
                <a:lnTo>
                  <a:pt x="216" y="24"/>
                </a:lnTo>
                <a:lnTo>
                  <a:pt x="216" y="20"/>
                </a:lnTo>
                <a:lnTo>
                  <a:pt x="214" y="18"/>
                </a:lnTo>
                <a:lnTo>
                  <a:pt x="212" y="16"/>
                </a:lnTo>
                <a:lnTo>
                  <a:pt x="212" y="14"/>
                </a:lnTo>
                <a:lnTo>
                  <a:pt x="212" y="14"/>
                </a:lnTo>
                <a:lnTo>
                  <a:pt x="210" y="12"/>
                </a:lnTo>
                <a:lnTo>
                  <a:pt x="208" y="10"/>
                </a:lnTo>
                <a:lnTo>
                  <a:pt x="204" y="8"/>
                </a:lnTo>
                <a:lnTo>
                  <a:pt x="200" y="6"/>
                </a:lnTo>
                <a:lnTo>
                  <a:pt x="196" y="2"/>
                </a:lnTo>
                <a:lnTo>
                  <a:pt x="192" y="0"/>
                </a:lnTo>
                <a:lnTo>
                  <a:pt x="190" y="2"/>
                </a:lnTo>
                <a:lnTo>
                  <a:pt x="188" y="6"/>
                </a:lnTo>
                <a:lnTo>
                  <a:pt x="184" y="10"/>
                </a:lnTo>
                <a:lnTo>
                  <a:pt x="180" y="14"/>
                </a:lnTo>
                <a:lnTo>
                  <a:pt x="178" y="16"/>
                </a:lnTo>
                <a:lnTo>
                  <a:pt x="176" y="16"/>
                </a:lnTo>
                <a:lnTo>
                  <a:pt x="174" y="18"/>
                </a:lnTo>
                <a:lnTo>
                  <a:pt x="172" y="18"/>
                </a:lnTo>
                <a:lnTo>
                  <a:pt x="170" y="20"/>
                </a:lnTo>
                <a:lnTo>
                  <a:pt x="168" y="20"/>
                </a:lnTo>
                <a:lnTo>
                  <a:pt x="168" y="20"/>
                </a:lnTo>
                <a:lnTo>
                  <a:pt x="168" y="20"/>
                </a:lnTo>
                <a:lnTo>
                  <a:pt x="166" y="20"/>
                </a:lnTo>
                <a:lnTo>
                  <a:pt x="166" y="18"/>
                </a:lnTo>
                <a:lnTo>
                  <a:pt x="164" y="18"/>
                </a:lnTo>
                <a:lnTo>
                  <a:pt x="164" y="16"/>
                </a:lnTo>
                <a:lnTo>
                  <a:pt x="162" y="14"/>
                </a:lnTo>
                <a:lnTo>
                  <a:pt x="160" y="12"/>
                </a:lnTo>
                <a:lnTo>
                  <a:pt x="160" y="12"/>
                </a:lnTo>
                <a:lnTo>
                  <a:pt x="158" y="12"/>
                </a:lnTo>
                <a:lnTo>
                  <a:pt x="156" y="12"/>
                </a:lnTo>
                <a:lnTo>
                  <a:pt x="154" y="10"/>
                </a:lnTo>
                <a:lnTo>
                  <a:pt x="150" y="10"/>
                </a:lnTo>
                <a:lnTo>
                  <a:pt x="144" y="8"/>
                </a:lnTo>
                <a:lnTo>
                  <a:pt x="138" y="8"/>
                </a:lnTo>
                <a:lnTo>
                  <a:pt x="132" y="8"/>
                </a:lnTo>
                <a:lnTo>
                  <a:pt x="126" y="6"/>
                </a:lnTo>
                <a:lnTo>
                  <a:pt x="118" y="6"/>
                </a:lnTo>
                <a:lnTo>
                  <a:pt x="112" y="6"/>
                </a:lnTo>
                <a:lnTo>
                  <a:pt x="106" y="6"/>
                </a:lnTo>
                <a:lnTo>
                  <a:pt x="98" y="6"/>
                </a:lnTo>
                <a:lnTo>
                  <a:pt x="92" y="8"/>
                </a:lnTo>
                <a:lnTo>
                  <a:pt x="86" y="8"/>
                </a:lnTo>
                <a:lnTo>
                  <a:pt x="80" y="8"/>
                </a:lnTo>
                <a:lnTo>
                  <a:pt x="74" y="10"/>
                </a:lnTo>
                <a:lnTo>
                  <a:pt x="70" y="10"/>
                </a:lnTo>
                <a:lnTo>
                  <a:pt x="64" y="12"/>
                </a:lnTo>
                <a:lnTo>
                  <a:pt x="64" y="12"/>
                </a:lnTo>
                <a:lnTo>
                  <a:pt x="62" y="14"/>
                </a:lnTo>
                <a:lnTo>
                  <a:pt x="58" y="16"/>
                </a:lnTo>
                <a:lnTo>
                  <a:pt x="56" y="18"/>
                </a:lnTo>
                <a:lnTo>
                  <a:pt x="54" y="20"/>
                </a:lnTo>
                <a:lnTo>
                  <a:pt x="48" y="22"/>
                </a:lnTo>
                <a:lnTo>
                  <a:pt x="44" y="24"/>
                </a:lnTo>
                <a:lnTo>
                  <a:pt x="44" y="28"/>
                </a:lnTo>
                <a:lnTo>
                  <a:pt x="46" y="32"/>
                </a:lnTo>
                <a:lnTo>
                  <a:pt x="46" y="36"/>
                </a:lnTo>
                <a:lnTo>
                  <a:pt x="46" y="40"/>
                </a:lnTo>
                <a:lnTo>
                  <a:pt x="46" y="42"/>
                </a:lnTo>
                <a:lnTo>
                  <a:pt x="44" y="44"/>
                </a:lnTo>
                <a:lnTo>
                  <a:pt x="44" y="46"/>
                </a:lnTo>
                <a:lnTo>
                  <a:pt x="44" y="48"/>
                </a:lnTo>
                <a:lnTo>
                  <a:pt x="44" y="48"/>
                </a:lnTo>
                <a:lnTo>
                  <a:pt x="42" y="50"/>
                </a:lnTo>
                <a:lnTo>
                  <a:pt x="42" y="50"/>
                </a:lnTo>
                <a:lnTo>
                  <a:pt x="42" y="50"/>
                </a:lnTo>
                <a:lnTo>
                  <a:pt x="42" y="50"/>
                </a:lnTo>
                <a:lnTo>
                  <a:pt x="40" y="52"/>
                </a:lnTo>
                <a:lnTo>
                  <a:pt x="38" y="52"/>
                </a:lnTo>
                <a:lnTo>
                  <a:pt x="36" y="52"/>
                </a:lnTo>
                <a:lnTo>
                  <a:pt x="36" y="52"/>
                </a:lnTo>
                <a:lnTo>
                  <a:pt x="34" y="52"/>
                </a:lnTo>
                <a:lnTo>
                  <a:pt x="34" y="52"/>
                </a:lnTo>
                <a:lnTo>
                  <a:pt x="32" y="52"/>
                </a:lnTo>
                <a:lnTo>
                  <a:pt x="32" y="54"/>
                </a:lnTo>
                <a:lnTo>
                  <a:pt x="32" y="56"/>
                </a:lnTo>
                <a:lnTo>
                  <a:pt x="32" y="58"/>
                </a:lnTo>
                <a:lnTo>
                  <a:pt x="32" y="58"/>
                </a:lnTo>
                <a:lnTo>
                  <a:pt x="32" y="62"/>
                </a:lnTo>
                <a:lnTo>
                  <a:pt x="32" y="64"/>
                </a:lnTo>
                <a:lnTo>
                  <a:pt x="32" y="68"/>
                </a:lnTo>
                <a:lnTo>
                  <a:pt x="34" y="72"/>
                </a:lnTo>
                <a:lnTo>
                  <a:pt x="34" y="76"/>
                </a:lnTo>
                <a:lnTo>
                  <a:pt x="36" y="7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7" name="Freeform 411"/>
          <p:cNvSpPr>
            <a:spLocks/>
          </p:cNvSpPr>
          <p:nvPr/>
        </p:nvSpPr>
        <p:spPr bwMode="auto">
          <a:xfrm>
            <a:off x="4806155" y="3988022"/>
            <a:ext cx="381057" cy="557728"/>
          </a:xfrm>
          <a:custGeom>
            <a:avLst/>
            <a:gdLst>
              <a:gd name="T0" fmla="*/ 38 w 220"/>
              <a:gd name="T1" fmla="*/ 112 h 322"/>
              <a:gd name="T2" fmla="*/ 32 w 220"/>
              <a:gd name="T3" fmla="*/ 122 h 322"/>
              <a:gd name="T4" fmla="*/ 20 w 220"/>
              <a:gd name="T5" fmla="*/ 132 h 322"/>
              <a:gd name="T6" fmla="*/ 14 w 220"/>
              <a:gd name="T7" fmla="*/ 156 h 322"/>
              <a:gd name="T8" fmla="*/ 4 w 220"/>
              <a:gd name="T9" fmla="*/ 156 h 322"/>
              <a:gd name="T10" fmla="*/ 0 w 220"/>
              <a:gd name="T11" fmla="*/ 164 h 322"/>
              <a:gd name="T12" fmla="*/ 8 w 220"/>
              <a:gd name="T13" fmla="*/ 170 h 322"/>
              <a:gd name="T14" fmla="*/ 12 w 220"/>
              <a:gd name="T15" fmla="*/ 178 h 322"/>
              <a:gd name="T16" fmla="*/ 20 w 220"/>
              <a:gd name="T17" fmla="*/ 184 h 322"/>
              <a:gd name="T18" fmla="*/ 18 w 220"/>
              <a:gd name="T19" fmla="*/ 194 h 322"/>
              <a:gd name="T20" fmla="*/ 22 w 220"/>
              <a:gd name="T21" fmla="*/ 206 h 322"/>
              <a:gd name="T22" fmla="*/ 32 w 220"/>
              <a:gd name="T23" fmla="*/ 224 h 322"/>
              <a:gd name="T24" fmla="*/ 32 w 220"/>
              <a:gd name="T25" fmla="*/ 236 h 322"/>
              <a:gd name="T26" fmla="*/ 36 w 220"/>
              <a:gd name="T27" fmla="*/ 244 h 322"/>
              <a:gd name="T28" fmla="*/ 44 w 220"/>
              <a:gd name="T29" fmla="*/ 244 h 322"/>
              <a:gd name="T30" fmla="*/ 50 w 220"/>
              <a:gd name="T31" fmla="*/ 250 h 322"/>
              <a:gd name="T32" fmla="*/ 52 w 220"/>
              <a:gd name="T33" fmla="*/ 260 h 322"/>
              <a:gd name="T34" fmla="*/ 64 w 220"/>
              <a:gd name="T35" fmla="*/ 262 h 322"/>
              <a:gd name="T36" fmla="*/ 66 w 220"/>
              <a:gd name="T37" fmla="*/ 276 h 322"/>
              <a:gd name="T38" fmla="*/ 76 w 220"/>
              <a:gd name="T39" fmla="*/ 280 h 322"/>
              <a:gd name="T40" fmla="*/ 82 w 220"/>
              <a:gd name="T41" fmla="*/ 292 h 322"/>
              <a:gd name="T42" fmla="*/ 82 w 220"/>
              <a:gd name="T43" fmla="*/ 302 h 322"/>
              <a:gd name="T44" fmla="*/ 94 w 220"/>
              <a:gd name="T45" fmla="*/ 308 h 322"/>
              <a:gd name="T46" fmla="*/ 118 w 220"/>
              <a:gd name="T47" fmla="*/ 308 h 322"/>
              <a:gd name="T48" fmla="*/ 128 w 220"/>
              <a:gd name="T49" fmla="*/ 316 h 322"/>
              <a:gd name="T50" fmla="*/ 148 w 220"/>
              <a:gd name="T51" fmla="*/ 320 h 322"/>
              <a:gd name="T52" fmla="*/ 180 w 220"/>
              <a:gd name="T53" fmla="*/ 316 h 322"/>
              <a:gd name="T54" fmla="*/ 198 w 220"/>
              <a:gd name="T55" fmla="*/ 286 h 322"/>
              <a:gd name="T56" fmla="*/ 182 w 220"/>
              <a:gd name="T57" fmla="*/ 272 h 322"/>
              <a:gd name="T58" fmla="*/ 182 w 220"/>
              <a:gd name="T59" fmla="*/ 260 h 322"/>
              <a:gd name="T60" fmla="*/ 172 w 220"/>
              <a:gd name="T61" fmla="*/ 256 h 322"/>
              <a:gd name="T62" fmla="*/ 164 w 220"/>
              <a:gd name="T63" fmla="*/ 244 h 322"/>
              <a:gd name="T64" fmla="*/ 176 w 220"/>
              <a:gd name="T65" fmla="*/ 242 h 322"/>
              <a:gd name="T66" fmla="*/ 182 w 220"/>
              <a:gd name="T67" fmla="*/ 236 h 322"/>
              <a:gd name="T68" fmla="*/ 184 w 220"/>
              <a:gd name="T69" fmla="*/ 210 h 322"/>
              <a:gd name="T70" fmla="*/ 192 w 220"/>
              <a:gd name="T71" fmla="*/ 210 h 322"/>
              <a:gd name="T72" fmla="*/ 198 w 220"/>
              <a:gd name="T73" fmla="*/ 206 h 322"/>
              <a:gd name="T74" fmla="*/ 196 w 220"/>
              <a:gd name="T75" fmla="*/ 180 h 322"/>
              <a:gd name="T76" fmla="*/ 204 w 220"/>
              <a:gd name="T77" fmla="*/ 174 h 322"/>
              <a:gd name="T78" fmla="*/ 218 w 220"/>
              <a:gd name="T79" fmla="*/ 168 h 322"/>
              <a:gd name="T80" fmla="*/ 220 w 220"/>
              <a:gd name="T81" fmla="*/ 144 h 322"/>
              <a:gd name="T82" fmla="*/ 212 w 220"/>
              <a:gd name="T83" fmla="*/ 132 h 322"/>
              <a:gd name="T84" fmla="*/ 204 w 220"/>
              <a:gd name="T85" fmla="*/ 126 h 322"/>
              <a:gd name="T86" fmla="*/ 208 w 220"/>
              <a:gd name="T87" fmla="*/ 118 h 322"/>
              <a:gd name="T88" fmla="*/ 218 w 220"/>
              <a:gd name="T89" fmla="*/ 120 h 322"/>
              <a:gd name="T90" fmla="*/ 216 w 220"/>
              <a:gd name="T91" fmla="*/ 106 h 322"/>
              <a:gd name="T92" fmla="*/ 210 w 220"/>
              <a:gd name="T93" fmla="*/ 78 h 322"/>
              <a:gd name="T94" fmla="*/ 220 w 220"/>
              <a:gd name="T95" fmla="*/ 46 h 322"/>
              <a:gd name="T96" fmla="*/ 212 w 220"/>
              <a:gd name="T97" fmla="*/ 16 h 322"/>
              <a:gd name="T98" fmla="*/ 190 w 220"/>
              <a:gd name="T99" fmla="*/ 2 h 322"/>
              <a:gd name="T100" fmla="*/ 168 w 220"/>
              <a:gd name="T101" fmla="*/ 20 h 322"/>
              <a:gd name="T102" fmla="*/ 160 w 220"/>
              <a:gd name="T103" fmla="*/ 12 h 322"/>
              <a:gd name="T104" fmla="*/ 118 w 220"/>
              <a:gd name="T105" fmla="*/ 6 h 322"/>
              <a:gd name="T106" fmla="*/ 64 w 220"/>
              <a:gd name="T107" fmla="*/ 12 h 322"/>
              <a:gd name="T108" fmla="*/ 46 w 220"/>
              <a:gd name="T109" fmla="*/ 32 h 322"/>
              <a:gd name="T110" fmla="*/ 42 w 220"/>
              <a:gd name="T111" fmla="*/ 50 h 322"/>
              <a:gd name="T112" fmla="*/ 32 w 220"/>
              <a:gd name="T113" fmla="*/ 52 h 322"/>
              <a:gd name="T114" fmla="*/ 34 w 220"/>
              <a:gd name="T115" fmla="*/ 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322">
                <a:moveTo>
                  <a:pt x="36" y="78"/>
                </a:moveTo>
                <a:lnTo>
                  <a:pt x="36" y="78"/>
                </a:lnTo>
                <a:lnTo>
                  <a:pt x="36" y="84"/>
                </a:lnTo>
                <a:lnTo>
                  <a:pt x="36" y="90"/>
                </a:lnTo>
                <a:lnTo>
                  <a:pt x="38" y="98"/>
                </a:lnTo>
                <a:lnTo>
                  <a:pt x="38" y="100"/>
                </a:lnTo>
                <a:lnTo>
                  <a:pt x="38" y="104"/>
                </a:lnTo>
                <a:lnTo>
                  <a:pt x="38" y="108"/>
                </a:lnTo>
                <a:lnTo>
                  <a:pt x="38" y="112"/>
                </a:lnTo>
                <a:lnTo>
                  <a:pt x="36" y="114"/>
                </a:lnTo>
                <a:lnTo>
                  <a:pt x="36" y="118"/>
                </a:lnTo>
                <a:lnTo>
                  <a:pt x="36" y="118"/>
                </a:lnTo>
                <a:lnTo>
                  <a:pt x="36" y="120"/>
                </a:lnTo>
                <a:lnTo>
                  <a:pt x="34" y="120"/>
                </a:lnTo>
                <a:lnTo>
                  <a:pt x="34" y="122"/>
                </a:lnTo>
                <a:lnTo>
                  <a:pt x="34" y="122"/>
                </a:lnTo>
                <a:lnTo>
                  <a:pt x="34" y="122"/>
                </a:lnTo>
                <a:lnTo>
                  <a:pt x="32" y="122"/>
                </a:lnTo>
                <a:lnTo>
                  <a:pt x="32" y="124"/>
                </a:lnTo>
                <a:lnTo>
                  <a:pt x="30" y="124"/>
                </a:lnTo>
                <a:lnTo>
                  <a:pt x="26" y="124"/>
                </a:lnTo>
                <a:lnTo>
                  <a:pt x="26" y="124"/>
                </a:lnTo>
                <a:lnTo>
                  <a:pt x="24" y="124"/>
                </a:lnTo>
                <a:lnTo>
                  <a:pt x="24" y="126"/>
                </a:lnTo>
                <a:lnTo>
                  <a:pt x="22" y="128"/>
                </a:lnTo>
                <a:lnTo>
                  <a:pt x="20" y="130"/>
                </a:lnTo>
                <a:lnTo>
                  <a:pt x="20" y="132"/>
                </a:lnTo>
                <a:lnTo>
                  <a:pt x="18" y="138"/>
                </a:lnTo>
                <a:lnTo>
                  <a:pt x="16" y="142"/>
                </a:lnTo>
                <a:lnTo>
                  <a:pt x="16" y="142"/>
                </a:lnTo>
                <a:lnTo>
                  <a:pt x="16" y="144"/>
                </a:lnTo>
                <a:lnTo>
                  <a:pt x="14" y="150"/>
                </a:lnTo>
                <a:lnTo>
                  <a:pt x="14" y="152"/>
                </a:lnTo>
                <a:lnTo>
                  <a:pt x="14" y="154"/>
                </a:lnTo>
                <a:lnTo>
                  <a:pt x="14" y="154"/>
                </a:lnTo>
                <a:lnTo>
                  <a:pt x="14" y="156"/>
                </a:lnTo>
                <a:lnTo>
                  <a:pt x="12" y="156"/>
                </a:lnTo>
                <a:lnTo>
                  <a:pt x="12" y="156"/>
                </a:lnTo>
                <a:lnTo>
                  <a:pt x="12" y="156"/>
                </a:lnTo>
                <a:lnTo>
                  <a:pt x="12" y="156"/>
                </a:lnTo>
                <a:lnTo>
                  <a:pt x="10" y="156"/>
                </a:lnTo>
                <a:lnTo>
                  <a:pt x="8" y="156"/>
                </a:lnTo>
                <a:lnTo>
                  <a:pt x="6" y="156"/>
                </a:lnTo>
                <a:lnTo>
                  <a:pt x="6" y="156"/>
                </a:lnTo>
                <a:lnTo>
                  <a:pt x="4" y="156"/>
                </a:lnTo>
                <a:lnTo>
                  <a:pt x="2" y="156"/>
                </a:lnTo>
                <a:lnTo>
                  <a:pt x="2" y="156"/>
                </a:lnTo>
                <a:lnTo>
                  <a:pt x="2" y="156"/>
                </a:lnTo>
                <a:lnTo>
                  <a:pt x="0" y="158"/>
                </a:lnTo>
                <a:lnTo>
                  <a:pt x="0" y="158"/>
                </a:lnTo>
                <a:lnTo>
                  <a:pt x="0" y="160"/>
                </a:lnTo>
                <a:lnTo>
                  <a:pt x="0" y="162"/>
                </a:lnTo>
                <a:lnTo>
                  <a:pt x="0" y="162"/>
                </a:lnTo>
                <a:lnTo>
                  <a:pt x="0" y="164"/>
                </a:lnTo>
                <a:lnTo>
                  <a:pt x="0" y="166"/>
                </a:lnTo>
                <a:lnTo>
                  <a:pt x="0" y="166"/>
                </a:lnTo>
                <a:lnTo>
                  <a:pt x="0" y="166"/>
                </a:lnTo>
                <a:lnTo>
                  <a:pt x="2" y="168"/>
                </a:lnTo>
                <a:lnTo>
                  <a:pt x="2" y="168"/>
                </a:lnTo>
                <a:lnTo>
                  <a:pt x="4" y="168"/>
                </a:lnTo>
                <a:lnTo>
                  <a:pt x="6" y="168"/>
                </a:lnTo>
                <a:lnTo>
                  <a:pt x="8" y="170"/>
                </a:lnTo>
                <a:lnTo>
                  <a:pt x="8" y="170"/>
                </a:lnTo>
                <a:lnTo>
                  <a:pt x="10" y="170"/>
                </a:lnTo>
                <a:lnTo>
                  <a:pt x="10" y="170"/>
                </a:lnTo>
                <a:lnTo>
                  <a:pt x="10" y="170"/>
                </a:lnTo>
                <a:lnTo>
                  <a:pt x="12" y="172"/>
                </a:lnTo>
                <a:lnTo>
                  <a:pt x="12" y="172"/>
                </a:lnTo>
                <a:lnTo>
                  <a:pt x="12" y="174"/>
                </a:lnTo>
                <a:lnTo>
                  <a:pt x="12" y="174"/>
                </a:lnTo>
                <a:lnTo>
                  <a:pt x="12" y="176"/>
                </a:lnTo>
                <a:lnTo>
                  <a:pt x="12" y="178"/>
                </a:lnTo>
                <a:lnTo>
                  <a:pt x="12" y="180"/>
                </a:lnTo>
                <a:lnTo>
                  <a:pt x="14" y="182"/>
                </a:lnTo>
                <a:lnTo>
                  <a:pt x="14" y="182"/>
                </a:lnTo>
                <a:lnTo>
                  <a:pt x="14" y="182"/>
                </a:lnTo>
                <a:lnTo>
                  <a:pt x="14" y="182"/>
                </a:lnTo>
                <a:lnTo>
                  <a:pt x="14" y="184"/>
                </a:lnTo>
                <a:lnTo>
                  <a:pt x="16" y="184"/>
                </a:lnTo>
                <a:lnTo>
                  <a:pt x="18" y="184"/>
                </a:lnTo>
                <a:lnTo>
                  <a:pt x="20" y="184"/>
                </a:lnTo>
                <a:lnTo>
                  <a:pt x="20" y="186"/>
                </a:lnTo>
                <a:lnTo>
                  <a:pt x="20" y="186"/>
                </a:lnTo>
                <a:lnTo>
                  <a:pt x="20" y="186"/>
                </a:lnTo>
                <a:lnTo>
                  <a:pt x="20" y="188"/>
                </a:lnTo>
                <a:lnTo>
                  <a:pt x="20" y="190"/>
                </a:lnTo>
                <a:lnTo>
                  <a:pt x="20" y="192"/>
                </a:lnTo>
                <a:lnTo>
                  <a:pt x="20" y="192"/>
                </a:lnTo>
                <a:lnTo>
                  <a:pt x="20" y="194"/>
                </a:lnTo>
                <a:lnTo>
                  <a:pt x="18" y="194"/>
                </a:lnTo>
                <a:lnTo>
                  <a:pt x="18" y="196"/>
                </a:lnTo>
                <a:lnTo>
                  <a:pt x="18" y="196"/>
                </a:lnTo>
                <a:lnTo>
                  <a:pt x="18" y="198"/>
                </a:lnTo>
                <a:lnTo>
                  <a:pt x="18" y="198"/>
                </a:lnTo>
                <a:lnTo>
                  <a:pt x="18" y="198"/>
                </a:lnTo>
                <a:lnTo>
                  <a:pt x="18" y="200"/>
                </a:lnTo>
                <a:lnTo>
                  <a:pt x="20" y="202"/>
                </a:lnTo>
                <a:lnTo>
                  <a:pt x="20" y="202"/>
                </a:lnTo>
                <a:lnTo>
                  <a:pt x="22" y="206"/>
                </a:lnTo>
                <a:lnTo>
                  <a:pt x="24" y="206"/>
                </a:lnTo>
                <a:lnTo>
                  <a:pt x="24" y="208"/>
                </a:lnTo>
                <a:lnTo>
                  <a:pt x="26" y="212"/>
                </a:lnTo>
                <a:lnTo>
                  <a:pt x="28" y="216"/>
                </a:lnTo>
                <a:lnTo>
                  <a:pt x="30" y="216"/>
                </a:lnTo>
                <a:lnTo>
                  <a:pt x="30" y="218"/>
                </a:lnTo>
                <a:lnTo>
                  <a:pt x="30" y="220"/>
                </a:lnTo>
                <a:lnTo>
                  <a:pt x="32" y="222"/>
                </a:lnTo>
                <a:lnTo>
                  <a:pt x="32" y="224"/>
                </a:lnTo>
                <a:lnTo>
                  <a:pt x="30" y="226"/>
                </a:lnTo>
                <a:lnTo>
                  <a:pt x="30" y="228"/>
                </a:lnTo>
                <a:lnTo>
                  <a:pt x="30" y="230"/>
                </a:lnTo>
                <a:lnTo>
                  <a:pt x="30" y="232"/>
                </a:lnTo>
                <a:lnTo>
                  <a:pt x="30" y="234"/>
                </a:lnTo>
                <a:lnTo>
                  <a:pt x="30" y="234"/>
                </a:lnTo>
                <a:lnTo>
                  <a:pt x="30" y="234"/>
                </a:lnTo>
                <a:lnTo>
                  <a:pt x="30" y="236"/>
                </a:lnTo>
                <a:lnTo>
                  <a:pt x="32" y="236"/>
                </a:lnTo>
                <a:lnTo>
                  <a:pt x="32" y="236"/>
                </a:lnTo>
                <a:lnTo>
                  <a:pt x="34" y="238"/>
                </a:lnTo>
                <a:lnTo>
                  <a:pt x="36" y="238"/>
                </a:lnTo>
                <a:lnTo>
                  <a:pt x="36" y="238"/>
                </a:lnTo>
                <a:lnTo>
                  <a:pt x="36" y="238"/>
                </a:lnTo>
                <a:lnTo>
                  <a:pt x="36" y="240"/>
                </a:lnTo>
                <a:lnTo>
                  <a:pt x="36" y="242"/>
                </a:lnTo>
                <a:lnTo>
                  <a:pt x="36" y="244"/>
                </a:lnTo>
                <a:lnTo>
                  <a:pt x="36" y="244"/>
                </a:lnTo>
                <a:lnTo>
                  <a:pt x="36" y="246"/>
                </a:lnTo>
                <a:lnTo>
                  <a:pt x="38" y="246"/>
                </a:lnTo>
                <a:lnTo>
                  <a:pt x="38" y="246"/>
                </a:lnTo>
                <a:lnTo>
                  <a:pt x="38" y="246"/>
                </a:lnTo>
                <a:lnTo>
                  <a:pt x="38" y="246"/>
                </a:lnTo>
                <a:lnTo>
                  <a:pt x="40" y="246"/>
                </a:lnTo>
                <a:lnTo>
                  <a:pt x="42" y="246"/>
                </a:lnTo>
                <a:lnTo>
                  <a:pt x="42" y="246"/>
                </a:lnTo>
                <a:lnTo>
                  <a:pt x="44" y="244"/>
                </a:lnTo>
                <a:lnTo>
                  <a:pt x="46" y="244"/>
                </a:lnTo>
                <a:lnTo>
                  <a:pt x="46" y="244"/>
                </a:lnTo>
                <a:lnTo>
                  <a:pt x="48" y="244"/>
                </a:lnTo>
                <a:lnTo>
                  <a:pt x="48" y="244"/>
                </a:lnTo>
                <a:lnTo>
                  <a:pt x="48" y="244"/>
                </a:lnTo>
                <a:lnTo>
                  <a:pt x="48" y="246"/>
                </a:lnTo>
                <a:lnTo>
                  <a:pt x="48" y="246"/>
                </a:lnTo>
                <a:lnTo>
                  <a:pt x="48" y="248"/>
                </a:lnTo>
                <a:lnTo>
                  <a:pt x="50" y="250"/>
                </a:lnTo>
                <a:lnTo>
                  <a:pt x="50" y="252"/>
                </a:lnTo>
                <a:lnTo>
                  <a:pt x="50" y="254"/>
                </a:lnTo>
                <a:lnTo>
                  <a:pt x="50" y="256"/>
                </a:lnTo>
                <a:lnTo>
                  <a:pt x="50" y="256"/>
                </a:lnTo>
                <a:lnTo>
                  <a:pt x="50" y="258"/>
                </a:lnTo>
                <a:lnTo>
                  <a:pt x="50" y="258"/>
                </a:lnTo>
                <a:lnTo>
                  <a:pt x="52" y="258"/>
                </a:lnTo>
                <a:lnTo>
                  <a:pt x="52" y="258"/>
                </a:lnTo>
                <a:lnTo>
                  <a:pt x="52" y="260"/>
                </a:lnTo>
                <a:lnTo>
                  <a:pt x="54" y="260"/>
                </a:lnTo>
                <a:lnTo>
                  <a:pt x="56" y="260"/>
                </a:lnTo>
                <a:lnTo>
                  <a:pt x="58" y="260"/>
                </a:lnTo>
                <a:lnTo>
                  <a:pt x="60" y="260"/>
                </a:lnTo>
                <a:lnTo>
                  <a:pt x="62" y="260"/>
                </a:lnTo>
                <a:lnTo>
                  <a:pt x="64" y="260"/>
                </a:lnTo>
                <a:lnTo>
                  <a:pt x="64" y="260"/>
                </a:lnTo>
                <a:lnTo>
                  <a:pt x="64" y="260"/>
                </a:lnTo>
                <a:lnTo>
                  <a:pt x="64" y="262"/>
                </a:lnTo>
                <a:lnTo>
                  <a:pt x="66" y="262"/>
                </a:lnTo>
                <a:lnTo>
                  <a:pt x="66" y="264"/>
                </a:lnTo>
                <a:lnTo>
                  <a:pt x="66" y="264"/>
                </a:lnTo>
                <a:lnTo>
                  <a:pt x="66" y="266"/>
                </a:lnTo>
                <a:lnTo>
                  <a:pt x="66" y="268"/>
                </a:lnTo>
                <a:lnTo>
                  <a:pt x="66" y="272"/>
                </a:lnTo>
                <a:lnTo>
                  <a:pt x="66" y="274"/>
                </a:lnTo>
                <a:lnTo>
                  <a:pt x="66" y="274"/>
                </a:lnTo>
                <a:lnTo>
                  <a:pt x="66" y="276"/>
                </a:lnTo>
                <a:lnTo>
                  <a:pt x="66" y="276"/>
                </a:lnTo>
                <a:lnTo>
                  <a:pt x="68" y="278"/>
                </a:lnTo>
                <a:lnTo>
                  <a:pt x="68" y="278"/>
                </a:lnTo>
                <a:lnTo>
                  <a:pt x="68" y="278"/>
                </a:lnTo>
                <a:lnTo>
                  <a:pt x="70" y="278"/>
                </a:lnTo>
                <a:lnTo>
                  <a:pt x="70" y="278"/>
                </a:lnTo>
                <a:lnTo>
                  <a:pt x="74" y="280"/>
                </a:lnTo>
                <a:lnTo>
                  <a:pt x="74" y="280"/>
                </a:lnTo>
                <a:lnTo>
                  <a:pt x="76" y="280"/>
                </a:lnTo>
                <a:lnTo>
                  <a:pt x="76" y="280"/>
                </a:lnTo>
                <a:lnTo>
                  <a:pt x="76" y="282"/>
                </a:lnTo>
                <a:lnTo>
                  <a:pt x="78" y="284"/>
                </a:lnTo>
                <a:lnTo>
                  <a:pt x="80" y="286"/>
                </a:lnTo>
                <a:lnTo>
                  <a:pt x="80" y="288"/>
                </a:lnTo>
                <a:lnTo>
                  <a:pt x="82" y="290"/>
                </a:lnTo>
                <a:lnTo>
                  <a:pt x="82" y="290"/>
                </a:lnTo>
                <a:lnTo>
                  <a:pt x="82" y="290"/>
                </a:lnTo>
                <a:lnTo>
                  <a:pt x="82" y="292"/>
                </a:lnTo>
                <a:lnTo>
                  <a:pt x="82" y="292"/>
                </a:lnTo>
                <a:lnTo>
                  <a:pt x="80" y="294"/>
                </a:lnTo>
                <a:lnTo>
                  <a:pt x="80" y="296"/>
                </a:lnTo>
                <a:lnTo>
                  <a:pt x="80" y="296"/>
                </a:lnTo>
                <a:lnTo>
                  <a:pt x="80" y="298"/>
                </a:lnTo>
                <a:lnTo>
                  <a:pt x="80" y="298"/>
                </a:lnTo>
                <a:lnTo>
                  <a:pt x="80" y="300"/>
                </a:lnTo>
                <a:lnTo>
                  <a:pt x="82" y="300"/>
                </a:lnTo>
                <a:lnTo>
                  <a:pt x="82" y="302"/>
                </a:lnTo>
                <a:lnTo>
                  <a:pt x="82" y="304"/>
                </a:lnTo>
                <a:lnTo>
                  <a:pt x="84" y="304"/>
                </a:lnTo>
                <a:lnTo>
                  <a:pt x="84" y="304"/>
                </a:lnTo>
                <a:lnTo>
                  <a:pt x="86" y="306"/>
                </a:lnTo>
                <a:lnTo>
                  <a:pt x="86" y="306"/>
                </a:lnTo>
                <a:lnTo>
                  <a:pt x="88" y="306"/>
                </a:lnTo>
                <a:lnTo>
                  <a:pt x="90" y="308"/>
                </a:lnTo>
                <a:lnTo>
                  <a:pt x="92" y="308"/>
                </a:lnTo>
                <a:lnTo>
                  <a:pt x="94" y="308"/>
                </a:lnTo>
                <a:lnTo>
                  <a:pt x="98" y="308"/>
                </a:lnTo>
                <a:lnTo>
                  <a:pt x="102" y="306"/>
                </a:lnTo>
                <a:lnTo>
                  <a:pt x="106" y="306"/>
                </a:lnTo>
                <a:lnTo>
                  <a:pt x="110" y="306"/>
                </a:lnTo>
                <a:lnTo>
                  <a:pt x="112" y="306"/>
                </a:lnTo>
                <a:lnTo>
                  <a:pt x="114" y="306"/>
                </a:lnTo>
                <a:lnTo>
                  <a:pt x="116" y="308"/>
                </a:lnTo>
                <a:lnTo>
                  <a:pt x="118" y="308"/>
                </a:lnTo>
                <a:lnTo>
                  <a:pt x="118" y="308"/>
                </a:lnTo>
                <a:lnTo>
                  <a:pt x="120" y="308"/>
                </a:lnTo>
                <a:lnTo>
                  <a:pt x="120" y="310"/>
                </a:lnTo>
                <a:lnTo>
                  <a:pt x="122" y="312"/>
                </a:lnTo>
                <a:lnTo>
                  <a:pt x="122" y="314"/>
                </a:lnTo>
                <a:lnTo>
                  <a:pt x="124" y="316"/>
                </a:lnTo>
                <a:lnTo>
                  <a:pt x="124" y="316"/>
                </a:lnTo>
                <a:lnTo>
                  <a:pt x="124" y="316"/>
                </a:lnTo>
                <a:lnTo>
                  <a:pt x="126" y="316"/>
                </a:lnTo>
                <a:lnTo>
                  <a:pt x="128" y="316"/>
                </a:lnTo>
                <a:lnTo>
                  <a:pt x="130" y="316"/>
                </a:lnTo>
                <a:lnTo>
                  <a:pt x="132" y="318"/>
                </a:lnTo>
                <a:lnTo>
                  <a:pt x="132" y="318"/>
                </a:lnTo>
                <a:lnTo>
                  <a:pt x="134" y="318"/>
                </a:lnTo>
                <a:lnTo>
                  <a:pt x="134" y="318"/>
                </a:lnTo>
                <a:lnTo>
                  <a:pt x="134" y="320"/>
                </a:lnTo>
                <a:lnTo>
                  <a:pt x="134" y="320"/>
                </a:lnTo>
                <a:lnTo>
                  <a:pt x="140" y="320"/>
                </a:lnTo>
                <a:lnTo>
                  <a:pt x="148" y="320"/>
                </a:lnTo>
                <a:lnTo>
                  <a:pt x="152" y="320"/>
                </a:lnTo>
                <a:lnTo>
                  <a:pt x="156" y="322"/>
                </a:lnTo>
                <a:lnTo>
                  <a:pt x="160" y="322"/>
                </a:lnTo>
                <a:lnTo>
                  <a:pt x="162" y="322"/>
                </a:lnTo>
                <a:lnTo>
                  <a:pt x="164" y="322"/>
                </a:lnTo>
                <a:lnTo>
                  <a:pt x="166" y="322"/>
                </a:lnTo>
                <a:lnTo>
                  <a:pt x="168" y="320"/>
                </a:lnTo>
                <a:lnTo>
                  <a:pt x="174" y="318"/>
                </a:lnTo>
                <a:lnTo>
                  <a:pt x="180" y="316"/>
                </a:lnTo>
                <a:lnTo>
                  <a:pt x="200" y="300"/>
                </a:lnTo>
                <a:lnTo>
                  <a:pt x="200" y="298"/>
                </a:lnTo>
                <a:lnTo>
                  <a:pt x="200" y="294"/>
                </a:lnTo>
                <a:lnTo>
                  <a:pt x="200" y="292"/>
                </a:lnTo>
                <a:lnTo>
                  <a:pt x="200" y="292"/>
                </a:lnTo>
                <a:lnTo>
                  <a:pt x="200" y="290"/>
                </a:lnTo>
                <a:lnTo>
                  <a:pt x="200" y="288"/>
                </a:lnTo>
                <a:lnTo>
                  <a:pt x="198" y="288"/>
                </a:lnTo>
                <a:lnTo>
                  <a:pt x="198" y="286"/>
                </a:lnTo>
                <a:lnTo>
                  <a:pt x="196" y="282"/>
                </a:lnTo>
                <a:lnTo>
                  <a:pt x="194" y="280"/>
                </a:lnTo>
                <a:lnTo>
                  <a:pt x="192" y="280"/>
                </a:lnTo>
                <a:lnTo>
                  <a:pt x="192" y="278"/>
                </a:lnTo>
                <a:lnTo>
                  <a:pt x="188" y="276"/>
                </a:lnTo>
                <a:lnTo>
                  <a:pt x="186" y="276"/>
                </a:lnTo>
                <a:lnTo>
                  <a:pt x="184" y="274"/>
                </a:lnTo>
                <a:lnTo>
                  <a:pt x="182" y="272"/>
                </a:lnTo>
                <a:lnTo>
                  <a:pt x="182" y="272"/>
                </a:lnTo>
                <a:lnTo>
                  <a:pt x="182" y="272"/>
                </a:lnTo>
                <a:lnTo>
                  <a:pt x="182" y="270"/>
                </a:lnTo>
                <a:lnTo>
                  <a:pt x="182" y="270"/>
                </a:lnTo>
                <a:lnTo>
                  <a:pt x="182" y="268"/>
                </a:lnTo>
                <a:lnTo>
                  <a:pt x="182" y="266"/>
                </a:lnTo>
                <a:lnTo>
                  <a:pt x="182" y="264"/>
                </a:lnTo>
                <a:lnTo>
                  <a:pt x="182" y="262"/>
                </a:lnTo>
                <a:lnTo>
                  <a:pt x="182" y="260"/>
                </a:lnTo>
                <a:lnTo>
                  <a:pt x="182" y="260"/>
                </a:lnTo>
                <a:lnTo>
                  <a:pt x="180" y="260"/>
                </a:lnTo>
                <a:lnTo>
                  <a:pt x="180" y="260"/>
                </a:lnTo>
                <a:lnTo>
                  <a:pt x="180" y="258"/>
                </a:lnTo>
                <a:lnTo>
                  <a:pt x="178" y="258"/>
                </a:lnTo>
                <a:lnTo>
                  <a:pt x="178" y="258"/>
                </a:lnTo>
                <a:lnTo>
                  <a:pt x="176" y="258"/>
                </a:lnTo>
                <a:lnTo>
                  <a:pt x="174" y="258"/>
                </a:lnTo>
                <a:lnTo>
                  <a:pt x="174" y="258"/>
                </a:lnTo>
                <a:lnTo>
                  <a:pt x="172" y="256"/>
                </a:lnTo>
                <a:lnTo>
                  <a:pt x="170" y="256"/>
                </a:lnTo>
                <a:lnTo>
                  <a:pt x="168" y="254"/>
                </a:lnTo>
                <a:lnTo>
                  <a:pt x="168" y="250"/>
                </a:lnTo>
                <a:lnTo>
                  <a:pt x="166" y="248"/>
                </a:lnTo>
                <a:lnTo>
                  <a:pt x="166" y="248"/>
                </a:lnTo>
                <a:lnTo>
                  <a:pt x="166" y="246"/>
                </a:lnTo>
                <a:lnTo>
                  <a:pt x="164" y="246"/>
                </a:lnTo>
                <a:lnTo>
                  <a:pt x="164" y="244"/>
                </a:lnTo>
                <a:lnTo>
                  <a:pt x="164" y="244"/>
                </a:lnTo>
                <a:lnTo>
                  <a:pt x="166" y="244"/>
                </a:lnTo>
                <a:lnTo>
                  <a:pt x="166" y="242"/>
                </a:lnTo>
                <a:lnTo>
                  <a:pt x="166" y="242"/>
                </a:lnTo>
                <a:lnTo>
                  <a:pt x="168" y="242"/>
                </a:lnTo>
                <a:lnTo>
                  <a:pt x="168" y="242"/>
                </a:lnTo>
                <a:lnTo>
                  <a:pt x="170" y="242"/>
                </a:lnTo>
                <a:lnTo>
                  <a:pt x="172" y="242"/>
                </a:lnTo>
                <a:lnTo>
                  <a:pt x="174" y="242"/>
                </a:lnTo>
                <a:lnTo>
                  <a:pt x="176" y="242"/>
                </a:lnTo>
                <a:lnTo>
                  <a:pt x="178" y="242"/>
                </a:lnTo>
                <a:lnTo>
                  <a:pt x="178" y="242"/>
                </a:lnTo>
                <a:lnTo>
                  <a:pt x="180" y="242"/>
                </a:lnTo>
                <a:lnTo>
                  <a:pt x="180" y="242"/>
                </a:lnTo>
                <a:lnTo>
                  <a:pt x="180" y="242"/>
                </a:lnTo>
                <a:lnTo>
                  <a:pt x="182" y="240"/>
                </a:lnTo>
                <a:lnTo>
                  <a:pt x="182" y="240"/>
                </a:lnTo>
                <a:lnTo>
                  <a:pt x="182" y="238"/>
                </a:lnTo>
                <a:lnTo>
                  <a:pt x="182" y="236"/>
                </a:lnTo>
                <a:lnTo>
                  <a:pt x="182" y="234"/>
                </a:lnTo>
                <a:lnTo>
                  <a:pt x="182" y="230"/>
                </a:lnTo>
                <a:lnTo>
                  <a:pt x="182" y="226"/>
                </a:lnTo>
                <a:lnTo>
                  <a:pt x="182" y="220"/>
                </a:lnTo>
                <a:lnTo>
                  <a:pt x="182" y="218"/>
                </a:lnTo>
                <a:lnTo>
                  <a:pt x="182" y="216"/>
                </a:lnTo>
                <a:lnTo>
                  <a:pt x="182" y="214"/>
                </a:lnTo>
                <a:lnTo>
                  <a:pt x="182" y="212"/>
                </a:lnTo>
                <a:lnTo>
                  <a:pt x="184" y="210"/>
                </a:lnTo>
                <a:lnTo>
                  <a:pt x="184" y="210"/>
                </a:lnTo>
                <a:lnTo>
                  <a:pt x="184" y="210"/>
                </a:lnTo>
                <a:lnTo>
                  <a:pt x="184" y="208"/>
                </a:lnTo>
                <a:lnTo>
                  <a:pt x="186" y="208"/>
                </a:lnTo>
                <a:lnTo>
                  <a:pt x="186" y="208"/>
                </a:lnTo>
                <a:lnTo>
                  <a:pt x="186" y="208"/>
                </a:lnTo>
                <a:lnTo>
                  <a:pt x="188" y="208"/>
                </a:lnTo>
                <a:lnTo>
                  <a:pt x="190" y="208"/>
                </a:lnTo>
                <a:lnTo>
                  <a:pt x="192" y="210"/>
                </a:lnTo>
                <a:lnTo>
                  <a:pt x="194" y="210"/>
                </a:lnTo>
                <a:lnTo>
                  <a:pt x="194" y="210"/>
                </a:lnTo>
                <a:lnTo>
                  <a:pt x="196" y="210"/>
                </a:lnTo>
                <a:lnTo>
                  <a:pt x="196" y="208"/>
                </a:lnTo>
                <a:lnTo>
                  <a:pt x="196" y="208"/>
                </a:lnTo>
                <a:lnTo>
                  <a:pt x="196" y="208"/>
                </a:lnTo>
                <a:lnTo>
                  <a:pt x="196" y="208"/>
                </a:lnTo>
                <a:lnTo>
                  <a:pt x="198" y="206"/>
                </a:lnTo>
                <a:lnTo>
                  <a:pt x="198" y="206"/>
                </a:lnTo>
                <a:lnTo>
                  <a:pt x="198" y="204"/>
                </a:lnTo>
                <a:lnTo>
                  <a:pt x="198" y="202"/>
                </a:lnTo>
                <a:lnTo>
                  <a:pt x="198" y="200"/>
                </a:lnTo>
                <a:lnTo>
                  <a:pt x="198" y="198"/>
                </a:lnTo>
                <a:lnTo>
                  <a:pt x="198" y="192"/>
                </a:lnTo>
                <a:lnTo>
                  <a:pt x="196" y="188"/>
                </a:lnTo>
                <a:lnTo>
                  <a:pt x="196" y="184"/>
                </a:lnTo>
                <a:lnTo>
                  <a:pt x="196" y="182"/>
                </a:lnTo>
                <a:lnTo>
                  <a:pt x="196" y="180"/>
                </a:lnTo>
                <a:lnTo>
                  <a:pt x="198" y="178"/>
                </a:lnTo>
                <a:lnTo>
                  <a:pt x="198" y="176"/>
                </a:lnTo>
                <a:lnTo>
                  <a:pt x="198" y="176"/>
                </a:lnTo>
                <a:lnTo>
                  <a:pt x="198" y="176"/>
                </a:lnTo>
                <a:lnTo>
                  <a:pt x="200" y="174"/>
                </a:lnTo>
                <a:lnTo>
                  <a:pt x="200" y="174"/>
                </a:lnTo>
                <a:lnTo>
                  <a:pt x="202" y="174"/>
                </a:lnTo>
                <a:lnTo>
                  <a:pt x="202" y="174"/>
                </a:lnTo>
                <a:lnTo>
                  <a:pt x="204" y="174"/>
                </a:lnTo>
                <a:lnTo>
                  <a:pt x="208" y="174"/>
                </a:lnTo>
                <a:lnTo>
                  <a:pt x="210" y="174"/>
                </a:lnTo>
                <a:lnTo>
                  <a:pt x="214" y="174"/>
                </a:lnTo>
                <a:lnTo>
                  <a:pt x="214" y="174"/>
                </a:lnTo>
                <a:lnTo>
                  <a:pt x="216" y="174"/>
                </a:lnTo>
                <a:lnTo>
                  <a:pt x="216" y="172"/>
                </a:lnTo>
                <a:lnTo>
                  <a:pt x="216" y="172"/>
                </a:lnTo>
                <a:lnTo>
                  <a:pt x="218" y="170"/>
                </a:lnTo>
                <a:lnTo>
                  <a:pt x="218" y="168"/>
                </a:lnTo>
                <a:lnTo>
                  <a:pt x="220" y="166"/>
                </a:lnTo>
                <a:lnTo>
                  <a:pt x="220" y="164"/>
                </a:lnTo>
                <a:lnTo>
                  <a:pt x="220" y="162"/>
                </a:lnTo>
                <a:lnTo>
                  <a:pt x="220" y="158"/>
                </a:lnTo>
                <a:lnTo>
                  <a:pt x="220" y="156"/>
                </a:lnTo>
                <a:lnTo>
                  <a:pt x="220" y="152"/>
                </a:lnTo>
                <a:lnTo>
                  <a:pt x="220" y="150"/>
                </a:lnTo>
                <a:lnTo>
                  <a:pt x="220" y="146"/>
                </a:lnTo>
                <a:lnTo>
                  <a:pt x="220" y="144"/>
                </a:lnTo>
                <a:lnTo>
                  <a:pt x="218" y="140"/>
                </a:lnTo>
                <a:lnTo>
                  <a:pt x="218" y="138"/>
                </a:lnTo>
                <a:lnTo>
                  <a:pt x="218" y="136"/>
                </a:lnTo>
                <a:lnTo>
                  <a:pt x="216" y="134"/>
                </a:lnTo>
                <a:lnTo>
                  <a:pt x="214" y="132"/>
                </a:lnTo>
                <a:lnTo>
                  <a:pt x="214" y="132"/>
                </a:lnTo>
                <a:lnTo>
                  <a:pt x="214" y="132"/>
                </a:lnTo>
                <a:lnTo>
                  <a:pt x="212" y="132"/>
                </a:lnTo>
                <a:lnTo>
                  <a:pt x="212" y="132"/>
                </a:lnTo>
                <a:lnTo>
                  <a:pt x="210" y="132"/>
                </a:lnTo>
                <a:lnTo>
                  <a:pt x="208" y="132"/>
                </a:lnTo>
                <a:lnTo>
                  <a:pt x="206" y="130"/>
                </a:lnTo>
                <a:lnTo>
                  <a:pt x="206" y="130"/>
                </a:lnTo>
                <a:lnTo>
                  <a:pt x="206" y="130"/>
                </a:lnTo>
                <a:lnTo>
                  <a:pt x="204" y="130"/>
                </a:lnTo>
                <a:lnTo>
                  <a:pt x="204" y="128"/>
                </a:lnTo>
                <a:lnTo>
                  <a:pt x="204" y="128"/>
                </a:lnTo>
                <a:lnTo>
                  <a:pt x="204" y="126"/>
                </a:lnTo>
                <a:lnTo>
                  <a:pt x="204" y="124"/>
                </a:lnTo>
                <a:lnTo>
                  <a:pt x="204" y="122"/>
                </a:lnTo>
                <a:lnTo>
                  <a:pt x="204" y="120"/>
                </a:lnTo>
                <a:lnTo>
                  <a:pt x="204" y="120"/>
                </a:lnTo>
                <a:lnTo>
                  <a:pt x="206" y="118"/>
                </a:lnTo>
                <a:lnTo>
                  <a:pt x="206" y="118"/>
                </a:lnTo>
                <a:lnTo>
                  <a:pt x="206" y="118"/>
                </a:lnTo>
                <a:lnTo>
                  <a:pt x="206" y="118"/>
                </a:lnTo>
                <a:lnTo>
                  <a:pt x="208" y="118"/>
                </a:lnTo>
                <a:lnTo>
                  <a:pt x="208" y="118"/>
                </a:lnTo>
                <a:lnTo>
                  <a:pt x="210" y="118"/>
                </a:lnTo>
                <a:lnTo>
                  <a:pt x="212" y="118"/>
                </a:lnTo>
                <a:lnTo>
                  <a:pt x="214" y="120"/>
                </a:lnTo>
                <a:lnTo>
                  <a:pt x="216" y="120"/>
                </a:lnTo>
                <a:lnTo>
                  <a:pt x="216" y="120"/>
                </a:lnTo>
                <a:lnTo>
                  <a:pt x="218" y="120"/>
                </a:lnTo>
                <a:lnTo>
                  <a:pt x="218" y="120"/>
                </a:lnTo>
                <a:lnTo>
                  <a:pt x="218" y="120"/>
                </a:lnTo>
                <a:lnTo>
                  <a:pt x="218" y="118"/>
                </a:lnTo>
                <a:lnTo>
                  <a:pt x="220" y="118"/>
                </a:lnTo>
                <a:lnTo>
                  <a:pt x="220" y="118"/>
                </a:lnTo>
                <a:lnTo>
                  <a:pt x="220" y="116"/>
                </a:lnTo>
                <a:lnTo>
                  <a:pt x="220" y="116"/>
                </a:lnTo>
                <a:lnTo>
                  <a:pt x="220" y="114"/>
                </a:lnTo>
                <a:lnTo>
                  <a:pt x="218" y="110"/>
                </a:lnTo>
                <a:lnTo>
                  <a:pt x="218" y="108"/>
                </a:lnTo>
                <a:lnTo>
                  <a:pt x="216" y="106"/>
                </a:lnTo>
                <a:lnTo>
                  <a:pt x="216" y="104"/>
                </a:lnTo>
                <a:lnTo>
                  <a:pt x="214" y="100"/>
                </a:lnTo>
                <a:lnTo>
                  <a:pt x="212" y="96"/>
                </a:lnTo>
                <a:lnTo>
                  <a:pt x="212" y="94"/>
                </a:lnTo>
                <a:lnTo>
                  <a:pt x="212" y="92"/>
                </a:lnTo>
                <a:lnTo>
                  <a:pt x="212" y="88"/>
                </a:lnTo>
                <a:lnTo>
                  <a:pt x="210" y="84"/>
                </a:lnTo>
                <a:lnTo>
                  <a:pt x="210" y="80"/>
                </a:lnTo>
                <a:lnTo>
                  <a:pt x="210" y="78"/>
                </a:lnTo>
                <a:lnTo>
                  <a:pt x="210" y="76"/>
                </a:lnTo>
                <a:lnTo>
                  <a:pt x="210" y="74"/>
                </a:lnTo>
                <a:lnTo>
                  <a:pt x="210" y="72"/>
                </a:lnTo>
                <a:lnTo>
                  <a:pt x="212" y="70"/>
                </a:lnTo>
                <a:lnTo>
                  <a:pt x="212" y="66"/>
                </a:lnTo>
                <a:lnTo>
                  <a:pt x="214" y="62"/>
                </a:lnTo>
                <a:lnTo>
                  <a:pt x="216" y="58"/>
                </a:lnTo>
                <a:lnTo>
                  <a:pt x="220" y="50"/>
                </a:lnTo>
                <a:lnTo>
                  <a:pt x="220" y="46"/>
                </a:lnTo>
                <a:lnTo>
                  <a:pt x="220" y="40"/>
                </a:lnTo>
                <a:lnTo>
                  <a:pt x="220" y="36"/>
                </a:lnTo>
                <a:lnTo>
                  <a:pt x="220" y="34"/>
                </a:lnTo>
                <a:lnTo>
                  <a:pt x="220" y="32"/>
                </a:lnTo>
                <a:lnTo>
                  <a:pt x="218" y="28"/>
                </a:lnTo>
                <a:lnTo>
                  <a:pt x="216" y="24"/>
                </a:lnTo>
                <a:lnTo>
                  <a:pt x="216" y="20"/>
                </a:lnTo>
                <a:lnTo>
                  <a:pt x="214" y="18"/>
                </a:lnTo>
                <a:lnTo>
                  <a:pt x="212" y="16"/>
                </a:lnTo>
                <a:lnTo>
                  <a:pt x="212" y="14"/>
                </a:lnTo>
                <a:lnTo>
                  <a:pt x="212" y="14"/>
                </a:lnTo>
                <a:lnTo>
                  <a:pt x="210" y="12"/>
                </a:lnTo>
                <a:lnTo>
                  <a:pt x="208" y="10"/>
                </a:lnTo>
                <a:lnTo>
                  <a:pt x="204" y="8"/>
                </a:lnTo>
                <a:lnTo>
                  <a:pt x="200" y="6"/>
                </a:lnTo>
                <a:lnTo>
                  <a:pt x="196" y="2"/>
                </a:lnTo>
                <a:lnTo>
                  <a:pt x="192" y="0"/>
                </a:lnTo>
                <a:lnTo>
                  <a:pt x="190" y="2"/>
                </a:lnTo>
                <a:lnTo>
                  <a:pt x="188" y="6"/>
                </a:lnTo>
                <a:lnTo>
                  <a:pt x="184" y="10"/>
                </a:lnTo>
                <a:lnTo>
                  <a:pt x="180" y="14"/>
                </a:lnTo>
                <a:lnTo>
                  <a:pt x="178" y="16"/>
                </a:lnTo>
                <a:lnTo>
                  <a:pt x="176" y="16"/>
                </a:lnTo>
                <a:lnTo>
                  <a:pt x="174" y="18"/>
                </a:lnTo>
                <a:lnTo>
                  <a:pt x="172" y="18"/>
                </a:lnTo>
                <a:lnTo>
                  <a:pt x="170" y="20"/>
                </a:lnTo>
                <a:lnTo>
                  <a:pt x="168" y="20"/>
                </a:lnTo>
                <a:lnTo>
                  <a:pt x="168" y="20"/>
                </a:lnTo>
                <a:lnTo>
                  <a:pt x="168" y="20"/>
                </a:lnTo>
                <a:lnTo>
                  <a:pt x="166" y="20"/>
                </a:lnTo>
                <a:lnTo>
                  <a:pt x="166" y="18"/>
                </a:lnTo>
                <a:lnTo>
                  <a:pt x="164" y="18"/>
                </a:lnTo>
                <a:lnTo>
                  <a:pt x="164" y="16"/>
                </a:lnTo>
                <a:lnTo>
                  <a:pt x="162" y="14"/>
                </a:lnTo>
                <a:lnTo>
                  <a:pt x="160" y="12"/>
                </a:lnTo>
                <a:lnTo>
                  <a:pt x="160" y="12"/>
                </a:lnTo>
                <a:lnTo>
                  <a:pt x="158" y="12"/>
                </a:lnTo>
                <a:lnTo>
                  <a:pt x="156" y="12"/>
                </a:lnTo>
                <a:lnTo>
                  <a:pt x="154" y="10"/>
                </a:lnTo>
                <a:lnTo>
                  <a:pt x="150" y="10"/>
                </a:lnTo>
                <a:lnTo>
                  <a:pt x="144" y="8"/>
                </a:lnTo>
                <a:lnTo>
                  <a:pt x="138" y="8"/>
                </a:lnTo>
                <a:lnTo>
                  <a:pt x="132" y="8"/>
                </a:lnTo>
                <a:lnTo>
                  <a:pt x="126" y="6"/>
                </a:lnTo>
                <a:lnTo>
                  <a:pt x="118" y="6"/>
                </a:lnTo>
                <a:lnTo>
                  <a:pt x="112" y="6"/>
                </a:lnTo>
                <a:lnTo>
                  <a:pt x="106" y="6"/>
                </a:lnTo>
                <a:lnTo>
                  <a:pt x="98" y="6"/>
                </a:lnTo>
                <a:lnTo>
                  <a:pt x="92" y="8"/>
                </a:lnTo>
                <a:lnTo>
                  <a:pt x="86" y="8"/>
                </a:lnTo>
                <a:lnTo>
                  <a:pt x="80" y="8"/>
                </a:lnTo>
                <a:lnTo>
                  <a:pt x="74" y="10"/>
                </a:lnTo>
                <a:lnTo>
                  <a:pt x="70" y="10"/>
                </a:lnTo>
                <a:lnTo>
                  <a:pt x="64" y="12"/>
                </a:lnTo>
                <a:lnTo>
                  <a:pt x="64" y="12"/>
                </a:lnTo>
                <a:lnTo>
                  <a:pt x="62" y="14"/>
                </a:lnTo>
                <a:lnTo>
                  <a:pt x="58" y="16"/>
                </a:lnTo>
                <a:lnTo>
                  <a:pt x="56" y="18"/>
                </a:lnTo>
                <a:lnTo>
                  <a:pt x="54" y="20"/>
                </a:lnTo>
                <a:lnTo>
                  <a:pt x="48" y="22"/>
                </a:lnTo>
                <a:lnTo>
                  <a:pt x="44" y="24"/>
                </a:lnTo>
                <a:lnTo>
                  <a:pt x="44" y="28"/>
                </a:lnTo>
                <a:lnTo>
                  <a:pt x="46" y="32"/>
                </a:lnTo>
                <a:lnTo>
                  <a:pt x="46" y="36"/>
                </a:lnTo>
                <a:lnTo>
                  <a:pt x="46" y="40"/>
                </a:lnTo>
                <a:lnTo>
                  <a:pt x="46" y="42"/>
                </a:lnTo>
                <a:lnTo>
                  <a:pt x="44" y="44"/>
                </a:lnTo>
                <a:lnTo>
                  <a:pt x="44" y="46"/>
                </a:lnTo>
                <a:lnTo>
                  <a:pt x="44" y="48"/>
                </a:lnTo>
                <a:lnTo>
                  <a:pt x="44" y="48"/>
                </a:lnTo>
                <a:lnTo>
                  <a:pt x="42" y="50"/>
                </a:lnTo>
                <a:lnTo>
                  <a:pt x="42" y="50"/>
                </a:lnTo>
                <a:lnTo>
                  <a:pt x="42" y="50"/>
                </a:lnTo>
                <a:lnTo>
                  <a:pt x="42" y="50"/>
                </a:lnTo>
                <a:lnTo>
                  <a:pt x="40" y="52"/>
                </a:lnTo>
                <a:lnTo>
                  <a:pt x="38" y="52"/>
                </a:lnTo>
                <a:lnTo>
                  <a:pt x="36" y="52"/>
                </a:lnTo>
                <a:lnTo>
                  <a:pt x="36" y="52"/>
                </a:lnTo>
                <a:lnTo>
                  <a:pt x="34" y="52"/>
                </a:lnTo>
                <a:lnTo>
                  <a:pt x="34" y="52"/>
                </a:lnTo>
                <a:lnTo>
                  <a:pt x="32" y="52"/>
                </a:lnTo>
                <a:lnTo>
                  <a:pt x="32" y="54"/>
                </a:lnTo>
                <a:lnTo>
                  <a:pt x="32" y="56"/>
                </a:lnTo>
                <a:lnTo>
                  <a:pt x="32" y="58"/>
                </a:lnTo>
                <a:lnTo>
                  <a:pt x="32" y="58"/>
                </a:lnTo>
                <a:lnTo>
                  <a:pt x="32" y="62"/>
                </a:lnTo>
                <a:lnTo>
                  <a:pt x="32" y="64"/>
                </a:lnTo>
                <a:lnTo>
                  <a:pt x="32" y="68"/>
                </a:lnTo>
                <a:lnTo>
                  <a:pt x="34" y="72"/>
                </a:lnTo>
                <a:lnTo>
                  <a:pt x="34" y="76"/>
                </a:lnTo>
                <a:lnTo>
                  <a:pt x="36" y="7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8" name="Freeform 412"/>
          <p:cNvSpPr>
            <a:spLocks/>
          </p:cNvSpPr>
          <p:nvPr/>
        </p:nvSpPr>
        <p:spPr bwMode="auto">
          <a:xfrm>
            <a:off x="4477061" y="4583856"/>
            <a:ext cx="162815" cy="190528"/>
          </a:xfrm>
          <a:custGeom>
            <a:avLst/>
            <a:gdLst>
              <a:gd name="T0" fmla="*/ 60 w 94"/>
              <a:gd name="T1" fmla="*/ 0 h 110"/>
              <a:gd name="T2" fmla="*/ 48 w 94"/>
              <a:gd name="T3" fmla="*/ 0 h 110"/>
              <a:gd name="T4" fmla="*/ 42 w 94"/>
              <a:gd name="T5" fmla="*/ 4 h 110"/>
              <a:gd name="T6" fmla="*/ 38 w 94"/>
              <a:gd name="T7" fmla="*/ 8 h 110"/>
              <a:gd name="T8" fmla="*/ 38 w 94"/>
              <a:gd name="T9" fmla="*/ 16 h 110"/>
              <a:gd name="T10" fmla="*/ 36 w 94"/>
              <a:gd name="T11" fmla="*/ 24 h 110"/>
              <a:gd name="T12" fmla="*/ 34 w 94"/>
              <a:gd name="T13" fmla="*/ 26 h 110"/>
              <a:gd name="T14" fmla="*/ 28 w 94"/>
              <a:gd name="T15" fmla="*/ 28 h 110"/>
              <a:gd name="T16" fmla="*/ 20 w 94"/>
              <a:gd name="T17" fmla="*/ 28 h 110"/>
              <a:gd name="T18" fmla="*/ 16 w 94"/>
              <a:gd name="T19" fmla="*/ 24 h 110"/>
              <a:gd name="T20" fmla="*/ 16 w 94"/>
              <a:gd name="T21" fmla="*/ 34 h 110"/>
              <a:gd name="T22" fmla="*/ 16 w 94"/>
              <a:gd name="T23" fmla="*/ 42 h 110"/>
              <a:gd name="T24" fmla="*/ 14 w 94"/>
              <a:gd name="T25" fmla="*/ 44 h 110"/>
              <a:gd name="T26" fmla="*/ 4 w 94"/>
              <a:gd name="T27" fmla="*/ 48 h 110"/>
              <a:gd name="T28" fmla="*/ 2 w 94"/>
              <a:gd name="T29" fmla="*/ 50 h 110"/>
              <a:gd name="T30" fmla="*/ 2 w 94"/>
              <a:gd name="T31" fmla="*/ 52 h 110"/>
              <a:gd name="T32" fmla="*/ 4 w 94"/>
              <a:gd name="T33" fmla="*/ 54 h 110"/>
              <a:gd name="T34" fmla="*/ 8 w 94"/>
              <a:gd name="T35" fmla="*/ 56 h 110"/>
              <a:gd name="T36" fmla="*/ 8 w 94"/>
              <a:gd name="T37" fmla="*/ 62 h 110"/>
              <a:gd name="T38" fmla="*/ 8 w 94"/>
              <a:gd name="T39" fmla="*/ 68 h 110"/>
              <a:gd name="T40" fmla="*/ 10 w 94"/>
              <a:gd name="T41" fmla="*/ 74 h 110"/>
              <a:gd name="T42" fmla="*/ 22 w 94"/>
              <a:gd name="T43" fmla="*/ 82 h 110"/>
              <a:gd name="T44" fmla="*/ 32 w 94"/>
              <a:gd name="T45" fmla="*/ 94 h 110"/>
              <a:gd name="T46" fmla="*/ 48 w 94"/>
              <a:gd name="T47" fmla="*/ 106 h 110"/>
              <a:gd name="T48" fmla="*/ 54 w 94"/>
              <a:gd name="T49" fmla="*/ 96 h 110"/>
              <a:gd name="T50" fmla="*/ 56 w 94"/>
              <a:gd name="T51" fmla="*/ 90 h 110"/>
              <a:gd name="T52" fmla="*/ 54 w 94"/>
              <a:gd name="T53" fmla="*/ 88 h 110"/>
              <a:gd name="T54" fmla="*/ 48 w 94"/>
              <a:gd name="T55" fmla="*/ 86 h 110"/>
              <a:gd name="T56" fmla="*/ 46 w 94"/>
              <a:gd name="T57" fmla="*/ 80 h 110"/>
              <a:gd name="T58" fmla="*/ 48 w 94"/>
              <a:gd name="T59" fmla="*/ 76 h 110"/>
              <a:gd name="T60" fmla="*/ 50 w 94"/>
              <a:gd name="T61" fmla="*/ 74 h 110"/>
              <a:gd name="T62" fmla="*/ 60 w 94"/>
              <a:gd name="T63" fmla="*/ 70 h 110"/>
              <a:gd name="T64" fmla="*/ 64 w 94"/>
              <a:gd name="T65" fmla="*/ 70 h 110"/>
              <a:gd name="T66" fmla="*/ 68 w 94"/>
              <a:gd name="T67" fmla="*/ 74 h 110"/>
              <a:gd name="T68" fmla="*/ 72 w 94"/>
              <a:gd name="T69" fmla="*/ 80 h 110"/>
              <a:gd name="T70" fmla="*/ 74 w 94"/>
              <a:gd name="T71" fmla="*/ 80 h 110"/>
              <a:gd name="T72" fmla="*/ 80 w 94"/>
              <a:gd name="T73" fmla="*/ 78 h 110"/>
              <a:gd name="T74" fmla="*/ 88 w 94"/>
              <a:gd name="T75" fmla="*/ 72 h 110"/>
              <a:gd name="T76" fmla="*/ 92 w 94"/>
              <a:gd name="T77" fmla="*/ 64 h 110"/>
              <a:gd name="T78" fmla="*/ 94 w 94"/>
              <a:gd name="T79" fmla="*/ 58 h 110"/>
              <a:gd name="T80" fmla="*/ 92 w 94"/>
              <a:gd name="T81" fmla="*/ 50 h 110"/>
              <a:gd name="T82" fmla="*/ 90 w 94"/>
              <a:gd name="T83" fmla="*/ 46 h 110"/>
              <a:gd name="T84" fmla="*/ 84 w 94"/>
              <a:gd name="T85" fmla="*/ 40 h 110"/>
              <a:gd name="T86" fmla="*/ 80 w 94"/>
              <a:gd name="T87" fmla="*/ 32 h 110"/>
              <a:gd name="T88" fmla="*/ 80 w 94"/>
              <a:gd name="T89" fmla="*/ 28 h 110"/>
              <a:gd name="T90" fmla="*/ 82 w 94"/>
              <a:gd name="T91" fmla="*/ 22 h 110"/>
              <a:gd name="T92" fmla="*/ 82 w 94"/>
              <a:gd name="T93" fmla="*/ 18 h 110"/>
              <a:gd name="T94" fmla="*/ 80 w 94"/>
              <a:gd name="T95" fmla="*/ 14 h 110"/>
              <a:gd name="T96" fmla="*/ 76 w 94"/>
              <a:gd name="T97" fmla="*/ 12 h 110"/>
              <a:gd name="T98" fmla="*/ 70 w 94"/>
              <a:gd name="T99" fmla="*/ 12 h 110"/>
              <a:gd name="T100" fmla="*/ 70 w 94"/>
              <a:gd name="T101" fmla="*/ 12 h 110"/>
              <a:gd name="T102" fmla="*/ 68 w 94"/>
              <a:gd name="T103"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110">
                <a:moveTo>
                  <a:pt x="70" y="0"/>
                </a:moveTo>
                <a:lnTo>
                  <a:pt x="70" y="0"/>
                </a:lnTo>
                <a:lnTo>
                  <a:pt x="66" y="0"/>
                </a:lnTo>
                <a:lnTo>
                  <a:pt x="60" y="0"/>
                </a:lnTo>
                <a:lnTo>
                  <a:pt x="56" y="0"/>
                </a:lnTo>
                <a:lnTo>
                  <a:pt x="52" y="0"/>
                </a:lnTo>
                <a:lnTo>
                  <a:pt x="50" y="0"/>
                </a:lnTo>
                <a:lnTo>
                  <a:pt x="48" y="0"/>
                </a:lnTo>
                <a:lnTo>
                  <a:pt x="46" y="0"/>
                </a:lnTo>
                <a:lnTo>
                  <a:pt x="46" y="2"/>
                </a:lnTo>
                <a:lnTo>
                  <a:pt x="44" y="2"/>
                </a:lnTo>
                <a:lnTo>
                  <a:pt x="42" y="4"/>
                </a:lnTo>
                <a:lnTo>
                  <a:pt x="40" y="4"/>
                </a:lnTo>
                <a:lnTo>
                  <a:pt x="40" y="6"/>
                </a:lnTo>
                <a:lnTo>
                  <a:pt x="38" y="6"/>
                </a:lnTo>
                <a:lnTo>
                  <a:pt x="38" y="8"/>
                </a:lnTo>
                <a:lnTo>
                  <a:pt x="38" y="8"/>
                </a:lnTo>
                <a:lnTo>
                  <a:pt x="38" y="10"/>
                </a:lnTo>
                <a:lnTo>
                  <a:pt x="38" y="12"/>
                </a:lnTo>
                <a:lnTo>
                  <a:pt x="38" y="16"/>
                </a:lnTo>
                <a:lnTo>
                  <a:pt x="38" y="16"/>
                </a:lnTo>
                <a:lnTo>
                  <a:pt x="38" y="20"/>
                </a:lnTo>
                <a:lnTo>
                  <a:pt x="36" y="22"/>
                </a:lnTo>
                <a:lnTo>
                  <a:pt x="36" y="24"/>
                </a:lnTo>
                <a:lnTo>
                  <a:pt x="36" y="26"/>
                </a:lnTo>
                <a:lnTo>
                  <a:pt x="34" y="26"/>
                </a:lnTo>
                <a:lnTo>
                  <a:pt x="34" y="26"/>
                </a:lnTo>
                <a:lnTo>
                  <a:pt x="34" y="26"/>
                </a:lnTo>
                <a:lnTo>
                  <a:pt x="34" y="28"/>
                </a:lnTo>
                <a:lnTo>
                  <a:pt x="32" y="28"/>
                </a:lnTo>
                <a:lnTo>
                  <a:pt x="30" y="28"/>
                </a:lnTo>
                <a:lnTo>
                  <a:pt x="28" y="28"/>
                </a:lnTo>
                <a:lnTo>
                  <a:pt x="24" y="28"/>
                </a:lnTo>
                <a:lnTo>
                  <a:pt x="22" y="28"/>
                </a:lnTo>
                <a:lnTo>
                  <a:pt x="20" y="28"/>
                </a:lnTo>
                <a:lnTo>
                  <a:pt x="20" y="28"/>
                </a:lnTo>
                <a:lnTo>
                  <a:pt x="18" y="28"/>
                </a:lnTo>
                <a:lnTo>
                  <a:pt x="18" y="26"/>
                </a:lnTo>
                <a:lnTo>
                  <a:pt x="16" y="26"/>
                </a:lnTo>
                <a:lnTo>
                  <a:pt x="16" y="24"/>
                </a:lnTo>
                <a:lnTo>
                  <a:pt x="16" y="26"/>
                </a:lnTo>
                <a:lnTo>
                  <a:pt x="16" y="28"/>
                </a:lnTo>
                <a:lnTo>
                  <a:pt x="16" y="32"/>
                </a:lnTo>
                <a:lnTo>
                  <a:pt x="16" y="34"/>
                </a:lnTo>
                <a:lnTo>
                  <a:pt x="16" y="38"/>
                </a:lnTo>
                <a:lnTo>
                  <a:pt x="16" y="40"/>
                </a:lnTo>
                <a:lnTo>
                  <a:pt x="16" y="40"/>
                </a:lnTo>
                <a:lnTo>
                  <a:pt x="16" y="42"/>
                </a:lnTo>
                <a:lnTo>
                  <a:pt x="16" y="42"/>
                </a:lnTo>
                <a:lnTo>
                  <a:pt x="16" y="44"/>
                </a:lnTo>
                <a:lnTo>
                  <a:pt x="14" y="44"/>
                </a:lnTo>
                <a:lnTo>
                  <a:pt x="14" y="44"/>
                </a:lnTo>
                <a:lnTo>
                  <a:pt x="12" y="46"/>
                </a:lnTo>
                <a:lnTo>
                  <a:pt x="10" y="46"/>
                </a:lnTo>
                <a:lnTo>
                  <a:pt x="6" y="46"/>
                </a:lnTo>
                <a:lnTo>
                  <a:pt x="4" y="48"/>
                </a:lnTo>
                <a:lnTo>
                  <a:pt x="4" y="48"/>
                </a:lnTo>
                <a:lnTo>
                  <a:pt x="4" y="48"/>
                </a:lnTo>
                <a:lnTo>
                  <a:pt x="2" y="48"/>
                </a:lnTo>
                <a:lnTo>
                  <a:pt x="2" y="50"/>
                </a:lnTo>
                <a:lnTo>
                  <a:pt x="2" y="52"/>
                </a:lnTo>
                <a:lnTo>
                  <a:pt x="0" y="52"/>
                </a:lnTo>
                <a:lnTo>
                  <a:pt x="0" y="52"/>
                </a:lnTo>
                <a:lnTo>
                  <a:pt x="2" y="52"/>
                </a:lnTo>
                <a:lnTo>
                  <a:pt x="2" y="54"/>
                </a:lnTo>
                <a:lnTo>
                  <a:pt x="2" y="54"/>
                </a:lnTo>
                <a:lnTo>
                  <a:pt x="4" y="54"/>
                </a:lnTo>
                <a:lnTo>
                  <a:pt x="4" y="54"/>
                </a:lnTo>
                <a:lnTo>
                  <a:pt x="6" y="54"/>
                </a:lnTo>
                <a:lnTo>
                  <a:pt x="8" y="56"/>
                </a:lnTo>
                <a:lnTo>
                  <a:pt x="8" y="56"/>
                </a:lnTo>
                <a:lnTo>
                  <a:pt x="8" y="56"/>
                </a:lnTo>
                <a:lnTo>
                  <a:pt x="8" y="56"/>
                </a:lnTo>
                <a:lnTo>
                  <a:pt x="8" y="58"/>
                </a:lnTo>
                <a:lnTo>
                  <a:pt x="8" y="60"/>
                </a:lnTo>
                <a:lnTo>
                  <a:pt x="8" y="62"/>
                </a:lnTo>
                <a:lnTo>
                  <a:pt x="8" y="64"/>
                </a:lnTo>
                <a:lnTo>
                  <a:pt x="8" y="66"/>
                </a:lnTo>
                <a:lnTo>
                  <a:pt x="6" y="68"/>
                </a:lnTo>
                <a:lnTo>
                  <a:pt x="8" y="68"/>
                </a:lnTo>
                <a:lnTo>
                  <a:pt x="8" y="70"/>
                </a:lnTo>
                <a:lnTo>
                  <a:pt x="8" y="70"/>
                </a:lnTo>
                <a:lnTo>
                  <a:pt x="8" y="72"/>
                </a:lnTo>
                <a:lnTo>
                  <a:pt x="10" y="74"/>
                </a:lnTo>
                <a:lnTo>
                  <a:pt x="10" y="74"/>
                </a:lnTo>
                <a:lnTo>
                  <a:pt x="12" y="76"/>
                </a:lnTo>
                <a:lnTo>
                  <a:pt x="16" y="78"/>
                </a:lnTo>
                <a:lnTo>
                  <a:pt x="22" y="82"/>
                </a:lnTo>
                <a:lnTo>
                  <a:pt x="24" y="84"/>
                </a:lnTo>
                <a:lnTo>
                  <a:pt x="26" y="86"/>
                </a:lnTo>
                <a:lnTo>
                  <a:pt x="28" y="90"/>
                </a:lnTo>
                <a:lnTo>
                  <a:pt x="32" y="94"/>
                </a:lnTo>
                <a:lnTo>
                  <a:pt x="36" y="100"/>
                </a:lnTo>
                <a:lnTo>
                  <a:pt x="40" y="104"/>
                </a:lnTo>
                <a:lnTo>
                  <a:pt x="46" y="110"/>
                </a:lnTo>
                <a:lnTo>
                  <a:pt x="48" y="106"/>
                </a:lnTo>
                <a:lnTo>
                  <a:pt x="50" y="104"/>
                </a:lnTo>
                <a:lnTo>
                  <a:pt x="50" y="102"/>
                </a:lnTo>
                <a:lnTo>
                  <a:pt x="52" y="100"/>
                </a:lnTo>
                <a:lnTo>
                  <a:pt x="54" y="96"/>
                </a:lnTo>
                <a:lnTo>
                  <a:pt x="54" y="94"/>
                </a:lnTo>
                <a:lnTo>
                  <a:pt x="56" y="92"/>
                </a:lnTo>
                <a:lnTo>
                  <a:pt x="56" y="92"/>
                </a:lnTo>
                <a:lnTo>
                  <a:pt x="56" y="90"/>
                </a:lnTo>
                <a:lnTo>
                  <a:pt x="56" y="90"/>
                </a:lnTo>
                <a:lnTo>
                  <a:pt x="56" y="90"/>
                </a:lnTo>
                <a:lnTo>
                  <a:pt x="54" y="90"/>
                </a:lnTo>
                <a:lnTo>
                  <a:pt x="54" y="88"/>
                </a:lnTo>
                <a:lnTo>
                  <a:pt x="54" y="88"/>
                </a:lnTo>
                <a:lnTo>
                  <a:pt x="52" y="88"/>
                </a:lnTo>
                <a:lnTo>
                  <a:pt x="50" y="86"/>
                </a:lnTo>
                <a:lnTo>
                  <a:pt x="48" y="86"/>
                </a:lnTo>
                <a:lnTo>
                  <a:pt x="48" y="84"/>
                </a:lnTo>
                <a:lnTo>
                  <a:pt x="48" y="84"/>
                </a:lnTo>
                <a:lnTo>
                  <a:pt x="48" y="82"/>
                </a:lnTo>
                <a:lnTo>
                  <a:pt x="46" y="80"/>
                </a:lnTo>
                <a:lnTo>
                  <a:pt x="46" y="80"/>
                </a:lnTo>
                <a:lnTo>
                  <a:pt x="46" y="78"/>
                </a:lnTo>
                <a:lnTo>
                  <a:pt x="46" y="78"/>
                </a:lnTo>
                <a:lnTo>
                  <a:pt x="48" y="76"/>
                </a:lnTo>
                <a:lnTo>
                  <a:pt x="48" y="76"/>
                </a:lnTo>
                <a:lnTo>
                  <a:pt x="48" y="76"/>
                </a:lnTo>
                <a:lnTo>
                  <a:pt x="48" y="76"/>
                </a:lnTo>
                <a:lnTo>
                  <a:pt x="50" y="74"/>
                </a:lnTo>
                <a:lnTo>
                  <a:pt x="52" y="74"/>
                </a:lnTo>
                <a:lnTo>
                  <a:pt x="54" y="72"/>
                </a:lnTo>
                <a:lnTo>
                  <a:pt x="58" y="72"/>
                </a:lnTo>
                <a:lnTo>
                  <a:pt x="60" y="70"/>
                </a:lnTo>
                <a:lnTo>
                  <a:pt x="62" y="70"/>
                </a:lnTo>
                <a:lnTo>
                  <a:pt x="64" y="70"/>
                </a:lnTo>
                <a:lnTo>
                  <a:pt x="64" y="70"/>
                </a:lnTo>
                <a:lnTo>
                  <a:pt x="64" y="70"/>
                </a:lnTo>
                <a:lnTo>
                  <a:pt x="66" y="70"/>
                </a:lnTo>
                <a:lnTo>
                  <a:pt x="66" y="70"/>
                </a:lnTo>
                <a:lnTo>
                  <a:pt x="66" y="72"/>
                </a:lnTo>
                <a:lnTo>
                  <a:pt x="68" y="74"/>
                </a:lnTo>
                <a:lnTo>
                  <a:pt x="68" y="76"/>
                </a:lnTo>
                <a:lnTo>
                  <a:pt x="70" y="78"/>
                </a:lnTo>
                <a:lnTo>
                  <a:pt x="70" y="78"/>
                </a:lnTo>
                <a:lnTo>
                  <a:pt x="72" y="80"/>
                </a:lnTo>
                <a:lnTo>
                  <a:pt x="72" y="80"/>
                </a:lnTo>
                <a:lnTo>
                  <a:pt x="72" y="80"/>
                </a:lnTo>
                <a:lnTo>
                  <a:pt x="72" y="80"/>
                </a:lnTo>
                <a:lnTo>
                  <a:pt x="74" y="80"/>
                </a:lnTo>
                <a:lnTo>
                  <a:pt x="76" y="80"/>
                </a:lnTo>
                <a:lnTo>
                  <a:pt x="76" y="80"/>
                </a:lnTo>
                <a:lnTo>
                  <a:pt x="78" y="80"/>
                </a:lnTo>
                <a:lnTo>
                  <a:pt x="80" y="78"/>
                </a:lnTo>
                <a:lnTo>
                  <a:pt x="82" y="78"/>
                </a:lnTo>
                <a:lnTo>
                  <a:pt x="84" y="76"/>
                </a:lnTo>
                <a:lnTo>
                  <a:pt x="86" y="74"/>
                </a:lnTo>
                <a:lnTo>
                  <a:pt x="88" y="72"/>
                </a:lnTo>
                <a:lnTo>
                  <a:pt x="88" y="70"/>
                </a:lnTo>
                <a:lnTo>
                  <a:pt x="90" y="68"/>
                </a:lnTo>
                <a:lnTo>
                  <a:pt x="92" y="66"/>
                </a:lnTo>
                <a:lnTo>
                  <a:pt x="92" y="64"/>
                </a:lnTo>
                <a:lnTo>
                  <a:pt x="94" y="64"/>
                </a:lnTo>
                <a:lnTo>
                  <a:pt x="94" y="62"/>
                </a:lnTo>
                <a:lnTo>
                  <a:pt x="94" y="60"/>
                </a:lnTo>
                <a:lnTo>
                  <a:pt x="94" y="58"/>
                </a:lnTo>
                <a:lnTo>
                  <a:pt x="94" y="56"/>
                </a:lnTo>
                <a:lnTo>
                  <a:pt x="94" y="54"/>
                </a:lnTo>
                <a:lnTo>
                  <a:pt x="94" y="52"/>
                </a:lnTo>
                <a:lnTo>
                  <a:pt x="92" y="50"/>
                </a:lnTo>
                <a:lnTo>
                  <a:pt x="92" y="48"/>
                </a:lnTo>
                <a:lnTo>
                  <a:pt x="92" y="48"/>
                </a:lnTo>
                <a:lnTo>
                  <a:pt x="90" y="46"/>
                </a:lnTo>
                <a:lnTo>
                  <a:pt x="90" y="46"/>
                </a:lnTo>
                <a:lnTo>
                  <a:pt x="88" y="44"/>
                </a:lnTo>
                <a:lnTo>
                  <a:pt x="86" y="42"/>
                </a:lnTo>
                <a:lnTo>
                  <a:pt x="84" y="42"/>
                </a:lnTo>
                <a:lnTo>
                  <a:pt x="84" y="40"/>
                </a:lnTo>
                <a:lnTo>
                  <a:pt x="82" y="38"/>
                </a:lnTo>
                <a:lnTo>
                  <a:pt x="80" y="36"/>
                </a:lnTo>
                <a:lnTo>
                  <a:pt x="80" y="34"/>
                </a:lnTo>
                <a:lnTo>
                  <a:pt x="80" y="32"/>
                </a:lnTo>
                <a:lnTo>
                  <a:pt x="80" y="32"/>
                </a:lnTo>
                <a:lnTo>
                  <a:pt x="80" y="30"/>
                </a:lnTo>
                <a:lnTo>
                  <a:pt x="80" y="30"/>
                </a:lnTo>
                <a:lnTo>
                  <a:pt x="80" y="28"/>
                </a:lnTo>
                <a:lnTo>
                  <a:pt x="82" y="26"/>
                </a:lnTo>
                <a:lnTo>
                  <a:pt x="82" y="24"/>
                </a:lnTo>
                <a:lnTo>
                  <a:pt x="82" y="24"/>
                </a:lnTo>
                <a:lnTo>
                  <a:pt x="82" y="22"/>
                </a:lnTo>
                <a:lnTo>
                  <a:pt x="82" y="22"/>
                </a:lnTo>
                <a:lnTo>
                  <a:pt x="82" y="20"/>
                </a:lnTo>
                <a:lnTo>
                  <a:pt x="82" y="18"/>
                </a:lnTo>
                <a:lnTo>
                  <a:pt x="82" y="18"/>
                </a:lnTo>
                <a:lnTo>
                  <a:pt x="82" y="16"/>
                </a:lnTo>
                <a:lnTo>
                  <a:pt x="82" y="14"/>
                </a:lnTo>
                <a:lnTo>
                  <a:pt x="80" y="14"/>
                </a:lnTo>
                <a:lnTo>
                  <a:pt x="80" y="14"/>
                </a:lnTo>
                <a:lnTo>
                  <a:pt x="80" y="12"/>
                </a:lnTo>
                <a:lnTo>
                  <a:pt x="78" y="12"/>
                </a:lnTo>
                <a:lnTo>
                  <a:pt x="78" y="12"/>
                </a:lnTo>
                <a:lnTo>
                  <a:pt x="76" y="12"/>
                </a:lnTo>
                <a:lnTo>
                  <a:pt x="74" y="12"/>
                </a:lnTo>
                <a:lnTo>
                  <a:pt x="74" y="14"/>
                </a:lnTo>
                <a:lnTo>
                  <a:pt x="72" y="14"/>
                </a:lnTo>
                <a:lnTo>
                  <a:pt x="70" y="12"/>
                </a:lnTo>
                <a:lnTo>
                  <a:pt x="70" y="12"/>
                </a:lnTo>
                <a:lnTo>
                  <a:pt x="70" y="12"/>
                </a:lnTo>
                <a:lnTo>
                  <a:pt x="70" y="12"/>
                </a:lnTo>
                <a:lnTo>
                  <a:pt x="70" y="12"/>
                </a:lnTo>
                <a:lnTo>
                  <a:pt x="68" y="10"/>
                </a:lnTo>
                <a:lnTo>
                  <a:pt x="68" y="10"/>
                </a:lnTo>
                <a:lnTo>
                  <a:pt x="68" y="8"/>
                </a:lnTo>
                <a:lnTo>
                  <a:pt x="68" y="4"/>
                </a:lnTo>
                <a:lnTo>
                  <a:pt x="70" y="0"/>
                </a:lnTo>
                <a:lnTo>
                  <a:pt x="7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29" name="Freeform 413"/>
          <p:cNvSpPr>
            <a:spLocks/>
          </p:cNvSpPr>
          <p:nvPr/>
        </p:nvSpPr>
        <p:spPr bwMode="auto">
          <a:xfrm>
            <a:off x="4477061" y="4583856"/>
            <a:ext cx="162815" cy="190528"/>
          </a:xfrm>
          <a:custGeom>
            <a:avLst/>
            <a:gdLst>
              <a:gd name="T0" fmla="*/ 60 w 94"/>
              <a:gd name="T1" fmla="*/ 0 h 110"/>
              <a:gd name="T2" fmla="*/ 48 w 94"/>
              <a:gd name="T3" fmla="*/ 0 h 110"/>
              <a:gd name="T4" fmla="*/ 42 w 94"/>
              <a:gd name="T5" fmla="*/ 4 h 110"/>
              <a:gd name="T6" fmla="*/ 38 w 94"/>
              <a:gd name="T7" fmla="*/ 8 h 110"/>
              <a:gd name="T8" fmla="*/ 38 w 94"/>
              <a:gd name="T9" fmla="*/ 16 h 110"/>
              <a:gd name="T10" fmla="*/ 36 w 94"/>
              <a:gd name="T11" fmla="*/ 24 h 110"/>
              <a:gd name="T12" fmla="*/ 34 w 94"/>
              <a:gd name="T13" fmla="*/ 26 h 110"/>
              <a:gd name="T14" fmla="*/ 28 w 94"/>
              <a:gd name="T15" fmla="*/ 28 h 110"/>
              <a:gd name="T16" fmla="*/ 20 w 94"/>
              <a:gd name="T17" fmla="*/ 28 h 110"/>
              <a:gd name="T18" fmla="*/ 16 w 94"/>
              <a:gd name="T19" fmla="*/ 24 h 110"/>
              <a:gd name="T20" fmla="*/ 16 w 94"/>
              <a:gd name="T21" fmla="*/ 34 h 110"/>
              <a:gd name="T22" fmla="*/ 16 w 94"/>
              <a:gd name="T23" fmla="*/ 42 h 110"/>
              <a:gd name="T24" fmla="*/ 14 w 94"/>
              <a:gd name="T25" fmla="*/ 44 h 110"/>
              <a:gd name="T26" fmla="*/ 4 w 94"/>
              <a:gd name="T27" fmla="*/ 48 h 110"/>
              <a:gd name="T28" fmla="*/ 2 w 94"/>
              <a:gd name="T29" fmla="*/ 50 h 110"/>
              <a:gd name="T30" fmla="*/ 2 w 94"/>
              <a:gd name="T31" fmla="*/ 52 h 110"/>
              <a:gd name="T32" fmla="*/ 4 w 94"/>
              <a:gd name="T33" fmla="*/ 54 h 110"/>
              <a:gd name="T34" fmla="*/ 8 w 94"/>
              <a:gd name="T35" fmla="*/ 56 h 110"/>
              <a:gd name="T36" fmla="*/ 8 w 94"/>
              <a:gd name="T37" fmla="*/ 62 h 110"/>
              <a:gd name="T38" fmla="*/ 8 w 94"/>
              <a:gd name="T39" fmla="*/ 68 h 110"/>
              <a:gd name="T40" fmla="*/ 10 w 94"/>
              <a:gd name="T41" fmla="*/ 74 h 110"/>
              <a:gd name="T42" fmla="*/ 22 w 94"/>
              <a:gd name="T43" fmla="*/ 82 h 110"/>
              <a:gd name="T44" fmla="*/ 32 w 94"/>
              <a:gd name="T45" fmla="*/ 94 h 110"/>
              <a:gd name="T46" fmla="*/ 48 w 94"/>
              <a:gd name="T47" fmla="*/ 106 h 110"/>
              <a:gd name="T48" fmla="*/ 54 w 94"/>
              <a:gd name="T49" fmla="*/ 96 h 110"/>
              <a:gd name="T50" fmla="*/ 56 w 94"/>
              <a:gd name="T51" fmla="*/ 90 h 110"/>
              <a:gd name="T52" fmla="*/ 54 w 94"/>
              <a:gd name="T53" fmla="*/ 88 h 110"/>
              <a:gd name="T54" fmla="*/ 48 w 94"/>
              <a:gd name="T55" fmla="*/ 86 h 110"/>
              <a:gd name="T56" fmla="*/ 46 w 94"/>
              <a:gd name="T57" fmla="*/ 80 h 110"/>
              <a:gd name="T58" fmla="*/ 48 w 94"/>
              <a:gd name="T59" fmla="*/ 76 h 110"/>
              <a:gd name="T60" fmla="*/ 50 w 94"/>
              <a:gd name="T61" fmla="*/ 74 h 110"/>
              <a:gd name="T62" fmla="*/ 60 w 94"/>
              <a:gd name="T63" fmla="*/ 70 h 110"/>
              <a:gd name="T64" fmla="*/ 64 w 94"/>
              <a:gd name="T65" fmla="*/ 70 h 110"/>
              <a:gd name="T66" fmla="*/ 68 w 94"/>
              <a:gd name="T67" fmla="*/ 74 h 110"/>
              <a:gd name="T68" fmla="*/ 72 w 94"/>
              <a:gd name="T69" fmla="*/ 80 h 110"/>
              <a:gd name="T70" fmla="*/ 74 w 94"/>
              <a:gd name="T71" fmla="*/ 80 h 110"/>
              <a:gd name="T72" fmla="*/ 80 w 94"/>
              <a:gd name="T73" fmla="*/ 78 h 110"/>
              <a:gd name="T74" fmla="*/ 88 w 94"/>
              <a:gd name="T75" fmla="*/ 72 h 110"/>
              <a:gd name="T76" fmla="*/ 92 w 94"/>
              <a:gd name="T77" fmla="*/ 64 h 110"/>
              <a:gd name="T78" fmla="*/ 94 w 94"/>
              <a:gd name="T79" fmla="*/ 58 h 110"/>
              <a:gd name="T80" fmla="*/ 92 w 94"/>
              <a:gd name="T81" fmla="*/ 50 h 110"/>
              <a:gd name="T82" fmla="*/ 90 w 94"/>
              <a:gd name="T83" fmla="*/ 46 h 110"/>
              <a:gd name="T84" fmla="*/ 84 w 94"/>
              <a:gd name="T85" fmla="*/ 40 h 110"/>
              <a:gd name="T86" fmla="*/ 80 w 94"/>
              <a:gd name="T87" fmla="*/ 32 h 110"/>
              <a:gd name="T88" fmla="*/ 80 w 94"/>
              <a:gd name="T89" fmla="*/ 28 h 110"/>
              <a:gd name="T90" fmla="*/ 82 w 94"/>
              <a:gd name="T91" fmla="*/ 22 h 110"/>
              <a:gd name="T92" fmla="*/ 82 w 94"/>
              <a:gd name="T93" fmla="*/ 18 h 110"/>
              <a:gd name="T94" fmla="*/ 80 w 94"/>
              <a:gd name="T95" fmla="*/ 14 h 110"/>
              <a:gd name="T96" fmla="*/ 76 w 94"/>
              <a:gd name="T97" fmla="*/ 12 h 110"/>
              <a:gd name="T98" fmla="*/ 70 w 94"/>
              <a:gd name="T99" fmla="*/ 12 h 110"/>
              <a:gd name="T100" fmla="*/ 70 w 94"/>
              <a:gd name="T101" fmla="*/ 12 h 110"/>
              <a:gd name="T102" fmla="*/ 68 w 94"/>
              <a:gd name="T103"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110">
                <a:moveTo>
                  <a:pt x="70" y="0"/>
                </a:moveTo>
                <a:lnTo>
                  <a:pt x="70" y="0"/>
                </a:lnTo>
                <a:lnTo>
                  <a:pt x="66" y="0"/>
                </a:lnTo>
                <a:lnTo>
                  <a:pt x="60" y="0"/>
                </a:lnTo>
                <a:lnTo>
                  <a:pt x="56" y="0"/>
                </a:lnTo>
                <a:lnTo>
                  <a:pt x="52" y="0"/>
                </a:lnTo>
                <a:lnTo>
                  <a:pt x="50" y="0"/>
                </a:lnTo>
                <a:lnTo>
                  <a:pt x="48" y="0"/>
                </a:lnTo>
                <a:lnTo>
                  <a:pt x="46" y="0"/>
                </a:lnTo>
                <a:lnTo>
                  <a:pt x="46" y="2"/>
                </a:lnTo>
                <a:lnTo>
                  <a:pt x="44" y="2"/>
                </a:lnTo>
                <a:lnTo>
                  <a:pt x="42" y="4"/>
                </a:lnTo>
                <a:lnTo>
                  <a:pt x="40" y="4"/>
                </a:lnTo>
                <a:lnTo>
                  <a:pt x="40" y="6"/>
                </a:lnTo>
                <a:lnTo>
                  <a:pt x="38" y="6"/>
                </a:lnTo>
                <a:lnTo>
                  <a:pt x="38" y="8"/>
                </a:lnTo>
                <a:lnTo>
                  <a:pt x="38" y="8"/>
                </a:lnTo>
                <a:lnTo>
                  <a:pt x="38" y="10"/>
                </a:lnTo>
                <a:lnTo>
                  <a:pt x="38" y="12"/>
                </a:lnTo>
                <a:lnTo>
                  <a:pt x="38" y="16"/>
                </a:lnTo>
                <a:lnTo>
                  <a:pt x="38" y="16"/>
                </a:lnTo>
                <a:lnTo>
                  <a:pt x="38" y="20"/>
                </a:lnTo>
                <a:lnTo>
                  <a:pt x="36" y="22"/>
                </a:lnTo>
                <a:lnTo>
                  <a:pt x="36" y="24"/>
                </a:lnTo>
                <a:lnTo>
                  <a:pt x="36" y="26"/>
                </a:lnTo>
                <a:lnTo>
                  <a:pt x="34" y="26"/>
                </a:lnTo>
                <a:lnTo>
                  <a:pt x="34" y="26"/>
                </a:lnTo>
                <a:lnTo>
                  <a:pt x="34" y="26"/>
                </a:lnTo>
                <a:lnTo>
                  <a:pt x="34" y="28"/>
                </a:lnTo>
                <a:lnTo>
                  <a:pt x="32" y="28"/>
                </a:lnTo>
                <a:lnTo>
                  <a:pt x="30" y="28"/>
                </a:lnTo>
                <a:lnTo>
                  <a:pt x="28" y="28"/>
                </a:lnTo>
                <a:lnTo>
                  <a:pt x="24" y="28"/>
                </a:lnTo>
                <a:lnTo>
                  <a:pt x="22" y="28"/>
                </a:lnTo>
                <a:lnTo>
                  <a:pt x="20" y="28"/>
                </a:lnTo>
                <a:lnTo>
                  <a:pt x="20" y="28"/>
                </a:lnTo>
                <a:lnTo>
                  <a:pt x="18" y="28"/>
                </a:lnTo>
                <a:lnTo>
                  <a:pt x="18" y="26"/>
                </a:lnTo>
                <a:lnTo>
                  <a:pt x="16" y="26"/>
                </a:lnTo>
                <a:lnTo>
                  <a:pt x="16" y="24"/>
                </a:lnTo>
                <a:lnTo>
                  <a:pt x="16" y="26"/>
                </a:lnTo>
                <a:lnTo>
                  <a:pt x="16" y="28"/>
                </a:lnTo>
                <a:lnTo>
                  <a:pt x="16" y="32"/>
                </a:lnTo>
                <a:lnTo>
                  <a:pt x="16" y="34"/>
                </a:lnTo>
                <a:lnTo>
                  <a:pt x="16" y="38"/>
                </a:lnTo>
                <a:lnTo>
                  <a:pt x="16" y="40"/>
                </a:lnTo>
                <a:lnTo>
                  <a:pt x="16" y="40"/>
                </a:lnTo>
                <a:lnTo>
                  <a:pt x="16" y="42"/>
                </a:lnTo>
                <a:lnTo>
                  <a:pt x="16" y="42"/>
                </a:lnTo>
                <a:lnTo>
                  <a:pt x="16" y="44"/>
                </a:lnTo>
                <a:lnTo>
                  <a:pt x="14" y="44"/>
                </a:lnTo>
                <a:lnTo>
                  <a:pt x="14" y="44"/>
                </a:lnTo>
                <a:lnTo>
                  <a:pt x="12" y="46"/>
                </a:lnTo>
                <a:lnTo>
                  <a:pt x="10" y="46"/>
                </a:lnTo>
                <a:lnTo>
                  <a:pt x="6" y="46"/>
                </a:lnTo>
                <a:lnTo>
                  <a:pt x="4" y="48"/>
                </a:lnTo>
                <a:lnTo>
                  <a:pt x="4" y="48"/>
                </a:lnTo>
                <a:lnTo>
                  <a:pt x="4" y="48"/>
                </a:lnTo>
                <a:lnTo>
                  <a:pt x="2" y="48"/>
                </a:lnTo>
                <a:lnTo>
                  <a:pt x="2" y="50"/>
                </a:lnTo>
                <a:lnTo>
                  <a:pt x="2" y="52"/>
                </a:lnTo>
                <a:lnTo>
                  <a:pt x="0" y="52"/>
                </a:lnTo>
                <a:lnTo>
                  <a:pt x="0" y="52"/>
                </a:lnTo>
                <a:lnTo>
                  <a:pt x="2" y="52"/>
                </a:lnTo>
                <a:lnTo>
                  <a:pt x="2" y="54"/>
                </a:lnTo>
                <a:lnTo>
                  <a:pt x="2" y="54"/>
                </a:lnTo>
                <a:lnTo>
                  <a:pt x="4" y="54"/>
                </a:lnTo>
                <a:lnTo>
                  <a:pt x="4" y="54"/>
                </a:lnTo>
                <a:lnTo>
                  <a:pt x="6" y="54"/>
                </a:lnTo>
                <a:lnTo>
                  <a:pt x="8" y="56"/>
                </a:lnTo>
                <a:lnTo>
                  <a:pt x="8" y="56"/>
                </a:lnTo>
                <a:lnTo>
                  <a:pt x="8" y="56"/>
                </a:lnTo>
                <a:lnTo>
                  <a:pt x="8" y="56"/>
                </a:lnTo>
                <a:lnTo>
                  <a:pt x="8" y="58"/>
                </a:lnTo>
                <a:lnTo>
                  <a:pt x="8" y="60"/>
                </a:lnTo>
                <a:lnTo>
                  <a:pt x="8" y="62"/>
                </a:lnTo>
                <a:lnTo>
                  <a:pt x="8" y="64"/>
                </a:lnTo>
                <a:lnTo>
                  <a:pt x="8" y="66"/>
                </a:lnTo>
                <a:lnTo>
                  <a:pt x="6" y="68"/>
                </a:lnTo>
                <a:lnTo>
                  <a:pt x="8" y="68"/>
                </a:lnTo>
                <a:lnTo>
                  <a:pt x="8" y="70"/>
                </a:lnTo>
                <a:lnTo>
                  <a:pt x="8" y="70"/>
                </a:lnTo>
                <a:lnTo>
                  <a:pt x="8" y="72"/>
                </a:lnTo>
                <a:lnTo>
                  <a:pt x="10" y="74"/>
                </a:lnTo>
                <a:lnTo>
                  <a:pt x="10" y="74"/>
                </a:lnTo>
                <a:lnTo>
                  <a:pt x="12" y="76"/>
                </a:lnTo>
                <a:lnTo>
                  <a:pt x="16" y="78"/>
                </a:lnTo>
                <a:lnTo>
                  <a:pt x="22" y="82"/>
                </a:lnTo>
                <a:lnTo>
                  <a:pt x="24" y="84"/>
                </a:lnTo>
                <a:lnTo>
                  <a:pt x="26" y="86"/>
                </a:lnTo>
                <a:lnTo>
                  <a:pt x="28" y="90"/>
                </a:lnTo>
                <a:lnTo>
                  <a:pt x="32" y="94"/>
                </a:lnTo>
                <a:lnTo>
                  <a:pt x="36" y="100"/>
                </a:lnTo>
                <a:lnTo>
                  <a:pt x="40" y="104"/>
                </a:lnTo>
                <a:lnTo>
                  <a:pt x="46" y="110"/>
                </a:lnTo>
                <a:lnTo>
                  <a:pt x="48" y="106"/>
                </a:lnTo>
                <a:lnTo>
                  <a:pt x="50" y="104"/>
                </a:lnTo>
                <a:lnTo>
                  <a:pt x="50" y="102"/>
                </a:lnTo>
                <a:lnTo>
                  <a:pt x="52" y="100"/>
                </a:lnTo>
                <a:lnTo>
                  <a:pt x="54" y="96"/>
                </a:lnTo>
                <a:lnTo>
                  <a:pt x="54" y="94"/>
                </a:lnTo>
                <a:lnTo>
                  <a:pt x="56" y="92"/>
                </a:lnTo>
                <a:lnTo>
                  <a:pt x="56" y="92"/>
                </a:lnTo>
                <a:lnTo>
                  <a:pt x="56" y="90"/>
                </a:lnTo>
                <a:lnTo>
                  <a:pt x="56" y="90"/>
                </a:lnTo>
                <a:lnTo>
                  <a:pt x="56" y="90"/>
                </a:lnTo>
                <a:lnTo>
                  <a:pt x="54" y="90"/>
                </a:lnTo>
                <a:lnTo>
                  <a:pt x="54" y="88"/>
                </a:lnTo>
                <a:lnTo>
                  <a:pt x="54" y="88"/>
                </a:lnTo>
                <a:lnTo>
                  <a:pt x="52" y="88"/>
                </a:lnTo>
                <a:lnTo>
                  <a:pt x="50" y="86"/>
                </a:lnTo>
                <a:lnTo>
                  <a:pt x="48" y="86"/>
                </a:lnTo>
                <a:lnTo>
                  <a:pt x="48" y="84"/>
                </a:lnTo>
                <a:lnTo>
                  <a:pt x="48" y="84"/>
                </a:lnTo>
                <a:lnTo>
                  <a:pt x="48" y="82"/>
                </a:lnTo>
                <a:lnTo>
                  <a:pt x="46" y="80"/>
                </a:lnTo>
                <a:lnTo>
                  <a:pt x="46" y="80"/>
                </a:lnTo>
                <a:lnTo>
                  <a:pt x="46" y="78"/>
                </a:lnTo>
                <a:lnTo>
                  <a:pt x="46" y="78"/>
                </a:lnTo>
                <a:lnTo>
                  <a:pt x="48" y="76"/>
                </a:lnTo>
                <a:lnTo>
                  <a:pt x="48" y="76"/>
                </a:lnTo>
                <a:lnTo>
                  <a:pt x="48" y="76"/>
                </a:lnTo>
                <a:lnTo>
                  <a:pt x="48" y="76"/>
                </a:lnTo>
                <a:lnTo>
                  <a:pt x="50" y="74"/>
                </a:lnTo>
                <a:lnTo>
                  <a:pt x="52" y="74"/>
                </a:lnTo>
                <a:lnTo>
                  <a:pt x="54" y="72"/>
                </a:lnTo>
                <a:lnTo>
                  <a:pt x="58" y="72"/>
                </a:lnTo>
                <a:lnTo>
                  <a:pt x="60" y="70"/>
                </a:lnTo>
                <a:lnTo>
                  <a:pt x="62" y="70"/>
                </a:lnTo>
                <a:lnTo>
                  <a:pt x="64" y="70"/>
                </a:lnTo>
                <a:lnTo>
                  <a:pt x="64" y="70"/>
                </a:lnTo>
                <a:lnTo>
                  <a:pt x="64" y="70"/>
                </a:lnTo>
                <a:lnTo>
                  <a:pt x="66" y="70"/>
                </a:lnTo>
                <a:lnTo>
                  <a:pt x="66" y="70"/>
                </a:lnTo>
                <a:lnTo>
                  <a:pt x="66" y="72"/>
                </a:lnTo>
                <a:lnTo>
                  <a:pt x="68" y="74"/>
                </a:lnTo>
                <a:lnTo>
                  <a:pt x="68" y="76"/>
                </a:lnTo>
                <a:lnTo>
                  <a:pt x="70" y="78"/>
                </a:lnTo>
                <a:lnTo>
                  <a:pt x="70" y="78"/>
                </a:lnTo>
                <a:lnTo>
                  <a:pt x="72" y="80"/>
                </a:lnTo>
                <a:lnTo>
                  <a:pt x="72" y="80"/>
                </a:lnTo>
                <a:lnTo>
                  <a:pt x="72" y="80"/>
                </a:lnTo>
                <a:lnTo>
                  <a:pt x="72" y="80"/>
                </a:lnTo>
                <a:lnTo>
                  <a:pt x="74" y="80"/>
                </a:lnTo>
                <a:lnTo>
                  <a:pt x="76" y="80"/>
                </a:lnTo>
                <a:lnTo>
                  <a:pt x="76" y="80"/>
                </a:lnTo>
                <a:lnTo>
                  <a:pt x="78" y="80"/>
                </a:lnTo>
                <a:lnTo>
                  <a:pt x="80" y="78"/>
                </a:lnTo>
                <a:lnTo>
                  <a:pt x="82" y="78"/>
                </a:lnTo>
                <a:lnTo>
                  <a:pt x="84" y="76"/>
                </a:lnTo>
                <a:lnTo>
                  <a:pt x="86" y="74"/>
                </a:lnTo>
                <a:lnTo>
                  <a:pt x="88" y="72"/>
                </a:lnTo>
                <a:lnTo>
                  <a:pt x="88" y="70"/>
                </a:lnTo>
                <a:lnTo>
                  <a:pt x="90" y="68"/>
                </a:lnTo>
                <a:lnTo>
                  <a:pt x="92" y="66"/>
                </a:lnTo>
                <a:lnTo>
                  <a:pt x="92" y="64"/>
                </a:lnTo>
                <a:lnTo>
                  <a:pt x="94" y="64"/>
                </a:lnTo>
                <a:lnTo>
                  <a:pt x="94" y="62"/>
                </a:lnTo>
                <a:lnTo>
                  <a:pt x="94" y="60"/>
                </a:lnTo>
                <a:lnTo>
                  <a:pt x="94" y="58"/>
                </a:lnTo>
                <a:lnTo>
                  <a:pt x="94" y="56"/>
                </a:lnTo>
                <a:lnTo>
                  <a:pt x="94" y="54"/>
                </a:lnTo>
                <a:lnTo>
                  <a:pt x="94" y="52"/>
                </a:lnTo>
                <a:lnTo>
                  <a:pt x="92" y="50"/>
                </a:lnTo>
                <a:lnTo>
                  <a:pt x="92" y="48"/>
                </a:lnTo>
                <a:lnTo>
                  <a:pt x="92" y="48"/>
                </a:lnTo>
                <a:lnTo>
                  <a:pt x="90" y="46"/>
                </a:lnTo>
                <a:lnTo>
                  <a:pt x="90" y="46"/>
                </a:lnTo>
                <a:lnTo>
                  <a:pt x="88" y="44"/>
                </a:lnTo>
                <a:lnTo>
                  <a:pt x="86" y="42"/>
                </a:lnTo>
                <a:lnTo>
                  <a:pt x="84" y="42"/>
                </a:lnTo>
                <a:lnTo>
                  <a:pt x="84" y="40"/>
                </a:lnTo>
                <a:lnTo>
                  <a:pt x="82" y="38"/>
                </a:lnTo>
                <a:lnTo>
                  <a:pt x="80" y="36"/>
                </a:lnTo>
                <a:lnTo>
                  <a:pt x="80" y="34"/>
                </a:lnTo>
                <a:lnTo>
                  <a:pt x="80" y="32"/>
                </a:lnTo>
                <a:lnTo>
                  <a:pt x="80" y="32"/>
                </a:lnTo>
                <a:lnTo>
                  <a:pt x="80" y="30"/>
                </a:lnTo>
                <a:lnTo>
                  <a:pt x="80" y="30"/>
                </a:lnTo>
                <a:lnTo>
                  <a:pt x="80" y="28"/>
                </a:lnTo>
                <a:lnTo>
                  <a:pt x="82" y="26"/>
                </a:lnTo>
                <a:lnTo>
                  <a:pt x="82" y="24"/>
                </a:lnTo>
                <a:lnTo>
                  <a:pt x="82" y="24"/>
                </a:lnTo>
                <a:lnTo>
                  <a:pt x="82" y="22"/>
                </a:lnTo>
                <a:lnTo>
                  <a:pt x="82" y="22"/>
                </a:lnTo>
                <a:lnTo>
                  <a:pt x="82" y="20"/>
                </a:lnTo>
                <a:lnTo>
                  <a:pt x="82" y="18"/>
                </a:lnTo>
                <a:lnTo>
                  <a:pt x="82" y="18"/>
                </a:lnTo>
                <a:lnTo>
                  <a:pt x="82" y="16"/>
                </a:lnTo>
                <a:lnTo>
                  <a:pt x="82" y="14"/>
                </a:lnTo>
                <a:lnTo>
                  <a:pt x="80" y="14"/>
                </a:lnTo>
                <a:lnTo>
                  <a:pt x="80" y="14"/>
                </a:lnTo>
                <a:lnTo>
                  <a:pt x="80" y="12"/>
                </a:lnTo>
                <a:lnTo>
                  <a:pt x="78" y="12"/>
                </a:lnTo>
                <a:lnTo>
                  <a:pt x="78" y="12"/>
                </a:lnTo>
                <a:lnTo>
                  <a:pt x="76" y="12"/>
                </a:lnTo>
                <a:lnTo>
                  <a:pt x="74" y="12"/>
                </a:lnTo>
                <a:lnTo>
                  <a:pt x="74" y="14"/>
                </a:lnTo>
                <a:lnTo>
                  <a:pt x="72" y="14"/>
                </a:lnTo>
                <a:lnTo>
                  <a:pt x="70" y="12"/>
                </a:lnTo>
                <a:lnTo>
                  <a:pt x="70" y="12"/>
                </a:lnTo>
                <a:lnTo>
                  <a:pt x="70" y="12"/>
                </a:lnTo>
                <a:lnTo>
                  <a:pt x="70" y="12"/>
                </a:lnTo>
                <a:lnTo>
                  <a:pt x="70" y="12"/>
                </a:lnTo>
                <a:lnTo>
                  <a:pt x="68" y="10"/>
                </a:lnTo>
                <a:lnTo>
                  <a:pt x="68" y="10"/>
                </a:lnTo>
                <a:lnTo>
                  <a:pt x="68" y="8"/>
                </a:lnTo>
                <a:lnTo>
                  <a:pt x="68" y="4"/>
                </a:lnTo>
                <a:lnTo>
                  <a:pt x="70" y="0"/>
                </a:lnTo>
                <a:lnTo>
                  <a:pt x="7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0" name="Freeform 414"/>
          <p:cNvSpPr>
            <a:spLocks/>
          </p:cNvSpPr>
          <p:nvPr/>
        </p:nvSpPr>
        <p:spPr bwMode="auto">
          <a:xfrm>
            <a:off x="4050970" y="4355222"/>
            <a:ext cx="162815" cy="159351"/>
          </a:xfrm>
          <a:custGeom>
            <a:avLst/>
            <a:gdLst>
              <a:gd name="T0" fmla="*/ 28 w 94"/>
              <a:gd name="T1" fmla="*/ 92 h 92"/>
              <a:gd name="T2" fmla="*/ 18 w 94"/>
              <a:gd name="T3" fmla="*/ 88 h 92"/>
              <a:gd name="T4" fmla="*/ 14 w 94"/>
              <a:gd name="T5" fmla="*/ 86 h 92"/>
              <a:gd name="T6" fmla="*/ 14 w 94"/>
              <a:gd name="T7" fmla="*/ 84 h 92"/>
              <a:gd name="T8" fmla="*/ 14 w 94"/>
              <a:gd name="T9" fmla="*/ 78 h 92"/>
              <a:gd name="T10" fmla="*/ 12 w 94"/>
              <a:gd name="T11" fmla="*/ 72 h 92"/>
              <a:gd name="T12" fmla="*/ 12 w 94"/>
              <a:gd name="T13" fmla="*/ 70 h 92"/>
              <a:gd name="T14" fmla="*/ 10 w 94"/>
              <a:gd name="T15" fmla="*/ 68 h 92"/>
              <a:gd name="T16" fmla="*/ 4 w 94"/>
              <a:gd name="T17" fmla="*/ 68 h 92"/>
              <a:gd name="T18" fmla="*/ 2 w 94"/>
              <a:gd name="T19" fmla="*/ 66 h 92"/>
              <a:gd name="T20" fmla="*/ 0 w 94"/>
              <a:gd name="T21" fmla="*/ 62 h 92"/>
              <a:gd name="T22" fmla="*/ 0 w 94"/>
              <a:gd name="T23" fmla="*/ 54 h 92"/>
              <a:gd name="T24" fmla="*/ 0 w 94"/>
              <a:gd name="T25" fmla="*/ 42 h 92"/>
              <a:gd name="T26" fmla="*/ 2 w 94"/>
              <a:gd name="T27" fmla="*/ 36 h 92"/>
              <a:gd name="T28" fmla="*/ 4 w 94"/>
              <a:gd name="T29" fmla="*/ 32 h 92"/>
              <a:gd name="T30" fmla="*/ 10 w 94"/>
              <a:gd name="T31" fmla="*/ 30 h 92"/>
              <a:gd name="T32" fmla="*/ 16 w 94"/>
              <a:gd name="T33" fmla="*/ 26 h 92"/>
              <a:gd name="T34" fmla="*/ 18 w 94"/>
              <a:gd name="T35" fmla="*/ 24 h 92"/>
              <a:gd name="T36" fmla="*/ 20 w 94"/>
              <a:gd name="T37" fmla="*/ 22 h 92"/>
              <a:gd name="T38" fmla="*/ 18 w 94"/>
              <a:gd name="T39" fmla="*/ 20 h 92"/>
              <a:gd name="T40" fmla="*/ 12 w 94"/>
              <a:gd name="T41" fmla="*/ 18 h 92"/>
              <a:gd name="T42" fmla="*/ 10 w 94"/>
              <a:gd name="T43" fmla="*/ 16 h 92"/>
              <a:gd name="T44" fmla="*/ 10 w 94"/>
              <a:gd name="T45" fmla="*/ 14 h 92"/>
              <a:gd name="T46" fmla="*/ 10 w 94"/>
              <a:gd name="T47" fmla="*/ 10 h 92"/>
              <a:gd name="T48" fmla="*/ 14 w 94"/>
              <a:gd name="T49" fmla="*/ 2 h 92"/>
              <a:gd name="T50" fmla="*/ 48 w 94"/>
              <a:gd name="T51" fmla="*/ 2 h 92"/>
              <a:gd name="T52" fmla="*/ 54 w 94"/>
              <a:gd name="T53" fmla="*/ 6 h 92"/>
              <a:gd name="T54" fmla="*/ 60 w 94"/>
              <a:gd name="T55" fmla="*/ 6 h 92"/>
              <a:gd name="T56" fmla="*/ 78 w 94"/>
              <a:gd name="T57" fmla="*/ 6 h 92"/>
              <a:gd name="T58" fmla="*/ 82 w 94"/>
              <a:gd name="T59" fmla="*/ 12 h 92"/>
              <a:gd name="T60" fmla="*/ 84 w 94"/>
              <a:gd name="T61" fmla="*/ 18 h 92"/>
              <a:gd name="T62" fmla="*/ 84 w 94"/>
              <a:gd name="T63" fmla="*/ 20 h 92"/>
              <a:gd name="T64" fmla="*/ 88 w 94"/>
              <a:gd name="T65" fmla="*/ 22 h 92"/>
              <a:gd name="T66" fmla="*/ 92 w 94"/>
              <a:gd name="T67" fmla="*/ 24 h 92"/>
              <a:gd name="T68" fmla="*/ 92 w 94"/>
              <a:gd name="T69" fmla="*/ 26 h 92"/>
              <a:gd name="T70" fmla="*/ 94 w 94"/>
              <a:gd name="T71" fmla="*/ 32 h 92"/>
              <a:gd name="T72" fmla="*/ 92 w 94"/>
              <a:gd name="T73" fmla="*/ 36 h 92"/>
              <a:gd name="T74" fmla="*/ 90 w 94"/>
              <a:gd name="T75" fmla="*/ 38 h 92"/>
              <a:gd name="T76" fmla="*/ 84 w 94"/>
              <a:gd name="T77" fmla="*/ 38 h 92"/>
              <a:gd name="T78" fmla="*/ 82 w 94"/>
              <a:gd name="T79" fmla="*/ 40 h 92"/>
              <a:gd name="T80" fmla="*/ 82 w 94"/>
              <a:gd name="T81" fmla="*/ 46 h 92"/>
              <a:gd name="T82" fmla="*/ 82 w 94"/>
              <a:gd name="T83" fmla="*/ 56 h 92"/>
              <a:gd name="T84" fmla="*/ 82 w 94"/>
              <a:gd name="T85" fmla="*/ 66 h 92"/>
              <a:gd name="T86" fmla="*/ 80 w 94"/>
              <a:gd name="T87" fmla="*/ 84 h 92"/>
              <a:gd name="T88" fmla="*/ 58 w 94"/>
              <a:gd name="T89" fmla="*/ 84 h 92"/>
              <a:gd name="T90" fmla="*/ 48 w 94"/>
              <a:gd name="T91" fmla="*/ 86 h 92"/>
              <a:gd name="T92" fmla="*/ 38 w 94"/>
              <a:gd name="T93"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2">
                <a:moveTo>
                  <a:pt x="30" y="92"/>
                </a:moveTo>
                <a:lnTo>
                  <a:pt x="30" y="92"/>
                </a:lnTo>
                <a:lnTo>
                  <a:pt x="28" y="92"/>
                </a:lnTo>
                <a:lnTo>
                  <a:pt x="24" y="90"/>
                </a:lnTo>
                <a:lnTo>
                  <a:pt x="20" y="90"/>
                </a:lnTo>
                <a:lnTo>
                  <a:pt x="18" y="88"/>
                </a:lnTo>
                <a:lnTo>
                  <a:pt x="16" y="86"/>
                </a:lnTo>
                <a:lnTo>
                  <a:pt x="16" y="86"/>
                </a:lnTo>
                <a:lnTo>
                  <a:pt x="14" y="86"/>
                </a:lnTo>
                <a:lnTo>
                  <a:pt x="14" y="86"/>
                </a:lnTo>
                <a:lnTo>
                  <a:pt x="14" y="84"/>
                </a:lnTo>
                <a:lnTo>
                  <a:pt x="14" y="84"/>
                </a:lnTo>
                <a:lnTo>
                  <a:pt x="14" y="82"/>
                </a:lnTo>
                <a:lnTo>
                  <a:pt x="14" y="80"/>
                </a:lnTo>
                <a:lnTo>
                  <a:pt x="14" y="78"/>
                </a:lnTo>
                <a:lnTo>
                  <a:pt x="14" y="76"/>
                </a:lnTo>
                <a:lnTo>
                  <a:pt x="14" y="72"/>
                </a:lnTo>
                <a:lnTo>
                  <a:pt x="12" y="72"/>
                </a:lnTo>
                <a:lnTo>
                  <a:pt x="12" y="70"/>
                </a:lnTo>
                <a:lnTo>
                  <a:pt x="12" y="70"/>
                </a:lnTo>
                <a:lnTo>
                  <a:pt x="12" y="70"/>
                </a:lnTo>
                <a:lnTo>
                  <a:pt x="12" y="70"/>
                </a:lnTo>
                <a:lnTo>
                  <a:pt x="12" y="68"/>
                </a:lnTo>
                <a:lnTo>
                  <a:pt x="10" y="68"/>
                </a:lnTo>
                <a:lnTo>
                  <a:pt x="8" y="68"/>
                </a:lnTo>
                <a:lnTo>
                  <a:pt x="8" y="68"/>
                </a:lnTo>
                <a:lnTo>
                  <a:pt x="4" y="68"/>
                </a:lnTo>
                <a:lnTo>
                  <a:pt x="4" y="68"/>
                </a:lnTo>
                <a:lnTo>
                  <a:pt x="4" y="66"/>
                </a:lnTo>
                <a:lnTo>
                  <a:pt x="2" y="66"/>
                </a:lnTo>
                <a:lnTo>
                  <a:pt x="2" y="66"/>
                </a:lnTo>
                <a:lnTo>
                  <a:pt x="2" y="64"/>
                </a:lnTo>
                <a:lnTo>
                  <a:pt x="0" y="62"/>
                </a:lnTo>
                <a:lnTo>
                  <a:pt x="0" y="60"/>
                </a:lnTo>
                <a:lnTo>
                  <a:pt x="0" y="54"/>
                </a:lnTo>
                <a:lnTo>
                  <a:pt x="0" y="54"/>
                </a:lnTo>
                <a:lnTo>
                  <a:pt x="0" y="50"/>
                </a:lnTo>
                <a:lnTo>
                  <a:pt x="0" y="46"/>
                </a:lnTo>
                <a:lnTo>
                  <a:pt x="0" y="42"/>
                </a:lnTo>
                <a:lnTo>
                  <a:pt x="2" y="38"/>
                </a:lnTo>
                <a:lnTo>
                  <a:pt x="2" y="36"/>
                </a:lnTo>
                <a:lnTo>
                  <a:pt x="2" y="36"/>
                </a:lnTo>
                <a:lnTo>
                  <a:pt x="4" y="34"/>
                </a:lnTo>
                <a:lnTo>
                  <a:pt x="4" y="34"/>
                </a:lnTo>
                <a:lnTo>
                  <a:pt x="4" y="32"/>
                </a:lnTo>
                <a:lnTo>
                  <a:pt x="6" y="32"/>
                </a:lnTo>
                <a:lnTo>
                  <a:pt x="6" y="32"/>
                </a:lnTo>
                <a:lnTo>
                  <a:pt x="10" y="30"/>
                </a:lnTo>
                <a:lnTo>
                  <a:pt x="12" y="28"/>
                </a:lnTo>
                <a:lnTo>
                  <a:pt x="14" y="28"/>
                </a:lnTo>
                <a:lnTo>
                  <a:pt x="16" y="26"/>
                </a:lnTo>
                <a:lnTo>
                  <a:pt x="18" y="26"/>
                </a:lnTo>
                <a:lnTo>
                  <a:pt x="18" y="26"/>
                </a:lnTo>
                <a:lnTo>
                  <a:pt x="18" y="24"/>
                </a:lnTo>
                <a:lnTo>
                  <a:pt x="20" y="24"/>
                </a:lnTo>
                <a:lnTo>
                  <a:pt x="20" y="22"/>
                </a:lnTo>
                <a:lnTo>
                  <a:pt x="20" y="22"/>
                </a:lnTo>
                <a:lnTo>
                  <a:pt x="20" y="22"/>
                </a:lnTo>
                <a:lnTo>
                  <a:pt x="18" y="22"/>
                </a:lnTo>
                <a:lnTo>
                  <a:pt x="18" y="20"/>
                </a:lnTo>
                <a:lnTo>
                  <a:pt x="16" y="20"/>
                </a:lnTo>
                <a:lnTo>
                  <a:pt x="14" y="18"/>
                </a:lnTo>
                <a:lnTo>
                  <a:pt x="12" y="18"/>
                </a:lnTo>
                <a:lnTo>
                  <a:pt x="12" y="16"/>
                </a:lnTo>
                <a:lnTo>
                  <a:pt x="10" y="16"/>
                </a:lnTo>
                <a:lnTo>
                  <a:pt x="10" y="16"/>
                </a:lnTo>
                <a:lnTo>
                  <a:pt x="10" y="14"/>
                </a:lnTo>
                <a:lnTo>
                  <a:pt x="10" y="14"/>
                </a:lnTo>
                <a:lnTo>
                  <a:pt x="10" y="14"/>
                </a:lnTo>
                <a:lnTo>
                  <a:pt x="10" y="12"/>
                </a:lnTo>
                <a:lnTo>
                  <a:pt x="10" y="10"/>
                </a:lnTo>
                <a:lnTo>
                  <a:pt x="10" y="10"/>
                </a:lnTo>
                <a:lnTo>
                  <a:pt x="12" y="8"/>
                </a:lnTo>
                <a:lnTo>
                  <a:pt x="14" y="4"/>
                </a:lnTo>
                <a:lnTo>
                  <a:pt x="14" y="2"/>
                </a:lnTo>
                <a:lnTo>
                  <a:pt x="28" y="2"/>
                </a:lnTo>
                <a:lnTo>
                  <a:pt x="44" y="0"/>
                </a:lnTo>
                <a:lnTo>
                  <a:pt x="48" y="2"/>
                </a:lnTo>
                <a:lnTo>
                  <a:pt x="52" y="4"/>
                </a:lnTo>
                <a:lnTo>
                  <a:pt x="52" y="4"/>
                </a:lnTo>
                <a:lnTo>
                  <a:pt x="54" y="6"/>
                </a:lnTo>
                <a:lnTo>
                  <a:pt x="54" y="6"/>
                </a:lnTo>
                <a:lnTo>
                  <a:pt x="56" y="6"/>
                </a:lnTo>
                <a:lnTo>
                  <a:pt x="60" y="6"/>
                </a:lnTo>
                <a:lnTo>
                  <a:pt x="66" y="6"/>
                </a:lnTo>
                <a:lnTo>
                  <a:pt x="70" y="6"/>
                </a:lnTo>
                <a:lnTo>
                  <a:pt x="78" y="6"/>
                </a:lnTo>
                <a:lnTo>
                  <a:pt x="82" y="6"/>
                </a:lnTo>
                <a:lnTo>
                  <a:pt x="82" y="8"/>
                </a:lnTo>
                <a:lnTo>
                  <a:pt x="82" y="12"/>
                </a:lnTo>
                <a:lnTo>
                  <a:pt x="82" y="14"/>
                </a:lnTo>
                <a:lnTo>
                  <a:pt x="82" y="16"/>
                </a:lnTo>
                <a:lnTo>
                  <a:pt x="84" y="18"/>
                </a:lnTo>
                <a:lnTo>
                  <a:pt x="84" y="20"/>
                </a:lnTo>
                <a:lnTo>
                  <a:pt x="84" y="20"/>
                </a:lnTo>
                <a:lnTo>
                  <a:pt x="84" y="20"/>
                </a:lnTo>
                <a:lnTo>
                  <a:pt x="84" y="22"/>
                </a:lnTo>
                <a:lnTo>
                  <a:pt x="86" y="22"/>
                </a:lnTo>
                <a:lnTo>
                  <a:pt x="88" y="22"/>
                </a:lnTo>
                <a:lnTo>
                  <a:pt x="90" y="24"/>
                </a:lnTo>
                <a:lnTo>
                  <a:pt x="90" y="24"/>
                </a:lnTo>
                <a:lnTo>
                  <a:pt x="92" y="24"/>
                </a:lnTo>
                <a:lnTo>
                  <a:pt x="92" y="24"/>
                </a:lnTo>
                <a:lnTo>
                  <a:pt x="92" y="26"/>
                </a:lnTo>
                <a:lnTo>
                  <a:pt x="92" y="26"/>
                </a:lnTo>
                <a:lnTo>
                  <a:pt x="94" y="28"/>
                </a:lnTo>
                <a:lnTo>
                  <a:pt x="94" y="30"/>
                </a:lnTo>
                <a:lnTo>
                  <a:pt x="94" y="32"/>
                </a:lnTo>
                <a:lnTo>
                  <a:pt x="92" y="32"/>
                </a:lnTo>
                <a:lnTo>
                  <a:pt x="92" y="34"/>
                </a:lnTo>
                <a:lnTo>
                  <a:pt x="92" y="36"/>
                </a:lnTo>
                <a:lnTo>
                  <a:pt x="92" y="36"/>
                </a:lnTo>
                <a:lnTo>
                  <a:pt x="90" y="38"/>
                </a:lnTo>
                <a:lnTo>
                  <a:pt x="90" y="38"/>
                </a:lnTo>
                <a:lnTo>
                  <a:pt x="88" y="38"/>
                </a:lnTo>
                <a:lnTo>
                  <a:pt x="86" y="38"/>
                </a:lnTo>
                <a:lnTo>
                  <a:pt x="84" y="38"/>
                </a:lnTo>
                <a:lnTo>
                  <a:pt x="84" y="38"/>
                </a:lnTo>
                <a:lnTo>
                  <a:pt x="84" y="38"/>
                </a:lnTo>
                <a:lnTo>
                  <a:pt x="82" y="40"/>
                </a:lnTo>
                <a:lnTo>
                  <a:pt x="82" y="42"/>
                </a:lnTo>
                <a:lnTo>
                  <a:pt x="82" y="42"/>
                </a:lnTo>
                <a:lnTo>
                  <a:pt x="82" y="46"/>
                </a:lnTo>
                <a:lnTo>
                  <a:pt x="82" y="48"/>
                </a:lnTo>
                <a:lnTo>
                  <a:pt x="82" y="52"/>
                </a:lnTo>
                <a:lnTo>
                  <a:pt x="82" y="56"/>
                </a:lnTo>
                <a:lnTo>
                  <a:pt x="82" y="60"/>
                </a:lnTo>
                <a:lnTo>
                  <a:pt x="82" y="64"/>
                </a:lnTo>
                <a:lnTo>
                  <a:pt x="82" y="66"/>
                </a:lnTo>
                <a:lnTo>
                  <a:pt x="82" y="74"/>
                </a:lnTo>
                <a:lnTo>
                  <a:pt x="84" y="84"/>
                </a:lnTo>
                <a:lnTo>
                  <a:pt x="80" y="84"/>
                </a:lnTo>
                <a:lnTo>
                  <a:pt x="70" y="84"/>
                </a:lnTo>
                <a:lnTo>
                  <a:pt x="62" y="84"/>
                </a:lnTo>
                <a:lnTo>
                  <a:pt x="58" y="84"/>
                </a:lnTo>
                <a:lnTo>
                  <a:pt x="52" y="84"/>
                </a:lnTo>
                <a:lnTo>
                  <a:pt x="50" y="86"/>
                </a:lnTo>
                <a:lnTo>
                  <a:pt x="48" y="86"/>
                </a:lnTo>
                <a:lnTo>
                  <a:pt x="46" y="86"/>
                </a:lnTo>
                <a:lnTo>
                  <a:pt x="44" y="86"/>
                </a:lnTo>
                <a:lnTo>
                  <a:pt x="38" y="90"/>
                </a:lnTo>
                <a:lnTo>
                  <a:pt x="30" y="9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1" name="Freeform 415"/>
          <p:cNvSpPr>
            <a:spLocks/>
          </p:cNvSpPr>
          <p:nvPr/>
        </p:nvSpPr>
        <p:spPr bwMode="auto">
          <a:xfrm>
            <a:off x="4050970" y="4355222"/>
            <a:ext cx="162815" cy="159351"/>
          </a:xfrm>
          <a:custGeom>
            <a:avLst/>
            <a:gdLst>
              <a:gd name="T0" fmla="*/ 28 w 94"/>
              <a:gd name="T1" fmla="*/ 92 h 92"/>
              <a:gd name="T2" fmla="*/ 18 w 94"/>
              <a:gd name="T3" fmla="*/ 88 h 92"/>
              <a:gd name="T4" fmla="*/ 14 w 94"/>
              <a:gd name="T5" fmla="*/ 86 h 92"/>
              <a:gd name="T6" fmla="*/ 14 w 94"/>
              <a:gd name="T7" fmla="*/ 84 h 92"/>
              <a:gd name="T8" fmla="*/ 14 w 94"/>
              <a:gd name="T9" fmla="*/ 78 h 92"/>
              <a:gd name="T10" fmla="*/ 12 w 94"/>
              <a:gd name="T11" fmla="*/ 72 h 92"/>
              <a:gd name="T12" fmla="*/ 12 w 94"/>
              <a:gd name="T13" fmla="*/ 70 h 92"/>
              <a:gd name="T14" fmla="*/ 10 w 94"/>
              <a:gd name="T15" fmla="*/ 68 h 92"/>
              <a:gd name="T16" fmla="*/ 4 w 94"/>
              <a:gd name="T17" fmla="*/ 68 h 92"/>
              <a:gd name="T18" fmla="*/ 2 w 94"/>
              <a:gd name="T19" fmla="*/ 66 h 92"/>
              <a:gd name="T20" fmla="*/ 0 w 94"/>
              <a:gd name="T21" fmla="*/ 62 h 92"/>
              <a:gd name="T22" fmla="*/ 0 w 94"/>
              <a:gd name="T23" fmla="*/ 54 h 92"/>
              <a:gd name="T24" fmla="*/ 0 w 94"/>
              <a:gd name="T25" fmla="*/ 42 h 92"/>
              <a:gd name="T26" fmla="*/ 2 w 94"/>
              <a:gd name="T27" fmla="*/ 36 h 92"/>
              <a:gd name="T28" fmla="*/ 4 w 94"/>
              <a:gd name="T29" fmla="*/ 32 h 92"/>
              <a:gd name="T30" fmla="*/ 10 w 94"/>
              <a:gd name="T31" fmla="*/ 30 h 92"/>
              <a:gd name="T32" fmla="*/ 16 w 94"/>
              <a:gd name="T33" fmla="*/ 26 h 92"/>
              <a:gd name="T34" fmla="*/ 18 w 94"/>
              <a:gd name="T35" fmla="*/ 24 h 92"/>
              <a:gd name="T36" fmla="*/ 20 w 94"/>
              <a:gd name="T37" fmla="*/ 22 h 92"/>
              <a:gd name="T38" fmla="*/ 18 w 94"/>
              <a:gd name="T39" fmla="*/ 20 h 92"/>
              <a:gd name="T40" fmla="*/ 12 w 94"/>
              <a:gd name="T41" fmla="*/ 18 h 92"/>
              <a:gd name="T42" fmla="*/ 10 w 94"/>
              <a:gd name="T43" fmla="*/ 16 h 92"/>
              <a:gd name="T44" fmla="*/ 10 w 94"/>
              <a:gd name="T45" fmla="*/ 14 h 92"/>
              <a:gd name="T46" fmla="*/ 10 w 94"/>
              <a:gd name="T47" fmla="*/ 10 h 92"/>
              <a:gd name="T48" fmla="*/ 14 w 94"/>
              <a:gd name="T49" fmla="*/ 2 h 92"/>
              <a:gd name="T50" fmla="*/ 48 w 94"/>
              <a:gd name="T51" fmla="*/ 2 h 92"/>
              <a:gd name="T52" fmla="*/ 54 w 94"/>
              <a:gd name="T53" fmla="*/ 6 h 92"/>
              <a:gd name="T54" fmla="*/ 60 w 94"/>
              <a:gd name="T55" fmla="*/ 6 h 92"/>
              <a:gd name="T56" fmla="*/ 78 w 94"/>
              <a:gd name="T57" fmla="*/ 6 h 92"/>
              <a:gd name="T58" fmla="*/ 82 w 94"/>
              <a:gd name="T59" fmla="*/ 12 h 92"/>
              <a:gd name="T60" fmla="*/ 84 w 94"/>
              <a:gd name="T61" fmla="*/ 18 h 92"/>
              <a:gd name="T62" fmla="*/ 84 w 94"/>
              <a:gd name="T63" fmla="*/ 20 h 92"/>
              <a:gd name="T64" fmla="*/ 88 w 94"/>
              <a:gd name="T65" fmla="*/ 22 h 92"/>
              <a:gd name="T66" fmla="*/ 92 w 94"/>
              <a:gd name="T67" fmla="*/ 24 h 92"/>
              <a:gd name="T68" fmla="*/ 92 w 94"/>
              <a:gd name="T69" fmla="*/ 26 h 92"/>
              <a:gd name="T70" fmla="*/ 94 w 94"/>
              <a:gd name="T71" fmla="*/ 32 h 92"/>
              <a:gd name="T72" fmla="*/ 92 w 94"/>
              <a:gd name="T73" fmla="*/ 36 h 92"/>
              <a:gd name="T74" fmla="*/ 90 w 94"/>
              <a:gd name="T75" fmla="*/ 38 h 92"/>
              <a:gd name="T76" fmla="*/ 84 w 94"/>
              <a:gd name="T77" fmla="*/ 38 h 92"/>
              <a:gd name="T78" fmla="*/ 82 w 94"/>
              <a:gd name="T79" fmla="*/ 40 h 92"/>
              <a:gd name="T80" fmla="*/ 82 w 94"/>
              <a:gd name="T81" fmla="*/ 46 h 92"/>
              <a:gd name="T82" fmla="*/ 82 w 94"/>
              <a:gd name="T83" fmla="*/ 56 h 92"/>
              <a:gd name="T84" fmla="*/ 82 w 94"/>
              <a:gd name="T85" fmla="*/ 66 h 92"/>
              <a:gd name="T86" fmla="*/ 80 w 94"/>
              <a:gd name="T87" fmla="*/ 84 h 92"/>
              <a:gd name="T88" fmla="*/ 58 w 94"/>
              <a:gd name="T89" fmla="*/ 84 h 92"/>
              <a:gd name="T90" fmla="*/ 48 w 94"/>
              <a:gd name="T91" fmla="*/ 86 h 92"/>
              <a:gd name="T92" fmla="*/ 38 w 94"/>
              <a:gd name="T93"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2">
                <a:moveTo>
                  <a:pt x="30" y="92"/>
                </a:moveTo>
                <a:lnTo>
                  <a:pt x="30" y="92"/>
                </a:lnTo>
                <a:lnTo>
                  <a:pt x="28" y="92"/>
                </a:lnTo>
                <a:lnTo>
                  <a:pt x="24" y="90"/>
                </a:lnTo>
                <a:lnTo>
                  <a:pt x="20" y="90"/>
                </a:lnTo>
                <a:lnTo>
                  <a:pt x="18" y="88"/>
                </a:lnTo>
                <a:lnTo>
                  <a:pt x="16" y="86"/>
                </a:lnTo>
                <a:lnTo>
                  <a:pt x="16" y="86"/>
                </a:lnTo>
                <a:lnTo>
                  <a:pt x="14" y="86"/>
                </a:lnTo>
                <a:lnTo>
                  <a:pt x="14" y="86"/>
                </a:lnTo>
                <a:lnTo>
                  <a:pt x="14" y="84"/>
                </a:lnTo>
                <a:lnTo>
                  <a:pt x="14" y="84"/>
                </a:lnTo>
                <a:lnTo>
                  <a:pt x="14" y="82"/>
                </a:lnTo>
                <a:lnTo>
                  <a:pt x="14" y="80"/>
                </a:lnTo>
                <a:lnTo>
                  <a:pt x="14" y="78"/>
                </a:lnTo>
                <a:lnTo>
                  <a:pt x="14" y="76"/>
                </a:lnTo>
                <a:lnTo>
                  <a:pt x="14" y="72"/>
                </a:lnTo>
                <a:lnTo>
                  <a:pt x="12" y="72"/>
                </a:lnTo>
                <a:lnTo>
                  <a:pt x="12" y="70"/>
                </a:lnTo>
                <a:lnTo>
                  <a:pt x="12" y="70"/>
                </a:lnTo>
                <a:lnTo>
                  <a:pt x="12" y="70"/>
                </a:lnTo>
                <a:lnTo>
                  <a:pt x="12" y="70"/>
                </a:lnTo>
                <a:lnTo>
                  <a:pt x="12" y="68"/>
                </a:lnTo>
                <a:lnTo>
                  <a:pt x="10" y="68"/>
                </a:lnTo>
                <a:lnTo>
                  <a:pt x="8" y="68"/>
                </a:lnTo>
                <a:lnTo>
                  <a:pt x="8" y="68"/>
                </a:lnTo>
                <a:lnTo>
                  <a:pt x="4" y="68"/>
                </a:lnTo>
                <a:lnTo>
                  <a:pt x="4" y="68"/>
                </a:lnTo>
                <a:lnTo>
                  <a:pt x="4" y="66"/>
                </a:lnTo>
                <a:lnTo>
                  <a:pt x="2" y="66"/>
                </a:lnTo>
                <a:lnTo>
                  <a:pt x="2" y="66"/>
                </a:lnTo>
                <a:lnTo>
                  <a:pt x="2" y="64"/>
                </a:lnTo>
                <a:lnTo>
                  <a:pt x="0" y="62"/>
                </a:lnTo>
                <a:lnTo>
                  <a:pt x="0" y="60"/>
                </a:lnTo>
                <a:lnTo>
                  <a:pt x="0" y="54"/>
                </a:lnTo>
                <a:lnTo>
                  <a:pt x="0" y="54"/>
                </a:lnTo>
                <a:lnTo>
                  <a:pt x="0" y="50"/>
                </a:lnTo>
                <a:lnTo>
                  <a:pt x="0" y="46"/>
                </a:lnTo>
                <a:lnTo>
                  <a:pt x="0" y="42"/>
                </a:lnTo>
                <a:lnTo>
                  <a:pt x="2" y="38"/>
                </a:lnTo>
                <a:lnTo>
                  <a:pt x="2" y="36"/>
                </a:lnTo>
                <a:lnTo>
                  <a:pt x="2" y="36"/>
                </a:lnTo>
                <a:lnTo>
                  <a:pt x="4" y="34"/>
                </a:lnTo>
                <a:lnTo>
                  <a:pt x="4" y="34"/>
                </a:lnTo>
                <a:lnTo>
                  <a:pt x="4" y="32"/>
                </a:lnTo>
                <a:lnTo>
                  <a:pt x="6" y="32"/>
                </a:lnTo>
                <a:lnTo>
                  <a:pt x="6" y="32"/>
                </a:lnTo>
                <a:lnTo>
                  <a:pt x="10" y="30"/>
                </a:lnTo>
                <a:lnTo>
                  <a:pt x="12" y="28"/>
                </a:lnTo>
                <a:lnTo>
                  <a:pt x="14" y="28"/>
                </a:lnTo>
                <a:lnTo>
                  <a:pt x="16" y="26"/>
                </a:lnTo>
                <a:lnTo>
                  <a:pt x="18" y="26"/>
                </a:lnTo>
                <a:lnTo>
                  <a:pt x="18" y="26"/>
                </a:lnTo>
                <a:lnTo>
                  <a:pt x="18" y="24"/>
                </a:lnTo>
                <a:lnTo>
                  <a:pt x="20" y="24"/>
                </a:lnTo>
                <a:lnTo>
                  <a:pt x="20" y="22"/>
                </a:lnTo>
                <a:lnTo>
                  <a:pt x="20" y="22"/>
                </a:lnTo>
                <a:lnTo>
                  <a:pt x="20" y="22"/>
                </a:lnTo>
                <a:lnTo>
                  <a:pt x="18" y="22"/>
                </a:lnTo>
                <a:lnTo>
                  <a:pt x="18" y="20"/>
                </a:lnTo>
                <a:lnTo>
                  <a:pt x="16" y="20"/>
                </a:lnTo>
                <a:lnTo>
                  <a:pt x="14" y="18"/>
                </a:lnTo>
                <a:lnTo>
                  <a:pt x="12" y="18"/>
                </a:lnTo>
                <a:lnTo>
                  <a:pt x="12" y="16"/>
                </a:lnTo>
                <a:lnTo>
                  <a:pt x="10" y="16"/>
                </a:lnTo>
                <a:lnTo>
                  <a:pt x="10" y="16"/>
                </a:lnTo>
                <a:lnTo>
                  <a:pt x="10" y="14"/>
                </a:lnTo>
                <a:lnTo>
                  <a:pt x="10" y="14"/>
                </a:lnTo>
                <a:lnTo>
                  <a:pt x="10" y="14"/>
                </a:lnTo>
                <a:lnTo>
                  <a:pt x="10" y="12"/>
                </a:lnTo>
                <a:lnTo>
                  <a:pt x="10" y="10"/>
                </a:lnTo>
                <a:lnTo>
                  <a:pt x="10" y="10"/>
                </a:lnTo>
                <a:lnTo>
                  <a:pt x="12" y="8"/>
                </a:lnTo>
                <a:lnTo>
                  <a:pt x="14" y="4"/>
                </a:lnTo>
                <a:lnTo>
                  <a:pt x="14" y="2"/>
                </a:lnTo>
                <a:lnTo>
                  <a:pt x="28" y="2"/>
                </a:lnTo>
                <a:lnTo>
                  <a:pt x="44" y="0"/>
                </a:lnTo>
                <a:lnTo>
                  <a:pt x="48" y="2"/>
                </a:lnTo>
                <a:lnTo>
                  <a:pt x="52" y="4"/>
                </a:lnTo>
                <a:lnTo>
                  <a:pt x="52" y="4"/>
                </a:lnTo>
                <a:lnTo>
                  <a:pt x="54" y="6"/>
                </a:lnTo>
                <a:lnTo>
                  <a:pt x="54" y="6"/>
                </a:lnTo>
                <a:lnTo>
                  <a:pt x="56" y="6"/>
                </a:lnTo>
                <a:lnTo>
                  <a:pt x="60" y="6"/>
                </a:lnTo>
                <a:lnTo>
                  <a:pt x="66" y="6"/>
                </a:lnTo>
                <a:lnTo>
                  <a:pt x="70" y="6"/>
                </a:lnTo>
                <a:lnTo>
                  <a:pt x="78" y="6"/>
                </a:lnTo>
                <a:lnTo>
                  <a:pt x="82" y="6"/>
                </a:lnTo>
                <a:lnTo>
                  <a:pt x="82" y="8"/>
                </a:lnTo>
                <a:lnTo>
                  <a:pt x="82" y="12"/>
                </a:lnTo>
                <a:lnTo>
                  <a:pt x="82" y="14"/>
                </a:lnTo>
                <a:lnTo>
                  <a:pt x="82" y="16"/>
                </a:lnTo>
                <a:lnTo>
                  <a:pt x="84" y="18"/>
                </a:lnTo>
                <a:lnTo>
                  <a:pt x="84" y="20"/>
                </a:lnTo>
                <a:lnTo>
                  <a:pt x="84" y="20"/>
                </a:lnTo>
                <a:lnTo>
                  <a:pt x="84" y="20"/>
                </a:lnTo>
                <a:lnTo>
                  <a:pt x="84" y="22"/>
                </a:lnTo>
                <a:lnTo>
                  <a:pt x="86" y="22"/>
                </a:lnTo>
                <a:lnTo>
                  <a:pt x="88" y="22"/>
                </a:lnTo>
                <a:lnTo>
                  <a:pt x="90" y="24"/>
                </a:lnTo>
                <a:lnTo>
                  <a:pt x="90" y="24"/>
                </a:lnTo>
                <a:lnTo>
                  <a:pt x="92" y="24"/>
                </a:lnTo>
                <a:lnTo>
                  <a:pt x="92" y="24"/>
                </a:lnTo>
                <a:lnTo>
                  <a:pt x="92" y="26"/>
                </a:lnTo>
                <a:lnTo>
                  <a:pt x="92" y="26"/>
                </a:lnTo>
                <a:lnTo>
                  <a:pt x="94" y="28"/>
                </a:lnTo>
                <a:lnTo>
                  <a:pt x="94" y="30"/>
                </a:lnTo>
                <a:lnTo>
                  <a:pt x="94" y="32"/>
                </a:lnTo>
                <a:lnTo>
                  <a:pt x="92" y="32"/>
                </a:lnTo>
                <a:lnTo>
                  <a:pt x="92" y="34"/>
                </a:lnTo>
                <a:lnTo>
                  <a:pt x="92" y="36"/>
                </a:lnTo>
                <a:lnTo>
                  <a:pt x="92" y="36"/>
                </a:lnTo>
                <a:lnTo>
                  <a:pt x="90" y="38"/>
                </a:lnTo>
                <a:lnTo>
                  <a:pt x="90" y="38"/>
                </a:lnTo>
                <a:lnTo>
                  <a:pt x="88" y="38"/>
                </a:lnTo>
                <a:lnTo>
                  <a:pt x="86" y="38"/>
                </a:lnTo>
                <a:lnTo>
                  <a:pt x="84" y="38"/>
                </a:lnTo>
                <a:lnTo>
                  <a:pt x="84" y="38"/>
                </a:lnTo>
                <a:lnTo>
                  <a:pt x="84" y="38"/>
                </a:lnTo>
                <a:lnTo>
                  <a:pt x="82" y="40"/>
                </a:lnTo>
                <a:lnTo>
                  <a:pt x="82" y="42"/>
                </a:lnTo>
                <a:lnTo>
                  <a:pt x="82" y="42"/>
                </a:lnTo>
                <a:lnTo>
                  <a:pt x="82" y="46"/>
                </a:lnTo>
                <a:lnTo>
                  <a:pt x="82" y="48"/>
                </a:lnTo>
                <a:lnTo>
                  <a:pt x="82" y="52"/>
                </a:lnTo>
                <a:lnTo>
                  <a:pt x="82" y="56"/>
                </a:lnTo>
                <a:lnTo>
                  <a:pt x="82" y="60"/>
                </a:lnTo>
                <a:lnTo>
                  <a:pt x="82" y="64"/>
                </a:lnTo>
                <a:lnTo>
                  <a:pt x="82" y="66"/>
                </a:lnTo>
                <a:lnTo>
                  <a:pt x="82" y="74"/>
                </a:lnTo>
                <a:lnTo>
                  <a:pt x="84" y="84"/>
                </a:lnTo>
                <a:lnTo>
                  <a:pt x="80" y="84"/>
                </a:lnTo>
                <a:lnTo>
                  <a:pt x="70" y="84"/>
                </a:lnTo>
                <a:lnTo>
                  <a:pt x="62" y="84"/>
                </a:lnTo>
                <a:lnTo>
                  <a:pt x="58" y="84"/>
                </a:lnTo>
                <a:lnTo>
                  <a:pt x="52" y="84"/>
                </a:lnTo>
                <a:lnTo>
                  <a:pt x="50" y="86"/>
                </a:lnTo>
                <a:lnTo>
                  <a:pt x="48" y="86"/>
                </a:lnTo>
                <a:lnTo>
                  <a:pt x="46" y="86"/>
                </a:lnTo>
                <a:lnTo>
                  <a:pt x="44" y="86"/>
                </a:lnTo>
                <a:lnTo>
                  <a:pt x="38" y="90"/>
                </a:lnTo>
                <a:lnTo>
                  <a:pt x="30" y="9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2" name="Freeform 416"/>
          <p:cNvSpPr>
            <a:spLocks/>
          </p:cNvSpPr>
          <p:nvPr/>
        </p:nvSpPr>
        <p:spPr bwMode="auto">
          <a:xfrm>
            <a:off x="4504774" y="4611569"/>
            <a:ext cx="38106" cy="20785"/>
          </a:xfrm>
          <a:custGeom>
            <a:avLst/>
            <a:gdLst>
              <a:gd name="T0" fmla="*/ 22 w 22"/>
              <a:gd name="T1" fmla="*/ 0 h 12"/>
              <a:gd name="T2" fmla="*/ 2 w 22"/>
              <a:gd name="T3" fmla="*/ 2 h 12"/>
              <a:gd name="T4" fmla="*/ 0 w 22"/>
              <a:gd name="T5" fmla="*/ 8 h 12"/>
              <a:gd name="T6" fmla="*/ 2 w 22"/>
              <a:gd name="T7" fmla="*/ 10 h 12"/>
              <a:gd name="T8" fmla="*/ 2 w 22"/>
              <a:gd name="T9" fmla="*/ 12 h 12"/>
              <a:gd name="T10" fmla="*/ 4 w 22"/>
              <a:gd name="T11" fmla="*/ 12 h 12"/>
              <a:gd name="T12" fmla="*/ 4 w 22"/>
              <a:gd name="T13" fmla="*/ 12 h 12"/>
              <a:gd name="T14" fmla="*/ 6 w 22"/>
              <a:gd name="T15" fmla="*/ 12 h 12"/>
              <a:gd name="T16" fmla="*/ 8 w 22"/>
              <a:gd name="T17" fmla="*/ 12 h 12"/>
              <a:gd name="T18" fmla="*/ 10 w 22"/>
              <a:gd name="T19" fmla="*/ 12 h 12"/>
              <a:gd name="T20" fmla="*/ 12 w 22"/>
              <a:gd name="T21" fmla="*/ 12 h 12"/>
              <a:gd name="T22" fmla="*/ 14 w 22"/>
              <a:gd name="T23" fmla="*/ 12 h 12"/>
              <a:gd name="T24" fmla="*/ 16 w 22"/>
              <a:gd name="T25" fmla="*/ 12 h 12"/>
              <a:gd name="T26" fmla="*/ 18 w 22"/>
              <a:gd name="T27" fmla="*/ 12 h 12"/>
              <a:gd name="T28" fmla="*/ 18 w 22"/>
              <a:gd name="T29" fmla="*/ 12 h 12"/>
              <a:gd name="T30" fmla="*/ 18 w 22"/>
              <a:gd name="T31" fmla="*/ 10 h 12"/>
              <a:gd name="T32" fmla="*/ 20 w 22"/>
              <a:gd name="T33" fmla="*/ 10 h 12"/>
              <a:gd name="T34" fmla="*/ 20 w 22"/>
              <a:gd name="T35" fmla="*/ 10 h 12"/>
              <a:gd name="T36" fmla="*/ 20 w 22"/>
              <a:gd name="T37" fmla="*/ 8 h 12"/>
              <a:gd name="T38" fmla="*/ 22 w 22"/>
              <a:gd name="T39" fmla="*/ 6 h 12"/>
              <a:gd name="T40" fmla="*/ 22 w 22"/>
              <a:gd name="T41" fmla="*/ 4 h 12"/>
              <a:gd name="T42" fmla="*/ 22 w 22"/>
              <a:gd name="T43" fmla="*/ 2 h 12"/>
              <a:gd name="T44" fmla="*/ 22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22" y="0"/>
                </a:moveTo>
                <a:lnTo>
                  <a:pt x="2" y="2"/>
                </a:lnTo>
                <a:lnTo>
                  <a:pt x="0" y="8"/>
                </a:lnTo>
                <a:lnTo>
                  <a:pt x="2" y="10"/>
                </a:lnTo>
                <a:lnTo>
                  <a:pt x="2" y="12"/>
                </a:lnTo>
                <a:lnTo>
                  <a:pt x="4" y="12"/>
                </a:lnTo>
                <a:lnTo>
                  <a:pt x="4" y="12"/>
                </a:lnTo>
                <a:lnTo>
                  <a:pt x="6" y="12"/>
                </a:lnTo>
                <a:lnTo>
                  <a:pt x="8" y="12"/>
                </a:lnTo>
                <a:lnTo>
                  <a:pt x="10" y="12"/>
                </a:lnTo>
                <a:lnTo>
                  <a:pt x="12" y="12"/>
                </a:lnTo>
                <a:lnTo>
                  <a:pt x="14" y="12"/>
                </a:lnTo>
                <a:lnTo>
                  <a:pt x="16" y="12"/>
                </a:lnTo>
                <a:lnTo>
                  <a:pt x="18" y="12"/>
                </a:lnTo>
                <a:lnTo>
                  <a:pt x="18" y="12"/>
                </a:lnTo>
                <a:lnTo>
                  <a:pt x="18" y="10"/>
                </a:lnTo>
                <a:lnTo>
                  <a:pt x="20" y="10"/>
                </a:lnTo>
                <a:lnTo>
                  <a:pt x="20" y="10"/>
                </a:lnTo>
                <a:lnTo>
                  <a:pt x="20" y="8"/>
                </a:lnTo>
                <a:lnTo>
                  <a:pt x="22" y="6"/>
                </a:lnTo>
                <a:lnTo>
                  <a:pt x="22" y="4"/>
                </a:lnTo>
                <a:lnTo>
                  <a:pt x="22" y="2"/>
                </a:lnTo>
                <a:lnTo>
                  <a:pt x="22"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3" name="Freeform 417"/>
          <p:cNvSpPr>
            <a:spLocks/>
          </p:cNvSpPr>
          <p:nvPr/>
        </p:nvSpPr>
        <p:spPr bwMode="auto">
          <a:xfrm>
            <a:off x="4504774" y="4611569"/>
            <a:ext cx="38106" cy="20785"/>
          </a:xfrm>
          <a:custGeom>
            <a:avLst/>
            <a:gdLst>
              <a:gd name="T0" fmla="*/ 22 w 22"/>
              <a:gd name="T1" fmla="*/ 0 h 12"/>
              <a:gd name="T2" fmla="*/ 2 w 22"/>
              <a:gd name="T3" fmla="*/ 2 h 12"/>
              <a:gd name="T4" fmla="*/ 0 w 22"/>
              <a:gd name="T5" fmla="*/ 8 h 12"/>
              <a:gd name="T6" fmla="*/ 2 w 22"/>
              <a:gd name="T7" fmla="*/ 10 h 12"/>
              <a:gd name="T8" fmla="*/ 2 w 22"/>
              <a:gd name="T9" fmla="*/ 12 h 12"/>
              <a:gd name="T10" fmla="*/ 4 w 22"/>
              <a:gd name="T11" fmla="*/ 12 h 12"/>
              <a:gd name="T12" fmla="*/ 4 w 22"/>
              <a:gd name="T13" fmla="*/ 12 h 12"/>
              <a:gd name="T14" fmla="*/ 6 w 22"/>
              <a:gd name="T15" fmla="*/ 12 h 12"/>
              <a:gd name="T16" fmla="*/ 8 w 22"/>
              <a:gd name="T17" fmla="*/ 12 h 12"/>
              <a:gd name="T18" fmla="*/ 10 w 22"/>
              <a:gd name="T19" fmla="*/ 12 h 12"/>
              <a:gd name="T20" fmla="*/ 12 w 22"/>
              <a:gd name="T21" fmla="*/ 12 h 12"/>
              <a:gd name="T22" fmla="*/ 14 w 22"/>
              <a:gd name="T23" fmla="*/ 12 h 12"/>
              <a:gd name="T24" fmla="*/ 16 w 22"/>
              <a:gd name="T25" fmla="*/ 12 h 12"/>
              <a:gd name="T26" fmla="*/ 18 w 22"/>
              <a:gd name="T27" fmla="*/ 12 h 12"/>
              <a:gd name="T28" fmla="*/ 18 w 22"/>
              <a:gd name="T29" fmla="*/ 12 h 12"/>
              <a:gd name="T30" fmla="*/ 18 w 22"/>
              <a:gd name="T31" fmla="*/ 10 h 12"/>
              <a:gd name="T32" fmla="*/ 20 w 22"/>
              <a:gd name="T33" fmla="*/ 10 h 12"/>
              <a:gd name="T34" fmla="*/ 20 w 22"/>
              <a:gd name="T35" fmla="*/ 10 h 12"/>
              <a:gd name="T36" fmla="*/ 20 w 22"/>
              <a:gd name="T37" fmla="*/ 8 h 12"/>
              <a:gd name="T38" fmla="*/ 22 w 22"/>
              <a:gd name="T39" fmla="*/ 6 h 12"/>
              <a:gd name="T40" fmla="*/ 22 w 22"/>
              <a:gd name="T41" fmla="*/ 4 h 12"/>
              <a:gd name="T42" fmla="*/ 22 w 22"/>
              <a:gd name="T43" fmla="*/ 2 h 12"/>
              <a:gd name="T44" fmla="*/ 22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22" y="0"/>
                </a:moveTo>
                <a:lnTo>
                  <a:pt x="2" y="2"/>
                </a:lnTo>
                <a:lnTo>
                  <a:pt x="0" y="8"/>
                </a:lnTo>
                <a:lnTo>
                  <a:pt x="2" y="10"/>
                </a:lnTo>
                <a:lnTo>
                  <a:pt x="2" y="12"/>
                </a:lnTo>
                <a:lnTo>
                  <a:pt x="4" y="12"/>
                </a:lnTo>
                <a:lnTo>
                  <a:pt x="4" y="12"/>
                </a:lnTo>
                <a:lnTo>
                  <a:pt x="6" y="12"/>
                </a:lnTo>
                <a:lnTo>
                  <a:pt x="8" y="12"/>
                </a:lnTo>
                <a:lnTo>
                  <a:pt x="10" y="12"/>
                </a:lnTo>
                <a:lnTo>
                  <a:pt x="12" y="12"/>
                </a:lnTo>
                <a:lnTo>
                  <a:pt x="14" y="12"/>
                </a:lnTo>
                <a:lnTo>
                  <a:pt x="16" y="12"/>
                </a:lnTo>
                <a:lnTo>
                  <a:pt x="18" y="12"/>
                </a:lnTo>
                <a:lnTo>
                  <a:pt x="18" y="12"/>
                </a:lnTo>
                <a:lnTo>
                  <a:pt x="18" y="10"/>
                </a:lnTo>
                <a:lnTo>
                  <a:pt x="20" y="10"/>
                </a:lnTo>
                <a:lnTo>
                  <a:pt x="20" y="10"/>
                </a:lnTo>
                <a:lnTo>
                  <a:pt x="20" y="8"/>
                </a:lnTo>
                <a:lnTo>
                  <a:pt x="22" y="6"/>
                </a:lnTo>
                <a:lnTo>
                  <a:pt x="22" y="4"/>
                </a:lnTo>
                <a:lnTo>
                  <a:pt x="22" y="2"/>
                </a:lnTo>
                <a:lnTo>
                  <a:pt x="22"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4" name="Freeform 418"/>
          <p:cNvSpPr>
            <a:spLocks/>
          </p:cNvSpPr>
          <p:nvPr/>
        </p:nvSpPr>
        <p:spPr bwMode="auto">
          <a:xfrm>
            <a:off x="4986291" y="4684317"/>
            <a:ext cx="48498" cy="48498"/>
          </a:xfrm>
          <a:custGeom>
            <a:avLst/>
            <a:gdLst>
              <a:gd name="T0" fmla="*/ 14 w 28"/>
              <a:gd name="T1" fmla="*/ 0 h 28"/>
              <a:gd name="T2" fmla="*/ 14 w 28"/>
              <a:gd name="T3" fmla="*/ 0 h 28"/>
              <a:gd name="T4" fmla="*/ 12 w 28"/>
              <a:gd name="T5" fmla="*/ 0 h 28"/>
              <a:gd name="T6" fmla="*/ 10 w 28"/>
              <a:gd name="T7" fmla="*/ 0 h 28"/>
              <a:gd name="T8" fmla="*/ 8 w 28"/>
              <a:gd name="T9" fmla="*/ 2 h 28"/>
              <a:gd name="T10" fmla="*/ 6 w 28"/>
              <a:gd name="T11" fmla="*/ 2 h 28"/>
              <a:gd name="T12" fmla="*/ 6 w 28"/>
              <a:gd name="T13" fmla="*/ 2 h 28"/>
              <a:gd name="T14" fmla="*/ 6 w 28"/>
              <a:gd name="T15" fmla="*/ 2 h 28"/>
              <a:gd name="T16" fmla="*/ 6 w 28"/>
              <a:gd name="T17" fmla="*/ 4 h 28"/>
              <a:gd name="T18" fmla="*/ 6 w 28"/>
              <a:gd name="T19" fmla="*/ 4 h 28"/>
              <a:gd name="T20" fmla="*/ 6 w 28"/>
              <a:gd name="T21" fmla="*/ 4 h 28"/>
              <a:gd name="T22" fmla="*/ 6 w 28"/>
              <a:gd name="T23" fmla="*/ 6 h 28"/>
              <a:gd name="T24" fmla="*/ 6 w 28"/>
              <a:gd name="T25" fmla="*/ 6 h 28"/>
              <a:gd name="T26" fmla="*/ 6 w 28"/>
              <a:gd name="T27" fmla="*/ 8 h 28"/>
              <a:gd name="T28" fmla="*/ 6 w 28"/>
              <a:gd name="T29" fmla="*/ 10 h 28"/>
              <a:gd name="T30" fmla="*/ 6 w 28"/>
              <a:gd name="T31" fmla="*/ 10 h 28"/>
              <a:gd name="T32" fmla="*/ 6 w 28"/>
              <a:gd name="T33" fmla="*/ 12 h 28"/>
              <a:gd name="T34" fmla="*/ 6 w 28"/>
              <a:gd name="T35" fmla="*/ 12 h 28"/>
              <a:gd name="T36" fmla="*/ 6 w 28"/>
              <a:gd name="T37" fmla="*/ 12 h 28"/>
              <a:gd name="T38" fmla="*/ 6 w 28"/>
              <a:gd name="T39" fmla="*/ 14 h 28"/>
              <a:gd name="T40" fmla="*/ 6 w 28"/>
              <a:gd name="T41" fmla="*/ 14 h 28"/>
              <a:gd name="T42" fmla="*/ 4 w 28"/>
              <a:gd name="T43" fmla="*/ 16 h 28"/>
              <a:gd name="T44" fmla="*/ 2 w 28"/>
              <a:gd name="T45" fmla="*/ 16 h 28"/>
              <a:gd name="T46" fmla="*/ 2 w 28"/>
              <a:gd name="T47" fmla="*/ 18 h 28"/>
              <a:gd name="T48" fmla="*/ 2 w 28"/>
              <a:gd name="T49" fmla="*/ 18 h 28"/>
              <a:gd name="T50" fmla="*/ 2 w 28"/>
              <a:gd name="T51" fmla="*/ 20 h 28"/>
              <a:gd name="T52" fmla="*/ 0 w 28"/>
              <a:gd name="T53" fmla="*/ 20 h 28"/>
              <a:gd name="T54" fmla="*/ 0 w 28"/>
              <a:gd name="T55" fmla="*/ 22 h 28"/>
              <a:gd name="T56" fmla="*/ 0 w 28"/>
              <a:gd name="T57" fmla="*/ 22 h 28"/>
              <a:gd name="T58" fmla="*/ 0 w 28"/>
              <a:gd name="T59" fmla="*/ 24 h 28"/>
              <a:gd name="T60" fmla="*/ 2 w 28"/>
              <a:gd name="T61" fmla="*/ 26 h 28"/>
              <a:gd name="T62" fmla="*/ 2 w 28"/>
              <a:gd name="T63" fmla="*/ 26 h 28"/>
              <a:gd name="T64" fmla="*/ 2 w 28"/>
              <a:gd name="T65" fmla="*/ 28 h 28"/>
              <a:gd name="T66" fmla="*/ 2 w 28"/>
              <a:gd name="T67" fmla="*/ 28 h 28"/>
              <a:gd name="T68" fmla="*/ 2 w 28"/>
              <a:gd name="T69" fmla="*/ 28 h 28"/>
              <a:gd name="T70" fmla="*/ 4 w 28"/>
              <a:gd name="T71" fmla="*/ 28 h 28"/>
              <a:gd name="T72" fmla="*/ 6 w 28"/>
              <a:gd name="T73" fmla="*/ 28 h 28"/>
              <a:gd name="T74" fmla="*/ 6 w 28"/>
              <a:gd name="T75" fmla="*/ 26 h 28"/>
              <a:gd name="T76" fmla="*/ 10 w 28"/>
              <a:gd name="T77" fmla="*/ 26 h 28"/>
              <a:gd name="T78" fmla="*/ 10 w 28"/>
              <a:gd name="T79" fmla="*/ 26 h 28"/>
              <a:gd name="T80" fmla="*/ 12 w 28"/>
              <a:gd name="T81" fmla="*/ 26 h 28"/>
              <a:gd name="T82" fmla="*/ 16 w 28"/>
              <a:gd name="T83" fmla="*/ 26 h 28"/>
              <a:gd name="T84" fmla="*/ 18 w 28"/>
              <a:gd name="T85" fmla="*/ 26 h 28"/>
              <a:gd name="T86" fmla="*/ 20 w 28"/>
              <a:gd name="T87" fmla="*/ 26 h 28"/>
              <a:gd name="T88" fmla="*/ 22 w 28"/>
              <a:gd name="T89" fmla="*/ 26 h 28"/>
              <a:gd name="T90" fmla="*/ 22 w 28"/>
              <a:gd name="T91" fmla="*/ 26 h 28"/>
              <a:gd name="T92" fmla="*/ 24 w 28"/>
              <a:gd name="T93" fmla="*/ 26 h 28"/>
              <a:gd name="T94" fmla="*/ 24 w 28"/>
              <a:gd name="T95" fmla="*/ 24 h 28"/>
              <a:gd name="T96" fmla="*/ 26 w 28"/>
              <a:gd name="T97" fmla="*/ 22 h 28"/>
              <a:gd name="T98" fmla="*/ 28 w 28"/>
              <a:gd name="T99" fmla="*/ 20 h 28"/>
              <a:gd name="T100" fmla="*/ 28 w 28"/>
              <a:gd name="T101" fmla="*/ 20 h 28"/>
              <a:gd name="T102" fmla="*/ 24 w 28"/>
              <a:gd name="T103" fmla="*/ 2 h 28"/>
              <a:gd name="T104" fmla="*/ 14 w 2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28">
                <a:moveTo>
                  <a:pt x="14" y="0"/>
                </a:moveTo>
                <a:lnTo>
                  <a:pt x="14" y="0"/>
                </a:lnTo>
                <a:lnTo>
                  <a:pt x="12" y="0"/>
                </a:lnTo>
                <a:lnTo>
                  <a:pt x="10" y="0"/>
                </a:lnTo>
                <a:lnTo>
                  <a:pt x="8" y="2"/>
                </a:lnTo>
                <a:lnTo>
                  <a:pt x="6" y="2"/>
                </a:lnTo>
                <a:lnTo>
                  <a:pt x="6" y="2"/>
                </a:lnTo>
                <a:lnTo>
                  <a:pt x="6" y="2"/>
                </a:lnTo>
                <a:lnTo>
                  <a:pt x="6" y="4"/>
                </a:lnTo>
                <a:lnTo>
                  <a:pt x="6" y="4"/>
                </a:lnTo>
                <a:lnTo>
                  <a:pt x="6" y="4"/>
                </a:lnTo>
                <a:lnTo>
                  <a:pt x="6" y="6"/>
                </a:lnTo>
                <a:lnTo>
                  <a:pt x="6" y="6"/>
                </a:lnTo>
                <a:lnTo>
                  <a:pt x="6" y="8"/>
                </a:lnTo>
                <a:lnTo>
                  <a:pt x="6" y="10"/>
                </a:lnTo>
                <a:lnTo>
                  <a:pt x="6" y="10"/>
                </a:lnTo>
                <a:lnTo>
                  <a:pt x="6" y="12"/>
                </a:lnTo>
                <a:lnTo>
                  <a:pt x="6" y="12"/>
                </a:lnTo>
                <a:lnTo>
                  <a:pt x="6" y="12"/>
                </a:lnTo>
                <a:lnTo>
                  <a:pt x="6" y="14"/>
                </a:lnTo>
                <a:lnTo>
                  <a:pt x="6" y="14"/>
                </a:lnTo>
                <a:lnTo>
                  <a:pt x="4" y="16"/>
                </a:lnTo>
                <a:lnTo>
                  <a:pt x="2" y="16"/>
                </a:lnTo>
                <a:lnTo>
                  <a:pt x="2" y="18"/>
                </a:lnTo>
                <a:lnTo>
                  <a:pt x="2" y="18"/>
                </a:lnTo>
                <a:lnTo>
                  <a:pt x="2" y="20"/>
                </a:lnTo>
                <a:lnTo>
                  <a:pt x="0" y="20"/>
                </a:lnTo>
                <a:lnTo>
                  <a:pt x="0" y="22"/>
                </a:lnTo>
                <a:lnTo>
                  <a:pt x="0" y="22"/>
                </a:lnTo>
                <a:lnTo>
                  <a:pt x="0" y="24"/>
                </a:lnTo>
                <a:lnTo>
                  <a:pt x="2" y="26"/>
                </a:lnTo>
                <a:lnTo>
                  <a:pt x="2" y="26"/>
                </a:lnTo>
                <a:lnTo>
                  <a:pt x="2" y="28"/>
                </a:lnTo>
                <a:lnTo>
                  <a:pt x="2" y="28"/>
                </a:lnTo>
                <a:lnTo>
                  <a:pt x="2" y="28"/>
                </a:lnTo>
                <a:lnTo>
                  <a:pt x="4" y="28"/>
                </a:lnTo>
                <a:lnTo>
                  <a:pt x="6" y="28"/>
                </a:lnTo>
                <a:lnTo>
                  <a:pt x="6" y="26"/>
                </a:lnTo>
                <a:lnTo>
                  <a:pt x="10" y="26"/>
                </a:lnTo>
                <a:lnTo>
                  <a:pt x="10" y="26"/>
                </a:lnTo>
                <a:lnTo>
                  <a:pt x="12" y="26"/>
                </a:lnTo>
                <a:lnTo>
                  <a:pt x="16" y="26"/>
                </a:lnTo>
                <a:lnTo>
                  <a:pt x="18" y="26"/>
                </a:lnTo>
                <a:lnTo>
                  <a:pt x="20" y="26"/>
                </a:lnTo>
                <a:lnTo>
                  <a:pt x="22" y="26"/>
                </a:lnTo>
                <a:lnTo>
                  <a:pt x="22" y="26"/>
                </a:lnTo>
                <a:lnTo>
                  <a:pt x="24" y="26"/>
                </a:lnTo>
                <a:lnTo>
                  <a:pt x="24" y="24"/>
                </a:lnTo>
                <a:lnTo>
                  <a:pt x="26" y="22"/>
                </a:lnTo>
                <a:lnTo>
                  <a:pt x="28" y="20"/>
                </a:lnTo>
                <a:lnTo>
                  <a:pt x="28" y="20"/>
                </a:lnTo>
                <a:lnTo>
                  <a:pt x="24" y="2"/>
                </a:lnTo>
                <a:lnTo>
                  <a:pt x="1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5" name="Freeform 419"/>
          <p:cNvSpPr>
            <a:spLocks/>
          </p:cNvSpPr>
          <p:nvPr/>
        </p:nvSpPr>
        <p:spPr bwMode="auto">
          <a:xfrm>
            <a:off x="4986291" y="4684317"/>
            <a:ext cx="48498" cy="48498"/>
          </a:xfrm>
          <a:custGeom>
            <a:avLst/>
            <a:gdLst>
              <a:gd name="T0" fmla="*/ 14 w 28"/>
              <a:gd name="T1" fmla="*/ 0 h 28"/>
              <a:gd name="T2" fmla="*/ 14 w 28"/>
              <a:gd name="T3" fmla="*/ 0 h 28"/>
              <a:gd name="T4" fmla="*/ 12 w 28"/>
              <a:gd name="T5" fmla="*/ 0 h 28"/>
              <a:gd name="T6" fmla="*/ 10 w 28"/>
              <a:gd name="T7" fmla="*/ 0 h 28"/>
              <a:gd name="T8" fmla="*/ 8 w 28"/>
              <a:gd name="T9" fmla="*/ 2 h 28"/>
              <a:gd name="T10" fmla="*/ 6 w 28"/>
              <a:gd name="T11" fmla="*/ 2 h 28"/>
              <a:gd name="T12" fmla="*/ 6 w 28"/>
              <a:gd name="T13" fmla="*/ 2 h 28"/>
              <a:gd name="T14" fmla="*/ 6 w 28"/>
              <a:gd name="T15" fmla="*/ 2 h 28"/>
              <a:gd name="T16" fmla="*/ 6 w 28"/>
              <a:gd name="T17" fmla="*/ 4 h 28"/>
              <a:gd name="T18" fmla="*/ 6 w 28"/>
              <a:gd name="T19" fmla="*/ 4 h 28"/>
              <a:gd name="T20" fmla="*/ 6 w 28"/>
              <a:gd name="T21" fmla="*/ 4 h 28"/>
              <a:gd name="T22" fmla="*/ 6 w 28"/>
              <a:gd name="T23" fmla="*/ 6 h 28"/>
              <a:gd name="T24" fmla="*/ 6 w 28"/>
              <a:gd name="T25" fmla="*/ 6 h 28"/>
              <a:gd name="T26" fmla="*/ 6 w 28"/>
              <a:gd name="T27" fmla="*/ 8 h 28"/>
              <a:gd name="T28" fmla="*/ 6 w 28"/>
              <a:gd name="T29" fmla="*/ 10 h 28"/>
              <a:gd name="T30" fmla="*/ 6 w 28"/>
              <a:gd name="T31" fmla="*/ 10 h 28"/>
              <a:gd name="T32" fmla="*/ 6 w 28"/>
              <a:gd name="T33" fmla="*/ 12 h 28"/>
              <a:gd name="T34" fmla="*/ 6 w 28"/>
              <a:gd name="T35" fmla="*/ 12 h 28"/>
              <a:gd name="T36" fmla="*/ 6 w 28"/>
              <a:gd name="T37" fmla="*/ 12 h 28"/>
              <a:gd name="T38" fmla="*/ 6 w 28"/>
              <a:gd name="T39" fmla="*/ 14 h 28"/>
              <a:gd name="T40" fmla="*/ 6 w 28"/>
              <a:gd name="T41" fmla="*/ 14 h 28"/>
              <a:gd name="T42" fmla="*/ 4 w 28"/>
              <a:gd name="T43" fmla="*/ 16 h 28"/>
              <a:gd name="T44" fmla="*/ 2 w 28"/>
              <a:gd name="T45" fmla="*/ 16 h 28"/>
              <a:gd name="T46" fmla="*/ 2 w 28"/>
              <a:gd name="T47" fmla="*/ 18 h 28"/>
              <a:gd name="T48" fmla="*/ 2 w 28"/>
              <a:gd name="T49" fmla="*/ 18 h 28"/>
              <a:gd name="T50" fmla="*/ 2 w 28"/>
              <a:gd name="T51" fmla="*/ 20 h 28"/>
              <a:gd name="T52" fmla="*/ 0 w 28"/>
              <a:gd name="T53" fmla="*/ 20 h 28"/>
              <a:gd name="T54" fmla="*/ 0 w 28"/>
              <a:gd name="T55" fmla="*/ 22 h 28"/>
              <a:gd name="T56" fmla="*/ 0 w 28"/>
              <a:gd name="T57" fmla="*/ 22 h 28"/>
              <a:gd name="T58" fmla="*/ 0 w 28"/>
              <a:gd name="T59" fmla="*/ 24 h 28"/>
              <a:gd name="T60" fmla="*/ 2 w 28"/>
              <a:gd name="T61" fmla="*/ 26 h 28"/>
              <a:gd name="T62" fmla="*/ 2 w 28"/>
              <a:gd name="T63" fmla="*/ 26 h 28"/>
              <a:gd name="T64" fmla="*/ 2 w 28"/>
              <a:gd name="T65" fmla="*/ 28 h 28"/>
              <a:gd name="T66" fmla="*/ 2 w 28"/>
              <a:gd name="T67" fmla="*/ 28 h 28"/>
              <a:gd name="T68" fmla="*/ 2 w 28"/>
              <a:gd name="T69" fmla="*/ 28 h 28"/>
              <a:gd name="T70" fmla="*/ 4 w 28"/>
              <a:gd name="T71" fmla="*/ 28 h 28"/>
              <a:gd name="T72" fmla="*/ 6 w 28"/>
              <a:gd name="T73" fmla="*/ 28 h 28"/>
              <a:gd name="T74" fmla="*/ 6 w 28"/>
              <a:gd name="T75" fmla="*/ 26 h 28"/>
              <a:gd name="T76" fmla="*/ 10 w 28"/>
              <a:gd name="T77" fmla="*/ 26 h 28"/>
              <a:gd name="T78" fmla="*/ 10 w 28"/>
              <a:gd name="T79" fmla="*/ 26 h 28"/>
              <a:gd name="T80" fmla="*/ 12 w 28"/>
              <a:gd name="T81" fmla="*/ 26 h 28"/>
              <a:gd name="T82" fmla="*/ 16 w 28"/>
              <a:gd name="T83" fmla="*/ 26 h 28"/>
              <a:gd name="T84" fmla="*/ 18 w 28"/>
              <a:gd name="T85" fmla="*/ 26 h 28"/>
              <a:gd name="T86" fmla="*/ 20 w 28"/>
              <a:gd name="T87" fmla="*/ 26 h 28"/>
              <a:gd name="T88" fmla="*/ 22 w 28"/>
              <a:gd name="T89" fmla="*/ 26 h 28"/>
              <a:gd name="T90" fmla="*/ 22 w 28"/>
              <a:gd name="T91" fmla="*/ 26 h 28"/>
              <a:gd name="T92" fmla="*/ 24 w 28"/>
              <a:gd name="T93" fmla="*/ 26 h 28"/>
              <a:gd name="T94" fmla="*/ 24 w 28"/>
              <a:gd name="T95" fmla="*/ 24 h 28"/>
              <a:gd name="T96" fmla="*/ 26 w 28"/>
              <a:gd name="T97" fmla="*/ 22 h 28"/>
              <a:gd name="T98" fmla="*/ 28 w 28"/>
              <a:gd name="T99" fmla="*/ 20 h 28"/>
              <a:gd name="T100" fmla="*/ 28 w 28"/>
              <a:gd name="T101" fmla="*/ 20 h 28"/>
              <a:gd name="T102" fmla="*/ 24 w 28"/>
              <a:gd name="T103" fmla="*/ 2 h 28"/>
              <a:gd name="T104" fmla="*/ 14 w 2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28">
                <a:moveTo>
                  <a:pt x="14" y="0"/>
                </a:moveTo>
                <a:lnTo>
                  <a:pt x="14" y="0"/>
                </a:lnTo>
                <a:lnTo>
                  <a:pt x="12" y="0"/>
                </a:lnTo>
                <a:lnTo>
                  <a:pt x="10" y="0"/>
                </a:lnTo>
                <a:lnTo>
                  <a:pt x="8" y="2"/>
                </a:lnTo>
                <a:lnTo>
                  <a:pt x="6" y="2"/>
                </a:lnTo>
                <a:lnTo>
                  <a:pt x="6" y="2"/>
                </a:lnTo>
                <a:lnTo>
                  <a:pt x="6" y="2"/>
                </a:lnTo>
                <a:lnTo>
                  <a:pt x="6" y="4"/>
                </a:lnTo>
                <a:lnTo>
                  <a:pt x="6" y="4"/>
                </a:lnTo>
                <a:lnTo>
                  <a:pt x="6" y="4"/>
                </a:lnTo>
                <a:lnTo>
                  <a:pt x="6" y="6"/>
                </a:lnTo>
                <a:lnTo>
                  <a:pt x="6" y="6"/>
                </a:lnTo>
                <a:lnTo>
                  <a:pt x="6" y="8"/>
                </a:lnTo>
                <a:lnTo>
                  <a:pt x="6" y="10"/>
                </a:lnTo>
                <a:lnTo>
                  <a:pt x="6" y="10"/>
                </a:lnTo>
                <a:lnTo>
                  <a:pt x="6" y="12"/>
                </a:lnTo>
                <a:lnTo>
                  <a:pt x="6" y="12"/>
                </a:lnTo>
                <a:lnTo>
                  <a:pt x="6" y="12"/>
                </a:lnTo>
                <a:lnTo>
                  <a:pt x="6" y="14"/>
                </a:lnTo>
                <a:lnTo>
                  <a:pt x="6" y="14"/>
                </a:lnTo>
                <a:lnTo>
                  <a:pt x="4" y="16"/>
                </a:lnTo>
                <a:lnTo>
                  <a:pt x="2" y="16"/>
                </a:lnTo>
                <a:lnTo>
                  <a:pt x="2" y="18"/>
                </a:lnTo>
                <a:lnTo>
                  <a:pt x="2" y="18"/>
                </a:lnTo>
                <a:lnTo>
                  <a:pt x="2" y="20"/>
                </a:lnTo>
                <a:lnTo>
                  <a:pt x="0" y="20"/>
                </a:lnTo>
                <a:lnTo>
                  <a:pt x="0" y="22"/>
                </a:lnTo>
                <a:lnTo>
                  <a:pt x="0" y="22"/>
                </a:lnTo>
                <a:lnTo>
                  <a:pt x="0" y="24"/>
                </a:lnTo>
                <a:lnTo>
                  <a:pt x="2" y="26"/>
                </a:lnTo>
                <a:lnTo>
                  <a:pt x="2" y="26"/>
                </a:lnTo>
                <a:lnTo>
                  <a:pt x="2" y="28"/>
                </a:lnTo>
                <a:lnTo>
                  <a:pt x="2" y="28"/>
                </a:lnTo>
                <a:lnTo>
                  <a:pt x="2" y="28"/>
                </a:lnTo>
                <a:lnTo>
                  <a:pt x="4" y="28"/>
                </a:lnTo>
                <a:lnTo>
                  <a:pt x="6" y="28"/>
                </a:lnTo>
                <a:lnTo>
                  <a:pt x="6" y="26"/>
                </a:lnTo>
                <a:lnTo>
                  <a:pt x="10" y="26"/>
                </a:lnTo>
                <a:lnTo>
                  <a:pt x="10" y="26"/>
                </a:lnTo>
                <a:lnTo>
                  <a:pt x="12" y="26"/>
                </a:lnTo>
                <a:lnTo>
                  <a:pt x="16" y="26"/>
                </a:lnTo>
                <a:lnTo>
                  <a:pt x="18" y="26"/>
                </a:lnTo>
                <a:lnTo>
                  <a:pt x="20" y="26"/>
                </a:lnTo>
                <a:lnTo>
                  <a:pt x="22" y="26"/>
                </a:lnTo>
                <a:lnTo>
                  <a:pt x="22" y="26"/>
                </a:lnTo>
                <a:lnTo>
                  <a:pt x="24" y="26"/>
                </a:lnTo>
                <a:lnTo>
                  <a:pt x="24" y="24"/>
                </a:lnTo>
                <a:lnTo>
                  <a:pt x="26" y="22"/>
                </a:lnTo>
                <a:lnTo>
                  <a:pt x="28" y="20"/>
                </a:lnTo>
                <a:lnTo>
                  <a:pt x="28" y="20"/>
                </a:lnTo>
                <a:lnTo>
                  <a:pt x="24" y="2"/>
                </a:lnTo>
                <a:lnTo>
                  <a:pt x="1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6" name="Freeform 420"/>
          <p:cNvSpPr>
            <a:spLocks/>
          </p:cNvSpPr>
          <p:nvPr/>
        </p:nvSpPr>
        <p:spPr bwMode="auto">
          <a:xfrm>
            <a:off x="4127182" y="4220120"/>
            <a:ext cx="200921" cy="148958"/>
          </a:xfrm>
          <a:custGeom>
            <a:avLst/>
            <a:gdLst>
              <a:gd name="T0" fmla="*/ 116 w 116"/>
              <a:gd name="T1" fmla="*/ 46 h 86"/>
              <a:gd name="T2" fmla="*/ 114 w 116"/>
              <a:gd name="T3" fmla="*/ 54 h 86"/>
              <a:gd name="T4" fmla="*/ 112 w 116"/>
              <a:gd name="T5" fmla="*/ 58 h 86"/>
              <a:gd name="T6" fmla="*/ 110 w 116"/>
              <a:gd name="T7" fmla="*/ 60 h 86"/>
              <a:gd name="T8" fmla="*/ 104 w 116"/>
              <a:gd name="T9" fmla="*/ 62 h 86"/>
              <a:gd name="T10" fmla="*/ 96 w 116"/>
              <a:gd name="T11" fmla="*/ 62 h 86"/>
              <a:gd name="T12" fmla="*/ 94 w 116"/>
              <a:gd name="T13" fmla="*/ 64 h 86"/>
              <a:gd name="T14" fmla="*/ 90 w 116"/>
              <a:gd name="T15" fmla="*/ 70 h 86"/>
              <a:gd name="T16" fmla="*/ 84 w 116"/>
              <a:gd name="T17" fmla="*/ 78 h 86"/>
              <a:gd name="T18" fmla="*/ 68 w 116"/>
              <a:gd name="T19" fmla="*/ 78 h 86"/>
              <a:gd name="T20" fmla="*/ 64 w 116"/>
              <a:gd name="T21" fmla="*/ 78 h 86"/>
              <a:gd name="T22" fmla="*/ 56 w 116"/>
              <a:gd name="T23" fmla="*/ 72 h 86"/>
              <a:gd name="T24" fmla="*/ 52 w 116"/>
              <a:gd name="T25" fmla="*/ 70 h 86"/>
              <a:gd name="T26" fmla="*/ 48 w 116"/>
              <a:gd name="T27" fmla="*/ 70 h 86"/>
              <a:gd name="T28" fmla="*/ 46 w 116"/>
              <a:gd name="T29" fmla="*/ 72 h 86"/>
              <a:gd name="T30" fmla="*/ 42 w 116"/>
              <a:gd name="T31" fmla="*/ 76 h 86"/>
              <a:gd name="T32" fmla="*/ 38 w 116"/>
              <a:gd name="T33" fmla="*/ 84 h 86"/>
              <a:gd name="T34" fmla="*/ 22 w 116"/>
              <a:gd name="T35" fmla="*/ 84 h 86"/>
              <a:gd name="T36" fmla="*/ 12 w 116"/>
              <a:gd name="T37" fmla="*/ 84 h 86"/>
              <a:gd name="T38" fmla="*/ 8 w 116"/>
              <a:gd name="T39" fmla="*/ 82 h 86"/>
              <a:gd name="T40" fmla="*/ 2 w 116"/>
              <a:gd name="T41" fmla="*/ 74 h 86"/>
              <a:gd name="T42" fmla="*/ 4 w 116"/>
              <a:gd name="T43" fmla="*/ 60 h 86"/>
              <a:gd name="T44" fmla="*/ 8 w 116"/>
              <a:gd name="T45" fmla="*/ 54 h 86"/>
              <a:gd name="T46" fmla="*/ 14 w 116"/>
              <a:gd name="T47" fmla="*/ 46 h 86"/>
              <a:gd name="T48" fmla="*/ 18 w 116"/>
              <a:gd name="T49" fmla="*/ 38 h 86"/>
              <a:gd name="T50" fmla="*/ 24 w 116"/>
              <a:gd name="T51" fmla="*/ 26 h 86"/>
              <a:gd name="T52" fmla="*/ 26 w 116"/>
              <a:gd name="T53" fmla="*/ 24 h 86"/>
              <a:gd name="T54" fmla="*/ 32 w 116"/>
              <a:gd name="T55" fmla="*/ 22 h 86"/>
              <a:gd name="T56" fmla="*/ 42 w 116"/>
              <a:gd name="T57" fmla="*/ 20 h 86"/>
              <a:gd name="T58" fmla="*/ 44 w 116"/>
              <a:gd name="T59" fmla="*/ 18 h 86"/>
              <a:gd name="T60" fmla="*/ 50 w 116"/>
              <a:gd name="T61" fmla="*/ 12 h 86"/>
              <a:gd name="T62" fmla="*/ 54 w 116"/>
              <a:gd name="T63" fmla="*/ 6 h 86"/>
              <a:gd name="T64" fmla="*/ 58 w 116"/>
              <a:gd name="T65" fmla="*/ 2 h 86"/>
              <a:gd name="T66" fmla="*/ 60 w 116"/>
              <a:gd name="T67" fmla="*/ 0 h 86"/>
              <a:gd name="T68" fmla="*/ 68 w 116"/>
              <a:gd name="T69" fmla="*/ 0 h 86"/>
              <a:gd name="T70" fmla="*/ 80 w 116"/>
              <a:gd name="T71" fmla="*/ 2 h 86"/>
              <a:gd name="T72" fmla="*/ 86 w 116"/>
              <a:gd name="T73" fmla="*/ 8 h 86"/>
              <a:gd name="T74" fmla="*/ 88 w 116"/>
              <a:gd name="T75" fmla="*/ 12 h 86"/>
              <a:gd name="T76" fmla="*/ 94 w 116"/>
              <a:gd name="T77" fmla="*/ 14 h 86"/>
              <a:gd name="T78" fmla="*/ 96 w 116"/>
              <a:gd name="T79" fmla="*/ 16 h 86"/>
              <a:gd name="T80" fmla="*/ 98 w 116"/>
              <a:gd name="T81" fmla="*/ 20 h 86"/>
              <a:gd name="T82" fmla="*/ 96 w 116"/>
              <a:gd name="T83" fmla="*/ 26 h 86"/>
              <a:gd name="T84" fmla="*/ 96 w 116"/>
              <a:gd name="T85" fmla="*/ 30 h 86"/>
              <a:gd name="T86" fmla="*/ 98 w 116"/>
              <a:gd name="T87" fmla="*/ 32 h 86"/>
              <a:gd name="T88" fmla="*/ 102 w 116"/>
              <a:gd name="T89" fmla="*/ 32 h 86"/>
              <a:gd name="T90" fmla="*/ 106 w 116"/>
              <a:gd name="T91" fmla="*/ 32 h 86"/>
              <a:gd name="T92" fmla="*/ 108 w 116"/>
              <a:gd name="T93" fmla="*/ 34 h 86"/>
              <a:gd name="T94" fmla="*/ 112 w 116"/>
              <a:gd name="T95"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86">
                <a:moveTo>
                  <a:pt x="116" y="44"/>
                </a:moveTo>
                <a:lnTo>
                  <a:pt x="116" y="44"/>
                </a:lnTo>
                <a:lnTo>
                  <a:pt x="116" y="46"/>
                </a:lnTo>
                <a:lnTo>
                  <a:pt x="114" y="50"/>
                </a:lnTo>
                <a:lnTo>
                  <a:pt x="114" y="52"/>
                </a:lnTo>
                <a:lnTo>
                  <a:pt x="114" y="54"/>
                </a:lnTo>
                <a:lnTo>
                  <a:pt x="112" y="56"/>
                </a:lnTo>
                <a:lnTo>
                  <a:pt x="112" y="58"/>
                </a:lnTo>
                <a:lnTo>
                  <a:pt x="112" y="58"/>
                </a:lnTo>
                <a:lnTo>
                  <a:pt x="110" y="60"/>
                </a:lnTo>
                <a:lnTo>
                  <a:pt x="110" y="60"/>
                </a:lnTo>
                <a:lnTo>
                  <a:pt x="110" y="60"/>
                </a:lnTo>
                <a:lnTo>
                  <a:pt x="108" y="60"/>
                </a:lnTo>
                <a:lnTo>
                  <a:pt x="106" y="60"/>
                </a:lnTo>
                <a:lnTo>
                  <a:pt x="104" y="62"/>
                </a:lnTo>
                <a:lnTo>
                  <a:pt x="102" y="62"/>
                </a:lnTo>
                <a:lnTo>
                  <a:pt x="98" y="62"/>
                </a:lnTo>
                <a:lnTo>
                  <a:pt x="96" y="62"/>
                </a:lnTo>
                <a:lnTo>
                  <a:pt x="96" y="64"/>
                </a:lnTo>
                <a:lnTo>
                  <a:pt x="96" y="64"/>
                </a:lnTo>
                <a:lnTo>
                  <a:pt x="94" y="64"/>
                </a:lnTo>
                <a:lnTo>
                  <a:pt x="94" y="64"/>
                </a:lnTo>
                <a:lnTo>
                  <a:pt x="92" y="66"/>
                </a:lnTo>
                <a:lnTo>
                  <a:pt x="90" y="70"/>
                </a:lnTo>
                <a:lnTo>
                  <a:pt x="88" y="72"/>
                </a:lnTo>
                <a:lnTo>
                  <a:pt x="84" y="76"/>
                </a:lnTo>
                <a:lnTo>
                  <a:pt x="84" y="78"/>
                </a:lnTo>
                <a:lnTo>
                  <a:pt x="78" y="80"/>
                </a:lnTo>
                <a:lnTo>
                  <a:pt x="72" y="80"/>
                </a:lnTo>
                <a:lnTo>
                  <a:pt x="68" y="78"/>
                </a:lnTo>
                <a:lnTo>
                  <a:pt x="66" y="78"/>
                </a:lnTo>
                <a:lnTo>
                  <a:pt x="64" y="78"/>
                </a:lnTo>
                <a:lnTo>
                  <a:pt x="64" y="78"/>
                </a:lnTo>
                <a:lnTo>
                  <a:pt x="62" y="76"/>
                </a:lnTo>
                <a:lnTo>
                  <a:pt x="60" y="74"/>
                </a:lnTo>
                <a:lnTo>
                  <a:pt x="56" y="72"/>
                </a:lnTo>
                <a:lnTo>
                  <a:pt x="56" y="72"/>
                </a:lnTo>
                <a:lnTo>
                  <a:pt x="54" y="72"/>
                </a:lnTo>
                <a:lnTo>
                  <a:pt x="52" y="70"/>
                </a:lnTo>
                <a:lnTo>
                  <a:pt x="50" y="70"/>
                </a:lnTo>
                <a:lnTo>
                  <a:pt x="48" y="70"/>
                </a:lnTo>
                <a:lnTo>
                  <a:pt x="48" y="70"/>
                </a:lnTo>
                <a:lnTo>
                  <a:pt x="46" y="70"/>
                </a:lnTo>
                <a:lnTo>
                  <a:pt x="46" y="72"/>
                </a:lnTo>
                <a:lnTo>
                  <a:pt x="46" y="72"/>
                </a:lnTo>
                <a:lnTo>
                  <a:pt x="44" y="72"/>
                </a:lnTo>
                <a:lnTo>
                  <a:pt x="44" y="74"/>
                </a:lnTo>
                <a:lnTo>
                  <a:pt x="42" y="76"/>
                </a:lnTo>
                <a:lnTo>
                  <a:pt x="40" y="78"/>
                </a:lnTo>
                <a:lnTo>
                  <a:pt x="40" y="84"/>
                </a:lnTo>
                <a:lnTo>
                  <a:pt x="38" y="84"/>
                </a:lnTo>
                <a:lnTo>
                  <a:pt x="34" y="84"/>
                </a:lnTo>
                <a:lnTo>
                  <a:pt x="26" y="86"/>
                </a:lnTo>
                <a:lnTo>
                  <a:pt x="22" y="84"/>
                </a:lnTo>
                <a:lnTo>
                  <a:pt x="18" y="84"/>
                </a:lnTo>
                <a:lnTo>
                  <a:pt x="12" y="84"/>
                </a:lnTo>
                <a:lnTo>
                  <a:pt x="12" y="84"/>
                </a:lnTo>
                <a:lnTo>
                  <a:pt x="10" y="84"/>
                </a:lnTo>
                <a:lnTo>
                  <a:pt x="8" y="84"/>
                </a:lnTo>
                <a:lnTo>
                  <a:pt x="8" y="82"/>
                </a:lnTo>
                <a:lnTo>
                  <a:pt x="4" y="80"/>
                </a:lnTo>
                <a:lnTo>
                  <a:pt x="0" y="78"/>
                </a:lnTo>
                <a:lnTo>
                  <a:pt x="2" y="74"/>
                </a:lnTo>
                <a:lnTo>
                  <a:pt x="2" y="70"/>
                </a:lnTo>
                <a:lnTo>
                  <a:pt x="4" y="62"/>
                </a:lnTo>
                <a:lnTo>
                  <a:pt x="4" y="60"/>
                </a:lnTo>
                <a:lnTo>
                  <a:pt x="6" y="58"/>
                </a:lnTo>
                <a:lnTo>
                  <a:pt x="6" y="56"/>
                </a:lnTo>
                <a:lnTo>
                  <a:pt x="8" y="54"/>
                </a:lnTo>
                <a:lnTo>
                  <a:pt x="10" y="50"/>
                </a:lnTo>
                <a:lnTo>
                  <a:pt x="14" y="46"/>
                </a:lnTo>
                <a:lnTo>
                  <a:pt x="14" y="46"/>
                </a:lnTo>
                <a:lnTo>
                  <a:pt x="16" y="44"/>
                </a:lnTo>
                <a:lnTo>
                  <a:pt x="16" y="42"/>
                </a:lnTo>
                <a:lnTo>
                  <a:pt x="18" y="38"/>
                </a:lnTo>
                <a:lnTo>
                  <a:pt x="20" y="32"/>
                </a:lnTo>
                <a:lnTo>
                  <a:pt x="22" y="28"/>
                </a:lnTo>
                <a:lnTo>
                  <a:pt x="24" y="26"/>
                </a:lnTo>
                <a:lnTo>
                  <a:pt x="24" y="26"/>
                </a:lnTo>
                <a:lnTo>
                  <a:pt x="24" y="26"/>
                </a:lnTo>
                <a:lnTo>
                  <a:pt x="26" y="24"/>
                </a:lnTo>
                <a:lnTo>
                  <a:pt x="26" y="24"/>
                </a:lnTo>
                <a:lnTo>
                  <a:pt x="28" y="22"/>
                </a:lnTo>
                <a:lnTo>
                  <a:pt x="32" y="22"/>
                </a:lnTo>
                <a:lnTo>
                  <a:pt x="34" y="22"/>
                </a:lnTo>
                <a:lnTo>
                  <a:pt x="40" y="20"/>
                </a:lnTo>
                <a:lnTo>
                  <a:pt x="42" y="20"/>
                </a:lnTo>
                <a:lnTo>
                  <a:pt x="42" y="20"/>
                </a:lnTo>
                <a:lnTo>
                  <a:pt x="44" y="18"/>
                </a:lnTo>
                <a:lnTo>
                  <a:pt x="44" y="18"/>
                </a:lnTo>
                <a:lnTo>
                  <a:pt x="46" y="18"/>
                </a:lnTo>
                <a:lnTo>
                  <a:pt x="48" y="16"/>
                </a:lnTo>
                <a:lnTo>
                  <a:pt x="50" y="12"/>
                </a:lnTo>
                <a:lnTo>
                  <a:pt x="52" y="10"/>
                </a:lnTo>
                <a:lnTo>
                  <a:pt x="52" y="8"/>
                </a:lnTo>
                <a:lnTo>
                  <a:pt x="54" y="6"/>
                </a:lnTo>
                <a:lnTo>
                  <a:pt x="56" y="4"/>
                </a:lnTo>
                <a:lnTo>
                  <a:pt x="56" y="2"/>
                </a:lnTo>
                <a:lnTo>
                  <a:pt x="58" y="2"/>
                </a:lnTo>
                <a:lnTo>
                  <a:pt x="58" y="2"/>
                </a:lnTo>
                <a:lnTo>
                  <a:pt x="60" y="0"/>
                </a:lnTo>
                <a:lnTo>
                  <a:pt x="60" y="0"/>
                </a:lnTo>
                <a:lnTo>
                  <a:pt x="62" y="0"/>
                </a:lnTo>
                <a:lnTo>
                  <a:pt x="64" y="0"/>
                </a:lnTo>
                <a:lnTo>
                  <a:pt x="68" y="0"/>
                </a:lnTo>
                <a:lnTo>
                  <a:pt x="72" y="0"/>
                </a:lnTo>
                <a:lnTo>
                  <a:pt x="76" y="2"/>
                </a:lnTo>
                <a:lnTo>
                  <a:pt x="80" y="2"/>
                </a:lnTo>
                <a:lnTo>
                  <a:pt x="82" y="2"/>
                </a:lnTo>
                <a:lnTo>
                  <a:pt x="84" y="6"/>
                </a:lnTo>
                <a:lnTo>
                  <a:pt x="86" y="8"/>
                </a:lnTo>
                <a:lnTo>
                  <a:pt x="86" y="10"/>
                </a:lnTo>
                <a:lnTo>
                  <a:pt x="88" y="10"/>
                </a:lnTo>
                <a:lnTo>
                  <a:pt x="88" y="12"/>
                </a:lnTo>
                <a:lnTo>
                  <a:pt x="90" y="12"/>
                </a:lnTo>
                <a:lnTo>
                  <a:pt x="92" y="14"/>
                </a:lnTo>
                <a:lnTo>
                  <a:pt x="94" y="14"/>
                </a:lnTo>
                <a:lnTo>
                  <a:pt x="94" y="14"/>
                </a:lnTo>
                <a:lnTo>
                  <a:pt x="96" y="16"/>
                </a:lnTo>
                <a:lnTo>
                  <a:pt x="96" y="16"/>
                </a:lnTo>
                <a:lnTo>
                  <a:pt x="96" y="16"/>
                </a:lnTo>
                <a:lnTo>
                  <a:pt x="96" y="18"/>
                </a:lnTo>
                <a:lnTo>
                  <a:pt x="98" y="20"/>
                </a:lnTo>
                <a:lnTo>
                  <a:pt x="98" y="22"/>
                </a:lnTo>
                <a:lnTo>
                  <a:pt x="96" y="24"/>
                </a:lnTo>
                <a:lnTo>
                  <a:pt x="96" y="26"/>
                </a:lnTo>
                <a:lnTo>
                  <a:pt x="96" y="28"/>
                </a:lnTo>
                <a:lnTo>
                  <a:pt x="96" y="28"/>
                </a:lnTo>
                <a:lnTo>
                  <a:pt x="96" y="30"/>
                </a:lnTo>
                <a:lnTo>
                  <a:pt x="98" y="30"/>
                </a:lnTo>
                <a:lnTo>
                  <a:pt x="98" y="30"/>
                </a:lnTo>
                <a:lnTo>
                  <a:pt x="98" y="32"/>
                </a:lnTo>
                <a:lnTo>
                  <a:pt x="98" y="32"/>
                </a:lnTo>
                <a:lnTo>
                  <a:pt x="100" y="32"/>
                </a:lnTo>
                <a:lnTo>
                  <a:pt x="102" y="32"/>
                </a:lnTo>
                <a:lnTo>
                  <a:pt x="102" y="32"/>
                </a:lnTo>
                <a:lnTo>
                  <a:pt x="106" y="32"/>
                </a:lnTo>
                <a:lnTo>
                  <a:pt x="106" y="32"/>
                </a:lnTo>
                <a:lnTo>
                  <a:pt x="108" y="32"/>
                </a:lnTo>
                <a:lnTo>
                  <a:pt x="108" y="32"/>
                </a:lnTo>
                <a:lnTo>
                  <a:pt x="108" y="34"/>
                </a:lnTo>
                <a:lnTo>
                  <a:pt x="110" y="34"/>
                </a:lnTo>
                <a:lnTo>
                  <a:pt x="112" y="36"/>
                </a:lnTo>
                <a:lnTo>
                  <a:pt x="112" y="38"/>
                </a:lnTo>
                <a:lnTo>
                  <a:pt x="114" y="42"/>
                </a:lnTo>
                <a:lnTo>
                  <a:pt x="116" y="4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7" name="Freeform 421"/>
          <p:cNvSpPr>
            <a:spLocks/>
          </p:cNvSpPr>
          <p:nvPr/>
        </p:nvSpPr>
        <p:spPr bwMode="auto">
          <a:xfrm>
            <a:off x="4127182" y="4220120"/>
            <a:ext cx="200921" cy="148958"/>
          </a:xfrm>
          <a:custGeom>
            <a:avLst/>
            <a:gdLst>
              <a:gd name="T0" fmla="*/ 116 w 116"/>
              <a:gd name="T1" fmla="*/ 46 h 86"/>
              <a:gd name="T2" fmla="*/ 114 w 116"/>
              <a:gd name="T3" fmla="*/ 54 h 86"/>
              <a:gd name="T4" fmla="*/ 112 w 116"/>
              <a:gd name="T5" fmla="*/ 58 h 86"/>
              <a:gd name="T6" fmla="*/ 110 w 116"/>
              <a:gd name="T7" fmla="*/ 60 h 86"/>
              <a:gd name="T8" fmla="*/ 104 w 116"/>
              <a:gd name="T9" fmla="*/ 62 h 86"/>
              <a:gd name="T10" fmla="*/ 96 w 116"/>
              <a:gd name="T11" fmla="*/ 62 h 86"/>
              <a:gd name="T12" fmla="*/ 94 w 116"/>
              <a:gd name="T13" fmla="*/ 64 h 86"/>
              <a:gd name="T14" fmla="*/ 90 w 116"/>
              <a:gd name="T15" fmla="*/ 70 h 86"/>
              <a:gd name="T16" fmla="*/ 84 w 116"/>
              <a:gd name="T17" fmla="*/ 78 h 86"/>
              <a:gd name="T18" fmla="*/ 68 w 116"/>
              <a:gd name="T19" fmla="*/ 78 h 86"/>
              <a:gd name="T20" fmla="*/ 64 w 116"/>
              <a:gd name="T21" fmla="*/ 78 h 86"/>
              <a:gd name="T22" fmla="*/ 56 w 116"/>
              <a:gd name="T23" fmla="*/ 72 h 86"/>
              <a:gd name="T24" fmla="*/ 52 w 116"/>
              <a:gd name="T25" fmla="*/ 70 h 86"/>
              <a:gd name="T26" fmla="*/ 48 w 116"/>
              <a:gd name="T27" fmla="*/ 70 h 86"/>
              <a:gd name="T28" fmla="*/ 46 w 116"/>
              <a:gd name="T29" fmla="*/ 72 h 86"/>
              <a:gd name="T30" fmla="*/ 42 w 116"/>
              <a:gd name="T31" fmla="*/ 76 h 86"/>
              <a:gd name="T32" fmla="*/ 38 w 116"/>
              <a:gd name="T33" fmla="*/ 84 h 86"/>
              <a:gd name="T34" fmla="*/ 22 w 116"/>
              <a:gd name="T35" fmla="*/ 84 h 86"/>
              <a:gd name="T36" fmla="*/ 12 w 116"/>
              <a:gd name="T37" fmla="*/ 84 h 86"/>
              <a:gd name="T38" fmla="*/ 8 w 116"/>
              <a:gd name="T39" fmla="*/ 82 h 86"/>
              <a:gd name="T40" fmla="*/ 2 w 116"/>
              <a:gd name="T41" fmla="*/ 74 h 86"/>
              <a:gd name="T42" fmla="*/ 4 w 116"/>
              <a:gd name="T43" fmla="*/ 60 h 86"/>
              <a:gd name="T44" fmla="*/ 8 w 116"/>
              <a:gd name="T45" fmla="*/ 54 h 86"/>
              <a:gd name="T46" fmla="*/ 14 w 116"/>
              <a:gd name="T47" fmla="*/ 46 h 86"/>
              <a:gd name="T48" fmla="*/ 18 w 116"/>
              <a:gd name="T49" fmla="*/ 38 h 86"/>
              <a:gd name="T50" fmla="*/ 24 w 116"/>
              <a:gd name="T51" fmla="*/ 26 h 86"/>
              <a:gd name="T52" fmla="*/ 26 w 116"/>
              <a:gd name="T53" fmla="*/ 24 h 86"/>
              <a:gd name="T54" fmla="*/ 32 w 116"/>
              <a:gd name="T55" fmla="*/ 22 h 86"/>
              <a:gd name="T56" fmla="*/ 42 w 116"/>
              <a:gd name="T57" fmla="*/ 20 h 86"/>
              <a:gd name="T58" fmla="*/ 44 w 116"/>
              <a:gd name="T59" fmla="*/ 18 h 86"/>
              <a:gd name="T60" fmla="*/ 50 w 116"/>
              <a:gd name="T61" fmla="*/ 12 h 86"/>
              <a:gd name="T62" fmla="*/ 54 w 116"/>
              <a:gd name="T63" fmla="*/ 6 h 86"/>
              <a:gd name="T64" fmla="*/ 58 w 116"/>
              <a:gd name="T65" fmla="*/ 2 h 86"/>
              <a:gd name="T66" fmla="*/ 60 w 116"/>
              <a:gd name="T67" fmla="*/ 0 h 86"/>
              <a:gd name="T68" fmla="*/ 68 w 116"/>
              <a:gd name="T69" fmla="*/ 0 h 86"/>
              <a:gd name="T70" fmla="*/ 80 w 116"/>
              <a:gd name="T71" fmla="*/ 2 h 86"/>
              <a:gd name="T72" fmla="*/ 86 w 116"/>
              <a:gd name="T73" fmla="*/ 8 h 86"/>
              <a:gd name="T74" fmla="*/ 88 w 116"/>
              <a:gd name="T75" fmla="*/ 12 h 86"/>
              <a:gd name="T76" fmla="*/ 94 w 116"/>
              <a:gd name="T77" fmla="*/ 14 h 86"/>
              <a:gd name="T78" fmla="*/ 96 w 116"/>
              <a:gd name="T79" fmla="*/ 16 h 86"/>
              <a:gd name="T80" fmla="*/ 98 w 116"/>
              <a:gd name="T81" fmla="*/ 20 h 86"/>
              <a:gd name="T82" fmla="*/ 96 w 116"/>
              <a:gd name="T83" fmla="*/ 26 h 86"/>
              <a:gd name="T84" fmla="*/ 96 w 116"/>
              <a:gd name="T85" fmla="*/ 30 h 86"/>
              <a:gd name="T86" fmla="*/ 98 w 116"/>
              <a:gd name="T87" fmla="*/ 32 h 86"/>
              <a:gd name="T88" fmla="*/ 102 w 116"/>
              <a:gd name="T89" fmla="*/ 32 h 86"/>
              <a:gd name="T90" fmla="*/ 106 w 116"/>
              <a:gd name="T91" fmla="*/ 32 h 86"/>
              <a:gd name="T92" fmla="*/ 108 w 116"/>
              <a:gd name="T93" fmla="*/ 34 h 86"/>
              <a:gd name="T94" fmla="*/ 112 w 116"/>
              <a:gd name="T95"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86">
                <a:moveTo>
                  <a:pt x="116" y="44"/>
                </a:moveTo>
                <a:lnTo>
                  <a:pt x="116" y="44"/>
                </a:lnTo>
                <a:lnTo>
                  <a:pt x="116" y="46"/>
                </a:lnTo>
                <a:lnTo>
                  <a:pt x="114" y="50"/>
                </a:lnTo>
                <a:lnTo>
                  <a:pt x="114" y="52"/>
                </a:lnTo>
                <a:lnTo>
                  <a:pt x="114" y="54"/>
                </a:lnTo>
                <a:lnTo>
                  <a:pt x="112" y="56"/>
                </a:lnTo>
                <a:lnTo>
                  <a:pt x="112" y="58"/>
                </a:lnTo>
                <a:lnTo>
                  <a:pt x="112" y="58"/>
                </a:lnTo>
                <a:lnTo>
                  <a:pt x="110" y="60"/>
                </a:lnTo>
                <a:lnTo>
                  <a:pt x="110" y="60"/>
                </a:lnTo>
                <a:lnTo>
                  <a:pt x="110" y="60"/>
                </a:lnTo>
                <a:lnTo>
                  <a:pt x="108" y="60"/>
                </a:lnTo>
                <a:lnTo>
                  <a:pt x="106" y="60"/>
                </a:lnTo>
                <a:lnTo>
                  <a:pt x="104" y="62"/>
                </a:lnTo>
                <a:lnTo>
                  <a:pt x="102" y="62"/>
                </a:lnTo>
                <a:lnTo>
                  <a:pt x="98" y="62"/>
                </a:lnTo>
                <a:lnTo>
                  <a:pt x="96" y="62"/>
                </a:lnTo>
                <a:lnTo>
                  <a:pt x="96" y="64"/>
                </a:lnTo>
                <a:lnTo>
                  <a:pt x="96" y="64"/>
                </a:lnTo>
                <a:lnTo>
                  <a:pt x="94" y="64"/>
                </a:lnTo>
                <a:lnTo>
                  <a:pt x="94" y="64"/>
                </a:lnTo>
                <a:lnTo>
                  <a:pt x="92" y="66"/>
                </a:lnTo>
                <a:lnTo>
                  <a:pt x="90" y="70"/>
                </a:lnTo>
                <a:lnTo>
                  <a:pt x="88" y="72"/>
                </a:lnTo>
                <a:lnTo>
                  <a:pt x="84" y="76"/>
                </a:lnTo>
                <a:lnTo>
                  <a:pt x="84" y="78"/>
                </a:lnTo>
                <a:lnTo>
                  <a:pt x="78" y="80"/>
                </a:lnTo>
                <a:lnTo>
                  <a:pt x="72" y="80"/>
                </a:lnTo>
                <a:lnTo>
                  <a:pt x="68" y="78"/>
                </a:lnTo>
                <a:lnTo>
                  <a:pt x="66" y="78"/>
                </a:lnTo>
                <a:lnTo>
                  <a:pt x="64" y="78"/>
                </a:lnTo>
                <a:lnTo>
                  <a:pt x="64" y="78"/>
                </a:lnTo>
                <a:lnTo>
                  <a:pt x="62" y="76"/>
                </a:lnTo>
                <a:lnTo>
                  <a:pt x="60" y="74"/>
                </a:lnTo>
                <a:lnTo>
                  <a:pt x="56" y="72"/>
                </a:lnTo>
                <a:lnTo>
                  <a:pt x="56" y="72"/>
                </a:lnTo>
                <a:lnTo>
                  <a:pt x="54" y="72"/>
                </a:lnTo>
                <a:lnTo>
                  <a:pt x="52" y="70"/>
                </a:lnTo>
                <a:lnTo>
                  <a:pt x="50" y="70"/>
                </a:lnTo>
                <a:lnTo>
                  <a:pt x="48" y="70"/>
                </a:lnTo>
                <a:lnTo>
                  <a:pt x="48" y="70"/>
                </a:lnTo>
                <a:lnTo>
                  <a:pt x="46" y="70"/>
                </a:lnTo>
                <a:lnTo>
                  <a:pt x="46" y="72"/>
                </a:lnTo>
                <a:lnTo>
                  <a:pt x="46" y="72"/>
                </a:lnTo>
                <a:lnTo>
                  <a:pt x="44" y="72"/>
                </a:lnTo>
                <a:lnTo>
                  <a:pt x="44" y="74"/>
                </a:lnTo>
                <a:lnTo>
                  <a:pt x="42" y="76"/>
                </a:lnTo>
                <a:lnTo>
                  <a:pt x="40" y="78"/>
                </a:lnTo>
                <a:lnTo>
                  <a:pt x="40" y="84"/>
                </a:lnTo>
                <a:lnTo>
                  <a:pt x="38" y="84"/>
                </a:lnTo>
                <a:lnTo>
                  <a:pt x="34" y="84"/>
                </a:lnTo>
                <a:lnTo>
                  <a:pt x="26" y="86"/>
                </a:lnTo>
                <a:lnTo>
                  <a:pt x="22" y="84"/>
                </a:lnTo>
                <a:lnTo>
                  <a:pt x="18" y="84"/>
                </a:lnTo>
                <a:lnTo>
                  <a:pt x="12" y="84"/>
                </a:lnTo>
                <a:lnTo>
                  <a:pt x="12" y="84"/>
                </a:lnTo>
                <a:lnTo>
                  <a:pt x="10" y="84"/>
                </a:lnTo>
                <a:lnTo>
                  <a:pt x="8" y="84"/>
                </a:lnTo>
                <a:lnTo>
                  <a:pt x="8" y="82"/>
                </a:lnTo>
                <a:lnTo>
                  <a:pt x="4" y="80"/>
                </a:lnTo>
                <a:lnTo>
                  <a:pt x="0" y="78"/>
                </a:lnTo>
                <a:lnTo>
                  <a:pt x="2" y="74"/>
                </a:lnTo>
                <a:lnTo>
                  <a:pt x="2" y="70"/>
                </a:lnTo>
                <a:lnTo>
                  <a:pt x="4" y="62"/>
                </a:lnTo>
                <a:lnTo>
                  <a:pt x="4" y="60"/>
                </a:lnTo>
                <a:lnTo>
                  <a:pt x="6" y="58"/>
                </a:lnTo>
                <a:lnTo>
                  <a:pt x="6" y="56"/>
                </a:lnTo>
                <a:lnTo>
                  <a:pt x="8" y="54"/>
                </a:lnTo>
                <a:lnTo>
                  <a:pt x="10" y="50"/>
                </a:lnTo>
                <a:lnTo>
                  <a:pt x="14" y="46"/>
                </a:lnTo>
                <a:lnTo>
                  <a:pt x="14" y="46"/>
                </a:lnTo>
                <a:lnTo>
                  <a:pt x="16" y="44"/>
                </a:lnTo>
                <a:lnTo>
                  <a:pt x="16" y="42"/>
                </a:lnTo>
                <a:lnTo>
                  <a:pt x="18" y="38"/>
                </a:lnTo>
                <a:lnTo>
                  <a:pt x="20" y="32"/>
                </a:lnTo>
                <a:lnTo>
                  <a:pt x="22" y="28"/>
                </a:lnTo>
                <a:lnTo>
                  <a:pt x="24" y="26"/>
                </a:lnTo>
                <a:lnTo>
                  <a:pt x="24" y="26"/>
                </a:lnTo>
                <a:lnTo>
                  <a:pt x="24" y="26"/>
                </a:lnTo>
                <a:lnTo>
                  <a:pt x="26" y="24"/>
                </a:lnTo>
                <a:lnTo>
                  <a:pt x="26" y="24"/>
                </a:lnTo>
                <a:lnTo>
                  <a:pt x="28" y="22"/>
                </a:lnTo>
                <a:lnTo>
                  <a:pt x="32" y="22"/>
                </a:lnTo>
                <a:lnTo>
                  <a:pt x="34" y="22"/>
                </a:lnTo>
                <a:lnTo>
                  <a:pt x="40" y="20"/>
                </a:lnTo>
                <a:lnTo>
                  <a:pt x="42" y="20"/>
                </a:lnTo>
                <a:lnTo>
                  <a:pt x="42" y="20"/>
                </a:lnTo>
                <a:lnTo>
                  <a:pt x="44" y="18"/>
                </a:lnTo>
                <a:lnTo>
                  <a:pt x="44" y="18"/>
                </a:lnTo>
                <a:lnTo>
                  <a:pt x="46" y="18"/>
                </a:lnTo>
                <a:lnTo>
                  <a:pt x="48" y="16"/>
                </a:lnTo>
                <a:lnTo>
                  <a:pt x="50" y="12"/>
                </a:lnTo>
                <a:lnTo>
                  <a:pt x="52" y="10"/>
                </a:lnTo>
                <a:lnTo>
                  <a:pt x="52" y="8"/>
                </a:lnTo>
                <a:lnTo>
                  <a:pt x="54" y="6"/>
                </a:lnTo>
                <a:lnTo>
                  <a:pt x="56" y="4"/>
                </a:lnTo>
                <a:lnTo>
                  <a:pt x="56" y="2"/>
                </a:lnTo>
                <a:lnTo>
                  <a:pt x="58" y="2"/>
                </a:lnTo>
                <a:lnTo>
                  <a:pt x="58" y="2"/>
                </a:lnTo>
                <a:lnTo>
                  <a:pt x="60" y="0"/>
                </a:lnTo>
                <a:lnTo>
                  <a:pt x="60" y="0"/>
                </a:lnTo>
                <a:lnTo>
                  <a:pt x="62" y="0"/>
                </a:lnTo>
                <a:lnTo>
                  <a:pt x="64" y="0"/>
                </a:lnTo>
                <a:lnTo>
                  <a:pt x="68" y="0"/>
                </a:lnTo>
                <a:lnTo>
                  <a:pt x="72" y="0"/>
                </a:lnTo>
                <a:lnTo>
                  <a:pt x="76" y="2"/>
                </a:lnTo>
                <a:lnTo>
                  <a:pt x="80" y="2"/>
                </a:lnTo>
                <a:lnTo>
                  <a:pt x="82" y="2"/>
                </a:lnTo>
                <a:lnTo>
                  <a:pt x="84" y="6"/>
                </a:lnTo>
                <a:lnTo>
                  <a:pt x="86" y="8"/>
                </a:lnTo>
                <a:lnTo>
                  <a:pt x="86" y="10"/>
                </a:lnTo>
                <a:lnTo>
                  <a:pt x="88" y="10"/>
                </a:lnTo>
                <a:lnTo>
                  <a:pt x="88" y="12"/>
                </a:lnTo>
                <a:lnTo>
                  <a:pt x="90" y="12"/>
                </a:lnTo>
                <a:lnTo>
                  <a:pt x="92" y="14"/>
                </a:lnTo>
                <a:lnTo>
                  <a:pt x="94" y="14"/>
                </a:lnTo>
                <a:lnTo>
                  <a:pt x="94" y="14"/>
                </a:lnTo>
                <a:lnTo>
                  <a:pt x="96" y="16"/>
                </a:lnTo>
                <a:lnTo>
                  <a:pt x="96" y="16"/>
                </a:lnTo>
                <a:lnTo>
                  <a:pt x="96" y="16"/>
                </a:lnTo>
                <a:lnTo>
                  <a:pt x="96" y="18"/>
                </a:lnTo>
                <a:lnTo>
                  <a:pt x="98" y="20"/>
                </a:lnTo>
                <a:lnTo>
                  <a:pt x="98" y="22"/>
                </a:lnTo>
                <a:lnTo>
                  <a:pt x="96" y="24"/>
                </a:lnTo>
                <a:lnTo>
                  <a:pt x="96" y="26"/>
                </a:lnTo>
                <a:lnTo>
                  <a:pt x="96" y="28"/>
                </a:lnTo>
                <a:lnTo>
                  <a:pt x="96" y="28"/>
                </a:lnTo>
                <a:lnTo>
                  <a:pt x="96" y="30"/>
                </a:lnTo>
                <a:lnTo>
                  <a:pt x="98" y="30"/>
                </a:lnTo>
                <a:lnTo>
                  <a:pt x="98" y="30"/>
                </a:lnTo>
                <a:lnTo>
                  <a:pt x="98" y="32"/>
                </a:lnTo>
                <a:lnTo>
                  <a:pt x="98" y="32"/>
                </a:lnTo>
                <a:lnTo>
                  <a:pt x="100" y="32"/>
                </a:lnTo>
                <a:lnTo>
                  <a:pt x="102" y="32"/>
                </a:lnTo>
                <a:lnTo>
                  <a:pt x="102" y="32"/>
                </a:lnTo>
                <a:lnTo>
                  <a:pt x="106" y="32"/>
                </a:lnTo>
                <a:lnTo>
                  <a:pt x="106" y="32"/>
                </a:lnTo>
                <a:lnTo>
                  <a:pt x="108" y="32"/>
                </a:lnTo>
                <a:lnTo>
                  <a:pt x="108" y="32"/>
                </a:lnTo>
                <a:lnTo>
                  <a:pt x="108" y="34"/>
                </a:lnTo>
                <a:lnTo>
                  <a:pt x="110" y="34"/>
                </a:lnTo>
                <a:lnTo>
                  <a:pt x="112" y="36"/>
                </a:lnTo>
                <a:lnTo>
                  <a:pt x="112" y="38"/>
                </a:lnTo>
                <a:lnTo>
                  <a:pt x="114" y="42"/>
                </a:lnTo>
                <a:lnTo>
                  <a:pt x="116" y="4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8" name="Freeform 422"/>
          <p:cNvSpPr>
            <a:spLocks/>
          </p:cNvSpPr>
          <p:nvPr/>
        </p:nvSpPr>
        <p:spPr bwMode="auto">
          <a:xfrm>
            <a:off x="3888155" y="4285939"/>
            <a:ext cx="197457" cy="159351"/>
          </a:xfrm>
          <a:custGeom>
            <a:avLst/>
            <a:gdLst>
              <a:gd name="T0" fmla="*/ 0 w 114"/>
              <a:gd name="T1" fmla="*/ 14 h 92"/>
              <a:gd name="T2" fmla="*/ 6 w 114"/>
              <a:gd name="T3" fmla="*/ 8 h 92"/>
              <a:gd name="T4" fmla="*/ 10 w 114"/>
              <a:gd name="T5" fmla="*/ 6 h 92"/>
              <a:gd name="T6" fmla="*/ 18 w 114"/>
              <a:gd name="T7" fmla="*/ 2 h 92"/>
              <a:gd name="T8" fmla="*/ 34 w 114"/>
              <a:gd name="T9" fmla="*/ 2 h 92"/>
              <a:gd name="T10" fmla="*/ 46 w 114"/>
              <a:gd name="T11" fmla="*/ 4 h 92"/>
              <a:gd name="T12" fmla="*/ 62 w 114"/>
              <a:gd name="T13" fmla="*/ 4 h 92"/>
              <a:gd name="T14" fmla="*/ 80 w 114"/>
              <a:gd name="T15" fmla="*/ 8 h 92"/>
              <a:gd name="T16" fmla="*/ 90 w 114"/>
              <a:gd name="T17" fmla="*/ 10 h 92"/>
              <a:gd name="T18" fmla="*/ 94 w 114"/>
              <a:gd name="T19" fmla="*/ 12 h 92"/>
              <a:gd name="T20" fmla="*/ 100 w 114"/>
              <a:gd name="T21" fmla="*/ 16 h 92"/>
              <a:gd name="T22" fmla="*/ 104 w 114"/>
              <a:gd name="T23" fmla="*/ 22 h 92"/>
              <a:gd name="T24" fmla="*/ 104 w 114"/>
              <a:gd name="T25" fmla="*/ 26 h 92"/>
              <a:gd name="T26" fmla="*/ 108 w 114"/>
              <a:gd name="T27" fmla="*/ 34 h 92"/>
              <a:gd name="T28" fmla="*/ 108 w 114"/>
              <a:gd name="T29" fmla="*/ 44 h 92"/>
              <a:gd name="T30" fmla="*/ 104 w 114"/>
              <a:gd name="T31" fmla="*/ 50 h 92"/>
              <a:gd name="T32" fmla="*/ 104 w 114"/>
              <a:gd name="T33" fmla="*/ 54 h 92"/>
              <a:gd name="T34" fmla="*/ 104 w 114"/>
              <a:gd name="T35" fmla="*/ 56 h 92"/>
              <a:gd name="T36" fmla="*/ 108 w 114"/>
              <a:gd name="T37" fmla="*/ 58 h 92"/>
              <a:gd name="T38" fmla="*/ 112 w 114"/>
              <a:gd name="T39" fmla="*/ 62 h 92"/>
              <a:gd name="T40" fmla="*/ 114 w 114"/>
              <a:gd name="T41" fmla="*/ 62 h 92"/>
              <a:gd name="T42" fmla="*/ 112 w 114"/>
              <a:gd name="T43" fmla="*/ 66 h 92"/>
              <a:gd name="T44" fmla="*/ 108 w 114"/>
              <a:gd name="T45" fmla="*/ 68 h 92"/>
              <a:gd name="T46" fmla="*/ 100 w 114"/>
              <a:gd name="T47" fmla="*/ 72 h 92"/>
              <a:gd name="T48" fmla="*/ 98 w 114"/>
              <a:gd name="T49" fmla="*/ 74 h 92"/>
              <a:gd name="T50" fmla="*/ 96 w 114"/>
              <a:gd name="T51" fmla="*/ 76 h 92"/>
              <a:gd name="T52" fmla="*/ 94 w 114"/>
              <a:gd name="T53" fmla="*/ 84 h 92"/>
              <a:gd name="T54" fmla="*/ 92 w 114"/>
              <a:gd name="T55" fmla="*/ 92 h 92"/>
              <a:gd name="T56" fmla="*/ 84 w 114"/>
              <a:gd name="T57" fmla="*/ 90 h 92"/>
              <a:gd name="T58" fmla="*/ 80 w 114"/>
              <a:gd name="T59" fmla="*/ 88 h 92"/>
              <a:gd name="T60" fmla="*/ 78 w 114"/>
              <a:gd name="T61" fmla="*/ 82 h 92"/>
              <a:gd name="T62" fmla="*/ 72 w 114"/>
              <a:gd name="T63" fmla="*/ 72 h 92"/>
              <a:gd name="T64" fmla="*/ 72 w 114"/>
              <a:gd name="T65" fmla="*/ 62 h 92"/>
              <a:gd name="T66" fmla="*/ 70 w 114"/>
              <a:gd name="T67" fmla="*/ 56 h 92"/>
              <a:gd name="T68" fmla="*/ 66 w 114"/>
              <a:gd name="T69" fmla="*/ 52 h 92"/>
              <a:gd name="T70" fmla="*/ 58 w 114"/>
              <a:gd name="T71" fmla="*/ 48 h 92"/>
              <a:gd name="T72" fmla="*/ 54 w 114"/>
              <a:gd name="T73" fmla="*/ 46 h 92"/>
              <a:gd name="T74" fmla="*/ 52 w 114"/>
              <a:gd name="T75" fmla="*/ 46 h 92"/>
              <a:gd name="T76" fmla="*/ 46 w 114"/>
              <a:gd name="T77" fmla="*/ 50 h 92"/>
              <a:gd name="T78" fmla="*/ 40 w 114"/>
              <a:gd name="T79" fmla="*/ 52 h 92"/>
              <a:gd name="T80" fmla="*/ 32 w 114"/>
              <a:gd name="T81" fmla="*/ 56 h 92"/>
              <a:gd name="T82" fmla="*/ 18 w 114"/>
              <a:gd name="T83" fmla="*/ 50 h 92"/>
              <a:gd name="T84" fmla="*/ 8 w 114"/>
              <a:gd name="T85" fmla="*/ 40 h 92"/>
              <a:gd name="T86" fmla="*/ 6 w 114"/>
              <a:gd name="T87" fmla="*/ 36 h 92"/>
              <a:gd name="T88" fmla="*/ 2 w 114"/>
              <a:gd name="T89"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92">
                <a:moveTo>
                  <a:pt x="0" y="16"/>
                </a:moveTo>
                <a:lnTo>
                  <a:pt x="0" y="16"/>
                </a:lnTo>
                <a:lnTo>
                  <a:pt x="0" y="14"/>
                </a:lnTo>
                <a:lnTo>
                  <a:pt x="2" y="12"/>
                </a:lnTo>
                <a:lnTo>
                  <a:pt x="6" y="8"/>
                </a:lnTo>
                <a:lnTo>
                  <a:pt x="6" y="8"/>
                </a:lnTo>
                <a:lnTo>
                  <a:pt x="8" y="6"/>
                </a:lnTo>
                <a:lnTo>
                  <a:pt x="8" y="6"/>
                </a:lnTo>
                <a:lnTo>
                  <a:pt x="10" y="6"/>
                </a:lnTo>
                <a:lnTo>
                  <a:pt x="12" y="4"/>
                </a:lnTo>
                <a:lnTo>
                  <a:pt x="14" y="2"/>
                </a:lnTo>
                <a:lnTo>
                  <a:pt x="18" y="2"/>
                </a:lnTo>
                <a:lnTo>
                  <a:pt x="22" y="0"/>
                </a:lnTo>
                <a:lnTo>
                  <a:pt x="26" y="0"/>
                </a:lnTo>
                <a:lnTo>
                  <a:pt x="34" y="2"/>
                </a:lnTo>
                <a:lnTo>
                  <a:pt x="40" y="2"/>
                </a:lnTo>
                <a:lnTo>
                  <a:pt x="42" y="4"/>
                </a:lnTo>
                <a:lnTo>
                  <a:pt x="46" y="4"/>
                </a:lnTo>
                <a:lnTo>
                  <a:pt x="50" y="4"/>
                </a:lnTo>
                <a:lnTo>
                  <a:pt x="54" y="4"/>
                </a:lnTo>
                <a:lnTo>
                  <a:pt x="62" y="4"/>
                </a:lnTo>
                <a:lnTo>
                  <a:pt x="68" y="6"/>
                </a:lnTo>
                <a:lnTo>
                  <a:pt x="76" y="8"/>
                </a:lnTo>
                <a:lnTo>
                  <a:pt x="80" y="8"/>
                </a:lnTo>
                <a:lnTo>
                  <a:pt x="84" y="10"/>
                </a:lnTo>
                <a:lnTo>
                  <a:pt x="88" y="10"/>
                </a:lnTo>
                <a:lnTo>
                  <a:pt x="90" y="10"/>
                </a:lnTo>
                <a:lnTo>
                  <a:pt x="92" y="12"/>
                </a:lnTo>
                <a:lnTo>
                  <a:pt x="92" y="12"/>
                </a:lnTo>
                <a:lnTo>
                  <a:pt x="94" y="12"/>
                </a:lnTo>
                <a:lnTo>
                  <a:pt x="96" y="14"/>
                </a:lnTo>
                <a:lnTo>
                  <a:pt x="98" y="16"/>
                </a:lnTo>
                <a:lnTo>
                  <a:pt x="100" y="16"/>
                </a:lnTo>
                <a:lnTo>
                  <a:pt x="100" y="18"/>
                </a:lnTo>
                <a:lnTo>
                  <a:pt x="102" y="20"/>
                </a:lnTo>
                <a:lnTo>
                  <a:pt x="104" y="22"/>
                </a:lnTo>
                <a:lnTo>
                  <a:pt x="104" y="22"/>
                </a:lnTo>
                <a:lnTo>
                  <a:pt x="104" y="24"/>
                </a:lnTo>
                <a:lnTo>
                  <a:pt x="104" y="26"/>
                </a:lnTo>
                <a:lnTo>
                  <a:pt x="106" y="28"/>
                </a:lnTo>
                <a:lnTo>
                  <a:pt x="106" y="32"/>
                </a:lnTo>
                <a:lnTo>
                  <a:pt x="108" y="34"/>
                </a:lnTo>
                <a:lnTo>
                  <a:pt x="108" y="40"/>
                </a:lnTo>
                <a:lnTo>
                  <a:pt x="108" y="42"/>
                </a:lnTo>
                <a:lnTo>
                  <a:pt x="108" y="44"/>
                </a:lnTo>
                <a:lnTo>
                  <a:pt x="106" y="48"/>
                </a:lnTo>
                <a:lnTo>
                  <a:pt x="104" y="50"/>
                </a:lnTo>
                <a:lnTo>
                  <a:pt x="104" y="50"/>
                </a:lnTo>
                <a:lnTo>
                  <a:pt x="104" y="52"/>
                </a:lnTo>
                <a:lnTo>
                  <a:pt x="104" y="54"/>
                </a:lnTo>
                <a:lnTo>
                  <a:pt x="104" y="54"/>
                </a:lnTo>
                <a:lnTo>
                  <a:pt x="104" y="54"/>
                </a:lnTo>
                <a:lnTo>
                  <a:pt x="104" y="56"/>
                </a:lnTo>
                <a:lnTo>
                  <a:pt x="104" y="56"/>
                </a:lnTo>
                <a:lnTo>
                  <a:pt x="106" y="56"/>
                </a:lnTo>
                <a:lnTo>
                  <a:pt x="106" y="58"/>
                </a:lnTo>
                <a:lnTo>
                  <a:pt x="108" y="58"/>
                </a:lnTo>
                <a:lnTo>
                  <a:pt x="110" y="60"/>
                </a:lnTo>
                <a:lnTo>
                  <a:pt x="112" y="60"/>
                </a:lnTo>
                <a:lnTo>
                  <a:pt x="112" y="62"/>
                </a:lnTo>
                <a:lnTo>
                  <a:pt x="112" y="62"/>
                </a:lnTo>
                <a:lnTo>
                  <a:pt x="114" y="62"/>
                </a:lnTo>
                <a:lnTo>
                  <a:pt x="114" y="62"/>
                </a:lnTo>
                <a:lnTo>
                  <a:pt x="114" y="64"/>
                </a:lnTo>
                <a:lnTo>
                  <a:pt x="112" y="64"/>
                </a:lnTo>
                <a:lnTo>
                  <a:pt x="112" y="66"/>
                </a:lnTo>
                <a:lnTo>
                  <a:pt x="110" y="66"/>
                </a:lnTo>
                <a:lnTo>
                  <a:pt x="110" y="66"/>
                </a:lnTo>
                <a:lnTo>
                  <a:pt x="108" y="68"/>
                </a:lnTo>
                <a:lnTo>
                  <a:pt x="106" y="68"/>
                </a:lnTo>
                <a:lnTo>
                  <a:pt x="104" y="70"/>
                </a:lnTo>
                <a:lnTo>
                  <a:pt x="100" y="72"/>
                </a:lnTo>
                <a:lnTo>
                  <a:pt x="100" y="72"/>
                </a:lnTo>
                <a:lnTo>
                  <a:pt x="98" y="72"/>
                </a:lnTo>
                <a:lnTo>
                  <a:pt x="98" y="74"/>
                </a:lnTo>
                <a:lnTo>
                  <a:pt x="96" y="74"/>
                </a:lnTo>
                <a:lnTo>
                  <a:pt x="96" y="74"/>
                </a:lnTo>
                <a:lnTo>
                  <a:pt x="96" y="76"/>
                </a:lnTo>
                <a:lnTo>
                  <a:pt x="96" y="78"/>
                </a:lnTo>
                <a:lnTo>
                  <a:pt x="94" y="82"/>
                </a:lnTo>
                <a:lnTo>
                  <a:pt x="94" y="84"/>
                </a:lnTo>
                <a:lnTo>
                  <a:pt x="94" y="90"/>
                </a:lnTo>
                <a:lnTo>
                  <a:pt x="92" y="92"/>
                </a:lnTo>
                <a:lnTo>
                  <a:pt x="92" y="92"/>
                </a:lnTo>
                <a:lnTo>
                  <a:pt x="88" y="92"/>
                </a:lnTo>
                <a:lnTo>
                  <a:pt x="86" y="92"/>
                </a:lnTo>
                <a:lnTo>
                  <a:pt x="84" y="90"/>
                </a:lnTo>
                <a:lnTo>
                  <a:pt x="82" y="90"/>
                </a:lnTo>
                <a:lnTo>
                  <a:pt x="82" y="90"/>
                </a:lnTo>
                <a:lnTo>
                  <a:pt x="80" y="88"/>
                </a:lnTo>
                <a:lnTo>
                  <a:pt x="80" y="88"/>
                </a:lnTo>
                <a:lnTo>
                  <a:pt x="78" y="86"/>
                </a:lnTo>
                <a:lnTo>
                  <a:pt x="78" y="82"/>
                </a:lnTo>
                <a:lnTo>
                  <a:pt x="76" y="80"/>
                </a:lnTo>
                <a:lnTo>
                  <a:pt x="74" y="74"/>
                </a:lnTo>
                <a:lnTo>
                  <a:pt x="72" y="72"/>
                </a:lnTo>
                <a:lnTo>
                  <a:pt x="72" y="70"/>
                </a:lnTo>
                <a:lnTo>
                  <a:pt x="72" y="64"/>
                </a:lnTo>
                <a:lnTo>
                  <a:pt x="72" y="62"/>
                </a:lnTo>
                <a:lnTo>
                  <a:pt x="70" y="60"/>
                </a:lnTo>
                <a:lnTo>
                  <a:pt x="70" y="58"/>
                </a:lnTo>
                <a:lnTo>
                  <a:pt x="70" y="56"/>
                </a:lnTo>
                <a:lnTo>
                  <a:pt x="68" y="56"/>
                </a:lnTo>
                <a:lnTo>
                  <a:pt x="68" y="54"/>
                </a:lnTo>
                <a:lnTo>
                  <a:pt x="66" y="52"/>
                </a:lnTo>
                <a:lnTo>
                  <a:pt x="64" y="52"/>
                </a:lnTo>
                <a:lnTo>
                  <a:pt x="62" y="50"/>
                </a:lnTo>
                <a:lnTo>
                  <a:pt x="58" y="48"/>
                </a:lnTo>
                <a:lnTo>
                  <a:pt x="56" y="48"/>
                </a:lnTo>
                <a:lnTo>
                  <a:pt x="54" y="46"/>
                </a:lnTo>
                <a:lnTo>
                  <a:pt x="54" y="46"/>
                </a:lnTo>
                <a:lnTo>
                  <a:pt x="52" y="46"/>
                </a:lnTo>
                <a:lnTo>
                  <a:pt x="52" y="46"/>
                </a:lnTo>
                <a:lnTo>
                  <a:pt x="52" y="46"/>
                </a:lnTo>
                <a:lnTo>
                  <a:pt x="50" y="48"/>
                </a:lnTo>
                <a:lnTo>
                  <a:pt x="48" y="48"/>
                </a:lnTo>
                <a:lnTo>
                  <a:pt x="46" y="50"/>
                </a:lnTo>
                <a:lnTo>
                  <a:pt x="42" y="52"/>
                </a:lnTo>
                <a:lnTo>
                  <a:pt x="42" y="52"/>
                </a:lnTo>
                <a:lnTo>
                  <a:pt x="40" y="52"/>
                </a:lnTo>
                <a:lnTo>
                  <a:pt x="38" y="54"/>
                </a:lnTo>
                <a:lnTo>
                  <a:pt x="36" y="54"/>
                </a:lnTo>
                <a:lnTo>
                  <a:pt x="32" y="56"/>
                </a:lnTo>
                <a:lnTo>
                  <a:pt x="24" y="56"/>
                </a:lnTo>
                <a:lnTo>
                  <a:pt x="22" y="54"/>
                </a:lnTo>
                <a:lnTo>
                  <a:pt x="18" y="50"/>
                </a:lnTo>
                <a:lnTo>
                  <a:pt x="14" y="46"/>
                </a:lnTo>
                <a:lnTo>
                  <a:pt x="12" y="44"/>
                </a:lnTo>
                <a:lnTo>
                  <a:pt x="8" y="40"/>
                </a:lnTo>
                <a:lnTo>
                  <a:pt x="8" y="40"/>
                </a:lnTo>
                <a:lnTo>
                  <a:pt x="8" y="38"/>
                </a:lnTo>
                <a:lnTo>
                  <a:pt x="6" y="36"/>
                </a:lnTo>
                <a:lnTo>
                  <a:pt x="4" y="32"/>
                </a:lnTo>
                <a:lnTo>
                  <a:pt x="4" y="28"/>
                </a:lnTo>
                <a:lnTo>
                  <a:pt x="2" y="26"/>
                </a:lnTo>
                <a:lnTo>
                  <a:pt x="0" y="18"/>
                </a:lnTo>
                <a:lnTo>
                  <a:pt x="0" y="1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39" name="Freeform 423"/>
          <p:cNvSpPr>
            <a:spLocks/>
          </p:cNvSpPr>
          <p:nvPr/>
        </p:nvSpPr>
        <p:spPr bwMode="auto">
          <a:xfrm>
            <a:off x="3888155" y="4285939"/>
            <a:ext cx="197457" cy="159351"/>
          </a:xfrm>
          <a:custGeom>
            <a:avLst/>
            <a:gdLst>
              <a:gd name="T0" fmla="*/ 0 w 114"/>
              <a:gd name="T1" fmla="*/ 14 h 92"/>
              <a:gd name="T2" fmla="*/ 6 w 114"/>
              <a:gd name="T3" fmla="*/ 8 h 92"/>
              <a:gd name="T4" fmla="*/ 10 w 114"/>
              <a:gd name="T5" fmla="*/ 6 h 92"/>
              <a:gd name="T6" fmla="*/ 18 w 114"/>
              <a:gd name="T7" fmla="*/ 2 h 92"/>
              <a:gd name="T8" fmla="*/ 34 w 114"/>
              <a:gd name="T9" fmla="*/ 2 h 92"/>
              <a:gd name="T10" fmla="*/ 46 w 114"/>
              <a:gd name="T11" fmla="*/ 4 h 92"/>
              <a:gd name="T12" fmla="*/ 62 w 114"/>
              <a:gd name="T13" fmla="*/ 4 h 92"/>
              <a:gd name="T14" fmla="*/ 80 w 114"/>
              <a:gd name="T15" fmla="*/ 8 h 92"/>
              <a:gd name="T16" fmla="*/ 90 w 114"/>
              <a:gd name="T17" fmla="*/ 10 h 92"/>
              <a:gd name="T18" fmla="*/ 94 w 114"/>
              <a:gd name="T19" fmla="*/ 12 h 92"/>
              <a:gd name="T20" fmla="*/ 100 w 114"/>
              <a:gd name="T21" fmla="*/ 16 h 92"/>
              <a:gd name="T22" fmla="*/ 104 w 114"/>
              <a:gd name="T23" fmla="*/ 22 h 92"/>
              <a:gd name="T24" fmla="*/ 104 w 114"/>
              <a:gd name="T25" fmla="*/ 26 h 92"/>
              <a:gd name="T26" fmla="*/ 108 w 114"/>
              <a:gd name="T27" fmla="*/ 34 h 92"/>
              <a:gd name="T28" fmla="*/ 108 w 114"/>
              <a:gd name="T29" fmla="*/ 44 h 92"/>
              <a:gd name="T30" fmla="*/ 104 w 114"/>
              <a:gd name="T31" fmla="*/ 50 h 92"/>
              <a:gd name="T32" fmla="*/ 104 w 114"/>
              <a:gd name="T33" fmla="*/ 54 h 92"/>
              <a:gd name="T34" fmla="*/ 104 w 114"/>
              <a:gd name="T35" fmla="*/ 56 h 92"/>
              <a:gd name="T36" fmla="*/ 108 w 114"/>
              <a:gd name="T37" fmla="*/ 58 h 92"/>
              <a:gd name="T38" fmla="*/ 112 w 114"/>
              <a:gd name="T39" fmla="*/ 62 h 92"/>
              <a:gd name="T40" fmla="*/ 114 w 114"/>
              <a:gd name="T41" fmla="*/ 62 h 92"/>
              <a:gd name="T42" fmla="*/ 112 w 114"/>
              <a:gd name="T43" fmla="*/ 66 h 92"/>
              <a:gd name="T44" fmla="*/ 108 w 114"/>
              <a:gd name="T45" fmla="*/ 68 h 92"/>
              <a:gd name="T46" fmla="*/ 100 w 114"/>
              <a:gd name="T47" fmla="*/ 72 h 92"/>
              <a:gd name="T48" fmla="*/ 98 w 114"/>
              <a:gd name="T49" fmla="*/ 74 h 92"/>
              <a:gd name="T50" fmla="*/ 96 w 114"/>
              <a:gd name="T51" fmla="*/ 76 h 92"/>
              <a:gd name="T52" fmla="*/ 94 w 114"/>
              <a:gd name="T53" fmla="*/ 84 h 92"/>
              <a:gd name="T54" fmla="*/ 92 w 114"/>
              <a:gd name="T55" fmla="*/ 92 h 92"/>
              <a:gd name="T56" fmla="*/ 84 w 114"/>
              <a:gd name="T57" fmla="*/ 90 h 92"/>
              <a:gd name="T58" fmla="*/ 80 w 114"/>
              <a:gd name="T59" fmla="*/ 88 h 92"/>
              <a:gd name="T60" fmla="*/ 78 w 114"/>
              <a:gd name="T61" fmla="*/ 82 h 92"/>
              <a:gd name="T62" fmla="*/ 72 w 114"/>
              <a:gd name="T63" fmla="*/ 72 h 92"/>
              <a:gd name="T64" fmla="*/ 72 w 114"/>
              <a:gd name="T65" fmla="*/ 62 h 92"/>
              <a:gd name="T66" fmla="*/ 70 w 114"/>
              <a:gd name="T67" fmla="*/ 56 h 92"/>
              <a:gd name="T68" fmla="*/ 66 w 114"/>
              <a:gd name="T69" fmla="*/ 52 h 92"/>
              <a:gd name="T70" fmla="*/ 58 w 114"/>
              <a:gd name="T71" fmla="*/ 48 h 92"/>
              <a:gd name="T72" fmla="*/ 54 w 114"/>
              <a:gd name="T73" fmla="*/ 46 h 92"/>
              <a:gd name="T74" fmla="*/ 52 w 114"/>
              <a:gd name="T75" fmla="*/ 46 h 92"/>
              <a:gd name="T76" fmla="*/ 46 w 114"/>
              <a:gd name="T77" fmla="*/ 50 h 92"/>
              <a:gd name="T78" fmla="*/ 40 w 114"/>
              <a:gd name="T79" fmla="*/ 52 h 92"/>
              <a:gd name="T80" fmla="*/ 32 w 114"/>
              <a:gd name="T81" fmla="*/ 56 h 92"/>
              <a:gd name="T82" fmla="*/ 18 w 114"/>
              <a:gd name="T83" fmla="*/ 50 h 92"/>
              <a:gd name="T84" fmla="*/ 8 w 114"/>
              <a:gd name="T85" fmla="*/ 40 h 92"/>
              <a:gd name="T86" fmla="*/ 6 w 114"/>
              <a:gd name="T87" fmla="*/ 36 h 92"/>
              <a:gd name="T88" fmla="*/ 2 w 114"/>
              <a:gd name="T89"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92">
                <a:moveTo>
                  <a:pt x="0" y="16"/>
                </a:moveTo>
                <a:lnTo>
                  <a:pt x="0" y="16"/>
                </a:lnTo>
                <a:lnTo>
                  <a:pt x="0" y="14"/>
                </a:lnTo>
                <a:lnTo>
                  <a:pt x="2" y="12"/>
                </a:lnTo>
                <a:lnTo>
                  <a:pt x="6" y="8"/>
                </a:lnTo>
                <a:lnTo>
                  <a:pt x="6" y="8"/>
                </a:lnTo>
                <a:lnTo>
                  <a:pt x="8" y="6"/>
                </a:lnTo>
                <a:lnTo>
                  <a:pt x="8" y="6"/>
                </a:lnTo>
                <a:lnTo>
                  <a:pt x="10" y="6"/>
                </a:lnTo>
                <a:lnTo>
                  <a:pt x="12" y="4"/>
                </a:lnTo>
                <a:lnTo>
                  <a:pt x="14" y="2"/>
                </a:lnTo>
                <a:lnTo>
                  <a:pt x="18" y="2"/>
                </a:lnTo>
                <a:lnTo>
                  <a:pt x="22" y="0"/>
                </a:lnTo>
                <a:lnTo>
                  <a:pt x="26" y="0"/>
                </a:lnTo>
                <a:lnTo>
                  <a:pt x="34" y="2"/>
                </a:lnTo>
                <a:lnTo>
                  <a:pt x="40" y="2"/>
                </a:lnTo>
                <a:lnTo>
                  <a:pt x="42" y="4"/>
                </a:lnTo>
                <a:lnTo>
                  <a:pt x="46" y="4"/>
                </a:lnTo>
                <a:lnTo>
                  <a:pt x="50" y="4"/>
                </a:lnTo>
                <a:lnTo>
                  <a:pt x="54" y="4"/>
                </a:lnTo>
                <a:lnTo>
                  <a:pt x="62" y="4"/>
                </a:lnTo>
                <a:lnTo>
                  <a:pt x="68" y="6"/>
                </a:lnTo>
                <a:lnTo>
                  <a:pt x="76" y="8"/>
                </a:lnTo>
                <a:lnTo>
                  <a:pt x="80" y="8"/>
                </a:lnTo>
                <a:lnTo>
                  <a:pt x="84" y="10"/>
                </a:lnTo>
                <a:lnTo>
                  <a:pt x="88" y="10"/>
                </a:lnTo>
                <a:lnTo>
                  <a:pt x="90" y="10"/>
                </a:lnTo>
                <a:lnTo>
                  <a:pt x="92" y="12"/>
                </a:lnTo>
                <a:lnTo>
                  <a:pt x="92" y="12"/>
                </a:lnTo>
                <a:lnTo>
                  <a:pt x="94" y="12"/>
                </a:lnTo>
                <a:lnTo>
                  <a:pt x="96" y="14"/>
                </a:lnTo>
                <a:lnTo>
                  <a:pt x="98" y="16"/>
                </a:lnTo>
                <a:lnTo>
                  <a:pt x="100" y="16"/>
                </a:lnTo>
                <a:lnTo>
                  <a:pt x="100" y="18"/>
                </a:lnTo>
                <a:lnTo>
                  <a:pt x="102" y="20"/>
                </a:lnTo>
                <a:lnTo>
                  <a:pt x="104" y="22"/>
                </a:lnTo>
                <a:lnTo>
                  <a:pt x="104" y="22"/>
                </a:lnTo>
                <a:lnTo>
                  <a:pt x="104" y="24"/>
                </a:lnTo>
                <a:lnTo>
                  <a:pt x="104" y="26"/>
                </a:lnTo>
                <a:lnTo>
                  <a:pt x="106" y="28"/>
                </a:lnTo>
                <a:lnTo>
                  <a:pt x="106" y="32"/>
                </a:lnTo>
                <a:lnTo>
                  <a:pt x="108" y="34"/>
                </a:lnTo>
                <a:lnTo>
                  <a:pt x="108" y="40"/>
                </a:lnTo>
                <a:lnTo>
                  <a:pt x="108" y="42"/>
                </a:lnTo>
                <a:lnTo>
                  <a:pt x="108" y="44"/>
                </a:lnTo>
                <a:lnTo>
                  <a:pt x="106" y="48"/>
                </a:lnTo>
                <a:lnTo>
                  <a:pt x="104" y="50"/>
                </a:lnTo>
                <a:lnTo>
                  <a:pt x="104" y="50"/>
                </a:lnTo>
                <a:lnTo>
                  <a:pt x="104" y="52"/>
                </a:lnTo>
                <a:lnTo>
                  <a:pt x="104" y="54"/>
                </a:lnTo>
                <a:lnTo>
                  <a:pt x="104" y="54"/>
                </a:lnTo>
                <a:lnTo>
                  <a:pt x="104" y="54"/>
                </a:lnTo>
                <a:lnTo>
                  <a:pt x="104" y="56"/>
                </a:lnTo>
                <a:lnTo>
                  <a:pt x="104" y="56"/>
                </a:lnTo>
                <a:lnTo>
                  <a:pt x="106" y="56"/>
                </a:lnTo>
                <a:lnTo>
                  <a:pt x="106" y="58"/>
                </a:lnTo>
                <a:lnTo>
                  <a:pt x="108" y="58"/>
                </a:lnTo>
                <a:lnTo>
                  <a:pt x="110" y="60"/>
                </a:lnTo>
                <a:lnTo>
                  <a:pt x="112" y="60"/>
                </a:lnTo>
                <a:lnTo>
                  <a:pt x="112" y="62"/>
                </a:lnTo>
                <a:lnTo>
                  <a:pt x="112" y="62"/>
                </a:lnTo>
                <a:lnTo>
                  <a:pt x="114" y="62"/>
                </a:lnTo>
                <a:lnTo>
                  <a:pt x="114" y="62"/>
                </a:lnTo>
                <a:lnTo>
                  <a:pt x="114" y="64"/>
                </a:lnTo>
                <a:lnTo>
                  <a:pt x="112" y="64"/>
                </a:lnTo>
                <a:lnTo>
                  <a:pt x="112" y="66"/>
                </a:lnTo>
                <a:lnTo>
                  <a:pt x="110" y="66"/>
                </a:lnTo>
                <a:lnTo>
                  <a:pt x="110" y="66"/>
                </a:lnTo>
                <a:lnTo>
                  <a:pt x="108" y="68"/>
                </a:lnTo>
                <a:lnTo>
                  <a:pt x="106" y="68"/>
                </a:lnTo>
                <a:lnTo>
                  <a:pt x="104" y="70"/>
                </a:lnTo>
                <a:lnTo>
                  <a:pt x="100" y="72"/>
                </a:lnTo>
                <a:lnTo>
                  <a:pt x="100" y="72"/>
                </a:lnTo>
                <a:lnTo>
                  <a:pt x="98" y="72"/>
                </a:lnTo>
                <a:lnTo>
                  <a:pt x="98" y="74"/>
                </a:lnTo>
                <a:lnTo>
                  <a:pt x="96" y="74"/>
                </a:lnTo>
                <a:lnTo>
                  <a:pt x="96" y="74"/>
                </a:lnTo>
                <a:lnTo>
                  <a:pt x="96" y="76"/>
                </a:lnTo>
                <a:lnTo>
                  <a:pt x="96" y="78"/>
                </a:lnTo>
                <a:lnTo>
                  <a:pt x="94" y="82"/>
                </a:lnTo>
                <a:lnTo>
                  <a:pt x="94" y="84"/>
                </a:lnTo>
                <a:lnTo>
                  <a:pt x="94" y="90"/>
                </a:lnTo>
                <a:lnTo>
                  <a:pt x="92" y="92"/>
                </a:lnTo>
                <a:lnTo>
                  <a:pt x="92" y="92"/>
                </a:lnTo>
                <a:lnTo>
                  <a:pt x="88" y="92"/>
                </a:lnTo>
                <a:lnTo>
                  <a:pt x="86" y="92"/>
                </a:lnTo>
                <a:lnTo>
                  <a:pt x="84" y="90"/>
                </a:lnTo>
                <a:lnTo>
                  <a:pt x="82" y="90"/>
                </a:lnTo>
                <a:lnTo>
                  <a:pt x="82" y="90"/>
                </a:lnTo>
                <a:lnTo>
                  <a:pt x="80" y="88"/>
                </a:lnTo>
                <a:lnTo>
                  <a:pt x="80" y="88"/>
                </a:lnTo>
                <a:lnTo>
                  <a:pt x="78" y="86"/>
                </a:lnTo>
                <a:lnTo>
                  <a:pt x="78" y="82"/>
                </a:lnTo>
                <a:lnTo>
                  <a:pt x="76" y="80"/>
                </a:lnTo>
                <a:lnTo>
                  <a:pt x="74" y="74"/>
                </a:lnTo>
                <a:lnTo>
                  <a:pt x="72" y="72"/>
                </a:lnTo>
                <a:lnTo>
                  <a:pt x="72" y="70"/>
                </a:lnTo>
                <a:lnTo>
                  <a:pt x="72" y="64"/>
                </a:lnTo>
                <a:lnTo>
                  <a:pt x="72" y="62"/>
                </a:lnTo>
                <a:lnTo>
                  <a:pt x="70" y="60"/>
                </a:lnTo>
                <a:lnTo>
                  <a:pt x="70" y="58"/>
                </a:lnTo>
                <a:lnTo>
                  <a:pt x="70" y="56"/>
                </a:lnTo>
                <a:lnTo>
                  <a:pt x="68" y="56"/>
                </a:lnTo>
                <a:lnTo>
                  <a:pt x="68" y="54"/>
                </a:lnTo>
                <a:lnTo>
                  <a:pt x="66" y="52"/>
                </a:lnTo>
                <a:lnTo>
                  <a:pt x="64" y="52"/>
                </a:lnTo>
                <a:lnTo>
                  <a:pt x="62" y="50"/>
                </a:lnTo>
                <a:lnTo>
                  <a:pt x="58" y="48"/>
                </a:lnTo>
                <a:lnTo>
                  <a:pt x="56" y="48"/>
                </a:lnTo>
                <a:lnTo>
                  <a:pt x="54" y="46"/>
                </a:lnTo>
                <a:lnTo>
                  <a:pt x="54" y="46"/>
                </a:lnTo>
                <a:lnTo>
                  <a:pt x="52" y="46"/>
                </a:lnTo>
                <a:lnTo>
                  <a:pt x="52" y="46"/>
                </a:lnTo>
                <a:lnTo>
                  <a:pt x="52" y="46"/>
                </a:lnTo>
                <a:lnTo>
                  <a:pt x="50" y="48"/>
                </a:lnTo>
                <a:lnTo>
                  <a:pt x="48" y="48"/>
                </a:lnTo>
                <a:lnTo>
                  <a:pt x="46" y="50"/>
                </a:lnTo>
                <a:lnTo>
                  <a:pt x="42" y="52"/>
                </a:lnTo>
                <a:lnTo>
                  <a:pt x="42" y="52"/>
                </a:lnTo>
                <a:lnTo>
                  <a:pt x="40" y="52"/>
                </a:lnTo>
                <a:lnTo>
                  <a:pt x="38" y="54"/>
                </a:lnTo>
                <a:lnTo>
                  <a:pt x="36" y="54"/>
                </a:lnTo>
                <a:lnTo>
                  <a:pt x="32" y="56"/>
                </a:lnTo>
                <a:lnTo>
                  <a:pt x="24" y="56"/>
                </a:lnTo>
                <a:lnTo>
                  <a:pt x="22" y="54"/>
                </a:lnTo>
                <a:lnTo>
                  <a:pt x="18" y="50"/>
                </a:lnTo>
                <a:lnTo>
                  <a:pt x="14" y="46"/>
                </a:lnTo>
                <a:lnTo>
                  <a:pt x="12" y="44"/>
                </a:lnTo>
                <a:lnTo>
                  <a:pt x="8" y="40"/>
                </a:lnTo>
                <a:lnTo>
                  <a:pt x="8" y="40"/>
                </a:lnTo>
                <a:lnTo>
                  <a:pt x="8" y="38"/>
                </a:lnTo>
                <a:lnTo>
                  <a:pt x="6" y="36"/>
                </a:lnTo>
                <a:lnTo>
                  <a:pt x="4" y="32"/>
                </a:lnTo>
                <a:lnTo>
                  <a:pt x="4" y="28"/>
                </a:lnTo>
                <a:lnTo>
                  <a:pt x="2" y="26"/>
                </a:lnTo>
                <a:lnTo>
                  <a:pt x="0" y="18"/>
                </a:lnTo>
                <a:lnTo>
                  <a:pt x="0" y="1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0" name="Freeform 424"/>
          <p:cNvSpPr>
            <a:spLocks/>
          </p:cNvSpPr>
          <p:nvPr/>
        </p:nvSpPr>
        <p:spPr bwMode="auto">
          <a:xfrm>
            <a:off x="4193000" y="4341366"/>
            <a:ext cx="93532" cy="166279"/>
          </a:xfrm>
          <a:custGeom>
            <a:avLst/>
            <a:gdLst>
              <a:gd name="T0" fmla="*/ 0 w 54"/>
              <a:gd name="T1" fmla="*/ 84 h 96"/>
              <a:gd name="T2" fmla="*/ 0 w 54"/>
              <a:gd name="T3" fmla="*/ 68 h 96"/>
              <a:gd name="T4" fmla="*/ 0 w 54"/>
              <a:gd name="T5" fmla="*/ 56 h 96"/>
              <a:gd name="T6" fmla="*/ 0 w 54"/>
              <a:gd name="T7" fmla="*/ 50 h 96"/>
              <a:gd name="T8" fmla="*/ 2 w 54"/>
              <a:gd name="T9" fmla="*/ 46 h 96"/>
              <a:gd name="T10" fmla="*/ 6 w 54"/>
              <a:gd name="T11" fmla="*/ 46 h 96"/>
              <a:gd name="T12" fmla="*/ 10 w 54"/>
              <a:gd name="T13" fmla="*/ 44 h 96"/>
              <a:gd name="T14" fmla="*/ 12 w 54"/>
              <a:gd name="T15" fmla="*/ 42 h 96"/>
              <a:gd name="T16" fmla="*/ 12 w 54"/>
              <a:gd name="T17" fmla="*/ 36 h 96"/>
              <a:gd name="T18" fmla="*/ 10 w 54"/>
              <a:gd name="T19" fmla="*/ 34 h 96"/>
              <a:gd name="T20" fmla="*/ 8 w 54"/>
              <a:gd name="T21" fmla="*/ 32 h 96"/>
              <a:gd name="T22" fmla="*/ 2 w 54"/>
              <a:gd name="T23" fmla="*/ 30 h 96"/>
              <a:gd name="T24" fmla="*/ 2 w 54"/>
              <a:gd name="T25" fmla="*/ 28 h 96"/>
              <a:gd name="T26" fmla="*/ 0 w 54"/>
              <a:gd name="T27" fmla="*/ 22 h 96"/>
              <a:gd name="T28" fmla="*/ 0 w 54"/>
              <a:gd name="T29" fmla="*/ 14 h 96"/>
              <a:gd name="T30" fmla="*/ 4 w 54"/>
              <a:gd name="T31" fmla="*/ 6 h 96"/>
              <a:gd name="T32" fmla="*/ 8 w 54"/>
              <a:gd name="T33" fmla="*/ 2 h 96"/>
              <a:gd name="T34" fmla="*/ 10 w 54"/>
              <a:gd name="T35" fmla="*/ 0 h 96"/>
              <a:gd name="T36" fmla="*/ 14 w 54"/>
              <a:gd name="T37" fmla="*/ 0 h 96"/>
              <a:gd name="T38" fmla="*/ 20 w 54"/>
              <a:gd name="T39" fmla="*/ 2 h 96"/>
              <a:gd name="T40" fmla="*/ 26 w 54"/>
              <a:gd name="T41" fmla="*/ 6 h 96"/>
              <a:gd name="T42" fmla="*/ 30 w 54"/>
              <a:gd name="T43" fmla="*/ 8 h 96"/>
              <a:gd name="T44" fmla="*/ 40 w 54"/>
              <a:gd name="T45" fmla="*/ 12 h 96"/>
              <a:gd name="T46" fmla="*/ 40 w 54"/>
              <a:gd name="T47" fmla="*/ 20 h 96"/>
              <a:gd name="T48" fmla="*/ 40 w 54"/>
              <a:gd name="T49" fmla="*/ 24 h 96"/>
              <a:gd name="T50" fmla="*/ 44 w 54"/>
              <a:gd name="T51" fmla="*/ 26 h 96"/>
              <a:gd name="T52" fmla="*/ 46 w 54"/>
              <a:gd name="T53" fmla="*/ 28 h 96"/>
              <a:gd name="T54" fmla="*/ 48 w 54"/>
              <a:gd name="T55" fmla="*/ 30 h 96"/>
              <a:gd name="T56" fmla="*/ 46 w 54"/>
              <a:gd name="T57" fmla="*/ 38 h 96"/>
              <a:gd name="T58" fmla="*/ 46 w 54"/>
              <a:gd name="T59" fmla="*/ 44 h 96"/>
              <a:gd name="T60" fmla="*/ 48 w 54"/>
              <a:gd name="T61" fmla="*/ 60 h 96"/>
              <a:gd name="T62" fmla="*/ 54 w 54"/>
              <a:gd name="T63" fmla="*/ 80 h 96"/>
              <a:gd name="T64" fmla="*/ 50 w 54"/>
              <a:gd name="T65" fmla="*/ 84 h 96"/>
              <a:gd name="T66" fmla="*/ 46 w 54"/>
              <a:gd name="T67" fmla="*/ 88 h 96"/>
              <a:gd name="T68" fmla="*/ 44 w 54"/>
              <a:gd name="T69" fmla="*/ 88 h 96"/>
              <a:gd name="T70" fmla="*/ 40 w 54"/>
              <a:gd name="T71" fmla="*/ 86 h 96"/>
              <a:gd name="T72" fmla="*/ 36 w 54"/>
              <a:gd name="T73" fmla="*/ 86 h 96"/>
              <a:gd name="T74" fmla="*/ 34 w 54"/>
              <a:gd name="T75" fmla="*/ 88 h 96"/>
              <a:gd name="T76" fmla="*/ 30 w 54"/>
              <a:gd name="T77" fmla="*/ 94 h 96"/>
              <a:gd name="T78" fmla="*/ 26 w 54"/>
              <a:gd name="T79" fmla="*/ 96 h 96"/>
              <a:gd name="T80" fmla="*/ 20 w 54"/>
              <a:gd name="T81" fmla="*/ 96 h 96"/>
              <a:gd name="T82" fmla="*/ 14 w 54"/>
              <a:gd name="T8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96">
                <a:moveTo>
                  <a:pt x="2" y="92"/>
                </a:moveTo>
                <a:lnTo>
                  <a:pt x="2" y="92"/>
                </a:lnTo>
                <a:lnTo>
                  <a:pt x="0" y="84"/>
                </a:lnTo>
                <a:lnTo>
                  <a:pt x="0" y="76"/>
                </a:lnTo>
                <a:lnTo>
                  <a:pt x="0" y="72"/>
                </a:lnTo>
                <a:lnTo>
                  <a:pt x="0" y="68"/>
                </a:lnTo>
                <a:lnTo>
                  <a:pt x="0" y="64"/>
                </a:lnTo>
                <a:lnTo>
                  <a:pt x="0" y="60"/>
                </a:lnTo>
                <a:lnTo>
                  <a:pt x="0" y="56"/>
                </a:lnTo>
                <a:lnTo>
                  <a:pt x="0" y="54"/>
                </a:lnTo>
                <a:lnTo>
                  <a:pt x="0" y="50"/>
                </a:lnTo>
                <a:lnTo>
                  <a:pt x="0" y="50"/>
                </a:lnTo>
                <a:lnTo>
                  <a:pt x="0" y="48"/>
                </a:lnTo>
                <a:lnTo>
                  <a:pt x="2" y="48"/>
                </a:lnTo>
                <a:lnTo>
                  <a:pt x="2" y="46"/>
                </a:lnTo>
                <a:lnTo>
                  <a:pt x="2" y="46"/>
                </a:lnTo>
                <a:lnTo>
                  <a:pt x="4" y="46"/>
                </a:lnTo>
                <a:lnTo>
                  <a:pt x="6" y="46"/>
                </a:lnTo>
                <a:lnTo>
                  <a:pt x="8" y="46"/>
                </a:lnTo>
                <a:lnTo>
                  <a:pt x="8" y="46"/>
                </a:lnTo>
                <a:lnTo>
                  <a:pt x="10" y="44"/>
                </a:lnTo>
                <a:lnTo>
                  <a:pt x="10" y="44"/>
                </a:lnTo>
                <a:lnTo>
                  <a:pt x="10" y="42"/>
                </a:lnTo>
                <a:lnTo>
                  <a:pt x="12" y="42"/>
                </a:lnTo>
                <a:lnTo>
                  <a:pt x="12" y="40"/>
                </a:lnTo>
                <a:lnTo>
                  <a:pt x="12" y="38"/>
                </a:lnTo>
                <a:lnTo>
                  <a:pt x="12" y="36"/>
                </a:lnTo>
                <a:lnTo>
                  <a:pt x="12" y="34"/>
                </a:lnTo>
                <a:lnTo>
                  <a:pt x="10" y="34"/>
                </a:lnTo>
                <a:lnTo>
                  <a:pt x="10" y="34"/>
                </a:lnTo>
                <a:lnTo>
                  <a:pt x="10" y="32"/>
                </a:lnTo>
                <a:lnTo>
                  <a:pt x="10" y="32"/>
                </a:lnTo>
                <a:lnTo>
                  <a:pt x="8" y="32"/>
                </a:lnTo>
                <a:lnTo>
                  <a:pt x="6" y="30"/>
                </a:lnTo>
                <a:lnTo>
                  <a:pt x="4" y="30"/>
                </a:lnTo>
                <a:lnTo>
                  <a:pt x="2" y="30"/>
                </a:lnTo>
                <a:lnTo>
                  <a:pt x="2" y="28"/>
                </a:lnTo>
                <a:lnTo>
                  <a:pt x="2" y="28"/>
                </a:lnTo>
                <a:lnTo>
                  <a:pt x="2" y="28"/>
                </a:lnTo>
                <a:lnTo>
                  <a:pt x="2" y="28"/>
                </a:lnTo>
                <a:lnTo>
                  <a:pt x="0" y="26"/>
                </a:lnTo>
                <a:lnTo>
                  <a:pt x="0" y="22"/>
                </a:lnTo>
                <a:lnTo>
                  <a:pt x="0" y="20"/>
                </a:lnTo>
                <a:lnTo>
                  <a:pt x="0" y="16"/>
                </a:lnTo>
                <a:lnTo>
                  <a:pt x="0" y="14"/>
                </a:lnTo>
                <a:lnTo>
                  <a:pt x="2" y="12"/>
                </a:lnTo>
                <a:lnTo>
                  <a:pt x="2" y="8"/>
                </a:lnTo>
                <a:lnTo>
                  <a:pt x="4" y="6"/>
                </a:lnTo>
                <a:lnTo>
                  <a:pt x="6" y="4"/>
                </a:lnTo>
                <a:lnTo>
                  <a:pt x="6" y="2"/>
                </a:lnTo>
                <a:lnTo>
                  <a:pt x="8" y="2"/>
                </a:lnTo>
                <a:lnTo>
                  <a:pt x="8" y="2"/>
                </a:lnTo>
                <a:lnTo>
                  <a:pt x="8" y="0"/>
                </a:lnTo>
                <a:lnTo>
                  <a:pt x="10" y="0"/>
                </a:lnTo>
                <a:lnTo>
                  <a:pt x="10" y="0"/>
                </a:lnTo>
                <a:lnTo>
                  <a:pt x="12" y="0"/>
                </a:lnTo>
                <a:lnTo>
                  <a:pt x="14" y="0"/>
                </a:lnTo>
                <a:lnTo>
                  <a:pt x="16" y="2"/>
                </a:lnTo>
                <a:lnTo>
                  <a:pt x="18" y="2"/>
                </a:lnTo>
                <a:lnTo>
                  <a:pt x="20" y="2"/>
                </a:lnTo>
                <a:lnTo>
                  <a:pt x="22" y="4"/>
                </a:lnTo>
                <a:lnTo>
                  <a:pt x="24" y="6"/>
                </a:lnTo>
                <a:lnTo>
                  <a:pt x="26" y="6"/>
                </a:lnTo>
                <a:lnTo>
                  <a:pt x="26" y="8"/>
                </a:lnTo>
                <a:lnTo>
                  <a:pt x="28" y="8"/>
                </a:lnTo>
                <a:lnTo>
                  <a:pt x="30" y="8"/>
                </a:lnTo>
                <a:lnTo>
                  <a:pt x="34" y="10"/>
                </a:lnTo>
                <a:lnTo>
                  <a:pt x="40" y="10"/>
                </a:lnTo>
                <a:lnTo>
                  <a:pt x="40" y="12"/>
                </a:lnTo>
                <a:lnTo>
                  <a:pt x="40" y="16"/>
                </a:lnTo>
                <a:lnTo>
                  <a:pt x="40" y="18"/>
                </a:lnTo>
                <a:lnTo>
                  <a:pt x="40" y="20"/>
                </a:lnTo>
                <a:lnTo>
                  <a:pt x="40" y="22"/>
                </a:lnTo>
                <a:lnTo>
                  <a:pt x="40" y="24"/>
                </a:lnTo>
                <a:lnTo>
                  <a:pt x="40" y="24"/>
                </a:lnTo>
                <a:lnTo>
                  <a:pt x="42" y="24"/>
                </a:lnTo>
                <a:lnTo>
                  <a:pt x="42" y="24"/>
                </a:lnTo>
                <a:lnTo>
                  <a:pt x="44" y="26"/>
                </a:lnTo>
                <a:lnTo>
                  <a:pt x="46" y="26"/>
                </a:lnTo>
                <a:lnTo>
                  <a:pt x="46" y="28"/>
                </a:lnTo>
                <a:lnTo>
                  <a:pt x="46" y="28"/>
                </a:lnTo>
                <a:lnTo>
                  <a:pt x="48" y="28"/>
                </a:lnTo>
                <a:lnTo>
                  <a:pt x="48" y="28"/>
                </a:lnTo>
                <a:lnTo>
                  <a:pt x="48" y="30"/>
                </a:lnTo>
                <a:lnTo>
                  <a:pt x="48" y="32"/>
                </a:lnTo>
                <a:lnTo>
                  <a:pt x="46" y="34"/>
                </a:lnTo>
                <a:lnTo>
                  <a:pt x="46" y="38"/>
                </a:lnTo>
                <a:lnTo>
                  <a:pt x="46" y="38"/>
                </a:lnTo>
                <a:lnTo>
                  <a:pt x="46" y="40"/>
                </a:lnTo>
                <a:lnTo>
                  <a:pt x="46" y="44"/>
                </a:lnTo>
                <a:lnTo>
                  <a:pt x="46" y="50"/>
                </a:lnTo>
                <a:lnTo>
                  <a:pt x="48" y="56"/>
                </a:lnTo>
                <a:lnTo>
                  <a:pt x="48" y="60"/>
                </a:lnTo>
                <a:lnTo>
                  <a:pt x="50" y="66"/>
                </a:lnTo>
                <a:lnTo>
                  <a:pt x="50" y="72"/>
                </a:lnTo>
                <a:lnTo>
                  <a:pt x="54" y="80"/>
                </a:lnTo>
                <a:lnTo>
                  <a:pt x="52" y="80"/>
                </a:lnTo>
                <a:lnTo>
                  <a:pt x="50" y="82"/>
                </a:lnTo>
                <a:lnTo>
                  <a:pt x="50" y="84"/>
                </a:lnTo>
                <a:lnTo>
                  <a:pt x="48" y="86"/>
                </a:lnTo>
                <a:lnTo>
                  <a:pt x="48" y="86"/>
                </a:lnTo>
                <a:lnTo>
                  <a:pt x="46" y="88"/>
                </a:lnTo>
                <a:lnTo>
                  <a:pt x="46" y="88"/>
                </a:lnTo>
                <a:lnTo>
                  <a:pt x="46" y="88"/>
                </a:lnTo>
                <a:lnTo>
                  <a:pt x="44" y="88"/>
                </a:lnTo>
                <a:lnTo>
                  <a:pt x="42" y="88"/>
                </a:lnTo>
                <a:lnTo>
                  <a:pt x="42" y="88"/>
                </a:lnTo>
                <a:lnTo>
                  <a:pt x="40" y="86"/>
                </a:lnTo>
                <a:lnTo>
                  <a:pt x="38" y="86"/>
                </a:lnTo>
                <a:lnTo>
                  <a:pt x="36" y="86"/>
                </a:lnTo>
                <a:lnTo>
                  <a:pt x="36" y="86"/>
                </a:lnTo>
                <a:lnTo>
                  <a:pt x="36" y="88"/>
                </a:lnTo>
                <a:lnTo>
                  <a:pt x="34" y="88"/>
                </a:lnTo>
                <a:lnTo>
                  <a:pt x="34" y="88"/>
                </a:lnTo>
                <a:lnTo>
                  <a:pt x="32" y="90"/>
                </a:lnTo>
                <a:lnTo>
                  <a:pt x="30" y="94"/>
                </a:lnTo>
                <a:lnTo>
                  <a:pt x="30" y="94"/>
                </a:lnTo>
                <a:lnTo>
                  <a:pt x="30" y="94"/>
                </a:lnTo>
                <a:lnTo>
                  <a:pt x="28" y="96"/>
                </a:lnTo>
                <a:lnTo>
                  <a:pt x="26" y="96"/>
                </a:lnTo>
                <a:lnTo>
                  <a:pt x="26" y="96"/>
                </a:lnTo>
                <a:lnTo>
                  <a:pt x="24" y="96"/>
                </a:lnTo>
                <a:lnTo>
                  <a:pt x="20" y="96"/>
                </a:lnTo>
                <a:lnTo>
                  <a:pt x="18" y="96"/>
                </a:lnTo>
                <a:lnTo>
                  <a:pt x="16" y="96"/>
                </a:lnTo>
                <a:lnTo>
                  <a:pt x="14" y="96"/>
                </a:lnTo>
                <a:lnTo>
                  <a:pt x="8" y="94"/>
                </a:lnTo>
                <a:lnTo>
                  <a:pt x="2" y="9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1" name="Freeform 425"/>
          <p:cNvSpPr>
            <a:spLocks/>
          </p:cNvSpPr>
          <p:nvPr/>
        </p:nvSpPr>
        <p:spPr bwMode="auto">
          <a:xfrm>
            <a:off x="4193000" y="4341366"/>
            <a:ext cx="93532" cy="166279"/>
          </a:xfrm>
          <a:custGeom>
            <a:avLst/>
            <a:gdLst>
              <a:gd name="T0" fmla="*/ 0 w 54"/>
              <a:gd name="T1" fmla="*/ 84 h 96"/>
              <a:gd name="T2" fmla="*/ 0 w 54"/>
              <a:gd name="T3" fmla="*/ 68 h 96"/>
              <a:gd name="T4" fmla="*/ 0 w 54"/>
              <a:gd name="T5" fmla="*/ 56 h 96"/>
              <a:gd name="T6" fmla="*/ 0 w 54"/>
              <a:gd name="T7" fmla="*/ 50 h 96"/>
              <a:gd name="T8" fmla="*/ 2 w 54"/>
              <a:gd name="T9" fmla="*/ 46 h 96"/>
              <a:gd name="T10" fmla="*/ 6 w 54"/>
              <a:gd name="T11" fmla="*/ 46 h 96"/>
              <a:gd name="T12" fmla="*/ 10 w 54"/>
              <a:gd name="T13" fmla="*/ 44 h 96"/>
              <a:gd name="T14" fmla="*/ 12 w 54"/>
              <a:gd name="T15" fmla="*/ 42 h 96"/>
              <a:gd name="T16" fmla="*/ 12 w 54"/>
              <a:gd name="T17" fmla="*/ 36 h 96"/>
              <a:gd name="T18" fmla="*/ 10 w 54"/>
              <a:gd name="T19" fmla="*/ 34 h 96"/>
              <a:gd name="T20" fmla="*/ 8 w 54"/>
              <a:gd name="T21" fmla="*/ 32 h 96"/>
              <a:gd name="T22" fmla="*/ 2 w 54"/>
              <a:gd name="T23" fmla="*/ 30 h 96"/>
              <a:gd name="T24" fmla="*/ 2 w 54"/>
              <a:gd name="T25" fmla="*/ 28 h 96"/>
              <a:gd name="T26" fmla="*/ 0 w 54"/>
              <a:gd name="T27" fmla="*/ 22 h 96"/>
              <a:gd name="T28" fmla="*/ 0 w 54"/>
              <a:gd name="T29" fmla="*/ 14 h 96"/>
              <a:gd name="T30" fmla="*/ 4 w 54"/>
              <a:gd name="T31" fmla="*/ 6 h 96"/>
              <a:gd name="T32" fmla="*/ 8 w 54"/>
              <a:gd name="T33" fmla="*/ 2 h 96"/>
              <a:gd name="T34" fmla="*/ 10 w 54"/>
              <a:gd name="T35" fmla="*/ 0 h 96"/>
              <a:gd name="T36" fmla="*/ 14 w 54"/>
              <a:gd name="T37" fmla="*/ 0 h 96"/>
              <a:gd name="T38" fmla="*/ 20 w 54"/>
              <a:gd name="T39" fmla="*/ 2 h 96"/>
              <a:gd name="T40" fmla="*/ 26 w 54"/>
              <a:gd name="T41" fmla="*/ 6 h 96"/>
              <a:gd name="T42" fmla="*/ 30 w 54"/>
              <a:gd name="T43" fmla="*/ 8 h 96"/>
              <a:gd name="T44" fmla="*/ 40 w 54"/>
              <a:gd name="T45" fmla="*/ 12 h 96"/>
              <a:gd name="T46" fmla="*/ 40 w 54"/>
              <a:gd name="T47" fmla="*/ 20 h 96"/>
              <a:gd name="T48" fmla="*/ 40 w 54"/>
              <a:gd name="T49" fmla="*/ 24 h 96"/>
              <a:gd name="T50" fmla="*/ 44 w 54"/>
              <a:gd name="T51" fmla="*/ 26 h 96"/>
              <a:gd name="T52" fmla="*/ 46 w 54"/>
              <a:gd name="T53" fmla="*/ 28 h 96"/>
              <a:gd name="T54" fmla="*/ 48 w 54"/>
              <a:gd name="T55" fmla="*/ 30 h 96"/>
              <a:gd name="T56" fmla="*/ 46 w 54"/>
              <a:gd name="T57" fmla="*/ 38 h 96"/>
              <a:gd name="T58" fmla="*/ 46 w 54"/>
              <a:gd name="T59" fmla="*/ 44 h 96"/>
              <a:gd name="T60" fmla="*/ 48 w 54"/>
              <a:gd name="T61" fmla="*/ 60 h 96"/>
              <a:gd name="T62" fmla="*/ 54 w 54"/>
              <a:gd name="T63" fmla="*/ 80 h 96"/>
              <a:gd name="T64" fmla="*/ 50 w 54"/>
              <a:gd name="T65" fmla="*/ 84 h 96"/>
              <a:gd name="T66" fmla="*/ 46 w 54"/>
              <a:gd name="T67" fmla="*/ 88 h 96"/>
              <a:gd name="T68" fmla="*/ 44 w 54"/>
              <a:gd name="T69" fmla="*/ 88 h 96"/>
              <a:gd name="T70" fmla="*/ 40 w 54"/>
              <a:gd name="T71" fmla="*/ 86 h 96"/>
              <a:gd name="T72" fmla="*/ 36 w 54"/>
              <a:gd name="T73" fmla="*/ 86 h 96"/>
              <a:gd name="T74" fmla="*/ 34 w 54"/>
              <a:gd name="T75" fmla="*/ 88 h 96"/>
              <a:gd name="T76" fmla="*/ 30 w 54"/>
              <a:gd name="T77" fmla="*/ 94 h 96"/>
              <a:gd name="T78" fmla="*/ 26 w 54"/>
              <a:gd name="T79" fmla="*/ 96 h 96"/>
              <a:gd name="T80" fmla="*/ 20 w 54"/>
              <a:gd name="T81" fmla="*/ 96 h 96"/>
              <a:gd name="T82" fmla="*/ 14 w 54"/>
              <a:gd name="T8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 h="96">
                <a:moveTo>
                  <a:pt x="2" y="92"/>
                </a:moveTo>
                <a:lnTo>
                  <a:pt x="2" y="92"/>
                </a:lnTo>
                <a:lnTo>
                  <a:pt x="0" y="84"/>
                </a:lnTo>
                <a:lnTo>
                  <a:pt x="0" y="76"/>
                </a:lnTo>
                <a:lnTo>
                  <a:pt x="0" y="72"/>
                </a:lnTo>
                <a:lnTo>
                  <a:pt x="0" y="68"/>
                </a:lnTo>
                <a:lnTo>
                  <a:pt x="0" y="64"/>
                </a:lnTo>
                <a:lnTo>
                  <a:pt x="0" y="60"/>
                </a:lnTo>
                <a:lnTo>
                  <a:pt x="0" y="56"/>
                </a:lnTo>
                <a:lnTo>
                  <a:pt x="0" y="54"/>
                </a:lnTo>
                <a:lnTo>
                  <a:pt x="0" y="50"/>
                </a:lnTo>
                <a:lnTo>
                  <a:pt x="0" y="50"/>
                </a:lnTo>
                <a:lnTo>
                  <a:pt x="0" y="48"/>
                </a:lnTo>
                <a:lnTo>
                  <a:pt x="2" y="48"/>
                </a:lnTo>
                <a:lnTo>
                  <a:pt x="2" y="46"/>
                </a:lnTo>
                <a:lnTo>
                  <a:pt x="2" y="46"/>
                </a:lnTo>
                <a:lnTo>
                  <a:pt x="4" y="46"/>
                </a:lnTo>
                <a:lnTo>
                  <a:pt x="6" y="46"/>
                </a:lnTo>
                <a:lnTo>
                  <a:pt x="8" y="46"/>
                </a:lnTo>
                <a:lnTo>
                  <a:pt x="8" y="46"/>
                </a:lnTo>
                <a:lnTo>
                  <a:pt x="10" y="44"/>
                </a:lnTo>
                <a:lnTo>
                  <a:pt x="10" y="44"/>
                </a:lnTo>
                <a:lnTo>
                  <a:pt x="10" y="42"/>
                </a:lnTo>
                <a:lnTo>
                  <a:pt x="12" y="42"/>
                </a:lnTo>
                <a:lnTo>
                  <a:pt x="12" y="40"/>
                </a:lnTo>
                <a:lnTo>
                  <a:pt x="12" y="38"/>
                </a:lnTo>
                <a:lnTo>
                  <a:pt x="12" y="36"/>
                </a:lnTo>
                <a:lnTo>
                  <a:pt x="12" y="34"/>
                </a:lnTo>
                <a:lnTo>
                  <a:pt x="10" y="34"/>
                </a:lnTo>
                <a:lnTo>
                  <a:pt x="10" y="34"/>
                </a:lnTo>
                <a:lnTo>
                  <a:pt x="10" y="32"/>
                </a:lnTo>
                <a:lnTo>
                  <a:pt x="10" y="32"/>
                </a:lnTo>
                <a:lnTo>
                  <a:pt x="8" y="32"/>
                </a:lnTo>
                <a:lnTo>
                  <a:pt x="6" y="30"/>
                </a:lnTo>
                <a:lnTo>
                  <a:pt x="4" y="30"/>
                </a:lnTo>
                <a:lnTo>
                  <a:pt x="2" y="30"/>
                </a:lnTo>
                <a:lnTo>
                  <a:pt x="2" y="28"/>
                </a:lnTo>
                <a:lnTo>
                  <a:pt x="2" y="28"/>
                </a:lnTo>
                <a:lnTo>
                  <a:pt x="2" y="28"/>
                </a:lnTo>
                <a:lnTo>
                  <a:pt x="2" y="28"/>
                </a:lnTo>
                <a:lnTo>
                  <a:pt x="0" y="26"/>
                </a:lnTo>
                <a:lnTo>
                  <a:pt x="0" y="22"/>
                </a:lnTo>
                <a:lnTo>
                  <a:pt x="0" y="20"/>
                </a:lnTo>
                <a:lnTo>
                  <a:pt x="0" y="16"/>
                </a:lnTo>
                <a:lnTo>
                  <a:pt x="0" y="14"/>
                </a:lnTo>
                <a:lnTo>
                  <a:pt x="2" y="12"/>
                </a:lnTo>
                <a:lnTo>
                  <a:pt x="2" y="8"/>
                </a:lnTo>
                <a:lnTo>
                  <a:pt x="4" y="6"/>
                </a:lnTo>
                <a:lnTo>
                  <a:pt x="6" y="4"/>
                </a:lnTo>
                <a:lnTo>
                  <a:pt x="6" y="2"/>
                </a:lnTo>
                <a:lnTo>
                  <a:pt x="8" y="2"/>
                </a:lnTo>
                <a:lnTo>
                  <a:pt x="8" y="2"/>
                </a:lnTo>
                <a:lnTo>
                  <a:pt x="8" y="0"/>
                </a:lnTo>
                <a:lnTo>
                  <a:pt x="10" y="0"/>
                </a:lnTo>
                <a:lnTo>
                  <a:pt x="10" y="0"/>
                </a:lnTo>
                <a:lnTo>
                  <a:pt x="12" y="0"/>
                </a:lnTo>
                <a:lnTo>
                  <a:pt x="14" y="0"/>
                </a:lnTo>
                <a:lnTo>
                  <a:pt x="16" y="2"/>
                </a:lnTo>
                <a:lnTo>
                  <a:pt x="18" y="2"/>
                </a:lnTo>
                <a:lnTo>
                  <a:pt x="20" y="2"/>
                </a:lnTo>
                <a:lnTo>
                  <a:pt x="22" y="4"/>
                </a:lnTo>
                <a:lnTo>
                  <a:pt x="24" y="6"/>
                </a:lnTo>
                <a:lnTo>
                  <a:pt x="26" y="6"/>
                </a:lnTo>
                <a:lnTo>
                  <a:pt x="26" y="8"/>
                </a:lnTo>
                <a:lnTo>
                  <a:pt x="28" y="8"/>
                </a:lnTo>
                <a:lnTo>
                  <a:pt x="30" y="8"/>
                </a:lnTo>
                <a:lnTo>
                  <a:pt x="34" y="10"/>
                </a:lnTo>
                <a:lnTo>
                  <a:pt x="40" y="10"/>
                </a:lnTo>
                <a:lnTo>
                  <a:pt x="40" y="12"/>
                </a:lnTo>
                <a:lnTo>
                  <a:pt x="40" y="16"/>
                </a:lnTo>
                <a:lnTo>
                  <a:pt x="40" y="18"/>
                </a:lnTo>
                <a:lnTo>
                  <a:pt x="40" y="20"/>
                </a:lnTo>
                <a:lnTo>
                  <a:pt x="40" y="22"/>
                </a:lnTo>
                <a:lnTo>
                  <a:pt x="40" y="24"/>
                </a:lnTo>
                <a:lnTo>
                  <a:pt x="40" y="24"/>
                </a:lnTo>
                <a:lnTo>
                  <a:pt x="42" y="24"/>
                </a:lnTo>
                <a:lnTo>
                  <a:pt x="42" y="24"/>
                </a:lnTo>
                <a:lnTo>
                  <a:pt x="44" y="26"/>
                </a:lnTo>
                <a:lnTo>
                  <a:pt x="46" y="26"/>
                </a:lnTo>
                <a:lnTo>
                  <a:pt x="46" y="28"/>
                </a:lnTo>
                <a:lnTo>
                  <a:pt x="46" y="28"/>
                </a:lnTo>
                <a:lnTo>
                  <a:pt x="48" y="28"/>
                </a:lnTo>
                <a:lnTo>
                  <a:pt x="48" y="28"/>
                </a:lnTo>
                <a:lnTo>
                  <a:pt x="48" y="30"/>
                </a:lnTo>
                <a:lnTo>
                  <a:pt x="48" y="32"/>
                </a:lnTo>
                <a:lnTo>
                  <a:pt x="46" y="34"/>
                </a:lnTo>
                <a:lnTo>
                  <a:pt x="46" y="38"/>
                </a:lnTo>
                <a:lnTo>
                  <a:pt x="46" y="38"/>
                </a:lnTo>
                <a:lnTo>
                  <a:pt x="46" y="40"/>
                </a:lnTo>
                <a:lnTo>
                  <a:pt x="46" y="44"/>
                </a:lnTo>
                <a:lnTo>
                  <a:pt x="46" y="50"/>
                </a:lnTo>
                <a:lnTo>
                  <a:pt x="48" y="56"/>
                </a:lnTo>
                <a:lnTo>
                  <a:pt x="48" y="60"/>
                </a:lnTo>
                <a:lnTo>
                  <a:pt x="50" y="66"/>
                </a:lnTo>
                <a:lnTo>
                  <a:pt x="50" y="72"/>
                </a:lnTo>
                <a:lnTo>
                  <a:pt x="54" y="80"/>
                </a:lnTo>
                <a:lnTo>
                  <a:pt x="52" y="80"/>
                </a:lnTo>
                <a:lnTo>
                  <a:pt x="50" y="82"/>
                </a:lnTo>
                <a:lnTo>
                  <a:pt x="50" y="84"/>
                </a:lnTo>
                <a:lnTo>
                  <a:pt x="48" y="86"/>
                </a:lnTo>
                <a:lnTo>
                  <a:pt x="48" y="86"/>
                </a:lnTo>
                <a:lnTo>
                  <a:pt x="46" y="88"/>
                </a:lnTo>
                <a:lnTo>
                  <a:pt x="46" y="88"/>
                </a:lnTo>
                <a:lnTo>
                  <a:pt x="46" y="88"/>
                </a:lnTo>
                <a:lnTo>
                  <a:pt x="44" y="88"/>
                </a:lnTo>
                <a:lnTo>
                  <a:pt x="42" y="88"/>
                </a:lnTo>
                <a:lnTo>
                  <a:pt x="42" y="88"/>
                </a:lnTo>
                <a:lnTo>
                  <a:pt x="40" y="86"/>
                </a:lnTo>
                <a:lnTo>
                  <a:pt x="38" y="86"/>
                </a:lnTo>
                <a:lnTo>
                  <a:pt x="36" y="86"/>
                </a:lnTo>
                <a:lnTo>
                  <a:pt x="36" y="86"/>
                </a:lnTo>
                <a:lnTo>
                  <a:pt x="36" y="88"/>
                </a:lnTo>
                <a:lnTo>
                  <a:pt x="34" y="88"/>
                </a:lnTo>
                <a:lnTo>
                  <a:pt x="34" y="88"/>
                </a:lnTo>
                <a:lnTo>
                  <a:pt x="32" y="90"/>
                </a:lnTo>
                <a:lnTo>
                  <a:pt x="30" y="94"/>
                </a:lnTo>
                <a:lnTo>
                  <a:pt x="30" y="94"/>
                </a:lnTo>
                <a:lnTo>
                  <a:pt x="30" y="94"/>
                </a:lnTo>
                <a:lnTo>
                  <a:pt x="28" y="96"/>
                </a:lnTo>
                <a:lnTo>
                  <a:pt x="26" y="96"/>
                </a:lnTo>
                <a:lnTo>
                  <a:pt x="26" y="96"/>
                </a:lnTo>
                <a:lnTo>
                  <a:pt x="24" y="96"/>
                </a:lnTo>
                <a:lnTo>
                  <a:pt x="20" y="96"/>
                </a:lnTo>
                <a:lnTo>
                  <a:pt x="18" y="96"/>
                </a:lnTo>
                <a:lnTo>
                  <a:pt x="16" y="96"/>
                </a:lnTo>
                <a:lnTo>
                  <a:pt x="14" y="96"/>
                </a:lnTo>
                <a:lnTo>
                  <a:pt x="8" y="94"/>
                </a:lnTo>
                <a:lnTo>
                  <a:pt x="2" y="9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2" name="Freeform 426"/>
          <p:cNvSpPr>
            <a:spLocks/>
          </p:cNvSpPr>
          <p:nvPr/>
        </p:nvSpPr>
        <p:spPr bwMode="auto">
          <a:xfrm>
            <a:off x="5000147" y="4718958"/>
            <a:ext cx="45034" cy="45034"/>
          </a:xfrm>
          <a:custGeom>
            <a:avLst/>
            <a:gdLst>
              <a:gd name="T0" fmla="*/ 14 w 26"/>
              <a:gd name="T1" fmla="*/ 24 h 26"/>
              <a:gd name="T2" fmla="*/ 14 w 26"/>
              <a:gd name="T3" fmla="*/ 24 h 26"/>
              <a:gd name="T4" fmla="*/ 14 w 26"/>
              <a:gd name="T5" fmla="*/ 24 h 26"/>
              <a:gd name="T6" fmla="*/ 16 w 26"/>
              <a:gd name="T7" fmla="*/ 24 h 26"/>
              <a:gd name="T8" fmla="*/ 20 w 26"/>
              <a:gd name="T9" fmla="*/ 24 h 26"/>
              <a:gd name="T10" fmla="*/ 22 w 26"/>
              <a:gd name="T11" fmla="*/ 24 h 26"/>
              <a:gd name="T12" fmla="*/ 24 w 26"/>
              <a:gd name="T13" fmla="*/ 24 h 26"/>
              <a:gd name="T14" fmla="*/ 24 w 26"/>
              <a:gd name="T15" fmla="*/ 24 h 26"/>
              <a:gd name="T16" fmla="*/ 26 w 26"/>
              <a:gd name="T17" fmla="*/ 22 h 26"/>
              <a:gd name="T18" fmla="*/ 26 w 26"/>
              <a:gd name="T19" fmla="*/ 22 h 26"/>
              <a:gd name="T20" fmla="*/ 26 w 26"/>
              <a:gd name="T21" fmla="*/ 22 h 26"/>
              <a:gd name="T22" fmla="*/ 26 w 26"/>
              <a:gd name="T23" fmla="*/ 20 h 26"/>
              <a:gd name="T24" fmla="*/ 26 w 26"/>
              <a:gd name="T25" fmla="*/ 20 h 26"/>
              <a:gd name="T26" fmla="*/ 26 w 26"/>
              <a:gd name="T27" fmla="*/ 20 h 26"/>
              <a:gd name="T28" fmla="*/ 26 w 26"/>
              <a:gd name="T29" fmla="*/ 16 h 26"/>
              <a:gd name="T30" fmla="*/ 26 w 26"/>
              <a:gd name="T31" fmla="*/ 14 h 26"/>
              <a:gd name="T32" fmla="*/ 26 w 26"/>
              <a:gd name="T33" fmla="*/ 12 h 26"/>
              <a:gd name="T34" fmla="*/ 24 w 26"/>
              <a:gd name="T35" fmla="*/ 10 h 26"/>
              <a:gd name="T36" fmla="*/ 24 w 26"/>
              <a:gd name="T37" fmla="*/ 6 h 26"/>
              <a:gd name="T38" fmla="*/ 22 w 26"/>
              <a:gd name="T39" fmla="*/ 4 h 26"/>
              <a:gd name="T40" fmla="*/ 22 w 26"/>
              <a:gd name="T41" fmla="*/ 2 h 26"/>
              <a:gd name="T42" fmla="*/ 20 w 26"/>
              <a:gd name="T43" fmla="*/ 0 h 26"/>
              <a:gd name="T44" fmla="*/ 20 w 26"/>
              <a:gd name="T45" fmla="*/ 0 h 26"/>
              <a:gd name="T46" fmla="*/ 18 w 26"/>
              <a:gd name="T47" fmla="*/ 2 h 26"/>
              <a:gd name="T48" fmla="*/ 16 w 26"/>
              <a:gd name="T49" fmla="*/ 4 h 26"/>
              <a:gd name="T50" fmla="*/ 16 w 26"/>
              <a:gd name="T51" fmla="*/ 4 h 26"/>
              <a:gd name="T52" fmla="*/ 14 w 26"/>
              <a:gd name="T53" fmla="*/ 6 h 26"/>
              <a:gd name="T54" fmla="*/ 14 w 26"/>
              <a:gd name="T55" fmla="*/ 6 h 26"/>
              <a:gd name="T56" fmla="*/ 12 w 26"/>
              <a:gd name="T57" fmla="*/ 6 h 26"/>
              <a:gd name="T58" fmla="*/ 10 w 26"/>
              <a:gd name="T59" fmla="*/ 6 h 26"/>
              <a:gd name="T60" fmla="*/ 8 w 26"/>
              <a:gd name="T61" fmla="*/ 6 h 26"/>
              <a:gd name="T62" fmla="*/ 4 w 26"/>
              <a:gd name="T63" fmla="*/ 6 h 26"/>
              <a:gd name="T64" fmla="*/ 2 w 26"/>
              <a:gd name="T65" fmla="*/ 6 h 26"/>
              <a:gd name="T66" fmla="*/ 2 w 26"/>
              <a:gd name="T67" fmla="*/ 8 h 26"/>
              <a:gd name="T68" fmla="*/ 0 w 26"/>
              <a:gd name="T69" fmla="*/ 12 h 26"/>
              <a:gd name="T70" fmla="*/ 0 w 26"/>
              <a:gd name="T71" fmla="*/ 14 h 26"/>
              <a:gd name="T72" fmla="*/ 0 w 26"/>
              <a:gd name="T73" fmla="*/ 18 h 26"/>
              <a:gd name="T74" fmla="*/ 0 w 26"/>
              <a:gd name="T75" fmla="*/ 20 h 26"/>
              <a:gd name="T76" fmla="*/ 0 w 26"/>
              <a:gd name="T77" fmla="*/ 20 h 26"/>
              <a:gd name="T78" fmla="*/ 0 w 26"/>
              <a:gd name="T79" fmla="*/ 22 h 26"/>
              <a:gd name="T80" fmla="*/ 0 w 26"/>
              <a:gd name="T81" fmla="*/ 22 h 26"/>
              <a:gd name="T82" fmla="*/ 0 w 26"/>
              <a:gd name="T83" fmla="*/ 22 h 26"/>
              <a:gd name="T84" fmla="*/ 2 w 26"/>
              <a:gd name="T85" fmla="*/ 24 h 26"/>
              <a:gd name="T86" fmla="*/ 4 w 26"/>
              <a:gd name="T87" fmla="*/ 26 h 26"/>
              <a:gd name="T88" fmla="*/ 6 w 26"/>
              <a:gd name="T89" fmla="*/ 26 h 26"/>
              <a:gd name="T90" fmla="*/ 8 w 26"/>
              <a:gd name="T91" fmla="*/ 26 h 26"/>
              <a:gd name="T92" fmla="*/ 12 w 26"/>
              <a:gd name="T93" fmla="*/ 24 h 26"/>
              <a:gd name="T94" fmla="*/ 14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4" y="24"/>
                </a:moveTo>
                <a:lnTo>
                  <a:pt x="14" y="24"/>
                </a:lnTo>
                <a:lnTo>
                  <a:pt x="14" y="24"/>
                </a:lnTo>
                <a:lnTo>
                  <a:pt x="16" y="24"/>
                </a:lnTo>
                <a:lnTo>
                  <a:pt x="20" y="24"/>
                </a:lnTo>
                <a:lnTo>
                  <a:pt x="22" y="24"/>
                </a:lnTo>
                <a:lnTo>
                  <a:pt x="24" y="24"/>
                </a:lnTo>
                <a:lnTo>
                  <a:pt x="24" y="24"/>
                </a:lnTo>
                <a:lnTo>
                  <a:pt x="26" y="22"/>
                </a:lnTo>
                <a:lnTo>
                  <a:pt x="26" y="22"/>
                </a:lnTo>
                <a:lnTo>
                  <a:pt x="26" y="22"/>
                </a:lnTo>
                <a:lnTo>
                  <a:pt x="26" y="20"/>
                </a:lnTo>
                <a:lnTo>
                  <a:pt x="26" y="20"/>
                </a:lnTo>
                <a:lnTo>
                  <a:pt x="26" y="20"/>
                </a:lnTo>
                <a:lnTo>
                  <a:pt x="26" y="16"/>
                </a:lnTo>
                <a:lnTo>
                  <a:pt x="26" y="14"/>
                </a:lnTo>
                <a:lnTo>
                  <a:pt x="26" y="12"/>
                </a:lnTo>
                <a:lnTo>
                  <a:pt x="24" y="10"/>
                </a:lnTo>
                <a:lnTo>
                  <a:pt x="24" y="6"/>
                </a:lnTo>
                <a:lnTo>
                  <a:pt x="22" y="4"/>
                </a:lnTo>
                <a:lnTo>
                  <a:pt x="22" y="2"/>
                </a:lnTo>
                <a:lnTo>
                  <a:pt x="20" y="0"/>
                </a:lnTo>
                <a:lnTo>
                  <a:pt x="20" y="0"/>
                </a:lnTo>
                <a:lnTo>
                  <a:pt x="18" y="2"/>
                </a:lnTo>
                <a:lnTo>
                  <a:pt x="16" y="4"/>
                </a:lnTo>
                <a:lnTo>
                  <a:pt x="16" y="4"/>
                </a:lnTo>
                <a:lnTo>
                  <a:pt x="14" y="6"/>
                </a:lnTo>
                <a:lnTo>
                  <a:pt x="14" y="6"/>
                </a:lnTo>
                <a:lnTo>
                  <a:pt x="12" y="6"/>
                </a:lnTo>
                <a:lnTo>
                  <a:pt x="10" y="6"/>
                </a:lnTo>
                <a:lnTo>
                  <a:pt x="8" y="6"/>
                </a:lnTo>
                <a:lnTo>
                  <a:pt x="4" y="6"/>
                </a:lnTo>
                <a:lnTo>
                  <a:pt x="2" y="6"/>
                </a:lnTo>
                <a:lnTo>
                  <a:pt x="2" y="8"/>
                </a:lnTo>
                <a:lnTo>
                  <a:pt x="0" y="12"/>
                </a:lnTo>
                <a:lnTo>
                  <a:pt x="0" y="14"/>
                </a:lnTo>
                <a:lnTo>
                  <a:pt x="0" y="18"/>
                </a:lnTo>
                <a:lnTo>
                  <a:pt x="0" y="20"/>
                </a:lnTo>
                <a:lnTo>
                  <a:pt x="0" y="20"/>
                </a:lnTo>
                <a:lnTo>
                  <a:pt x="0" y="22"/>
                </a:lnTo>
                <a:lnTo>
                  <a:pt x="0" y="22"/>
                </a:lnTo>
                <a:lnTo>
                  <a:pt x="0" y="22"/>
                </a:lnTo>
                <a:lnTo>
                  <a:pt x="2" y="24"/>
                </a:lnTo>
                <a:lnTo>
                  <a:pt x="4" y="26"/>
                </a:lnTo>
                <a:lnTo>
                  <a:pt x="6" y="26"/>
                </a:lnTo>
                <a:lnTo>
                  <a:pt x="8" y="26"/>
                </a:lnTo>
                <a:lnTo>
                  <a:pt x="12" y="24"/>
                </a:lnTo>
                <a:lnTo>
                  <a:pt x="14" y="2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3" name="Freeform 427"/>
          <p:cNvSpPr>
            <a:spLocks/>
          </p:cNvSpPr>
          <p:nvPr/>
        </p:nvSpPr>
        <p:spPr bwMode="auto">
          <a:xfrm>
            <a:off x="5000147" y="4718958"/>
            <a:ext cx="45034" cy="45034"/>
          </a:xfrm>
          <a:custGeom>
            <a:avLst/>
            <a:gdLst>
              <a:gd name="T0" fmla="*/ 14 w 26"/>
              <a:gd name="T1" fmla="*/ 24 h 26"/>
              <a:gd name="T2" fmla="*/ 14 w 26"/>
              <a:gd name="T3" fmla="*/ 24 h 26"/>
              <a:gd name="T4" fmla="*/ 14 w 26"/>
              <a:gd name="T5" fmla="*/ 24 h 26"/>
              <a:gd name="T6" fmla="*/ 16 w 26"/>
              <a:gd name="T7" fmla="*/ 24 h 26"/>
              <a:gd name="T8" fmla="*/ 20 w 26"/>
              <a:gd name="T9" fmla="*/ 24 h 26"/>
              <a:gd name="T10" fmla="*/ 22 w 26"/>
              <a:gd name="T11" fmla="*/ 24 h 26"/>
              <a:gd name="T12" fmla="*/ 24 w 26"/>
              <a:gd name="T13" fmla="*/ 24 h 26"/>
              <a:gd name="T14" fmla="*/ 24 w 26"/>
              <a:gd name="T15" fmla="*/ 24 h 26"/>
              <a:gd name="T16" fmla="*/ 26 w 26"/>
              <a:gd name="T17" fmla="*/ 22 h 26"/>
              <a:gd name="T18" fmla="*/ 26 w 26"/>
              <a:gd name="T19" fmla="*/ 22 h 26"/>
              <a:gd name="T20" fmla="*/ 26 w 26"/>
              <a:gd name="T21" fmla="*/ 22 h 26"/>
              <a:gd name="T22" fmla="*/ 26 w 26"/>
              <a:gd name="T23" fmla="*/ 20 h 26"/>
              <a:gd name="T24" fmla="*/ 26 w 26"/>
              <a:gd name="T25" fmla="*/ 20 h 26"/>
              <a:gd name="T26" fmla="*/ 26 w 26"/>
              <a:gd name="T27" fmla="*/ 20 h 26"/>
              <a:gd name="T28" fmla="*/ 26 w 26"/>
              <a:gd name="T29" fmla="*/ 16 h 26"/>
              <a:gd name="T30" fmla="*/ 26 w 26"/>
              <a:gd name="T31" fmla="*/ 14 h 26"/>
              <a:gd name="T32" fmla="*/ 26 w 26"/>
              <a:gd name="T33" fmla="*/ 12 h 26"/>
              <a:gd name="T34" fmla="*/ 24 w 26"/>
              <a:gd name="T35" fmla="*/ 10 h 26"/>
              <a:gd name="T36" fmla="*/ 24 w 26"/>
              <a:gd name="T37" fmla="*/ 6 h 26"/>
              <a:gd name="T38" fmla="*/ 22 w 26"/>
              <a:gd name="T39" fmla="*/ 4 h 26"/>
              <a:gd name="T40" fmla="*/ 22 w 26"/>
              <a:gd name="T41" fmla="*/ 2 h 26"/>
              <a:gd name="T42" fmla="*/ 20 w 26"/>
              <a:gd name="T43" fmla="*/ 0 h 26"/>
              <a:gd name="T44" fmla="*/ 20 w 26"/>
              <a:gd name="T45" fmla="*/ 0 h 26"/>
              <a:gd name="T46" fmla="*/ 18 w 26"/>
              <a:gd name="T47" fmla="*/ 2 h 26"/>
              <a:gd name="T48" fmla="*/ 16 w 26"/>
              <a:gd name="T49" fmla="*/ 4 h 26"/>
              <a:gd name="T50" fmla="*/ 16 w 26"/>
              <a:gd name="T51" fmla="*/ 4 h 26"/>
              <a:gd name="T52" fmla="*/ 14 w 26"/>
              <a:gd name="T53" fmla="*/ 6 h 26"/>
              <a:gd name="T54" fmla="*/ 14 w 26"/>
              <a:gd name="T55" fmla="*/ 6 h 26"/>
              <a:gd name="T56" fmla="*/ 12 w 26"/>
              <a:gd name="T57" fmla="*/ 6 h 26"/>
              <a:gd name="T58" fmla="*/ 10 w 26"/>
              <a:gd name="T59" fmla="*/ 6 h 26"/>
              <a:gd name="T60" fmla="*/ 8 w 26"/>
              <a:gd name="T61" fmla="*/ 6 h 26"/>
              <a:gd name="T62" fmla="*/ 4 w 26"/>
              <a:gd name="T63" fmla="*/ 6 h 26"/>
              <a:gd name="T64" fmla="*/ 2 w 26"/>
              <a:gd name="T65" fmla="*/ 6 h 26"/>
              <a:gd name="T66" fmla="*/ 2 w 26"/>
              <a:gd name="T67" fmla="*/ 8 h 26"/>
              <a:gd name="T68" fmla="*/ 0 w 26"/>
              <a:gd name="T69" fmla="*/ 12 h 26"/>
              <a:gd name="T70" fmla="*/ 0 w 26"/>
              <a:gd name="T71" fmla="*/ 14 h 26"/>
              <a:gd name="T72" fmla="*/ 0 w 26"/>
              <a:gd name="T73" fmla="*/ 18 h 26"/>
              <a:gd name="T74" fmla="*/ 0 w 26"/>
              <a:gd name="T75" fmla="*/ 20 h 26"/>
              <a:gd name="T76" fmla="*/ 0 w 26"/>
              <a:gd name="T77" fmla="*/ 20 h 26"/>
              <a:gd name="T78" fmla="*/ 0 w 26"/>
              <a:gd name="T79" fmla="*/ 22 h 26"/>
              <a:gd name="T80" fmla="*/ 0 w 26"/>
              <a:gd name="T81" fmla="*/ 22 h 26"/>
              <a:gd name="T82" fmla="*/ 0 w 26"/>
              <a:gd name="T83" fmla="*/ 22 h 26"/>
              <a:gd name="T84" fmla="*/ 2 w 26"/>
              <a:gd name="T85" fmla="*/ 24 h 26"/>
              <a:gd name="T86" fmla="*/ 4 w 26"/>
              <a:gd name="T87" fmla="*/ 26 h 26"/>
              <a:gd name="T88" fmla="*/ 6 w 26"/>
              <a:gd name="T89" fmla="*/ 26 h 26"/>
              <a:gd name="T90" fmla="*/ 8 w 26"/>
              <a:gd name="T91" fmla="*/ 26 h 26"/>
              <a:gd name="T92" fmla="*/ 12 w 26"/>
              <a:gd name="T93" fmla="*/ 24 h 26"/>
              <a:gd name="T94" fmla="*/ 14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4" y="24"/>
                </a:moveTo>
                <a:lnTo>
                  <a:pt x="14" y="24"/>
                </a:lnTo>
                <a:lnTo>
                  <a:pt x="14" y="24"/>
                </a:lnTo>
                <a:lnTo>
                  <a:pt x="16" y="24"/>
                </a:lnTo>
                <a:lnTo>
                  <a:pt x="20" y="24"/>
                </a:lnTo>
                <a:lnTo>
                  <a:pt x="22" y="24"/>
                </a:lnTo>
                <a:lnTo>
                  <a:pt x="24" y="24"/>
                </a:lnTo>
                <a:lnTo>
                  <a:pt x="24" y="24"/>
                </a:lnTo>
                <a:lnTo>
                  <a:pt x="26" y="22"/>
                </a:lnTo>
                <a:lnTo>
                  <a:pt x="26" y="22"/>
                </a:lnTo>
                <a:lnTo>
                  <a:pt x="26" y="22"/>
                </a:lnTo>
                <a:lnTo>
                  <a:pt x="26" y="20"/>
                </a:lnTo>
                <a:lnTo>
                  <a:pt x="26" y="20"/>
                </a:lnTo>
                <a:lnTo>
                  <a:pt x="26" y="20"/>
                </a:lnTo>
                <a:lnTo>
                  <a:pt x="26" y="16"/>
                </a:lnTo>
                <a:lnTo>
                  <a:pt x="26" y="14"/>
                </a:lnTo>
                <a:lnTo>
                  <a:pt x="26" y="12"/>
                </a:lnTo>
                <a:lnTo>
                  <a:pt x="24" y="10"/>
                </a:lnTo>
                <a:lnTo>
                  <a:pt x="24" y="6"/>
                </a:lnTo>
                <a:lnTo>
                  <a:pt x="22" y="4"/>
                </a:lnTo>
                <a:lnTo>
                  <a:pt x="22" y="2"/>
                </a:lnTo>
                <a:lnTo>
                  <a:pt x="20" y="0"/>
                </a:lnTo>
                <a:lnTo>
                  <a:pt x="20" y="0"/>
                </a:lnTo>
                <a:lnTo>
                  <a:pt x="18" y="2"/>
                </a:lnTo>
                <a:lnTo>
                  <a:pt x="16" y="4"/>
                </a:lnTo>
                <a:lnTo>
                  <a:pt x="16" y="4"/>
                </a:lnTo>
                <a:lnTo>
                  <a:pt x="14" y="6"/>
                </a:lnTo>
                <a:lnTo>
                  <a:pt x="14" y="6"/>
                </a:lnTo>
                <a:lnTo>
                  <a:pt x="12" y="6"/>
                </a:lnTo>
                <a:lnTo>
                  <a:pt x="10" y="6"/>
                </a:lnTo>
                <a:lnTo>
                  <a:pt x="8" y="6"/>
                </a:lnTo>
                <a:lnTo>
                  <a:pt x="4" y="6"/>
                </a:lnTo>
                <a:lnTo>
                  <a:pt x="2" y="6"/>
                </a:lnTo>
                <a:lnTo>
                  <a:pt x="2" y="8"/>
                </a:lnTo>
                <a:lnTo>
                  <a:pt x="0" y="12"/>
                </a:lnTo>
                <a:lnTo>
                  <a:pt x="0" y="14"/>
                </a:lnTo>
                <a:lnTo>
                  <a:pt x="0" y="18"/>
                </a:lnTo>
                <a:lnTo>
                  <a:pt x="0" y="20"/>
                </a:lnTo>
                <a:lnTo>
                  <a:pt x="0" y="20"/>
                </a:lnTo>
                <a:lnTo>
                  <a:pt x="0" y="22"/>
                </a:lnTo>
                <a:lnTo>
                  <a:pt x="0" y="22"/>
                </a:lnTo>
                <a:lnTo>
                  <a:pt x="0" y="22"/>
                </a:lnTo>
                <a:lnTo>
                  <a:pt x="2" y="24"/>
                </a:lnTo>
                <a:lnTo>
                  <a:pt x="4" y="26"/>
                </a:lnTo>
                <a:lnTo>
                  <a:pt x="6" y="26"/>
                </a:lnTo>
                <a:lnTo>
                  <a:pt x="8" y="26"/>
                </a:lnTo>
                <a:lnTo>
                  <a:pt x="12" y="24"/>
                </a:lnTo>
                <a:lnTo>
                  <a:pt x="14" y="2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4" name="Freeform 428"/>
          <p:cNvSpPr>
            <a:spLocks/>
          </p:cNvSpPr>
          <p:nvPr/>
        </p:nvSpPr>
        <p:spPr bwMode="auto">
          <a:xfrm>
            <a:off x="4671053" y="5290543"/>
            <a:ext cx="412234" cy="387985"/>
          </a:xfrm>
          <a:custGeom>
            <a:avLst/>
            <a:gdLst>
              <a:gd name="T0" fmla="*/ 204 w 238"/>
              <a:gd name="T1" fmla="*/ 10 h 224"/>
              <a:gd name="T2" fmla="*/ 200 w 238"/>
              <a:gd name="T3" fmla="*/ 6 h 224"/>
              <a:gd name="T4" fmla="*/ 186 w 238"/>
              <a:gd name="T5" fmla="*/ 8 h 224"/>
              <a:gd name="T6" fmla="*/ 176 w 238"/>
              <a:gd name="T7" fmla="*/ 16 h 224"/>
              <a:gd name="T8" fmla="*/ 166 w 238"/>
              <a:gd name="T9" fmla="*/ 26 h 224"/>
              <a:gd name="T10" fmla="*/ 156 w 238"/>
              <a:gd name="T11" fmla="*/ 32 h 224"/>
              <a:gd name="T12" fmla="*/ 154 w 238"/>
              <a:gd name="T13" fmla="*/ 44 h 224"/>
              <a:gd name="T14" fmla="*/ 146 w 238"/>
              <a:gd name="T15" fmla="*/ 46 h 224"/>
              <a:gd name="T16" fmla="*/ 140 w 238"/>
              <a:gd name="T17" fmla="*/ 54 h 224"/>
              <a:gd name="T18" fmla="*/ 130 w 238"/>
              <a:gd name="T19" fmla="*/ 64 h 224"/>
              <a:gd name="T20" fmla="*/ 118 w 238"/>
              <a:gd name="T21" fmla="*/ 66 h 224"/>
              <a:gd name="T22" fmla="*/ 108 w 238"/>
              <a:gd name="T23" fmla="*/ 60 h 224"/>
              <a:gd name="T24" fmla="*/ 98 w 238"/>
              <a:gd name="T25" fmla="*/ 60 h 224"/>
              <a:gd name="T26" fmla="*/ 92 w 238"/>
              <a:gd name="T27" fmla="*/ 70 h 224"/>
              <a:gd name="T28" fmla="*/ 86 w 238"/>
              <a:gd name="T29" fmla="*/ 80 h 224"/>
              <a:gd name="T30" fmla="*/ 72 w 238"/>
              <a:gd name="T31" fmla="*/ 82 h 224"/>
              <a:gd name="T32" fmla="*/ 60 w 238"/>
              <a:gd name="T33" fmla="*/ 76 h 224"/>
              <a:gd name="T34" fmla="*/ 58 w 238"/>
              <a:gd name="T35" fmla="*/ 62 h 224"/>
              <a:gd name="T36" fmla="*/ 52 w 238"/>
              <a:gd name="T37" fmla="*/ 88 h 224"/>
              <a:gd name="T38" fmla="*/ 50 w 238"/>
              <a:gd name="T39" fmla="*/ 112 h 224"/>
              <a:gd name="T40" fmla="*/ 42 w 238"/>
              <a:gd name="T41" fmla="*/ 120 h 224"/>
              <a:gd name="T42" fmla="*/ 26 w 238"/>
              <a:gd name="T43" fmla="*/ 122 h 224"/>
              <a:gd name="T44" fmla="*/ 18 w 238"/>
              <a:gd name="T45" fmla="*/ 114 h 224"/>
              <a:gd name="T46" fmla="*/ 14 w 238"/>
              <a:gd name="T47" fmla="*/ 108 h 224"/>
              <a:gd name="T48" fmla="*/ 10 w 238"/>
              <a:gd name="T49" fmla="*/ 112 h 224"/>
              <a:gd name="T50" fmla="*/ 2 w 238"/>
              <a:gd name="T51" fmla="*/ 118 h 224"/>
              <a:gd name="T52" fmla="*/ 2 w 238"/>
              <a:gd name="T53" fmla="*/ 134 h 224"/>
              <a:gd name="T54" fmla="*/ 6 w 238"/>
              <a:gd name="T55" fmla="*/ 138 h 224"/>
              <a:gd name="T56" fmla="*/ 14 w 238"/>
              <a:gd name="T57" fmla="*/ 140 h 224"/>
              <a:gd name="T58" fmla="*/ 14 w 238"/>
              <a:gd name="T59" fmla="*/ 156 h 224"/>
              <a:gd name="T60" fmla="*/ 18 w 238"/>
              <a:gd name="T61" fmla="*/ 160 h 224"/>
              <a:gd name="T62" fmla="*/ 20 w 238"/>
              <a:gd name="T63" fmla="*/ 166 h 224"/>
              <a:gd name="T64" fmla="*/ 26 w 238"/>
              <a:gd name="T65" fmla="*/ 168 h 224"/>
              <a:gd name="T66" fmla="*/ 28 w 238"/>
              <a:gd name="T67" fmla="*/ 172 h 224"/>
              <a:gd name="T68" fmla="*/ 24 w 238"/>
              <a:gd name="T69" fmla="*/ 182 h 224"/>
              <a:gd name="T70" fmla="*/ 18 w 238"/>
              <a:gd name="T71" fmla="*/ 186 h 224"/>
              <a:gd name="T72" fmla="*/ 22 w 238"/>
              <a:gd name="T73" fmla="*/ 198 h 224"/>
              <a:gd name="T74" fmla="*/ 36 w 238"/>
              <a:gd name="T75" fmla="*/ 214 h 224"/>
              <a:gd name="T76" fmla="*/ 50 w 238"/>
              <a:gd name="T77" fmla="*/ 222 h 224"/>
              <a:gd name="T78" fmla="*/ 64 w 238"/>
              <a:gd name="T79" fmla="*/ 222 h 224"/>
              <a:gd name="T80" fmla="*/ 76 w 238"/>
              <a:gd name="T81" fmla="*/ 210 h 224"/>
              <a:gd name="T82" fmla="*/ 82 w 238"/>
              <a:gd name="T83" fmla="*/ 204 h 224"/>
              <a:gd name="T84" fmla="*/ 100 w 238"/>
              <a:gd name="T85" fmla="*/ 204 h 224"/>
              <a:gd name="T86" fmla="*/ 110 w 238"/>
              <a:gd name="T87" fmla="*/ 208 h 224"/>
              <a:gd name="T88" fmla="*/ 116 w 238"/>
              <a:gd name="T89" fmla="*/ 212 h 224"/>
              <a:gd name="T90" fmla="*/ 130 w 238"/>
              <a:gd name="T91" fmla="*/ 204 h 224"/>
              <a:gd name="T92" fmla="*/ 142 w 238"/>
              <a:gd name="T93" fmla="*/ 198 h 224"/>
              <a:gd name="T94" fmla="*/ 164 w 238"/>
              <a:gd name="T95" fmla="*/ 192 h 224"/>
              <a:gd name="T96" fmla="*/ 172 w 238"/>
              <a:gd name="T97" fmla="*/ 182 h 224"/>
              <a:gd name="T98" fmla="*/ 180 w 238"/>
              <a:gd name="T99" fmla="*/ 168 h 224"/>
              <a:gd name="T100" fmla="*/ 198 w 238"/>
              <a:gd name="T101" fmla="*/ 156 h 224"/>
              <a:gd name="T102" fmla="*/ 212 w 238"/>
              <a:gd name="T103" fmla="*/ 142 h 224"/>
              <a:gd name="T104" fmla="*/ 214 w 238"/>
              <a:gd name="T105" fmla="*/ 124 h 224"/>
              <a:gd name="T106" fmla="*/ 220 w 238"/>
              <a:gd name="T107" fmla="*/ 112 h 224"/>
              <a:gd name="T108" fmla="*/ 228 w 238"/>
              <a:gd name="T109" fmla="*/ 110 h 224"/>
              <a:gd name="T110" fmla="*/ 236 w 238"/>
              <a:gd name="T111" fmla="*/ 102 h 224"/>
              <a:gd name="T112" fmla="*/ 222 w 238"/>
              <a:gd name="T113" fmla="*/ 76 h 224"/>
              <a:gd name="T114" fmla="*/ 218 w 238"/>
              <a:gd name="T115"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24">
                <a:moveTo>
                  <a:pt x="218" y="10"/>
                </a:moveTo>
                <a:lnTo>
                  <a:pt x="218" y="10"/>
                </a:lnTo>
                <a:lnTo>
                  <a:pt x="216" y="10"/>
                </a:lnTo>
                <a:lnTo>
                  <a:pt x="212" y="10"/>
                </a:lnTo>
                <a:lnTo>
                  <a:pt x="210" y="10"/>
                </a:lnTo>
                <a:lnTo>
                  <a:pt x="206" y="10"/>
                </a:lnTo>
                <a:lnTo>
                  <a:pt x="204" y="10"/>
                </a:lnTo>
                <a:lnTo>
                  <a:pt x="204" y="10"/>
                </a:lnTo>
                <a:lnTo>
                  <a:pt x="202" y="10"/>
                </a:lnTo>
                <a:lnTo>
                  <a:pt x="202" y="10"/>
                </a:lnTo>
                <a:lnTo>
                  <a:pt x="202" y="10"/>
                </a:lnTo>
                <a:lnTo>
                  <a:pt x="200" y="8"/>
                </a:lnTo>
                <a:lnTo>
                  <a:pt x="200" y="6"/>
                </a:lnTo>
                <a:lnTo>
                  <a:pt x="200" y="6"/>
                </a:lnTo>
                <a:lnTo>
                  <a:pt x="198" y="6"/>
                </a:lnTo>
                <a:lnTo>
                  <a:pt x="198" y="4"/>
                </a:lnTo>
                <a:lnTo>
                  <a:pt x="196" y="4"/>
                </a:lnTo>
                <a:lnTo>
                  <a:pt x="194" y="2"/>
                </a:lnTo>
                <a:lnTo>
                  <a:pt x="190" y="0"/>
                </a:lnTo>
                <a:lnTo>
                  <a:pt x="188" y="4"/>
                </a:lnTo>
                <a:lnTo>
                  <a:pt x="186" y="8"/>
                </a:lnTo>
                <a:lnTo>
                  <a:pt x="186" y="8"/>
                </a:lnTo>
                <a:lnTo>
                  <a:pt x="186" y="10"/>
                </a:lnTo>
                <a:lnTo>
                  <a:pt x="184" y="10"/>
                </a:lnTo>
                <a:lnTo>
                  <a:pt x="184" y="12"/>
                </a:lnTo>
                <a:lnTo>
                  <a:pt x="182" y="14"/>
                </a:lnTo>
                <a:lnTo>
                  <a:pt x="178" y="14"/>
                </a:lnTo>
                <a:lnTo>
                  <a:pt x="176" y="16"/>
                </a:lnTo>
                <a:lnTo>
                  <a:pt x="174" y="18"/>
                </a:lnTo>
                <a:lnTo>
                  <a:pt x="172" y="20"/>
                </a:lnTo>
                <a:lnTo>
                  <a:pt x="170" y="24"/>
                </a:lnTo>
                <a:lnTo>
                  <a:pt x="170" y="24"/>
                </a:lnTo>
                <a:lnTo>
                  <a:pt x="168" y="26"/>
                </a:lnTo>
                <a:lnTo>
                  <a:pt x="168" y="26"/>
                </a:lnTo>
                <a:lnTo>
                  <a:pt x="166" y="26"/>
                </a:lnTo>
                <a:lnTo>
                  <a:pt x="162" y="28"/>
                </a:lnTo>
                <a:lnTo>
                  <a:pt x="160" y="28"/>
                </a:lnTo>
                <a:lnTo>
                  <a:pt x="160" y="30"/>
                </a:lnTo>
                <a:lnTo>
                  <a:pt x="158" y="30"/>
                </a:lnTo>
                <a:lnTo>
                  <a:pt x="158" y="30"/>
                </a:lnTo>
                <a:lnTo>
                  <a:pt x="156" y="32"/>
                </a:lnTo>
                <a:lnTo>
                  <a:pt x="156" y="32"/>
                </a:lnTo>
                <a:lnTo>
                  <a:pt x="156" y="34"/>
                </a:lnTo>
                <a:lnTo>
                  <a:pt x="156" y="36"/>
                </a:lnTo>
                <a:lnTo>
                  <a:pt x="156" y="38"/>
                </a:lnTo>
                <a:lnTo>
                  <a:pt x="156" y="40"/>
                </a:lnTo>
                <a:lnTo>
                  <a:pt x="154" y="42"/>
                </a:lnTo>
                <a:lnTo>
                  <a:pt x="154" y="44"/>
                </a:lnTo>
                <a:lnTo>
                  <a:pt x="154" y="44"/>
                </a:lnTo>
                <a:lnTo>
                  <a:pt x="154" y="46"/>
                </a:lnTo>
                <a:lnTo>
                  <a:pt x="152" y="46"/>
                </a:lnTo>
                <a:lnTo>
                  <a:pt x="152" y="46"/>
                </a:lnTo>
                <a:lnTo>
                  <a:pt x="152" y="46"/>
                </a:lnTo>
                <a:lnTo>
                  <a:pt x="150" y="46"/>
                </a:lnTo>
                <a:lnTo>
                  <a:pt x="148" y="46"/>
                </a:lnTo>
                <a:lnTo>
                  <a:pt x="146" y="46"/>
                </a:lnTo>
                <a:lnTo>
                  <a:pt x="144" y="48"/>
                </a:lnTo>
                <a:lnTo>
                  <a:pt x="144" y="48"/>
                </a:lnTo>
                <a:lnTo>
                  <a:pt x="144" y="48"/>
                </a:lnTo>
                <a:lnTo>
                  <a:pt x="142" y="50"/>
                </a:lnTo>
                <a:lnTo>
                  <a:pt x="142" y="50"/>
                </a:lnTo>
                <a:lnTo>
                  <a:pt x="140" y="52"/>
                </a:lnTo>
                <a:lnTo>
                  <a:pt x="140" y="54"/>
                </a:lnTo>
                <a:lnTo>
                  <a:pt x="138" y="56"/>
                </a:lnTo>
                <a:lnTo>
                  <a:pt x="138" y="56"/>
                </a:lnTo>
                <a:lnTo>
                  <a:pt x="136" y="60"/>
                </a:lnTo>
                <a:lnTo>
                  <a:pt x="134" y="62"/>
                </a:lnTo>
                <a:lnTo>
                  <a:pt x="134" y="62"/>
                </a:lnTo>
                <a:lnTo>
                  <a:pt x="132" y="64"/>
                </a:lnTo>
                <a:lnTo>
                  <a:pt x="130" y="64"/>
                </a:lnTo>
                <a:lnTo>
                  <a:pt x="130" y="66"/>
                </a:lnTo>
                <a:lnTo>
                  <a:pt x="128" y="66"/>
                </a:lnTo>
                <a:lnTo>
                  <a:pt x="126" y="66"/>
                </a:lnTo>
                <a:lnTo>
                  <a:pt x="124" y="66"/>
                </a:lnTo>
                <a:lnTo>
                  <a:pt x="122" y="66"/>
                </a:lnTo>
                <a:lnTo>
                  <a:pt x="120" y="66"/>
                </a:lnTo>
                <a:lnTo>
                  <a:pt x="118" y="66"/>
                </a:lnTo>
                <a:lnTo>
                  <a:pt x="118" y="66"/>
                </a:lnTo>
                <a:lnTo>
                  <a:pt x="116" y="66"/>
                </a:lnTo>
                <a:lnTo>
                  <a:pt x="114" y="66"/>
                </a:lnTo>
                <a:lnTo>
                  <a:pt x="114" y="64"/>
                </a:lnTo>
                <a:lnTo>
                  <a:pt x="110" y="62"/>
                </a:lnTo>
                <a:lnTo>
                  <a:pt x="108" y="62"/>
                </a:lnTo>
                <a:lnTo>
                  <a:pt x="108" y="60"/>
                </a:lnTo>
                <a:lnTo>
                  <a:pt x="106" y="60"/>
                </a:lnTo>
                <a:lnTo>
                  <a:pt x="104" y="60"/>
                </a:lnTo>
                <a:lnTo>
                  <a:pt x="102" y="60"/>
                </a:lnTo>
                <a:lnTo>
                  <a:pt x="100" y="60"/>
                </a:lnTo>
                <a:lnTo>
                  <a:pt x="98" y="60"/>
                </a:lnTo>
                <a:lnTo>
                  <a:pt x="98" y="60"/>
                </a:lnTo>
                <a:lnTo>
                  <a:pt x="98" y="60"/>
                </a:lnTo>
                <a:lnTo>
                  <a:pt x="96" y="62"/>
                </a:lnTo>
                <a:lnTo>
                  <a:pt x="96" y="62"/>
                </a:lnTo>
                <a:lnTo>
                  <a:pt x="96" y="64"/>
                </a:lnTo>
                <a:lnTo>
                  <a:pt x="94" y="66"/>
                </a:lnTo>
                <a:lnTo>
                  <a:pt x="92" y="68"/>
                </a:lnTo>
                <a:lnTo>
                  <a:pt x="92" y="68"/>
                </a:lnTo>
                <a:lnTo>
                  <a:pt x="92" y="70"/>
                </a:lnTo>
                <a:lnTo>
                  <a:pt x="92" y="72"/>
                </a:lnTo>
                <a:lnTo>
                  <a:pt x="90" y="74"/>
                </a:lnTo>
                <a:lnTo>
                  <a:pt x="90" y="76"/>
                </a:lnTo>
                <a:lnTo>
                  <a:pt x="90" y="76"/>
                </a:lnTo>
                <a:lnTo>
                  <a:pt x="88" y="78"/>
                </a:lnTo>
                <a:lnTo>
                  <a:pt x="88" y="78"/>
                </a:lnTo>
                <a:lnTo>
                  <a:pt x="86" y="80"/>
                </a:lnTo>
                <a:lnTo>
                  <a:pt x="84" y="82"/>
                </a:lnTo>
                <a:lnTo>
                  <a:pt x="82" y="82"/>
                </a:lnTo>
                <a:lnTo>
                  <a:pt x="82" y="82"/>
                </a:lnTo>
                <a:lnTo>
                  <a:pt x="80" y="82"/>
                </a:lnTo>
                <a:lnTo>
                  <a:pt x="76" y="82"/>
                </a:lnTo>
                <a:lnTo>
                  <a:pt x="74" y="82"/>
                </a:lnTo>
                <a:lnTo>
                  <a:pt x="72" y="82"/>
                </a:lnTo>
                <a:lnTo>
                  <a:pt x="68" y="80"/>
                </a:lnTo>
                <a:lnTo>
                  <a:pt x="66" y="80"/>
                </a:lnTo>
                <a:lnTo>
                  <a:pt x="64" y="78"/>
                </a:lnTo>
                <a:lnTo>
                  <a:pt x="62" y="78"/>
                </a:lnTo>
                <a:lnTo>
                  <a:pt x="62" y="78"/>
                </a:lnTo>
                <a:lnTo>
                  <a:pt x="62" y="78"/>
                </a:lnTo>
                <a:lnTo>
                  <a:pt x="60" y="76"/>
                </a:lnTo>
                <a:lnTo>
                  <a:pt x="60" y="74"/>
                </a:lnTo>
                <a:lnTo>
                  <a:pt x="60" y="72"/>
                </a:lnTo>
                <a:lnTo>
                  <a:pt x="60" y="70"/>
                </a:lnTo>
                <a:lnTo>
                  <a:pt x="58" y="66"/>
                </a:lnTo>
                <a:lnTo>
                  <a:pt x="58" y="64"/>
                </a:lnTo>
                <a:lnTo>
                  <a:pt x="58" y="62"/>
                </a:lnTo>
                <a:lnTo>
                  <a:pt x="58" y="62"/>
                </a:lnTo>
                <a:lnTo>
                  <a:pt x="56" y="60"/>
                </a:lnTo>
                <a:lnTo>
                  <a:pt x="56" y="58"/>
                </a:lnTo>
                <a:lnTo>
                  <a:pt x="52" y="56"/>
                </a:lnTo>
                <a:lnTo>
                  <a:pt x="52" y="62"/>
                </a:lnTo>
                <a:lnTo>
                  <a:pt x="54" y="70"/>
                </a:lnTo>
                <a:lnTo>
                  <a:pt x="54" y="80"/>
                </a:lnTo>
                <a:lnTo>
                  <a:pt x="52" y="88"/>
                </a:lnTo>
                <a:lnTo>
                  <a:pt x="52" y="94"/>
                </a:lnTo>
                <a:lnTo>
                  <a:pt x="52" y="98"/>
                </a:lnTo>
                <a:lnTo>
                  <a:pt x="52" y="102"/>
                </a:lnTo>
                <a:lnTo>
                  <a:pt x="50" y="106"/>
                </a:lnTo>
                <a:lnTo>
                  <a:pt x="50" y="110"/>
                </a:lnTo>
                <a:lnTo>
                  <a:pt x="50" y="112"/>
                </a:lnTo>
                <a:lnTo>
                  <a:pt x="50" y="112"/>
                </a:lnTo>
                <a:lnTo>
                  <a:pt x="48" y="114"/>
                </a:lnTo>
                <a:lnTo>
                  <a:pt x="48" y="116"/>
                </a:lnTo>
                <a:lnTo>
                  <a:pt x="46" y="116"/>
                </a:lnTo>
                <a:lnTo>
                  <a:pt x="46" y="118"/>
                </a:lnTo>
                <a:lnTo>
                  <a:pt x="44" y="118"/>
                </a:lnTo>
                <a:lnTo>
                  <a:pt x="42" y="120"/>
                </a:lnTo>
                <a:lnTo>
                  <a:pt x="42" y="120"/>
                </a:lnTo>
                <a:lnTo>
                  <a:pt x="40" y="122"/>
                </a:lnTo>
                <a:lnTo>
                  <a:pt x="38" y="122"/>
                </a:lnTo>
                <a:lnTo>
                  <a:pt x="36" y="122"/>
                </a:lnTo>
                <a:lnTo>
                  <a:pt x="34" y="122"/>
                </a:lnTo>
                <a:lnTo>
                  <a:pt x="30" y="122"/>
                </a:lnTo>
                <a:lnTo>
                  <a:pt x="28" y="122"/>
                </a:lnTo>
                <a:lnTo>
                  <a:pt x="26" y="122"/>
                </a:lnTo>
                <a:lnTo>
                  <a:pt x="24" y="120"/>
                </a:lnTo>
                <a:lnTo>
                  <a:pt x="22" y="120"/>
                </a:lnTo>
                <a:lnTo>
                  <a:pt x="22" y="120"/>
                </a:lnTo>
                <a:lnTo>
                  <a:pt x="20" y="118"/>
                </a:lnTo>
                <a:lnTo>
                  <a:pt x="20" y="118"/>
                </a:lnTo>
                <a:lnTo>
                  <a:pt x="20" y="116"/>
                </a:lnTo>
                <a:lnTo>
                  <a:pt x="18" y="114"/>
                </a:lnTo>
                <a:lnTo>
                  <a:pt x="18" y="112"/>
                </a:lnTo>
                <a:lnTo>
                  <a:pt x="18" y="110"/>
                </a:lnTo>
                <a:lnTo>
                  <a:pt x="16" y="110"/>
                </a:lnTo>
                <a:lnTo>
                  <a:pt x="16" y="108"/>
                </a:lnTo>
                <a:lnTo>
                  <a:pt x="16" y="108"/>
                </a:lnTo>
                <a:lnTo>
                  <a:pt x="16" y="108"/>
                </a:lnTo>
                <a:lnTo>
                  <a:pt x="14" y="108"/>
                </a:lnTo>
                <a:lnTo>
                  <a:pt x="14" y="108"/>
                </a:lnTo>
                <a:lnTo>
                  <a:pt x="14" y="108"/>
                </a:lnTo>
                <a:lnTo>
                  <a:pt x="14" y="110"/>
                </a:lnTo>
                <a:lnTo>
                  <a:pt x="12" y="110"/>
                </a:lnTo>
                <a:lnTo>
                  <a:pt x="12" y="112"/>
                </a:lnTo>
                <a:lnTo>
                  <a:pt x="12" y="112"/>
                </a:lnTo>
                <a:lnTo>
                  <a:pt x="10" y="112"/>
                </a:lnTo>
                <a:lnTo>
                  <a:pt x="8" y="112"/>
                </a:lnTo>
                <a:lnTo>
                  <a:pt x="8" y="112"/>
                </a:lnTo>
                <a:lnTo>
                  <a:pt x="6" y="112"/>
                </a:lnTo>
                <a:lnTo>
                  <a:pt x="2" y="114"/>
                </a:lnTo>
                <a:lnTo>
                  <a:pt x="0" y="114"/>
                </a:lnTo>
                <a:lnTo>
                  <a:pt x="2" y="116"/>
                </a:lnTo>
                <a:lnTo>
                  <a:pt x="2" y="118"/>
                </a:lnTo>
                <a:lnTo>
                  <a:pt x="2" y="120"/>
                </a:lnTo>
                <a:lnTo>
                  <a:pt x="2" y="122"/>
                </a:lnTo>
                <a:lnTo>
                  <a:pt x="2" y="124"/>
                </a:lnTo>
                <a:lnTo>
                  <a:pt x="2" y="128"/>
                </a:lnTo>
                <a:lnTo>
                  <a:pt x="2" y="130"/>
                </a:lnTo>
                <a:lnTo>
                  <a:pt x="2" y="132"/>
                </a:lnTo>
                <a:lnTo>
                  <a:pt x="2" y="134"/>
                </a:lnTo>
                <a:lnTo>
                  <a:pt x="2" y="134"/>
                </a:lnTo>
                <a:lnTo>
                  <a:pt x="2" y="134"/>
                </a:lnTo>
                <a:lnTo>
                  <a:pt x="2" y="136"/>
                </a:lnTo>
                <a:lnTo>
                  <a:pt x="4" y="136"/>
                </a:lnTo>
                <a:lnTo>
                  <a:pt x="4" y="136"/>
                </a:lnTo>
                <a:lnTo>
                  <a:pt x="4" y="136"/>
                </a:lnTo>
                <a:lnTo>
                  <a:pt x="6" y="138"/>
                </a:lnTo>
                <a:lnTo>
                  <a:pt x="8" y="138"/>
                </a:lnTo>
                <a:lnTo>
                  <a:pt x="10" y="138"/>
                </a:lnTo>
                <a:lnTo>
                  <a:pt x="12" y="138"/>
                </a:lnTo>
                <a:lnTo>
                  <a:pt x="12" y="138"/>
                </a:lnTo>
                <a:lnTo>
                  <a:pt x="14" y="140"/>
                </a:lnTo>
                <a:lnTo>
                  <a:pt x="14" y="140"/>
                </a:lnTo>
                <a:lnTo>
                  <a:pt x="14" y="140"/>
                </a:lnTo>
                <a:lnTo>
                  <a:pt x="14" y="142"/>
                </a:lnTo>
                <a:lnTo>
                  <a:pt x="14" y="142"/>
                </a:lnTo>
                <a:lnTo>
                  <a:pt x="14" y="144"/>
                </a:lnTo>
                <a:lnTo>
                  <a:pt x="14" y="146"/>
                </a:lnTo>
                <a:lnTo>
                  <a:pt x="14" y="150"/>
                </a:lnTo>
                <a:lnTo>
                  <a:pt x="14" y="152"/>
                </a:lnTo>
                <a:lnTo>
                  <a:pt x="14" y="156"/>
                </a:lnTo>
                <a:lnTo>
                  <a:pt x="14" y="156"/>
                </a:lnTo>
                <a:lnTo>
                  <a:pt x="14" y="158"/>
                </a:lnTo>
                <a:lnTo>
                  <a:pt x="14" y="158"/>
                </a:lnTo>
                <a:lnTo>
                  <a:pt x="14" y="160"/>
                </a:lnTo>
                <a:lnTo>
                  <a:pt x="14" y="160"/>
                </a:lnTo>
                <a:lnTo>
                  <a:pt x="16" y="160"/>
                </a:lnTo>
                <a:lnTo>
                  <a:pt x="18" y="160"/>
                </a:lnTo>
                <a:lnTo>
                  <a:pt x="20" y="162"/>
                </a:lnTo>
                <a:lnTo>
                  <a:pt x="20" y="162"/>
                </a:lnTo>
                <a:lnTo>
                  <a:pt x="22" y="162"/>
                </a:lnTo>
                <a:lnTo>
                  <a:pt x="22" y="162"/>
                </a:lnTo>
                <a:lnTo>
                  <a:pt x="22" y="164"/>
                </a:lnTo>
                <a:lnTo>
                  <a:pt x="22" y="166"/>
                </a:lnTo>
                <a:lnTo>
                  <a:pt x="20" y="166"/>
                </a:lnTo>
                <a:lnTo>
                  <a:pt x="20" y="168"/>
                </a:lnTo>
                <a:lnTo>
                  <a:pt x="22" y="168"/>
                </a:lnTo>
                <a:lnTo>
                  <a:pt x="22" y="168"/>
                </a:lnTo>
                <a:lnTo>
                  <a:pt x="22" y="168"/>
                </a:lnTo>
                <a:lnTo>
                  <a:pt x="22" y="168"/>
                </a:lnTo>
                <a:lnTo>
                  <a:pt x="24" y="168"/>
                </a:lnTo>
                <a:lnTo>
                  <a:pt x="26" y="168"/>
                </a:lnTo>
                <a:lnTo>
                  <a:pt x="26" y="168"/>
                </a:lnTo>
                <a:lnTo>
                  <a:pt x="28" y="168"/>
                </a:lnTo>
                <a:lnTo>
                  <a:pt x="28" y="168"/>
                </a:lnTo>
                <a:lnTo>
                  <a:pt x="28" y="168"/>
                </a:lnTo>
                <a:lnTo>
                  <a:pt x="28" y="168"/>
                </a:lnTo>
                <a:lnTo>
                  <a:pt x="28" y="170"/>
                </a:lnTo>
                <a:lnTo>
                  <a:pt x="28" y="172"/>
                </a:lnTo>
                <a:lnTo>
                  <a:pt x="28" y="172"/>
                </a:lnTo>
                <a:lnTo>
                  <a:pt x="28" y="174"/>
                </a:lnTo>
                <a:lnTo>
                  <a:pt x="28" y="176"/>
                </a:lnTo>
                <a:lnTo>
                  <a:pt x="26" y="178"/>
                </a:lnTo>
                <a:lnTo>
                  <a:pt x="26" y="180"/>
                </a:lnTo>
                <a:lnTo>
                  <a:pt x="26" y="182"/>
                </a:lnTo>
                <a:lnTo>
                  <a:pt x="24" y="182"/>
                </a:lnTo>
                <a:lnTo>
                  <a:pt x="24" y="182"/>
                </a:lnTo>
                <a:lnTo>
                  <a:pt x="22" y="184"/>
                </a:lnTo>
                <a:lnTo>
                  <a:pt x="20" y="184"/>
                </a:lnTo>
                <a:lnTo>
                  <a:pt x="20" y="186"/>
                </a:lnTo>
                <a:lnTo>
                  <a:pt x="18" y="186"/>
                </a:lnTo>
                <a:lnTo>
                  <a:pt x="18" y="186"/>
                </a:lnTo>
                <a:lnTo>
                  <a:pt x="18" y="186"/>
                </a:lnTo>
                <a:lnTo>
                  <a:pt x="18" y="188"/>
                </a:lnTo>
                <a:lnTo>
                  <a:pt x="18" y="190"/>
                </a:lnTo>
                <a:lnTo>
                  <a:pt x="18" y="190"/>
                </a:lnTo>
                <a:lnTo>
                  <a:pt x="18" y="192"/>
                </a:lnTo>
                <a:lnTo>
                  <a:pt x="20" y="194"/>
                </a:lnTo>
                <a:lnTo>
                  <a:pt x="20" y="196"/>
                </a:lnTo>
                <a:lnTo>
                  <a:pt x="22" y="198"/>
                </a:lnTo>
                <a:lnTo>
                  <a:pt x="24" y="200"/>
                </a:lnTo>
                <a:lnTo>
                  <a:pt x="26" y="204"/>
                </a:lnTo>
                <a:lnTo>
                  <a:pt x="28" y="206"/>
                </a:lnTo>
                <a:lnTo>
                  <a:pt x="30" y="208"/>
                </a:lnTo>
                <a:lnTo>
                  <a:pt x="32" y="210"/>
                </a:lnTo>
                <a:lnTo>
                  <a:pt x="34" y="212"/>
                </a:lnTo>
                <a:lnTo>
                  <a:pt x="36" y="214"/>
                </a:lnTo>
                <a:lnTo>
                  <a:pt x="38" y="216"/>
                </a:lnTo>
                <a:lnTo>
                  <a:pt x="42" y="218"/>
                </a:lnTo>
                <a:lnTo>
                  <a:pt x="42" y="220"/>
                </a:lnTo>
                <a:lnTo>
                  <a:pt x="44" y="220"/>
                </a:lnTo>
                <a:lnTo>
                  <a:pt x="46" y="222"/>
                </a:lnTo>
                <a:lnTo>
                  <a:pt x="48" y="222"/>
                </a:lnTo>
                <a:lnTo>
                  <a:pt x="50" y="222"/>
                </a:lnTo>
                <a:lnTo>
                  <a:pt x="54" y="222"/>
                </a:lnTo>
                <a:lnTo>
                  <a:pt x="56" y="224"/>
                </a:lnTo>
                <a:lnTo>
                  <a:pt x="58" y="224"/>
                </a:lnTo>
                <a:lnTo>
                  <a:pt x="60" y="222"/>
                </a:lnTo>
                <a:lnTo>
                  <a:pt x="62" y="222"/>
                </a:lnTo>
                <a:lnTo>
                  <a:pt x="64" y="222"/>
                </a:lnTo>
                <a:lnTo>
                  <a:pt x="64" y="222"/>
                </a:lnTo>
                <a:lnTo>
                  <a:pt x="66" y="220"/>
                </a:lnTo>
                <a:lnTo>
                  <a:pt x="68" y="220"/>
                </a:lnTo>
                <a:lnTo>
                  <a:pt x="70" y="218"/>
                </a:lnTo>
                <a:lnTo>
                  <a:pt x="72" y="216"/>
                </a:lnTo>
                <a:lnTo>
                  <a:pt x="72" y="216"/>
                </a:lnTo>
                <a:lnTo>
                  <a:pt x="74" y="214"/>
                </a:lnTo>
                <a:lnTo>
                  <a:pt x="76" y="210"/>
                </a:lnTo>
                <a:lnTo>
                  <a:pt x="76" y="208"/>
                </a:lnTo>
                <a:lnTo>
                  <a:pt x="78" y="208"/>
                </a:lnTo>
                <a:lnTo>
                  <a:pt x="78" y="206"/>
                </a:lnTo>
                <a:lnTo>
                  <a:pt x="78" y="206"/>
                </a:lnTo>
                <a:lnTo>
                  <a:pt x="80" y="206"/>
                </a:lnTo>
                <a:lnTo>
                  <a:pt x="80" y="204"/>
                </a:lnTo>
                <a:lnTo>
                  <a:pt x="82" y="204"/>
                </a:lnTo>
                <a:lnTo>
                  <a:pt x="84" y="204"/>
                </a:lnTo>
                <a:lnTo>
                  <a:pt x="86" y="204"/>
                </a:lnTo>
                <a:lnTo>
                  <a:pt x="88" y="202"/>
                </a:lnTo>
                <a:lnTo>
                  <a:pt x="90" y="202"/>
                </a:lnTo>
                <a:lnTo>
                  <a:pt x="94" y="202"/>
                </a:lnTo>
                <a:lnTo>
                  <a:pt x="98" y="204"/>
                </a:lnTo>
                <a:lnTo>
                  <a:pt x="100" y="204"/>
                </a:lnTo>
                <a:lnTo>
                  <a:pt x="104" y="204"/>
                </a:lnTo>
                <a:lnTo>
                  <a:pt x="104" y="204"/>
                </a:lnTo>
                <a:lnTo>
                  <a:pt x="106" y="206"/>
                </a:lnTo>
                <a:lnTo>
                  <a:pt x="108" y="206"/>
                </a:lnTo>
                <a:lnTo>
                  <a:pt x="110" y="206"/>
                </a:lnTo>
                <a:lnTo>
                  <a:pt x="110" y="206"/>
                </a:lnTo>
                <a:lnTo>
                  <a:pt x="110" y="208"/>
                </a:lnTo>
                <a:lnTo>
                  <a:pt x="110" y="210"/>
                </a:lnTo>
                <a:lnTo>
                  <a:pt x="112" y="212"/>
                </a:lnTo>
                <a:lnTo>
                  <a:pt x="112" y="212"/>
                </a:lnTo>
                <a:lnTo>
                  <a:pt x="112" y="212"/>
                </a:lnTo>
                <a:lnTo>
                  <a:pt x="114" y="212"/>
                </a:lnTo>
                <a:lnTo>
                  <a:pt x="114" y="212"/>
                </a:lnTo>
                <a:lnTo>
                  <a:pt x="116" y="212"/>
                </a:lnTo>
                <a:lnTo>
                  <a:pt x="116" y="212"/>
                </a:lnTo>
                <a:lnTo>
                  <a:pt x="118" y="210"/>
                </a:lnTo>
                <a:lnTo>
                  <a:pt x="120" y="210"/>
                </a:lnTo>
                <a:lnTo>
                  <a:pt x="124" y="208"/>
                </a:lnTo>
                <a:lnTo>
                  <a:pt x="126" y="206"/>
                </a:lnTo>
                <a:lnTo>
                  <a:pt x="128" y="204"/>
                </a:lnTo>
                <a:lnTo>
                  <a:pt x="130" y="204"/>
                </a:lnTo>
                <a:lnTo>
                  <a:pt x="132" y="202"/>
                </a:lnTo>
                <a:lnTo>
                  <a:pt x="134" y="200"/>
                </a:lnTo>
                <a:lnTo>
                  <a:pt x="136" y="200"/>
                </a:lnTo>
                <a:lnTo>
                  <a:pt x="136" y="198"/>
                </a:lnTo>
                <a:lnTo>
                  <a:pt x="138" y="198"/>
                </a:lnTo>
                <a:lnTo>
                  <a:pt x="138" y="198"/>
                </a:lnTo>
                <a:lnTo>
                  <a:pt x="142" y="198"/>
                </a:lnTo>
                <a:lnTo>
                  <a:pt x="144" y="198"/>
                </a:lnTo>
                <a:lnTo>
                  <a:pt x="148" y="198"/>
                </a:lnTo>
                <a:lnTo>
                  <a:pt x="152" y="196"/>
                </a:lnTo>
                <a:lnTo>
                  <a:pt x="156" y="196"/>
                </a:lnTo>
                <a:lnTo>
                  <a:pt x="158" y="196"/>
                </a:lnTo>
                <a:lnTo>
                  <a:pt x="160" y="194"/>
                </a:lnTo>
                <a:lnTo>
                  <a:pt x="164" y="192"/>
                </a:lnTo>
                <a:lnTo>
                  <a:pt x="166" y="190"/>
                </a:lnTo>
                <a:lnTo>
                  <a:pt x="168" y="190"/>
                </a:lnTo>
                <a:lnTo>
                  <a:pt x="170" y="188"/>
                </a:lnTo>
                <a:lnTo>
                  <a:pt x="170" y="188"/>
                </a:lnTo>
                <a:lnTo>
                  <a:pt x="170" y="186"/>
                </a:lnTo>
                <a:lnTo>
                  <a:pt x="172" y="184"/>
                </a:lnTo>
                <a:lnTo>
                  <a:pt x="172" y="182"/>
                </a:lnTo>
                <a:lnTo>
                  <a:pt x="174" y="178"/>
                </a:lnTo>
                <a:lnTo>
                  <a:pt x="176" y="176"/>
                </a:lnTo>
                <a:lnTo>
                  <a:pt x="176" y="174"/>
                </a:lnTo>
                <a:lnTo>
                  <a:pt x="178" y="172"/>
                </a:lnTo>
                <a:lnTo>
                  <a:pt x="178" y="170"/>
                </a:lnTo>
                <a:lnTo>
                  <a:pt x="180" y="170"/>
                </a:lnTo>
                <a:lnTo>
                  <a:pt x="180" y="168"/>
                </a:lnTo>
                <a:lnTo>
                  <a:pt x="182" y="166"/>
                </a:lnTo>
                <a:lnTo>
                  <a:pt x="184" y="166"/>
                </a:lnTo>
                <a:lnTo>
                  <a:pt x="186" y="164"/>
                </a:lnTo>
                <a:lnTo>
                  <a:pt x="190" y="162"/>
                </a:lnTo>
                <a:lnTo>
                  <a:pt x="192" y="162"/>
                </a:lnTo>
                <a:lnTo>
                  <a:pt x="192" y="160"/>
                </a:lnTo>
                <a:lnTo>
                  <a:pt x="198" y="156"/>
                </a:lnTo>
                <a:lnTo>
                  <a:pt x="202" y="152"/>
                </a:lnTo>
                <a:lnTo>
                  <a:pt x="206" y="150"/>
                </a:lnTo>
                <a:lnTo>
                  <a:pt x="208" y="148"/>
                </a:lnTo>
                <a:lnTo>
                  <a:pt x="210" y="146"/>
                </a:lnTo>
                <a:lnTo>
                  <a:pt x="210" y="144"/>
                </a:lnTo>
                <a:lnTo>
                  <a:pt x="210" y="144"/>
                </a:lnTo>
                <a:lnTo>
                  <a:pt x="212" y="142"/>
                </a:lnTo>
                <a:lnTo>
                  <a:pt x="212" y="140"/>
                </a:lnTo>
                <a:lnTo>
                  <a:pt x="212" y="138"/>
                </a:lnTo>
                <a:lnTo>
                  <a:pt x="212" y="136"/>
                </a:lnTo>
                <a:lnTo>
                  <a:pt x="214" y="130"/>
                </a:lnTo>
                <a:lnTo>
                  <a:pt x="214" y="128"/>
                </a:lnTo>
                <a:lnTo>
                  <a:pt x="214" y="126"/>
                </a:lnTo>
                <a:lnTo>
                  <a:pt x="214" y="124"/>
                </a:lnTo>
                <a:lnTo>
                  <a:pt x="216" y="120"/>
                </a:lnTo>
                <a:lnTo>
                  <a:pt x="216" y="118"/>
                </a:lnTo>
                <a:lnTo>
                  <a:pt x="216" y="116"/>
                </a:lnTo>
                <a:lnTo>
                  <a:pt x="218" y="114"/>
                </a:lnTo>
                <a:lnTo>
                  <a:pt x="218" y="112"/>
                </a:lnTo>
                <a:lnTo>
                  <a:pt x="218" y="112"/>
                </a:lnTo>
                <a:lnTo>
                  <a:pt x="220" y="112"/>
                </a:lnTo>
                <a:lnTo>
                  <a:pt x="220" y="112"/>
                </a:lnTo>
                <a:lnTo>
                  <a:pt x="220" y="112"/>
                </a:lnTo>
                <a:lnTo>
                  <a:pt x="222" y="112"/>
                </a:lnTo>
                <a:lnTo>
                  <a:pt x="224" y="112"/>
                </a:lnTo>
                <a:lnTo>
                  <a:pt x="226" y="112"/>
                </a:lnTo>
                <a:lnTo>
                  <a:pt x="228" y="112"/>
                </a:lnTo>
                <a:lnTo>
                  <a:pt x="228" y="110"/>
                </a:lnTo>
                <a:lnTo>
                  <a:pt x="230" y="110"/>
                </a:lnTo>
                <a:lnTo>
                  <a:pt x="230" y="110"/>
                </a:lnTo>
                <a:lnTo>
                  <a:pt x="230" y="110"/>
                </a:lnTo>
                <a:lnTo>
                  <a:pt x="232" y="108"/>
                </a:lnTo>
                <a:lnTo>
                  <a:pt x="232" y="106"/>
                </a:lnTo>
                <a:lnTo>
                  <a:pt x="234" y="104"/>
                </a:lnTo>
                <a:lnTo>
                  <a:pt x="236" y="102"/>
                </a:lnTo>
                <a:lnTo>
                  <a:pt x="238" y="96"/>
                </a:lnTo>
                <a:lnTo>
                  <a:pt x="238" y="94"/>
                </a:lnTo>
                <a:lnTo>
                  <a:pt x="226" y="90"/>
                </a:lnTo>
                <a:lnTo>
                  <a:pt x="226" y="86"/>
                </a:lnTo>
                <a:lnTo>
                  <a:pt x="224" y="82"/>
                </a:lnTo>
                <a:lnTo>
                  <a:pt x="224" y="78"/>
                </a:lnTo>
                <a:lnTo>
                  <a:pt x="222" y="76"/>
                </a:lnTo>
                <a:lnTo>
                  <a:pt x="220" y="72"/>
                </a:lnTo>
                <a:lnTo>
                  <a:pt x="218" y="68"/>
                </a:lnTo>
                <a:lnTo>
                  <a:pt x="218" y="62"/>
                </a:lnTo>
                <a:lnTo>
                  <a:pt x="218" y="52"/>
                </a:lnTo>
                <a:lnTo>
                  <a:pt x="218" y="44"/>
                </a:lnTo>
                <a:lnTo>
                  <a:pt x="218" y="36"/>
                </a:lnTo>
                <a:lnTo>
                  <a:pt x="218"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5" name="Freeform 429"/>
          <p:cNvSpPr>
            <a:spLocks/>
          </p:cNvSpPr>
          <p:nvPr/>
        </p:nvSpPr>
        <p:spPr bwMode="auto">
          <a:xfrm>
            <a:off x="4671053" y="5290543"/>
            <a:ext cx="412234" cy="387985"/>
          </a:xfrm>
          <a:custGeom>
            <a:avLst/>
            <a:gdLst>
              <a:gd name="T0" fmla="*/ 204 w 238"/>
              <a:gd name="T1" fmla="*/ 10 h 224"/>
              <a:gd name="T2" fmla="*/ 200 w 238"/>
              <a:gd name="T3" fmla="*/ 6 h 224"/>
              <a:gd name="T4" fmla="*/ 186 w 238"/>
              <a:gd name="T5" fmla="*/ 8 h 224"/>
              <a:gd name="T6" fmla="*/ 176 w 238"/>
              <a:gd name="T7" fmla="*/ 16 h 224"/>
              <a:gd name="T8" fmla="*/ 166 w 238"/>
              <a:gd name="T9" fmla="*/ 26 h 224"/>
              <a:gd name="T10" fmla="*/ 156 w 238"/>
              <a:gd name="T11" fmla="*/ 32 h 224"/>
              <a:gd name="T12" fmla="*/ 154 w 238"/>
              <a:gd name="T13" fmla="*/ 44 h 224"/>
              <a:gd name="T14" fmla="*/ 146 w 238"/>
              <a:gd name="T15" fmla="*/ 46 h 224"/>
              <a:gd name="T16" fmla="*/ 140 w 238"/>
              <a:gd name="T17" fmla="*/ 54 h 224"/>
              <a:gd name="T18" fmla="*/ 130 w 238"/>
              <a:gd name="T19" fmla="*/ 64 h 224"/>
              <a:gd name="T20" fmla="*/ 118 w 238"/>
              <a:gd name="T21" fmla="*/ 66 h 224"/>
              <a:gd name="T22" fmla="*/ 108 w 238"/>
              <a:gd name="T23" fmla="*/ 60 h 224"/>
              <a:gd name="T24" fmla="*/ 98 w 238"/>
              <a:gd name="T25" fmla="*/ 60 h 224"/>
              <a:gd name="T26" fmla="*/ 92 w 238"/>
              <a:gd name="T27" fmla="*/ 70 h 224"/>
              <a:gd name="T28" fmla="*/ 86 w 238"/>
              <a:gd name="T29" fmla="*/ 80 h 224"/>
              <a:gd name="T30" fmla="*/ 72 w 238"/>
              <a:gd name="T31" fmla="*/ 82 h 224"/>
              <a:gd name="T32" fmla="*/ 60 w 238"/>
              <a:gd name="T33" fmla="*/ 76 h 224"/>
              <a:gd name="T34" fmla="*/ 58 w 238"/>
              <a:gd name="T35" fmla="*/ 62 h 224"/>
              <a:gd name="T36" fmla="*/ 52 w 238"/>
              <a:gd name="T37" fmla="*/ 88 h 224"/>
              <a:gd name="T38" fmla="*/ 50 w 238"/>
              <a:gd name="T39" fmla="*/ 112 h 224"/>
              <a:gd name="T40" fmla="*/ 42 w 238"/>
              <a:gd name="T41" fmla="*/ 120 h 224"/>
              <a:gd name="T42" fmla="*/ 26 w 238"/>
              <a:gd name="T43" fmla="*/ 122 h 224"/>
              <a:gd name="T44" fmla="*/ 18 w 238"/>
              <a:gd name="T45" fmla="*/ 114 h 224"/>
              <a:gd name="T46" fmla="*/ 14 w 238"/>
              <a:gd name="T47" fmla="*/ 108 h 224"/>
              <a:gd name="T48" fmla="*/ 10 w 238"/>
              <a:gd name="T49" fmla="*/ 112 h 224"/>
              <a:gd name="T50" fmla="*/ 2 w 238"/>
              <a:gd name="T51" fmla="*/ 118 h 224"/>
              <a:gd name="T52" fmla="*/ 2 w 238"/>
              <a:gd name="T53" fmla="*/ 134 h 224"/>
              <a:gd name="T54" fmla="*/ 6 w 238"/>
              <a:gd name="T55" fmla="*/ 138 h 224"/>
              <a:gd name="T56" fmla="*/ 14 w 238"/>
              <a:gd name="T57" fmla="*/ 140 h 224"/>
              <a:gd name="T58" fmla="*/ 14 w 238"/>
              <a:gd name="T59" fmla="*/ 156 h 224"/>
              <a:gd name="T60" fmla="*/ 18 w 238"/>
              <a:gd name="T61" fmla="*/ 160 h 224"/>
              <a:gd name="T62" fmla="*/ 20 w 238"/>
              <a:gd name="T63" fmla="*/ 166 h 224"/>
              <a:gd name="T64" fmla="*/ 26 w 238"/>
              <a:gd name="T65" fmla="*/ 168 h 224"/>
              <a:gd name="T66" fmla="*/ 28 w 238"/>
              <a:gd name="T67" fmla="*/ 172 h 224"/>
              <a:gd name="T68" fmla="*/ 24 w 238"/>
              <a:gd name="T69" fmla="*/ 182 h 224"/>
              <a:gd name="T70" fmla="*/ 18 w 238"/>
              <a:gd name="T71" fmla="*/ 186 h 224"/>
              <a:gd name="T72" fmla="*/ 22 w 238"/>
              <a:gd name="T73" fmla="*/ 198 h 224"/>
              <a:gd name="T74" fmla="*/ 36 w 238"/>
              <a:gd name="T75" fmla="*/ 214 h 224"/>
              <a:gd name="T76" fmla="*/ 50 w 238"/>
              <a:gd name="T77" fmla="*/ 222 h 224"/>
              <a:gd name="T78" fmla="*/ 64 w 238"/>
              <a:gd name="T79" fmla="*/ 222 h 224"/>
              <a:gd name="T80" fmla="*/ 76 w 238"/>
              <a:gd name="T81" fmla="*/ 210 h 224"/>
              <a:gd name="T82" fmla="*/ 82 w 238"/>
              <a:gd name="T83" fmla="*/ 204 h 224"/>
              <a:gd name="T84" fmla="*/ 100 w 238"/>
              <a:gd name="T85" fmla="*/ 204 h 224"/>
              <a:gd name="T86" fmla="*/ 110 w 238"/>
              <a:gd name="T87" fmla="*/ 208 h 224"/>
              <a:gd name="T88" fmla="*/ 116 w 238"/>
              <a:gd name="T89" fmla="*/ 212 h 224"/>
              <a:gd name="T90" fmla="*/ 130 w 238"/>
              <a:gd name="T91" fmla="*/ 204 h 224"/>
              <a:gd name="T92" fmla="*/ 142 w 238"/>
              <a:gd name="T93" fmla="*/ 198 h 224"/>
              <a:gd name="T94" fmla="*/ 164 w 238"/>
              <a:gd name="T95" fmla="*/ 192 h 224"/>
              <a:gd name="T96" fmla="*/ 172 w 238"/>
              <a:gd name="T97" fmla="*/ 182 h 224"/>
              <a:gd name="T98" fmla="*/ 180 w 238"/>
              <a:gd name="T99" fmla="*/ 168 h 224"/>
              <a:gd name="T100" fmla="*/ 198 w 238"/>
              <a:gd name="T101" fmla="*/ 156 h 224"/>
              <a:gd name="T102" fmla="*/ 212 w 238"/>
              <a:gd name="T103" fmla="*/ 142 h 224"/>
              <a:gd name="T104" fmla="*/ 214 w 238"/>
              <a:gd name="T105" fmla="*/ 124 h 224"/>
              <a:gd name="T106" fmla="*/ 220 w 238"/>
              <a:gd name="T107" fmla="*/ 112 h 224"/>
              <a:gd name="T108" fmla="*/ 228 w 238"/>
              <a:gd name="T109" fmla="*/ 110 h 224"/>
              <a:gd name="T110" fmla="*/ 236 w 238"/>
              <a:gd name="T111" fmla="*/ 102 h 224"/>
              <a:gd name="T112" fmla="*/ 222 w 238"/>
              <a:gd name="T113" fmla="*/ 76 h 224"/>
              <a:gd name="T114" fmla="*/ 218 w 238"/>
              <a:gd name="T115"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8" h="224">
                <a:moveTo>
                  <a:pt x="218" y="10"/>
                </a:moveTo>
                <a:lnTo>
                  <a:pt x="218" y="10"/>
                </a:lnTo>
                <a:lnTo>
                  <a:pt x="216" y="10"/>
                </a:lnTo>
                <a:lnTo>
                  <a:pt x="212" y="10"/>
                </a:lnTo>
                <a:lnTo>
                  <a:pt x="210" y="10"/>
                </a:lnTo>
                <a:lnTo>
                  <a:pt x="206" y="10"/>
                </a:lnTo>
                <a:lnTo>
                  <a:pt x="204" y="10"/>
                </a:lnTo>
                <a:lnTo>
                  <a:pt x="204" y="10"/>
                </a:lnTo>
                <a:lnTo>
                  <a:pt x="202" y="10"/>
                </a:lnTo>
                <a:lnTo>
                  <a:pt x="202" y="10"/>
                </a:lnTo>
                <a:lnTo>
                  <a:pt x="202" y="10"/>
                </a:lnTo>
                <a:lnTo>
                  <a:pt x="200" y="8"/>
                </a:lnTo>
                <a:lnTo>
                  <a:pt x="200" y="6"/>
                </a:lnTo>
                <a:lnTo>
                  <a:pt x="200" y="6"/>
                </a:lnTo>
                <a:lnTo>
                  <a:pt x="198" y="6"/>
                </a:lnTo>
                <a:lnTo>
                  <a:pt x="198" y="4"/>
                </a:lnTo>
                <a:lnTo>
                  <a:pt x="196" y="4"/>
                </a:lnTo>
                <a:lnTo>
                  <a:pt x="194" y="2"/>
                </a:lnTo>
                <a:lnTo>
                  <a:pt x="190" y="0"/>
                </a:lnTo>
                <a:lnTo>
                  <a:pt x="188" y="4"/>
                </a:lnTo>
                <a:lnTo>
                  <a:pt x="186" y="8"/>
                </a:lnTo>
                <a:lnTo>
                  <a:pt x="186" y="8"/>
                </a:lnTo>
                <a:lnTo>
                  <a:pt x="186" y="10"/>
                </a:lnTo>
                <a:lnTo>
                  <a:pt x="184" y="10"/>
                </a:lnTo>
                <a:lnTo>
                  <a:pt x="184" y="12"/>
                </a:lnTo>
                <a:lnTo>
                  <a:pt x="182" y="14"/>
                </a:lnTo>
                <a:lnTo>
                  <a:pt x="178" y="14"/>
                </a:lnTo>
                <a:lnTo>
                  <a:pt x="176" y="16"/>
                </a:lnTo>
                <a:lnTo>
                  <a:pt x="174" y="18"/>
                </a:lnTo>
                <a:lnTo>
                  <a:pt x="172" y="20"/>
                </a:lnTo>
                <a:lnTo>
                  <a:pt x="170" y="24"/>
                </a:lnTo>
                <a:lnTo>
                  <a:pt x="170" y="24"/>
                </a:lnTo>
                <a:lnTo>
                  <a:pt x="168" y="26"/>
                </a:lnTo>
                <a:lnTo>
                  <a:pt x="168" y="26"/>
                </a:lnTo>
                <a:lnTo>
                  <a:pt x="166" y="26"/>
                </a:lnTo>
                <a:lnTo>
                  <a:pt x="162" y="28"/>
                </a:lnTo>
                <a:lnTo>
                  <a:pt x="160" y="28"/>
                </a:lnTo>
                <a:lnTo>
                  <a:pt x="160" y="30"/>
                </a:lnTo>
                <a:lnTo>
                  <a:pt x="158" y="30"/>
                </a:lnTo>
                <a:lnTo>
                  <a:pt x="158" y="30"/>
                </a:lnTo>
                <a:lnTo>
                  <a:pt x="156" y="32"/>
                </a:lnTo>
                <a:lnTo>
                  <a:pt x="156" y="32"/>
                </a:lnTo>
                <a:lnTo>
                  <a:pt x="156" y="34"/>
                </a:lnTo>
                <a:lnTo>
                  <a:pt x="156" y="36"/>
                </a:lnTo>
                <a:lnTo>
                  <a:pt x="156" y="38"/>
                </a:lnTo>
                <a:lnTo>
                  <a:pt x="156" y="40"/>
                </a:lnTo>
                <a:lnTo>
                  <a:pt x="154" y="42"/>
                </a:lnTo>
                <a:lnTo>
                  <a:pt x="154" y="44"/>
                </a:lnTo>
                <a:lnTo>
                  <a:pt x="154" y="44"/>
                </a:lnTo>
                <a:lnTo>
                  <a:pt x="154" y="46"/>
                </a:lnTo>
                <a:lnTo>
                  <a:pt x="152" y="46"/>
                </a:lnTo>
                <a:lnTo>
                  <a:pt x="152" y="46"/>
                </a:lnTo>
                <a:lnTo>
                  <a:pt x="152" y="46"/>
                </a:lnTo>
                <a:lnTo>
                  <a:pt x="150" y="46"/>
                </a:lnTo>
                <a:lnTo>
                  <a:pt x="148" y="46"/>
                </a:lnTo>
                <a:lnTo>
                  <a:pt x="146" y="46"/>
                </a:lnTo>
                <a:lnTo>
                  <a:pt x="144" y="48"/>
                </a:lnTo>
                <a:lnTo>
                  <a:pt x="144" y="48"/>
                </a:lnTo>
                <a:lnTo>
                  <a:pt x="144" y="48"/>
                </a:lnTo>
                <a:lnTo>
                  <a:pt x="142" y="50"/>
                </a:lnTo>
                <a:lnTo>
                  <a:pt x="142" y="50"/>
                </a:lnTo>
                <a:lnTo>
                  <a:pt x="140" y="52"/>
                </a:lnTo>
                <a:lnTo>
                  <a:pt x="140" y="54"/>
                </a:lnTo>
                <a:lnTo>
                  <a:pt x="138" y="56"/>
                </a:lnTo>
                <a:lnTo>
                  <a:pt x="138" y="56"/>
                </a:lnTo>
                <a:lnTo>
                  <a:pt x="136" y="60"/>
                </a:lnTo>
                <a:lnTo>
                  <a:pt x="134" y="62"/>
                </a:lnTo>
                <a:lnTo>
                  <a:pt x="134" y="62"/>
                </a:lnTo>
                <a:lnTo>
                  <a:pt x="132" y="64"/>
                </a:lnTo>
                <a:lnTo>
                  <a:pt x="130" y="64"/>
                </a:lnTo>
                <a:lnTo>
                  <a:pt x="130" y="66"/>
                </a:lnTo>
                <a:lnTo>
                  <a:pt x="128" y="66"/>
                </a:lnTo>
                <a:lnTo>
                  <a:pt x="126" y="66"/>
                </a:lnTo>
                <a:lnTo>
                  <a:pt x="124" y="66"/>
                </a:lnTo>
                <a:lnTo>
                  <a:pt x="122" y="66"/>
                </a:lnTo>
                <a:lnTo>
                  <a:pt x="120" y="66"/>
                </a:lnTo>
                <a:lnTo>
                  <a:pt x="118" y="66"/>
                </a:lnTo>
                <a:lnTo>
                  <a:pt x="118" y="66"/>
                </a:lnTo>
                <a:lnTo>
                  <a:pt x="116" y="66"/>
                </a:lnTo>
                <a:lnTo>
                  <a:pt x="114" y="66"/>
                </a:lnTo>
                <a:lnTo>
                  <a:pt x="114" y="64"/>
                </a:lnTo>
                <a:lnTo>
                  <a:pt x="110" y="62"/>
                </a:lnTo>
                <a:lnTo>
                  <a:pt x="108" y="62"/>
                </a:lnTo>
                <a:lnTo>
                  <a:pt x="108" y="60"/>
                </a:lnTo>
                <a:lnTo>
                  <a:pt x="106" y="60"/>
                </a:lnTo>
                <a:lnTo>
                  <a:pt x="104" y="60"/>
                </a:lnTo>
                <a:lnTo>
                  <a:pt x="102" y="60"/>
                </a:lnTo>
                <a:lnTo>
                  <a:pt x="100" y="60"/>
                </a:lnTo>
                <a:lnTo>
                  <a:pt x="98" y="60"/>
                </a:lnTo>
                <a:lnTo>
                  <a:pt x="98" y="60"/>
                </a:lnTo>
                <a:lnTo>
                  <a:pt x="98" y="60"/>
                </a:lnTo>
                <a:lnTo>
                  <a:pt x="96" y="62"/>
                </a:lnTo>
                <a:lnTo>
                  <a:pt x="96" y="62"/>
                </a:lnTo>
                <a:lnTo>
                  <a:pt x="96" y="64"/>
                </a:lnTo>
                <a:lnTo>
                  <a:pt x="94" y="66"/>
                </a:lnTo>
                <a:lnTo>
                  <a:pt x="92" y="68"/>
                </a:lnTo>
                <a:lnTo>
                  <a:pt x="92" y="68"/>
                </a:lnTo>
                <a:lnTo>
                  <a:pt x="92" y="70"/>
                </a:lnTo>
                <a:lnTo>
                  <a:pt x="92" y="72"/>
                </a:lnTo>
                <a:lnTo>
                  <a:pt x="90" y="74"/>
                </a:lnTo>
                <a:lnTo>
                  <a:pt x="90" y="76"/>
                </a:lnTo>
                <a:lnTo>
                  <a:pt x="90" y="76"/>
                </a:lnTo>
                <a:lnTo>
                  <a:pt x="88" y="78"/>
                </a:lnTo>
                <a:lnTo>
                  <a:pt x="88" y="78"/>
                </a:lnTo>
                <a:lnTo>
                  <a:pt x="86" y="80"/>
                </a:lnTo>
                <a:lnTo>
                  <a:pt x="84" y="82"/>
                </a:lnTo>
                <a:lnTo>
                  <a:pt x="82" y="82"/>
                </a:lnTo>
                <a:lnTo>
                  <a:pt x="82" y="82"/>
                </a:lnTo>
                <a:lnTo>
                  <a:pt x="80" y="82"/>
                </a:lnTo>
                <a:lnTo>
                  <a:pt x="76" y="82"/>
                </a:lnTo>
                <a:lnTo>
                  <a:pt x="74" y="82"/>
                </a:lnTo>
                <a:lnTo>
                  <a:pt x="72" y="82"/>
                </a:lnTo>
                <a:lnTo>
                  <a:pt x="68" y="80"/>
                </a:lnTo>
                <a:lnTo>
                  <a:pt x="66" y="80"/>
                </a:lnTo>
                <a:lnTo>
                  <a:pt x="64" y="78"/>
                </a:lnTo>
                <a:lnTo>
                  <a:pt x="62" y="78"/>
                </a:lnTo>
                <a:lnTo>
                  <a:pt x="62" y="78"/>
                </a:lnTo>
                <a:lnTo>
                  <a:pt x="62" y="78"/>
                </a:lnTo>
                <a:lnTo>
                  <a:pt x="60" y="76"/>
                </a:lnTo>
                <a:lnTo>
                  <a:pt x="60" y="74"/>
                </a:lnTo>
                <a:lnTo>
                  <a:pt x="60" y="72"/>
                </a:lnTo>
                <a:lnTo>
                  <a:pt x="60" y="70"/>
                </a:lnTo>
                <a:lnTo>
                  <a:pt x="58" y="66"/>
                </a:lnTo>
                <a:lnTo>
                  <a:pt x="58" y="64"/>
                </a:lnTo>
                <a:lnTo>
                  <a:pt x="58" y="62"/>
                </a:lnTo>
                <a:lnTo>
                  <a:pt x="58" y="62"/>
                </a:lnTo>
                <a:lnTo>
                  <a:pt x="56" y="60"/>
                </a:lnTo>
                <a:lnTo>
                  <a:pt x="56" y="58"/>
                </a:lnTo>
                <a:lnTo>
                  <a:pt x="52" y="56"/>
                </a:lnTo>
                <a:lnTo>
                  <a:pt x="52" y="62"/>
                </a:lnTo>
                <a:lnTo>
                  <a:pt x="54" y="70"/>
                </a:lnTo>
                <a:lnTo>
                  <a:pt x="54" y="80"/>
                </a:lnTo>
                <a:lnTo>
                  <a:pt x="52" y="88"/>
                </a:lnTo>
                <a:lnTo>
                  <a:pt x="52" y="94"/>
                </a:lnTo>
                <a:lnTo>
                  <a:pt x="52" y="98"/>
                </a:lnTo>
                <a:lnTo>
                  <a:pt x="52" y="102"/>
                </a:lnTo>
                <a:lnTo>
                  <a:pt x="50" y="106"/>
                </a:lnTo>
                <a:lnTo>
                  <a:pt x="50" y="110"/>
                </a:lnTo>
                <a:lnTo>
                  <a:pt x="50" y="112"/>
                </a:lnTo>
                <a:lnTo>
                  <a:pt x="50" y="112"/>
                </a:lnTo>
                <a:lnTo>
                  <a:pt x="48" y="114"/>
                </a:lnTo>
                <a:lnTo>
                  <a:pt x="48" y="116"/>
                </a:lnTo>
                <a:lnTo>
                  <a:pt x="46" y="116"/>
                </a:lnTo>
                <a:lnTo>
                  <a:pt x="46" y="118"/>
                </a:lnTo>
                <a:lnTo>
                  <a:pt x="44" y="118"/>
                </a:lnTo>
                <a:lnTo>
                  <a:pt x="42" y="120"/>
                </a:lnTo>
                <a:lnTo>
                  <a:pt x="42" y="120"/>
                </a:lnTo>
                <a:lnTo>
                  <a:pt x="40" y="122"/>
                </a:lnTo>
                <a:lnTo>
                  <a:pt x="38" y="122"/>
                </a:lnTo>
                <a:lnTo>
                  <a:pt x="36" y="122"/>
                </a:lnTo>
                <a:lnTo>
                  <a:pt x="34" y="122"/>
                </a:lnTo>
                <a:lnTo>
                  <a:pt x="30" y="122"/>
                </a:lnTo>
                <a:lnTo>
                  <a:pt x="28" y="122"/>
                </a:lnTo>
                <a:lnTo>
                  <a:pt x="26" y="122"/>
                </a:lnTo>
                <a:lnTo>
                  <a:pt x="24" y="120"/>
                </a:lnTo>
                <a:lnTo>
                  <a:pt x="22" y="120"/>
                </a:lnTo>
                <a:lnTo>
                  <a:pt x="22" y="120"/>
                </a:lnTo>
                <a:lnTo>
                  <a:pt x="20" y="118"/>
                </a:lnTo>
                <a:lnTo>
                  <a:pt x="20" y="118"/>
                </a:lnTo>
                <a:lnTo>
                  <a:pt x="20" y="116"/>
                </a:lnTo>
                <a:lnTo>
                  <a:pt x="18" y="114"/>
                </a:lnTo>
                <a:lnTo>
                  <a:pt x="18" y="112"/>
                </a:lnTo>
                <a:lnTo>
                  <a:pt x="18" y="110"/>
                </a:lnTo>
                <a:lnTo>
                  <a:pt x="16" y="110"/>
                </a:lnTo>
                <a:lnTo>
                  <a:pt x="16" y="108"/>
                </a:lnTo>
                <a:lnTo>
                  <a:pt x="16" y="108"/>
                </a:lnTo>
                <a:lnTo>
                  <a:pt x="16" y="108"/>
                </a:lnTo>
                <a:lnTo>
                  <a:pt x="14" y="108"/>
                </a:lnTo>
                <a:lnTo>
                  <a:pt x="14" y="108"/>
                </a:lnTo>
                <a:lnTo>
                  <a:pt x="14" y="108"/>
                </a:lnTo>
                <a:lnTo>
                  <a:pt x="14" y="110"/>
                </a:lnTo>
                <a:lnTo>
                  <a:pt x="12" y="110"/>
                </a:lnTo>
                <a:lnTo>
                  <a:pt x="12" y="112"/>
                </a:lnTo>
                <a:lnTo>
                  <a:pt x="12" y="112"/>
                </a:lnTo>
                <a:lnTo>
                  <a:pt x="10" y="112"/>
                </a:lnTo>
                <a:lnTo>
                  <a:pt x="8" y="112"/>
                </a:lnTo>
                <a:lnTo>
                  <a:pt x="8" y="112"/>
                </a:lnTo>
                <a:lnTo>
                  <a:pt x="6" y="112"/>
                </a:lnTo>
                <a:lnTo>
                  <a:pt x="2" y="114"/>
                </a:lnTo>
                <a:lnTo>
                  <a:pt x="0" y="114"/>
                </a:lnTo>
                <a:lnTo>
                  <a:pt x="2" y="116"/>
                </a:lnTo>
                <a:lnTo>
                  <a:pt x="2" y="118"/>
                </a:lnTo>
                <a:lnTo>
                  <a:pt x="2" y="120"/>
                </a:lnTo>
                <a:lnTo>
                  <a:pt x="2" y="122"/>
                </a:lnTo>
                <a:lnTo>
                  <a:pt x="2" y="124"/>
                </a:lnTo>
                <a:lnTo>
                  <a:pt x="2" y="128"/>
                </a:lnTo>
                <a:lnTo>
                  <a:pt x="2" y="130"/>
                </a:lnTo>
                <a:lnTo>
                  <a:pt x="2" y="132"/>
                </a:lnTo>
                <a:lnTo>
                  <a:pt x="2" y="134"/>
                </a:lnTo>
                <a:lnTo>
                  <a:pt x="2" y="134"/>
                </a:lnTo>
                <a:lnTo>
                  <a:pt x="2" y="134"/>
                </a:lnTo>
                <a:lnTo>
                  <a:pt x="2" y="136"/>
                </a:lnTo>
                <a:lnTo>
                  <a:pt x="4" y="136"/>
                </a:lnTo>
                <a:lnTo>
                  <a:pt x="4" y="136"/>
                </a:lnTo>
                <a:lnTo>
                  <a:pt x="4" y="136"/>
                </a:lnTo>
                <a:lnTo>
                  <a:pt x="6" y="138"/>
                </a:lnTo>
                <a:lnTo>
                  <a:pt x="8" y="138"/>
                </a:lnTo>
                <a:lnTo>
                  <a:pt x="10" y="138"/>
                </a:lnTo>
                <a:lnTo>
                  <a:pt x="12" y="138"/>
                </a:lnTo>
                <a:lnTo>
                  <a:pt x="12" y="138"/>
                </a:lnTo>
                <a:lnTo>
                  <a:pt x="14" y="140"/>
                </a:lnTo>
                <a:lnTo>
                  <a:pt x="14" y="140"/>
                </a:lnTo>
                <a:lnTo>
                  <a:pt x="14" y="140"/>
                </a:lnTo>
                <a:lnTo>
                  <a:pt x="14" y="142"/>
                </a:lnTo>
                <a:lnTo>
                  <a:pt x="14" y="142"/>
                </a:lnTo>
                <a:lnTo>
                  <a:pt x="14" y="144"/>
                </a:lnTo>
                <a:lnTo>
                  <a:pt x="14" y="146"/>
                </a:lnTo>
                <a:lnTo>
                  <a:pt x="14" y="150"/>
                </a:lnTo>
                <a:lnTo>
                  <a:pt x="14" y="152"/>
                </a:lnTo>
                <a:lnTo>
                  <a:pt x="14" y="156"/>
                </a:lnTo>
                <a:lnTo>
                  <a:pt x="14" y="156"/>
                </a:lnTo>
                <a:lnTo>
                  <a:pt x="14" y="158"/>
                </a:lnTo>
                <a:lnTo>
                  <a:pt x="14" y="158"/>
                </a:lnTo>
                <a:lnTo>
                  <a:pt x="14" y="160"/>
                </a:lnTo>
                <a:lnTo>
                  <a:pt x="14" y="160"/>
                </a:lnTo>
                <a:lnTo>
                  <a:pt x="16" y="160"/>
                </a:lnTo>
                <a:lnTo>
                  <a:pt x="18" y="160"/>
                </a:lnTo>
                <a:lnTo>
                  <a:pt x="20" y="162"/>
                </a:lnTo>
                <a:lnTo>
                  <a:pt x="20" y="162"/>
                </a:lnTo>
                <a:lnTo>
                  <a:pt x="22" y="162"/>
                </a:lnTo>
                <a:lnTo>
                  <a:pt x="22" y="162"/>
                </a:lnTo>
                <a:lnTo>
                  <a:pt x="22" y="164"/>
                </a:lnTo>
                <a:lnTo>
                  <a:pt x="22" y="166"/>
                </a:lnTo>
                <a:lnTo>
                  <a:pt x="20" y="166"/>
                </a:lnTo>
                <a:lnTo>
                  <a:pt x="20" y="168"/>
                </a:lnTo>
                <a:lnTo>
                  <a:pt x="22" y="168"/>
                </a:lnTo>
                <a:lnTo>
                  <a:pt x="22" y="168"/>
                </a:lnTo>
                <a:lnTo>
                  <a:pt x="22" y="168"/>
                </a:lnTo>
                <a:lnTo>
                  <a:pt x="22" y="168"/>
                </a:lnTo>
                <a:lnTo>
                  <a:pt x="24" y="168"/>
                </a:lnTo>
                <a:lnTo>
                  <a:pt x="26" y="168"/>
                </a:lnTo>
                <a:lnTo>
                  <a:pt x="26" y="168"/>
                </a:lnTo>
                <a:lnTo>
                  <a:pt x="28" y="168"/>
                </a:lnTo>
                <a:lnTo>
                  <a:pt x="28" y="168"/>
                </a:lnTo>
                <a:lnTo>
                  <a:pt x="28" y="168"/>
                </a:lnTo>
                <a:lnTo>
                  <a:pt x="28" y="168"/>
                </a:lnTo>
                <a:lnTo>
                  <a:pt x="28" y="170"/>
                </a:lnTo>
                <a:lnTo>
                  <a:pt x="28" y="172"/>
                </a:lnTo>
                <a:lnTo>
                  <a:pt x="28" y="172"/>
                </a:lnTo>
                <a:lnTo>
                  <a:pt x="28" y="174"/>
                </a:lnTo>
                <a:lnTo>
                  <a:pt x="28" y="176"/>
                </a:lnTo>
                <a:lnTo>
                  <a:pt x="26" y="178"/>
                </a:lnTo>
                <a:lnTo>
                  <a:pt x="26" y="180"/>
                </a:lnTo>
                <a:lnTo>
                  <a:pt x="26" y="182"/>
                </a:lnTo>
                <a:lnTo>
                  <a:pt x="24" y="182"/>
                </a:lnTo>
                <a:lnTo>
                  <a:pt x="24" y="182"/>
                </a:lnTo>
                <a:lnTo>
                  <a:pt x="22" y="184"/>
                </a:lnTo>
                <a:lnTo>
                  <a:pt x="20" y="184"/>
                </a:lnTo>
                <a:lnTo>
                  <a:pt x="20" y="186"/>
                </a:lnTo>
                <a:lnTo>
                  <a:pt x="18" y="186"/>
                </a:lnTo>
                <a:lnTo>
                  <a:pt x="18" y="186"/>
                </a:lnTo>
                <a:lnTo>
                  <a:pt x="18" y="186"/>
                </a:lnTo>
                <a:lnTo>
                  <a:pt x="18" y="188"/>
                </a:lnTo>
                <a:lnTo>
                  <a:pt x="18" y="190"/>
                </a:lnTo>
                <a:lnTo>
                  <a:pt x="18" y="190"/>
                </a:lnTo>
                <a:lnTo>
                  <a:pt x="18" y="192"/>
                </a:lnTo>
                <a:lnTo>
                  <a:pt x="20" y="194"/>
                </a:lnTo>
                <a:lnTo>
                  <a:pt x="20" y="196"/>
                </a:lnTo>
                <a:lnTo>
                  <a:pt x="22" y="198"/>
                </a:lnTo>
                <a:lnTo>
                  <a:pt x="24" y="200"/>
                </a:lnTo>
                <a:lnTo>
                  <a:pt x="26" y="204"/>
                </a:lnTo>
                <a:lnTo>
                  <a:pt x="28" y="206"/>
                </a:lnTo>
                <a:lnTo>
                  <a:pt x="30" y="208"/>
                </a:lnTo>
                <a:lnTo>
                  <a:pt x="32" y="210"/>
                </a:lnTo>
                <a:lnTo>
                  <a:pt x="34" y="212"/>
                </a:lnTo>
                <a:lnTo>
                  <a:pt x="36" y="214"/>
                </a:lnTo>
                <a:lnTo>
                  <a:pt x="38" y="216"/>
                </a:lnTo>
                <a:lnTo>
                  <a:pt x="42" y="218"/>
                </a:lnTo>
                <a:lnTo>
                  <a:pt x="42" y="220"/>
                </a:lnTo>
                <a:lnTo>
                  <a:pt x="44" y="220"/>
                </a:lnTo>
                <a:lnTo>
                  <a:pt x="46" y="222"/>
                </a:lnTo>
                <a:lnTo>
                  <a:pt x="48" y="222"/>
                </a:lnTo>
                <a:lnTo>
                  <a:pt x="50" y="222"/>
                </a:lnTo>
                <a:lnTo>
                  <a:pt x="54" y="222"/>
                </a:lnTo>
                <a:lnTo>
                  <a:pt x="56" y="224"/>
                </a:lnTo>
                <a:lnTo>
                  <a:pt x="58" y="224"/>
                </a:lnTo>
                <a:lnTo>
                  <a:pt x="60" y="222"/>
                </a:lnTo>
                <a:lnTo>
                  <a:pt x="62" y="222"/>
                </a:lnTo>
                <a:lnTo>
                  <a:pt x="64" y="222"/>
                </a:lnTo>
                <a:lnTo>
                  <a:pt x="64" y="222"/>
                </a:lnTo>
                <a:lnTo>
                  <a:pt x="66" y="220"/>
                </a:lnTo>
                <a:lnTo>
                  <a:pt x="68" y="220"/>
                </a:lnTo>
                <a:lnTo>
                  <a:pt x="70" y="218"/>
                </a:lnTo>
                <a:lnTo>
                  <a:pt x="72" y="216"/>
                </a:lnTo>
                <a:lnTo>
                  <a:pt x="72" y="216"/>
                </a:lnTo>
                <a:lnTo>
                  <a:pt x="74" y="214"/>
                </a:lnTo>
                <a:lnTo>
                  <a:pt x="76" y="210"/>
                </a:lnTo>
                <a:lnTo>
                  <a:pt x="76" y="208"/>
                </a:lnTo>
                <a:lnTo>
                  <a:pt x="78" y="208"/>
                </a:lnTo>
                <a:lnTo>
                  <a:pt x="78" y="206"/>
                </a:lnTo>
                <a:lnTo>
                  <a:pt x="78" y="206"/>
                </a:lnTo>
                <a:lnTo>
                  <a:pt x="80" y="206"/>
                </a:lnTo>
                <a:lnTo>
                  <a:pt x="80" y="204"/>
                </a:lnTo>
                <a:lnTo>
                  <a:pt x="82" y="204"/>
                </a:lnTo>
                <a:lnTo>
                  <a:pt x="84" y="204"/>
                </a:lnTo>
                <a:lnTo>
                  <a:pt x="86" y="204"/>
                </a:lnTo>
                <a:lnTo>
                  <a:pt x="88" y="202"/>
                </a:lnTo>
                <a:lnTo>
                  <a:pt x="90" y="202"/>
                </a:lnTo>
                <a:lnTo>
                  <a:pt x="94" y="202"/>
                </a:lnTo>
                <a:lnTo>
                  <a:pt x="98" y="204"/>
                </a:lnTo>
                <a:lnTo>
                  <a:pt x="100" y="204"/>
                </a:lnTo>
                <a:lnTo>
                  <a:pt x="104" y="204"/>
                </a:lnTo>
                <a:lnTo>
                  <a:pt x="104" y="204"/>
                </a:lnTo>
                <a:lnTo>
                  <a:pt x="106" y="206"/>
                </a:lnTo>
                <a:lnTo>
                  <a:pt x="108" y="206"/>
                </a:lnTo>
                <a:lnTo>
                  <a:pt x="110" y="206"/>
                </a:lnTo>
                <a:lnTo>
                  <a:pt x="110" y="206"/>
                </a:lnTo>
                <a:lnTo>
                  <a:pt x="110" y="208"/>
                </a:lnTo>
                <a:lnTo>
                  <a:pt x="110" y="210"/>
                </a:lnTo>
                <a:lnTo>
                  <a:pt x="112" y="212"/>
                </a:lnTo>
                <a:lnTo>
                  <a:pt x="112" y="212"/>
                </a:lnTo>
                <a:lnTo>
                  <a:pt x="112" y="212"/>
                </a:lnTo>
                <a:lnTo>
                  <a:pt x="114" y="212"/>
                </a:lnTo>
                <a:lnTo>
                  <a:pt x="114" y="212"/>
                </a:lnTo>
                <a:lnTo>
                  <a:pt x="116" y="212"/>
                </a:lnTo>
                <a:lnTo>
                  <a:pt x="116" y="212"/>
                </a:lnTo>
                <a:lnTo>
                  <a:pt x="118" y="210"/>
                </a:lnTo>
                <a:lnTo>
                  <a:pt x="120" y="210"/>
                </a:lnTo>
                <a:lnTo>
                  <a:pt x="124" y="208"/>
                </a:lnTo>
                <a:lnTo>
                  <a:pt x="126" y="206"/>
                </a:lnTo>
                <a:lnTo>
                  <a:pt x="128" y="204"/>
                </a:lnTo>
                <a:lnTo>
                  <a:pt x="130" y="204"/>
                </a:lnTo>
                <a:lnTo>
                  <a:pt x="132" y="202"/>
                </a:lnTo>
                <a:lnTo>
                  <a:pt x="134" y="200"/>
                </a:lnTo>
                <a:lnTo>
                  <a:pt x="136" y="200"/>
                </a:lnTo>
                <a:lnTo>
                  <a:pt x="136" y="198"/>
                </a:lnTo>
                <a:lnTo>
                  <a:pt x="138" y="198"/>
                </a:lnTo>
                <a:lnTo>
                  <a:pt x="138" y="198"/>
                </a:lnTo>
                <a:lnTo>
                  <a:pt x="142" y="198"/>
                </a:lnTo>
                <a:lnTo>
                  <a:pt x="144" y="198"/>
                </a:lnTo>
                <a:lnTo>
                  <a:pt x="148" y="198"/>
                </a:lnTo>
                <a:lnTo>
                  <a:pt x="152" y="196"/>
                </a:lnTo>
                <a:lnTo>
                  <a:pt x="156" y="196"/>
                </a:lnTo>
                <a:lnTo>
                  <a:pt x="158" y="196"/>
                </a:lnTo>
                <a:lnTo>
                  <a:pt x="160" y="194"/>
                </a:lnTo>
                <a:lnTo>
                  <a:pt x="164" y="192"/>
                </a:lnTo>
                <a:lnTo>
                  <a:pt x="166" y="190"/>
                </a:lnTo>
                <a:lnTo>
                  <a:pt x="168" y="190"/>
                </a:lnTo>
                <a:lnTo>
                  <a:pt x="170" y="188"/>
                </a:lnTo>
                <a:lnTo>
                  <a:pt x="170" y="188"/>
                </a:lnTo>
                <a:lnTo>
                  <a:pt x="170" y="186"/>
                </a:lnTo>
                <a:lnTo>
                  <a:pt x="172" y="184"/>
                </a:lnTo>
                <a:lnTo>
                  <a:pt x="172" y="182"/>
                </a:lnTo>
                <a:lnTo>
                  <a:pt x="174" y="178"/>
                </a:lnTo>
                <a:lnTo>
                  <a:pt x="176" y="176"/>
                </a:lnTo>
                <a:lnTo>
                  <a:pt x="176" y="174"/>
                </a:lnTo>
                <a:lnTo>
                  <a:pt x="178" y="172"/>
                </a:lnTo>
                <a:lnTo>
                  <a:pt x="178" y="170"/>
                </a:lnTo>
                <a:lnTo>
                  <a:pt x="180" y="170"/>
                </a:lnTo>
                <a:lnTo>
                  <a:pt x="180" y="168"/>
                </a:lnTo>
                <a:lnTo>
                  <a:pt x="182" y="166"/>
                </a:lnTo>
                <a:lnTo>
                  <a:pt x="184" y="166"/>
                </a:lnTo>
                <a:lnTo>
                  <a:pt x="186" y="164"/>
                </a:lnTo>
                <a:lnTo>
                  <a:pt x="190" y="162"/>
                </a:lnTo>
                <a:lnTo>
                  <a:pt x="192" y="162"/>
                </a:lnTo>
                <a:lnTo>
                  <a:pt x="192" y="160"/>
                </a:lnTo>
                <a:lnTo>
                  <a:pt x="198" y="156"/>
                </a:lnTo>
                <a:lnTo>
                  <a:pt x="202" y="152"/>
                </a:lnTo>
                <a:lnTo>
                  <a:pt x="206" y="150"/>
                </a:lnTo>
                <a:lnTo>
                  <a:pt x="208" y="148"/>
                </a:lnTo>
                <a:lnTo>
                  <a:pt x="210" y="146"/>
                </a:lnTo>
                <a:lnTo>
                  <a:pt x="210" y="144"/>
                </a:lnTo>
                <a:lnTo>
                  <a:pt x="210" y="144"/>
                </a:lnTo>
                <a:lnTo>
                  <a:pt x="212" y="142"/>
                </a:lnTo>
                <a:lnTo>
                  <a:pt x="212" y="140"/>
                </a:lnTo>
                <a:lnTo>
                  <a:pt x="212" y="138"/>
                </a:lnTo>
                <a:lnTo>
                  <a:pt x="212" y="136"/>
                </a:lnTo>
                <a:lnTo>
                  <a:pt x="214" y="130"/>
                </a:lnTo>
                <a:lnTo>
                  <a:pt x="214" y="128"/>
                </a:lnTo>
                <a:lnTo>
                  <a:pt x="214" y="126"/>
                </a:lnTo>
                <a:lnTo>
                  <a:pt x="214" y="124"/>
                </a:lnTo>
                <a:lnTo>
                  <a:pt x="216" y="120"/>
                </a:lnTo>
                <a:lnTo>
                  <a:pt x="216" y="118"/>
                </a:lnTo>
                <a:lnTo>
                  <a:pt x="216" y="116"/>
                </a:lnTo>
                <a:lnTo>
                  <a:pt x="218" y="114"/>
                </a:lnTo>
                <a:lnTo>
                  <a:pt x="218" y="112"/>
                </a:lnTo>
                <a:lnTo>
                  <a:pt x="218" y="112"/>
                </a:lnTo>
                <a:lnTo>
                  <a:pt x="220" y="112"/>
                </a:lnTo>
                <a:lnTo>
                  <a:pt x="220" y="112"/>
                </a:lnTo>
                <a:lnTo>
                  <a:pt x="220" y="112"/>
                </a:lnTo>
                <a:lnTo>
                  <a:pt x="222" y="112"/>
                </a:lnTo>
                <a:lnTo>
                  <a:pt x="224" y="112"/>
                </a:lnTo>
                <a:lnTo>
                  <a:pt x="226" y="112"/>
                </a:lnTo>
                <a:lnTo>
                  <a:pt x="228" y="112"/>
                </a:lnTo>
                <a:lnTo>
                  <a:pt x="228" y="110"/>
                </a:lnTo>
                <a:lnTo>
                  <a:pt x="230" y="110"/>
                </a:lnTo>
                <a:lnTo>
                  <a:pt x="230" y="110"/>
                </a:lnTo>
                <a:lnTo>
                  <a:pt x="230" y="110"/>
                </a:lnTo>
                <a:lnTo>
                  <a:pt x="232" y="108"/>
                </a:lnTo>
                <a:lnTo>
                  <a:pt x="232" y="106"/>
                </a:lnTo>
                <a:lnTo>
                  <a:pt x="234" y="104"/>
                </a:lnTo>
                <a:lnTo>
                  <a:pt x="236" y="102"/>
                </a:lnTo>
                <a:lnTo>
                  <a:pt x="238" y="96"/>
                </a:lnTo>
                <a:lnTo>
                  <a:pt x="238" y="94"/>
                </a:lnTo>
                <a:lnTo>
                  <a:pt x="226" y="90"/>
                </a:lnTo>
                <a:lnTo>
                  <a:pt x="226" y="86"/>
                </a:lnTo>
                <a:lnTo>
                  <a:pt x="224" y="82"/>
                </a:lnTo>
                <a:lnTo>
                  <a:pt x="224" y="78"/>
                </a:lnTo>
                <a:lnTo>
                  <a:pt x="222" y="76"/>
                </a:lnTo>
                <a:lnTo>
                  <a:pt x="220" y="72"/>
                </a:lnTo>
                <a:lnTo>
                  <a:pt x="218" y="68"/>
                </a:lnTo>
                <a:lnTo>
                  <a:pt x="218" y="62"/>
                </a:lnTo>
                <a:lnTo>
                  <a:pt x="218" y="52"/>
                </a:lnTo>
                <a:lnTo>
                  <a:pt x="218" y="44"/>
                </a:lnTo>
                <a:lnTo>
                  <a:pt x="218" y="36"/>
                </a:lnTo>
                <a:lnTo>
                  <a:pt x="218"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6" name="Freeform 430"/>
          <p:cNvSpPr>
            <a:spLocks/>
          </p:cNvSpPr>
          <p:nvPr/>
        </p:nvSpPr>
        <p:spPr bwMode="auto">
          <a:xfrm>
            <a:off x="5020932" y="4951056"/>
            <a:ext cx="266740" cy="502302"/>
          </a:xfrm>
          <a:custGeom>
            <a:avLst/>
            <a:gdLst>
              <a:gd name="T0" fmla="*/ 16 w 154"/>
              <a:gd name="T1" fmla="*/ 264 h 290"/>
              <a:gd name="T2" fmla="*/ 18 w 154"/>
              <a:gd name="T3" fmla="*/ 200 h 290"/>
              <a:gd name="T4" fmla="*/ 26 w 154"/>
              <a:gd name="T5" fmla="*/ 192 h 290"/>
              <a:gd name="T6" fmla="*/ 28 w 154"/>
              <a:gd name="T7" fmla="*/ 180 h 290"/>
              <a:gd name="T8" fmla="*/ 30 w 154"/>
              <a:gd name="T9" fmla="*/ 168 h 290"/>
              <a:gd name="T10" fmla="*/ 42 w 154"/>
              <a:gd name="T11" fmla="*/ 160 h 290"/>
              <a:gd name="T12" fmla="*/ 40 w 154"/>
              <a:gd name="T13" fmla="*/ 150 h 290"/>
              <a:gd name="T14" fmla="*/ 36 w 154"/>
              <a:gd name="T15" fmla="*/ 130 h 290"/>
              <a:gd name="T16" fmla="*/ 40 w 154"/>
              <a:gd name="T17" fmla="*/ 110 h 290"/>
              <a:gd name="T18" fmla="*/ 32 w 154"/>
              <a:gd name="T19" fmla="*/ 98 h 290"/>
              <a:gd name="T20" fmla="*/ 16 w 154"/>
              <a:gd name="T21" fmla="*/ 96 h 290"/>
              <a:gd name="T22" fmla="*/ 10 w 154"/>
              <a:gd name="T23" fmla="*/ 88 h 290"/>
              <a:gd name="T24" fmla="*/ 4 w 154"/>
              <a:gd name="T25" fmla="*/ 82 h 290"/>
              <a:gd name="T26" fmla="*/ 22 w 154"/>
              <a:gd name="T27" fmla="*/ 78 h 290"/>
              <a:gd name="T28" fmla="*/ 28 w 154"/>
              <a:gd name="T29" fmla="*/ 68 h 290"/>
              <a:gd name="T30" fmla="*/ 44 w 154"/>
              <a:gd name="T31" fmla="*/ 64 h 290"/>
              <a:gd name="T32" fmla="*/ 60 w 154"/>
              <a:gd name="T33" fmla="*/ 68 h 290"/>
              <a:gd name="T34" fmla="*/ 62 w 154"/>
              <a:gd name="T35" fmla="*/ 78 h 290"/>
              <a:gd name="T36" fmla="*/ 56 w 154"/>
              <a:gd name="T37" fmla="*/ 94 h 290"/>
              <a:gd name="T38" fmla="*/ 62 w 154"/>
              <a:gd name="T39" fmla="*/ 102 h 290"/>
              <a:gd name="T40" fmla="*/ 72 w 154"/>
              <a:gd name="T41" fmla="*/ 100 h 290"/>
              <a:gd name="T42" fmla="*/ 76 w 154"/>
              <a:gd name="T43" fmla="*/ 90 h 290"/>
              <a:gd name="T44" fmla="*/ 86 w 154"/>
              <a:gd name="T45" fmla="*/ 82 h 290"/>
              <a:gd name="T46" fmla="*/ 84 w 154"/>
              <a:gd name="T47" fmla="*/ 70 h 290"/>
              <a:gd name="T48" fmla="*/ 70 w 154"/>
              <a:gd name="T49" fmla="*/ 46 h 290"/>
              <a:gd name="T50" fmla="*/ 64 w 154"/>
              <a:gd name="T51" fmla="*/ 36 h 290"/>
              <a:gd name="T52" fmla="*/ 68 w 154"/>
              <a:gd name="T53" fmla="*/ 16 h 290"/>
              <a:gd name="T54" fmla="*/ 76 w 154"/>
              <a:gd name="T55" fmla="*/ 8 h 290"/>
              <a:gd name="T56" fmla="*/ 80 w 154"/>
              <a:gd name="T57" fmla="*/ 18 h 290"/>
              <a:gd name="T58" fmla="*/ 94 w 154"/>
              <a:gd name="T59" fmla="*/ 22 h 290"/>
              <a:gd name="T60" fmla="*/ 110 w 154"/>
              <a:gd name="T61" fmla="*/ 22 h 290"/>
              <a:gd name="T62" fmla="*/ 112 w 154"/>
              <a:gd name="T63" fmla="*/ 14 h 290"/>
              <a:gd name="T64" fmla="*/ 120 w 154"/>
              <a:gd name="T65" fmla="*/ 10 h 290"/>
              <a:gd name="T66" fmla="*/ 130 w 154"/>
              <a:gd name="T67" fmla="*/ 10 h 290"/>
              <a:gd name="T68" fmla="*/ 138 w 154"/>
              <a:gd name="T69" fmla="*/ 4 h 290"/>
              <a:gd name="T70" fmla="*/ 152 w 154"/>
              <a:gd name="T71" fmla="*/ 50 h 290"/>
              <a:gd name="T72" fmla="*/ 150 w 154"/>
              <a:gd name="T73" fmla="*/ 84 h 290"/>
              <a:gd name="T74" fmla="*/ 142 w 154"/>
              <a:gd name="T75" fmla="*/ 96 h 290"/>
              <a:gd name="T76" fmla="*/ 136 w 154"/>
              <a:gd name="T77" fmla="*/ 104 h 290"/>
              <a:gd name="T78" fmla="*/ 116 w 154"/>
              <a:gd name="T79" fmla="*/ 106 h 290"/>
              <a:gd name="T80" fmla="*/ 114 w 154"/>
              <a:gd name="T81" fmla="*/ 114 h 290"/>
              <a:gd name="T82" fmla="*/ 102 w 154"/>
              <a:gd name="T83" fmla="*/ 118 h 290"/>
              <a:gd name="T84" fmla="*/ 96 w 154"/>
              <a:gd name="T85" fmla="*/ 126 h 290"/>
              <a:gd name="T86" fmla="*/ 94 w 154"/>
              <a:gd name="T87" fmla="*/ 140 h 290"/>
              <a:gd name="T88" fmla="*/ 82 w 154"/>
              <a:gd name="T89" fmla="*/ 144 h 290"/>
              <a:gd name="T90" fmla="*/ 72 w 154"/>
              <a:gd name="T91" fmla="*/ 156 h 290"/>
              <a:gd name="T92" fmla="*/ 68 w 154"/>
              <a:gd name="T93" fmla="*/ 184 h 290"/>
              <a:gd name="T94" fmla="*/ 72 w 154"/>
              <a:gd name="T95" fmla="*/ 192 h 290"/>
              <a:gd name="T96" fmla="*/ 74 w 154"/>
              <a:gd name="T97" fmla="*/ 206 h 290"/>
              <a:gd name="T98" fmla="*/ 74 w 154"/>
              <a:gd name="T99" fmla="*/ 232 h 290"/>
              <a:gd name="T100" fmla="*/ 70 w 154"/>
              <a:gd name="T101" fmla="*/ 236 h 290"/>
              <a:gd name="T102" fmla="*/ 68 w 154"/>
              <a:gd name="T103" fmla="*/ 244 h 290"/>
              <a:gd name="T104" fmla="*/ 58 w 154"/>
              <a:gd name="T105" fmla="*/ 244 h 290"/>
              <a:gd name="T106" fmla="*/ 54 w 154"/>
              <a:gd name="T107" fmla="*/ 248 h 290"/>
              <a:gd name="T108" fmla="*/ 42 w 154"/>
              <a:gd name="T109" fmla="*/ 248 h 290"/>
              <a:gd name="T110" fmla="*/ 40 w 154"/>
              <a:gd name="T111" fmla="*/ 258 h 290"/>
              <a:gd name="T112" fmla="*/ 38 w 154"/>
              <a:gd name="T113" fmla="*/ 28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90">
                <a:moveTo>
                  <a:pt x="36" y="290"/>
                </a:moveTo>
                <a:lnTo>
                  <a:pt x="26" y="286"/>
                </a:lnTo>
                <a:lnTo>
                  <a:pt x="24" y="282"/>
                </a:lnTo>
                <a:lnTo>
                  <a:pt x="24" y="278"/>
                </a:lnTo>
                <a:lnTo>
                  <a:pt x="22" y="274"/>
                </a:lnTo>
                <a:lnTo>
                  <a:pt x="20" y="272"/>
                </a:lnTo>
                <a:lnTo>
                  <a:pt x="18" y="268"/>
                </a:lnTo>
                <a:lnTo>
                  <a:pt x="16" y="264"/>
                </a:lnTo>
                <a:lnTo>
                  <a:pt x="16" y="258"/>
                </a:lnTo>
                <a:lnTo>
                  <a:pt x="18" y="248"/>
                </a:lnTo>
                <a:lnTo>
                  <a:pt x="18" y="240"/>
                </a:lnTo>
                <a:lnTo>
                  <a:pt x="18" y="232"/>
                </a:lnTo>
                <a:lnTo>
                  <a:pt x="18" y="206"/>
                </a:lnTo>
                <a:lnTo>
                  <a:pt x="18" y="204"/>
                </a:lnTo>
                <a:lnTo>
                  <a:pt x="18" y="202"/>
                </a:lnTo>
                <a:lnTo>
                  <a:pt x="18" y="200"/>
                </a:lnTo>
                <a:lnTo>
                  <a:pt x="20" y="198"/>
                </a:lnTo>
                <a:lnTo>
                  <a:pt x="20" y="196"/>
                </a:lnTo>
                <a:lnTo>
                  <a:pt x="20" y="194"/>
                </a:lnTo>
                <a:lnTo>
                  <a:pt x="22" y="194"/>
                </a:lnTo>
                <a:lnTo>
                  <a:pt x="22" y="194"/>
                </a:lnTo>
                <a:lnTo>
                  <a:pt x="24" y="192"/>
                </a:lnTo>
                <a:lnTo>
                  <a:pt x="26" y="192"/>
                </a:lnTo>
                <a:lnTo>
                  <a:pt x="26" y="192"/>
                </a:lnTo>
                <a:lnTo>
                  <a:pt x="28" y="190"/>
                </a:lnTo>
                <a:lnTo>
                  <a:pt x="28" y="190"/>
                </a:lnTo>
                <a:lnTo>
                  <a:pt x="28" y="188"/>
                </a:lnTo>
                <a:lnTo>
                  <a:pt x="28" y="188"/>
                </a:lnTo>
                <a:lnTo>
                  <a:pt x="30" y="186"/>
                </a:lnTo>
                <a:lnTo>
                  <a:pt x="30" y="186"/>
                </a:lnTo>
                <a:lnTo>
                  <a:pt x="28" y="182"/>
                </a:lnTo>
                <a:lnTo>
                  <a:pt x="28" y="180"/>
                </a:lnTo>
                <a:lnTo>
                  <a:pt x="28" y="178"/>
                </a:lnTo>
                <a:lnTo>
                  <a:pt x="28" y="174"/>
                </a:lnTo>
                <a:lnTo>
                  <a:pt x="28" y="174"/>
                </a:lnTo>
                <a:lnTo>
                  <a:pt x="28" y="172"/>
                </a:lnTo>
                <a:lnTo>
                  <a:pt x="28" y="172"/>
                </a:lnTo>
                <a:lnTo>
                  <a:pt x="28" y="170"/>
                </a:lnTo>
                <a:lnTo>
                  <a:pt x="28" y="170"/>
                </a:lnTo>
                <a:lnTo>
                  <a:pt x="30" y="168"/>
                </a:lnTo>
                <a:lnTo>
                  <a:pt x="30" y="168"/>
                </a:lnTo>
                <a:lnTo>
                  <a:pt x="32" y="166"/>
                </a:lnTo>
                <a:lnTo>
                  <a:pt x="36" y="166"/>
                </a:lnTo>
                <a:lnTo>
                  <a:pt x="36" y="164"/>
                </a:lnTo>
                <a:lnTo>
                  <a:pt x="38" y="164"/>
                </a:lnTo>
                <a:lnTo>
                  <a:pt x="38" y="162"/>
                </a:lnTo>
                <a:lnTo>
                  <a:pt x="40" y="160"/>
                </a:lnTo>
                <a:lnTo>
                  <a:pt x="42" y="160"/>
                </a:lnTo>
                <a:lnTo>
                  <a:pt x="42" y="158"/>
                </a:lnTo>
                <a:lnTo>
                  <a:pt x="42" y="158"/>
                </a:lnTo>
                <a:lnTo>
                  <a:pt x="42" y="156"/>
                </a:lnTo>
                <a:lnTo>
                  <a:pt x="42" y="156"/>
                </a:lnTo>
                <a:lnTo>
                  <a:pt x="42" y="156"/>
                </a:lnTo>
                <a:lnTo>
                  <a:pt x="42" y="154"/>
                </a:lnTo>
                <a:lnTo>
                  <a:pt x="40" y="152"/>
                </a:lnTo>
                <a:lnTo>
                  <a:pt x="40" y="150"/>
                </a:lnTo>
                <a:lnTo>
                  <a:pt x="38" y="146"/>
                </a:lnTo>
                <a:lnTo>
                  <a:pt x="38" y="144"/>
                </a:lnTo>
                <a:lnTo>
                  <a:pt x="36" y="144"/>
                </a:lnTo>
                <a:lnTo>
                  <a:pt x="36" y="140"/>
                </a:lnTo>
                <a:lnTo>
                  <a:pt x="36" y="138"/>
                </a:lnTo>
                <a:lnTo>
                  <a:pt x="36" y="136"/>
                </a:lnTo>
                <a:lnTo>
                  <a:pt x="36" y="132"/>
                </a:lnTo>
                <a:lnTo>
                  <a:pt x="36" y="130"/>
                </a:lnTo>
                <a:lnTo>
                  <a:pt x="38" y="128"/>
                </a:lnTo>
                <a:lnTo>
                  <a:pt x="38" y="122"/>
                </a:lnTo>
                <a:lnTo>
                  <a:pt x="40" y="120"/>
                </a:lnTo>
                <a:lnTo>
                  <a:pt x="40" y="118"/>
                </a:lnTo>
                <a:lnTo>
                  <a:pt x="42" y="114"/>
                </a:lnTo>
                <a:lnTo>
                  <a:pt x="42" y="114"/>
                </a:lnTo>
                <a:lnTo>
                  <a:pt x="42" y="112"/>
                </a:lnTo>
                <a:lnTo>
                  <a:pt x="40" y="110"/>
                </a:lnTo>
                <a:lnTo>
                  <a:pt x="40" y="108"/>
                </a:lnTo>
                <a:lnTo>
                  <a:pt x="40" y="106"/>
                </a:lnTo>
                <a:lnTo>
                  <a:pt x="38" y="104"/>
                </a:lnTo>
                <a:lnTo>
                  <a:pt x="38" y="102"/>
                </a:lnTo>
                <a:lnTo>
                  <a:pt x="36" y="100"/>
                </a:lnTo>
                <a:lnTo>
                  <a:pt x="34" y="100"/>
                </a:lnTo>
                <a:lnTo>
                  <a:pt x="34" y="98"/>
                </a:lnTo>
                <a:lnTo>
                  <a:pt x="32" y="98"/>
                </a:lnTo>
                <a:lnTo>
                  <a:pt x="32" y="98"/>
                </a:lnTo>
                <a:lnTo>
                  <a:pt x="30" y="96"/>
                </a:lnTo>
                <a:lnTo>
                  <a:pt x="30" y="96"/>
                </a:lnTo>
                <a:lnTo>
                  <a:pt x="26" y="96"/>
                </a:lnTo>
                <a:lnTo>
                  <a:pt x="24" y="96"/>
                </a:lnTo>
                <a:lnTo>
                  <a:pt x="20" y="96"/>
                </a:lnTo>
                <a:lnTo>
                  <a:pt x="18" y="96"/>
                </a:lnTo>
                <a:lnTo>
                  <a:pt x="16" y="96"/>
                </a:lnTo>
                <a:lnTo>
                  <a:pt x="14" y="96"/>
                </a:lnTo>
                <a:lnTo>
                  <a:pt x="14" y="94"/>
                </a:lnTo>
                <a:lnTo>
                  <a:pt x="12" y="94"/>
                </a:lnTo>
                <a:lnTo>
                  <a:pt x="12" y="94"/>
                </a:lnTo>
                <a:lnTo>
                  <a:pt x="12" y="94"/>
                </a:lnTo>
                <a:lnTo>
                  <a:pt x="12" y="92"/>
                </a:lnTo>
                <a:lnTo>
                  <a:pt x="10" y="90"/>
                </a:lnTo>
                <a:lnTo>
                  <a:pt x="10" y="88"/>
                </a:lnTo>
                <a:lnTo>
                  <a:pt x="8" y="88"/>
                </a:lnTo>
                <a:lnTo>
                  <a:pt x="8" y="86"/>
                </a:lnTo>
                <a:lnTo>
                  <a:pt x="8" y="84"/>
                </a:lnTo>
                <a:lnTo>
                  <a:pt x="8" y="84"/>
                </a:lnTo>
                <a:lnTo>
                  <a:pt x="6" y="84"/>
                </a:lnTo>
                <a:lnTo>
                  <a:pt x="6" y="82"/>
                </a:lnTo>
                <a:lnTo>
                  <a:pt x="6" y="82"/>
                </a:lnTo>
                <a:lnTo>
                  <a:pt x="4" y="82"/>
                </a:lnTo>
                <a:lnTo>
                  <a:pt x="0" y="82"/>
                </a:lnTo>
                <a:lnTo>
                  <a:pt x="4" y="80"/>
                </a:lnTo>
                <a:lnTo>
                  <a:pt x="8" y="80"/>
                </a:lnTo>
                <a:lnTo>
                  <a:pt x="10" y="80"/>
                </a:lnTo>
                <a:lnTo>
                  <a:pt x="14" y="80"/>
                </a:lnTo>
                <a:lnTo>
                  <a:pt x="18" y="78"/>
                </a:lnTo>
                <a:lnTo>
                  <a:pt x="20" y="78"/>
                </a:lnTo>
                <a:lnTo>
                  <a:pt x="22" y="78"/>
                </a:lnTo>
                <a:lnTo>
                  <a:pt x="24" y="76"/>
                </a:lnTo>
                <a:lnTo>
                  <a:pt x="24" y="76"/>
                </a:lnTo>
                <a:lnTo>
                  <a:pt x="24" y="76"/>
                </a:lnTo>
                <a:lnTo>
                  <a:pt x="26" y="74"/>
                </a:lnTo>
                <a:lnTo>
                  <a:pt x="26" y="72"/>
                </a:lnTo>
                <a:lnTo>
                  <a:pt x="26" y="72"/>
                </a:lnTo>
                <a:lnTo>
                  <a:pt x="26" y="68"/>
                </a:lnTo>
                <a:lnTo>
                  <a:pt x="28" y="68"/>
                </a:lnTo>
                <a:lnTo>
                  <a:pt x="28" y="66"/>
                </a:lnTo>
                <a:lnTo>
                  <a:pt x="28" y="66"/>
                </a:lnTo>
                <a:lnTo>
                  <a:pt x="30" y="64"/>
                </a:lnTo>
                <a:lnTo>
                  <a:pt x="32" y="64"/>
                </a:lnTo>
                <a:lnTo>
                  <a:pt x="34" y="62"/>
                </a:lnTo>
                <a:lnTo>
                  <a:pt x="38" y="62"/>
                </a:lnTo>
                <a:lnTo>
                  <a:pt x="40" y="62"/>
                </a:lnTo>
                <a:lnTo>
                  <a:pt x="44" y="64"/>
                </a:lnTo>
                <a:lnTo>
                  <a:pt x="48" y="64"/>
                </a:lnTo>
                <a:lnTo>
                  <a:pt x="50" y="66"/>
                </a:lnTo>
                <a:lnTo>
                  <a:pt x="52" y="66"/>
                </a:lnTo>
                <a:lnTo>
                  <a:pt x="54" y="66"/>
                </a:lnTo>
                <a:lnTo>
                  <a:pt x="56" y="68"/>
                </a:lnTo>
                <a:lnTo>
                  <a:pt x="58" y="68"/>
                </a:lnTo>
                <a:lnTo>
                  <a:pt x="60" y="68"/>
                </a:lnTo>
                <a:lnTo>
                  <a:pt x="60" y="68"/>
                </a:lnTo>
                <a:lnTo>
                  <a:pt x="62" y="68"/>
                </a:lnTo>
                <a:lnTo>
                  <a:pt x="62" y="70"/>
                </a:lnTo>
                <a:lnTo>
                  <a:pt x="62" y="70"/>
                </a:lnTo>
                <a:lnTo>
                  <a:pt x="62" y="70"/>
                </a:lnTo>
                <a:lnTo>
                  <a:pt x="62" y="72"/>
                </a:lnTo>
                <a:lnTo>
                  <a:pt x="62" y="72"/>
                </a:lnTo>
                <a:lnTo>
                  <a:pt x="62" y="74"/>
                </a:lnTo>
                <a:lnTo>
                  <a:pt x="62" y="78"/>
                </a:lnTo>
                <a:lnTo>
                  <a:pt x="62" y="80"/>
                </a:lnTo>
                <a:lnTo>
                  <a:pt x="60" y="82"/>
                </a:lnTo>
                <a:lnTo>
                  <a:pt x="60" y="84"/>
                </a:lnTo>
                <a:lnTo>
                  <a:pt x="58" y="88"/>
                </a:lnTo>
                <a:lnTo>
                  <a:pt x="58" y="90"/>
                </a:lnTo>
                <a:lnTo>
                  <a:pt x="56" y="92"/>
                </a:lnTo>
                <a:lnTo>
                  <a:pt x="56" y="94"/>
                </a:lnTo>
                <a:lnTo>
                  <a:pt x="56" y="94"/>
                </a:lnTo>
                <a:lnTo>
                  <a:pt x="56" y="94"/>
                </a:lnTo>
                <a:lnTo>
                  <a:pt x="56" y="96"/>
                </a:lnTo>
                <a:lnTo>
                  <a:pt x="58" y="96"/>
                </a:lnTo>
                <a:lnTo>
                  <a:pt x="58" y="98"/>
                </a:lnTo>
                <a:lnTo>
                  <a:pt x="58" y="100"/>
                </a:lnTo>
                <a:lnTo>
                  <a:pt x="60" y="100"/>
                </a:lnTo>
                <a:lnTo>
                  <a:pt x="60" y="100"/>
                </a:lnTo>
                <a:lnTo>
                  <a:pt x="62" y="102"/>
                </a:lnTo>
                <a:lnTo>
                  <a:pt x="62" y="102"/>
                </a:lnTo>
                <a:lnTo>
                  <a:pt x="64" y="102"/>
                </a:lnTo>
                <a:lnTo>
                  <a:pt x="64" y="102"/>
                </a:lnTo>
                <a:lnTo>
                  <a:pt x="66" y="102"/>
                </a:lnTo>
                <a:lnTo>
                  <a:pt x="68" y="102"/>
                </a:lnTo>
                <a:lnTo>
                  <a:pt x="68" y="102"/>
                </a:lnTo>
                <a:lnTo>
                  <a:pt x="70" y="100"/>
                </a:lnTo>
                <a:lnTo>
                  <a:pt x="72" y="100"/>
                </a:lnTo>
                <a:lnTo>
                  <a:pt x="72" y="100"/>
                </a:lnTo>
                <a:lnTo>
                  <a:pt x="72" y="100"/>
                </a:lnTo>
                <a:lnTo>
                  <a:pt x="74" y="100"/>
                </a:lnTo>
                <a:lnTo>
                  <a:pt x="74" y="98"/>
                </a:lnTo>
                <a:lnTo>
                  <a:pt x="74" y="96"/>
                </a:lnTo>
                <a:lnTo>
                  <a:pt x="74" y="94"/>
                </a:lnTo>
                <a:lnTo>
                  <a:pt x="76" y="92"/>
                </a:lnTo>
                <a:lnTo>
                  <a:pt x="76" y="90"/>
                </a:lnTo>
                <a:lnTo>
                  <a:pt x="76" y="90"/>
                </a:lnTo>
                <a:lnTo>
                  <a:pt x="78" y="88"/>
                </a:lnTo>
                <a:lnTo>
                  <a:pt x="78" y="88"/>
                </a:lnTo>
                <a:lnTo>
                  <a:pt x="82" y="86"/>
                </a:lnTo>
                <a:lnTo>
                  <a:pt x="84" y="86"/>
                </a:lnTo>
                <a:lnTo>
                  <a:pt x="84" y="84"/>
                </a:lnTo>
                <a:lnTo>
                  <a:pt x="86" y="84"/>
                </a:lnTo>
                <a:lnTo>
                  <a:pt x="86" y="82"/>
                </a:lnTo>
                <a:lnTo>
                  <a:pt x="86" y="82"/>
                </a:lnTo>
                <a:lnTo>
                  <a:pt x="86" y="82"/>
                </a:lnTo>
                <a:lnTo>
                  <a:pt x="86" y="82"/>
                </a:lnTo>
                <a:lnTo>
                  <a:pt x="86" y="80"/>
                </a:lnTo>
                <a:lnTo>
                  <a:pt x="86" y="78"/>
                </a:lnTo>
                <a:lnTo>
                  <a:pt x="86" y="76"/>
                </a:lnTo>
                <a:lnTo>
                  <a:pt x="84" y="72"/>
                </a:lnTo>
                <a:lnTo>
                  <a:pt x="84" y="70"/>
                </a:lnTo>
                <a:lnTo>
                  <a:pt x="84" y="66"/>
                </a:lnTo>
                <a:lnTo>
                  <a:pt x="82" y="64"/>
                </a:lnTo>
                <a:lnTo>
                  <a:pt x="80" y="62"/>
                </a:lnTo>
                <a:lnTo>
                  <a:pt x="80" y="60"/>
                </a:lnTo>
                <a:lnTo>
                  <a:pt x="78" y="56"/>
                </a:lnTo>
                <a:lnTo>
                  <a:pt x="76" y="54"/>
                </a:lnTo>
                <a:lnTo>
                  <a:pt x="74" y="50"/>
                </a:lnTo>
                <a:lnTo>
                  <a:pt x="70" y="46"/>
                </a:lnTo>
                <a:lnTo>
                  <a:pt x="68" y="44"/>
                </a:lnTo>
                <a:lnTo>
                  <a:pt x="66" y="42"/>
                </a:lnTo>
                <a:lnTo>
                  <a:pt x="66" y="40"/>
                </a:lnTo>
                <a:lnTo>
                  <a:pt x="64" y="40"/>
                </a:lnTo>
                <a:lnTo>
                  <a:pt x="64" y="38"/>
                </a:lnTo>
                <a:lnTo>
                  <a:pt x="64" y="38"/>
                </a:lnTo>
                <a:lnTo>
                  <a:pt x="64" y="36"/>
                </a:lnTo>
                <a:lnTo>
                  <a:pt x="64" y="36"/>
                </a:lnTo>
                <a:lnTo>
                  <a:pt x="64" y="34"/>
                </a:lnTo>
                <a:lnTo>
                  <a:pt x="64" y="32"/>
                </a:lnTo>
                <a:lnTo>
                  <a:pt x="64" y="30"/>
                </a:lnTo>
                <a:lnTo>
                  <a:pt x="66" y="28"/>
                </a:lnTo>
                <a:lnTo>
                  <a:pt x="66" y="24"/>
                </a:lnTo>
                <a:lnTo>
                  <a:pt x="68" y="20"/>
                </a:lnTo>
                <a:lnTo>
                  <a:pt x="68" y="18"/>
                </a:lnTo>
                <a:lnTo>
                  <a:pt x="68" y="16"/>
                </a:lnTo>
                <a:lnTo>
                  <a:pt x="68" y="14"/>
                </a:lnTo>
                <a:lnTo>
                  <a:pt x="68" y="12"/>
                </a:lnTo>
                <a:lnTo>
                  <a:pt x="68" y="10"/>
                </a:lnTo>
                <a:lnTo>
                  <a:pt x="68" y="6"/>
                </a:lnTo>
                <a:lnTo>
                  <a:pt x="66" y="0"/>
                </a:lnTo>
                <a:lnTo>
                  <a:pt x="68" y="2"/>
                </a:lnTo>
                <a:lnTo>
                  <a:pt x="72" y="4"/>
                </a:lnTo>
                <a:lnTo>
                  <a:pt x="76" y="8"/>
                </a:lnTo>
                <a:lnTo>
                  <a:pt x="76" y="8"/>
                </a:lnTo>
                <a:lnTo>
                  <a:pt x="78" y="10"/>
                </a:lnTo>
                <a:lnTo>
                  <a:pt x="78" y="10"/>
                </a:lnTo>
                <a:lnTo>
                  <a:pt x="78" y="12"/>
                </a:lnTo>
                <a:lnTo>
                  <a:pt x="80" y="14"/>
                </a:lnTo>
                <a:lnTo>
                  <a:pt x="80" y="16"/>
                </a:lnTo>
                <a:lnTo>
                  <a:pt x="80" y="16"/>
                </a:lnTo>
                <a:lnTo>
                  <a:pt x="80" y="18"/>
                </a:lnTo>
                <a:lnTo>
                  <a:pt x="82" y="18"/>
                </a:lnTo>
                <a:lnTo>
                  <a:pt x="82" y="18"/>
                </a:lnTo>
                <a:lnTo>
                  <a:pt x="84" y="20"/>
                </a:lnTo>
                <a:lnTo>
                  <a:pt x="86" y="20"/>
                </a:lnTo>
                <a:lnTo>
                  <a:pt x="88" y="22"/>
                </a:lnTo>
                <a:lnTo>
                  <a:pt x="90" y="22"/>
                </a:lnTo>
                <a:lnTo>
                  <a:pt x="92" y="22"/>
                </a:lnTo>
                <a:lnTo>
                  <a:pt x="94" y="22"/>
                </a:lnTo>
                <a:lnTo>
                  <a:pt x="96" y="22"/>
                </a:lnTo>
                <a:lnTo>
                  <a:pt x="98" y="22"/>
                </a:lnTo>
                <a:lnTo>
                  <a:pt x="100" y="22"/>
                </a:lnTo>
                <a:lnTo>
                  <a:pt x="102" y="22"/>
                </a:lnTo>
                <a:lnTo>
                  <a:pt x="104" y="22"/>
                </a:lnTo>
                <a:lnTo>
                  <a:pt x="106" y="22"/>
                </a:lnTo>
                <a:lnTo>
                  <a:pt x="108" y="22"/>
                </a:lnTo>
                <a:lnTo>
                  <a:pt x="110" y="22"/>
                </a:lnTo>
                <a:lnTo>
                  <a:pt x="110" y="20"/>
                </a:lnTo>
                <a:lnTo>
                  <a:pt x="112" y="20"/>
                </a:lnTo>
                <a:lnTo>
                  <a:pt x="112" y="20"/>
                </a:lnTo>
                <a:lnTo>
                  <a:pt x="112" y="18"/>
                </a:lnTo>
                <a:lnTo>
                  <a:pt x="112" y="18"/>
                </a:lnTo>
                <a:lnTo>
                  <a:pt x="112" y="16"/>
                </a:lnTo>
                <a:lnTo>
                  <a:pt x="112" y="14"/>
                </a:lnTo>
                <a:lnTo>
                  <a:pt x="112" y="14"/>
                </a:lnTo>
                <a:lnTo>
                  <a:pt x="114" y="12"/>
                </a:lnTo>
                <a:lnTo>
                  <a:pt x="114" y="12"/>
                </a:lnTo>
                <a:lnTo>
                  <a:pt x="114" y="12"/>
                </a:lnTo>
                <a:lnTo>
                  <a:pt x="114" y="10"/>
                </a:lnTo>
                <a:lnTo>
                  <a:pt x="116" y="10"/>
                </a:lnTo>
                <a:lnTo>
                  <a:pt x="116" y="10"/>
                </a:lnTo>
                <a:lnTo>
                  <a:pt x="118" y="10"/>
                </a:lnTo>
                <a:lnTo>
                  <a:pt x="120" y="10"/>
                </a:lnTo>
                <a:lnTo>
                  <a:pt x="122" y="12"/>
                </a:lnTo>
                <a:lnTo>
                  <a:pt x="124" y="12"/>
                </a:lnTo>
                <a:lnTo>
                  <a:pt x="126" y="12"/>
                </a:lnTo>
                <a:lnTo>
                  <a:pt x="128" y="12"/>
                </a:lnTo>
                <a:lnTo>
                  <a:pt x="128" y="12"/>
                </a:lnTo>
                <a:lnTo>
                  <a:pt x="130" y="12"/>
                </a:lnTo>
                <a:lnTo>
                  <a:pt x="130" y="12"/>
                </a:lnTo>
                <a:lnTo>
                  <a:pt x="130" y="10"/>
                </a:lnTo>
                <a:lnTo>
                  <a:pt x="132" y="10"/>
                </a:lnTo>
                <a:lnTo>
                  <a:pt x="132" y="8"/>
                </a:lnTo>
                <a:lnTo>
                  <a:pt x="132" y="6"/>
                </a:lnTo>
                <a:lnTo>
                  <a:pt x="134" y="6"/>
                </a:lnTo>
                <a:lnTo>
                  <a:pt x="134" y="6"/>
                </a:lnTo>
                <a:lnTo>
                  <a:pt x="134" y="4"/>
                </a:lnTo>
                <a:lnTo>
                  <a:pt x="136" y="4"/>
                </a:lnTo>
                <a:lnTo>
                  <a:pt x="138" y="4"/>
                </a:lnTo>
                <a:lnTo>
                  <a:pt x="140" y="2"/>
                </a:lnTo>
                <a:lnTo>
                  <a:pt x="144" y="2"/>
                </a:lnTo>
                <a:lnTo>
                  <a:pt x="148" y="2"/>
                </a:lnTo>
                <a:lnTo>
                  <a:pt x="150" y="2"/>
                </a:lnTo>
                <a:lnTo>
                  <a:pt x="150" y="30"/>
                </a:lnTo>
                <a:lnTo>
                  <a:pt x="152" y="36"/>
                </a:lnTo>
                <a:lnTo>
                  <a:pt x="152" y="42"/>
                </a:lnTo>
                <a:lnTo>
                  <a:pt x="152" y="50"/>
                </a:lnTo>
                <a:lnTo>
                  <a:pt x="152" y="58"/>
                </a:lnTo>
                <a:lnTo>
                  <a:pt x="154" y="66"/>
                </a:lnTo>
                <a:lnTo>
                  <a:pt x="154" y="68"/>
                </a:lnTo>
                <a:lnTo>
                  <a:pt x="154" y="72"/>
                </a:lnTo>
                <a:lnTo>
                  <a:pt x="152" y="76"/>
                </a:lnTo>
                <a:lnTo>
                  <a:pt x="152" y="78"/>
                </a:lnTo>
                <a:lnTo>
                  <a:pt x="152" y="82"/>
                </a:lnTo>
                <a:lnTo>
                  <a:pt x="150" y="84"/>
                </a:lnTo>
                <a:lnTo>
                  <a:pt x="150" y="86"/>
                </a:lnTo>
                <a:lnTo>
                  <a:pt x="150" y="86"/>
                </a:lnTo>
                <a:lnTo>
                  <a:pt x="148" y="88"/>
                </a:lnTo>
                <a:lnTo>
                  <a:pt x="146" y="90"/>
                </a:lnTo>
                <a:lnTo>
                  <a:pt x="144" y="92"/>
                </a:lnTo>
                <a:lnTo>
                  <a:pt x="142" y="94"/>
                </a:lnTo>
                <a:lnTo>
                  <a:pt x="142" y="94"/>
                </a:lnTo>
                <a:lnTo>
                  <a:pt x="142" y="96"/>
                </a:lnTo>
                <a:lnTo>
                  <a:pt x="140" y="96"/>
                </a:lnTo>
                <a:lnTo>
                  <a:pt x="140" y="100"/>
                </a:lnTo>
                <a:lnTo>
                  <a:pt x="140" y="100"/>
                </a:lnTo>
                <a:lnTo>
                  <a:pt x="140" y="102"/>
                </a:lnTo>
                <a:lnTo>
                  <a:pt x="140" y="102"/>
                </a:lnTo>
                <a:lnTo>
                  <a:pt x="138" y="104"/>
                </a:lnTo>
                <a:lnTo>
                  <a:pt x="138" y="104"/>
                </a:lnTo>
                <a:lnTo>
                  <a:pt x="136" y="104"/>
                </a:lnTo>
                <a:lnTo>
                  <a:pt x="134" y="106"/>
                </a:lnTo>
                <a:lnTo>
                  <a:pt x="134" y="106"/>
                </a:lnTo>
                <a:lnTo>
                  <a:pt x="130" y="106"/>
                </a:lnTo>
                <a:lnTo>
                  <a:pt x="126" y="106"/>
                </a:lnTo>
                <a:lnTo>
                  <a:pt x="122" y="106"/>
                </a:lnTo>
                <a:lnTo>
                  <a:pt x="120" y="106"/>
                </a:lnTo>
                <a:lnTo>
                  <a:pt x="118" y="106"/>
                </a:lnTo>
                <a:lnTo>
                  <a:pt x="116" y="106"/>
                </a:lnTo>
                <a:lnTo>
                  <a:pt x="116" y="106"/>
                </a:lnTo>
                <a:lnTo>
                  <a:pt x="114" y="108"/>
                </a:lnTo>
                <a:lnTo>
                  <a:pt x="114" y="108"/>
                </a:lnTo>
                <a:lnTo>
                  <a:pt x="114" y="108"/>
                </a:lnTo>
                <a:lnTo>
                  <a:pt x="114" y="110"/>
                </a:lnTo>
                <a:lnTo>
                  <a:pt x="114" y="112"/>
                </a:lnTo>
                <a:lnTo>
                  <a:pt x="114" y="114"/>
                </a:lnTo>
                <a:lnTo>
                  <a:pt x="114" y="114"/>
                </a:lnTo>
                <a:lnTo>
                  <a:pt x="112" y="114"/>
                </a:lnTo>
                <a:lnTo>
                  <a:pt x="112" y="116"/>
                </a:lnTo>
                <a:lnTo>
                  <a:pt x="112" y="116"/>
                </a:lnTo>
                <a:lnTo>
                  <a:pt x="110" y="116"/>
                </a:lnTo>
                <a:lnTo>
                  <a:pt x="108" y="116"/>
                </a:lnTo>
                <a:lnTo>
                  <a:pt x="104" y="118"/>
                </a:lnTo>
                <a:lnTo>
                  <a:pt x="104" y="118"/>
                </a:lnTo>
                <a:lnTo>
                  <a:pt x="102" y="118"/>
                </a:lnTo>
                <a:lnTo>
                  <a:pt x="102" y="120"/>
                </a:lnTo>
                <a:lnTo>
                  <a:pt x="100" y="120"/>
                </a:lnTo>
                <a:lnTo>
                  <a:pt x="98" y="122"/>
                </a:lnTo>
                <a:lnTo>
                  <a:pt x="98" y="122"/>
                </a:lnTo>
                <a:lnTo>
                  <a:pt x="98" y="122"/>
                </a:lnTo>
                <a:lnTo>
                  <a:pt x="98" y="124"/>
                </a:lnTo>
                <a:lnTo>
                  <a:pt x="96" y="124"/>
                </a:lnTo>
                <a:lnTo>
                  <a:pt x="96" y="126"/>
                </a:lnTo>
                <a:lnTo>
                  <a:pt x="96" y="130"/>
                </a:lnTo>
                <a:lnTo>
                  <a:pt x="96" y="132"/>
                </a:lnTo>
                <a:lnTo>
                  <a:pt x="96" y="134"/>
                </a:lnTo>
                <a:lnTo>
                  <a:pt x="96" y="138"/>
                </a:lnTo>
                <a:lnTo>
                  <a:pt x="96" y="138"/>
                </a:lnTo>
                <a:lnTo>
                  <a:pt x="96" y="140"/>
                </a:lnTo>
                <a:lnTo>
                  <a:pt x="96" y="140"/>
                </a:lnTo>
                <a:lnTo>
                  <a:pt x="94" y="140"/>
                </a:lnTo>
                <a:lnTo>
                  <a:pt x="94" y="142"/>
                </a:lnTo>
                <a:lnTo>
                  <a:pt x="94" y="142"/>
                </a:lnTo>
                <a:lnTo>
                  <a:pt x="92" y="142"/>
                </a:lnTo>
                <a:lnTo>
                  <a:pt x="90" y="142"/>
                </a:lnTo>
                <a:lnTo>
                  <a:pt x="88" y="142"/>
                </a:lnTo>
                <a:lnTo>
                  <a:pt x="86" y="144"/>
                </a:lnTo>
                <a:lnTo>
                  <a:pt x="84" y="144"/>
                </a:lnTo>
                <a:lnTo>
                  <a:pt x="82" y="144"/>
                </a:lnTo>
                <a:lnTo>
                  <a:pt x="80" y="146"/>
                </a:lnTo>
                <a:lnTo>
                  <a:pt x="78" y="146"/>
                </a:lnTo>
                <a:lnTo>
                  <a:pt x="76" y="148"/>
                </a:lnTo>
                <a:lnTo>
                  <a:pt x="76" y="150"/>
                </a:lnTo>
                <a:lnTo>
                  <a:pt x="74" y="150"/>
                </a:lnTo>
                <a:lnTo>
                  <a:pt x="74" y="152"/>
                </a:lnTo>
                <a:lnTo>
                  <a:pt x="72" y="154"/>
                </a:lnTo>
                <a:lnTo>
                  <a:pt x="72" y="156"/>
                </a:lnTo>
                <a:lnTo>
                  <a:pt x="70" y="158"/>
                </a:lnTo>
                <a:lnTo>
                  <a:pt x="70" y="162"/>
                </a:lnTo>
                <a:lnTo>
                  <a:pt x="70" y="166"/>
                </a:lnTo>
                <a:lnTo>
                  <a:pt x="68" y="170"/>
                </a:lnTo>
                <a:lnTo>
                  <a:pt x="68" y="174"/>
                </a:lnTo>
                <a:lnTo>
                  <a:pt x="68" y="178"/>
                </a:lnTo>
                <a:lnTo>
                  <a:pt x="68" y="180"/>
                </a:lnTo>
                <a:lnTo>
                  <a:pt x="68" y="184"/>
                </a:lnTo>
                <a:lnTo>
                  <a:pt x="68" y="186"/>
                </a:lnTo>
                <a:lnTo>
                  <a:pt x="68" y="186"/>
                </a:lnTo>
                <a:lnTo>
                  <a:pt x="68" y="188"/>
                </a:lnTo>
                <a:lnTo>
                  <a:pt x="70" y="190"/>
                </a:lnTo>
                <a:lnTo>
                  <a:pt x="70" y="190"/>
                </a:lnTo>
                <a:lnTo>
                  <a:pt x="70" y="190"/>
                </a:lnTo>
                <a:lnTo>
                  <a:pt x="72" y="192"/>
                </a:lnTo>
                <a:lnTo>
                  <a:pt x="72" y="192"/>
                </a:lnTo>
                <a:lnTo>
                  <a:pt x="72" y="192"/>
                </a:lnTo>
                <a:lnTo>
                  <a:pt x="74" y="192"/>
                </a:lnTo>
                <a:lnTo>
                  <a:pt x="74" y="194"/>
                </a:lnTo>
                <a:lnTo>
                  <a:pt x="74" y="196"/>
                </a:lnTo>
                <a:lnTo>
                  <a:pt x="74" y="196"/>
                </a:lnTo>
                <a:lnTo>
                  <a:pt x="74" y="198"/>
                </a:lnTo>
                <a:lnTo>
                  <a:pt x="74" y="202"/>
                </a:lnTo>
                <a:lnTo>
                  <a:pt x="74" y="206"/>
                </a:lnTo>
                <a:lnTo>
                  <a:pt x="74" y="214"/>
                </a:lnTo>
                <a:lnTo>
                  <a:pt x="74" y="218"/>
                </a:lnTo>
                <a:lnTo>
                  <a:pt x="74" y="222"/>
                </a:lnTo>
                <a:lnTo>
                  <a:pt x="74" y="222"/>
                </a:lnTo>
                <a:lnTo>
                  <a:pt x="74" y="224"/>
                </a:lnTo>
                <a:lnTo>
                  <a:pt x="74" y="228"/>
                </a:lnTo>
                <a:lnTo>
                  <a:pt x="74" y="230"/>
                </a:lnTo>
                <a:lnTo>
                  <a:pt x="74" y="232"/>
                </a:lnTo>
                <a:lnTo>
                  <a:pt x="74" y="234"/>
                </a:lnTo>
                <a:lnTo>
                  <a:pt x="74" y="234"/>
                </a:lnTo>
                <a:lnTo>
                  <a:pt x="74" y="234"/>
                </a:lnTo>
                <a:lnTo>
                  <a:pt x="74" y="234"/>
                </a:lnTo>
                <a:lnTo>
                  <a:pt x="74" y="236"/>
                </a:lnTo>
                <a:lnTo>
                  <a:pt x="72" y="236"/>
                </a:lnTo>
                <a:lnTo>
                  <a:pt x="70" y="236"/>
                </a:lnTo>
                <a:lnTo>
                  <a:pt x="70" y="236"/>
                </a:lnTo>
                <a:lnTo>
                  <a:pt x="70" y="236"/>
                </a:lnTo>
                <a:lnTo>
                  <a:pt x="68" y="238"/>
                </a:lnTo>
                <a:lnTo>
                  <a:pt x="68" y="238"/>
                </a:lnTo>
                <a:lnTo>
                  <a:pt x="68" y="240"/>
                </a:lnTo>
                <a:lnTo>
                  <a:pt x="68" y="242"/>
                </a:lnTo>
                <a:lnTo>
                  <a:pt x="68" y="242"/>
                </a:lnTo>
                <a:lnTo>
                  <a:pt x="68" y="244"/>
                </a:lnTo>
                <a:lnTo>
                  <a:pt x="68" y="244"/>
                </a:lnTo>
                <a:lnTo>
                  <a:pt x="68" y="244"/>
                </a:lnTo>
                <a:lnTo>
                  <a:pt x="66" y="244"/>
                </a:lnTo>
                <a:lnTo>
                  <a:pt x="64" y="244"/>
                </a:lnTo>
                <a:lnTo>
                  <a:pt x="62" y="244"/>
                </a:lnTo>
                <a:lnTo>
                  <a:pt x="60" y="244"/>
                </a:lnTo>
                <a:lnTo>
                  <a:pt x="60" y="244"/>
                </a:lnTo>
                <a:lnTo>
                  <a:pt x="58" y="244"/>
                </a:lnTo>
                <a:lnTo>
                  <a:pt x="58" y="244"/>
                </a:lnTo>
                <a:lnTo>
                  <a:pt x="56" y="244"/>
                </a:lnTo>
                <a:lnTo>
                  <a:pt x="56" y="244"/>
                </a:lnTo>
                <a:lnTo>
                  <a:pt x="56" y="244"/>
                </a:lnTo>
                <a:lnTo>
                  <a:pt x="56" y="246"/>
                </a:lnTo>
                <a:lnTo>
                  <a:pt x="54" y="248"/>
                </a:lnTo>
                <a:lnTo>
                  <a:pt x="54" y="248"/>
                </a:lnTo>
                <a:lnTo>
                  <a:pt x="54" y="248"/>
                </a:lnTo>
                <a:lnTo>
                  <a:pt x="54" y="248"/>
                </a:lnTo>
                <a:lnTo>
                  <a:pt x="52" y="248"/>
                </a:lnTo>
                <a:lnTo>
                  <a:pt x="52" y="248"/>
                </a:lnTo>
                <a:lnTo>
                  <a:pt x="50" y="248"/>
                </a:lnTo>
                <a:lnTo>
                  <a:pt x="48" y="248"/>
                </a:lnTo>
                <a:lnTo>
                  <a:pt x="46" y="248"/>
                </a:lnTo>
                <a:lnTo>
                  <a:pt x="44" y="248"/>
                </a:lnTo>
                <a:lnTo>
                  <a:pt x="42" y="248"/>
                </a:lnTo>
                <a:lnTo>
                  <a:pt x="42" y="248"/>
                </a:lnTo>
                <a:lnTo>
                  <a:pt x="40" y="250"/>
                </a:lnTo>
                <a:lnTo>
                  <a:pt x="40" y="250"/>
                </a:lnTo>
                <a:lnTo>
                  <a:pt x="40" y="250"/>
                </a:lnTo>
                <a:lnTo>
                  <a:pt x="40" y="250"/>
                </a:lnTo>
                <a:lnTo>
                  <a:pt x="40" y="252"/>
                </a:lnTo>
                <a:lnTo>
                  <a:pt x="40" y="254"/>
                </a:lnTo>
                <a:lnTo>
                  <a:pt x="40" y="254"/>
                </a:lnTo>
                <a:lnTo>
                  <a:pt x="40" y="258"/>
                </a:lnTo>
                <a:lnTo>
                  <a:pt x="40" y="260"/>
                </a:lnTo>
                <a:lnTo>
                  <a:pt x="40" y="266"/>
                </a:lnTo>
                <a:lnTo>
                  <a:pt x="40" y="270"/>
                </a:lnTo>
                <a:lnTo>
                  <a:pt x="40" y="276"/>
                </a:lnTo>
                <a:lnTo>
                  <a:pt x="40" y="280"/>
                </a:lnTo>
                <a:lnTo>
                  <a:pt x="40" y="282"/>
                </a:lnTo>
                <a:lnTo>
                  <a:pt x="38" y="284"/>
                </a:lnTo>
                <a:lnTo>
                  <a:pt x="38" y="286"/>
                </a:lnTo>
                <a:lnTo>
                  <a:pt x="36" y="29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7" name="Freeform 431"/>
          <p:cNvSpPr>
            <a:spLocks/>
          </p:cNvSpPr>
          <p:nvPr/>
        </p:nvSpPr>
        <p:spPr bwMode="auto">
          <a:xfrm>
            <a:off x="5020932" y="4951056"/>
            <a:ext cx="266740" cy="502302"/>
          </a:xfrm>
          <a:custGeom>
            <a:avLst/>
            <a:gdLst>
              <a:gd name="T0" fmla="*/ 16 w 154"/>
              <a:gd name="T1" fmla="*/ 264 h 290"/>
              <a:gd name="T2" fmla="*/ 18 w 154"/>
              <a:gd name="T3" fmla="*/ 200 h 290"/>
              <a:gd name="T4" fmla="*/ 26 w 154"/>
              <a:gd name="T5" fmla="*/ 192 h 290"/>
              <a:gd name="T6" fmla="*/ 28 w 154"/>
              <a:gd name="T7" fmla="*/ 180 h 290"/>
              <a:gd name="T8" fmla="*/ 30 w 154"/>
              <a:gd name="T9" fmla="*/ 168 h 290"/>
              <a:gd name="T10" fmla="*/ 42 w 154"/>
              <a:gd name="T11" fmla="*/ 160 h 290"/>
              <a:gd name="T12" fmla="*/ 40 w 154"/>
              <a:gd name="T13" fmla="*/ 150 h 290"/>
              <a:gd name="T14" fmla="*/ 36 w 154"/>
              <a:gd name="T15" fmla="*/ 130 h 290"/>
              <a:gd name="T16" fmla="*/ 40 w 154"/>
              <a:gd name="T17" fmla="*/ 110 h 290"/>
              <a:gd name="T18" fmla="*/ 32 w 154"/>
              <a:gd name="T19" fmla="*/ 98 h 290"/>
              <a:gd name="T20" fmla="*/ 16 w 154"/>
              <a:gd name="T21" fmla="*/ 96 h 290"/>
              <a:gd name="T22" fmla="*/ 10 w 154"/>
              <a:gd name="T23" fmla="*/ 88 h 290"/>
              <a:gd name="T24" fmla="*/ 4 w 154"/>
              <a:gd name="T25" fmla="*/ 82 h 290"/>
              <a:gd name="T26" fmla="*/ 22 w 154"/>
              <a:gd name="T27" fmla="*/ 78 h 290"/>
              <a:gd name="T28" fmla="*/ 28 w 154"/>
              <a:gd name="T29" fmla="*/ 68 h 290"/>
              <a:gd name="T30" fmla="*/ 44 w 154"/>
              <a:gd name="T31" fmla="*/ 64 h 290"/>
              <a:gd name="T32" fmla="*/ 60 w 154"/>
              <a:gd name="T33" fmla="*/ 68 h 290"/>
              <a:gd name="T34" fmla="*/ 62 w 154"/>
              <a:gd name="T35" fmla="*/ 78 h 290"/>
              <a:gd name="T36" fmla="*/ 56 w 154"/>
              <a:gd name="T37" fmla="*/ 94 h 290"/>
              <a:gd name="T38" fmla="*/ 62 w 154"/>
              <a:gd name="T39" fmla="*/ 102 h 290"/>
              <a:gd name="T40" fmla="*/ 72 w 154"/>
              <a:gd name="T41" fmla="*/ 100 h 290"/>
              <a:gd name="T42" fmla="*/ 76 w 154"/>
              <a:gd name="T43" fmla="*/ 90 h 290"/>
              <a:gd name="T44" fmla="*/ 86 w 154"/>
              <a:gd name="T45" fmla="*/ 82 h 290"/>
              <a:gd name="T46" fmla="*/ 84 w 154"/>
              <a:gd name="T47" fmla="*/ 70 h 290"/>
              <a:gd name="T48" fmla="*/ 70 w 154"/>
              <a:gd name="T49" fmla="*/ 46 h 290"/>
              <a:gd name="T50" fmla="*/ 64 w 154"/>
              <a:gd name="T51" fmla="*/ 36 h 290"/>
              <a:gd name="T52" fmla="*/ 68 w 154"/>
              <a:gd name="T53" fmla="*/ 16 h 290"/>
              <a:gd name="T54" fmla="*/ 76 w 154"/>
              <a:gd name="T55" fmla="*/ 8 h 290"/>
              <a:gd name="T56" fmla="*/ 80 w 154"/>
              <a:gd name="T57" fmla="*/ 18 h 290"/>
              <a:gd name="T58" fmla="*/ 94 w 154"/>
              <a:gd name="T59" fmla="*/ 22 h 290"/>
              <a:gd name="T60" fmla="*/ 110 w 154"/>
              <a:gd name="T61" fmla="*/ 22 h 290"/>
              <a:gd name="T62" fmla="*/ 112 w 154"/>
              <a:gd name="T63" fmla="*/ 14 h 290"/>
              <a:gd name="T64" fmla="*/ 120 w 154"/>
              <a:gd name="T65" fmla="*/ 10 h 290"/>
              <a:gd name="T66" fmla="*/ 130 w 154"/>
              <a:gd name="T67" fmla="*/ 10 h 290"/>
              <a:gd name="T68" fmla="*/ 138 w 154"/>
              <a:gd name="T69" fmla="*/ 4 h 290"/>
              <a:gd name="T70" fmla="*/ 152 w 154"/>
              <a:gd name="T71" fmla="*/ 50 h 290"/>
              <a:gd name="T72" fmla="*/ 150 w 154"/>
              <a:gd name="T73" fmla="*/ 84 h 290"/>
              <a:gd name="T74" fmla="*/ 142 w 154"/>
              <a:gd name="T75" fmla="*/ 96 h 290"/>
              <a:gd name="T76" fmla="*/ 136 w 154"/>
              <a:gd name="T77" fmla="*/ 104 h 290"/>
              <a:gd name="T78" fmla="*/ 116 w 154"/>
              <a:gd name="T79" fmla="*/ 106 h 290"/>
              <a:gd name="T80" fmla="*/ 114 w 154"/>
              <a:gd name="T81" fmla="*/ 114 h 290"/>
              <a:gd name="T82" fmla="*/ 102 w 154"/>
              <a:gd name="T83" fmla="*/ 118 h 290"/>
              <a:gd name="T84" fmla="*/ 96 w 154"/>
              <a:gd name="T85" fmla="*/ 126 h 290"/>
              <a:gd name="T86" fmla="*/ 94 w 154"/>
              <a:gd name="T87" fmla="*/ 140 h 290"/>
              <a:gd name="T88" fmla="*/ 82 w 154"/>
              <a:gd name="T89" fmla="*/ 144 h 290"/>
              <a:gd name="T90" fmla="*/ 72 w 154"/>
              <a:gd name="T91" fmla="*/ 156 h 290"/>
              <a:gd name="T92" fmla="*/ 68 w 154"/>
              <a:gd name="T93" fmla="*/ 184 h 290"/>
              <a:gd name="T94" fmla="*/ 72 w 154"/>
              <a:gd name="T95" fmla="*/ 192 h 290"/>
              <a:gd name="T96" fmla="*/ 74 w 154"/>
              <a:gd name="T97" fmla="*/ 206 h 290"/>
              <a:gd name="T98" fmla="*/ 74 w 154"/>
              <a:gd name="T99" fmla="*/ 232 h 290"/>
              <a:gd name="T100" fmla="*/ 70 w 154"/>
              <a:gd name="T101" fmla="*/ 236 h 290"/>
              <a:gd name="T102" fmla="*/ 68 w 154"/>
              <a:gd name="T103" fmla="*/ 244 h 290"/>
              <a:gd name="T104" fmla="*/ 58 w 154"/>
              <a:gd name="T105" fmla="*/ 244 h 290"/>
              <a:gd name="T106" fmla="*/ 54 w 154"/>
              <a:gd name="T107" fmla="*/ 248 h 290"/>
              <a:gd name="T108" fmla="*/ 42 w 154"/>
              <a:gd name="T109" fmla="*/ 248 h 290"/>
              <a:gd name="T110" fmla="*/ 40 w 154"/>
              <a:gd name="T111" fmla="*/ 258 h 290"/>
              <a:gd name="T112" fmla="*/ 38 w 154"/>
              <a:gd name="T113" fmla="*/ 28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290">
                <a:moveTo>
                  <a:pt x="36" y="290"/>
                </a:moveTo>
                <a:lnTo>
                  <a:pt x="26" y="286"/>
                </a:lnTo>
                <a:lnTo>
                  <a:pt x="24" y="282"/>
                </a:lnTo>
                <a:lnTo>
                  <a:pt x="24" y="278"/>
                </a:lnTo>
                <a:lnTo>
                  <a:pt x="22" y="274"/>
                </a:lnTo>
                <a:lnTo>
                  <a:pt x="20" y="272"/>
                </a:lnTo>
                <a:lnTo>
                  <a:pt x="18" y="268"/>
                </a:lnTo>
                <a:lnTo>
                  <a:pt x="16" y="264"/>
                </a:lnTo>
                <a:lnTo>
                  <a:pt x="16" y="258"/>
                </a:lnTo>
                <a:lnTo>
                  <a:pt x="18" y="248"/>
                </a:lnTo>
                <a:lnTo>
                  <a:pt x="18" y="240"/>
                </a:lnTo>
                <a:lnTo>
                  <a:pt x="18" y="232"/>
                </a:lnTo>
                <a:lnTo>
                  <a:pt x="18" y="206"/>
                </a:lnTo>
                <a:lnTo>
                  <a:pt x="18" y="204"/>
                </a:lnTo>
                <a:lnTo>
                  <a:pt x="18" y="202"/>
                </a:lnTo>
                <a:lnTo>
                  <a:pt x="18" y="200"/>
                </a:lnTo>
                <a:lnTo>
                  <a:pt x="20" y="198"/>
                </a:lnTo>
                <a:lnTo>
                  <a:pt x="20" y="196"/>
                </a:lnTo>
                <a:lnTo>
                  <a:pt x="20" y="194"/>
                </a:lnTo>
                <a:lnTo>
                  <a:pt x="22" y="194"/>
                </a:lnTo>
                <a:lnTo>
                  <a:pt x="22" y="194"/>
                </a:lnTo>
                <a:lnTo>
                  <a:pt x="24" y="192"/>
                </a:lnTo>
                <a:lnTo>
                  <a:pt x="26" y="192"/>
                </a:lnTo>
                <a:lnTo>
                  <a:pt x="26" y="192"/>
                </a:lnTo>
                <a:lnTo>
                  <a:pt x="28" y="190"/>
                </a:lnTo>
                <a:lnTo>
                  <a:pt x="28" y="190"/>
                </a:lnTo>
                <a:lnTo>
                  <a:pt x="28" y="188"/>
                </a:lnTo>
                <a:lnTo>
                  <a:pt x="28" y="188"/>
                </a:lnTo>
                <a:lnTo>
                  <a:pt x="30" y="186"/>
                </a:lnTo>
                <a:lnTo>
                  <a:pt x="30" y="186"/>
                </a:lnTo>
                <a:lnTo>
                  <a:pt x="28" y="182"/>
                </a:lnTo>
                <a:lnTo>
                  <a:pt x="28" y="180"/>
                </a:lnTo>
                <a:lnTo>
                  <a:pt x="28" y="178"/>
                </a:lnTo>
                <a:lnTo>
                  <a:pt x="28" y="174"/>
                </a:lnTo>
                <a:lnTo>
                  <a:pt x="28" y="174"/>
                </a:lnTo>
                <a:lnTo>
                  <a:pt x="28" y="172"/>
                </a:lnTo>
                <a:lnTo>
                  <a:pt x="28" y="172"/>
                </a:lnTo>
                <a:lnTo>
                  <a:pt x="28" y="170"/>
                </a:lnTo>
                <a:lnTo>
                  <a:pt x="28" y="170"/>
                </a:lnTo>
                <a:lnTo>
                  <a:pt x="30" y="168"/>
                </a:lnTo>
                <a:lnTo>
                  <a:pt x="30" y="168"/>
                </a:lnTo>
                <a:lnTo>
                  <a:pt x="32" y="166"/>
                </a:lnTo>
                <a:lnTo>
                  <a:pt x="36" y="166"/>
                </a:lnTo>
                <a:lnTo>
                  <a:pt x="36" y="164"/>
                </a:lnTo>
                <a:lnTo>
                  <a:pt x="38" y="164"/>
                </a:lnTo>
                <a:lnTo>
                  <a:pt x="38" y="162"/>
                </a:lnTo>
                <a:lnTo>
                  <a:pt x="40" y="160"/>
                </a:lnTo>
                <a:lnTo>
                  <a:pt x="42" y="160"/>
                </a:lnTo>
                <a:lnTo>
                  <a:pt x="42" y="158"/>
                </a:lnTo>
                <a:lnTo>
                  <a:pt x="42" y="158"/>
                </a:lnTo>
                <a:lnTo>
                  <a:pt x="42" y="156"/>
                </a:lnTo>
                <a:lnTo>
                  <a:pt x="42" y="156"/>
                </a:lnTo>
                <a:lnTo>
                  <a:pt x="42" y="156"/>
                </a:lnTo>
                <a:lnTo>
                  <a:pt x="42" y="154"/>
                </a:lnTo>
                <a:lnTo>
                  <a:pt x="40" y="152"/>
                </a:lnTo>
                <a:lnTo>
                  <a:pt x="40" y="150"/>
                </a:lnTo>
                <a:lnTo>
                  <a:pt x="38" y="146"/>
                </a:lnTo>
                <a:lnTo>
                  <a:pt x="38" y="144"/>
                </a:lnTo>
                <a:lnTo>
                  <a:pt x="36" y="144"/>
                </a:lnTo>
                <a:lnTo>
                  <a:pt x="36" y="140"/>
                </a:lnTo>
                <a:lnTo>
                  <a:pt x="36" y="138"/>
                </a:lnTo>
                <a:lnTo>
                  <a:pt x="36" y="136"/>
                </a:lnTo>
                <a:lnTo>
                  <a:pt x="36" y="132"/>
                </a:lnTo>
                <a:lnTo>
                  <a:pt x="36" y="130"/>
                </a:lnTo>
                <a:lnTo>
                  <a:pt x="38" y="128"/>
                </a:lnTo>
                <a:lnTo>
                  <a:pt x="38" y="122"/>
                </a:lnTo>
                <a:lnTo>
                  <a:pt x="40" y="120"/>
                </a:lnTo>
                <a:lnTo>
                  <a:pt x="40" y="118"/>
                </a:lnTo>
                <a:lnTo>
                  <a:pt x="42" y="114"/>
                </a:lnTo>
                <a:lnTo>
                  <a:pt x="42" y="114"/>
                </a:lnTo>
                <a:lnTo>
                  <a:pt x="42" y="112"/>
                </a:lnTo>
                <a:lnTo>
                  <a:pt x="40" y="110"/>
                </a:lnTo>
                <a:lnTo>
                  <a:pt x="40" y="108"/>
                </a:lnTo>
                <a:lnTo>
                  <a:pt x="40" y="106"/>
                </a:lnTo>
                <a:lnTo>
                  <a:pt x="38" y="104"/>
                </a:lnTo>
                <a:lnTo>
                  <a:pt x="38" y="102"/>
                </a:lnTo>
                <a:lnTo>
                  <a:pt x="36" y="100"/>
                </a:lnTo>
                <a:lnTo>
                  <a:pt x="34" y="100"/>
                </a:lnTo>
                <a:lnTo>
                  <a:pt x="34" y="98"/>
                </a:lnTo>
                <a:lnTo>
                  <a:pt x="32" y="98"/>
                </a:lnTo>
                <a:lnTo>
                  <a:pt x="32" y="98"/>
                </a:lnTo>
                <a:lnTo>
                  <a:pt x="30" y="96"/>
                </a:lnTo>
                <a:lnTo>
                  <a:pt x="30" y="96"/>
                </a:lnTo>
                <a:lnTo>
                  <a:pt x="26" y="96"/>
                </a:lnTo>
                <a:lnTo>
                  <a:pt x="24" y="96"/>
                </a:lnTo>
                <a:lnTo>
                  <a:pt x="20" y="96"/>
                </a:lnTo>
                <a:lnTo>
                  <a:pt x="18" y="96"/>
                </a:lnTo>
                <a:lnTo>
                  <a:pt x="16" y="96"/>
                </a:lnTo>
                <a:lnTo>
                  <a:pt x="14" y="96"/>
                </a:lnTo>
                <a:lnTo>
                  <a:pt x="14" y="94"/>
                </a:lnTo>
                <a:lnTo>
                  <a:pt x="12" y="94"/>
                </a:lnTo>
                <a:lnTo>
                  <a:pt x="12" y="94"/>
                </a:lnTo>
                <a:lnTo>
                  <a:pt x="12" y="94"/>
                </a:lnTo>
                <a:lnTo>
                  <a:pt x="12" y="92"/>
                </a:lnTo>
                <a:lnTo>
                  <a:pt x="10" y="90"/>
                </a:lnTo>
                <a:lnTo>
                  <a:pt x="10" y="88"/>
                </a:lnTo>
                <a:lnTo>
                  <a:pt x="8" y="88"/>
                </a:lnTo>
                <a:lnTo>
                  <a:pt x="8" y="86"/>
                </a:lnTo>
                <a:lnTo>
                  <a:pt x="8" y="84"/>
                </a:lnTo>
                <a:lnTo>
                  <a:pt x="8" y="84"/>
                </a:lnTo>
                <a:lnTo>
                  <a:pt x="6" y="84"/>
                </a:lnTo>
                <a:lnTo>
                  <a:pt x="6" y="82"/>
                </a:lnTo>
                <a:lnTo>
                  <a:pt x="6" y="82"/>
                </a:lnTo>
                <a:lnTo>
                  <a:pt x="4" y="82"/>
                </a:lnTo>
                <a:lnTo>
                  <a:pt x="0" y="82"/>
                </a:lnTo>
                <a:lnTo>
                  <a:pt x="4" y="80"/>
                </a:lnTo>
                <a:lnTo>
                  <a:pt x="8" y="80"/>
                </a:lnTo>
                <a:lnTo>
                  <a:pt x="10" y="80"/>
                </a:lnTo>
                <a:lnTo>
                  <a:pt x="14" y="80"/>
                </a:lnTo>
                <a:lnTo>
                  <a:pt x="18" y="78"/>
                </a:lnTo>
                <a:lnTo>
                  <a:pt x="20" y="78"/>
                </a:lnTo>
                <a:lnTo>
                  <a:pt x="22" y="78"/>
                </a:lnTo>
                <a:lnTo>
                  <a:pt x="24" y="76"/>
                </a:lnTo>
                <a:lnTo>
                  <a:pt x="24" y="76"/>
                </a:lnTo>
                <a:lnTo>
                  <a:pt x="24" y="76"/>
                </a:lnTo>
                <a:lnTo>
                  <a:pt x="26" y="74"/>
                </a:lnTo>
                <a:lnTo>
                  <a:pt x="26" y="72"/>
                </a:lnTo>
                <a:lnTo>
                  <a:pt x="26" y="72"/>
                </a:lnTo>
                <a:lnTo>
                  <a:pt x="26" y="68"/>
                </a:lnTo>
                <a:lnTo>
                  <a:pt x="28" y="68"/>
                </a:lnTo>
                <a:lnTo>
                  <a:pt x="28" y="66"/>
                </a:lnTo>
                <a:lnTo>
                  <a:pt x="28" y="66"/>
                </a:lnTo>
                <a:lnTo>
                  <a:pt x="30" y="64"/>
                </a:lnTo>
                <a:lnTo>
                  <a:pt x="32" y="64"/>
                </a:lnTo>
                <a:lnTo>
                  <a:pt x="34" y="62"/>
                </a:lnTo>
                <a:lnTo>
                  <a:pt x="38" y="62"/>
                </a:lnTo>
                <a:lnTo>
                  <a:pt x="40" y="62"/>
                </a:lnTo>
                <a:lnTo>
                  <a:pt x="44" y="64"/>
                </a:lnTo>
                <a:lnTo>
                  <a:pt x="48" y="64"/>
                </a:lnTo>
                <a:lnTo>
                  <a:pt x="50" y="66"/>
                </a:lnTo>
                <a:lnTo>
                  <a:pt x="52" y="66"/>
                </a:lnTo>
                <a:lnTo>
                  <a:pt x="54" y="66"/>
                </a:lnTo>
                <a:lnTo>
                  <a:pt x="56" y="68"/>
                </a:lnTo>
                <a:lnTo>
                  <a:pt x="58" y="68"/>
                </a:lnTo>
                <a:lnTo>
                  <a:pt x="60" y="68"/>
                </a:lnTo>
                <a:lnTo>
                  <a:pt x="60" y="68"/>
                </a:lnTo>
                <a:lnTo>
                  <a:pt x="62" y="68"/>
                </a:lnTo>
                <a:lnTo>
                  <a:pt x="62" y="70"/>
                </a:lnTo>
                <a:lnTo>
                  <a:pt x="62" y="70"/>
                </a:lnTo>
                <a:lnTo>
                  <a:pt x="62" y="70"/>
                </a:lnTo>
                <a:lnTo>
                  <a:pt x="62" y="72"/>
                </a:lnTo>
                <a:lnTo>
                  <a:pt x="62" y="72"/>
                </a:lnTo>
                <a:lnTo>
                  <a:pt x="62" y="74"/>
                </a:lnTo>
                <a:lnTo>
                  <a:pt x="62" y="78"/>
                </a:lnTo>
                <a:lnTo>
                  <a:pt x="62" y="80"/>
                </a:lnTo>
                <a:lnTo>
                  <a:pt x="60" y="82"/>
                </a:lnTo>
                <a:lnTo>
                  <a:pt x="60" y="84"/>
                </a:lnTo>
                <a:lnTo>
                  <a:pt x="58" y="88"/>
                </a:lnTo>
                <a:lnTo>
                  <a:pt x="58" y="90"/>
                </a:lnTo>
                <a:lnTo>
                  <a:pt x="56" y="92"/>
                </a:lnTo>
                <a:lnTo>
                  <a:pt x="56" y="94"/>
                </a:lnTo>
                <a:lnTo>
                  <a:pt x="56" y="94"/>
                </a:lnTo>
                <a:lnTo>
                  <a:pt x="56" y="94"/>
                </a:lnTo>
                <a:lnTo>
                  <a:pt x="56" y="96"/>
                </a:lnTo>
                <a:lnTo>
                  <a:pt x="58" y="96"/>
                </a:lnTo>
                <a:lnTo>
                  <a:pt x="58" y="98"/>
                </a:lnTo>
                <a:lnTo>
                  <a:pt x="58" y="100"/>
                </a:lnTo>
                <a:lnTo>
                  <a:pt x="60" y="100"/>
                </a:lnTo>
                <a:lnTo>
                  <a:pt x="60" y="100"/>
                </a:lnTo>
                <a:lnTo>
                  <a:pt x="62" y="102"/>
                </a:lnTo>
                <a:lnTo>
                  <a:pt x="62" y="102"/>
                </a:lnTo>
                <a:lnTo>
                  <a:pt x="64" y="102"/>
                </a:lnTo>
                <a:lnTo>
                  <a:pt x="64" y="102"/>
                </a:lnTo>
                <a:lnTo>
                  <a:pt x="66" y="102"/>
                </a:lnTo>
                <a:lnTo>
                  <a:pt x="68" y="102"/>
                </a:lnTo>
                <a:lnTo>
                  <a:pt x="68" y="102"/>
                </a:lnTo>
                <a:lnTo>
                  <a:pt x="70" y="100"/>
                </a:lnTo>
                <a:lnTo>
                  <a:pt x="72" y="100"/>
                </a:lnTo>
                <a:lnTo>
                  <a:pt x="72" y="100"/>
                </a:lnTo>
                <a:lnTo>
                  <a:pt x="72" y="100"/>
                </a:lnTo>
                <a:lnTo>
                  <a:pt x="74" y="100"/>
                </a:lnTo>
                <a:lnTo>
                  <a:pt x="74" y="98"/>
                </a:lnTo>
                <a:lnTo>
                  <a:pt x="74" y="96"/>
                </a:lnTo>
                <a:lnTo>
                  <a:pt x="74" y="94"/>
                </a:lnTo>
                <a:lnTo>
                  <a:pt x="76" y="92"/>
                </a:lnTo>
                <a:lnTo>
                  <a:pt x="76" y="90"/>
                </a:lnTo>
                <a:lnTo>
                  <a:pt x="76" y="90"/>
                </a:lnTo>
                <a:lnTo>
                  <a:pt x="78" y="88"/>
                </a:lnTo>
                <a:lnTo>
                  <a:pt x="78" y="88"/>
                </a:lnTo>
                <a:lnTo>
                  <a:pt x="82" y="86"/>
                </a:lnTo>
                <a:lnTo>
                  <a:pt x="84" y="86"/>
                </a:lnTo>
                <a:lnTo>
                  <a:pt x="84" y="84"/>
                </a:lnTo>
                <a:lnTo>
                  <a:pt x="86" y="84"/>
                </a:lnTo>
                <a:lnTo>
                  <a:pt x="86" y="82"/>
                </a:lnTo>
                <a:lnTo>
                  <a:pt x="86" y="82"/>
                </a:lnTo>
                <a:lnTo>
                  <a:pt x="86" y="82"/>
                </a:lnTo>
                <a:lnTo>
                  <a:pt x="86" y="82"/>
                </a:lnTo>
                <a:lnTo>
                  <a:pt x="86" y="80"/>
                </a:lnTo>
                <a:lnTo>
                  <a:pt x="86" y="78"/>
                </a:lnTo>
                <a:lnTo>
                  <a:pt x="86" y="76"/>
                </a:lnTo>
                <a:lnTo>
                  <a:pt x="84" y="72"/>
                </a:lnTo>
                <a:lnTo>
                  <a:pt x="84" y="70"/>
                </a:lnTo>
                <a:lnTo>
                  <a:pt x="84" y="66"/>
                </a:lnTo>
                <a:lnTo>
                  <a:pt x="82" y="64"/>
                </a:lnTo>
                <a:lnTo>
                  <a:pt x="80" y="62"/>
                </a:lnTo>
                <a:lnTo>
                  <a:pt x="80" y="60"/>
                </a:lnTo>
                <a:lnTo>
                  <a:pt x="78" y="56"/>
                </a:lnTo>
                <a:lnTo>
                  <a:pt x="76" y="54"/>
                </a:lnTo>
                <a:lnTo>
                  <a:pt x="74" y="50"/>
                </a:lnTo>
                <a:lnTo>
                  <a:pt x="70" y="46"/>
                </a:lnTo>
                <a:lnTo>
                  <a:pt x="68" y="44"/>
                </a:lnTo>
                <a:lnTo>
                  <a:pt x="66" y="42"/>
                </a:lnTo>
                <a:lnTo>
                  <a:pt x="66" y="40"/>
                </a:lnTo>
                <a:lnTo>
                  <a:pt x="64" y="40"/>
                </a:lnTo>
                <a:lnTo>
                  <a:pt x="64" y="38"/>
                </a:lnTo>
                <a:lnTo>
                  <a:pt x="64" y="38"/>
                </a:lnTo>
                <a:lnTo>
                  <a:pt x="64" y="36"/>
                </a:lnTo>
                <a:lnTo>
                  <a:pt x="64" y="36"/>
                </a:lnTo>
                <a:lnTo>
                  <a:pt x="64" y="34"/>
                </a:lnTo>
                <a:lnTo>
                  <a:pt x="64" y="32"/>
                </a:lnTo>
                <a:lnTo>
                  <a:pt x="64" y="30"/>
                </a:lnTo>
                <a:lnTo>
                  <a:pt x="66" y="28"/>
                </a:lnTo>
                <a:lnTo>
                  <a:pt x="66" y="24"/>
                </a:lnTo>
                <a:lnTo>
                  <a:pt x="68" y="20"/>
                </a:lnTo>
                <a:lnTo>
                  <a:pt x="68" y="18"/>
                </a:lnTo>
                <a:lnTo>
                  <a:pt x="68" y="16"/>
                </a:lnTo>
                <a:lnTo>
                  <a:pt x="68" y="14"/>
                </a:lnTo>
                <a:lnTo>
                  <a:pt x="68" y="12"/>
                </a:lnTo>
                <a:lnTo>
                  <a:pt x="68" y="10"/>
                </a:lnTo>
                <a:lnTo>
                  <a:pt x="68" y="6"/>
                </a:lnTo>
                <a:lnTo>
                  <a:pt x="66" y="0"/>
                </a:lnTo>
                <a:lnTo>
                  <a:pt x="68" y="2"/>
                </a:lnTo>
                <a:lnTo>
                  <a:pt x="72" y="4"/>
                </a:lnTo>
                <a:lnTo>
                  <a:pt x="76" y="8"/>
                </a:lnTo>
                <a:lnTo>
                  <a:pt x="76" y="8"/>
                </a:lnTo>
                <a:lnTo>
                  <a:pt x="78" y="10"/>
                </a:lnTo>
                <a:lnTo>
                  <a:pt x="78" y="10"/>
                </a:lnTo>
                <a:lnTo>
                  <a:pt x="78" y="12"/>
                </a:lnTo>
                <a:lnTo>
                  <a:pt x="80" y="14"/>
                </a:lnTo>
                <a:lnTo>
                  <a:pt x="80" y="16"/>
                </a:lnTo>
                <a:lnTo>
                  <a:pt x="80" y="16"/>
                </a:lnTo>
                <a:lnTo>
                  <a:pt x="80" y="18"/>
                </a:lnTo>
                <a:lnTo>
                  <a:pt x="82" y="18"/>
                </a:lnTo>
                <a:lnTo>
                  <a:pt x="82" y="18"/>
                </a:lnTo>
                <a:lnTo>
                  <a:pt x="84" y="20"/>
                </a:lnTo>
                <a:lnTo>
                  <a:pt x="86" y="20"/>
                </a:lnTo>
                <a:lnTo>
                  <a:pt x="88" y="22"/>
                </a:lnTo>
                <a:lnTo>
                  <a:pt x="90" y="22"/>
                </a:lnTo>
                <a:lnTo>
                  <a:pt x="92" y="22"/>
                </a:lnTo>
                <a:lnTo>
                  <a:pt x="94" y="22"/>
                </a:lnTo>
                <a:lnTo>
                  <a:pt x="96" y="22"/>
                </a:lnTo>
                <a:lnTo>
                  <a:pt x="98" y="22"/>
                </a:lnTo>
                <a:lnTo>
                  <a:pt x="100" y="22"/>
                </a:lnTo>
                <a:lnTo>
                  <a:pt x="102" y="22"/>
                </a:lnTo>
                <a:lnTo>
                  <a:pt x="104" y="22"/>
                </a:lnTo>
                <a:lnTo>
                  <a:pt x="106" y="22"/>
                </a:lnTo>
                <a:lnTo>
                  <a:pt x="108" y="22"/>
                </a:lnTo>
                <a:lnTo>
                  <a:pt x="110" y="22"/>
                </a:lnTo>
                <a:lnTo>
                  <a:pt x="110" y="20"/>
                </a:lnTo>
                <a:lnTo>
                  <a:pt x="112" y="20"/>
                </a:lnTo>
                <a:lnTo>
                  <a:pt x="112" y="20"/>
                </a:lnTo>
                <a:lnTo>
                  <a:pt x="112" y="18"/>
                </a:lnTo>
                <a:lnTo>
                  <a:pt x="112" y="18"/>
                </a:lnTo>
                <a:lnTo>
                  <a:pt x="112" y="16"/>
                </a:lnTo>
                <a:lnTo>
                  <a:pt x="112" y="14"/>
                </a:lnTo>
                <a:lnTo>
                  <a:pt x="112" y="14"/>
                </a:lnTo>
                <a:lnTo>
                  <a:pt x="114" y="12"/>
                </a:lnTo>
                <a:lnTo>
                  <a:pt x="114" y="12"/>
                </a:lnTo>
                <a:lnTo>
                  <a:pt x="114" y="12"/>
                </a:lnTo>
                <a:lnTo>
                  <a:pt x="114" y="10"/>
                </a:lnTo>
                <a:lnTo>
                  <a:pt x="116" y="10"/>
                </a:lnTo>
                <a:lnTo>
                  <a:pt x="116" y="10"/>
                </a:lnTo>
                <a:lnTo>
                  <a:pt x="118" y="10"/>
                </a:lnTo>
                <a:lnTo>
                  <a:pt x="120" y="10"/>
                </a:lnTo>
                <a:lnTo>
                  <a:pt x="122" y="12"/>
                </a:lnTo>
                <a:lnTo>
                  <a:pt x="124" y="12"/>
                </a:lnTo>
                <a:lnTo>
                  <a:pt x="126" y="12"/>
                </a:lnTo>
                <a:lnTo>
                  <a:pt x="128" y="12"/>
                </a:lnTo>
                <a:lnTo>
                  <a:pt x="128" y="12"/>
                </a:lnTo>
                <a:lnTo>
                  <a:pt x="130" y="12"/>
                </a:lnTo>
                <a:lnTo>
                  <a:pt x="130" y="12"/>
                </a:lnTo>
                <a:lnTo>
                  <a:pt x="130" y="10"/>
                </a:lnTo>
                <a:lnTo>
                  <a:pt x="132" y="10"/>
                </a:lnTo>
                <a:lnTo>
                  <a:pt x="132" y="8"/>
                </a:lnTo>
                <a:lnTo>
                  <a:pt x="132" y="6"/>
                </a:lnTo>
                <a:lnTo>
                  <a:pt x="134" y="6"/>
                </a:lnTo>
                <a:lnTo>
                  <a:pt x="134" y="6"/>
                </a:lnTo>
                <a:lnTo>
                  <a:pt x="134" y="4"/>
                </a:lnTo>
                <a:lnTo>
                  <a:pt x="136" y="4"/>
                </a:lnTo>
                <a:lnTo>
                  <a:pt x="138" y="4"/>
                </a:lnTo>
                <a:lnTo>
                  <a:pt x="140" y="2"/>
                </a:lnTo>
                <a:lnTo>
                  <a:pt x="144" y="2"/>
                </a:lnTo>
                <a:lnTo>
                  <a:pt x="148" y="2"/>
                </a:lnTo>
                <a:lnTo>
                  <a:pt x="150" y="2"/>
                </a:lnTo>
                <a:lnTo>
                  <a:pt x="150" y="30"/>
                </a:lnTo>
                <a:lnTo>
                  <a:pt x="152" y="36"/>
                </a:lnTo>
                <a:lnTo>
                  <a:pt x="152" y="42"/>
                </a:lnTo>
                <a:lnTo>
                  <a:pt x="152" y="50"/>
                </a:lnTo>
                <a:lnTo>
                  <a:pt x="152" y="58"/>
                </a:lnTo>
                <a:lnTo>
                  <a:pt x="154" y="66"/>
                </a:lnTo>
                <a:lnTo>
                  <a:pt x="154" y="68"/>
                </a:lnTo>
                <a:lnTo>
                  <a:pt x="154" y="72"/>
                </a:lnTo>
                <a:lnTo>
                  <a:pt x="152" y="76"/>
                </a:lnTo>
                <a:lnTo>
                  <a:pt x="152" y="78"/>
                </a:lnTo>
                <a:lnTo>
                  <a:pt x="152" y="82"/>
                </a:lnTo>
                <a:lnTo>
                  <a:pt x="150" y="84"/>
                </a:lnTo>
                <a:lnTo>
                  <a:pt x="150" y="86"/>
                </a:lnTo>
                <a:lnTo>
                  <a:pt x="150" y="86"/>
                </a:lnTo>
                <a:lnTo>
                  <a:pt x="148" y="88"/>
                </a:lnTo>
                <a:lnTo>
                  <a:pt x="146" y="90"/>
                </a:lnTo>
                <a:lnTo>
                  <a:pt x="144" y="92"/>
                </a:lnTo>
                <a:lnTo>
                  <a:pt x="142" y="94"/>
                </a:lnTo>
                <a:lnTo>
                  <a:pt x="142" y="94"/>
                </a:lnTo>
                <a:lnTo>
                  <a:pt x="142" y="96"/>
                </a:lnTo>
                <a:lnTo>
                  <a:pt x="140" y="96"/>
                </a:lnTo>
                <a:lnTo>
                  <a:pt x="140" y="100"/>
                </a:lnTo>
                <a:lnTo>
                  <a:pt x="140" y="100"/>
                </a:lnTo>
                <a:lnTo>
                  <a:pt x="140" y="102"/>
                </a:lnTo>
                <a:lnTo>
                  <a:pt x="140" y="102"/>
                </a:lnTo>
                <a:lnTo>
                  <a:pt x="138" y="104"/>
                </a:lnTo>
                <a:lnTo>
                  <a:pt x="138" y="104"/>
                </a:lnTo>
                <a:lnTo>
                  <a:pt x="136" y="104"/>
                </a:lnTo>
                <a:lnTo>
                  <a:pt x="134" y="106"/>
                </a:lnTo>
                <a:lnTo>
                  <a:pt x="134" y="106"/>
                </a:lnTo>
                <a:lnTo>
                  <a:pt x="130" y="106"/>
                </a:lnTo>
                <a:lnTo>
                  <a:pt x="126" y="106"/>
                </a:lnTo>
                <a:lnTo>
                  <a:pt x="122" y="106"/>
                </a:lnTo>
                <a:lnTo>
                  <a:pt x="120" y="106"/>
                </a:lnTo>
                <a:lnTo>
                  <a:pt x="118" y="106"/>
                </a:lnTo>
                <a:lnTo>
                  <a:pt x="116" y="106"/>
                </a:lnTo>
                <a:lnTo>
                  <a:pt x="116" y="106"/>
                </a:lnTo>
                <a:lnTo>
                  <a:pt x="114" y="108"/>
                </a:lnTo>
                <a:lnTo>
                  <a:pt x="114" y="108"/>
                </a:lnTo>
                <a:lnTo>
                  <a:pt x="114" y="108"/>
                </a:lnTo>
                <a:lnTo>
                  <a:pt x="114" y="110"/>
                </a:lnTo>
                <a:lnTo>
                  <a:pt x="114" y="112"/>
                </a:lnTo>
                <a:lnTo>
                  <a:pt x="114" y="114"/>
                </a:lnTo>
                <a:lnTo>
                  <a:pt x="114" y="114"/>
                </a:lnTo>
                <a:lnTo>
                  <a:pt x="112" y="114"/>
                </a:lnTo>
                <a:lnTo>
                  <a:pt x="112" y="116"/>
                </a:lnTo>
                <a:lnTo>
                  <a:pt x="112" y="116"/>
                </a:lnTo>
                <a:lnTo>
                  <a:pt x="110" y="116"/>
                </a:lnTo>
                <a:lnTo>
                  <a:pt x="108" y="116"/>
                </a:lnTo>
                <a:lnTo>
                  <a:pt x="104" y="118"/>
                </a:lnTo>
                <a:lnTo>
                  <a:pt x="104" y="118"/>
                </a:lnTo>
                <a:lnTo>
                  <a:pt x="102" y="118"/>
                </a:lnTo>
                <a:lnTo>
                  <a:pt x="102" y="120"/>
                </a:lnTo>
                <a:lnTo>
                  <a:pt x="100" y="120"/>
                </a:lnTo>
                <a:lnTo>
                  <a:pt x="98" y="122"/>
                </a:lnTo>
                <a:lnTo>
                  <a:pt x="98" y="122"/>
                </a:lnTo>
                <a:lnTo>
                  <a:pt x="98" y="122"/>
                </a:lnTo>
                <a:lnTo>
                  <a:pt x="98" y="124"/>
                </a:lnTo>
                <a:lnTo>
                  <a:pt x="96" y="124"/>
                </a:lnTo>
                <a:lnTo>
                  <a:pt x="96" y="126"/>
                </a:lnTo>
                <a:lnTo>
                  <a:pt x="96" y="130"/>
                </a:lnTo>
                <a:lnTo>
                  <a:pt x="96" y="132"/>
                </a:lnTo>
                <a:lnTo>
                  <a:pt x="96" y="134"/>
                </a:lnTo>
                <a:lnTo>
                  <a:pt x="96" y="138"/>
                </a:lnTo>
                <a:lnTo>
                  <a:pt x="96" y="138"/>
                </a:lnTo>
                <a:lnTo>
                  <a:pt x="96" y="140"/>
                </a:lnTo>
                <a:lnTo>
                  <a:pt x="96" y="140"/>
                </a:lnTo>
                <a:lnTo>
                  <a:pt x="94" y="140"/>
                </a:lnTo>
                <a:lnTo>
                  <a:pt x="94" y="142"/>
                </a:lnTo>
                <a:lnTo>
                  <a:pt x="94" y="142"/>
                </a:lnTo>
                <a:lnTo>
                  <a:pt x="92" y="142"/>
                </a:lnTo>
                <a:lnTo>
                  <a:pt x="90" y="142"/>
                </a:lnTo>
                <a:lnTo>
                  <a:pt x="88" y="142"/>
                </a:lnTo>
                <a:lnTo>
                  <a:pt x="86" y="144"/>
                </a:lnTo>
                <a:lnTo>
                  <a:pt x="84" y="144"/>
                </a:lnTo>
                <a:lnTo>
                  <a:pt x="82" y="144"/>
                </a:lnTo>
                <a:lnTo>
                  <a:pt x="80" y="146"/>
                </a:lnTo>
                <a:lnTo>
                  <a:pt x="78" y="146"/>
                </a:lnTo>
                <a:lnTo>
                  <a:pt x="76" y="148"/>
                </a:lnTo>
                <a:lnTo>
                  <a:pt x="76" y="150"/>
                </a:lnTo>
                <a:lnTo>
                  <a:pt x="74" y="150"/>
                </a:lnTo>
                <a:lnTo>
                  <a:pt x="74" y="152"/>
                </a:lnTo>
                <a:lnTo>
                  <a:pt x="72" y="154"/>
                </a:lnTo>
                <a:lnTo>
                  <a:pt x="72" y="156"/>
                </a:lnTo>
                <a:lnTo>
                  <a:pt x="70" y="158"/>
                </a:lnTo>
                <a:lnTo>
                  <a:pt x="70" y="162"/>
                </a:lnTo>
                <a:lnTo>
                  <a:pt x="70" y="166"/>
                </a:lnTo>
                <a:lnTo>
                  <a:pt x="68" y="170"/>
                </a:lnTo>
                <a:lnTo>
                  <a:pt x="68" y="174"/>
                </a:lnTo>
                <a:lnTo>
                  <a:pt x="68" y="178"/>
                </a:lnTo>
                <a:lnTo>
                  <a:pt x="68" y="180"/>
                </a:lnTo>
                <a:lnTo>
                  <a:pt x="68" y="184"/>
                </a:lnTo>
                <a:lnTo>
                  <a:pt x="68" y="186"/>
                </a:lnTo>
                <a:lnTo>
                  <a:pt x="68" y="186"/>
                </a:lnTo>
                <a:lnTo>
                  <a:pt x="68" y="188"/>
                </a:lnTo>
                <a:lnTo>
                  <a:pt x="70" y="190"/>
                </a:lnTo>
                <a:lnTo>
                  <a:pt x="70" y="190"/>
                </a:lnTo>
                <a:lnTo>
                  <a:pt x="70" y="190"/>
                </a:lnTo>
                <a:lnTo>
                  <a:pt x="72" y="192"/>
                </a:lnTo>
                <a:lnTo>
                  <a:pt x="72" y="192"/>
                </a:lnTo>
                <a:lnTo>
                  <a:pt x="72" y="192"/>
                </a:lnTo>
                <a:lnTo>
                  <a:pt x="74" y="192"/>
                </a:lnTo>
                <a:lnTo>
                  <a:pt x="74" y="194"/>
                </a:lnTo>
                <a:lnTo>
                  <a:pt x="74" y="196"/>
                </a:lnTo>
                <a:lnTo>
                  <a:pt x="74" y="196"/>
                </a:lnTo>
                <a:lnTo>
                  <a:pt x="74" y="198"/>
                </a:lnTo>
                <a:lnTo>
                  <a:pt x="74" y="202"/>
                </a:lnTo>
                <a:lnTo>
                  <a:pt x="74" y="206"/>
                </a:lnTo>
                <a:lnTo>
                  <a:pt x="74" y="214"/>
                </a:lnTo>
                <a:lnTo>
                  <a:pt x="74" y="218"/>
                </a:lnTo>
                <a:lnTo>
                  <a:pt x="74" y="222"/>
                </a:lnTo>
                <a:lnTo>
                  <a:pt x="74" y="222"/>
                </a:lnTo>
                <a:lnTo>
                  <a:pt x="74" y="224"/>
                </a:lnTo>
                <a:lnTo>
                  <a:pt x="74" y="228"/>
                </a:lnTo>
                <a:lnTo>
                  <a:pt x="74" y="230"/>
                </a:lnTo>
                <a:lnTo>
                  <a:pt x="74" y="232"/>
                </a:lnTo>
                <a:lnTo>
                  <a:pt x="74" y="234"/>
                </a:lnTo>
                <a:lnTo>
                  <a:pt x="74" y="234"/>
                </a:lnTo>
                <a:lnTo>
                  <a:pt x="74" y="234"/>
                </a:lnTo>
                <a:lnTo>
                  <a:pt x="74" y="234"/>
                </a:lnTo>
                <a:lnTo>
                  <a:pt x="74" y="236"/>
                </a:lnTo>
                <a:lnTo>
                  <a:pt x="72" y="236"/>
                </a:lnTo>
                <a:lnTo>
                  <a:pt x="70" y="236"/>
                </a:lnTo>
                <a:lnTo>
                  <a:pt x="70" y="236"/>
                </a:lnTo>
                <a:lnTo>
                  <a:pt x="70" y="236"/>
                </a:lnTo>
                <a:lnTo>
                  <a:pt x="68" y="238"/>
                </a:lnTo>
                <a:lnTo>
                  <a:pt x="68" y="238"/>
                </a:lnTo>
                <a:lnTo>
                  <a:pt x="68" y="240"/>
                </a:lnTo>
                <a:lnTo>
                  <a:pt x="68" y="242"/>
                </a:lnTo>
                <a:lnTo>
                  <a:pt x="68" y="242"/>
                </a:lnTo>
                <a:lnTo>
                  <a:pt x="68" y="244"/>
                </a:lnTo>
                <a:lnTo>
                  <a:pt x="68" y="244"/>
                </a:lnTo>
                <a:lnTo>
                  <a:pt x="68" y="244"/>
                </a:lnTo>
                <a:lnTo>
                  <a:pt x="66" y="244"/>
                </a:lnTo>
                <a:lnTo>
                  <a:pt x="64" y="244"/>
                </a:lnTo>
                <a:lnTo>
                  <a:pt x="62" y="244"/>
                </a:lnTo>
                <a:lnTo>
                  <a:pt x="60" y="244"/>
                </a:lnTo>
                <a:lnTo>
                  <a:pt x="60" y="244"/>
                </a:lnTo>
                <a:lnTo>
                  <a:pt x="58" y="244"/>
                </a:lnTo>
                <a:lnTo>
                  <a:pt x="58" y="244"/>
                </a:lnTo>
                <a:lnTo>
                  <a:pt x="56" y="244"/>
                </a:lnTo>
                <a:lnTo>
                  <a:pt x="56" y="244"/>
                </a:lnTo>
                <a:lnTo>
                  <a:pt x="56" y="244"/>
                </a:lnTo>
                <a:lnTo>
                  <a:pt x="56" y="246"/>
                </a:lnTo>
                <a:lnTo>
                  <a:pt x="54" y="248"/>
                </a:lnTo>
                <a:lnTo>
                  <a:pt x="54" y="248"/>
                </a:lnTo>
                <a:lnTo>
                  <a:pt x="54" y="248"/>
                </a:lnTo>
                <a:lnTo>
                  <a:pt x="54" y="248"/>
                </a:lnTo>
                <a:lnTo>
                  <a:pt x="52" y="248"/>
                </a:lnTo>
                <a:lnTo>
                  <a:pt x="52" y="248"/>
                </a:lnTo>
                <a:lnTo>
                  <a:pt x="50" y="248"/>
                </a:lnTo>
                <a:lnTo>
                  <a:pt x="48" y="248"/>
                </a:lnTo>
                <a:lnTo>
                  <a:pt x="46" y="248"/>
                </a:lnTo>
                <a:lnTo>
                  <a:pt x="44" y="248"/>
                </a:lnTo>
                <a:lnTo>
                  <a:pt x="42" y="248"/>
                </a:lnTo>
                <a:lnTo>
                  <a:pt x="42" y="248"/>
                </a:lnTo>
                <a:lnTo>
                  <a:pt x="40" y="250"/>
                </a:lnTo>
                <a:lnTo>
                  <a:pt x="40" y="250"/>
                </a:lnTo>
                <a:lnTo>
                  <a:pt x="40" y="250"/>
                </a:lnTo>
                <a:lnTo>
                  <a:pt x="40" y="250"/>
                </a:lnTo>
                <a:lnTo>
                  <a:pt x="40" y="252"/>
                </a:lnTo>
                <a:lnTo>
                  <a:pt x="40" y="254"/>
                </a:lnTo>
                <a:lnTo>
                  <a:pt x="40" y="254"/>
                </a:lnTo>
                <a:lnTo>
                  <a:pt x="40" y="258"/>
                </a:lnTo>
                <a:lnTo>
                  <a:pt x="40" y="260"/>
                </a:lnTo>
                <a:lnTo>
                  <a:pt x="40" y="266"/>
                </a:lnTo>
                <a:lnTo>
                  <a:pt x="40" y="270"/>
                </a:lnTo>
                <a:lnTo>
                  <a:pt x="40" y="276"/>
                </a:lnTo>
                <a:lnTo>
                  <a:pt x="40" y="280"/>
                </a:lnTo>
                <a:lnTo>
                  <a:pt x="40" y="282"/>
                </a:lnTo>
                <a:lnTo>
                  <a:pt x="38" y="284"/>
                </a:lnTo>
                <a:lnTo>
                  <a:pt x="38" y="286"/>
                </a:lnTo>
                <a:lnTo>
                  <a:pt x="36" y="29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8" name="Freeform 432"/>
          <p:cNvSpPr>
            <a:spLocks/>
          </p:cNvSpPr>
          <p:nvPr/>
        </p:nvSpPr>
        <p:spPr bwMode="auto">
          <a:xfrm>
            <a:off x="5010540" y="4680852"/>
            <a:ext cx="270204" cy="308309"/>
          </a:xfrm>
          <a:custGeom>
            <a:avLst/>
            <a:gdLst>
              <a:gd name="T0" fmla="*/ 146 w 156"/>
              <a:gd name="T1" fmla="*/ 158 h 178"/>
              <a:gd name="T2" fmla="*/ 138 w 156"/>
              <a:gd name="T3" fmla="*/ 162 h 178"/>
              <a:gd name="T4" fmla="*/ 136 w 156"/>
              <a:gd name="T5" fmla="*/ 168 h 178"/>
              <a:gd name="T6" fmla="*/ 130 w 156"/>
              <a:gd name="T7" fmla="*/ 168 h 178"/>
              <a:gd name="T8" fmla="*/ 122 w 156"/>
              <a:gd name="T9" fmla="*/ 166 h 178"/>
              <a:gd name="T10" fmla="*/ 118 w 156"/>
              <a:gd name="T11" fmla="*/ 170 h 178"/>
              <a:gd name="T12" fmla="*/ 118 w 156"/>
              <a:gd name="T13" fmla="*/ 176 h 178"/>
              <a:gd name="T14" fmla="*/ 112 w 156"/>
              <a:gd name="T15" fmla="*/ 178 h 178"/>
              <a:gd name="T16" fmla="*/ 102 w 156"/>
              <a:gd name="T17" fmla="*/ 178 h 178"/>
              <a:gd name="T18" fmla="*/ 92 w 156"/>
              <a:gd name="T19" fmla="*/ 176 h 178"/>
              <a:gd name="T20" fmla="*/ 86 w 156"/>
              <a:gd name="T21" fmla="*/ 172 h 178"/>
              <a:gd name="T22" fmla="*/ 84 w 156"/>
              <a:gd name="T23" fmla="*/ 166 h 178"/>
              <a:gd name="T24" fmla="*/ 72 w 156"/>
              <a:gd name="T25" fmla="*/ 156 h 178"/>
              <a:gd name="T26" fmla="*/ 56 w 156"/>
              <a:gd name="T27" fmla="*/ 146 h 178"/>
              <a:gd name="T28" fmla="*/ 46 w 156"/>
              <a:gd name="T29" fmla="*/ 134 h 178"/>
              <a:gd name="T30" fmla="*/ 34 w 156"/>
              <a:gd name="T31" fmla="*/ 126 h 178"/>
              <a:gd name="T32" fmla="*/ 24 w 156"/>
              <a:gd name="T33" fmla="*/ 116 h 178"/>
              <a:gd name="T34" fmla="*/ 20 w 156"/>
              <a:gd name="T35" fmla="*/ 110 h 178"/>
              <a:gd name="T36" fmla="*/ 18 w 156"/>
              <a:gd name="T37" fmla="*/ 106 h 178"/>
              <a:gd name="T38" fmla="*/ 10 w 156"/>
              <a:gd name="T39" fmla="*/ 106 h 178"/>
              <a:gd name="T40" fmla="*/ 10 w 156"/>
              <a:gd name="T41" fmla="*/ 96 h 178"/>
              <a:gd name="T42" fmla="*/ 6 w 156"/>
              <a:gd name="T43" fmla="*/ 84 h 178"/>
              <a:gd name="T44" fmla="*/ 2 w 156"/>
              <a:gd name="T45" fmla="*/ 70 h 178"/>
              <a:gd name="T46" fmla="*/ 4 w 156"/>
              <a:gd name="T47" fmla="*/ 58 h 178"/>
              <a:gd name="T48" fmla="*/ 4 w 156"/>
              <a:gd name="T49" fmla="*/ 46 h 178"/>
              <a:gd name="T50" fmla="*/ 14 w 156"/>
              <a:gd name="T51" fmla="*/ 46 h 178"/>
              <a:gd name="T52" fmla="*/ 20 w 156"/>
              <a:gd name="T53" fmla="*/ 44 h 178"/>
              <a:gd name="T54" fmla="*/ 20 w 156"/>
              <a:gd name="T55" fmla="*/ 38 h 178"/>
              <a:gd name="T56" fmla="*/ 16 w 156"/>
              <a:gd name="T57" fmla="*/ 26 h 178"/>
              <a:gd name="T58" fmla="*/ 16 w 156"/>
              <a:gd name="T59" fmla="*/ 0 h 178"/>
              <a:gd name="T60" fmla="*/ 24 w 156"/>
              <a:gd name="T61" fmla="*/ 0 h 178"/>
              <a:gd name="T62" fmla="*/ 36 w 156"/>
              <a:gd name="T63" fmla="*/ 2 h 178"/>
              <a:gd name="T64" fmla="*/ 66 w 156"/>
              <a:gd name="T65" fmla="*/ 0 h 178"/>
              <a:gd name="T66" fmla="*/ 76 w 156"/>
              <a:gd name="T67" fmla="*/ 0 h 178"/>
              <a:gd name="T68" fmla="*/ 88 w 156"/>
              <a:gd name="T69" fmla="*/ 12 h 178"/>
              <a:gd name="T70" fmla="*/ 102 w 156"/>
              <a:gd name="T71" fmla="*/ 24 h 178"/>
              <a:gd name="T72" fmla="*/ 112 w 156"/>
              <a:gd name="T73" fmla="*/ 26 h 178"/>
              <a:gd name="T74" fmla="*/ 118 w 156"/>
              <a:gd name="T75" fmla="*/ 30 h 178"/>
              <a:gd name="T76" fmla="*/ 118 w 156"/>
              <a:gd name="T77" fmla="*/ 36 h 178"/>
              <a:gd name="T78" fmla="*/ 120 w 156"/>
              <a:gd name="T79" fmla="*/ 42 h 178"/>
              <a:gd name="T80" fmla="*/ 132 w 156"/>
              <a:gd name="T81" fmla="*/ 50 h 178"/>
              <a:gd name="T82" fmla="*/ 142 w 156"/>
              <a:gd name="T83" fmla="*/ 64 h 178"/>
              <a:gd name="T84" fmla="*/ 142 w 156"/>
              <a:gd name="T85" fmla="*/ 72 h 178"/>
              <a:gd name="T86" fmla="*/ 138 w 156"/>
              <a:gd name="T87" fmla="*/ 78 h 178"/>
              <a:gd name="T88" fmla="*/ 134 w 156"/>
              <a:gd name="T89" fmla="*/ 86 h 178"/>
              <a:gd name="T90" fmla="*/ 136 w 156"/>
              <a:gd name="T91" fmla="*/ 90 h 178"/>
              <a:gd name="T92" fmla="*/ 140 w 156"/>
              <a:gd name="T93" fmla="*/ 90 h 178"/>
              <a:gd name="T94" fmla="*/ 144 w 156"/>
              <a:gd name="T95" fmla="*/ 92 h 178"/>
              <a:gd name="T96" fmla="*/ 144 w 156"/>
              <a:gd name="T97" fmla="*/ 100 h 178"/>
              <a:gd name="T98" fmla="*/ 142 w 156"/>
              <a:gd name="T99" fmla="*/ 112 h 178"/>
              <a:gd name="T100" fmla="*/ 146 w 156"/>
              <a:gd name="T101" fmla="*/ 126 h 178"/>
              <a:gd name="T102" fmla="*/ 146 w 156"/>
              <a:gd name="T103" fmla="*/ 142 h 178"/>
              <a:gd name="T104" fmla="*/ 150 w 156"/>
              <a:gd name="T105" fmla="*/ 146 h 178"/>
              <a:gd name="T106" fmla="*/ 154 w 156"/>
              <a:gd name="T107"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78">
                <a:moveTo>
                  <a:pt x="156" y="158"/>
                </a:moveTo>
                <a:lnTo>
                  <a:pt x="156" y="158"/>
                </a:lnTo>
                <a:lnTo>
                  <a:pt x="154" y="158"/>
                </a:lnTo>
                <a:lnTo>
                  <a:pt x="150" y="158"/>
                </a:lnTo>
                <a:lnTo>
                  <a:pt x="146" y="158"/>
                </a:lnTo>
                <a:lnTo>
                  <a:pt x="144" y="160"/>
                </a:lnTo>
                <a:lnTo>
                  <a:pt x="142" y="160"/>
                </a:lnTo>
                <a:lnTo>
                  <a:pt x="140" y="160"/>
                </a:lnTo>
                <a:lnTo>
                  <a:pt x="140" y="162"/>
                </a:lnTo>
                <a:lnTo>
                  <a:pt x="138" y="162"/>
                </a:lnTo>
                <a:lnTo>
                  <a:pt x="138" y="162"/>
                </a:lnTo>
                <a:lnTo>
                  <a:pt x="138" y="164"/>
                </a:lnTo>
                <a:lnTo>
                  <a:pt x="136" y="166"/>
                </a:lnTo>
                <a:lnTo>
                  <a:pt x="136" y="166"/>
                </a:lnTo>
                <a:lnTo>
                  <a:pt x="136" y="168"/>
                </a:lnTo>
                <a:lnTo>
                  <a:pt x="136" y="168"/>
                </a:lnTo>
                <a:lnTo>
                  <a:pt x="134" y="168"/>
                </a:lnTo>
                <a:lnTo>
                  <a:pt x="134" y="168"/>
                </a:lnTo>
                <a:lnTo>
                  <a:pt x="132" y="168"/>
                </a:lnTo>
                <a:lnTo>
                  <a:pt x="130" y="168"/>
                </a:lnTo>
                <a:lnTo>
                  <a:pt x="128" y="168"/>
                </a:lnTo>
                <a:lnTo>
                  <a:pt x="126" y="166"/>
                </a:lnTo>
                <a:lnTo>
                  <a:pt x="122" y="166"/>
                </a:lnTo>
                <a:lnTo>
                  <a:pt x="122" y="166"/>
                </a:lnTo>
                <a:lnTo>
                  <a:pt x="122" y="166"/>
                </a:lnTo>
                <a:lnTo>
                  <a:pt x="120" y="166"/>
                </a:lnTo>
                <a:lnTo>
                  <a:pt x="120" y="168"/>
                </a:lnTo>
                <a:lnTo>
                  <a:pt x="120" y="168"/>
                </a:lnTo>
                <a:lnTo>
                  <a:pt x="118" y="168"/>
                </a:lnTo>
                <a:lnTo>
                  <a:pt x="118" y="170"/>
                </a:lnTo>
                <a:lnTo>
                  <a:pt x="118" y="170"/>
                </a:lnTo>
                <a:lnTo>
                  <a:pt x="118" y="172"/>
                </a:lnTo>
                <a:lnTo>
                  <a:pt x="118" y="174"/>
                </a:lnTo>
                <a:lnTo>
                  <a:pt x="118" y="174"/>
                </a:lnTo>
                <a:lnTo>
                  <a:pt x="118" y="176"/>
                </a:lnTo>
                <a:lnTo>
                  <a:pt x="116" y="176"/>
                </a:lnTo>
                <a:lnTo>
                  <a:pt x="116" y="176"/>
                </a:lnTo>
                <a:lnTo>
                  <a:pt x="116" y="178"/>
                </a:lnTo>
                <a:lnTo>
                  <a:pt x="114" y="178"/>
                </a:lnTo>
                <a:lnTo>
                  <a:pt x="112" y="178"/>
                </a:lnTo>
                <a:lnTo>
                  <a:pt x="110" y="178"/>
                </a:lnTo>
                <a:lnTo>
                  <a:pt x="108" y="178"/>
                </a:lnTo>
                <a:lnTo>
                  <a:pt x="106" y="178"/>
                </a:lnTo>
                <a:lnTo>
                  <a:pt x="104" y="178"/>
                </a:lnTo>
                <a:lnTo>
                  <a:pt x="102" y="178"/>
                </a:lnTo>
                <a:lnTo>
                  <a:pt x="100" y="178"/>
                </a:lnTo>
                <a:lnTo>
                  <a:pt x="98" y="178"/>
                </a:lnTo>
                <a:lnTo>
                  <a:pt x="96" y="178"/>
                </a:lnTo>
                <a:lnTo>
                  <a:pt x="94" y="178"/>
                </a:lnTo>
                <a:lnTo>
                  <a:pt x="92" y="176"/>
                </a:lnTo>
                <a:lnTo>
                  <a:pt x="90" y="176"/>
                </a:lnTo>
                <a:lnTo>
                  <a:pt x="88" y="176"/>
                </a:lnTo>
                <a:lnTo>
                  <a:pt x="88" y="174"/>
                </a:lnTo>
                <a:lnTo>
                  <a:pt x="86" y="174"/>
                </a:lnTo>
                <a:lnTo>
                  <a:pt x="86" y="172"/>
                </a:lnTo>
                <a:lnTo>
                  <a:pt x="86" y="172"/>
                </a:lnTo>
                <a:lnTo>
                  <a:pt x="86" y="170"/>
                </a:lnTo>
                <a:lnTo>
                  <a:pt x="84" y="168"/>
                </a:lnTo>
                <a:lnTo>
                  <a:pt x="84" y="166"/>
                </a:lnTo>
                <a:lnTo>
                  <a:pt x="84" y="166"/>
                </a:lnTo>
                <a:lnTo>
                  <a:pt x="82" y="164"/>
                </a:lnTo>
                <a:lnTo>
                  <a:pt x="82" y="162"/>
                </a:lnTo>
                <a:lnTo>
                  <a:pt x="78" y="160"/>
                </a:lnTo>
                <a:lnTo>
                  <a:pt x="74" y="158"/>
                </a:lnTo>
                <a:lnTo>
                  <a:pt x="72" y="156"/>
                </a:lnTo>
                <a:lnTo>
                  <a:pt x="68" y="152"/>
                </a:lnTo>
                <a:lnTo>
                  <a:pt x="64" y="150"/>
                </a:lnTo>
                <a:lnTo>
                  <a:pt x="60" y="150"/>
                </a:lnTo>
                <a:lnTo>
                  <a:pt x="58" y="148"/>
                </a:lnTo>
                <a:lnTo>
                  <a:pt x="56" y="146"/>
                </a:lnTo>
                <a:lnTo>
                  <a:pt x="54" y="146"/>
                </a:lnTo>
                <a:lnTo>
                  <a:pt x="52" y="144"/>
                </a:lnTo>
                <a:lnTo>
                  <a:pt x="50" y="140"/>
                </a:lnTo>
                <a:lnTo>
                  <a:pt x="46" y="136"/>
                </a:lnTo>
                <a:lnTo>
                  <a:pt x="46" y="134"/>
                </a:lnTo>
                <a:lnTo>
                  <a:pt x="44" y="132"/>
                </a:lnTo>
                <a:lnTo>
                  <a:pt x="42" y="132"/>
                </a:lnTo>
                <a:lnTo>
                  <a:pt x="42" y="130"/>
                </a:lnTo>
                <a:lnTo>
                  <a:pt x="38" y="128"/>
                </a:lnTo>
                <a:lnTo>
                  <a:pt x="34" y="126"/>
                </a:lnTo>
                <a:lnTo>
                  <a:pt x="32" y="126"/>
                </a:lnTo>
                <a:lnTo>
                  <a:pt x="30" y="124"/>
                </a:lnTo>
                <a:lnTo>
                  <a:pt x="28" y="122"/>
                </a:lnTo>
                <a:lnTo>
                  <a:pt x="26" y="120"/>
                </a:lnTo>
                <a:lnTo>
                  <a:pt x="24" y="116"/>
                </a:lnTo>
                <a:lnTo>
                  <a:pt x="22" y="116"/>
                </a:lnTo>
                <a:lnTo>
                  <a:pt x="22" y="114"/>
                </a:lnTo>
                <a:lnTo>
                  <a:pt x="22" y="114"/>
                </a:lnTo>
                <a:lnTo>
                  <a:pt x="20" y="112"/>
                </a:lnTo>
                <a:lnTo>
                  <a:pt x="20" y="110"/>
                </a:lnTo>
                <a:lnTo>
                  <a:pt x="20" y="108"/>
                </a:lnTo>
                <a:lnTo>
                  <a:pt x="20" y="108"/>
                </a:lnTo>
                <a:lnTo>
                  <a:pt x="20" y="106"/>
                </a:lnTo>
                <a:lnTo>
                  <a:pt x="20" y="106"/>
                </a:lnTo>
                <a:lnTo>
                  <a:pt x="18" y="106"/>
                </a:lnTo>
                <a:lnTo>
                  <a:pt x="18" y="106"/>
                </a:lnTo>
                <a:lnTo>
                  <a:pt x="16" y="106"/>
                </a:lnTo>
                <a:lnTo>
                  <a:pt x="14" y="106"/>
                </a:lnTo>
                <a:lnTo>
                  <a:pt x="12" y="106"/>
                </a:lnTo>
                <a:lnTo>
                  <a:pt x="10" y="106"/>
                </a:lnTo>
                <a:lnTo>
                  <a:pt x="8" y="106"/>
                </a:lnTo>
                <a:lnTo>
                  <a:pt x="8" y="104"/>
                </a:lnTo>
                <a:lnTo>
                  <a:pt x="10" y="102"/>
                </a:lnTo>
                <a:lnTo>
                  <a:pt x="10" y="100"/>
                </a:lnTo>
                <a:lnTo>
                  <a:pt x="10" y="96"/>
                </a:lnTo>
                <a:lnTo>
                  <a:pt x="10" y="94"/>
                </a:lnTo>
                <a:lnTo>
                  <a:pt x="8" y="92"/>
                </a:lnTo>
                <a:lnTo>
                  <a:pt x="8" y="88"/>
                </a:lnTo>
                <a:lnTo>
                  <a:pt x="8" y="86"/>
                </a:lnTo>
                <a:lnTo>
                  <a:pt x="6" y="84"/>
                </a:lnTo>
                <a:lnTo>
                  <a:pt x="6" y="80"/>
                </a:lnTo>
                <a:lnTo>
                  <a:pt x="4" y="76"/>
                </a:lnTo>
                <a:lnTo>
                  <a:pt x="4" y="74"/>
                </a:lnTo>
                <a:lnTo>
                  <a:pt x="2" y="72"/>
                </a:lnTo>
                <a:lnTo>
                  <a:pt x="2" y="70"/>
                </a:lnTo>
                <a:lnTo>
                  <a:pt x="2" y="68"/>
                </a:lnTo>
                <a:lnTo>
                  <a:pt x="4" y="64"/>
                </a:lnTo>
                <a:lnTo>
                  <a:pt x="4" y="62"/>
                </a:lnTo>
                <a:lnTo>
                  <a:pt x="4" y="60"/>
                </a:lnTo>
                <a:lnTo>
                  <a:pt x="4" y="58"/>
                </a:lnTo>
                <a:lnTo>
                  <a:pt x="4" y="56"/>
                </a:lnTo>
                <a:lnTo>
                  <a:pt x="4" y="56"/>
                </a:lnTo>
                <a:lnTo>
                  <a:pt x="2" y="52"/>
                </a:lnTo>
                <a:lnTo>
                  <a:pt x="0" y="48"/>
                </a:lnTo>
                <a:lnTo>
                  <a:pt x="4" y="46"/>
                </a:lnTo>
                <a:lnTo>
                  <a:pt x="6" y="46"/>
                </a:lnTo>
                <a:lnTo>
                  <a:pt x="8" y="46"/>
                </a:lnTo>
                <a:lnTo>
                  <a:pt x="8" y="46"/>
                </a:lnTo>
                <a:lnTo>
                  <a:pt x="10" y="46"/>
                </a:lnTo>
                <a:lnTo>
                  <a:pt x="14" y="46"/>
                </a:lnTo>
                <a:lnTo>
                  <a:pt x="16" y="46"/>
                </a:lnTo>
                <a:lnTo>
                  <a:pt x="18" y="46"/>
                </a:lnTo>
                <a:lnTo>
                  <a:pt x="18" y="44"/>
                </a:lnTo>
                <a:lnTo>
                  <a:pt x="20" y="44"/>
                </a:lnTo>
                <a:lnTo>
                  <a:pt x="20" y="44"/>
                </a:lnTo>
                <a:lnTo>
                  <a:pt x="20" y="44"/>
                </a:lnTo>
                <a:lnTo>
                  <a:pt x="20" y="42"/>
                </a:lnTo>
                <a:lnTo>
                  <a:pt x="20" y="42"/>
                </a:lnTo>
                <a:lnTo>
                  <a:pt x="20" y="40"/>
                </a:lnTo>
                <a:lnTo>
                  <a:pt x="20" y="38"/>
                </a:lnTo>
                <a:lnTo>
                  <a:pt x="20" y="36"/>
                </a:lnTo>
                <a:lnTo>
                  <a:pt x="20" y="34"/>
                </a:lnTo>
                <a:lnTo>
                  <a:pt x="18" y="32"/>
                </a:lnTo>
                <a:lnTo>
                  <a:pt x="18" y="28"/>
                </a:lnTo>
                <a:lnTo>
                  <a:pt x="16" y="26"/>
                </a:lnTo>
                <a:lnTo>
                  <a:pt x="16" y="24"/>
                </a:lnTo>
                <a:lnTo>
                  <a:pt x="14" y="20"/>
                </a:lnTo>
                <a:lnTo>
                  <a:pt x="10" y="4"/>
                </a:lnTo>
                <a:lnTo>
                  <a:pt x="14" y="2"/>
                </a:lnTo>
                <a:lnTo>
                  <a:pt x="16" y="0"/>
                </a:lnTo>
                <a:lnTo>
                  <a:pt x="18" y="0"/>
                </a:lnTo>
                <a:lnTo>
                  <a:pt x="18" y="0"/>
                </a:lnTo>
                <a:lnTo>
                  <a:pt x="20" y="0"/>
                </a:lnTo>
                <a:lnTo>
                  <a:pt x="22" y="0"/>
                </a:lnTo>
                <a:lnTo>
                  <a:pt x="24" y="0"/>
                </a:lnTo>
                <a:lnTo>
                  <a:pt x="26" y="0"/>
                </a:lnTo>
                <a:lnTo>
                  <a:pt x="30" y="0"/>
                </a:lnTo>
                <a:lnTo>
                  <a:pt x="32" y="2"/>
                </a:lnTo>
                <a:lnTo>
                  <a:pt x="34" y="2"/>
                </a:lnTo>
                <a:lnTo>
                  <a:pt x="36" y="2"/>
                </a:lnTo>
                <a:lnTo>
                  <a:pt x="40" y="2"/>
                </a:lnTo>
                <a:lnTo>
                  <a:pt x="48" y="0"/>
                </a:lnTo>
                <a:lnTo>
                  <a:pt x="56" y="0"/>
                </a:lnTo>
                <a:lnTo>
                  <a:pt x="62" y="0"/>
                </a:lnTo>
                <a:lnTo>
                  <a:pt x="66" y="0"/>
                </a:lnTo>
                <a:lnTo>
                  <a:pt x="68" y="0"/>
                </a:lnTo>
                <a:lnTo>
                  <a:pt x="72" y="0"/>
                </a:lnTo>
                <a:lnTo>
                  <a:pt x="72" y="0"/>
                </a:lnTo>
                <a:lnTo>
                  <a:pt x="74" y="0"/>
                </a:lnTo>
                <a:lnTo>
                  <a:pt x="76" y="0"/>
                </a:lnTo>
                <a:lnTo>
                  <a:pt x="78" y="2"/>
                </a:lnTo>
                <a:lnTo>
                  <a:pt x="80" y="4"/>
                </a:lnTo>
                <a:lnTo>
                  <a:pt x="82" y="4"/>
                </a:lnTo>
                <a:lnTo>
                  <a:pt x="84" y="8"/>
                </a:lnTo>
                <a:lnTo>
                  <a:pt x="88" y="12"/>
                </a:lnTo>
                <a:lnTo>
                  <a:pt x="92" y="16"/>
                </a:lnTo>
                <a:lnTo>
                  <a:pt x="96" y="20"/>
                </a:lnTo>
                <a:lnTo>
                  <a:pt x="98" y="20"/>
                </a:lnTo>
                <a:lnTo>
                  <a:pt x="100" y="22"/>
                </a:lnTo>
                <a:lnTo>
                  <a:pt x="102" y="24"/>
                </a:lnTo>
                <a:lnTo>
                  <a:pt x="102" y="24"/>
                </a:lnTo>
                <a:lnTo>
                  <a:pt x="104" y="26"/>
                </a:lnTo>
                <a:lnTo>
                  <a:pt x="106" y="26"/>
                </a:lnTo>
                <a:lnTo>
                  <a:pt x="110" y="26"/>
                </a:lnTo>
                <a:lnTo>
                  <a:pt x="112" y="26"/>
                </a:lnTo>
                <a:lnTo>
                  <a:pt x="114" y="28"/>
                </a:lnTo>
                <a:lnTo>
                  <a:pt x="116" y="28"/>
                </a:lnTo>
                <a:lnTo>
                  <a:pt x="118" y="28"/>
                </a:lnTo>
                <a:lnTo>
                  <a:pt x="118" y="30"/>
                </a:lnTo>
                <a:lnTo>
                  <a:pt x="118" y="30"/>
                </a:lnTo>
                <a:lnTo>
                  <a:pt x="118" y="30"/>
                </a:lnTo>
                <a:lnTo>
                  <a:pt x="118" y="32"/>
                </a:lnTo>
                <a:lnTo>
                  <a:pt x="118" y="34"/>
                </a:lnTo>
                <a:lnTo>
                  <a:pt x="118" y="34"/>
                </a:lnTo>
                <a:lnTo>
                  <a:pt x="118" y="36"/>
                </a:lnTo>
                <a:lnTo>
                  <a:pt x="118" y="38"/>
                </a:lnTo>
                <a:lnTo>
                  <a:pt x="120" y="40"/>
                </a:lnTo>
                <a:lnTo>
                  <a:pt x="120" y="40"/>
                </a:lnTo>
                <a:lnTo>
                  <a:pt x="120" y="42"/>
                </a:lnTo>
                <a:lnTo>
                  <a:pt x="120" y="42"/>
                </a:lnTo>
                <a:lnTo>
                  <a:pt x="122" y="44"/>
                </a:lnTo>
                <a:lnTo>
                  <a:pt x="122" y="44"/>
                </a:lnTo>
                <a:lnTo>
                  <a:pt x="124" y="46"/>
                </a:lnTo>
                <a:lnTo>
                  <a:pt x="128" y="48"/>
                </a:lnTo>
                <a:lnTo>
                  <a:pt x="132" y="50"/>
                </a:lnTo>
                <a:lnTo>
                  <a:pt x="136" y="52"/>
                </a:lnTo>
                <a:lnTo>
                  <a:pt x="138" y="52"/>
                </a:lnTo>
                <a:lnTo>
                  <a:pt x="142" y="54"/>
                </a:lnTo>
                <a:lnTo>
                  <a:pt x="142" y="62"/>
                </a:lnTo>
                <a:lnTo>
                  <a:pt x="142" y="64"/>
                </a:lnTo>
                <a:lnTo>
                  <a:pt x="142" y="68"/>
                </a:lnTo>
                <a:lnTo>
                  <a:pt x="142" y="68"/>
                </a:lnTo>
                <a:lnTo>
                  <a:pt x="144" y="70"/>
                </a:lnTo>
                <a:lnTo>
                  <a:pt x="142" y="72"/>
                </a:lnTo>
                <a:lnTo>
                  <a:pt x="142" y="72"/>
                </a:lnTo>
                <a:lnTo>
                  <a:pt x="142" y="74"/>
                </a:lnTo>
                <a:lnTo>
                  <a:pt x="142" y="74"/>
                </a:lnTo>
                <a:lnTo>
                  <a:pt x="140" y="76"/>
                </a:lnTo>
                <a:lnTo>
                  <a:pt x="138" y="78"/>
                </a:lnTo>
                <a:lnTo>
                  <a:pt x="138" y="78"/>
                </a:lnTo>
                <a:lnTo>
                  <a:pt x="136" y="78"/>
                </a:lnTo>
                <a:lnTo>
                  <a:pt x="136" y="82"/>
                </a:lnTo>
                <a:lnTo>
                  <a:pt x="136" y="82"/>
                </a:lnTo>
                <a:lnTo>
                  <a:pt x="134" y="84"/>
                </a:lnTo>
                <a:lnTo>
                  <a:pt x="134" y="86"/>
                </a:lnTo>
                <a:lnTo>
                  <a:pt x="134" y="88"/>
                </a:lnTo>
                <a:lnTo>
                  <a:pt x="134" y="88"/>
                </a:lnTo>
                <a:lnTo>
                  <a:pt x="134" y="90"/>
                </a:lnTo>
                <a:lnTo>
                  <a:pt x="136" y="90"/>
                </a:lnTo>
                <a:lnTo>
                  <a:pt x="136" y="90"/>
                </a:lnTo>
                <a:lnTo>
                  <a:pt x="136" y="90"/>
                </a:lnTo>
                <a:lnTo>
                  <a:pt x="136" y="90"/>
                </a:lnTo>
                <a:lnTo>
                  <a:pt x="138" y="90"/>
                </a:lnTo>
                <a:lnTo>
                  <a:pt x="140" y="90"/>
                </a:lnTo>
                <a:lnTo>
                  <a:pt x="140" y="90"/>
                </a:lnTo>
                <a:lnTo>
                  <a:pt x="142" y="90"/>
                </a:lnTo>
                <a:lnTo>
                  <a:pt x="142" y="92"/>
                </a:lnTo>
                <a:lnTo>
                  <a:pt x="144" y="92"/>
                </a:lnTo>
                <a:lnTo>
                  <a:pt x="144" y="92"/>
                </a:lnTo>
                <a:lnTo>
                  <a:pt x="144" y="92"/>
                </a:lnTo>
                <a:lnTo>
                  <a:pt x="144" y="94"/>
                </a:lnTo>
                <a:lnTo>
                  <a:pt x="144" y="94"/>
                </a:lnTo>
                <a:lnTo>
                  <a:pt x="144" y="96"/>
                </a:lnTo>
                <a:lnTo>
                  <a:pt x="144" y="96"/>
                </a:lnTo>
                <a:lnTo>
                  <a:pt x="144" y="100"/>
                </a:lnTo>
                <a:lnTo>
                  <a:pt x="142" y="104"/>
                </a:lnTo>
                <a:lnTo>
                  <a:pt x="142" y="106"/>
                </a:lnTo>
                <a:lnTo>
                  <a:pt x="142" y="108"/>
                </a:lnTo>
                <a:lnTo>
                  <a:pt x="142" y="110"/>
                </a:lnTo>
                <a:lnTo>
                  <a:pt x="142" y="112"/>
                </a:lnTo>
                <a:lnTo>
                  <a:pt x="144" y="116"/>
                </a:lnTo>
                <a:lnTo>
                  <a:pt x="146" y="122"/>
                </a:lnTo>
                <a:lnTo>
                  <a:pt x="146" y="124"/>
                </a:lnTo>
                <a:lnTo>
                  <a:pt x="146" y="124"/>
                </a:lnTo>
                <a:lnTo>
                  <a:pt x="146" y="126"/>
                </a:lnTo>
                <a:lnTo>
                  <a:pt x="146" y="130"/>
                </a:lnTo>
                <a:lnTo>
                  <a:pt x="146" y="134"/>
                </a:lnTo>
                <a:lnTo>
                  <a:pt x="146" y="136"/>
                </a:lnTo>
                <a:lnTo>
                  <a:pt x="146" y="140"/>
                </a:lnTo>
                <a:lnTo>
                  <a:pt x="146" y="142"/>
                </a:lnTo>
                <a:lnTo>
                  <a:pt x="146" y="142"/>
                </a:lnTo>
                <a:lnTo>
                  <a:pt x="146" y="144"/>
                </a:lnTo>
                <a:lnTo>
                  <a:pt x="146" y="144"/>
                </a:lnTo>
                <a:lnTo>
                  <a:pt x="148" y="144"/>
                </a:lnTo>
                <a:lnTo>
                  <a:pt x="150" y="146"/>
                </a:lnTo>
                <a:lnTo>
                  <a:pt x="152" y="148"/>
                </a:lnTo>
                <a:lnTo>
                  <a:pt x="152" y="148"/>
                </a:lnTo>
                <a:lnTo>
                  <a:pt x="152" y="150"/>
                </a:lnTo>
                <a:lnTo>
                  <a:pt x="154" y="150"/>
                </a:lnTo>
                <a:lnTo>
                  <a:pt x="154" y="152"/>
                </a:lnTo>
                <a:lnTo>
                  <a:pt x="156" y="154"/>
                </a:lnTo>
                <a:lnTo>
                  <a:pt x="156" y="15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49" name="Freeform 433"/>
          <p:cNvSpPr>
            <a:spLocks/>
          </p:cNvSpPr>
          <p:nvPr/>
        </p:nvSpPr>
        <p:spPr bwMode="auto">
          <a:xfrm>
            <a:off x="5010540" y="4680852"/>
            <a:ext cx="270204" cy="308309"/>
          </a:xfrm>
          <a:custGeom>
            <a:avLst/>
            <a:gdLst>
              <a:gd name="T0" fmla="*/ 146 w 156"/>
              <a:gd name="T1" fmla="*/ 158 h 178"/>
              <a:gd name="T2" fmla="*/ 138 w 156"/>
              <a:gd name="T3" fmla="*/ 162 h 178"/>
              <a:gd name="T4" fmla="*/ 136 w 156"/>
              <a:gd name="T5" fmla="*/ 168 h 178"/>
              <a:gd name="T6" fmla="*/ 130 w 156"/>
              <a:gd name="T7" fmla="*/ 168 h 178"/>
              <a:gd name="T8" fmla="*/ 122 w 156"/>
              <a:gd name="T9" fmla="*/ 166 h 178"/>
              <a:gd name="T10" fmla="*/ 118 w 156"/>
              <a:gd name="T11" fmla="*/ 170 h 178"/>
              <a:gd name="T12" fmla="*/ 118 w 156"/>
              <a:gd name="T13" fmla="*/ 176 h 178"/>
              <a:gd name="T14" fmla="*/ 112 w 156"/>
              <a:gd name="T15" fmla="*/ 178 h 178"/>
              <a:gd name="T16" fmla="*/ 102 w 156"/>
              <a:gd name="T17" fmla="*/ 178 h 178"/>
              <a:gd name="T18" fmla="*/ 92 w 156"/>
              <a:gd name="T19" fmla="*/ 176 h 178"/>
              <a:gd name="T20" fmla="*/ 86 w 156"/>
              <a:gd name="T21" fmla="*/ 172 h 178"/>
              <a:gd name="T22" fmla="*/ 84 w 156"/>
              <a:gd name="T23" fmla="*/ 166 h 178"/>
              <a:gd name="T24" fmla="*/ 72 w 156"/>
              <a:gd name="T25" fmla="*/ 156 h 178"/>
              <a:gd name="T26" fmla="*/ 56 w 156"/>
              <a:gd name="T27" fmla="*/ 146 h 178"/>
              <a:gd name="T28" fmla="*/ 46 w 156"/>
              <a:gd name="T29" fmla="*/ 134 h 178"/>
              <a:gd name="T30" fmla="*/ 34 w 156"/>
              <a:gd name="T31" fmla="*/ 126 h 178"/>
              <a:gd name="T32" fmla="*/ 24 w 156"/>
              <a:gd name="T33" fmla="*/ 116 h 178"/>
              <a:gd name="T34" fmla="*/ 20 w 156"/>
              <a:gd name="T35" fmla="*/ 110 h 178"/>
              <a:gd name="T36" fmla="*/ 18 w 156"/>
              <a:gd name="T37" fmla="*/ 106 h 178"/>
              <a:gd name="T38" fmla="*/ 10 w 156"/>
              <a:gd name="T39" fmla="*/ 106 h 178"/>
              <a:gd name="T40" fmla="*/ 10 w 156"/>
              <a:gd name="T41" fmla="*/ 96 h 178"/>
              <a:gd name="T42" fmla="*/ 6 w 156"/>
              <a:gd name="T43" fmla="*/ 84 h 178"/>
              <a:gd name="T44" fmla="*/ 2 w 156"/>
              <a:gd name="T45" fmla="*/ 70 h 178"/>
              <a:gd name="T46" fmla="*/ 4 w 156"/>
              <a:gd name="T47" fmla="*/ 58 h 178"/>
              <a:gd name="T48" fmla="*/ 4 w 156"/>
              <a:gd name="T49" fmla="*/ 46 h 178"/>
              <a:gd name="T50" fmla="*/ 14 w 156"/>
              <a:gd name="T51" fmla="*/ 46 h 178"/>
              <a:gd name="T52" fmla="*/ 20 w 156"/>
              <a:gd name="T53" fmla="*/ 44 h 178"/>
              <a:gd name="T54" fmla="*/ 20 w 156"/>
              <a:gd name="T55" fmla="*/ 38 h 178"/>
              <a:gd name="T56" fmla="*/ 16 w 156"/>
              <a:gd name="T57" fmla="*/ 26 h 178"/>
              <a:gd name="T58" fmla="*/ 16 w 156"/>
              <a:gd name="T59" fmla="*/ 0 h 178"/>
              <a:gd name="T60" fmla="*/ 24 w 156"/>
              <a:gd name="T61" fmla="*/ 0 h 178"/>
              <a:gd name="T62" fmla="*/ 36 w 156"/>
              <a:gd name="T63" fmla="*/ 2 h 178"/>
              <a:gd name="T64" fmla="*/ 66 w 156"/>
              <a:gd name="T65" fmla="*/ 0 h 178"/>
              <a:gd name="T66" fmla="*/ 76 w 156"/>
              <a:gd name="T67" fmla="*/ 0 h 178"/>
              <a:gd name="T68" fmla="*/ 88 w 156"/>
              <a:gd name="T69" fmla="*/ 12 h 178"/>
              <a:gd name="T70" fmla="*/ 102 w 156"/>
              <a:gd name="T71" fmla="*/ 24 h 178"/>
              <a:gd name="T72" fmla="*/ 112 w 156"/>
              <a:gd name="T73" fmla="*/ 26 h 178"/>
              <a:gd name="T74" fmla="*/ 118 w 156"/>
              <a:gd name="T75" fmla="*/ 30 h 178"/>
              <a:gd name="T76" fmla="*/ 118 w 156"/>
              <a:gd name="T77" fmla="*/ 36 h 178"/>
              <a:gd name="T78" fmla="*/ 120 w 156"/>
              <a:gd name="T79" fmla="*/ 42 h 178"/>
              <a:gd name="T80" fmla="*/ 132 w 156"/>
              <a:gd name="T81" fmla="*/ 50 h 178"/>
              <a:gd name="T82" fmla="*/ 142 w 156"/>
              <a:gd name="T83" fmla="*/ 64 h 178"/>
              <a:gd name="T84" fmla="*/ 142 w 156"/>
              <a:gd name="T85" fmla="*/ 72 h 178"/>
              <a:gd name="T86" fmla="*/ 138 w 156"/>
              <a:gd name="T87" fmla="*/ 78 h 178"/>
              <a:gd name="T88" fmla="*/ 134 w 156"/>
              <a:gd name="T89" fmla="*/ 86 h 178"/>
              <a:gd name="T90" fmla="*/ 136 w 156"/>
              <a:gd name="T91" fmla="*/ 90 h 178"/>
              <a:gd name="T92" fmla="*/ 140 w 156"/>
              <a:gd name="T93" fmla="*/ 90 h 178"/>
              <a:gd name="T94" fmla="*/ 144 w 156"/>
              <a:gd name="T95" fmla="*/ 92 h 178"/>
              <a:gd name="T96" fmla="*/ 144 w 156"/>
              <a:gd name="T97" fmla="*/ 100 h 178"/>
              <a:gd name="T98" fmla="*/ 142 w 156"/>
              <a:gd name="T99" fmla="*/ 112 h 178"/>
              <a:gd name="T100" fmla="*/ 146 w 156"/>
              <a:gd name="T101" fmla="*/ 126 h 178"/>
              <a:gd name="T102" fmla="*/ 146 w 156"/>
              <a:gd name="T103" fmla="*/ 142 h 178"/>
              <a:gd name="T104" fmla="*/ 150 w 156"/>
              <a:gd name="T105" fmla="*/ 146 h 178"/>
              <a:gd name="T106" fmla="*/ 154 w 156"/>
              <a:gd name="T107" fmla="*/ 1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78">
                <a:moveTo>
                  <a:pt x="156" y="158"/>
                </a:moveTo>
                <a:lnTo>
                  <a:pt x="156" y="158"/>
                </a:lnTo>
                <a:lnTo>
                  <a:pt x="154" y="158"/>
                </a:lnTo>
                <a:lnTo>
                  <a:pt x="150" y="158"/>
                </a:lnTo>
                <a:lnTo>
                  <a:pt x="146" y="158"/>
                </a:lnTo>
                <a:lnTo>
                  <a:pt x="144" y="160"/>
                </a:lnTo>
                <a:lnTo>
                  <a:pt x="142" y="160"/>
                </a:lnTo>
                <a:lnTo>
                  <a:pt x="140" y="160"/>
                </a:lnTo>
                <a:lnTo>
                  <a:pt x="140" y="162"/>
                </a:lnTo>
                <a:lnTo>
                  <a:pt x="138" y="162"/>
                </a:lnTo>
                <a:lnTo>
                  <a:pt x="138" y="162"/>
                </a:lnTo>
                <a:lnTo>
                  <a:pt x="138" y="164"/>
                </a:lnTo>
                <a:lnTo>
                  <a:pt x="136" y="166"/>
                </a:lnTo>
                <a:lnTo>
                  <a:pt x="136" y="166"/>
                </a:lnTo>
                <a:lnTo>
                  <a:pt x="136" y="168"/>
                </a:lnTo>
                <a:lnTo>
                  <a:pt x="136" y="168"/>
                </a:lnTo>
                <a:lnTo>
                  <a:pt x="134" y="168"/>
                </a:lnTo>
                <a:lnTo>
                  <a:pt x="134" y="168"/>
                </a:lnTo>
                <a:lnTo>
                  <a:pt x="132" y="168"/>
                </a:lnTo>
                <a:lnTo>
                  <a:pt x="130" y="168"/>
                </a:lnTo>
                <a:lnTo>
                  <a:pt x="128" y="168"/>
                </a:lnTo>
                <a:lnTo>
                  <a:pt x="126" y="166"/>
                </a:lnTo>
                <a:lnTo>
                  <a:pt x="122" y="166"/>
                </a:lnTo>
                <a:lnTo>
                  <a:pt x="122" y="166"/>
                </a:lnTo>
                <a:lnTo>
                  <a:pt x="122" y="166"/>
                </a:lnTo>
                <a:lnTo>
                  <a:pt x="120" y="166"/>
                </a:lnTo>
                <a:lnTo>
                  <a:pt x="120" y="168"/>
                </a:lnTo>
                <a:lnTo>
                  <a:pt x="120" y="168"/>
                </a:lnTo>
                <a:lnTo>
                  <a:pt x="118" y="168"/>
                </a:lnTo>
                <a:lnTo>
                  <a:pt x="118" y="170"/>
                </a:lnTo>
                <a:lnTo>
                  <a:pt x="118" y="170"/>
                </a:lnTo>
                <a:lnTo>
                  <a:pt x="118" y="172"/>
                </a:lnTo>
                <a:lnTo>
                  <a:pt x="118" y="174"/>
                </a:lnTo>
                <a:lnTo>
                  <a:pt x="118" y="174"/>
                </a:lnTo>
                <a:lnTo>
                  <a:pt x="118" y="176"/>
                </a:lnTo>
                <a:lnTo>
                  <a:pt x="116" y="176"/>
                </a:lnTo>
                <a:lnTo>
                  <a:pt x="116" y="176"/>
                </a:lnTo>
                <a:lnTo>
                  <a:pt x="116" y="178"/>
                </a:lnTo>
                <a:lnTo>
                  <a:pt x="114" y="178"/>
                </a:lnTo>
                <a:lnTo>
                  <a:pt x="112" y="178"/>
                </a:lnTo>
                <a:lnTo>
                  <a:pt x="110" y="178"/>
                </a:lnTo>
                <a:lnTo>
                  <a:pt x="108" y="178"/>
                </a:lnTo>
                <a:lnTo>
                  <a:pt x="106" y="178"/>
                </a:lnTo>
                <a:lnTo>
                  <a:pt x="104" y="178"/>
                </a:lnTo>
                <a:lnTo>
                  <a:pt x="102" y="178"/>
                </a:lnTo>
                <a:lnTo>
                  <a:pt x="100" y="178"/>
                </a:lnTo>
                <a:lnTo>
                  <a:pt x="98" y="178"/>
                </a:lnTo>
                <a:lnTo>
                  <a:pt x="96" y="178"/>
                </a:lnTo>
                <a:lnTo>
                  <a:pt x="94" y="178"/>
                </a:lnTo>
                <a:lnTo>
                  <a:pt x="92" y="176"/>
                </a:lnTo>
                <a:lnTo>
                  <a:pt x="90" y="176"/>
                </a:lnTo>
                <a:lnTo>
                  <a:pt x="88" y="176"/>
                </a:lnTo>
                <a:lnTo>
                  <a:pt x="88" y="174"/>
                </a:lnTo>
                <a:lnTo>
                  <a:pt x="86" y="174"/>
                </a:lnTo>
                <a:lnTo>
                  <a:pt x="86" y="172"/>
                </a:lnTo>
                <a:lnTo>
                  <a:pt x="86" y="172"/>
                </a:lnTo>
                <a:lnTo>
                  <a:pt x="86" y="170"/>
                </a:lnTo>
                <a:lnTo>
                  <a:pt x="84" y="168"/>
                </a:lnTo>
                <a:lnTo>
                  <a:pt x="84" y="166"/>
                </a:lnTo>
                <a:lnTo>
                  <a:pt x="84" y="166"/>
                </a:lnTo>
                <a:lnTo>
                  <a:pt x="82" y="164"/>
                </a:lnTo>
                <a:lnTo>
                  <a:pt x="82" y="162"/>
                </a:lnTo>
                <a:lnTo>
                  <a:pt x="78" y="160"/>
                </a:lnTo>
                <a:lnTo>
                  <a:pt x="74" y="158"/>
                </a:lnTo>
                <a:lnTo>
                  <a:pt x="72" y="156"/>
                </a:lnTo>
                <a:lnTo>
                  <a:pt x="68" y="152"/>
                </a:lnTo>
                <a:lnTo>
                  <a:pt x="64" y="150"/>
                </a:lnTo>
                <a:lnTo>
                  <a:pt x="60" y="150"/>
                </a:lnTo>
                <a:lnTo>
                  <a:pt x="58" y="148"/>
                </a:lnTo>
                <a:lnTo>
                  <a:pt x="56" y="146"/>
                </a:lnTo>
                <a:lnTo>
                  <a:pt x="54" y="146"/>
                </a:lnTo>
                <a:lnTo>
                  <a:pt x="52" y="144"/>
                </a:lnTo>
                <a:lnTo>
                  <a:pt x="50" y="140"/>
                </a:lnTo>
                <a:lnTo>
                  <a:pt x="46" y="136"/>
                </a:lnTo>
                <a:lnTo>
                  <a:pt x="46" y="134"/>
                </a:lnTo>
                <a:lnTo>
                  <a:pt x="44" y="132"/>
                </a:lnTo>
                <a:lnTo>
                  <a:pt x="42" y="132"/>
                </a:lnTo>
                <a:lnTo>
                  <a:pt x="42" y="130"/>
                </a:lnTo>
                <a:lnTo>
                  <a:pt x="38" y="128"/>
                </a:lnTo>
                <a:lnTo>
                  <a:pt x="34" y="126"/>
                </a:lnTo>
                <a:lnTo>
                  <a:pt x="32" y="126"/>
                </a:lnTo>
                <a:lnTo>
                  <a:pt x="30" y="124"/>
                </a:lnTo>
                <a:lnTo>
                  <a:pt x="28" y="122"/>
                </a:lnTo>
                <a:lnTo>
                  <a:pt x="26" y="120"/>
                </a:lnTo>
                <a:lnTo>
                  <a:pt x="24" y="116"/>
                </a:lnTo>
                <a:lnTo>
                  <a:pt x="22" y="116"/>
                </a:lnTo>
                <a:lnTo>
                  <a:pt x="22" y="114"/>
                </a:lnTo>
                <a:lnTo>
                  <a:pt x="22" y="114"/>
                </a:lnTo>
                <a:lnTo>
                  <a:pt x="20" y="112"/>
                </a:lnTo>
                <a:lnTo>
                  <a:pt x="20" y="110"/>
                </a:lnTo>
                <a:lnTo>
                  <a:pt x="20" y="108"/>
                </a:lnTo>
                <a:lnTo>
                  <a:pt x="20" y="108"/>
                </a:lnTo>
                <a:lnTo>
                  <a:pt x="20" y="106"/>
                </a:lnTo>
                <a:lnTo>
                  <a:pt x="20" y="106"/>
                </a:lnTo>
                <a:lnTo>
                  <a:pt x="18" y="106"/>
                </a:lnTo>
                <a:lnTo>
                  <a:pt x="18" y="106"/>
                </a:lnTo>
                <a:lnTo>
                  <a:pt x="16" y="106"/>
                </a:lnTo>
                <a:lnTo>
                  <a:pt x="14" y="106"/>
                </a:lnTo>
                <a:lnTo>
                  <a:pt x="12" y="106"/>
                </a:lnTo>
                <a:lnTo>
                  <a:pt x="10" y="106"/>
                </a:lnTo>
                <a:lnTo>
                  <a:pt x="8" y="106"/>
                </a:lnTo>
                <a:lnTo>
                  <a:pt x="8" y="104"/>
                </a:lnTo>
                <a:lnTo>
                  <a:pt x="10" y="102"/>
                </a:lnTo>
                <a:lnTo>
                  <a:pt x="10" y="100"/>
                </a:lnTo>
                <a:lnTo>
                  <a:pt x="10" y="96"/>
                </a:lnTo>
                <a:lnTo>
                  <a:pt x="10" y="94"/>
                </a:lnTo>
                <a:lnTo>
                  <a:pt x="8" y="92"/>
                </a:lnTo>
                <a:lnTo>
                  <a:pt x="8" y="88"/>
                </a:lnTo>
                <a:lnTo>
                  <a:pt x="8" y="86"/>
                </a:lnTo>
                <a:lnTo>
                  <a:pt x="6" y="84"/>
                </a:lnTo>
                <a:lnTo>
                  <a:pt x="6" y="80"/>
                </a:lnTo>
                <a:lnTo>
                  <a:pt x="4" y="76"/>
                </a:lnTo>
                <a:lnTo>
                  <a:pt x="4" y="74"/>
                </a:lnTo>
                <a:lnTo>
                  <a:pt x="2" y="72"/>
                </a:lnTo>
                <a:lnTo>
                  <a:pt x="2" y="70"/>
                </a:lnTo>
                <a:lnTo>
                  <a:pt x="2" y="68"/>
                </a:lnTo>
                <a:lnTo>
                  <a:pt x="4" y="64"/>
                </a:lnTo>
                <a:lnTo>
                  <a:pt x="4" y="62"/>
                </a:lnTo>
                <a:lnTo>
                  <a:pt x="4" y="60"/>
                </a:lnTo>
                <a:lnTo>
                  <a:pt x="4" y="58"/>
                </a:lnTo>
                <a:lnTo>
                  <a:pt x="4" y="56"/>
                </a:lnTo>
                <a:lnTo>
                  <a:pt x="4" y="56"/>
                </a:lnTo>
                <a:lnTo>
                  <a:pt x="2" y="52"/>
                </a:lnTo>
                <a:lnTo>
                  <a:pt x="0" y="48"/>
                </a:lnTo>
                <a:lnTo>
                  <a:pt x="4" y="46"/>
                </a:lnTo>
                <a:lnTo>
                  <a:pt x="6" y="46"/>
                </a:lnTo>
                <a:lnTo>
                  <a:pt x="8" y="46"/>
                </a:lnTo>
                <a:lnTo>
                  <a:pt x="8" y="46"/>
                </a:lnTo>
                <a:lnTo>
                  <a:pt x="10" y="46"/>
                </a:lnTo>
                <a:lnTo>
                  <a:pt x="14" y="46"/>
                </a:lnTo>
                <a:lnTo>
                  <a:pt x="16" y="46"/>
                </a:lnTo>
                <a:lnTo>
                  <a:pt x="18" y="46"/>
                </a:lnTo>
                <a:lnTo>
                  <a:pt x="18" y="44"/>
                </a:lnTo>
                <a:lnTo>
                  <a:pt x="20" y="44"/>
                </a:lnTo>
                <a:lnTo>
                  <a:pt x="20" y="44"/>
                </a:lnTo>
                <a:lnTo>
                  <a:pt x="20" y="44"/>
                </a:lnTo>
                <a:lnTo>
                  <a:pt x="20" y="42"/>
                </a:lnTo>
                <a:lnTo>
                  <a:pt x="20" y="42"/>
                </a:lnTo>
                <a:lnTo>
                  <a:pt x="20" y="40"/>
                </a:lnTo>
                <a:lnTo>
                  <a:pt x="20" y="38"/>
                </a:lnTo>
                <a:lnTo>
                  <a:pt x="20" y="36"/>
                </a:lnTo>
                <a:lnTo>
                  <a:pt x="20" y="34"/>
                </a:lnTo>
                <a:lnTo>
                  <a:pt x="18" y="32"/>
                </a:lnTo>
                <a:lnTo>
                  <a:pt x="18" y="28"/>
                </a:lnTo>
                <a:lnTo>
                  <a:pt x="16" y="26"/>
                </a:lnTo>
                <a:lnTo>
                  <a:pt x="16" y="24"/>
                </a:lnTo>
                <a:lnTo>
                  <a:pt x="14" y="20"/>
                </a:lnTo>
                <a:lnTo>
                  <a:pt x="10" y="4"/>
                </a:lnTo>
                <a:lnTo>
                  <a:pt x="14" y="2"/>
                </a:lnTo>
                <a:lnTo>
                  <a:pt x="16" y="0"/>
                </a:lnTo>
                <a:lnTo>
                  <a:pt x="18" y="0"/>
                </a:lnTo>
                <a:lnTo>
                  <a:pt x="18" y="0"/>
                </a:lnTo>
                <a:lnTo>
                  <a:pt x="20" y="0"/>
                </a:lnTo>
                <a:lnTo>
                  <a:pt x="22" y="0"/>
                </a:lnTo>
                <a:lnTo>
                  <a:pt x="24" y="0"/>
                </a:lnTo>
                <a:lnTo>
                  <a:pt x="26" y="0"/>
                </a:lnTo>
                <a:lnTo>
                  <a:pt x="30" y="0"/>
                </a:lnTo>
                <a:lnTo>
                  <a:pt x="32" y="2"/>
                </a:lnTo>
                <a:lnTo>
                  <a:pt x="34" y="2"/>
                </a:lnTo>
                <a:lnTo>
                  <a:pt x="36" y="2"/>
                </a:lnTo>
                <a:lnTo>
                  <a:pt x="40" y="2"/>
                </a:lnTo>
                <a:lnTo>
                  <a:pt x="48" y="0"/>
                </a:lnTo>
                <a:lnTo>
                  <a:pt x="56" y="0"/>
                </a:lnTo>
                <a:lnTo>
                  <a:pt x="62" y="0"/>
                </a:lnTo>
                <a:lnTo>
                  <a:pt x="66" y="0"/>
                </a:lnTo>
                <a:lnTo>
                  <a:pt x="68" y="0"/>
                </a:lnTo>
                <a:lnTo>
                  <a:pt x="72" y="0"/>
                </a:lnTo>
                <a:lnTo>
                  <a:pt x="72" y="0"/>
                </a:lnTo>
                <a:lnTo>
                  <a:pt x="74" y="0"/>
                </a:lnTo>
                <a:lnTo>
                  <a:pt x="76" y="0"/>
                </a:lnTo>
                <a:lnTo>
                  <a:pt x="78" y="2"/>
                </a:lnTo>
                <a:lnTo>
                  <a:pt x="80" y="4"/>
                </a:lnTo>
                <a:lnTo>
                  <a:pt x="82" y="4"/>
                </a:lnTo>
                <a:lnTo>
                  <a:pt x="84" y="8"/>
                </a:lnTo>
                <a:lnTo>
                  <a:pt x="88" y="12"/>
                </a:lnTo>
                <a:lnTo>
                  <a:pt x="92" y="16"/>
                </a:lnTo>
                <a:lnTo>
                  <a:pt x="96" y="20"/>
                </a:lnTo>
                <a:lnTo>
                  <a:pt x="98" y="20"/>
                </a:lnTo>
                <a:lnTo>
                  <a:pt x="100" y="22"/>
                </a:lnTo>
                <a:lnTo>
                  <a:pt x="102" y="24"/>
                </a:lnTo>
                <a:lnTo>
                  <a:pt x="102" y="24"/>
                </a:lnTo>
                <a:lnTo>
                  <a:pt x="104" y="26"/>
                </a:lnTo>
                <a:lnTo>
                  <a:pt x="106" y="26"/>
                </a:lnTo>
                <a:lnTo>
                  <a:pt x="110" y="26"/>
                </a:lnTo>
                <a:lnTo>
                  <a:pt x="112" y="26"/>
                </a:lnTo>
                <a:lnTo>
                  <a:pt x="114" y="28"/>
                </a:lnTo>
                <a:lnTo>
                  <a:pt x="116" y="28"/>
                </a:lnTo>
                <a:lnTo>
                  <a:pt x="118" y="28"/>
                </a:lnTo>
                <a:lnTo>
                  <a:pt x="118" y="30"/>
                </a:lnTo>
                <a:lnTo>
                  <a:pt x="118" y="30"/>
                </a:lnTo>
                <a:lnTo>
                  <a:pt x="118" y="30"/>
                </a:lnTo>
                <a:lnTo>
                  <a:pt x="118" y="32"/>
                </a:lnTo>
                <a:lnTo>
                  <a:pt x="118" y="34"/>
                </a:lnTo>
                <a:lnTo>
                  <a:pt x="118" y="34"/>
                </a:lnTo>
                <a:lnTo>
                  <a:pt x="118" y="36"/>
                </a:lnTo>
                <a:lnTo>
                  <a:pt x="118" y="38"/>
                </a:lnTo>
                <a:lnTo>
                  <a:pt x="120" y="40"/>
                </a:lnTo>
                <a:lnTo>
                  <a:pt x="120" y="40"/>
                </a:lnTo>
                <a:lnTo>
                  <a:pt x="120" y="42"/>
                </a:lnTo>
                <a:lnTo>
                  <a:pt x="120" y="42"/>
                </a:lnTo>
                <a:lnTo>
                  <a:pt x="122" y="44"/>
                </a:lnTo>
                <a:lnTo>
                  <a:pt x="122" y="44"/>
                </a:lnTo>
                <a:lnTo>
                  <a:pt x="124" y="46"/>
                </a:lnTo>
                <a:lnTo>
                  <a:pt x="128" y="48"/>
                </a:lnTo>
                <a:lnTo>
                  <a:pt x="132" y="50"/>
                </a:lnTo>
                <a:lnTo>
                  <a:pt x="136" y="52"/>
                </a:lnTo>
                <a:lnTo>
                  <a:pt x="138" y="52"/>
                </a:lnTo>
                <a:lnTo>
                  <a:pt x="142" y="54"/>
                </a:lnTo>
                <a:lnTo>
                  <a:pt x="142" y="62"/>
                </a:lnTo>
                <a:lnTo>
                  <a:pt x="142" y="64"/>
                </a:lnTo>
                <a:lnTo>
                  <a:pt x="142" y="68"/>
                </a:lnTo>
                <a:lnTo>
                  <a:pt x="142" y="68"/>
                </a:lnTo>
                <a:lnTo>
                  <a:pt x="144" y="70"/>
                </a:lnTo>
                <a:lnTo>
                  <a:pt x="142" y="72"/>
                </a:lnTo>
                <a:lnTo>
                  <a:pt x="142" y="72"/>
                </a:lnTo>
                <a:lnTo>
                  <a:pt x="142" y="74"/>
                </a:lnTo>
                <a:lnTo>
                  <a:pt x="142" y="74"/>
                </a:lnTo>
                <a:lnTo>
                  <a:pt x="140" y="76"/>
                </a:lnTo>
                <a:lnTo>
                  <a:pt x="138" y="78"/>
                </a:lnTo>
                <a:lnTo>
                  <a:pt x="138" y="78"/>
                </a:lnTo>
                <a:lnTo>
                  <a:pt x="136" y="78"/>
                </a:lnTo>
                <a:lnTo>
                  <a:pt x="136" y="82"/>
                </a:lnTo>
                <a:lnTo>
                  <a:pt x="136" y="82"/>
                </a:lnTo>
                <a:lnTo>
                  <a:pt x="134" y="84"/>
                </a:lnTo>
                <a:lnTo>
                  <a:pt x="134" y="86"/>
                </a:lnTo>
                <a:lnTo>
                  <a:pt x="134" y="88"/>
                </a:lnTo>
                <a:lnTo>
                  <a:pt x="134" y="88"/>
                </a:lnTo>
                <a:lnTo>
                  <a:pt x="134" y="90"/>
                </a:lnTo>
                <a:lnTo>
                  <a:pt x="136" y="90"/>
                </a:lnTo>
                <a:lnTo>
                  <a:pt x="136" y="90"/>
                </a:lnTo>
                <a:lnTo>
                  <a:pt x="136" y="90"/>
                </a:lnTo>
                <a:lnTo>
                  <a:pt x="136" y="90"/>
                </a:lnTo>
                <a:lnTo>
                  <a:pt x="138" y="90"/>
                </a:lnTo>
                <a:lnTo>
                  <a:pt x="140" y="90"/>
                </a:lnTo>
                <a:lnTo>
                  <a:pt x="140" y="90"/>
                </a:lnTo>
                <a:lnTo>
                  <a:pt x="142" y="90"/>
                </a:lnTo>
                <a:lnTo>
                  <a:pt x="142" y="92"/>
                </a:lnTo>
                <a:lnTo>
                  <a:pt x="144" y="92"/>
                </a:lnTo>
                <a:lnTo>
                  <a:pt x="144" y="92"/>
                </a:lnTo>
                <a:lnTo>
                  <a:pt x="144" y="92"/>
                </a:lnTo>
                <a:lnTo>
                  <a:pt x="144" y="94"/>
                </a:lnTo>
                <a:lnTo>
                  <a:pt x="144" y="94"/>
                </a:lnTo>
                <a:lnTo>
                  <a:pt x="144" y="96"/>
                </a:lnTo>
                <a:lnTo>
                  <a:pt x="144" y="96"/>
                </a:lnTo>
                <a:lnTo>
                  <a:pt x="144" y="100"/>
                </a:lnTo>
                <a:lnTo>
                  <a:pt x="142" y="104"/>
                </a:lnTo>
                <a:lnTo>
                  <a:pt x="142" y="106"/>
                </a:lnTo>
                <a:lnTo>
                  <a:pt x="142" y="108"/>
                </a:lnTo>
                <a:lnTo>
                  <a:pt x="142" y="110"/>
                </a:lnTo>
                <a:lnTo>
                  <a:pt x="142" y="112"/>
                </a:lnTo>
                <a:lnTo>
                  <a:pt x="144" y="116"/>
                </a:lnTo>
                <a:lnTo>
                  <a:pt x="146" y="122"/>
                </a:lnTo>
                <a:lnTo>
                  <a:pt x="146" y="124"/>
                </a:lnTo>
                <a:lnTo>
                  <a:pt x="146" y="124"/>
                </a:lnTo>
                <a:lnTo>
                  <a:pt x="146" y="126"/>
                </a:lnTo>
                <a:lnTo>
                  <a:pt x="146" y="130"/>
                </a:lnTo>
                <a:lnTo>
                  <a:pt x="146" y="134"/>
                </a:lnTo>
                <a:lnTo>
                  <a:pt x="146" y="136"/>
                </a:lnTo>
                <a:lnTo>
                  <a:pt x="146" y="140"/>
                </a:lnTo>
                <a:lnTo>
                  <a:pt x="146" y="142"/>
                </a:lnTo>
                <a:lnTo>
                  <a:pt x="146" y="142"/>
                </a:lnTo>
                <a:lnTo>
                  <a:pt x="146" y="144"/>
                </a:lnTo>
                <a:lnTo>
                  <a:pt x="146" y="144"/>
                </a:lnTo>
                <a:lnTo>
                  <a:pt x="148" y="144"/>
                </a:lnTo>
                <a:lnTo>
                  <a:pt x="150" y="146"/>
                </a:lnTo>
                <a:lnTo>
                  <a:pt x="152" y="148"/>
                </a:lnTo>
                <a:lnTo>
                  <a:pt x="152" y="148"/>
                </a:lnTo>
                <a:lnTo>
                  <a:pt x="152" y="150"/>
                </a:lnTo>
                <a:lnTo>
                  <a:pt x="154" y="150"/>
                </a:lnTo>
                <a:lnTo>
                  <a:pt x="154" y="152"/>
                </a:lnTo>
                <a:lnTo>
                  <a:pt x="156" y="154"/>
                </a:lnTo>
                <a:lnTo>
                  <a:pt x="156" y="15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0" name="Freeform 434"/>
          <p:cNvSpPr>
            <a:spLocks/>
          </p:cNvSpPr>
          <p:nvPr/>
        </p:nvSpPr>
        <p:spPr bwMode="auto">
          <a:xfrm>
            <a:off x="5007076" y="4535358"/>
            <a:ext cx="128174" cy="155887"/>
          </a:xfrm>
          <a:custGeom>
            <a:avLst/>
            <a:gdLst>
              <a:gd name="T0" fmla="*/ 64 w 74"/>
              <a:gd name="T1" fmla="*/ 0 h 90"/>
              <a:gd name="T2" fmla="*/ 68 w 74"/>
              <a:gd name="T3" fmla="*/ 6 h 90"/>
              <a:gd name="T4" fmla="*/ 70 w 74"/>
              <a:gd name="T5" fmla="*/ 10 h 90"/>
              <a:gd name="T6" fmla="*/ 72 w 74"/>
              <a:gd name="T7" fmla="*/ 14 h 90"/>
              <a:gd name="T8" fmla="*/ 74 w 74"/>
              <a:gd name="T9" fmla="*/ 20 h 90"/>
              <a:gd name="T10" fmla="*/ 74 w 74"/>
              <a:gd name="T11" fmla="*/ 28 h 90"/>
              <a:gd name="T12" fmla="*/ 74 w 74"/>
              <a:gd name="T13" fmla="*/ 36 h 90"/>
              <a:gd name="T14" fmla="*/ 72 w 74"/>
              <a:gd name="T15" fmla="*/ 42 h 90"/>
              <a:gd name="T16" fmla="*/ 70 w 74"/>
              <a:gd name="T17" fmla="*/ 46 h 90"/>
              <a:gd name="T18" fmla="*/ 66 w 74"/>
              <a:gd name="T19" fmla="*/ 56 h 90"/>
              <a:gd name="T20" fmla="*/ 64 w 74"/>
              <a:gd name="T21" fmla="*/ 60 h 90"/>
              <a:gd name="T22" fmla="*/ 62 w 74"/>
              <a:gd name="T23" fmla="*/ 68 h 90"/>
              <a:gd name="T24" fmla="*/ 62 w 74"/>
              <a:gd name="T25" fmla="*/ 72 h 90"/>
              <a:gd name="T26" fmla="*/ 62 w 74"/>
              <a:gd name="T27" fmla="*/ 76 h 90"/>
              <a:gd name="T28" fmla="*/ 62 w 74"/>
              <a:gd name="T29" fmla="*/ 78 h 90"/>
              <a:gd name="T30" fmla="*/ 66 w 74"/>
              <a:gd name="T31" fmla="*/ 84 h 90"/>
              <a:gd name="T32" fmla="*/ 44 w 74"/>
              <a:gd name="T33" fmla="*/ 86 h 90"/>
              <a:gd name="T34" fmla="*/ 36 w 74"/>
              <a:gd name="T35" fmla="*/ 86 h 90"/>
              <a:gd name="T36" fmla="*/ 32 w 74"/>
              <a:gd name="T37" fmla="*/ 86 h 90"/>
              <a:gd name="T38" fmla="*/ 26 w 74"/>
              <a:gd name="T39" fmla="*/ 84 h 90"/>
              <a:gd name="T40" fmla="*/ 22 w 74"/>
              <a:gd name="T41" fmla="*/ 84 h 90"/>
              <a:gd name="T42" fmla="*/ 18 w 74"/>
              <a:gd name="T43" fmla="*/ 86 h 90"/>
              <a:gd name="T44" fmla="*/ 16 w 74"/>
              <a:gd name="T45" fmla="*/ 86 h 90"/>
              <a:gd name="T46" fmla="*/ 2 w 74"/>
              <a:gd name="T47" fmla="*/ 86 h 90"/>
              <a:gd name="T48" fmla="*/ 0 w 74"/>
              <a:gd name="T49" fmla="*/ 76 h 90"/>
              <a:gd name="T50" fmla="*/ 2 w 74"/>
              <a:gd name="T51" fmla="*/ 64 h 90"/>
              <a:gd name="T52" fmla="*/ 2 w 74"/>
              <a:gd name="T53" fmla="*/ 58 h 90"/>
              <a:gd name="T54" fmla="*/ 4 w 74"/>
              <a:gd name="T55" fmla="*/ 54 h 90"/>
              <a:gd name="T56" fmla="*/ 4 w 74"/>
              <a:gd name="T57" fmla="*/ 50 h 90"/>
              <a:gd name="T58" fmla="*/ 6 w 74"/>
              <a:gd name="T59" fmla="*/ 50 h 90"/>
              <a:gd name="T60" fmla="*/ 8 w 74"/>
              <a:gd name="T61" fmla="*/ 48 h 90"/>
              <a:gd name="T62" fmla="*/ 12 w 74"/>
              <a:gd name="T63" fmla="*/ 46 h 90"/>
              <a:gd name="T64" fmla="*/ 18 w 74"/>
              <a:gd name="T65" fmla="*/ 44 h 90"/>
              <a:gd name="T66" fmla="*/ 26 w 74"/>
              <a:gd name="T67" fmla="*/ 42 h 90"/>
              <a:gd name="T68" fmla="*/ 28 w 74"/>
              <a:gd name="T69" fmla="*/ 42 h 90"/>
              <a:gd name="T70" fmla="*/ 30 w 74"/>
              <a:gd name="T71" fmla="*/ 40 h 90"/>
              <a:gd name="T72" fmla="*/ 30 w 74"/>
              <a:gd name="T73" fmla="*/ 38 h 90"/>
              <a:gd name="T74" fmla="*/ 30 w 74"/>
              <a:gd name="T75" fmla="*/ 36 h 90"/>
              <a:gd name="T76" fmla="*/ 30 w 74"/>
              <a:gd name="T77" fmla="*/ 32 h 90"/>
              <a:gd name="T78" fmla="*/ 30 w 74"/>
              <a:gd name="T79" fmla="*/ 30 h 90"/>
              <a:gd name="T80" fmla="*/ 30 w 74"/>
              <a:gd name="T81" fmla="*/ 30 h 90"/>
              <a:gd name="T82" fmla="*/ 26 w 74"/>
              <a:gd name="T83" fmla="*/ 30 h 90"/>
              <a:gd name="T84" fmla="*/ 24 w 74"/>
              <a:gd name="T85" fmla="*/ 30 h 90"/>
              <a:gd name="T86" fmla="*/ 22 w 74"/>
              <a:gd name="T87" fmla="*/ 30 h 90"/>
              <a:gd name="T88" fmla="*/ 20 w 74"/>
              <a:gd name="T89" fmla="*/ 30 h 90"/>
              <a:gd name="T90" fmla="*/ 20 w 74"/>
              <a:gd name="T91" fmla="*/ 28 h 90"/>
              <a:gd name="T92" fmla="*/ 20 w 74"/>
              <a:gd name="T93" fmla="*/ 26 h 90"/>
              <a:gd name="T94" fmla="*/ 20 w 74"/>
              <a:gd name="T95" fmla="*/ 24 h 90"/>
              <a:gd name="T96" fmla="*/ 20 w 74"/>
              <a:gd name="T97" fmla="*/ 18 h 90"/>
              <a:gd name="T98" fmla="*/ 18 w 74"/>
              <a:gd name="T99" fmla="*/ 4 h 90"/>
              <a:gd name="T100" fmla="*/ 32 w 74"/>
              <a:gd name="T101" fmla="*/ 4 h 90"/>
              <a:gd name="T102" fmla="*/ 40 w 74"/>
              <a:gd name="T103" fmla="*/ 6 h 90"/>
              <a:gd name="T104" fmla="*/ 46 w 74"/>
              <a:gd name="T105" fmla="*/ 6 h 90"/>
              <a:gd name="T106" fmla="*/ 50 w 74"/>
              <a:gd name="T107" fmla="*/ 4 h 90"/>
              <a:gd name="T108" fmla="*/ 58 w 74"/>
              <a:gd name="T109"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90">
                <a:moveTo>
                  <a:pt x="64" y="0"/>
                </a:moveTo>
                <a:lnTo>
                  <a:pt x="64" y="0"/>
                </a:lnTo>
                <a:lnTo>
                  <a:pt x="66" y="2"/>
                </a:lnTo>
                <a:lnTo>
                  <a:pt x="68" y="6"/>
                </a:lnTo>
                <a:lnTo>
                  <a:pt x="70" y="8"/>
                </a:lnTo>
                <a:lnTo>
                  <a:pt x="70" y="10"/>
                </a:lnTo>
                <a:lnTo>
                  <a:pt x="72" y="12"/>
                </a:lnTo>
                <a:lnTo>
                  <a:pt x="72" y="14"/>
                </a:lnTo>
                <a:lnTo>
                  <a:pt x="72" y="18"/>
                </a:lnTo>
                <a:lnTo>
                  <a:pt x="74" y="20"/>
                </a:lnTo>
                <a:lnTo>
                  <a:pt x="74" y="24"/>
                </a:lnTo>
                <a:lnTo>
                  <a:pt x="74" y="28"/>
                </a:lnTo>
                <a:lnTo>
                  <a:pt x="74" y="32"/>
                </a:lnTo>
                <a:lnTo>
                  <a:pt x="74" y="36"/>
                </a:lnTo>
                <a:lnTo>
                  <a:pt x="72" y="40"/>
                </a:lnTo>
                <a:lnTo>
                  <a:pt x="72" y="42"/>
                </a:lnTo>
                <a:lnTo>
                  <a:pt x="72" y="44"/>
                </a:lnTo>
                <a:lnTo>
                  <a:pt x="70" y="46"/>
                </a:lnTo>
                <a:lnTo>
                  <a:pt x="68" y="50"/>
                </a:lnTo>
                <a:lnTo>
                  <a:pt x="66" y="56"/>
                </a:lnTo>
                <a:lnTo>
                  <a:pt x="64" y="58"/>
                </a:lnTo>
                <a:lnTo>
                  <a:pt x="64" y="60"/>
                </a:lnTo>
                <a:lnTo>
                  <a:pt x="64" y="62"/>
                </a:lnTo>
                <a:lnTo>
                  <a:pt x="62" y="68"/>
                </a:lnTo>
                <a:lnTo>
                  <a:pt x="62" y="70"/>
                </a:lnTo>
                <a:lnTo>
                  <a:pt x="62" y="72"/>
                </a:lnTo>
                <a:lnTo>
                  <a:pt x="62" y="74"/>
                </a:lnTo>
                <a:lnTo>
                  <a:pt x="62" y="76"/>
                </a:lnTo>
                <a:lnTo>
                  <a:pt x="62" y="76"/>
                </a:lnTo>
                <a:lnTo>
                  <a:pt x="62" y="78"/>
                </a:lnTo>
                <a:lnTo>
                  <a:pt x="64" y="80"/>
                </a:lnTo>
                <a:lnTo>
                  <a:pt x="66" y="84"/>
                </a:lnTo>
                <a:lnTo>
                  <a:pt x="54" y="86"/>
                </a:lnTo>
                <a:lnTo>
                  <a:pt x="44" y="86"/>
                </a:lnTo>
                <a:lnTo>
                  <a:pt x="38" y="86"/>
                </a:lnTo>
                <a:lnTo>
                  <a:pt x="36" y="86"/>
                </a:lnTo>
                <a:lnTo>
                  <a:pt x="34" y="86"/>
                </a:lnTo>
                <a:lnTo>
                  <a:pt x="32" y="86"/>
                </a:lnTo>
                <a:lnTo>
                  <a:pt x="28" y="84"/>
                </a:lnTo>
                <a:lnTo>
                  <a:pt x="26" y="84"/>
                </a:lnTo>
                <a:lnTo>
                  <a:pt x="24" y="84"/>
                </a:lnTo>
                <a:lnTo>
                  <a:pt x="22" y="84"/>
                </a:lnTo>
                <a:lnTo>
                  <a:pt x="20" y="84"/>
                </a:lnTo>
                <a:lnTo>
                  <a:pt x="18" y="86"/>
                </a:lnTo>
                <a:lnTo>
                  <a:pt x="18" y="86"/>
                </a:lnTo>
                <a:lnTo>
                  <a:pt x="16" y="86"/>
                </a:lnTo>
                <a:lnTo>
                  <a:pt x="12" y="90"/>
                </a:lnTo>
                <a:lnTo>
                  <a:pt x="2" y="86"/>
                </a:lnTo>
                <a:lnTo>
                  <a:pt x="0" y="80"/>
                </a:lnTo>
                <a:lnTo>
                  <a:pt x="0" y="76"/>
                </a:lnTo>
                <a:lnTo>
                  <a:pt x="0" y="70"/>
                </a:lnTo>
                <a:lnTo>
                  <a:pt x="2" y="64"/>
                </a:lnTo>
                <a:lnTo>
                  <a:pt x="2" y="62"/>
                </a:lnTo>
                <a:lnTo>
                  <a:pt x="2" y="58"/>
                </a:lnTo>
                <a:lnTo>
                  <a:pt x="2" y="56"/>
                </a:lnTo>
                <a:lnTo>
                  <a:pt x="4" y="54"/>
                </a:lnTo>
                <a:lnTo>
                  <a:pt x="4" y="52"/>
                </a:lnTo>
                <a:lnTo>
                  <a:pt x="4" y="50"/>
                </a:lnTo>
                <a:lnTo>
                  <a:pt x="6" y="50"/>
                </a:lnTo>
                <a:lnTo>
                  <a:pt x="6" y="50"/>
                </a:lnTo>
                <a:lnTo>
                  <a:pt x="6" y="48"/>
                </a:lnTo>
                <a:lnTo>
                  <a:pt x="8" y="48"/>
                </a:lnTo>
                <a:lnTo>
                  <a:pt x="10" y="48"/>
                </a:lnTo>
                <a:lnTo>
                  <a:pt x="12" y="46"/>
                </a:lnTo>
                <a:lnTo>
                  <a:pt x="16" y="46"/>
                </a:lnTo>
                <a:lnTo>
                  <a:pt x="18" y="44"/>
                </a:lnTo>
                <a:lnTo>
                  <a:pt x="20" y="44"/>
                </a:lnTo>
                <a:lnTo>
                  <a:pt x="26" y="42"/>
                </a:lnTo>
                <a:lnTo>
                  <a:pt x="26" y="42"/>
                </a:lnTo>
                <a:lnTo>
                  <a:pt x="28" y="42"/>
                </a:lnTo>
                <a:lnTo>
                  <a:pt x="28" y="40"/>
                </a:lnTo>
                <a:lnTo>
                  <a:pt x="30" y="40"/>
                </a:lnTo>
                <a:lnTo>
                  <a:pt x="30" y="38"/>
                </a:lnTo>
                <a:lnTo>
                  <a:pt x="30" y="38"/>
                </a:lnTo>
                <a:lnTo>
                  <a:pt x="30" y="36"/>
                </a:lnTo>
                <a:lnTo>
                  <a:pt x="30" y="36"/>
                </a:lnTo>
                <a:lnTo>
                  <a:pt x="30" y="34"/>
                </a:lnTo>
                <a:lnTo>
                  <a:pt x="30" y="32"/>
                </a:lnTo>
                <a:lnTo>
                  <a:pt x="30" y="32"/>
                </a:lnTo>
                <a:lnTo>
                  <a:pt x="30" y="30"/>
                </a:lnTo>
                <a:lnTo>
                  <a:pt x="30" y="30"/>
                </a:lnTo>
                <a:lnTo>
                  <a:pt x="30" y="30"/>
                </a:lnTo>
                <a:lnTo>
                  <a:pt x="28" y="30"/>
                </a:lnTo>
                <a:lnTo>
                  <a:pt x="26" y="30"/>
                </a:lnTo>
                <a:lnTo>
                  <a:pt x="26" y="30"/>
                </a:lnTo>
                <a:lnTo>
                  <a:pt x="24" y="30"/>
                </a:lnTo>
                <a:lnTo>
                  <a:pt x="22" y="30"/>
                </a:lnTo>
                <a:lnTo>
                  <a:pt x="22" y="30"/>
                </a:lnTo>
                <a:lnTo>
                  <a:pt x="20" y="30"/>
                </a:lnTo>
                <a:lnTo>
                  <a:pt x="20" y="30"/>
                </a:lnTo>
                <a:lnTo>
                  <a:pt x="20" y="28"/>
                </a:lnTo>
                <a:lnTo>
                  <a:pt x="20" y="28"/>
                </a:lnTo>
                <a:lnTo>
                  <a:pt x="20" y="28"/>
                </a:lnTo>
                <a:lnTo>
                  <a:pt x="20" y="26"/>
                </a:lnTo>
                <a:lnTo>
                  <a:pt x="20" y="24"/>
                </a:lnTo>
                <a:lnTo>
                  <a:pt x="20" y="24"/>
                </a:lnTo>
                <a:lnTo>
                  <a:pt x="20" y="22"/>
                </a:lnTo>
                <a:lnTo>
                  <a:pt x="20" y="18"/>
                </a:lnTo>
                <a:lnTo>
                  <a:pt x="18" y="12"/>
                </a:lnTo>
                <a:lnTo>
                  <a:pt x="18" y="4"/>
                </a:lnTo>
                <a:lnTo>
                  <a:pt x="24" y="4"/>
                </a:lnTo>
                <a:lnTo>
                  <a:pt x="32" y="4"/>
                </a:lnTo>
                <a:lnTo>
                  <a:pt x="36" y="4"/>
                </a:lnTo>
                <a:lnTo>
                  <a:pt x="40" y="6"/>
                </a:lnTo>
                <a:lnTo>
                  <a:pt x="44" y="6"/>
                </a:lnTo>
                <a:lnTo>
                  <a:pt x="46" y="6"/>
                </a:lnTo>
                <a:lnTo>
                  <a:pt x="48" y="6"/>
                </a:lnTo>
                <a:lnTo>
                  <a:pt x="50" y="4"/>
                </a:lnTo>
                <a:lnTo>
                  <a:pt x="52" y="4"/>
                </a:lnTo>
                <a:lnTo>
                  <a:pt x="58" y="2"/>
                </a:lnTo>
                <a:lnTo>
                  <a:pt x="6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1" name="Freeform 435"/>
          <p:cNvSpPr>
            <a:spLocks/>
          </p:cNvSpPr>
          <p:nvPr/>
        </p:nvSpPr>
        <p:spPr bwMode="auto">
          <a:xfrm>
            <a:off x="5007076" y="4535358"/>
            <a:ext cx="128174" cy="155887"/>
          </a:xfrm>
          <a:custGeom>
            <a:avLst/>
            <a:gdLst>
              <a:gd name="T0" fmla="*/ 64 w 74"/>
              <a:gd name="T1" fmla="*/ 0 h 90"/>
              <a:gd name="T2" fmla="*/ 68 w 74"/>
              <a:gd name="T3" fmla="*/ 6 h 90"/>
              <a:gd name="T4" fmla="*/ 70 w 74"/>
              <a:gd name="T5" fmla="*/ 10 h 90"/>
              <a:gd name="T6" fmla="*/ 72 w 74"/>
              <a:gd name="T7" fmla="*/ 14 h 90"/>
              <a:gd name="T8" fmla="*/ 74 w 74"/>
              <a:gd name="T9" fmla="*/ 20 h 90"/>
              <a:gd name="T10" fmla="*/ 74 w 74"/>
              <a:gd name="T11" fmla="*/ 28 h 90"/>
              <a:gd name="T12" fmla="*/ 74 w 74"/>
              <a:gd name="T13" fmla="*/ 36 h 90"/>
              <a:gd name="T14" fmla="*/ 72 w 74"/>
              <a:gd name="T15" fmla="*/ 42 h 90"/>
              <a:gd name="T16" fmla="*/ 70 w 74"/>
              <a:gd name="T17" fmla="*/ 46 h 90"/>
              <a:gd name="T18" fmla="*/ 66 w 74"/>
              <a:gd name="T19" fmla="*/ 56 h 90"/>
              <a:gd name="T20" fmla="*/ 64 w 74"/>
              <a:gd name="T21" fmla="*/ 60 h 90"/>
              <a:gd name="T22" fmla="*/ 62 w 74"/>
              <a:gd name="T23" fmla="*/ 68 h 90"/>
              <a:gd name="T24" fmla="*/ 62 w 74"/>
              <a:gd name="T25" fmla="*/ 72 h 90"/>
              <a:gd name="T26" fmla="*/ 62 w 74"/>
              <a:gd name="T27" fmla="*/ 76 h 90"/>
              <a:gd name="T28" fmla="*/ 62 w 74"/>
              <a:gd name="T29" fmla="*/ 78 h 90"/>
              <a:gd name="T30" fmla="*/ 66 w 74"/>
              <a:gd name="T31" fmla="*/ 84 h 90"/>
              <a:gd name="T32" fmla="*/ 44 w 74"/>
              <a:gd name="T33" fmla="*/ 86 h 90"/>
              <a:gd name="T34" fmla="*/ 36 w 74"/>
              <a:gd name="T35" fmla="*/ 86 h 90"/>
              <a:gd name="T36" fmla="*/ 32 w 74"/>
              <a:gd name="T37" fmla="*/ 86 h 90"/>
              <a:gd name="T38" fmla="*/ 26 w 74"/>
              <a:gd name="T39" fmla="*/ 84 h 90"/>
              <a:gd name="T40" fmla="*/ 22 w 74"/>
              <a:gd name="T41" fmla="*/ 84 h 90"/>
              <a:gd name="T42" fmla="*/ 18 w 74"/>
              <a:gd name="T43" fmla="*/ 86 h 90"/>
              <a:gd name="T44" fmla="*/ 16 w 74"/>
              <a:gd name="T45" fmla="*/ 86 h 90"/>
              <a:gd name="T46" fmla="*/ 2 w 74"/>
              <a:gd name="T47" fmla="*/ 86 h 90"/>
              <a:gd name="T48" fmla="*/ 0 w 74"/>
              <a:gd name="T49" fmla="*/ 76 h 90"/>
              <a:gd name="T50" fmla="*/ 2 w 74"/>
              <a:gd name="T51" fmla="*/ 64 h 90"/>
              <a:gd name="T52" fmla="*/ 2 w 74"/>
              <a:gd name="T53" fmla="*/ 58 h 90"/>
              <a:gd name="T54" fmla="*/ 4 w 74"/>
              <a:gd name="T55" fmla="*/ 54 h 90"/>
              <a:gd name="T56" fmla="*/ 4 w 74"/>
              <a:gd name="T57" fmla="*/ 50 h 90"/>
              <a:gd name="T58" fmla="*/ 6 w 74"/>
              <a:gd name="T59" fmla="*/ 50 h 90"/>
              <a:gd name="T60" fmla="*/ 8 w 74"/>
              <a:gd name="T61" fmla="*/ 48 h 90"/>
              <a:gd name="T62" fmla="*/ 12 w 74"/>
              <a:gd name="T63" fmla="*/ 46 h 90"/>
              <a:gd name="T64" fmla="*/ 18 w 74"/>
              <a:gd name="T65" fmla="*/ 44 h 90"/>
              <a:gd name="T66" fmla="*/ 26 w 74"/>
              <a:gd name="T67" fmla="*/ 42 h 90"/>
              <a:gd name="T68" fmla="*/ 28 w 74"/>
              <a:gd name="T69" fmla="*/ 42 h 90"/>
              <a:gd name="T70" fmla="*/ 30 w 74"/>
              <a:gd name="T71" fmla="*/ 40 h 90"/>
              <a:gd name="T72" fmla="*/ 30 w 74"/>
              <a:gd name="T73" fmla="*/ 38 h 90"/>
              <a:gd name="T74" fmla="*/ 30 w 74"/>
              <a:gd name="T75" fmla="*/ 36 h 90"/>
              <a:gd name="T76" fmla="*/ 30 w 74"/>
              <a:gd name="T77" fmla="*/ 32 h 90"/>
              <a:gd name="T78" fmla="*/ 30 w 74"/>
              <a:gd name="T79" fmla="*/ 30 h 90"/>
              <a:gd name="T80" fmla="*/ 30 w 74"/>
              <a:gd name="T81" fmla="*/ 30 h 90"/>
              <a:gd name="T82" fmla="*/ 26 w 74"/>
              <a:gd name="T83" fmla="*/ 30 h 90"/>
              <a:gd name="T84" fmla="*/ 24 w 74"/>
              <a:gd name="T85" fmla="*/ 30 h 90"/>
              <a:gd name="T86" fmla="*/ 22 w 74"/>
              <a:gd name="T87" fmla="*/ 30 h 90"/>
              <a:gd name="T88" fmla="*/ 20 w 74"/>
              <a:gd name="T89" fmla="*/ 30 h 90"/>
              <a:gd name="T90" fmla="*/ 20 w 74"/>
              <a:gd name="T91" fmla="*/ 28 h 90"/>
              <a:gd name="T92" fmla="*/ 20 w 74"/>
              <a:gd name="T93" fmla="*/ 26 h 90"/>
              <a:gd name="T94" fmla="*/ 20 w 74"/>
              <a:gd name="T95" fmla="*/ 24 h 90"/>
              <a:gd name="T96" fmla="*/ 20 w 74"/>
              <a:gd name="T97" fmla="*/ 18 h 90"/>
              <a:gd name="T98" fmla="*/ 18 w 74"/>
              <a:gd name="T99" fmla="*/ 4 h 90"/>
              <a:gd name="T100" fmla="*/ 32 w 74"/>
              <a:gd name="T101" fmla="*/ 4 h 90"/>
              <a:gd name="T102" fmla="*/ 40 w 74"/>
              <a:gd name="T103" fmla="*/ 6 h 90"/>
              <a:gd name="T104" fmla="*/ 46 w 74"/>
              <a:gd name="T105" fmla="*/ 6 h 90"/>
              <a:gd name="T106" fmla="*/ 50 w 74"/>
              <a:gd name="T107" fmla="*/ 4 h 90"/>
              <a:gd name="T108" fmla="*/ 58 w 74"/>
              <a:gd name="T109"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90">
                <a:moveTo>
                  <a:pt x="64" y="0"/>
                </a:moveTo>
                <a:lnTo>
                  <a:pt x="64" y="0"/>
                </a:lnTo>
                <a:lnTo>
                  <a:pt x="66" y="2"/>
                </a:lnTo>
                <a:lnTo>
                  <a:pt x="68" y="6"/>
                </a:lnTo>
                <a:lnTo>
                  <a:pt x="70" y="8"/>
                </a:lnTo>
                <a:lnTo>
                  <a:pt x="70" y="10"/>
                </a:lnTo>
                <a:lnTo>
                  <a:pt x="72" y="12"/>
                </a:lnTo>
                <a:lnTo>
                  <a:pt x="72" y="14"/>
                </a:lnTo>
                <a:lnTo>
                  <a:pt x="72" y="18"/>
                </a:lnTo>
                <a:lnTo>
                  <a:pt x="74" y="20"/>
                </a:lnTo>
                <a:lnTo>
                  <a:pt x="74" y="24"/>
                </a:lnTo>
                <a:lnTo>
                  <a:pt x="74" y="28"/>
                </a:lnTo>
                <a:lnTo>
                  <a:pt x="74" y="32"/>
                </a:lnTo>
                <a:lnTo>
                  <a:pt x="74" y="36"/>
                </a:lnTo>
                <a:lnTo>
                  <a:pt x="72" y="40"/>
                </a:lnTo>
                <a:lnTo>
                  <a:pt x="72" y="42"/>
                </a:lnTo>
                <a:lnTo>
                  <a:pt x="72" y="44"/>
                </a:lnTo>
                <a:lnTo>
                  <a:pt x="70" y="46"/>
                </a:lnTo>
                <a:lnTo>
                  <a:pt x="68" y="50"/>
                </a:lnTo>
                <a:lnTo>
                  <a:pt x="66" y="56"/>
                </a:lnTo>
                <a:lnTo>
                  <a:pt x="64" y="58"/>
                </a:lnTo>
                <a:lnTo>
                  <a:pt x="64" y="60"/>
                </a:lnTo>
                <a:lnTo>
                  <a:pt x="64" y="62"/>
                </a:lnTo>
                <a:lnTo>
                  <a:pt x="62" y="68"/>
                </a:lnTo>
                <a:lnTo>
                  <a:pt x="62" y="70"/>
                </a:lnTo>
                <a:lnTo>
                  <a:pt x="62" y="72"/>
                </a:lnTo>
                <a:lnTo>
                  <a:pt x="62" y="74"/>
                </a:lnTo>
                <a:lnTo>
                  <a:pt x="62" y="76"/>
                </a:lnTo>
                <a:lnTo>
                  <a:pt x="62" y="76"/>
                </a:lnTo>
                <a:lnTo>
                  <a:pt x="62" y="78"/>
                </a:lnTo>
                <a:lnTo>
                  <a:pt x="64" y="80"/>
                </a:lnTo>
                <a:lnTo>
                  <a:pt x="66" y="84"/>
                </a:lnTo>
                <a:lnTo>
                  <a:pt x="54" y="86"/>
                </a:lnTo>
                <a:lnTo>
                  <a:pt x="44" y="86"/>
                </a:lnTo>
                <a:lnTo>
                  <a:pt x="38" y="86"/>
                </a:lnTo>
                <a:lnTo>
                  <a:pt x="36" y="86"/>
                </a:lnTo>
                <a:lnTo>
                  <a:pt x="34" y="86"/>
                </a:lnTo>
                <a:lnTo>
                  <a:pt x="32" y="86"/>
                </a:lnTo>
                <a:lnTo>
                  <a:pt x="28" y="84"/>
                </a:lnTo>
                <a:lnTo>
                  <a:pt x="26" y="84"/>
                </a:lnTo>
                <a:lnTo>
                  <a:pt x="24" y="84"/>
                </a:lnTo>
                <a:lnTo>
                  <a:pt x="22" y="84"/>
                </a:lnTo>
                <a:lnTo>
                  <a:pt x="20" y="84"/>
                </a:lnTo>
                <a:lnTo>
                  <a:pt x="18" y="86"/>
                </a:lnTo>
                <a:lnTo>
                  <a:pt x="18" y="86"/>
                </a:lnTo>
                <a:lnTo>
                  <a:pt x="16" y="86"/>
                </a:lnTo>
                <a:lnTo>
                  <a:pt x="12" y="90"/>
                </a:lnTo>
                <a:lnTo>
                  <a:pt x="2" y="86"/>
                </a:lnTo>
                <a:lnTo>
                  <a:pt x="0" y="80"/>
                </a:lnTo>
                <a:lnTo>
                  <a:pt x="0" y="76"/>
                </a:lnTo>
                <a:lnTo>
                  <a:pt x="0" y="70"/>
                </a:lnTo>
                <a:lnTo>
                  <a:pt x="2" y="64"/>
                </a:lnTo>
                <a:lnTo>
                  <a:pt x="2" y="62"/>
                </a:lnTo>
                <a:lnTo>
                  <a:pt x="2" y="58"/>
                </a:lnTo>
                <a:lnTo>
                  <a:pt x="2" y="56"/>
                </a:lnTo>
                <a:lnTo>
                  <a:pt x="4" y="54"/>
                </a:lnTo>
                <a:lnTo>
                  <a:pt x="4" y="52"/>
                </a:lnTo>
                <a:lnTo>
                  <a:pt x="4" y="50"/>
                </a:lnTo>
                <a:lnTo>
                  <a:pt x="6" y="50"/>
                </a:lnTo>
                <a:lnTo>
                  <a:pt x="6" y="50"/>
                </a:lnTo>
                <a:lnTo>
                  <a:pt x="6" y="48"/>
                </a:lnTo>
                <a:lnTo>
                  <a:pt x="8" y="48"/>
                </a:lnTo>
                <a:lnTo>
                  <a:pt x="10" y="48"/>
                </a:lnTo>
                <a:lnTo>
                  <a:pt x="12" y="46"/>
                </a:lnTo>
                <a:lnTo>
                  <a:pt x="16" y="46"/>
                </a:lnTo>
                <a:lnTo>
                  <a:pt x="18" y="44"/>
                </a:lnTo>
                <a:lnTo>
                  <a:pt x="20" y="44"/>
                </a:lnTo>
                <a:lnTo>
                  <a:pt x="26" y="42"/>
                </a:lnTo>
                <a:lnTo>
                  <a:pt x="26" y="42"/>
                </a:lnTo>
                <a:lnTo>
                  <a:pt x="28" y="42"/>
                </a:lnTo>
                <a:lnTo>
                  <a:pt x="28" y="40"/>
                </a:lnTo>
                <a:lnTo>
                  <a:pt x="30" y="40"/>
                </a:lnTo>
                <a:lnTo>
                  <a:pt x="30" y="38"/>
                </a:lnTo>
                <a:lnTo>
                  <a:pt x="30" y="38"/>
                </a:lnTo>
                <a:lnTo>
                  <a:pt x="30" y="36"/>
                </a:lnTo>
                <a:lnTo>
                  <a:pt x="30" y="36"/>
                </a:lnTo>
                <a:lnTo>
                  <a:pt x="30" y="34"/>
                </a:lnTo>
                <a:lnTo>
                  <a:pt x="30" y="32"/>
                </a:lnTo>
                <a:lnTo>
                  <a:pt x="30" y="32"/>
                </a:lnTo>
                <a:lnTo>
                  <a:pt x="30" y="30"/>
                </a:lnTo>
                <a:lnTo>
                  <a:pt x="30" y="30"/>
                </a:lnTo>
                <a:lnTo>
                  <a:pt x="30" y="30"/>
                </a:lnTo>
                <a:lnTo>
                  <a:pt x="28" y="30"/>
                </a:lnTo>
                <a:lnTo>
                  <a:pt x="26" y="30"/>
                </a:lnTo>
                <a:lnTo>
                  <a:pt x="26" y="30"/>
                </a:lnTo>
                <a:lnTo>
                  <a:pt x="24" y="30"/>
                </a:lnTo>
                <a:lnTo>
                  <a:pt x="22" y="30"/>
                </a:lnTo>
                <a:lnTo>
                  <a:pt x="22" y="30"/>
                </a:lnTo>
                <a:lnTo>
                  <a:pt x="20" y="30"/>
                </a:lnTo>
                <a:lnTo>
                  <a:pt x="20" y="30"/>
                </a:lnTo>
                <a:lnTo>
                  <a:pt x="20" y="28"/>
                </a:lnTo>
                <a:lnTo>
                  <a:pt x="20" y="28"/>
                </a:lnTo>
                <a:lnTo>
                  <a:pt x="20" y="28"/>
                </a:lnTo>
                <a:lnTo>
                  <a:pt x="20" y="26"/>
                </a:lnTo>
                <a:lnTo>
                  <a:pt x="20" y="24"/>
                </a:lnTo>
                <a:lnTo>
                  <a:pt x="20" y="24"/>
                </a:lnTo>
                <a:lnTo>
                  <a:pt x="20" y="22"/>
                </a:lnTo>
                <a:lnTo>
                  <a:pt x="20" y="18"/>
                </a:lnTo>
                <a:lnTo>
                  <a:pt x="18" y="12"/>
                </a:lnTo>
                <a:lnTo>
                  <a:pt x="18" y="4"/>
                </a:lnTo>
                <a:lnTo>
                  <a:pt x="24" y="4"/>
                </a:lnTo>
                <a:lnTo>
                  <a:pt x="32" y="4"/>
                </a:lnTo>
                <a:lnTo>
                  <a:pt x="36" y="4"/>
                </a:lnTo>
                <a:lnTo>
                  <a:pt x="40" y="6"/>
                </a:lnTo>
                <a:lnTo>
                  <a:pt x="44" y="6"/>
                </a:lnTo>
                <a:lnTo>
                  <a:pt x="46" y="6"/>
                </a:lnTo>
                <a:lnTo>
                  <a:pt x="48" y="6"/>
                </a:lnTo>
                <a:lnTo>
                  <a:pt x="50" y="4"/>
                </a:lnTo>
                <a:lnTo>
                  <a:pt x="52" y="4"/>
                </a:lnTo>
                <a:lnTo>
                  <a:pt x="58" y="2"/>
                </a:lnTo>
                <a:lnTo>
                  <a:pt x="6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2" name="Freeform 436"/>
          <p:cNvSpPr>
            <a:spLocks/>
          </p:cNvSpPr>
          <p:nvPr/>
        </p:nvSpPr>
        <p:spPr bwMode="auto">
          <a:xfrm>
            <a:off x="4799227" y="4864452"/>
            <a:ext cx="308309" cy="301381"/>
          </a:xfrm>
          <a:custGeom>
            <a:avLst/>
            <a:gdLst>
              <a:gd name="T0" fmla="*/ 72 w 178"/>
              <a:gd name="T1" fmla="*/ 170 h 174"/>
              <a:gd name="T2" fmla="*/ 86 w 178"/>
              <a:gd name="T3" fmla="*/ 170 h 174"/>
              <a:gd name="T4" fmla="*/ 92 w 178"/>
              <a:gd name="T5" fmla="*/ 168 h 174"/>
              <a:gd name="T6" fmla="*/ 94 w 178"/>
              <a:gd name="T7" fmla="*/ 160 h 174"/>
              <a:gd name="T8" fmla="*/ 98 w 178"/>
              <a:gd name="T9" fmla="*/ 156 h 174"/>
              <a:gd name="T10" fmla="*/ 106 w 178"/>
              <a:gd name="T11" fmla="*/ 152 h 174"/>
              <a:gd name="T12" fmla="*/ 108 w 178"/>
              <a:gd name="T13" fmla="*/ 144 h 174"/>
              <a:gd name="T14" fmla="*/ 110 w 178"/>
              <a:gd name="T15" fmla="*/ 140 h 174"/>
              <a:gd name="T16" fmla="*/ 122 w 178"/>
              <a:gd name="T17" fmla="*/ 140 h 174"/>
              <a:gd name="T18" fmla="*/ 128 w 178"/>
              <a:gd name="T19" fmla="*/ 132 h 174"/>
              <a:gd name="T20" fmla="*/ 146 w 178"/>
              <a:gd name="T21" fmla="*/ 128 h 174"/>
              <a:gd name="T22" fmla="*/ 152 w 178"/>
              <a:gd name="T23" fmla="*/ 124 h 174"/>
              <a:gd name="T24" fmla="*/ 156 w 178"/>
              <a:gd name="T25" fmla="*/ 116 h 174"/>
              <a:gd name="T26" fmla="*/ 166 w 178"/>
              <a:gd name="T27" fmla="*/ 108 h 174"/>
              <a:gd name="T28" fmla="*/ 168 w 178"/>
              <a:gd name="T29" fmla="*/ 88 h 174"/>
              <a:gd name="T30" fmla="*/ 174 w 178"/>
              <a:gd name="T31" fmla="*/ 80 h 174"/>
              <a:gd name="T32" fmla="*/ 178 w 178"/>
              <a:gd name="T33" fmla="*/ 76 h 174"/>
              <a:gd name="T34" fmla="*/ 174 w 178"/>
              <a:gd name="T35" fmla="*/ 62 h 174"/>
              <a:gd name="T36" fmla="*/ 174 w 178"/>
              <a:gd name="T37" fmla="*/ 38 h 174"/>
              <a:gd name="T38" fmla="*/ 162 w 178"/>
              <a:gd name="T39" fmla="*/ 24 h 174"/>
              <a:gd name="T40" fmla="*/ 146 w 178"/>
              <a:gd name="T41" fmla="*/ 14 h 174"/>
              <a:gd name="T42" fmla="*/ 142 w 178"/>
              <a:gd name="T43" fmla="*/ 4 h 174"/>
              <a:gd name="T44" fmla="*/ 138 w 178"/>
              <a:gd name="T45" fmla="*/ 0 h 174"/>
              <a:gd name="T46" fmla="*/ 130 w 178"/>
              <a:gd name="T47" fmla="*/ 2 h 174"/>
              <a:gd name="T48" fmla="*/ 126 w 178"/>
              <a:gd name="T49" fmla="*/ 10 h 174"/>
              <a:gd name="T50" fmla="*/ 116 w 178"/>
              <a:gd name="T51" fmla="*/ 16 h 174"/>
              <a:gd name="T52" fmla="*/ 108 w 178"/>
              <a:gd name="T53" fmla="*/ 30 h 174"/>
              <a:gd name="T54" fmla="*/ 104 w 178"/>
              <a:gd name="T55" fmla="*/ 56 h 174"/>
              <a:gd name="T56" fmla="*/ 106 w 178"/>
              <a:gd name="T57" fmla="*/ 70 h 174"/>
              <a:gd name="T58" fmla="*/ 114 w 178"/>
              <a:gd name="T59" fmla="*/ 76 h 174"/>
              <a:gd name="T60" fmla="*/ 122 w 178"/>
              <a:gd name="T61" fmla="*/ 76 h 174"/>
              <a:gd name="T62" fmla="*/ 124 w 178"/>
              <a:gd name="T63" fmla="*/ 82 h 174"/>
              <a:gd name="T64" fmla="*/ 124 w 178"/>
              <a:gd name="T65" fmla="*/ 96 h 174"/>
              <a:gd name="T66" fmla="*/ 120 w 178"/>
              <a:gd name="T67" fmla="*/ 104 h 174"/>
              <a:gd name="T68" fmla="*/ 108 w 178"/>
              <a:gd name="T69" fmla="*/ 106 h 174"/>
              <a:gd name="T70" fmla="*/ 102 w 178"/>
              <a:gd name="T71" fmla="*/ 100 h 174"/>
              <a:gd name="T72" fmla="*/ 98 w 178"/>
              <a:gd name="T73" fmla="*/ 86 h 174"/>
              <a:gd name="T74" fmla="*/ 96 w 178"/>
              <a:gd name="T75" fmla="*/ 80 h 174"/>
              <a:gd name="T76" fmla="*/ 86 w 178"/>
              <a:gd name="T77" fmla="*/ 76 h 174"/>
              <a:gd name="T78" fmla="*/ 84 w 178"/>
              <a:gd name="T79" fmla="*/ 70 h 174"/>
              <a:gd name="T80" fmla="*/ 78 w 178"/>
              <a:gd name="T81" fmla="*/ 68 h 174"/>
              <a:gd name="T82" fmla="*/ 70 w 178"/>
              <a:gd name="T83" fmla="*/ 72 h 174"/>
              <a:gd name="T84" fmla="*/ 68 w 178"/>
              <a:gd name="T85" fmla="*/ 80 h 174"/>
              <a:gd name="T86" fmla="*/ 64 w 178"/>
              <a:gd name="T87" fmla="*/ 80 h 174"/>
              <a:gd name="T88" fmla="*/ 58 w 178"/>
              <a:gd name="T89" fmla="*/ 74 h 174"/>
              <a:gd name="T90" fmla="*/ 56 w 178"/>
              <a:gd name="T91" fmla="*/ 64 h 174"/>
              <a:gd name="T92" fmla="*/ 50 w 178"/>
              <a:gd name="T93" fmla="*/ 62 h 174"/>
              <a:gd name="T94" fmla="*/ 42 w 178"/>
              <a:gd name="T95" fmla="*/ 76 h 174"/>
              <a:gd name="T96" fmla="*/ 40 w 178"/>
              <a:gd name="T97" fmla="*/ 92 h 174"/>
              <a:gd name="T98" fmla="*/ 36 w 178"/>
              <a:gd name="T99" fmla="*/ 96 h 174"/>
              <a:gd name="T100" fmla="*/ 24 w 178"/>
              <a:gd name="T101" fmla="*/ 94 h 174"/>
              <a:gd name="T102" fmla="*/ 22 w 178"/>
              <a:gd name="T103" fmla="*/ 90 h 174"/>
              <a:gd name="T104" fmla="*/ 18 w 178"/>
              <a:gd name="T105" fmla="*/ 86 h 174"/>
              <a:gd name="T106" fmla="*/ 14 w 178"/>
              <a:gd name="T107" fmla="*/ 88 h 174"/>
              <a:gd name="T108" fmla="*/ 14 w 178"/>
              <a:gd name="T109" fmla="*/ 94 h 174"/>
              <a:gd name="T110" fmla="*/ 10 w 178"/>
              <a:gd name="T111" fmla="*/ 96 h 174"/>
              <a:gd name="T112" fmla="*/ 4 w 178"/>
              <a:gd name="T113" fmla="*/ 96 h 174"/>
              <a:gd name="T114" fmla="*/ 0 w 178"/>
              <a:gd name="T115" fmla="*/ 106 h 174"/>
              <a:gd name="T116" fmla="*/ 4 w 178"/>
              <a:gd name="T117" fmla="*/ 130 h 174"/>
              <a:gd name="T118" fmla="*/ 6 w 178"/>
              <a:gd name="T119" fmla="*/ 148 h 174"/>
              <a:gd name="T120" fmla="*/ 14 w 178"/>
              <a:gd name="T121" fmla="*/ 158 h 174"/>
              <a:gd name="T122" fmla="*/ 16 w 178"/>
              <a:gd name="T123" fmla="*/ 166 h 174"/>
              <a:gd name="T124" fmla="*/ 34 w 178"/>
              <a:gd name="T125" fmla="*/ 1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74">
                <a:moveTo>
                  <a:pt x="62" y="174"/>
                </a:moveTo>
                <a:lnTo>
                  <a:pt x="62" y="174"/>
                </a:lnTo>
                <a:lnTo>
                  <a:pt x="66" y="172"/>
                </a:lnTo>
                <a:lnTo>
                  <a:pt x="70" y="172"/>
                </a:lnTo>
                <a:lnTo>
                  <a:pt x="72" y="170"/>
                </a:lnTo>
                <a:lnTo>
                  <a:pt x="72" y="170"/>
                </a:lnTo>
                <a:lnTo>
                  <a:pt x="74" y="170"/>
                </a:lnTo>
                <a:lnTo>
                  <a:pt x="78" y="170"/>
                </a:lnTo>
                <a:lnTo>
                  <a:pt x="82" y="172"/>
                </a:lnTo>
                <a:lnTo>
                  <a:pt x="84" y="170"/>
                </a:lnTo>
                <a:lnTo>
                  <a:pt x="84" y="170"/>
                </a:lnTo>
                <a:lnTo>
                  <a:pt x="86" y="170"/>
                </a:lnTo>
                <a:lnTo>
                  <a:pt x="88" y="170"/>
                </a:lnTo>
                <a:lnTo>
                  <a:pt x="90" y="170"/>
                </a:lnTo>
                <a:lnTo>
                  <a:pt x="92" y="168"/>
                </a:lnTo>
                <a:lnTo>
                  <a:pt x="92" y="168"/>
                </a:lnTo>
                <a:lnTo>
                  <a:pt x="92" y="168"/>
                </a:lnTo>
                <a:lnTo>
                  <a:pt x="92" y="168"/>
                </a:lnTo>
                <a:lnTo>
                  <a:pt x="94" y="166"/>
                </a:lnTo>
                <a:lnTo>
                  <a:pt x="94" y="166"/>
                </a:lnTo>
                <a:lnTo>
                  <a:pt x="94" y="164"/>
                </a:lnTo>
                <a:lnTo>
                  <a:pt x="94" y="162"/>
                </a:lnTo>
                <a:lnTo>
                  <a:pt x="94" y="160"/>
                </a:lnTo>
                <a:lnTo>
                  <a:pt x="94" y="160"/>
                </a:lnTo>
                <a:lnTo>
                  <a:pt x="94" y="158"/>
                </a:lnTo>
                <a:lnTo>
                  <a:pt x="94" y="158"/>
                </a:lnTo>
                <a:lnTo>
                  <a:pt x="94" y="156"/>
                </a:lnTo>
                <a:lnTo>
                  <a:pt x="96" y="156"/>
                </a:lnTo>
                <a:lnTo>
                  <a:pt x="96" y="156"/>
                </a:lnTo>
                <a:lnTo>
                  <a:pt x="98" y="156"/>
                </a:lnTo>
                <a:lnTo>
                  <a:pt x="100" y="156"/>
                </a:lnTo>
                <a:lnTo>
                  <a:pt x="102" y="156"/>
                </a:lnTo>
                <a:lnTo>
                  <a:pt x="102" y="156"/>
                </a:lnTo>
                <a:lnTo>
                  <a:pt x="104" y="154"/>
                </a:lnTo>
                <a:lnTo>
                  <a:pt x="106" y="154"/>
                </a:lnTo>
                <a:lnTo>
                  <a:pt x="106" y="152"/>
                </a:lnTo>
                <a:lnTo>
                  <a:pt x="108" y="152"/>
                </a:lnTo>
                <a:lnTo>
                  <a:pt x="108" y="152"/>
                </a:lnTo>
                <a:lnTo>
                  <a:pt x="108" y="150"/>
                </a:lnTo>
                <a:lnTo>
                  <a:pt x="108" y="150"/>
                </a:lnTo>
                <a:lnTo>
                  <a:pt x="108" y="146"/>
                </a:lnTo>
                <a:lnTo>
                  <a:pt x="108" y="144"/>
                </a:lnTo>
                <a:lnTo>
                  <a:pt x="108" y="144"/>
                </a:lnTo>
                <a:lnTo>
                  <a:pt x="108" y="142"/>
                </a:lnTo>
                <a:lnTo>
                  <a:pt x="108" y="142"/>
                </a:lnTo>
                <a:lnTo>
                  <a:pt x="110" y="142"/>
                </a:lnTo>
                <a:lnTo>
                  <a:pt x="110" y="140"/>
                </a:lnTo>
                <a:lnTo>
                  <a:pt x="110" y="140"/>
                </a:lnTo>
                <a:lnTo>
                  <a:pt x="112" y="140"/>
                </a:lnTo>
                <a:lnTo>
                  <a:pt x="114" y="140"/>
                </a:lnTo>
                <a:lnTo>
                  <a:pt x="116" y="140"/>
                </a:lnTo>
                <a:lnTo>
                  <a:pt x="118" y="140"/>
                </a:lnTo>
                <a:lnTo>
                  <a:pt x="120" y="140"/>
                </a:lnTo>
                <a:lnTo>
                  <a:pt x="122" y="140"/>
                </a:lnTo>
                <a:lnTo>
                  <a:pt x="122" y="140"/>
                </a:lnTo>
                <a:lnTo>
                  <a:pt x="122" y="140"/>
                </a:lnTo>
                <a:lnTo>
                  <a:pt x="124" y="138"/>
                </a:lnTo>
                <a:lnTo>
                  <a:pt x="124" y="138"/>
                </a:lnTo>
                <a:lnTo>
                  <a:pt x="126" y="134"/>
                </a:lnTo>
                <a:lnTo>
                  <a:pt x="128" y="132"/>
                </a:lnTo>
                <a:lnTo>
                  <a:pt x="128" y="132"/>
                </a:lnTo>
                <a:lnTo>
                  <a:pt x="132" y="132"/>
                </a:lnTo>
                <a:lnTo>
                  <a:pt x="134" y="130"/>
                </a:lnTo>
                <a:lnTo>
                  <a:pt x="138" y="130"/>
                </a:lnTo>
                <a:lnTo>
                  <a:pt x="142" y="130"/>
                </a:lnTo>
                <a:lnTo>
                  <a:pt x="146" y="128"/>
                </a:lnTo>
                <a:lnTo>
                  <a:pt x="148" y="128"/>
                </a:lnTo>
                <a:lnTo>
                  <a:pt x="148" y="128"/>
                </a:lnTo>
                <a:lnTo>
                  <a:pt x="150" y="126"/>
                </a:lnTo>
                <a:lnTo>
                  <a:pt x="152" y="126"/>
                </a:lnTo>
                <a:lnTo>
                  <a:pt x="152" y="126"/>
                </a:lnTo>
                <a:lnTo>
                  <a:pt x="152" y="124"/>
                </a:lnTo>
                <a:lnTo>
                  <a:pt x="152" y="124"/>
                </a:lnTo>
                <a:lnTo>
                  <a:pt x="154" y="122"/>
                </a:lnTo>
                <a:lnTo>
                  <a:pt x="154" y="118"/>
                </a:lnTo>
                <a:lnTo>
                  <a:pt x="154" y="118"/>
                </a:lnTo>
                <a:lnTo>
                  <a:pt x="154" y="116"/>
                </a:lnTo>
                <a:lnTo>
                  <a:pt x="156" y="116"/>
                </a:lnTo>
                <a:lnTo>
                  <a:pt x="158" y="114"/>
                </a:lnTo>
                <a:lnTo>
                  <a:pt x="160" y="114"/>
                </a:lnTo>
                <a:lnTo>
                  <a:pt x="162" y="114"/>
                </a:lnTo>
                <a:lnTo>
                  <a:pt x="166" y="112"/>
                </a:lnTo>
                <a:lnTo>
                  <a:pt x="166" y="112"/>
                </a:lnTo>
                <a:lnTo>
                  <a:pt x="166" y="108"/>
                </a:lnTo>
                <a:lnTo>
                  <a:pt x="166" y="104"/>
                </a:lnTo>
                <a:lnTo>
                  <a:pt x="166" y="100"/>
                </a:lnTo>
                <a:lnTo>
                  <a:pt x="166" y="96"/>
                </a:lnTo>
                <a:lnTo>
                  <a:pt x="168" y="90"/>
                </a:lnTo>
                <a:lnTo>
                  <a:pt x="168" y="88"/>
                </a:lnTo>
                <a:lnTo>
                  <a:pt x="168" y="88"/>
                </a:lnTo>
                <a:lnTo>
                  <a:pt x="168" y="86"/>
                </a:lnTo>
                <a:lnTo>
                  <a:pt x="168" y="84"/>
                </a:lnTo>
                <a:lnTo>
                  <a:pt x="170" y="84"/>
                </a:lnTo>
                <a:lnTo>
                  <a:pt x="170" y="82"/>
                </a:lnTo>
                <a:lnTo>
                  <a:pt x="174" y="80"/>
                </a:lnTo>
                <a:lnTo>
                  <a:pt x="174" y="80"/>
                </a:lnTo>
                <a:lnTo>
                  <a:pt x="176" y="78"/>
                </a:lnTo>
                <a:lnTo>
                  <a:pt x="176" y="78"/>
                </a:lnTo>
                <a:lnTo>
                  <a:pt x="176" y="78"/>
                </a:lnTo>
                <a:lnTo>
                  <a:pt x="176" y="78"/>
                </a:lnTo>
                <a:lnTo>
                  <a:pt x="178" y="76"/>
                </a:lnTo>
                <a:lnTo>
                  <a:pt x="178" y="76"/>
                </a:lnTo>
                <a:lnTo>
                  <a:pt x="178" y="74"/>
                </a:lnTo>
                <a:lnTo>
                  <a:pt x="176" y="74"/>
                </a:lnTo>
                <a:lnTo>
                  <a:pt x="176" y="72"/>
                </a:lnTo>
                <a:lnTo>
                  <a:pt x="176" y="68"/>
                </a:lnTo>
                <a:lnTo>
                  <a:pt x="174" y="64"/>
                </a:lnTo>
                <a:lnTo>
                  <a:pt x="174" y="62"/>
                </a:lnTo>
                <a:lnTo>
                  <a:pt x="174" y="60"/>
                </a:lnTo>
                <a:lnTo>
                  <a:pt x="174" y="58"/>
                </a:lnTo>
                <a:lnTo>
                  <a:pt x="174" y="56"/>
                </a:lnTo>
                <a:lnTo>
                  <a:pt x="174" y="48"/>
                </a:lnTo>
                <a:lnTo>
                  <a:pt x="174" y="40"/>
                </a:lnTo>
                <a:lnTo>
                  <a:pt x="174" y="38"/>
                </a:lnTo>
                <a:lnTo>
                  <a:pt x="172" y="34"/>
                </a:lnTo>
                <a:lnTo>
                  <a:pt x="168" y="30"/>
                </a:lnTo>
                <a:lnTo>
                  <a:pt x="166" y="28"/>
                </a:lnTo>
                <a:lnTo>
                  <a:pt x="166" y="26"/>
                </a:lnTo>
                <a:lnTo>
                  <a:pt x="164" y="26"/>
                </a:lnTo>
                <a:lnTo>
                  <a:pt x="162" y="24"/>
                </a:lnTo>
                <a:lnTo>
                  <a:pt x="158" y="22"/>
                </a:lnTo>
                <a:lnTo>
                  <a:pt x="154" y="22"/>
                </a:lnTo>
                <a:lnTo>
                  <a:pt x="154" y="20"/>
                </a:lnTo>
                <a:lnTo>
                  <a:pt x="152" y="20"/>
                </a:lnTo>
                <a:lnTo>
                  <a:pt x="150" y="18"/>
                </a:lnTo>
                <a:lnTo>
                  <a:pt x="146" y="14"/>
                </a:lnTo>
                <a:lnTo>
                  <a:pt x="144" y="12"/>
                </a:lnTo>
                <a:lnTo>
                  <a:pt x="144" y="10"/>
                </a:lnTo>
                <a:lnTo>
                  <a:pt x="142" y="8"/>
                </a:lnTo>
                <a:lnTo>
                  <a:pt x="142" y="8"/>
                </a:lnTo>
                <a:lnTo>
                  <a:pt x="142" y="6"/>
                </a:lnTo>
                <a:lnTo>
                  <a:pt x="142" y="4"/>
                </a:lnTo>
                <a:lnTo>
                  <a:pt x="142" y="4"/>
                </a:lnTo>
                <a:lnTo>
                  <a:pt x="140" y="2"/>
                </a:lnTo>
                <a:lnTo>
                  <a:pt x="140" y="2"/>
                </a:lnTo>
                <a:lnTo>
                  <a:pt x="140" y="0"/>
                </a:lnTo>
                <a:lnTo>
                  <a:pt x="140" y="0"/>
                </a:lnTo>
                <a:lnTo>
                  <a:pt x="138" y="0"/>
                </a:lnTo>
                <a:lnTo>
                  <a:pt x="138" y="0"/>
                </a:lnTo>
                <a:lnTo>
                  <a:pt x="136" y="0"/>
                </a:lnTo>
                <a:lnTo>
                  <a:pt x="134" y="0"/>
                </a:lnTo>
                <a:lnTo>
                  <a:pt x="130" y="0"/>
                </a:lnTo>
                <a:lnTo>
                  <a:pt x="130" y="2"/>
                </a:lnTo>
                <a:lnTo>
                  <a:pt x="130" y="2"/>
                </a:lnTo>
                <a:lnTo>
                  <a:pt x="128" y="6"/>
                </a:lnTo>
                <a:lnTo>
                  <a:pt x="128" y="8"/>
                </a:lnTo>
                <a:lnTo>
                  <a:pt x="128" y="10"/>
                </a:lnTo>
                <a:lnTo>
                  <a:pt x="126" y="10"/>
                </a:lnTo>
                <a:lnTo>
                  <a:pt x="126" y="10"/>
                </a:lnTo>
                <a:lnTo>
                  <a:pt x="126" y="10"/>
                </a:lnTo>
                <a:lnTo>
                  <a:pt x="124" y="12"/>
                </a:lnTo>
                <a:lnTo>
                  <a:pt x="122" y="12"/>
                </a:lnTo>
                <a:lnTo>
                  <a:pt x="122" y="12"/>
                </a:lnTo>
                <a:lnTo>
                  <a:pt x="118" y="14"/>
                </a:lnTo>
                <a:lnTo>
                  <a:pt x="116" y="14"/>
                </a:lnTo>
                <a:lnTo>
                  <a:pt x="116" y="16"/>
                </a:lnTo>
                <a:lnTo>
                  <a:pt x="114" y="16"/>
                </a:lnTo>
                <a:lnTo>
                  <a:pt x="114" y="18"/>
                </a:lnTo>
                <a:lnTo>
                  <a:pt x="112" y="20"/>
                </a:lnTo>
                <a:lnTo>
                  <a:pt x="110" y="22"/>
                </a:lnTo>
                <a:lnTo>
                  <a:pt x="110" y="26"/>
                </a:lnTo>
                <a:lnTo>
                  <a:pt x="108" y="30"/>
                </a:lnTo>
                <a:lnTo>
                  <a:pt x="108" y="34"/>
                </a:lnTo>
                <a:lnTo>
                  <a:pt x="106" y="40"/>
                </a:lnTo>
                <a:lnTo>
                  <a:pt x="106" y="48"/>
                </a:lnTo>
                <a:lnTo>
                  <a:pt x="104" y="50"/>
                </a:lnTo>
                <a:lnTo>
                  <a:pt x="104" y="54"/>
                </a:lnTo>
                <a:lnTo>
                  <a:pt x="104" y="56"/>
                </a:lnTo>
                <a:lnTo>
                  <a:pt x="104" y="60"/>
                </a:lnTo>
                <a:lnTo>
                  <a:pt x="104" y="62"/>
                </a:lnTo>
                <a:lnTo>
                  <a:pt x="104" y="64"/>
                </a:lnTo>
                <a:lnTo>
                  <a:pt x="106" y="66"/>
                </a:lnTo>
                <a:lnTo>
                  <a:pt x="106" y="70"/>
                </a:lnTo>
                <a:lnTo>
                  <a:pt x="106" y="70"/>
                </a:lnTo>
                <a:lnTo>
                  <a:pt x="106" y="70"/>
                </a:lnTo>
                <a:lnTo>
                  <a:pt x="108" y="72"/>
                </a:lnTo>
                <a:lnTo>
                  <a:pt x="110" y="74"/>
                </a:lnTo>
                <a:lnTo>
                  <a:pt x="112" y="74"/>
                </a:lnTo>
                <a:lnTo>
                  <a:pt x="112" y="76"/>
                </a:lnTo>
                <a:lnTo>
                  <a:pt x="114" y="76"/>
                </a:lnTo>
                <a:lnTo>
                  <a:pt x="114" y="76"/>
                </a:lnTo>
                <a:lnTo>
                  <a:pt x="118" y="76"/>
                </a:lnTo>
                <a:lnTo>
                  <a:pt x="118" y="76"/>
                </a:lnTo>
                <a:lnTo>
                  <a:pt x="120" y="76"/>
                </a:lnTo>
                <a:lnTo>
                  <a:pt x="122" y="76"/>
                </a:lnTo>
                <a:lnTo>
                  <a:pt x="122" y="76"/>
                </a:lnTo>
                <a:lnTo>
                  <a:pt x="122" y="76"/>
                </a:lnTo>
                <a:lnTo>
                  <a:pt x="122" y="78"/>
                </a:lnTo>
                <a:lnTo>
                  <a:pt x="124" y="78"/>
                </a:lnTo>
                <a:lnTo>
                  <a:pt x="124" y="78"/>
                </a:lnTo>
                <a:lnTo>
                  <a:pt x="124" y="80"/>
                </a:lnTo>
                <a:lnTo>
                  <a:pt x="124" y="82"/>
                </a:lnTo>
                <a:lnTo>
                  <a:pt x="126" y="84"/>
                </a:lnTo>
                <a:lnTo>
                  <a:pt x="126" y="88"/>
                </a:lnTo>
                <a:lnTo>
                  <a:pt x="126" y="90"/>
                </a:lnTo>
                <a:lnTo>
                  <a:pt x="126" y="92"/>
                </a:lnTo>
                <a:lnTo>
                  <a:pt x="124" y="94"/>
                </a:lnTo>
                <a:lnTo>
                  <a:pt x="124" y="96"/>
                </a:lnTo>
                <a:lnTo>
                  <a:pt x="124" y="100"/>
                </a:lnTo>
                <a:lnTo>
                  <a:pt x="124" y="100"/>
                </a:lnTo>
                <a:lnTo>
                  <a:pt x="122" y="102"/>
                </a:lnTo>
                <a:lnTo>
                  <a:pt x="122" y="102"/>
                </a:lnTo>
                <a:lnTo>
                  <a:pt x="122" y="104"/>
                </a:lnTo>
                <a:lnTo>
                  <a:pt x="120" y="104"/>
                </a:lnTo>
                <a:lnTo>
                  <a:pt x="120" y="104"/>
                </a:lnTo>
                <a:lnTo>
                  <a:pt x="118" y="104"/>
                </a:lnTo>
                <a:lnTo>
                  <a:pt x="116" y="106"/>
                </a:lnTo>
                <a:lnTo>
                  <a:pt x="114" y="106"/>
                </a:lnTo>
                <a:lnTo>
                  <a:pt x="112" y="106"/>
                </a:lnTo>
                <a:lnTo>
                  <a:pt x="108" y="106"/>
                </a:lnTo>
                <a:lnTo>
                  <a:pt x="106" y="104"/>
                </a:lnTo>
                <a:lnTo>
                  <a:pt x="106" y="104"/>
                </a:lnTo>
                <a:lnTo>
                  <a:pt x="104" y="104"/>
                </a:lnTo>
                <a:lnTo>
                  <a:pt x="104" y="104"/>
                </a:lnTo>
                <a:lnTo>
                  <a:pt x="102" y="102"/>
                </a:lnTo>
                <a:lnTo>
                  <a:pt x="102" y="100"/>
                </a:lnTo>
                <a:lnTo>
                  <a:pt x="100" y="98"/>
                </a:lnTo>
                <a:lnTo>
                  <a:pt x="100" y="96"/>
                </a:lnTo>
                <a:lnTo>
                  <a:pt x="98" y="96"/>
                </a:lnTo>
                <a:lnTo>
                  <a:pt x="98" y="94"/>
                </a:lnTo>
                <a:lnTo>
                  <a:pt x="98" y="88"/>
                </a:lnTo>
                <a:lnTo>
                  <a:pt x="98" y="86"/>
                </a:lnTo>
                <a:lnTo>
                  <a:pt x="98" y="84"/>
                </a:lnTo>
                <a:lnTo>
                  <a:pt x="96" y="82"/>
                </a:lnTo>
                <a:lnTo>
                  <a:pt x="96" y="82"/>
                </a:lnTo>
                <a:lnTo>
                  <a:pt x="96" y="82"/>
                </a:lnTo>
                <a:lnTo>
                  <a:pt x="96" y="80"/>
                </a:lnTo>
                <a:lnTo>
                  <a:pt x="96" y="80"/>
                </a:lnTo>
                <a:lnTo>
                  <a:pt x="94" y="80"/>
                </a:lnTo>
                <a:lnTo>
                  <a:pt x="92" y="78"/>
                </a:lnTo>
                <a:lnTo>
                  <a:pt x="90" y="78"/>
                </a:lnTo>
                <a:lnTo>
                  <a:pt x="88" y="78"/>
                </a:lnTo>
                <a:lnTo>
                  <a:pt x="86" y="76"/>
                </a:lnTo>
                <a:lnTo>
                  <a:pt x="86" y="76"/>
                </a:lnTo>
                <a:lnTo>
                  <a:pt x="84" y="76"/>
                </a:lnTo>
                <a:lnTo>
                  <a:pt x="84" y="74"/>
                </a:lnTo>
                <a:lnTo>
                  <a:pt x="84" y="74"/>
                </a:lnTo>
                <a:lnTo>
                  <a:pt x="84" y="74"/>
                </a:lnTo>
                <a:lnTo>
                  <a:pt x="84" y="72"/>
                </a:lnTo>
                <a:lnTo>
                  <a:pt x="84" y="70"/>
                </a:lnTo>
                <a:lnTo>
                  <a:pt x="84" y="70"/>
                </a:lnTo>
                <a:lnTo>
                  <a:pt x="82" y="70"/>
                </a:lnTo>
                <a:lnTo>
                  <a:pt x="82" y="68"/>
                </a:lnTo>
                <a:lnTo>
                  <a:pt x="82" y="68"/>
                </a:lnTo>
                <a:lnTo>
                  <a:pt x="80" y="68"/>
                </a:lnTo>
                <a:lnTo>
                  <a:pt x="78" y="68"/>
                </a:lnTo>
                <a:lnTo>
                  <a:pt x="76" y="70"/>
                </a:lnTo>
                <a:lnTo>
                  <a:pt x="76" y="70"/>
                </a:lnTo>
                <a:lnTo>
                  <a:pt x="74" y="70"/>
                </a:lnTo>
                <a:lnTo>
                  <a:pt x="72" y="70"/>
                </a:lnTo>
                <a:lnTo>
                  <a:pt x="72" y="72"/>
                </a:lnTo>
                <a:lnTo>
                  <a:pt x="70" y="72"/>
                </a:lnTo>
                <a:lnTo>
                  <a:pt x="70" y="72"/>
                </a:lnTo>
                <a:lnTo>
                  <a:pt x="70" y="74"/>
                </a:lnTo>
                <a:lnTo>
                  <a:pt x="70" y="76"/>
                </a:lnTo>
                <a:lnTo>
                  <a:pt x="68" y="78"/>
                </a:lnTo>
                <a:lnTo>
                  <a:pt x="68" y="78"/>
                </a:lnTo>
                <a:lnTo>
                  <a:pt x="68" y="80"/>
                </a:lnTo>
                <a:lnTo>
                  <a:pt x="68" y="80"/>
                </a:lnTo>
                <a:lnTo>
                  <a:pt x="66" y="80"/>
                </a:lnTo>
                <a:lnTo>
                  <a:pt x="66" y="80"/>
                </a:lnTo>
                <a:lnTo>
                  <a:pt x="66" y="80"/>
                </a:lnTo>
                <a:lnTo>
                  <a:pt x="64" y="80"/>
                </a:lnTo>
                <a:lnTo>
                  <a:pt x="64" y="80"/>
                </a:lnTo>
                <a:lnTo>
                  <a:pt x="62" y="78"/>
                </a:lnTo>
                <a:lnTo>
                  <a:pt x="60" y="78"/>
                </a:lnTo>
                <a:lnTo>
                  <a:pt x="60" y="78"/>
                </a:lnTo>
                <a:lnTo>
                  <a:pt x="60" y="78"/>
                </a:lnTo>
                <a:lnTo>
                  <a:pt x="60" y="76"/>
                </a:lnTo>
                <a:lnTo>
                  <a:pt x="58" y="74"/>
                </a:lnTo>
                <a:lnTo>
                  <a:pt x="58" y="72"/>
                </a:lnTo>
                <a:lnTo>
                  <a:pt x="58" y="70"/>
                </a:lnTo>
                <a:lnTo>
                  <a:pt x="58" y="68"/>
                </a:lnTo>
                <a:lnTo>
                  <a:pt x="58" y="66"/>
                </a:lnTo>
                <a:lnTo>
                  <a:pt x="58" y="64"/>
                </a:lnTo>
                <a:lnTo>
                  <a:pt x="56" y="64"/>
                </a:lnTo>
                <a:lnTo>
                  <a:pt x="56" y="64"/>
                </a:lnTo>
                <a:lnTo>
                  <a:pt x="56" y="62"/>
                </a:lnTo>
                <a:lnTo>
                  <a:pt x="54" y="62"/>
                </a:lnTo>
                <a:lnTo>
                  <a:pt x="54" y="62"/>
                </a:lnTo>
                <a:lnTo>
                  <a:pt x="52" y="62"/>
                </a:lnTo>
                <a:lnTo>
                  <a:pt x="50" y="62"/>
                </a:lnTo>
                <a:lnTo>
                  <a:pt x="46" y="62"/>
                </a:lnTo>
                <a:lnTo>
                  <a:pt x="42" y="60"/>
                </a:lnTo>
                <a:lnTo>
                  <a:pt x="40" y="62"/>
                </a:lnTo>
                <a:lnTo>
                  <a:pt x="40" y="66"/>
                </a:lnTo>
                <a:lnTo>
                  <a:pt x="42" y="70"/>
                </a:lnTo>
                <a:lnTo>
                  <a:pt x="42" y="76"/>
                </a:lnTo>
                <a:lnTo>
                  <a:pt x="42" y="78"/>
                </a:lnTo>
                <a:lnTo>
                  <a:pt x="42" y="82"/>
                </a:lnTo>
                <a:lnTo>
                  <a:pt x="42" y="84"/>
                </a:lnTo>
                <a:lnTo>
                  <a:pt x="42" y="88"/>
                </a:lnTo>
                <a:lnTo>
                  <a:pt x="40" y="90"/>
                </a:lnTo>
                <a:lnTo>
                  <a:pt x="40" y="92"/>
                </a:lnTo>
                <a:lnTo>
                  <a:pt x="40" y="94"/>
                </a:lnTo>
                <a:lnTo>
                  <a:pt x="38" y="94"/>
                </a:lnTo>
                <a:lnTo>
                  <a:pt x="38" y="94"/>
                </a:lnTo>
                <a:lnTo>
                  <a:pt x="38" y="96"/>
                </a:lnTo>
                <a:lnTo>
                  <a:pt x="36" y="96"/>
                </a:lnTo>
                <a:lnTo>
                  <a:pt x="36" y="96"/>
                </a:lnTo>
                <a:lnTo>
                  <a:pt x="34" y="96"/>
                </a:lnTo>
                <a:lnTo>
                  <a:pt x="32" y="96"/>
                </a:lnTo>
                <a:lnTo>
                  <a:pt x="30" y="96"/>
                </a:lnTo>
                <a:lnTo>
                  <a:pt x="28" y="96"/>
                </a:lnTo>
                <a:lnTo>
                  <a:pt x="26" y="96"/>
                </a:lnTo>
                <a:lnTo>
                  <a:pt x="24" y="94"/>
                </a:lnTo>
                <a:lnTo>
                  <a:pt x="24" y="94"/>
                </a:lnTo>
                <a:lnTo>
                  <a:pt x="24" y="94"/>
                </a:lnTo>
                <a:lnTo>
                  <a:pt x="24" y="94"/>
                </a:lnTo>
                <a:lnTo>
                  <a:pt x="22" y="92"/>
                </a:lnTo>
                <a:lnTo>
                  <a:pt x="22" y="90"/>
                </a:lnTo>
                <a:lnTo>
                  <a:pt x="22" y="90"/>
                </a:lnTo>
                <a:lnTo>
                  <a:pt x="22" y="88"/>
                </a:lnTo>
                <a:lnTo>
                  <a:pt x="20" y="86"/>
                </a:lnTo>
                <a:lnTo>
                  <a:pt x="20" y="86"/>
                </a:lnTo>
                <a:lnTo>
                  <a:pt x="20" y="86"/>
                </a:lnTo>
                <a:lnTo>
                  <a:pt x="20" y="86"/>
                </a:lnTo>
                <a:lnTo>
                  <a:pt x="18" y="86"/>
                </a:lnTo>
                <a:lnTo>
                  <a:pt x="16" y="86"/>
                </a:lnTo>
                <a:lnTo>
                  <a:pt x="16" y="86"/>
                </a:lnTo>
                <a:lnTo>
                  <a:pt x="14" y="86"/>
                </a:lnTo>
                <a:lnTo>
                  <a:pt x="14" y="86"/>
                </a:lnTo>
                <a:lnTo>
                  <a:pt x="14" y="88"/>
                </a:lnTo>
                <a:lnTo>
                  <a:pt x="14" y="88"/>
                </a:lnTo>
                <a:lnTo>
                  <a:pt x="14" y="88"/>
                </a:lnTo>
                <a:lnTo>
                  <a:pt x="14" y="90"/>
                </a:lnTo>
                <a:lnTo>
                  <a:pt x="14" y="90"/>
                </a:lnTo>
                <a:lnTo>
                  <a:pt x="14" y="92"/>
                </a:lnTo>
                <a:lnTo>
                  <a:pt x="14" y="94"/>
                </a:lnTo>
                <a:lnTo>
                  <a:pt x="14" y="94"/>
                </a:lnTo>
                <a:lnTo>
                  <a:pt x="14" y="94"/>
                </a:lnTo>
                <a:lnTo>
                  <a:pt x="14" y="94"/>
                </a:lnTo>
                <a:lnTo>
                  <a:pt x="14" y="96"/>
                </a:lnTo>
                <a:lnTo>
                  <a:pt x="12" y="96"/>
                </a:lnTo>
                <a:lnTo>
                  <a:pt x="12" y="96"/>
                </a:lnTo>
                <a:lnTo>
                  <a:pt x="10" y="96"/>
                </a:lnTo>
                <a:lnTo>
                  <a:pt x="8" y="96"/>
                </a:lnTo>
                <a:lnTo>
                  <a:pt x="8" y="96"/>
                </a:lnTo>
                <a:lnTo>
                  <a:pt x="6" y="96"/>
                </a:lnTo>
                <a:lnTo>
                  <a:pt x="4" y="96"/>
                </a:lnTo>
                <a:lnTo>
                  <a:pt x="4" y="96"/>
                </a:lnTo>
                <a:lnTo>
                  <a:pt x="4" y="96"/>
                </a:lnTo>
                <a:lnTo>
                  <a:pt x="4" y="96"/>
                </a:lnTo>
                <a:lnTo>
                  <a:pt x="2" y="98"/>
                </a:lnTo>
                <a:lnTo>
                  <a:pt x="2" y="100"/>
                </a:lnTo>
                <a:lnTo>
                  <a:pt x="2" y="102"/>
                </a:lnTo>
                <a:lnTo>
                  <a:pt x="2" y="104"/>
                </a:lnTo>
                <a:lnTo>
                  <a:pt x="0" y="106"/>
                </a:lnTo>
                <a:lnTo>
                  <a:pt x="0" y="110"/>
                </a:lnTo>
                <a:lnTo>
                  <a:pt x="2" y="112"/>
                </a:lnTo>
                <a:lnTo>
                  <a:pt x="2" y="114"/>
                </a:lnTo>
                <a:lnTo>
                  <a:pt x="2" y="120"/>
                </a:lnTo>
                <a:lnTo>
                  <a:pt x="2" y="126"/>
                </a:lnTo>
                <a:lnTo>
                  <a:pt x="4" y="130"/>
                </a:lnTo>
                <a:lnTo>
                  <a:pt x="4" y="134"/>
                </a:lnTo>
                <a:lnTo>
                  <a:pt x="4" y="142"/>
                </a:lnTo>
                <a:lnTo>
                  <a:pt x="4" y="144"/>
                </a:lnTo>
                <a:lnTo>
                  <a:pt x="4" y="146"/>
                </a:lnTo>
                <a:lnTo>
                  <a:pt x="4" y="148"/>
                </a:lnTo>
                <a:lnTo>
                  <a:pt x="6" y="148"/>
                </a:lnTo>
                <a:lnTo>
                  <a:pt x="6" y="150"/>
                </a:lnTo>
                <a:lnTo>
                  <a:pt x="6" y="150"/>
                </a:lnTo>
                <a:lnTo>
                  <a:pt x="8" y="152"/>
                </a:lnTo>
                <a:lnTo>
                  <a:pt x="10" y="154"/>
                </a:lnTo>
                <a:lnTo>
                  <a:pt x="12" y="156"/>
                </a:lnTo>
                <a:lnTo>
                  <a:pt x="14" y="158"/>
                </a:lnTo>
                <a:lnTo>
                  <a:pt x="14" y="160"/>
                </a:lnTo>
                <a:lnTo>
                  <a:pt x="16" y="162"/>
                </a:lnTo>
                <a:lnTo>
                  <a:pt x="16" y="162"/>
                </a:lnTo>
                <a:lnTo>
                  <a:pt x="16" y="162"/>
                </a:lnTo>
                <a:lnTo>
                  <a:pt x="16" y="164"/>
                </a:lnTo>
                <a:lnTo>
                  <a:pt x="16" y="166"/>
                </a:lnTo>
                <a:lnTo>
                  <a:pt x="16" y="170"/>
                </a:lnTo>
                <a:lnTo>
                  <a:pt x="20" y="170"/>
                </a:lnTo>
                <a:lnTo>
                  <a:pt x="22" y="172"/>
                </a:lnTo>
                <a:lnTo>
                  <a:pt x="24" y="172"/>
                </a:lnTo>
                <a:lnTo>
                  <a:pt x="28" y="172"/>
                </a:lnTo>
                <a:lnTo>
                  <a:pt x="34" y="172"/>
                </a:lnTo>
                <a:lnTo>
                  <a:pt x="46" y="174"/>
                </a:lnTo>
                <a:lnTo>
                  <a:pt x="58" y="174"/>
                </a:lnTo>
                <a:lnTo>
                  <a:pt x="62" y="17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3" name="Freeform 437"/>
          <p:cNvSpPr>
            <a:spLocks/>
          </p:cNvSpPr>
          <p:nvPr/>
        </p:nvSpPr>
        <p:spPr bwMode="auto">
          <a:xfrm>
            <a:off x="4799227" y="4864452"/>
            <a:ext cx="308309" cy="301381"/>
          </a:xfrm>
          <a:custGeom>
            <a:avLst/>
            <a:gdLst>
              <a:gd name="T0" fmla="*/ 72 w 178"/>
              <a:gd name="T1" fmla="*/ 170 h 174"/>
              <a:gd name="T2" fmla="*/ 86 w 178"/>
              <a:gd name="T3" fmla="*/ 170 h 174"/>
              <a:gd name="T4" fmla="*/ 92 w 178"/>
              <a:gd name="T5" fmla="*/ 168 h 174"/>
              <a:gd name="T6" fmla="*/ 94 w 178"/>
              <a:gd name="T7" fmla="*/ 160 h 174"/>
              <a:gd name="T8" fmla="*/ 98 w 178"/>
              <a:gd name="T9" fmla="*/ 156 h 174"/>
              <a:gd name="T10" fmla="*/ 106 w 178"/>
              <a:gd name="T11" fmla="*/ 152 h 174"/>
              <a:gd name="T12" fmla="*/ 108 w 178"/>
              <a:gd name="T13" fmla="*/ 144 h 174"/>
              <a:gd name="T14" fmla="*/ 110 w 178"/>
              <a:gd name="T15" fmla="*/ 140 h 174"/>
              <a:gd name="T16" fmla="*/ 122 w 178"/>
              <a:gd name="T17" fmla="*/ 140 h 174"/>
              <a:gd name="T18" fmla="*/ 128 w 178"/>
              <a:gd name="T19" fmla="*/ 132 h 174"/>
              <a:gd name="T20" fmla="*/ 146 w 178"/>
              <a:gd name="T21" fmla="*/ 128 h 174"/>
              <a:gd name="T22" fmla="*/ 152 w 178"/>
              <a:gd name="T23" fmla="*/ 124 h 174"/>
              <a:gd name="T24" fmla="*/ 156 w 178"/>
              <a:gd name="T25" fmla="*/ 116 h 174"/>
              <a:gd name="T26" fmla="*/ 166 w 178"/>
              <a:gd name="T27" fmla="*/ 108 h 174"/>
              <a:gd name="T28" fmla="*/ 168 w 178"/>
              <a:gd name="T29" fmla="*/ 88 h 174"/>
              <a:gd name="T30" fmla="*/ 174 w 178"/>
              <a:gd name="T31" fmla="*/ 80 h 174"/>
              <a:gd name="T32" fmla="*/ 178 w 178"/>
              <a:gd name="T33" fmla="*/ 76 h 174"/>
              <a:gd name="T34" fmla="*/ 174 w 178"/>
              <a:gd name="T35" fmla="*/ 62 h 174"/>
              <a:gd name="T36" fmla="*/ 174 w 178"/>
              <a:gd name="T37" fmla="*/ 38 h 174"/>
              <a:gd name="T38" fmla="*/ 162 w 178"/>
              <a:gd name="T39" fmla="*/ 24 h 174"/>
              <a:gd name="T40" fmla="*/ 146 w 178"/>
              <a:gd name="T41" fmla="*/ 14 h 174"/>
              <a:gd name="T42" fmla="*/ 142 w 178"/>
              <a:gd name="T43" fmla="*/ 4 h 174"/>
              <a:gd name="T44" fmla="*/ 138 w 178"/>
              <a:gd name="T45" fmla="*/ 0 h 174"/>
              <a:gd name="T46" fmla="*/ 130 w 178"/>
              <a:gd name="T47" fmla="*/ 2 h 174"/>
              <a:gd name="T48" fmla="*/ 126 w 178"/>
              <a:gd name="T49" fmla="*/ 10 h 174"/>
              <a:gd name="T50" fmla="*/ 116 w 178"/>
              <a:gd name="T51" fmla="*/ 16 h 174"/>
              <a:gd name="T52" fmla="*/ 108 w 178"/>
              <a:gd name="T53" fmla="*/ 30 h 174"/>
              <a:gd name="T54" fmla="*/ 104 w 178"/>
              <a:gd name="T55" fmla="*/ 56 h 174"/>
              <a:gd name="T56" fmla="*/ 106 w 178"/>
              <a:gd name="T57" fmla="*/ 70 h 174"/>
              <a:gd name="T58" fmla="*/ 114 w 178"/>
              <a:gd name="T59" fmla="*/ 76 h 174"/>
              <a:gd name="T60" fmla="*/ 122 w 178"/>
              <a:gd name="T61" fmla="*/ 76 h 174"/>
              <a:gd name="T62" fmla="*/ 124 w 178"/>
              <a:gd name="T63" fmla="*/ 82 h 174"/>
              <a:gd name="T64" fmla="*/ 124 w 178"/>
              <a:gd name="T65" fmla="*/ 96 h 174"/>
              <a:gd name="T66" fmla="*/ 120 w 178"/>
              <a:gd name="T67" fmla="*/ 104 h 174"/>
              <a:gd name="T68" fmla="*/ 108 w 178"/>
              <a:gd name="T69" fmla="*/ 106 h 174"/>
              <a:gd name="T70" fmla="*/ 102 w 178"/>
              <a:gd name="T71" fmla="*/ 100 h 174"/>
              <a:gd name="T72" fmla="*/ 98 w 178"/>
              <a:gd name="T73" fmla="*/ 86 h 174"/>
              <a:gd name="T74" fmla="*/ 96 w 178"/>
              <a:gd name="T75" fmla="*/ 80 h 174"/>
              <a:gd name="T76" fmla="*/ 86 w 178"/>
              <a:gd name="T77" fmla="*/ 76 h 174"/>
              <a:gd name="T78" fmla="*/ 84 w 178"/>
              <a:gd name="T79" fmla="*/ 70 h 174"/>
              <a:gd name="T80" fmla="*/ 78 w 178"/>
              <a:gd name="T81" fmla="*/ 68 h 174"/>
              <a:gd name="T82" fmla="*/ 70 w 178"/>
              <a:gd name="T83" fmla="*/ 72 h 174"/>
              <a:gd name="T84" fmla="*/ 68 w 178"/>
              <a:gd name="T85" fmla="*/ 80 h 174"/>
              <a:gd name="T86" fmla="*/ 64 w 178"/>
              <a:gd name="T87" fmla="*/ 80 h 174"/>
              <a:gd name="T88" fmla="*/ 58 w 178"/>
              <a:gd name="T89" fmla="*/ 74 h 174"/>
              <a:gd name="T90" fmla="*/ 56 w 178"/>
              <a:gd name="T91" fmla="*/ 64 h 174"/>
              <a:gd name="T92" fmla="*/ 50 w 178"/>
              <a:gd name="T93" fmla="*/ 62 h 174"/>
              <a:gd name="T94" fmla="*/ 42 w 178"/>
              <a:gd name="T95" fmla="*/ 76 h 174"/>
              <a:gd name="T96" fmla="*/ 40 w 178"/>
              <a:gd name="T97" fmla="*/ 92 h 174"/>
              <a:gd name="T98" fmla="*/ 36 w 178"/>
              <a:gd name="T99" fmla="*/ 96 h 174"/>
              <a:gd name="T100" fmla="*/ 24 w 178"/>
              <a:gd name="T101" fmla="*/ 94 h 174"/>
              <a:gd name="T102" fmla="*/ 22 w 178"/>
              <a:gd name="T103" fmla="*/ 90 h 174"/>
              <a:gd name="T104" fmla="*/ 18 w 178"/>
              <a:gd name="T105" fmla="*/ 86 h 174"/>
              <a:gd name="T106" fmla="*/ 14 w 178"/>
              <a:gd name="T107" fmla="*/ 88 h 174"/>
              <a:gd name="T108" fmla="*/ 14 w 178"/>
              <a:gd name="T109" fmla="*/ 94 h 174"/>
              <a:gd name="T110" fmla="*/ 10 w 178"/>
              <a:gd name="T111" fmla="*/ 96 h 174"/>
              <a:gd name="T112" fmla="*/ 4 w 178"/>
              <a:gd name="T113" fmla="*/ 96 h 174"/>
              <a:gd name="T114" fmla="*/ 0 w 178"/>
              <a:gd name="T115" fmla="*/ 106 h 174"/>
              <a:gd name="T116" fmla="*/ 4 w 178"/>
              <a:gd name="T117" fmla="*/ 130 h 174"/>
              <a:gd name="T118" fmla="*/ 6 w 178"/>
              <a:gd name="T119" fmla="*/ 148 h 174"/>
              <a:gd name="T120" fmla="*/ 14 w 178"/>
              <a:gd name="T121" fmla="*/ 158 h 174"/>
              <a:gd name="T122" fmla="*/ 16 w 178"/>
              <a:gd name="T123" fmla="*/ 166 h 174"/>
              <a:gd name="T124" fmla="*/ 34 w 178"/>
              <a:gd name="T125" fmla="*/ 1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74">
                <a:moveTo>
                  <a:pt x="62" y="174"/>
                </a:moveTo>
                <a:lnTo>
                  <a:pt x="62" y="174"/>
                </a:lnTo>
                <a:lnTo>
                  <a:pt x="66" y="172"/>
                </a:lnTo>
                <a:lnTo>
                  <a:pt x="70" y="172"/>
                </a:lnTo>
                <a:lnTo>
                  <a:pt x="72" y="170"/>
                </a:lnTo>
                <a:lnTo>
                  <a:pt x="72" y="170"/>
                </a:lnTo>
                <a:lnTo>
                  <a:pt x="74" y="170"/>
                </a:lnTo>
                <a:lnTo>
                  <a:pt x="78" y="170"/>
                </a:lnTo>
                <a:lnTo>
                  <a:pt x="82" y="172"/>
                </a:lnTo>
                <a:lnTo>
                  <a:pt x="84" y="170"/>
                </a:lnTo>
                <a:lnTo>
                  <a:pt x="84" y="170"/>
                </a:lnTo>
                <a:lnTo>
                  <a:pt x="86" y="170"/>
                </a:lnTo>
                <a:lnTo>
                  <a:pt x="88" y="170"/>
                </a:lnTo>
                <a:lnTo>
                  <a:pt x="90" y="170"/>
                </a:lnTo>
                <a:lnTo>
                  <a:pt x="92" y="168"/>
                </a:lnTo>
                <a:lnTo>
                  <a:pt x="92" y="168"/>
                </a:lnTo>
                <a:lnTo>
                  <a:pt x="92" y="168"/>
                </a:lnTo>
                <a:lnTo>
                  <a:pt x="92" y="168"/>
                </a:lnTo>
                <a:lnTo>
                  <a:pt x="94" y="166"/>
                </a:lnTo>
                <a:lnTo>
                  <a:pt x="94" y="166"/>
                </a:lnTo>
                <a:lnTo>
                  <a:pt x="94" y="164"/>
                </a:lnTo>
                <a:lnTo>
                  <a:pt x="94" y="162"/>
                </a:lnTo>
                <a:lnTo>
                  <a:pt x="94" y="160"/>
                </a:lnTo>
                <a:lnTo>
                  <a:pt x="94" y="160"/>
                </a:lnTo>
                <a:lnTo>
                  <a:pt x="94" y="158"/>
                </a:lnTo>
                <a:lnTo>
                  <a:pt x="94" y="158"/>
                </a:lnTo>
                <a:lnTo>
                  <a:pt x="94" y="156"/>
                </a:lnTo>
                <a:lnTo>
                  <a:pt x="96" y="156"/>
                </a:lnTo>
                <a:lnTo>
                  <a:pt x="96" y="156"/>
                </a:lnTo>
                <a:lnTo>
                  <a:pt x="98" y="156"/>
                </a:lnTo>
                <a:lnTo>
                  <a:pt x="100" y="156"/>
                </a:lnTo>
                <a:lnTo>
                  <a:pt x="102" y="156"/>
                </a:lnTo>
                <a:lnTo>
                  <a:pt x="102" y="156"/>
                </a:lnTo>
                <a:lnTo>
                  <a:pt x="104" y="154"/>
                </a:lnTo>
                <a:lnTo>
                  <a:pt x="106" y="154"/>
                </a:lnTo>
                <a:lnTo>
                  <a:pt x="106" y="152"/>
                </a:lnTo>
                <a:lnTo>
                  <a:pt x="108" y="152"/>
                </a:lnTo>
                <a:lnTo>
                  <a:pt x="108" y="152"/>
                </a:lnTo>
                <a:lnTo>
                  <a:pt x="108" y="150"/>
                </a:lnTo>
                <a:lnTo>
                  <a:pt x="108" y="150"/>
                </a:lnTo>
                <a:lnTo>
                  <a:pt x="108" y="146"/>
                </a:lnTo>
                <a:lnTo>
                  <a:pt x="108" y="144"/>
                </a:lnTo>
                <a:lnTo>
                  <a:pt x="108" y="144"/>
                </a:lnTo>
                <a:lnTo>
                  <a:pt x="108" y="142"/>
                </a:lnTo>
                <a:lnTo>
                  <a:pt x="108" y="142"/>
                </a:lnTo>
                <a:lnTo>
                  <a:pt x="110" y="142"/>
                </a:lnTo>
                <a:lnTo>
                  <a:pt x="110" y="140"/>
                </a:lnTo>
                <a:lnTo>
                  <a:pt x="110" y="140"/>
                </a:lnTo>
                <a:lnTo>
                  <a:pt x="112" y="140"/>
                </a:lnTo>
                <a:lnTo>
                  <a:pt x="114" y="140"/>
                </a:lnTo>
                <a:lnTo>
                  <a:pt x="116" y="140"/>
                </a:lnTo>
                <a:lnTo>
                  <a:pt x="118" y="140"/>
                </a:lnTo>
                <a:lnTo>
                  <a:pt x="120" y="140"/>
                </a:lnTo>
                <a:lnTo>
                  <a:pt x="122" y="140"/>
                </a:lnTo>
                <a:lnTo>
                  <a:pt x="122" y="140"/>
                </a:lnTo>
                <a:lnTo>
                  <a:pt x="122" y="140"/>
                </a:lnTo>
                <a:lnTo>
                  <a:pt x="124" y="138"/>
                </a:lnTo>
                <a:lnTo>
                  <a:pt x="124" y="138"/>
                </a:lnTo>
                <a:lnTo>
                  <a:pt x="126" y="134"/>
                </a:lnTo>
                <a:lnTo>
                  <a:pt x="128" y="132"/>
                </a:lnTo>
                <a:lnTo>
                  <a:pt x="128" y="132"/>
                </a:lnTo>
                <a:lnTo>
                  <a:pt x="132" y="132"/>
                </a:lnTo>
                <a:lnTo>
                  <a:pt x="134" y="130"/>
                </a:lnTo>
                <a:lnTo>
                  <a:pt x="138" y="130"/>
                </a:lnTo>
                <a:lnTo>
                  <a:pt x="142" y="130"/>
                </a:lnTo>
                <a:lnTo>
                  <a:pt x="146" y="128"/>
                </a:lnTo>
                <a:lnTo>
                  <a:pt x="148" y="128"/>
                </a:lnTo>
                <a:lnTo>
                  <a:pt x="148" y="128"/>
                </a:lnTo>
                <a:lnTo>
                  <a:pt x="150" y="126"/>
                </a:lnTo>
                <a:lnTo>
                  <a:pt x="152" y="126"/>
                </a:lnTo>
                <a:lnTo>
                  <a:pt x="152" y="126"/>
                </a:lnTo>
                <a:lnTo>
                  <a:pt x="152" y="124"/>
                </a:lnTo>
                <a:lnTo>
                  <a:pt x="152" y="124"/>
                </a:lnTo>
                <a:lnTo>
                  <a:pt x="154" y="122"/>
                </a:lnTo>
                <a:lnTo>
                  <a:pt x="154" y="118"/>
                </a:lnTo>
                <a:lnTo>
                  <a:pt x="154" y="118"/>
                </a:lnTo>
                <a:lnTo>
                  <a:pt x="154" y="116"/>
                </a:lnTo>
                <a:lnTo>
                  <a:pt x="156" y="116"/>
                </a:lnTo>
                <a:lnTo>
                  <a:pt x="158" y="114"/>
                </a:lnTo>
                <a:lnTo>
                  <a:pt x="160" y="114"/>
                </a:lnTo>
                <a:lnTo>
                  <a:pt x="162" y="114"/>
                </a:lnTo>
                <a:lnTo>
                  <a:pt x="166" y="112"/>
                </a:lnTo>
                <a:lnTo>
                  <a:pt x="166" y="112"/>
                </a:lnTo>
                <a:lnTo>
                  <a:pt x="166" y="108"/>
                </a:lnTo>
                <a:lnTo>
                  <a:pt x="166" y="104"/>
                </a:lnTo>
                <a:lnTo>
                  <a:pt x="166" y="100"/>
                </a:lnTo>
                <a:lnTo>
                  <a:pt x="166" y="96"/>
                </a:lnTo>
                <a:lnTo>
                  <a:pt x="168" y="90"/>
                </a:lnTo>
                <a:lnTo>
                  <a:pt x="168" y="88"/>
                </a:lnTo>
                <a:lnTo>
                  <a:pt x="168" y="88"/>
                </a:lnTo>
                <a:lnTo>
                  <a:pt x="168" y="86"/>
                </a:lnTo>
                <a:lnTo>
                  <a:pt x="168" y="84"/>
                </a:lnTo>
                <a:lnTo>
                  <a:pt x="170" y="84"/>
                </a:lnTo>
                <a:lnTo>
                  <a:pt x="170" y="82"/>
                </a:lnTo>
                <a:lnTo>
                  <a:pt x="174" y="80"/>
                </a:lnTo>
                <a:lnTo>
                  <a:pt x="174" y="80"/>
                </a:lnTo>
                <a:lnTo>
                  <a:pt x="176" y="78"/>
                </a:lnTo>
                <a:lnTo>
                  <a:pt x="176" y="78"/>
                </a:lnTo>
                <a:lnTo>
                  <a:pt x="176" y="78"/>
                </a:lnTo>
                <a:lnTo>
                  <a:pt x="176" y="78"/>
                </a:lnTo>
                <a:lnTo>
                  <a:pt x="178" y="76"/>
                </a:lnTo>
                <a:lnTo>
                  <a:pt x="178" y="76"/>
                </a:lnTo>
                <a:lnTo>
                  <a:pt x="178" y="74"/>
                </a:lnTo>
                <a:lnTo>
                  <a:pt x="176" y="74"/>
                </a:lnTo>
                <a:lnTo>
                  <a:pt x="176" y="72"/>
                </a:lnTo>
                <a:lnTo>
                  <a:pt x="176" y="68"/>
                </a:lnTo>
                <a:lnTo>
                  <a:pt x="174" y="64"/>
                </a:lnTo>
                <a:lnTo>
                  <a:pt x="174" y="62"/>
                </a:lnTo>
                <a:lnTo>
                  <a:pt x="174" y="60"/>
                </a:lnTo>
                <a:lnTo>
                  <a:pt x="174" y="58"/>
                </a:lnTo>
                <a:lnTo>
                  <a:pt x="174" y="56"/>
                </a:lnTo>
                <a:lnTo>
                  <a:pt x="174" y="48"/>
                </a:lnTo>
                <a:lnTo>
                  <a:pt x="174" y="40"/>
                </a:lnTo>
                <a:lnTo>
                  <a:pt x="174" y="38"/>
                </a:lnTo>
                <a:lnTo>
                  <a:pt x="172" y="34"/>
                </a:lnTo>
                <a:lnTo>
                  <a:pt x="168" y="30"/>
                </a:lnTo>
                <a:lnTo>
                  <a:pt x="166" y="28"/>
                </a:lnTo>
                <a:lnTo>
                  <a:pt x="166" y="26"/>
                </a:lnTo>
                <a:lnTo>
                  <a:pt x="164" y="26"/>
                </a:lnTo>
                <a:lnTo>
                  <a:pt x="162" y="24"/>
                </a:lnTo>
                <a:lnTo>
                  <a:pt x="158" y="22"/>
                </a:lnTo>
                <a:lnTo>
                  <a:pt x="154" y="22"/>
                </a:lnTo>
                <a:lnTo>
                  <a:pt x="154" y="20"/>
                </a:lnTo>
                <a:lnTo>
                  <a:pt x="152" y="20"/>
                </a:lnTo>
                <a:lnTo>
                  <a:pt x="150" y="18"/>
                </a:lnTo>
                <a:lnTo>
                  <a:pt x="146" y="14"/>
                </a:lnTo>
                <a:lnTo>
                  <a:pt x="144" y="12"/>
                </a:lnTo>
                <a:lnTo>
                  <a:pt x="144" y="10"/>
                </a:lnTo>
                <a:lnTo>
                  <a:pt x="142" y="8"/>
                </a:lnTo>
                <a:lnTo>
                  <a:pt x="142" y="8"/>
                </a:lnTo>
                <a:lnTo>
                  <a:pt x="142" y="6"/>
                </a:lnTo>
                <a:lnTo>
                  <a:pt x="142" y="4"/>
                </a:lnTo>
                <a:lnTo>
                  <a:pt x="142" y="4"/>
                </a:lnTo>
                <a:lnTo>
                  <a:pt x="140" y="2"/>
                </a:lnTo>
                <a:lnTo>
                  <a:pt x="140" y="2"/>
                </a:lnTo>
                <a:lnTo>
                  <a:pt x="140" y="0"/>
                </a:lnTo>
                <a:lnTo>
                  <a:pt x="140" y="0"/>
                </a:lnTo>
                <a:lnTo>
                  <a:pt x="138" y="0"/>
                </a:lnTo>
                <a:lnTo>
                  <a:pt x="138" y="0"/>
                </a:lnTo>
                <a:lnTo>
                  <a:pt x="136" y="0"/>
                </a:lnTo>
                <a:lnTo>
                  <a:pt x="134" y="0"/>
                </a:lnTo>
                <a:lnTo>
                  <a:pt x="130" y="0"/>
                </a:lnTo>
                <a:lnTo>
                  <a:pt x="130" y="2"/>
                </a:lnTo>
                <a:lnTo>
                  <a:pt x="130" y="2"/>
                </a:lnTo>
                <a:lnTo>
                  <a:pt x="128" y="6"/>
                </a:lnTo>
                <a:lnTo>
                  <a:pt x="128" y="8"/>
                </a:lnTo>
                <a:lnTo>
                  <a:pt x="128" y="10"/>
                </a:lnTo>
                <a:lnTo>
                  <a:pt x="126" y="10"/>
                </a:lnTo>
                <a:lnTo>
                  <a:pt x="126" y="10"/>
                </a:lnTo>
                <a:lnTo>
                  <a:pt x="126" y="10"/>
                </a:lnTo>
                <a:lnTo>
                  <a:pt x="124" y="12"/>
                </a:lnTo>
                <a:lnTo>
                  <a:pt x="122" y="12"/>
                </a:lnTo>
                <a:lnTo>
                  <a:pt x="122" y="12"/>
                </a:lnTo>
                <a:lnTo>
                  <a:pt x="118" y="14"/>
                </a:lnTo>
                <a:lnTo>
                  <a:pt x="116" y="14"/>
                </a:lnTo>
                <a:lnTo>
                  <a:pt x="116" y="16"/>
                </a:lnTo>
                <a:lnTo>
                  <a:pt x="114" y="16"/>
                </a:lnTo>
                <a:lnTo>
                  <a:pt x="114" y="18"/>
                </a:lnTo>
                <a:lnTo>
                  <a:pt x="112" y="20"/>
                </a:lnTo>
                <a:lnTo>
                  <a:pt x="110" y="22"/>
                </a:lnTo>
                <a:lnTo>
                  <a:pt x="110" y="26"/>
                </a:lnTo>
                <a:lnTo>
                  <a:pt x="108" y="30"/>
                </a:lnTo>
                <a:lnTo>
                  <a:pt x="108" y="34"/>
                </a:lnTo>
                <a:lnTo>
                  <a:pt x="106" y="40"/>
                </a:lnTo>
                <a:lnTo>
                  <a:pt x="106" y="48"/>
                </a:lnTo>
                <a:lnTo>
                  <a:pt x="104" y="50"/>
                </a:lnTo>
                <a:lnTo>
                  <a:pt x="104" y="54"/>
                </a:lnTo>
                <a:lnTo>
                  <a:pt x="104" y="56"/>
                </a:lnTo>
                <a:lnTo>
                  <a:pt x="104" y="60"/>
                </a:lnTo>
                <a:lnTo>
                  <a:pt x="104" y="62"/>
                </a:lnTo>
                <a:lnTo>
                  <a:pt x="104" y="64"/>
                </a:lnTo>
                <a:lnTo>
                  <a:pt x="106" y="66"/>
                </a:lnTo>
                <a:lnTo>
                  <a:pt x="106" y="70"/>
                </a:lnTo>
                <a:lnTo>
                  <a:pt x="106" y="70"/>
                </a:lnTo>
                <a:lnTo>
                  <a:pt x="106" y="70"/>
                </a:lnTo>
                <a:lnTo>
                  <a:pt x="108" y="72"/>
                </a:lnTo>
                <a:lnTo>
                  <a:pt x="110" y="74"/>
                </a:lnTo>
                <a:lnTo>
                  <a:pt x="112" y="74"/>
                </a:lnTo>
                <a:lnTo>
                  <a:pt x="112" y="76"/>
                </a:lnTo>
                <a:lnTo>
                  <a:pt x="114" y="76"/>
                </a:lnTo>
                <a:lnTo>
                  <a:pt x="114" y="76"/>
                </a:lnTo>
                <a:lnTo>
                  <a:pt x="118" y="76"/>
                </a:lnTo>
                <a:lnTo>
                  <a:pt x="118" y="76"/>
                </a:lnTo>
                <a:lnTo>
                  <a:pt x="120" y="76"/>
                </a:lnTo>
                <a:lnTo>
                  <a:pt x="122" y="76"/>
                </a:lnTo>
                <a:lnTo>
                  <a:pt x="122" y="76"/>
                </a:lnTo>
                <a:lnTo>
                  <a:pt x="122" y="76"/>
                </a:lnTo>
                <a:lnTo>
                  <a:pt x="122" y="78"/>
                </a:lnTo>
                <a:lnTo>
                  <a:pt x="124" y="78"/>
                </a:lnTo>
                <a:lnTo>
                  <a:pt x="124" y="78"/>
                </a:lnTo>
                <a:lnTo>
                  <a:pt x="124" y="80"/>
                </a:lnTo>
                <a:lnTo>
                  <a:pt x="124" y="82"/>
                </a:lnTo>
                <a:lnTo>
                  <a:pt x="126" y="84"/>
                </a:lnTo>
                <a:lnTo>
                  <a:pt x="126" y="88"/>
                </a:lnTo>
                <a:lnTo>
                  <a:pt x="126" y="90"/>
                </a:lnTo>
                <a:lnTo>
                  <a:pt x="126" y="92"/>
                </a:lnTo>
                <a:lnTo>
                  <a:pt x="124" y="94"/>
                </a:lnTo>
                <a:lnTo>
                  <a:pt x="124" y="96"/>
                </a:lnTo>
                <a:lnTo>
                  <a:pt x="124" y="100"/>
                </a:lnTo>
                <a:lnTo>
                  <a:pt x="124" y="100"/>
                </a:lnTo>
                <a:lnTo>
                  <a:pt x="122" y="102"/>
                </a:lnTo>
                <a:lnTo>
                  <a:pt x="122" y="102"/>
                </a:lnTo>
                <a:lnTo>
                  <a:pt x="122" y="104"/>
                </a:lnTo>
                <a:lnTo>
                  <a:pt x="120" y="104"/>
                </a:lnTo>
                <a:lnTo>
                  <a:pt x="120" y="104"/>
                </a:lnTo>
                <a:lnTo>
                  <a:pt x="118" y="104"/>
                </a:lnTo>
                <a:lnTo>
                  <a:pt x="116" y="106"/>
                </a:lnTo>
                <a:lnTo>
                  <a:pt x="114" y="106"/>
                </a:lnTo>
                <a:lnTo>
                  <a:pt x="112" y="106"/>
                </a:lnTo>
                <a:lnTo>
                  <a:pt x="108" y="106"/>
                </a:lnTo>
                <a:lnTo>
                  <a:pt x="106" y="104"/>
                </a:lnTo>
                <a:lnTo>
                  <a:pt x="106" y="104"/>
                </a:lnTo>
                <a:lnTo>
                  <a:pt x="104" y="104"/>
                </a:lnTo>
                <a:lnTo>
                  <a:pt x="104" y="104"/>
                </a:lnTo>
                <a:lnTo>
                  <a:pt x="102" y="102"/>
                </a:lnTo>
                <a:lnTo>
                  <a:pt x="102" y="100"/>
                </a:lnTo>
                <a:lnTo>
                  <a:pt x="100" y="98"/>
                </a:lnTo>
                <a:lnTo>
                  <a:pt x="100" y="96"/>
                </a:lnTo>
                <a:lnTo>
                  <a:pt x="98" y="96"/>
                </a:lnTo>
                <a:lnTo>
                  <a:pt x="98" y="94"/>
                </a:lnTo>
                <a:lnTo>
                  <a:pt x="98" y="88"/>
                </a:lnTo>
                <a:lnTo>
                  <a:pt x="98" y="86"/>
                </a:lnTo>
                <a:lnTo>
                  <a:pt x="98" y="84"/>
                </a:lnTo>
                <a:lnTo>
                  <a:pt x="96" y="82"/>
                </a:lnTo>
                <a:lnTo>
                  <a:pt x="96" y="82"/>
                </a:lnTo>
                <a:lnTo>
                  <a:pt x="96" y="82"/>
                </a:lnTo>
                <a:lnTo>
                  <a:pt x="96" y="80"/>
                </a:lnTo>
                <a:lnTo>
                  <a:pt x="96" y="80"/>
                </a:lnTo>
                <a:lnTo>
                  <a:pt x="94" y="80"/>
                </a:lnTo>
                <a:lnTo>
                  <a:pt x="92" y="78"/>
                </a:lnTo>
                <a:lnTo>
                  <a:pt x="90" y="78"/>
                </a:lnTo>
                <a:lnTo>
                  <a:pt x="88" y="78"/>
                </a:lnTo>
                <a:lnTo>
                  <a:pt x="86" y="76"/>
                </a:lnTo>
                <a:lnTo>
                  <a:pt x="86" y="76"/>
                </a:lnTo>
                <a:lnTo>
                  <a:pt x="84" y="76"/>
                </a:lnTo>
                <a:lnTo>
                  <a:pt x="84" y="74"/>
                </a:lnTo>
                <a:lnTo>
                  <a:pt x="84" y="74"/>
                </a:lnTo>
                <a:lnTo>
                  <a:pt x="84" y="74"/>
                </a:lnTo>
                <a:lnTo>
                  <a:pt x="84" y="72"/>
                </a:lnTo>
                <a:lnTo>
                  <a:pt x="84" y="70"/>
                </a:lnTo>
                <a:lnTo>
                  <a:pt x="84" y="70"/>
                </a:lnTo>
                <a:lnTo>
                  <a:pt x="82" y="70"/>
                </a:lnTo>
                <a:lnTo>
                  <a:pt x="82" y="68"/>
                </a:lnTo>
                <a:lnTo>
                  <a:pt x="82" y="68"/>
                </a:lnTo>
                <a:lnTo>
                  <a:pt x="80" y="68"/>
                </a:lnTo>
                <a:lnTo>
                  <a:pt x="78" y="68"/>
                </a:lnTo>
                <a:lnTo>
                  <a:pt x="76" y="70"/>
                </a:lnTo>
                <a:lnTo>
                  <a:pt x="76" y="70"/>
                </a:lnTo>
                <a:lnTo>
                  <a:pt x="74" y="70"/>
                </a:lnTo>
                <a:lnTo>
                  <a:pt x="72" y="70"/>
                </a:lnTo>
                <a:lnTo>
                  <a:pt x="72" y="72"/>
                </a:lnTo>
                <a:lnTo>
                  <a:pt x="70" y="72"/>
                </a:lnTo>
                <a:lnTo>
                  <a:pt x="70" y="72"/>
                </a:lnTo>
                <a:lnTo>
                  <a:pt x="70" y="74"/>
                </a:lnTo>
                <a:lnTo>
                  <a:pt x="70" y="76"/>
                </a:lnTo>
                <a:lnTo>
                  <a:pt x="68" y="78"/>
                </a:lnTo>
                <a:lnTo>
                  <a:pt x="68" y="78"/>
                </a:lnTo>
                <a:lnTo>
                  <a:pt x="68" y="80"/>
                </a:lnTo>
                <a:lnTo>
                  <a:pt x="68" y="80"/>
                </a:lnTo>
                <a:lnTo>
                  <a:pt x="66" y="80"/>
                </a:lnTo>
                <a:lnTo>
                  <a:pt x="66" y="80"/>
                </a:lnTo>
                <a:lnTo>
                  <a:pt x="66" y="80"/>
                </a:lnTo>
                <a:lnTo>
                  <a:pt x="64" y="80"/>
                </a:lnTo>
                <a:lnTo>
                  <a:pt x="64" y="80"/>
                </a:lnTo>
                <a:lnTo>
                  <a:pt x="62" y="78"/>
                </a:lnTo>
                <a:lnTo>
                  <a:pt x="60" y="78"/>
                </a:lnTo>
                <a:lnTo>
                  <a:pt x="60" y="78"/>
                </a:lnTo>
                <a:lnTo>
                  <a:pt x="60" y="78"/>
                </a:lnTo>
                <a:lnTo>
                  <a:pt x="60" y="76"/>
                </a:lnTo>
                <a:lnTo>
                  <a:pt x="58" y="74"/>
                </a:lnTo>
                <a:lnTo>
                  <a:pt x="58" y="72"/>
                </a:lnTo>
                <a:lnTo>
                  <a:pt x="58" y="70"/>
                </a:lnTo>
                <a:lnTo>
                  <a:pt x="58" y="68"/>
                </a:lnTo>
                <a:lnTo>
                  <a:pt x="58" y="66"/>
                </a:lnTo>
                <a:lnTo>
                  <a:pt x="58" y="64"/>
                </a:lnTo>
                <a:lnTo>
                  <a:pt x="56" y="64"/>
                </a:lnTo>
                <a:lnTo>
                  <a:pt x="56" y="64"/>
                </a:lnTo>
                <a:lnTo>
                  <a:pt x="56" y="62"/>
                </a:lnTo>
                <a:lnTo>
                  <a:pt x="54" y="62"/>
                </a:lnTo>
                <a:lnTo>
                  <a:pt x="54" y="62"/>
                </a:lnTo>
                <a:lnTo>
                  <a:pt x="52" y="62"/>
                </a:lnTo>
                <a:lnTo>
                  <a:pt x="50" y="62"/>
                </a:lnTo>
                <a:lnTo>
                  <a:pt x="46" y="62"/>
                </a:lnTo>
                <a:lnTo>
                  <a:pt x="42" y="60"/>
                </a:lnTo>
                <a:lnTo>
                  <a:pt x="40" y="62"/>
                </a:lnTo>
                <a:lnTo>
                  <a:pt x="40" y="66"/>
                </a:lnTo>
                <a:lnTo>
                  <a:pt x="42" y="70"/>
                </a:lnTo>
                <a:lnTo>
                  <a:pt x="42" y="76"/>
                </a:lnTo>
                <a:lnTo>
                  <a:pt x="42" y="78"/>
                </a:lnTo>
                <a:lnTo>
                  <a:pt x="42" y="82"/>
                </a:lnTo>
                <a:lnTo>
                  <a:pt x="42" y="84"/>
                </a:lnTo>
                <a:lnTo>
                  <a:pt x="42" y="88"/>
                </a:lnTo>
                <a:lnTo>
                  <a:pt x="40" y="90"/>
                </a:lnTo>
                <a:lnTo>
                  <a:pt x="40" y="92"/>
                </a:lnTo>
                <a:lnTo>
                  <a:pt x="40" y="94"/>
                </a:lnTo>
                <a:lnTo>
                  <a:pt x="38" y="94"/>
                </a:lnTo>
                <a:lnTo>
                  <a:pt x="38" y="94"/>
                </a:lnTo>
                <a:lnTo>
                  <a:pt x="38" y="96"/>
                </a:lnTo>
                <a:lnTo>
                  <a:pt x="36" y="96"/>
                </a:lnTo>
                <a:lnTo>
                  <a:pt x="36" y="96"/>
                </a:lnTo>
                <a:lnTo>
                  <a:pt x="34" y="96"/>
                </a:lnTo>
                <a:lnTo>
                  <a:pt x="32" y="96"/>
                </a:lnTo>
                <a:lnTo>
                  <a:pt x="30" y="96"/>
                </a:lnTo>
                <a:lnTo>
                  <a:pt x="28" y="96"/>
                </a:lnTo>
                <a:lnTo>
                  <a:pt x="26" y="96"/>
                </a:lnTo>
                <a:lnTo>
                  <a:pt x="24" y="94"/>
                </a:lnTo>
                <a:lnTo>
                  <a:pt x="24" y="94"/>
                </a:lnTo>
                <a:lnTo>
                  <a:pt x="24" y="94"/>
                </a:lnTo>
                <a:lnTo>
                  <a:pt x="24" y="94"/>
                </a:lnTo>
                <a:lnTo>
                  <a:pt x="22" y="92"/>
                </a:lnTo>
                <a:lnTo>
                  <a:pt x="22" y="90"/>
                </a:lnTo>
                <a:lnTo>
                  <a:pt x="22" y="90"/>
                </a:lnTo>
                <a:lnTo>
                  <a:pt x="22" y="88"/>
                </a:lnTo>
                <a:lnTo>
                  <a:pt x="20" y="86"/>
                </a:lnTo>
                <a:lnTo>
                  <a:pt x="20" y="86"/>
                </a:lnTo>
                <a:lnTo>
                  <a:pt x="20" y="86"/>
                </a:lnTo>
                <a:lnTo>
                  <a:pt x="20" y="86"/>
                </a:lnTo>
                <a:lnTo>
                  <a:pt x="18" y="86"/>
                </a:lnTo>
                <a:lnTo>
                  <a:pt x="16" y="86"/>
                </a:lnTo>
                <a:lnTo>
                  <a:pt x="16" y="86"/>
                </a:lnTo>
                <a:lnTo>
                  <a:pt x="14" y="86"/>
                </a:lnTo>
                <a:lnTo>
                  <a:pt x="14" y="86"/>
                </a:lnTo>
                <a:lnTo>
                  <a:pt x="14" y="88"/>
                </a:lnTo>
                <a:lnTo>
                  <a:pt x="14" y="88"/>
                </a:lnTo>
                <a:lnTo>
                  <a:pt x="14" y="88"/>
                </a:lnTo>
                <a:lnTo>
                  <a:pt x="14" y="90"/>
                </a:lnTo>
                <a:lnTo>
                  <a:pt x="14" y="90"/>
                </a:lnTo>
                <a:lnTo>
                  <a:pt x="14" y="92"/>
                </a:lnTo>
                <a:lnTo>
                  <a:pt x="14" y="94"/>
                </a:lnTo>
                <a:lnTo>
                  <a:pt x="14" y="94"/>
                </a:lnTo>
                <a:lnTo>
                  <a:pt x="14" y="94"/>
                </a:lnTo>
                <a:lnTo>
                  <a:pt x="14" y="94"/>
                </a:lnTo>
                <a:lnTo>
                  <a:pt x="14" y="96"/>
                </a:lnTo>
                <a:lnTo>
                  <a:pt x="12" y="96"/>
                </a:lnTo>
                <a:lnTo>
                  <a:pt x="12" y="96"/>
                </a:lnTo>
                <a:lnTo>
                  <a:pt x="10" y="96"/>
                </a:lnTo>
                <a:lnTo>
                  <a:pt x="8" y="96"/>
                </a:lnTo>
                <a:lnTo>
                  <a:pt x="8" y="96"/>
                </a:lnTo>
                <a:lnTo>
                  <a:pt x="6" y="96"/>
                </a:lnTo>
                <a:lnTo>
                  <a:pt x="4" y="96"/>
                </a:lnTo>
                <a:lnTo>
                  <a:pt x="4" y="96"/>
                </a:lnTo>
                <a:lnTo>
                  <a:pt x="4" y="96"/>
                </a:lnTo>
                <a:lnTo>
                  <a:pt x="4" y="96"/>
                </a:lnTo>
                <a:lnTo>
                  <a:pt x="2" y="98"/>
                </a:lnTo>
                <a:lnTo>
                  <a:pt x="2" y="100"/>
                </a:lnTo>
                <a:lnTo>
                  <a:pt x="2" y="102"/>
                </a:lnTo>
                <a:lnTo>
                  <a:pt x="2" y="104"/>
                </a:lnTo>
                <a:lnTo>
                  <a:pt x="0" y="106"/>
                </a:lnTo>
                <a:lnTo>
                  <a:pt x="0" y="110"/>
                </a:lnTo>
                <a:lnTo>
                  <a:pt x="2" y="112"/>
                </a:lnTo>
                <a:lnTo>
                  <a:pt x="2" y="114"/>
                </a:lnTo>
                <a:lnTo>
                  <a:pt x="2" y="120"/>
                </a:lnTo>
                <a:lnTo>
                  <a:pt x="2" y="126"/>
                </a:lnTo>
                <a:lnTo>
                  <a:pt x="4" y="130"/>
                </a:lnTo>
                <a:lnTo>
                  <a:pt x="4" y="134"/>
                </a:lnTo>
                <a:lnTo>
                  <a:pt x="4" y="142"/>
                </a:lnTo>
                <a:lnTo>
                  <a:pt x="4" y="144"/>
                </a:lnTo>
                <a:lnTo>
                  <a:pt x="4" y="146"/>
                </a:lnTo>
                <a:lnTo>
                  <a:pt x="4" y="148"/>
                </a:lnTo>
                <a:lnTo>
                  <a:pt x="6" y="148"/>
                </a:lnTo>
                <a:lnTo>
                  <a:pt x="6" y="150"/>
                </a:lnTo>
                <a:lnTo>
                  <a:pt x="6" y="150"/>
                </a:lnTo>
                <a:lnTo>
                  <a:pt x="8" y="152"/>
                </a:lnTo>
                <a:lnTo>
                  <a:pt x="10" y="154"/>
                </a:lnTo>
                <a:lnTo>
                  <a:pt x="12" y="156"/>
                </a:lnTo>
                <a:lnTo>
                  <a:pt x="14" y="158"/>
                </a:lnTo>
                <a:lnTo>
                  <a:pt x="14" y="160"/>
                </a:lnTo>
                <a:lnTo>
                  <a:pt x="16" y="162"/>
                </a:lnTo>
                <a:lnTo>
                  <a:pt x="16" y="162"/>
                </a:lnTo>
                <a:lnTo>
                  <a:pt x="16" y="162"/>
                </a:lnTo>
                <a:lnTo>
                  <a:pt x="16" y="164"/>
                </a:lnTo>
                <a:lnTo>
                  <a:pt x="16" y="166"/>
                </a:lnTo>
                <a:lnTo>
                  <a:pt x="16" y="170"/>
                </a:lnTo>
                <a:lnTo>
                  <a:pt x="20" y="170"/>
                </a:lnTo>
                <a:lnTo>
                  <a:pt x="22" y="172"/>
                </a:lnTo>
                <a:lnTo>
                  <a:pt x="24" y="172"/>
                </a:lnTo>
                <a:lnTo>
                  <a:pt x="28" y="172"/>
                </a:lnTo>
                <a:lnTo>
                  <a:pt x="34" y="172"/>
                </a:lnTo>
                <a:lnTo>
                  <a:pt x="46" y="174"/>
                </a:lnTo>
                <a:lnTo>
                  <a:pt x="58" y="174"/>
                </a:lnTo>
                <a:lnTo>
                  <a:pt x="62" y="17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4" name="Freeform 438"/>
          <p:cNvSpPr>
            <a:spLocks/>
          </p:cNvSpPr>
          <p:nvPr/>
        </p:nvSpPr>
        <p:spPr bwMode="auto">
          <a:xfrm>
            <a:off x="4594842" y="3991487"/>
            <a:ext cx="277132" cy="453804"/>
          </a:xfrm>
          <a:custGeom>
            <a:avLst/>
            <a:gdLst>
              <a:gd name="T0" fmla="*/ 28 w 160"/>
              <a:gd name="T1" fmla="*/ 12 h 262"/>
              <a:gd name="T2" fmla="*/ 40 w 160"/>
              <a:gd name="T3" fmla="*/ 50 h 262"/>
              <a:gd name="T4" fmla="*/ 40 w 160"/>
              <a:gd name="T5" fmla="*/ 88 h 262"/>
              <a:gd name="T6" fmla="*/ 34 w 160"/>
              <a:gd name="T7" fmla="*/ 108 h 262"/>
              <a:gd name="T8" fmla="*/ 26 w 160"/>
              <a:gd name="T9" fmla="*/ 112 h 262"/>
              <a:gd name="T10" fmla="*/ 18 w 160"/>
              <a:gd name="T11" fmla="*/ 120 h 262"/>
              <a:gd name="T12" fmla="*/ 8 w 160"/>
              <a:gd name="T13" fmla="*/ 128 h 262"/>
              <a:gd name="T14" fmla="*/ 0 w 160"/>
              <a:gd name="T15" fmla="*/ 138 h 262"/>
              <a:gd name="T16" fmla="*/ 4 w 160"/>
              <a:gd name="T17" fmla="*/ 150 h 262"/>
              <a:gd name="T18" fmla="*/ 8 w 160"/>
              <a:gd name="T19" fmla="*/ 154 h 262"/>
              <a:gd name="T20" fmla="*/ 14 w 160"/>
              <a:gd name="T21" fmla="*/ 168 h 262"/>
              <a:gd name="T22" fmla="*/ 22 w 160"/>
              <a:gd name="T23" fmla="*/ 186 h 262"/>
              <a:gd name="T24" fmla="*/ 16 w 160"/>
              <a:gd name="T25" fmla="*/ 192 h 262"/>
              <a:gd name="T26" fmla="*/ 16 w 160"/>
              <a:gd name="T27" fmla="*/ 194 h 262"/>
              <a:gd name="T28" fmla="*/ 20 w 160"/>
              <a:gd name="T29" fmla="*/ 202 h 262"/>
              <a:gd name="T30" fmla="*/ 26 w 160"/>
              <a:gd name="T31" fmla="*/ 212 h 262"/>
              <a:gd name="T32" fmla="*/ 26 w 160"/>
              <a:gd name="T33" fmla="*/ 220 h 262"/>
              <a:gd name="T34" fmla="*/ 18 w 160"/>
              <a:gd name="T35" fmla="*/ 224 h 262"/>
              <a:gd name="T36" fmla="*/ 22 w 160"/>
              <a:gd name="T37" fmla="*/ 236 h 262"/>
              <a:gd name="T38" fmla="*/ 32 w 160"/>
              <a:gd name="T39" fmla="*/ 250 h 262"/>
              <a:gd name="T40" fmla="*/ 46 w 160"/>
              <a:gd name="T41" fmla="*/ 258 h 262"/>
              <a:gd name="T42" fmla="*/ 60 w 160"/>
              <a:gd name="T43" fmla="*/ 258 h 262"/>
              <a:gd name="T44" fmla="*/ 62 w 160"/>
              <a:gd name="T45" fmla="*/ 252 h 262"/>
              <a:gd name="T46" fmla="*/ 68 w 160"/>
              <a:gd name="T47" fmla="*/ 248 h 262"/>
              <a:gd name="T48" fmla="*/ 80 w 160"/>
              <a:gd name="T49" fmla="*/ 248 h 262"/>
              <a:gd name="T50" fmla="*/ 86 w 160"/>
              <a:gd name="T51" fmla="*/ 238 h 262"/>
              <a:gd name="T52" fmla="*/ 96 w 160"/>
              <a:gd name="T53" fmla="*/ 236 h 262"/>
              <a:gd name="T54" fmla="*/ 104 w 160"/>
              <a:gd name="T55" fmla="*/ 232 h 262"/>
              <a:gd name="T56" fmla="*/ 108 w 160"/>
              <a:gd name="T57" fmla="*/ 222 h 262"/>
              <a:gd name="T58" fmla="*/ 118 w 160"/>
              <a:gd name="T59" fmla="*/ 216 h 262"/>
              <a:gd name="T60" fmla="*/ 130 w 160"/>
              <a:gd name="T61" fmla="*/ 200 h 262"/>
              <a:gd name="T62" fmla="*/ 138 w 160"/>
              <a:gd name="T63" fmla="*/ 196 h 262"/>
              <a:gd name="T64" fmla="*/ 142 w 160"/>
              <a:gd name="T65" fmla="*/ 188 h 262"/>
              <a:gd name="T66" fmla="*/ 136 w 160"/>
              <a:gd name="T67" fmla="*/ 182 h 262"/>
              <a:gd name="T68" fmla="*/ 134 w 160"/>
              <a:gd name="T69" fmla="*/ 176 h 262"/>
              <a:gd name="T70" fmla="*/ 132 w 160"/>
              <a:gd name="T71" fmla="*/ 168 h 262"/>
              <a:gd name="T72" fmla="*/ 122 w 160"/>
              <a:gd name="T73" fmla="*/ 166 h 262"/>
              <a:gd name="T74" fmla="*/ 122 w 160"/>
              <a:gd name="T75" fmla="*/ 158 h 262"/>
              <a:gd name="T76" fmla="*/ 128 w 160"/>
              <a:gd name="T77" fmla="*/ 156 h 262"/>
              <a:gd name="T78" fmla="*/ 134 w 160"/>
              <a:gd name="T79" fmla="*/ 154 h 262"/>
              <a:gd name="T80" fmla="*/ 138 w 160"/>
              <a:gd name="T81" fmla="*/ 140 h 262"/>
              <a:gd name="T82" fmla="*/ 148 w 160"/>
              <a:gd name="T83" fmla="*/ 124 h 262"/>
              <a:gd name="T84" fmla="*/ 156 w 160"/>
              <a:gd name="T85" fmla="*/ 120 h 262"/>
              <a:gd name="T86" fmla="*/ 160 w 160"/>
              <a:gd name="T87" fmla="*/ 106 h 262"/>
              <a:gd name="T88" fmla="*/ 154 w 160"/>
              <a:gd name="T89" fmla="*/ 78 h 262"/>
              <a:gd name="T90" fmla="*/ 138 w 160"/>
              <a:gd name="T91" fmla="*/ 70 h 262"/>
              <a:gd name="T92" fmla="*/ 114 w 160"/>
              <a:gd name="T93" fmla="*/ 52 h 262"/>
              <a:gd name="T94" fmla="*/ 92 w 160"/>
              <a:gd name="T95" fmla="*/ 42 h 262"/>
              <a:gd name="T96" fmla="*/ 86 w 160"/>
              <a:gd name="T97" fmla="*/ 30 h 262"/>
              <a:gd name="T98" fmla="*/ 78 w 160"/>
              <a:gd name="T99" fmla="*/ 26 h 262"/>
              <a:gd name="T100" fmla="*/ 60 w 160"/>
              <a:gd name="T101" fmla="*/ 26 h 262"/>
              <a:gd name="T102" fmla="*/ 54 w 160"/>
              <a:gd name="T103" fmla="*/ 16 h 262"/>
              <a:gd name="T104" fmla="*/ 50 w 160"/>
              <a:gd name="T105" fmla="*/ 10 h 262"/>
              <a:gd name="T106" fmla="*/ 40 w 160"/>
              <a:gd name="T107" fmla="*/ 8 h 262"/>
              <a:gd name="T108" fmla="*/ 38 w 160"/>
              <a:gd name="T10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62">
                <a:moveTo>
                  <a:pt x="26" y="0"/>
                </a:moveTo>
                <a:lnTo>
                  <a:pt x="26" y="0"/>
                </a:lnTo>
                <a:lnTo>
                  <a:pt x="26" y="4"/>
                </a:lnTo>
                <a:lnTo>
                  <a:pt x="26" y="6"/>
                </a:lnTo>
                <a:lnTo>
                  <a:pt x="28" y="8"/>
                </a:lnTo>
                <a:lnTo>
                  <a:pt x="28" y="10"/>
                </a:lnTo>
                <a:lnTo>
                  <a:pt x="28" y="12"/>
                </a:lnTo>
                <a:lnTo>
                  <a:pt x="30" y="16"/>
                </a:lnTo>
                <a:lnTo>
                  <a:pt x="34" y="22"/>
                </a:lnTo>
                <a:lnTo>
                  <a:pt x="36" y="28"/>
                </a:lnTo>
                <a:lnTo>
                  <a:pt x="36" y="30"/>
                </a:lnTo>
                <a:lnTo>
                  <a:pt x="36" y="32"/>
                </a:lnTo>
                <a:lnTo>
                  <a:pt x="38" y="40"/>
                </a:lnTo>
                <a:lnTo>
                  <a:pt x="40" y="50"/>
                </a:lnTo>
                <a:lnTo>
                  <a:pt x="40" y="54"/>
                </a:lnTo>
                <a:lnTo>
                  <a:pt x="40" y="60"/>
                </a:lnTo>
                <a:lnTo>
                  <a:pt x="40" y="66"/>
                </a:lnTo>
                <a:lnTo>
                  <a:pt x="40" y="72"/>
                </a:lnTo>
                <a:lnTo>
                  <a:pt x="40" y="78"/>
                </a:lnTo>
                <a:lnTo>
                  <a:pt x="40" y="84"/>
                </a:lnTo>
                <a:lnTo>
                  <a:pt x="40" y="88"/>
                </a:lnTo>
                <a:lnTo>
                  <a:pt x="38" y="94"/>
                </a:lnTo>
                <a:lnTo>
                  <a:pt x="38" y="96"/>
                </a:lnTo>
                <a:lnTo>
                  <a:pt x="38" y="98"/>
                </a:lnTo>
                <a:lnTo>
                  <a:pt x="36" y="102"/>
                </a:lnTo>
                <a:lnTo>
                  <a:pt x="36" y="104"/>
                </a:lnTo>
                <a:lnTo>
                  <a:pt x="34" y="106"/>
                </a:lnTo>
                <a:lnTo>
                  <a:pt x="34" y="108"/>
                </a:lnTo>
                <a:lnTo>
                  <a:pt x="32" y="108"/>
                </a:lnTo>
                <a:lnTo>
                  <a:pt x="32" y="110"/>
                </a:lnTo>
                <a:lnTo>
                  <a:pt x="32" y="110"/>
                </a:lnTo>
                <a:lnTo>
                  <a:pt x="32" y="110"/>
                </a:lnTo>
                <a:lnTo>
                  <a:pt x="30" y="112"/>
                </a:lnTo>
                <a:lnTo>
                  <a:pt x="28" y="112"/>
                </a:lnTo>
                <a:lnTo>
                  <a:pt x="26" y="112"/>
                </a:lnTo>
                <a:lnTo>
                  <a:pt x="24" y="112"/>
                </a:lnTo>
                <a:lnTo>
                  <a:pt x="22" y="112"/>
                </a:lnTo>
                <a:lnTo>
                  <a:pt x="22" y="112"/>
                </a:lnTo>
                <a:lnTo>
                  <a:pt x="20" y="114"/>
                </a:lnTo>
                <a:lnTo>
                  <a:pt x="20" y="114"/>
                </a:lnTo>
                <a:lnTo>
                  <a:pt x="18" y="118"/>
                </a:lnTo>
                <a:lnTo>
                  <a:pt x="18" y="120"/>
                </a:lnTo>
                <a:lnTo>
                  <a:pt x="16" y="122"/>
                </a:lnTo>
                <a:lnTo>
                  <a:pt x="16" y="122"/>
                </a:lnTo>
                <a:lnTo>
                  <a:pt x="14" y="122"/>
                </a:lnTo>
                <a:lnTo>
                  <a:pt x="14" y="124"/>
                </a:lnTo>
                <a:lnTo>
                  <a:pt x="12" y="126"/>
                </a:lnTo>
                <a:lnTo>
                  <a:pt x="8" y="126"/>
                </a:lnTo>
                <a:lnTo>
                  <a:pt x="8" y="128"/>
                </a:lnTo>
                <a:lnTo>
                  <a:pt x="6" y="128"/>
                </a:lnTo>
                <a:lnTo>
                  <a:pt x="4" y="130"/>
                </a:lnTo>
                <a:lnTo>
                  <a:pt x="4" y="132"/>
                </a:lnTo>
                <a:lnTo>
                  <a:pt x="2" y="134"/>
                </a:lnTo>
                <a:lnTo>
                  <a:pt x="2" y="136"/>
                </a:lnTo>
                <a:lnTo>
                  <a:pt x="0" y="136"/>
                </a:lnTo>
                <a:lnTo>
                  <a:pt x="0" y="138"/>
                </a:lnTo>
                <a:lnTo>
                  <a:pt x="0" y="140"/>
                </a:lnTo>
                <a:lnTo>
                  <a:pt x="0" y="142"/>
                </a:lnTo>
                <a:lnTo>
                  <a:pt x="0" y="144"/>
                </a:lnTo>
                <a:lnTo>
                  <a:pt x="0" y="148"/>
                </a:lnTo>
                <a:lnTo>
                  <a:pt x="2" y="150"/>
                </a:lnTo>
                <a:lnTo>
                  <a:pt x="2" y="150"/>
                </a:lnTo>
                <a:lnTo>
                  <a:pt x="4" y="150"/>
                </a:lnTo>
                <a:lnTo>
                  <a:pt x="6" y="150"/>
                </a:lnTo>
                <a:lnTo>
                  <a:pt x="6" y="150"/>
                </a:lnTo>
                <a:lnTo>
                  <a:pt x="8" y="150"/>
                </a:lnTo>
                <a:lnTo>
                  <a:pt x="8" y="150"/>
                </a:lnTo>
                <a:lnTo>
                  <a:pt x="8" y="150"/>
                </a:lnTo>
                <a:lnTo>
                  <a:pt x="8" y="152"/>
                </a:lnTo>
                <a:lnTo>
                  <a:pt x="8" y="154"/>
                </a:lnTo>
                <a:lnTo>
                  <a:pt x="10" y="154"/>
                </a:lnTo>
                <a:lnTo>
                  <a:pt x="10" y="158"/>
                </a:lnTo>
                <a:lnTo>
                  <a:pt x="10" y="158"/>
                </a:lnTo>
                <a:lnTo>
                  <a:pt x="10" y="160"/>
                </a:lnTo>
                <a:lnTo>
                  <a:pt x="10" y="162"/>
                </a:lnTo>
                <a:lnTo>
                  <a:pt x="12" y="164"/>
                </a:lnTo>
                <a:lnTo>
                  <a:pt x="14" y="168"/>
                </a:lnTo>
                <a:lnTo>
                  <a:pt x="18" y="174"/>
                </a:lnTo>
                <a:lnTo>
                  <a:pt x="20" y="178"/>
                </a:lnTo>
                <a:lnTo>
                  <a:pt x="20" y="180"/>
                </a:lnTo>
                <a:lnTo>
                  <a:pt x="22" y="182"/>
                </a:lnTo>
                <a:lnTo>
                  <a:pt x="22" y="184"/>
                </a:lnTo>
                <a:lnTo>
                  <a:pt x="22" y="186"/>
                </a:lnTo>
                <a:lnTo>
                  <a:pt x="22" y="186"/>
                </a:lnTo>
                <a:lnTo>
                  <a:pt x="22" y="188"/>
                </a:lnTo>
                <a:lnTo>
                  <a:pt x="22" y="190"/>
                </a:lnTo>
                <a:lnTo>
                  <a:pt x="22" y="190"/>
                </a:lnTo>
                <a:lnTo>
                  <a:pt x="20" y="190"/>
                </a:lnTo>
                <a:lnTo>
                  <a:pt x="20" y="190"/>
                </a:lnTo>
                <a:lnTo>
                  <a:pt x="18" y="192"/>
                </a:lnTo>
                <a:lnTo>
                  <a:pt x="16" y="192"/>
                </a:lnTo>
                <a:lnTo>
                  <a:pt x="16" y="192"/>
                </a:lnTo>
                <a:lnTo>
                  <a:pt x="16" y="192"/>
                </a:lnTo>
                <a:lnTo>
                  <a:pt x="14" y="192"/>
                </a:lnTo>
                <a:lnTo>
                  <a:pt x="14" y="192"/>
                </a:lnTo>
                <a:lnTo>
                  <a:pt x="14" y="194"/>
                </a:lnTo>
                <a:lnTo>
                  <a:pt x="16" y="194"/>
                </a:lnTo>
                <a:lnTo>
                  <a:pt x="16" y="194"/>
                </a:lnTo>
                <a:lnTo>
                  <a:pt x="18" y="194"/>
                </a:lnTo>
                <a:lnTo>
                  <a:pt x="18" y="196"/>
                </a:lnTo>
                <a:lnTo>
                  <a:pt x="18" y="196"/>
                </a:lnTo>
                <a:lnTo>
                  <a:pt x="18" y="196"/>
                </a:lnTo>
                <a:lnTo>
                  <a:pt x="20" y="198"/>
                </a:lnTo>
                <a:lnTo>
                  <a:pt x="20" y="200"/>
                </a:lnTo>
                <a:lnTo>
                  <a:pt x="20" y="202"/>
                </a:lnTo>
                <a:lnTo>
                  <a:pt x="20" y="204"/>
                </a:lnTo>
                <a:lnTo>
                  <a:pt x="22" y="204"/>
                </a:lnTo>
                <a:lnTo>
                  <a:pt x="22" y="206"/>
                </a:lnTo>
                <a:lnTo>
                  <a:pt x="22" y="206"/>
                </a:lnTo>
                <a:lnTo>
                  <a:pt x="24" y="208"/>
                </a:lnTo>
                <a:lnTo>
                  <a:pt x="26" y="210"/>
                </a:lnTo>
                <a:lnTo>
                  <a:pt x="26" y="212"/>
                </a:lnTo>
                <a:lnTo>
                  <a:pt x="26" y="212"/>
                </a:lnTo>
                <a:lnTo>
                  <a:pt x="26" y="212"/>
                </a:lnTo>
                <a:lnTo>
                  <a:pt x="26" y="214"/>
                </a:lnTo>
                <a:lnTo>
                  <a:pt x="26" y="216"/>
                </a:lnTo>
                <a:lnTo>
                  <a:pt x="26" y="218"/>
                </a:lnTo>
                <a:lnTo>
                  <a:pt x="26" y="218"/>
                </a:lnTo>
                <a:lnTo>
                  <a:pt x="26" y="220"/>
                </a:lnTo>
                <a:lnTo>
                  <a:pt x="24" y="220"/>
                </a:lnTo>
                <a:lnTo>
                  <a:pt x="24" y="220"/>
                </a:lnTo>
                <a:lnTo>
                  <a:pt x="22" y="222"/>
                </a:lnTo>
                <a:lnTo>
                  <a:pt x="20" y="222"/>
                </a:lnTo>
                <a:lnTo>
                  <a:pt x="18" y="224"/>
                </a:lnTo>
                <a:lnTo>
                  <a:pt x="18" y="224"/>
                </a:lnTo>
                <a:lnTo>
                  <a:pt x="18" y="224"/>
                </a:lnTo>
                <a:lnTo>
                  <a:pt x="18" y="226"/>
                </a:lnTo>
                <a:lnTo>
                  <a:pt x="18" y="226"/>
                </a:lnTo>
                <a:lnTo>
                  <a:pt x="18" y="228"/>
                </a:lnTo>
                <a:lnTo>
                  <a:pt x="18" y="230"/>
                </a:lnTo>
                <a:lnTo>
                  <a:pt x="20" y="232"/>
                </a:lnTo>
                <a:lnTo>
                  <a:pt x="20" y="234"/>
                </a:lnTo>
                <a:lnTo>
                  <a:pt x="22" y="236"/>
                </a:lnTo>
                <a:lnTo>
                  <a:pt x="22" y="238"/>
                </a:lnTo>
                <a:lnTo>
                  <a:pt x="24" y="240"/>
                </a:lnTo>
                <a:lnTo>
                  <a:pt x="28" y="242"/>
                </a:lnTo>
                <a:lnTo>
                  <a:pt x="30" y="244"/>
                </a:lnTo>
                <a:lnTo>
                  <a:pt x="30" y="246"/>
                </a:lnTo>
                <a:lnTo>
                  <a:pt x="32" y="248"/>
                </a:lnTo>
                <a:lnTo>
                  <a:pt x="32" y="250"/>
                </a:lnTo>
                <a:lnTo>
                  <a:pt x="34" y="256"/>
                </a:lnTo>
                <a:lnTo>
                  <a:pt x="38" y="262"/>
                </a:lnTo>
                <a:lnTo>
                  <a:pt x="40" y="260"/>
                </a:lnTo>
                <a:lnTo>
                  <a:pt x="44" y="258"/>
                </a:lnTo>
                <a:lnTo>
                  <a:pt x="44" y="258"/>
                </a:lnTo>
                <a:lnTo>
                  <a:pt x="46" y="258"/>
                </a:lnTo>
                <a:lnTo>
                  <a:pt x="46" y="258"/>
                </a:lnTo>
                <a:lnTo>
                  <a:pt x="48" y="258"/>
                </a:lnTo>
                <a:lnTo>
                  <a:pt x="50" y="258"/>
                </a:lnTo>
                <a:lnTo>
                  <a:pt x="54" y="258"/>
                </a:lnTo>
                <a:lnTo>
                  <a:pt x="54" y="258"/>
                </a:lnTo>
                <a:lnTo>
                  <a:pt x="56" y="258"/>
                </a:lnTo>
                <a:lnTo>
                  <a:pt x="58" y="258"/>
                </a:lnTo>
                <a:lnTo>
                  <a:pt x="60" y="258"/>
                </a:lnTo>
                <a:lnTo>
                  <a:pt x="60" y="258"/>
                </a:lnTo>
                <a:lnTo>
                  <a:pt x="60" y="258"/>
                </a:lnTo>
                <a:lnTo>
                  <a:pt x="60" y="258"/>
                </a:lnTo>
                <a:lnTo>
                  <a:pt x="62" y="256"/>
                </a:lnTo>
                <a:lnTo>
                  <a:pt x="62" y="256"/>
                </a:lnTo>
                <a:lnTo>
                  <a:pt x="62" y="254"/>
                </a:lnTo>
                <a:lnTo>
                  <a:pt x="62" y="252"/>
                </a:lnTo>
                <a:lnTo>
                  <a:pt x="64" y="250"/>
                </a:lnTo>
                <a:lnTo>
                  <a:pt x="64" y="250"/>
                </a:lnTo>
                <a:lnTo>
                  <a:pt x="64" y="250"/>
                </a:lnTo>
                <a:lnTo>
                  <a:pt x="64" y="250"/>
                </a:lnTo>
                <a:lnTo>
                  <a:pt x="64" y="248"/>
                </a:lnTo>
                <a:lnTo>
                  <a:pt x="66" y="248"/>
                </a:lnTo>
                <a:lnTo>
                  <a:pt x="68" y="248"/>
                </a:lnTo>
                <a:lnTo>
                  <a:pt x="70" y="248"/>
                </a:lnTo>
                <a:lnTo>
                  <a:pt x="72" y="248"/>
                </a:lnTo>
                <a:lnTo>
                  <a:pt x="74" y="248"/>
                </a:lnTo>
                <a:lnTo>
                  <a:pt x="76" y="248"/>
                </a:lnTo>
                <a:lnTo>
                  <a:pt x="78" y="248"/>
                </a:lnTo>
                <a:lnTo>
                  <a:pt x="80" y="248"/>
                </a:lnTo>
                <a:lnTo>
                  <a:pt x="80" y="248"/>
                </a:lnTo>
                <a:lnTo>
                  <a:pt x="80" y="248"/>
                </a:lnTo>
                <a:lnTo>
                  <a:pt x="82" y="246"/>
                </a:lnTo>
                <a:lnTo>
                  <a:pt x="82" y="246"/>
                </a:lnTo>
                <a:lnTo>
                  <a:pt x="84" y="244"/>
                </a:lnTo>
                <a:lnTo>
                  <a:pt x="84" y="242"/>
                </a:lnTo>
                <a:lnTo>
                  <a:pt x="86" y="240"/>
                </a:lnTo>
                <a:lnTo>
                  <a:pt x="86" y="238"/>
                </a:lnTo>
                <a:lnTo>
                  <a:pt x="88" y="238"/>
                </a:lnTo>
                <a:lnTo>
                  <a:pt x="88" y="238"/>
                </a:lnTo>
                <a:lnTo>
                  <a:pt x="90" y="238"/>
                </a:lnTo>
                <a:lnTo>
                  <a:pt x="90" y="236"/>
                </a:lnTo>
                <a:lnTo>
                  <a:pt x="92" y="236"/>
                </a:lnTo>
                <a:lnTo>
                  <a:pt x="94" y="236"/>
                </a:lnTo>
                <a:lnTo>
                  <a:pt x="96" y="236"/>
                </a:lnTo>
                <a:lnTo>
                  <a:pt x="98" y="236"/>
                </a:lnTo>
                <a:lnTo>
                  <a:pt x="100" y="236"/>
                </a:lnTo>
                <a:lnTo>
                  <a:pt x="100" y="234"/>
                </a:lnTo>
                <a:lnTo>
                  <a:pt x="102" y="234"/>
                </a:lnTo>
                <a:lnTo>
                  <a:pt x="102" y="234"/>
                </a:lnTo>
                <a:lnTo>
                  <a:pt x="102" y="234"/>
                </a:lnTo>
                <a:lnTo>
                  <a:pt x="104" y="232"/>
                </a:lnTo>
                <a:lnTo>
                  <a:pt x="104" y="230"/>
                </a:lnTo>
                <a:lnTo>
                  <a:pt x="104" y="230"/>
                </a:lnTo>
                <a:lnTo>
                  <a:pt x="106" y="226"/>
                </a:lnTo>
                <a:lnTo>
                  <a:pt x="106" y="224"/>
                </a:lnTo>
                <a:lnTo>
                  <a:pt x="106" y="224"/>
                </a:lnTo>
                <a:lnTo>
                  <a:pt x="108" y="224"/>
                </a:lnTo>
                <a:lnTo>
                  <a:pt x="108" y="222"/>
                </a:lnTo>
                <a:lnTo>
                  <a:pt x="112" y="222"/>
                </a:lnTo>
                <a:lnTo>
                  <a:pt x="114" y="220"/>
                </a:lnTo>
                <a:lnTo>
                  <a:pt x="116" y="220"/>
                </a:lnTo>
                <a:lnTo>
                  <a:pt x="116" y="220"/>
                </a:lnTo>
                <a:lnTo>
                  <a:pt x="118" y="218"/>
                </a:lnTo>
                <a:lnTo>
                  <a:pt x="118" y="218"/>
                </a:lnTo>
                <a:lnTo>
                  <a:pt x="118" y="216"/>
                </a:lnTo>
                <a:lnTo>
                  <a:pt x="120" y="214"/>
                </a:lnTo>
                <a:lnTo>
                  <a:pt x="120" y="210"/>
                </a:lnTo>
                <a:lnTo>
                  <a:pt x="122" y="208"/>
                </a:lnTo>
                <a:lnTo>
                  <a:pt x="122" y="208"/>
                </a:lnTo>
                <a:lnTo>
                  <a:pt x="124" y="206"/>
                </a:lnTo>
                <a:lnTo>
                  <a:pt x="126" y="202"/>
                </a:lnTo>
                <a:lnTo>
                  <a:pt x="130" y="200"/>
                </a:lnTo>
                <a:lnTo>
                  <a:pt x="130" y="200"/>
                </a:lnTo>
                <a:lnTo>
                  <a:pt x="132" y="198"/>
                </a:lnTo>
                <a:lnTo>
                  <a:pt x="132" y="198"/>
                </a:lnTo>
                <a:lnTo>
                  <a:pt x="134" y="198"/>
                </a:lnTo>
                <a:lnTo>
                  <a:pt x="136" y="198"/>
                </a:lnTo>
                <a:lnTo>
                  <a:pt x="138" y="196"/>
                </a:lnTo>
                <a:lnTo>
                  <a:pt x="138" y="196"/>
                </a:lnTo>
                <a:lnTo>
                  <a:pt x="138" y="196"/>
                </a:lnTo>
                <a:lnTo>
                  <a:pt x="140" y="196"/>
                </a:lnTo>
                <a:lnTo>
                  <a:pt x="140" y="194"/>
                </a:lnTo>
                <a:lnTo>
                  <a:pt x="142" y="192"/>
                </a:lnTo>
                <a:lnTo>
                  <a:pt x="142" y="192"/>
                </a:lnTo>
                <a:lnTo>
                  <a:pt x="142" y="190"/>
                </a:lnTo>
                <a:lnTo>
                  <a:pt x="142" y="188"/>
                </a:lnTo>
                <a:lnTo>
                  <a:pt x="142" y="186"/>
                </a:lnTo>
                <a:lnTo>
                  <a:pt x="142" y="184"/>
                </a:lnTo>
                <a:lnTo>
                  <a:pt x="142" y="184"/>
                </a:lnTo>
                <a:lnTo>
                  <a:pt x="140" y="184"/>
                </a:lnTo>
                <a:lnTo>
                  <a:pt x="140" y="184"/>
                </a:lnTo>
                <a:lnTo>
                  <a:pt x="138" y="182"/>
                </a:lnTo>
                <a:lnTo>
                  <a:pt x="136" y="182"/>
                </a:lnTo>
                <a:lnTo>
                  <a:pt x="136" y="182"/>
                </a:lnTo>
                <a:lnTo>
                  <a:pt x="136" y="180"/>
                </a:lnTo>
                <a:lnTo>
                  <a:pt x="134" y="180"/>
                </a:lnTo>
                <a:lnTo>
                  <a:pt x="134" y="180"/>
                </a:lnTo>
                <a:lnTo>
                  <a:pt x="134" y="178"/>
                </a:lnTo>
                <a:lnTo>
                  <a:pt x="134" y="178"/>
                </a:lnTo>
                <a:lnTo>
                  <a:pt x="134" y="176"/>
                </a:lnTo>
                <a:lnTo>
                  <a:pt x="134" y="174"/>
                </a:lnTo>
                <a:lnTo>
                  <a:pt x="134" y="172"/>
                </a:lnTo>
                <a:lnTo>
                  <a:pt x="134" y="170"/>
                </a:lnTo>
                <a:lnTo>
                  <a:pt x="132" y="170"/>
                </a:lnTo>
                <a:lnTo>
                  <a:pt x="132" y="170"/>
                </a:lnTo>
                <a:lnTo>
                  <a:pt x="132" y="170"/>
                </a:lnTo>
                <a:lnTo>
                  <a:pt x="132" y="168"/>
                </a:lnTo>
                <a:lnTo>
                  <a:pt x="130" y="168"/>
                </a:lnTo>
                <a:lnTo>
                  <a:pt x="128" y="168"/>
                </a:lnTo>
                <a:lnTo>
                  <a:pt x="126" y="168"/>
                </a:lnTo>
                <a:lnTo>
                  <a:pt x="126" y="168"/>
                </a:lnTo>
                <a:lnTo>
                  <a:pt x="124" y="166"/>
                </a:lnTo>
                <a:lnTo>
                  <a:pt x="122" y="166"/>
                </a:lnTo>
                <a:lnTo>
                  <a:pt x="122" y="166"/>
                </a:lnTo>
                <a:lnTo>
                  <a:pt x="122" y="166"/>
                </a:lnTo>
                <a:lnTo>
                  <a:pt x="122" y="164"/>
                </a:lnTo>
                <a:lnTo>
                  <a:pt x="122" y="164"/>
                </a:lnTo>
                <a:lnTo>
                  <a:pt x="122" y="162"/>
                </a:lnTo>
                <a:lnTo>
                  <a:pt x="122" y="160"/>
                </a:lnTo>
                <a:lnTo>
                  <a:pt x="122" y="158"/>
                </a:lnTo>
                <a:lnTo>
                  <a:pt x="122" y="158"/>
                </a:lnTo>
                <a:lnTo>
                  <a:pt x="122" y="156"/>
                </a:lnTo>
                <a:lnTo>
                  <a:pt x="124" y="156"/>
                </a:lnTo>
                <a:lnTo>
                  <a:pt x="124" y="156"/>
                </a:lnTo>
                <a:lnTo>
                  <a:pt x="124" y="156"/>
                </a:lnTo>
                <a:lnTo>
                  <a:pt x="126" y="156"/>
                </a:lnTo>
                <a:lnTo>
                  <a:pt x="126" y="156"/>
                </a:lnTo>
                <a:lnTo>
                  <a:pt x="128" y="156"/>
                </a:lnTo>
                <a:lnTo>
                  <a:pt x="130" y="156"/>
                </a:lnTo>
                <a:lnTo>
                  <a:pt x="132" y="156"/>
                </a:lnTo>
                <a:lnTo>
                  <a:pt x="132" y="156"/>
                </a:lnTo>
                <a:lnTo>
                  <a:pt x="134" y="156"/>
                </a:lnTo>
                <a:lnTo>
                  <a:pt x="134" y="156"/>
                </a:lnTo>
                <a:lnTo>
                  <a:pt x="134" y="154"/>
                </a:lnTo>
                <a:lnTo>
                  <a:pt x="134" y="154"/>
                </a:lnTo>
                <a:lnTo>
                  <a:pt x="136" y="154"/>
                </a:lnTo>
                <a:lnTo>
                  <a:pt x="136" y="152"/>
                </a:lnTo>
                <a:lnTo>
                  <a:pt x="136" y="150"/>
                </a:lnTo>
                <a:lnTo>
                  <a:pt x="136" y="148"/>
                </a:lnTo>
                <a:lnTo>
                  <a:pt x="136" y="144"/>
                </a:lnTo>
                <a:lnTo>
                  <a:pt x="138" y="142"/>
                </a:lnTo>
                <a:lnTo>
                  <a:pt x="138" y="140"/>
                </a:lnTo>
                <a:lnTo>
                  <a:pt x="140" y="136"/>
                </a:lnTo>
                <a:lnTo>
                  <a:pt x="142" y="132"/>
                </a:lnTo>
                <a:lnTo>
                  <a:pt x="142" y="130"/>
                </a:lnTo>
                <a:lnTo>
                  <a:pt x="144" y="126"/>
                </a:lnTo>
                <a:lnTo>
                  <a:pt x="146" y="126"/>
                </a:lnTo>
                <a:lnTo>
                  <a:pt x="146" y="124"/>
                </a:lnTo>
                <a:lnTo>
                  <a:pt x="148" y="124"/>
                </a:lnTo>
                <a:lnTo>
                  <a:pt x="148" y="122"/>
                </a:lnTo>
                <a:lnTo>
                  <a:pt x="152" y="122"/>
                </a:lnTo>
                <a:lnTo>
                  <a:pt x="152" y="122"/>
                </a:lnTo>
                <a:lnTo>
                  <a:pt x="154" y="122"/>
                </a:lnTo>
                <a:lnTo>
                  <a:pt x="156" y="122"/>
                </a:lnTo>
                <a:lnTo>
                  <a:pt x="156" y="120"/>
                </a:lnTo>
                <a:lnTo>
                  <a:pt x="156" y="120"/>
                </a:lnTo>
                <a:lnTo>
                  <a:pt x="156" y="120"/>
                </a:lnTo>
                <a:lnTo>
                  <a:pt x="158" y="118"/>
                </a:lnTo>
                <a:lnTo>
                  <a:pt x="158" y="118"/>
                </a:lnTo>
                <a:lnTo>
                  <a:pt x="158" y="116"/>
                </a:lnTo>
                <a:lnTo>
                  <a:pt x="158" y="114"/>
                </a:lnTo>
                <a:lnTo>
                  <a:pt x="158" y="110"/>
                </a:lnTo>
                <a:lnTo>
                  <a:pt x="160" y="106"/>
                </a:lnTo>
                <a:lnTo>
                  <a:pt x="160" y="104"/>
                </a:lnTo>
                <a:lnTo>
                  <a:pt x="160" y="100"/>
                </a:lnTo>
                <a:lnTo>
                  <a:pt x="160" y="96"/>
                </a:lnTo>
                <a:lnTo>
                  <a:pt x="158" y="90"/>
                </a:lnTo>
                <a:lnTo>
                  <a:pt x="158" y="84"/>
                </a:lnTo>
                <a:lnTo>
                  <a:pt x="158" y="78"/>
                </a:lnTo>
                <a:lnTo>
                  <a:pt x="154" y="78"/>
                </a:lnTo>
                <a:lnTo>
                  <a:pt x="150" y="78"/>
                </a:lnTo>
                <a:lnTo>
                  <a:pt x="148" y="76"/>
                </a:lnTo>
                <a:lnTo>
                  <a:pt x="148" y="76"/>
                </a:lnTo>
                <a:lnTo>
                  <a:pt x="146" y="76"/>
                </a:lnTo>
                <a:lnTo>
                  <a:pt x="144" y="76"/>
                </a:lnTo>
                <a:lnTo>
                  <a:pt x="142" y="74"/>
                </a:lnTo>
                <a:lnTo>
                  <a:pt x="138" y="70"/>
                </a:lnTo>
                <a:lnTo>
                  <a:pt x="134" y="68"/>
                </a:lnTo>
                <a:lnTo>
                  <a:pt x="128" y="62"/>
                </a:lnTo>
                <a:lnTo>
                  <a:pt x="126" y="60"/>
                </a:lnTo>
                <a:lnTo>
                  <a:pt x="124" y="58"/>
                </a:lnTo>
                <a:lnTo>
                  <a:pt x="120" y="56"/>
                </a:lnTo>
                <a:lnTo>
                  <a:pt x="118" y="54"/>
                </a:lnTo>
                <a:lnTo>
                  <a:pt x="114" y="52"/>
                </a:lnTo>
                <a:lnTo>
                  <a:pt x="110" y="50"/>
                </a:lnTo>
                <a:lnTo>
                  <a:pt x="108" y="50"/>
                </a:lnTo>
                <a:lnTo>
                  <a:pt x="102" y="48"/>
                </a:lnTo>
                <a:lnTo>
                  <a:pt x="98" y="46"/>
                </a:lnTo>
                <a:lnTo>
                  <a:pt x="96" y="44"/>
                </a:lnTo>
                <a:lnTo>
                  <a:pt x="92" y="42"/>
                </a:lnTo>
                <a:lnTo>
                  <a:pt x="92" y="42"/>
                </a:lnTo>
                <a:lnTo>
                  <a:pt x="90" y="42"/>
                </a:lnTo>
                <a:lnTo>
                  <a:pt x="90" y="40"/>
                </a:lnTo>
                <a:lnTo>
                  <a:pt x="90" y="40"/>
                </a:lnTo>
                <a:lnTo>
                  <a:pt x="88" y="38"/>
                </a:lnTo>
                <a:lnTo>
                  <a:pt x="88" y="34"/>
                </a:lnTo>
                <a:lnTo>
                  <a:pt x="86" y="32"/>
                </a:lnTo>
                <a:lnTo>
                  <a:pt x="86" y="30"/>
                </a:lnTo>
                <a:lnTo>
                  <a:pt x="84" y="30"/>
                </a:lnTo>
                <a:lnTo>
                  <a:pt x="84" y="28"/>
                </a:lnTo>
                <a:lnTo>
                  <a:pt x="84" y="28"/>
                </a:lnTo>
                <a:lnTo>
                  <a:pt x="82" y="28"/>
                </a:lnTo>
                <a:lnTo>
                  <a:pt x="80" y="28"/>
                </a:lnTo>
                <a:lnTo>
                  <a:pt x="80" y="26"/>
                </a:lnTo>
                <a:lnTo>
                  <a:pt x="78" y="26"/>
                </a:lnTo>
                <a:lnTo>
                  <a:pt x="74" y="26"/>
                </a:lnTo>
                <a:lnTo>
                  <a:pt x="70" y="26"/>
                </a:lnTo>
                <a:lnTo>
                  <a:pt x="66" y="26"/>
                </a:lnTo>
                <a:lnTo>
                  <a:pt x="64" y="26"/>
                </a:lnTo>
                <a:lnTo>
                  <a:pt x="62" y="26"/>
                </a:lnTo>
                <a:lnTo>
                  <a:pt x="60" y="26"/>
                </a:lnTo>
                <a:lnTo>
                  <a:pt x="60" y="26"/>
                </a:lnTo>
                <a:lnTo>
                  <a:pt x="58" y="24"/>
                </a:lnTo>
                <a:lnTo>
                  <a:pt x="58" y="24"/>
                </a:lnTo>
                <a:lnTo>
                  <a:pt x="58" y="24"/>
                </a:lnTo>
                <a:lnTo>
                  <a:pt x="56" y="22"/>
                </a:lnTo>
                <a:lnTo>
                  <a:pt x="56" y="20"/>
                </a:lnTo>
                <a:lnTo>
                  <a:pt x="56" y="18"/>
                </a:lnTo>
                <a:lnTo>
                  <a:pt x="54" y="16"/>
                </a:lnTo>
                <a:lnTo>
                  <a:pt x="54" y="14"/>
                </a:lnTo>
                <a:lnTo>
                  <a:pt x="54" y="12"/>
                </a:lnTo>
                <a:lnTo>
                  <a:pt x="54" y="12"/>
                </a:lnTo>
                <a:lnTo>
                  <a:pt x="52" y="12"/>
                </a:lnTo>
                <a:lnTo>
                  <a:pt x="52" y="12"/>
                </a:lnTo>
                <a:lnTo>
                  <a:pt x="52" y="10"/>
                </a:lnTo>
                <a:lnTo>
                  <a:pt x="50" y="10"/>
                </a:lnTo>
                <a:lnTo>
                  <a:pt x="48" y="10"/>
                </a:lnTo>
                <a:lnTo>
                  <a:pt x="46" y="10"/>
                </a:lnTo>
                <a:lnTo>
                  <a:pt x="44" y="10"/>
                </a:lnTo>
                <a:lnTo>
                  <a:pt x="42" y="8"/>
                </a:lnTo>
                <a:lnTo>
                  <a:pt x="42" y="8"/>
                </a:lnTo>
                <a:lnTo>
                  <a:pt x="40" y="8"/>
                </a:lnTo>
                <a:lnTo>
                  <a:pt x="40" y="8"/>
                </a:lnTo>
                <a:lnTo>
                  <a:pt x="40" y="6"/>
                </a:lnTo>
                <a:lnTo>
                  <a:pt x="40" y="6"/>
                </a:lnTo>
                <a:lnTo>
                  <a:pt x="40" y="4"/>
                </a:lnTo>
                <a:lnTo>
                  <a:pt x="40" y="2"/>
                </a:lnTo>
                <a:lnTo>
                  <a:pt x="40" y="2"/>
                </a:lnTo>
                <a:lnTo>
                  <a:pt x="38" y="2"/>
                </a:lnTo>
                <a:lnTo>
                  <a:pt x="38" y="2"/>
                </a:lnTo>
                <a:lnTo>
                  <a:pt x="38" y="0"/>
                </a:lnTo>
                <a:lnTo>
                  <a:pt x="36" y="0"/>
                </a:lnTo>
                <a:lnTo>
                  <a:pt x="34" y="0"/>
                </a:lnTo>
                <a:lnTo>
                  <a:pt x="32" y="0"/>
                </a:lnTo>
                <a:lnTo>
                  <a:pt x="28" y="0"/>
                </a:lnTo>
                <a:lnTo>
                  <a:pt x="26"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5" name="Freeform 439"/>
          <p:cNvSpPr>
            <a:spLocks/>
          </p:cNvSpPr>
          <p:nvPr/>
        </p:nvSpPr>
        <p:spPr bwMode="auto">
          <a:xfrm>
            <a:off x="4594842" y="3991487"/>
            <a:ext cx="277132" cy="453804"/>
          </a:xfrm>
          <a:custGeom>
            <a:avLst/>
            <a:gdLst>
              <a:gd name="T0" fmla="*/ 28 w 160"/>
              <a:gd name="T1" fmla="*/ 12 h 262"/>
              <a:gd name="T2" fmla="*/ 40 w 160"/>
              <a:gd name="T3" fmla="*/ 50 h 262"/>
              <a:gd name="T4" fmla="*/ 40 w 160"/>
              <a:gd name="T5" fmla="*/ 88 h 262"/>
              <a:gd name="T6" fmla="*/ 34 w 160"/>
              <a:gd name="T7" fmla="*/ 108 h 262"/>
              <a:gd name="T8" fmla="*/ 26 w 160"/>
              <a:gd name="T9" fmla="*/ 112 h 262"/>
              <a:gd name="T10" fmla="*/ 18 w 160"/>
              <a:gd name="T11" fmla="*/ 120 h 262"/>
              <a:gd name="T12" fmla="*/ 8 w 160"/>
              <a:gd name="T13" fmla="*/ 128 h 262"/>
              <a:gd name="T14" fmla="*/ 0 w 160"/>
              <a:gd name="T15" fmla="*/ 138 h 262"/>
              <a:gd name="T16" fmla="*/ 4 w 160"/>
              <a:gd name="T17" fmla="*/ 150 h 262"/>
              <a:gd name="T18" fmla="*/ 8 w 160"/>
              <a:gd name="T19" fmla="*/ 154 h 262"/>
              <a:gd name="T20" fmla="*/ 14 w 160"/>
              <a:gd name="T21" fmla="*/ 168 h 262"/>
              <a:gd name="T22" fmla="*/ 22 w 160"/>
              <a:gd name="T23" fmla="*/ 186 h 262"/>
              <a:gd name="T24" fmla="*/ 16 w 160"/>
              <a:gd name="T25" fmla="*/ 192 h 262"/>
              <a:gd name="T26" fmla="*/ 16 w 160"/>
              <a:gd name="T27" fmla="*/ 194 h 262"/>
              <a:gd name="T28" fmla="*/ 20 w 160"/>
              <a:gd name="T29" fmla="*/ 202 h 262"/>
              <a:gd name="T30" fmla="*/ 26 w 160"/>
              <a:gd name="T31" fmla="*/ 212 h 262"/>
              <a:gd name="T32" fmla="*/ 26 w 160"/>
              <a:gd name="T33" fmla="*/ 220 h 262"/>
              <a:gd name="T34" fmla="*/ 18 w 160"/>
              <a:gd name="T35" fmla="*/ 224 h 262"/>
              <a:gd name="T36" fmla="*/ 22 w 160"/>
              <a:gd name="T37" fmla="*/ 236 h 262"/>
              <a:gd name="T38" fmla="*/ 32 w 160"/>
              <a:gd name="T39" fmla="*/ 250 h 262"/>
              <a:gd name="T40" fmla="*/ 46 w 160"/>
              <a:gd name="T41" fmla="*/ 258 h 262"/>
              <a:gd name="T42" fmla="*/ 60 w 160"/>
              <a:gd name="T43" fmla="*/ 258 h 262"/>
              <a:gd name="T44" fmla="*/ 62 w 160"/>
              <a:gd name="T45" fmla="*/ 252 h 262"/>
              <a:gd name="T46" fmla="*/ 68 w 160"/>
              <a:gd name="T47" fmla="*/ 248 h 262"/>
              <a:gd name="T48" fmla="*/ 80 w 160"/>
              <a:gd name="T49" fmla="*/ 248 h 262"/>
              <a:gd name="T50" fmla="*/ 86 w 160"/>
              <a:gd name="T51" fmla="*/ 238 h 262"/>
              <a:gd name="T52" fmla="*/ 96 w 160"/>
              <a:gd name="T53" fmla="*/ 236 h 262"/>
              <a:gd name="T54" fmla="*/ 104 w 160"/>
              <a:gd name="T55" fmla="*/ 232 h 262"/>
              <a:gd name="T56" fmla="*/ 108 w 160"/>
              <a:gd name="T57" fmla="*/ 222 h 262"/>
              <a:gd name="T58" fmla="*/ 118 w 160"/>
              <a:gd name="T59" fmla="*/ 216 h 262"/>
              <a:gd name="T60" fmla="*/ 130 w 160"/>
              <a:gd name="T61" fmla="*/ 200 h 262"/>
              <a:gd name="T62" fmla="*/ 138 w 160"/>
              <a:gd name="T63" fmla="*/ 196 h 262"/>
              <a:gd name="T64" fmla="*/ 142 w 160"/>
              <a:gd name="T65" fmla="*/ 188 h 262"/>
              <a:gd name="T66" fmla="*/ 136 w 160"/>
              <a:gd name="T67" fmla="*/ 182 h 262"/>
              <a:gd name="T68" fmla="*/ 134 w 160"/>
              <a:gd name="T69" fmla="*/ 176 h 262"/>
              <a:gd name="T70" fmla="*/ 132 w 160"/>
              <a:gd name="T71" fmla="*/ 168 h 262"/>
              <a:gd name="T72" fmla="*/ 122 w 160"/>
              <a:gd name="T73" fmla="*/ 166 h 262"/>
              <a:gd name="T74" fmla="*/ 122 w 160"/>
              <a:gd name="T75" fmla="*/ 158 h 262"/>
              <a:gd name="T76" fmla="*/ 128 w 160"/>
              <a:gd name="T77" fmla="*/ 156 h 262"/>
              <a:gd name="T78" fmla="*/ 134 w 160"/>
              <a:gd name="T79" fmla="*/ 154 h 262"/>
              <a:gd name="T80" fmla="*/ 138 w 160"/>
              <a:gd name="T81" fmla="*/ 140 h 262"/>
              <a:gd name="T82" fmla="*/ 148 w 160"/>
              <a:gd name="T83" fmla="*/ 124 h 262"/>
              <a:gd name="T84" fmla="*/ 156 w 160"/>
              <a:gd name="T85" fmla="*/ 120 h 262"/>
              <a:gd name="T86" fmla="*/ 160 w 160"/>
              <a:gd name="T87" fmla="*/ 106 h 262"/>
              <a:gd name="T88" fmla="*/ 154 w 160"/>
              <a:gd name="T89" fmla="*/ 78 h 262"/>
              <a:gd name="T90" fmla="*/ 138 w 160"/>
              <a:gd name="T91" fmla="*/ 70 h 262"/>
              <a:gd name="T92" fmla="*/ 114 w 160"/>
              <a:gd name="T93" fmla="*/ 52 h 262"/>
              <a:gd name="T94" fmla="*/ 92 w 160"/>
              <a:gd name="T95" fmla="*/ 42 h 262"/>
              <a:gd name="T96" fmla="*/ 86 w 160"/>
              <a:gd name="T97" fmla="*/ 30 h 262"/>
              <a:gd name="T98" fmla="*/ 78 w 160"/>
              <a:gd name="T99" fmla="*/ 26 h 262"/>
              <a:gd name="T100" fmla="*/ 60 w 160"/>
              <a:gd name="T101" fmla="*/ 26 h 262"/>
              <a:gd name="T102" fmla="*/ 54 w 160"/>
              <a:gd name="T103" fmla="*/ 16 h 262"/>
              <a:gd name="T104" fmla="*/ 50 w 160"/>
              <a:gd name="T105" fmla="*/ 10 h 262"/>
              <a:gd name="T106" fmla="*/ 40 w 160"/>
              <a:gd name="T107" fmla="*/ 8 h 262"/>
              <a:gd name="T108" fmla="*/ 38 w 160"/>
              <a:gd name="T10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62">
                <a:moveTo>
                  <a:pt x="26" y="0"/>
                </a:moveTo>
                <a:lnTo>
                  <a:pt x="26" y="0"/>
                </a:lnTo>
                <a:lnTo>
                  <a:pt x="26" y="4"/>
                </a:lnTo>
                <a:lnTo>
                  <a:pt x="26" y="6"/>
                </a:lnTo>
                <a:lnTo>
                  <a:pt x="28" y="8"/>
                </a:lnTo>
                <a:lnTo>
                  <a:pt x="28" y="10"/>
                </a:lnTo>
                <a:lnTo>
                  <a:pt x="28" y="12"/>
                </a:lnTo>
                <a:lnTo>
                  <a:pt x="30" y="16"/>
                </a:lnTo>
                <a:lnTo>
                  <a:pt x="34" y="22"/>
                </a:lnTo>
                <a:lnTo>
                  <a:pt x="36" y="28"/>
                </a:lnTo>
                <a:lnTo>
                  <a:pt x="36" y="30"/>
                </a:lnTo>
                <a:lnTo>
                  <a:pt x="36" y="32"/>
                </a:lnTo>
                <a:lnTo>
                  <a:pt x="38" y="40"/>
                </a:lnTo>
                <a:lnTo>
                  <a:pt x="40" y="50"/>
                </a:lnTo>
                <a:lnTo>
                  <a:pt x="40" y="54"/>
                </a:lnTo>
                <a:lnTo>
                  <a:pt x="40" y="60"/>
                </a:lnTo>
                <a:lnTo>
                  <a:pt x="40" y="66"/>
                </a:lnTo>
                <a:lnTo>
                  <a:pt x="40" y="72"/>
                </a:lnTo>
                <a:lnTo>
                  <a:pt x="40" y="78"/>
                </a:lnTo>
                <a:lnTo>
                  <a:pt x="40" y="84"/>
                </a:lnTo>
                <a:lnTo>
                  <a:pt x="40" y="88"/>
                </a:lnTo>
                <a:lnTo>
                  <a:pt x="38" y="94"/>
                </a:lnTo>
                <a:lnTo>
                  <a:pt x="38" y="96"/>
                </a:lnTo>
                <a:lnTo>
                  <a:pt x="38" y="98"/>
                </a:lnTo>
                <a:lnTo>
                  <a:pt x="36" y="102"/>
                </a:lnTo>
                <a:lnTo>
                  <a:pt x="36" y="104"/>
                </a:lnTo>
                <a:lnTo>
                  <a:pt x="34" y="106"/>
                </a:lnTo>
                <a:lnTo>
                  <a:pt x="34" y="108"/>
                </a:lnTo>
                <a:lnTo>
                  <a:pt x="32" y="108"/>
                </a:lnTo>
                <a:lnTo>
                  <a:pt x="32" y="110"/>
                </a:lnTo>
                <a:lnTo>
                  <a:pt x="32" y="110"/>
                </a:lnTo>
                <a:lnTo>
                  <a:pt x="32" y="110"/>
                </a:lnTo>
                <a:lnTo>
                  <a:pt x="30" y="112"/>
                </a:lnTo>
                <a:lnTo>
                  <a:pt x="28" y="112"/>
                </a:lnTo>
                <a:lnTo>
                  <a:pt x="26" y="112"/>
                </a:lnTo>
                <a:lnTo>
                  <a:pt x="24" y="112"/>
                </a:lnTo>
                <a:lnTo>
                  <a:pt x="22" y="112"/>
                </a:lnTo>
                <a:lnTo>
                  <a:pt x="22" y="112"/>
                </a:lnTo>
                <a:lnTo>
                  <a:pt x="20" y="114"/>
                </a:lnTo>
                <a:lnTo>
                  <a:pt x="20" y="114"/>
                </a:lnTo>
                <a:lnTo>
                  <a:pt x="18" y="118"/>
                </a:lnTo>
                <a:lnTo>
                  <a:pt x="18" y="120"/>
                </a:lnTo>
                <a:lnTo>
                  <a:pt x="16" y="122"/>
                </a:lnTo>
                <a:lnTo>
                  <a:pt x="16" y="122"/>
                </a:lnTo>
                <a:lnTo>
                  <a:pt x="14" y="122"/>
                </a:lnTo>
                <a:lnTo>
                  <a:pt x="14" y="124"/>
                </a:lnTo>
                <a:lnTo>
                  <a:pt x="12" y="126"/>
                </a:lnTo>
                <a:lnTo>
                  <a:pt x="8" y="126"/>
                </a:lnTo>
                <a:lnTo>
                  <a:pt x="8" y="128"/>
                </a:lnTo>
                <a:lnTo>
                  <a:pt x="6" y="128"/>
                </a:lnTo>
                <a:lnTo>
                  <a:pt x="4" y="130"/>
                </a:lnTo>
                <a:lnTo>
                  <a:pt x="4" y="132"/>
                </a:lnTo>
                <a:lnTo>
                  <a:pt x="2" y="134"/>
                </a:lnTo>
                <a:lnTo>
                  <a:pt x="2" y="136"/>
                </a:lnTo>
                <a:lnTo>
                  <a:pt x="0" y="136"/>
                </a:lnTo>
                <a:lnTo>
                  <a:pt x="0" y="138"/>
                </a:lnTo>
                <a:lnTo>
                  <a:pt x="0" y="140"/>
                </a:lnTo>
                <a:lnTo>
                  <a:pt x="0" y="142"/>
                </a:lnTo>
                <a:lnTo>
                  <a:pt x="0" y="144"/>
                </a:lnTo>
                <a:lnTo>
                  <a:pt x="0" y="148"/>
                </a:lnTo>
                <a:lnTo>
                  <a:pt x="2" y="150"/>
                </a:lnTo>
                <a:lnTo>
                  <a:pt x="2" y="150"/>
                </a:lnTo>
                <a:lnTo>
                  <a:pt x="4" y="150"/>
                </a:lnTo>
                <a:lnTo>
                  <a:pt x="6" y="150"/>
                </a:lnTo>
                <a:lnTo>
                  <a:pt x="6" y="150"/>
                </a:lnTo>
                <a:lnTo>
                  <a:pt x="8" y="150"/>
                </a:lnTo>
                <a:lnTo>
                  <a:pt x="8" y="150"/>
                </a:lnTo>
                <a:lnTo>
                  <a:pt x="8" y="150"/>
                </a:lnTo>
                <a:lnTo>
                  <a:pt x="8" y="152"/>
                </a:lnTo>
                <a:lnTo>
                  <a:pt x="8" y="154"/>
                </a:lnTo>
                <a:lnTo>
                  <a:pt x="10" y="154"/>
                </a:lnTo>
                <a:lnTo>
                  <a:pt x="10" y="158"/>
                </a:lnTo>
                <a:lnTo>
                  <a:pt x="10" y="158"/>
                </a:lnTo>
                <a:lnTo>
                  <a:pt x="10" y="160"/>
                </a:lnTo>
                <a:lnTo>
                  <a:pt x="10" y="162"/>
                </a:lnTo>
                <a:lnTo>
                  <a:pt x="12" y="164"/>
                </a:lnTo>
                <a:lnTo>
                  <a:pt x="14" y="168"/>
                </a:lnTo>
                <a:lnTo>
                  <a:pt x="18" y="174"/>
                </a:lnTo>
                <a:lnTo>
                  <a:pt x="20" y="178"/>
                </a:lnTo>
                <a:lnTo>
                  <a:pt x="20" y="180"/>
                </a:lnTo>
                <a:lnTo>
                  <a:pt x="22" y="182"/>
                </a:lnTo>
                <a:lnTo>
                  <a:pt x="22" y="184"/>
                </a:lnTo>
                <a:lnTo>
                  <a:pt x="22" y="186"/>
                </a:lnTo>
                <a:lnTo>
                  <a:pt x="22" y="186"/>
                </a:lnTo>
                <a:lnTo>
                  <a:pt x="22" y="188"/>
                </a:lnTo>
                <a:lnTo>
                  <a:pt x="22" y="190"/>
                </a:lnTo>
                <a:lnTo>
                  <a:pt x="22" y="190"/>
                </a:lnTo>
                <a:lnTo>
                  <a:pt x="20" y="190"/>
                </a:lnTo>
                <a:lnTo>
                  <a:pt x="20" y="190"/>
                </a:lnTo>
                <a:lnTo>
                  <a:pt x="18" y="192"/>
                </a:lnTo>
                <a:lnTo>
                  <a:pt x="16" y="192"/>
                </a:lnTo>
                <a:lnTo>
                  <a:pt x="16" y="192"/>
                </a:lnTo>
                <a:lnTo>
                  <a:pt x="16" y="192"/>
                </a:lnTo>
                <a:lnTo>
                  <a:pt x="14" y="192"/>
                </a:lnTo>
                <a:lnTo>
                  <a:pt x="14" y="192"/>
                </a:lnTo>
                <a:lnTo>
                  <a:pt x="14" y="194"/>
                </a:lnTo>
                <a:lnTo>
                  <a:pt x="16" y="194"/>
                </a:lnTo>
                <a:lnTo>
                  <a:pt x="16" y="194"/>
                </a:lnTo>
                <a:lnTo>
                  <a:pt x="18" y="194"/>
                </a:lnTo>
                <a:lnTo>
                  <a:pt x="18" y="196"/>
                </a:lnTo>
                <a:lnTo>
                  <a:pt x="18" y="196"/>
                </a:lnTo>
                <a:lnTo>
                  <a:pt x="18" y="196"/>
                </a:lnTo>
                <a:lnTo>
                  <a:pt x="20" y="198"/>
                </a:lnTo>
                <a:lnTo>
                  <a:pt x="20" y="200"/>
                </a:lnTo>
                <a:lnTo>
                  <a:pt x="20" y="202"/>
                </a:lnTo>
                <a:lnTo>
                  <a:pt x="20" y="204"/>
                </a:lnTo>
                <a:lnTo>
                  <a:pt x="22" y="204"/>
                </a:lnTo>
                <a:lnTo>
                  <a:pt x="22" y="206"/>
                </a:lnTo>
                <a:lnTo>
                  <a:pt x="22" y="206"/>
                </a:lnTo>
                <a:lnTo>
                  <a:pt x="24" y="208"/>
                </a:lnTo>
                <a:lnTo>
                  <a:pt x="26" y="210"/>
                </a:lnTo>
                <a:lnTo>
                  <a:pt x="26" y="212"/>
                </a:lnTo>
                <a:lnTo>
                  <a:pt x="26" y="212"/>
                </a:lnTo>
                <a:lnTo>
                  <a:pt x="26" y="212"/>
                </a:lnTo>
                <a:lnTo>
                  <a:pt x="26" y="214"/>
                </a:lnTo>
                <a:lnTo>
                  <a:pt x="26" y="216"/>
                </a:lnTo>
                <a:lnTo>
                  <a:pt x="26" y="218"/>
                </a:lnTo>
                <a:lnTo>
                  <a:pt x="26" y="218"/>
                </a:lnTo>
                <a:lnTo>
                  <a:pt x="26" y="220"/>
                </a:lnTo>
                <a:lnTo>
                  <a:pt x="24" y="220"/>
                </a:lnTo>
                <a:lnTo>
                  <a:pt x="24" y="220"/>
                </a:lnTo>
                <a:lnTo>
                  <a:pt x="22" y="222"/>
                </a:lnTo>
                <a:lnTo>
                  <a:pt x="20" y="222"/>
                </a:lnTo>
                <a:lnTo>
                  <a:pt x="18" y="224"/>
                </a:lnTo>
                <a:lnTo>
                  <a:pt x="18" y="224"/>
                </a:lnTo>
                <a:lnTo>
                  <a:pt x="18" y="224"/>
                </a:lnTo>
                <a:lnTo>
                  <a:pt x="18" y="226"/>
                </a:lnTo>
                <a:lnTo>
                  <a:pt x="18" y="226"/>
                </a:lnTo>
                <a:lnTo>
                  <a:pt x="18" y="228"/>
                </a:lnTo>
                <a:lnTo>
                  <a:pt x="18" y="230"/>
                </a:lnTo>
                <a:lnTo>
                  <a:pt x="20" y="232"/>
                </a:lnTo>
                <a:lnTo>
                  <a:pt x="20" y="234"/>
                </a:lnTo>
                <a:lnTo>
                  <a:pt x="22" y="236"/>
                </a:lnTo>
                <a:lnTo>
                  <a:pt x="22" y="238"/>
                </a:lnTo>
                <a:lnTo>
                  <a:pt x="24" y="240"/>
                </a:lnTo>
                <a:lnTo>
                  <a:pt x="28" y="242"/>
                </a:lnTo>
                <a:lnTo>
                  <a:pt x="30" y="244"/>
                </a:lnTo>
                <a:lnTo>
                  <a:pt x="30" y="246"/>
                </a:lnTo>
                <a:lnTo>
                  <a:pt x="32" y="248"/>
                </a:lnTo>
                <a:lnTo>
                  <a:pt x="32" y="250"/>
                </a:lnTo>
                <a:lnTo>
                  <a:pt x="34" y="256"/>
                </a:lnTo>
                <a:lnTo>
                  <a:pt x="38" y="262"/>
                </a:lnTo>
                <a:lnTo>
                  <a:pt x="40" y="260"/>
                </a:lnTo>
                <a:lnTo>
                  <a:pt x="44" y="258"/>
                </a:lnTo>
                <a:lnTo>
                  <a:pt x="44" y="258"/>
                </a:lnTo>
                <a:lnTo>
                  <a:pt x="46" y="258"/>
                </a:lnTo>
                <a:lnTo>
                  <a:pt x="46" y="258"/>
                </a:lnTo>
                <a:lnTo>
                  <a:pt x="48" y="258"/>
                </a:lnTo>
                <a:lnTo>
                  <a:pt x="50" y="258"/>
                </a:lnTo>
                <a:lnTo>
                  <a:pt x="54" y="258"/>
                </a:lnTo>
                <a:lnTo>
                  <a:pt x="54" y="258"/>
                </a:lnTo>
                <a:lnTo>
                  <a:pt x="56" y="258"/>
                </a:lnTo>
                <a:lnTo>
                  <a:pt x="58" y="258"/>
                </a:lnTo>
                <a:lnTo>
                  <a:pt x="60" y="258"/>
                </a:lnTo>
                <a:lnTo>
                  <a:pt x="60" y="258"/>
                </a:lnTo>
                <a:lnTo>
                  <a:pt x="60" y="258"/>
                </a:lnTo>
                <a:lnTo>
                  <a:pt x="60" y="258"/>
                </a:lnTo>
                <a:lnTo>
                  <a:pt x="62" y="256"/>
                </a:lnTo>
                <a:lnTo>
                  <a:pt x="62" y="256"/>
                </a:lnTo>
                <a:lnTo>
                  <a:pt x="62" y="254"/>
                </a:lnTo>
                <a:lnTo>
                  <a:pt x="62" y="252"/>
                </a:lnTo>
                <a:lnTo>
                  <a:pt x="64" y="250"/>
                </a:lnTo>
                <a:lnTo>
                  <a:pt x="64" y="250"/>
                </a:lnTo>
                <a:lnTo>
                  <a:pt x="64" y="250"/>
                </a:lnTo>
                <a:lnTo>
                  <a:pt x="64" y="250"/>
                </a:lnTo>
                <a:lnTo>
                  <a:pt x="64" y="248"/>
                </a:lnTo>
                <a:lnTo>
                  <a:pt x="66" y="248"/>
                </a:lnTo>
                <a:lnTo>
                  <a:pt x="68" y="248"/>
                </a:lnTo>
                <a:lnTo>
                  <a:pt x="70" y="248"/>
                </a:lnTo>
                <a:lnTo>
                  <a:pt x="72" y="248"/>
                </a:lnTo>
                <a:lnTo>
                  <a:pt x="74" y="248"/>
                </a:lnTo>
                <a:lnTo>
                  <a:pt x="76" y="248"/>
                </a:lnTo>
                <a:lnTo>
                  <a:pt x="78" y="248"/>
                </a:lnTo>
                <a:lnTo>
                  <a:pt x="80" y="248"/>
                </a:lnTo>
                <a:lnTo>
                  <a:pt x="80" y="248"/>
                </a:lnTo>
                <a:lnTo>
                  <a:pt x="80" y="248"/>
                </a:lnTo>
                <a:lnTo>
                  <a:pt x="82" y="246"/>
                </a:lnTo>
                <a:lnTo>
                  <a:pt x="82" y="246"/>
                </a:lnTo>
                <a:lnTo>
                  <a:pt x="84" y="244"/>
                </a:lnTo>
                <a:lnTo>
                  <a:pt x="84" y="242"/>
                </a:lnTo>
                <a:lnTo>
                  <a:pt x="86" y="240"/>
                </a:lnTo>
                <a:lnTo>
                  <a:pt x="86" y="238"/>
                </a:lnTo>
                <a:lnTo>
                  <a:pt x="88" y="238"/>
                </a:lnTo>
                <a:lnTo>
                  <a:pt x="88" y="238"/>
                </a:lnTo>
                <a:lnTo>
                  <a:pt x="90" y="238"/>
                </a:lnTo>
                <a:lnTo>
                  <a:pt x="90" y="236"/>
                </a:lnTo>
                <a:lnTo>
                  <a:pt x="92" y="236"/>
                </a:lnTo>
                <a:lnTo>
                  <a:pt x="94" y="236"/>
                </a:lnTo>
                <a:lnTo>
                  <a:pt x="96" y="236"/>
                </a:lnTo>
                <a:lnTo>
                  <a:pt x="98" y="236"/>
                </a:lnTo>
                <a:lnTo>
                  <a:pt x="100" y="236"/>
                </a:lnTo>
                <a:lnTo>
                  <a:pt x="100" y="234"/>
                </a:lnTo>
                <a:lnTo>
                  <a:pt x="102" y="234"/>
                </a:lnTo>
                <a:lnTo>
                  <a:pt x="102" y="234"/>
                </a:lnTo>
                <a:lnTo>
                  <a:pt x="102" y="234"/>
                </a:lnTo>
                <a:lnTo>
                  <a:pt x="104" y="232"/>
                </a:lnTo>
                <a:lnTo>
                  <a:pt x="104" y="230"/>
                </a:lnTo>
                <a:lnTo>
                  <a:pt x="104" y="230"/>
                </a:lnTo>
                <a:lnTo>
                  <a:pt x="106" y="226"/>
                </a:lnTo>
                <a:lnTo>
                  <a:pt x="106" y="224"/>
                </a:lnTo>
                <a:lnTo>
                  <a:pt x="106" y="224"/>
                </a:lnTo>
                <a:lnTo>
                  <a:pt x="108" y="224"/>
                </a:lnTo>
                <a:lnTo>
                  <a:pt x="108" y="222"/>
                </a:lnTo>
                <a:lnTo>
                  <a:pt x="112" y="222"/>
                </a:lnTo>
                <a:lnTo>
                  <a:pt x="114" y="220"/>
                </a:lnTo>
                <a:lnTo>
                  <a:pt x="116" y="220"/>
                </a:lnTo>
                <a:lnTo>
                  <a:pt x="116" y="220"/>
                </a:lnTo>
                <a:lnTo>
                  <a:pt x="118" y="218"/>
                </a:lnTo>
                <a:lnTo>
                  <a:pt x="118" y="218"/>
                </a:lnTo>
                <a:lnTo>
                  <a:pt x="118" y="216"/>
                </a:lnTo>
                <a:lnTo>
                  <a:pt x="120" y="214"/>
                </a:lnTo>
                <a:lnTo>
                  <a:pt x="120" y="210"/>
                </a:lnTo>
                <a:lnTo>
                  <a:pt x="122" y="208"/>
                </a:lnTo>
                <a:lnTo>
                  <a:pt x="122" y="208"/>
                </a:lnTo>
                <a:lnTo>
                  <a:pt x="124" y="206"/>
                </a:lnTo>
                <a:lnTo>
                  <a:pt x="126" y="202"/>
                </a:lnTo>
                <a:lnTo>
                  <a:pt x="130" y="200"/>
                </a:lnTo>
                <a:lnTo>
                  <a:pt x="130" y="200"/>
                </a:lnTo>
                <a:lnTo>
                  <a:pt x="132" y="198"/>
                </a:lnTo>
                <a:lnTo>
                  <a:pt x="132" y="198"/>
                </a:lnTo>
                <a:lnTo>
                  <a:pt x="134" y="198"/>
                </a:lnTo>
                <a:lnTo>
                  <a:pt x="136" y="198"/>
                </a:lnTo>
                <a:lnTo>
                  <a:pt x="138" y="196"/>
                </a:lnTo>
                <a:lnTo>
                  <a:pt x="138" y="196"/>
                </a:lnTo>
                <a:lnTo>
                  <a:pt x="138" y="196"/>
                </a:lnTo>
                <a:lnTo>
                  <a:pt x="140" y="196"/>
                </a:lnTo>
                <a:lnTo>
                  <a:pt x="140" y="194"/>
                </a:lnTo>
                <a:lnTo>
                  <a:pt x="142" y="192"/>
                </a:lnTo>
                <a:lnTo>
                  <a:pt x="142" y="192"/>
                </a:lnTo>
                <a:lnTo>
                  <a:pt x="142" y="190"/>
                </a:lnTo>
                <a:lnTo>
                  <a:pt x="142" y="188"/>
                </a:lnTo>
                <a:lnTo>
                  <a:pt x="142" y="186"/>
                </a:lnTo>
                <a:lnTo>
                  <a:pt x="142" y="184"/>
                </a:lnTo>
                <a:lnTo>
                  <a:pt x="142" y="184"/>
                </a:lnTo>
                <a:lnTo>
                  <a:pt x="140" y="184"/>
                </a:lnTo>
                <a:lnTo>
                  <a:pt x="140" y="184"/>
                </a:lnTo>
                <a:lnTo>
                  <a:pt x="138" y="182"/>
                </a:lnTo>
                <a:lnTo>
                  <a:pt x="136" y="182"/>
                </a:lnTo>
                <a:lnTo>
                  <a:pt x="136" y="182"/>
                </a:lnTo>
                <a:lnTo>
                  <a:pt x="136" y="180"/>
                </a:lnTo>
                <a:lnTo>
                  <a:pt x="134" y="180"/>
                </a:lnTo>
                <a:lnTo>
                  <a:pt x="134" y="180"/>
                </a:lnTo>
                <a:lnTo>
                  <a:pt x="134" y="178"/>
                </a:lnTo>
                <a:lnTo>
                  <a:pt x="134" y="178"/>
                </a:lnTo>
                <a:lnTo>
                  <a:pt x="134" y="176"/>
                </a:lnTo>
                <a:lnTo>
                  <a:pt x="134" y="174"/>
                </a:lnTo>
                <a:lnTo>
                  <a:pt x="134" y="172"/>
                </a:lnTo>
                <a:lnTo>
                  <a:pt x="134" y="170"/>
                </a:lnTo>
                <a:lnTo>
                  <a:pt x="132" y="170"/>
                </a:lnTo>
                <a:lnTo>
                  <a:pt x="132" y="170"/>
                </a:lnTo>
                <a:lnTo>
                  <a:pt x="132" y="170"/>
                </a:lnTo>
                <a:lnTo>
                  <a:pt x="132" y="168"/>
                </a:lnTo>
                <a:lnTo>
                  <a:pt x="130" y="168"/>
                </a:lnTo>
                <a:lnTo>
                  <a:pt x="128" y="168"/>
                </a:lnTo>
                <a:lnTo>
                  <a:pt x="126" y="168"/>
                </a:lnTo>
                <a:lnTo>
                  <a:pt x="126" y="168"/>
                </a:lnTo>
                <a:lnTo>
                  <a:pt x="124" y="166"/>
                </a:lnTo>
                <a:lnTo>
                  <a:pt x="122" y="166"/>
                </a:lnTo>
                <a:lnTo>
                  <a:pt x="122" y="166"/>
                </a:lnTo>
                <a:lnTo>
                  <a:pt x="122" y="166"/>
                </a:lnTo>
                <a:lnTo>
                  <a:pt x="122" y="164"/>
                </a:lnTo>
                <a:lnTo>
                  <a:pt x="122" y="164"/>
                </a:lnTo>
                <a:lnTo>
                  <a:pt x="122" y="162"/>
                </a:lnTo>
                <a:lnTo>
                  <a:pt x="122" y="160"/>
                </a:lnTo>
                <a:lnTo>
                  <a:pt x="122" y="158"/>
                </a:lnTo>
                <a:lnTo>
                  <a:pt x="122" y="158"/>
                </a:lnTo>
                <a:lnTo>
                  <a:pt x="122" y="156"/>
                </a:lnTo>
                <a:lnTo>
                  <a:pt x="124" y="156"/>
                </a:lnTo>
                <a:lnTo>
                  <a:pt x="124" y="156"/>
                </a:lnTo>
                <a:lnTo>
                  <a:pt x="124" y="156"/>
                </a:lnTo>
                <a:lnTo>
                  <a:pt x="126" y="156"/>
                </a:lnTo>
                <a:lnTo>
                  <a:pt x="126" y="156"/>
                </a:lnTo>
                <a:lnTo>
                  <a:pt x="128" y="156"/>
                </a:lnTo>
                <a:lnTo>
                  <a:pt x="130" y="156"/>
                </a:lnTo>
                <a:lnTo>
                  <a:pt x="132" y="156"/>
                </a:lnTo>
                <a:lnTo>
                  <a:pt x="132" y="156"/>
                </a:lnTo>
                <a:lnTo>
                  <a:pt x="134" y="156"/>
                </a:lnTo>
                <a:lnTo>
                  <a:pt x="134" y="156"/>
                </a:lnTo>
                <a:lnTo>
                  <a:pt x="134" y="154"/>
                </a:lnTo>
                <a:lnTo>
                  <a:pt x="134" y="154"/>
                </a:lnTo>
                <a:lnTo>
                  <a:pt x="136" y="154"/>
                </a:lnTo>
                <a:lnTo>
                  <a:pt x="136" y="152"/>
                </a:lnTo>
                <a:lnTo>
                  <a:pt x="136" y="150"/>
                </a:lnTo>
                <a:lnTo>
                  <a:pt x="136" y="148"/>
                </a:lnTo>
                <a:lnTo>
                  <a:pt x="136" y="144"/>
                </a:lnTo>
                <a:lnTo>
                  <a:pt x="138" y="142"/>
                </a:lnTo>
                <a:lnTo>
                  <a:pt x="138" y="140"/>
                </a:lnTo>
                <a:lnTo>
                  <a:pt x="140" y="136"/>
                </a:lnTo>
                <a:lnTo>
                  <a:pt x="142" y="132"/>
                </a:lnTo>
                <a:lnTo>
                  <a:pt x="142" y="130"/>
                </a:lnTo>
                <a:lnTo>
                  <a:pt x="144" y="126"/>
                </a:lnTo>
                <a:lnTo>
                  <a:pt x="146" y="126"/>
                </a:lnTo>
                <a:lnTo>
                  <a:pt x="146" y="124"/>
                </a:lnTo>
                <a:lnTo>
                  <a:pt x="148" y="124"/>
                </a:lnTo>
                <a:lnTo>
                  <a:pt x="148" y="122"/>
                </a:lnTo>
                <a:lnTo>
                  <a:pt x="152" y="122"/>
                </a:lnTo>
                <a:lnTo>
                  <a:pt x="152" y="122"/>
                </a:lnTo>
                <a:lnTo>
                  <a:pt x="154" y="122"/>
                </a:lnTo>
                <a:lnTo>
                  <a:pt x="156" y="122"/>
                </a:lnTo>
                <a:lnTo>
                  <a:pt x="156" y="120"/>
                </a:lnTo>
                <a:lnTo>
                  <a:pt x="156" y="120"/>
                </a:lnTo>
                <a:lnTo>
                  <a:pt x="156" y="120"/>
                </a:lnTo>
                <a:lnTo>
                  <a:pt x="158" y="118"/>
                </a:lnTo>
                <a:lnTo>
                  <a:pt x="158" y="118"/>
                </a:lnTo>
                <a:lnTo>
                  <a:pt x="158" y="116"/>
                </a:lnTo>
                <a:lnTo>
                  <a:pt x="158" y="114"/>
                </a:lnTo>
                <a:lnTo>
                  <a:pt x="158" y="110"/>
                </a:lnTo>
                <a:lnTo>
                  <a:pt x="160" y="106"/>
                </a:lnTo>
                <a:lnTo>
                  <a:pt x="160" y="104"/>
                </a:lnTo>
                <a:lnTo>
                  <a:pt x="160" y="100"/>
                </a:lnTo>
                <a:lnTo>
                  <a:pt x="160" y="96"/>
                </a:lnTo>
                <a:lnTo>
                  <a:pt x="158" y="90"/>
                </a:lnTo>
                <a:lnTo>
                  <a:pt x="158" y="84"/>
                </a:lnTo>
                <a:lnTo>
                  <a:pt x="158" y="78"/>
                </a:lnTo>
                <a:lnTo>
                  <a:pt x="154" y="78"/>
                </a:lnTo>
                <a:lnTo>
                  <a:pt x="150" y="78"/>
                </a:lnTo>
                <a:lnTo>
                  <a:pt x="148" y="76"/>
                </a:lnTo>
                <a:lnTo>
                  <a:pt x="148" y="76"/>
                </a:lnTo>
                <a:lnTo>
                  <a:pt x="146" y="76"/>
                </a:lnTo>
                <a:lnTo>
                  <a:pt x="144" y="76"/>
                </a:lnTo>
                <a:lnTo>
                  <a:pt x="142" y="74"/>
                </a:lnTo>
                <a:lnTo>
                  <a:pt x="138" y="70"/>
                </a:lnTo>
                <a:lnTo>
                  <a:pt x="134" y="68"/>
                </a:lnTo>
                <a:lnTo>
                  <a:pt x="128" y="62"/>
                </a:lnTo>
                <a:lnTo>
                  <a:pt x="126" y="60"/>
                </a:lnTo>
                <a:lnTo>
                  <a:pt x="124" y="58"/>
                </a:lnTo>
                <a:lnTo>
                  <a:pt x="120" y="56"/>
                </a:lnTo>
                <a:lnTo>
                  <a:pt x="118" y="54"/>
                </a:lnTo>
                <a:lnTo>
                  <a:pt x="114" y="52"/>
                </a:lnTo>
                <a:lnTo>
                  <a:pt x="110" y="50"/>
                </a:lnTo>
                <a:lnTo>
                  <a:pt x="108" y="50"/>
                </a:lnTo>
                <a:lnTo>
                  <a:pt x="102" y="48"/>
                </a:lnTo>
                <a:lnTo>
                  <a:pt x="98" y="46"/>
                </a:lnTo>
                <a:lnTo>
                  <a:pt x="96" y="44"/>
                </a:lnTo>
                <a:lnTo>
                  <a:pt x="92" y="42"/>
                </a:lnTo>
                <a:lnTo>
                  <a:pt x="92" y="42"/>
                </a:lnTo>
                <a:lnTo>
                  <a:pt x="90" y="42"/>
                </a:lnTo>
                <a:lnTo>
                  <a:pt x="90" y="40"/>
                </a:lnTo>
                <a:lnTo>
                  <a:pt x="90" y="40"/>
                </a:lnTo>
                <a:lnTo>
                  <a:pt x="88" y="38"/>
                </a:lnTo>
                <a:lnTo>
                  <a:pt x="88" y="34"/>
                </a:lnTo>
                <a:lnTo>
                  <a:pt x="86" y="32"/>
                </a:lnTo>
                <a:lnTo>
                  <a:pt x="86" y="30"/>
                </a:lnTo>
                <a:lnTo>
                  <a:pt x="84" y="30"/>
                </a:lnTo>
                <a:lnTo>
                  <a:pt x="84" y="28"/>
                </a:lnTo>
                <a:lnTo>
                  <a:pt x="84" y="28"/>
                </a:lnTo>
                <a:lnTo>
                  <a:pt x="82" y="28"/>
                </a:lnTo>
                <a:lnTo>
                  <a:pt x="80" y="28"/>
                </a:lnTo>
                <a:lnTo>
                  <a:pt x="80" y="26"/>
                </a:lnTo>
                <a:lnTo>
                  <a:pt x="78" y="26"/>
                </a:lnTo>
                <a:lnTo>
                  <a:pt x="74" y="26"/>
                </a:lnTo>
                <a:lnTo>
                  <a:pt x="70" y="26"/>
                </a:lnTo>
                <a:lnTo>
                  <a:pt x="66" y="26"/>
                </a:lnTo>
                <a:lnTo>
                  <a:pt x="64" y="26"/>
                </a:lnTo>
                <a:lnTo>
                  <a:pt x="62" y="26"/>
                </a:lnTo>
                <a:lnTo>
                  <a:pt x="60" y="26"/>
                </a:lnTo>
                <a:lnTo>
                  <a:pt x="60" y="26"/>
                </a:lnTo>
                <a:lnTo>
                  <a:pt x="58" y="24"/>
                </a:lnTo>
                <a:lnTo>
                  <a:pt x="58" y="24"/>
                </a:lnTo>
                <a:lnTo>
                  <a:pt x="58" y="24"/>
                </a:lnTo>
                <a:lnTo>
                  <a:pt x="56" y="22"/>
                </a:lnTo>
                <a:lnTo>
                  <a:pt x="56" y="20"/>
                </a:lnTo>
                <a:lnTo>
                  <a:pt x="56" y="18"/>
                </a:lnTo>
                <a:lnTo>
                  <a:pt x="54" y="16"/>
                </a:lnTo>
                <a:lnTo>
                  <a:pt x="54" y="14"/>
                </a:lnTo>
                <a:lnTo>
                  <a:pt x="54" y="12"/>
                </a:lnTo>
                <a:lnTo>
                  <a:pt x="54" y="12"/>
                </a:lnTo>
                <a:lnTo>
                  <a:pt x="52" y="12"/>
                </a:lnTo>
                <a:lnTo>
                  <a:pt x="52" y="12"/>
                </a:lnTo>
                <a:lnTo>
                  <a:pt x="52" y="10"/>
                </a:lnTo>
                <a:lnTo>
                  <a:pt x="50" y="10"/>
                </a:lnTo>
                <a:lnTo>
                  <a:pt x="48" y="10"/>
                </a:lnTo>
                <a:lnTo>
                  <a:pt x="46" y="10"/>
                </a:lnTo>
                <a:lnTo>
                  <a:pt x="44" y="10"/>
                </a:lnTo>
                <a:lnTo>
                  <a:pt x="42" y="8"/>
                </a:lnTo>
                <a:lnTo>
                  <a:pt x="42" y="8"/>
                </a:lnTo>
                <a:lnTo>
                  <a:pt x="40" y="8"/>
                </a:lnTo>
                <a:lnTo>
                  <a:pt x="40" y="8"/>
                </a:lnTo>
                <a:lnTo>
                  <a:pt x="40" y="6"/>
                </a:lnTo>
                <a:lnTo>
                  <a:pt x="40" y="6"/>
                </a:lnTo>
                <a:lnTo>
                  <a:pt x="40" y="4"/>
                </a:lnTo>
                <a:lnTo>
                  <a:pt x="40" y="2"/>
                </a:lnTo>
                <a:lnTo>
                  <a:pt x="40" y="2"/>
                </a:lnTo>
                <a:lnTo>
                  <a:pt x="38" y="2"/>
                </a:lnTo>
                <a:lnTo>
                  <a:pt x="38" y="2"/>
                </a:lnTo>
                <a:lnTo>
                  <a:pt x="38" y="0"/>
                </a:lnTo>
                <a:lnTo>
                  <a:pt x="36" y="0"/>
                </a:lnTo>
                <a:lnTo>
                  <a:pt x="34" y="0"/>
                </a:lnTo>
                <a:lnTo>
                  <a:pt x="32" y="0"/>
                </a:lnTo>
                <a:lnTo>
                  <a:pt x="28" y="0"/>
                </a:lnTo>
                <a:lnTo>
                  <a:pt x="26"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6" name="Freeform 440"/>
          <p:cNvSpPr>
            <a:spLocks/>
          </p:cNvSpPr>
          <p:nvPr/>
        </p:nvSpPr>
        <p:spPr bwMode="auto">
          <a:xfrm>
            <a:off x="4269212" y="3967238"/>
            <a:ext cx="394913" cy="329094"/>
          </a:xfrm>
          <a:custGeom>
            <a:avLst/>
            <a:gdLst>
              <a:gd name="T0" fmla="*/ 54 w 228"/>
              <a:gd name="T1" fmla="*/ 184 h 190"/>
              <a:gd name="T2" fmla="*/ 60 w 228"/>
              <a:gd name="T3" fmla="*/ 172 h 190"/>
              <a:gd name="T4" fmla="*/ 68 w 228"/>
              <a:gd name="T5" fmla="*/ 168 h 190"/>
              <a:gd name="T6" fmla="*/ 84 w 228"/>
              <a:gd name="T7" fmla="*/ 168 h 190"/>
              <a:gd name="T8" fmla="*/ 90 w 228"/>
              <a:gd name="T9" fmla="*/ 174 h 190"/>
              <a:gd name="T10" fmla="*/ 92 w 228"/>
              <a:gd name="T11" fmla="*/ 178 h 190"/>
              <a:gd name="T12" fmla="*/ 94 w 228"/>
              <a:gd name="T13" fmla="*/ 174 h 190"/>
              <a:gd name="T14" fmla="*/ 98 w 228"/>
              <a:gd name="T15" fmla="*/ 170 h 190"/>
              <a:gd name="T16" fmla="*/ 114 w 228"/>
              <a:gd name="T17" fmla="*/ 170 h 190"/>
              <a:gd name="T18" fmla="*/ 124 w 228"/>
              <a:gd name="T19" fmla="*/ 170 h 190"/>
              <a:gd name="T20" fmla="*/ 132 w 228"/>
              <a:gd name="T21" fmla="*/ 176 h 190"/>
              <a:gd name="T22" fmla="*/ 142 w 228"/>
              <a:gd name="T23" fmla="*/ 178 h 190"/>
              <a:gd name="T24" fmla="*/ 144 w 228"/>
              <a:gd name="T25" fmla="*/ 176 h 190"/>
              <a:gd name="T26" fmla="*/ 146 w 228"/>
              <a:gd name="T27" fmla="*/ 170 h 190"/>
              <a:gd name="T28" fmla="*/ 152 w 228"/>
              <a:gd name="T29" fmla="*/ 168 h 190"/>
              <a:gd name="T30" fmla="*/ 166 w 228"/>
              <a:gd name="T31" fmla="*/ 170 h 190"/>
              <a:gd name="T32" fmla="*/ 170 w 228"/>
              <a:gd name="T33" fmla="*/ 178 h 190"/>
              <a:gd name="T34" fmla="*/ 174 w 228"/>
              <a:gd name="T35" fmla="*/ 178 h 190"/>
              <a:gd name="T36" fmla="*/ 180 w 228"/>
              <a:gd name="T37" fmla="*/ 170 h 190"/>
              <a:gd name="T38" fmla="*/ 188 w 228"/>
              <a:gd name="T39" fmla="*/ 156 h 190"/>
              <a:gd name="T40" fmla="*/ 192 w 228"/>
              <a:gd name="T41" fmla="*/ 146 h 190"/>
              <a:gd name="T42" fmla="*/ 202 w 228"/>
              <a:gd name="T43" fmla="*/ 138 h 190"/>
              <a:gd name="T44" fmla="*/ 208 w 228"/>
              <a:gd name="T45" fmla="*/ 128 h 190"/>
              <a:gd name="T46" fmla="*/ 216 w 228"/>
              <a:gd name="T47" fmla="*/ 126 h 190"/>
              <a:gd name="T48" fmla="*/ 222 w 228"/>
              <a:gd name="T49" fmla="*/ 120 h 190"/>
              <a:gd name="T50" fmla="*/ 226 w 228"/>
              <a:gd name="T51" fmla="*/ 108 h 190"/>
              <a:gd name="T52" fmla="*/ 228 w 228"/>
              <a:gd name="T53" fmla="*/ 74 h 190"/>
              <a:gd name="T54" fmla="*/ 224 w 228"/>
              <a:gd name="T55" fmla="*/ 40 h 190"/>
              <a:gd name="T56" fmla="*/ 216 w 228"/>
              <a:gd name="T57" fmla="*/ 20 h 190"/>
              <a:gd name="T58" fmla="*/ 202 w 228"/>
              <a:gd name="T59" fmla="*/ 10 h 190"/>
              <a:gd name="T60" fmla="*/ 188 w 228"/>
              <a:gd name="T61" fmla="*/ 10 h 190"/>
              <a:gd name="T62" fmla="*/ 186 w 228"/>
              <a:gd name="T63" fmla="*/ 4 h 190"/>
              <a:gd name="T64" fmla="*/ 180 w 228"/>
              <a:gd name="T65" fmla="*/ 0 h 190"/>
              <a:gd name="T66" fmla="*/ 164 w 228"/>
              <a:gd name="T67" fmla="*/ 4 h 190"/>
              <a:gd name="T68" fmla="*/ 154 w 228"/>
              <a:gd name="T69" fmla="*/ 12 h 190"/>
              <a:gd name="T70" fmla="*/ 136 w 228"/>
              <a:gd name="T71" fmla="*/ 22 h 190"/>
              <a:gd name="T72" fmla="*/ 130 w 228"/>
              <a:gd name="T73" fmla="*/ 32 h 190"/>
              <a:gd name="T74" fmla="*/ 122 w 228"/>
              <a:gd name="T75" fmla="*/ 36 h 190"/>
              <a:gd name="T76" fmla="*/ 106 w 228"/>
              <a:gd name="T77" fmla="*/ 40 h 190"/>
              <a:gd name="T78" fmla="*/ 102 w 228"/>
              <a:gd name="T79" fmla="*/ 46 h 190"/>
              <a:gd name="T80" fmla="*/ 100 w 228"/>
              <a:gd name="T81" fmla="*/ 54 h 190"/>
              <a:gd name="T82" fmla="*/ 90 w 228"/>
              <a:gd name="T83" fmla="*/ 60 h 190"/>
              <a:gd name="T84" fmla="*/ 82 w 228"/>
              <a:gd name="T85" fmla="*/ 68 h 190"/>
              <a:gd name="T86" fmla="*/ 70 w 228"/>
              <a:gd name="T87" fmla="*/ 68 h 190"/>
              <a:gd name="T88" fmla="*/ 60 w 228"/>
              <a:gd name="T89" fmla="*/ 68 h 190"/>
              <a:gd name="T90" fmla="*/ 56 w 228"/>
              <a:gd name="T91" fmla="*/ 76 h 190"/>
              <a:gd name="T92" fmla="*/ 62 w 228"/>
              <a:gd name="T93" fmla="*/ 106 h 190"/>
              <a:gd name="T94" fmla="*/ 60 w 228"/>
              <a:gd name="T95" fmla="*/ 122 h 190"/>
              <a:gd name="T96" fmla="*/ 58 w 228"/>
              <a:gd name="T97" fmla="*/ 126 h 190"/>
              <a:gd name="T98" fmla="*/ 50 w 228"/>
              <a:gd name="T99" fmla="*/ 126 h 190"/>
              <a:gd name="T100" fmla="*/ 50 w 228"/>
              <a:gd name="T101" fmla="*/ 130 h 190"/>
              <a:gd name="T102" fmla="*/ 48 w 228"/>
              <a:gd name="T103" fmla="*/ 136 h 190"/>
              <a:gd name="T104" fmla="*/ 40 w 228"/>
              <a:gd name="T105" fmla="*/ 138 h 190"/>
              <a:gd name="T106" fmla="*/ 16 w 228"/>
              <a:gd name="T107" fmla="*/ 140 h 190"/>
              <a:gd name="T108" fmla="*/ 0 w 228"/>
              <a:gd name="T109" fmla="*/ 148 h 190"/>
              <a:gd name="T110" fmla="*/ 6 w 228"/>
              <a:gd name="T111" fmla="*/ 158 h 190"/>
              <a:gd name="T112" fmla="*/ 14 w 228"/>
              <a:gd name="T113" fmla="*/ 162 h 190"/>
              <a:gd name="T114" fmla="*/ 14 w 228"/>
              <a:gd name="T115" fmla="*/ 174 h 190"/>
              <a:gd name="T116" fmla="*/ 16 w 228"/>
              <a:gd name="T117" fmla="*/ 178 h 190"/>
              <a:gd name="T118" fmla="*/ 26 w 228"/>
              <a:gd name="T119" fmla="*/ 178 h 190"/>
              <a:gd name="T120" fmla="*/ 32 w 228"/>
              <a:gd name="T121" fmla="*/ 188 h 190"/>
              <a:gd name="T122" fmla="*/ 52 w 228"/>
              <a:gd name="T123" fmla="*/ 1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0">
                <a:moveTo>
                  <a:pt x="52" y="188"/>
                </a:moveTo>
                <a:lnTo>
                  <a:pt x="52" y="188"/>
                </a:lnTo>
                <a:lnTo>
                  <a:pt x="52" y="188"/>
                </a:lnTo>
                <a:lnTo>
                  <a:pt x="52" y="186"/>
                </a:lnTo>
                <a:lnTo>
                  <a:pt x="52" y="186"/>
                </a:lnTo>
                <a:lnTo>
                  <a:pt x="54" y="184"/>
                </a:lnTo>
                <a:lnTo>
                  <a:pt x="54" y="182"/>
                </a:lnTo>
                <a:lnTo>
                  <a:pt x="56" y="180"/>
                </a:lnTo>
                <a:lnTo>
                  <a:pt x="56" y="178"/>
                </a:lnTo>
                <a:lnTo>
                  <a:pt x="58" y="174"/>
                </a:lnTo>
                <a:lnTo>
                  <a:pt x="58" y="174"/>
                </a:lnTo>
                <a:lnTo>
                  <a:pt x="60" y="172"/>
                </a:lnTo>
                <a:lnTo>
                  <a:pt x="60" y="170"/>
                </a:lnTo>
                <a:lnTo>
                  <a:pt x="62" y="170"/>
                </a:lnTo>
                <a:lnTo>
                  <a:pt x="62" y="170"/>
                </a:lnTo>
                <a:lnTo>
                  <a:pt x="64" y="168"/>
                </a:lnTo>
                <a:lnTo>
                  <a:pt x="66" y="168"/>
                </a:lnTo>
                <a:lnTo>
                  <a:pt x="68" y="168"/>
                </a:lnTo>
                <a:lnTo>
                  <a:pt x="72" y="166"/>
                </a:lnTo>
                <a:lnTo>
                  <a:pt x="74" y="166"/>
                </a:lnTo>
                <a:lnTo>
                  <a:pt x="78" y="166"/>
                </a:lnTo>
                <a:lnTo>
                  <a:pt x="80" y="166"/>
                </a:lnTo>
                <a:lnTo>
                  <a:pt x="82" y="166"/>
                </a:lnTo>
                <a:lnTo>
                  <a:pt x="84" y="168"/>
                </a:lnTo>
                <a:lnTo>
                  <a:pt x="86" y="168"/>
                </a:lnTo>
                <a:lnTo>
                  <a:pt x="86" y="168"/>
                </a:lnTo>
                <a:lnTo>
                  <a:pt x="86" y="168"/>
                </a:lnTo>
                <a:lnTo>
                  <a:pt x="88" y="168"/>
                </a:lnTo>
                <a:lnTo>
                  <a:pt x="88" y="170"/>
                </a:lnTo>
                <a:lnTo>
                  <a:pt x="90" y="174"/>
                </a:lnTo>
                <a:lnTo>
                  <a:pt x="90" y="176"/>
                </a:lnTo>
                <a:lnTo>
                  <a:pt x="90" y="176"/>
                </a:lnTo>
                <a:lnTo>
                  <a:pt x="92" y="178"/>
                </a:lnTo>
                <a:lnTo>
                  <a:pt x="92" y="178"/>
                </a:lnTo>
                <a:lnTo>
                  <a:pt x="92" y="178"/>
                </a:lnTo>
                <a:lnTo>
                  <a:pt x="92" y="178"/>
                </a:lnTo>
                <a:lnTo>
                  <a:pt x="92" y="178"/>
                </a:lnTo>
                <a:lnTo>
                  <a:pt x="94" y="178"/>
                </a:lnTo>
                <a:lnTo>
                  <a:pt x="94" y="178"/>
                </a:lnTo>
                <a:lnTo>
                  <a:pt x="94" y="176"/>
                </a:lnTo>
                <a:lnTo>
                  <a:pt x="94" y="176"/>
                </a:lnTo>
                <a:lnTo>
                  <a:pt x="94" y="174"/>
                </a:lnTo>
                <a:lnTo>
                  <a:pt x="94" y="172"/>
                </a:lnTo>
                <a:lnTo>
                  <a:pt x="94" y="172"/>
                </a:lnTo>
                <a:lnTo>
                  <a:pt x="94" y="172"/>
                </a:lnTo>
                <a:lnTo>
                  <a:pt x="96" y="170"/>
                </a:lnTo>
                <a:lnTo>
                  <a:pt x="96" y="170"/>
                </a:lnTo>
                <a:lnTo>
                  <a:pt x="98" y="170"/>
                </a:lnTo>
                <a:lnTo>
                  <a:pt x="100" y="170"/>
                </a:lnTo>
                <a:lnTo>
                  <a:pt x="102" y="170"/>
                </a:lnTo>
                <a:lnTo>
                  <a:pt x="108" y="170"/>
                </a:lnTo>
                <a:lnTo>
                  <a:pt x="110" y="170"/>
                </a:lnTo>
                <a:lnTo>
                  <a:pt x="112" y="170"/>
                </a:lnTo>
                <a:lnTo>
                  <a:pt x="114" y="170"/>
                </a:lnTo>
                <a:lnTo>
                  <a:pt x="118" y="168"/>
                </a:lnTo>
                <a:lnTo>
                  <a:pt x="120" y="168"/>
                </a:lnTo>
                <a:lnTo>
                  <a:pt x="120" y="168"/>
                </a:lnTo>
                <a:lnTo>
                  <a:pt x="122" y="168"/>
                </a:lnTo>
                <a:lnTo>
                  <a:pt x="124" y="168"/>
                </a:lnTo>
                <a:lnTo>
                  <a:pt x="124" y="170"/>
                </a:lnTo>
                <a:lnTo>
                  <a:pt x="126" y="170"/>
                </a:lnTo>
                <a:lnTo>
                  <a:pt x="126" y="172"/>
                </a:lnTo>
                <a:lnTo>
                  <a:pt x="128" y="172"/>
                </a:lnTo>
                <a:lnTo>
                  <a:pt x="130" y="176"/>
                </a:lnTo>
                <a:lnTo>
                  <a:pt x="130" y="176"/>
                </a:lnTo>
                <a:lnTo>
                  <a:pt x="132" y="176"/>
                </a:lnTo>
                <a:lnTo>
                  <a:pt x="132" y="178"/>
                </a:lnTo>
                <a:lnTo>
                  <a:pt x="134" y="178"/>
                </a:lnTo>
                <a:lnTo>
                  <a:pt x="136" y="178"/>
                </a:lnTo>
                <a:lnTo>
                  <a:pt x="138" y="178"/>
                </a:lnTo>
                <a:lnTo>
                  <a:pt x="140" y="178"/>
                </a:lnTo>
                <a:lnTo>
                  <a:pt x="142" y="178"/>
                </a:lnTo>
                <a:lnTo>
                  <a:pt x="142" y="178"/>
                </a:lnTo>
                <a:lnTo>
                  <a:pt x="144" y="178"/>
                </a:lnTo>
                <a:lnTo>
                  <a:pt x="144" y="178"/>
                </a:lnTo>
                <a:lnTo>
                  <a:pt x="144" y="178"/>
                </a:lnTo>
                <a:lnTo>
                  <a:pt x="144" y="178"/>
                </a:lnTo>
                <a:lnTo>
                  <a:pt x="144" y="176"/>
                </a:lnTo>
                <a:lnTo>
                  <a:pt x="144" y="176"/>
                </a:lnTo>
                <a:lnTo>
                  <a:pt x="144" y="174"/>
                </a:lnTo>
                <a:lnTo>
                  <a:pt x="144" y="172"/>
                </a:lnTo>
                <a:lnTo>
                  <a:pt x="144" y="172"/>
                </a:lnTo>
                <a:lnTo>
                  <a:pt x="146" y="170"/>
                </a:lnTo>
                <a:lnTo>
                  <a:pt x="146" y="170"/>
                </a:lnTo>
                <a:lnTo>
                  <a:pt x="146" y="170"/>
                </a:lnTo>
                <a:lnTo>
                  <a:pt x="146" y="170"/>
                </a:lnTo>
                <a:lnTo>
                  <a:pt x="148" y="170"/>
                </a:lnTo>
                <a:lnTo>
                  <a:pt x="148" y="168"/>
                </a:lnTo>
                <a:lnTo>
                  <a:pt x="150" y="168"/>
                </a:lnTo>
                <a:lnTo>
                  <a:pt x="152" y="168"/>
                </a:lnTo>
                <a:lnTo>
                  <a:pt x="156" y="168"/>
                </a:lnTo>
                <a:lnTo>
                  <a:pt x="158" y="168"/>
                </a:lnTo>
                <a:lnTo>
                  <a:pt x="160" y="170"/>
                </a:lnTo>
                <a:lnTo>
                  <a:pt x="164" y="170"/>
                </a:lnTo>
                <a:lnTo>
                  <a:pt x="166" y="170"/>
                </a:lnTo>
                <a:lnTo>
                  <a:pt x="166" y="170"/>
                </a:lnTo>
                <a:lnTo>
                  <a:pt x="166" y="172"/>
                </a:lnTo>
                <a:lnTo>
                  <a:pt x="168" y="172"/>
                </a:lnTo>
                <a:lnTo>
                  <a:pt x="168" y="174"/>
                </a:lnTo>
                <a:lnTo>
                  <a:pt x="170" y="176"/>
                </a:lnTo>
                <a:lnTo>
                  <a:pt x="170" y="178"/>
                </a:lnTo>
                <a:lnTo>
                  <a:pt x="170" y="178"/>
                </a:lnTo>
                <a:lnTo>
                  <a:pt x="172" y="178"/>
                </a:lnTo>
                <a:lnTo>
                  <a:pt x="172" y="178"/>
                </a:lnTo>
                <a:lnTo>
                  <a:pt x="172" y="178"/>
                </a:lnTo>
                <a:lnTo>
                  <a:pt x="172" y="178"/>
                </a:lnTo>
                <a:lnTo>
                  <a:pt x="174" y="178"/>
                </a:lnTo>
                <a:lnTo>
                  <a:pt x="174" y="178"/>
                </a:lnTo>
                <a:lnTo>
                  <a:pt x="176" y="176"/>
                </a:lnTo>
                <a:lnTo>
                  <a:pt x="176" y="176"/>
                </a:lnTo>
                <a:lnTo>
                  <a:pt x="178" y="172"/>
                </a:lnTo>
                <a:lnTo>
                  <a:pt x="178" y="172"/>
                </a:lnTo>
                <a:lnTo>
                  <a:pt x="180" y="170"/>
                </a:lnTo>
                <a:lnTo>
                  <a:pt x="180" y="170"/>
                </a:lnTo>
                <a:lnTo>
                  <a:pt x="182" y="168"/>
                </a:lnTo>
                <a:lnTo>
                  <a:pt x="186" y="166"/>
                </a:lnTo>
                <a:lnTo>
                  <a:pt x="190" y="164"/>
                </a:lnTo>
                <a:lnTo>
                  <a:pt x="190" y="162"/>
                </a:lnTo>
                <a:lnTo>
                  <a:pt x="188" y="158"/>
                </a:lnTo>
                <a:lnTo>
                  <a:pt x="188" y="156"/>
                </a:lnTo>
                <a:lnTo>
                  <a:pt x="188" y="154"/>
                </a:lnTo>
                <a:lnTo>
                  <a:pt x="188" y="152"/>
                </a:lnTo>
                <a:lnTo>
                  <a:pt x="190" y="150"/>
                </a:lnTo>
                <a:lnTo>
                  <a:pt x="190" y="148"/>
                </a:lnTo>
                <a:lnTo>
                  <a:pt x="190" y="148"/>
                </a:lnTo>
                <a:lnTo>
                  <a:pt x="192" y="146"/>
                </a:lnTo>
                <a:lnTo>
                  <a:pt x="194" y="144"/>
                </a:lnTo>
                <a:lnTo>
                  <a:pt x="194" y="142"/>
                </a:lnTo>
                <a:lnTo>
                  <a:pt x="196" y="142"/>
                </a:lnTo>
                <a:lnTo>
                  <a:pt x="196" y="140"/>
                </a:lnTo>
                <a:lnTo>
                  <a:pt x="200" y="140"/>
                </a:lnTo>
                <a:lnTo>
                  <a:pt x="202" y="138"/>
                </a:lnTo>
                <a:lnTo>
                  <a:pt x="204" y="136"/>
                </a:lnTo>
                <a:lnTo>
                  <a:pt x="204" y="136"/>
                </a:lnTo>
                <a:lnTo>
                  <a:pt x="206" y="134"/>
                </a:lnTo>
                <a:lnTo>
                  <a:pt x="206" y="134"/>
                </a:lnTo>
                <a:lnTo>
                  <a:pt x="208" y="132"/>
                </a:lnTo>
                <a:lnTo>
                  <a:pt x="208" y="128"/>
                </a:lnTo>
                <a:lnTo>
                  <a:pt x="210" y="128"/>
                </a:lnTo>
                <a:lnTo>
                  <a:pt x="210" y="126"/>
                </a:lnTo>
                <a:lnTo>
                  <a:pt x="212" y="126"/>
                </a:lnTo>
                <a:lnTo>
                  <a:pt x="212" y="126"/>
                </a:lnTo>
                <a:lnTo>
                  <a:pt x="216" y="126"/>
                </a:lnTo>
                <a:lnTo>
                  <a:pt x="216" y="126"/>
                </a:lnTo>
                <a:lnTo>
                  <a:pt x="218" y="126"/>
                </a:lnTo>
                <a:lnTo>
                  <a:pt x="220" y="124"/>
                </a:lnTo>
                <a:lnTo>
                  <a:pt x="220" y="124"/>
                </a:lnTo>
                <a:lnTo>
                  <a:pt x="220" y="124"/>
                </a:lnTo>
                <a:lnTo>
                  <a:pt x="222" y="122"/>
                </a:lnTo>
                <a:lnTo>
                  <a:pt x="222" y="120"/>
                </a:lnTo>
                <a:lnTo>
                  <a:pt x="224" y="118"/>
                </a:lnTo>
                <a:lnTo>
                  <a:pt x="224" y="118"/>
                </a:lnTo>
                <a:lnTo>
                  <a:pt x="224" y="114"/>
                </a:lnTo>
                <a:lnTo>
                  <a:pt x="226" y="112"/>
                </a:lnTo>
                <a:lnTo>
                  <a:pt x="226" y="110"/>
                </a:lnTo>
                <a:lnTo>
                  <a:pt x="226" y="108"/>
                </a:lnTo>
                <a:lnTo>
                  <a:pt x="228" y="102"/>
                </a:lnTo>
                <a:lnTo>
                  <a:pt x="228" y="98"/>
                </a:lnTo>
                <a:lnTo>
                  <a:pt x="228" y="92"/>
                </a:lnTo>
                <a:lnTo>
                  <a:pt x="228" y="86"/>
                </a:lnTo>
                <a:lnTo>
                  <a:pt x="228" y="80"/>
                </a:lnTo>
                <a:lnTo>
                  <a:pt x="228" y="74"/>
                </a:lnTo>
                <a:lnTo>
                  <a:pt x="228" y="68"/>
                </a:lnTo>
                <a:lnTo>
                  <a:pt x="228" y="64"/>
                </a:lnTo>
                <a:lnTo>
                  <a:pt x="226" y="54"/>
                </a:lnTo>
                <a:lnTo>
                  <a:pt x="226" y="44"/>
                </a:lnTo>
                <a:lnTo>
                  <a:pt x="224" y="44"/>
                </a:lnTo>
                <a:lnTo>
                  <a:pt x="224" y="40"/>
                </a:lnTo>
                <a:lnTo>
                  <a:pt x="222" y="36"/>
                </a:lnTo>
                <a:lnTo>
                  <a:pt x="218" y="30"/>
                </a:lnTo>
                <a:lnTo>
                  <a:pt x="218" y="26"/>
                </a:lnTo>
                <a:lnTo>
                  <a:pt x="216" y="24"/>
                </a:lnTo>
                <a:lnTo>
                  <a:pt x="216" y="22"/>
                </a:lnTo>
                <a:lnTo>
                  <a:pt x="216" y="20"/>
                </a:lnTo>
                <a:lnTo>
                  <a:pt x="214" y="18"/>
                </a:lnTo>
                <a:lnTo>
                  <a:pt x="214" y="14"/>
                </a:lnTo>
                <a:lnTo>
                  <a:pt x="210" y="12"/>
                </a:lnTo>
                <a:lnTo>
                  <a:pt x="206" y="12"/>
                </a:lnTo>
                <a:lnTo>
                  <a:pt x="204" y="10"/>
                </a:lnTo>
                <a:lnTo>
                  <a:pt x="202" y="10"/>
                </a:lnTo>
                <a:lnTo>
                  <a:pt x="200" y="10"/>
                </a:lnTo>
                <a:lnTo>
                  <a:pt x="196" y="10"/>
                </a:lnTo>
                <a:lnTo>
                  <a:pt x="194" y="10"/>
                </a:lnTo>
                <a:lnTo>
                  <a:pt x="190" y="10"/>
                </a:lnTo>
                <a:lnTo>
                  <a:pt x="190" y="10"/>
                </a:lnTo>
                <a:lnTo>
                  <a:pt x="188" y="10"/>
                </a:lnTo>
                <a:lnTo>
                  <a:pt x="188" y="10"/>
                </a:lnTo>
                <a:lnTo>
                  <a:pt x="188" y="8"/>
                </a:lnTo>
                <a:lnTo>
                  <a:pt x="186" y="8"/>
                </a:lnTo>
                <a:lnTo>
                  <a:pt x="186" y="8"/>
                </a:lnTo>
                <a:lnTo>
                  <a:pt x="186" y="6"/>
                </a:lnTo>
                <a:lnTo>
                  <a:pt x="186" y="4"/>
                </a:lnTo>
                <a:lnTo>
                  <a:pt x="186" y="2"/>
                </a:lnTo>
                <a:lnTo>
                  <a:pt x="186" y="2"/>
                </a:lnTo>
                <a:lnTo>
                  <a:pt x="184" y="2"/>
                </a:lnTo>
                <a:lnTo>
                  <a:pt x="184" y="2"/>
                </a:lnTo>
                <a:lnTo>
                  <a:pt x="182" y="2"/>
                </a:lnTo>
                <a:lnTo>
                  <a:pt x="180" y="0"/>
                </a:lnTo>
                <a:lnTo>
                  <a:pt x="178" y="0"/>
                </a:lnTo>
                <a:lnTo>
                  <a:pt x="174" y="0"/>
                </a:lnTo>
                <a:lnTo>
                  <a:pt x="172" y="2"/>
                </a:lnTo>
                <a:lnTo>
                  <a:pt x="170" y="2"/>
                </a:lnTo>
                <a:lnTo>
                  <a:pt x="166" y="2"/>
                </a:lnTo>
                <a:lnTo>
                  <a:pt x="164" y="4"/>
                </a:lnTo>
                <a:lnTo>
                  <a:pt x="164" y="6"/>
                </a:lnTo>
                <a:lnTo>
                  <a:pt x="162" y="8"/>
                </a:lnTo>
                <a:lnTo>
                  <a:pt x="162" y="8"/>
                </a:lnTo>
                <a:lnTo>
                  <a:pt x="160" y="8"/>
                </a:lnTo>
                <a:lnTo>
                  <a:pt x="158" y="10"/>
                </a:lnTo>
                <a:lnTo>
                  <a:pt x="154" y="12"/>
                </a:lnTo>
                <a:lnTo>
                  <a:pt x="150" y="12"/>
                </a:lnTo>
                <a:lnTo>
                  <a:pt x="148" y="14"/>
                </a:lnTo>
                <a:lnTo>
                  <a:pt x="146" y="14"/>
                </a:lnTo>
                <a:lnTo>
                  <a:pt x="144" y="16"/>
                </a:lnTo>
                <a:lnTo>
                  <a:pt x="140" y="18"/>
                </a:lnTo>
                <a:lnTo>
                  <a:pt x="136" y="22"/>
                </a:lnTo>
                <a:lnTo>
                  <a:pt x="136" y="24"/>
                </a:lnTo>
                <a:lnTo>
                  <a:pt x="134" y="24"/>
                </a:lnTo>
                <a:lnTo>
                  <a:pt x="134" y="26"/>
                </a:lnTo>
                <a:lnTo>
                  <a:pt x="132" y="26"/>
                </a:lnTo>
                <a:lnTo>
                  <a:pt x="132" y="30"/>
                </a:lnTo>
                <a:lnTo>
                  <a:pt x="130" y="32"/>
                </a:lnTo>
                <a:lnTo>
                  <a:pt x="128" y="34"/>
                </a:lnTo>
                <a:lnTo>
                  <a:pt x="128" y="34"/>
                </a:lnTo>
                <a:lnTo>
                  <a:pt x="126" y="34"/>
                </a:lnTo>
                <a:lnTo>
                  <a:pt x="126" y="36"/>
                </a:lnTo>
                <a:lnTo>
                  <a:pt x="124" y="36"/>
                </a:lnTo>
                <a:lnTo>
                  <a:pt x="122" y="36"/>
                </a:lnTo>
                <a:lnTo>
                  <a:pt x="120" y="38"/>
                </a:lnTo>
                <a:lnTo>
                  <a:pt x="116" y="38"/>
                </a:lnTo>
                <a:lnTo>
                  <a:pt x="112" y="38"/>
                </a:lnTo>
                <a:lnTo>
                  <a:pt x="108" y="40"/>
                </a:lnTo>
                <a:lnTo>
                  <a:pt x="108" y="40"/>
                </a:lnTo>
                <a:lnTo>
                  <a:pt x="106" y="40"/>
                </a:lnTo>
                <a:lnTo>
                  <a:pt x="104" y="40"/>
                </a:lnTo>
                <a:lnTo>
                  <a:pt x="104" y="42"/>
                </a:lnTo>
                <a:lnTo>
                  <a:pt x="104" y="42"/>
                </a:lnTo>
                <a:lnTo>
                  <a:pt x="104" y="42"/>
                </a:lnTo>
                <a:lnTo>
                  <a:pt x="102" y="44"/>
                </a:lnTo>
                <a:lnTo>
                  <a:pt x="102" y="46"/>
                </a:lnTo>
                <a:lnTo>
                  <a:pt x="102" y="46"/>
                </a:lnTo>
                <a:lnTo>
                  <a:pt x="102" y="50"/>
                </a:lnTo>
                <a:lnTo>
                  <a:pt x="102" y="50"/>
                </a:lnTo>
                <a:lnTo>
                  <a:pt x="102" y="52"/>
                </a:lnTo>
                <a:lnTo>
                  <a:pt x="100" y="52"/>
                </a:lnTo>
                <a:lnTo>
                  <a:pt x="100" y="54"/>
                </a:lnTo>
                <a:lnTo>
                  <a:pt x="96" y="54"/>
                </a:lnTo>
                <a:lnTo>
                  <a:pt x="94" y="56"/>
                </a:lnTo>
                <a:lnTo>
                  <a:pt x="94" y="56"/>
                </a:lnTo>
                <a:lnTo>
                  <a:pt x="92" y="56"/>
                </a:lnTo>
                <a:lnTo>
                  <a:pt x="92" y="58"/>
                </a:lnTo>
                <a:lnTo>
                  <a:pt x="90" y="60"/>
                </a:lnTo>
                <a:lnTo>
                  <a:pt x="88" y="62"/>
                </a:lnTo>
                <a:lnTo>
                  <a:pt x="86" y="64"/>
                </a:lnTo>
                <a:lnTo>
                  <a:pt x="84" y="66"/>
                </a:lnTo>
                <a:lnTo>
                  <a:pt x="84" y="68"/>
                </a:lnTo>
                <a:lnTo>
                  <a:pt x="84" y="68"/>
                </a:lnTo>
                <a:lnTo>
                  <a:pt x="82" y="68"/>
                </a:lnTo>
                <a:lnTo>
                  <a:pt x="82" y="68"/>
                </a:lnTo>
                <a:lnTo>
                  <a:pt x="80" y="68"/>
                </a:lnTo>
                <a:lnTo>
                  <a:pt x="78" y="68"/>
                </a:lnTo>
                <a:lnTo>
                  <a:pt x="76" y="68"/>
                </a:lnTo>
                <a:lnTo>
                  <a:pt x="74" y="68"/>
                </a:lnTo>
                <a:lnTo>
                  <a:pt x="70" y="68"/>
                </a:lnTo>
                <a:lnTo>
                  <a:pt x="66" y="68"/>
                </a:lnTo>
                <a:lnTo>
                  <a:pt x="64" y="68"/>
                </a:lnTo>
                <a:lnTo>
                  <a:pt x="64" y="68"/>
                </a:lnTo>
                <a:lnTo>
                  <a:pt x="62" y="68"/>
                </a:lnTo>
                <a:lnTo>
                  <a:pt x="60" y="68"/>
                </a:lnTo>
                <a:lnTo>
                  <a:pt x="60" y="68"/>
                </a:lnTo>
                <a:lnTo>
                  <a:pt x="58" y="70"/>
                </a:lnTo>
                <a:lnTo>
                  <a:pt x="58" y="70"/>
                </a:lnTo>
                <a:lnTo>
                  <a:pt x="58" y="72"/>
                </a:lnTo>
                <a:lnTo>
                  <a:pt x="58" y="72"/>
                </a:lnTo>
                <a:lnTo>
                  <a:pt x="58" y="74"/>
                </a:lnTo>
                <a:lnTo>
                  <a:pt x="56" y="76"/>
                </a:lnTo>
                <a:lnTo>
                  <a:pt x="56" y="78"/>
                </a:lnTo>
                <a:lnTo>
                  <a:pt x="58" y="84"/>
                </a:lnTo>
                <a:lnTo>
                  <a:pt x="60" y="90"/>
                </a:lnTo>
                <a:lnTo>
                  <a:pt x="60" y="98"/>
                </a:lnTo>
                <a:lnTo>
                  <a:pt x="62" y="102"/>
                </a:lnTo>
                <a:lnTo>
                  <a:pt x="62" y="106"/>
                </a:lnTo>
                <a:lnTo>
                  <a:pt x="62" y="110"/>
                </a:lnTo>
                <a:lnTo>
                  <a:pt x="62" y="114"/>
                </a:lnTo>
                <a:lnTo>
                  <a:pt x="62" y="118"/>
                </a:lnTo>
                <a:lnTo>
                  <a:pt x="62" y="118"/>
                </a:lnTo>
                <a:lnTo>
                  <a:pt x="62" y="120"/>
                </a:lnTo>
                <a:lnTo>
                  <a:pt x="60" y="122"/>
                </a:lnTo>
                <a:lnTo>
                  <a:pt x="60" y="124"/>
                </a:lnTo>
                <a:lnTo>
                  <a:pt x="60" y="124"/>
                </a:lnTo>
                <a:lnTo>
                  <a:pt x="60" y="126"/>
                </a:lnTo>
                <a:lnTo>
                  <a:pt x="58" y="126"/>
                </a:lnTo>
                <a:lnTo>
                  <a:pt x="58" y="126"/>
                </a:lnTo>
                <a:lnTo>
                  <a:pt x="58" y="126"/>
                </a:lnTo>
                <a:lnTo>
                  <a:pt x="56" y="126"/>
                </a:lnTo>
                <a:lnTo>
                  <a:pt x="54" y="126"/>
                </a:lnTo>
                <a:lnTo>
                  <a:pt x="52" y="126"/>
                </a:lnTo>
                <a:lnTo>
                  <a:pt x="52" y="126"/>
                </a:lnTo>
                <a:lnTo>
                  <a:pt x="50" y="126"/>
                </a:lnTo>
                <a:lnTo>
                  <a:pt x="50" y="126"/>
                </a:lnTo>
                <a:lnTo>
                  <a:pt x="50" y="126"/>
                </a:lnTo>
                <a:lnTo>
                  <a:pt x="48" y="126"/>
                </a:lnTo>
                <a:lnTo>
                  <a:pt x="48" y="128"/>
                </a:lnTo>
                <a:lnTo>
                  <a:pt x="48" y="128"/>
                </a:lnTo>
                <a:lnTo>
                  <a:pt x="48" y="130"/>
                </a:lnTo>
                <a:lnTo>
                  <a:pt x="50" y="130"/>
                </a:lnTo>
                <a:lnTo>
                  <a:pt x="50" y="132"/>
                </a:lnTo>
                <a:lnTo>
                  <a:pt x="50" y="134"/>
                </a:lnTo>
                <a:lnTo>
                  <a:pt x="50" y="134"/>
                </a:lnTo>
                <a:lnTo>
                  <a:pt x="50" y="134"/>
                </a:lnTo>
                <a:lnTo>
                  <a:pt x="50" y="136"/>
                </a:lnTo>
                <a:lnTo>
                  <a:pt x="48" y="136"/>
                </a:lnTo>
                <a:lnTo>
                  <a:pt x="48" y="136"/>
                </a:lnTo>
                <a:lnTo>
                  <a:pt x="46" y="136"/>
                </a:lnTo>
                <a:lnTo>
                  <a:pt x="46" y="138"/>
                </a:lnTo>
                <a:lnTo>
                  <a:pt x="44" y="138"/>
                </a:lnTo>
                <a:lnTo>
                  <a:pt x="42" y="138"/>
                </a:lnTo>
                <a:lnTo>
                  <a:pt x="40" y="138"/>
                </a:lnTo>
                <a:lnTo>
                  <a:pt x="36" y="140"/>
                </a:lnTo>
                <a:lnTo>
                  <a:pt x="32" y="140"/>
                </a:lnTo>
                <a:lnTo>
                  <a:pt x="26" y="140"/>
                </a:lnTo>
                <a:lnTo>
                  <a:pt x="20" y="140"/>
                </a:lnTo>
                <a:lnTo>
                  <a:pt x="18" y="140"/>
                </a:lnTo>
                <a:lnTo>
                  <a:pt x="16" y="140"/>
                </a:lnTo>
                <a:lnTo>
                  <a:pt x="14" y="140"/>
                </a:lnTo>
                <a:lnTo>
                  <a:pt x="12" y="140"/>
                </a:lnTo>
                <a:lnTo>
                  <a:pt x="10" y="142"/>
                </a:lnTo>
                <a:lnTo>
                  <a:pt x="8" y="142"/>
                </a:lnTo>
                <a:lnTo>
                  <a:pt x="4" y="144"/>
                </a:lnTo>
                <a:lnTo>
                  <a:pt x="0" y="148"/>
                </a:lnTo>
                <a:lnTo>
                  <a:pt x="2" y="152"/>
                </a:lnTo>
                <a:lnTo>
                  <a:pt x="4" y="154"/>
                </a:lnTo>
                <a:lnTo>
                  <a:pt x="4" y="156"/>
                </a:lnTo>
                <a:lnTo>
                  <a:pt x="4" y="156"/>
                </a:lnTo>
                <a:lnTo>
                  <a:pt x="6" y="158"/>
                </a:lnTo>
                <a:lnTo>
                  <a:pt x="6" y="158"/>
                </a:lnTo>
                <a:lnTo>
                  <a:pt x="10" y="160"/>
                </a:lnTo>
                <a:lnTo>
                  <a:pt x="10" y="160"/>
                </a:lnTo>
                <a:lnTo>
                  <a:pt x="12" y="160"/>
                </a:lnTo>
                <a:lnTo>
                  <a:pt x="14" y="162"/>
                </a:lnTo>
                <a:lnTo>
                  <a:pt x="14" y="162"/>
                </a:lnTo>
                <a:lnTo>
                  <a:pt x="14" y="162"/>
                </a:lnTo>
                <a:lnTo>
                  <a:pt x="14" y="164"/>
                </a:lnTo>
                <a:lnTo>
                  <a:pt x="14" y="166"/>
                </a:lnTo>
                <a:lnTo>
                  <a:pt x="14" y="168"/>
                </a:lnTo>
                <a:lnTo>
                  <a:pt x="14" y="170"/>
                </a:lnTo>
                <a:lnTo>
                  <a:pt x="14" y="172"/>
                </a:lnTo>
                <a:lnTo>
                  <a:pt x="14" y="174"/>
                </a:lnTo>
                <a:lnTo>
                  <a:pt x="14" y="174"/>
                </a:lnTo>
                <a:lnTo>
                  <a:pt x="14" y="176"/>
                </a:lnTo>
                <a:lnTo>
                  <a:pt x="14" y="176"/>
                </a:lnTo>
                <a:lnTo>
                  <a:pt x="16" y="176"/>
                </a:lnTo>
                <a:lnTo>
                  <a:pt x="16" y="178"/>
                </a:lnTo>
                <a:lnTo>
                  <a:pt x="16" y="178"/>
                </a:lnTo>
                <a:lnTo>
                  <a:pt x="18" y="178"/>
                </a:lnTo>
                <a:lnTo>
                  <a:pt x="18" y="178"/>
                </a:lnTo>
                <a:lnTo>
                  <a:pt x="20" y="178"/>
                </a:lnTo>
                <a:lnTo>
                  <a:pt x="22" y="178"/>
                </a:lnTo>
                <a:lnTo>
                  <a:pt x="24" y="178"/>
                </a:lnTo>
                <a:lnTo>
                  <a:pt x="26" y="178"/>
                </a:lnTo>
                <a:lnTo>
                  <a:pt x="26" y="178"/>
                </a:lnTo>
                <a:lnTo>
                  <a:pt x="26" y="180"/>
                </a:lnTo>
                <a:lnTo>
                  <a:pt x="28" y="180"/>
                </a:lnTo>
                <a:lnTo>
                  <a:pt x="28" y="182"/>
                </a:lnTo>
                <a:lnTo>
                  <a:pt x="30" y="184"/>
                </a:lnTo>
                <a:lnTo>
                  <a:pt x="32" y="188"/>
                </a:lnTo>
                <a:lnTo>
                  <a:pt x="32" y="190"/>
                </a:lnTo>
                <a:lnTo>
                  <a:pt x="46" y="188"/>
                </a:lnTo>
                <a:lnTo>
                  <a:pt x="48" y="188"/>
                </a:lnTo>
                <a:lnTo>
                  <a:pt x="50" y="188"/>
                </a:lnTo>
                <a:lnTo>
                  <a:pt x="50" y="188"/>
                </a:lnTo>
                <a:lnTo>
                  <a:pt x="52" y="18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7" name="Freeform 441"/>
          <p:cNvSpPr>
            <a:spLocks/>
          </p:cNvSpPr>
          <p:nvPr/>
        </p:nvSpPr>
        <p:spPr bwMode="auto">
          <a:xfrm>
            <a:off x="4269212" y="3967238"/>
            <a:ext cx="394913" cy="329094"/>
          </a:xfrm>
          <a:custGeom>
            <a:avLst/>
            <a:gdLst>
              <a:gd name="T0" fmla="*/ 54 w 228"/>
              <a:gd name="T1" fmla="*/ 184 h 190"/>
              <a:gd name="T2" fmla="*/ 60 w 228"/>
              <a:gd name="T3" fmla="*/ 172 h 190"/>
              <a:gd name="T4" fmla="*/ 68 w 228"/>
              <a:gd name="T5" fmla="*/ 168 h 190"/>
              <a:gd name="T6" fmla="*/ 84 w 228"/>
              <a:gd name="T7" fmla="*/ 168 h 190"/>
              <a:gd name="T8" fmla="*/ 90 w 228"/>
              <a:gd name="T9" fmla="*/ 174 h 190"/>
              <a:gd name="T10" fmla="*/ 92 w 228"/>
              <a:gd name="T11" fmla="*/ 178 h 190"/>
              <a:gd name="T12" fmla="*/ 94 w 228"/>
              <a:gd name="T13" fmla="*/ 174 h 190"/>
              <a:gd name="T14" fmla="*/ 98 w 228"/>
              <a:gd name="T15" fmla="*/ 170 h 190"/>
              <a:gd name="T16" fmla="*/ 114 w 228"/>
              <a:gd name="T17" fmla="*/ 170 h 190"/>
              <a:gd name="T18" fmla="*/ 124 w 228"/>
              <a:gd name="T19" fmla="*/ 170 h 190"/>
              <a:gd name="T20" fmla="*/ 132 w 228"/>
              <a:gd name="T21" fmla="*/ 176 h 190"/>
              <a:gd name="T22" fmla="*/ 142 w 228"/>
              <a:gd name="T23" fmla="*/ 178 h 190"/>
              <a:gd name="T24" fmla="*/ 144 w 228"/>
              <a:gd name="T25" fmla="*/ 176 h 190"/>
              <a:gd name="T26" fmla="*/ 146 w 228"/>
              <a:gd name="T27" fmla="*/ 170 h 190"/>
              <a:gd name="T28" fmla="*/ 152 w 228"/>
              <a:gd name="T29" fmla="*/ 168 h 190"/>
              <a:gd name="T30" fmla="*/ 166 w 228"/>
              <a:gd name="T31" fmla="*/ 170 h 190"/>
              <a:gd name="T32" fmla="*/ 170 w 228"/>
              <a:gd name="T33" fmla="*/ 178 h 190"/>
              <a:gd name="T34" fmla="*/ 174 w 228"/>
              <a:gd name="T35" fmla="*/ 178 h 190"/>
              <a:gd name="T36" fmla="*/ 180 w 228"/>
              <a:gd name="T37" fmla="*/ 170 h 190"/>
              <a:gd name="T38" fmla="*/ 188 w 228"/>
              <a:gd name="T39" fmla="*/ 156 h 190"/>
              <a:gd name="T40" fmla="*/ 192 w 228"/>
              <a:gd name="T41" fmla="*/ 146 h 190"/>
              <a:gd name="T42" fmla="*/ 202 w 228"/>
              <a:gd name="T43" fmla="*/ 138 h 190"/>
              <a:gd name="T44" fmla="*/ 208 w 228"/>
              <a:gd name="T45" fmla="*/ 128 h 190"/>
              <a:gd name="T46" fmla="*/ 216 w 228"/>
              <a:gd name="T47" fmla="*/ 126 h 190"/>
              <a:gd name="T48" fmla="*/ 222 w 228"/>
              <a:gd name="T49" fmla="*/ 120 h 190"/>
              <a:gd name="T50" fmla="*/ 226 w 228"/>
              <a:gd name="T51" fmla="*/ 108 h 190"/>
              <a:gd name="T52" fmla="*/ 228 w 228"/>
              <a:gd name="T53" fmla="*/ 74 h 190"/>
              <a:gd name="T54" fmla="*/ 224 w 228"/>
              <a:gd name="T55" fmla="*/ 40 h 190"/>
              <a:gd name="T56" fmla="*/ 216 w 228"/>
              <a:gd name="T57" fmla="*/ 20 h 190"/>
              <a:gd name="T58" fmla="*/ 202 w 228"/>
              <a:gd name="T59" fmla="*/ 10 h 190"/>
              <a:gd name="T60" fmla="*/ 188 w 228"/>
              <a:gd name="T61" fmla="*/ 10 h 190"/>
              <a:gd name="T62" fmla="*/ 186 w 228"/>
              <a:gd name="T63" fmla="*/ 4 h 190"/>
              <a:gd name="T64" fmla="*/ 180 w 228"/>
              <a:gd name="T65" fmla="*/ 0 h 190"/>
              <a:gd name="T66" fmla="*/ 164 w 228"/>
              <a:gd name="T67" fmla="*/ 4 h 190"/>
              <a:gd name="T68" fmla="*/ 154 w 228"/>
              <a:gd name="T69" fmla="*/ 12 h 190"/>
              <a:gd name="T70" fmla="*/ 136 w 228"/>
              <a:gd name="T71" fmla="*/ 22 h 190"/>
              <a:gd name="T72" fmla="*/ 130 w 228"/>
              <a:gd name="T73" fmla="*/ 32 h 190"/>
              <a:gd name="T74" fmla="*/ 122 w 228"/>
              <a:gd name="T75" fmla="*/ 36 h 190"/>
              <a:gd name="T76" fmla="*/ 106 w 228"/>
              <a:gd name="T77" fmla="*/ 40 h 190"/>
              <a:gd name="T78" fmla="*/ 102 w 228"/>
              <a:gd name="T79" fmla="*/ 46 h 190"/>
              <a:gd name="T80" fmla="*/ 100 w 228"/>
              <a:gd name="T81" fmla="*/ 54 h 190"/>
              <a:gd name="T82" fmla="*/ 90 w 228"/>
              <a:gd name="T83" fmla="*/ 60 h 190"/>
              <a:gd name="T84" fmla="*/ 82 w 228"/>
              <a:gd name="T85" fmla="*/ 68 h 190"/>
              <a:gd name="T86" fmla="*/ 70 w 228"/>
              <a:gd name="T87" fmla="*/ 68 h 190"/>
              <a:gd name="T88" fmla="*/ 60 w 228"/>
              <a:gd name="T89" fmla="*/ 68 h 190"/>
              <a:gd name="T90" fmla="*/ 56 w 228"/>
              <a:gd name="T91" fmla="*/ 76 h 190"/>
              <a:gd name="T92" fmla="*/ 62 w 228"/>
              <a:gd name="T93" fmla="*/ 106 h 190"/>
              <a:gd name="T94" fmla="*/ 60 w 228"/>
              <a:gd name="T95" fmla="*/ 122 h 190"/>
              <a:gd name="T96" fmla="*/ 58 w 228"/>
              <a:gd name="T97" fmla="*/ 126 h 190"/>
              <a:gd name="T98" fmla="*/ 50 w 228"/>
              <a:gd name="T99" fmla="*/ 126 h 190"/>
              <a:gd name="T100" fmla="*/ 50 w 228"/>
              <a:gd name="T101" fmla="*/ 130 h 190"/>
              <a:gd name="T102" fmla="*/ 48 w 228"/>
              <a:gd name="T103" fmla="*/ 136 h 190"/>
              <a:gd name="T104" fmla="*/ 40 w 228"/>
              <a:gd name="T105" fmla="*/ 138 h 190"/>
              <a:gd name="T106" fmla="*/ 16 w 228"/>
              <a:gd name="T107" fmla="*/ 140 h 190"/>
              <a:gd name="T108" fmla="*/ 0 w 228"/>
              <a:gd name="T109" fmla="*/ 148 h 190"/>
              <a:gd name="T110" fmla="*/ 6 w 228"/>
              <a:gd name="T111" fmla="*/ 158 h 190"/>
              <a:gd name="T112" fmla="*/ 14 w 228"/>
              <a:gd name="T113" fmla="*/ 162 h 190"/>
              <a:gd name="T114" fmla="*/ 14 w 228"/>
              <a:gd name="T115" fmla="*/ 174 h 190"/>
              <a:gd name="T116" fmla="*/ 16 w 228"/>
              <a:gd name="T117" fmla="*/ 178 h 190"/>
              <a:gd name="T118" fmla="*/ 26 w 228"/>
              <a:gd name="T119" fmla="*/ 178 h 190"/>
              <a:gd name="T120" fmla="*/ 32 w 228"/>
              <a:gd name="T121" fmla="*/ 188 h 190"/>
              <a:gd name="T122" fmla="*/ 52 w 228"/>
              <a:gd name="T123" fmla="*/ 1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0">
                <a:moveTo>
                  <a:pt x="52" y="188"/>
                </a:moveTo>
                <a:lnTo>
                  <a:pt x="52" y="188"/>
                </a:lnTo>
                <a:lnTo>
                  <a:pt x="52" y="188"/>
                </a:lnTo>
                <a:lnTo>
                  <a:pt x="52" y="186"/>
                </a:lnTo>
                <a:lnTo>
                  <a:pt x="52" y="186"/>
                </a:lnTo>
                <a:lnTo>
                  <a:pt x="54" y="184"/>
                </a:lnTo>
                <a:lnTo>
                  <a:pt x="54" y="182"/>
                </a:lnTo>
                <a:lnTo>
                  <a:pt x="56" y="180"/>
                </a:lnTo>
                <a:lnTo>
                  <a:pt x="56" y="178"/>
                </a:lnTo>
                <a:lnTo>
                  <a:pt x="58" y="174"/>
                </a:lnTo>
                <a:lnTo>
                  <a:pt x="58" y="174"/>
                </a:lnTo>
                <a:lnTo>
                  <a:pt x="60" y="172"/>
                </a:lnTo>
                <a:lnTo>
                  <a:pt x="60" y="170"/>
                </a:lnTo>
                <a:lnTo>
                  <a:pt x="62" y="170"/>
                </a:lnTo>
                <a:lnTo>
                  <a:pt x="62" y="170"/>
                </a:lnTo>
                <a:lnTo>
                  <a:pt x="64" y="168"/>
                </a:lnTo>
                <a:lnTo>
                  <a:pt x="66" y="168"/>
                </a:lnTo>
                <a:lnTo>
                  <a:pt x="68" y="168"/>
                </a:lnTo>
                <a:lnTo>
                  <a:pt x="72" y="166"/>
                </a:lnTo>
                <a:lnTo>
                  <a:pt x="74" y="166"/>
                </a:lnTo>
                <a:lnTo>
                  <a:pt x="78" y="166"/>
                </a:lnTo>
                <a:lnTo>
                  <a:pt x="80" y="166"/>
                </a:lnTo>
                <a:lnTo>
                  <a:pt x="82" y="166"/>
                </a:lnTo>
                <a:lnTo>
                  <a:pt x="84" y="168"/>
                </a:lnTo>
                <a:lnTo>
                  <a:pt x="86" y="168"/>
                </a:lnTo>
                <a:lnTo>
                  <a:pt x="86" y="168"/>
                </a:lnTo>
                <a:lnTo>
                  <a:pt x="86" y="168"/>
                </a:lnTo>
                <a:lnTo>
                  <a:pt x="88" y="168"/>
                </a:lnTo>
                <a:lnTo>
                  <a:pt x="88" y="170"/>
                </a:lnTo>
                <a:lnTo>
                  <a:pt x="90" y="174"/>
                </a:lnTo>
                <a:lnTo>
                  <a:pt x="90" y="176"/>
                </a:lnTo>
                <a:lnTo>
                  <a:pt x="90" y="176"/>
                </a:lnTo>
                <a:lnTo>
                  <a:pt x="92" y="178"/>
                </a:lnTo>
                <a:lnTo>
                  <a:pt x="92" y="178"/>
                </a:lnTo>
                <a:lnTo>
                  <a:pt x="92" y="178"/>
                </a:lnTo>
                <a:lnTo>
                  <a:pt x="92" y="178"/>
                </a:lnTo>
                <a:lnTo>
                  <a:pt x="92" y="178"/>
                </a:lnTo>
                <a:lnTo>
                  <a:pt x="94" y="178"/>
                </a:lnTo>
                <a:lnTo>
                  <a:pt x="94" y="178"/>
                </a:lnTo>
                <a:lnTo>
                  <a:pt x="94" y="176"/>
                </a:lnTo>
                <a:lnTo>
                  <a:pt x="94" y="176"/>
                </a:lnTo>
                <a:lnTo>
                  <a:pt x="94" y="174"/>
                </a:lnTo>
                <a:lnTo>
                  <a:pt x="94" y="172"/>
                </a:lnTo>
                <a:lnTo>
                  <a:pt x="94" y="172"/>
                </a:lnTo>
                <a:lnTo>
                  <a:pt x="94" y="172"/>
                </a:lnTo>
                <a:lnTo>
                  <a:pt x="96" y="170"/>
                </a:lnTo>
                <a:lnTo>
                  <a:pt x="96" y="170"/>
                </a:lnTo>
                <a:lnTo>
                  <a:pt x="98" y="170"/>
                </a:lnTo>
                <a:lnTo>
                  <a:pt x="100" y="170"/>
                </a:lnTo>
                <a:lnTo>
                  <a:pt x="102" y="170"/>
                </a:lnTo>
                <a:lnTo>
                  <a:pt x="108" y="170"/>
                </a:lnTo>
                <a:lnTo>
                  <a:pt x="110" y="170"/>
                </a:lnTo>
                <a:lnTo>
                  <a:pt x="112" y="170"/>
                </a:lnTo>
                <a:lnTo>
                  <a:pt x="114" y="170"/>
                </a:lnTo>
                <a:lnTo>
                  <a:pt x="118" y="168"/>
                </a:lnTo>
                <a:lnTo>
                  <a:pt x="120" y="168"/>
                </a:lnTo>
                <a:lnTo>
                  <a:pt x="120" y="168"/>
                </a:lnTo>
                <a:lnTo>
                  <a:pt x="122" y="168"/>
                </a:lnTo>
                <a:lnTo>
                  <a:pt x="124" y="168"/>
                </a:lnTo>
                <a:lnTo>
                  <a:pt x="124" y="170"/>
                </a:lnTo>
                <a:lnTo>
                  <a:pt x="126" y="170"/>
                </a:lnTo>
                <a:lnTo>
                  <a:pt x="126" y="172"/>
                </a:lnTo>
                <a:lnTo>
                  <a:pt x="128" y="172"/>
                </a:lnTo>
                <a:lnTo>
                  <a:pt x="130" y="176"/>
                </a:lnTo>
                <a:lnTo>
                  <a:pt x="130" y="176"/>
                </a:lnTo>
                <a:lnTo>
                  <a:pt x="132" y="176"/>
                </a:lnTo>
                <a:lnTo>
                  <a:pt x="132" y="178"/>
                </a:lnTo>
                <a:lnTo>
                  <a:pt x="134" y="178"/>
                </a:lnTo>
                <a:lnTo>
                  <a:pt x="136" y="178"/>
                </a:lnTo>
                <a:lnTo>
                  <a:pt x="138" y="178"/>
                </a:lnTo>
                <a:lnTo>
                  <a:pt x="140" y="178"/>
                </a:lnTo>
                <a:lnTo>
                  <a:pt x="142" y="178"/>
                </a:lnTo>
                <a:lnTo>
                  <a:pt x="142" y="178"/>
                </a:lnTo>
                <a:lnTo>
                  <a:pt x="144" y="178"/>
                </a:lnTo>
                <a:lnTo>
                  <a:pt x="144" y="178"/>
                </a:lnTo>
                <a:lnTo>
                  <a:pt x="144" y="178"/>
                </a:lnTo>
                <a:lnTo>
                  <a:pt x="144" y="178"/>
                </a:lnTo>
                <a:lnTo>
                  <a:pt x="144" y="176"/>
                </a:lnTo>
                <a:lnTo>
                  <a:pt x="144" y="176"/>
                </a:lnTo>
                <a:lnTo>
                  <a:pt x="144" y="174"/>
                </a:lnTo>
                <a:lnTo>
                  <a:pt x="144" y="172"/>
                </a:lnTo>
                <a:lnTo>
                  <a:pt x="144" y="172"/>
                </a:lnTo>
                <a:lnTo>
                  <a:pt x="146" y="170"/>
                </a:lnTo>
                <a:lnTo>
                  <a:pt x="146" y="170"/>
                </a:lnTo>
                <a:lnTo>
                  <a:pt x="146" y="170"/>
                </a:lnTo>
                <a:lnTo>
                  <a:pt x="146" y="170"/>
                </a:lnTo>
                <a:lnTo>
                  <a:pt x="148" y="170"/>
                </a:lnTo>
                <a:lnTo>
                  <a:pt x="148" y="168"/>
                </a:lnTo>
                <a:lnTo>
                  <a:pt x="150" y="168"/>
                </a:lnTo>
                <a:lnTo>
                  <a:pt x="152" y="168"/>
                </a:lnTo>
                <a:lnTo>
                  <a:pt x="156" y="168"/>
                </a:lnTo>
                <a:lnTo>
                  <a:pt x="158" y="168"/>
                </a:lnTo>
                <a:lnTo>
                  <a:pt x="160" y="170"/>
                </a:lnTo>
                <a:lnTo>
                  <a:pt x="164" y="170"/>
                </a:lnTo>
                <a:lnTo>
                  <a:pt x="166" y="170"/>
                </a:lnTo>
                <a:lnTo>
                  <a:pt x="166" y="170"/>
                </a:lnTo>
                <a:lnTo>
                  <a:pt x="166" y="172"/>
                </a:lnTo>
                <a:lnTo>
                  <a:pt x="168" y="172"/>
                </a:lnTo>
                <a:lnTo>
                  <a:pt x="168" y="174"/>
                </a:lnTo>
                <a:lnTo>
                  <a:pt x="170" y="176"/>
                </a:lnTo>
                <a:lnTo>
                  <a:pt x="170" y="178"/>
                </a:lnTo>
                <a:lnTo>
                  <a:pt x="170" y="178"/>
                </a:lnTo>
                <a:lnTo>
                  <a:pt x="172" y="178"/>
                </a:lnTo>
                <a:lnTo>
                  <a:pt x="172" y="178"/>
                </a:lnTo>
                <a:lnTo>
                  <a:pt x="172" y="178"/>
                </a:lnTo>
                <a:lnTo>
                  <a:pt x="172" y="178"/>
                </a:lnTo>
                <a:lnTo>
                  <a:pt x="174" y="178"/>
                </a:lnTo>
                <a:lnTo>
                  <a:pt x="174" y="178"/>
                </a:lnTo>
                <a:lnTo>
                  <a:pt x="176" y="176"/>
                </a:lnTo>
                <a:lnTo>
                  <a:pt x="176" y="176"/>
                </a:lnTo>
                <a:lnTo>
                  <a:pt x="178" y="172"/>
                </a:lnTo>
                <a:lnTo>
                  <a:pt x="178" y="172"/>
                </a:lnTo>
                <a:lnTo>
                  <a:pt x="180" y="170"/>
                </a:lnTo>
                <a:lnTo>
                  <a:pt x="180" y="170"/>
                </a:lnTo>
                <a:lnTo>
                  <a:pt x="182" y="168"/>
                </a:lnTo>
                <a:lnTo>
                  <a:pt x="186" y="166"/>
                </a:lnTo>
                <a:lnTo>
                  <a:pt x="190" y="164"/>
                </a:lnTo>
                <a:lnTo>
                  <a:pt x="190" y="162"/>
                </a:lnTo>
                <a:lnTo>
                  <a:pt x="188" y="158"/>
                </a:lnTo>
                <a:lnTo>
                  <a:pt x="188" y="156"/>
                </a:lnTo>
                <a:lnTo>
                  <a:pt x="188" y="154"/>
                </a:lnTo>
                <a:lnTo>
                  <a:pt x="188" y="152"/>
                </a:lnTo>
                <a:lnTo>
                  <a:pt x="190" y="150"/>
                </a:lnTo>
                <a:lnTo>
                  <a:pt x="190" y="148"/>
                </a:lnTo>
                <a:lnTo>
                  <a:pt x="190" y="148"/>
                </a:lnTo>
                <a:lnTo>
                  <a:pt x="192" y="146"/>
                </a:lnTo>
                <a:lnTo>
                  <a:pt x="194" y="144"/>
                </a:lnTo>
                <a:lnTo>
                  <a:pt x="194" y="142"/>
                </a:lnTo>
                <a:lnTo>
                  <a:pt x="196" y="142"/>
                </a:lnTo>
                <a:lnTo>
                  <a:pt x="196" y="140"/>
                </a:lnTo>
                <a:lnTo>
                  <a:pt x="200" y="140"/>
                </a:lnTo>
                <a:lnTo>
                  <a:pt x="202" y="138"/>
                </a:lnTo>
                <a:lnTo>
                  <a:pt x="204" y="136"/>
                </a:lnTo>
                <a:lnTo>
                  <a:pt x="204" y="136"/>
                </a:lnTo>
                <a:lnTo>
                  <a:pt x="206" y="134"/>
                </a:lnTo>
                <a:lnTo>
                  <a:pt x="206" y="134"/>
                </a:lnTo>
                <a:lnTo>
                  <a:pt x="208" y="132"/>
                </a:lnTo>
                <a:lnTo>
                  <a:pt x="208" y="128"/>
                </a:lnTo>
                <a:lnTo>
                  <a:pt x="210" y="128"/>
                </a:lnTo>
                <a:lnTo>
                  <a:pt x="210" y="126"/>
                </a:lnTo>
                <a:lnTo>
                  <a:pt x="212" y="126"/>
                </a:lnTo>
                <a:lnTo>
                  <a:pt x="212" y="126"/>
                </a:lnTo>
                <a:lnTo>
                  <a:pt x="216" y="126"/>
                </a:lnTo>
                <a:lnTo>
                  <a:pt x="216" y="126"/>
                </a:lnTo>
                <a:lnTo>
                  <a:pt x="218" y="126"/>
                </a:lnTo>
                <a:lnTo>
                  <a:pt x="220" y="124"/>
                </a:lnTo>
                <a:lnTo>
                  <a:pt x="220" y="124"/>
                </a:lnTo>
                <a:lnTo>
                  <a:pt x="220" y="124"/>
                </a:lnTo>
                <a:lnTo>
                  <a:pt x="222" y="122"/>
                </a:lnTo>
                <a:lnTo>
                  <a:pt x="222" y="120"/>
                </a:lnTo>
                <a:lnTo>
                  <a:pt x="224" y="118"/>
                </a:lnTo>
                <a:lnTo>
                  <a:pt x="224" y="118"/>
                </a:lnTo>
                <a:lnTo>
                  <a:pt x="224" y="114"/>
                </a:lnTo>
                <a:lnTo>
                  <a:pt x="226" y="112"/>
                </a:lnTo>
                <a:lnTo>
                  <a:pt x="226" y="110"/>
                </a:lnTo>
                <a:lnTo>
                  <a:pt x="226" y="108"/>
                </a:lnTo>
                <a:lnTo>
                  <a:pt x="228" y="102"/>
                </a:lnTo>
                <a:lnTo>
                  <a:pt x="228" y="98"/>
                </a:lnTo>
                <a:lnTo>
                  <a:pt x="228" y="92"/>
                </a:lnTo>
                <a:lnTo>
                  <a:pt x="228" y="86"/>
                </a:lnTo>
                <a:lnTo>
                  <a:pt x="228" y="80"/>
                </a:lnTo>
                <a:lnTo>
                  <a:pt x="228" y="74"/>
                </a:lnTo>
                <a:lnTo>
                  <a:pt x="228" y="68"/>
                </a:lnTo>
                <a:lnTo>
                  <a:pt x="228" y="64"/>
                </a:lnTo>
                <a:lnTo>
                  <a:pt x="226" y="54"/>
                </a:lnTo>
                <a:lnTo>
                  <a:pt x="226" y="44"/>
                </a:lnTo>
                <a:lnTo>
                  <a:pt x="224" y="44"/>
                </a:lnTo>
                <a:lnTo>
                  <a:pt x="224" y="40"/>
                </a:lnTo>
                <a:lnTo>
                  <a:pt x="222" y="36"/>
                </a:lnTo>
                <a:lnTo>
                  <a:pt x="218" y="30"/>
                </a:lnTo>
                <a:lnTo>
                  <a:pt x="218" y="26"/>
                </a:lnTo>
                <a:lnTo>
                  <a:pt x="216" y="24"/>
                </a:lnTo>
                <a:lnTo>
                  <a:pt x="216" y="22"/>
                </a:lnTo>
                <a:lnTo>
                  <a:pt x="216" y="20"/>
                </a:lnTo>
                <a:lnTo>
                  <a:pt x="214" y="18"/>
                </a:lnTo>
                <a:lnTo>
                  <a:pt x="214" y="14"/>
                </a:lnTo>
                <a:lnTo>
                  <a:pt x="210" y="12"/>
                </a:lnTo>
                <a:lnTo>
                  <a:pt x="206" y="12"/>
                </a:lnTo>
                <a:lnTo>
                  <a:pt x="204" y="10"/>
                </a:lnTo>
                <a:lnTo>
                  <a:pt x="202" y="10"/>
                </a:lnTo>
                <a:lnTo>
                  <a:pt x="200" y="10"/>
                </a:lnTo>
                <a:lnTo>
                  <a:pt x="196" y="10"/>
                </a:lnTo>
                <a:lnTo>
                  <a:pt x="194" y="10"/>
                </a:lnTo>
                <a:lnTo>
                  <a:pt x="190" y="10"/>
                </a:lnTo>
                <a:lnTo>
                  <a:pt x="190" y="10"/>
                </a:lnTo>
                <a:lnTo>
                  <a:pt x="188" y="10"/>
                </a:lnTo>
                <a:lnTo>
                  <a:pt x="188" y="10"/>
                </a:lnTo>
                <a:lnTo>
                  <a:pt x="188" y="8"/>
                </a:lnTo>
                <a:lnTo>
                  <a:pt x="186" y="8"/>
                </a:lnTo>
                <a:lnTo>
                  <a:pt x="186" y="8"/>
                </a:lnTo>
                <a:lnTo>
                  <a:pt x="186" y="6"/>
                </a:lnTo>
                <a:lnTo>
                  <a:pt x="186" y="4"/>
                </a:lnTo>
                <a:lnTo>
                  <a:pt x="186" y="2"/>
                </a:lnTo>
                <a:lnTo>
                  <a:pt x="186" y="2"/>
                </a:lnTo>
                <a:lnTo>
                  <a:pt x="184" y="2"/>
                </a:lnTo>
                <a:lnTo>
                  <a:pt x="184" y="2"/>
                </a:lnTo>
                <a:lnTo>
                  <a:pt x="182" y="2"/>
                </a:lnTo>
                <a:lnTo>
                  <a:pt x="180" y="0"/>
                </a:lnTo>
                <a:lnTo>
                  <a:pt x="178" y="0"/>
                </a:lnTo>
                <a:lnTo>
                  <a:pt x="174" y="0"/>
                </a:lnTo>
                <a:lnTo>
                  <a:pt x="172" y="2"/>
                </a:lnTo>
                <a:lnTo>
                  <a:pt x="170" y="2"/>
                </a:lnTo>
                <a:lnTo>
                  <a:pt x="166" y="2"/>
                </a:lnTo>
                <a:lnTo>
                  <a:pt x="164" y="4"/>
                </a:lnTo>
                <a:lnTo>
                  <a:pt x="164" y="6"/>
                </a:lnTo>
                <a:lnTo>
                  <a:pt x="162" y="8"/>
                </a:lnTo>
                <a:lnTo>
                  <a:pt x="162" y="8"/>
                </a:lnTo>
                <a:lnTo>
                  <a:pt x="160" y="8"/>
                </a:lnTo>
                <a:lnTo>
                  <a:pt x="158" y="10"/>
                </a:lnTo>
                <a:lnTo>
                  <a:pt x="154" y="12"/>
                </a:lnTo>
                <a:lnTo>
                  <a:pt x="150" y="12"/>
                </a:lnTo>
                <a:lnTo>
                  <a:pt x="148" y="14"/>
                </a:lnTo>
                <a:lnTo>
                  <a:pt x="146" y="14"/>
                </a:lnTo>
                <a:lnTo>
                  <a:pt x="144" y="16"/>
                </a:lnTo>
                <a:lnTo>
                  <a:pt x="140" y="18"/>
                </a:lnTo>
                <a:lnTo>
                  <a:pt x="136" y="22"/>
                </a:lnTo>
                <a:lnTo>
                  <a:pt x="136" y="24"/>
                </a:lnTo>
                <a:lnTo>
                  <a:pt x="134" y="24"/>
                </a:lnTo>
                <a:lnTo>
                  <a:pt x="134" y="26"/>
                </a:lnTo>
                <a:lnTo>
                  <a:pt x="132" y="26"/>
                </a:lnTo>
                <a:lnTo>
                  <a:pt x="132" y="30"/>
                </a:lnTo>
                <a:lnTo>
                  <a:pt x="130" y="32"/>
                </a:lnTo>
                <a:lnTo>
                  <a:pt x="128" y="34"/>
                </a:lnTo>
                <a:lnTo>
                  <a:pt x="128" y="34"/>
                </a:lnTo>
                <a:lnTo>
                  <a:pt x="126" y="34"/>
                </a:lnTo>
                <a:lnTo>
                  <a:pt x="126" y="36"/>
                </a:lnTo>
                <a:lnTo>
                  <a:pt x="124" y="36"/>
                </a:lnTo>
                <a:lnTo>
                  <a:pt x="122" y="36"/>
                </a:lnTo>
                <a:lnTo>
                  <a:pt x="120" y="38"/>
                </a:lnTo>
                <a:lnTo>
                  <a:pt x="116" y="38"/>
                </a:lnTo>
                <a:lnTo>
                  <a:pt x="112" y="38"/>
                </a:lnTo>
                <a:lnTo>
                  <a:pt x="108" y="40"/>
                </a:lnTo>
                <a:lnTo>
                  <a:pt x="108" y="40"/>
                </a:lnTo>
                <a:lnTo>
                  <a:pt x="106" y="40"/>
                </a:lnTo>
                <a:lnTo>
                  <a:pt x="104" y="40"/>
                </a:lnTo>
                <a:lnTo>
                  <a:pt x="104" y="42"/>
                </a:lnTo>
                <a:lnTo>
                  <a:pt x="104" y="42"/>
                </a:lnTo>
                <a:lnTo>
                  <a:pt x="104" y="42"/>
                </a:lnTo>
                <a:lnTo>
                  <a:pt x="102" y="44"/>
                </a:lnTo>
                <a:lnTo>
                  <a:pt x="102" y="46"/>
                </a:lnTo>
                <a:lnTo>
                  <a:pt x="102" y="46"/>
                </a:lnTo>
                <a:lnTo>
                  <a:pt x="102" y="50"/>
                </a:lnTo>
                <a:lnTo>
                  <a:pt x="102" y="50"/>
                </a:lnTo>
                <a:lnTo>
                  <a:pt x="102" y="52"/>
                </a:lnTo>
                <a:lnTo>
                  <a:pt x="100" y="52"/>
                </a:lnTo>
                <a:lnTo>
                  <a:pt x="100" y="54"/>
                </a:lnTo>
                <a:lnTo>
                  <a:pt x="96" y="54"/>
                </a:lnTo>
                <a:lnTo>
                  <a:pt x="94" y="56"/>
                </a:lnTo>
                <a:lnTo>
                  <a:pt x="94" y="56"/>
                </a:lnTo>
                <a:lnTo>
                  <a:pt x="92" y="56"/>
                </a:lnTo>
                <a:lnTo>
                  <a:pt x="92" y="58"/>
                </a:lnTo>
                <a:lnTo>
                  <a:pt x="90" y="60"/>
                </a:lnTo>
                <a:lnTo>
                  <a:pt x="88" y="62"/>
                </a:lnTo>
                <a:lnTo>
                  <a:pt x="86" y="64"/>
                </a:lnTo>
                <a:lnTo>
                  <a:pt x="84" y="66"/>
                </a:lnTo>
                <a:lnTo>
                  <a:pt x="84" y="68"/>
                </a:lnTo>
                <a:lnTo>
                  <a:pt x="84" y="68"/>
                </a:lnTo>
                <a:lnTo>
                  <a:pt x="82" y="68"/>
                </a:lnTo>
                <a:lnTo>
                  <a:pt x="82" y="68"/>
                </a:lnTo>
                <a:lnTo>
                  <a:pt x="80" y="68"/>
                </a:lnTo>
                <a:lnTo>
                  <a:pt x="78" y="68"/>
                </a:lnTo>
                <a:lnTo>
                  <a:pt x="76" y="68"/>
                </a:lnTo>
                <a:lnTo>
                  <a:pt x="74" y="68"/>
                </a:lnTo>
                <a:lnTo>
                  <a:pt x="70" y="68"/>
                </a:lnTo>
                <a:lnTo>
                  <a:pt x="66" y="68"/>
                </a:lnTo>
                <a:lnTo>
                  <a:pt x="64" y="68"/>
                </a:lnTo>
                <a:lnTo>
                  <a:pt x="64" y="68"/>
                </a:lnTo>
                <a:lnTo>
                  <a:pt x="62" y="68"/>
                </a:lnTo>
                <a:lnTo>
                  <a:pt x="60" y="68"/>
                </a:lnTo>
                <a:lnTo>
                  <a:pt x="60" y="68"/>
                </a:lnTo>
                <a:lnTo>
                  <a:pt x="58" y="70"/>
                </a:lnTo>
                <a:lnTo>
                  <a:pt x="58" y="70"/>
                </a:lnTo>
                <a:lnTo>
                  <a:pt x="58" y="72"/>
                </a:lnTo>
                <a:lnTo>
                  <a:pt x="58" y="72"/>
                </a:lnTo>
                <a:lnTo>
                  <a:pt x="58" y="74"/>
                </a:lnTo>
                <a:lnTo>
                  <a:pt x="56" y="76"/>
                </a:lnTo>
                <a:lnTo>
                  <a:pt x="56" y="78"/>
                </a:lnTo>
                <a:lnTo>
                  <a:pt x="58" y="84"/>
                </a:lnTo>
                <a:lnTo>
                  <a:pt x="60" y="90"/>
                </a:lnTo>
                <a:lnTo>
                  <a:pt x="60" y="98"/>
                </a:lnTo>
                <a:lnTo>
                  <a:pt x="62" y="102"/>
                </a:lnTo>
                <a:lnTo>
                  <a:pt x="62" y="106"/>
                </a:lnTo>
                <a:lnTo>
                  <a:pt x="62" y="110"/>
                </a:lnTo>
                <a:lnTo>
                  <a:pt x="62" y="114"/>
                </a:lnTo>
                <a:lnTo>
                  <a:pt x="62" y="118"/>
                </a:lnTo>
                <a:lnTo>
                  <a:pt x="62" y="118"/>
                </a:lnTo>
                <a:lnTo>
                  <a:pt x="62" y="120"/>
                </a:lnTo>
                <a:lnTo>
                  <a:pt x="60" y="122"/>
                </a:lnTo>
                <a:lnTo>
                  <a:pt x="60" y="124"/>
                </a:lnTo>
                <a:lnTo>
                  <a:pt x="60" y="124"/>
                </a:lnTo>
                <a:lnTo>
                  <a:pt x="60" y="126"/>
                </a:lnTo>
                <a:lnTo>
                  <a:pt x="58" y="126"/>
                </a:lnTo>
                <a:lnTo>
                  <a:pt x="58" y="126"/>
                </a:lnTo>
                <a:lnTo>
                  <a:pt x="58" y="126"/>
                </a:lnTo>
                <a:lnTo>
                  <a:pt x="56" y="126"/>
                </a:lnTo>
                <a:lnTo>
                  <a:pt x="54" y="126"/>
                </a:lnTo>
                <a:lnTo>
                  <a:pt x="52" y="126"/>
                </a:lnTo>
                <a:lnTo>
                  <a:pt x="52" y="126"/>
                </a:lnTo>
                <a:lnTo>
                  <a:pt x="50" y="126"/>
                </a:lnTo>
                <a:lnTo>
                  <a:pt x="50" y="126"/>
                </a:lnTo>
                <a:lnTo>
                  <a:pt x="50" y="126"/>
                </a:lnTo>
                <a:lnTo>
                  <a:pt x="48" y="126"/>
                </a:lnTo>
                <a:lnTo>
                  <a:pt x="48" y="128"/>
                </a:lnTo>
                <a:lnTo>
                  <a:pt x="48" y="128"/>
                </a:lnTo>
                <a:lnTo>
                  <a:pt x="48" y="130"/>
                </a:lnTo>
                <a:lnTo>
                  <a:pt x="50" y="130"/>
                </a:lnTo>
                <a:lnTo>
                  <a:pt x="50" y="132"/>
                </a:lnTo>
                <a:lnTo>
                  <a:pt x="50" y="134"/>
                </a:lnTo>
                <a:lnTo>
                  <a:pt x="50" y="134"/>
                </a:lnTo>
                <a:lnTo>
                  <a:pt x="50" y="134"/>
                </a:lnTo>
                <a:lnTo>
                  <a:pt x="50" y="136"/>
                </a:lnTo>
                <a:lnTo>
                  <a:pt x="48" y="136"/>
                </a:lnTo>
                <a:lnTo>
                  <a:pt x="48" y="136"/>
                </a:lnTo>
                <a:lnTo>
                  <a:pt x="46" y="136"/>
                </a:lnTo>
                <a:lnTo>
                  <a:pt x="46" y="138"/>
                </a:lnTo>
                <a:lnTo>
                  <a:pt x="44" y="138"/>
                </a:lnTo>
                <a:lnTo>
                  <a:pt x="42" y="138"/>
                </a:lnTo>
                <a:lnTo>
                  <a:pt x="40" y="138"/>
                </a:lnTo>
                <a:lnTo>
                  <a:pt x="36" y="140"/>
                </a:lnTo>
                <a:lnTo>
                  <a:pt x="32" y="140"/>
                </a:lnTo>
                <a:lnTo>
                  <a:pt x="26" y="140"/>
                </a:lnTo>
                <a:lnTo>
                  <a:pt x="20" y="140"/>
                </a:lnTo>
                <a:lnTo>
                  <a:pt x="18" y="140"/>
                </a:lnTo>
                <a:lnTo>
                  <a:pt x="16" y="140"/>
                </a:lnTo>
                <a:lnTo>
                  <a:pt x="14" y="140"/>
                </a:lnTo>
                <a:lnTo>
                  <a:pt x="12" y="140"/>
                </a:lnTo>
                <a:lnTo>
                  <a:pt x="10" y="142"/>
                </a:lnTo>
                <a:lnTo>
                  <a:pt x="8" y="142"/>
                </a:lnTo>
                <a:lnTo>
                  <a:pt x="4" y="144"/>
                </a:lnTo>
                <a:lnTo>
                  <a:pt x="0" y="148"/>
                </a:lnTo>
                <a:lnTo>
                  <a:pt x="2" y="152"/>
                </a:lnTo>
                <a:lnTo>
                  <a:pt x="4" y="154"/>
                </a:lnTo>
                <a:lnTo>
                  <a:pt x="4" y="156"/>
                </a:lnTo>
                <a:lnTo>
                  <a:pt x="4" y="156"/>
                </a:lnTo>
                <a:lnTo>
                  <a:pt x="6" y="158"/>
                </a:lnTo>
                <a:lnTo>
                  <a:pt x="6" y="158"/>
                </a:lnTo>
                <a:lnTo>
                  <a:pt x="10" y="160"/>
                </a:lnTo>
                <a:lnTo>
                  <a:pt x="10" y="160"/>
                </a:lnTo>
                <a:lnTo>
                  <a:pt x="12" y="160"/>
                </a:lnTo>
                <a:lnTo>
                  <a:pt x="14" y="162"/>
                </a:lnTo>
                <a:lnTo>
                  <a:pt x="14" y="162"/>
                </a:lnTo>
                <a:lnTo>
                  <a:pt x="14" y="162"/>
                </a:lnTo>
                <a:lnTo>
                  <a:pt x="14" y="164"/>
                </a:lnTo>
                <a:lnTo>
                  <a:pt x="14" y="166"/>
                </a:lnTo>
                <a:lnTo>
                  <a:pt x="14" y="168"/>
                </a:lnTo>
                <a:lnTo>
                  <a:pt x="14" y="170"/>
                </a:lnTo>
                <a:lnTo>
                  <a:pt x="14" y="172"/>
                </a:lnTo>
                <a:lnTo>
                  <a:pt x="14" y="174"/>
                </a:lnTo>
                <a:lnTo>
                  <a:pt x="14" y="174"/>
                </a:lnTo>
                <a:lnTo>
                  <a:pt x="14" y="176"/>
                </a:lnTo>
                <a:lnTo>
                  <a:pt x="14" y="176"/>
                </a:lnTo>
                <a:lnTo>
                  <a:pt x="16" y="176"/>
                </a:lnTo>
                <a:lnTo>
                  <a:pt x="16" y="178"/>
                </a:lnTo>
                <a:lnTo>
                  <a:pt x="16" y="178"/>
                </a:lnTo>
                <a:lnTo>
                  <a:pt x="18" y="178"/>
                </a:lnTo>
                <a:lnTo>
                  <a:pt x="18" y="178"/>
                </a:lnTo>
                <a:lnTo>
                  <a:pt x="20" y="178"/>
                </a:lnTo>
                <a:lnTo>
                  <a:pt x="22" y="178"/>
                </a:lnTo>
                <a:lnTo>
                  <a:pt x="24" y="178"/>
                </a:lnTo>
                <a:lnTo>
                  <a:pt x="26" y="178"/>
                </a:lnTo>
                <a:lnTo>
                  <a:pt x="26" y="178"/>
                </a:lnTo>
                <a:lnTo>
                  <a:pt x="26" y="180"/>
                </a:lnTo>
                <a:lnTo>
                  <a:pt x="28" y="180"/>
                </a:lnTo>
                <a:lnTo>
                  <a:pt x="28" y="182"/>
                </a:lnTo>
                <a:lnTo>
                  <a:pt x="30" y="184"/>
                </a:lnTo>
                <a:lnTo>
                  <a:pt x="32" y="188"/>
                </a:lnTo>
                <a:lnTo>
                  <a:pt x="32" y="190"/>
                </a:lnTo>
                <a:lnTo>
                  <a:pt x="46" y="188"/>
                </a:lnTo>
                <a:lnTo>
                  <a:pt x="48" y="188"/>
                </a:lnTo>
                <a:lnTo>
                  <a:pt x="50" y="188"/>
                </a:lnTo>
                <a:lnTo>
                  <a:pt x="50" y="188"/>
                </a:lnTo>
                <a:lnTo>
                  <a:pt x="52" y="18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8" name="Freeform 442"/>
          <p:cNvSpPr>
            <a:spLocks/>
          </p:cNvSpPr>
          <p:nvPr/>
        </p:nvSpPr>
        <p:spPr bwMode="auto">
          <a:xfrm>
            <a:off x="3856978" y="4240905"/>
            <a:ext cx="86604" cy="31177"/>
          </a:xfrm>
          <a:custGeom>
            <a:avLst/>
            <a:gdLst>
              <a:gd name="T0" fmla="*/ 4 w 50"/>
              <a:gd name="T1" fmla="*/ 2 h 18"/>
              <a:gd name="T2" fmla="*/ 18 w 50"/>
              <a:gd name="T3" fmla="*/ 4 h 18"/>
              <a:gd name="T4" fmla="*/ 22 w 50"/>
              <a:gd name="T5" fmla="*/ 4 h 18"/>
              <a:gd name="T6" fmla="*/ 26 w 50"/>
              <a:gd name="T7" fmla="*/ 2 h 18"/>
              <a:gd name="T8" fmla="*/ 30 w 50"/>
              <a:gd name="T9" fmla="*/ 0 h 18"/>
              <a:gd name="T10" fmla="*/ 34 w 50"/>
              <a:gd name="T11" fmla="*/ 0 h 18"/>
              <a:gd name="T12" fmla="*/ 40 w 50"/>
              <a:gd name="T13" fmla="*/ 0 h 18"/>
              <a:gd name="T14" fmla="*/ 44 w 50"/>
              <a:gd name="T15" fmla="*/ 2 h 18"/>
              <a:gd name="T16" fmla="*/ 46 w 50"/>
              <a:gd name="T17" fmla="*/ 2 h 18"/>
              <a:gd name="T18" fmla="*/ 48 w 50"/>
              <a:gd name="T19" fmla="*/ 4 h 18"/>
              <a:gd name="T20" fmla="*/ 48 w 50"/>
              <a:gd name="T21" fmla="*/ 6 h 18"/>
              <a:gd name="T22" fmla="*/ 50 w 50"/>
              <a:gd name="T23" fmla="*/ 8 h 18"/>
              <a:gd name="T24" fmla="*/ 48 w 50"/>
              <a:gd name="T25" fmla="*/ 10 h 18"/>
              <a:gd name="T26" fmla="*/ 48 w 50"/>
              <a:gd name="T27" fmla="*/ 12 h 18"/>
              <a:gd name="T28" fmla="*/ 46 w 50"/>
              <a:gd name="T29" fmla="*/ 14 h 18"/>
              <a:gd name="T30" fmla="*/ 44 w 50"/>
              <a:gd name="T31" fmla="*/ 14 h 18"/>
              <a:gd name="T32" fmla="*/ 40 w 50"/>
              <a:gd name="T33" fmla="*/ 12 h 18"/>
              <a:gd name="T34" fmla="*/ 38 w 50"/>
              <a:gd name="T35" fmla="*/ 10 h 18"/>
              <a:gd name="T36" fmla="*/ 32 w 50"/>
              <a:gd name="T37" fmla="*/ 10 h 18"/>
              <a:gd name="T38" fmla="*/ 30 w 50"/>
              <a:gd name="T39" fmla="*/ 10 h 18"/>
              <a:gd name="T40" fmla="*/ 28 w 50"/>
              <a:gd name="T41" fmla="*/ 10 h 18"/>
              <a:gd name="T42" fmla="*/ 26 w 50"/>
              <a:gd name="T43" fmla="*/ 12 h 18"/>
              <a:gd name="T44" fmla="*/ 22 w 50"/>
              <a:gd name="T45" fmla="*/ 14 h 18"/>
              <a:gd name="T46" fmla="*/ 18 w 50"/>
              <a:gd name="T47" fmla="*/ 16 h 18"/>
              <a:gd name="T48" fmla="*/ 16 w 50"/>
              <a:gd name="T49" fmla="*/ 18 h 18"/>
              <a:gd name="T50" fmla="*/ 12 w 50"/>
              <a:gd name="T51" fmla="*/ 18 h 18"/>
              <a:gd name="T52" fmla="*/ 6 w 50"/>
              <a:gd name="T53" fmla="*/ 18 h 18"/>
              <a:gd name="T54" fmla="*/ 4 w 50"/>
              <a:gd name="T55" fmla="*/ 18 h 18"/>
              <a:gd name="T56" fmla="*/ 2 w 50"/>
              <a:gd name="T57" fmla="*/ 16 h 18"/>
              <a:gd name="T58" fmla="*/ 0 w 50"/>
              <a:gd name="T59" fmla="*/ 16 h 18"/>
              <a:gd name="T60" fmla="*/ 0 w 50"/>
              <a:gd name="T61" fmla="*/ 14 h 18"/>
              <a:gd name="T62" fmla="*/ 2 w 50"/>
              <a:gd name="T63" fmla="*/ 14 h 18"/>
              <a:gd name="T64" fmla="*/ 6 w 50"/>
              <a:gd name="T65" fmla="*/ 12 h 18"/>
              <a:gd name="T66" fmla="*/ 8 w 50"/>
              <a:gd name="T67" fmla="*/ 10 h 18"/>
              <a:gd name="T68" fmla="*/ 10 w 50"/>
              <a:gd name="T69" fmla="*/ 8 h 18"/>
              <a:gd name="T70" fmla="*/ 8 w 50"/>
              <a:gd name="T71" fmla="*/ 8 h 18"/>
              <a:gd name="T72" fmla="*/ 8 w 50"/>
              <a:gd name="T73" fmla="*/ 6 h 18"/>
              <a:gd name="T74" fmla="*/ 4 w 50"/>
              <a:gd name="T7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8">
                <a:moveTo>
                  <a:pt x="4" y="2"/>
                </a:moveTo>
                <a:lnTo>
                  <a:pt x="4" y="2"/>
                </a:lnTo>
                <a:lnTo>
                  <a:pt x="10" y="4"/>
                </a:lnTo>
                <a:lnTo>
                  <a:pt x="18" y="4"/>
                </a:lnTo>
                <a:lnTo>
                  <a:pt x="20" y="4"/>
                </a:lnTo>
                <a:lnTo>
                  <a:pt x="22" y="4"/>
                </a:lnTo>
                <a:lnTo>
                  <a:pt x="24" y="2"/>
                </a:lnTo>
                <a:lnTo>
                  <a:pt x="26" y="2"/>
                </a:lnTo>
                <a:lnTo>
                  <a:pt x="28" y="2"/>
                </a:lnTo>
                <a:lnTo>
                  <a:pt x="30" y="0"/>
                </a:lnTo>
                <a:lnTo>
                  <a:pt x="30" y="0"/>
                </a:lnTo>
                <a:lnTo>
                  <a:pt x="34" y="0"/>
                </a:lnTo>
                <a:lnTo>
                  <a:pt x="38" y="0"/>
                </a:lnTo>
                <a:lnTo>
                  <a:pt x="40" y="0"/>
                </a:lnTo>
                <a:lnTo>
                  <a:pt x="42" y="0"/>
                </a:lnTo>
                <a:lnTo>
                  <a:pt x="44" y="2"/>
                </a:lnTo>
                <a:lnTo>
                  <a:pt x="46" y="2"/>
                </a:lnTo>
                <a:lnTo>
                  <a:pt x="46" y="2"/>
                </a:lnTo>
                <a:lnTo>
                  <a:pt x="48" y="2"/>
                </a:lnTo>
                <a:lnTo>
                  <a:pt x="48" y="4"/>
                </a:lnTo>
                <a:lnTo>
                  <a:pt x="48" y="4"/>
                </a:lnTo>
                <a:lnTo>
                  <a:pt x="48" y="6"/>
                </a:lnTo>
                <a:lnTo>
                  <a:pt x="50" y="6"/>
                </a:lnTo>
                <a:lnTo>
                  <a:pt x="50" y="8"/>
                </a:lnTo>
                <a:lnTo>
                  <a:pt x="48" y="10"/>
                </a:lnTo>
                <a:lnTo>
                  <a:pt x="48" y="10"/>
                </a:lnTo>
                <a:lnTo>
                  <a:pt x="48" y="12"/>
                </a:lnTo>
                <a:lnTo>
                  <a:pt x="48" y="12"/>
                </a:lnTo>
                <a:lnTo>
                  <a:pt x="48" y="14"/>
                </a:lnTo>
                <a:lnTo>
                  <a:pt x="46" y="14"/>
                </a:lnTo>
                <a:lnTo>
                  <a:pt x="46" y="14"/>
                </a:lnTo>
                <a:lnTo>
                  <a:pt x="44" y="14"/>
                </a:lnTo>
                <a:lnTo>
                  <a:pt x="44" y="12"/>
                </a:lnTo>
                <a:lnTo>
                  <a:pt x="40" y="12"/>
                </a:lnTo>
                <a:lnTo>
                  <a:pt x="38" y="12"/>
                </a:lnTo>
                <a:lnTo>
                  <a:pt x="38" y="10"/>
                </a:lnTo>
                <a:lnTo>
                  <a:pt x="34" y="10"/>
                </a:lnTo>
                <a:lnTo>
                  <a:pt x="32" y="10"/>
                </a:lnTo>
                <a:lnTo>
                  <a:pt x="32" y="10"/>
                </a:lnTo>
                <a:lnTo>
                  <a:pt x="30" y="10"/>
                </a:lnTo>
                <a:lnTo>
                  <a:pt x="30" y="10"/>
                </a:lnTo>
                <a:lnTo>
                  <a:pt x="28" y="10"/>
                </a:lnTo>
                <a:lnTo>
                  <a:pt x="26" y="10"/>
                </a:lnTo>
                <a:lnTo>
                  <a:pt x="26" y="12"/>
                </a:lnTo>
                <a:lnTo>
                  <a:pt x="24" y="14"/>
                </a:lnTo>
                <a:lnTo>
                  <a:pt x="22" y="14"/>
                </a:lnTo>
                <a:lnTo>
                  <a:pt x="20" y="16"/>
                </a:lnTo>
                <a:lnTo>
                  <a:pt x="18" y="16"/>
                </a:lnTo>
                <a:lnTo>
                  <a:pt x="16" y="18"/>
                </a:lnTo>
                <a:lnTo>
                  <a:pt x="16" y="18"/>
                </a:lnTo>
                <a:lnTo>
                  <a:pt x="14" y="18"/>
                </a:lnTo>
                <a:lnTo>
                  <a:pt x="12" y="18"/>
                </a:lnTo>
                <a:lnTo>
                  <a:pt x="10" y="18"/>
                </a:lnTo>
                <a:lnTo>
                  <a:pt x="6" y="18"/>
                </a:lnTo>
                <a:lnTo>
                  <a:pt x="4" y="18"/>
                </a:lnTo>
                <a:lnTo>
                  <a:pt x="4" y="18"/>
                </a:lnTo>
                <a:lnTo>
                  <a:pt x="2" y="16"/>
                </a:lnTo>
                <a:lnTo>
                  <a:pt x="2" y="16"/>
                </a:lnTo>
                <a:lnTo>
                  <a:pt x="2" y="16"/>
                </a:lnTo>
                <a:lnTo>
                  <a:pt x="0" y="16"/>
                </a:lnTo>
                <a:lnTo>
                  <a:pt x="0" y="14"/>
                </a:lnTo>
                <a:lnTo>
                  <a:pt x="0" y="14"/>
                </a:lnTo>
                <a:lnTo>
                  <a:pt x="2" y="14"/>
                </a:lnTo>
                <a:lnTo>
                  <a:pt x="2" y="14"/>
                </a:lnTo>
                <a:lnTo>
                  <a:pt x="6" y="12"/>
                </a:lnTo>
                <a:lnTo>
                  <a:pt x="6" y="12"/>
                </a:lnTo>
                <a:lnTo>
                  <a:pt x="8" y="10"/>
                </a:lnTo>
                <a:lnTo>
                  <a:pt x="8" y="10"/>
                </a:lnTo>
                <a:lnTo>
                  <a:pt x="8" y="10"/>
                </a:lnTo>
                <a:lnTo>
                  <a:pt x="10" y="8"/>
                </a:lnTo>
                <a:lnTo>
                  <a:pt x="10" y="8"/>
                </a:lnTo>
                <a:lnTo>
                  <a:pt x="8" y="8"/>
                </a:lnTo>
                <a:lnTo>
                  <a:pt x="8" y="6"/>
                </a:lnTo>
                <a:lnTo>
                  <a:pt x="8" y="6"/>
                </a:lnTo>
                <a:lnTo>
                  <a:pt x="6" y="4"/>
                </a:lnTo>
                <a:lnTo>
                  <a:pt x="4" y="4"/>
                </a:lnTo>
                <a:lnTo>
                  <a:pt x="4"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59" name="Freeform 443"/>
          <p:cNvSpPr>
            <a:spLocks/>
          </p:cNvSpPr>
          <p:nvPr/>
        </p:nvSpPr>
        <p:spPr bwMode="auto">
          <a:xfrm>
            <a:off x="3856978" y="4240905"/>
            <a:ext cx="86604" cy="31177"/>
          </a:xfrm>
          <a:custGeom>
            <a:avLst/>
            <a:gdLst>
              <a:gd name="T0" fmla="*/ 4 w 50"/>
              <a:gd name="T1" fmla="*/ 2 h 18"/>
              <a:gd name="T2" fmla="*/ 18 w 50"/>
              <a:gd name="T3" fmla="*/ 4 h 18"/>
              <a:gd name="T4" fmla="*/ 22 w 50"/>
              <a:gd name="T5" fmla="*/ 4 h 18"/>
              <a:gd name="T6" fmla="*/ 26 w 50"/>
              <a:gd name="T7" fmla="*/ 2 h 18"/>
              <a:gd name="T8" fmla="*/ 30 w 50"/>
              <a:gd name="T9" fmla="*/ 0 h 18"/>
              <a:gd name="T10" fmla="*/ 34 w 50"/>
              <a:gd name="T11" fmla="*/ 0 h 18"/>
              <a:gd name="T12" fmla="*/ 40 w 50"/>
              <a:gd name="T13" fmla="*/ 0 h 18"/>
              <a:gd name="T14" fmla="*/ 44 w 50"/>
              <a:gd name="T15" fmla="*/ 2 h 18"/>
              <a:gd name="T16" fmla="*/ 46 w 50"/>
              <a:gd name="T17" fmla="*/ 2 h 18"/>
              <a:gd name="T18" fmla="*/ 48 w 50"/>
              <a:gd name="T19" fmla="*/ 4 h 18"/>
              <a:gd name="T20" fmla="*/ 48 w 50"/>
              <a:gd name="T21" fmla="*/ 6 h 18"/>
              <a:gd name="T22" fmla="*/ 50 w 50"/>
              <a:gd name="T23" fmla="*/ 8 h 18"/>
              <a:gd name="T24" fmla="*/ 48 w 50"/>
              <a:gd name="T25" fmla="*/ 10 h 18"/>
              <a:gd name="T26" fmla="*/ 48 w 50"/>
              <a:gd name="T27" fmla="*/ 12 h 18"/>
              <a:gd name="T28" fmla="*/ 46 w 50"/>
              <a:gd name="T29" fmla="*/ 14 h 18"/>
              <a:gd name="T30" fmla="*/ 44 w 50"/>
              <a:gd name="T31" fmla="*/ 14 h 18"/>
              <a:gd name="T32" fmla="*/ 40 w 50"/>
              <a:gd name="T33" fmla="*/ 12 h 18"/>
              <a:gd name="T34" fmla="*/ 38 w 50"/>
              <a:gd name="T35" fmla="*/ 10 h 18"/>
              <a:gd name="T36" fmla="*/ 32 w 50"/>
              <a:gd name="T37" fmla="*/ 10 h 18"/>
              <a:gd name="T38" fmla="*/ 30 w 50"/>
              <a:gd name="T39" fmla="*/ 10 h 18"/>
              <a:gd name="T40" fmla="*/ 28 w 50"/>
              <a:gd name="T41" fmla="*/ 10 h 18"/>
              <a:gd name="T42" fmla="*/ 26 w 50"/>
              <a:gd name="T43" fmla="*/ 12 h 18"/>
              <a:gd name="T44" fmla="*/ 22 w 50"/>
              <a:gd name="T45" fmla="*/ 14 h 18"/>
              <a:gd name="T46" fmla="*/ 18 w 50"/>
              <a:gd name="T47" fmla="*/ 16 h 18"/>
              <a:gd name="T48" fmla="*/ 16 w 50"/>
              <a:gd name="T49" fmla="*/ 18 h 18"/>
              <a:gd name="T50" fmla="*/ 12 w 50"/>
              <a:gd name="T51" fmla="*/ 18 h 18"/>
              <a:gd name="T52" fmla="*/ 6 w 50"/>
              <a:gd name="T53" fmla="*/ 18 h 18"/>
              <a:gd name="T54" fmla="*/ 4 w 50"/>
              <a:gd name="T55" fmla="*/ 18 h 18"/>
              <a:gd name="T56" fmla="*/ 2 w 50"/>
              <a:gd name="T57" fmla="*/ 16 h 18"/>
              <a:gd name="T58" fmla="*/ 0 w 50"/>
              <a:gd name="T59" fmla="*/ 16 h 18"/>
              <a:gd name="T60" fmla="*/ 0 w 50"/>
              <a:gd name="T61" fmla="*/ 14 h 18"/>
              <a:gd name="T62" fmla="*/ 2 w 50"/>
              <a:gd name="T63" fmla="*/ 14 h 18"/>
              <a:gd name="T64" fmla="*/ 6 w 50"/>
              <a:gd name="T65" fmla="*/ 12 h 18"/>
              <a:gd name="T66" fmla="*/ 8 w 50"/>
              <a:gd name="T67" fmla="*/ 10 h 18"/>
              <a:gd name="T68" fmla="*/ 10 w 50"/>
              <a:gd name="T69" fmla="*/ 8 h 18"/>
              <a:gd name="T70" fmla="*/ 8 w 50"/>
              <a:gd name="T71" fmla="*/ 8 h 18"/>
              <a:gd name="T72" fmla="*/ 8 w 50"/>
              <a:gd name="T73" fmla="*/ 6 h 18"/>
              <a:gd name="T74" fmla="*/ 4 w 50"/>
              <a:gd name="T75"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18">
                <a:moveTo>
                  <a:pt x="4" y="2"/>
                </a:moveTo>
                <a:lnTo>
                  <a:pt x="4" y="2"/>
                </a:lnTo>
                <a:lnTo>
                  <a:pt x="10" y="4"/>
                </a:lnTo>
                <a:lnTo>
                  <a:pt x="18" y="4"/>
                </a:lnTo>
                <a:lnTo>
                  <a:pt x="20" y="4"/>
                </a:lnTo>
                <a:lnTo>
                  <a:pt x="22" y="4"/>
                </a:lnTo>
                <a:lnTo>
                  <a:pt x="24" y="2"/>
                </a:lnTo>
                <a:lnTo>
                  <a:pt x="26" y="2"/>
                </a:lnTo>
                <a:lnTo>
                  <a:pt x="28" y="2"/>
                </a:lnTo>
                <a:lnTo>
                  <a:pt x="30" y="0"/>
                </a:lnTo>
                <a:lnTo>
                  <a:pt x="30" y="0"/>
                </a:lnTo>
                <a:lnTo>
                  <a:pt x="34" y="0"/>
                </a:lnTo>
                <a:lnTo>
                  <a:pt x="38" y="0"/>
                </a:lnTo>
                <a:lnTo>
                  <a:pt x="40" y="0"/>
                </a:lnTo>
                <a:lnTo>
                  <a:pt x="42" y="0"/>
                </a:lnTo>
                <a:lnTo>
                  <a:pt x="44" y="2"/>
                </a:lnTo>
                <a:lnTo>
                  <a:pt x="46" y="2"/>
                </a:lnTo>
                <a:lnTo>
                  <a:pt x="46" y="2"/>
                </a:lnTo>
                <a:lnTo>
                  <a:pt x="48" y="2"/>
                </a:lnTo>
                <a:lnTo>
                  <a:pt x="48" y="4"/>
                </a:lnTo>
                <a:lnTo>
                  <a:pt x="48" y="4"/>
                </a:lnTo>
                <a:lnTo>
                  <a:pt x="48" y="6"/>
                </a:lnTo>
                <a:lnTo>
                  <a:pt x="50" y="6"/>
                </a:lnTo>
                <a:lnTo>
                  <a:pt x="50" y="8"/>
                </a:lnTo>
                <a:lnTo>
                  <a:pt x="48" y="10"/>
                </a:lnTo>
                <a:lnTo>
                  <a:pt x="48" y="10"/>
                </a:lnTo>
                <a:lnTo>
                  <a:pt x="48" y="12"/>
                </a:lnTo>
                <a:lnTo>
                  <a:pt x="48" y="12"/>
                </a:lnTo>
                <a:lnTo>
                  <a:pt x="48" y="14"/>
                </a:lnTo>
                <a:lnTo>
                  <a:pt x="46" y="14"/>
                </a:lnTo>
                <a:lnTo>
                  <a:pt x="46" y="14"/>
                </a:lnTo>
                <a:lnTo>
                  <a:pt x="44" y="14"/>
                </a:lnTo>
                <a:lnTo>
                  <a:pt x="44" y="12"/>
                </a:lnTo>
                <a:lnTo>
                  <a:pt x="40" y="12"/>
                </a:lnTo>
                <a:lnTo>
                  <a:pt x="38" y="12"/>
                </a:lnTo>
                <a:lnTo>
                  <a:pt x="38" y="10"/>
                </a:lnTo>
                <a:lnTo>
                  <a:pt x="34" y="10"/>
                </a:lnTo>
                <a:lnTo>
                  <a:pt x="32" y="10"/>
                </a:lnTo>
                <a:lnTo>
                  <a:pt x="32" y="10"/>
                </a:lnTo>
                <a:lnTo>
                  <a:pt x="30" y="10"/>
                </a:lnTo>
                <a:lnTo>
                  <a:pt x="30" y="10"/>
                </a:lnTo>
                <a:lnTo>
                  <a:pt x="28" y="10"/>
                </a:lnTo>
                <a:lnTo>
                  <a:pt x="26" y="10"/>
                </a:lnTo>
                <a:lnTo>
                  <a:pt x="26" y="12"/>
                </a:lnTo>
                <a:lnTo>
                  <a:pt x="24" y="14"/>
                </a:lnTo>
                <a:lnTo>
                  <a:pt x="22" y="14"/>
                </a:lnTo>
                <a:lnTo>
                  <a:pt x="20" y="16"/>
                </a:lnTo>
                <a:lnTo>
                  <a:pt x="18" y="16"/>
                </a:lnTo>
                <a:lnTo>
                  <a:pt x="16" y="18"/>
                </a:lnTo>
                <a:lnTo>
                  <a:pt x="16" y="18"/>
                </a:lnTo>
                <a:lnTo>
                  <a:pt x="14" y="18"/>
                </a:lnTo>
                <a:lnTo>
                  <a:pt x="12" y="18"/>
                </a:lnTo>
                <a:lnTo>
                  <a:pt x="10" y="18"/>
                </a:lnTo>
                <a:lnTo>
                  <a:pt x="6" y="18"/>
                </a:lnTo>
                <a:lnTo>
                  <a:pt x="4" y="18"/>
                </a:lnTo>
                <a:lnTo>
                  <a:pt x="4" y="18"/>
                </a:lnTo>
                <a:lnTo>
                  <a:pt x="2" y="16"/>
                </a:lnTo>
                <a:lnTo>
                  <a:pt x="2" y="16"/>
                </a:lnTo>
                <a:lnTo>
                  <a:pt x="2" y="16"/>
                </a:lnTo>
                <a:lnTo>
                  <a:pt x="0" y="16"/>
                </a:lnTo>
                <a:lnTo>
                  <a:pt x="0" y="14"/>
                </a:lnTo>
                <a:lnTo>
                  <a:pt x="0" y="14"/>
                </a:lnTo>
                <a:lnTo>
                  <a:pt x="2" y="14"/>
                </a:lnTo>
                <a:lnTo>
                  <a:pt x="2" y="14"/>
                </a:lnTo>
                <a:lnTo>
                  <a:pt x="6" y="12"/>
                </a:lnTo>
                <a:lnTo>
                  <a:pt x="6" y="12"/>
                </a:lnTo>
                <a:lnTo>
                  <a:pt x="8" y="10"/>
                </a:lnTo>
                <a:lnTo>
                  <a:pt x="8" y="10"/>
                </a:lnTo>
                <a:lnTo>
                  <a:pt x="8" y="10"/>
                </a:lnTo>
                <a:lnTo>
                  <a:pt x="10" y="8"/>
                </a:lnTo>
                <a:lnTo>
                  <a:pt x="10" y="8"/>
                </a:lnTo>
                <a:lnTo>
                  <a:pt x="8" y="8"/>
                </a:lnTo>
                <a:lnTo>
                  <a:pt x="8" y="6"/>
                </a:lnTo>
                <a:lnTo>
                  <a:pt x="8" y="6"/>
                </a:lnTo>
                <a:lnTo>
                  <a:pt x="6" y="4"/>
                </a:lnTo>
                <a:lnTo>
                  <a:pt x="4" y="4"/>
                </a:lnTo>
                <a:lnTo>
                  <a:pt x="4"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0" name="Freeform 444"/>
          <p:cNvSpPr>
            <a:spLocks/>
          </p:cNvSpPr>
          <p:nvPr/>
        </p:nvSpPr>
        <p:spPr bwMode="auto">
          <a:xfrm>
            <a:off x="3853514" y="4275547"/>
            <a:ext cx="79675" cy="38106"/>
          </a:xfrm>
          <a:custGeom>
            <a:avLst/>
            <a:gdLst>
              <a:gd name="T0" fmla="*/ 46 w 46"/>
              <a:gd name="T1" fmla="*/ 6 h 22"/>
              <a:gd name="T2" fmla="*/ 46 w 46"/>
              <a:gd name="T3" fmla="*/ 6 h 22"/>
              <a:gd name="T4" fmla="*/ 44 w 46"/>
              <a:gd name="T5" fmla="*/ 4 h 22"/>
              <a:gd name="T6" fmla="*/ 36 w 46"/>
              <a:gd name="T7" fmla="*/ 2 h 22"/>
              <a:gd name="T8" fmla="*/ 34 w 46"/>
              <a:gd name="T9" fmla="*/ 2 h 22"/>
              <a:gd name="T10" fmla="*/ 30 w 46"/>
              <a:gd name="T11" fmla="*/ 0 h 22"/>
              <a:gd name="T12" fmla="*/ 26 w 46"/>
              <a:gd name="T13" fmla="*/ 0 h 22"/>
              <a:gd name="T14" fmla="*/ 24 w 46"/>
              <a:gd name="T15" fmla="*/ 0 h 22"/>
              <a:gd name="T16" fmla="*/ 24 w 46"/>
              <a:gd name="T17" fmla="*/ 0 h 22"/>
              <a:gd name="T18" fmla="*/ 22 w 46"/>
              <a:gd name="T19" fmla="*/ 0 h 22"/>
              <a:gd name="T20" fmla="*/ 20 w 46"/>
              <a:gd name="T21" fmla="*/ 0 h 22"/>
              <a:gd name="T22" fmla="*/ 18 w 46"/>
              <a:gd name="T23" fmla="*/ 0 h 22"/>
              <a:gd name="T24" fmla="*/ 14 w 46"/>
              <a:gd name="T25" fmla="*/ 0 h 22"/>
              <a:gd name="T26" fmla="*/ 10 w 46"/>
              <a:gd name="T27" fmla="*/ 2 h 22"/>
              <a:gd name="T28" fmla="*/ 4 w 46"/>
              <a:gd name="T29" fmla="*/ 4 h 22"/>
              <a:gd name="T30" fmla="*/ 0 w 46"/>
              <a:gd name="T31" fmla="*/ 4 h 22"/>
              <a:gd name="T32" fmla="*/ 0 w 46"/>
              <a:gd name="T33" fmla="*/ 6 h 22"/>
              <a:gd name="T34" fmla="*/ 0 w 46"/>
              <a:gd name="T35" fmla="*/ 10 h 22"/>
              <a:gd name="T36" fmla="*/ 0 w 46"/>
              <a:gd name="T37" fmla="*/ 12 h 22"/>
              <a:gd name="T38" fmla="*/ 0 w 46"/>
              <a:gd name="T39" fmla="*/ 12 h 22"/>
              <a:gd name="T40" fmla="*/ 0 w 46"/>
              <a:gd name="T41" fmla="*/ 14 h 22"/>
              <a:gd name="T42" fmla="*/ 0 w 46"/>
              <a:gd name="T43" fmla="*/ 16 h 22"/>
              <a:gd name="T44" fmla="*/ 0 w 46"/>
              <a:gd name="T45" fmla="*/ 16 h 22"/>
              <a:gd name="T46" fmla="*/ 2 w 46"/>
              <a:gd name="T47" fmla="*/ 16 h 22"/>
              <a:gd name="T48" fmla="*/ 2 w 46"/>
              <a:gd name="T49" fmla="*/ 16 h 22"/>
              <a:gd name="T50" fmla="*/ 2 w 46"/>
              <a:gd name="T51" fmla="*/ 16 h 22"/>
              <a:gd name="T52" fmla="*/ 4 w 46"/>
              <a:gd name="T53" fmla="*/ 16 h 22"/>
              <a:gd name="T54" fmla="*/ 6 w 46"/>
              <a:gd name="T55" fmla="*/ 16 h 22"/>
              <a:gd name="T56" fmla="*/ 8 w 46"/>
              <a:gd name="T57" fmla="*/ 16 h 22"/>
              <a:gd name="T58" fmla="*/ 10 w 46"/>
              <a:gd name="T59" fmla="*/ 16 h 22"/>
              <a:gd name="T60" fmla="*/ 10 w 46"/>
              <a:gd name="T61" fmla="*/ 16 h 22"/>
              <a:gd name="T62" fmla="*/ 12 w 46"/>
              <a:gd name="T63" fmla="*/ 16 h 22"/>
              <a:gd name="T64" fmla="*/ 14 w 46"/>
              <a:gd name="T65" fmla="*/ 16 h 22"/>
              <a:gd name="T66" fmla="*/ 14 w 46"/>
              <a:gd name="T67" fmla="*/ 16 h 22"/>
              <a:gd name="T68" fmla="*/ 14 w 46"/>
              <a:gd name="T69" fmla="*/ 16 h 22"/>
              <a:gd name="T70" fmla="*/ 16 w 46"/>
              <a:gd name="T71" fmla="*/ 16 h 22"/>
              <a:gd name="T72" fmla="*/ 18 w 46"/>
              <a:gd name="T73" fmla="*/ 20 h 22"/>
              <a:gd name="T74" fmla="*/ 20 w 46"/>
              <a:gd name="T75" fmla="*/ 22 h 22"/>
              <a:gd name="T76" fmla="*/ 20 w 46"/>
              <a:gd name="T77" fmla="*/ 22 h 22"/>
              <a:gd name="T78" fmla="*/ 20 w 46"/>
              <a:gd name="T79" fmla="*/ 20 h 22"/>
              <a:gd name="T80" fmla="*/ 22 w 46"/>
              <a:gd name="T81" fmla="*/ 18 h 22"/>
              <a:gd name="T82" fmla="*/ 26 w 46"/>
              <a:gd name="T83" fmla="*/ 14 h 22"/>
              <a:gd name="T84" fmla="*/ 26 w 46"/>
              <a:gd name="T85" fmla="*/ 12 h 22"/>
              <a:gd name="T86" fmla="*/ 28 w 46"/>
              <a:gd name="T87" fmla="*/ 12 h 22"/>
              <a:gd name="T88" fmla="*/ 28 w 46"/>
              <a:gd name="T89" fmla="*/ 12 h 22"/>
              <a:gd name="T90" fmla="*/ 30 w 46"/>
              <a:gd name="T91" fmla="*/ 10 h 22"/>
              <a:gd name="T92" fmla="*/ 32 w 46"/>
              <a:gd name="T93" fmla="*/ 10 h 22"/>
              <a:gd name="T94" fmla="*/ 34 w 46"/>
              <a:gd name="T95" fmla="*/ 8 h 22"/>
              <a:gd name="T96" fmla="*/ 38 w 46"/>
              <a:gd name="T97" fmla="*/ 8 h 22"/>
              <a:gd name="T98" fmla="*/ 44 w 46"/>
              <a:gd name="T99" fmla="*/ 6 h 22"/>
              <a:gd name="T100" fmla="*/ 46 w 46"/>
              <a:gd name="T10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22">
                <a:moveTo>
                  <a:pt x="46" y="6"/>
                </a:moveTo>
                <a:lnTo>
                  <a:pt x="46" y="6"/>
                </a:lnTo>
                <a:lnTo>
                  <a:pt x="44" y="4"/>
                </a:lnTo>
                <a:lnTo>
                  <a:pt x="36" y="2"/>
                </a:lnTo>
                <a:lnTo>
                  <a:pt x="34" y="2"/>
                </a:lnTo>
                <a:lnTo>
                  <a:pt x="30" y="0"/>
                </a:lnTo>
                <a:lnTo>
                  <a:pt x="26" y="0"/>
                </a:lnTo>
                <a:lnTo>
                  <a:pt x="24" y="0"/>
                </a:lnTo>
                <a:lnTo>
                  <a:pt x="24" y="0"/>
                </a:lnTo>
                <a:lnTo>
                  <a:pt x="22" y="0"/>
                </a:lnTo>
                <a:lnTo>
                  <a:pt x="20" y="0"/>
                </a:lnTo>
                <a:lnTo>
                  <a:pt x="18" y="0"/>
                </a:lnTo>
                <a:lnTo>
                  <a:pt x="14" y="0"/>
                </a:lnTo>
                <a:lnTo>
                  <a:pt x="10" y="2"/>
                </a:lnTo>
                <a:lnTo>
                  <a:pt x="4" y="4"/>
                </a:lnTo>
                <a:lnTo>
                  <a:pt x="0" y="4"/>
                </a:lnTo>
                <a:lnTo>
                  <a:pt x="0" y="6"/>
                </a:lnTo>
                <a:lnTo>
                  <a:pt x="0" y="10"/>
                </a:lnTo>
                <a:lnTo>
                  <a:pt x="0" y="12"/>
                </a:lnTo>
                <a:lnTo>
                  <a:pt x="0" y="12"/>
                </a:lnTo>
                <a:lnTo>
                  <a:pt x="0" y="14"/>
                </a:lnTo>
                <a:lnTo>
                  <a:pt x="0" y="16"/>
                </a:lnTo>
                <a:lnTo>
                  <a:pt x="0" y="16"/>
                </a:lnTo>
                <a:lnTo>
                  <a:pt x="2" y="16"/>
                </a:lnTo>
                <a:lnTo>
                  <a:pt x="2" y="16"/>
                </a:lnTo>
                <a:lnTo>
                  <a:pt x="2" y="16"/>
                </a:lnTo>
                <a:lnTo>
                  <a:pt x="4" y="16"/>
                </a:lnTo>
                <a:lnTo>
                  <a:pt x="6" y="16"/>
                </a:lnTo>
                <a:lnTo>
                  <a:pt x="8" y="16"/>
                </a:lnTo>
                <a:lnTo>
                  <a:pt x="10" y="16"/>
                </a:lnTo>
                <a:lnTo>
                  <a:pt x="10" y="16"/>
                </a:lnTo>
                <a:lnTo>
                  <a:pt x="12" y="16"/>
                </a:lnTo>
                <a:lnTo>
                  <a:pt x="14" y="16"/>
                </a:lnTo>
                <a:lnTo>
                  <a:pt x="14" y="16"/>
                </a:lnTo>
                <a:lnTo>
                  <a:pt x="14" y="16"/>
                </a:lnTo>
                <a:lnTo>
                  <a:pt x="16" y="16"/>
                </a:lnTo>
                <a:lnTo>
                  <a:pt x="18" y="20"/>
                </a:lnTo>
                <a:lnTo>
                  <a:pt x="20" y="22"/>
                </a:lnTo>
                <a:lnTo>
                  <a:pt x="20" y="22"/>
                </a:lnTo>
                <a:lnTo>
                  <a:pt x="20" y="20"/>
                </a:lnTo>
                <a:lnTo>
                  <a:pt x="22" y="18"/>
                </a:lnTo>
                <a:lnTo>
                  <a:pt x="26" y="14"/>
                </a:lnTo>
                <a:lnTo>
                  <a:pt x="26" y="12"/>
                </a:lnTo>
                <a:lnTo>
                  <a:pt x="28" y="12"/>
                </a:lnTo>
                <a:lnTo>
                  <a:pt x="28" y="12"/>
                </a:lnTo>
                <a:lnTo>
                  <a:pt x="30" y="10"/>
                </a:lnTo>
                <a:lnTo>
                  <a:pt x="32" y="10"/>
                </a:lnTo>
                <a:lnTo>
                  <a:pt x="34" y="8"/>
                </a:lnTo>
                <a:lnTo>
                  <a:pt x="38" y="8"/>
                </a:lnTo>
                <a:lnTo>
                  <a:pt x="44" y="6"/>
                </a:lnTo>
                <a:lnTo>
                  <a:pt x="46" y="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1" name="Freeform 445"/>
          <p:cNvSpPr>
            <a:spLocks/>
          </p:cNvSpPr>
          <p:nvPr/>
        </p:nvSpPr>
        <p:spPr bwMode="auto">
          <a:xfrm>
            <a:off x="3853514" y="4275547"/>
            <a:ext cx="79675" cy="38106"/>
          </a:xfrm>
          <a:custGeom>
            <a:avLst/>
            <a:gdLst>
              <a:gd name="T0" fmla="*/ 46 w 46"/>
              <a:gd name="T1" fmla="*/ 6 h 22"/>
              <a:gd name="T2" fmla="*/ 46 w 46"/>
              <a:gd name="T3" fmla="*/ 6 h 22"/>
              <a:gd name="T4" fmla="*/ 44 w 46"/>
              <a:gd name="T5" fmla="*/ 4 h 22"/>
              <a:gd name="T6" fmla="*/ 36 w 46"/>
              <a:gd name="T7" fmla="*/ 2 h 22"/>
              <a:gd name="T8" fmla="*/ 34 w 46"/>
              <a:gd name="T9" fmla="*/ 2 h 22"/>
              <a:gd name="T10" fmla="*/ 30 w 46"/>
              <a:gd name="T11" fmla="*/ 0 h 22"/>
              <a:gd name="T12" fmla="*/ 26 w 46"/>
              <a:gd name="T13" fmla="*/ 0 h 22"/>
              <a:gd name="T14" fmla="*/ 24 w 46"/>
              <a:gd name="T15" fmla="*/ 0 h 22"/>
              <a:gd name="T16" fmla="*/ 24 w 46"/>
              <a:gd name="T17" fmla="*/ 0 h 22"/>
              <a:gd name="T18" fmla="*/ 22 w 46"/>
              <a:gd name="T19" fmla="*/ 0 h 22"/>
              <a:gd name="T20" fmla="*/ 20 w 46"/>
              <a:gd name="T21" fmla="*/ 0 h 22"/>
              <a:gd name="T22" fmla="*/ 18 w 46"/>
              <a:gd name="T23" fmla="*/ 0 h 22"/>
              <a:gd name="T24" fmla="*/ 14 w 46"/>
              <a:gd name="T25" fmla="*/ 0 h 22"/>
              <a:gd name="T26" fmla="*/ 10 w 46"/>
              <a:gd name="T27" fmla="*/ 2 h 22"/>
              <a:gd name="T28" fmla="*/ 4 w 46"/>
              <a:gd name="T29" fmla="*/ 4 h 22"/>
              <a:gd name="T30" fmla="*/ 0 w 46"/>
              <a:gd name="T31" fmla="*/ 4 h 22"/>
              <a:gd name="T32" fmla="*/ 0 w 46"/>
              <a:gd name="T33" fmla="*/ 6 h 22"/>
              <a:gd name="T34" fmla="*/ 0 w 46"/>
              <a:gd name="T35" fmla="*/ 10 h 22"/>
              <a:gd name="T36" fmla="*/ 0 w 46"/>
              <a:gd name="T37" fmla="*/ 12 h 22"/>
              <a:gd name="T38" fmla="*/ 0 w 46"/>
              <a:gd name="T39" fmla="*/ 12 h 22"/>
              <a:gd name="T40" fmla="*/ 0 w 46"/>
              <a:gd name="T41" fmla="*/ 14 h 22"/>
              <a:gd name="T42" fmla="*/ 0 w 46"/>
              <a:gd name="T43" fmla="*/ 16 h 22"/>
              <a:gd name="T44" fmla="*/ 0 w 46"/>
              <a:gd name="T45" fmla="*/ 16 h 22"/>
              <a:gd name="T46" fmla="*/ 2 w 46"/>
              <a:gd name="T47" fmla="*/ 16 h 22"/>
              <a:gd name="T48" fmla="*/ 2 w 46"/>
              <a:gd name="T49" fmla="*/ 16 h 22"/>
              <a:gd name="T50" fmla="*/ 2 w 46"/>
              <a:gd name="T51" fmla="*/ 16 h 22"/>
              <a:gd name="T52" fmla="*/ 4 w 46"/>
              <a:gd name="T53" fmla="*/ 16 h 22"/>
              <a:gd name="T54" fmla="*/ 6 w 46"/>
              <a:gd name="T55" fmla="*/ 16 h 22"/>
              <a:gd name="T56" fmla="*/ 8 w 46"/>
              <a:gd name="T57" fmla="*/ 16 h 22"/>
              <a:gd name="T58" fmla="*/ 10 w 46"/>
              <a:gd name="T59" fmla="*/ 16 h 22"/>
              <a:gd name="T60" fmla="*/ 10 w 46"/>
              <a:gd name="T61" fmla="*/ 16 h 22"/>
              <a:gd name="T62" fmla="*/ 12 w 46"/>
              <a:gd name="T63" fmla="*/ 16 h 22"/>
              <a:gd name="T64" fmla="*/ 14 w 46"/>
              <a:gd name="T65" fmla="*/ 16 h 22"/>
              <a:gd name="T66" fmla="*/ 14 w 46"/>
              <a:gd name="T67" fmla="*/ 16 h 22"/>
              <a:gd name="T68" fmla="*/ 14 w 46"/>
              <a:gd name="T69" fmla="*/ 16 h 22"/>
              <a:gd name="T70" fmla="*/ 16 w 46"/>
              <a:gd name="T71" fmla="*/ 16 h 22"/>
              <a:gd name="T72" fmla="*/ 18 w 46"/>
              <a:gd name="T73" fmla="*/ 20 h 22"/>
              <a:gd name="T74" fmla="*/ 20 w 46"/>
              <a:gd name="T75" fmla="*/ 22 h 22"/>
              <a:gd name="T76" fmla="*/ 20 w 46"/>
              <a:gd name="T77" fmla="*/ 22 h 22"/>
              <a:gd name="T78" fmla="*/ 20 w 46"/>
              <a:gd name="T79" fmla="*/ 20 h 22"/>
              <a:gd name="T80" fmla="*/ 22 w 46"/>
              <a:gd name="T81" fmla="*/ 18 h 22"/>
              <a:gd name="T82" fmla="*/ 26 w 46"/>
              <a:gd name="T83" fmla="*/ 14 h 22"/>
              <a:gd name="T84" fmla="*/ 26 w 46"/>
              <a:gd name="T85" fmla="*/ 12 h 22"/>
              <a:gd name="T86" fmla="*/ 28 w 46"/>
              <a:gd name="T87" fmla="*/ 12 h 22"/>
              <a:gd name="T88" fmla="*/ 28 w 46"/>
              <a:gd name="T89" fmla="*/ 12 h 22"/>
              <a:gd name="T90" fmla="*/ 30 w 46"/>
              <a:gd name="T91" fmla="*/ 10 h 22"/>
              <a:gd name="T92" fmla="*/ 32 w 46"/>
              <a:gd name="T93" fmla="*/ 10 h 22"/>
              <a:gd name="T94" fmla="*/ 34 w 46"/>
              <a:gd name="T95" fmla="*/ 8 h 22"/>
              <a:gd name="T96" fmla="*/ 38 w 46"/>
              <a:gd name="T97" fmla="*/ 8 h 22"/>
              <a:gd name="T98" fmla="*/ 44 w 46"/>
              <a:gd name="T99" fmla="*/ 6 h 22"/>
              <a:gd name="T100" fmla="*/ 46 w 46"/>
              <a:gd name="T10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22">
                <a:moveTo>
                  <a:pt x="46" y="6"/>
                </a:moveTo>
                <a:lnTo>
                  <a:pt x="46" y="6"/>
                </a:lnTo>
                <a:lnTo>
                  <a:pt x="44" y="4"/>
                </a:lnTo>
                <a:lnTo>
                  <a:pt x="36" y="2"/>
                </a:lnTo>
                <a:lnTo>
                  <a:pt x="34" y="2"/>
                </a:lnTo>
                <a:lnTo>
                  <a:pt x="30" y="0"/>
                </a:lnTo>
                <a:lnTo>
                  <a:pt x="26" y="0"/>
                </a:lnTo>
                <a:lnTo>
                  <a:pt x="24" y="0"/>
                </a:lnTo>
                <a:lnTo>
                  <a:pt x="24" y="0"/>
                </a:lnTo>
                <a:lnTo>
                  <a:pt x="22" y="0"/>
                </a:lnTo>
                <a:lnTo>
                  <a:pt x="20" y="0"/>
                </a:lnTo>
                <a:lnTo>
                  <a:pt x="18" y="0"/>
                </a:lnTo>
                <a:lnTo>
                  <a:pt x="14" y="0"/>
                </a:lnTo>
                <a:lnTo>
                  <a:pt x="10" y="2"/>
                </a:lnTo>
                <a:lnTo>
                  <a:pt x="4" y="4"/>
                </a:lnTo>
                <a:lnTo>
                  <a:pt x="0" y="4"/>
                </a:lnTo>
                <a:lnTo>
                  <a:pt x="0" y="6"/>
                </a:lnTo>
                <a:lnTo>
                  <a:pt x="0" y="10"/>
                </a:lnTo>
                <a:lnTo>
                  <a:pt x="0" y="12"/>
                </a:lnTo>
                <a:lnTo>
                  <a:pt x="0" y="12"/>
                </a:lnTo>
                <a:lnTo>
                  <a:pt x="0" y="14"/>
                </a:lnTo>
                <a:lnTo>
                  <a:pt x="0" y="16"/>
                </a:lnTo>
                <a:lnTo>
                  <a:pt x="0" y="16"/>
                </a:lnTo>
                <a:lnTo>
                  <a:pt x="2" y="16"/>
                </a:lnTo>
                <a:lnTo>
                  <a:pt x="2" y="16"/>
                </a:lnTo>
                <a:lnTo>
                  <a:pt x="2" y="16"/>
                </a:lnTo>
                <a:lnTo>
                  <a:pt x="4" y="16"/>
                </a:lnTo>
                <a:lnTo>
                  <a:pt x="6" y="16"/>
                </a:lnTo>
                <a:lnTo>
                  <a:pt x="8" y="16"/>
                </a:lnTo>
                <a:lnTo>
                  <a:pt x="10" y="16"/>
                </a:lnTo>
                <a:lnTo>
                  <a:pt x="10" y="16"/>
                </a:lnTo>
                <a:lnTo>
                  <a:pt x="12" y="16"/>
                </a:lnTo>
                <a:lnTo>
                  <a:pt x="14" y="16"/>
                </a:lnTo>
                <a:lnTo>
                  <a:pt x="14" y="16"/>
                </a:lnTo>
                <a:lnTo>
                  <a:pt x="14" y="16"/>
                </a:lnTo>
                <a:lnTo>
                  <a:pt x="16" y="16"/>
                </a:lnTo>
                <a:lnTo>
                  <a:pt x="18" y="20"/>
                </a:lnTo>
                <a:lnTo>
                  <a:pt x="20" y="22"/>
                </a:lnTo>
                <a:lnTo>
                  <a:pt x="20" y="22"/>
                </a:lnTo>
                <a:lnTo>
                  <a:pt x="20" y="20"/>
                </a:lnTo>
                <a:lnTo>
                  <a:pt x="22" y="18"/>
                </a:lnTo>
                <a:lnTo>
                  <a:pt x="26" y="14"/>
                </a:lnTo>
                <a:lnTo>
                  <a:pt x="26" y="12"/>
                </a:lnTo>
                <a:lnTo>
                  <a:pt x="28" y="12"/>
                </a:lnTo>
                <a:lnTo>
                  <a:pt x="28" y="12"/>
                </a:lnTo>
                <a:lnTo>
                  <a:pt x="30" y="10"/>
                </a:lnTo>
                <a:lnTo>
                  <a:pt x="32" y="10"/>
                </a:lnTo>
                <a:lnTo>
                  <a:pt x="34" y="8"/>
                </a:lnTo>
                <a:lnTo>
                  <a:pt x="38" y="8"/>
                </a:lnTo>
                <a:lnTo>
                  <a:pt x="44" y="6"/>
                </a:lnTo>
                <a:lnTo>
                  <a:pt x="46" y="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2" name="Freeform 446"/>
          <p:cNvSpPr>
            <a:spLocks/>
          </p:cNvSpPr>
          <p:nvPr/>
        </p:nvSpPr>
        <p:spPr bwMode="auto">
          <a:xfrm>
            <a:off x="5329242" y="4982233"/>
            <a:ext cx="207849" cy="412234"/>
          </a:xfrm>
          <a:custGeom>
            <a:avLst/>
            <a:gdLst>
              <a:gd name="T0" fmla="*/ 88 w 120"/>
              <a:gd name="T1" fmla="*/ 12 h 238"/>
              <a:gd name="T2" fmla="*/ 88 w 120"/>
              <a:gd name="T3" fmla="*/ 24 h 238"/>
              <a:gd name="T4" fmla="*/ 82 w 120"/>
              <a:gd name="T5" fmla="*/ 28 h 238"/>
              <a:gd name="T6" fmla="*/ 82 w 120"/>
              <a:gd name="T7" fmla="*/ 40 h 238"/>
              <a:gd name="T8" fmla="*/ 80 w 120"/>
              <a:gd name="T9" fmla="*/ 44 h 238"/>
              <a:gd name="T10" fmla="*/ 72 w 120"/>
              <a:gd name="T11" fmla="*/ 44 h 238"/>
              <a:gd name="T12" fmla="*/ 68 w 120"/>
              <a:gd name="T13" fmla="*/ 52 h 238"/>
              <a:gd name="T14" fmla="*/ 60 w 120"/>
              <a:gd name="T15" fmla="*/ 62 h 238"/>
              <a:gd name="T16" fmla="*/ 56 w 120"/>
              <a:gd name="T17" fmla="*/ 70 h 238"/>
              <a:gd name="T18" fmla="*/ 50 w 120"/>
              <a:gd name="T19" fmla="*/ 72 h 238"/>
              <a:gd name="T20" fmla="*/ 48 w 120"/>
              <a:gd name="T21" fmla="*/ 66 h 238"/>
              <a:gd name="T22" fmla="*/ 46 w 120"/>
              <a:gd name="T23" fmla="*/ 60 h 238"/>
              <a:gd name="T24" fmla="*/ 38 w 120"/>
              <a:gd name="T25" fmla="*/ 62 h 238"/>
              <a:gd name="T26" fmla="*/ 36 w 120"/>
              <a:gd name="T27" fmla="*/ 70 h 238"/>
              <a:gd name="T28" fmla="*/ 28 w 120"/>
              <a:gd name="T29" fmla="*/ 72 h 238"/>
              <a:gd name="T30" fmla="*/ 26 w 120"/>
              <a:gd name="T31" fmla="*/ 80 h 238"/>
              <a:gd name="T32" fmla="*/ 22 w 120"/>
              <a:gd name="T33" fmla="*/ 86 h 238"/>
              <a:gd name="T34" fmla="*/ 16 w 120"/>
              <a:gd name="T35" fmla="*/ 96 h 238"/>
              <a:gd name="T36" fmla="*/ 16 w 120"/>
              <a:gd name="T37" fmla="*/ 116 h 238"/>
              <a:gd name="T38" fmla="*/ 22 w 120"/>
              <a:gd name="T39" fmla="*/ 128 h 238"/>
              <a:gd name="T40" fmla="*/ 28 w 120"/>
              <a:gd name="T41" fmla="*/ 132 h 238"/>
              <a:gd name="T42" fmla="*/ 26 w 120"/>
              <a:gd name="T43" fmla="*/ 142 h 238"/>
              <a:gd name="T44" fmla="*/ 20 w 120"/>
              <a:gd name="T45" fmla="*/ 152 h 238"/>
              <a:gd name="T46" fmla="*/ 18 w 120"/>
              <a:gd name="T47" fmla="*/ 160 h 238"/>
              <a:gd name="T48" fmla="*/ 10 w 120"/>
              <a:gd name="T49" fmla="*/ 164 h 238"/>
              <a:gd name="T50" fmla="*/ 4 w 120"/>
              <a:gd name="T51" fmla="*/ 170 h 238"/>
              <a:gd name="T52" fmla="*/ 0 w 120"/>
              <a:gd name="T53" fmla="*/ 176 h 238"/>
              <a:gd name="T54" fmla="*/ 0 w 120"/>
              <a:gd name="T55" fmla="*/ 190 h 238"/>
              <a:gd name="T56" fmla="*/ 8 w 120"/>
              <a:gd name="T57" fmla="*/ 190 h 238"/>
              <a:gd name="T58" fmla="*/ 14 w 120"/>
              <a:gd name="T59" fmla="*/ 192 h 238"/>
              <a:gd name="T60" fmla="*/ 14 w 120"/>
              <a:gd name="T61" fmla="*/ 200 h 238"/>
              <a:gd name="T62" fmla="*/ 10 w 120"/>
              <a:gd name="T63" fmla="*/ 224 h 238"/>
              <a:gd name="T64" fmla="*/ 14 w 120"/>
              <a:gd name="T65" fmla="*/ 230 h 238"/>
              <a:gd name="T66" fmla="*/ 22 w 120"/>
              <a:gd name="T67" fmla="*/ 228 h 238"/>
              <a:gd name="T68" fmla="*/ 28 w 120"/>
              <a:gd name="T69" fmla="*/ 236 h 238"/>
              <a:gd name="T70" fmla="*/ 36 w 120"/>
              <a:gd name="T71" fmla="*/ 238 h 238"/>
              <a:gd name="T72" fmla="*/ 44 w 120"/>
              <a:gd name="T73" fmla="*/ 228 h 238"/>
              <a:gd name="T74" fmla="*/ 56 w 120"/>
              <a:gd name="T75" fmla="*/ 226 h 238"/>
              <a:gd name="T76" fmla="*/ 68 w 120"/>
              <a:gd name="T77" fmla="*/ 220 h 238"/>
              <a:gd name="T78" fmla="*/ 70 w 120"/>
              <a:gd name="T79" fmla="*/ 212 h 238"/>
              <a:gd name="T80" fmla="*/ 72 w 120"/>
              <a:gd name="T81" fmla="*/ 200 h 238"/>
              <a:gd name="T82" fmla="*/ 80 w 120"/>
              <a:gd name="T83" fmla="*/ 196 h 238"/>
              <a:gd name="T84" fmla="*/ 80 w 120"/>
              <a:gd name="T85" fmla="*/ 176 h 238"/>
              <a:gd name="T86" fmla="*/ 82 w 120"/>
              <a:gd name="T87" fmla="*/ 170 h 238"/>
              <a:gd name="T88" fmla="*/ 86 w 120"/>
              <a:gd name="T89" fmla="*/ 160 h 238"/>
              <a:gd name="T90" fmla="*/ 82 w 120"/>
              <a:gd name="T91" fmla="*/ 138 h 238"/>
              <a:gd name="T92" fmla="*/ 88 w 120"/>
              <a:gd name="T93" fmla="*/ 130 h 238"/>
              <a:gd name="T94" fmla="*/ 100 w 120"/>
              <a:gd name="T95" fmla="*/ 122 h 238"/>
              <a:gd name="T96" fmla="*/ 100 w 120"/>
              <a:gd name="T97" fmla="*/ 110 h 238"/>
              <a:gd name="T98" fmla="*/ 100 w 120"/>
              <a:gd name="T99" fmla="*/ 92 h 238"/>
              <a:gd name="T100" fmla="*/ 108 w 120"/>
              <a:gd name="T101" fmla="*/ 86 h 238"/>
              <a:gd name="T102" fmla="*/ 108 w 120"/>
              <a:gd name="T103" fmla="*/ 72 h 238"/>
              <a:gd name="T104" fmla="*/ 112 w 120"/>
              <a:gd name="T105" fmla="*/ 66 h 238"/>
              <a:gd name="T106" fmla="*/ 120 w 120"/>
              <a:gd name="T107" fmla="*/ 60 h 238"/>
              <a:gd name="T108" fmla="*/ 120 w 120"/>
              <a:gd name="T109" fmla="*/ 42 h 238"/>
              <a:gd name="T110" fmla="*/ 116 w 120"/>
              <a:gd name="T111" fmla="*/ 30 h 238"/>
              <a:gd name="T112" fmla="*/ 108 w 120"/>
              <a:gd name="T113" fmla="*/ 26 h 238"/>
              <a:gd name="T114" fmla="*/ 108 w 120"/>
              <a:gd name="T115" fmla="*/ 18 h 238"/>
              <a:gd name="T116" fmla="*/ 108 w 120"/>
              <a:gd name="T117" fmla="*/ 8 h 238"/>
              <a:gd name="T118" fmla="*/ 98 w 120"/>
              <a:gd name="T119" fmla="*/ 2 h 238"/>
              <a:gd name="T120" fmla="*/ 92 w 120"/>
              <a:gd name="T121"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238">
                <a:moveTo>
                  <a:pt x="90" y="4"/>
                </a:moveTo>
                <a:lnTo>
                  <a:pt x="90" y="4"/>
                </a:lnTo>
                <a:lnTo>
                  <a:pt x="88" y="4"/>
                </a:lnTo>
                <a:lnTo>
                  <a:pt x="88" y="6"/>
                </a:lnTo>
                <a:lnTo>
                  <a:pt x="88" y="8"/>
                </a:lnTo>
                <a:lnTo>
                  <a:pt x="88" y="8"/>
                </a:lnTo>
                <a:lnTo>
                  <a:pt x="88" y="12"/>
                </a:lnTo>
                <a:lnTo>
                  <a:pt x="90" y="14"/>
                </a:lnTo>
                <a:lnTo>
                  <a:pt x="90" y="18"/>
                </a:lnTo>
                <a:lnTo>
                  <a:pt x="90" y="20"/>
                </a:lnTo>
                <a:lnTo>
                  <a:pt x="90" y="22"/>
                </a:lnTo>
                <a:lnTo>
                  <a:pt x="90" y="22"/>
                </a:lnTo>
                <a:lnTo>
                  <a:pt x="90" y="24"/>
                </a:lnTo>
                <a:lnTo>
                  <a:pt x="88" y="24"/>
                </a:lnTo>
                <a:lnTo>
                  <a:pt x="88" y="26"/>
                </a:lnTo>
                <a:lnTo>
                  <a:pt x="88" y="26"/>
                </a:lnTo>
                <a:lnTo>
                  <a:pt x="86" y="26"/>
                </a:lnTo>
                <a:lnTo>
                  <a:pt x="84" y="26"/>
                </a:lnTo>
                <a:lnTo>
                  <a:pt x="84" y="26"/>
                </a:lnTo>
                <a:lnTo>
                  <a:pt x="84" y="28"/>
                </a:lnTo>
                <a:lnTo>
                  <a:pt x="82" y="28"/>
                </a:lnTo>
                <a:lnTo>
                  <a:pt x="82" y="28"/>
                </a:lnTo>
                <a:lnTo>
                  <a:pt x="82" y="30"/>
                </a:lnTo>
                <a:lnTo>
                  <a:pt x="82" y="30"/>
                </a:lnTo>
                <a:lnTo>
                  <a:pt x="82" y="32"/>
                </a:lnTo>
                <a:lnTo>
                  <a:pt x="82" y="36"/>
                </a:lnTo>
                <a:lnTo>
                  <a:pt x="82" y="38"/>
                </a:lnTo>
                <a:lnTo>
                  <a:pt x="82" y="40"/>
                </a:lnTo>
                <a:lnTo>
                  <a:pt x="82" y="40"/>
                </a:lnTo>
                <a:lnTo>
                  <a:pt x="82" y="42"/>
                </a:lnTo>
                <a:lnTo>
                  <a:pt x="82" y="42"/>
                </a:lnTo>
                <a:lnTo>
                  <a:pt x="82" y="42"/>
                </a:lnTo>
                <a:lnTo>
                  <a:pt x="80" y="44"/>
                </a:lnTo>
                <a:lnTo>
                  <a:pt x="80" y="44"/>
                </a:lnTo>
                <a:lnTo>
                  <a:pt x="80" y="44"/>
                </a:lnTo>
                <a:lnTo>
                  <a:pt x="78" y="44"/>
                </a:lnTo>
                <a:lnTo>
                  <a:pt x="76" y="44"/>
                </a:lnTo>
                <a:lnTo>
                  <a:pt x="74" y="42"/>
                </a:lnTo>
                <a:lnTo>
                  <a:pt x="72" y="42"/>
                </a:lnTo>
                <a:lnTo>
                  <a:pt x="72" y="42"/>
                </a:lnTo>
                <a:lnTo>
                  <a:pt x="72" y="42"/>
                </a:lnTo>
                <a:lnTo>
                  <a:pt x="72" y="44"/>
                </a:lnTo>
                <a:lnTo>
                  <a:pt x="70" y="44"/>
                </a:lnTo>
                <a:lnTo>
                  <a:pt x="70" y="46"/>
                </a:lnTo>
                <a:lnTo>
                  <a:pt x="70" y="46"/>
                </a:lnTo>
                <a:lnTo>
                  <a:pt x="68" y="48"/>
                </a:lnTo>
                <a:lnTo>
                  <a:pt x="68" y="48"/>
                </a:lnTo>
                <a:lnTo>
                  <a:pt x="68" y="50"/>
                </a:lnTo>
                <a:lnTo>
                  <a:pt x="68" y="52"/>
                </a:lnTo>
                <a:lnTo>
                  <a:pt x="66" y="56"/>
                </a:lnTo>
                <a:lnTo>
                  <a:pt x="66" y="56"/>
                </a:lnTo>
                <a:lnTo>
                  <a:pt x="66" y="58"/>
                </a:lnTo>
                <a:lnTo>
                  <a:pt x="66" y="58"/>
                </a:lnTo>
                <a:lnTo>
                  <a:pt x="64" y="58"/>
                </a:lnTo>
                <a:lnTo>
                  <a:pt x="62" y="60"/>
                </a:lnTo>
                <a:lnTo>
                  <a:pt x="60" y="62"/>
                </a:lnTo>
                <a:lnTo>
                  <a:pt x="58" y="62"/>
                </a:lnTo>
                <a:lnTo>
                  <a:pt x="58" y="64"/>
                </a:lnTo>
                <a:lnTo>
                  <a:pt x="58" y="64"/>
                </a:lnTo>
                <a:lnTo>
                  <a:pt x="58" y="66"/>
                </a:lnTo>
                <a:lnTo>
                  <a:pt x="56" y="68"/>
                </a:lnTo>
                <a:lnTo>
                  <a:pt x="56" y="70"/>
                </a:lnTo>
                <a:lnTo>
                  <a:pt x="56" y="70"/>
                </a:lnTo>
                <a:lnTo>
                  <a:pt x="56" y="72"/>
                </a:lnTo>
                <a:lnTo>
                  <a:pt x="54" y="72"/>
                </a:lnTo>
                <a:lnTo>
                  <a:pt x="54" y="72"/>
                </a:lnTo>
                <a:lnTo>
                  <a:pt x="54" y="72"/>
                </a:lnTo>
                <a:lnTo>
                  <a:pt x="52" y="72"/>
                </a:lnTo>
                <a:lnTo>
                  <a:pt x="52" y="72"/>
                </a:lnTo>
                <a:lnTo>
                  <a:pt x="50" y="72"/>
                </a:lnTo>
                <a:lnTo>
                  <a:pt x="50" y="70"/>
                </a:lnTo>
                <a:lnTo>
                  <a:pt x="48" y="70"/>
                </a:lnTo>
                <a:lnTo>
                  <a:pt x="48" y="70"/>
                </a:lnTo>
                <a:lnTo>
                  <a:pt x="48" y="70"/>
                </a:lnTo>
                <a:lnTo>
                  <a:pt x="48" y="68"/>
                </a:lnTo>
                <a:lnTo>
                  <a:pt x="48" y="68"/>
                </a:lnTo>
                <a:lnTo>
                  <a:pt x="48" y="66"/>
                </a:lnTo>
                <a:lnTo>
                  <a:pt x="48" y="64"/>
                </a:lnTo>
                <a:lnTo>
                  <a:pt x="48" y="64"/>
                </a:lnTo>
                <a:lnTo>
                  <a:pt x="48" y="62"/>
                </a:lnTo>
                <a:lnTo>
                  <a:pt x="48" y="62"/>
                </a:lnTo>
                <a:lnTo>
                  <a:pt x="48" y="62"/>
                </a:lnTo>
                <a:lnTo>
                  <a:pt x="46" y="62"/>
                </a:lnTo>
                <a:lnTo>
                  <a:pt x="46" y="60"/>
                </a:lnTo>
                <a:lnTo>
                  <a:pt x="44" y="60"/>
                </a:lnTo>
                <a:lnTo>
                  <a:pt x="42" y="60"/>
                </a:lnTo>
                <a:lnTo>
                  <a:pt x="42" y="62"/>
                </a:lnTo>
                <a:lnTo>
                  <a:pt x="40" y="62"/>
                </a:lnTo>
                <a:lnTo>
                  <a:pt x="40" y="62"/>
                </a:lnTo>
                <a:lnTo>
                  <a:pt x="38" y="62"/>
                </a:lnTo>
                <a:lnTo>
                  <a:pt x="38" y="62"/>
                </a:lnTo>
                <a:lnTo>
                  <a:pt x="38" y="64"/>
                </a:lnTo>
                <a:lnTo>
                  <a:pt x="38" y="66"/>
                </a:lnTo>
                <a:lnTo>
                  <a:pt x="36" y="68"/>
                </a:lnTo>
                <a:lnTo>
                  <a:pt x="36" y="68"/>
                </a:lnTo>
                <a:lnTo>
                  <a:pt x="36" y="70"/>
                </a:lnTo>
                <a:lnTo>
                  <a:pt x="36" y="70"/>
                </a:lnTo>
                <a:lnTo>
                  <a:pt x="36" y="70"/>
                </a:lnTo>
                <a:lnTo>
                  <a:pt x="34" y="70"/>
                </a:lnTo>
                <a:lnTo>
                  <a:pt x="32" y="70"/>
                </a:lnTo>
                <a:lnTo>
                  <a:pt x="32" y="70"/>
                </a:lnTo>
                <a:lnTo>
                  <a:pt x="30" y="72"/>
                </a:lnTo>
                <a:lnTo>
                  <a:pt x="28" y="72"/>
                </a:lnTo>
                <a:lnTo>
                  <a:pt x="28" y="72"/>
                </a:lnTo>
                <a:lnTo>
                  <a:pt x="28" y="72"/>
                </a:lnTo>
                <a:lnTo>
                  <a:pt x="26" y="72"/>
                </a:lnTo>
                <a:lnTo>
                  <a:pt x="26" y="72"/>
                </a:lnTo>
                <a:lnTo>
                  <a:pt x="26" y="74"/>
                </a:lnTo>
                <a:lnTo>
                  <a:pt x="26" y="76"/>
                </a:lnTo>
                <a:lnTo>
                  <a:pt x="26" y="76"/>
                </a:lnTo>
                <a:lnTo>
                  <a:pt x="26" y="78"/>
                </a:lnTo>
                <a:lnTo>
                  <a:pt x="26" y="80"/>
                </a:lnTo>
                <a:lnTo>
                  <a:pt x="26" y="82"/>
                </a:lnTo>
                <a:lnTo>
                  <a:pt x="26" y="84"/>
                </a:lnTo>
                <a:lnTo>
                  <a:pt x="24" y="84"/>
                </a:lnTo>
                <a:lnTo>
                  <a:pt x="24" y="84"/>
                </a:lnTo>
                <a:lnTo>
                  <a:pt x="24" y="86"/>
                </a:lnTo>
                <a:lnTo>
                  <a:pt x="24" y="86"/>
                </a:lnTo>
                <a:lnTo>
                  <a:pt x="22" y="86"/>
                </a:lnTo>
                <a:lnTo>
                  <a:pt x="20" y="86"/>
                </a:lnTo>
                <a:lnTo>
                  <a:pt x="20" y="86"/>
                </a:lnTo>
                <a:lnTo>
                  <a:pt x="18" y="86"/>
                </a:lnTo>
                <a:lnTo>
                  <a:pt x="18" y="88"/>
                </a:lnTo>
                <a:lnTo>
                  <a:pt x="16" y="90"/>
                </a:lnTo>
                <a:lnTo>
                  <a:pt x="16" y="94"/>
                </a:lnTo>
                <a:lnTo>
                  <a:pt x="16" y="96"/>
                </a:lnTo>
                <a:lnTo>
                  <a:pt x="16" y="98"/>
                </a:lnTo>
                <a:lnTo>
                  <a:pt x="14" y="102"/>
                </a:lnTo>
                <a:lnTo>
                  <a:pt x="14" y="104"/>
                </a:lnTo>
                <a:lnTo>
                  <a:pt x="14" y="108"/>
                </a:lnTo>
                <a:lnTo>
                  <a:pt x="16" y="112"/>
                </a:lnTo>
                <a:lnTo>
                  <a:pt x="16" y="114"/>
                </a:lnTo>
                <a:lnTo>
                  <a:pt x="16" y="116"/>
                </a:lnTo>
                <a:lnTo>
                  <a:pt x="16" y="120"/>
                </a:lnTo>
                <a:lnTo>
                  <a:pt x="18" y="122"/>
                </a:lnTo>
                <a:lnTo>
                  <a:pt x="18" y="124"/>
                </a:lnTo>
                <a:lnTo>
                  <a:pt x="20" y="126"/>
                </a:lnTo>
                <a:lnTo>
                  <a:pt x="22" y="128"/>
                </a:lnTo>
                <a:lnTo>
                  <a:pt x="22" y="128"/>
                </a:lnTo>
                <a:lnTo>
                  <a:pt x="22" y="128"/>
                </a:lnTo>
                <a:lnTo>
                  <a:pt x="24" y="128"/>
                </a:lnTo>
                <a:lnTo>
                  <a:pt x="24" y="128"/>
                </a:lnTo>
                <a:lnTo>
                  <a:pt x="26" y="128"/>
                </a:lnTo>
                <a:lnTo>
                  <a:pt x="26" y="128"/>
                </a:lnTo>
                <a:lnTo>
                  <a:pt x="26" y="130"/>
                </a:lnTo>
                <a:lnTo>
                  <a:pt x="26" y="132"/>
                </a:lnTo>
                <a:lnTo>
                  <a:pt x="28" y="132"/>
                </a:lnTo>
                <a:lnTo>
                  <a:pt x="28" y="134"/>
                </a:lnTo>
                <a:lnTo>
                  <a:pt x="28" y="136"/>
                </a:lnTo>
                <a:lnTo>
                  <a:pt x="28" y="138"/>
                </a:lnTo>
                <a:lnTo>
                  <a:pt x="28" y="138"/>
                </a:lnTo>
                <a:lnTo>
                  <a:pt x="26" y="140"/>
                </a:lnTo>
                <a:lnTo>
                  <a:pt x="26" y="140"/>
                </a:lnTo>
                <a:lnTo>
                  <a:pt x="26" y="142"/>
                </a:lnTo>
                <a:lnTo>
                  <a:pt x="24" y="142"/>
                </a:lnTo>
                <a:lnTo>
                  <a:pt x="22" y="144"/>
                </a:lnTo>
                <a:lnTo>
                  <a:pt x="22" y="144"/>
                </a:lnTo>
                <a:lnTo>
                  <a:pt x="22" y="146"/>
                </a:lnTo>
                <a:lnTo>
                  <a:pt x="22" y="146"/>
                </a:lnTo>
                <a:lnTo>
                  <a:pt x="20" y="148"/>
                </a:lnTo>
                <a:lnTo>
                  <a:pt x="20" y="152"/>
                </a:lnTo>
                <a:lnTo>
                  <a:pt x="20" y="154"/>
                </a:lnTo>
                <a:lnTo>
                  <a:pt x="20" y="156"/>
                </a:lnTo>
                <a:lnTo>
                  <a:pt x="20" y="158"/>
                </a:lnTo>
                <a:lnTo>
                  <a:pt x="20" y="158"/>
                </a:lnTo>
                <a:lnTo>
                  <a:pt x="18" y="158"/>
                </a:lnTo>
                <a:lnTo>
                  <a:pt x="18" y="158"/>
                </a:lnTo>
                <a:lnTo>
                  <a:pt x="18" y="160"/>
                </a:lnTo>
                <a:lnTo>
                  <a:pt x="14" y="160"/>
                </a:lnTo>
                <a:lnTo>
                  <a:pt x="12" y="160"/>
                </a:lnTo>
                <a:lnTo>
                  <a:pt x="12" y="160"/>
                </a:lnTo>
                <a:lnTo>
                  <a:pt x="12" y="162"/>
                </a:lnTo>
                <a:lnTo>
                  <a:pt x="10" y="162"/>
                </a:lnTo>
                <a:lnTo>
                  <a:pt x="10" y="162"/>
                </a:lnTo>
                <a:lnTo>
                  <a:pt x="10" y="164"/>
                </a:lnTo>
                <a:lnTo>
                  <a:pt x="10" y="166"/>
                </a:lnTo>
                <a:lnTo>
                  <a:pt x="10" y="168"/>
                </a:lnTo>
                <a:lnTo>
                  <a:pt x="10" y="168"/>
                </a:lnTo>
                <a:lnTo>
                  <a:pt x="10" y="168"/>
                </a:lnTo>
                <a:lnTo>
                  <a:pt x="8" y="170"/>
                </a:lnTo>
                <a:lnTo>
                  <a:pt x="6" y="170"/>
                </a:lnTo>
                <a:lnTo>
                  <a:pt x="4" y="170"/>
                </a:lnTo>
                <a:lnTo>
                  <a:pt x="4" y="170"/>
                </a:lnTo>
                <a:lnTo>
                  <a:pt x="2" y="170"/>
                </a:lnTo>
                <a:lnTo>
                  <a:pt x="2" y="172"/>
                </a:lnTo>
                <a:lnTo>
                  <a:pt x="2" y="172"/>
                </a:lnTo>
                <a:lnTo>
                  <a:pt x="2" y="172"/>
                </a:lnTo>
                <a:lnTo>
                  <a:pt x="0" y="174"/>
                </a:lnTo>
                <a:lnTo>
                  <a:pt x="0" y="176"/>
                </a:lnTo>
                <a:lnTo>
                  <a:pt x="0" y="178"/>
                </a:lnTo>
                <a:lnTo>
                  <a:pt x="0" y="182"/>
                </a:lnTo>
                <a:lnTo>
                  <a:pt x="0" y="184"/>
                </a:lnTo>
                <a:lnTo>
                  <a:pt x="0" y="186"/>
                </a:lnTo>
                <a:lnTo>
                  <a:pt x="0" y="188"/>
                </a:lnTo>
                <a:lnTo>
                  <a:pt x="0" y="188"/>
                </a:lnTo>
                <a:lnTo>
                  <a:pt x="0" y="190"/>
                </a:lnTo>
                <a:lnTo>
                  <a:pt x="2" y="190"/>
                </a:lnTo>
                <a:lnTo>
                  <a:pt x="2" y="192"/>
                </a:lnTo>
                <a:lnTo>
                  <a:pt x="2" y="192"/>
                </a:lnTo>
                <a:lnTo>
                  <a:pt x="4" y="192"/>
                </a:lnTo>
                <a:lnTo>
                  <a:pt x="4" y="192"/>
                </a:lnTo>
                <a:lnTo>
                  <a:pt x="6" y="192"/>
                </a:lnTo>
                <a:lnTo>
                  <a:pt x="8" y="190"/>
                </a:lnTo>
                <a:lnTo>
                  <a:pt x="10" y="190"/>
                </a:lnTo>
                <a:lnTo>
                  <a:pt x="10" y="190"/>
                </a:lnTo>
                <a:lnTo>
                  <a:pt x="12" y="190"/>
                </a:lnTo>
                <a:lnTo>
                  <a:pt x="12" y="190"/>
                </a:lnTo>
                <a:lnTo>
                  <a:pt x="12" y="190"/>
                </a:lnTo>
                <a:lnTo>
                  <a:pt x="12" y="190"/>
                </a:lnTo>
                <a:lnTo>
                  <a:pt x="14" y="192"/>
                </a:lnTo>
                <a:lnTo>
                  <a:pt x="14" y="192"/>
                </a:lnTo>
                <a:lnTo>
                  <a:pt x="14" y="192"/>
                </a:lnTo>
                <a:lnTo>
                  <a:pt x="14" y="194"/>
                </a:lnTo>
                <a:lnTo>
                  <a:pt x="14" y="194"/>
                </a:lnTo>
                <a:lnTo>
                  <a:pt x="14" y="196"/>
                </a:lnTo>
                <a:lnTo>
                  <a:pt x="14" y="198"/>
                </a:lnTo>
                <a:lnTo>
                  <a:pt x="14" y="200"/>
                </a:lnTo>
                <a:lnTo>
                  <a:pt x="14" y="204"/>
                </a:lnTo>
                <a:lnTo>
                  <a:pt x="12" y="210"/>
                </a:lnTo>
                <a:lnTo>
                  <a:pt x="12" y="216"/>
                </a:lnTo>
                <a:lnTo>
                  <a:pt x="10" y="218"/>
                </a:lnTo>
                <a:lnTo>
                  <a:pt x="10" y="220"/>
                </a:lnTo>
                <a:lnTo>
                  <a:pt x="10" y="224"/>
                </a:lnTo>
                <a:lnTo>
                  <a:pt x="10" y="224"/>
                </a:lnTo>
                <a:lnTo>
                  <a:pt x="10" y="226"/>
                </a:lnTo>
                <a:lnTo>
                  <a:pt x="10" y="226"/>
                </a:lnTo>
                <a:lnTo>
                  <a:pt x="12" y="228"/>
                </a:lnTo>
                <a:lnTo>
                  <a:pt x="12" y="228"/>
                </a:lnTo>
                <a:lnTo>
                  <a:pt x="12" y="228"/>
                </a:lnTo>
                <a:lnTo>
                  <a:pt x="12" y="228"/>
                </a:lnTo>
                <a:lnTo>
                  <a:pt x="14" y="230"/>
                </a:lnTo>
                <a:lnTo>
                  <a:pt x="14" y="230"/>
                </a:lnTo>
                <a:lnTo>
                  <a:pt x="16" y="230"/>
                </a:lnTo>
                <a:lnTo>
                  <a:pt x="16" y="228"/>
                </a:lnTo>
                <a:lnTo>
                  <a:pt x="20" y="228"/>
                </a:lnTo>
                <a:lnTo>
                  <a:pt x="20" y="228"/>
                </a:lnTo>
                <a:lnTo>
                  <a:pt x="22" y="228"/>
                </a:lnTo>
                <a:lnTo>
                  <a:pt x="22" y="228"/>
                </a:lnTo>
                <a:lnTo>
                  <a:pt x="22" y="230"/>
                </a:lnTo>
                <a:lnTo>
                  <a:pt x="24" y="230"/>
                </a:lnTo>
                <a:lnTo>
                  <a:pt x="24" y="232"/>
                </a:lnTo>
                <a:lnTo>
                  <a:pt x="26" y="234"/>
                </a:lnTo>
                <a:lnTo>
                  <a:pt x="26" y="234"/>
                </a:lnTo>
                <a:lnTo>
                  <a:pt x="26" y="234"/>
                </a:lnTo>
                <a:lnTo>
                  <a:pt x="28" y="236"/>
                </a:lnTo>
                <a:lnTo>
                  <a:pt x="30" y="236"/>
                </a:lnTo>
                <a:lnTo>
                  <a:pt x="32" y="238"/>
                </a:lnTo>
                <a:lnTo>
                  <a:pt x="32" y="238"/>
                </a:lnTo>
                <a:lnTo>
                  <a:pt x="34" y="238"/>
                </a:lnTo>
                <a:lnTo>
                  <a:pt x="34" y="238"/>
                </a:lnTo>
                <a:lnTo>
                  <a:pt x="36" y="238"/>
                </a:lnTo>
                <a:lnTo>
                  <a:pt x="36" y="238"/>
                </a:lnTo>
                <a:lnTo>
                  <a:pt x="36" y="236"/>
                </a:lnTo>
                <a:lnTo>
                  <a:pt x="38" y="236"/>
                </a:lnTo>
                <a:lnTo>
                  <a:pt x="40" y="234"/>
                </a:lnTo>
                <a:lnTo>
                  <a:pt x="42" y="232"/>
                </a:lnTo>
                <a:lnTo>
                  <a:pt x="42" y="230"/>
                </a:lnTo>
                <a:lnTo>
                  <a:pt x="44" y="230"/>
                </a:lnTo>
                <a:lnTo>
                  <a:pt x="44" y="228"/>
                </a:lnTo>
                <a:lnTo>
                  <a:pt x="46" y="228"/>
                </a:lnTo>
                <a:lnTo>
                  <a:pt x="48" y="228"/>
                </a:lnTo>
                <a:lnTo>
                  <a:pt x="52" y="228"/>
                </a:lnTo>
                <a:lnTo>
                  <a:pt x="52" y="228"/>
                </a:lnTo>
                <a:lnTo>
                  <a:pt x="54" y="228"/>
                </a:lnTo>
                <a:lnTo>
                  <a:pt x="54" y="228"/>
                </a:lnTo>
                <a:lnTo>
                  <a:pt x="56" y="226"/>
                </a:lnTo>
                <a:lnTo>
                  <a:pt x="56" y="226"/>
                </a:lnTo>
                <a:lnTo>
                  <a:pt x="58" y="224"/>
                </a:lnTo>
                <a:lnTo>
                  <a:pt x="60" y="222"/>
                </a:lnTo>
                <a:lnTo>
                  <a:pt x="62" y="222"/>
                </a:lnTo>
                <a:lnTo>
                  <a:pt x="64" y="222"/>
                </a:lnTo>
                <a:lnTo>
                  <a:pt x="66" y="220"/>
                </a:lnTo>
                <a:lnTo>
                  <a:pt x="68" y="220"/>
                </a:lnTo>
                <a:lnTo>
                  <a:pt x="68" y="220"/>
                </a:lnTo>
                <a:lnTo>
                  <a:pt x="68" y="218"/>
                </a:lnTo>
                <a:lnTo>
                  <a:pt x="70" y="218"/>
                </a:lnTo>
                <a:lnTo>
                  <a:pt x="70" y="216"/>
                </a:lnTo>
                <a:lnTo>
                  <a:pt x="70" y="216"/>
                </a:lnTo>
                <a:lnTo>
                  <a:pt x="70" y="214"/>
                </a:lnTo>
                <a:lnTo>
                  <a:pt x="70" y="212"/>
                </a:lnTo>
                <a:lnTo>
                  <a:pt x="70" y="210"/>
                </a:lnTo>
                <a:lnTo>
                  <a:pt x="70" y="206"/>
                </a:lnTo>
                <a:lnTo>
                  <a:pt x="70" y="204"/>
                </a:lnTo>
                <a:lnTo>
                  <a:pt x="70" y="202"/>
                </a:lnTo>
                <a:lnTo>
                  <a:pt x="70" y="202"/>
                </a:lnTo>
                <a:lnTo>
                  <a:pt x="70" y="200"/>
                </a:lnTo>
                <a:lnTo>
                  <a:pt x="72" y="200"/>
                </a:lnTo>
                <a:lnTo>
                  <a:pt x="72" y="200"/>
                </a:lnTo>
                <a:lnTo>
                  <a:pt x="72" y="198"/>
                </a:lnTo>
                <a:lnTo>
                  <a:pt x="74" y="198"/>
                </a:lnTo>
                <a:lnTo>
                  <a:pt x="78" y="198"/>
                </a:lnTo>
                <a:lnTo>
                  <a:pt x="78" y="198"/>
                </a:lnTo>
                <a:lnTo>
                  <a:pt x="78" y="196"/>
                </a:lnTo>
                <a:lnTo>
                  <a:pt x="80" y="196"/>
                </a:lnTo>
                <a:lnTo>
                  <a:pt x="80" y="194"/>
                </a:lnTo>
                <a:lnTo>
                  <a:pt x="80" y="192"/>
                </a:lnTo>
                <a:lnTo>
                  <a:pt x="80" y="192"/>
                </a:lnTo>
                <a:lnTo>
                  <a:pt x="80" y="188"/>
                </a:lnTo>
                <a:lnTo>
                  <a:pt x="80" y="184"/>
                </a:lnTo>
                <a:lnTo>
                  <a:pt x="80" y="180"/>
                </a:lnTo>
                <a:lnTo>
                  <a:pt x="80" y="176"/>
                </a:lnTo>
                <a:lnTo>
                  <a:pt x="80" y="176"/>
                </a:lnTo>
                <a:lnTo>
                  <a:pt x="80" y="174"/>
                </a:lnTo>
                <a:lnTo>
                  <a:pt x="80" y="172"/>
                </a:lnTo>
                <a:lnTo>
                  <a:pt x="80" y="172"/>
                </a:lnTo>
                <a:lnTo>
                  <a:pt x="80" y="172"/>
                </a:lnTo>
                <a:lnTo>
                  <a:pt x="80" y="170"/>
                </a:lnTo>
                <a:lnTo>
                  <a:pt x="82" y="170"/>
                </a:lnTo>
                <a:lnTo>
                  <a:pt x="84" y="170"/>
                </a:lnTo>
                <a:lnTo>
                  <a:pt x="84" y="168"/>
                </a:lnTo>
                <a:lnTo>
                  <a:pt x="84" y="168"/>
                </a:lnTo>
                <a:lnTo>
                  <a:pt x="86" y="166"/>
                </a:lnTo>
                <a:lnTo>
                  <a:pt x="86" y="164"/>
                </a:lnTo>
                <a:lnTo>
                  <a:pt x="86" y="162"/>
                </a:lnTo>
                <a:lnTo>
                  <a:pt x="86" y="160"/>
                </a:lnTo>
                <a:lnTo>
                  <a:pt x="86" y="158"/>
                </a:lnTo>
                <a:lnTo>
                  <a:pt x="84" y="156"/>
                </a:lnTo>
                <a:lnTo>
                  <a:pt x="84" y="150"/>
                </a:lnTo>
                <a:lnTo>
                  <a:pt x="84" y="146"/>
                </a:lnTo>
                <a:lnTo>
                  <a:pt x="82" y="144"/>
                </a:lnTo>
                <a:lnTo>
                  <a:pt x="82" y="140"/>
                </a:lnTo>
                <a:lnTo>
                  <a:pt x="82" y="138"/>
                </a:lnTo>
                <a:lnTo>
                  <a:pt x="82" y="136"/>
                </a:lnTo>
                <a:lnTo>
                  <a:pt x="84" y="134"/>
                </a:lnTo>
                <a:lnTo>
                  <a:pt x="84" y="134"/>
                </a:lnTo>
                <a:lnTo>
                  <a:pt x="84" y="132"/>
                </a:lnTo>
                <a:lnTo>
                  <a:pt x="84" y="132"/>
                </a:lnTo>
                <a:lnTo>
                  <a:pt x="86" y="132"/>
                </a:lnTo>
                <a:lnTo>
                  <a:pt x="88" y="130"/>
                </a:lnTo>
                <a:lnTo>
                  <a:pt x="88" y="130"/>
                </a:lnTo>
                <a:lnTo>
                  <a:pt x="92" y="128"/>
                </a:lnTo>
                <a:lnTo>
                  <a:pt x="94" y="128"/>
                </a:lnTo>
                <a:lnTo>
                  <a:pt x="94" y="126"/>
                </a:lnTo>
                <a:lnTo>
                  <a:pt x="96" y="126"/>
                </a:lnTo>
                <a:lnTo>
                  <a:pt x="98" y="124"/>
                </a:lnTo>
                <a:lnTo>
                  <a:pt x="100" y="122"/>
                </a:lnTo>
                <a:lnTo>
                  <a:pt x="100" y="122"/>
                </a:lnTo>
                <a:lnTo>
                  <a:pt x="100" y="120"/>
                </a:lnTo>
                <a:lnTo>
                  <a:pt x="100" y="120"/>
                </a:lnTo>
                <a:lnTo>
                  <a:pt x="100" y="118"/>
                </a:lnTo>
                <a:lnTo>
                  <a:pt x="100" y="116"/>
                </a:lnTo>
                <a:lnTo>
                  <a:pt x="100" y="114"/>
                </a:lnTo>
                <a:lnTo>
                  <a:pt x="100" y="110"/>
                </a:lnTo>
                <a:lnTo>
                  <a:pt x="100" y="106"/>
                </a:lnTo>
                <a:lnTo>
                  <a:pt x="100" y="102"/>
                </a:lnTo>
                <a:lnTo>
                  <a:pt x="100" y="98"/>
                </a:lnTo>
                <a:lnTo>
                  <a:pt x="100" y="96"/>
                </a:lnTo>
                <a:lnTo>
                  <a:pt x="100" y="96"/>
                </a:lnTo>
                <a:lnTo>
                  <a:pt x="100" y="94"/>
                </a:lnTo>
                <a:lnTo>
                  <a:pt x="100" y="92"/>
                </a:lnTo>
                <a:lnTo>
                  <a:pt x="100" y="92"/>
                </a:lnTo>
                <a:lnTo>
                  <a:pt x="102" y="92"/>
                </a:lnTo>
                <a:lnTo>
                  <a:pt x="104" y="90"/>
                </a:lnTo>
                <a:lnTo>
                  <a:pt x="106" y="88"/>
                </a:lnTo>
                <a:lnTo>
                  <a:pt x="108" y="88"/>
                </a:lnTo>
                <a:lnTo>
                  <a:pt x="108" y="88"/>
                </a:lnTo>
                <a:lnTo>
                  <a:pt x="108" y="86"/>
                </a:lnTo>
                <a:lnTo>
                  <a:pt x="108" y="86"/>
                </a:lnTo>
                <a:lnTo>
                  <a:pt x="108" y="84"/>
                </a:lnTo>
                <a:lnTo>
                  <a:pt x="108" y="82"/>
                </a:lnTo>
                <a:lnTo>
                  <a:pt x="108" y="80"/>
                </a:lnTo>
                <a:lnTo>
                  <a:pt x="108" y="76"/>
                </a:lnTo>
                <a:lnTo>
                  <a:pt x="108" y="72"/>
                </a:lnTo>
                <a:lnTo>
                  <a:pt x="108" y="72"/>
                </a:lnTo>
                <a:lnTo>
                  <a:pt x="108" y="70"/>
                </a:lnTo>
                <a:lnTo>
                  <a:pt x="108" y="68"/>
                </a:lnTo>
                <a:lnTo>
                  <a:pt x="108" y="68"/>
                </a:lnTo>
                <a:lnTo>
                  <a:pt x="108" y="66"/>
                </a:lnTo>
                <a:lnTo>
                  <a:pt x="110" y="66"/>
                </a:lnTo>
                <a:lnTo>
                  <a:pt x="110" y="66"/>
                </a:lnTo>
                <a:lnTo>
                  <a:pt x="112" y="66"/>
                </a:lnTo>
                <a:lnTo>
                  <a:pt x="112" y="66"/>
                </a:lnTo>
                <a:lnTo>
                  <a:pt x="114" y="66"/>
                </a:lnTo>
                <a:lnTo>
                  <a:pt x="116" y="66"/>
                </a:lnTo>
                <a:lnTo>
                  <a:pt x="116" y="66"/>
                </a:lnTo>
                <a:lnTo>
                  <a:pt x="118" y="64"/>
                </a:lnTo>
                <a:lnTo>
                  <a:pt x="118" y="62"/>
                </a:lnTo>
                <a:lnTo>
                  <a:pt x="120" y="60"/>
                </a:lnTo>
                <a:lnTo>
                  <a:pt x="120" y="58"/>
                </a:lnTo>
                <a:lnTo>
                  <a:pt x="120" y="56"/>
                </a:lnTo>
                <a:lnTo>
                  <a:pt x="120" y="54"/>
                </a:lnTo>
                <a:lnTo>
                  <a:pt x="120" y="50"/>
                </a:lnTo>
                <a:lnTo>
                  <a:pt x="120" y="48"/>
                </a:lnTo>
                <a:lnTo>
                  <a:pt x="120" y="46"/>
                </a:lnTo>
                <a:lnTo>
                  <a:pt x="120" y="42"/>
                </a:lnTo>
                <a:lnTo>
                  <a:pt x="120" y="40"/>
                </a:lnTo>
                <a:lnTo>
                  <a:pt x="120" y="38"/>
                </a:lnTo>
                <a:lnTo>
                  <a:pt x="120" y="36"/>
                </a:lnTo>
                <a:lnTo>
                  <a:pt x="118" y="34"/>
                </a:lnTo>
                <a:lnTo>
                  <a:pt x="118" y="32"/>
                </a:lnTo>
                <a:lnTo>
                  <a:pt x="118" y="30"/>
                </a:lnTo>
                <a:lnTo>
                  <a:pt x="116" y="30"/>
                </a:lnTo>
                <a:lnTo>
                  <a:pt x="116" y="28"/>
                </a:lnTo>
                <a:lnTo>
                  <a:pt x="116" y="28"/>
                </a:lnTo>
                <a:lnTo>
                  <a:pt x="114" y="28"/>
                </a:lnTo>
                <a:lnTo>
                  <a:pt x="112" y="28"/>
                </a:lnTo>
                <a:lnTo>
                  <a:pt x="112" y="26"/>
                </a:lnTo>
                <a:lnTo>
                  <a:pt x="110" y="26"/>
                </a:lnTo>
                <a:lnTo>
                  <a:pt x="108" y="26"/>
                </a:lnTo>
                <a:lnTo>
                  <a:pt x="108" y="26"/>
                </a:lnTo>
                <a:lnTo>
                  <a:pt x="108" y="24"/>
                </a:lnTo>
                <a:lnTo>
                  <a:pt x="108" y="24"/>
                </a:lnTo>
                <a:lnTo>
                  <a:pt x="108" y="22"/>
                </a:lnTo>
                <a:lnTo>
                  <a:pt x="108" y="22"/>
                </a:lnTo>
                <a:lnTo>
                  <a:pt x="108" y="22"/>
                </a:lnTo>
                <a:lnTo>
                  <a:pt x="108" y="18"/>
                </a:lnTo>
                <a:lnTo>
                  <a:pt x="108" y="16"/>
                </a:lnTo>
                <a:lnTo>
                  <a:pt x="108" y="14"/>
                </a:lnTo>
                <a:lnTo>
                  <a:pt x="108" y="10"/>
                </a:lnTo>
                <a:lnTo>
                  <a:pt x="108" y="10"/>
                </a:lnTo>
                <a:lnTo>
                  <a:pt x="108" y="8"/>
                </a:lnTo>
                <a:lnTo>
                  <a:pt x="108" y="8"/>
                </a:lnTo>
                <a:lnTo>
                  <a:pt x="108" y="8"/>
                </a:lnTo>
                <a:lnTo>
                  <a:pt x="106" y="6"/>
                </a:lnTo>
                <a:lnTo>
                  <a:pt x="106" y="6"/>
                </a:lnTo>
                <a:lnTo>
                  <a:pt x="104" y="4"/>
                </a:lnTo>
                <a:lnTo>
                  <a:pt x="104" y="4"/>
                </a:lnTo>
                <a:lnTo>
                  <a:pt x="102" y="2"/>
                </a:lnTo>
                <a:lnTo>
                  <a:pt x="100" y="2"/>
                </a:lnTo>
                <a:lnTo>
                  <a:pt x="98" y="2"/>
                </a:lnTo>
                <a:lnTo>
                  <a:pt x="98" y="0"/>
                </a:lnTo>
                <a:lnTo>
                  <a:pt x="96" y="0"/>
                </a:lnTo>
                <a:lnTo>
                  <a:pt x="96" y="2"/>
                </a:lnTo>
                <a:lnTo>
                  <a:pt x="94" y="2"/>
                </a:lnTo>
                <a:lnTo>
                  <a:pt x="94" y="2"/>
                </a:lnTo>
                <a:lnTo>
                  <a:pt x="92" y="2"/>
                </a:lnTo>
                <a:lnTo>
                  <a:pt x="92" y="2"/>
                </a:lnTo>
                <a:lnTo>
                  <a:pt x="90" y="4"/>
                </a:lnTo>
                <a:lnTo>
                  <a:pt x="90"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3" name="Freeform 447"/>
          <p:cNvSpPr>
            <a:spLocks/>
          </p:cNvSpPr>
          <p:nvPr/>
        </p:nvSpPr>
        <p:spPr bwMode="auto">
          <a:xfrm>
            <a:off x="5329242" y="4982233"/>
            <a:ext cx="207849" cy="412234"/>
          </a:xfrm>
          <a:custGeom>
            <a:avLst/>
            <a:gdLst>
              <a:gd name="T0" fmla="*/ 88 w 120"/>
              <a:gd name="T1" fmla="*/ 12 h 238"/>
              <a:gd name="T2" fmla="*/ 88 w 120"/>
              <a:gd name="T3" fmla="*/ 24 h 238"/>
              <a:gd name="T4" fmla="*/ 82 w 120"/>
              <a:gd name="T5" fmla="*/ 28 h 238"/>
              <a:gd name="T6" fmla="*/ 82 w 120"/>
              <a:gd name="T7" fmla="*/ 40 h 238"/>
              <a:gd name="T8" fmla="*/ 80 w 120"/>
              <a:gd name="T9" fmla="*/ 44 h 238"/>
              <a:gd name="T10" fmla="*/ 72 w 120"/>
              <a:gd name="T11" fmla="*/ 44 h 238"/>
              <a:gd name="T12" fmla="*/ 68 w 120"/>
              <a:gd name="T13" fmla="*/ 52 h 238"/>
              <a:gd name="T14" fmla="*/ 60 w 120"/>
              <a:gd name="T15" fmla="*/ 62 h 238"/>
              <a:gd name="T16" fmla="*/ 56 w 120"/>
              <a:gd name="T17" fmla="*/ 70 h 238"/>
              <a:gd name="T18" fmla="*/ 50 w 120"/>
              <a:gd name="T19" fmla="*/ 72 h 238"/>
              <a:gd name="T20" fmla="*/ 48 w 120"/>
              <a:gd name="T21" fmla="*/ 66 h 238"/>
              <a:gd name="T22" fmla="*/ 46 w 120"/>
              <a:gd name="T23" fmla="*/ 60 h 238"/>
              <a:gd name="T24" fmla="*/ 38 w 120"/>
              <a:gd name="T25" fmla="*/ 62 h 238"/>
              <a:gd name="T26" fmla="*/ 36 w 120"/>
              <a:gd name="T27" fmla="*/ 70 h 238"/>
              <a:gd name="T28" fmla="*/ 28 w 120"/>
              <a:gd name="T29" fmla="*/ 72 h 238"/>
              <a:gd name="T30" fmla="*/ 26 w 120"/>
              <a:gd name="T31" fmla="*/ 80 h 238"/>
              <a:gd name="T32" fmla="*/ 22 w 120"/>
              <a:gd name="T33" fmla="*/ 86 h 238"/>
              <a:gd name="T34" fmla="*/ 16 w 120"/>
              <a:gd name="T35" fmla="*/ 96 h 238"/>
              <a:gd name="T36" fmla="*/ 16 w 120"/>
              <a:gd name="T37" fmla="*/ 116 h 238"/>
              <a:gd name="T38" fmla="*/ 22 w 120"/>
              <a:gd name="T39" fmla="*/ 128 h 238"/>
              <a:gd name="T40" fmla="*/ 28 w 120"/>
              <a:gd name="T41" fmla="*/ 132 h 238"/>
              <a:gd name="T42" fmla="*/ 26 w 120"/>
              <a:gd name="T43" fmla="*/ 142 h 238"/>
              <a:gd name="T44" fmla="*/ 20 w 120"/>
              <a:gd name="T45" fmla="*/ 152 h 238"/>
              <a:gd name="T46" fmla="*/ 18 w 120"/>
              <a:gd name="T47" fmla="*/ 160 h 238"/>
              <a:gd name="T48" fmla="*/ 10 w 120"/>
              <a:gd name="T49" fmla="*/ 164 h 238"/>
              <a:gd name="T50" fmla="*/ 4 w 120"/>
              <a:gd name="T51" fmla="*/ 170 h 238"/>
              <a:gd name="T52" fmla="*/ 0 w 120"/>
              <a:gd name="T53" fmla="*/ 176 h 238"/>
              <a:gd name="T54" fmla="*/ 0 w 120"/>
              <a:gd name="T55" fmla="*/ 190 h 238"/>
              <a:gd name="T56" fmla="*/ 8 w 120"/>
              <a:gd name="T57" fmla="*/ 190 h 238"/>
              <a:gd name="T58" fmla="*/ 14 w 120"/>
              <a:gd name="T59" fmla="*/ 192 h 238"/>
              <a:gd name="T60" fmla="*/ 14 w 120"/>
              <a:gd name="T61" fmla="*/ 200 h 238"/>
              <a:gd name="T62" fmla="*/ 10 w 120"/>
              <a:gd name="T63" fmla="*/ 224 h 238"/>
              <a:gd name="T64" fmla="*/ 14 w 120"/>
              <a:gd name="T65" fmla="*/ 230 h 238"/>
              <a:gd name="T66" fmla="*/ 22 w 120"/>
              <a:gd name="T67" fmla="*/ 228 h 238"/>
              <a:gd name="T68" fmla="*/ 28 w 120"/>
              <a:gd name="T69" fmla="*/ 236 h 238"/>
              <a:gd name="T70" fmla="*/ 36 w 120"/>
              <a:gd name="T71" fmla="*/ 238 h 238"/>
              <a:gd name="T72" fmla="*/ 44 w 120"/>
              <a:gd name="T73" fmla="*/ 228 h 238"/>
              <a:gd name="T74" fmla="*/ 56 w 120"/>
              <a:gd name="T75" fmla="*/ 226 h 238"/>
              <a:gd name="T76" fmla="*/ 68 w 120"/>
              <a:gd name="T77" fmla="*/ 220 h 238"/>
              <a:gd name="T78" fmla="*/ 70 w 120"/>
              <a:gd name="T79" fmla="*/ 212 h 238"/>
              <a:gd name="T80" fmla="*/ 72 w 120"/>
              <a:gd name="T81" fmla="*/ 200 h 238"/>
              <a:gd name="T82" fmla="*/ 80 w 120"/>
              <a:gd name="T83" fmla="*/ 196 h 238"/>
              <a:gd name="T84" fmla="*/ 80 w 120"/>
              <a:gd name="T85" fmla="*/ 176 h 238"/>
              <a:gd name="T86" fmla="*/ 82 w 120"/>
              <a:gd name="T87" fmla="*/ 170 h 238"/>
              <a:gd name="T88" fmla="*/ 86 w 120"/>
              <a:gd name="T89" fmla="*/ 160 h 238"/>
              <a:gd name="T90" fmla="*/ 82 w 120"/>
              <a:gd name="T91" fmla="*/ 138 h 238"/>
              <a:gd name="T92" fmla="*/ 88 w 120"/>
              <a:gd name="T93" fmla="*/ 130 h 238"/>
              <a:gd name="T94" fmla="*/ 100 w 120"/>
              <a:gd name="T95" fmla="*/ 122 h 238"/>
              <a:gd name="T96" fmla="*/ 100 w 120"/>
              <a:gd name="T97" fmla="*/ 110 h 238"/>
              <a:gd name="T98" fmla="*/ 100 w 120"/>
              <a:gd name="T99" fmla="*/ 92 h 238"/>
              <a:gd name="T100" fmla="*/ 108 w 120"/>
              <a:gd name="T101" fmla="*/ 86 h 238"/>
              <a:gd name="T102" fmla="*/ 108 w 120"/>
              <a:gd name="T103" fmla="*/ 72 h 238"/>
              <a:gd name="T104" fmla="*/ 112 w 120"/>
              <a:gd name="T105" fmla="*/ 66 h 238"/>
              <a:gd name="T106" fmla="*/ 120 w 120"/>
              <a:gd name="T107" fmla="*/ 60 h 238"/>
              <a:gd name="T108" fmla="*/ 120 w 120"/>
              <a:gd name="T109" fmla="*/ 42 h 238"/>
              <a:gd name="T110" fmla="*/ 116 w 120"/>
              <a:gd name="T111" fmla="*/ 30 h 238"/>
              <a:gd name="T112" fmla="*/ 108 w 120"/>
              <a:gd name="T113" fmla="*/ 26 h 238"/>
              <a:gd name="T114" fmla="*/ 108 w 120"/>
              <a:gd name="T115" fmla="*/ 18 h 238"/>
              <a:gd name="T116" fmla="*/ 108 w 120"/>
              <a:gd name="T117" fmla="*/ 8 h 238"/>
              <a:gd name="T118" fmla="*/ 98 w 120"/>
              <a:gd name="T119" fmla="*/ 2 h 238"/>
              <a:gd name="T120" fmla="*/ 92 w 120"/>
              <a:gd name="T121"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238">
                <a:moveTo>
                  <a:pt x="90" y="4"/>
                </a:moveTo>
                <a:lnTo>
                  <a:pt x="90" y="4"/>
                </a:lnTo>
                <a:lnTo>
                  <a:pt x="88" y="4"/>
                </a:lnTo>
                <a:lnTo>
                  <a:pt x="88" y="6"/>
                </a:lnTo>
                <a:lnTo>
                  <a:pt x="88" y="8"/>
                </a:lnTo>
                <a:lnTo>
                  <a:pt x="88" y="8"/>
                </a:lnTo>
                <a:lnTo>
                  <a:pt x="88" y="12"/>
                </a:lnTo>
                <a:lnTo>
                  <a:pt x="90" y="14"/>
                </a:lnTo>
                <a:lnTo>
                  <a:pt x="90" y="18"/>
                </a:lnTo>
                <a:lnTo>
                  <a:pt x="90" y="20"/>
                </a:lnTo>
                <a:lnTo>
                  <a:pt x="90" y="22"/>
                </a:lnTo>
                <a:lnTo>
                  <a:pt x="90" y="22"/>
                </a:lnTo>
                <a:lnTo>
                  <a:pt x="90" y="24"/>
                </a:lnTo>
                <a:lnTo>
                  <a:pt x="88" y="24"/>
                </a:lnTo>
                <a:lnTo>
                  <a:pt x="88" y="26"/>
                </a:lnTo>
                <a:lnTo>
                  <a:pt x="88" y="26"/>
                </a:lnTo>
                <a:lnTo>
                  <a:pt x="86" y="26"/>
                </a:lnTo>
                <a:lnTo>
                  <a:pt x="84" y="26"/>
                </a:lnTo>
                <a:lnTo>
                  <a:pt x="84" y="26"/>
                </a:lnTo>
                <a:lnTo>
                  <a:pt x="84" y="28"/>
                </a:lnTo>
                <a:lnTo>
                  <a:pt x="82" y="28"/>
                </a:lnTo>
                <a:lnTo>
                  <a:pt x="82" y="28"/>
                </a:lnTo>
                <a:lnTo>
                  <a:pt x="82" y="30"/>
                </a:lnTo>
                <a:lnTo>
                  <a:pt x="82" y="30"/>
                </a:lnTo>
                <a:lnTo>
                  <a:pt x="82" y="32"/>
                </a:lnTo>
                <a:lnTo>
                  <a:pt x="82" y="36"/>
                </a:lnTo>
                <a:lnTo>
                  <a:pt x="82" y="38"/>
                </a:lnTo>
                <a:lnTo>
                  <a:pt x="82" y="40"/>
                </a:lnTo>
                <a:lnTo>
                  <a:pt x="82" y="40"/>
                </a:lnTo>
                <a:lnTo>
                  <a:pt x="82" y="42"/>
                </a:lnTo>
                <a:lnTo>
                  <a:pt x="82" y="42"/>
                </a:lnTo>
                <a:lnTo>
                  <a:pt x="82" y="42"/>
                </a:lnTo>
                <a:lnTo>
                  <a:pt x="80" y="44"/>
                </a:lnTo>
                <a:lnTo>
                  <a:pt x="80" y="44"/>
                </a:lnTo>
                <a:lnTo>
                  <a:pt x="80" y="44"/>
                </a:lnTo>
                <a:lnTo>
                  <a:pt x="78" y="44"/>
                </a:lnTo>
                <a:lnTo>
                  <a:pt x="76" y="44"/>
                </a:lnTo>
                <a:lnTo>
                  <a:pt x="74" y="42"/>
                </a:lnTo>
                <a:lnTo>
                  <a:pt x="72" y="42"/>
                </a:lnTo>
                <a:lnTo>
                  <a:pt x="72" y="42"/>
                </a:lnTo>
                <a:lnTo>
                  <a:pt x="72" y="42"/>
                </a:lnTo>
                <a:lnTo>
                  <a:pt x="72" y="44"/>
                </a:lnTo>
                <a:lnTo>
                  <a:pt x="70" y="44"/>
                </a:lnTo>
                <a:lnTo>
                  <a:pt x="70" y="46"/>
                </a:lnTo>
                <a:lnTo>
                  <a:pt x="70" y="46"/>
                </a:lnTo>
                <a:lnTo>
                  <a:pt x="68" y="48"/>
                </a:lnTo>
                <a:lnTo>
                  <a:pt x="68" y="48"/>
                </a:lnTo>
                <a:lnTo>
                  <a:pt x="68" y="50"/>
                </a:lnTo>
                <a:lnTo>
                  <a:pt x="68" y="52"/>
                </a:lnTo>
                <a:lnTo>
                  <a:pt x="66" y="56"/>
                </a:lnTo>
                <a:lnTo>
                  <a:pt x="66" y="56"/>
                </a:lnTo>
                <a:lnTo>
                  <a:pt x="66" y="58"/>
                </a:lnTo>
                <a:lnTo>
                  <a:pt x="66" y="58"/>
                </a:lnTo>
                <a:lnTo>
                  <a:pt x="64" y="58"/>
                </a:lnTo>
                <a:lnTo>
                  <a:pt x="62" y="60"/>
                </a:lnTo>
                <a:lnTo>
                  <a:pt x="60" y="62"/>
                </a:lnTo>
                <a:lnTo>
                  <a:pt x="58" y="62"/>
                </a:lnTo>
                <a:lnTo>
                  <a:pt x="58" y="64"/>
                </a:lnTo>
                <a:lnTo>
                  <a:pt x="58" y="64"/>
                </a:lnTo>
                <a:lnTo>
                  <a:pt x="58" y="66"/>
                </a:lnTo>
                <a:lnTo>
                  <a:pt x="56" y="68"/>
                </a:lnTo>
                <a:lnTo>
                  <a:pt x="56" y="70"/>
                </a:lnTo>
                <a:lnTo>
                  <a:pt x="56" y="70"/>
                </a:lnTo>
                <a:lnTo>
                  <a:pt x="56" y="72"/>
                </a:lnTo>
                <a:lnTo>
                  <a:pt x="54" y="72"/>
                </a:lnTo>
                <a:lnTo>
                  <a:pt x="54" y="72"/>
                </a:lnTo>
                <a:lnTo>
                  <a:pt x="54" y="72"/>
                </a:lnTo>
                <a:lnTo>
                  <a:pt x="52" y="72"/>
                </a:lnTo>
                <a:lnTo>
                  <a:pt x="52" y="72"/>
                </a:lnTo>
                <a:lnTo>
                  <a:pt x="50" y="72"/>
                </a:lnTo>
                <a:lnTo>
                  <a:pt x="50" y="70"/>
                </a:lnTo>
                <a:lnTo>
                  <a:pt x="48" y="70"/>
                </a:lnTo>
                <a:lnTo>
                  <a:pt x="48" y="70"/>
                </a:lnTo>
                <a:lnTo>
                  <a:pt x="48" y="70"/>
                </a:lnTo>
                <a:lnTo>
                  <a:pt x="48" y="68"/>
                </a:lnTo>
                <a:lnTo>
                  <a:pt x="48" y="68"/>
                </a:lnTo>
                <a:lnTo>
                  <a:pt x="48" y="66"/>
                </a:lnTo>
                <a:lnTo>
                  <a:pt x="48" y="64"/>
                </a:lnTo>
                <a:lnTo>
                  <a:pt x="48" y="64"/>
                </a:lnTo>
                <a:lnTo>
                  <a:pt x="48" y="62"/>
                </a:lnTo>
                <a:lnTo>
                  <a:pt x="48" y="62"/>
                </a:lnTo>
                <a:lnTo>
                  <a:pt x="48" y="62"/>
                </a:lnTo>
                <a:lnTo>
                  <a:pt x="46" y="62"/>
                </a:lnTo>
                <a:lnTo>
                  <a:pt x="46" y="60"/>
                </a:lnTo>
                <a:lnTo>
                  <a:pt x="44" y="60"/>
                </a:lnTo>
                <a:lnTo>
                  <a:pt x="42" y="60"/>
                </a:lnTo>
                <a:lnTo>
                  <a:pt x="42" y="62"/>
                </a:lnTo>
                <a:lnTo>
                  <a:pt x="40" y="62"/>
                </a:lnTo>
                <a:lnTo>
                  <a:pt x="40" y="62"/>
                </a:lnTo>
                <a:lnTo>
                  <a:pt x="38" y="62"/>
                </a:lnTo>
                <a:lnTo>
                  <a:pt x="38" y="62"/>
                </a:lnTo>
                <a:lnTo>
                  <a:pt x="38" y="64"/>
                </a:lnTo>
                <a:lnTo>
                  <a:pt x="38" y="66"/>
                </a:lnTo>
                <a:lnTo>
                  <a:pt x="36" y="68"/>
                </a:lnTo>
                <a:lnTo>
                  <a:pt x="36" y="68"/>
                </a:lnTo>
                <a:lnTo>
                  <a:pt x="36" y="70"/>
                </a:lnTo>
                <a:lnTo>
                  <a:pt x="36" y="70"/>
                </a:lnTo>
                <a:lnTo>
                  <a:pt x="36" y="70"/>
                </a:lnTo>
                <a:lnTo>
                  <a:pt x="34" y="70"/>
                </a:lnTo>
                <a:lnTo>
                  <a:pt x="32" y="70"/>
                </a:lnTo>
                <a:lnTo>
                  <a:pt x="32" y="70"/>
                </a:lnTo>
                <a:lnTo>
                  <a:pt x="30" y="72"/>
                </a:lnTo>
                <a:lnTo>
                  <a:pt x="28" y="72"/>
                </a:lnTo>
                <a:lnTo>
                  <a:pt x="28" y="72"/>
                </a:lnTo>
                <a:lnTo>
                  <a:pt x="28" y="72"/>
                </a:lnTo>
                <a:lnTo>
                  <a:pt x="26" y="72"/>
                </a:lnTo>
                <a:lnTo>
                  <a:pt x="26" y="72"/>
                </a:lnTo>
                <a:lnTo>
                  <a:pt x="26" y="74"/>
                </a:lnTo>
                <a:lnTo>
                  <a:pt x="26" y="76"/>
                </a:lnTo>
                <a:lnTo>
                  <a:pt x="26" y="76"/>
                </a:lnTo>
                <a:lnTo>
                  <a:pt x="26" y="78"/>
                </a:lnTo>
                <a:lnTo>
                  <a:pt x="26" y="80"/>
                </a:lnTo>
                <a:lnTo>
                  <a:pt x="26" y="82"/>
                </a:lnTo>
                <a:lnTo>
                  <a:pt x="26" y="84"/>
                </a:lnTo>
                <a:lnTo>
                  <a:pt x="24" y="84"/>
                </a:lnTo>
                <a:lnTo>
                  <a:pt x="24" y="84"/>
                </a:lnTo>
                <a:lnTo>
                  <a:pt x="24" y="86"/>
                </a:lnTo>
                <a:lnTo>
                  <a:pt x="24" y="86"/>
                </a:lnTo>
                <a:lnTo>
                  <a:pt x="22" y="86"/>
                </a:lnTo>
                <a:lnTo>
                  <a:pt x="20" y="86"/>
                </a:lnTo>
                <a:lnTo>
                  <a:pt x="20" y="86"/>
                </a:lnTo>
                <a:lnTo>
                  <a:pt x="18" y="86"/>
                </a:lnTo>
                <a:lnTo>
                  <a:pt x="18" y="88"/>
                </a:lnTo>
                <a:lnTo>
                  <a:pt x="16" y="90"/>
                </a:lnTo>
                <a:lnTo>
                  <a:pt x="16" y="94"/>
                </a:lnTo>
                <a:lnTo>
                  <a:pt x="16" y="96"/>
                </a:lnTo>
                <a:lnTo>
                  <a:pt x="16" y="98"/>
                </a:lnTo>
                <a:lnTo>
                  <a:pt x="14" y="102"/>
                </a:lnTo>
                <a:lnTo>
                  <a:pt x="14" y="104"/>
                </a:lnTo>
                <a:lnTo>
                  <a:pt x="14" y="108"/>
                </a:lnTo>
                <a:lnTo>
                  <a:pt x="16" y="112"/>
                </a:lnTo>
                <a:lnTo>
                  <a:pt x="16" y="114"/>
                </a:lnTo>
                <a:lnTo>
                  <a:pt x="16" y="116"/>
                </a:lnTo>
                <a:lnTo>
                  <a:pt x="16" y="120"/>
                </a:lnTo>
                <a:lnTo>
                  <a:pt x="18" y="122"/>
                </a:lnTo>
                <a:lnTo>
                  <a:pt x="18" y="124"/>
                </a:lnTo>
                <a:lnTo>
                  <a:pt x="20" y="126"/>
                </a:lnTo>
                <a:lnTo>
                  <a:pt x="22" y="128"/>
                </a:lnTo>
                <a:lnTo>
                  <a:pt x="22" y="128"/>
                </a:lnTo>
                <a:lnTo>
                  <a:pt x="22" y="128"/>
                </a:lnTo>
                <a:lnTo>
                  <a:pt x="24" y="128"/>
                </a:lnTo>
                <a:lnTo>
                  <a:pt x="24" y="128"/>
                </a:lnTo>
                <a:lnTo>
                  <a:pt x="26" y="128"/>
                </a:lnTo>
                <a:lnTo>
                  <a:pt x="26" y="128"/>
                </a:lnTo>
                <a:lnTo>
                  <a:pt x="26" y="130"/>
                </a:lnTo>
                <a:lnTo>
                  <a:pt x="26" y="132"/>
                </a:lnTo>
                <a:lnTo>
                  <a:pt x="28" y="132"/>
                </a:lnTo>
                <a:lnTo>
                  <a:pt x="28" y="134"/>
                </a:lnTo>
                <a:lnTo>
                  <a:pt x="28" y="136"/>
                </a:lnTo>
                <a:lnTo>
                  <a:pt x="28" y="138"/>
                </a:lnTo>
                <a:lnTo>
                  <a:pt x="28" y="138"/>
                </a:lnTo>
                <a:lnTo>
                  <a:pt x="26" y="140"/>
                </a:lnTo>
                <a:lnTo>
                  <a:pt x="26" y="140"/>
                </a:lnTo>
                <a:lnTo>
                  <a:pt x="26" y="142"/>
                </a:lnTo>
                <a:lnTo>
                  <a:pt x="24" y="142"/>
                </a:lnTo>
                <a:lnTo>
                  <a:pt x="22" y="144"/>
                </a:lnTo>
                <a:lnTo>
                  <a:pt x="22" y="144"/>
                </a:lnTo>
                <a:lnTo>
                  <a:pt x="22" y="146"/>
                </a:lnTo>
                <a:lnTo>
                  <a:pt x="22" y="146"/>
                </a:lnTo>
                <a:lnTo>
                  <a:pt x="20" y="148"/>
                </a:lnTo>
                <a:lnTo>
                  <a:pt x="20" y="152"/>
                </a:lnTo>
                <a:lnTo>
                  <a:pt x="20" y="154"/>
                </a:lnTo>
                <a:lnTo>
                  <a:pt x="20" y="156"/>
                </a:lnTo>
                <a:lnTo>
                  <a:pt x="20" y="158"/>
                </a:lnTo>
                <a:lnTo>
                  <a:pt x="20" y="158"/>
                </a:lnTo>
                <a:lnTo>
                  <a:pt x="18" y="158"/>
                </a:lnTo>
                <a:lnTo>
                  <a:pt x="18" y="158"/>
                </a:lnTo>
                <a:lnTo>
                  <a:pt x="18" y="160"/>
                </a:lnTo>
                <a:lnTo>
                  <a:pt x="14" y="160"/>
                </a:lnTo>
                <a:lnTo>
                  <a:pt x="12" y="160"/>
                </a:lnTo>
                <a:lnTo>
                  <a:pt x="12" y="160"/>
                </a:lnTo>
                <a:lnTo>
                  <a:pt x="12" y="162"/>
                </a:lnTo>
                <a:lnTo>
                  <a:pt x="10" y="162"/>
                </a:lnTo>
                <a:lnTo>
                  <a:pt x="10" y="162"/>
                </a:lnTo>
                <a:lnTo>
                  <a:pt x="10" y="164"/>
                </a:lnTo>
                <a:lnTo>
                  <a:pt x="10" y="166"/>
                </a:lnTo>
                <a:lnTo>
                  <a:pt x="10" y="168"/>
                </a:lnTo>
                <a:lnTo>
                  <a:pt x="10" y="168"/>
                </a:lnTo>
                <a:lnTo>
                  <a:pt x="10" y="168"/>
                </a:lnTo>
                <a:lnTo>
                  <a:pt x="8" y="170"/>
                </a:lnTo>
                <a:lnTo>
                  <a:pt x="6" y="170"/>
                </a:lnTo>
                <a:lnTo>
                  <a:pt x="4" y="170"/>
                </a:lnTo>
                <a:lnTo>
                  <a:pt x="4" y="170"/>
                </a:lnTo>
                <a:lnTo>
                  <a:pt x="2" y="170"/>
                </a:lnTo>
                <a:lnTo>
                  <a:pt x="2" y="172"/>
                </a:lnTo>
                <a:lnTo>
                  <a:pt x="2" y="172"/>
                </a:lnTo>
                <a:lnTo>
                  <a:pt x="2" y="172"/>
                </a:lnTo>
                <a:lnTo>
                  <a:pt x="0" y="174"/>
                </a:lnTo>
                <a:lnTo>
                  <a:pt x="0" y="176"/>
                </a:lnTo>
                <a:lnTo>
                  <a:pt x="0" y="178"/>
                </a:lnTo>
                <a:lnTo>
                  <a:pt x="0" y="182"/>
                </a:lnTo>
                <a:lnTo>
                  <a:pt x="0" y="184"/>
                </a:lnTo>
                <a:lnTo>
                  <a:pt x="0" y="186"/>
                </a:lnTo>
                <a:lnTo>
                  <a:pt x="0" y="188"/>
                </a:lnTo>
                <a:lnTo>
                  <a:pt x="0" y="188"/>
                </a:lnTo>
                <a:lnTo>
                  <a:pt x="0" y="190"/>
                </a:lnTo>
                <a:lnTo>
                  <a:pt x="2" y="190"/>
                </a:lnTo>
                <a:lnTo>
                  <a:pt x="2" y="192"/>
                </a:lnTo>
                <a:lnTo>
                  <a:pt x="2" y="192"/>
                </a:lnTo>
                <a:lnTo>
                  <a:pt x="4" y="192"/>
                </a:lnTo>
                <a:lnTo>
                  <a:pt x="4" y="192"/>
                </a:lnTo>
                <a:lnTo>
                  <a:pt x="6" y="192"/>
                </a:lnTo>
                <a:lnTo>
                  <a:pt x="8" y="190"/>
                </a:lnTo>
                <a:lnTo>
                  <a:pt x="10" y="190"/>
                </a:lnTo>
                <a:lnTo>
                  <a:pt x="10" y="190"/>
                </a:lnTo>
                <a:lnTo>
                  <a:pt x="12" y="190"/>
                </a:lnTo>
                <a:lnTo>
                  <a:pt x="12" y="190"/>
                </a:lnTo>
                <a:lnTo>
                  <a:pt x="12" y="190"/>
                </a:lnTo>
                <a:lnTo>
                  <a:pt x="12" y="190"/>
                </a:lnTo>
                <a:lnTo>
                  <a:pt x="14" y="192"/>
                </a:lnTo>
                <a:lnTo>
                  <a:pt x="14" y="192"/>
                </a:lnTo>
                <a:lnTo>
                  <a:pt x="14" y="192"/>
                </a:lnTo>
                <a:lnTo>
                  <a:pt x="14" y="194"/>
                </a:lnTo>
                <a:lnTo>
                  <a:pt x="14" y="194"/>
                </a:lnTo>
                <a:lnTo>
                  <a:pt x="14" y="196"/>
                </a:lnTo>
                <a:lnTo>
                  <a:pt x="14" y="198"/>
                </a:lnTo>
                <a:lnTo>
                  <a:pt x="14" y="200"/>
                </a:lnTo>
                <a:lnTo>
                  <a:pt x="14" y="204"/>
                </a:lnTo>
                <a:lnTo>
                  <a:pt x="12" y="210"/>
                </a:lnTo>
                <a:lnTo>
                  <a:pt x="12" y="216"/>
                </a:lnTo>
                <a:lnTo>
                  <a:pt x="10" y="218"/>
                </a:lnTo>
                <a:lnTo>
                  <a:pt x="10" y="220"/>
                </a:lnTo>
                <a:lnTo>
                  <a:pt x="10" y="224"/>
                </a:lnTo>
                <a:lnTo>
                  <a:pt x="10" y="224"/>
                </a:lnTo>
                <a:lnTo>
                  <a:pt x="10" y="226"/>
                </a:lnTo>
                <a:lnTo>
                  <a:pt x="10" y="226"/>
                </a:lnTo>
                <a:lnTo>
                  <a:pt x="12" y="228"/>
                </a:lnTo>
                <a:lnTo>
                  <a:pt x="12" y="228"/>
                </a:lnTo>
                <a:lnTo>
                  <a:pt x="12" y="228"/>
                </a:lnTo>
                <a:lnTo>
                  <a:pt x="12" y="228"/>
                </a:lnTo>
                <a:lnTo>
                  <a:pt x="14" y="230"/>
                </a:lnTo>
                <a:lnTo>
                  <a:pt x="14" y="230"/>
                </a:lnTo>
                <a:lnTo>
                  <a:pt x="16" y="230"/>
                </a:lnTo>
                <a:lnTo>
                  <a:pt x="16" y="228"/>
                </a:lnTo>
                <a:lnTo>
                  <a:pt x="20" y="228"/>
                </a:lnTo>
                <a:lnTo>
                  <a:pt x="20" y="228"/>
                </a:lnTo>
                <a:lnTo>
                  <a:pt x="22" y="228"/>
                </a:lnTo>
                <a:lnTo>
                  <a:pt x="22" y="228"/>
                </a:lnTo>
                <a:lnTo>
                  <a:pt x="22" y="230"/>
                </a:lnTo>
                <a:lnTo>
                  <a:pt x="24" y="230"/>
                </a:lnTo>
                <a:lnTo>
                  <a:pt x="24" y="232"/>
                </a:lnTo>
                <a:lnTo>
                  <a:pt x="26" y="234"/>
                </a:lnTo>
                <a:lnTo>
                  <a:pt x="26" y="234"/>
                </a:lnTo>
                <a:lnTo>
                  <a:pt x="26" y="234"/>
                </a:lnTo>
                <a:lnTo>
                  <a:pt x="28" y="236"/>
                </a:lnTo>
                <a:lnTo>
                  <a:pt x="30" y="236"/>
                </a:lnTo>
                <a:lnTo>
                  <a:pt x="32" y="238"/>
                </a:lnTo>
                <a:lnTo>
                  <a:pt x="32" y="238"/>
                </a:lnTo>
                <a:lnTo>
                  <a:pt x="34" y="238"/>
                </a:lnTo>
                <a:lnTo>
                  <a:pt x="34" y="238"/>
                </a:lnTo>
                <a:lnTo>
                  <a:pt x="36" y="238"/>
                </a:lnTo>
                <a:lnTo>
                  <a:pt x="36" y="238"/>
                </a:lnTo>
                <a:lnTo>
                  <a:pt x="36" y="236"/>
                </a:lnTo>
                <a:lnTo>
                  <a:pt x="38" y="236"/>
                </a:lnTo>
                <a:lnTo>
                  <a:pt x="40" y="234"/>
                </a:lnTo>
                <a:lnTo>
                  <a:pt x="42" y="232"/>
                </a:lnTo>
                <a:lnTo>
                  <a:pt x="42" y="230"/>
                </a:lnTo>
                <a:lnTo>
                  <a:pt x="44" y="230"/>
                </a:lnTo>
                <a:lnTo>
                  <a:pt x="44" y="228"/>
                </a:lnTo>
                <a:lnTo>
                  <a:pt x="46" y="228"/>
                </a:lnTo>
                <a:lnTo>
                  <a:pt x="48" y="228"/>
                </a:lnTo>
                <a:lnTo>
                  <a:pt x="52" y="228"/>
                </a:lnTo>
                <a:lnTo>
                  <a:pt x="52" y="228"/>
                </a:lnTo>
                <a:lnTo>
                  <a:pt x="54" y="228"/>
                </a:lnTo>
                <a:lnTo>
                  <a:pt x="54" y="228"/>
                </a:lnTo>
                <a:lnTo>
                  <a:pt x="56" y="226"/>
                </a:lnTo>
                <a:lnTo>
                  <a:pt x="56" y="226"/>
                </a:lnTo>
                <a:lnTo>
                  <a:pt x="58" y="224"/>
                </a:lnTo>
                <a:lnTo>
                  <a:pt x="60" y="222"/>
                </a:lnTo>
                <a:lnTo>
                  <a:pt x="62" y="222"/>
                </a:lnTo>
                <a:lnTo>
                  <a:pt x="64" y="222"/>
                </a:lnTo>
                <a:lnTo>
                  <a:pt x="66" y="220"/>
                </a:lnTo>
                <a:lnTo>
                  <a:pt x="68" y="220"/>
                </a:lnTo>
                <a:lnTo>
                  <a:pt x="68" y="220"/>
                </a:lnTo>
                <a:lnTo>
                  <a:pt x="68" y="218"/>
                </a:lnTo>
                <a:lnTo>
                  <a:pt x="70" y="218"/>
                </a:lnTo>
                <a:lnTo>
                  <a:pt x="70" y="216"/>
                </a:lnTo>
                <a:lnTo>
                  <a:pt x="70" y="216"/>
                </a:lnTo>
                <a:lnTo>
                  <a:pt x="70" y="214"/>
                </a:lnTo>
                <a:lnTo>
                  <a:pt x="70" y="212"/>
                </a:lnTo>
                <a:lnTo>
                  <a:pt x="70" y="210"/>
                </a:lnTo>
                <a:lnTo>
                  <a:pt x="70" y="206"/>
                </a:lnTo>
                <a:lnTo>
                  <a:pt x="70" y="204"/>
                </a:lnTo>
                <a:lnTo>
                  <a:pt x="70" y="202"/>
                </a:lnTo>
                <a:lnTo>
                  <a:pt x="70" y="202"/>
                </a:lnTo>
                <a:lnTo>
                  <a:pt x="70" y="200"/>
                </a:lnTo>
                <a:lnTo>
                  <a:pt x="72" y="200"/>
                </a:lnTo>
                <a:lnTo>
                  <a:pt x="72" y="200"/>
                </a:lnTo>
                <a:lnTo>
                  <a:pt x="72" y="198"/>
                </a:lnTo>
                <a:lnTo>
                  <a:pt x="74" y="198"/>
                </a:lnTo>
                <a:lnTo>
                  <a:pt x="78" y="198"/>
                </a:lnTo>
                <a:lnTo>
                  <a:pt x="78" y="198"/>
                </a:lnTo>
                <a:lnTo>
                  <a:pt x="78" y="196"/>
                </a:lnTo>
                <a:lnTo>
                  <a:pt x="80" y="196"/>
                </a:lnTo>
                <a:lnTo>
                  <a:pt x="80" y="194"/>
                </a:lnTo>
                <a:lnTo>
                  <a:pt x="80" y="192"/>
                </a:lnTo>
                <a:lnTo>
                  <a:pt x="80" y="192"/>
                </a:lnTo>
                <a:lnTo>
                  <a:pt x="80" y="188"/>
                </a:lnTo>
                <a:lnTo>
                  <a:pt x="80" y="184"/>
                </a:lnTo>
                <a:lnTo>
                  <a:pt x="80" y="180"/>
                </a:lnTo>
                <a:lnTo>
                  <a:pt x="80" y="176"/>
                </a:lnTo>
                <a:lnTo>
                  <a:pt x="80" y="176"/>
                </a:lnTo>
                <a:lnTo>
                  <a:pt x="80" y="174"/>
                </a:lnTo>
                <a:lnTo>
                  <a:pt x="80" y="172"/>
                </a:lnTo>
                <a:lnTo>
                  <a:pt x="80" y="172"/>
                </a:lnTo>
                <a:lnTo>
                  <a:pt x="80" y="172"/>
                </a:lnTo>
                <a:lnTo>
                  <a:pt x="80" y="170"/>
                </a:lnTo>
                <a:lnTo>
                  <a:pt x="82" y="170"/>
                </a:lnTo>
                <a:lnTo>
                  <a:pt x="84" y="170"/>
                </a:lnTo>
                <a:lnTo>
                  <a:pt x="84" y="168"/>
                </a:lnTo>
                <a:lnTo>
                  <a:pt x="84" y="168"/>
                </a:lnTo>
                <a:lnTo>
                  <a:pt x="86" y="166"/>
                </a:lnTo>
                <a:lnTo>
                  <a:pt x="86" y="164"/>
                </a:lnTo>
                <a:lnTo>
                  <a:pt x="86" y="162"/>
                </a:lnTo>
                <a:lnTo>
                  <a:pt x="86" y="160"/>
                </a:lnTo>
                <a:lnTo>
                  <a:pt x="86" y="158"/>
                </a:lnTo>
                <a:lnTo>
                  <a:pt x="84" y="156"/>
                </a:lnTo>
                <a:lnTo>
                  <a:pt x="84" y="150"/>
                </a:lnTo>
                <a:lnTo>
                  <a:pt x="84" y="146"/>
                </a:lnTo>
                <a:lnTo>
                  <a:pt x="82" y="144"/>
                </a:lnTo>
                <a:lnTo>
                  <a:pt x="82" y="140"/>
                </a:lnTo>
                <a:lnTo>
                  <a:pt x="82" y="138"/>
                </a:lnTo>
                <a:lnTo>
                  <a:pt x="82" y="136"/>
                </a:lnTo>
                <a:lnTo>
                  <a:pt x="84" y="134"/>
                </a:lnTo>
                <a:lnTo>
                  <a:pt x="84" y="134"/>
                </a:lnTo>
                <a:lnTo>
                  <a:pt x="84" y="132"/>
                </a:lnTo>
                <a:lnTo>
                  <a:pt x="84" y="132"/>
                </a:lnTo>
                <a:lnTo>
                  <a:pt x="86" y="132"/>
                </a:lnTo>
                <a:lnTo>
                  <a:pt x="88" y="130"/>
                </a:lnTo>
                <a:lnTo>
                  <a:pt x="88" y="130"/>
                </a:lnTo>
                <a:lnTo>
                  <a:pt x="92" y="128"/>
                </a:lnTo>
                <a:lnTo>
                  <a:pt x="94" y="128"/>
                </a:lnTo>
                <a:lnTo>
                  <a:pt x="94" y="126"/>
                </a:lnTo>
                <a:lnTo>
                  <a:pt x="96" y="126"/>
                </a:lnTo>
                <a:lnTo>
                  <a:pt x="98" y="124"/>
                </a:lnTo>
                <a:lnTo>
                  <a:pt x="100" y="122"/>
                </a:lnTo>
                <a:lnTo>
                  <a:pt x="100" y="122"/>
                </a:lnTo>
                <a:lnTo>
                  <a:pt x="100" y="120"/>
                </a:lnTo>
                <a:lnTo>
                  <a:pt x="100" y="120"/>
                </a:lnTo>
                <a:lnTo>
                  <a:pt x="100" y="118"/>
                </a:lnTo>
                <a:lnTo>
                  <a:pt x="100" y="116"/>
                </a:lnTo>
                <a:lnTo>
                  <a:pt x="100" y="114"/>
                </a:lnTo>
                <a:lnTo>
                  <a:pt x="100" y="110"/>
                </a:lnTo>
                <a:lnTo>
                  <a:pt x="100" y="106"/>
                </a:lnTo>
                <a:lnTo>
                  <a:pt x="100" y="102"/>
                </a:lnTo>
                <a:lnTo>
                  <a:pt x="100" y="98"/>
                </a:lnTo>
                <a:lnTo>
                  <a:pt x="100" y="96"/>
                </a:lnTo>
                <a:lnTo>
                  <a:pt x="100" y="96"/>
                </a:lnTo>
                <a:lnTo>
                  <a:pt x="100" y="94"/>
                </a:lnTo>
                <a:lnTo>
                  <a:pt x="100" y="92"/>
                </a:lnTo>
                <a:lnTo>
                  <a:pt x="100" y="92"/>
                </a:lnTo>
                <a:lnTo>
                  <a:pt x="102" y="92"/>
                </a:lnTo>
                <a:lnTo>
                  <a:pt x="104" y="90"/>
                </a:lnTo>
                <a:lnTo>
                  <a:pt x="106" y="88"/>
                </a:lnTo>
                <a:lnTo>
                  <a:pt x="108" y="88"/>
                </a:lnTo>
                <a:lnTo>
                  <a:pt x="108" y="88"/>
                </a:lnTo>
                <a:lnTo>
                  <a:pt x="108" y="86"/>
                </a:lnTo>
                <a:lnTo>
                  <a:pt x="108" y="86"/>
                </a:lnTo>
                <a:lnTo>
                  <a:pt x="108" y="84"/>
                </a:lnTo>
                <a:lnTo>
                  <a:pt x="108" y="82"/>
                </a:lnTo>
                <a:lnTo>
                  <a:pt x="108" y="80"/>
                </a:lnTo>
                <a:lnTo>
                  <a:pt x="108" y="76"/>
                </a:lnTo>
                <a:lnTo>
                  <a:pt x="108" y="72"/>
                </a:lnTo>
                <a:lnTo>
                  <a:pt x="108" y="72"/>
                </a:lnTo>
                <a:lnTo>
                  <a:pt x="108" y="70"/>
                </a:lnTo>
                <a:lnTo>
                  <a:pt x="108" y="68"/>
                </a:lnTo>
                <a:lnTo>
                  <a:pt x="108" y="68"/>
                </a:lnTo>
                <a:lnTo>
                  <a:pt x="108" y="66"/>
                </a:lnTo>
                <a:lnTo>
                  <a:pt x="110" y="66"/>
                </a:lnTo>
                <a:lnTo>
                  <a:pt x="110" y="66"/>
                </a:lnTo>
                <a:lnTo>
                  <a:pt x="112" y="66"/>
                </a:lnTo>
                <a:lnTo>
                  <a:pt x="112" y="66"/>
                </a:lnTo>
                <a:lnTo>
                  <a:pt x="114" y="66"/>
                </a:lnTo>
                <a:lnTo>
                  <a:pt x="116" y="66"/>
                </a:lnTo>
                <a:lnTo>
                  <a:pt x="116" y="66"/>
                </a:lnTo>
                <a:lnTo>
                  <a:pt x="118" y="64"/>
                </a:lnTo>
                <a:lnTo>
                  <a:pt x="118" y="62"/>
                </a:lnTo>
                <a:lnTo>
                  <a:pt x="120" y="60"/>
                </a:lnTo>
                <a:lnTo>
                  <a:pt x="120" y="58"/>
                </a:lnTo>
                <a:lnTo>
                  <a:pt x="120" y="56"/>
                </a:lnTo>
                <a:lnTo>
                  <a:pt x="120" y="54"/>
                </a:lnTo>
                <a:lnTo>
                  <a:pt x="120" y="50"/>
                </a:lnTo>
                <a:lnTo>
                  <a:pt x="120" y="48"/>
                </a:lnTo>
                <a:lnTo>
                  <a:pt x="120" y="46"/>
                </a:lnTo>
                <a:lnTo>
                  <a:pt x="120" y="42"/>
                </a:lnTo>
                <a:lnTo>
                  <a:pt x="120" y="40"/>
                </a:lnTo>
                <a:lnTo>
                  <a:pt x="120" y="38"/>
                </a:lnTo>
                <a:lnTo>
                  <a:pt x="120" y="36"/>
                </a:lnTo>
                <a:lnTo>
                  <a:pt x="118" y="34"/>
                </a:lnTo>
                <a:lnTo>
                  <a:pt x="118" y="32"/>
                </a:lnTo>
                <a:lnTo>
                  <a:pt x="118" y="30"/>
                </a:lnTo>
                <a:lnTo>
                  <a:pt x="116" y="30"/>
                </a:lnTo>
                <a:lnTo>
                  <a:pt x="116" y="28"/>
                </a:lnTo>
                <a:lnTo>
                  <a:pt x="116" y="28"/>
                </a:lnTo>
                <a:lnTo>
                  <a:pt x="114" y="28"/>
                </a:lnTo>
                <a:lnTo>
                  <a:pt x="112" y="28"/>
                </a:lnTo>
                <a:lnTo>
                  <a:pt x="112" y="26"/>
                </a:lnTo>
                <a:lnTo>
                  <a:pt x="110" y="26"/>
                </a:lnTo>
                <a:lnTo>
                  <a:pt x="108" y="26"/>
                </a:lnTo>
                <a:lnTo>
                  <a:pt x="108" y="26"/>
                </a:lnTo>
                <a:lnTo>
                  <a:pt x="108" y="24"/>
                </a:lnTo>
                <a:lnTo>
                  <a:pt x="108" y="24"/>
                </a:lnTo>
                <a:lnTo>
                  <a:pt x="108" y="22"/>
                </a:lnTo>
                <a:lnTo>
                  <a:pt x="108" y="22"/>
                </a:lnTo>
                <a:lnTo>
                  <a:pt x="108" y="22"/>
                </a:lnTo>
                <a:lnTo>
                  <a:pt x="108" y="18"/>
                </a:lnTo>
                <a:lnTo>
                  <a:pt x="108" y="16"/>
                </a:lnTo>
                <a:lnTo>
                  <a:pt x="108" y="14"/>
                </a:lnTo>
                <a:lnTo>
                  <a:pt x="108" y="10"/>
                </a:lnTo>
                <a:lnTo>
                  <a:pt x="108" y="10"/>
                </a:lnTo>
                <a:lnTo>
                  <a:pt x="108" y="8"/>
                </a:lnTo>
                <a:lnTo>
                  <a:pt x="108" y="8"/>
                </a:lnTo>
                <a:lnTo>
                  <a:pt x="108" y="8"/>
                </a:lnTo>
                <a:lnTo>
                  <a:pt x="106" y="6"/>
                </a:lnTo>
                <a:lnTo>
                  <a:pt x="106" y="6"/>
                </a:lnTo>
                <a:lnTo>
                  <a:pt x="104" y="4"/>
                </a:lnTo>
                <a:lnTo>
                  <a:pt x="104" y="4"/>
                </a:lnTo>
                <a:lnTo>
                  <a:pt x="102" y="2"/>
                </a:lnTo>
                <a:lnTo>
                  <a:pt x="100" y="2"/>
                </a:lnTo>
                <a:lnTo>
                  <a:pt x="98" y="2"/>
                </a:lnTo>
                <a:lnTo>
                  <a:pt x="98" y="0"/>
                </a:lnTo>
                <a:lnTo>
                  <a:pt x="96" y="0"/>
                </a:lnTo>
                <a:lnTo>
                  <a:pt x="96" y="2"/>
                </a:lnTo>
                <a:lnTo>
                  <a:pt x="94" y="2"/>
                </a:lnTo>
                <a:lnTo>
                  <a:pt x="94" y="2"/>
                </a:lnTo>
                <a:lnTo>
                  <a:pt x="92" y="2"/>
                </a:lnTo>
                <a:lnTo>
                  <a:pt x="92" y="2"/>
                </a:lnTo>
                <a:lnTo>
                  <a:pt x="90" y="4"/>
                </a:lnTo>
                <a:lnTo>
                  <a:pt x="90"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4" name="Freeform 448"/>
          <p:cNvSpPr>
            <a:spLocks/>
          </p:cNvSpPr>
          <p:nvPr/>
        </p:nvSpPr>
        <p:spPr bwMode="auto">
          <a:xfrm>
            <a:off x="5301528" y="4299796"/>
            <a:ext cx="55426" cy="51962"/>
          </a:xfrm>
          <a:custGeom>
            <a:avLst/>
            <a:gdLst>
              <a:gd name="T0" fmla="*/ 18 w 32"/>
              <a:gd name="T1" fmla="*/ 30 h 30"/>
              <a:gd name="T2" fmla="*/ 18 w 32"/>
              <a:gd name="T3" fmla="*/ 30 h 30"/>
              <a:gd name="T4" fmla="*/ 14 w 32"/>
              <a:gd name="T5" fmla="*/ 30 h 30"/>
              <a:gd name="T6" fmla="*/ 12 w 32"/>
              <a:gd name="T7" fmla="*/ 30 h 30"/>
              <a:gd name="T8" fmla="*/ 10 w 32"/>
              <a:gd name="T9" fmla="*/ 30 h 30"/>
              <a:gd name="T10" fmla="*/ 8 w 32"/>
              <a:gd name="T11" fmla="*/ 30 h 30"/>
              <a:gd name="T12" fmla="*/ 4 w 32"/>
              <a:gd name="T13" fmla="*/ 28 h 30"/>
              <a:gd name="T14" fmla="*/ 4 w 32"/>
              <a:gd name="T15" fmla="*/ 28 h 30"/>
              <a:gd name="T16" fmla="*/ 2 w 32"/>
              <a:gd name="T17" fmla="*/ 28 h 30"/>
              <a:gd name="T18" fmla="*/ 2 w 32"/>
              <a:gd name="T19" fmla="*/ 28 h 30"/>
              <a:gd name="T20" fmla="*/ 0 w 32"/>
              <a:gd name="T21" fmla="*/ 28 h 30"/>
              <a:gd name="T22" fmla="*/ 0 w 32"/>
              <a:gd name="T23" fmla="*/ 26 h 30"/>
              <a:gd name="T24" fmla="*/ 0 w 32"/>
              <a:gd name="T25" fmla="*/ 26 h 30"/>
              <a:gd name="T26" fmla="*/ 0 w 32"/>
              <a:gd name="T27" fmla="*/ 24 h 30"/>
              <a:gd name="T28" fmla="*/ 0 w 32"/>
              <a:gd name="T29" fmla="*/ 22 h 30"/>
              <a:gd name="T30" fmla="*/ 0 w 32"/>
              <a:gd name="T31" fmla="*/ 20 h 30"/>
              <a:gd name="T32" fmla="*/ 0 w 32"/>
              <a:gd name="T33" fmla="*/ 18 h 30"/>
              <a:gd name="T34" fmla="*/ 0 w 32"/>
              <a:gd name="T35" fmla="*/ 16 h 30"/>
              <a:gd name="T36" fmla="*/ 0 w 32"/>
              <a:gd name="T37" fmla="*/ 12 h 30"/>
              <a:gd name="T38" fmla="*/ 2 w 32"/>
              <a:gd name="T39" fmla="*/ 8 h 30"/>
              <a:gd name="T40" fmla="*/ 2 w 32"/>
              <a:gd name="T41" fmla="*/ 4 h 30"/>
              <a:gd name="T42" fmla="*/ 4 w 32"/>
              <a:gd name="T43" fmla="*/ 0 h 30"/>
              <a:gd name="T44" fmla="*/ 32 w 32"/>
              <a:gd name="T45" fmla="*/ 18 h 30"/>
              <a:gd name="T46" fmla="*/ 18 w 32"/>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0">
                <a:moveTo>
                  <a:pt x="18" y="30"/>
                </a:moveTo>
                <a:lnTo>
                  <a:pt x="18" y="30"/>
                </a:lnTo>
                <a:lnTo>
                  <a:pt x="14" y="30"/>
                </a:lnTo>
                <a:lnTo>
                  <a:pt x="12" y="30"/>
                </a:lnTo>
                <a:lnTo>
                  <a:pt x="10" y="30"/>
                </a:lnTo>
                <a:lnTo>
                  <a:pt x="8" y="30"/>
                </a:lnTo>
                <a:lnTo>
                  <a:pt x="4" y="28"/>
                </a:lnTo>
                <a:lnTo>
                  <a:pt x="4" y="28"/>
                </a:lnTo>
                <a:lnTo>
                  <a:pt x="2" y="28"/>
                </a:lnTo>
                <a:lnTo>
                  <a:pt x="2" y="28"/>
                </a:lnTo>
                <a:lnTo>
                  <a:pt x="0" y="28"/>
                </a:lnTo>
                <a:lnTo>
                  <a:pt x="0" y="26"/>
                </a:lnTo>
                <a:lnTo>
                  <a:pt x="0" y="26"/>
                </a:lnTo>
                <a:lnTo>
                  <a:pt x="0" y="24"/>
                </a:lnTo>
                <a:lnTo>
                  <a:pt x="0" y="22"/>
                </a:lnTo>
                <a:lnTo>
                  <a:pt x="0" y="20"/>
                </a:lnTo>
                <a:lnTo>
                  <a:pt x="0" y="18"/>
                </a:lnTo>
                <a:lnTo>
                  <a:pt x="0" y="16"/>
                </a:lnTo>
                <a:lnTo>
                  <a:pt x="0" y="12"/>
                </a:lnTo>
                <a:lnTo>
                  <a:pt x="2" y="8"/>
                </a:lnTo>
                <a:lnTo>
                  <a:pt x="2" y="4"/>
                </a:lnTo>
                <a:lnTo>
                  <a:pt x="4" y="0"/>
                </a:lnTo>
                <a:lnTo>
                  <a:pt x="32" y="18"/>
                </a:lnTo>
                <a:lnTo>
                  <a:pt x="18" y="3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5" name="Freeform 449"/>
          <p:cNvSpPr>
            <a:spLocks/>
          </p:cNvSpPr>
          <p:nvPr/>
        </p:nvSpPr>
        <p:spPr bwMode="auto">
          <a:xfrm>
            <a:off x="5301528" y="4299796"/>
            <a:ext cx="55426" cy="51962"/>
          </a:xfrm>
          <a:custGeom>
            <a:avLst/>
            <a:gdLst>
              <a:gd name="T0" fmla="*/ 18 w 32"/>
              <a:gd name="T1" fmla="*/ 30 h 30"/>
              <a:gd name="T2" fmla="*/ 18 w 32"/>
              <a:gd name="T3" fmla="*/ 30 h 30"/>
              <a:gd name="T4" fmla="*/ 14 w 32"/>
              <a:gd name="T5" fmla="*/ 30 h 30"/>
              <a:gd name="T6" fmla="*/ 12 w 32"/>
              <a:gd name="T7" fmla="*/ 30 h 30"/>
              <a:gd name="T8" fmla="*/ 10 w 32"/>
              <a:gd name="T9" fmla="*/ 30 h 30"/>
              <a:gd name="T10" fmla="*/ 8 w 32"/>
              <a:gd name="T11" fmla="*/ 30 h 30"/>
              <a:gd name="T12" fmla="*/ 4 w 32"/>
              <a:gd name="T13" fmla="*/ 28 h 30"/>
              <a:gd name="T14" fmla="*/ 4 w 32"/>
              <a:gd name="T15" fmla="*/ 28 h 30"/>
              <a:gd name="T16" fmla="*/ 2 w 32"/>
              <a:gd name="T17" fmla="*/ 28 h 30"/>
              <a:gd name="T18" fmla="*/ 2 w 32"/>
              <a:gd name="T19" fmla="*/ 28 h 30"/>
              <a:gd name="T20" fmla="*/ 0 w 32"/>
              <a:gd name="T21" fmla="*/ 28 h 30"/>
              <a:gd name="T22" fmla="*/ 0 w 32"/>
              <a:gd name="T23" fmla="*/ 26 h 30"/>
              <a:gd name="T24" fmla="*/ 0 w 32"/>
              <a:gd name="T25" fmla="*/ 26 h 30"/>
              <a:gd name="T26" fmla="*/ 0 w 32"/>
              <a:gd name="T27" fmla="*/ 24 h 30"/>
              <a:gd name="T28" fmla="*/ 0 w 32"/>
              <a:gd name="T29" fmla="*/ 22 h 30"/>
              <a:gd name="T30" fmla="*/ 0 w 32"/>
              <a:gd name="T31" fmla="*/ 20 h 30"/>
              <a:gd name="T32" fmla="*/ 0 w 32"/>
              <a:gd name="T33" fmla="*/ 18 h 30"/>
              <a:gd name="T34" fmla="*/ 0 w 32"/>
              <a:gd name="T35" fmla="*/ 16 h 30"/>
              <a:gd name="T36" fmla="*/ 0 w 32"/>
              <a:gd name="T37" fmla="*/ 12 h 30"/>
              <a:gd name="T38" fmla="*/ 2 w 32"/>
              <a:gd name="T39" fmla="*/ 8 h 30"/>
              <a:gd name="T40" fmla="*/ 2 w 32"/>
              <a:gd name="T41" fmla="*/ 4 h 30"/>
              <a:gd name="T42" fmla="*/ 4 w 32"/>
              <a:gd name="T43" fmla="*/ 0 h 30"/>
              <a:gd name="T44" fmla="*/ 32 w 32"/>
              <a:gd name="T45" fmla="*/ 18 h 30"/>
              <a:gd name="T46" fmla="*/ 18 w 32"/>
              <a:gd name="T4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0">
                <a:moveTo>
                  <a:pt x="18" y="30"/>
                </a:moveTo>
                <a:lnTo>
                  <a:pt x="18" y="30"/>
                </a:lnTo>
                <a:lnTo>
                  <a:pt x="14" y="30"/>
                </a:lnTo>
                <a:lnTo>
                  <a:pt x="12" y="30"/>
                </a:lnTo>
                <a:lnTo>
                  <a:pt x="10" y="30"/>
                </a:lnTo>
                <a:lnTo>
                  <a:pt x="8" y="30"/>
                </a:lnTo>
                <a:lnTo>
                  <a:pt x="4" y="28"/>
                </a:lnTo>
                <a:lnTo>
                  <a:pt x="4" y="28"/>
                </a:lnTo>
                <a:lnTo>
                  <a:pt x="2" y="28"/>
                </a:lnTo>
                <a:lnTo>
                  <a:pt x="2" y="28"/>
                </a:lnTo>
                <a:lnTo>
                  <a:pt x="0" y="28"/>
                </a:lnTo>
                <a:lnTo>
                  <a:pt x="0" y="26"/>
                </a:lnTo>
                <a:lnTo>
                  <a:pt x="0" y="26"/>
                </a:lnTo>
                <a:lnTo>
                  <a:pt x="0" y="24"/>
                </a:lnTo>
                <a:lnTo>
                  <a:pt x="0" y="22"/>
                </a:lnTo>
                <a:lnTo>
                  <a:pt x="0" y="20"/>
                </a:lnTo>
                <a:lnTo>
                  <a:pt x="0" y="18"/>
                </a:lnTo>
                <a:lnTo>
                  <a:pt x="0" y="16"/>
                </a:lnTo>
                <a:lnTo>
                  <a:pt x="0" y="12"/>
                </a:lnTo>
                <a:lnTo>
                  <a:pt x="2" y="8"/>
                </a:lnTo>
                <a:lnTo>
                  <a:pt x="2" y="4"/>
                </a:lnTo>
                <a:lnTo>
                  <a:pt x="4" y="0"/>
                </a:lnTo>
                <a:lnTo>
                  <a:pt x="32" y="18"/>
                </a:lnTo>
                <a:lnTo>
                  <a:pt x="18" y="3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6" name="Freeform 450"/>
          <p:cNvSpPr>
            <a:spLocks/>
          </p:cNvSpPr>
          <p:nvPr/>
        </p:nvSpPr>
        <p:spPr bwMode="auto">
          <a:xfrm>
            <a:off x="5090215" y="4933735"/>
            <a:ext cx="79675" cy="193992"/>
          </a:xfrm>
          <a:custGeom>
            <a:avLst/>
            <a:gdLst>
              <a:gd name="T0" fmla="*/ 0 w 46"/>
              <a:gd name="T1" fmla="*/ 68 h 112"/>
              <a:gd name="T2" fmla="*/ 0 w 46"/>
              <a:gd name="T3" fmla="*/ 54 h 112"/>
              <a:gd name="T4" fmla="*/ 2 w 46"/>
              <a:gd name="T5" fmla="*/ 46 h 112"/>
              <a:gd name="T6" fmla="*/ 2 w 46"/>
              <a:gd name="T7" fmla="*/ 42 h 112"/>
              <a:gd name="T8" fmla="*/ 8 w 46"/>
              <a:gd name="T9" fmla="*/ 40 h 112"/>
              <a:gd name="T10" fmla="*/ 10 w 46"/>
              <a:gd name="T11" fmla="*/ 38 h 112"/>
              <a:gd name="T12" fmla="*/ 10 w 46"/>
              <a:gd name="T13" fmla="*/ 34 h 112"/>
              <a:gd name="T14" fmla="*/ 10 w 46"/>
              <a:gd name="T15" fmla="*/ 30 h 112"/>
              <a:gd name="T16" fmla="*/ 6 w 46"/>
              <a:gd name="T17" fmla="*/ 22 h 112"/>
              <a:gd name="T18" fmla="*/ 6 w 46"/>
              <a:gd name="T19" fmla="*/ 14 h 112"/>
              <a:gd name="T20" fmla="*/ 10 w 46"/>
              <a:gd name="T21" fmla="*/ 0 h 112"/>
              <a:gd name="T22" fmla="*/ 18 w 46"/>
              <a:gd name="T23" fmla="*/ 4 h 112"/>
              <a:gd name="T24" fmla="*/ 28 w 46"/>
              <a:gd name="T25" fmla="*/ 16 h 112"/>
              <a:gd name="T26" fmla="*/ 28 w 46"/>
              <a:gd name="T27" fmla="*/ 24 h 112"/>
              <a:gd name="T28" fmla="*/ 28 w 46"/>
              <a:gd name="T29" fmla="*/ 30 h 112"/>
              <a:gd name="T30" fmla="*/ 24 w 46"/>
              <a:gd name="T31" fmla="*/ 40 h 112"/>
              <a:gd name="T32" fmla="*/ 24 w 46"/>
              <a:gd name="T33" fmla="*/ 46 h 112"/>
              <a:gd name="T34" fmla="*/ 24 w 46"/>
              <a:gd name="T35" fmla="*/ 48 h 112"/>
              <a:gd name="T36" fmla="*/ 26 w 46"/>
              <a:gd name="T37" fmla="*/ 52 h 112"/>
              <a:gd name="T38" fmla="*/ 34 w 46"/>
              <a:gd name="T39" fmla="*/ 60 h 112"/>
              <a:gd name="T40" fmla="*/ 40 w 46"/>
              <a:gd name="T41" fmla="*/ 70 h 112"/>
              <a:gd name="T42" fmla="*/ 42 w 46"/>
              <a:gd name="T43" fmla="*/ 76 h 112"/>
              <a:gd name="T44" fmla="*/ 46 w 46"/>
              <a:gd name="T45" fmla="*/ 86 h 112"/>
              <a:gd name="T46" fmla="*/ 46 w 46"/>
              <a:gd name="T47" fmla="*/ 92 h 112"/>
              <a:gd name="T48" fmla="*/ 46 w 46"/>
              <a:gd name="T49" fmla="*/ 92 h 112"/>
              <a:gd name="T50" fmla="*/ 42 w 46"/>
              <a:gd name="T51" fmla="*/ 96 h 112"/>
              <a:gd name="T52" fmla="*/ 38 w 46"/>
              <a:gd name="T53" fmla="*/ 98 h 112"/>
              <a:gd name="T54" fmla="*/ 36 w 46"/>
              <a:gd name="T55" fmla="*/ 102 h 112"/>
              <a:gd name="T56" fmla="*/ 34 w 46"/>
              <a:gd name="T57" fmla="*/ 108 h 112"/>
              <a:gd name="T58" fmla="*/ 32 w 46"/>
              <a:gd name="T59" fmla="*/ 110 h 112"/>
              <a:gd name="T60" fmla="*/ 28 w 46"/>
              <a:gd name="T61" fmla="*/ 112 h 112"/>
              <a:gd name="T62" fmla="*/ 24 w 46"/>
              <a:gd name="T63" fmla="*/ 112 h 112"/>
              <a:gd name="T64" fmla="*/ 22 w 46"/>
              <a:gd name="T65" fmla="*/ 112 h 112"/>
              <a:gd name="T66" fmla="*/ 18 w 46"/>
              <a:gd name="T67" fmla="*/ 110 h 112"/>
              <a:gd name="T68" fmla="*/ 16 w 46"/>
              <a:gd name="T69" fmla="*/ 106 h 112"/>
              <a:gd name="T70" fmla="*/ 16 w 46"/>
              <a:gd name="T71" fmla="*/ 104 h 112"/>
              <a:gd name="T72" fmla="*/ 18 w 46"/>
              <a:gd name="T73" fmla="*/ 98 h 112"/>
              <a:gd name="T74" fmla="*/ 22 w 46"/>
              <a:gd name="T75" fmla="*/ 90 h 112"/>
              <a:gd name="T76" fmla="*/ 22 w 46"/>
              <a:gd name="T77" fmla="*/ 84 h 112"/>
              <a:gd name="T78" fmla="*/ 22 w 46"/>
              <a:gd name="T79" fmla="*/ 80 h 112"/>
              <a:gd name="T80" fmla="*/ 20 w 46"/>
              <a:gd name="T81" fmla="*/ 78 h 112"/>
              <a:gd name="T82" fmla="*/ 16 w 46"/>
              <a:gd name="T83" fmla="*/ 78 h 112"/>
              <a:gd name="T84" fmla="*/ 10 w 46"/>
              <a:gd name="T85" fmla="*/ 76 h 112"/>
              <a:gd name="T86" fmla="*/ 0 w 46"/>
              <a:gd name="T8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12">
                <a:moveTo>
                  <a:pt x="0" y="70"/>
                </a:moveTo>
                <a:lnTo>
                  <a:pt x="0" y="70"/>
                </a:lnTo>
                <a:lnTo>
                  <a:pt x="0" y="68"/>
                </a:lnTo>
                <a:lnTo>
                  <a:pt x="0" y="64"/>
                </a:lnTo>
                <a:lnTo>
                  <a:pt x="0" y="60"/>
                </a:lnTo>
                <a:lnTo>
                  <a:pt x="0" y="54"/>
                </a:lnTo>
                <a:lnTo>
                  <a:pt x="0" y="50"/>
                </a:lnTo>
                <a:lnTo>
                  <a:pt x="0" y="48"/>
                </a:lnTo>
                <a:lnTo>
                  <a:pt x="2" y="46"/>
                </a:lnTo>
                <a:lnTo>
                  <a:pt x="2" y="44"/>
                </a:lnTo>
                <a:lnTo>
                  <a:pt x="2" y="44"/>
                </a:lnTo>
                <a:lnTo>
                  <a:pt x="2" y="42"/>
                </a:lnTo>
                <a:lnTo>
                  <a:pt x="4" y="42"/>
                </a:lnTo>
                <a:lnTo>
                  <a:pt x="6" y="40"/>
                </a:lnTo>
                <a:lnTo>
                  <a:pt x="8" y="40"/>
                </a:lnTo>
                <a:lnTo>
                  <a:pt x="8" y="38"/>
                </a:lnTo>
                <a:lnTo>
                  <a:pt x="10" y="38"/>
                </a:lnTo>
                <a:lnTo>
                  <a:pt x="10" y="38"/>
                </a:lnTo>
                <a:lnTo>
                  <a:pt x="10" y="36"/>
                </a:lnTo>
                <a:lnTo>
                  <a:pt x="10" y="36"/>
                </a:lnTo>
                <a:lnTo>
                  <a:pt x="10" y="34"/>
                </a:lnTo>
                <a:lnTo>
                  <a:pt x="10" y="34"/>
                </a:lnTo>
                <a:lnTo>
                  <a:pt x="10" y="32"/>
                </a:lnTo>
                <a:lnTo>
                  <a:pt x="10" y="30"/>
                </a:lnTo>
                <a:lnTo>
                  <a:pt x="8" y="28"/>
                </a:lnTo>
                <a:lnTo>
                  <a:pt x="8" y="24"/>
                </a:lnTo>
                <a:lnTo>
                  <a:pt x="6" y="22"/>
                </a:lnTo>
                <a:lnTo>
                  <a:pt x="6" y="20"/>
                </a:lnTo>
                <a:lnTo>
                  <a:pt x="6" y="18"/>
                </a:lnTo>
                <a:lnTo>
                  <a:pt x="6" y="14"/>
                </a:lnTo>
                <a:lnTo>
                  <a:pt x="6" y="8"/>
                </a:lnTo>
                <a:lnTo>
                  <a:pt x="8" y="0"/>
                </a:lnTo>
                <a:lnTo>
                  <a:pt x="10" y="0"/>
                </a:lnTo>
                <a:lnTo>
                  <a:pt x="12" y="2"/>
                </a:lnTo>
                <a:lnTo>
                  <a:pt x="14" y="2"/>
                </a:lnTo>
                <a:lnTo>
                  <a:pt x="18" y="4"/>
                </a:lnTo>
                <a:lnTo>
                  <a:pt x="22" y="6"/>
                </a:lnTo>
                <a:lnTo>
                  <a:pt x="26" y="10"/>
                </a:lnTo>
                <a:lnTo>
                  <a:pt x="28" y="16"/>
                </a:lnTo>
                <a:lnTo>
                  <a:pt x="28" y="20"/>
                </a:lnTo>
                <a:lnTo>
                  <a:pt x="28" y="22"/>
                </a:lnTo>
                <a:lnTo>
                  <a:pt x="28" y="24"/>
                </a:lnTo>
                <a:lnTo>
                  <a:pt x="28" y="26"/>
                </a:lnTo>
                <a:lnTo>
                  <a:pt x="28" y="26"/>
                </a:lnTo>
                <a:lnTo>
                  <a:pt x="28" y="30"/>
                </a:lnTo>
                <a:lnTo>
                  <a:pt x="26" y="34"/>
                </a:lnTo>
                <a:lnTo>
                  <a:pt x="26" y="36"/>
                </a:lnTo>
                <a:lnTo>
                  <a:pt x="24" y="40"/>
                </a:lnTo>
                <a:lnTo>
                  <a:pt x="24" y="42"/>
                </a:lnTo>
                <a:lnTo>
                  <a:pt x="24" y="44"/>
                </a:lnTo>
                <a:lnTo>
                  <a:pt x="24" y="46"/>
                </a:lnTo>
                <a:lnTo>
                  <a:pt x="24" y="46"/>
                </a:lnTo>
                <a:lnTo>
                  <a:pt x="24" y="48"/>
                </a:lnTo>
                <a:lnTo>
                  <a:pt x="24" y="48"/>
                </a:lnTo>
                <a:lnTo>
                  <a:pt x="24" y="50"/>
                </a:lnTo>
                <a:lnTo>
                  <a:pt x="26" y="50"/>
                </a:lnTo>
                <a:lnTo>
                  <a:pt x="26" y="52"/>
                </a:lnTo>
                <a:lnTo>
                  <a:pt x="28" y="54"/>
                </a:lnTo>
                <a:lnTo>
                  <a:pt x="30" y="56"/>
                </a:lnTo>
                <a:lnTo>
                  <a:pt x="34" y="60"/>
                </a:lnTo>
                <a:lnTo>
                  <a:pt x="36" y="64"/>
                </a:lnTo>
                <a:lnTo>
                  <a:pt x="38" y="66"/>
                </a:lnTo>
                <a:lnTo>
                  <a:pt x="40" y="70"/>
                </a:lnTo>
                <a:lnTo>
                  <a:pt x="40" y="72"/>
                </a:lnTo>
                <a:lnTo>
                  <a:pt x="42" y="74"/>
                </a:lnTo>
                <a:lnTo>
                  <a:pt x="42" y="76"/>
                </a:lnTo>
                <a:lnTo>
                  <a:pt x="44" y="80"/>
                </a:lnTo>
                <a:lnTo>
                  <a:pt x="44" y="82"/>
                </a:lnTo>
                <a:lnTo>
                  <a:pt x="46" y="86"/>
                </a:lnTo>
                <a:lnTo>
                  <a:pt x="46" y="88"/>
                </a:lnTo>
                <a:lnTo>
                  <a:pt x="46" y="90"/>
                </a:lnTo>
                <a:lnTo>
                  <a:pt x="46" y="92"/>
                </a:lnTo>
                <a:lnTo>
                  <a:pt x="46" y="92"/>
                </a:lnTo>
                <a:lnTo>
                  <a:pt x="46" y="92"/>
                </a:lnTo>
                <a:lnTo>
                  <a:pt x="46" y="92"/>
                </a:lnTo>
                <a:lnTo>
                  <a:pt x="44" y="94"/>
                </a:lnTo>
                <a:lnTo>
                  <a:pt x="44" y="94"/>
                </a:lnTo>
                <a:lnTo>
                  <a:pt x="42" y="96"/>
                </a:lnTo>
                <a:lnTo>
                  <a:pt x="42" y="96"/>
                </a:lnTo>
                <a:lnTo>
                  <a:pt x="38" y="98"/>
                </a:lnTo>
                <a:lnTo>
                  <a:pt x="38" y="98"/>
                </a:lnTo>
                <a:lnTo>
                  <a:pt x="36" y="100"/>
                </a:lnTo>
                <a:lnTo>
                  <a:pt x="36" y="100"/>
                </a:lnTo>
                <a:lnTo>
                  <a:pt x="36" y="102"/>
                </a:lnTo>
                <a:lnTo>
                  <a:pt x="34" y="104"/>
                </a:lnTo>
                <a:lnTo>
                  <a:pt x="34" y="106"/>
                </a:lnTo>
                <a:lnTo>
                  <a:pt x="34" y="108"/>
                </a:lnTo>
                <a:lnTo>
                  <a:pt x="32" y="110"/>
                </a:lnTo>
                <a:lnTo>
                  <a:pt x="32" y="110"/>
                </a:lnTo>
                <a:lnTo>
                  <a:pt x="32" y="110"/>
                </a:lnTo>
                <a:lnTo>
                  <a:pt x="32" y="110"/>
                </a:lnTo>
                <a:lnTo>
                  <a:pt x="30" y="112"/>
                </a:lnTo>
                <a:lnTo>
                  <a:pt x="28" y="112"/>
                </a:lnTo>
                <a:lnTo>
                  <a:pt x="28" y="112"/>
                </a:lnTo>
                <a:lnTo>
                  <a:pt x="26" y="112"/>
                </a:lnTo>
                <a:lnTo>
                  <a:pt x="24" y="112"/>
                </a:lnTo>
                <a:lnTo>
                  <a:pt x="24" y="112"/>
                </a:lnTo>
                <a:lnTo>
                  <a:pt x="22" y="112"/>
                </a:lnTo>
                <a:lnTo>
                  <a:pt x="22" y="112"/>
                </a:lnTo>
                <a:lnTo>
                  <a:pt x="20" y="110"/>
                </a:lnTo>
                <a:lnTo>
                  <a:pt x="20" y="110"/>
                </a:lnTo>
                <a:lnTo>
                  <a:pt x="18" y="110"/>
                </a:lnTo>
                <a:lnTo>
                  <a:pt x="18" y="108"/>
                </a:lnTo>
                <a:lnTo>
                  <a:pt x="18" y="108"/>
                </a:lnTo>
                <a:lnTo>
                  <a:pt x="16" y="106"/>
                </a:lnTo>
                <a:lnTo>
                  <a:pt x="16" y="106"/>
                </a:lnTo>
                <a:lnTo>
                  <a:pt x="16" y="104"/>
                </a:lnTo>
                <a:lnTo>
                  <a:pt x="16" y="104"/>
                </a:lnTo>
                <a:lnTo>
                  <a:pt x="16" y="102"/>
                </a:lnTo>
                <a:lnTo>
                  <a:pt x="18" y="100"/>
                </a:lnTo>
                <a:lnTo>
                  <a:pt x="18" y="98"/>
                </a:lnTo>
                <a:lnTo>
                  <a:pt x="20" y="94"/>
                </a:lnTo>
                <a:lnTo>
                  <a:pt x="20" y="92"/>
                </a:lnTo>
                <a:lnTo>
                  <a:pt x="22" y="90"/>
                </a:lnTo>
                <a:lnTo>
                  <a:pt x="22" y="88"/>
                </a:lnTo>
                <a:lnTo>
                  <a:pt x="22" y="84"/>
                </a:lnTo>
                <a:lnTo>
                  <a:pt x="22" y="84"/>
                </a:lnTo>
                <a:lnTo>
                  <a:pt x="22" y="82"/>
                </a:lnTo>
                <a:lnTo>
                  <a:pt x="22" y="80"/>
                </a:lnTo>
                <a:lnTo>
                  <a:pt x="22" y="80"/>
                </a:lnTo>
                <a:lnTo>
                  <a:pt x="22" y="80"/>
                </a:lnTo>
                <a:lnTo>
                  <a:pt x="22" y="78"/>
                </a:lnTo>
                <a:lnTo>
                  <a:pt x="20" y="78"/>
                </a:lnTo>
                <a:lnTo>
                  <a:pt x="20" y="78"/>
                </a:lnTo>
                <a:lnTo>
                  <a:pt x="18" y="78"/>
                </a:lnTo>
                <a:lnTo>
                  <a:pt x="16" y="78"/>
                </a:lnTo>
                <a:lnTo>
                  <a:pt x="14" y="76"/>
                </a:lnTo>
                <a:lnTo>
                  <a:pt x="12" y="76"/>
                </a:lnTo>
                <a:lnTo>
                  <a:pt x="10" y="76"/>
                </a:lnTo>
                <a:lnTo>
                  <a:pt x="8" y="74"/>
                </a:lnTo>
                <a:lnTo>
                  <a:pt x="4" y="74"/>
                </a:lnTo>
                <a:lnTo>
                  <a:pt x="0" y="7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7" name="Freeform 451"/>
          <p:cNvSpPr>
            <a:spLocks/>
          </p:cNvSpPr>
          <p:nvPr/>
        </p:nvSpPr>
        <p:spPr bwMode="auto">
          <a:xfrm>
            <a:off x="5090215" y="4933735"/>
            <a:ext cx="79675" cy="193992"/>
          </a:xfrm>
          <a:custGeom>
            <a:avLst/>
            <a:gdLst>
              <a:gd name="T0" fmla="*/ 0 w 46"/>
              <a:gd name="T1" fmla="*/ 68 h 112"/>
              <a:gd name="T2" fmla="*/ 0 w 46"/>
              <a:gd name="T3" fmla="*/ 54 h 112"/>
              <a:gd name="T4" fmla="*/ 2 w 46"/>
              <a:gd name="T5" fmla="*/ 46 h 112"/>
              <a:gd name="T6" fmla="*/ 2 w 46"/>
              <a:gd name="T7" fmla="*/ 42 h 112"/>
              <a:gd name="T8" fmla="*/ 8 w 46"/>
              <a:gd name="T9" fmla="*/ 40 h 112"/>
              <a:gd name="T10" fmla="*/ 10 w 46"/>
              <a:gd name="T11" fmla="*/ 38 h 112"/>
              <a:gd name="T12" fmla="*/ 10 w 46"/>
              <a:gd name="T13" fmla="*/ 34 h 112"/>
              <a:gd name="T14" fmla="*/ 10 w 46"/>
              <a:gd name="T15" fmla="*/ 30 h 112"/>
              <a:gd name="T16" fmla="*/ 6 w 46"/>
              <a:gd name="T17" fmla="*/ 22 h 112"/>
              <a:gd name="T18" fmla="*/ 6 w 46"/>
              <a:gd name="T19" fmla="*/ 14 h 112"/>
              <a:gd name="T20" fmla="*/ 10 w 46"/>
              <a:gd name="T21" fmla="*/ 0 h 112"/>
              <a:gd name="T22" fmla="*/ 18 w 46"/>
              <a:gd name="T23" fmla="*/ 4 h 112"/>
              <a:gd name="T24" fmla="*/ 28 w 46"/>
              <a:gd name="T25" fmla="*/ 16 h 112"/>
              <a:gd name="T26" fmla="*/ 28 w 46"/>
              <a:gd name="T27" fmla="*/ 24 h 112"/>
              <a:gd name="T28" fmla="*/ 28 w 46"/>
              <a:gd name="T29" fmla="*/ 30 h 112"/>
              <a:gd name="T30" fmla="*/ 24 w 46"/>
              <a:gd name="T31" fmla="*/ 40 h 112"/>
              <a:gd name="T32" fmla="*/ 24 w 46"/>
              <a:gd name="T33" fmla="*/ 46 h 112"/>
              <a:gd name="T34" fmla="*/ 24 w 46"/>
              <a:gd name="T35" fmla="*/ 48 h 112"/>
              <a:gd name="T36" fmla="*/ 26 w 46"/>
              <a:gd name="T37" fmla="*/ 52 h 112"/>
              <a:gd name="T38" fmla="*/ 34 w 46"/>
              <a:gd name="T39" fmla="*/ 60 h 112"/>
              <a:gd name="T40" fmla="*/ 40 w 46"/>
              <a:gd name="T41" fmla="*/ 70 h 112"/>
              <a:gd name="T42" fmla="*/ 42 w 46"/>
              <a:gd name="T43" fmla="*/ 76 h 112"/>
              <a:gd name="T44" fmla="*/ 46 w 46"/>
              <a:gd name="T45" fmla="*/ 86 h 112"/>
              <a:gd name="T46" fmla="*/ 46 w 46"/>
              <a:gd name="T47" fmla="*/ 92 h 112"/>
              <a:gd name="T48" fmla="*/ 46 w 46"/>
              <a:gd name="T49" fmla="*/ 92 h 112"/>
              <a:gd name="T50" fmla="*/ 42 w 46"/>
              <a:gd name="T51" fmla="*/ 96 h 112"/>
              <a:gd name="T52" fmla="*/ 38 w 46"/>
              <a:gd name="T53" fmla="*/ 98 h 112"/>
              <a:gd name="T54" fmla="*/ 36 w 46"/>
              <a:gd name="T55" fmla="*/ 102 h 112"/>
              <a:gd name="T56" fmla="*/ 34 w 46"/>
              <a:gd name="T57" fmla="*/ 108 h 112"/>
              <a:gd name="T58" fmla="*/ 32 w 46"/>
              <a:gd name="T59" fmla="*/ 110 h 112"/>
              <a:gd name="T60" fmla="*/ 28 w 46"/>
              <a:gd name="T61" fmla="*/ 112 h 112"/>
              <a:gd name="T62" fmla="*/ 24 w 46"/>
              <a:gd name="T63" fmla="*/ 112 h 112"/>
              <a:gd name="T64" fmla="*/ 22 w 46"/>
              <a:gd name="T65" fmla="*/ 112 h 112"/>
              <a:gd name="T66" fmla="*/ 18 w 46"/>
              <a:gd name="T67" fmla="*/ 110 h 112"/>
              <a:gd name="T68" fmla="*/ 16 w 46"/>
              <a:gd name="T69" fmla="*/ 106 h 112"/>
              <a:gd name="T70" fmla="*/ 16 w 46"/>
              <a:gd name="T71" fmla="*/ 104 h 112"/>
              <a:gd name="T72" fmla="*/ 18 w 46"/>
              <a:gd name="T73" fmla="*/ 98 h 112"/>
              <a:gd name="T74" fmla="*/ 22 w 46"/>
              <a:gd name="T75" fmla="*/ 90 h 112"/>
              <a:gd name="T76" fmla="*/ 22 w 46"/>
              <a:gd name="T77" fmla="*/ 84 h 112"/>
              <a:gd name="T78" fmla="*/ 22 w 46"/>
              <a:gd name="T79" fmla="*/ 80 h 112"/>
              <a:gd name="T80" fmla="*/ 20 w 46"/>
              <a:gd name="T81" fmla="*/ 78 h 112"/>
              <a:gd name="T82" fmla="*/ 16 w 46"/>
              <a:gd name="T83" fmla="*/ 78 h 112"/>
              <a:gd name="T84" fmla="*/ 10 w 46"/>
              <a:gd name="T85" fmla="*/ 76 h 112"/>
              <a:gd name="T86" fmla="*/ 0 w 46"/>
              <a:gd name="T8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12">
                <a:moveTo>
                  <a:pt x="0" y="70"/>
                </a:moveTo>
                <a:lnTo>
                  <a:pt x="0" y="70"/>
                </a:lnTo>
                <a:lnTo>
                  <a:pt x="0" y="68"/>
                </a:lnTo>
                <a:lnTo>
                  <a:pt x="0" y="64"/>
                </a:lnTo>
                <a:lnTo>
                  <a:pt x="0" y="60"/>
                </a:lnTo>
                <a:lnTo>
                  <a:pt x="0" y="54"/>
                </a:lnTo>
                <a:lnTo>
                  <a:pt x="0" y="50"/>
                </a:lnTo>
                <a:lnTo>
                  <a:pt x="0" y="48"/>
                </a:lnTo>
                <a:lnTo>
                  <a:pt x="2" y="46"/>
                </a:lnTo>
                <a:lnTo>
                  <a:pt x="2" y="44"/>
                </a:lnTo>
                <a:lnTo>
                  <a:pt x="2" y="44"/>
                </a:lnTo>
                <a:lnTo>
                  <a:pt x="2" y="42"/>
                </a:lnTo>
                <a:lnTo>
                  <a:pt x="4" y="42"/>
                </a:lnTo>
                <a:lnTo>
                  <a:pt x="6" y="40"/>
                </a:lnTo>
                <a:lnTo>
                  <a:pt x="8" y="40"/>
                </a:lnTo>
                <a:lnTo>
                  <a:pt x="8" y="38"/>
                </a:lnTo>
                <a:lnTo>
                  <a:pt x="10" y="38"/>
                </a:lnTo>
                <a:lnTo>
                  <a:pt x="10" y="38"/>
                </a:lnTo>
                <a:lnTo>
                  <a:pt x="10" y="36"/>
                </a:lnTo>
                <a:lnTo>
                  <a:pt x="10" y="36"/>
                </a:lnTo>
                <a:lnTo>
                  <a:pt x="10" y="34"/>
                </a:lnTo>
                <a:lnTo>
                  <a:pt x="10" y="34"/>
                </a:lnTo>
                <a:lnTo>
                  <a:pt x="10" y="32"/>
                </a:lnTo>
                <a:lnTo>
                  <a:pt x="10" y="30"/>
                </a:lnTo>
                <a:lnTo>
                  <a:pt x="8" y="28"/>
                </a:lnTo>
                <a:lnTo>
                  <a:pt x="8" y="24"/>
                </a:lnTo>
                <a:lnTo>
                  <a:pt x="6" y="22"/>
                </a:lnTo>
                <a:lnTo>
                  <a:pt x="6" y="20"/>
                </a:lnTo>
                <a:lnTo>
                  <a:pt x="6" y="18"/>
                </a:lnTo>
                <a:lnTo>
                  <a:pt x="6" y="14"/>
                </a:lnTo>
                <a:lnTo>
                  <a:pt x="6" y="8"/>
                </a:lnTo>
                <a:lnTo>
                  <a:pt x="8" y="0"/>
                </a:lnTo>
                <a:lnTo>
                  <a:pt x="10" y="0"/>
                </a:lnTo>
                <a:lnTo>
                  <a:pt x="12" y="2"/>
                </a:lnTo>
                <a:lnTo>
                  <a:pt x="14" y="2"/>
                </a:lnTo>
                <a:lnTo>
                  <a:pt x="18" y="4"/>
                </a:lnTo>
                <a:lnTo>
                  <a:pt x="22" y="6"/>
                </a:lnTo>
                <a:lnTo>
                  <a:pt x="26" y="10"/>
                </a:lnTo>
                <a:lnTo>
                  <a:pt x="28" y="16"/>
                </a:lnTo>
                <a:lnTo>
                  <a:pt x="28" y="20"/>
                </a:lnTo>
                <a:lnTo>
                  <a:pt x="28" y="22"/>
                </a:lnTo>
                <a:lnTo>
                  <a:pt x="28" y="24"/>
                </a:lnTo>
                <a:lnTo>
                  <a:pt x="28" y="26"/>
                </a:lnTo>
                <a:lnTo>
                  <a:pt x="28" y="26"/>
                </a:lnTo>
                <a:lnTo>
                  <a:pt x="28" y="30"/>
                </a:lnTo>
                <a:lnTo>
                  <a:pt x="26" y="34"/>
                </a:lnTo>
                <a:lnTo>
                  <a:pt x="26" y="36"/>
                </a:lnTo>
                <a:lnTo>
                  <a:pt x="24" y="40"/>
                </a:lnTo>
                <a:lnTo>
                  <a:pt x="24" y="42"/>
                </a:lnTo>
                <a:lnTo>
                  <a:pt x="24" y="44"/>
                </a:lnTo>
                <a:lnTo>
                  <a:pt x="24" y="46"/>
                </a:lnTo>
                <a:lnTo>
                  <a:pt x="24" y="46"/>
                </a:lnTo>
                <a:lnTo>
                  <a:pt x="24" y="48"/>
                </a:lnTo>
                <a:lnTo>
                  <a:pt x="24" y="48"/>
                </a:lnTo>
                <a:lnTo>
                  <a:pt x="24" y="50"/>
                </a:lnTo>
                <a:lnTo>
                  <a:pt x="26" y="50"/>
                </a:lnTo>
                <a:lnTo>
                  <a:pt x="26" y="52"/>
                </a:lnTo>
                <a:lnTo>
                  <a:pt x="28" y="54"/>
                </a:lnTo>
                <a:lnTo>
                  <a:pt x="30" y="56"/>
                </a:lnTo>
                <a:lnTo>
                  <a:pt x="34" y="60"/>
                </a:lnTo>
                <a:lnTo>
                  <a:pt x="36" y="64"/>
                </a:lnTo>
                <a:lnTo>
                  <a:pt x="38" y="66"/>
                </a:lnTo>
                <a:lnTo>
                  <a:pt x="40" y="70"/>
                </a:lnTo>
                <a:lnTo>
                  <a:pt x="40" y="72"/>
                </a:lnTo>
                <a:lnTo>
                  <a:pt x="42" y="74"/>
                </a:lnTo>
                <a:lnTo>
                  <a:pt x="42" y="76"/>
                </a:lnTo>
                <a:lnTo>
                  <a:pt x="44" y="80"/>
                </a:lnTo>
                <a:lnTo>
                  <a:pt x="44" y="82"/>
                </a:lnTo>
                <a:lnTo>
                  <a:pt x="46" y="86"/>
                </a:lnTo>
                <a:lnTo>
                  <a:pt x="46" y="88"/>
                </a:lnTo>
                <a:lnTo>
                  <a:pt x="46" y="90"/>
                </a:lnTo>
                <a:lnTo>
                  <a:pt x="46" y="92"/>
                </a:lnTo>
                <a:lnTo>
                  <a:pt x="46" y="92"/>
                </a:lnTo>
                <a:lnTo>
                  <a:pt x="46" y="92"/>
                </a:lnTo>
                <a:lnTo>
                  <a:pt x="46" y="92"/>
                </a:lnTo>
                <a:lnTo>
                  <a:pt x="44" y="94"/>
                </a:lnTo>
                <a:lnTo>
                  <a:pt x="44" y="94"/>
                </a:lnTo>
                <a:lnTo>
                  <a:pt x="42" y="96"/>
                </a:lnTo>
                <a:lnTo>
                  <a:pt x="42" y="96"/>
                </a:lnTo>
                <a:lnTo>
                  <a:pt x="38" y="98"/>
                </a:lnTo>
                <a:lnTo>
                  <a:pt x="38" y="98"/>
                </a:lnTo>
                <a:lnTo>
                  <a:pt x="36" y="100"/>
                </a:lnTo>
                <a:lnTo>
                  <a:pt x="36" y="100"/>
                </a:lnTo>
                <a:lnTo>
                  <a:pt x="36" y="102"/>
                </a:lnTo>
                <a:lnTo>
                  <a:pt x="34" y="104"/>
                </a:lnTo>
                <a:lnTo>
                  <a:pt x="34" y="106"/>
                </a:lnTo>
                <a:lnTo>
                  <a:pt x="34" y="108"/>
                </a:lnTo>
                <a:lnTo>
                  <a:pt x="32" y="110"/>
                </a:lnTo>
                <a:lnTo>
                  <a:pt x="32" y="110"/>
                </a:lnTo>
                <a:lnTo>
                  <a:pt x="32" y="110"/>
                </a:lnTo>
                <a:lnTo>
                  <a:pt x="32" y="110"/>
                </a:lnTo>
                <a:lnTo>
                  <a:pt x="30" y="112"/>
                </a:lnTo>
                <a:lnTo>
                  <a:pt x="28" y="112"/>
                </a:lnTo>
                <a:lnTo>
                  <a:pt x="28" y="112"/>
                </a:lnTo>
                <a:lnTo>
                  <a:pt x="26" y="112"/>
                </a:lnTo>
                <a:lnTo>
                  <a:pt x="24" y="112"/>
                </a:lnTo>
                <a:lnTo>
                  <a:pt x="24" y="112"/>
                </a:lnTo>
                <a:lnTo>
                  <a:pt x="22" y="112"/>
                </a:lnTo>
                <a:lnTo>
                  <a:pt x="22" y="112"/>
                </a:lnTo>
                <a:lnTo>
                  <a:pt x="20" y="110"/>
                </a:lnTo>
                <a:lnTo>
                  <a:pt x="20" y="110"/>
                </a:lnTo>
                <a:lnTo>
                  <a:pt x="18" y="110"/>
                </a:lnTo>
                <a:lnTo>
                  <a:pt x="18" y="108"/>
                </a:lnTo>
                <a:lnTo>
                  <a:pt x="18" y="108"/>
                </a:lnTo>
                <a:lnTo>
                  <a:pt x="16" y="106"/>
                </a:lnTo>
                <a:lnTo>
                  <a:pt x="16" y="106"/>
                </a:lnTo>
                <a:lnTo>
                  <a:pt x="16" y="104"/>
                </a:lnTo>
                <a:lnTo>
                  <a:pt x="16" y="104"/>
                </a:lnTo>
                <a:lnTo>
                  <a:pt x="16" y="102"/>
                </a:lnTo>
                <a:lnTo>
                  <a:pt x="18" y="100"/>
                </a:lnTo>
                <a:lnTo>
                  <a:pt x="18" y="98"/>
                </a:lnTo>
                <a:lnTo>
                  <a:pt x="20" y="94"/>
                </a:lnTo>
                <a:lnTo>
                  <a:pt x="20" y="92"/>
                </a:lnTo>
                <a:lnTo>
                  <a:pt x="22" y="90"/>
                </a:lnTo>
                <a:lnTo>
                  <a:pt x="22" y="88"/>
                </a:lnTo>
                <a:lnTo>
                  <a:pt x="22" y="84"/>
                </a:lnTo>
                <a:lnTo>
                  <a:pt x="22" y="84"/>
                </a:lnTo>
                <a:lnTo>
                  <a:pt x="22" y="82"/>
                </a:lnTo>
                <a:lnTo>
                  <a:pt x="22" y="80"/>
                </a:lnTo>
                <a:lnTo>
                  <a:pt x="22" y="80"/>
                </a:lnTo>
                <a:lnTo>
                  <a:pt x="22" y="80"/>
                </a:lnTo>
                <a:lnTo>
                  <a:pt x="22" y="78"/>
                </a:lnTo>
                <a:lnTo>
                  <a:pt x="20" y="78"/>
                </a:lnTo>
                <a:lnTo>
                  <a:pt x="20" y="78"/>
                </a:lnTo>
                <a:lnTo>
                  <a:pt x="18" y="78"/>
                </a:lnTo>
                <a:lnTo>
                  <a:pt x="16" y="78"/>
                </a:lnTo>
                <a:lnTo>
                  <a:pt x="14" y="76"/>
                </a:lnTo>
                <a:lnTo>
                  <a:pt x="12" y="76"/>
                </a:lnTo>
                <a:lnTo>
                  <a:pt x="10" y="76"/>
                </a:lnTo>
                <a:lnTo>
                  <a:pt x="8" y="74"/>
                </a:lnTo>
                <a:lnTo>
                  <a:pt x="4" y="74"/>
                </a:lnTo>
                <a:lnTo>
                  <a:pt x="0" y="7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8" name="Freeform 452"/>
          <p:cNvSpPr>
            <a:spLocks/>
          </p:cNvSpPr>
          <p:nvPr/>
        </p:nvSpPr>
        <p:spPr bwMode="auto">
          <a:xfrm>
            <a:off x="4449347" y="3537683"/>
            <a:ext cx="100460" cy="187064"/>
          </a:xfrm>
          <a:custGeom>
            <a:avLst/>
            <a:gdLst>
              <a:gd name="T0" fmla="*/ 28 w 58"/>
              <a:gd name="T1" fmla="*/ 108 h 108"/>
              <a:gd name="T2" fmla="*/ 24 w 58"/>
              <a:gd name="T3" fmla="*/ 106 h 108"/>
              <a:gd name="T4" fmla="*/ 22 w 58"/>
              <a:gd name="T5" fmla="*/ 104 h 108"/>
              <a:gd name="T6" fmla="*/ 22 w 58"/>
              <a:gd name="T7" fmla="*/ 96 h 108"/>
              <a:gd name="T8" fmla="*/ 20 w 58"/>
              <a:gd name="T9" fmla="*/ 92 h 108"/>
              <a:gd name="T10" fmla="*/ 18 w 58"/>
              <a:gd name="T11" fmla="*/ 88 h 108"/>
              <a:gd name="T12" fmla="*/ 10 w 58"/>
              <a:gd name="T13" fmla="*/ 86 h 108"/>
              <a:gd name="T14" fmla="*/ 6 w 58"/>
              <a:gd name="T15" fmla="*/ 84 h 108"/>
              <a:gd name="T16" fmla="*/ 2 w 58"/>
              <a:gd name="T17" fmla="*/ 76 h 108"/>
              <a:gd name="T18" fmla="*/ 0 w 58"/>
              <a:gd name="T19" fmla="*/ 68 h 108"/>
              <a:gd name="T20" fmla="*/ 2 w 58"/>
              <a:gd name="T21" fmla="*/ 60 h 108"/>
              <a:gd name="T22" fmla="*/ 6 w 58"/>
              <a:gd name="T23" fmla="*/ 54 h 108"/>
              <a:gd name="T24" fmla="*/ 12 w 58"/>
              <a:gd name="T25" fmla="*/ 52 h 108"/>
              <a:gd name="T26" fmla="*/ 18 w 58"/>
              <a:gd name="T27" fmla="*/ 50 h 108"/>
              <a:gd name="T28" fmla="*/ 18 w 58"/>
              <a:gd name="T29" fmla="*/ 48 h 108"/>
              <a:gd name="T30" fmla="*/ 16 w 58"/>
              <a:gd name="T31" fmla="*/ 44 h 108"/>
              <a:gd name="T32" fmla="*/ 12 w 58"/>
              <a:gd name="T33" fmla="*/ 38 h 108"/>
              <a:gd name="T34" fmla="*/ 10 w 58"/>
              <a:gd name="T35" fmla="*/ 34 h 108"/>
              <a:gd name="T36" fmla="*/ 12 w 58"/>
              <a:gd name="T37" fmla="*/ 28 h 108"/>
              <a:gd name="T38" fmla="*/ 14 w 58"/>
              <a:gd name="T39" fmla="*/ 26 h 108"/>
              <a:gd name="T40" fmla="*/ 20 w 58"/>
              <a:gd name="T41" fmla="*/ 26 h 108"/>
              <a:gd name="T42" fmla="*/ 20 w 58"/>
              <a:gd name="T43" fmla="*/ 24 h 108"/>
              <a:gd name="T44" fmla="*/ 20 w 58"/>
              <a:gd name="T45" fmla="*/ 16 h 108"/>
              <a:gd name="T46" fmla="*/ 22 w 58"/>
              <a:gd name="T47" fmla="*/ 6 h 108"/>
              <a:gd name="T48" fmla="*/ 28 w 58"/>
              <a:gd name="T49" fmla="*/ 2 h 108"/>
              <a:gd name="T50" fmla="*/ 34 w 58"/>
              <a:gd name="T51" fmla="*/ 0 h 108"/>
              <a:gd name="T52" fmla="*/ 40 w 58"/>
              <a:gd name="T53" fmla="*/ 4 h 108"/>
              <a:gd name="T54" fmla="*/ 48 w 58"/>
              <a:gd name="T55" fmla="*/ 8 h 108"/>
              <a:gd name="T56" fmla="*/ 54 w 58"/>
              <a:gd name="T57" fmla="*/ 10 h 108"/>
              <a:gd name="T58" fmla="*/ 54 w 58"/>
              <a:gd name="T59" fmla="*/ 12 h 108"/>
              <a:gd name="T60" fmla="*/ 52 w 58"/>
              <a:gd name="T61" fmla="*/ 18 h 108"/>
              <a:gd name="T62" fmla="*/ 50 w 58"/>
              <a:gd name="T63" fmla="*/ 22 h 108"/>
              <a:gd name="T64" fmla="*/ 52 w 58"/>
              <a:gd name="T65" fmla="*/ 26 h 108"/>
              <a:gd name="T66" fmla="*/ 56 w 58"/>
              <a:gd name="T67" fmla="*/ 32 h 108"/>
              <a:gd name="T68" fmla="*/ 56 w 58"/>
              <a:gd name="T69" fmla="*/ 42 h 108"/>
              <a:gd name="T70" fmla="*/ 54 w 58"/>
              <a:gd name="T71" fmla="*/ 48 h 108"/>
              <a:gd name="T72" fmla="*/ 50 w 58"/>
              <a:gd name="T73" fmla="*/ 50 h 108"/>
              <a:gd name="T74" fmla="*/ 44 w 58"/>
              <a:gd name="T75" fmla="*/ 50 h 108"/>
              <a:gd name="T76" fmla="*/ 42 w 58"/>
              <a:gd name="T77" fmla="*/ 54 h 108"/>
              <a:gd name="T78" fmla="*/ 42 w 58"/>
              <a:gd name="T79" fmla="*/ 62 h 108"/>
              <a:gd name="T80" fmla="*/ 42 w 58"/>
              <a:gd name="T81" fmla="*/ 66 h 108"/>
              <a:gd name="T82" fmla="*/ 46 w 58"/>
              <a:gd name="T83" fmla="*/ 66 h 108"/>
              <a:gd name="T84" fmla="*/ 52 w 58"/>
              <a:gd name="T85" fmla="*/ 70 h 108"/>
              <a:gd name="T86" fmla="*/ 58 w 58"/>
              <a:gd name="T87" fmla="*/ 78 h 108"/>
              <a:gd name="T88" fmla="*/ 56 w 58"/>
              <a:gd name="T89" fmla="*/ 92 h 108"/>
              <a:gd name="T90" fmla="*/ 54 w 58"/>
              <a:gd name="T91" fmla="*/ 98 h 108"/>
              <a:gd name="T92" fmla="*/ 52 w 58"/>
              <a:gd name="T93" fmla="*/ 100 h 108"/>
              <a:gd name="T94" fmla="*/ 42 w 58"/>
              <a:gd name="T95"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108">
                <a:moveTo>
                  <a:pt x="32" y="106"/>
                </a:moveTo>
                <a:lnTo>
                  <a:pt x="32" y="106"/>
                </a:lnTo>
                <a:lnTo>
                  <a:pt x="32" y="106"/>
                </a:lnTo>
                <a:lnTo>
                  <a:pt x="28" y="108"/>
                </a:lnTo>
                <a:lnTo>
                  <a:pt x="28" y="108"/>
                </a:lnTo>
                <a:lnTo>
                  <a:pt x="26" y="108"/>
                </a:lnTo>
                <a:lnTo>
                  <a:pt x="24" y="108"/>
                </a:lnTo>
                <a:lnTo>
                  <a:pt x="24" y="106"/>
                </a:lnTo>
                <a:lnTo>
                  <a:pt x="24" y="106"/>
                </a:lnTo>
                <a:lnTo>
                  <a:pt x="24" y="106"/>
                </a:lnTo>
                <a:lnTo>
                  <a:pt x="22" y="106"/>
                </a:lnTo>
                <a:lnTo>
                  <a:pt x="22" y="104"/>
                </a:lnTo>
                <a:lnTo>
                  <a:pt x="22" y="104"/>
                </a:lnTo>
                <a:lnTo>
                  <a:pt x="22" y="102"/>
                </a:lnTo>
                <a:lnTo>
                  <a:pt x="22" y="98"/>
                </a:lnTo>
                <a:lnTo>
                  <a:pt x="22" y="96"/>
                </a:lnTo>
                <a:lnTo>
                  <a:pt x="22" y="94"/>
                </a:lnTo>
                <a:lnTo>
                  <a:pt x="20" y="92"/>
                </a:lnTo>
                <a:lnTo>
                  <a:pt x="20" y="92"/>
                </a:lnTo>
                <a:lnTo>
                  <a:pt x="20" y="92"/>
                </a:lnTo>
                <a:lnTo>
                  <a:pt x="20" y="90"/>
                </a:lnTo>
                <a:lnTo>
                  <a:pt x="20" y="90"/>
                </a:lnTo>
                <a:lnTo>
                  <a:pt x="18" y="90"/>
                </a:lnTo>
                <a:lnTo>
                  <a:pt x="18" y="88"/>
                </a:lnTo>
                <a:lnTo>
                  <a:pt x="16" y="88"/>
                </a:lnTo>
                <a:lnTo>
                  <a:pt x="14" y="88"/>
                </a:lnTo>
                <a:lnTo>
                  <a:pt x="12" y="88"/>
                </a:lnTo>
                <a:lnTo>
                  <a:pt x="10" y="86"/>
                </a:lnTo>
                <a:lnTo>
                  <a:pt x="8" y="86"/>
                </a:lnTo>
                <a:lnTo>
                  <a:pt x="8" y="86"/>
                </a:lnTo>
                <a:lnTo>
                  <a:pt x="8" y="86"/>
                </a:lnTo>
                <a:lnTo>
                  <a:pt x="6" y="84"/>
                </a:lnTo>
                <a:lnTo>
                  <a:pt x="4" y="82"/>
                </a:lnTo>
                <a:lnTo>
                  <a:pt x="4" y="80"/>
                </a:lnTo>
                <a:lnTo>
                  <a:pt x="2" y="78"/>
                </a:lnTo>
                <a:lnTo>
                  <a:pt x="2" y="76"/>
                </a:lnTo>
                <a:lnTo>
                  <a:pt x="2" y="74"/>
                </a:lnTo>
                <a:lnTo>
                  <a:pt x="0" y="72"/>
                </a:lnTo>
                <a:lnTo>
                  <a:pt x="0" y="70"/>
                </a:lnTo>
                <a:lnTo>
                  <a:pt x="0" y="68"/>
                </a:lnTo>
                <a:lnTo>
                  <a:pt x="0" y="66"/>
                </a:lnTo>
                <a:lnTo>
                  <a:pt x="2" y="64"/>
                </a:lnTo>
                <a:lnTo>
                  <a:pt x="2" y="62"/>
                </a:lnTo>
                <a:lnTo>
                  <a:pt x="2" y="60"/>
                </a:lnTo>
                <a:lnTo>
                  <a:pt x="2" y="58"/>
                </a:lnTo>
                <a:lnTo>
                  <a:pt x="4" y="56"/>
                </a:lnTo>
                <a:lnTo>
                  <a:pt x="4" y="54"/>
                </a:lnTo>
                <a:lnTo>
                  <a:pt x="6" y="54"/>
                </a:lnTo>
                <a:lnTo>
                  <a:pt x="6" y="54"/>
                </a:lnTo>
                <a:lnTo>
                  <a:pt x="8" y="52"/>
                </a:lnTo>
                <a:lnTo>
                  <a:pt x="10" y="52"/>
                </a:lnTo>
                <a:lnTo>
                  <a:pt x="12" y="52"/>
                </a:lnTo>
                <a:lnTo>
                  <a:pt x="14" y="52"/>
                </a:lnTo>
                <a:lnTo>
                  <a:pt x="16" y="52"/>
                </a:lnTo>
                <a:lnTo>
                  <a:pt x="18" y="50"/>
                </a:lnTo>
                <a:lnTo>
                  <a:pt x="18" y="50"/>
                </a:lnTo>
                <a:lnTo>
                  <a:pt x="18" y="50"/>
                </a:lnTo>
                <a:lnTo>
                  <a:pt x="18" y="50"/>
                </a:lnTo>
                <a:lnTo>
                  <a:pt x="18" y="48"/>
                </a:lnTo>
                <a:lnTo>
                  <a:pt x="18" y="48"/>
                </a:lnTo>
                <a:lnTo>
                  <a:pt x="18" y="48"/>
                </a:lnTo>
                <a:lnTo>
                  <a:pt x="18" y="46"/>
                </a:lnTo>
                <a:lnTo>
                  <a:pt x="16" y="46"/>
                </a:lnTo>
                <a:lnTo>
                  <a:pt x="16" y="44"/>
                </a:lnTo>
                <a:lnTo>
                  <a:pt x="14" y="42"/>
                </a:lnTo>
                <a:lnTo>
                  <a:pt x="12" y="40"/>
                </a:lnTo>
                <a:lnTo>
                  <a:pt x="12" y="40"/>
                </a:lnTo>
                <a:lnTo>
                  <a:pt x="12" y="38"/>
                </a:lnTo>
                <a:lnTo>
                  <a:pt x="10" y="38"/>
                </a:lnTo>
                <a:lnTo>
                  <a:pt x="10" y="36"/>
                </a:lnTo>
                <a:lnTo>
                  <a:pt x="10" y="36"/>
                </a:lnTo>
                <a:lnTo>
                  <a:pt x="10" y="34"/>
                </a:lnTo>
                <a:lnTo>
                  <a:pt x="12" y="32"/>
                </a:lnTo>
                <a:lnTo>
                  <a:pt x="12" y="30"/>
                </a:lnTo>
                <a:lnTo>
                  <a:pt x="12" y="28"/>
                </a:lnTo>
                <a:lnTo>
                  <a:pt x="12" y="28"/>
                </a:lnTo>
                <a:lnTo>
                  <a:pt x="14" y="28"/>
                </a:lnTo>
                <a:lnTo>
                  <a:pt x="14" y="26"/>
                </a:lnTo>
                <a:lnTo>
                  <a:pt x="14" y="26"/>
                </a:lnTo>
                <a:lnTo>
                  <a:pt x="14" y="26"/>
                </a:lnTo>
                <a:lnTo>
                  <a:pt x="16" y="26"/>
                </a:lnTo>
                <a:lnTo>
                  <a:pt x="18" y="28"/>
                </a:lnTo>
                <a:lnTo>
                  <a:pt x="20" y="28"/>
                </a:lnTo>
                <a:lnTo>
                  <a:pt x="20" y="26"/>
                </a:lnTo>
                <a:lnTo>
                  <a:pt x="20" y="26"/>
                </a:lnTo>
                <a:lnTo>
                  <a:pt x="20" y="26"/>
                </a:lnTo>
                <a:lnTo>
                  <a:pt x="20" y="24"/>
                </a:lnTo>
                <a:lnTo>
                  <a:pt x="20" y="24"/>
                </a:lnTo>
                <a:lnTo>
                  <a:pt x="20" y="22"/>
                </a:lnTo>
                <a:lnTo>
                  <a:pt x="20" y="20"/>
                </a:lnTo>
                <a:lnTo>
                  <a:pt x="20" y="20"/>
                </a:lnTo>
                <a:lnTo>
                  <a:pt x="20" y="16"/>
                </a:lnTo>
                <a:lnTo>
                  <a:pt x="20" y="14"/>
                </a:lnTo>
                <a:lnTo>
                  <a:pt x="18" y="10"/>
                </a:lnTo>
                <a:lnTo>
                  <a:pt x="18" y="8"/>
                </a:lnTo>
                <a:lnTo>
                  <a:pt x="22" y="6"/>
                </a:lnTo>
                <a:lnTo>
                  <a:pt x="24" y="2"/>
                </a:lnTo>
                <a:lnTo>
                  <a:pt x="26" y="2"/>
                </a:lnTo>
                <a:lnTo>
                  <a:pt x="28" y="2"/>
                </a:lnTo>
                <a:lnTo>
                  <a:pt x="28" y="2"/>
                </a:lnTo>
                <a:lnTo>
                  <a:pt x="30" y="0"/>
                </a:lnTo>
                <a:lnTo>
                  <a:pt x="34" y="0"/>
                </a:lnTo>
                <a:lnTo>
                  <a:pt x="34" y="0"/>
                </a:lnTo>
                <a:lnTo>
                  <a:pt x="34" y="0"/>
                </a:lnTo>
                <a:lnTo>
                  <a:pt x="36" y="2"/>
                </a:lnTo>
                <a:lnTo>
                  <a:pt x="36" y="2"/>
                </a:lnTo>
                <a:lnTo>
                  <a:pt x="38" y="4"/>
                </a:lnTo>
                <a:lnTo>
                  <a:pt x="40" y="4"/>
                </a:lnTo>
                <a:lnTo>
                  <a:pt x="42" y="6"/>
                </a:lnTo>
                <a:lnTo>
                  <a:pt x="44" y="6"/>
                </a:lnTo>
                <a:lnTo>
                  <a:pt x="44" y="8"/>
                </a:lnTo>
                <a:lnTo>
                  <a:pt x="48" y="8"/>
                </a:lnTo>
                <a:lnTo>
                  <a:pt x="50" y="8"/>
                </a:lnTo>
                <a:lnTo>
                  <a:pt x="52" y="10"/>
                </a:lnTo>
                <a:lnTo>
                  <a:pt x="52" y="10"/>
                </a:lnTo>
                <a:lnTo>
                  <a:pt x="54" y="10"/>
                </a:lnTo>
                <a:lnTo>
                  <a:pt x="54" y="10"/>
                </a:lnTo>
                <a:lnTo>
                  <a:pt x="54" y="10"/>
                </a:lnTo>
                <a:lnTo>
                  <a:pt x="54" y="12"/>
                </a:lnTo>
                <a:lnTo>
                  <a:pt x="54" y="12"/>
                </a:lnTo>
                <a:lnTo>
                  <a:pt x="54" y="14"/>
                </a:lnTo>
                <a:lnTo>
                  <a:pt x="54" y="14"/>
                </a:lnTo>
                <a:lnTo>
                  <a:pt x="52" y="16"/>
                </a:lnTo>
                <a:lnTo>
                  <a:pt x="52" y="18"/>
                </a:lnTo>
                <a:lnTo>
                  <a:pt x="50" y="20"/>
                </a:lnTo>
                <a:lnTo>
                  <a:pt x="50" y="20"/>
                </a:lnTo>
                <a:lnTo>
                  <a:pt x="50" y="22"/>
                </a:lnTo>
                <a:lnTo>
                  <a:pt x="50" y="22"/>
                </a:lnTo>
                <a:lnTo>
                  <a:pt x="50" y="24"/>
                </a:lnTo>
                <a:lnTo>
                  <a:pt x="52" y="24"/>
                </a:lnTo>
                <a:lnTo>
                  <a:pt x="52" y="26"/>
                </a:lnTo>
                <a:lnTo>
                  <a:pt x="52" y="26"/>
                </a:lnTo>
                <a:lnTo>
                  <a:pt x="54" y="28"/>
                </a:lnTo>
                <a:lnTo>
                  <a:pt x="56" y="30"/>
                </a:lnTo>
                <a:lnTo>
                  <a:pt x="56" y="30"/>
                </a:lnTo>
                <a:lnTo>
                  <a:pt x="56" y="32"/>
                </a:lnTo>
                <a:lnTo>
                  <a:pt x="56" y="34"/>
                </a:lnTo>
                <a:lnTo>
                  <a:pt x="56" y="38"/>
                </a:lnTo>
                <a:lnTo>
                  <a:pt x="56" y="40"/>
                </a:lnTo>
                <a:lnTo>
                  <a:pt x="56" y="42"/>
                </a:lnTo>
                <a:lnTo>
                  <a:pt x="56" y="44"/>
                </a:lnTo>
                <a:lnTo>
                  <a:pt x="54" y="46"/>
                </a:lnTo>
                <a:lnTo>
                  <a:pt x="54" y="48"/>
                </a:lnTo>
                <a:lnTo>
                  <a:pt x="54" y="48"/>
                </a:lnTo>
                <a:lnTo>
                  <a:pt x="54" y="48"/>
                </a:lnTo>
                <a:lnTo>
                  <a:pt x="52" y="48"/>
                </a:lnTo>
                <a:lnTo>
                  <a:pt x="52" y="50"/>
                </a:lnTo>
                <a:lnTo>
                  <a:pt x="50" y="50"/>
                </a:lnTo>
                <a:lnTo>
                  <a:pt x="48" y="50"/>
                </a:lnTo>
                <a:lnTo>
                  <a:pt x="48" y="50"/>
                </a:lnTo>
                <a:lnTo>
                  <a:pt x="46" y="50"/>
                </a:lnTo>
                <a:lnTo>
                  <a:pt x="44" y="50"/>
                </a:lnTo>
                <a:lnTo>
                  <a:pt x="44" y="52"/>
                </a:lnTo>
                <a:lnTo>
                  <a:pt x="44" y="52"/>
                </a:lnTo>
                <a:lnTo>
                  <a:pt x="42" y="52"/>
                </a:lnTo>
                <a:lnTo>
                  <a:pt x="42" y="54"/>
                </a:lnTo>
                <a:lnTo>
                  <a:pt x="42" y="56"/>
                </a:lnTo>
                <a:lnTo>
                  <a:pt x="42" y="58"/>
                </a:lnTo>
                <a:lnTo>
                  <a:pt x="42" y="60"/>
                </a:lnTo>
                <a:lnTo>
                  <a:pt x="42" y="62"/>
                </a:lnTo>
                <a:lnTo>
                  <a:pt x="42" y="64"/>
                </a:lnTo>
                <a:lnTo>
                  <a:pt x="42" y="64"/>
                </a:lnTo>
                <a:lnTo>
                  <a:pt x="42" y="66"/>
                </a:lnTo>
                <a:lnTo>
                  <a:pt x="42" y="66"/>
                </a:lnTo>
                <a:lnTo>
                  <a:pt x="44" y="66"/>
                </a:lnTo>
                <a:lnTo>
                  <a:pt x="44" y="66"/>
                </a:lnTo>
                <a:lnTo>
                  <a:pt x="46" y="66"/>
                </a:lnTo>
                <a:lnTo>
                  <a:pt x="46" y="66"/>
                </a:lnTo>
                <a:lnTo>
                  <a:pt x="50" y="68"/>
                </a:lnTo>
                <a:lnTo>
                  <a:pt x="50" y="68"/>
                </a:lnTo>
                <a:lnTo>
                  <a:pt x="52" y="68"/>
                </a:lnTo>
                <a:lnTo>
                  <a:pt x="52" y="70"/>
                </a:lnTo>
                <a:lnTo>
                  <a:pt x="52" y="70"/>
                </a:lnTo>
                <a:lnTo>
                  <a:pt x="54" y="72"/>
                </a:lnTo>
                <a:lnTo>
                  <a:pt x="58" y="76"/>
                </a:lnTo>
                <a:lnTo>
                  <a:pt x="58" y="78"/>
                </a:lnTo>
                <a:lnTo>
                  <a:pt x="58" y="82"/>
                </a:lnTo>
                <a:lnTo>
                  <a:pt x="58" y="86"/>
                </a:lnTo>
                <a:lnTo>
                  <a:pt x="58" y="88"/>
                </a:lnTo>
                <a:lnTo>
                  <a:pt x="56" y="92"/>
                </a:lnTo>
                <a:lnTo>
                  <a:pt x="56" y="94"/>
                </a:lnTo>
                <a:lnTo>
                  <a:pt x="56" y="96"/>
                </a:lnTo>
                <a:lnTo>
                  <a:pt x="56" y="98"/>
                </a:lnTo>
                <a:lnTo>
                  <a:pt x="54" y="98"/>
                </a:lnTo>
                <a:lnTo>
                  <a:pt x="54" y="98"/>
                </a:lnTo>
                <a:lnTo>
                  <a:pt x="52" y="100"/>
                </a:lnTo>
                <a:lnTo>
                  <a:pt x="52" y="100"/>
                </a:lnTo>
                <a:lnTo>
                  <a:pt x="52" y="100"/>
                </a:lnTo>
                <a:lnTo>
                  <a:pt x="48" y="100"/>
                </a:lnTo>
                <a:lnTo>
                  <a:pt x="48" y="100"/>
                </a:lnTo>
                <a:lnTo>
                  <a:pt x="46" y="100"/>
                </a:lnTo>
                <a:lnTo>
                  <a:pt x="42" y="102"/>
                </a:lnTo>
                <a:lnTo>
                  <a:pt x="38" y="104"/>
                </a:lnTo>
                <a:lnTo>
                  <a:pt x="32" y="10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69" name="Freeform 453"/>
          <p:cNvSpPr>
            <a:spLocks/>
          </p:cNvSpPr>
          <p:nvPr/>
        </p:nvSpPr>
        <p:spPr bwMode="auto">
          <a:xfrm>
            <a:off x="4449347" y="3537683"/>
            <a:ext cx="100460" cy="187064"/>
          </a:xfrm>
          <a:custGeom>
            <a:avLst/>
            <a:gdLst>
              <a:gd name="T0" fmla="*/ 28 w 58"/>
              <a:gd name="T1" fmla="*/ 108 h 108"/>
              <a:gd name="T2" fmla="*/ 24 w 58"/>
              <a:gd name="T3" fmla="*/ 106 h 108"/>
              <a:gd name="T4" fmla="*/ 22 w 58"/>
              <a:gd name="T5" fmla="*/ 104 h 108"/>
              <a:gd name="T6" fmla="*/ 22 w 58"/>
              <a:gd name="T7" fmla="*/ 96 h 108"/>
              <a:gd name="T8" fmla="*/ 20 w 58"/>
              <a:gd name="T9" fmla="*/ 92 h 108"/>
              <a:gd name="T10" fmla="*/ 18 w 58"/>
              <a:gd name="T11" fmla="*/ 88 h 108"/>
              <a:gd name="T12" fmla="*/ 10 w 58"/>
              <a:gd name="T13" fmla="*/ 86 h 108"/>
              <a:gd name="T14" fmla="*/ 6 w 58"/>
              <a:gd name="T15" fmla="*/ 84 h 108"/>
              <a:gd name="T16" fmla="*/ 2 w 58"/>
              <a:gd name="T17" fmla="*/ 76 h 108"/>
              <a:gd name="T18" fmla="*/ 0 w 58"/>
              <a:gd name="T19" fmla="*/ 68 h 108"/>
              <a:gd name="T20" fmla="*/ 2 w 58"/>
              <a:gd name="T21" fmla="*/ 60 h 108"/>
              <a:gd name="T22" fmla="*/ 6 w 58"/>
              <a:gd name="T23" fmla="*/ 54 h 108"/>
              <a:gd name="T24" fmla="*/ 12 w 58"/>
              <a:gd name="T25" fmla="*/ 52 h 108"/>
              <a:gd name="T26" fmla="*/ 18 w 58"/>
              <a:gd name="T27" fmla="*/ 50 h 108"/>
              <a:gd name="T28" fmla="*/ 18 w 58"/>
              <a:gd name="T29" fmla="*/ 48 h 108"/>
              <a:gd name="T30" fmla="*/ 16 w 58"/>
              <a:gd name="T31" fmla="*/ 44 h 108"/>
              <a:gd name="T32" fmla="*/ 12 w 58"/>
              <a:gd name="T33" fmla="*/ 38 h 108"/>
              <a:gd name="T34" fmla="*/ 10 w 58"/>
              <a:gd name="T35" fmla="*/ 34 h 108"/>
              <a:gd name="T36" fmla="*/ 12 w 58"/>
              <a:gd name="T37" fmla="*/ 28 h 108"/>
              <a:gd name="T38" fmla="*/ 14 w 58"/>
              <a:gd name="T39" fmla="*/ 26 h 108"/>
              <a:gd name="T40" fmla="*/ 20 w 58"/>
              <a:gd name="T41" fmla="*/ 26 h 108"/>
              <a:gd name="T42" fmla="*/ 20 w 58"/>
              <a:gd name="T43" fmla="*/ 24 h 108"/>
              <a:gd name="T44" fmla="*/ 20 w 58"/>
              <a:gd name="T45" fmla="*/ 16 h 108"/>
              <a:gd name="T46" fmla="*/ 22 w 58"/>
              <a:gd name="T47" fmla="*/ 6 h 108"/>
              <a:gd name="T48" fmla="*/ 28 w 58"/>
              <a:gd name="T49" fmla="*/ 2 h 108"/>
              <a:gd name="T50" fmla="*/ 34 w 58"/>
              <a:gd name="T51" fmla="*/ 0 h 108"/>
              <a:gd name="T52" fmla="*/ 40 w 58"/>
              <a:gd name="T53" fmla="*/ 4 h 108"/>
              <a:gd name="T54" fmla="*/ 48 w 58"/>
              <a:gd name="T55" fmla="*/ 8 h 108"/>
              <a:gd name="T56" fmla="*/ 54 w 58"/>
              <a:gd name="T57" fmla="*/ 10 h 108"/>
              <a:gd name="T58" fmla="*/ 54 w 58"/>
              <a:gd name="T59" fmla="*/ 12 h 108"/>
              <a:gd name="T60" fmla="*/ 52 w 58"/>
              <a:gd name="T61" fmla="*/ 18 h 108"/>
              <a:gd name="T62" fmla="*/ 50 w 58"/>
              <a:gd name="T63" fmla="*/ 22 h 108"/>
              <a:gd name="T64" fmla="*/ 52 w 58"/>
              <a:gd name="T65" fmla="*/ 26 h 108"/>
              <a:gd name="T66" fmla="*/ 56 w 58"/>
              <a:gd name="T67" fmla="*/ 32 h 108"/>
              <a:gd name="T68" fmla="*/ 56 w 58"/>
              <a:gd name="T69" fmla="*/ 42 h 108"/>
              <a:gd name="T70" fmla="*/ 54 w 58"/>
              <a:gd name="T71" fmla="*/ 48 h 108"/>
              <a:gd name="T72" fmla="*/ 50 w 58"/>
              <a:gd name="T73" fmla="*/ 50 h 108"/>
              <a:gd name="T74" fmla="*/ 44 w 58"/>
              <a:gd name="T75" fmla="*/ 50 h 108"/>
              <a:gd name="T76" fmla="*/ 42 w 58"/>
              <a:gd name="T77" fmla="*/ 54 h 108"/>
              <a:gd name="T78" fmla="*/ 42 w 58"/>
              <a:gd name="T79" fmla="*/ 62 h 108"/>
              <a:gd name="T80" fmla="*/ 42 w 58"/>
              <a:gd name="T81" fmla="*/ 66 h 108"/>
              <a:gd name="T82" fmla="*/ 46 w 58"/>
              <a:gd name="T83" fmla="*/ 66 h 108"/>
              <a:gd name="T84" fmla="*/ 52 w 58"/>
              <a:gd name="T85" fmla="*/ 70 h 108"/>
              <a:gd name="T86" fmla="*/ 58 w 58"/>
              <a:gd name="T87" fmla="*/ 78 h 108"/>
              <a:gd name="T88" fmla="*/ 56 w 58"/>
              <a:gd name="T89" fmla="*/ 92 h 108"/>
              <a:gd name="T90" fmla="*/ 54 w 58"/>
              <a:gd name="T91" fmla="*/ 98 h 108"/>
              <a:gd name="T92" fmla="*/ 52 w 58"/>
              <a:gd name="T93" fmla="*/ 100 h 108"/>
              <a:gd name="T94" fmla="*/ 42 w 58"/>
              <a:gd name="T95"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108">
                <a:moveTo>
                  <a:pt x="32" y="106"/>
                </a:moveTo>
                <a:lnTo>
                  <a:pt x="32" y="106"/>
                </a:lnTo>
                <a:lnTo>
                  <a:pt x="32" y="106"/>
                </a:lnTo>
                <a:lnTo>
                  <a:pt x="28" y="108"/>
                </a:lnTo>
                <a:lnTo>
                  <a:pt x="28" y="108"/>
                </a:lnTo>
                <a:lnTo>
                  <a:pt x="26" y="108"/>
                </a:lnTo>
                <a:lnTo>
                  <a:pt x="24" y="108"/>
                </a:lnTo>
                <a:lnTo>
                  <a:pt x="24" y="106"/>
                </a:lnTo>
                <a:lnTo>
                  <a:pt x="24" y="106"/>
                </a:lnTo>
                <a:lnTo>
                  <a:pt x="24" y="106"/>
                </a:lnTo>
                <a:lnTo>
                  <a:pt x="22" y="106"/>
                </a:lnTo>
                <a:lnTo>
                  <a:pt x="22" y="104"/>
                </a:lnTo>
                <a:lnTo>
                  <a:pt x="22" y="104"/>
                </a:lnTo>
                <a:lnTo>
                  <a:pt x="22" y="102"/>
                </a:lnTo>
                <a:lnTo>
                  <a:pt x="22" y="98"/>
                </a:lnTo>
                <a:lnTo>
                  <a:pt x="22" y="96"/>
                </a:lnTo>
                <a:lnTo>
                  <a:pt x="22" y="94"/>
                </a:lnTo>
                <a:lnTo>
                  <a:pt x="20" y="92"/>
                </a:lnTo>
                <a:lnTo>
                  <a:pt x="20" y="92"/>
                </a:lnTo>
                <a:lnTo>
                  <a:pt x="20" y="92"/>
                </a:lnTo>
                <a:lnTo>
                  <a:pt x="20" y="90"/>
                </a:lnTo>
                <a:lnTo>
                  <a:pt x="20" y="90"/>
                </a:lnTo>
                <a:lnTo>
                  <a:pt x="18" y="90"/>
                </a:lnTo>
                <a:lnTo>
                  <a:pt x="18" y="88"/>
                </a:lnTo>
                <a:lnTo>
                  <a:pt x="16" y="88"/>
                </a:lnTo>
                <a:lnTo>
                  <a:pt x="14" y="88"/>
                </a:lnTo>
                <a:lnTo>
                  <a:pt x="12" y="88"/>
                </a:lnTo>
                <a:lnTo>
                  <a:pt x="10" y="86"/>
                </a:lnTo>
                <a:lnTo>
                  <a:pt x="8" y="86"/>
                </a:lnTo>
                <a:lnTo>
                  <a:pt x="8" y="86"/>
                </a:lnTo>
                <a:lnTo>
                  <a:pt x="8" y="86"/>
                </a:lnTo>
                <a:lnTo>
                  <a:pt x="6" y="84"/>
                </a:lnTo>
                <a:lnTo>
                  <a:pt x="4" y="82"/>
                </a:lnTo>
                <a:lnTo>
                  <a:pt x="4" y="80"/>
                </a:lnTo>
                <a:lnTo>
                  <a:pt x="2" y="78"/>
                </a:lnTo>
                <a:lnTo>
                  <a:pt x="2" y="76"/>
                </a:lnTo>
                <a:lnTo>
                  <a:pt x="2" y="74"/>
                </a:lnTo>
                <a:lnTo>
                  <a:pt x="0" y="72"/>
                </a:lnTo>
                <a:lnTo>
                  <a:pt x="0" y="70"/>
                </a:lnTo>
                <a:lnTo>
                  <a:pt x="0" y="68"/>
                </a:lnTo>
                <a:lnTo>
                  <a:pt x="0" y="66"/>
                </a:lnTo>
                <a:lnTo>
                  <a:pt x="2" y="64"/>
                </a:lnTo>
                <a:lnTo>
                  <a:pt x="2" y="62"/>
                </a:lnTo>
                <a:lnTo>
                  <a:pt x="2" y="60"/>
                </a:lnTo>
                <a:lnTo>
                  <a:pt x="2" y="58"/>
                </a:lnTo>
                <a:lnTo>
                  <a:pt x="4" y="56"/>
                </a:lnTo>
                <a:lnTo>
                  <a:pt x="4" y="54"/>
                </a:lnTo>
                <a:lnTo>
                  <a:pt x="6" y="54"/>
                </a:lnTo>
                <a:lnTo>
                  <a:pt x="6" y="54"/>
                </a:lnTo>
                <a:lnTo>
                  <a:pt x="8" y="52"/>
                </a:lnTo>
                <a:lnTo>
                  <a:pt x="10" y="52"/>
                </a:lnTo>
                <a:lnTo>
                  <a:pt x="12" y="52"/>
                </a:lnTo>
                <a:lnTo>
                  <a:pt x="14" y="52"/>
                </a:lnTo>
                <a:lnTo>
                  <a:pt x="16" y="52"/>
                </a:lnTo>
                <a:lnTo>
                  <a:pt x="18" y="50"/>
                </a:lnTo>
                <a:lnTo>
                  <a:pt x="18" y="50"/>
                </a:lnTo>
                <a:lnTo>
                  <a:pt x="18" y="50"/>
                </a:lnTo>
                <a:lnTo>
                  <a:pt x="18" y="50"/>
                </a:lnTo>
                <a:lnTo>
                  <a:pt x="18" y="48"/>
                </a:lnTo>
                <a:lnTo>
                  <a:pt x="18" y="48"/>
                </a:lnTo>
                <a:lnTo>
                  <a:pt x="18" y="48"/>
                </a:lnTo>
                <a:lnTo>
                  <a:pt x="18" y="46"/>
                </a:lnTo>
                <a:lnTo>
                  <a:pt x="16" y="46"/>
                </a:lnTo>
                <a:lnTo>
                  <a:pt x="16" y="44"/>
                </a:lnTo>
                <a:lnTo>
                  <a:pt x="14" y="42"/>
                </a:lnTo>
                <a:lnTo>
                  <a:pt x="12" y="40"/>
                </a:lnTo>
                <a:lnTo>
                  <a:pt x="12" y="40"/>
                </a:lnTo>
                <a:lnTo>
                  <a:pt x="12" y="38"/>
                </a:lnTo>
                <a:lnTo>
                  <a:pt x="10" y="38"/>
                </a:lnTo>
                <a:lnTo>
                  <a:pt x="10" y="36"/>
                </a:lnTo>
                <a:lnTo>
                  <a:pt x="10" y="36"/>
                </a:lnTo>
                <a:lnTo>
                  <a:pt x="10" y="34"/>
                </a:lnTo>
                <a:lnTo>
                  <a:pt x="12" y="32"/>
                </a:lnTo>
                <a:lnTo>
                  <a:pt x="12" y="30"/>
                </a:lnTo>
                <a:lnTo>
                  <a:pt x="12" y="28"/>
                </a:lnTo>
                <a:lnTo>
                  <a:pt x="12" y="28"/>
                </a:lnTo>
                <a:lnTo>
                  <a:pt x="14" y="28"/>
                </a:lnTo>
                <a:lnTo>
                  <a:pt x="14" y="26"/>
                </a:lnTo>
                <a:lnTo>
                  <a:pt x="14" y="26"/>
                </a:lnTo>
                <a:lnTo>
                  <a:pt x="14" y="26"/>
                </a:lnTo>
                <a:lnTo>
                  <a:pt x="16" y="26"/>
                </a:lnTo>
                <a:lnTo>
                  <a:pt x="18" y="28"/>
                </a:lnTo>
                <a:lnTo>
                  <a:pt x="20" y="28"/>
                </a:lnTo>
                <a:lnTo>
                  <a:pt x="20" y="26"/>
                </a:lnTo>
                <a:lnTo>
                  <a:pt x="20" y="26"/>
                </a:lnTo>
                <a:lnTo>
                  <a:pt x="20" y="26"/>
                </a:lnTo>
                <a:lnTo>
                  <a:pt x="20" y="24"/>
                </a:lnTo>
                <a:lnTo>
                  <a:pt x="20" y="24"/>
                </a:lnTo>
                <a:lnTo>
                  <a:pt x="20" y="22"/>
                </a:lnTo>
                <a:lnTo>
                  <a:pt x="20" y="20"/>
                </a:lnTo>
                <a:lnTo>
                  <a:pt x="20" y="20"/>
                </a:lnTo>
                <a:lnTo>
                  <a:pt x="20" y="16"/>
                </a:lnTo>
                <a:lnTo>
                  <a:pt x="20" y="14"/>
                </a:lnTo>
                <a:lnTo>
                  <a:pt x="18" y="10"/>
                </a:lnTo>
                <a:lnTo>
                  <a:pt x="18" y="8"/>
                </a:lnTo>
                <a:lnTo>
                  <a:pt x="22" y="6"/>
                </a:lnTo>
                <a:lnTo>
                  <a:pt x="24" y="2"/>
                </a:lnTo>
                <a:lnTo>
                  <a:pt x="26" y="2"/>
                </a:lnTo>
                <a:lnTo>
                  <a:pt x="28" y="2"/>
                </a:lnTo>
                <a:lnTo>
                  <a:pt x="28" y="2"/>
                </a:lnTo>
                <a:lnTo>
                  <a:pt x="30" y="0"/>
                </a:lnTo>
                <a:lnTo>
                  <a:pt x="34" y="0"/>
                </a:lnTo>
                <a:lnTo>
                  <a:pt x="34" y="0"/>
                </a:lnTo>
                <a:lnTo>
                  <a:pt x="34" y="0"/>
                </a:lnTo>
                <a:lnTo>
                  <a:pt x="36" y="2"/>
                </a:lnTo>
                <a:lnTo>
                  <a:pt x="36" y="2"/>
                </a:lnTo>
                <a:lnTo>
                  <a:pt x="38" y="4"/>
                </a:lnTo>
                <a:lnTo>
                  <a:pt x="40" y="4"/>
                </a:lnTo>
                <a:lnTo>
                  <a:pt x="42" y="6"/>
                </a:lnTo>
                <a:lnTo>
                  <a:pt x="44" y="6"/>
                </a:lnTo>
                <a:lnTo>
                  <a:pt x="44" y="8"/>
                </a:lnTo>
                <a:lnTo>
                  <a:pt x="48" y="8"/>
                </a:lnTo>
                <a:lnTo>
                  <a:pt x="50" y="8"/>
                </a:lnTo>
                <a:lnTo>
                  <a:pt x="52" y="10"/>
                </a:lnTo>
                <a:lnTo>
                  <a:pt x="52" y="10"/>
                </a:lnTo>
                <a:lnTo>
                  <a:pt x="54" y="10"/>
                </a:lnTo>
                <a:lnTo>
                  <a:pt x="54" y="10"/>
                </a:lnTo>
                <a:lnTo>
                  <a:pt x="54" y="10"/>
                </a:lnTo>
                <a:lnTo>
                  <a:pt x="54" y="12"/>
                </a:lnTo>
                <a:lnTo>
                  <a:pt x="54" y="12"/>
                </a:lnTo>
                <a:lnTo>
                  <a:pt x="54" y="14"/>
                </a:lnTo>
                <a:lnTo>
                  <a:pt x="54" y="14"/>
                </a:lnTo>
                <a:lnTo>
                  <a:pt x="52" y="16"/>
                </a:lnTo>
                <a:lnTo>
                  <a:pt x="52" y="18"/>
                </a:lnTo>
                <a:lnTo>
                  <a:pt x="50" y="20"/>
                </a:lnTo>
                <a:lnTo>
                  <a:pt x="50" y="20"/>
                </a:lnTo>
                <a:lnTo>
                  <a:pt x="50" y="22"/>
                </a:lnTo>
                <a:lnTo>
                  <a:pt x="50" y="22"/>
                </a:lnTo>
                <a:lnTo>
                  <a:pt x="50" y="24"/>
                </a:lnTo>
                <a:lnTo>
                  <a:pt x="52" y="24"/>
                </a:lnTo>
                <a:lnTo>
                  <a:pt x="52" y="26"/>
                </a:lnTo>
                <a:lnTo>
                  <a:pt x="52" y="26"/>
                </a:lnTo>
                <a:lnTo>
                  <a:pt x="54" y="28"/>
                </a:lnTo>
                <a:lnTo>
                  <a:pt x="56" y="30"/>
                </a:lnTo>
                <a:lnTo>
                  <a:pt x="56" y="30"/>
                </a:lnTo>
                <a:lnTo>
                  <a:pt x="56" y="32"/>
                </a:lnTo>
                <a:lnTo>
                  <a:pt x="56" y="34"/>
                </a:lnTo>
                <a:lnTo>
                  <a:pt x="56" y="38"/>
                </a:lnTo>
                <a:lnTo>
                  <a:pt x="56" y="40"/>
                </a:lnTo>
                <a:lnTo>
                  <a:pt x="56" y="42"/>
                </a:lnTo>
                <a:lnTo>
                  <a:pt x="56" y="44"/>
                </a:lnTo>
                <a:lnTo>
                  <a:pt x="54" y="46"/>
                </a:lnTo>
                <a:lnTo>
                  <a:pt x="54" y="48"/>
                </a:lnTo>
                <a:lnTo>
                  <a:pt x="54" y="48"/>
                </a:lnTo>
                <a:lnTo>
                  <a:pt x="54" y="48"/>
                </a:lnTo>
                <a:lnTo>
                  <a:pt x="52" y="48"/>
                </a:lnTo>
                <a:lnTo>
                  <a:pt x="52" y="50"/>
                </a:lnTo>
                <a:lnTo>
                  <a:pt x="50" y="50"/>
                </a:lnTo>
                <a:lnTo>
                  <a:pt x="48" y="50"/>
                </a:lnTo>
                <a:lnTo>
                  <a:pt x="48" y="50"/>
                </a:lnTo>
                <a:lnTo>
                  <a:pt x="46" y="50"/>
                </a:lnTo>
                <a:lnTo>
                  <a:pt x="44" y="50"/>
                </a:lnTo>
                <a:lnTo>
                  <a:pt x="44" y="52"/>
                </a:lnTo>
                <a:lnTo>
                  <a:pt x="44" y="52"/>
                </a:lnTo>
                <a:lnTo>
                  <a:pt x="42" y="52"/>
                </a:lnTo>
                <a:lnTo>
                  <a:pt x="42" y="54"/>
                </a:lnTo>
                <a:lnTo>
                  <a:pt x="42" y="56"/>
                </a:lnTo>
                <a:lnTo>
                  <a:pt x="42" y="58"/>
                </a:lnTo>
                <a:lnTo>
                  <a:pt x="42" y="60"/>
                </a:lnTo>
                <a:lnTo>
                  <a:pt x="42" y="62"/>
                </a:lnTo>
                <a:lnTo>
                  <a:pt x="42" y="64"/>
                </a:lnTo>
                <a:lnTo>
                  <a:pt x="42" y="64"/>
                </a:lnTo>
                <a:lnTo>
                  <a:pt x="42" y="66"/>
                </a:lnTo>
                <a:lnTo>
                  <a:pt x="42" y="66"/>
                </a:lnTo>
                <a:lnTo>
                  <a:pt x="44" y="66"/>
                </a:lnTo>
                <a:lnTo>
                  <a:pt x="44" y="66"/>
                </a:lnTo>
                <a:lnTo>
                  <a:pt x="46" y="66"/>
                </a:lnTo>
                <a:lnTo>
                  <a:pt x="46" y="66"/>
                </a:lnTo>
                <a:lnTo>
                  <a:pt x="50" y="68"/>
                </a:lnTo>
                <a:lnTo>
                  <a:pt x="50" y="68"/>
                </a:lnTo>
                <a:lnTo>
                  <a:pt x="52" y="68"/>
                </a:lnTo>
                <a:lnTo>
                  <a:pt x="52" y="70"/>
                </a:lnTo>
                <a:lnTo>
                  <a:pt x="52" y="70"/>
                </a:lnTo>
                <a:lnTo>
                  <a:pt x="54" y="72"/>
                </a:lnTo>
                <a:lnTo>
                  <a:pt x="58" y="76"/>
                </a:lnTo>
                <a:lnTo>
                  <a:pt x="58" y="78"/>
                </a:lnTo>
                <a:lnTo>
                  <a:pt x="58" y="82"/>
                </a:lnTo>
                <a:lnTo>
                  <a:pt x="58" y="86"/>
                </a:lnTo>
                <a:lnTo>
                  <a:pt x="58" y="88"/>
                </a:lnTo>
                <a:lnTo>
                  <a:pt x="56" y="92"/>
                </a:lnTo>
                <a:lnTo>
                  <a:pt x="56" y="94"/>
                </a:lnTo>
                <a:lnTo>
                  <a:pt x="56" y="96"/>
                </a:lnTo>
                <a:lnTo>
                  <a:pt x="56" y="98"/>
                </a:lnTo>
                <a:lnTo>
                  <a:pt x="54" y="98"/>
                </a:lnTo>
                <a:lnTo>
                  <a:pt x="54" y="98"/>
                </a:lnTo>
                <a:lnTo>
                  <a:pt x="52" y="100"/>
                </a:lnTo>
                <a:lnTo>
                  <a:pt x="52" y="100"/>
                </a:lnTo>
                <a:lnTo>
                  <a:pt x="52" y="100"/>
                </a:lnTo>
                <a:lnTo>
                  <a:pt x="48" y="100"/>
                </a:lnTo>
                <a:lnTo>
                  <a:pt x="48" y="100"/>
                </a:lnTo>
                <a:lnTo>
                  <a:pt x="46" y="100"/>
                </a:lnTo>
                <a:lnTo>
                  <a:pt x="42" y="102"/>
                </a:lnTo>
                <a:lnTo>
                  <a:pt x="38" y="104"/>
                </a:lnTo>
                <a:lnTo>
                  <a:pt x="32" y="10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0" name="Freeform 454"/>
          <p:cNvSpPr>
            <a:spLocks/>
          </p:cNvSpPr>
          <p:nvPr/>
        </p:nvSpPr>
        <p:spPr bwMode="auto">
          <a:xfrm>
            <a:off x="3981687" y="3589645"/>
            <a:ext cx="259811" cy="245955"/>
          </a:xfrm>
          <a:custGeom>
            <a:avLst/>
            <a:gdLst>
              <a:gd name="T0" fmla="*/ 120 w 150"/>
              <a:gd name="T1" fmla="*/ 16 h 142"/>
              <a:gd name="T2" fmla="*/ 128 w 150"/>
              <a:gd name="T3" fmla="*/ 16 h 142"/>
              <a:gd name="T4" fmla="*/ 142 w 150"/>
              <a:gd name="T5" fmla="*/ 20 h 142"/>
              <a:gd name="T6" fmla="*/ 148 w 150"/>
              <a:gd name="T7" fmla="*/ 26 h 142"/>
              <a:gd name="T8" fmla="*/ 146 w 150"/>
              <a:gd name="T9" fmla="*/ 30 h 142"/>
              <a:gd name="T10" fmla="*/ 140 w 150"/>
              <a:gd name="T11" fmla="*/ 38 h 142"/>
              <a:gd name="T12" fmla="*/ 140 w 150"/>
              <a:gd name="T13" fmla="*/ 42 h 142"/>
              <a:gd name="T14" fmla="*/ 146 w 150"/>
              <a:gd name="T15" fmla="*/ 44 h 142"/>
              <a:gd name="T16" fmla="*/ 150 w 150"/>
              <a:gd name="T17" fmla="*/ 48 h 142"/>
              <a:gd name="T18" fmla="*/ 148 w 150"/>
              <a:gd name="T19" fmla="*/ 60 h 142"/>
              <a:gd name="T20" fmla="*/ 144 w 150"/>
              <a:gd name="T21" fmla="*/ 68 h 142"/>
              <a:gd name="T22" fmla="*/ 140 w 150"/>
              <a:gd name="T23" fmla="*/ 72 h 142"/>
              <a:gd name="T24" fmla="*/ 130 w 150"/>
              <a:gd name="T25" fmla="*/ 72 h 142"/>
              <a:gd name="T26" fmla="*/ 126 w 150"/>
              <a:gd name="T27" fmla="*/ 74 h 142"/>
              <a:gd name="T28" fmla="*/ 124 w 150"/>
              <a:gd name="T29" fmla="*/ 80 h 142"/>
              <a:gd name="T30" fmla="*/ 124 w 150"/>
              <a:gd name="T31" fmla="*/ 84 h 142"/>
              <a:gd name="T32" fmla="*/ 130 w 150"/>
              <a:gd name="T33" fmla="*/ 88 h 142"/>
              <a:gd name="T34" fmla="*/ 130 w 150"/>
              <a:gd name="T35" fmla="*/ 94 h 142"/>
              <a:gd name="T36" fmla="*/ 120 w 150"/>
              <a:gd name="T37" fmla="*/ 102 h 142"/>
              <a:gd name="T38" fmla="*/ 110 w 150"/>
              <a:gd name="T39" fmla="*/ 110 h 142"/>
              <a:gd name="T40" fmla="*/ 98 w 150"/>
              <a:gd name="T41" fmla="*/ 120 h 142"/>
              <a:gd name="T42" fmla="*/ 88 w 150"/>
              <a:gd name="T43" fmla="*/ 126 h 142"/>
              <a:gd name="T44" fmla="*/ 80 w 150"/>
              <a:gd name="T45" fmla="*/ 126 h 142"/>
              <a:gd name="T46" fmla="*/ 76 w 150"/>
              <a:gd name="T47" fmla="*/ 130 h 142"/>
              <a:gd name="T48" fmla="*/ 74 w 150"/>
              <a:gd name="T49" fmla="*/ 134 h 142"/>
              <a:gd name="T50" fmla="*/ 66 w 150"/>
              <a:gd name="T51" fmla="*/ 132 h 142"/>
              <a:gd name="T52" fmla="*/ 64 w 150"/>
              <a:gd name="T53" fmla="*/ 132 h 142"/>
              <a:gd name="T54" fmla="*/ 62 w 150"/>
              <a:gd name="T55" fmla="*/ 136 h 142"/>
              <a:gd name="T56" fmla="*/ 62 w 150"/>
              <a:gd name="T57" fmla="*/ 140 h 142"/>
              <a:gd name="T58" fmla="*/ 56 w 150"/>
              <a:gd name="T59" fmla="*/ 142 h 142"/>
              <a:gd name="T60" fmla="*/ 46 w 150"/>
              <a:gd name="T61" fmla="*/ 140 h 142"/>
              <a:gd name="T62" fmla="*/ 48 w 150"/>
              <a:gd name="T63" fmla="*/ 134 h 142"/>
              <a:gd name="T64" fmla="*/ 44 w 150"/>
              <a:gd name="T65" fmla="*/ 132 h 142"/>
              <a:gd name="T66" fmla="*/ 0 w 150"/>
              <a:gd name="T67" fmla="*/ 134 h 142"/>
              <a:gd name="T68" fmla="*/ 10 w 150"/>
              <a:gd name="T69" fmla="*/ 120 h 142"/>
              <a:gd name="T70" fmla="*/ 16 w 150"/>
              <a:gd name="T71" fmla="*/ 118 h 142"/>
              <a:gd name="T72" fmla="*/ 24 w 150"/>
              <a:gd name="T73" fmla="*/ 110 h 142"/>
              <a:gd name="T74" fmla="*/ 28 w 150"/>
              <a:gd name="T75" fmla="*/ 98 h 142"/>
              <a:gd name="T76" fmla="*/ 30 w 150"/>
              <a:gd name="T77" fmla="*/ 66 h 142"/>
              <a:gd name="T78" fmla="*/ 34 w 150"/>
              <a:gd name="T79" fmla="*/ 52 h 142"/>
              <a:gd name="T80" fmla="*/ 38 w 150"/>
              <a:gd name="T81" fmla="*/ 50 h 142"/>
              <a:gd name="T82" fmla="*/ 42 w 150"/>
              <a:gd name="T83" fmla="*/ 52 h 142"/>
              <a:gd name="T84" fmla="*/ 44 w 150"/>
              <a:gd name="T85" fmla="*/ 48 h 142"/>
              <a:gd name="T86" fmla="*/ 44 w 150"/>
              <a:gd name="T87" fmla="*/ 42 h 142"/>
              <a:gd name="T88" fmla="*/ 50 w 150"/>
              <a:gd name="T89" fmla="*/ 40 h 142"/>
              <a:gd name="T90" fmla="*/ 62 w 150"/>
              <a:gd name="T91" fmla="*/ 42 h 142"/>
              <a:gd name="T92" fmla="*/ 68 w 150"/>
              <a:gd name="T93" fmla="*/ 40 h 142"/>
              <a:gd name="T94" fmla="*/ 68 w 150"/>
              <a:gd name="T95" fmla="*/ 34 h 142"/>
              <a:gd name="T96" fmla="*/ 68 w 150"/>
              <a:gd name="T97" fmla="*/ 28 h 142"/>
              <a:gd name="T98" fmla="*/ 76 w 150"/>
              <a:gd name="T99" fmla="*/ 20 h 142"/>
              <a:gd name="T100" fmla="*/ 82 w 150"/>
              <a:gd name="T101" fmla="*/ 8 h 142"/>
              <a:gd name="T102" fmla="*/ 84 w 150"/>
              <a:gd name="T103" fmla="*/ 0 h 142"/>
              <a:gd name="T104" fmla="*/ 88 w 150"/>
              <a:gd name="T105" fmla="*/ 0 h 142"/>
              <a:gd name="T106" fmla="*/ 96 w 150"/>
              <a:gd name="T107" fmla="*/ 6 h 142"/>
              <a:gd name="T108" fmla="*/ 104 w 150"/>
              <a:gd name="T109" fmla="*/ 8 h 142"/>
              <a:gd name="T110" fmla="*/ 112 w 150"/>
              <a:gd name="T111" fmla="*/ 10 h 142"/>
              <a:gd name="T112" fmla="*/ 118 w 150"/>
              <a:gd name="T113"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42">
                <a:moveTo>
                  <a:pt x="120" y="18"/>
                </a:moveTo>
                <a:lnTo>
                  <a:pt x="120" y="18"/>
                </a:lnTo>
                <a:lnTo>
                  <a:pt x="120" y="18"/>
                </a:lnTo>
                <a:lnTo>
                  <a:pt x="120" y="18"/>
                </a:lnTo>
                <a:lnTo>
                  <a:pt x="120" y="16"/>
                </a:lnTo>
                <a:lnTo>
                  <a:pt x="120" y="16"/>
                </a:lnTo>
                <a:lnTo>
                  <a:pt x="122" y="16"/>
                </a:lnTo>
                <a:lnTo>
                  <a:pt x="124" y="16"/>
                </a:lnTo>
                <a:lnTo>
                  <a:pt x="124" y="16"/>
                </a:lnTo>
                <a:lnTo>
                  <a:pt x="128" y="16"/>
                </a:lnTo>
                <a:lnTo>
                  <a:pt x="130" y="16"/>
                </a:lnTo>
                <a:lnTo>
                  <a:pt x="134" y="16"/>
                </a:lnTo>
                <a:lnTo>
                  <a:pt x="136" y="16"/>
                </a:lnTo>
                <a:lnTo>
                  <a:pt x="138" y="16"/>
                </a:lnTo>
                <a:lnTo>
                  <a:pt x="142" y="20"/>
                </a:lnTo>
                <a:lnTo>
                  <a:pt x="144" y="22"/>
                </a:lnTo>
                <a:lnTo>
                  <a:pt x="146" y="24"/>
                </a:lnTo>
                <a:lnTo>
                  <a:pt x="146" y="24"/>
                </a:lnTo>
                <a:lnTo>
                  <a:pt x="146" y="26"/>
                </a:lnTo>
                <a:lnTo>
                  <a:pt x="148" y="26"/>
                </a:lnTo>
                <a:lnTo>
                  <a:pt x="148" y="26"/>
                </a:lnTo>
                <a:lnTo>
                  <a:pt x="148" y="28"/>
                </a:lnTo>
                <a:lnTo>
                  <a:pt x="148" y="28"/>
                </a:lnTo>
                <a:lnTo>
                  <a:pt x="146" y="28"/>
                </a:lnTo>
                <a:lnTo>
                  <a:pt x="146" y="30"/>
                </a:lnTo>
                <a:lnTo>
                  <a:pt x="144" y="32"/>
                </a:lnTo>
                <a:lnTo>
                  <a:pt x="144" y="34"/>
                </a:lnTo>
                <a:lnTo>
                  <a:pt x="142" y="36"/>
                </a:lnTo>
                <a:lnTo>
                  <a:pt x="140" y="38"/>
                </a:lnTo>
                <a:lnTo>
                  <a:pt x="140" y="38"/>
                </a:lnTo>
                <a:lnTo>
                  <a:pt x="140" y="40"/>
                </a:lnTo>
                <a:lnTo>
                  <a:pt x="140" y="40"/>
                </a:lnTo>
                <a:lnTo>
                  <a:pt x="140" y="40"/>
                </a:lnTo>
                <a:lnTo>
                  <a:pt x="140" y="42"/>
                </a:lnTo>
                <a:lnTo>
                  <a:pt x="140" y="42"/>
                </a:lnTo>
                <a:lnTo>
                  <a:pt x="142" y="42"/>
                </a:lnTo>
                <a:lnTo>
                  <a:pt x="142" y="42"/>
                </a:lnTo>
                <a:lnTo>
                  <a:pt x="144" y="44"/>
                </a:lnTo>
                <a:lnTo>
                  <a:pt x="146" y="44"/>
                </a:lnTo>
                <a:lnTo>
                  <a:pt x="146" y="44"/>
                </a:lnTo>
                <a:lnTo>
                  <a:pt x="148" y="44"/>
                </a:lnTo>
                <a:lnTo>
                  <a:pt x="148" y="46"/>
                </a:lnTo>
                <a:lnTo>
                  <a:pt x="148" y="46"/>
                </a:lnTo>
                <a:lnTo>
                  <a:pt x="150" y="46"/>
                </a:lnTo>
                <a:lnTo>
                  <a:pt x="150" y="48"/>
                </a:lnTo>
                <a:lnTo>
                  <a:pt x="150" y="50"/>
                </a:lnTo>
                <a:lnTo>
                  <a:pt x="150" y="52"/>
                </a:lnTo>
                <a:lnTo>
                  <a:pt x="150" y="54"/>
                </a:lnTo>
                <a:lnTo>
                  <a:pt x="150" y="56"/>
                </a:lnTo>
                <a:lnTo>
                  <a:pt x="148" y="60"/>
                </a:lnTo>
                <a:lnTo>
                  <a:pt x="148" y="62"/>
                </a:lnTo>
                <a:lnTo>
                  <a:pt x="146" y="64"/>
                </a:lnTo>
                <a:lnTo>
                  <a:pt x="146" y="66"/>
                </a:lnTo>
                <a:lnTo>
                  <a:pt x="146" y="68"/>
                </a:lnTo>
                <a:lnTo>
                  <a:pt x="144" y="68"/>
                </a:lnTo>
                <a:lnTo>
                  <a:pt x="144" y="70"/>
                </a:lnTo>
                <a:lnTo>
                  <a:pt x="142" y="72"/>
                </a:lnTo>
                <a:lnTo>
                  <a:pt x="142" y="72"/>
                </a:lnTo>
                <a:lnTo>
                  <a:pt x="140" y="72"/>
                </a:lnTo>
                <a:lnTo>
                  <a:pt x="140" y="72"/>
                </a:lnTo>
                <a:lnTo>
                  <a:pt x="140" y="72"/>
                </a:lnTo>
                <a:lnTo>
                  <a:pt x="136" y="72"/>
                </a:lnTo>
                <a:lnTo>
                  <a:pt x="134" y="72"/>
                </a:lnTo>
                <a:lnTo>
                  <a:pt x="132" y="72"/>
                </a:lnTo>
                <a:lnTo>
                  <a:pt x="130" y="72"/>
                </a:lnTo>
                <a:lnTo>
                  <a:pt x="128" y="72"/>
                </a:lnTo>
                <a:lnTo>
                  <a:pt x="128" y="72"/>
                </a:lnTo>
                <a:lnTo>
                  <a:pt x="126" y="72"/>
                </a:lnTo>
                <a:lnTo>
                  <a:pt x="126" y="72"/>
                </a:lnTo>
                <a:lnTo>
                  <a:pt x="126" y="74"/>
                </a:lnTo>
                <a:lnTo>
                  <a:pt x="124" y="74"/>
                </a:lnTo>
                <a:lnTo>
                  <a:pt x="124" y="76"/>
                </a:lnTo>
                <a:lnTo>
                  <a:pt x="124" y="78"/>
                </a:lnTo>
                <a:lnTo>
                  <a:pt x="124" y="78"/>
                </a:lnTo>
                <a:lnTo>
                  <a:pt x="124" y="80"/>
                </a:lnTo>
                <a:lnTo>
                  <a:pt x="124" y="82"/>
                </a:lnTo>
                <a:lnTo>
                  <a:pt x="124" y="82"/>
                </a:lnTo>
                <a:lnTo>
                  <a:pt x="124" y="82"/>
                </a:lnTo>
                <a:lnTo>
                  <a:pt x="124" y="84"/>
                </a:lnTo>
                <a:lnTo>
                  <a:pt x="124" y="84"/>
                </a:lnTo>
                <a:lnTo>
                  <a:pt x="126" y="86"/>
                </a:lnTo>
                <a:lnTo>
                  <a:pt x="128" y="86"/>
                </a:lnTo>
                <a:lnTo>
                  <a:pt x="128" y="88"/>
                </a:lnTo>
                <a:lnTo>
                  <a:pt x="130" y="88"/>
                </a:lnTo>
                <a:lnTo>
                  <a:pt x="130" y="88"/>
                </a:lnTo>
                <a:lnTo>
                  <a:pt x="130" y="90"/>
                </a:lnTo>
                <a:lnTo>
                  <a:pt x="132" y="90"/>
                </a:lnTo>
                <a:lnTo>
                  <a:pt x="130" y="92"/>
                </a:lnTo>
                <a:lnTo>
                  <a:pt x="130" y="92"/>
                </a:lnTo>
                <a:lnTo>
                  <a:pt x="130" y="94"/>
                </a:lnTo>
                <a:lnTo>
                  <a:pt x="128" y="94"/>
                </a:lnTo>
                <a:lnTo>
                  <a:pt x="128" y="96"/>
                </a:lnTo>
                <a:lnTo>
                  <a:pt x="126" y="96"/>
                </a:lnTo>
                <a:lnTo>
                  <a:pt x="124" y="100"/>
                </a:lnTo>
                <a:lnTo>
                  <a:pt x="120" y="102"/>
                </a:lnTo>
                <a:lnTo>
                  <a:pt x="118" y="102"/>
                </a:lnTo>
                <a:lnTo>
                  <a:pt x="114" y="104"/>
                </a:lnTo>
                <a:lnTo>
                  <a:pt x="114" y="106"/>
                </a:lnTo>
                <a:lnTo>
                  <a:pt x="112" y="106"/>
                </a:lnTo>
                <a:lnTo>
                  <a:pt x="110" y="110"/>
                </a:lnTo>
                <a:lnTo>
                  <a:pt x="106" y="112"/>
                </a:lnTo>
                <a:lnTo>
                  <a:pt x="102" y="116"/>
                </a:lnTo>
                <a:lnTo>
                  <a:pt x="102" y="118"/>
                </a:lnTo>
                <a:lnTo>
                  <a:pt x="100" y="120"/>
                </a:lnTo>
                <a:lnTo>
                  <a:pt x="98" y="120"/>
                </a:lnTo>
                <a:lnTo>
                  <a:pt x="94" y="122"/>
                </a:lnTo>
                <a:lnTo>
                  <a:pt x="92" y="124"/>
                </a:lnTo>
                <a:lnTo>
                  <a:pt x="90" y="126"/>
                </a:lnTo>
                <a:lnTo>
                  <a:pt x="88" y="126"/>
                </a:lnTo>
                <a:lnTo>
                  <a:pt x="88" y="126"/>
                </a:lnTo>
                <a:lnTo>
                  <a:pt x="86" y="126"/>
                </a:lnTo>
                <a:lnTo>
                  <a:pt x="84" y="126"/>
                </a:lnTo>
                <a:lnTo>
                  <a:pt x="82" y="126"/>
                </a:lnTo>
                <a:lnTo>
                  <a:pt x="80" y="126"/>
                </a:lnTo>
                <a:lnTo>
                  <a:pt x="80" y="126"/>
                </a:lnTo>
                <a:lnTo>
                  <a:pt x="78" y="126"/>
                </a:lnTo>
                <a:lnTo>
                  <a:pt x="78" y="126"/>
                </a:lnTo>
                <a:lnTo>
                  <a:pt x="78" y="126"/>
                </a:lnTo>
                <a:lnTo>
                  <a:pt x="76" y="130"/>
                </a:lnTo>
                <a:lnTo>
                  <a:pt x="76" y="130"/>
                </a:lnTo>
                <a:lnTo>
                  <a:pt x="76" y="132"/>
                </a:lnTo>
                <a:lnTo>
                  <a:pt x="76" y="132"/>
                </a:lnTo>
                <a:lnTo>
                  <a:pt x="74" y="132"/>
                </a:lnTo>
                <a:lnTo>
                  <a:pt x="74" y="134"/>
                </a:lnTo>
                <a:lnTo>
                  <a:pt x="74" y="134"/>
                </a:lnTo>
                <a:lnTo>
                  <a:pt x="74" y="134"/>
                </a:lnTo>
                <a:lnTo>
                  <a:pt x="72" y="134"/>
                </a:lnTo>
                <a:lnTo>
                  <a:pt x="70" y="132"/>
                </a:lnTo>
                <a:lnTo>
                  <a:pt x="68" y="132"/>
                </a:lnTo>
                <a:lnTo>
                  <a:pt x="66" y="132"/>
                </a:lnTo>
                <a:lnTo>
                  <a:pt x="66" y="132"/>
                </a:lnTo>
                <a:lnTo>
                  <a:pt x="64" y="132"/>
                </a:lnTo>
                <a:lnTo>
                  <a:pt x="64" y="132"/>
                </a:lnTo>
                <a:lnTo>
                  <a:pt x="64" y="132"/>
                </a:lnTo>
                <a:lnTo>
                  <a:pt x="64" y="132"/>
                </a:lnTo>
                <a:lnTo>
                  <a:pt x="62" y="132"/>
                </a:lnTo>
                <a:lnTo>
                  <a:pt x="62" y="132"/>
                </a:lnTo>
                <a:lnTo>
                  <a:pt x="62" y="134"/>
                </a:lnTo>
                <a:lnTo>
                  <a:pt x="62" y="134"/>
                </a:lnTo>
                <a:lnTo>
                  <a:pt x="62" y="136"/>
                </a:lnTo>
                <a:lnTo>
                  <a:pt x="62" y="138"/>
                </a:lnTo>
                <a:lnTo>
                  <a:pt x="62" y="138"/>
                </a:lnTo>
                <a:lnTo>
                  <a:pt x="62" y="140"/>
                </a:lnTo>
                <a:lnTo>
                  <a:pt x="62" y="140"/>
                </a:lnTo>
                <a:lnTo>
                  <a:pt x="62" y="140"/>
                </a:lnTo>
                <a:lnTo>
                  <a:pt x="62" y="142"/>
                </a:lnTo>
                <a:lnTo>
                  <a:pt x="60" y="142"/>
                </a:lnTo>
                <a:lnTo>
                  <a:pt x="60" y="142"/>
                </a:lnTo>
                <a:lnTo>
                  <a:pt x="58" y="142"/>
                </a:lnTo>
                <a:lnTo>
                  <a:pt x="56" y="142"/>
                </a:lnTo>
                <a:lnTo>
                  <a:pt x="54" y="142"/>
                </a:lnTo>
                <a:lnTo>
                  <a:pt x="50" y="142"/>
                </a:lnTo>
                <a:lnTo>
                  <a:pt x="48" y="142"/>
                </a:lnTo>
                <a:lnTo>
                  <a:pt x="46" y="142"/>
                </a:lnTo>
                <a:lnTo>
                  <a:pt x="46" y="140"/>
                </a:lnTo>
                <a:lnTo>
                  <a:pt x="48" y="138"/>
                </a:lnTo>
                <a:lnTo>
                  <a:pt x="48" y="136"/>
                </a:lnTo>
                <a:lnTo>
                  <a:pt x="48" y="136"/>
                </a:lnTo>
                <a:lnTo>
                  <a:pt x="48" y="134"/>
                </a:lnTo>
                <a:lnTo>
                  <a:pt x="48" y="134"/>
                </a:lnTo>
                <a:lnTo>
                  <a:pt x="48" y="134"/>
                </a:lnTo>
                <a:lnTo>
                  <a:pt x="48" y="134"/>
                </a:lnTo>
                <a:lnTo>
                  <a:pt x="46" y="134"/>
                </a:lnTo>
                <a:lnTo>
                  <a:pt x="46" y="132"/>
                </a:lnTo>
                <a:lnTo>
                  <a:pt x="44" y="132"/>
                </a:lnTo>
                <a:lnTo>
                  <a:pt x="44" y="132"/>
                </a:lnTo>
                <a:lnTo>
                  <a:pt x="40" y="134"/>
                </a:lnTo>
                <a:lnTo>
                  <a:pt x="38" y="134"/>
                </a:lnTo>
                <a:lnTo>
                  <a:pt x="38" y="134"/>
                </a:lnTo>
                <a:lnTo>
                  <a:pt x="0" y="134"/>
                </a:lnTo>
                <a:lnTo>
                  <a:pt x="0" y="132"/>
                </a:lnTo>
                <a:lnTo>
                  <a:pt x="4" y="128"/>
                </a:lnTo>
                <a:lnTo>
                  <a:pt x="6" y="124"/>
                </a:lnTo>
                <a:lnTo>
                  <a:pt x="8" y="122"/>
                </a:lnTo>
                <a:lnTo>
                  <a:pt x="10" y="120"/>
                </a:lnTo>
                <a:lnTo>
                  <a:pt x="10" y="120"/>
                </a:lnTo>
                <a:lnTo>
                  <a:pt x="12" y="120"/>
                </a:lnTo>
                <a:lnTo>
                  <a:pt x="14" y="118"/>
                </a:lnTo>
                <a:lnTo>
                  <a:pt x="16" y="118"/>
                </a:lnTo>
                <a:lnTo>
                  <a:pt x="16" y="118"/>
                </a:lnTo>
                <a:lnTo>
                  <a:pt x="18" y="118"/>
                </a:lnTo>
                <a:lnTo>
                  <a:pt x="20" y="116"/>
                </a:lnTo>
                <a:lnTo>
                  <a:pt x="22" y="112"/>
                </a:lnTo>
                <a:lnTo>
                  <a:pt x="24" y="110"/>
                </a:lnTo>
                <a:lnTo>
                  <a:pt x="24" y="110"/>
                </a:lnTo>
                <a:lnTo>
                  <a:pt x="26" y="108"/>
                </a:lnTo>
                <a:lnTo>
                  <a:pt x="26" y="106"/>
                </a:lnTo>
                <a:lnTo>
                  <a:pt x="26" y="104"/>
                </a:lnTo>
                <a:lnTo>
                  <a:pt x="28" y="102"/>
                </a:lnTo>
                <a:lnTo>
                  <a:pt x="28" y="98"/>
                </a:lnTo>
                <a:lnTo>
                  <a:pt x="28" y="92"/>
                </a:lnTo>
                <a:lnTo>
                  <a:pt x="28" y="86"/>
                </a:lnTo>
                <a:lnTo>
                  <a:pt x="30" y="74"/>
                </a:lnTo>
                <a:lnTo>
                  <a:pt x="30" y="68"/>
                </a:lnTo>
                <a:lnTo>
                  <a:pt x="30" y="66"/>
                </a:lnTo>
                <a:lnTo>
                  <a:pt x="32" y="64"/>
                </a:lnTo>
                <a:lnTo>
                  <a:pt x="32" y="60"/>
                </a:lnTo>
                <a:lnTo>
                  <a:pt x="32" y="56"/>
                </a:lnTo>
                <a:lnTo>
                  <a:pt x="34" y="54"/>
                </a:lnTo>
                <a:lnTo>
                  <a:pt x="34" y="52"/>
                </a:lnTo>
                <a:lnTo>
                  <a:pt x="34" y="52"/>
                </a:lnTo>
                <a:lnTo>
                  <a:pt x="36" y="50"/>
                </a:lnTo>
                <a:lnTo>
                  <a:pt x="36" y="50"/>
                </a:lnTo>
                <a:lnTo>
                  <a:pt x="36" y="50"/>
                </a:lnTo>
                <a:lnTo>
                  <a:pt x="38" y="50"/>
                </a:lnTo>
                <a:lnTo>
                  <a:pt x="38" y="50"/>
                </a:lnTo>
                <a:lnTo>
                  <a:pt x="40" y="50"/>
                </a:lnTo>
                <a:lnTo>
                  <a:pt x="42" y="52"/>
                </a:lnTo>
                <a:lnTo>
                  <a:pt x="42" y="52"/>
                </a:lnTo>
                <a:lnTo>
                  <a:pt x="42" y="52"/>
                </a:lnTo>
                <a:lnTo>
                  <a:pt x="42" y="52"/>
                </a:lnTo>
                <a:lnTo>
                  <a:pt x="44" y="50"/>
                </a:lnTo>
                <a:lnTo>
                  <a:pt x="44" y="50"/>
                </a:lnTo>
                <a:lnTo>
                  <a:pt x="44" y="50"/>
                </a:lnTo>
                <a:lnTo>
                  <a:pt x="44" y="48"/>
                </a:lnTo>
                <a:lnTo>
                  <a:pt x="44" y="46"/>
                </a:lnTo>
                <a:lnTo>
                  <a:pt x="44" y="44"/>
                </a:lnTo>
                <a:lnTo>
                  <a:pt x="44" y="44"/>
                </a:lnTo>
                <a:lnTo>
                  <a:pt x="44" y="42"/>
                </a:lnTo>
                <a:lnTo>
                  <a:pt x="44" y="42"/>
                </a:lnTo>
                <a:lnTo>
                  <a:pt x="44" y="42"/>
                </a:lnTo>
                <a:lnTo>
                  <a:pt x="44" y="40"/>
                </a:lnTo>
                <a:lnTo>
                  <a:pt x="46" y="40"/>
                </a:lnTo>
                <a:lnTo>
                  <a:pt x="48" y="40"/>
                </a:lnTo>
                <a:lnTo>
                  <a:pt x="50" y="40"/>
                </a:lnTo>
                <a:lnTo>
                  <a:pt x="50" y="40"/>
                </a:lnTo>
                <a:lnTo>
                  <a:pt x="52" y="40"/>
                </a:lnTo>
                <a:lnTo>
                  <a:pt x="56" y="40"/>
                </a:lnTo>
                <a:lnTo>
                  <a:pt x="60" y="40"/>
                </a:lnTo>
                <a:lnTo>
                  <a:pt x="62" y="42"/>
                </a:lnTo>
                <a:lnTo>
                  <a:pt x="62" y="42"/>
                </a:lnTo>
                <a:lnTo>
                  <a:pt x="64" y="42"/>
                </a:lnTo>
                <a:lnTo>
                  <a:pt x="66" y="40"/>
                </a:lnTo>
                <a:lnTo>
                  <a:pt x="66" y="40"/>
                </a:lnTo>
                <a:lnTo>
                  <a:pt x="68" y="40"/>
                </a:lnTo>
                <a:lnTo>
                  <a:pt x="68" y="40"/>
                </a:lnTo>
                <a:lnTo>
                  <a:pt x="68" y="38"/>
                </a:lnTo>
                <a:lnTo>
                  <a:pt x="68" y="38"/>
                </a:lnTo>
                <a:lnTo>
                  <a:pt x="68" y="36"/>
                </a:lnTo>
                <a:lnTo>
                  <a:pt x="68" y="34"/>
                </a:lnTo>
                <a:lnTo>
                  <a:pt x="68" y="30"/>
                </a:lnTo>
                <a:lnTo>
                  <a:pt x="68" y="30"/>
                </a:lnTo>
                <a:lnTo>
                  <a:pt x="68" y="28"/>
                </a:lnTo>
                <a:lnTo>
                  <a:pt x="68" y="28"/>
                </a:lnTo>
                <a:lnTo>
                  <a:pt x="68" y="28"/>
                </a:lnTo>
                <a:lnTo>
                  <a:pt x="70" y="26"/>
                </a:lnTo>
                <a:lnTo>
                  <a:pt x="70" y="24"/>
                </a:lnTo>
                <a:lnTo>
                  <a:pt x="72" y="24"/>
                </a:lnTo>
                <a:lnTo>
                  <a:pt x="74" y="20"/>
                </a:lnTo>
                <a:lnTo>
                  <a:pt x="76" y="20"/>
                </a:lnTo>
                <a:lnTo>
                  <a:pt x="76" y="18"/>
                </a:lnTo>
                <a:lnTo>
                  <a:pt x="78" y="16"/>
                </a:lnTo>
                <a:lnTo>
                  <a:pt x="80" y="14"/>
                </a:lnTo>
                <a:lnTo>
                  <a:pt x="82" y="10"/>
                </a:lnTo>
                <a:lnTo>
                  <a:pt x="82" y="8"/>
                </a:lnTo>
                <a:lnTo>
                  <a:pt x="82" y="6"/>
                </a:lnTo>
                <a:lnTo>
                  <a:pt x="84" y="4"/>
                </a:lnTo>
                <a:lnTo>
                  <a:pt x="84" y="2"/>
                </a:lnTo>
                <a:lnTo>
                  <a:pt x="84" y="0"/>
                </a:lnTo>
                <a:lnTo>
                  <a:pt x="84" y="0"/>
                </a:lnTo>
                <a:lnTo>
                  <a:pt x="84" y="0"/>
                </a:lnTo>
                <a:lnTo>
                  <a:pt x="86" y="0"/>
                </a:lnTo>
                <a:lnTo>
                  <a:pt x="86" y="0"/>
                </a:lnTo>
                <a:lnTo>
                  <a:pt x="86" y="0"/>
                </a:lnTo>
                <a:lnTo>
                  <a:pt x="88" y="0"/>
                </a:lnTo>
                <a:lnTo>
                  <a:pt x="88" y="0"/>
                </a:lnTo>
                <a:lnTo>
                  <a:pt x="90" y="0"/>
                </a:lnTo>
                <a:lnTo>
                  <a:pt x="92" y="2"/>
                </a:lnTo>
                <a:lnTo>
                  <a:pt x="94" y="4"/>
                </a:lnTo>
                <a:lnTo>
                  <a:pt x="96" y="6"/>
                </a:lnTo>
                <a:lnTo>
                  <a:pt x="96" y="6"/>
                </a:lnTo>
                <a:lnTo>
                  <a:pt x="96" y="6"/>
                </a:lnTo>
                <a:lnTo>
                  <a:pt x="98" y="6"/>
                </a:lnTo>
                <a:lnTo>
                  <a:pt x="100" y="8"/>
                </a:lnTo>
                <a:lnTo>
                  <a:pt x="104" y="8"/>
                </a:lnTo>
                <a:lnTo>
                  <a:pt x="106" y="8"/>
                </a:lnTo>
                <a:lnTo>
                  <a:pt x="108" y="8"/>
                </a:lnTo>
                <a:lnTo>
                  <a:pt x="110" y="8"/>
                </a:lnTo>
                <a:lnTo>
                  <a:pt x="110" y="8"/>
                </a:lnTo>
                <a:lnTo>
                  <a:pt x="112" y="10"/>
                </a:lnTo>
                <a:lnTo>
                  <a:pt x="114" y="10"/>
                </a:lnTo>
                <a:lnTo>
                  <a:pt x="116" y="12"/>
                </a:lnTo>
                <a:lnTo>
                  <a:pt x="116" y="14"/>
                </a:lnTo>
                <a:lnTo>
                  <a:pt x="118" y="16"/>
                </a:lnTo>
                <a:lnTo>
                  <a:pt x="118" y="16"/>
                </a:lnTo>
                <a:lnTo>
                  <a:pt x="120" y="16"/>
                </a:lnTo>
                <a:lnTo>
                  <a:pt x="120" y="18"/>
                </a:lnTo>
                <a:lnTo>
                  <a:pt x="120" y="1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1" name="Freeform 455"/>
          <p:cNvSpPr>
            <a:spLocks/>
          </p:cNvSpPr>
          <p:nvPr/>
        </p:nvSpPr>
        <p:spPr bwMode="auto">
          <a:xfrm>
            <a:off x="3981687" y="3589645"/>
            <a:ext cx="259811" cy="245955"/>
          </a:xfrm>
          <a:custGeom>
            <a:avLst/>
            <a:gdLst>
              <a:gd name="T0" fmla="*/ 120 w 150"/>
              <a:gd name="T1" fmla="*/ 16 h 142"/>
              <a:gd name="T2" fmla="*/ 128 w 150"/>
              <a:gd name="T3" fmla="*/ 16 h 142"/>
              <a:gd name="T4" fmla="*/ 142 w 150"/>
              <a:gd name="T5" fmla="*/ 20 h 142"/>
              <a:gd name="T6" fmla="*/ 148 w 150"/>
              <a:gd name="T7" fmla="*/ 26 h 142"/>
              <a:gd name="T8" fmla="*/ 146 w 150"/>
              <a:gd name="T9" fmla="*/ 30 h 142"/>
              <a:gd name="T10" fmla="*/ 140 w 150"/>
              <a:gd name="T11" fmla="*/ 38 h 142"/>
              <a:gd name="T12" fmla="*/ 140 w 150"/>
              <a:gd name="T13" fmla="*/ 42 h 142"/>
              <a:gd name="T14" fmla="*/ 146 w 150"/>
              <a:gd name="T15" fmla="*/ 44 h 142"/>
              <a:gd name="T16" fmla="*/ 150 w 150"/>
              <a:gd name="T17" fmla="*/ 48 h 142"/>
              <a:gd name="T18" fmla="*/ 148 w 150"/>
              <a:gd name="T19" fmla="*/ 60 h 142"/>
              <a:gd name="T20" fmla="*/ 144 w 150"/>
              <a:gd name="T21" fmla="*/ 68 h 142"/>
              <a:gd name="T22" fmla="*/ 140 w 150"/>
              <a:gd name="T23" fmla="*/ 72 h 142"/>
              <a:gd name="T24" fmla="*/ 130 w 150"/>
              <a:gd name="T25" fmla="*/ 72 h 142"/>
              <a:gd name="T26" fmla="*/ 126 w 150"/>
              <a:gd name="T27" fmla="*/ 74 h 142"/>
              <a:gd name="T28" fmla="*/ 124 w 150"/>
              <a:gd name="T29" fmla="*/ 80 h 142"/>
              <a:gd name="T30" fmla="*/ 124 w 150"/>
              <a:gd name="T31" fmla="*/ 84 h 142"/>
              <a:gd name="T32" fmla="*/ 130 w 150"/>
              <a:gd name="T33" fmla="*/ 88 h 142"/>
              <a:gd name="T34" fmla="*/ 130 w 150"/>
              <a:gd name="T35" fmla="*/ 94 h 142"/>
              <a:gd name="T36" fmla="*/ 120 w 150"/>
              <a:gd name="T37" fmla="*/ 102 h 142"/>
              <a:gd name="T38" fmla="*/ 110 w 150"/>
              <a:gd name="T39" fmla="*/ 110 h 142"/>
              <a:gd name="T40" fmla="*/ 98 w 150"/>
              <a:gd name="T41" fmla="*/ 120 h 142"/>
              <a:gd name="T42" fmla="*/ 88 w 150"/>
              <a:gd name="T43" fmla="*/ 126 h 142"/>
              <a:gd name="T44" fmla="*/ 80 w 150"/>
              <a:gd name="T45" fmla="*/ 126 h 142"/>
              <a:gd name="T46" fmla="*/ 76 w 150"/>
              <a:gd name="T47" fmla="*/ 130 h 142"/>
              <a:gd name="T48" fmla="*/ 74 w 150"/>
              <a:gd name="T49" fmla="*/ 134 h 142"/>
              <a:gd name="T50" fmla="*/ 66 w 150"/>
              <a:gd name="T51" fmla="*/ 132 h 142"/>
              <a:gd name="T52" fmla="*/ 64 w 150"/>
              <a:gd name="T53" fmla="*/ 132 h 142"/>
              <a:gd name="T54" fmla="*/ 62 w 150"/>
              <a:gd name="T55" fmla="*/ 136 h 142"/>
              <a:gd name="T56" fmla="*/ 62 w 150"/>
              <a:gd name="T57" fmla="*/ 140 h 142"/>
              <a:gd name="T58" fmla="*/ 56 w 150"/>
              <a:gd name="T59" fmla="*/ 142 h 142"/>
              <a:gd name="T60" fmla="*/ 46 w 150"/>
              <a:gd name="T61" fmla="*/ 140 h 142"/>
              <a:gd name="T62" fmla="*/ 48 w 150"/>
              <a:gd name="T63" fmla="*/ 134 h 142"/>
              <a:gd name="T64" fmla="*/ 44 w 150"/>
              <a:gd name="T65" fmla="*/ 132 h 142"/>
              <a:gd name="T66" fmla="*/ 0 w 150"/>
              <a:gd name="T67" fmla="*/ 134 h 142"/>
              <a:gd name="T68" fmla="*/ 10 w 150"/>
              <a:gd name="T69" fmla="*/ 120 h 142"/>
              <a:gd name="T70" fmla="*/ 16 w 150"/>
              <a:gd name="T71" fmla="*/ 118 h 142"/>
              <a:gd name="T72" fmla="*/ 24 w 150"/>
              <a:gd name="T73" fmla="*/ 110 h 142"/>
              <a:gd name="T74" fmla="*/ 28 w 150"/>
              <a:gd name="T75" fmla="*/ 98 h 142"/>
              <a:gd name="T76" fmla="*/ 30 w 150"/>
              <a:gd name="T77" fmla="*/ 66 h 142"/>
              <a:gd name="T78" fmla="*/ 34 w 150"/>
              <a:gd name="T79" fmla="*/ 52 h 142"/>
              <a:gd name="T80" fmla="*/ 38 w 150"/>
              <a:gd name="T81" fmla="*/ 50 h 142"/>
              <a:gd name="T82" fmla="*/ 42 w 150"/>
              <a:gd name="T83" fmla="*/ 52 h 142"/>
              <a:gd name="T84" fmla="*/ 44 w 150"/>
              <a:gd name="T85" fmla="*/ 48 h 142"/>
              <a:gd name="T86" fmla="*/ 44 w 150"/>
              <a:gd name="T87" fmla="*/ 42 h 142"/>
              <a:gd name="T88" fmla="*/ 50 w 150"/>
              <a:gd name="T89" fmla="*/ 40 h 142"/>
              <a:gd name="T90" fmla="*/ 62 w 150"/>
              <a:gd name="T91" fmla="*/ 42 h 142"/>
              <a:gd name="T92" fmla="*/ 68 w 150"/>
              <a:gd name="T93" fmla="*/ 40 h 142"/>
              <a:gd name="T94" fmla="*/ 68 w 150"/>
              <a:gd name="T95" fmla="*/ 34 h 142"/>
              <a:gd name="T96" fmla="*/ 68 w 150"/>
              <a:gd name="T97" fmla="*/ 28 h 142"/>
              <a:gd name="T98" fmla="*/ 76 w 150"/>
              <a:gd name="T99" fmla="*/ 20 h 142"/>
              <a:gd name="T100" fmla="*/ 82 w 150"/>
              <a:gd name="T101" fmla="*/ 8 h 142"/>
              <a:gd name="T102" fmla="*/ 84 w 150"/>
              <a:gd name="T103" fmla="*/ 0 h 142"/>
              <a:gd name="T104" fmla="*/ 88 w 150"/>
              <a:gd name="T105" fmla="*/ 0 h 142"/>
              <a:gd name="T106" fmla="*/ 96 w 150"/>
              <a:gd name="T107" fmla="*/ 6 h 142"/>
              <a:gd name="T108" fmla="*/ 104 w 150"/>
              <a:gd name="T109" fmla="*/ 8 h 142"/>
              <a:gd name="T110" fmla="*/ 112 w 150"/>
              <a:gd name="T111" fmla="*/ 10 h 142"/>
              <a:gd name="T112" fmla="*/ 118 w 150"/>
              <a:gd name="T113"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42">
                <a:moveTo>
                  <a:pt x="120" y="18"/>
                </a:moveTo>
                <a:lnTo>
                  <a:pt x="120" y="18"/>
                </a:lnTo>
                <a:lnTo>
                  <a:pt x="120" y="18"/>
                </a:lnTo>
                <a:lnTo>
                  <a:pt x="120" y="18"/>
                </a:lnTo>
                <a:lnTo>
                  <a:pt x="120" y="16"/>
                </a:lnTo>
                <a:lnTo>
                  <a:pt x="120" y="16"/>
                </a:lnTo>
                <a:lnTo>
                  <a:pt x="122" y="16"/>
                </a:lnTo>
                <a:lnTo>
                  <a:pt x="124" y="16"/>
                </a:lnTo>
                <a:lnTo>
                  <a:pt x="124" y="16"/>
                </a:lnTo>
                <a:lnTo>
                  <a:pt x="128" y="16"/>
                </a:lnTo>
                <a:lnTo>
                  <a:pt x="130" y="16"/>
                </a:lnTo>
                <a:lnTo>
                  <a:pt x="134" y="16"/>
                </a:lnTo>
                <a:lnTo>
                  <a:pt x="136" y="16"/>
                </a:lnTo>
                <a:lnTo>
                  <a:pt x="138" y="16"/>
                </a:lnTo>
                <a:lnTo>
                  <a:pt x="142" y="20"/>
                </a:lnTo>
                <a:lnTo>
                  <a:pt x="144" y="22"/>
                </a:lnTo>
                <a:lnTo>
                  <a:pt x="146" y="24"/>
                </a:lnTo>
                <a:lnTo>
                  <a:pt x="146" y="24"/>
                </a:lnTo>
                <a:lnTo>
                  <a:pt x="146" y="26"/>
                </a:lnTo>
                <a:lnTo>
                  <a:pt x="148" y="26"/>
                </a:lnTo>
                <a:lnTo>
                  <a:pt x="148" y="26"/>
                </a:lnTo>
                <a:lnTo>
                  <a:pt x="148" y="28"/>
                </a:lnTo>
                <a:lnTo>
                  <a:pt x="148" y="28"/>
                </a:lnTo>
                <a:lnTo>
                  <a:pt x="146" y="28"/>
                </a:lnTo>
                <a:lnTo>
                  <a:pt x="146" y="30"/>
                </a:lnTo>
                <a:lnTo>
                  <a:pt x="144" y="32"/>
                </a:lnTo>
                <a:lnTo>
                  <a:pt x="144" y="34"/>
                </a:lnTo>
                <a:lnTo>
                  <a:pt x="142" y="36"/>
                </a:lnTo>
                <a:lnTo>
                  <a:pt x="140" y="38"/>
                </a:lnTo>
                <a:lnTo>
                  <a:pt x="140" y="38"/>
                </a:lnTo>
                <a:lnTo>
                  <a:pt x="140" y="40"/>
                </a:lnTo>
                <a:lnTo>
                  <a:pt x="140" y="40"/>
                </a:lnTo>
                <a:lnTo>
                  <a:pt x="140" y="40"/>
                </a:lnTo>
                <a:lnTo>
                  <a:pt x="140" y="42"/>
                </a:lnTo>
                <a:lnTo>
                  <a:pt x="140" y="42"/>
                </a:lnTo>
                <a:lnTo>
                  <a:pt x="142" y="42"/>
                </a:lnTo>
                <a:lnTo>
                  <a:pt x="142" y="42"/>
                </a:lnTo>
                <a:lnTo>
                  <a:pt x="144" y="44"/>
                </a:lnTo>
                <a:lnTo>
                  <a:pt x="146" y="44"/>
                </a:lnTo>
                <a:lnTo>
                  <a:pt x="146" y="44"/>
                </a:lnTo>
                <a:lnTo>
                  <a:pt x="148" y="44"/>
                </a:lnTo>
                <a:lnTo>
                  <a:pt x="148" y="46"/>
                </a:lnTo>
                <a:lnTo>
                  <a:pt x="148" y="46"/>
                </a:lnTo>
                <a:lnTo>
                  <a:pt x="150" y="46"/>
                </a:lnTo>
                <a:lnTo>
                  <a:pt x="150" y="48"/>
                </a:lnTo>
                <a:lnTo>
                  <a:pt x="150" y="50"/>
                </a:lnTo>
                <a:lnTo>
                  <a:pt x="150" y="52"/>
                </a:lnTo>
                <a:lnTo>
                  <a:pt x="150" y="54"/>
                </a:lnTo>
                <a:lnTo>
                  <a:pt x="150" y="56"/>
                </a:lnTo>
                <a:lnTo>
                  <a:pt x="148" y="60"/>
                </a:lnTo>
                <a:lnTo>
                  <a:pt x="148" y="62"/>
                </a:lnTo>
                <a:lnTo>
                  <a:pt x="146" y="64"/>
                </a:lnTo>
                <a:lnTo>
                  <a:pt x="146" y="66"/>
                </a:lnTo>
                <a:lnTo>
                  <a:pt x="146" y="68"/>
                </a:lnTo>
                <a:lnTo>
                  <a:pt x="144" y="68"/>
                </a:lnTo>
                <a:lnTo>
                  <a:pt x="144" y="70"/>
                </a:lnTo>
                <a:lnTo>
                  <a:pt x="142" y="72"/>
                </a:lnTo>
                <a:lnTo>
                  <a:pt x="142" y="72"/>
                </a:lnTo>
                <a:lnTo>
                  <a:pt x="140" y="72"/>
                </a:lnTo>
                <a:lnTo>
                  <a:pt x="140" y="72"/>
                </a:lnTo>
                <a:lnTo>
                  <a:pt x="140" y="72"/>
                </a:lnTo>
                <a:lnTo>
                  <a:pt x="136" y="72"/>
                </a:lnTo>
                <a:lnTo>
                  <a:pt x="134" y="72"/>
                </a:lnTo>
                <a:lnTo>
                  <a:pt x="132" y="72"/>
                </a:lnTo>
                <a:lnTo>
                  <a:pt x="130" y="72"/>
                </a:lnTo>
                <a:lnTo>
                  <a:pt x="128" y="72"/>
                </a:lnTo>
                <a:lnTo>
                  <a:pt x="128" y="72"/>
                </a:lnTo>
                <a:lnTo>
                  <a:pt x="126" y="72"/>
                </a:lnTo>
                <a:lnTo>
                  <a:pt x="126" y="72"/>
                </a:lnTo>
                <a:lnTo>
                  <a:pt x="126" y="74"/>
                </a:lnTo>
                <a:lnTo>
                  <a:pt x="124" y="74"/>
                </a:lnTo>
                <a:lnTo>
                  <a:pt x="124" y="76"/>
                </a:lnTo>
                <a:lnTo>
                  <a:pt x="124" y="78"/>
                </a:lnTo>
                <a:lnTo>
                  <a:pt x="124" y="78"/>
                </a:lnTo>
                <a:lnTo>
                  <a:pt x="124" y="80"/>
                </a:lnTo>
                <a:lnTo>
                  <a:pt x="124" y="82"/>
                </a:lnTo>
                <a:lnTo>
                  <a:pt x="124" y="82"/>
                </a:lnTo>
                <a:lnTo>
                  <a:pt x="124" y="82"/>
                </a:lnTo>
                <a:lnTo>
                  <a:pt x="124" y="84"/>
                </a:lnTo>
                <a:lnTo>
                  <a:pt x="124" y="84"/>
                </a:lnTo>
                <a:lnTo>
                  <a:pt x="126" y="86"/>
                </a:lnTo>
                <a:lnTo>
                  <a:pt x="128" y="86"/>
                </a:lnTo>
                <a:lnTo>
                  <a:pt x="128" y="88"/>
                </a:lnTo>
                <a:lnTo>
                  <a:pt x="130" y="88"/>
                </a:lnTo>
                <a:lnTo>
                  <a:pt x="130" y="88"/>
                </a:lnTo>
                <a:lnTo>
                  <a:pt x="130" y="90"/>
                </a:lnTo>
                <a:lnTo>
                  <a:pt x="132" y="90"/>
                </a:lnTo>
                <a:lnTo>
                  <a:pt x="130" y="92"/>
                </a:lnTo>
                <a:lnTo>
                  <a:pt x="130" y="92"/>
                </a:lnTo>
                <a:lnTo>
                  <a:pt x="130" y="94"/>
                </a:lnTo>
                <a:lnTo>
                  <a:pt x="128" y="94"/>
                </a:lnTo>
                <a:lnTo>
                  <a:pt x="128" y="96"/>
                </a:lnTo>
                <a:lnTo>
                  <a:pt x="126" y="96"/>
                </a:lnTo>
                <a:lnTo>
                  <a:pt x="124" y="100"/>
                </a:lnTo>
                <a:lnTo>
                  <a:pt x="120" y="102"/>
                </a:lnTo>
                <a:lnTo>
                  <a:pt x="118" y="102"/>
                </a:lnTo>
                <a:lnTo>
                  <a:pt x="114" y="104"/>
                </a:lnTo>
                <a:lnTo>
                  <a:pt x="114" y="106"/>
                </a:lnTo>
                <a:lnTo>
                  <a:pt x="112" y="106"/>
                </a:lnTo>
                <a:lnTo>
                  <a:pt x="110" y="110"/>
                </a:lnTo>
                <a:lnTo>
                  <a:pt x="106" y="112"/>
                </a:lnTo>
                <a:lnTo>
                  <a:pt x="102" y="116"/>
                </a:lnTo>
                <a:lnTo>
                  <a:pt x="102" y="118"/>
                </a:lnTo>
                <a:lnTo>
                  <a:pt x="100" y="120"/>
                </a:lnTo>
                <a:lnTo>
                  <a:pt x="98" y="120"/>
                </a:lnTo>
                <a:lnTo>
                  <a:pt x="94" y="122"/>
                </a:lnTo>
                <a:lnTo>
                  <a:pt x="92" y="124"/>
                </a:lnTo>
                <a:lnTo>
                  <a:pt x="90" y="126"/>
                </a:lnTo>
                <a:lnTo>
                  <a:pt x="88" y="126"/>
                </a:lnTo>
                <a:lnTo>
                  <a:pt x="88" y="126"/>
                </a:lnTo>
                <a:lnTo>
                  <a:pt x="86" y="126"/>
                </a:lnTo>
                <a:lnTo>
                  <a:pt x="84" y="126"/>
                </a:lnTo>
                <a:lnTo>
                  <a:pt x="82" y="126"/>
                </a:lnTo>
                <a:lnTo>
                  <a:pt x="80" y="126"/>
                </a:lnTo>
                <a:lnTo>
                  <a:pt x="80" y="126"/>
                </a:lnTo>
                <a:lnTo>
                  <a:pt x="78" y="126"/>
                </a:lnTo>
                <a:lnTo>
                  <a:pt x="78" y="126"/>
                </a:lnTo>
                <a:lnTo>
                  <a:pt x="78" y="126"/>
                </a:lnTo>
                <a:lnTo>
                  <a:pt x="76" y="130"/>
                </a:lnTo>
                <a:lnTo>
                  <a:pt x="76" y="130"/>
                </a:lnTo>
                <a:lnTo>
                  <a:pt x="76" y="132"/>
                </a:lnTo>
                <a:lnTo>
                  <a:pt x="76" y="132"/>
                </a:lnTo>
                <a:lnTo>
                  <a:pt x="74" y="132"/>
                </a:lnTo>
                <a:lnTo>
                  <a:pt x="74" y="134"/>
                </a:lnTo>
                <a:lnTo>
                  <a:pt x="74" y="134"/>
                </a:lnTo>
                <a:lnTo>
                  <a:pt x="74" y="134"/>
                </a:lnTo>
                <a:lnTo>
                  <a:pt x="72" y="134"/>
                </a:lnTo>
                <a:lnTo>
                  <a:pt x="70" y="132"/>
                </a:lnTo>
                <a:lnTo>
                  <a:pt x="68" y="132"/>
                </a:lnTo>
                <a:lnTo>
                  <a:pt x="66" y="132"/>
                </a:lnTo>
                <a:lnTo>
                  <a:pt x="66" y="132"/>
                </a:lnTo>
                <a:lnTo>
                  <a:pt x="64" y="132"/>
                </a:lnTo>
                <a:lnTo>
                  <a:pt x="64" y="132"/>
                </a:lnTo>
                <a:lnTo>
                  <a:pt x="64" y="132"/>
                </a:lnTo>
                <a:lnTo>
                  <a:pt x="64" y="132"/>
                </a:lnTo>
                <a:lnTo>
                  <a:pt x="62" y="132"/>
                </a:lnTo>
                <a:lnTo>
                  <a:pt x="62" y="132"/>
                </a:lnTo>
                <a:lnTo>
                  <a:pt x="62" y="134"/>
                </a:lnTo>
                <a:lnTo>
                  <a:pt x="62" y="134"/>
                </a:lnTo>
                <a:lnTo>
                  <a:pt x="62" y="136"/>
                </a:lnTo>
                <a:lnTo>
                  <a:pt x="62" y="138"/>
                </a:lnTo>
                <a:lnTo>
                  <a:pt x="62" y="138"/>
                </a:lnTo>
                <a:lnTo>
                  <a:pt x="62" y="140"/>
                </a:lnTo>
                <a:lnTo>
                  <a:pt x="62" y="140"/>
                </a:lnTo>
                <a:lnTo>
                  <a:pt x="62" y="140"/>
                </a:lnTo>
                <a:lnTo>
                  <a:pt x="62" y="142"/>
                </a:lnTo>
                <a:lnTo>
                  <a:pt x="60" y="142"/>
                </a:lnTo>
                <a:lnTo>
                  <a:pt x="60" y="142"/>
                </a:lnTo>
                <a:lnTo>
                  <a:pt x="58" y="142"/>
                </a:lnTo>
                <a:lnTo>
                  <a:pt x="56" y="142"/>
                </a:lnTo>
                <a:lnTo>
                  <a:pt x="54" y="142"/>
                </a:lnTo>
                <a:lnTo>
                  <a:pt x="50" y="142"/>
                </a:lnTo>
                <a:lnTo>
                  <a:pt x="48" y="142"/>
                </a:lnTo>
                <a:lnTo>
                  <a:pt x="46" y="142"/>
                </a:lnTo>
                <a:lnTo>
                  <a:pt x="46" y="140"/>
                </a:lnTo>
                <a:lnTo>
                  <a:pt x="48" y="138"/>
                </a:lnTo>
                <a:lnTo>
                  <a:pt x="48" y="136"/>
                </a:lnTo>
                <a:lnTo>
                  <a:pt x="48" y="136"/>
                </a:lnTo>
                <a:lnTo>
                  <a:pt x="48" y="134"/>
                </a:lnTo>
                <a:lnTo>
                  <a:pt x="48" y="134"/>
                </a:lnTo>
                <a:lnTo>
                  <a:pt x="48" y="134"/>
                </a:lnTo>
                <a:lnTo>
                  <a:pt x="48" y="134"/>
                </a:lnTo>
                <a:lnTo>
                  <a:pt x="46" y="134"/>
                </a:lnTo>
                <a:lnTo>
                  <a:pt x="46" y="132"/>
                </a:lnTo>
                <a:lnTo>
                  <a:pt x="44" y="132"/>
                </a:lnTo>
                <a:lnTo>
                  <a:pt x="44" y="132"/>
                </a:lnTo>
                <a:lnTo>
                  <a:pt x="40" y="134"/>
                </a:lnTo>
                <a:lnTo>
                  <a:pt x="38" y="134"/>
                </a:lnTo>
                <a:lnTo>
                  <a:pt x="38" y="134"/>
                </a:lnTo>
                <a:lnTo>
                  <a:pt x="0" y="134"/>
                </a:lnTo>
                <a:lnTo>
                  <a:pt x="0" y="132"/>
                </a:lnTo>
                <a:lnTo>
                  <a:pt x="4" y="128"/>
                </a:lnTo>
                <a:lnTo>
                  <a:pt x="6" y="124"/>
                </a:lnTo>
                <a:lnTo>
                  <a:pt x="8" y="122"/>
                </a:lnTo>
                <a:lnTo>
                  <a:pt x="10" y="120"/>
                </a:lnTo>
                <a:lnTo>
                  <a:pt x="10" y="120"/>
                </a:lnTo>
                <a:lnTo>
                  <a:pt x="12" y="120"/>
                </a:lnTo>
                <a:lnTo>
                  <a:pt x="14" y="118"/>
                </a:lnTo>
                <a:lnTo>
                  <a:pt x="16" y="118"/>
                </a:lnTo>
                <a:lnTo>
                  <a:pt x="16" y="118"/>
                </a:lnTo>
                <a:lnTo>
                  <a:pt x="18" y="118"/>
                </a:lnTo>
                <a:lnTo>
                  <a:pt x="20" y="116"/>
                </a:lnTo>
                <a:lnTo>
                  <a:pt x="22" y="112"/>
                </a:lnTo>
                <a:lnTo>
                  <a:pt x="24" y="110"/>
                </a:lnTo>
                <a:lnTo>
                  <a:pt x="24" y="110"/>
                </a:lnTo>
                <a:lnTo>
                  <a:pt x="26" y="108"/>
                </a:lnTo>
                <a:lnTo>
                  <a:pt x="26" y="106"/>
                </a:lnTo>
                <a:lnTo>
                  <a:pt x="26" y="104"/>
                </a:lnTo>
                <a:lnTo>
                  <a:pt x="28" y="102"/>
                </a:lnTo>
                <a:lnTo>
                  <a:pt x="28" y="98"/>
                </a:lnTo>
                <a:lnTo>
                  <a:pt x="28" y="92"/>
                </a:lnTo>
                <a:lnTo>
                  <a:pt x="28" y="86"/>
                </a:lnTo>
                <a:lnTo>
                  <a:pt x="30" y="74"/>
                </a:lnTo>
                <a:lnTo>
                  <a:pt x="30" y="68"/>
                </a:lnTo>
                <a:lnTo>
                  <a:pt x="30" y="66"/>
                </a:lnTo>
                <a:lnTo>
                  <a:pt x="32" y="64"/>
                </a:lnTo>
                <a:lnTo>
                  <a:pt x="32" y="60"/>
                </a:lnTo>
                <a:lnTo>
                  <a:pt x="32" y="56"/>
                </a:lnTo>
                <a:lnTo>
                  <a:pt x="34" y="54"/>
                </a:lnTo>
                <a:lnTo>
                  <a:pt x="34" y="52"/>
                </a:lnTo>
                <a:lnTo>
                  <a:pt x="34" y="52"/>
                </a:lnTo>
                <a:lnTo>
                  <a:pt x="36" y="50"/>
                </a:lnTo>
                <a:lnTo>
                  <a:pt x="36" y="50"/>
                </a:lnTo>
                <a:lnTo>
                  <a:pt x="36" y="50"/>
                </a:lnTo>
                <a:lnTo>
                  <a:pt x="38" y="50"/>
                </a:lnTo>
                <a:lnTo>
                  <a:pt x="38" y="50"/>
                </a:lnTo>
                <a:lnTo>
                  <a:pt x="40" y="50"/>
                </a:lnTo>
                <a:lnTo>
                  <a:pt x="42" y="52"/>
                </a:lnTo>
                <a:lnTo>
                  <a:pt x="42" y="52"/>
                </a:lnTo>
                <a:lnTo>
                  <a:pt x="42" y="52"/>
                </a:lnTo>
                <a:lnTo>
                  <a:pt x="42" y="52"/>
                </a:lnTo>
                <a:lnTo>
                  <a:pt x="44" y="50"/>
                </a:lnTo>
                <a:lnTo>
                  <a:pt x="44" y="50"/>
                </a:lnTo>
                <a:lnTo>
                  <a:pt x="44" y="50"/>
                </a:lnTo>
                <a:lnTo>
                  <a:pt x="44" y="48"/>
                </a:lnTo>
                <a:lnTo>
                  <a:pt x="44" y="46"/>
                </a:lnTo>
                <a:lnTo>
                  <a:pt x="44" y="44"/>
                </a:lnTo>
                <a:lnTo>
                  <a:pt x="44" y="44"/>
                </a:lnTo>
                <a:lnTo>
                  <a:pt x="44" y="42"/>
                </a:lnTo>
                <a:lnTo>
                  <a:pt x="44" y="42"/>
                </a:lnTo>
                <a:lnTo>
                  <a:pt x="44" y="42"/>
                </a:lnTo>
                <a:lnTo>
                  <a:pt x="44" y="40"/>
                </a:lnTo>
                <a:lnTo>
                  <a:pt x="46" y="40"/>
                </a:lnTo>
                <a:lnTo>
                  <a:pt x="48" y="40"/>
                </a:lnTo>
                <a:lnTo>
                  <a:pt x="50" y="40"/>
                </a:lnTo>
                <a:lnTo>
                  <a:pt x="50" y="40"/>
                </a:lnTo>
                <a:lnTo>
                  <a:pt x="52" y="40"/>
                </a:lnTo>
                <a:lnTo>
                  <a:pt x="56" y="40"/>
                </a:lnTo>
                <a:lnTo>
                  <a:pt x="60" y="40"/>
                </a:lnTo>
                <a:lnTo>
                  <a:pt x="62" y="42"/>
                </a:lnTo>
                <a:lnTo>
                  <a:pt x="62" y="42"/>
                </a:lnTo>
                <a:lnTo>
                  <a:pt x="64" y="42"/>
                </a:lnTo>
                <a:lnTo>
                  <a:pt x="66" y="40"/>
                </a:lnTo>
                <a:lnTo>
                  <a:pt x="66" y="40"/>
                </a:lnTo>
                <a:lnTo>
                  <a:pt x="68" y="40"/>
                </a:lnTo>
                <a:lnTo>
                  <a:pt x="68" y="40"/>
                </a:lnTo>
                <a:lnTo>
                  <a:pt x="68" y="38"/>
                </a:lnTo>
                <a:lnTo>
                  <a:pt x="68" y="38"/>
                </a:lnTo>
                <a:lnTo>
                  <a:pt x="68" y="36"/>
                </a:lnTo>
                <a:lnTo>
                  <a:pt x="68" y="34"/>
                </a:lnTo>
                <a:lnTo>
                  <a:pt x="68" y="30"/>
                </a:lnTo>
                <a:lnTo>
                  <a:pt x="68" y="30"/>
                </a:lnTo>
                <a:lnTo>
                  <a:pt x="68" y="28"/>
                </a:lnTo>
                <a:lnTo>
                  <a:pt x="68" y="28"/>
                </a:lnTo>
                <a:lnTo>
                  <a:pt x="68" y="28"/>
                </a:lnTo>
                <a:lnTo>
                  <a:pt x="70" y="26"/>
                </a:lnTo>
                <a:lnTo>
                  <a:pt x="70" y="24"/>
                </a:lnTo>
                <a:lnTo>
                  <a:pt x="72" y="24"/>
                </a:lnTo>
                <a:lnTo>
                  <a:pt x="74" y="20"/>
                </a:lnTo>
                <a:lnTo>
                  <a:pt x="76" y="20"/>
                </a:lnTo>
                <a:lnTo>
                  <a:pt x="76" y="18"/>
                </a:lnTo>
                <a:lnTo>
                  <a:pt x="78" y="16"/>
                </a:lnTo>
                <a:lnTo>
                  <a:pt x="80" y="14"/>
                </a:lnTo>
                <a:lnTo>
                  <a:pt x="82" y="10"/>
                </a:lnTo>
                <a:lnTo>
                  <a:pt x="82" y="8"/>
                </a:lnTo>
                <a:lnTo>
                  <a:pt x="82" y="6"/>
                </a:lnTo>
                <a:lnTo>
                  <a:pt x="84" y="4"/>
                </a:lnTo>
                <a:lnTo>
                  <a:pt x="84" y="2"/>
                </a:lnTo>
                <a:lnTo>
                  <a:pt x="84" y="0"/>
                </a:lnTo>
                <a:lnTo>
                  <a:pt x="84" y="0"/>
                </a:lnTo>
                <a:lnTo>
                  <a:pt x="84" y="0"/>
                </a:lnTo>
                <a:lnTo>
                  <a:pt x="86" y="0"/>
                </a:lnTo>
                <a:lnTo>
                  <a:pt x="86" y="0"/>
                </a:lnTo>
                <a:lnTo>
                  <a:pt x="86" y="0"/>
                </a:lnTo>
                <a:lnTo>
                  <a:pt x="88" y="0"/>
                </a:lnTo>
                <a:lnTo>
                  <a:pt x="88" y="0"/>
                </a:lnTo>
                <a:lnTo>
                  <a:pt x="90" y="0"/>
                </a:lnTo>
                <a:lnTo>
                  <a:pt x="92" y="2"/>
                </a:lnTo>
                <a:lnTo>
                  <a:pt x="94" y="4"/>
                </a:lnTo>
                <a:lnTo>
                  <a:pt x="96" y="6"/>
                </a:lnTo>
                <a:lnTo>
                  <a:pt x="96" y="6"/>
                </a:lnTo>
                <a:lnTo>
                  <a:pt x="96" y="6"/>
                </a:lnTo>
                <a:lnTo>
                  <a:pt x="98" y="6"/>
                </a:lnTo>
                <a:lnTo>
                  <a:pt x="100" y="8"/>
                </a:lnTo>
                <a:lnTo>
                  <a:pt x="104" y="8"/>
                </a:lnTo>
                <a:lnTo>
                  <a:pt x="106" y="8"/>
                </a:lnTo>
                <a:lnTo>
                  <a:pt x="108" y="8"/>
                </a:lnTo>
                <a:lnTo>
                  <a:pt x="110" y="8"/>
                </a:lnTo>
                <a:lnTo>
                  <a:pt x="110" y="8"/>
                </a:lnTo>
                <a:lnTo>
                  <a:pt x="112" y="10"/>
                </a:lnTo>
                <a:lnTo>
                  <a:pt x="114" y="10"/>
                </a:lnTo>
                <a:lnTo>
                  <a:pt x="116" y="12"/>
                </a:lnTo>
                <a:lnTo>
                  <a:pt x="116" y="14"/>
                </a:lnTo>
                <a:lnTo>
                  <a:pt x="118" y="16"/>
                </a:lnTo>
                <a:lnTo>
                  <a:pt x="118" y="16"/>
                </a:lnTo>
                <a:lnTo>
                  <a:pt x="120" y="16"/>
                </a:lnTo>
                <a:lnTo>
                  <a:pt x="120" y="18"/>
                </a:lnTo>
                <a:lnTo>
                  <a:pt x="120" y="1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2" name="Freeform 456"/>
          <p:cNvSpPr>
            <a:spLocks/>
          </p:cNvSpPr>
          <p:nvPr/>
        </p:nvSpPr>
        <p:spPr bwMode="auto">
          <a:xfrm>
            <a:off x="3981687" y="3589645"/>
            <a:ext cx="259811" cy="245955"/>
          </a:xfrm>
          <a:custGeom>
            <a:avLst/>
            <a:gdLst>
              <a:gd name="T0" fmla="*/ 120 w 150"/>
              <a:gd name="T1" fmla="*/ 16 h 142"/>
              <a:gd name="T2" fmla="*/ 128 w 150"/>
              <a:gd name="T3" fmla="*/ 16 h 142"/>
              <a:gd name="T4" fmla="*/ 142 w 150"/>
              <a:gd name="T5" fmla="*/ 20 h 142"/>
              <a:gd name="T6" fmla="*/ 148 w 150"/>
              <a:gd name="T7" fmla="*/ 26 h 142"/>
              <a:gd name="T8" fmla="*/ 146 w 150"/>
              <a:gd name="T9" fmla="*/ 30 h 142"/>
              <a:gd name="T10" fmla="*/ 140 w 150"/>
              <a:gd name="T11" fmla="*/ 38 h 142"/>
              <a:gd name="T12" fmla="*/ 140 w 150"/>
              <a:gd name="T13" fmla="*/ 42 h 142"/>
              <a:gd name="T14" fmla="*/ 146 w 150"/>
              <a:gd name="T15" fmla="*/ 44 h 142"/>
              <a:gd name="T16" fmla="*/ 150 w 150"/>
              <a:gd name="T17" fmla="*/ 48 h 142"/>
              <a:gd name="T18" fmla="*/ 148 w 150"/>
              <a:gd name="T19" fmla="*/ 60 h 142"/>
              <a:gd name="T20" fmla="*/ 144 w 150"/>
              <a:gd name="T21" fmla="*/ 68 h 142"/>
              <a:gd name="T22" fmla="*/ 140 w 150"/>
              <a:gd name="T23" fmla="*/ 72 h 142"/>
              <a:gd name="T24" fmla="*/ 130 w 150"/>
              <a:gd name="T25" fmla="*/ 72 h 142"/>
              <a:gd name="T26" fmla="*/ 126 w 150"/>
              <a:gd name="T27" fmla="*/ 74 h 142"/>
              <a:gd name="T28" fmla="*/ 124 w 150"/>
              <a:gd name="T29" fmla="*/ 80 h 142"/>
              <a:gd name="T30" fmla="*/ 124 w 150"/>
              <a:gd name="T31" fmla="*/ 84 h 142"/>
              <a:gd name="T32" fmla="*/ 130 w 150"/>
              <a:gd name="T33" fmla="*/ 88 h 142"/>
              <a:gd name="T34" fmla="*/ 130 w 150"/>
              <a:gd name="T35" fmla="*/ 94 h 142"/>
              <a:gd name="T36" fmla="*/ 120 w 150"/>
              <a:gd name="T37" fmla="*/ 102 h 142"/>
              <a:gd name="T38" fmla="*/ 110 w 150"/>
              <a:gd name="T39" fmla="*/ 110 h 142"/>
              <a:gd name="T40" fmla="*/ 98 w 150"/>
              <a:gd name="T41" fmla="*/ 120 h 142"/>
              <a:gd name="T42" fmla="*/ 88 w 150"/>
              <a:gd name="T43" fmla="*/ 126 h 142"/>
              <a:gd name="T44" fmla="*/ 80 w 150"/>
              <a:gd name="T45" fmla="*/ 126 h 142"/>
              <a:gd name="T46" fmla="*/ 76 w 150"/>
              <a:gd name="T47" fmla="*/ 130 h 142"/>
              <a:gd name="T48" fmla="*/ 74 w 150"/>
              <a:gd name="T49" fmla="*/ 134 h 142"/>
              <a:gd name="T50" fmla="*/ 66 w 150"/>
              <a:gd name="T51" fmla="*/ 132 h 142"/>
              <a:gd name="T52" fmla="*/ 64 w 150"/>
              <a:gd name="T53" fmla="*/ 132 h 142"/>
              <a:gd name="T54" fmla="*/ 62 w 150"/>
              <a:gd name="T55" fmla="*/ 136 h 142"/>
              <a:gd name="T56" fmla="*/ 62 w 150"/>
              <a:gd name="T57" fmla="*/ 140 h 142"/>
              <a:gd name="T58" fmla="*/ 56 w 150"/>
              <a:gd name="T59" fmla="*/ 142 h 142"/>
              <a:gd name="T60" fmla="*/ 46 w 150"/>
              <a:gd name="T61" fmla="*/ 140 h 142"/>
              <a:gd name="T62" fmla="*/ 48 w 150"/>
              <a:gd name="T63" fmla="*/ 134 h 142"/>
              <a:gd name="T64" fmla="*/ 44 w 150"/>
              <a:gd name="T65" fmla="*/ 132 h 142"/>
              <a:gd name="T66" fmla="*/ 0 w 150"/>
              <a:gd name="T67" fmla="*/ 134 h 142"/>
              <a:gd name="T68" fmla="*/ 10 w 150"/>
              <a:gd name="T69" fmla="*/ 120 h 142"/>
              <a:gd name="T70" fmla="*/ 16 w 150"/>
              <a:gd name="T71" fmla="*/ 118 h 142"/>
              <a:gd name="T72" fmla="*/ 24 w 150"/>
              <a:gd name="T73" fmla="*/ 110 h 142"/>
              <a:gd name="T74" fmla="*/ 28 w 150"/>
              <a:gd name="T75" fmla="*/ 98 h 142"/>
              <a:gd name="T76" fmla="*/ 30 w 150"/>
              <a:gd name="T77" fmla="*/ 66 h 142"/>
              <a:gd name="T78" fmla="*/ 34 w 150"/>
              <a:gd name="T79" fmla="*/ 52 h 142"/>
              <a:gd name="T80" fmla="*/ 38 w 150"/>
              <a:gd name="T81" fmla="*/ 50 h 142"/>
              <a:gd name="T82" fmla="*/ 42 w 150"/>
              <a:gd name="T83" fmla="*/ 52 h 142"/>
              <a:gd name="T84" fmla="*/ 44 w 150"/>
              <a:gd name="T85" fmla="*/ 48 h 142"/>
              <a:gd name="T86" fmla="*/ 44 w 150"/>
              <a:gd name="T87" fmla="*/ 42 h 142"/>
              <a:gd name="T88" fmla="*/ 50 w 150"/>
              <a:gd name="T89" fmla="*/ 40 h 142"/>
              <a:gd name="T90" fmla="*/ 62 w 150"/>
              <a:gd name="T91" fmla="*/ 42 h 142"/>
              <a:gd name="T92" fmla="*/ 68 w 150"/>
              <a:gd name="T93" fmla="*/ 40 h 142"/>
              <a:gd name="T94" fmla="*/ 68 w 150"/>
              <a:gd name="T95" fmla="*/ 34 h 142"/>
              <a:gd name="T96" fmla="*/ 68 w 150"/>
              <a:gd name="T97" fmla="*/ 28 h 142"/>
              <a:gd name="T98" fmla="*/ 76 w 150"/>
              <a:gd name="T99" fmla="*/ 20 h 142"/>
              <a:gd name="T100" fmla="*/ 82 w 150"/>
              <a:gd name="T101" fmla="*/ 8 h 142"/>
              <a:gd name="T102" fmla="*/ 84 w 150"/>
              <a:gd name="T103" fmla="*/ 0 h 142"/>
              <a:gd name="T104" fmla="*/ 88 w 150"/>
              <a:gd name="T105" fmla="*/ 0 h 142"/>
              <a:gd name="T106" fmla="*/ 96 w 150"/>
              <a:gd name="T107" fmla="*/ 6 h 142"/>
              <a:gd name="T108" fmla="*/ 104 w 150"/>
              <a:gd name="T109" fmla="*/ 8 h 142"/>
              <a:gd name="T110" fmla="*/ 112 w 150"/>
              <a:gd name="T111" fmla="*/ 10 h 142"/>
              <a:gd name="T112" fmla="*/ 118 w 150"/>
              <a:gd name="T113"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42">
                <a:moveTo>
                  <a:pt x="120" y="18"/>
                </a:moveTo>
                <a:lnTo>
                  <a:pt x="120" y="18"/>
                </a:lnTo>
                <a:lnTo>
                  <a:pt x="120" y="18"/>
                </a:lnTo>
                <a:lnTo>
                  <a:pt x="120" y="18"/>
                </a:lnTo>
                <a:lnTo>
                  <a:pt x="120" y="16"/>
                </a:lnTo>
                <a:lnTo>
                  <a:pt x="120" y="16"/>
                </a:lnTo>
                <a:lnTo>
                  <a:pt x="122" y="16"/>
                </a:lnTo>
                <a:lnTo>
                  <a:pt x="124" y="16"/>
                </a:lnTo>
                <a:lnTo>
                  <a:pt x="124" y="16"/>
                </a:lnTo>
                <a:lnTo>
                  <a:pt x="128" y="16"/>
                </a:lnTo>
                <a:lnTo>
                  <a:pt x="130" y="16"/>
                </a:lnTo>
                <a:lnTo>
                  <a:pt x="134" y="16"/>
                </a:lnTo>
                <a:lnTo>
                  <a:pt x="136" y="16"/>
                </a:lnTo>
                <a:lnTo>
                  <a:pt x="138" y="16"/>
                </a:lnTo>
                <a:lnTo>
                  <a:pt x="142" y="20"/>
                </a:lnTo>
                <a:lnTo>
                  <a:pt x="144" y="22"/>
                </a:lnTo>
                <a:lnTo>
                  <a:pt x="146" y="24"/>
                </a:lnTo>
                <a:lnTo>
                  <a:pt x="146" y="24"/>
                </a:lnTo>
                <a:lnTo>
                  <a:pt x="146" y="26"/>
                </a:lnTo>
                <a:lnTo>
                  <a:pt x="148" y="26"/>
                </a:lnTo>
                <a:lnTo>
                  <a:pt x="148" y="26"/>
                </a:lnTo>
                <a:lnTo>
                  <a:pt x="148" y="28"/>
                </a:lnTo>
                <a:lnTo>
                  <a:pt x="148" y="28"/>
                </a:lnTo>
                <a:lnTo>
                  <a:pt x="146" y="28"/>
                </a:lnTo>
                <a:lnTo>
                  <a:pt x="146" y="30"/>
                </a:lnTo>
                <a:lnTo>
                  <a:pt x="144" y="32"/>
                </a:lnTo>
                <a:lnTo>
                  <a:pt x="144" y="34"/>
                </a:lnTo>
                <a:lnTo>
                  <a:pt x="142" y="36"/>
                </a:lnTo>
                <a:lnTo>
                  <a:pt x="140" y="38"/>
                </a:lnTo>
                <a:lnTo>
                  <a:pt x="140" y="38"/>
                </a:lnTo>
                <a:lnTo>
                  <a:pt x="140" y="40"/>
                </a:lnTo>
                <a:lnTo>
                  <a:pt x="140" y="40"/>
                </a:lnTo>
                <a:lnTo>
                  <a:pt x="140" y="40"/>
                </a:lnTo>
                <a:lnTo>
                  <a:pt x="140" y="42"/>
                </a:lnTo>
                <a:lnTo>
                  <a:pt x="140" y="42"/>
                </a:lnTo>
                <a:lnTo>
                  <a:pt x="142" y="42"/>
                </a:lnTo>
                <a:lnTo>
                  <a:pt x="142" y="42"/>
                </a:lnTo>
                <a:lnTo>
                  <a:pt x="144" y="44"/>
                </a:lnTo>
                <a:lnTo>
                  <a:pt x="146" y="44"/>
                </a:lnTo>
                <a:lnTo>
                  <a:pt x="146" y="44"/>
                </a:lnTo>
                <a:lnTo>
                  <a:pt x="148" y="44"/>
                </a:lnTo>
                <a:lnTo>
                  <a:pt x="148" y="46"/>
                </a:lnTo>
                <a:lnTo>
                  <a:pt x="148" y="46"/>
                </a:lnTo>
                <a:lnTo>
                  <a:pt x="150" y="46"/>
                </a:lnTo>
                <a:lnTo>
                  <a:pt x="150" y="48"/>
                </a:lnTo>
                <a:lnTo>
                  <a:pt x="150" y="50"/>
                </a:lnTo>
                <a:lnTo>
                  <a:pt x="150" y="52"/>
                </a:lnTo>
                <a:lnTo>
                  <a:pt x="150" y="54"/>
                </a:lnTo>
                <a:lnTo>
                  <a:pt x="150" y="56"/>
                </a:lnTo>
                <a:lnTo>
                  <a:pt x="148" y="60"/>
                </a:lnTo>
                <a:lnTo>
                  <a:pt x="148" y="62"/>
                </a:lnTo>
                <a:lnTo>
                  <a:pt x="146" y="64"/>
                </a:lnTo>
                <a:lnTo>
                  <a:pt x="146" y="66"/>
                </a:lnTo>
                <a:lnTo>
                  <a:pt x="146" y="68"/>
                </a:lnTo>
                <a:lnTo>
                  <a:pt x="144" y="68"/>
                </a:lnTo>
                <a:lnTo>
                  <a:pt x="144" y="70"/>
                </a:lnTo>
                <a:lnTo>
                  <a:pt x="142" y="72"/>
                </a:lnTo>
                <a:lnTo>
                  <a:pt x="142" y="72"/>
                </a:lnTo>
                <a:lnTo>
                  <a:pt x="140" y="72"/>
                </a:lnTo>
                <a:lnTo>
                  <a:pt x="140" y="72"/>
                </a:lnTo>
                <a:lnTo>
                  <a:pt x="140" y="72"/>
                </a:lnTo>
                <a:lnTo>
                  <a:pt x="136" y="72"/>
                </a:lnTo>
                <a:lnTo>
                  <a:pt x="134" y="72"/>
                </a:lnTo>
                <a:lnTo>
                  <a:pt x="132" y="72"/>
                </a:lnTo>
                <a:lnTo>
                  <a:pt x="130" y="72"/>
                </a:lnTo>
                <a:lnTo>
                  <a:pt x="128" y="72"/>
                </a:lnTo>
                <a:lnTo>
                  <a:pt x="128" y="72"/>
                </a:lnTo>
                <a:lnTo>
                  <a:pt x="126" y="72"/>
                </a:lnTo>
                <a:lnTo>
                  <a:pt x="126" y="72"/>
                </a:lnTo>
                <a:lnTo>
                  <a:pt x="126" y="74"/>
                </a:lnTo>
                <a:lnTo>
                  <a:pt x="124" y="74"/>
                </a:lnTo>
                <a:lnTo>
                  <a:pt x="124" y="76"/>
                </a:lnTo>
                <a:lnTo>
                  <a:pt x="124" y="78"/>
                </a:lnTo>
                <a:lnTo>
                  <a:pt x="124" y="78"/>
                </a:lnTo>
                <a:lnTo>
                  <a:pt x="124" y="80"/>
                </a:lnTo>
                <a:lnTo>
                  <a:pt x="124" y="82"/>
                </a:lnTo>
                <a:lnTo>
                  <a:pt x="124" y="82"/>
                </a:lnTo>
                <a:lnTo>
                  <a:pt x="124" y="82"/>
                </a:lnTo>
                <a:lnTo>
                  <a:pt x="124" y="84"/>
                </a:lnTo>
                <a:lnTo>
                  <a:pt x="124" y="84"/>
                </a:lnTo>
                <a:lnTo>
                  <a:pt x="126" y="86"/>
                </a:lnTo>
                <a:lnTo>
                  <a:pt x="128" y="86"/>
                </a:lnTo>
                <a:lnTo>
                  <a:pt x="128" y="88"/>
                </a:lnTo>
                <a:lnTo>
                  <a:pt x="130" y="88"/>
                </a:lnTo>
                <a:lnTo>
                  <a:pt x="130" y="88"/>
                </a:lnTo>
                <a:lnTo>
                  <a:pt x="130" y="90"/>
                </a:lnTo>
                <a:lnTo>
                  <a:pt x="132" y="90"/>
                </a:lnTo>
                <a:lnTo>
                  <a:pt x="130" y="92"/>
                </a:lnTo>
                <a:lnTo>
                  <a:pt x="130" y="92"/>
                </a:lnTo>
                <a:lnTo>
                  <a:pt x="130" y="94"/>
                </a:lnTo>
                <a:lnTo>
                  <a:pt x="128" y="94"/>
                </a:lnTo>
                <a:lnTo>
                  <a:pt x="128" y="96"/>
                </a:lnTo>
                <a:lnTo>
                  <a:pt x="126" y="96"/>
                </a:lnTo>
                <a:lnTo>
                  <a:pt x="124" y="100"/>
                </a:lnTo>
                <a:lnTo>
                  <a:pt x="120" y="102"/>
                </a:lnTo>
                <a:lnTo>
                  <a:pt x="118" y="102"/>
                </a:lnTo>
                <a:lnTo>
                  <a:pt x="114" y="104"/>
                </a:lnTo>
                <a:lnTo>
                  <a:pt x="114" y="106"/>
                </a:lnTo>
                <a:lnTo>
                  <a:pt x="112" y="106"/>
                </a:lnTo>
                <a:lnTo>
                  <a:pt x="110" y="110"/>
                </a:lnTo>
                <a:lnTo>
                  <a:pt x="106" y="112"/>
                </a:lnTo>
                <a:lnTo>
                  <a:pt x="102" y="116"/>
                </a:lnTo>
                <a:lnTo>
                  <a:pt x="102" y="118"/>
                </a:lnTo>
                <a:lnTo>
                  <a:pt x="100" y="120"/>
                </a:lnTo>
                <a:lnTo>
                  <a:pt x="98" y="120"/>
                </a:lnTo>
                <a:lnTo>
                  <a:pt x="94" y="122"/>
                </a:lnTo>
                <a:lnTo>
                  <a:pt x="92" y="124"/>
                </a:lnTo>
                <a:lnTo>
                  <a:pt x="90" y="126"/>
                </a:lnTo>
                <a:lnTo>
                  <a:pt x="88" y="126"/>
                </a:lnTo>
                <a:lnTo>
                  <a:pt x="88" y="126"/>
                </a:lnTo>
                <a:lnTo>
                  <a:pt x="86" y="126"/>
                </a:lnTo>
                <a:lnTo>
                  <a:pt x="84" y="126"/>
                </a:lnTo>
                <a:lnTo>
                  <a:pt x="82" y="126"/>
                </a:lnTo>
                <a:lnTo>
                  <a:pt x="80" y="126"/>
                </a:lnTo>
                <a:lnTo>
                  <a:pt x="80" y="126"/>
                </a:lnTo>
                <a:lnTo>
                  <a:pt x="78" y="126"/>
                </a:lnTo>
                <a:lnTo>
                  <a:pt x="78" y="126"/>
                </a:lnTo>
                <a:lnTo>
                  <a:pt x="78" y="126"/>
                </a:lnTo>
                <a:lnTo>
                  <a:pt x="76" y="130"/>
                </a:lnTo>
                <a:lnTo>
                  <a:pt x="76" y="130"/>
                </a:lnTo>
                <a:lnTo>
                  <a:pt x="76" y="132"/>
                </a:lnTo>
                <a:lnTo>
                  <a:pt x="76" y="132"/>
                </a:lnTo>
                <a:lnTo>
                  <a:pt x="74" y="132"/>
                </a:lnTo>
                <a:lnTo>
                  <a:pt x="74" y="134"/>
                </a:lnTo>
                <a:lnTo>
                  <a:pt x="74" y="134"/>
                </a:lnTo>
                <a:lnTo>
                  <a:pt x="74" y="134"/>
                </a:lnTo>
                <a:lnTo>
                  <a:pt x="72" y="134"/>
                </a:lnTo>
                <a:lnTo>
                  <a:pt x="70" y="132"/>
                </a:lnTo>
                <a:lnTo>
                  <a:pt x="68" y="132"/>
                </a:lnTo>
                <a:lnTo>
                  <a:pt x="66" y="132"/>
                </a:lnTo>
                <a:lnTo>
                  <a:pt x="66" y="132"/>
                </a:lnTo>
                <a:lnTo>
                  <a:pt x="64" y="132"/>
                </a:lnTo>
                <a:lnTo>
                  <a:pt x="64" y="132"/>
                </a:lnTo>
                <a:lnTo>
                  <a:pt x="64" y="132"/>
                </a:lnTo>
                <a:lnTo>
                  <a:pt x="64" y="132"/>
                </a:lnTo>
                <a:lnTo>
                  <a:pt x="62" y="132"/>
                </a:lnTo>
                <a:lnTo>
                  <a:pt x="62" y="132"/>
                </a:lnTo>
                <a:lnTo>
                  <a:pt x="62" y="134"/>
                </a:lnTo>
                <a:lnTo>
                  <a:pt x="62" y="134"/>
                </a:lnTo>
                <a:lnTo>
                  <a:pt x="62" y="136"/>
                </a:lnTo>
                <a:lnTo>
                  <a:pt x="62" y="138"/>
                </a:lnTo>
                <a:lnTo>
                  <a:pt x="62" y="138"/>
                </a:lnTo>
                <a:lnTo>
                  <a:pt x="62" y="140"/>
                </a:lnTo>
                <a:lnTo>
                  <a:pt x="62" y="140"/>
                </a:lnTo>
                <a:lnTo>
                  <a:pt x="62" y="140"/>
                </a:lnTo>
                <a:lnTo>
                  <a:pt x="62" y="142"/>
                </a:lnTo>
                <a:lnTo>
                  <a:pt x="60" y="142"/>
                </a:lnTo>
                <a:lnTo>
                  <a:pt x="60" y="142"/>
                </a:lnTo>
                <a:lnTo>
                  <a:pt x="58" y="142"/>
                </a:lnTo>
                <a:lnTo>
                  <a:pt x="56" y="142"/>
                </a:lnTo>
                <a:lnTo>
                  <a:pt x="54" y="142"/>
                </a:lnTo>
                <a:lnTo>
                  <a:pt x="50" y="142"/>
                </a:lnTo>
                <a:lnTo>
                  <a:pt x="48" y="142"/>
                </a:lnTo>
                <a:lnTo>
                  <a:pt x="46" y="142"/>
                </a:lnTo>
                <a:lnTo>
                  <a:pt x="46" y="140"/>
                </a:lnTo>
                <a:lnTo>
                  <a:pt x="48" y="138"/>
                </a:lnTo>
                <a:lnTo>
                  <a:pt x="48" y="136"/>
                </a:lnTo>
                <a:lnTo>
                  <a:pt x="48" y="136"/>
                </a:lnTo>
                <a:lnTo>
                  <a:pt x="48" y="134"/>
                </a:lnTo>
                <a:lnTo>
                  <a:pt x="48" y="134"/>
                </a:lnTo>
                <a:lnTo>
                  <a:pt x="48" y="134"/>
                </a:lnTo>
                <a:lnTo>
                  <a:pt x="48" y="134"/>
                </a:lnTo>
                <a:lnTo>
                  <a:pt x="46" y="134"/>
                </a:lnTo>
                <a:lnTo>
                  <a:pt x="46" y="132"/>
                </a:lnTo>
                <a:lnTo>
                  <a:pt x="44" y="132"/>
                </a:lnTo>
                <a:lnTo>
                  <a:pt x="44" y="132"/>
                </a:lnTo>
                <a:lnTo>
                  <a:pt x="40" y="134"/>
                </a:lnTo>
                <a:lnTo>
                  <a:pt x="38" y="134"/>
                </a:lnTo>
                <a:lnTo>
                  <a:pt x="38" y="134"/>
                </a:lnTo>
                <a:lnTo>
                  <a:pt x="0" y="134"/>
                </a:lnTo>
                <a:lnTo>
                  <a:pt x="0" y="132"/>
                </a:lnTo>
                <a:lnTo>
                  <a:pt x="4" y="128"/>
                </a:lnTo>
                <a:lnTo>
                  <a:pt x="6" y="124"/>
                </a:lnTo>
                <a:lnTo>
                  <a:pt x="8" y="122"/>
                </a:lnTo>
                <a:lnTo>
                  <a:pt x="10" y="120"/>
                </a:lnTo>
                <a:lnTo>
                  <a:pt x="10" y="120"/>
                </a:lnTo>
                <a:lnTo>
                  <a:pt x="12" y="120"/>
                </a:lnTo>
                <a:lnTo>
                  <a:pt x="14" y="118"/>
                </a:lnTo>
                <a:lnTo>
                  <a:pt x="16" y="118"/>
                </a:lnTo>
                <a:lnTo>
                  <a:pt x="16" y="118"/>
                </a:lnTo>
                <a:lnTo>
                  <a:pt x="18" y="118"/>
                </a:lnTo>
                <a:lnTo>
                  <a:pt x="20" y="116"/>
                </a:lnTo>
                <a:lnTo>
                  <a:pt x="22" y="112"/>
                </a:lnTo>
                <a:lnTo>
                  <a:pt x="24" y="110"/>
                </a:lnTo>
                <a:lnTo>
                  <a:pt x="24" y="110"/>
                </a:lnTo>
                <a:lnTo>
                  <a:pt x="26" y="108"/>
                </a:lnTo>
                <a:lnTo>
                  <a:pt x="26" y="106"/>
                </a:lnTo>
                <a:lnTo>
                  <a:pt x="26" y="104"/>
                </a:lnTo>
                <a:lnTo>
                  <a:pt x="28" y="102"/>
                </a:lnTo>
                <a:lnTo>
                  <a:pt x="28" y="98"/>
                </a:lnTo>
                <a:lnTo>
                  <a:pt x="28" y="92"/>
                </a:lnTo>
                <a:lnTo>
                  <a:pt x="28" y="86"/>
                </a:lnTo>
                <a:lnTo>
                  <a:pt x="30" y="74"/>
                </a:lnTo>
                <a:lnTo>
                  <a:pt x="30" y="68"/>
                </a:lnTo>
                <a:lnTo>
                  <a:pt x="30" y="66"/>
                </a:lnTo>
                <a:lnTo>
                  <a:pt x="32" y="64"/>
                </a:lnTo>
                <a:lnTo>
                  <a:pt x="32" y="60"/>
                </a:lnTo>
                <a:lnTo>
                  <a:pt x="32" y="56"/>
                </a:lnTo>
                <a:lnTo>
                  <a:pt x="34" y="54"/>
                </a:lnTo>
                <a:lnTo>
                  <a:pt x="34" y="52"/>
                </a:lnTo>
                <a:lnTo>
                  <a:pt x="34" y="52"/>
                </a:lnTo>
                <a:lnTo>
                  <a:pt x="36" y="50"/>
                </a:lnTo>
                <a:lnTo>
                  <a:pt x="36" y="50"/>
                </a:lnTo>
                <a:lnTo>
                  <a:pt x="36" y="50"/>
                </a:lnTo>
                <a:lnTo>
                  <a:pt x="38" y="50"/>
                </a:lnTo>
                <a:lnTo>
                  <a:pt x="38" y="50"/>
                </a:lnTo>
                <a:lnTo>
                  <a:pt x="40" y="50"/>
                </a:lnTo>
                <a:lnTo>
                  <a:pt x="42" y="52"/>
                </a:lnTo>
                <a:lnTo>
                  <a:pt x="42" y="52"/>
                </a:lnTo>
                <a:lnTo>
                  <a:pt x="42" y="52"/>
                </a:lnTo>
                <a:lnTo>
                  <a:pt x="42" y="52"/>
                </a:lnTo>
                <a:lnTo>
                  <a:pt x="44" y="50"/>
                </a:lnTo>
                <a:lnTo>
                  <a:pt x="44" y="50"/>
                </a:lnTo>
                <a:lnTo>
                  <a:pt x="44" y="50"/>
                </a:lnTo>
                <a:lnTo>
                  <a:pt x="44" y="48"/>
                </a:lnTo>
                <a:lnTo>
                  <a:pt x="44" y="46"/>
                </a:lnTo>
                <a:lnTo>
                  <a:pt x="44" y="44"/>
                </a:lnTo>
                <a:lnTo>
                  <a:pt x="44" y="44"/>
                </a:lnTo>
                <a:lnTo>
                  <a:pt x="44" y="42"/>
                </a:lnTo>
                <a:lnTo>
                  <a:pt x="44" y="42"/>
                </a:lnTo>
                <a:lnTo>
                  <a:pt x="44" y="42"/>
                </a:lnTo>
                <a:lnTo>
                  <a:pt x="44" y="40"/>
                </a:lnTo>
                <a:lnTo>
                  <a:pt x="46" y="40"/>
                </a:lnTo>
                <a:lnTo>
                  <a:pt x="48" y="40"/>
                </a:lnTo>
                <a:lnTo>
                  <a:pt x="50" y="40"/>
                </a:lnTo>
                <a:lnTo>
                  <a:pt x="50" y="40"/>
                </a:lnTo>
                <a:lnTo>
                  <a:pt x="52" y="40"/>
                </a:lnTo>
                <a:lnTo>
                  <a:pt x="56" y="40"/>
                </a:lnTo>
                <a:lnTo>
                  <a:pt x="60" y="40"/>
                </a:lnTo>
                <a:lnTo>
                  <a:pt x="62" y="42"/>
                </a:lnTo>
                <a:lnTo>
                  <a:pt x="62" y="42"/>
                </a:lnTo>
                <a:lnTo>
                  <a:pt x="64" y="42"/>
                </a:lnTo>
                <a:lnTo>
                  <a:pt x="66" y="40"/>
                </a:lnTo>
                <a:lnTo>
                  <a:pt x="66" y="40"/>
                </a:lnTo>
                <a:lnTo>
                  <a:pt x="68" y="40"/>
                </a:lnTo>
                <a:lnTo>
                  <a:pt x="68" y="40"/>
                </a:lnTo>
                <a:lnTo>
                  <a:pt x="68" y="38"/>
                </a:lnTo>
                <a:lnTo>
                  <a:pt x="68" y="38"/>
                </a:lnTo>
                <a:lnTo>
                  <a:pt x="68" y="36"/>
                </a:lnTo>
                <a:lnTo>
                  <a:pt x="68" y="34"/>
                </a:lnTo>
                <a:lnTo>
                  <a:pt x="68" y="30"/>
                </a:lnTo>
                <a:lnTo>
                  <a:pt x="68" y="30"/>
                </a:lnTo>
                <a:lnTo>
                  <a:pt x="68" y="28"/>
                </a:lnTo>
                <a:lnTo>
                  <a:pt x="68" y="28"/>
                </a:lnTo>
                <a:lnTo>
                  <a:pt x="68" y="28"/>
                </a:lnTo>
                <a:lnTo>
                  <a:pt x="70" y="26"/>
                </a:lnTo>
                <a:lnTo>
                  <a:pt x="70" y="24"/>
                </a:lnTo>
                <a:lnTo>
                  <a:pt x="72" y="24"/>
                </a:lnTo>
                <a:lnTo>
                  <a:pt x="74" y="20"/>
                </a:lnTo>
                <a:lnTo>
                  <a:pt x="76" y="20"/>
                </a:lnTo>
                <a:lnTo>
                  <a:pt x="76" y="18"/>
                </a:lnTo>
                <a:lnTo>
                  <a:pt x="78" y="16"/>
                </a:lnTo>
                <a:lnTo>
                  <a:pt x="80" y="14"/>
                </a:lnTo>
                <a:lnTo>
                  <a:pt x="82" y="10"/>
                </a:lnTo>
                <a:lnTo>
                  <a:pt x="82" y="8"/>
                </a:lnTo>
                <a:lnTo>
                  <a:pt x="82" y="6"/>
                </a:lnTo>
                <a:lnTo>
                  <a:pt x="84" y="4"/>
                </a:lnTo>
                <a:lnTo>
                  <a:pt x="84" y="2"/>
                </a:lnTo>
                <a:lnTo>
                  <a:pt x="84" y="0"/>
                </a:lnTo>
                <a:lnTo>
                  <a:pt x="84" y="0"/>
                </a:lnTo>
                <a:lnTo>
                  <a:pt x="84" y="0"/>
                </a:lnTo>
                <a:lnTo>
                  <a:pt x="86" y="0"/>
                </a:lnTo>
                <a:lnTo>
                  <a:pt x="86" y="0"/>
                </a:lnTo>
                <a:lnTo>
                  <a:pt x="86" y="0"/>
                </a:lnTo>
                <a:lnTo>
                  <a:pt x="88" y="0"/>
                </a:lnTo>
                <a:lnTo>
                  <a:pt x="88" y="0"/>
                </a:lnTo>
                <a:lnTo>
                  <a:pt x="90" y="0"/>
                </a:lnTo>
                <a:lnTo>
                  <a:pt x="92" y="2"/>
                </a:lnTo>
                <a:lnTo>
                  <a:pt x="94" y="4"/>
                </a:lnTo>
                <a:lnTo>
                  <a:pt x="96" y="6"/>
                </a:lnTo>
                <a:lnTo>
                  <a:pt x="96" y="6"/>
                </a:lnTo>
                <a:lnTo>
                  <a:pt x="96" y="6"/>
                </a:lnTo>
                <a:lnTo>
                  <a:pt x="98" y="6"/>
                </a:lnTo>
                <a:lnTo>
                  <a:pt x="100" y="8"/>
                </a:lnTo>
                <a:lnTo>
                  <a:pt x="104" y="8"/>
                </a:lnTo>
                <a:lnTo>
                  <a:pt x="106" y="8"/>
                </a:lnTo>
                <a:lnTo>
                  <a:pt x="108" y="8"/>
                </a:lnTo>
                <a:lnTo>
                  <a:pt x="110" y="8"/>
                </a:lnTo>
                <a:lnTo>
                  <a:pt x="110" y="8"/>
                </a:lnTo>
                <a:lnTo>
                  <a:pt x="112" y="10"/>
                </a:lnTo>
                <a:lnTo>
                  <a:pt x="114" y="10"/>
                </a:lnTo>
                <a:lnTo>
                  <a:pt x="116" y="12"/>
                </a:lnTo>
                <a:lnTo>
                  <a:pt x="116" y="14"/>
                </a:lnTo>
                <a:lnTo>
                  <a:pt x="118" y="16"/>
                </a:lnTo>
                <a:lnTo>
                  <a:pt x="118" y="16"/>
                </a:lnTo>
                <a:lnTo>
                  <a:pt x="120" y="16"/>
                </a:lnTo>
                <a:lnTo>
                  <a:pt x="120" y="18"/>
                </a:lnTo>
                <a:lnTo>
                  <a:pt x="120" y="1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3" name="Freeform 457"/>
          <p:cNvSpPr>
            <a:spLocks/>
          </p:cNvSpPr>
          <p:nvPr/>
        </p:nvSpPr>
        <p:spPr bwMode="auto">
          <a:xfrm>
            <a:off x="3981687" y="3589645"/>
            <a:ext cx="259811" cy="245955"/>
          </a:xfrm>
          <a:custGeom>
            <a:avLst/>
            <a:gdLst>
              <a:gd name="T0" fmla="*/ 120 w 150"/>
              <a:gd name="T1" fmla="*/ 16 h 142"/>
              <a:gd name="T2" fmla="*/ 128 w 150"/>
              <a:gd name="T3" fmla="*/ 16 h 142"/>
              <a:gd name="T4" fmla="*/ 142 w 150"/>
              <a:gd name="T5" fmla="*/ 20 h 142"/>
              <a:gd name="T6" fmla="*/ 148 w 150"/>
              <a:gd name="T7" fmla="*/ 26 h 142"/>
              <a:gd name="T8" fmla="*/ 146 w 150"/>
              <a:gd name="T9" fmla="*/ 30 h 142"/>
              <a:gd name="T10" fmla="*/ 140 w 150"/>
              <a:gd name="T11" fmla="*/ 38 h 142"/>
              <a:gd name="T12" fmla="*/ 140 w 150"/>
              <a:gd name="T13" fmla="*/ 42 h 142"/>
              <a:gd name="T14" fmla="*/ 146 w 150"/>
              <a:gd name="T15" fmla="*/ 44 h 142"/>
              <a:gd name="T16" fmla="*/ 150 w 150"/>
              <a:gd name="T17" fmla="*/ 48 h 142"/>
              <a:gd name="T18" fmla="*/ 148 w 150"/>
              <a:gd name="T19" fmla="*/ 60 h 142"/>
              <a:gd name="T20" fmla="*/ 144 w 150"/>
              <a:gd name="T21" fmla="*/ 68 h 142"/>
              <a:gd name="T22" fmla="*/ 140 w 150"/>
              <a:gd name="T23" fmla="*/ 72 h 142"/>
              <a:gd name="T24" fmla="*/ 130 w 150"/>
              <a:gd name="T25" fmla="*/ 72 h 142"/>
              <a:gd name="T26" fmla="*/ 126 w 150"/>
              <a:gd name="T27" fmla="*/ 74 h 142"/>
              <a:gd name="T28" fmla="*/ 124 w 150"/>
              <a:gd name="T29" fmla="*/ 80 h 142"/>
              <a:gd name="T30" fmla="*/ 124 w 150"/>
              <a:gd name="T31" fmla="*/ 84 h 142"/>
              <a:gd name="T32" fmla="*/ 130 w 150"/>
              <a:gd name="T33" fmla="*/ 88 h 142"/>
              <a:gd name="T34" fmla="*/ 130 w 150"/>
              <a:gd name="T35" fmla="*/ 94 h 142"/>
              <a:gd name="T36" fmla="*/ 120 w 150"/>
              <a:gd name="T37" fmla="*/ 102 h 142"/>
              <a:gd name="T38" fmla="*/ 110 w 150"/>
              <a:gd name="T39" fmla="*/ 110 h 142"/>
              <a:gd name="T40" fmla="*/ 98 w 150"/>
              <a:gd name="T41" fmla="*/ 120 h 142"/>
              <a:gd name="T42" fmla="*/ 88 w 150"/>
              <a:gd name="T43" fmla="*/ 126 h 142"/>
              <a:gd name="T44" fmla="*/ 80 w 150"/>
              <a:gd name="T45" fmla="*/ 126 h 142"/>
              <a:gd name="T46" fmla="*/ 76 w 150"/>
              <a:gd name="T47" fmla="*/ 130 h 142"/>
              <a:gd name="T48" fmla="*/ 74 w 150"/>
              <a:gd name="T49" fmla="*/ 134 h 142"/>
              <a:gd name="T50" fmla="*/ 66 w 150"/>
              <a:gd name="T51" fmla="*/ 132 h 142"/>
              <a:gd name="T52" fmla="*/ 64 w 150"/>
              <a:gd name="T53" fmla="*/ 132 h 142"/>
              <a:gd name="T54" fmla="*/ 62 w 150"/>
              <a:gd name="T55" fmla="*/ 136 h 142"/>
              <a:gd name="T56" fmla="*/ 62 w 150"/>
              <a:gd name="T57" fmla="*/ 140 h 142"/>
              <a:gd name="T58" fmla="*/ 56 w 150"/>
              <a:gd name="T59" fmla="*/ 142 h 142"/>
              <a:gd name="T60" fmla="*/ 46 w 150"/>
              <a:gd name="T61" fmla="*/ 140 h 142"/>
              <a:gd name="T62" fmla="*/ 48 w 150"/>
              <a:gd name="T63" fmla="*/ 134 h 142"/>
              <a:gd name="T64" fmla="*/ 44 w 150"/>
              <a:gd name="T65" fmla="*/ 132 h 142"/>
              <a:gd name="T66" fmla="*/ 0 w 150"/>
              <a:gd name="T67" fmla="*/ 134 h 142"/>
              <a:gd name="T68" fmla="*/ 10 w 150"/>
              <a:gd name="T69" fmla="*/ 120 h 142"/>
              <a:gd name="T70" fmla="*/ 16 w 150"/>
              <a:gd name="T71" fmla="*/ 118 h 142"/>
              <a:gd name="T72" fmla="*/ 24 w 150"/>
              <a:gd name="T73" fmla="*/ 110 h 142"/>
              <a:gd name="T74" fmla="*/ 28 w 150"/>
              <a:gd name="T75" fmla="*/ 98 h 142"/>
              <a:gd name="T76" fmla="*/ 30 w 150"/>
              <a:gd name="T77" fmla="*/ 66 h 142"/>
              <a:gd name="T78" fmla="*/ 34 w 150"/>
              <a:gd name="T79" fmla="*/ 52 h 142"/>
              <a:gd name="T80" fmla="*/ 38 w 150"/>
              <a:gd name="T81" fmla="*/ 50 h 142"/>
              <a:gd name="T82" fmla="*/ 42 w 150"/>
              <a:gd name="T83" fmla="*/ 52 h 142"/>
              <a:gd name="T84" fmla="*/ 44 w 150"/>
              <a:gd name="T85" fmla="*/ 48 h 142"/>
              <a:gd name="T86" fmla="*/ 44 w 150"/>
              <a:gd name="T87" fmla="*/ 42 h 142"/>
              <a:gd name="T88" fmla="*/ 50 w 150"/>
              <a:gd name="T89" fmla="*/ 40 h 142"/>
              <a:gd name="T90" fmla="*/ 62 w 150"/>
              <a:gd name="T91" fmla="*/ 42 h 142"/>
              <a:gd name="T92" fmla="*/ 68 w 150"/>
              <a:gd name="T93" fmla="*/ 40 h 142"/>
              <a:gd name="T94" fmla="*/ 68 w 150"/>
              <a:gd name="T95" fmla="*/ 34 h 142"/>
              <a:gd name="T96" fmla="*/ 68 w 150"/>
              <a:gd name="T97" fmla="*/ 28 h 142"/>
              <a:gd name="T98" fmla="*/ 76 w 150"/>
              <a:gd name="T99" fmla="*/ 20 h 142"/>
              <a:gd name="T100" fmla="*/ 82 w 150"/>
              <a:gd name="T101" fmla="*/ 8 h 142"/>
              <a:gd name="T102" fmla="*/ 84 w 150"/>
              <a:gd name="T103" fmla="*/ 0 h 142"/>
              <a:gd name="T104" fmla="*/ 88 w 150"/>
              <a:gd name="T105" fmla="*/ 0 h 142"/>
              <a:gd name="T106" fmla="*/ 96 w 150"/>
              <a:gd name="T107" fmla="*/ 6 h 142"/>
              <a:gd name="T108" fmla="*/ 104 w 150"/>
              <a:gd name="T109" fmla="*/ 8 h 142"/>
              <a:gd name="T110" fmla="*/ 112 w 150"/>
              <a:gd name="T111" fmla="*/ 10 h 142"/>
              <a:gd name="T112" fmla="*/ 118 w 150"/>
              <a:gd name="T113"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42">
                <a:moveTo>
                  <a:pt x="120" y="18"/>
                </a:moveTo>
                <a:lnTo>
                  <a:pt x="120" y="18"/>
                </a:lnTo>
                <a:lnTo>
                  <a:pt x="120" y="18"/>
                </a:lnTo>
                <a:lnTo>
                  <a:pt x="120" y="18"/>
                </a:lnTo>
                <a:lnTo>
                  <a:pt x="120" y="16"/>
                </a:lnTo>
                <a:lnTo>
                  <a:pt x="120" y="16"/>
                </a:lnTo>
                <a:lnTo>
                  <a:pt x="122" y="16"/>
                </a:lnTo>
                <a:lnTo>
                  <a:pt x="124" y="16"/>
                </a:lnTo>
                <a:lnTo>
                  <a:pt x="124" y="16"/>
                </a:lnTo>
                <a:lnTo>
                  <a:pt x="128" y="16"/>
                </a:lnTo>
                <a:lnTo>
                  <a:pt x="130" y="16"/>
                </a:lnTo>
                <a:lnTo>
                  <a:pt x="134" y="16"/>
                </a:lnTo>
                <a:lnTo>
                  <a:pt x="136" y="16"/>
                </a:lnTo>
                <a:lnTo>
                  <a:pt x="138" y="16"/>
                </a:lnTo>
                <a:lnTo>
                  <a:pt x="142" y="20"/>
                </a:lnTo>
                <a:lnTo>
                  <a:pt x="144" y="22"/>
                </a:lnTo>
                <a:lnTo>
                  <a:pt x="146" y="24"/>
                </a:lnTo>
                <a:lnTo>
                  <a:pt x="146" y="24"/>
                </a:lnTo>
                <a:lnTo>
                  <a:pt x="146" y="26"/>
                </a:lnTo>
                <a:lnTo>
                  <a:pt x="148" y="26"/>
                </a:lnTo>
                <a:lnTo>
                  <a:pt x="148" y="26"/>
                </a:lnTo>
                <a:lnTo>
                  <a:pt x="148" y="28"/>
                </a:lnTo>
                <a:lnTo>
                  <a:pt x="148" y="28"/>
                </a:lnTo>
                <a:lnTo>
                  <a:pt x="146" y="28"/>
                </a:lnTo>
                <a:lnTo>
                  <a:pt x="146" y="30"/>
                </a:lnTo>
                <a:lnTo>
                  <a:pt x="144" y="32"/>
                </a:lnTo>
                <a:lnTo>
                  <a:pt x="144" y="34"/>
                </a:lnTo>
                <a:lnTo>
                  <a:pt x="142" y="36"/>
                </a:lnTo>
                <a:lnTo>
                  <a:pt x="140" y="38"/>
                </a:lnTo>
                <a:lnTo>
                  <a:pt x="140" y="38"/>
                </a:lnTo>
                <a:lnTo>
                  <a:pt x="140" y="40"/>
                </a:lnTo>
                <a:lnTo>
                  <a:pt x="140" y="40"/>
                </a:lnTo>
                <a:lnTo>
                  <a:pt x="140" y="40"/>
                </a:lnTo>
                <a:lnTo>
                  <a:pt x="140" y="42"/>
                </a:lnTo>
                <a:lnTo>
                  <a:pt x="140" y="42"/>
                </a:lnTo>
                <a:lnTo>
                  <a:pt x="142" y="42"/>
                </a:lnTo>
                <a:lnTo>
                  <a:pt x="142" y="42"/>
                </a:lnTo>
                <a:lnTo>
                  <a:pt x="144" y="44"/>
                </a:lnTo>
                <a:lnTo>
                  <a:pt x="146" y="44"/>
                </a:lnTo>
                <a:lnTo>
                  <a:pt x="146" y="44"/>
                </a:lnTo>
                <a:lnTo>
                  <a:pt x="148" y="44"/>
                </a:lnTo>
                <a:lnTo>
                  <a:pt x="148" y="46"/>
                </a:lnTo>
                <a:lnTo>
                  <a:pt x="148" y="46"/>
                </a:lnTo>
                <a:lnTo>
                  <a:pt x="150" y="46"/>
                </a:lnTo>
                <a:lnTo>
                  <a:pt x="150" y="48"/>
                </a:lnTo>
                <a:lnTo>
                  <a:pt x="150" y="50"/>
                </a:lnTo>
                <a:lnTo>
                  <a:pt x="150" y="52"/>
                </a:lnTo>
                <a:lnTo>
                  <a:pt x="150" y="54"/>
                </a:lnTo>
                <a:lnTo>
                  <a:pt x="150" y="56"/>
                </a:lnTo>
                <a:lnTo>
                  <a:pt x="148" y="60"/>
                </a:lnTo>
                <a:lnTo>
                  <a:pt x="148" y="62"/>
                </a:lnTo>
                <a:lnTo>
                  <a:pt x="146" y="64"/>
                </a:lnTo>
                <a:lnTo>
                  <a:pt x="146" y="66"/>
                </a:lnTo>
                <a:lnTo>
                  <a:pt x="146" y="68"/>
                </a:lnTo>
                <a:lnTo>
                  <a:pt x="144" y="68"/>
                </a:lnTo>
                <a:lnTo>
                  <a:pt x="144" y="70"/>
                </a:lnTo>
                <a:lnTo>
                  <a:pt x="142" y="72"/>
                </a:lnTo>
                <a:lnTo>
                  <a:pt x="142" y="72"/>
                </a:lnTo>
                <a:lnTo>
                  <a:pt x="140" y="72"/>
                </a:lnTo>
                <a:lnTo>
                  <a:pt x="140" y="72"/>
                </a:lnTo>
                <a:lnTo>
                  <a:pt x="140" y="72"/>
                </a:lnTo>
                <a:lnTo>
                  <a:pt x="136" y="72"/>
                </a:lnTo>
                <a:lnTo>
                  <a:pt x="134" y="72"/>
                </a:lnTo>
                <a:lnTo>
                  <a:pt x="132" y="72"/>
                </a:lnTo>
                <a:lnTo>
                  <a:pt x="130" y="72"/>
                </a:lnTo>
                <a:lnTo>
                  <a:pt x="128" y="72"/>
                </a:lnTo>
                <a:lnTo>
                  <a:pt x="128" y="72"/>
                </a:lnTo>
                <a:lnTo>
                  <a:pt x="126" y="72"/>
                </a:lnTo>
                <a:lnTo>
                  <a:pt x="126" y="72"/>
                </a:lnTo>
                <a:lnTo>
                  <a:pt x="126" y="74"/>
                </a:lnTo>
                <a:lnTo>
                  <a:pt x="124" y="74"/>
                </a:lnTo>
                <a:lnTo>
                  <a:pt x="124" y="76"/>
                </a:lnTo>
                <a:lnTo>
                  <a:pt x="124" y="78"/>
                </a:lnTo>
                <a:lnTo>
                  <a:pt x="124" y="78"/>
                </a:lnTo>
                <a:lnTo>
                  <a:pt x="124" y="80"/>
                </a:lnTo>
                <a:lnTo>
                  <a:pt x="124" y="82"/>
                </a:lnTo>
                <a:lnTo>
                  <a:pt x="124" y="82"/>
                </a:lnTo>
                <a:lnTo>
                  <a:pt x="124" y="82"/>
                </a:lnTo>
                <a:lnTo>
                  <a:pt x="124" y="84"/>
                </a:lnTo>
                <a:lnTo>
                  <a:pt x="124" y="84"/>
                </a:lnTo>
                <a:lnTo>
                  <a:pt x="126" y="86"/>
                </a:lnTo>
                <a:lnTo>
                  <a:pt x="128" y="86"/>
                </a:lnTo>
                <a:lnTo>
                  <a:pt x="128" y="88"/>
                </a:lnTo>
                <a:lnTo>
                  <a:pt x="130" y="88"/>
                </a:lnTo>
                <a:lnTo>
                  <a:pt x="130" y="88"/>
                </a:lnTo>
                <a:lnTo>
                  <a:pt x="130" y="90"/>
                </a:lnTo>
                <a:lnTo>
                  <a:pt x="132" y="90"/>
                </a:lnTo>
                <a:lnTo>
                  <a:pt x="130" y="92"/>
                </a:lnTo>
                <a:lnTo>
                  <a:pt x="130" y="92"/>
                </a:lnTo>
                <a:lnTo>
                  <a:pt x="130" y="94"/>
                </a:lnTo>
                <a:lnTo>
                  <a:pt x="128" y="94"/>
                </a:lnTo>
                <a:lnTo>
                  <a:pt x="128" y="96"/>
                </a:lnTo>
                <a:lnTo>
                  <a:pt x="126" y="96"/>
                </a:lnTo>
                <a:lnTo>
                  <a:pt x="124" y="100"/>
                </a:lnTo>
                <a:lnTo>
                  <a:pt x="120" y="102"/>
                </a:lnTo>
                <a:lnTo>
                  <a:pt x="118" y="102"/>
                </a:lnTo>
                <a:lnTo>
                  <a:pt x="114" y="104"/>
                </a:lnTo>
                <a:lnTo>
                  <a:pt x="114" y="106"/>
                </a:lnTo>
                <a:lnTo>
                  <a:pt x="112" y="106"/>
                </a:lnTo>
                <a:lnTo>
                  <a:pt x="110" y="110"/>
                </a:lnTo>
                <a:lnTo>
                  <a:pt x="106" y="112"/>
                </a:lnTo>
                <a:lnTo>
                  <a:pt x="102" y="116"/>
                </a:lnTo>
                <a:lnTo>
                  <a:pt x="102" y="118"/>
                </a:lnTo>
                <a:lnTo>
                  <a:pt x="100" y="120"/>
                </a:lnTo>
                <a:lnTo>
                  <a:pt x="98" y="120"/>
                </a:lnTo>
                <a:lnTo>
                  <a:pt x="94" y="122"/>
                </a:lnTo>
                <a:lnTo>
                  <a:pt x="92" y="124"/>
                </a:lnTo>
                <a:lnTo>
                  <a:pt x="90" y="126"/>
                </a:lnTo>
                <a:lnTo>
                  <a:pt x="88" y="126"/>
                </a:lnTo>
                <a:lnTo>
                  <a:pt x="88" y="126"/>
                </a:lnTo>
                <a:lnTo>
                  <a:pt x="86" y="126"/>
                </a:lnTo>
                <a:lnTo>
                  <a:pt x="84" y="126"/>
                </a:lnTo>
                <a:lnTo>
                  <a:pt x="82" y="126"/>
                </a:lnTo>
                <a:lnTo>
                  <a:pt x="80" y="126"/>
                </a:lnTo>
                <a:lnTo>
                  <a:pt x="80" y="126"/>
                </a:lnTo>
                <a:lnTo>
                  <a:pt x="78" y="126"/>
                </a:lnTo>
                <a:lnTo>
                  <a:pt x="78" y="126"/>
                </a:lnTo>
                <a:lnTo>
                  <a:pt x="78" y="126"/>
                </a:lnTo>
                <a:lnTo>
                  <a:pt x="76" y="130"/>
                </a:lnTo>
                <a:lnTo>
                  <a:pt x="76" y="130"/>
                </a:lnTo>
                <a:lnTo>
                  <a:pt x="76" y="132"/>
                </a:lnTo>
                <a:lnTo>
                  <a:pt x="76" y="132"/>
                </a:lnTo>
                <a:lnTo>
                  <a:pt x="74" y="132"/>
                </a:lnTo>
                <a:lnTo>
                  <a:pt x="74" y="134"/>
                </a:lnTo>
                <a:lnTo>
                  <a:pt x="74" y="134"/>
                </a:lnTo>
                <a:lnTo>
                  <a:pt x="74" y="134"/>
                </a:lnTo>
                <a:lnTo>
                  <a:pt x="72" y="134"/>
                </a:lnTo>
                <a:lnTo>
                  <a:pt x="70" y="132"/>
                </a:lnTo>
                <a:lnTo>
                  <a:pt x="68" y="132"/>
                </a:lnTo>
                <a:lnTo>
                  <a:pt x="66" y="132"/>
                </a:lnTo>
                <a:lnTo>
                  <a:pt x="66" y="132"/>
                </a:lnTo>
                <a:lnTo>
                  <a:pt x="64" y="132"/>
                </a:lnTo>
                <a:lnTo>
                  <a:pt x="64" y="132"/>
                </a:lnTo>
                <a:lnTo>
                  <a:pt x="64" y="132"/>
                </a:lnTo>
                <a:lnTo>
                  <a:pt x="64" y="132"/>
                </a:lnTo>
                <a:lnTo>
                  <a:pt x="62" y="132"/>
                </a:lnTo>
                <a:lnTo>
                  <a:pt x="62" y="132"/>
                </a:lnTo>
                <a:lnTo>
                  <a:pt x="62" y="134"/>
                </a:lnTo>
                <a:lnTo>
                  <a:pt x="62" y="134"/>
                </a:lnTo>
                <a:lnTo>
                  <a:pt x="62" y="136"/>
                </a:lnTo>
                <a:lnTo>
                  <a:pt x="62" y="138"/>
                </a:lnTo>
                <a:lnTo>
                  <a:pt x="62" y="138"/>
                </a:lnTo>
                <a:lnTo>
                  <a:pt x="62" y="140"/>
                </a:lnTo>
                <a:lnTo>
                  <a:pt x="62" y="140"/>
                </a:lnTo>
                <a:lnTo>
                  <a:pt x="62" y="140"/>
                </a:lnTo>
                <a:lnTo>
                  <a:pt x="62" y="142"/>
                </a:lnTo>
                <a:lnTo>
                  <a:pt x="60" y="142"/>
                </a:lnTo>
                <a:lnTo>
                  <a:pt x="60" y="142"/>
                </a:lnTo>
                <a:lnTo>
                  <a:pt x="58" y="142"/>
                </a:lnTo>
                <a:lnTo>
                  <a:pt x="56" y="142"/>
                </a:lnTo>
                <a:lnTo>
                  <a:pt x="54" y="142"/>
                </a:lnTo>
                <a:lnTo>
                  <a:pt x="50" y="142"/>
                </a:lnTo>
                <a:lnTo>
                  <a:pt x="48" y="142"/>
                </a:lnTo>
                <a:lnTo>
                  <a:pt x="46" y="142"/>
                </a:lnTo>
                <a:lnTo>
                  <a:pt x="46" y="140"/>
                </a:lnTo>
                <a:lnTo>
                  <a:pt x="48" y="138"/>
                </a:lnTo>
                <a:lnTo>
                  <a:pt x="48" y="136"/>
                </a:lnTo>
                <a:lnTo>
                  <a:pt x="48" y="136"/>
                </a:lnTo>
                <a:lnTo>
                  <a:pt x="48" y="134"/>
                </a:lnTo>
                <a:lnTo>
                  <a:pt x="48" y="134"/>
                </a:lnTo>
                <a:lnTo>
                  <a:pt x="48" y="134"/>
                </a:lnTo>
                <a:lnTo>
                  <a:pt x="48" y="134"/>
                </a:lnTo>
                <a:lnTo>
                  <a:pt x="46" y="134"/>
                </a:lnTo>
                <a:lnTo>
                  <a:pt x="46" y="132"/>
                </a:lnTo>
                <a:lnTo>
                  <a:pt x="44" y="132"/>
                </a:lnTo>
                <a:lnTo>
                  <a:pt x="44" y="132"/>
                </a:lnTo>
                <a:lnTo>
                  <a:pt x="40" y="134"/>
                </a:lnTo>
                <a:lnTo>
                  <a:pt x="38" y="134"/>
                </a:lnTo>
                <a:lnTo>
                  <a:pt x="38" y="134"/>
                </a:lnTo>
                <a:lnTo>
                  <a:pt x="0" y="134"/>
                </a:lnTo>
                <a:lnTo>
                  <a:pt x="0" y="132"/>
                </a:lnTo>
                <a:lnTo>
                  <a:pt x="4" y="128"/>
                </a:lnTo>
                <a:lnTo>
                  <a:pt x="6" y="124"/>
                </a:lnTo>
                <a:lnTo>
                  <a:pt x="8" y="122"/>
                </a:lnTo>
                <a:lnTo>
                  <a:pt x="10" y="120"/>
                </a:lnTo>
                <a:lnTo>
                  <a:pt x="10" y="120"/>
                </a:lnTo>
                <a:lnTo>
                  <a:pt x="12" y="120"/>
                </a:lnTo>
                <a:lnTo>
                  <a:pt x="14" y="118"/>
                </a:lnTo>
                <a:lnTo>
                  <a:pt x="16" y="118"/>
                </a:lnTo>
                <a:lnTo>
                  <a:pt x="16" y="118"/>
                </a:lnTo>
                <a:lnTo>
                  <a:pt x="18" y="118"/>
                </a:lnTo>
                <a:lnTo>
                  <a:pt x="20" y="116"/>
                </a:lnTo>
                <a:lnTo>
                  <a:pt x="22" y="112"/>
                </a:lnTo>
                <a:lnTo>
                  <a:pt x="24" y="110"/>
                </a:lnTo>
                <a:lnTo>
                  <a:pt x="24" y="110"/>
                </a:lnTo>
                <a:lnTo>
                  <a:pt x="26" y="108"/>
                </a:lnTo>
                <a:lnTo>
                  <a:pt x="26" y="106"/>
                </a:lnTo>
                <a:lnTo>
                  <a:pt x="26" y="104"/>
                </a:lnTo>
                <a:lnTo>
                  <a:pt x="28" y="102"/>
                </a:lnTo>
                <a:lnTo>
                  <a:pt x="28" y="98"/>
                </a:lnTo>
                <a:lnTo>
                  <a:pt x="28" y="92"/>
                </a:lnTo>
                <a:lnTo>
                  <a:pt x="28" y="86"/>
                </a:lnTo>
                <a:lnTo>
                  <a:pt x="30" y="74"/>
                </a:lnTo>
                <a:lnTo>
                  <a:pt x="30" y="68"/>
                </a:lnTo>
                <a:lnTo>
                  <a:pt x="30" y="66"/>
                </a:lnTo>
                <a:lnTo>
                  <a:pt x="32" y="64"/>
                </a:lnTo>
                <a:lnTo>
                  <a:pt x="32" y="60"/>
                </a:lnTo>
                <a:lnTo>
                  <a:pt x="32" y="56"/>
                </a:lnTo>
                <a:lnTo>
                  <a:pt x="34" y="54"/>
                </a:lnTo>
                <a:lnTo>
                  <a:pt x="34" y="52"/>
                </a:lnTo>
                <a:lnTo>
                  <a:pt x="34" y="52"/>
                </a:lnTo>
                <a:lnTo>
                  <a:pt x="36" y="50"/>
                </a:lnTo>
                <a:lnTo>
                  <a:pt x="36" y="50"/>
                </a:lnTo>
                <a:lnTo>
                  <a:pt x="36" y="50"/>
                </a:lnTo>
                <a:lnTo>
                  <a:pt x="38" y="50"/>
                </a:lnTo>
                <a:lnTo>
                  <a:pt x="38" y="50"/>
                </a:lnTo>
                <a:lnTo>
                  <a:pt x="40" y="50"/>
                </a:lnTo>
                <a:lnTo>
                  <a:pt x="42" y="52"/>
                </a:lnTo>
                <a:lnTo>
                  <a:pt x="42" y="52"/>
                </a:lnTo>
                <a:lnTo>
                  <a:pt x="42" y="52"/>
                </a:lnTo>
                <a:lnTo>
                  <a:pt x="42" y="52"/>
                </a:lnTo>
                <a:lnTo>
                  <a:pt x="44" y="50"/>
                </a:lnTo>
                <a:lnTo>
                  <a:pt x="44" y="50"/>
                </a:lnTo>
                <a:lnTo>
                  <a:pt x="44" y="50"/>
                </a:lnTo>
                <a:lnTo>
                  <a:pt x="44" y="48"/>
                </a:lnTo>
                <a:lnTo>
                  <a:pt x="44" y="46"/>
                </a:lnTo>
                <a:lnTo>
                  <a:pt x="44" y="44"/>
                </a:lnTo>
                <a:lnTo>
                  <a:pt x="44" y="44"/>
                </a:lnTo>
                <a:lnTo>
                  <a:pt x="44" y="42"/>
                </a:lnTo>
                <a:lnTo>
                  <a:pt x="44" y="42"/>
                </a:lnTo>
                <a:lnTo>
                  <a:pt x="44" y="42"/>
                </a:lnTo>
                <a:lnTo>
                  <a:pt x="44" y="40"/>
                </a:lnTo>
                <a:lnTo>
                  <a:pt x="46" y="40"/>
                </a:lnTo>
                <a:lnTo>
                  <a:pt x="48" y="40"/>
                </a:lnTo>
                <a:lnTo>
                  <a:pt x="50" y="40"/>
                </a:lnTo>
                <a:lnTo>
                  <a:pt x="50" y="40"/>
                </a:lnTo>
                <a:lnTo>
                  <a:pt x="52" y="40"/>
                </a:lnTo>
                <a:lnTo>
                  <a:pt x="56" y="40"/>
                </a:lnTo>
                <a:lnTo>
                  <a:pt x="60" y="40"/>
                </a:lnTo>
                <a:lnTo>
                  <a:pt x="62" y="42"/>
                </a:lnTo>
                <a:lnTo>
                  <a:pt x="62" y="42"/>
                </a:lnTo>
                <a:lnTo>
                  <a:pt x="64" y="42"/>
                </a:lnTo>
                <a:lnTo>
                  <a:pt x="66" y="40"/>
                </a:lnTo>
                <a:lnTo>
                  <a:pt x="66" y="40"/>
                </a:lnTo>
                <a:lnTo>
                  <a:pt x="68" y="40"/>
                </a:lnTo>
                <a:lnTo>
                  <a:pt x="68" y="40"/>
                </a:lnTo>
                <a:lnTo>
                  <a:pt x="68" y="38"/>
                </a:lnTo>
                <a:lnTo>
                  <a:pt x="68" y="38"/>
                </a:lnTo>
                <a:lnTo>
                  <a:pt x="68" y="36"/>
                </a:lnTo>
                <a:lnTo>
                  <a:pt x="68" y="34"/>
                </a:lnTo>
                <a:lnTo>
                  <a:pt x="68" y="30"/>
                </a:lnTo>
                <a:lnTo>
                  <a:pt x="68" y="30"/>
                </a:lnTo>
                <a:lnTo>
                  <a:pt x="68" y="28"/>
                </a:lnTo>
                <a:lnTo>
                  <a:pt x="68" y="28"/>
                </a:lnTo>
                <a:lnTo>
                  <a:pt x="68" y="28"/>
                </a:lnTo>
                <a:lnTo>
                  <a:pt x="70" y="26"/>
                </a:lnTo>
                <a:lnTo>
                  <a:pt x="70" y="24"/>
                </a:lnTo>
                <a:lnTo>
                  <a:pt x="72" y="24"/>
                </a:lnTo>
                <a:lnTo>
                  <a:pt x="74" y="20"/>
                </a:lnTo>
                <a:lnTo>
                  <a:pt x="76" y="20"/>
                </a:lnTo>
                <a:lnTo>
                  <a:pt x="76" y="18"/>
                </a:lnTo>
                <a:lnTo>
                  <a:pt x="78" y="16"/>
                </a:lnTo>
                <a:lnTo>
                  <a:pt x="80" y="14"/>
                </a:lnTo>
                <a:lnTo>
                  <a:pt x="82" y="10"/>
                </a:lnTo>
                <a:lnTo>
                  <a:pt x="82" y="8"/>
                </a:lnTo>
                <a:lnTo>
                  <a:pt x="82" y="6"/>
                </a:lnTo>
                <a:lnTo>
                  <a:pt x="84" y="4"/>
                </a:lnTo>
                <a:lnTo>
                  <a:pt x="84" y="2"/>
                </a:lnTo>
                <a:lnTo>
                  <a:pt x="84" y="0"/>
                </a:lnTo>
                <a:lnTo>
                  <a:pt x="84" y="0"/>
                </a:lnTo>
                <a:lnTo>
                  <a:pt x="84" y="0"/>
                </a:lnTo>
                <a:lnTo>
                  <a:pt x="86" y="0"/>
                </a:lnTo>
                <a:lnTo>
                  <a:pt x="86" y="0"/>
                </a:lnTo>
                <a:lnTo>
                  <a:pt x="86" y="0"/>
                </a:lnTo>
                <a:lnTo>
                  <a:pt x="88" y="0"/>
                </a:lnTo>
                <a:lnTo>
                  <a:pt x="88" y="0"/>
                </a:lnTo>
                <a:lnTo>
                  <a:pt x="90" y="0"/>
                </a:lnTo>
                <a:lnTo>
                  <a:pt x="92" y="2"/>
                </a:lnTo>
                <a:lnTo>
                  <a:pt x="94" y="4"/>
                </a:lnTo>
                <a:lnTo>
                  <a:pt x="96" y="6"/>
                </a:lnTo>
                <a:lnTo>
                  <a:pt x="96" y="6"/>
                </a:lnTo>
                <a:lnTo>
                  <a:pt x="96" y="6"/>
                </a:lnTo>
                <a:lnTo>
                  <a:pt x="98" y="6"/>
                </a:lnTo>
                <a:lnTo>
                  <a:pt x="100" y="8"/>
                </a:lnTo>
                <a:lnTo>
                  <a:pt x="104" y="8"/>
                </a:lnTo>
                <a:lnTo>
                  <a:pt x="106" y="8"/>
                </a:lnTo>
                <a:lnTo>
                  <a:pt x="108" y="8"/>
                </a:lnTo>
                <a:lnTo>
                  <a:pt x="110" y="8"/>
                </a:lnTo>
                <a:lnTo>
                  <a:pt x="110" y="8"/>
                </a:lnTo>
                <a:lnTo>
                  <a:pt x="112" y="10"/>
                </a:lnTo>
                <a:lnTo>
                  <a:pt x="114" y="10"/>
                </a:lnTo>
                <a:lnTo>
                  <a:pt x="116" y="12"/>
                </a:lnTo>
                <a:lnTo>
                  <a:pt x="116" y="14"/>
                </a:lnTo>
                <a:lnTo>
                  <a:pt x="118" y="16"/>
                </a:lnTo>
                <a:lnTo>
                  <a:pt x="118" y="16"/>
                </a:lnTo>
                <a:lnTo>
                  <a:pt x="120" y="16"/>
                </a:lnTo>
                <a:lnTo>
                  <a:pt x="120" y="18"/>
                </a:lnTo>
                <a:lnTo>
                  <a:pt x="120" y="18"/>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4" name="Freeform 458"/>
          <p:cNvSpPr>
            <a:spLocks/>
          </p:cNvSpPr>
          <p:nvPr/>
        </p:nvSpPr>
        <p:spPr bwMode="auto">
          <a:xfrm>
            <a:off x="3981687" y="3589645"/>
            <a:ext cx="259811" cy="245955"/>
          </a:xfrm>
          <a:custGeom>
            <a:avLst/>
            <a:gdLst>
              <a:gd name="T0" fmla="*/ 120 w 150"/>
              <a:gd name="T1" fmla="*/ 16 h 142"/>
              <a:gd name="T2" fmla="*/ 128 w 150"/>
              <a:gd name="T3" fmla="*/ 16 h 142"/>
              <a:gd name="T4" fmla="*/ 142 w 150"/>
              <a:gd name="T5" fmla="*/ 20 h 142"/>
              <a:gd name="T6" fmla="*/ 148 w 150"/>
              <a:gd name="T7" fmla="*/ 26 h 142"/>
              <a:gd name="T8" fmla="*/ 146 w 150"/>
              <a:gd name="T9" fmla="*/ 30 h 142"/>
              <a:gd name="T10" fmla="*/ 140 w 150"/>
              <a:gd name="T11" fmla="*/ 38 h 142"/>
              <a:gd name="T12" fmla="*/ 140 w 150"/>
              <a:gd name="T13" fmla="*/ 42 h 142"/>
              <a:gd name="T14" fmla="*/ 146 w 150"/>
              <a:gd name="T15" fmla="*/ 44 h 142"/>
              <a:gd name="T16" fmla="*/ 150 w 150"/>
              <a:gd name="T17" fmla="*/ 48 h 142"/>
              <a:gd name="T18" fmla="*/ 148 w 150"/>
              <a:gd name="T19" fmla="*/ 60 h 142"/>
              <a:gd name="T20" fmla="*/ 144 w 150"/>
              <a:gd name="T21" fmla="*/ 68 h 142"/>
              <a:gd name="T22" fmla="*/ 140 w 150"/>
              <a:gd name="T23" fmla="*/ 72 h 142"/>
              <a:gd name="T24" fmla="*/ 130 w 150"/>
              <a:gd name="T25" fmla="*/ 72 h 142"/>
              <a:gd name="T26" fmla="*/ 126 w 150"/>
              <a:gd name="T27" fmla="*/ 74 h 142"/>
              <a:gd name="T28" fmla="*/ 124 w 150"/>
              <a:gd name="T29" fmla="*/ 80 h 142"/>
              <a:gd name="T30" fmla="*/ 124 w 150"/>
              <a:gd name="T31" fmla="*/ 84 h 142"/>
              <a:gd name="T32" fmla="*/ 130 w 150"/>
              <a:gd name="T33" fmla="*/ 88 h 142"/>
              <a:gd name="T34" fmla="*/ 130 w 150"/>
              <a:gd name="T35" fmla="*/ 94 h 142"/>
              <a:gd name="T36" fmla="*/ 120 w 150"/>
              <a:gd name="T37" fmla="*/ 102 h 142"/>
              <a:gd name="T38" fmla="*/ 110 w 150"/>
              <a:gd name="T39" fmla="*/ 110 h 142"/>
              <a:gd name="T40" fmla="*/ 98 w 150"/>
              <a:gd name="T41" fmla="*/ 120 h 142"/>
              <a:gd name="T42" fmla="*/ 88 w 150"/>
              <a:gd name="T43" fmla="*/ 126 h 142"/>
              <a:gd name="T44" fmla="*/ 80 w 150"/>
              <a:gd name="T45" fmla="*/ 126 h 142"/>
              <a:gd name="T46" fmla="*/ 76 w 150"/>
              <a:gd name="T47" fmla="*/ 130 h 142"/>
              <a:gd name="T48" fmla="*/ 74 w 150"/>
              <a:gd name="T49" fmla="*/ 134 h 142"/>
              <a:gd name="T50" fmla="*/ 66 w 150"/>
              <a:gd name="T51" fmla="*/ 132 h 142"/>
              <a:gd name="T52" fmla="*/ 64 w 150"/>
              <a:gd name="T53" fmla="*/ 132 h 142"/>
              <a:gd name="T54" fmla="*/ 62 w 150"/>
              <a:gd name="T55" fmla="*/ 136 h 142"/>
              <a:gd name="T56" fmla="*/ 62 w 150"/>
              <a:gd name="T57" fmla="*/ 140 h 142"/>
              <a:gd name="T58" fmla="*/ 56 w 150"/>
              <a:gd name="T59" fmla="*/ 142 h 142"/>
              <a:gd name="T60" fmla="*/ 46 w 150"/>
              <a:gd name="T61" fmla="*/ 140 h 142"/>
              <a:gd name="T62" fmla="*/ 48 w 150"/>
              <a:gd name="T63" fmla="*/ 134 h 142"/>
              <a:gd name="T64" fmla="*/ 44 w 150"/>
              <a:gd name="T65" fmla="*/ 132 h 142"/>
              <a:gd name="T66" fmla="*/ 0 w 150"/>
              <a:gd name="T67" fmla="*/ 134 h 142"/>
              <a:gd name="T68" fmla="*/ 10 w 150"/>
              <a:gd name="T69" fmla="*/ 120 h 142"/>
              <a:gd name="T70" fmla="*/ 16 w 150"/>
              <a:gd name="T71" fmla="*/ 118 h 142"/>
              <a:gd name="T72" fmla="*/ 24 w 150"/>
              <a:gd name="T73" fmla="*/ 110 h 142"/>
              <a:gd name="T74" fmla="*/ 28 w 150"/>
              <a:gd name="T75" fmla="*/ 98 h 142"/>
              <a:gd name="T76" fmla="*/ 30 w 150"/>
              <a:gd name="T77" fmla="*/ 66 h 142"/>
              <a:gd name="T78" fmla="*/ 34 w 150"/>
              <a:gd name="T79" fmla="*/ 52 h 142"/>
              <a:gd name="T80" fmla="*/ 38 w 150"/>
              <a:gd name="T81" fmla="*/ 50 h 142"/>
              <a:gd name="T82" fmla="*/ 42 w 150"/>
              <a:gd name="T83" fmla="*/ 52 h 142"/>
              <a:gd name="T84" fmla="*/ 44 w 150"/>
              <a:gd name="T85" fmla="*/ 48 h 142"/>
              <a:gd name="T86" fmla="*/ 44 w 150"/>
              <a:gd name="T87" fmla="*/ 42 h 142"/>
              <a:gd name="T88" fmla="*/ 50 w 150"/>
              <a:gd name="T89" fmla="*/ 40 h 142"/>
              <a:gd name="T90" fmla="*/ 62 w 150"/>
              <a:gd name="T91" fmla="*/ 42 h 142"/>
              <a:gd name="T92" fmla="*/ 68 w 150"/>
              <a:gd name="T93" fmla="*/ 40 h 142"/>
              <a:gd name="T94" fmla="*/ 68 w 150"/>
              <a:gd name="T95" fmla="*/ 34 h 142"/>
              <a:gd name="T96" fmla="*/ 68 w 150"/>
              <a:gd name="T97" fmla="*/ 28 h 142"/>
              <a:gd name="T98" fmla="*/ 76 w 150"/>
              <a:gd name="T99" fmla="*/ 20 h 142"/>
              <a:gd name="T100" fmla="*/ 82 w 150"/>
              <a:gd name="T101" fmla="*/ 8 h 142"/>
              <a:gd name="T102" fmla="*/ 84 w 150"/>
              <a:gd name="T103" fmla="*/ 0 h 142"/>
              <a:gd name="T104" fmla="*/ 88 w 150"/>
              <a:gd name="T105" fmla="*/ 0 h 142"/>
              <a:gd name="T106" fmla="*/ 96 w 150"/>
              <a:gd name="T107" fmla="*/ 6 h 142"/>
              <a:gd name="T108" fmla="*/ 104 w 150"/>
              <a:gd name="T109" fmla="*/ 8 h 142"/>
              <a:gd name="T110" fmla="*/ 112 w 150"/>
              <a:gd name="T111" fmla="*/ 10 h 142"/>
              <a:gd name="T112" fmla="*/ 118 w 150"/>
              <a:gd name="T113"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42">
                <a:moveTo>
                  <a:pt x="120" y="18"/>
                </a:moveTo>
                <a:lnTo>
                  <a:pt x="120" y="18"/>
                </a:lnTo>
                <a:lnTo>
                  <a:pt x="120" y="18"/>
                </a:lnTo>
                <a:lnTo>
                  <a:pt x="120" y="18"/>
                </a:lnTo>
                <a:lnTo>
                  <a:pt x="120" y="16"/>
                </a:lnTo>
                <a:lnTo>
                  <a:pt x="120" y="16"/>
                </a:lnTo>
                <a:lnTo>
                  <a:pt x="122" y="16"/>
                </a:lnTo>
                <a:lnTo>
                  <a:pt x="124" y="16"/>
                </a:lnTo>
                <a:lnTo>
                  <a:pt x="124" y="16"/>
                </a:lnTo>
                <a:lnTo>
                  <a:pt x="128" y="16"/>
                </a:lnTo>
                <a:lnTo>
                  <a:pt x="130" y="16"/>
                </a:lnTo>
                <a:lnTo>
                  <a:pt x="134" y="16"/>
                </a:lnTo>
                <a:lnTo>
                  <a:pt x="136" y="16"/>
                </a:lnTo>
                <a:lnTo>
                  <a:pt x="138" y="16"/>
                </a:lnTo>
                <a:lnTo>
                  <a:pt x="142" y="20"/>
                </a:lnTo>
                <a:lnTo>
                  <a:pt x="144" y="22"/>
                </a:lnTo>
                <a:lnTo>
                  <a:pt x="146" y="24"/>
                </a:lnTo>
                <a:lnTo>
                  <a:pt x="146" y="24"/>
                </a:lnTo>
                <a:lnTo>
                  <a:pt x="146" y="26"/>
                </a:lnTo>
                <a:lnTo>
                  <a:pt x="148" y="26"/>
                </a:lnTo>
                <a:lnTo>
                  <a:pt x="148" y="26"/>
                </a:lnTo>
                <a:lnTo>
                  <a:pt x="148" y="28"/>
                </a:lnTo>
                <a:lnTo>
                  <a:pt x="148" y="28"/>
                </a:lnTo>
                <a:lnTo>
                  <a:pt x="146" y="28"/>
                </a:lnTo>
                <a:lnTo>
                  <a:pt x="146" y="30"/>
                </a:lnTo>
                <a:lnTo>
                  <a:pt x="144" y="32"/>
                </a:lnTo>
                <a:lnTo>
                  <a:pt x="144" y="34"/>
                </a:lnTo>
                <a:lnTo>
                  <a:pt x="142" y="36"/>
                </a:lnTo>
                <a:lnTo>
                  <a:pt x="140" y="38"/>
                </a:lnTo>
                <a:lnTo>
                  <a:pt x="140" y="38"/>
                </a:lnTo>
                <a:lnTo>
                  <a:pt x="140" y="40"/>
                </a:lnTo>
                <a:lnTo>
                  <a:pt x="140" y="40"/>
                </a:lnTo>
                <a:lnTo>
                  <a:pt x="140" y="40"/>
                </a:lnTo>
                <a:lnTo>
                  <a:pt x="140" y="42"/>
                </a:lnTo>
                <a:lnTo>
                  <a:pt x="140" y="42"/>
                </a:lnTo>
                <a:lnTo>
                  <a:pt x="142" y="42"/>
                </a:lnTo>
                <a:lnTo>
                  <a:pt x="142" y="42"/>
                </a:lnTo>
                <a:lnTo>
                  <a:pt x="144" y="44"/>
                </a:lnTo>
                <a:lnTo>
                  <a:pt x="146" y="44"/>
                </a:lnTo>
                <a:lnTo>
                  <a:pt x="146" y="44"/>
                </a:lnTo>
                <a:lnTo>
                  <a:pt x="148" y="44"/>
                </a:lnTo>
                <a:lnTo>
                  <a:pt x="148" y="46"/>
                </a:lnTo>
                <a:lnTo>
                  <a:pt x="148" y="46"/>
                </a:lnTo>
                <a:lnTo>
                  <a:pt x="150" y="46"/>
                </a:lnTo>
                <a:lnTo>
                  <a:pt x="150" y="48"/>
                </a:lnTo>
                <a:lnTo>
                  <a:pt x="150" y="50"/>
                </a:lnTo>
                <a:lnTo>
                  <a:pt x="150" y="52"/>
                </a:lnTo>
                <a:lnTo>
                  <a:pt x="150" y="54"/>
                </a:lnTo>
                <a:lnTo>
                  <a:pt x="150" y="56"/>
                </a:lnTo>
                <a:lnTo>
                  <a:pt x="148" y="60"/>
                </a:lnTo>
                <a:lnTo>
                  <a:pt x="148" y="62"/>
                </a:lnTo>
                <a:lnTo>
                  <a:pt x="146" y="64"/>
                </a:lnTo>
                <a:lnTo>
                  <a:pt x="146" y="66"/>
                </a:lnTo>
                <a:lnTo>
                  <a:pt x="146" y="68"/>
                </a:lnTo>
                <a:lnTo>
                  <a:pt x="144" y="68"/>
                </a:lnTo>
                <a:lnTo>
                  <a:pt x="144" y="70"/>
                </a:lnTo>
                <a:lnTo>
                  <a:pt x="142" y="72"/>
                </a:lnTo>
                <a:lnTo>
                  <a:pt x="142" y="72"/>
                </a:lnTo>
                <a:lnTo>
                  <a:pt x="140" y="72"/>
                </a:lnTo>
                <a:lnTo>
                  <a:pt x="140" y="72"/>
                </a:lnTo>
                <a:lnTo>
                  <a:pt x="140" y="72"/>
                </a:lnTo>
                <a:lnTo>
                  <a:pt x="136" y="72"/>
                </a:lnTo>
                <a:lnTo>
                  <a:pt x="134" y="72"/>
                </a:lnTo>
                <a:lnTo>
                  <a:pt x="132" y="72"/>
                </a:lnTo>
                <a:lnTo>
                  <a:pt x="130" y="72"/>
                </a:lnTo>
                <a:lnTo>
                  <a:pt x="128" y="72"/>
                </a:lnTo>
                <a:lnTo>
                  <a:pt x="128" y="72"/>
                </a:lnTo>
                <a:lnTo>
                  <a:pt x="126" y="72"/>
                </a:lnTo>
                <a:lnTo>
                  <a:pt x="126" y="72"/>
                </a:lnTo>
                <a:lnTo>
                  <a:pt x="126" y="74"/>
                </a:lnTo>
                <a:lnTo>
                  <a:pt x="124" y="74"/>
                </a:lnTo>
                <a:lnTo>
                  <a:pt x="124" y="76"/>
                </a:lnTo>
                <a:lnTo>
                  <a:pt x="124" y="78"/>
                </a:lnTo>
                <a:lnTo>
                  <a:pt x="124" y="78"/>
                </a:lnTo>
                <a:lnTo>
                  <a:pt x="124" y="80"/>
                </a:lnTo>
                <a:lnTo>
                  <a:pt x="124" y="82"/>
                </a:lnTo>
                <a:lnTo>
                  <a:pt x="124" y="82"/>
                </a:lnTo>
                <a:lnTo>
                  <a:pt x="124" y="82"/>
                </a:lnTo>
                <a:lnTo>
                  <a:pt x="124" y="84"/>
                </a:lnTo>
                <a:lnTo>
                  <a:pt x="124" y="84"/>
                </a:lnTo>
                <a:lnTo>
                  <a:pt x="126" y="86"/>
                </a:lnTo>
                <a:lnTo>
                  <a:pt x="128" y="86"/>
                </a:lnTo>
                <a:lnTo>
                  <a:pt x="128" y="88"/>
                </a:lnTo>
                <a:lnTo>
                  <a:pt x="130" y="88"/>
                </a:lnTo>
                <a:lnTo>
                  <a:pt x="130" y="88"/>
                </a:lnTo>
                <a:lnTo>
                  <a:pt x="130" y="90"/>
                </a:lnTo>
                <a:lnTo>
                  <a:pt x="132" y="90"/>
                </a:lnTo>
                <a:lnTo>
                  <a:pt x="130" y="92"/>
                </a:lnTo>
                <a:lnTo>
                  <a:pt x="130" y="92"/>
                </a:lnTo>
                <a:lnTo>
                  <a:pt x="130" y="94"/>
                </a:lnTo>
                <a:lnTo>
                  <a:pt x="128" y="94"/>
                </a:lnTo>
                <a:lnTo>
                  <a:pt x="128" y="96"/>
                </a:lnTo>
                <a:lnTo>
                  <a:pt x="126" y="96"/>
                </a:lnTo>
                <a:lnTo>
                  <a:pt x="124" y="100"/>
                </a:lnTo>
                <a:lnTo>
                  <a:pt x="120" y="102"/>
                </a:lnTo>
                <a:lnTo>
                  <a:pt x="118" y="102"/>
                </a:lnTo>
                <a:lnTo>
                  <a:pt x="114" y="104"/>
                </a:lnTo>
                <a:lnTo>
                  <a:pt x="114" y="106"/>
                </a:lnTo>
                <a:lnTo>
                  <a:pt x="112" y="106"/>
                </a:lnTo>
                <a:lnTo>
                  <a:pt x="110" y="110"/>
                </a:lnTo>
                <a:lnTo>
                  <a:pt x="106" y="112"/>
                </a:lnTo>
                <a:lnTo>
                  <a:pt x="102" y="116"/>
                </a:lnTo>
                <a:lnTo>
                  <a:pt x="102" y="118"/>
                </a:lnTo>
                <a:lnTo>
                  <a:pt x="100" y="120"/>
                </a:lnTo>
                <a:lnTo>
                  <a:pt x="98" y="120"/>
                </a:lnTo>
                <a:lnTo>
                  <a:pt x="94" y="122"/>
                </a:lnTo>
                <a:lnTo>
                  <a:pt x="92" y="124"/>
                </a:lnTo>
                <a:lnTo>
                  <a:pt x="90" y="126"/>
                </a:lnTo>
                <a:lnTo>
                  <a:pt x="88" y="126"/>
                </a:lnTo>
                <a:lnTo>
                  <a:pt x="88" y="126"/>
                </a:lnTo>
                <a:lnTo>
                  <a:pt x="86" y="126"/>
                </a:lnTo>
                <a:lnTo>
                  <a:pt x="84" y="126"/>
                </a:lnTo>
                <a:lnTo>
                  <a:pt x="82" y="126"/>
                </a:lnTo>
                <a:lnTo>
                  <a:pt x="80" y="126"/>
                </a:lnTo>
                <a:lnTo>
                  <a:pt x="80" y="126"/>
                </a:lnTo>
                <a:lnTo>
                  <a:pt x="78" y="126"/>
                </a:lnTo>
                <a:lnTo>
                  <a:pt x="78" y="126"/>
                </a:lnTo>
                <a:lnTo>
                  <a:pt x="78" y="126"/>
                </a:lnTo>
                <a:lnTo>
                  <a:pt x="76" y="130"/>
                </a:lnTo>
                <a:lnTo>
                  <a:pt x="76" y="130"/>
                </a:lnTo>
                <a:lnTo>
                  <a:pt x="76" y="132"/>
                </a:lnTo>
                <a:lnTo>
                  <a:pt x="76" y="132"/>
                </a:lnTo>
                <a:lnTo>
                  <a:pt x="74" y="132"/>
                </a:lnTo>
                <a:lnTo>
                  <a:pt x="74" y="134"/>
                </a:lnTo>
                <a:lnTo>
                  <a:pt x="74" y="134"/>
                </a:lnTo>
                <a:lnTo>
                  <a:pt x="74" y="134"/>
                </a:lnTo>
                <a:lnTo>
                  <a:pt x="72" y="134"/>
                </a:lnTo>
                <a:lnTo>
                  <a:pt x="70" y="132"/>
                </a:lnTo>
                <a:lnTo>
                  <a:pt x="68" y="132"/>
                </a:lnTo>
                <a:lnTo>
                  <a:pt x="66" y="132"/>
                </a:lnTo>
                <a:lnTo>
                  <a:pt x="66" y="132"/>
                </a:lnTo>
                <a:lnTo>
                  <a:pt x="64" y="132"/>
                </a:lnTo>
                <a:lnTo>
                  <a:pt x="64" y="132"/>
                </a:lnTo>
                <a:lnTo>
                  <a:pt x="64" y="132"/>
                </a:lnTo>
                <a:lnTo>
                  <a:pt x="64" y="132"/>
                </a:lnTo>
                <a:lnTo>
                  <a:pt x="62" y="132"/>
                </a:lnTo>
                <a:lnTo>
                  <a:pt x="62" y="132"/>
                </a:lnTo>
                <a:lnTo>
                  <a:pt x="62" y="134"/>
                </a:lnTo>
                <a:lnTo>
                  <a:pt x="62" y="134"/>
                </a:lnTo>
                <a:lnTo>
                  <a:pt x="62" y="136"/>
                </a:lnTo>
                <a:lnTo>
                  <a:pt x="62" y="138"/>
                </a:lnTo>
                <a:lnTo>
                  <a:pt x="62" y="138"/>
                </a:lnTo>
                <a:lnTo>
                  <a:pt x="62" y="140"/>
                </a:lnTo>
                <a:lnTo>
                  <a:pt x="62" y="140"/>
                </a:lnTo>
                <a:lnTo>
                  <a:pt x="62" y="140"/>
                </a:lnTo>
                <a:lnTo>
                  <a:pt x="62" y="142"/>
                </a:lnTo>
                <a:lnTo>
                  <a:pt x="60" y="142"/>
                </a:lnTo>
                <a:lnTo>
                  <a:pt x="60" y="142"/>
                </a:lnTo>
                <a:lnTo>
                  <a:pt x="58" y="142"/>
                </a:lnTo>
                <a:lnTo>
                  <a:pt x="56" y="142"/>
                </a:lnTo>
                <a:lnTo>
                  <a:pt x="54" y="142"/>
                </a:lnTo>
                <a:lnTo>
                  <a:pt x="50" y="142"/>
                </a:lnTo>
                <a:lnTo>
                  <a:pt x="48" y="142"/>
                </a:lnTo>
                <a:lnTo>
                  <a:pt x="46" y="142"/>
                </a:lnTo>
                <a:lnTo>
                  <a:pt x="46" y="140"/>
                </a:lnTo>
                <a:lnTo>
                  <a:pt x="48" y="138"/>
                </a:lnTo>
                <a:lnTo>
                  <a:pt x="48" y="136"/>
                </a:lnTo>
                <a:lnTo>
                  <a:pt x="48" y="136"/>
                </a:lnTo>
                <a:lnTo>
                  <a:pt x="48" y="134"/>
                </a:lnTo>
                <a:lnTo>
                  <a:pt x="48" y="134"/>
                </a:lnTo>
                <a:lnTo>
                  <a:pt x="48" y="134"/>
                </a:lnTo>
                <a:lnTo>
                  <a:pt x="48" y="134"/>
                </a:lnTo>
                <a:lnTo>
                  <a:pt x="46" y="134"/>
                </a:lnTo>
                <a:lnTo>
                  <a:pt x="46" y="132"/>
                </a:lnTo>
                <a:lnTo>
                  <a:pt x="44" y="132"/>
                </a:lnTo>
                <a:lnTo>
                  <a:pt x="44" y="132"/>
                </a:lnTo>
                <a:lnTo>
                  <a:pt x="40" y="134"/>
                </a:lnTo>
                <a:lnTo>
                  <a:pt x="38" y="134"/>
                </a:lnTo>
                <a:lnTo>
                  <a:pt x="38" y="134"/>
                </a:lnTo>
                <a:lnTo>
                  <a:pt x="0" y="134"/>
                </a:lnTo>
                <a:lnTo>
                  <a:pt x="0" y="132"/>
                </a:lnTo>
                <a:lnTo>
                  <a:pt x="4" y="128"/>
                </a:lnTo>
                <a:lnTo>
                  <a:pt x="6" y="124"/>
                </a:lnTo>
                <a:lnTo>
                  <a:pt x="8" y="122"/>
                </a:lnTo>
                <a:lnTo>
                  <a:pt x="10" y="120"/>
                </a:lnTo>
                <a:lnTo>
                  <a:pt x="10" y="120"/>
                </a:lnTo>
                <a:lnTo>
                  <a:pt x="12" y="120"/>
                </a:lnTo>
                <a:lnTo>
                  <a:pt x="14" y="118"/>
                </a:lnTo>
                <a:lnTo>
                  <a:pt x="16" y="118"/>
                </a:lnTo>
                <a:lnTo>
                  <a:pt x="16" y="118"/>
                </a:lnTo>
                <a:lnTo>
                  <a:pt x="18" y="118"/>
                </a:lnTo>
                <a:lnTo>
                  <a:pt x="20" y="116"/>
                </a:lnTo>
                <a:lnTo>
                  <a:pt x="22" y="112"/>
                </a:lnTo>
                <a:lnTo>
                  <a:pt x="24" y="110"/>
                </a:lnTo>
                <a:lnTo>
                  <a:pt x="24" y="110"/>
                </a:lnTo>
                <a:lnTo>
                  <a:pt x="26" y="108"/>
                </a:lnTo>
                <a:lnTo>
                  <a:pt x="26" y="106"/>
                </a:lnTo>
                <a:lnTo>
                  <a:pt x="26" y="104"/>
                </a:lnTo>
                <a:lnTo>
                  <a:pt x="28" y="102"/>
                </a:lnTo>
                <a:lnTo>
                  <a:pt x="28" y="98"/>
                </a:lnTo>
                <a:lnTo>
                  <a:pt x="28" y="92"/>
                </a:lnTo>
                <a:lnTo>
                  <a:pt x="28" y="86"/>
                </a:lnTo>
                <a:lnTo>
                  <a:pt x="30" y="74"/>
                </a:lnTo>
                <a:lnTo>
                  <a:pt x="30" y="68"/>
                </a:lnTo>
                <a:lnTo>
                  <a:pt x="30" y="66"/>
                </a:lnTo>
                <a:lnTo>
                  <a:pt x="32" y="64"/>
                </a:lnTo>
                <a:lnTo>
                  <a:pt x="32" y="60"/>
                </a:lnTo>
                <a:lnTo>
                  <a:pt x="32" y="56"/>
                </a:lnTo>
                <a:lnTo>
                  <a:pt x="34" y="54"/>
                </a:lnTo>
                <a:lnTo>
                  <a:pt x="34" y="52"/>
                </a:lnTo>
                <a:lnTo>
                  <a:pt x="34" y="52"/>
                </a:lnTo>
                <a:lnTo>
                  <a:pt x="36" y="50"/>
                </a:lnTo>
                <a:lnTo>
                  <a:pt x="36" y="50"/>
                </a:lnTo>
                <a:lnTo>
                  <a:pt x="36" y="50"/>
                </a:lnTo>
                <a:lnTo>
                  <a:pt x="38" y="50"/>
                </a:lnTo>
                <a:lnTo>
                  <a:pt x="38" y="50"/>
                </a:lnTo>
                <a:lnTo>
                  <a:pt x="40" y="50"/>
                </a:lnTo>
                <a:lnTo>
                  <a:pt x="42" y="52"/>
                </a:lnTo>
                <a:lnTo>
                  <a:pt x="42" y="52"/>
                </a:lnTo>
                <a:lnTo>
                  <a:pt x="42" y="52"/>
                </a:lnTo>
                <a:lnTo>
                  <a:pt x="42" y="52"/>
                </a:lnTo>
                <a:lnTo>
                  <a:pt x="44" y="50"/>
                </a:lnTo>
                <a:lnTo>
                  <a:pt x="44" y="50"/>
                </a:lnTo>
                <a:lnTo>
                  <a:pt x="44" y="50"/>
                </a:lnTo>
                <a:lnTo>
                  <a:pt x="44" y="48"/>
                </a:lnTo>
                <a:lnTo>
                  <a:pt x="44" y="46"/>
                </a:lnTo>
                <a:lnTo>
                  <a:pt x="44" y="44"/>
                </a:lnTo>
                <a:lnTo>
                  <a:pt x="44" y="44"/>
                </a:lnTo>
                <a:lnTo>
                  <a:pt x="44" y="42"/>
                </a:lnTo>
                <a:lnTo>
                  <a:pt x="44" y="42"/>
                </a:lnTo>
                <a:lnTo>
                  <a:pt x="44" y="42"/>
                </a:lnTo>
                <a:lnTo>
                  <a:pt x="44" y="40"/>
                </a:lnTo>
                <a:lnTo>
                  <a:pt x="46" y="40"/>
                </a:lnTo>
                <a:lnTo>
                  <a:pt x="48" y="40"/>
                </a:lnTo>
                <a:lnTo>
                  <a:pt x="50" y="40"/>
                </a:lnTo>
                <a:lnTo>
                  <a:pt x="50" y="40"/>
                </a:lnTo>
                <a:lnTo>
                  <a:pt x="52" y="40"/>
                </a:lnTo>
                <a:lnTo>
                  <a:pt x="56" y="40"/>
                </a:lnTo>
                <a:lnTo>
                  <a:pt x="60" y="40"/>
                </a:lnTo>
                <a:lnTo>
                  <a:pt x="62" y="42"/>
                </a:lnTo>
                <a:lnTo>
                  <a:pt x="62" y="42"/>
                </a:lnTo>
                <a:lnTo>
                  <a:pt x="64" y="42"/>
                </a:lnTo>
                <a:lnTo>
                  <a:pt x="66" y="40"/>
                </a:lnTo>
                <a:lnTo>
                  <a:pt x="66" y="40"/>
                </a:lnTo>
                <a:lnTo>
                  <a:pt x="68" y="40"/>
                </a:lnTo>
                <a:lnTo>
                  <a:pt x="68" y="40"/>
                </a:lnTo>
                <a:lnTo>
                  <a:pt x="68" y="38"/>
                </a:lnTo>
                <a:lnTo>
                  <a:pt x="68" y="38"/>
                </a:lnTo>
                <a:lnTo>
                  <a:pt x="68" y="36"/>
                </a:lnTo>
                <a:lnTo>
                  <a:pt x="68" y="34"/>
                </a:lnTo>
                <a:lnTo>
                  <a:pt x="68" y="30"/>
                </a:lnTo>
                <a:lnTo>
                  <a:pt x="68" y="30"/>
                </a:lnTo>
                <a:lnTo>
                  <a:pt x="68" y="28"/>
                </a:lnTo>
                <a:lnTo>
                  <a:pt x="68" y="28"/>
                </a:lnTo>
                <a:lnTo>
                  <a:pt x="68" y="28"/>
                </a:lnTo>
                <a:lnTo>
                  <a:pt x="70" y="26"/>
                </a:lnTo>
                <a:lnTo>
                  <a:pt x="70" y="24"/>
                </a:lnTo>
                <a:lnTo>
                  <a:pt x="72" y="24"/>
                </a:lnTo>
                <a:lnTo>
                  <a:pt x="74" y="20"/>
                </a:lnTo>
                <a:lnTo>
                  <a:pt x="76" y="20"/>
                </a:lnTo>
                <a:lnTo>
                  <a:pt x="76" y="18"/>
                </a:lnTo>
                <a:lnTo>
                  <a:pt x="78" y="16"/>
                </a:lnTo>
                <a:lnTo>
                  <a:pt x="80" y="14"/>
                </a:lnTo>
                <a:lnTo>
                  <a:pt x="82" y="10"/>
                </a:lnTo>
                <a:lnTo>
                  <a:pt x="82" y="8"/>
                </a:lnTo>
                <a:lnTo>
                  <a:pt x="82" y="6"/>
                </a:lnTo>
                <a:lnTo>
                  <a:pt x="84" y="4"/>
                </a:lnTo>
                <a:lnTo>
                  <a:pt x="84" y="2"/>
                </a:lnTo>
                <a:lnTo>
                  <a:pt x="84" y="0"/>
                </a:lnTo>
                <a:lnTo>
                  <a:pt x="84" y="0"/>
                </a:lnTo>
                <a:lnTo>
                  <a:pt x="84" y="0"/>
                </a:lnTo>
                <a:lnTo>
                  <a:pt x="86" y="0"/>
                </a:lnTo>
                <a:lnTo>
                  <a:pt x="86" y="0"/>
                </a:lnTo>
                <a:lnTo>
                  <a:pt x="86" y="0"/>
                </a:lnTo>
                <a:lnTo>
                  <a:pt x="88" y="0"/>
                </a:lnTo>
                <a:lnTo>
                  <a:pt x="88" y="0"/>
                </a:lnTo>
                <a:lnTo>
                  <a:pt x="90" y="0"/>
                </a:lnTo>
                <a:lnTo>
                  <a:pt x="92" y="2"/>
                </a:lnTo>
                <a:lnTo>
                  <a:pt x="94" y="4"/>
                </a:lnTo>
                <a:lnTo>
                  <a:pt x="96" y="6"/>
                </a:lnTo>
                <a:lnTo>
                  <a:pt x="96" y="6"/>
                </a:lnTo>
                <a:lnTo>
                  <a:pt x="96" y="6"/>
                </a:lnTo>
                <a:lnTo>
                  <a:pt x="98" y="6"/>
                </a:lnTo>
                <a:lnTo>
                  <a:pt x="100" y="8"/>
                </a:lnTo>
                <a:lnTo>
                  <a:pt x="104" y="8"/>
                </a:lnTo>
                <a:lnTo>
                  <a:pt x="106" y="8"/>
                </a:lnTo>
                <a:lnTo>
                  <a:pt x="108" y="8"/>
                </a:lnTo>
                <a:lnTo>
                  <a:pt x="110" y="8"/>
                </a:lnTo>
                <a:lnTo>
                  <a:pt x="110" y="8"/>
                </a:lnTo>
                <a:lnTo>
                  <a:pt x="112" y="10"/>
                </a:lnTo>
                <a:lnTo>
                  <a:pt x="114" y="10"/>
                </a:lnTo>
                <a:lnTo>
                  <a:pt x="116" y="12"/>
                </a:lnTo>
                <a:lnTo>
                  <a:pt x="116" y="14"/>
                </a:lnTo>
                <a:lnTo>
                  <a:pt x="118" y="16"/>
                </a:lnTo>
                <a:lnTo>
                  <a:pt x="118" y="16"/>
                </a:lnTo>
                <a:lnTo>
                  <a:pt x="120" y="16"/>
                </a:lnTo>
                <a:lnTo>
                  <a:pt x="120" y="18"/>
                </a:lnTo>
                <a:lnTo>
                  <a:pt x="120" y="18"/>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5" name="Freeform 459"/>
          <p:cNvSpPr>
            <a:spLocks/>
          </p:cNvSpPr>
          <p:nvPr/>
        </p:nvSpPr>
        <p:spPr bwMode="auto">
          <a:xfrm>
            <a:off x="5027861" y="5408324"/>
            <a:ext cx="38106" cy="45034"/>
          </a:xfrm>
          <a:custGeom>
            <a:avLst/>
            <a:gdLst>
              <a:gd name="T0" fmla="*/ 22 w 22"/>
              <a:gd name="T1" fmla="*/ 22 h 26"/>
              <a:gd name="T2" fmla="*/ 22 w 22"/>
              <a:gd name="T3" fmla="*/ 22 h 26"/>
              <a:gd name="T4" fmla="*/ 20 w 22"/>
              <a:gd name="T5" fmla="*/ 18 h 26"/>
              <a:gd name="T6" fmla="*/ 18 w 22"/>
              <a:gd name="T7" fmla="*/ 14 h 26"/>
              <a:gd name="T8" fmla="*/ 18 w 22"/>
              <a:gd name="T9" fmla="*/ 10 h 26"/>
              <a:gd name="T10" fmla="*/ 16 w 22"/>
              <a:gd name="T11" fmla="*/ 8 h 26"/>
              <a:gd name="T12" fmla="*/ 14 w 22"/>
              <a:gd name="T13" fmla="*/ 4 h 26"/>
              <a:gd name="T14" fmla="*/ 12 w 22"/>
              <a:gd name="T15" fmla="*/ 0 h 26"/>
              <a:gd name="T16" fmla="*/ 10 w 22"/>
              <a:gd name="T17" fmla="*/ 0 h 26"/>
              <a:gd name="T18" fmla="*/ 8 w 22"/>
              <a:gd name="T19" fmla="*/ 2 h 26"/>
              <a:gd name="T20" fmla="*/ 6 w 22"/>
              <a:gd name="T21" fmla="*/ 2 h 26"/>
              <a:gd name="T22" fmla="*/ 4 w 22"/>
              <a:gd name="T23" fmla="*/ 4 h 26"/>
              <a:gd name="T24" fmla="*/ 2 w 22"/>
              <a:gd name="T25" fmla="*/ 4 h 26"/>
              <a:gd name="T26" fmla="*/ 2 w 22"/>
              <a:gd name="T27" fmla="*/ 4 h 26"/>
              <a:gd name="T28" fmla="*/ 2 w 22"/>
              <a:gd name="T29" fmla="*/ 6 h 26"/>
              <a:gd name="T30" fmla="*/ 2 w 22"/>
              <a:gd name="T31" fmla="*/ 6 h 26"/>
              <a:gd name="T32" fmla="*/ 0 w 22"/>
              <a:gd name="T33" fmla="*/ 6 h 26"/>
              <a:gd name="T34" fmla="*/ 0 w 22"/>
              <a:gd name="T35" fmla="*/ 8 h 26"/>
              <a:gd name="T36" fmla="*/ 0 w 22"/>
              <a:gd name="T37" fmla="*/ 10 h 26"/>
              <a:gd name="T38" fmla="*/ 0 w 22"/>
              <a:gd name="T39" fmla="*/ 12 h 26"/>
              <a:gd name="T40" fmla="*/ 0 w 22"/>
              <a:gd name="T41" fmla="*/ 14 h 26"/>
              <a:gd name="T42" fmla="*/ 0 w 22"/>
              <a:gd name="T43" fmla="*/ 16 h 26"/>
              <a:gd name="T44" fmla="*/ 0 w 22"/>
              <a:gd name="T45" fmla="*/ 18 h 26"/>
              <a:gd name="T46" fmla="*/ 0 w 22"/>
              <a:gd name="T47" fmla="*/ 20 h 26"/>
              <a:gd name="T48" fmla="*/ 0 w 22"/>
              <a:gd name="T49" fmla="*/ 20 h 26"/>
              <a:gd name="T50" fmla="*/ 0 w 22"/>
              <a:gd name="T51" fmla="*/ 20 h 26"/>
              <a:gd name="T52" fmla="*/ 2 w 22"/>
              <a:gd name="T53" fmla="*/ 22 h 26"/>
              <a:gd name="T54" fmla="*/ 2 w 22"/>
              <a:gd name="T55" fmla="*/ 22 h 26"/>
              <a:gd name="T56" fmla="*/ 4 w 22"/>
              <a:gd name="T57" fmla="*/ 22 h 26"/>
              <a:gd name="T58" fmla="*/ 8 w 22"/>
              <a:gd name="T59" fmla="*/ 24 h 26"/>
              <a:gd name="T60" fmla="*/ 12 w 22"/>
              <a:gd name="T61" fmla="*/ 24 h 26"/>
              <a:gd name="T62" fmla="*/ 12 w 22"/>
              <a:gd name="T63" fmla="*/ 26 h 26"/>
              <a:gd name="T64" fmla="*/ 14 w 22"/>
              <a:gd name="T65" fmla="*/ 26 h 26"/>
              <a:gd name="T66" fmla="*/ 16 w 22"/>
              <a:gd name="T67" fmla="*/ 26 h 26"/>
              <a:gd name="T68" fmla="*/ 16 w 22"/>
              <a:gd name="T69" fmla="*/ 26 h 26"/>
              <a:gd name="T70" fmla="*/ 16 w 22"/>
              <a:gd name="T71" fmla="*/ 26 h 26"/>
              <a:gd name="T72" fmla="*/ 18 w 22"/>
              <a:gd name="T73" fmla="*/ 24 h 26"/>
              <a:gd name="T74" fmla="*/ 20 w 22"/>
              <a:gd name="T75" fmla="*/ 24 h 26"/>
              <a:gd name="T76" fmla="*/ 22 w 22"/>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6">
                <a:moveTo>
                  <a:pt x="22" y="22"/>
                </a:moveTo>
                <a:lnTo>
                  <a:pt x="22" y="22"/>
                </a:lnTo>
                <a:lnTo>
                  <a:pt x="20" y="18"/>
                </a:lnTo>
                <a:lnTo>
                  <a:pt x="18" y="14"/>
                </a:lnTo>
                <a:lnTo>
                  <a:pt x="18" y="10"/>
                </a:lnTo>
                <a:lnTo>
                  <a:pt x="16" y="8"/>
                </a:lnTo>
                <a:lnTo>
                  <a:pt x="14" y="4"/>
                </a:lnTo>
                <a:lnTo>
                  <a:pt x="12" y="0"/>
                </a:lnTo>
                <a:lnTo>
                  <a:pt x="10" y="0"/>
                </a:lnTo>
                <a:lnTo>
                  <a:pt x="8" y="2"/>
                </a:lnTo>
                <a:lnTo>
                  <a:pt x="6" y="2"/>
                </a:lnTo>
                <a:lnTo>
                  <a:pt x="4" y="4"/>
                </a:lnTo>
                <a:lnTo>
                  <a:pt x="2" y="4"/>
                </a:lnTo>
                <a:lnTo>
                  <a:pt x="2" y="4"/>
                </a:lnTo>
                <a:lnTo>
                  <a:pt x="2" y="6"/>
                </a:lnTo>
                <a:lnTo>
                  <a:pt x="2" y="6"/>
                </a:lnTo>
                <a:lnTo>
                  <a:pt x="0" y="6"/>
                </a:lnTo>
                <a:lnTo>
                  <a:pt x="0" y="8"/>
                </a:lnTo>
                <a:lnTo>
                  <a:pt x="0" y="10"/>
                </a:lnTo>
                <a:lnTo>
                  <a:pt x="0" y="12"/>
                </a:lnTo>
                <a:lnTo>
                  <a:pt x="0" y="14"/>
                </a:lnTo>
                <a:lnTo>
                  <a:pt x="0" y="16"/>
                </a:lnTo>
                <a:lnTo>
                  <a:pt x="0" y="18"/>
                </a:lnTo>
                <a:lnTo>
                  <a:pt x="0" y="20"/>
                </a:lnTo>
                <a:lnTo>
                  <a:pt x="0" y="20"/>
                </a:lnTo>
                <a:lnTo>
                  <a:pt x="0" y="20"/>
                </a:lnTo>
                <a:lnTo>
                  <a:pt x="2" y="22"/>
                </a:lnTo>
                <a:lnTo>
                  <a:pt x="2" y="22"/>
                </a:lnTo>
                <a:lnTo>
                  <a:pt x="4" y="22"/>
                </a:lnTo>
                <a:lnTo>
                  <a:pt x="8" y="24"/>
                </a:lnTo>
                <a:lnTo>
                  <a:pt x="12" y="24"/>
                </a:lnTo>
                <a:lnTo>
                  <a:pt x="12" y="26"/>
                </a:lnTo>
                <a:lnTo>
                  <a:pt x="14" y="26"/>
                </a:lnTo>
                <a:lnTo>
                  <a:pt x="16" y="26"/>
                </a:lnTo>
                <a:lnTo>
                  <a:pt x="16" y="26"/>
                </a:lnTo>
                <a:lnTo>
                  <a:pt x="16" y="26"/>
                </a:lnTo>
                <a:lnTo>
                  <a:pt x="18" y="24"/>
                </a:lnTo>
                <a:lnTo>
                  <a:pt x="20" y="24"/>
                </a:lnTo>
                <a:lnTo>
                  <a:pt x="22" y="2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6" name="Freeform 460"/>
          <p:cNvSpPr>
            <a:spLocks/>
          </p:cNvSpPr>
          <p:nvPr/>
        </p:nvSpPr>
        <p:spPr bwMode="auto">
          <a:xfrm>
            <a:off x="5027861" y="5408324"/>
            <a:ext cx="38106" cy="45034"/>
          </a:xfrm>
          <a:custGeom>
            <a:avLst/>
            <a:gdLst>
              <a:gd name="T0" fmla="*/ 22 w 22"/>
              <a:gd name="T1" fmla="*/ 22 h 26"/>
              <a:gd name="T2" fmla="*/ 22 w 22"/>
              <a:gd name="T3" fmla="*/ 22 h 26"/>
              <a:gd name="T4" fmla="*/ 20 w 22"/>
              <a:gd name="T5" fmla="*/ 18 h 26"/>
              <a:gd name="T6" fmla="*/ 18 w 22"/>
              <a:gd name="T7" fmla="*/ 14 h 26"/>
              <a:gd name="T8" fmla="*/ 18 w 22"/>
              <a:gd name="T9" fmla="*/ 10 h 26"/>
              <a:gd name="T10" fmla="*/ 16 w 22"/>
              <a:gd name="T11" fmla="*/ 8 h 26"/>
              <a:gd name="T12" fmla="*/ 14 w 22"/>
              <a:gd name="T13" fmla="*/ 4 h 26"/>
              <a:gd name="T14" fmla="*/ 12 w 22"/>
              <a:gd name="T15" fmla="*/ 0 h 26"/>
              <a:gd name="T16" fmla="*/ 10 w 22"/>
              <a:gd name="T17" fmla="*/ 0 h 26"/>
              <a:gd name="T18" fmla="*/ 8 w 22"/>
              <a:gd name="T19" fmla="*/ 2 h 26"/>
              <a:gd name="T20" fmla="*/ 6 w 22"/>
              <a:gd name="T21" fmla="*/ 2 h 26"/>
              <a:gd name="T22" fmla="*/ 4 w 22"/>
              <a:gd name="T23" fmla="*/ 4 h 26"/>
              <a:gd name="T24" fmla="*/ 2 w 22"/>
              <a:gd name="T25" fmla="*/ 4 h 26"/>
              <a:gd name="T26" fmla="*/ 2 w 22"/>
              <a:gd name="T27" fmla="*/ 4 h 26"/>
              <a:gd name="T28" fmla="*/ 2 w 22"/>
              <a:gd name="T29" fmla="*/ 6 h 26"/>
              <a:gd name="T30" fmla="*/ 2 w 22"/>
              <a:gd name="T31" fmla="*/ 6 h 26"/>
              <a:gd name="T32" fmla="*/ 0 w 22"/>
              <a:gd name="T33" fmla="*/ 6 h 26"/>
              <a:gd name="T34" fmla="*/ 0 w 22"/>
              <a:gd name="T35" fmla="*/ 8 h 26"/>
              <a:gd name="T36" fmla="*/ 0 w 22"/>
              <a:gd name="T37" fmla="*/ 10 h 26"/>
              <a:gd name="T38" fmla="*/ 0 w 22"/>
              <a:gd name="T39" fmla="*/ 12 h 26"/>
              <a:gd name="T40" fmla="*/ 0 w 22"/>
              <a:gd name="T41" fmla="*/ 14 h 26"/>
              <a:gd name="T42" fmla="*/ 0 w 22"/>
              <a:gd name="T43" fmla="*/ 16 h 26"/>
              <a:gd name="T44" fmla="*/ 0 w 22"/>
              <a:gd name="T45" fmla="*/ 18 h 26"/>
              <a:gd name="T46" fmla="*/ 0 w 22"/>
              <a:gd name="T47" fmla="*/ 20 h 26"/>
              <a:gd name="T48" fmla="*/ 0 w 22"/>
              <a:gd name="T49" fmla="*/ 20 h 26"/>
              <a:gd name="T50" fmla="*/ 0 w 22"/>
              <a:gd name="T51" fmla="*/ 20 h 26"/>
              <a:gd name="T52" fmla="*/ 2 w 22"/>
              <a:gd name="T53" fmla="*/ 22 h 26"/>
              <a:gd name="T54" fmla="*/ 2 w 22"/>
              <a:gd name="T55" fmla="*/ 22 h 26"/>
              <a:gd name="T56" fmla="*/ 4 w 22"/>
              <a:gd name="T57" fmla="*/ 22 h 26"/>
              <a:gd name="T58" fmla="*/ 8 w 22"/>
              <a:gd name="T59" fmla="*/ 24 h 26"/>
              <a:gd name="T60" fmla="*/ 12 w 22"/>
              <a:gd name="T61" fmla="*/ 24 h 26"/>
              <a:gd name="T62" fmla="*/ 12 w 22"/>
              <a:gd name="T63" fmla="*/ 26 h 26"/>
              <a:gd name="T64" fmla="*/ 14 w 22"/>
              <a:gd name="T65" fmla="*/ 26 h 26"/>
              <a:gd name="T66" fmla="*/ 16 w 22"/>
              <a:gd name="T67" fmla="*/ 26 h 26"/>
              <a:gd name="T68" fmla="*/ 16 w 22"/>
              <a:gd name="T69" fmla="*/ 26 h 26"/>
              <a:gd name="T70" fmla="*/ 16 w 22"/>
              <a:gd name="T71" fmla="*/ 26 h 26"/>
              <a:gd name="T72" fmla="*/ 18 w 22"/>
              <a:gd name="T73" fmla="*/ 24 h 26"/>
              <a:gd name="T74" fmla="*/ 20 w 22"/>
              <a:gd name="T75" fmla="*/ 24 h 26"/>
              <a:gd name="T76" fmla="*/ 22 w 22"/>
              <a:gd name="T7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26">
                <a:moveTo>
                  <a:pt x="22" y="22"/>
                </a:moveTo>
                <a:lnTo>
                  <a:pt x="22" y="22"/>
                </a:lnTo>
                <a:lnTo>
                  <a:pt x="20" y="18"/>
                </a:lnTo>
                <a:lnTo>
                  <a:pt x="18" y="14"/>
                </a:lnTo>
                <a:lnTo>
                  <a:pt x="18" y="10"/>
                </a:lnTo>
                <a:lnTo>
                  <a:pt x="16" y="8"/>
                </a:lnTo>
                <a:lnTo>
                  <a:pt x="14" y="4"/>
                </a:lnTo>
                <a:lnTo>
                  <a:pt x="12" y="0"/>
                </a:lnTo>
                <a:lnTo>
                  <a:pt x="10" y="0"/>
                </a:lnTo>
                <a:lnTo>
                  <a:pt x="8" y="2"/>
                </a:lnTo>
                <a:lnTo>
                  <a:pt x="6" y="2"/>
                </a:lnTo>
                <a:lnTo>
                  <a:pt x="4" y="4"/>
                </a:lnTo>
                <a:lnTo>
                  <a:pt x="2" y="4"/>
                </a:lnTo>
                <a:lnTo>
                  <a:pt x="2" y="4"/>
                </a:lnTo>
                <a:lnTo>
                  <a:pt x="2" y="6"/>
                </a:lnTo>
                <a:lnTo>
                  <a:pt x="2" y="6"/>
                </a:lnTo>
                <a:lnTo>
                  <a:pt x="0" y="6"/>
                </a:lnTo>
                <a:lnTo>
                  <a:pt x="0" y="8"/>
                </a:lnTo>
                <a:lnTo>
                  <a:pt x="0" y="10"/>
                </a:lnTo>
                <a:lnTo>
                  <a:pt x="0" y="12"/>
                </a:lnTo>
                <a:lnTo>
                  <a:pt x="0" y="14"/>
                </a:lnTo>
                <a:lnTo>
                  <a:pt x="0" y="16"/>
                </a:lnTo>
                <a:lnTo>
                  <a:pt x="0" y="18"/>
                </a:lnTo>
                <a:lnTo>
                  <a:pt x="0" y="20"/>
                </a:lnTo>
                <a:lnTo>
                  <a:pt x="0" y="20"/>
                </a:lnTo>
                <a:lnTo>
                  <a:pt x="0" y="20"/>
                </a:lnTo>
                <a:lnTo>
                  <a:pt x="2" y="22"/>
                </a:lnTo>
                <a:lnTo>
                  <a:pt x="2" y="22"/>
                </a:lnTo>
                <a:lnTo>
                  <a:pt x="4" y="22"/>
                </a:lnTo>
                <a:lnTo>
                  <a:pt x="8" y="24"/>
                </a:lnTo>
                <a:lnTo>
                  <a:pt x="12" y="24"/>
                </a:lnTo>
                <a:lnTo>
                  <a:pt x="12" y="26"/>
                </a:lnTo>
                <a:lnTo>
                  <a:pt x="14" y="26"/>
                </a:lnTo>
                <a:lnTo>
                  <a:pt x="16" y="26"/>
                </a:lnTo>
                <a:lnTo>
                  <a:pt x="16" y="26"/>
                </a:lnTo>
                <a:lnTo>
                  <a:pt x="16" y="26"/>
                </a:lnTo>
                <a:lnTo>
                  <a:pt x="18" y="24"/>
                </a:lnTo>
                <a:lnTo>
                  <a:pt x="20" y="24"/>
                </a:lnTo>
                <a:lnTo>
                  <a:pt x="22" y="2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7" name="Freeform 461"/>
          <p:cNvSpPr>
            <a:spLocks/>
          </p:cNvSpPr>
          <p:nvPr/>
        </p:nvSpPr>
        <p:spPr bwMode="auto">
          <a:xfrm>
            <a:off x="4920472" y="5491463"/>
            <a:ext cx="72747" cy="62355"/>
          </a:xfrm>
          <a:custGeom>
            <a:avLst/>
            <a:gdLst>
              <a:gd name="T0" fmla="*/ 16 w 42"/>
              <a:gd name="T1" fmla="*/ 2 h 36"/>
              <a:gd name="T2" fmla="*/ 16 w 42"/>
              <a:gd name="T3" fmla="*/ 4 h 36"/>
              <a:gd name="T4" fmla="*/ 14 w 42"/>
              <a:gd name="T5" fmla="*/ 8 h 36"/>
              <a:gd name="T6" fmla="*/ 14 w 42"/>
              <a:gd name="T7" fmla="*/ 10 h 36"/>
              <a:gd name="T8" fmla="*/ 12 w 42"/>
              <a:gd name="T9" fmla="*/ 10 h 36"/>
              <a:gd name="T10" fmla="*/ 10 w 42"/>
              <a:gd name="T11" fmla="*/ 10 h 36"/>
              <a:gd name="T12" fmla="*/ 6 w 42"/>
              <a:gd name="T13" fmla="*/ 10 h 36"/>
              <a:gd name="T14" fmla="*/ 4 w 42"/>
              <a:gd name="T15" fmla="*/ 10 h 36"/>
              <a:gd name="T16" fmla="*/ 4 w 42"/>
              <a:gd name="T17" fmla="*/ 12 h 36"/>
              <a:gd name="T18" fmla="*/ 2 w 42"/>
              <a:gd name="T19" fmla="*/ 14 h 36"/>
              <a:gd name="T20" fmla="*/ 2 w 42"/>
              <a:gd name="T21" fmla="*/ 16 h 36"/>
              <a:gd name="T22" fmla="*/ 0 w 42"/>
              <a:gd name="T23" fmla="*/ 20 h 36"/>
              <a:gd name="T24" fmla="*/ 0 w 42"/>
              <a:gd name="T25" fmla="*/ 24 h 36"/>
              <a:gd name="T26" fmla="*/ 2 w 42"/>
              <a:gd name="T27" fmla="*/ 28 h 36"/>
              <a:gd name="T28" fmla="*/ 2 w 42"/>
              <a:gd name="T29" fmla="*/ 30 h 36"/>
              <a:gd name="T30" fmla="*/ 4 w 42"/>
              <a:gd name="T31" fmla="*/ 32 h 36"/>
              <a:gd name="T32" fmla="*/ 4 w 42"/>
              <a:gd name="T33" fmla="*/ 34 h 36"/>
              <a:gd name="T34" fmla="*/ 6 w 42"/>
              <a:gd name="T35" fmla="*/ 34 h 36"/>
              <a:gd name="T36" fmla="*/ 8 w 42"/>
              <a:gd name="T37" fmla="*/ 34 h 36"/>
              <a:gd name="T38" fmla="*/ 12 w 42"/>
              <a:gd name="T39" fmla="*/ 32 h 36"/>
              <a:gd name="T40" fmla="*/ 16 w 42"/>
              <a:gd name="T41" fmla="*/ 32 h 36"/>
              <a:gd name="T42" fmla="*/ 16 w 42"/>
              <a:gd name="T43" fmla="*/ 32 h 36"/>
              <a:gd name="T44" fmla="*/ 18 w 42"/>
              <a:gd name="T45" fmla="*/ 34 h 36"/>
              <a:gd name="T46" fmla="*/ 18 w 42"/>
              <a:gd name="T47" fmla="*/ 36 h 36"/>
              <a:gd name="T48" fmla="*/ 20 w 42"/>
              <a:gd name="T49" fmla="*/ 36 h 36"/>
              <a:gd name="T50" fmla="*/ 22 w 42"/>
              <a:gd name="T51" fmla="*/ 36 h 36"/>
              <a:gd name="T52" fmla="*/ 24 w 42"/>
              <a:gd name="T53" fmla="*/ 36 h 36"/>
              <a:gd name="T54" fmla="*/ 26 w 42"/>
              <a:gd name="T55" fmla="*/ 36 h 36"/>
              <a:gd name="T56" fmla="*/ 28 w 42"/>
              <a:gd name="T57" fmla="*/ 34 h 36"/>
              <a:gd name="T58" fmla="*/ 32 w 42"/>
              <a:gd name="T59" fmla="*/ 30 h 36"/>
              <a:gd name="T60" fmla="*/ 32 w 42"/>
              <a:gd name="T61" fmla="*/ 28 h 36"/>
              <a:gd name="T62" fmla="*/ 32 w 42"/>
              <a:gd name="T63" fmla="*/ 24 h 36"/>
              <a:gd name="T64" fmla="*/ 32 w 42"/>
              <a:gd name="T65" fmla="*/ 24 h 36"/>
              <a:gd name="T66" fmla="*/ 34 w 42"/>
              <a:gd name="T67" fmla="*/ 22 h 36"/>
              <a:gd name="T68" fmla="*/ 36 w 42"/>
              <a:gd name="T69" fmla="*/ 22 h 36"/>
              <a:gd name="T70" fmla="*/ 40 w 42"/>
              <a:gd name="T71" fmla="*/ 22 h 36"/>
              <a:gd name="T72" fmla="*/ 40 w 42"/>
              <a:gd name="T73" fmla="*/ 22 h 36"/>
              <a:gd name="T74" fmla="*/ 42 w 42"/>
              <a:gd name="T75" fmla="*/ 20 h 36"/>
              <a:gd name="T76" fmla="*/ 42 w 42"/>
              <a:gd name="T77" fmla="*/ 16 h 36"/>
              <a:gd name="T78" fmla="*/ 42 w 42"/>
              <a:gd name="T79" fmla="*/ 12 h 36"/>
              <a:gd name="T80" fmla="*/ 42 w 42"/>
              <a:gd name="T81" fmla="*/ 6 h 36"/>
              <a:gd name="T82" fmla="*/ 42 w 42"/>
              <a:gd name="T83" fmla="*/ 4 h 36"/>
              <a:gd name="T84" fmla="*/ 40 w 42"/>
              <a:gd name="T85" fmla="*/ 2 h 36"/>
              <a:gd name="T86" fmla="*/ 40 w 42"/>
              <a:gd name="T87" fmla="*/ 0 h 36"/>
              <a:gd name="T88" fmla="*/ 38 w 42"/>
              <a:gd name="T89" fmla="*/ 0 h 36"/>
              <a:gd name="T90" fmla="*/ 34 w 42"/>
              <a:gd name="T91" fmla="*/ 0 h 36"/>
              <a:gd name="T92" fmla="*/ 26 w 42"/>
              <a:gd name="T93" fmla="*/ 0 h 36"/>
              <a:gd name="T94" fmla="*/ 22 w 42"/>
              <a:gd name="T95" fmla="*/ 0 h 36"/>
              <a:gd name="T96" fmla="*/ 18 w 42"/>
              <a:gd name="T97" fmla="*/ 0 h 36"/>
              <a:gd name="T98" fmla="*/ 16 w 42"/>
              <a:gd name="T9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36">
                <a:moveTo>
                  <a:pt x="16" y="2"/>
                </a:moveTo>
                <a:lnTo>
                  <a:pt x="16" y="2"/>
                </a:lnTo>
                <a:lnTo>
                  <a:pt x="16" y="2"/>
                </a:lnTo>
                <a:lnTo>
                  <a:pt x="16" y="4"/>
                </a:lnTo>
                <a:lnTo>
                  <a:pt x="14" y="6"/>
                </a:lnTo>
                <a:lnTo>
                  <a:pt x="14" y="8"/>
                </a:lnTo>
                <a:lnTo>
                  <a:pt x="14" y="10"/>
                </a:lnTo>
                <a:lnTo>
                  <a:pt x="14" y="10"/>
                </a:lnTo>
                <a:lnTo>
                  <a:pt x="12" y="10"/>
                </a:lnTo>
                <a:lnTo>
                  <a:pt x="12" y="10"/>
                </a:lnTo>
                <a:lnTo>
                  <a:pt x="10" y="10"/>
                </a:lnTo>
                <a:lnTo>
                  <a:pt x="10" y="10"/>
                </a:lnTo>
                <a:lnTo>
                  <a:pt x="8" y="10"/>
                </a:lnTo>
                <a:lnTo>
                  <a:pt x="6" y="10"/>
                </a:lnTo>
                <a:lnTo>
                  <a:pt x="6" y="10"/>
                </a:lnTo>
                <a:lnTo>
                  <a:pt x="4" y="10"/>
                </a:lnTo>
                <a:lnTo>
                  <a:pt x="4" y="10"/>
                </a:lnTo>
                <a:lnTo>
                  <a:pt x="4" y="12"/>
                </a:lnTo>
                <a:lnTo>
                  <a:pt x="2" y="12"/>
                </a:lnTo>
                <a:lnTo>
                  <a:pt x="2" y="14"/>
                </a:lnTo>
                <a:lnTo>
                  <a:pt x="2" y="14"/>
                </a:lnTo>
                <a:lnTo>
                  <a:pt x="2" y="16"/>
                </a:lnTo>
                <a:lnTo>
                  <a:pt x="2" y="18"/>
                </a:lnTo>
                <a:lnTo>
                  <a:pt x="0" y="20"/>
                </a:lnTo>
                <a:lnTo>
                  <a:pt x="0" y="22"/>
                </a:lnTo>
                <a:lnTo>
                  <a:pt x="0" y="24"/>
                </a:lnTo>
                <a:lnTo>
                  <a:pt x="2" y="26"/>
                </a:lnTo>
                <a:lnTo>
                  <a:pt x="2" y="28"/>
                </a:lnTo>
                <a:lnTo>
                  <a:pt x="2" y="30"/>
                </a:lnTo>
                <a:lnTo>
                  <a:pt x="2" y="30"/>
                </a:lnTo>
                <a:lnTo>
                  <a:pt x="2" y="32"/>
                </a:lnTo>
                <a:lnTo>
                  <a:pt x="4" y="32"/>
                </a:lnTo>
                <a:lnTo>
                  <a:pt x="4" y="34"/>
                </a:lnTo>
                <a:lnTo>
                  <a:pt x="4" y="34"/>
                </a:lnTo>
                <a:lnTo>
                  <a:pt x="6" y="34"/>
                </a:lnTo>
                <a:lnTo>
                  <a:pt x="6" y="34"/>
                </a:lnTo>
                <a:lnTo>
                  <a:pt x="6" y="34"/>
                </a:lnTo>
                <a:lnTo>
                  <a:pt x="8" y="34"/>
                </a:lnTo>
                <a:lnTo>
                  <a:pt x="10" y="34"/>
                </a:lnTo>
                <a:lnTo>
                  <a:pt x="12" y="32"/>
                </a:lnTo>
                <a:lnTo>
                  <a:pt x="14" y="32"/>
                </a:lnTo>
                <a:lnTo>
                  <a:pt x="16" y="32"/>
                </a:lnTo>
                <a:lnTo>
                  <a:pt x="16" y="32"/>
                </a:lnTo>
                <a:lnTo>
                  <a:pt x="16" y="32"/>
                </a:lnTo>
                <a:lnTo>
                  <a:pt x="18" y="32"/>
                </a:lnTo>
                <a:lnTo>
                  <a:pt x="18" y="34"/>
                </a:lnTo>
                <a:lnTo>
                  <a:pt x="18" y="34"/>
                </a:lnTo>
                <a:lnTo>
                  <a:pt x="18" y="36"/>
                </a:lnTo>
                <a:lnTo>
                  <a:pt x="20" y="36"/>
                </a:lnTo>
                <a:lnTo>
                  <a:pt x="20" y="36"/>
                </a:lnTo>
                <a:lnTo>
                  <a:pt x="20" y="36"/>
                </a:lnTo>
                <a:lnTo>
                  <a:pt x="22" y="36"/>
                </a:lnTo>
                <a:lnTo>
                  <a:pt x="22" y="36"/>
                </a:lnTo>
                <a:lnTo>
                  <a:pt x="24" y="36"/>
                </a:lnTo>
                <a:lnTo>
                  <a:pt x="26" y="36"/>
                </a:lnTo>
                <a:lnTo>
                  <a:pt x="26" y="36"/>
                </a:lnTo>
                <a:lnTo>
                  <a:pt x="28" y="36"/>
                </a:lnTo>
                <a:lnTo>
                  <a:pt x="28" y="34"/>
                </a:lnTo>
                <a:lnTo>
                  <a:pt x="30" y="32"/>
                </a:lnTo>
                <a:lnTo>
                  <a:pt x="32" y="30"/>
                </a:lnTo>
                <a:lnTo>
                  <a:pt x="32" y="30"/>
                </a:lnTo>
                <a:lnTo>
                  <a:pt x="32" y="28"/>
                </a:lnTo>
                <a:lnTo>
                  <a:pt x="32" y="26"/>
                </a:lnTo>
                <a:lnTo>
                  <a:pt x="32" y="24"/>
                </a:lnTo>
                <a:lnTo>
                  <a:pt x="32" y="24"/>
                </a:lnTo>
                <a:lnTo>
                  <a:pt x="32" y="24"/>
                </a:lnTo>
                <a:lnTo>
                  <a:pt x="34" y="22"/>
                </a:lnTo>
                <a:lnTo>
                  <a:pt x="34" y="22"/>
                </a:lnTo>
                <a:lnTo>
                  <a:pt x="34" y="22"/>
                </a:lnTo>
                <a:lnTo>
                  <a:pt x="36" y="22"/>
                </a:lnTo>
                <a:lnTo>
                  <a:pt x="38" y="22"/>
                </a:lnTo>
                <a:lnTo>
                  <a:pt x="40" y="22"/>
                </a:lnTo>
                <a:lnTo>
                  <a:pt x="40" y="22"/>
                </a:lnTo>
                <a:lnTo>
                  <a:pt x="40" y="22"/>
                </a:lnTo>
                <a:lnTo>
                  <a:pt x="42" y="20"/>
                </a:lnTo>
                <a:lnTo>
                  <a:pt x="42" y="20"/>
                </a:lnTo>
                <a:lnTo>
                  <a:pt x="42" y="18"/>
                </a:lnTo>
                <a:lnTo>
                  <a:pt x="42" y="16"/>
                </a:lnTo>
                <a:lnTo>
                  <a:pt x="42" y="14"/>
                </a:lnTo>
                <a:lnTo>
                  <a:pt x="42" y="12"/>
                </a:lnTo>
                <a:lnTo>
                  <a:pt x="42" y="8"/>
                </a:lnTo>
                <a:lnTo>
                  <a:pt x="42" y="6"/>
                </a:lnTo>
                <a:lnTo>
                  <a:pt x="42" y="6"/>
                </a:lnTo>
                <a:lnTo>
                  <a:pt x="42" y="4"/>
                </a:lnTo>
                <a:lnTo>
                  <a:pt x="42" y="2"/>
                </a:lnTo>
                <a:lnTo>
                  <a:pt x="40" y="2"/>
                </a:lnTo>
                <a:lnTo>
                  <a:pt x="40" y="0"/>
                </a:lnTo>
                <a:lnTo>
                  <a:pt x="40" y="0"/>
                </a:lnTo>
                <a:lnTo>
                  <a:pt x="38" y="0"/>
                </a:lnTo>
                <a:lnTo>
                  <a:pt x="38" y="0"/>
                </a:lnTo>
                <a:lnTo>
                  <a:pt x="36" y="0"/>
                </a:lnTo>
                <a:lnTo>
                  <a:pt x="34" y="0"/>
                </a:lnTo>
                <a:lnTo>
                  <a:pt x="30" y="0"/>
                </a:lnTo>
                <a:lnTo>
                  <a:pt x="26" y="0"/>
                </a:lnTo>
                <a:lnTo>
                  <a:pt x="24" y="0"/>
                </a:lnTo>
                <a:lnTo>
                  <a:pt x="22" y="0"/>
                </a:lnTo>
                <a:lnTo>
                  <a:pt x="20" y="0"/>
                </a:lnTo>
                <a:lnTo>
                  <a:pt x="18" y="0"/>
                </a:lnTo>
                <a:lnTo>
                  <a:pt x="18" y="2"/>
                </a:lnTo>
                <a:lnTo>
                  <a:pt x="16"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8" name="Freeform 462"/>
          <p:cNvSpPr>
            <a:spLocks/>
          </p:cNvSpPr>
          <p:nvPr/>
        </p:nvSpPr>
        <p:spPr bwMode="auto">
          <a:xfrm>
            <a:off x="4920472" y="5491463"/>
            <a:ext cx="72747" cy="62355"/>
          </a:xfrm>
          <a:custGeom>
            <a:avLst/>
            <a:gdLst>
              <a:gd name="T0" fmla="*/ 16 w 42"/>
              <a:gd name="T1" fmla="*/ 2 h 36"/>
              <a:gd name="T2" fmla="*/ 16 w 42"/>
              <a:gd name="T3" fmla="*/ 4 h 36"/>
              <a:gd name="T4" fmla="*/ 14 w 42"/>
              <a:gd name="T5" fmla="*/ 8 h 36"/>
              <a:gd name="T6" fmla="*/ 14 w 42"/>
              <a:gd name="T7" fmla="*/ 10 h 36"/>
              <a:gd name="T8" fmla="*/ 12 w 42"/>
              <a:gd name="T9" fmla="*/ 10 h 36"/>
              <a:gd name="T10" fmla="*/ 10 w 42"/>
              <a:gd name="T11" fmla="*/ 10 h 36"/>
              <a:gd name="T12" fmla="*/ 6 w 42"/>
              <a:gd name="T13" fmla="*/ 10 h 36"/>
              <a:gd name="T14" fmla="*/ 4 w 42"/>
              <a:gd name="T15" fmla="*/ 10 h 36"/>
              <a:gd name="T16" fmla="*/ 4 w 42"/>
              <a:gd name="T17" fmla="*/ 12 h 36"/>
              <a:gd name="T18" fmla="*/ 2 w 42"/>
              <a:gd name="T19" fmla="*/ 14 h 36"/>
              <a:gd name="T20" fmla="*/ 2 w 42"/>
              <a:gd name="T21" fmla="*/ 16 h 36"/>
              <a:gd name="T22" fmla="*/ 0 w 42"/>
              <a:gd name="T23" fmla="*/ 20 h 36"/>
              <a:gd name="T24" fmla="*/ 0 w 42"/>
              <a:gd name="T25" fmla="*/ 24 h 36"/>
              <a:gd name="T26" fmla="*/ 2 w 42"/>
              <a:gd name="T27" fmla="*/ 28 h 36"/>
              <a:gd name="T28" fmla="*/ 2 w 42"/>
              <a:gd name="T29" fmla="*/ 30 h 36"/>
              <a:gd name="T30" fmla="*/ 4 w 42"/>
              <a:gd name="T31" fmla="*/ 32 h 36"/>
              <a:gd name="T32" fmla="*/ 4 w 42"/>
              <a:gd name="T33" fmla="*/ 34 h 36"/>
              <a:gd name="T34" fmla="*/ 6 w 42"/>
              <a:gd name="T35" fmla="*/ 34 h 36"/>
              <a:gd name="T36" fmla="*/ 8 w 42"/>
              <a:gd name="T37" fmla="*/ 34 h 36"/>
              <a:gd name="T38" fmla="*/ 12 w 42"/>
              <a:gd name="T39" fmla="*/ 32 h 36"/>
              <a:gd name="T40" fmla="*/ 16 w 42"/>
              <a:gd name="T41" fmla="*/ 32 h 36"/>
              <a:gd name="T42" fmla="*/ 16 w 42"/>
              <a:gd name="T43" fmla="*/ 32 h 36"/>
              <a:gd name="T44" fmla="*/ 18 w 42"/>
              <a:gd name="T45" fmla="*/ 34 h 36"/>
              <a:gd name="T46" fmla="*/ 18 w 42"/>
              <a:gd name="T47" fmla="*/ 36 h 36"/>
              <a:gd name="T48" fmla="*/ 20 w 42"/>
              <a:gd name="T49" fmla="*/ 36 h 36"/>
              <a:gd name="T50" fmla="*/ 22 w 42"/>
              <a:gd name="T51" fmla="*/ 36 h 36"/>
              <a:gd name="T52" fmla="*/ 24 w 42"/>
              <a:gd name="T53" fmla="*/ 36 h 36"/>
              <a:gd name="T54" fmla="*/ 26 w 42"/>
              <a:gd name="T55" fmla="*/ 36 h 36"/>
              <a:gd name="T56" fmla="*/ 28 w 42"/>
              <a:gd name="T57" fmla="*/ 34 h 36"/>
              <a:gd name="T58" fmla="*/ 32 w 42"/>
              <a:gd name="T59" fmla="*/ 30 h 36"/>
              <a:gd name="T60" fmla="*/ 32 w 42"/>
              <a:gd name="T61" fmla="*/ 28 h 36"/>
              <a:gd name="T62" fmla="*/ 32 w 42"/>
              <a:gd name="T63" fmla="*/ 24 h 36"/>
              <a:gd name="T64" fmla="*/ 32 w 42"/>
              <a:gd name="T65" fmla="*/ 24 h 36"/>
              <a:gd name="T66" fmla="*/ 34 w 42"/>
              <a:gd name="T67" fmla="*/ 22 h 36"/>
              <a:gd name="T68" fmla="*/ 36 w 42"/>
              <a:gd name="T69" fmla="*/ 22 h 36"/>
              <a:gd name="T70" fmla="*/ 40 w 42"/>
              <a:gd name="T71" fmla="*/ 22 h 36"/>
              <a:gd name="T72" fmla="*/ 40 w 42"/>
              <a:gd name="T73" fmla="*/ 22 h 36"/>
              <a:gd name="T74" fmla="*/ 42 w 42"/>
              <a:gd name="T75" fmla="*/ 20 h 36"/>
              <a:gd name="T76" fmla="*/ 42 w 42"/>
              <a:gd name="T77" fmla="*/ 16 h 36"/>
              <a:gd name="T78" fmla="*/ 42 w 42"/>
              <a:gd name="T79" fmla="*/ 12 h 36"/>
              <a:gd name="T80" fmla="*/ 42 w 42"/>
              <a:gd name="T81" fmla="*/ 6 h 36"/>
              <a:gd name="T82" fmla="*/ 42 w 42"/>
              <a:gd name="T83" fmla="*/ 4 h 36"/>
              <a:gd name="T84" fmla="*/ 40 w 42"/>
              <a:gd name="T85" fmla="*/ 2 h 36"/>
              <a:gd name="T86" fmla="*/ 40 w 42"/>
              <a:gd name="T87" fmla="*/ 0 h 36"/>
              <a:gd name="T88" fmla="*/ 38 w 42"/>
              <a:gd name="T89" fmla="*/ 0 h 36"/>
              <a:gd name="T90" fmla="*/ 34 w 42"/>
              <a:gd name="T91" fmla="*/ 0 h 36"/>
              <a:gd name="T92" fmla="*/ 26 w 42"/>
              <a:gd name="T93" fmla="*/ 0 h 36"/>
              <a:gd name="T94" fmla="*/ 22 w 42"/>
              <a:gd name="T95" fmla="*/ 0 h 36"/>
              <a:gd name="T96" fmla="*/ 18 w 42"/>
              <a:gd name="T97" fmla="*/ 0 h 36"/>
              <a:gd name="T98" fmla="*/ 16 w 42"/>
              <a:gd name="T9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 h="36">
                <a:moveTo>
                  <a:pt x="16" y="2"/>
                </a:moveTo>
                <a:lnTo>
                  <a:pt x="16" y="2"/>
                </a:lnTo>
                <a:lnTo>
                  <a:pt x="16" y="2"/>
                </a:lnTo>
                <a:lnTo>
                  <a:pt x="16" y="4"/>
                </a:lnTo>
                <a:lnTo>
                  <a:pt x="14" y="6"/>
                </a:lnTo>
                <a:lnTo>
                  <a:pt x="14" y="8"/>
                </a:lnTo>
                <a:lnTo>
                  <a:pt x="14" y="10"/>
                </a:lnTo>
                <a:lnTo>
                  <a:pt x="14" y="10"/>
                </a:lnTo>
                <a:lnTo>
                  <a:pt x="12" y="10"/>
                </a:lnTo>
                <a:lnTo>
                  <a:pt x="12" y="10"/>
                </a:lnTo>
                <a:lnTo>
                  <a:pt x="10" y="10"/>
                </a:lnTo>
                <a:lnTo>
                  <a:pt x="10" y="10"/>
                </a:lnTo>
                <a:lnTo>
                  <a:pt x="8" y="10"/>
                </a:lnTo>
                <a:lnTo>
                  <a:pt x="6" y="10"/>
                </a:lnTo>
                <a:lnTo>
                  <a:pt x="6" y="10"/>
                </a:lnTo>
                <a:lnTo>
                  <a:pt x="4" y="10"/>
                </a:lnTo>
                <a:lnTo>
                  <a:pt x="4" y="10"/>
                </a:lnTo>
                <a:lnTo>
                  <a:pt x="4" y="12"/>
                </a:lnTo>
                <a:lnTo>
                  <a:pt x="2" y="12"/>
                </a:lnTo>
                <a:lnTo>
                  <a:pt x="2" y="14"/>
                </a:lnTo>
                <a:lnTo>
                  <a:pt x="2" y="14"/>
                </a:lnTo>
                <a:lnTo>
                  <a:pt x="2" y="16"/>
                </a:lnTo>
                <a:lnTo>
                  <a:pt x="2" y="18"/>
                </a:lnTo>
                <a:lnTo>
                  <a:pt x="0" y="20"/>
                </a:lnTo>
                <a:lnTo>
                  <a:pt x="0" y="22"/>
                </a:lnTo>
                <a:lnTo>
                  <a:pt x="0" y="24"/>
                </a:lnTo>
                <a:lnTo>
                  <a:pt x="2" y="26"/>
                </a:lnTo>
                <a:lnTo>
                  <a:pt x="2" y="28"/>
                </a:lnTo>
                <a:lnTo>
                  <a:pt x="2" y="30"/>
                </a:lnTo>
                <a:lnTo>
                  <a:pt x="2" y="30"/>
                </a:lnTo>
                <a:lnTo>
                  <a:pt x="2" y="32"/>
                </a:lnTo>
                <a:lnTo>
                  <a:pt x="4" y="32"/>
                </a:lnTo>
                <a:lnTo>
                  <a:pt x="4" y="34"/>
                </a:lnTo>
                <a:lnTo>
                  <a:pt x="4" y="34"/>
                </a:lnTo>
                <a:lnTo>
                  <a:pt x="6" y="34"/>
                </a:lnTo>
                <a:lnTo>
                  <a:pt x="6" y="34"/>
                </a:lnTo>
                <a:lnTo>
                  <a:pt x="6" y="34"/>
                </a:lnTo>
                <a:lnTo>
                  <a:pt x="8" y="34"/>
                </a:lnTo>
                <a:lnTo>
                  <a:pt x="10" y="34"/>
                </a:lnTo>
                <a:lnTo>
                  <a:pt x="12" y="32"/>
                </a:lnTo>
                <a:lnTo>
                  <a:pt x="14" y="32"/>
                </a:lnTo>
                <a:lnTo>
                  <a:pt x="16" y="32"/>
                </a:lnTo>
                <a:lnTo>
                  <a:pt x="16" y="32"/>
                </a:lnTo>
                <a:lnTo>
                  <a:pt x="16" y="32"/>
                </a:lnTo>
                <a:lnTo>
                  <a:pt x="18" y="32"/>
                </a:lnTo>
                <a:lnTo>
                  <a:pt x="18" y="34"/>
                </a:lnTo>
                <a:lnTo>
                  <a:pt x="18" y="34"/>
                </a:lnTo>
                <a:lnTo>
                  <a:pt x="18" y="36"/>
                </a:lnTo>
                <a:lnTo>
                  <a:pt x="20" y="36"/>
                </a:lnTo>
                <a:lnTo>
                  <a:pt x="20" y="36"/>
                </a:lnTo>
                <a:lnTo>
                  <a:pt x="20" y="36"/>
                </a:lnTo>
                <a:lnTo>
                  <a:pt x="22" y="36"/>
                </a:lnTo>
                <a:lnTo>
                  <a:pt x="22" y="36"/>
                </a:lnTo>
                <a:lnTo>
                  <a:pt x="24" y="36"/>
                </a:lnTo>
                <a:lnTo>
                  <a:pt x="26" y="36"/>
                </a:lnTo>
                <a:lnTo>
                  <a:pt x="26" y="36"/>
                </a:lnTo>
                <a:lnTo>
                  <a:pt x="28" y="36"/>
                </a:lnTo>
                <a:lnTo>
                  <a:pt x="28" y="34"/>
                </a:lnTo>
                <a:lnTo>
                  <a:pt x="30" y="32"/>
                </a:lnTo>
                <a:lnTo>
                  <a:pt x="32" y="30"/>
                </a:lnTo>
                <a:lnTo>
                  <a:pt x="32" y="30"/>
                </a:lnTo>
                <a:lnTo>
                  <a:pt x="32" y="28"/>
                </a:lnTo>
                <a:lnTo>
                  <a:pt x="32" y="26"/>
                </a:lnTo>
                <a:lnTo>
                  <a:pt x="32" y="24"/>
                </a:lnTo>
                <a:lnTo>
                  <a:pt x="32" y="24"/>
                </a:lnTo>
                <a:lnTo>
                  <a:pt x="32" y="24"/>
                </a:lnTo>
                <a:lnTo>
                  <a:pt x="34" y="22"/>
                </a:lnTo>
                <a:lnTo>
                  <a:pt x="34" y="22"/>
                </a:lnTo>
                <a:lnTo>
                  <a:pt x="34" y="22"/>
                </a:lnTo>
                <a:lnTo>
                  <a:pt x="36" y="22"/>
                </a:lnTo>
                <a:lnTo>
                  <a:pt x="38" y="22"/>
                </a:lnTo>
                <a:lnTo>
                  <a:pt x="40" y="22"/>
                </a:lnTo>
                <a:lnTo>
                  <a:pt x="40" y="22"/>
                </a:lnTo>
                <a:lnTo>
                  <a:pt x="40" y="22"/>
                </a:lnTo>
                <a:lnTo>
                  <a:pt x="42" y="20"/>
                </a:lnTo>
                <a:lnTo>
                  <a:pt x="42" y="20"/>
                </a:lnTo>
                <a:lnTo>
                  <a:pt x="42" y="18"/>
                </a:lnTo>
                <a:lnTo>
                  <a:pt x="42" y="16"/>
                </a:lnTo>
                <a:lnTo>
                  <a:pt x="42" y="14"/>
                </a:lnTo>
                <a:lnTo>
                  <a:pt x="42" y="12"/>
                </a:lnTo>
                <a:lnTo>
                  <a:pt x="42" y="8"/>
                </a:lnTo>
                <a:lnTo>
                  <a:pt x="42" y="6"/>
                </a:lnTo>
                <a:lnTo>
                  <a:pt x="42" y="6"/>
                </a:lnTo>
                <a:lnTo>
                  <a:pt x="42" y="4"/>
                </a:lnTo>
                <a:lnTo>
                  <a:pt x="42" y="2"/>
                </a:lnTo>
                <a:lnTo>
                  <a:pt x="40" y="2"/>
                </a:lnTo>
                <a:lnTo>
                  <a:pt x="40" y="0"/>
                </a:lnTo>
                <a:lnTo>
                  <a:pt x="40" y="0"/>
                </a:lnTo>
                <a:lnTo>
                  <a:pt x="38" y="0"/>
                </a:lnTo>
                <a:lnTo>
                  <a:pt x="38" y="0"/>
                </a:lnTo>
                <a:lnTo>
                  <a:pt x="36" y="0"/>
                </a:lnTo>
                <a:lnTo>
                  <a:pt x="34" y="0"/>
                </a:lnTo>
                <a:lnTo>
                  <a:pt x="30" y="0"/>
                </a:lnTo>
                <a:lnTo>
                  <a:pt x="26" y="0"/>
                </a:lnTo>
                <a:lnTo>
                  <a:pt x="24" y="0"/>
                </a:lnTo>
                <a:lnTo>
                  <a:pt x="22" y="0"/>
                </a:lnTo>
                <a:lnTo>
                  <a:pt x="20" y="0"/>
                </a:lnTo>
                <a:lnTo>
                  <a:pt x="18" y="0"/>
                </a:lnTo>
                <a:lnTo>
                  <a:pt x="18" y="2"/>
                </a:lnTo>
                <a:lnTo>
                  <a:pt x="16"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79" name="Freeform 463"/>
          <p:cNvSpPr>
            <a:spLocks/>
          </p:cNvSpPr>
          <p:nvPr/>
        </p:nvSpPr>
        <p:spPr bwMode="auto">
          <a:xfrm>
            <a:off x="2436676" y="4074626"/>
            <a:ext cx="76211" cy="69283"/>
          </a:xfrm>
          <a:custGeom>
            <a:avLst/>
            <a:gdLst>
              <a:gd name="T0" fmla="*/ 32 w 44"/>
              <a:gd name="T1" fmla="*/ 2 h 40"/>
              <a:gd name="T2" fmla="*/ 30 w 44"/>
              <a:gd name="T3" fmla="*/ 4 h 40"/>
              <a:gd name="T4" fmla="*/ 28 w 44"/>
              <a:gd name="T5" fmla="*/ 8 h 40"/>
              <a:gd name="T6" fmla="*/ 26 w 44"/>
              <a:gd name="T7" fmla="*/ 12 h 40"/>
              <a:gd name="T8" fmla="*/ 26 w 44"/>
              <a:gd name="T9" fmla="*/ 14 h 40"/>
              <a:gd name="T10" fmla="*/ 26 w 44"/>
              <a:gd name="T11" fmla="*/ 16 h 40"/>
              <a:gd name="T12" fmla="*/ 28 w 44"/>
              <a:gd name="T13" fmla="*/ 16 h 40"/>
              <a:gd name="T14" fmla="*/ 30 w 44"/>
              <a:gd name="T15" fmla="*/ 18 h 40"/>
              <a:gd name="T16" fmla="*/ 32 w 44"/>
              <a:gd name="T17" fmla="*/ 20 h 40"/>
              <a:gd name="T18" fmla="*/ 32 w 44"/>
              <a:gd name="T19" fmla="*/ 22 h 40"/>
              <a:gd name="T20" fmla="*/ 32 w 44"/>
              <a:gd name="T21" fmla="*/ 22 h 40"/>
              <a:gd name="T22" fmla="*/ 30 w 44"/>
              <a:gd name="T23" fmla="*/ 24 h 40"/>
              <a:gd name="T24" fmla="*/ 28 w 44"/>
              <a:gd name="T25" fmla="*/ 26 h 40"/>
              <a:gd name="T26" fmla="*/ 24 w 44"/>
              <a:gd name="T27" fmla="*/ 26 h 40"/>
              <a:gd name="T28" fmla="*/ 22 w 44"/>
              <a:gd name="T29" fmla="*/ 26 h 40"/>
              <a:gd name="T30" fmla="*/ 18 w 44"/>
              <a:gd name="T31" fmla="*/ 26 h 40"/>
              <a:gd name="T32" fmla="*/ 12 w 44"/>
              <a:gd name="T33" fmla="*/ 26 h 40"/>
              <a:gd name="T34" fmla="*/ 6 w 44"/>
              <a:gd name="T35" fmla="*/ 24 h 40"/>
              <a:gd name="T36" fmla="*/ 4 w 44"/>
              <a:gd name="T37" fmla="*/ 24 h 40"/>
              <a:gd name="T38" fmla="*/ 2 w 44"/>
              <a:gd name="T39" fmla="*/ 26 h 40"/>
              <a:gd name="T40" fmla="*/ 0 w 44"/>
              <a:gd name="T41" fmla="*/ 26 h 40"/>
              <a:gd name="T42" fmla="*/ 0 w 44"/>
              <a:gd name="T43" fmla="*/ 28 h 40"/>
              <a:gd name="T44" fmla="*/ 0 w 44"/>
              <a:gd name="T45" fmla="*/ 30 h 40"/>
              <a:gd name="T46" fmla="*/ 2 w 44"/>
              <a:gd name="T47" fmla="*/ 34 h 40"/>
              <a:gd name="T48" fmla="*/ 4 w 44"/>
              <a:gd name="T49" fmla="*/ 36 h 40"/>
              <a:gd name="T50" fmla="*/ 4 w 44"/>
              <a:gd name="T51" fmla="*/ 38 h 40"/>
              <a:gd name="T52" fmla="*/ 8 w 44"/>
              <a:gd name="T53" fmla="*/ 38 h 40"/>
              <a:gd name="T54" fmla="*/ 12 w 44"/>
              <a:gd name="T55" fmla="*/ 38 h 40"/>
              <a:gd name="T56" fmla="*/ 20 w 44"/>
              <a:gd name="T57" fmla="*/ 38 h 40"/>
              <a:gd name="T58" fmla="*/ 38 w 44"/>
              <a:gd name="T59" fmla="*/ 40 h 40"/>
              <a:gd name="T60" fmla="*/ 42 w 44"/>
              <a:gd name="T61" fmla="*/ 32 h 40"/>
              <a:gd name="T62" fmla="*/ 42 w 44"/>
              <a:gd name="T63" fmla="*/ 28 h 40"/>
              <a:gd name="T64" fmla="*/ 44 w 44"/>
              <a:gd name="T65" fmla="*/ 24 h 40"/>
              <a:gd name="T66" fmla="*/ 44 w 44"/>
              <a:gd name="T67" fmla="*/ 18 h 40"/>
              <a:gd name="T68" fmla="*/ 42 w 44"/>
              <a:gd name="T69" fmla="*/ 8 h 40"/>
              <a:gd name="T70" fmla="*/ 42 w 44"/>
              <a:gd name="T71" fmla="*/ 0 h 40"/>
              <a:gd name="T72" fmla="*/ 36 w 44"/>
              <a:gd name="T73" fmla="*/ 0 h 40"/>
              <a:gd name="T74" fmla="*/ 34 w 44"/>
              <a:gd name="T7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0">
                <a:moveTo>
                  <a:pt x="32" y="2"/>
                </a:moveTo>
                <a:lnTo>
                  <a:pt x="32" y="2"/>
                </a:lnTo>
                <a:lnTo>
                  <a:pt x="32" y="2"/>
                </a:lnTo>
                <a:lnTo>
                  <a:pt x="30" y="4"/>
                </a:lnTo>
                <a:lnTo>
                  <a:pt x="30" y="6"/>
                </a:lnTo>
                <a:lnTo>
                  <a:pt x="28" y="8"/>
                </a:lnTo>
                <a:lnTo>
                  <a:pt x="28" y="10"/>
                </a:lnTo>
                <a:lnTo>
                  <a:pt x="26" y="12"/>
                </a:lnTo>
                <a:lnTo>
                  <a:pt x="26" y="12"/>
                </a:lnTo>
                <a:lnTo>
                  <a:pt x="26" y="14"/>
                </a:lnTo>
                <a:lnTo>
                  <a:pt x="26" y="14"/>
                </a:lnTo>
                <a:lnTo>
                  <a:pt x="26" y="16"/>
                </a:lnTo>
                <a:lnTo>
                  <a:pt x="28" y="16"/>
                </a:lnTo>
                <a:lnTo>
                  <a:pt x="28" y="16"/>
                </a:lnTo>
                <a:lnTo>
                  <a:pt x="30" y="18"/>
                </a:lnTo>
                <a:lnTo>
                  <a:pt x="30" y="18"/>
                </a:lnTo>
                <a:lnTo>
                  <a:pt x="32" y="20"/>
                </a:lnTo>
                <a:lnTo>
                  <a:pt x="32" y="20"/>
                </a:lnTo>
                <a:lnTo>
                  <a:pt x="32" y="22"/>
                </a:lnTo>
                <a:lnTo>
                  <a:pt x="32" y="22"/>
                </a:lnTo>
                <a:lnTo>
                  <a:pt x="32" y="22"/>
                </a:lnTo>
                <a:lnTo>
                  <a:pt x="32" y="22"/>
                </a:lnTo>
                <a:lnTo>
                  <a:pt x="32" y="24"/>
                </a:lnTo>
                <a:lnTo>
                  <a:pt x="30" y="24"/>
                </a:lnTo>
                <a:lnTo>
                  <a:pt x="28" y="24"/>
                </a:lnTo>
                <a:lnTo>
                  <a:pt x="28" y="26"/>
                </a:lnTo>
                <a:lnTo>
                  <a:pt x="26" y="26"/>
                </a:lnTo>
                <a:lnTo>
                  <a:pt x="24" y="26"/>
                </a:lnTo>
                <a:lnTo>
                  <a:pt x="22" y="26"/>
                </a:lnTo>
                <a:lnTo>
                  <a:pt x="22" y="26"/>
                </a:lnTo>
                <a:lnTo>
                  <a:pt x="20" y="26"/>
                </a:lnTo>
                <a:lnTo>
                  <a:pt x="18" y="26"/>
                </a:lnTo>
                <a:lnTo>
                  <a:pt x="14" y="26"/>
                </a:lnTo>
                <a:lnTo>
                  <a:pt x="12" y="26"/>
                </a:lnTo>
                <a:lnTo>
                  <a:pt x="8" y="24"/>
                </a:lnTo>
                <a:lnTo>
                  <a:pt x="6" y="24"/>
                </a:lnTo>
                <a:lnTo>
                  <a:pt x="4" y="24"/>
                </a:lnTo>
                <a:lnTo>
                  <a:pt x="4" y="24"/>
                </a:lnTo>
                <a:lnTo>
                  <a:pt x="2" y="26"/>
                </a:lnTo>
                <a:lnTo>
                  <a:pt x="2" y="26"/>
                </a:lnTo>
                <a:lnTo>
                  <a:pt x="0" y="26"/>
                </a:lnTo>
                <a:lnTo>
                  <a:pt x="0" y="26"/>
                </a:lnTo>
                <a:lnTo>
                  <a:pt x="0" y="28"/>
                </a:lnTo>
                <a:lnTo>
                  <a:pt x="0" y="28"/>
                </a:lnTo>
                <a:lnTo>
                  <a:pt x="0" y="28"/>
                </a:lnTo>
                <a:lnTo>
                  <a:pt x="0" y="30"/>
                </a:lnTo>
                <a:lnTo>
                  <a:pt x="0" y="32"/>
                </a:lnTo>
                <a:lnTo>
                  <a:pt x="2" y="34"/>
                </a:lnTo>
                <a:lnTo>
                  <a:pt x="2" y="36"/>
                </a:lnTo>
                <a:lnTo>
                  <a:pt x="4" y="36"/>
                </a:lnTo>
                <a:lnTo>
                  <a:pt x="4" y="38"/>
                </a:lnTo>
                <a:lnTo>
                  <a:pt x="4" y="38"/>
                </a:lnTo>
                <a:lnTo>
                  <a:pt x="6" y="38"/>
                </a:lnTo>
                <a:lnTo>
                  <a:pt x="8" y="38"/>
                </a:lnTo>
                <a:lnTo>
                  <a:pt x="10" y="38"/>
                </a:lnTo>
                <a:lnTo>
                  <a:pt x="12" y="38"/>
                </a:lnTo>
                <a:lnTo>
                  <a:pt x="16" y="38"/>
                </a:lnTo>
                <a:lnTo>
                  <a:pt x="20" y="38"/>
                </a:lnTo>
                <a:lnTo>
                  <a:pt x="20" y="38"/>
                </a:lnTo>
                <a:lnTo>
                  <a:pt x="38" y="40"/>
                </a:lnTo>
                <a:lnTo>
                  <a:pt x="40" y="36"/>
                </a:lnTo>
                <a:lnTo>
                  <a:pt x="42" y="32"/>
                </a:lnTo>
                <a:lnTo>
                  <a:pt x="42" y="30"/>
                </a:lnTo>
                <a:lnTo>
                  <a:pt x="42" y="28"/>
                </a:lnTo>
                <a:lnTo>
                  <a:pt x="42" y="26"/>
                </a:lnTo>
                <a:lnTo>
                  <a:pt x="44" y="24"/>
                </a:lnTo>
                <a:lnTo>
                  <a:pt x="44" y="22"/>
                </a:lnTo>
                <a:lnTo>
                  <a:pt x="44" y="18"/>
                </a:lnTo>
                <a:lnTo>
                  <a:pt x="42" y="12"/>
                </a:lnTo>
                <a:lnTo>
                  <a:pt x="42" y="8"/>
                </a:lnTo>
                <a:lnTo>
                  <a:pt x="42" y="0"/>
                </a:lnTo>
                <a:lnTo>
                  <a:pt x="42" y="0"/>
                </a:lnTo>
                <a:lnTo>
                  <a:pt x="38" y="0"/>
                </a:lnTo>
                <a:lnTo>
                  <a:pt x="36" y="0"/>
                </a:lnTo>
                <a:lnTo>
                  <a:pt x="34" y="2"/>
                </a:lnTo>
                <a:lnTo>
                  <a:pt x="34" y="2"/>
                </a:lnTo>
                <a:lnTo>
                  <a:pt x="32"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0" name="Freeform 464"/>
          <p:cNvSpPr>
            <a:spLocks/>
          </p:cNvSpPr>
          <p:nvPr/>
        </p:nvSpPr>
        <p:spPr bwMode="auto">
          <a:xfrm>
            <a:off x="2436676" y="4074626"/>
            <a:ext cx="76211" cy="69283"/>
          </a:xfrm>
          <a:custGeom>
            <a:avLst/>
            <a:gdLst>
              <a:gd name="T0" fmla="*/ 32 w 44"/>
              <a:gd name="T1" fmla="*/ 2 h 40"/>
              <a:gd name="T2" fmla="*/ 30 w 44"/>
              <a:gd name="T3" fmla="*/ 4 h 40"/>
              <a:gd name="T4" fmla="*/ 28 w 44"/>
              <a:gd name="T5" fmla="*/ 8 h 40"/>
              <a:gd name="T6" fmla="*/ 26 w 44"/>
              <a:gd name="T7" fmla="*/ 12 h 40"/>
              <a:gd name="T8" fmla="*/ 26 w 44"/>
              <a:gd name="T9" fmla="*/ 14 h 40"/>
              <a:gd name="T10" fmla="*/ 26 w 44"/>
              <a:gd name="T11" fmla="*/ 16 h 40"/>
              <a:gd name="T12" fmla="*/ 28 w 44"/>
              <a:gd name="T13" fmla="*/ 16 h 40"/>
              <a:gd name="T14" fmla="*/ 30 w 44"/>
              <a:gd name="T15" fmla="*/ 18 h 40"/>
              <a:gd name="T16" fmla="*/ 32 w 44"/>
              <a:gd name="T17" fmla="*/ 20 h 40"/>
              <a:gd name="T18" fmla="*/ 32 w 44"/>
              <a:gd name="T19" fmla="*/ 22 h 40"/>
              <a:gd name="T20" fmla="*/ 32 w 44"/>
              <a:gd name="T21" fmla="*/ 22 h 40"/>
              <a:gd name="T22" fmla="*/ 30 w 44"/>
              <a:gd name="T23" fmla="*/ 24 h 40"/>
              <a:gd name="T24" fmla="*/ 28 w 44"/>
              <a:gd name="T25" fmla="*/ 26 h 40"/>
              <a:gd name="T26" fmla="*/ 24 w 44"/>
              <a:gd name="T27" fmla="*/ 26 h 40"/>
              <a:gd name="T28" fmla="*/ 22 w 44"/>
              <a:gd name="T29" fmla="*/ 26 h 40"/>
              <a:gd name="T30" fmla="*/ 18 w 44"/>
              <a:gd name="T31" fmla="*/ 26 h 40"/>
              <a:gd name="T32" fmla="*/ 12 w 44"/>
              <a:gd name="T33" fmla="*/ 26 h 40"/>
              <a:gd name="T34" fmla="*/ 6 w 44"/>
              <a:gd name="T35" fmla="*/ 24 h 40"/>
              <a:gd name="T36" fmla="*/ 4 w 44"/>
              <a:gd name="T37" fmla="*/ 24 h 40"/>
              <a:gd name="T38" fmla="*/ 2 w 44"/>
              <a:gd name="T39" fmla="*/ 26 h 40"/>
              <a:gd name="T40" fmla="*/ 0 w 44"/>
              <a:gd name="T41" fmla="*/ 26 h 40"/>
              <a:gd name="T42" fmla="*/ 0 w 44"/>
              <a:gd name="T43" fmla="*/ 28 h 40"/>
              <a:gd name="T44" fmla="*/ 0 w 44"/>
              <a:gd name="T45" fmla="*/ 30 h 40"/>
              <a:gd name="T46" fmla="*/ 2 w 44"/>
              <a:gd name="T47" fmla="*/ 34 h 40"/>
              <a:gd name="T48" fmla="*/ 4 w 44"/>
              <a:gd name="T49" fmla="*/ 36 h 40"/>
              <a:gd name="T50" fmla="*/ 4 w 44"/>
              <a:gd name="T51" fmla="*/ 38 h 40"/>
              <a:gd name="T52" fmla="*/ 8 w 44"/>
              <a:gd name="T53" fmla="*/ 38 h 40"/>
              <a:gd name="T54" fmla="*/ 12 w 44"/>
              <a:gd name="T55" fmla="*/ 38 h 40"/>
              <a:gd name="T56" fmla="*/ 20 w 44"/>
              <a:gd name="T57" fmla="*/ 38 h 40"/>
              <a:gd name="T58" fmla="*/ 38 w 44"/>
              <a:gd name="T59" fmla="*/ 40 h 40"/>
              <a:gd name="T60" fmla="*/ 42 w 44"/>
              <a:gd name="T61" fmla="*/ 32 h 40"/>
              <a:gd name="T62" fmla="*/ 42 w 44"/>
              <a:gd name="T63" fmla="*/ 28 h 40"/>
              <a:gd name="T64" fmla="*/ 44 w 44"/>
              <a:gd name="T65" fmla="*/ 24 h 40"/>
              <a:gd name="T66" fmla="*/ 44 w 44"/>
              <a:gd name="T67" fmla="*/ 18 h 40"/>
              <a:gd name="T68" fmla="*/ 42 w 44"/>
              <a:gd name="T69" fmla="*/ 8 h 40"/>
              <a:gd name="T70" fmla="*/ 42 w 44"/>
              <a:gd name="T71" fmla="*/ 0 h 40"/>
              <a:gd name="T72" fmla="*/ 36 w 44"/>
              <a:gd name="T73" fmla="*/ 0 h 40"/>
              <a:gd name="T74" fmla="*/ 34 w 44"/>
              <a:gd name="T7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0">
                <a:moveTo>
                  <a:pt x="32" y="2"/>
                </a:moveTo>
                <a:lnTo>
                  <a:pt x="32" y="2"/>
                </a:lnTo>
                <a:lnTo>
                  <a:pt x="32" y="2"/>
                </a:lnTo>
                <a:lnTo>
                  <a:pt x="30" y="4"/>
                </a:lnTo>
                <a:lnTo>
                  <a:pt x="30" y="6"/>
                </a:lnTo>
                <a:lnTo>
                  <a:pt x="28" y="8"/>
                </a:lnTo>
                <a:lnTo>
                  <a:pt x="28" y="10"/>
                </a:lnTo>
                <a:lnTo>
                  <a:pt x="26" y="12"/>
                </a:lnTo>
                <a:lnTo>
                  <a:pt x="26" y="12"/>
                </a:lnTo>
                <a:lnTo>
                  <a:pt x="26" y="14"/>
                </a:lnTo>
                <a:lnTo>
                  <a:pt x="26" y="14"/>
                </a:lnTo>
                <a:lnTo>
                  <a:pt x="26" y="16"/>
                </a:lnTo>
                <a:lnTo>
                  <a:pt x="28" y="16"/>
                </a:lnTo>
                <a:lnTo>
                  <a:pt x="28" y="16"/>
                </a:lnTo>
                <a:lnTo>
                  <a:pt x="30" y="18"/>
                </a:lnTo>
                <a:lnTo>
                  <a:pt x="30" y="18"/>
                </a:lnTo>
                <a:lnTo>
                  <a:pt x="32" y="20"/>
                </a:lnTo>
                <a:lnTo>
                  <a:pt x="32" y="20"/>
                </a:lnTo>
                <a:lnTo>
                  <a:pt x="32" y="22"/>
                </a:lnTo>
                <a:lnTo>
                  <a:pt x="32" y="22"/>
                </a:lnTo>
                <a:lnTo>
                  <a:pt x="32" y="22"/>
                </a:lnTo>
                <a:lnTo>
                  <a:pt x="32" y="22"/>
                </a:lnTo>
                <a:lnTo>
                  <a:pt x="32" y="24"/>
                </a:lnTo>
                <a:lnTo>
                  <a:pt x="30" y="24"/>
                </a:lnTo>
                <a:lnTo>
                  <a:pt x="28" y="24"/>
                </a:lnTo>
                <a:lnTo>
                  <a:pt x="28" y="26"/>
                </a:lnTo>
                <a:lnTo>
                  <a:pt x="26" y="26"/>
                </a:lnTo>
                <a:lnTo>
                  <a:pt x="24" y="26"/>
                </a:lnTo>
                <a:lnTo>
                  <a:pt x="22" y="26"/>
                </a:lnTo>
                <a:lnTo>
                  <a:pt x="22" y="26"/>
                </a:lnTo>
                <a:lnTo>
                  <a:pt x="20" y="26"/>
                </a:lnTo>
                <a:lnTo>
                  <a:pt x="18" y="26"/>
                </a:lnTo>
                <a:lnTo>
                  <a:pt x="14" y="26"/>
                </a:lnTo>
                <a:lnTo>
                  <a:pt x="12" y="26"/>
                </a:lnTo>
                <a:lnTo>
                  <a:pt x="8" y="24"/>
                </a:lnTo>
                <a:lnTo>
                  <a:pt x="6" y="24"/>
                </a:lnTo>
                <a:lnTo>
                  <a:pt x="4" y="24"/>
                </a:lnTo>
                <a:lnTo>
                  <a:pt x="4" y="24"/>
                </a:lnTo>
                <a:lnTo>
                  <a:pt x="2" y="26"/>
                </a:lnTo>
                <a:lnTo>
                  <a:pt x="2" y="26"/>
                </a:lnTo>
                <a:lnTo>
                  <a:pt x="0" y="26"/>
                </a:lnTo>
                <a:lnTo>
                  <a:pt x="0" y="26"/>
                </a:lnTo>
                <a:lnTo>
                  <a:pt x="0" y="28"/>
                </a:lnTo>
                <a:lnTo>
                  <a:pt x="0" y="28"/>
                </a:lnTo>
                <a:lnTo>
                  <a:pt x="0" y="28"/>
                </a:lnTo>
                <a:lnTo>
                  <a:pt x="0" y="30"/>
                </a:lnTo>
                <a:lnTo>
                  <a:pt x="0" y="32"/>
                </a:lnTo>
                <a:lnTo>
                  <a:pt x="2" y="34"/>
                </a:lnTo>
                <a:lnTo>
                  <a:pt x="2" y="36"/>
                </a:lnTo>
                <a:lnTo>
                  <a:pt x="4" y="36"/>
                </a:lnTo>
                <a:lnTo>
                  <a:pt x="4" y="38"/>
                </a:lnTo>
                <a:lnTo>
                  <a:pt x="4" y="38"/>
                </a:lnTo>
                <a:lnTo>
                  <a:pt x="6" y="38"/>
                </a:lnTo>
                <a:lnTo>
                  <a:pt x="8" y="38"/>
                </a:lnTo>
                <a:lnTo>
                  <a:pt x="10" y="38"/>
                </a:lnTo>
                <a:lnTo>
                  <a:pt x="12" y="38"/>
                </a:lnTo>
                <a:lnTo>
                  <a:pt x="16" y="38"/>
                </a:lnTo>
                <a:lnTo>
                  <a:pt x="20" y="38"/>
                </a:lnTo>
                <a:lnTo>
                  <a:pt x="20" y="38"/>
                </a:lnTo>
                <a:lnTo>
                  <a:pt x="38" y="40"/>
                </a:lnTo>
                <a:lnTo>
                  <a:pt x="40" y="36"/>
                </a:lnTo>
                <a:lnTo>
                  <a:pt x="42" y="32"/>
                </a:lnTo>
                <a:lnTo>
                  <a:pt x="42" y="30"/>
                </a:lnTo>
                <a:lnTo>
                  <a:pt x="42" y="28"/>
                </a:lnTo>
                <a:lnTo>
                  <a:pt x="42" y="26"/>
                </a:lnTo>
                <a:lnTo>
                  <a:pt x="44" y="24"/>
                </a:lnTo>
                <a:lnTo>
                  <a:pt x="44" y="22"/>
                </a:lnTo>
                <a:lnTo>
                  <a:pt x="44" y="18"/>
                </a:lnTo>
                <a:lnTo>
                  <a:pt x="42" y="12"/>
                </a:lnTo>
                <a:lnTo>
                  <a:pt x="42" y="8"/>
                </a:lnTo>
                <a:lnTo>
                  <a:pt x="42" y="0"/>
                </a:lnTo>
                <a:lnTo>
                  <a:pt x="42" y="0"/>
                </a:lnTo>
                <a:lnTo>
                  <a:pt x="38" y="0"/>
                </a:lnTo>
                <a:lnTo>
                  <a:pt x="36" y="0"/>
                </a:lnTo>
                <a:lnTo>
                  <a:pt x="34" y="2"/>
                </a:lnTo>
                <a:lnTo>
                  <a:pt x="34" y="2"/>
                </a:lnTo>
                <a:lnTo>
                  <a:pt x="32"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1" name="Freeform 465"/>
          <p:cNvSpPr>
            <a:spLocks/>
          </p:cNvSpPr>
          <p:nvPr/>
        </p:nvSpPr>
        <p:spPr bwMode="auto">
          <a:xfrm>
            <a:off x="2751914" y="4414113"/>
            <a:ext cx="110853" cy="218241"/>
          </a:xfrm>
          <a:custGeom>
            <a:avLst/>
            <a:gdLst>
              <a:gd name="T0" fmla="*/ 18 w 64"/>
              <a:gd name="T1" fmla="*/ 6 h 126"/>
              <a:gd name="T2" fmla="*/ 18 w 64"/>
              <a:gd name="T3" fmla="*/ 14 h 126"/>
              <a:gd name="T4" fmla="*/ 16 w 64"/>
              <a:gd name="T5" fmla="*/ 18 h 126"/>
              <a:gd name="T6" fmla="*/ 12 w 64"/>
              <a:gd name="T7" fmla="*/ 22 h 126"/>
              <a:gd name="T8" fmla="*/ 10 w 64"/>
              <a:gd name="T9" fmla="*/ 28 h 126"/>
              <a:gd name="T10" fmla="*/ 2 w 64"/>
              <a:gd name="T11" fmla="*/ 34 h 126"/>
              <a:gd name="T12" fmla="*/ 0 w 64"/>
              <a:gd name="T13" fmla="*/ 40 h 126"/>
              <a:gd name="T14" fmla="*/ 0 w 64"/>
              <a:gd name="T15" fmla="*/ 48 h 126"/>
              <a:gd name="T16" fmla="*/ 2 w 64"/>
              <a:gd name="T17" fmla="*/ 54 h 126"/>
              <a:gd name="T18" fmla="*/ 6 w 64"/>
              <a:gd name="T19" fmla="*/ 60 h 126"/>
              <a:gd name="T20" fmla="*/ 8 w 64"/>
              <a:gd name="T21" fmla="*/ 70 h 126"/>
              <a:gd name="T22" fmla="*/ 16 w 64"/>
              <a:gd name="T23" fmla="*/ 72 h 126"/>
              <a:gd name="T24" fmla="*/ 20 w 64"/>
              <a:gd name="T25" fmla="*/ 76 h 126"/>
              <a:gd name="T26" fmla="*/ 22 w 64"/>
              <a:gd name="T27" fmla="*/ 82 h 126"/>
              <a:gd name="T28" fmla="*/ 22 w 64"/>
              <a:gd name="T29" fmla="*/ 92 h 126"/>
              <a:gd name="T30" fmla="*/ 18 w 64"/>
              <a:gd name="T31" fmla="*/ 100 h 126"/>
              <a:gd name="T32" fmla="*/ 18 w 64"/>
              <a:gd name="T33" fmla="*/ 106 h 126"/>
              <a:gd name="T34" fmla="*/ 24 w 64"/>
              <a:gd name="T35" fmla="*/ 116 h 126"/>
              <a:gd name="T36" fmla="*/ 30 w 64"/>
              <a:gd name="T37" fmla="*/ 124 h 126"/>
              <a:gd name="T38" fmla="*/ 34 w 64"/>
              <a:gd name="T39" fmla="*/ 126 h 126"/>
              <a:gd name="T40" fmla="*/ 40 w 64"/>
              <a:gd name="T41" fmla="*/ 124 h 126"/>
              <a:gd name="T42" fmla="*/ 44 w 64"/>
              <a:gd name="T43" fmla="*/ 122 h 126"/>
              <a:gd name="T44" fmla="*/ 46 w 64"/>
              <a:gd name="T45" fmla="*/ 118 h 126"/>
              <a:gd name="T46" fmla="*/ 50 w 64"/>
              <a:gd name="T47" fmla="*/ 116 h 126"/>
              <a:gd name="T48" fmla="*/ 60 w 64"/>
              <a:gd name="T49" fmla="*/ 114 h 126"/>
              <a:gd name="T50" fmla="*/ 62 w 64"/>
              <a:gd name="T51" fmla="*/ 106 h 126"/>
              <a:gd name="T52" fmla="*/ 60 w 64"/>
              <a:gd name="T53" fmla="*/ 98 h 126"/>
              <a:gd name="T54" fmla="*/ 58 w 64"/>
              <a:gd name="T55" fmla="*/ 94 h 126"/>
              <a:gd name="T56" fmla="*/ 52 w 64"/>
              <a:gd name="T57" fmla="*/ 90 h 126"/>
              <a:gd name="T58" fmla="*/ 46 w 64"/>
              <a:gd name="T59" fmla="*/ 86 h 126"/>
              <a:gd name="T60" fmla="*/ 44 w 64"/>
              <a:gd name="T61" fmla="*/ 80 h 126"/>
              <a:gd name="T62" fmla="*/ 44 w 64"/>
              <a:gd name="T63" fmla="*/ 74 h 126"/>
              <a:gd name="T64" fmla="*/ 46 w 64"/>
              <a:gd name="T65" fmla="*/ 70 h 126"/>
              <a:gd name="T66" fmla="*/ 52 w 64"/>
              <a:gd name="T67" fmla="*/ 66 h 126"/>
              <a:gd name="T68" fmla="*/ 60 w 64"/>
              <a:gd name="T69" fmla="*/ 68 h 126"/>
              <a:gd name="T70" fmla="*/ 62 w 64"/>
              <a:gd name="T71" fmla="*/ 66 h 126"/>
              <a:gd name="T72" fmla="*/ 64 w 64"/>
              <a:gd name="T73" fmla="*/ 64 h 126"/>
              <a:gd name="T74" fmla="*/ 64 w 64"/>
              <a:gd name="T75" fmla="*/ 54 h 126"/>
              <a:gd name="T76" fmla="*/ 64 w 64"/>
              <a:gd name="T77" fmla="*/ 44 h 126"/>
              <a:gd name="T78" fmla="*/ 62 w 64"/>
              <a:gd name="T79" fmla="*/ 36 h 126"/>
              <a:gd name="T80" fmla="*/ 58 w 64"/>
              <a:gd name="T81" fmla="*/ 32 h 126"/>
              <a:gd name="T82" fmla="*/ 50 w 64"/>
              <a:gd name="T83" fmla="*/ 30 h 126"/>
              <a:gd name="T84" fmla="*/ 44 w 64"/>
              <a:gd name="T85" fmla="*/ 30 h 126"/>
              <a:gd name="T86" fmla="*/ 44 w 64"/>
              <a:gd name="T87" fmla="*/ 28 h 126"/>
              <a:gd name="T88" fmla="*/ 44 w 64"/>
              <a:gd name="T89" fmla="*/ 20 h 126"/>
              <a:gd name="T90" fmla="*/ 42 w 64"/>
              <a:gd name="T91" fmla="*/ 16 h 126"/>
              <a:gd name="T92" fmla="*/ 40 w 64"/>
              <a:gd name="T93" fmla="*/ 16 h 126"/>
              <a:gd name="T94" fmla="*/ 34 w 64"/>
              <a:gd name="T95" fmla="*/ 14 h 126"/>
              <a:gd name="T96" fmla="*/ 32 w 64"/>
              <a:gd name="T97" fmla="*/ 12 h 126"/>
              <a:gd name="T98" fmla="*/ 30 w 64"/>
              <a:gd name="T99" fmla="*/ 4 h 126"/>
              <a:gd name="T100" fmla="*/ 28 w 64"/>
              <a:gd name="T101" fmla="*/ 2 h 126"/>
              <a:gd name="T102" fmla="*/ 22 w 64"/>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126">
                <a:moveTo>
                  <a:pt x="18" y="0"/>
                </a:moveTo>
                <a:lnTo>
                  <a:pt x="18" y="0"/>
                </a:lnTo>
                <a:lnTo>
                  <a:pt x="18" y="2"/>
                </a:lnTo>
                <a:lnTo>
                  <a:pt x="18" y="6"/>
                </a:lnTo>
                <a:lnTo>
                  <a:pt x="18" y="8"/>
                </a:lnTo>
                <a:lnTo>
                  <a:pt x="18" y="10"/>
                </a:lnTo>
                <a:lnTo>
                  <a:pt x="18" y="12"/>
                </a:lnTo>
                <a:lnTo>
                  <a:pt x="18" y="14"/>
                </a:lnTo>
                <a:lnTo>
                  <a:pt x="18" y="14"/>
                </a:lnTo>
                <a:lnTo>
                  <a:pt x="18" y="16"/>
                </a:lnTo>
                <a:lnTo>
                  <a:pt x="18" y="16"/>
                </a:lnTo>
                <a:lnTo>
                  <a:pt x="16" y="18"/>
                </a:lnTo>
                <a:lnTo>
                  <a:pt x="14" y="20"/>
                </a:lnTo>
                <a:lnTo>
                  <a:pt x="12" y="20"/>
                </a:lnTo>
                <a:lnTo>
                  <a:pt x="12" y="20"/>
                </a:lnTo>
                <a:lnTo>
                  <a:pt x="12" y="22"/>
                </a:lnTo>
                <a:lnTo>
                  <a:pt x="10" y="24"/>
                </a:lnTo>
                <a:lnTo>
                  <a:pt x="10" y="26"/>
                </a:lnTo>
                <a:lnTo>
                  <a:pt x="10" y="28"/>
                </a:lnTo>
                <a:lnTo>
                  <a:pt x="10" y="28"/>
                </a:lnTo>
                <a:lnTo>
                  <a:pt x="8" y="30"/>
                </a:lnTo>
                <a:lnTo>
                  <a:pt x="8" y="30"/>
                </a:lnTo>
                <a:lnTo>
                  <a:pt x="4" y="32"/>
                </a:lnTo>
                <a:lnTo>
                  <a:pt x="2" y="34"/>
                </a:lnTo>
                <a:lnTo>
                  <a:pt x="2" y="36"/>
                </a:lnTo>
                <a:lnTo>
                  <a:pt x="2" y="36"/>
                </a:lnTo>
                <a:lnTo>
                  <a:pt x="0" y="38"/>
                </a:lnTo>
                <a:lnTo>
                  <a:pt x="0" y="40"/>
                </a:lnTo>
                <a:lnTo>
                  <a:pt x="0" y="42"/>
                </a:lnTo>
                <a:lnTo>
                  <a:pt x="0" y="44"/>
                </a:lnTo>
                <a:lnTo>
                  <a:pt x="0" y="46"/>
                </a:lnTo>
                <a:lnTo>
                  <a:pt x="0" y="48"/>
                </a:lnTo>
                <a:lnTo>
                  <a:pt x="0" y="50"/>
                </a:lnTo>
                <a:lnTo>
                  <a:pt x="0" y="50"/>
                </a:lnTo>
                <a:lnTo>
                  <a:pt x="0" y="52"/>
                </a:lnTo>
                <a:lnTo>
                  <a:pt x="2" y="54"/>
                </a:lnTo>
                <a:lnTo>
                  <a:pt x="4" y="56"/>
                </a:lnTo>
                <a:lnTo>
                  <a:pt x="6" y="58"/>
                </a:lnTo>
                <a:lnTo>
                  <a:pt x="6" y="58"/>
                </a:lnTo>
                <a:lnTo>
                  <a:pt x="6" y="60"/>
                </a:lnTo>
                <a:lnTo>
                  <a:pt x="8" y="62"/>
                </a:lnTo>
                <a:lnTo>
                  <a:pt x="8" y="62"/>
                </a:lnTo>
                <a:lnTo>
                  <a:pt x="8" y="66"/>
                </a:lnTo>
                <a:lnTo>
                  <a:pt x="8" y="70"/>
                </a:lnTo>
                <a:lnTo>
                  <a:pt x="8" y="70"/>
                </a:lnTo>
                <a:lnTo>
                  <a:pt x="12" y="72"/>
                </a:lnTo>
                <a:lnTo>
                  <a:pt x="14" y="72"/>
                </a:lnTo>
                <a:lnTo>
                  <a:pt x="16" y="72"/>
                </a:lnTo>
                <a:lnTo>
                  <a:pt x="18" y="74"/>
                </a:lnTo>
                <a:lnTo>
                  <a:pt x="18" y="74"/>
                </a:lnTo>
                <a:lnTo>
                  <a:pt x="20" y="74"/>
                </a:lnTo>
                <a:lnTo>
                  <a:pt x="20" y="76"/>
                </a:lnTo>
                <a:lnTo>
                  <a:pt x="20" y="76"/>
                </a:lnTo>
                <a:lnTo>
                  <a:pt x="20" y="78"/>
                </a:lnTo>
                <a:lnTo>
                  <a:pt x="22" y="80"/>
                </a:lnTo>
                <a:lnTo>
                  <a:pt x="22" y="82"/>
                </a:lnTo>
                <a:lnTo>
                  <a:pt x="22" y="84"/>
                </a:lnTo>
                <a:lnTo>
                  <a:pt x="22" y="86"/>
                </a:lnTo>
                <a:lnTo>
                  <a:pt x="22" y="90"/>
                </a:lnTo>
                <a:lnTo>
                  <a:pt x="22" y="92"/>
                </a:lnTo>
                <a:lnTo>
                  <a:pt x="22" y="94"/>
                </a:lnTo>
                <a:lnTo>
                  <a:pt x="20" y="96"/>
                </a:lnTo>
                <a:lnTo>
                  <a:pt x="20" y="98"/>
                </a:lnTo>
                <a:lnTo>
                  <a:pt x="18" y="100"/>
                </a:lnTo>
                <a:lnTo>
                  <a:pt x="18" y="100"/>
                </a:lnTo>
                <a:lnTo>
                  <a:pt x="18" y="102"/>
                </a:lnTo>
                <a:lnTo>
                  <a:pt x="18" y="104"/>
                </a:lnTo>
                <a:lnTo>
                  <a:pt x="18" y="106"/>
                </a:lnTo>
                <a:lnTo>
                  <a:pt x="20" y="108"/>
                </a:lnTo>
                <a:lnTo>
                  <a:pt x="20" y="110"/>
                </a:lnTo>
                <a:lnTo>
                  <a:pt x="24" y="114"/>
                </a:lnTo>
                <a:lnTo>
                  <a:pt x="24" y="116"/>
                </a:lnTo>
                <a:lnTo>
                  <a:pt x="26" y="118"/>
                </a:lnTo>
                <a:lnTo>
                  <a:pt x="28" y="122"/>
                </a:lnTo>
                <a:lnTo>
                  <a:pt x="30" y="122"/>
                </a:lnTo>
                <a:lnTo>
                  <a:pt x="30" y="124"/>
                </a:lnTo>
                <a:lnTo>
                  <a:pt x="30" y="124"/>
                </a:lnTo>
                <a:lnTo>
                  <a:pt x="32" y="124"/>
                </a:lnTo>
                <a:lnTo>
                  <a:pt x="32" y="124"/>
                </a:lnTo>
                <a:lnTo>
                  <a:pt x="34" y="126"/>
                </a:lnTo>
                <a:lnTo>
                  <a:pt x="36" y="126"/>
                </a:lnTo>
                <a:lnTo>
                  <a:pt x="38" y="126"/>
                </a:lnTo>
                <a:lnTo>
                  <a:pt x="38" y="126"/>
                </a:lnTo>
                <a:lnTo>
                  <a:pt x="40" y="124"/>
                </a:lnTo>
                <a:lnTo>
                  <a:pt x="42" y="124"/>
                </a:lnTo>
                <a:lnTo>
                  <a:pt x="42" y="124"/>
                </a:lnTo>
                <a:lnTo>
                  <a:pt x="42" y="124"/>
                </a:lnTo>
                <a:lnTo>
                  <a:pt x="44" y="122"/>
                </a:lnTo>
                <a:lnTo>
                  <a:pt x="44" y="120"/>
                </a:lnTo>
                <a:lnTo>
                  <a:pt x="44" y="120"/>
                </a:lnTo>
                <a:lnTo>
                  <a:pt x="46" y="118"/>
                </a:lnTo>
                <a:lnTo>
                  <a:pt x="46" y="118"/>
                </a:lnTo>
                <a:lnTo>
                  <a:pt x="46" y="118"/>
                </a:lnTo>
                <a:lnTo>
                  <a:pt x="46" y="118"/>
                </a:lnTo>
                <a:lnTo>
                  <a:pt x="48" y="118"/>
                </a:lnTo>
                <a:lnTo>
                  <a:pt x="50" y="116"/>
                </a:lnTo>
                <a:lnTo>
                  <a:pt x="52" y="116"/>
                </a:lnTo>
                <a:lnTo>
                  <a:pt x="56" y="118"/>
                </a:lnTo>
                <a:lnTo>
                  <a:pt x="58" y="118"/>
                </a:lnTo>
                <a:lnTo>
                  <a:pt x="60" y="114"/>
                </a:lnTo>
                <a:lnTo>
                  <a:pt x="60" y="112"/>
                </a:lnTo>
                <a:lnTo>
                  <a:pt x="60" y="110"/>
                </a:lnTo>
                <a:lnTo>
                  <a:pt x="60" y="110"/>
                </a:lnTo>
                <a:lnTo>
                  <a:pt x="62" y="106"/>
                </a:lnTo>
                <a:lnTo>
                  <a:pt x="62" y="104"/>
                </a:lnTo>
                <a:lnTo>
                  <a:pt x="62" y="102"/>
                </a:lnTo>
                <a:lnTo>
                  <a:pt x="60" y="100"/>
                </a:lnTo>
                <a:lnTo>
                  <a:pt x="60" y="98"/>
                </a:lnTo>
                <a:lnTo>
                  <a:pt x="60" y="96"/>
                </a:lnTo>
                <a:lnTo>
                  <a:pt x="60" y="96"/>
                </a:lnTo>
                <a:lnTo>
                  <a:pt x="58" y="94"/>
                </a:lnTo>
                <a:lnTo>
                  <a:pt x="58" y="94"/>
                </a:lnTo>
                <a:lnTo>
                  <a:pt x="56" y="94"/>
                </a:lnTo>
                <a:lnTo>
                  <a:pt x="56" y="92"/>
                </a:lnTo>
                <a:lnTo>
                  <a:pt x="54" y="92"/>
                </a:lnTo>
                <a:lnTo>
                  <a:pt x="52" y="90"/>
                </a:lnTo>
                <a:lnTo>
                  <a:pt x="52" y="90"/>
                </a:lnTo>
                <a:lnTo>
                  <a:pt x="50" y="88"/>
                </a:lnTo>
                <a:lnTo>
                  <a:pt x="48" y="88"/>
                </a:lnTo>
                <a:lnTo>
                  <a:pt x="46" y="86"/>
                </a:lnTo>
                <a:lnTo>
                  <a:pt x="46" y="84"/>
                </a:lnTo>
                <a:lnTo>
                  <a:pt x="46" y="84"/>
                </a:lnTo>
                <a:lnTo>
                  <a:pt x="46" y="82"/>
                </a:lnTo>
                <a:lnTo>
                  <a:pt x="44" y="80"/>
                </a:lnTo>
                <a:lnTo>
                  <a:pt x="44" y="78"/>
                </a:lnTo>
                <a:lnTo>
                  <a:pt x="44" y="78"/>
                </a:lnTo>
                <a:lnTo>
                  <a:pt x="44" y="76"/>
                </a:lnTo>
                <a:lnTo>
                  <a:pt x="44" y="74"/>
                </a:lnTo>
                <a:lnTo>
                  <a:pt x="44" y="72"/>
                </a:lnTo>
                <a:lnTo>
                  <a:pt x="46" y="70"/>
                </a:lnTo>
                <a:lnTo>
                  <a:pt x="46" y="70"/>
                </a:lnTo>
                <a:lnTo>
                  <a:pt x="46" y="70"/>
                </a:lnTo>
                <a:lnTo>
                  <a:pt x="48" y="68"/>
                </a:lnTo>
                <a:lnTo>
                  <a:pt x="48" y="68"/>
                </a:lnTo>
                <a:lnTo>
                  <a:pt x="50" y="66"/>
                </a:lnTo>
                <a:lnTo>
                  <a:pt x="52" y="66"/>
                </a:lnTo>
                <a:lnTo>
                  <a:pt x="54" y="66"/>
                </a:lnTo>
                <a:lnTo>
                  <a:pt x="54" y="66"/>
                </a:lnTo>
                <a:lnTo>
                  <a:pt x="58" y="66"/>
                </a:lnTo>
                <a:lnTo>
                  <a:pt x="60" y="68"/>
                </a:lnTo>
                <a:lnTo>
                  <a:pt x="60" y="68"/>
                </a:lnTo>
                <a:lnTo>
                  <a:pt x="62" y="68"/>
                </a:lnTo>
                <a:lnTo>
                  <a:pt x="62" y="68"/>
                </a:lnTo>
                <a:lnTo>
                  <a:pt x="62" y="66"/>
                </a:lnTo>
                <a:lnTo>
                  <a:pt x="64" y="66"/>
                </a:lnTo>
                <a:lnTo>
                  <a:pt x="64" y="66"/>
                </a:lnTo>
                <a:lnTo>
                  <a:pt x="64" y="64"/>
                </a:lnTo>
                <a:lnTo>
                  <a:pt x="64" y="64"/>
                </a:lnTo>
                <a:lnTo>
                  <a:pt x="64" y="60"/>
                </a:lnTo>
                <a:lnTo>
                  <a:pt x="64" y="58"/>
                </a:lnTo>
                <a:lnTo>
                  <a:pt x="64" y="56"/>
                </a:lnTo>
                <a:lnTo>
                  <a:pt x="64" y="54"/>
                </a:lnTo>
                <a:lnTo>
                  <a:pt x="64" y="52"/>
                </a:lnTo>
                <a:lnTo>
                  <a:pt x="64" y="50"/>
                </a:lnTo>
                <a:lnTo>
                  <a:pt x="64" y="46"/>
                </a:lnTo>
                <a:lnTo>
                  <a:pt x="64" y="44"/>
                </a:lnTo>
                <a:lnTo>
                  <a:pt x="64" y="40"/>
                </a:lnTo>
                <a:lnTo>
                  <a:pt x="62" y="38"/>
                </a:lnTo>
                <a:lnTo>
                  <a:pt x="62" y="36"/>
                </a:lnTo>
                <a:lnTo>
                  <a:pt x="62" y="36"/>
                </a:lnTo>
                <a:lnTo>
                  <a:pt x="62" y="36"/>
                </a:lnTo>
                <a:lnTo>
                  <a:pt x="60" y="34"/>
                </a:lnTo>
                <a:lnTo>
                  <a:pt x="60" y="34"/>
                </a:lnTo>
                <a:lnTo>
                  <a:pt x="58" y="32"/>
                </a:lnTo>
                <a:lnTo>
                  <a:pt x="56" y="30"/>
                </a:lnTo>
                <a:lnTo>
                  <a:pt x="54" y="30"/>
                </a:lnTo>
                <a:lnTo>
                  <a:pt x="54" y="30"/>
                </a:lnTo>
                <a:lnTo>
                  <a:pt x="50" y="30"/>
                </a:lnTo>
                <a:lnTo>
                  <a:pt x="48" y="30"/>
                </a:lnTo>
                <a:lnTo>
                  <a:pt x="46" y="30"/>
                </a:lnTo>
                <a:lnTo>
                  <a:pt x="44" y="30"/>
                </a:lnTo>
                <a:lnTo>
                  <a:pt x="44" y="30"/>
                </a:lnTo>
                <a:lnTo>
                  <a:pt x="44" y="30"/>
                </a:lnTo>
                <a:lnTo>
                  <a:pt x="44" y="30"/>
                </a:lnTo>
                <a:lnTo>
                  <a:pt x="44" y="28"/>
                </a:lnTo>
                <a:lnTo>
                  <a:pt x="44" y="28"/>
                </a:lnTo>
                <a:lnTo>
                  <a:pt x="42" y="26"/>
                </a:lnTo>
                <a:lnTo>
                  <a:pt x="42" y="24"/>
                </a:lnTo>
                <a:lnTo>
                  <a:pt x="42" y="22"/>
                </a:lnTo>
                <a:lnTo>
                  <a:pt x="44" y="20"/>
                </a:lnTo>
                <a:lnTo>
                  <a:pt x="42" y="18"/>
                </a:lnTo>
                <a:lnTo>
                  <a:pt x="42" y="18"/>
                </a:lnTo>
                <a:lnTo>
                  <a:pt x="42" y="16"/>
                </a:lnTo>
                <a:lnTo>
                  <a:pt x="42" y="16"/>
                </a:lnTo>
                <a:lnTo>
                  <a:pt x="42" y="16"/>
                </a:lnTo>
                <a:lnTo>
                  <a:pt x="42" y="16"/>
                </a:lnTo>
                <a:lnTo>
                  <a:pt x="42" y="16"/>
                </a:lnTo>
                <a:lnTo>
                  <a:pt x="40" y="16"/>
                </a:lnTo>
                <a:lnTo>
                  <a:pt x="40" y="16"/>
                </a:lnTo>
                <a:lnTo>
                  <a:pt x="38" y="16"/>
                </a:lnTo>
                <a:lnTo>
                  <a:pt x="36" y="16"/>
                </a:lnTo>
                <a:lnTo>
                  <a:pt x="34" y="14"/>
                </a:lnTo>
                <a:lnTo>
                  <a:pt x="34" y="14"/>
                </a:lnTo>
                <a:lnTo>
                  <a:pt x="34" y="14"/>
                </a:lnTo>
                <a:lnTo>
                  <a:pt x="32" y="14"/>
                </a:lnTo>
                <a:lnTo>
                  <a:pt x="32" y="12"/>
                </a:lnTo>
                <a:lnTo>
                  <a:pt x="32" y="10"/>
                </a:lnTo>
                <a:lnTo>
                  <a:pt x="32" y="8"/>
                </a:lnTo>
                <a:lnTo>
                  <a:pt x="30" y="6"/>
                </a:lnTo>
                <a:lnTo>
                  <a:pt x="30" y="4"/>
                </a:lnTo>
                <a:lnTo>
                  <a:pt x="30" y="4"/>
                </a:lnTo>
                <a:lnTo>
                  <a:pt x="30" y="2"/>
                </a:lnTo>
                <a:lnTo>
                  <a:pt x="28" y="2"/>
                </a:lnTo>
                <a:lnTo>
                  <a:pt x="28" y="2"/>
                </a:lnTo>
                <a:lnTo>
                  <a:pt x="28" y="2"/>
                </a:lnTo>
                <a:lnTo>
                  <a:pt x="26" y="0"/>
                </a:lnTo>
                <a:lnTo>
                  <a:pt x="24" y="0"/>
                </a:lnTo>
                <a:lnTo>
                  <a:pt x="22" y="0"/>
                </a:lnTo>
                <a:lnTo>
                  <a:pt x="18" y="0"/>
                </a:lnTo>
                <a:lnTo>
                  <a:pt x="18"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2" name="Freeform 466"/>
          <p:cNvSpPr>
            <a:spLocks/>
          </p:cNvSpPr>
          <p:nvPr/>
        </p:nvSpPr>
        <p:spPr bwMode="auto">
          <a:xfrm>
            <a:off x="2751914" y="4414113"/>
            <a:ext cx="110853" cy="218241"/>
          </a:xfrm>
          <a:custGeom>
            <a:avLst/>
            <a:gdLst>
              <a:gd name="T0" fmla="*/ 18 w 64"/>
              <a:gd name="T1" fmla="*/ 6 h 126"/>
              <a:gd name="T2" fmla="*/ 18 w 64"/>
              <a:gd name="T3" fmla="*/ 14 h 126"/>
              <a:gd name="T4" fmla="*/ 16 w 64"/>
              <a:gd name="T5" fmla="*/ 18 h 126"/>
              <a:gd name="T6" fmla="*/ 12 w 64"/>
              <a:gd name="T7" fmla="*/ 22 h 126"/>
              <a:gd name="T8" fmla="*/ 10 w 64"/>
              <a:gd name="T9" fmla="*/ 28 h 126"/>
              <a:gd name="T10" fmla="*/ 2 w 64"/>
              <a:gd name="T11" fmla="*/ 34 h 126"/>
              <a:gd name="T12" fmla="*/ 0 w 64"/>
              <a:gd name="T13" fmla="*/ 40 h 126"/>
              <a:gd name="T14" fmla="*/ 0 w 64"/>
              <a:gd name="T15" fmla="*/ 48 h 126"/>
              <a:gd name="T16" fmla="*/ 2 w 64"/>
              <a:gd name="T17" fmla="*/ 54 h 126"/>
              <a:gd name="T18" fmla="*/ 6 w 64"/>
              <a:gd name="T19" fmla="*/ 60 h 126"/>
              <a:gd name="T20" fmla="*/ 8 w 64"/>
              <a:gd name="T21" fmla="*/ 70 h 126"/>
              <a:gd name="T22" fmla="*/ 16 w 64"/>
              <a:gd name="T23" fmla="*/ 72 h 126"/>
              <a:gd name="T24" fmla="*/ 20 w 64"/>
              <a:gd name="T25" fmla="*/ 76 h 126"/>
              <a:gd name="T26" fmla="*/ 22 w 64"/>
              <a:gd name="T27" fmla="*/ 82 h 126"/>
              <a:gd name="T28" fmla="*/ 22 w 64"/>
              <a:gd name="T29" fmla="*/ 92 h 126"/>
              <a:gd name="T30" fmla="*/ 18 w 64"/>
              <a:gd name="T31" fmla="*/ 100 h 126"/>
              <a:gd name="T32" fmla="*/ 18 w 64"/>
              <a:gd name="T33" fmla="*/ 106 h 126"/>
              <a:gd name="T34" fmla="*/ 24 w 64"/>
              <a:gd name="T35" fmla="*/ 116 h 126"/>
              <a:gd name="T36" fmla="*/ 30 w 64"/>
              <a:gd name="T37" fmla="*/ 124 h 126"/>
              <a:gd name="T38" fmla="*/ 34 w 64"/>
              <a:gd name="T39" fmla="*/ 126 h 126"/>
              <a:gd name="T40" fmla="*/ 40 w 64"/>
              <a:gd name="T41" fmla="*/ 124 h 126"/>
              <a:gd name="T42" fmla="*/ 44 w 64"/>
              <a:gd name="T43" fmla="*/ 122 h 126"/>
              <a:gd name="T44" fmla="*/ 46 w 64"/>
              <a:gd name="T45" fmla="*/ 118 h 126"/>
              <a:gd name="T46" fmla="*/ 50 w 64"/>
              <a:gd name="T47" fmla="*/ 116 h 126"/>
              <a:gd name="T48" fmla="*/ 60 w 64"/>
              <a:gd name="T49" fmla="*/ 114 h 126"/>
              <a:gd name="T50" fmla="*/ 62 w 64"/>
              <a:gd name="T51" fmla="*/ 106 h 126"/>
              <a:gd name="T52" fmla="*/ 60 w 64"/>
              <a:gd name="T53" fmla="*/ 98 h 126"/>
              <a:gd name="T54" fmla="*/ 58 w 64"/>
              <a:gd name="T55" fmla="*/ 94 h 126"/>
              <a:gd name="T56" fmla="*/ 52 w 64"/>
              <a:gd name="T57" fmla="*/ 90 h 126"/>
              <a:gd name="T58" fmla="*/ 46 w 64"/>
              <a:gd name="T59" fmla="*/ 86 h 126"/>
              <a:gd name="T60" fmla="*/ 44 w 64"/>
              <a:gd name="T61" fmla="*/ 80 h 126"/>
              <a:gd name="T62" fmla="*/ 44 w 64"/>
              <a:gd name="T63" fmla="*/ 74 h 126"/>
              <a:gd name="T64" fmla="*/ 46 w 64"/>
              <a:gd name="T65" fmla="*/ 70 h 126"/>
              <a:gd name="T66" fmla="*/ 52 w 64"/>
              <a:gd name="T67" fmla="*/ 66 h 126"/>
              <a:gd name="T68" fmla="*/ 60 w 64"/>
              <a:gd name="T69" fmla="*/ 68 h 126"/>
              <a:gd name="T70" fmla="*/ 62 w 64"/>
              <a:gd name="T71" fmla="*/ 66 h 126"/>
              <a:gd name="T72" fmla="*/ 64 w 64"/>
              <a:gd name="T73" fmla="*/ 64 h 126"/>
              <a:gd name="T74" fmla="*/ 64 w 64"/>
              <a:gd name="T75" fmla="*/ 54 h 126"/>
              <a:gd name="T76" fmla="*/ 64 w 64"/>
              <a:gd name="T77" fmla="*/ 44 h 126"/>
              <a:gd name="T78" fmla="*/ 62 w 64"/>
              <a:gd name="T79" fmla="*/ 36 h 126"/>
              <a:gd name="T80" fmla="*/ 58 w 64"/>
              <a:gd name="T81" fmla="*/ 32 h 126"/>
              <a:gd name="T82" fmla="*/ 50 w 64"/>
              <a:gd name="T83" fmla="*/ 30 h 126"/>
              <a:gd name="T84" fmla="*/ 44 w 64"/>
              <a:gd name="T85" fmla="*/ 30 h 126"/>
              <a:gd name="T86" fmla="*/ 44 w 64"/>
              <a:gd name="T87" fmla="*/ 28 h 126"/>
              <a:gd name="T88" fmla="*/ 44 w 64"/>
              <a:gd name="T89" fmla="*/ 20 h 126"/>
              <a:gd name="T90" fmla="*/ 42 w 64"/>
              <a:gd name="T91" fmla="*/ 16 h 126"/>
              <a:gd name="T92" fmla="*/ 40 w 64"/>
              <a:gd name="T93" fmla="*/ 16 h 126"/>
              <a:gd name="T94" fmla="*/ 34 w 64"/>
              <a:gd name="T95" fmla="*/ 14 h 126"/>
              <a:gd name="T96" fmla="*/ 32 w 64"/>
              <a:gd name="T97" fmla="*/ 12 h 126"/>
              <a:gd name="T98" fmla="*/ 30 w 64"/>
              <a:gd name="T99" fmla="*/ 4 h 126"/>
              <a:gd name="T100" fmla="*/ 28 w 64"/>
              <a:gd name="T101" fmla="*/ 2 h 126"/>
              <a:gd name="T102" fmla="*/ 22 w 64"/>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126">
                <a:moveTo>
                  <a:pt x="18" y="0"/>
                </a:moveTo>
                <a:lnTo>
                  <a:pt x="18" y="0"/>
                </a:lnTo>
                <a:lnTo>
                  <a:pt x="18" y="2"/>
                </a:lnTo>
                <a:lnTo>
                  <a:pt x="18" y="6"/>
                </a:lnTo>
                <a:lnTo>
                  <a:pt x="18" y="8"/>
                </a:lnTo>
                <a:lnTo>
                  <a:pt x="18" y="10"/>
                </a:lnTo>
                <a:lnTo>
                  <a:pt x="18" y="12"/>
                </a:lnTo>
                <a:lnTo>
                  <a:pt x="18" y="14"/>
                </a:lnTo>
                <a:lnTo>
                  <a:pt x="18" y="14"/>
                </a:lnTo>
                <a:lnTo>
                  <a:pt x="18" y="16"/>
                </a:lnTo>
                <a:lnTo>
                  <a:pt x="18" y="16"/>
                </a:lnTo>
                <a:lnTo>
                  <a:pt x="16" y="18"/>
                </a:lnTo>
                <a:lnTo>
                  <a:pt x="14" y="20"/>
                </a:lnTo>
                <a:lnTo>
                  <a:pt x="12" y="20"/>
                </a:lnTo>
                <a:lnTo>
                  <a:pt x="12" y="20"/>
                </a:lnTo>
                <a:lnTo>
                  <a:pt x="12" y="22"/>
                </a:lnTo>
                <a:lnTo>
                  <a:pt x="10" y="24"/>
                </a:lnTo>
                <a:lnTo>
                  <a:pt x="10" y="26"/>
                </a:lnTo>
                <a:lnTo>
                  <a:pt x="10" y="28"/>
                </a:lnTo>
                <a:lnTo>
                  <a:pt x="10" y="28"/>
                </a:lnTo>
                <a:lnTo>
                  <a:pt x="8" y="30"/>
                </a:lnTo>
                <a:lnTo>
                  <a:pt x="8" y="30"/>
                </a:lnTo>
                <a:lnTo>
                  <a:pt x="4" y="32"/>
                </a:lnTo>
                <a:lnTo>
                  <a:pt x="2" y="34"/>
                </a:lnTo>
                <a:lnTo>
                  <a:pt x="2" y="36"/>
                </a:lnTo>
                <a:lnTo>
                  <a:pt x="2" y="36"/>
                </a:lnTo>
                <a:lnTo>
                  <a:pt x="0" y="38"/>
                </a:lnTo>
                <a:lnTo>
                  <a:pt x="0" y="40"/>
                </a:lnTo>
                <a:lnTo>
                  <a:pt x="0" y="42"/>
                </a:lnTo>
                <a:lnTo>
                  <a:pt x="0" y="44"/>
                </a:lnTo>
                <a:lnTo>
                  <a:pt x="0" y="46"/>
                </a:lnTo>
                <a:lnTo>
                  <a:pt x="0" y="48"/>
                </a:lnTo>
                <a:lnTo>
                  <a:pt x="0" y="50"/>
                </a:lnTo>
                <a:lnTo>
                  <a:pt x="0" y="50"/>
                </a:lnTo>
                <a:lnTo>
                  <a:pt x="0" y="52"/>
                </a:lnTo>
                <a:lnTo>
                  <a:pt x="2" y="54"/>
                </a:lnTo>
                <a:lnTo>
                  <a:pt x="4" y="56"/>
                </a:lnTo>
                <a:lnTo>
                  <a:pt x="6" y="58"/>
                </a:lnTo>
                <a:lnTo>
                  <a:pt x="6" y="58"/>
                </a:lnTo>
                <a:lnTo>
                  <a:pt x="6" y="60"/>
                </a:lnTo>
                <a:lnTo>
                  <a:pt x="8" y="62"/>
                </a:lnTo>
                <a:lnTo>
                  <a:pt x="8" y="62"/>
                </a:lnTo>
                <a:lnTo>
                  <a:pt x="8" y="66"/>
                </a:lnTo>
                <a:lnTo>
                  <a:pt x="8" y="70"/>
                </a:lnTo>
                <a:lnTo>
                  <a:pt x="8" y="70"/>
                </a:lnTo>
                <a:lnTo>
                  <a:pt x="12" y="72"/>
                </a:lnTo>
                <a:lnTo>
                  <a:pt x="14" y="72"/>
                </a:lnTo>
                <a:lnTo>
                  <a:pt x="16" y="72"/>
                </a:lnTo>
                <a:lnTo>
                  <a:pt x="18" y="74"/>
                </a:lnTo>
                <a:lnTo>
                  <a:pt x="18" y="74"/>
                </a:lnTo>
                <a:lnTo>
                  <a:pt x="20" y="74"/>
                </a:lnTo>
                <a:lnTo>
                  <a:pt x="20" y="76"/>
                </a:lnTo>
                <a:lnTo>
                  <a:pt x="20" y="76"/>
                </a:lnTo>
                <a:lnTo>
                  <a:pt x="20" y="78"/>
                </a:lnTo>
                <a:lnTo>
                  <a:pt x="22" y="80"/>
                </a:lnTo>
                <a:lnTo>
                  <a:pt x="22" y="82"/>
                </a:lnTo>
                <a:lnTo>
                  <a:pt x="22" y="84"/>
                </a:lnTo>
                <a:lnTo>
                  <a:pt x="22" y="86"/>
                </a:lnTo>
                <a:lnTo>
                  <a:pt x="22" y="90"/>
                </a:lnTo>
                <a:lnTo>
                  <a:pt x="22" y="92"/>
                </a:lnTo>
                <a:lnTo>
                  <a:pt x="22" y="94"/>
                </a:lnTo>
                <a:lnTo>
                  <a:pt x="20" y="96"/>
                </a:lnTo>
                <a:lnTo>
                  <a:pt x="20" y="98"/>
                </a:lnTo>
                <a:lnTo>
                  <a:pt x="18" y="100"/>
                </a:lnTo>
                <a:lnTo>
                  <a:pt x="18" y="100"/>
                </a:lnTo>
                <a:lnTo>
                  <a:pt x="18" y="102"/>
                </a:lnTo>
                <a:lnTo>
                  <a:pt x="18" y="104"/>
                </a:lnTo>
                <a:lnTo>
                  <a:pt x="18" y="106"/>
                </a:lnTo>
                <a:lnTo>
                  <a:pt x="20" y="108"/>
                </a:lnTo>
                <a:lnTo>
                  <a:pt x="20" y="110"/>
                </a:lnTo>
                <a:lnTo>
                  <a:pt x="24" y="114"/>
                </a:lnTo>
                <a:lnTo>
                  <a:pt x="24" y="116"/>
                </a:lnTo>
                <a:lnTo>
                  <a:pt x="26" y="118"/>
                </a:lnTo>
                <a:lnTo>
                  <a:pt x="28" y="122"/>
                </a:lnTo>
                <a:lnTo>
                  <a:pt x="30" y="122"/>
                </a:lnTo>
                <a:lnTo>
                  <a:pt x="30" y="124"/>
                </a:lnTo>
                <a:lnTo>
                  <a:pt x="30" y="124"/>
                </a:lnTo>
                <a:lnTo>
                  <a:pt x="32" y="124"/>
                </a:lnTo>
                <a:lnTo>
                  <a:pt x="32" y="124"/>
                </a:lnTo>
                <a:lnTo>
                  <a:pt x="34" y="126"/>
                </a:lnTo>
                <a:lnTo>
                  <a:pt x="36" y="126"/>
                </a:lnTo>
                <a:lnTo>
                  <a:pt x="38" y="126"/>
                </a:lnTo>
                <a:lnTo>
                  <a:pt x="38" y="126"/>
                </a:lnTo>
                <a:lnTo>
                  <a:pt x="40" y="124"/>
                </a:lnTo>
                <a:lnTo>
                  <a:pt x="42" y="124"/>
                </a:lnTo>
                <a:lnTo>
                  <a:pt x="42" y="124"/>
                </a:lnTo>
                <a:lnTo>
                  <a:pt x="42" y="124"/>
                </a:lnTo>
                <a:lnTo>
                  <a:pt x="44" y="122"/>
                </a:lnTo>
                <a:lnTo>
                  <a:pt x="44" y="120"/>
                </a:lnTo>
                <a:lnTo>
                  <a:pt x="44" y="120"/>
                </a:lnTo>
                <a:lnTo>
                  <a:pt x="46" y="118"/>
                </a:lnTo>
                <a:lnTo>
                  <a:pt x="46" y="118"/>
                </a:lnTo>
                <a:lnTo>
                  <a:pt x="46" y="118"/>
                </a:lnTo>
                <a:lnTo>
                  <a:pt x="46" y="118"/>
                </a:lnTo>
                <a:lnTo>
                  <a:pt x="48" y="118"/>
                </a:lnTo>
                <a:lnTo>
                  <a:pt x="50" y="116"/>
                </a:lnTo>
                <a:lnTo>
                  <a:pt x="52" y="116"/>
                </a:lnTo>
                <a:lnTo>
                  <a:pt x="56" y="118"/>
                </a:lnTo>
                <a:lnTo>
                  <a:pt x="58" y="118"/>
                </a:lnTo>
                <a:lnTo>
                  <a:pt x="60" y="114"/>
                </a:lnTo>
                <a:lnTo>
                  <a:pt x="60" y="112"/>
                </a:lnTo>
                <a:lnTo>
                  <a:pt x="60" y="110"/>
                </a:lnTo>
                <a:lnTo>
                  <a:pt x="60" y="110"/>
                </a:lnTo>
                <a:lnTo>
                  <a:pt x="62" y="106"/>
                </a:lnTo>
                <a:lnTo>
                  <a:pt x="62" y="104"/>
                </a:lnTo>
                <a:lnTo>
                  <a:pt x="62" y="102"/>
                </a:lnTo>
                <a:lnTo>
                  <a:pt x="60" y="100"/>
                </a:lnTo>
                <a:lnTo>
                  <a:pt x="60" y="98"/>
                </a:lnTo>
                <a:lnTo>
                  <a:pt x="60" y="96"/>
                </a:lnTo>
                <a:lnTo>
                  <a:pt x="60" y="96"/>
                </a:lnTo>
                <a:lnTo>
                  <a:pt x="58" y="94"/>
                </a:lnTo>
                <a:lnTo>
                  <a:pt x="58" y="94"/>
                </a:lnTo>
                <a:lnTo>
                  <a:pt x="56" y="94"/>
                </a:lnTo>
                <a:lnTo>
                  <a:pt x="56" y="92"/>
                </a:lnTo>
                <a:lnTo>
                  <a:pt x="54" y="92"/>
                </a:lnTo>
                <a:lnTo>
                  <a:pt x="52" y="90"/>
                </a:lnTo>
                <a:lnTo>
                  <a:pt x="52" y="90"/>
                </a:lnTo>
                <a:lnTo>
                  <a:pt x="50" y="88"/>
                </a:lnTo>
                <a:lnTo>
                  <a:pt x="48" y="88"/>
                </a:lnTo>
                <a:lnTo>
                  <a:pt x="46" y="86"/>
                </a:lnTo>
                <a:lnTo>
                  <a:pt x="46" y="84"/>
                </a:lnTo>
                <a:lnTo>
                  <a:pt x="46" y="84"/>
                </a:lnTo>
                <a:lnTo>
                  <a:pt x="46" y="82"/>
                </a:lnTo>
                <a:lnTo>
                  <a:pt x="44" y="80"/>
                </a:lnTo>
                <a:lnTo>
                  <a:pt x="44" y="78"/>
                </a:lnTo>
                <a:lnTo>
                  <a:pt x="44" y="78"/>
                </a:lnTo>
                <a:lnTo>
                  <a:pt x="44" y="76"/>
                </a:lnTo>
                <a:lnTo>
                  <a:pt x="44" y="74"/>
                </a:lnTo>
                <a:lnTo>
                  <a:pt x="44" y="72"/>
                </a:lnTo>
                <a:lnTo>
                  <a:pt x="46" y="70"/>
                </a:lnTo>
                <a:lnTo>
                  <a:pt x="46" y="70"/>
                </a:lnTo>
                <a:lnTo>
                  <a:pt x="46" y="70"/>
                </a:lnTo>
                <a:lnTo>
                  <a:pt x="48" y="68"/>
                </a:lnTo>
                <a:lnTo>
                  <a:pt x="48" y="68"/>
                </a:lnTo>
                <a:lnTo>
                  <a:pt x="50" y="66"/>
                </a:lnTo>
                <a:lnTo>
                  <a:pt x="52" y="66"/>
                </a:lnTo>
                <a:lnTo>
                  <a:pt x="54" y="66"/>
                </a:lnTo>
                <a:lnTo>
                  <a:pt x="54" y="66"/>
                </a:lnTo>
                <a:lnTo>
                  <a:pt x="58" y="66"/>
                </a:lnTo>
                <a:lnTo>
                  <a:pt x="60" y="68"/>
                </a:lnTo>
                <a:lnTo>
                  <a:pt x="60" y="68"/>
                </a:lnTo>
                <a:lnTo>
                  <a:pt x="62" y="68"/>
                </a:lnTo>
                <a:lnTo>
                  <a:pt x="62" y="68"/>
                </a:lnTo>
                <a:lnTo>
                  <a:pt x="62" y="66"/>
                </a:lnTo>
                <a:lnTo>
                  <a:pt x="64" y="66"/>
                </a:lnTo>
                <a:lnTo>
                  <a:pt x="64" y="66"/>
                </a:lnTo>
                <a:lnTo>
                  <a:pt x="64" y="64"/>
                </a:lnTo>
                <a:lnTo>
                  <a:pt x="64" y="64"/>
                </a:lnTo>
                <a:lnTo>
                  <a:pt x="64" y="60"/>
                </a:lnTo>
                <a:lnTo>
                  <a:pt x="64" y="58"/>
                </a:lnTo>
                <a:lnTo>
                  <a:pt x="64" y="56"/>
                </a:lnTo>
                <a:lnTo>
                  <a:pt x="64" y="54"/>
                </a:lnTo>
                <a:lnTo>
                  <a:pt x="64" y="52"/>
                </a:lnTo>
                <a:lnTo>
                  <a:pt x="64" y="50"/>
                </a:lnTo>
                <a:lnTo>
                  <a:pt x="64" y="46"/>
                </a:lnTo>
                <a:lnTo>
                  <a:pt x="64" y="44"/>
                </a:lnTo>
                <a:lnTo>
                  <a:pt x="64" y="40"/>
                </a:lnTo>
                <a:lnTo>
                  <a:pt x="62" y="38"/>
                </a:lnTo>
                <a:lnTo>
                  <a:pt x="62" y="36"/>
                </a:lnTo>
                <a:lnTo>
                  <a:pt x="62" y="36"/>
                </a:lnTo>
                <a:lnTo>
                  <a:pt x="62" y="36"/>
                </a:lnTo>
                <a:lnTo>
                  <a:pt x="60" y="34"/>
                </a:lnTo>
                <a:lnTo>
                  <a:pt x="60" y="34"/>
                </a:lnTo>
                <a:lnTo>
                  <a:pt x="58" y="32"/>
                </a:lnTo>
                <a:lnTo>
                  <a:pt x="56" y="30"/>
                </a:lnTo>
                <a:lnTo>
                  <a:pt x="54" y="30"/>
                </a:lnTo>
                <a:lnTo>
                  <a:pt x="54" y="30"/>
                </a:lnTo>
                <a:lnTo>
                  <a:pt x="50" y="30"/>
                </a:lnTo>
                <a:lnTo>
                  <a:pt x="48" y="30"/>
                </a:lnTo>
                <a:lnTo>
                  <a:pt x="46" y="30"/>
                </a:lnTo>
                <a:lnTo>
                  <a:pt x="44" y="30"/>
                </a:lnTo>
                <a:lnTo>
                  <a:pt x="44" y="30"/>
                </a:lnTo>
                <a:lnTo>
                  <a:pt x="44" y="30"/>
                </a:lnTo>
                <a:lnTo>
                  <a:pt x="44" y="30"/>
                </a:lnTo>
                <a:lnTo>
                  <a:pt x="44" y="28"/>
                </a:lnTo>
                <a:lnTo>
                  <a:pt x="44" y="28"/>
                </a:lnTo>
                <a:lnTo>
                  <a:pt x="42" y="26"/>
                </a:lnTo>
                <a:lnTo>
                  <a:pt x="42" y="24"/>
                </a:lnTo>
                <a:lnTo>
                  <a:pt x="42" y="22"/>
                </a:lnTo>
                <a:lnTo>
                  <a:pt x="44" y="20"/>
                </a:lnTo>
                <a:lnTo>
                  <a:pt x="42" y="18"/>
                </a:lnTo>
                <a:lnTo>
                  <a:pt x="42" y="18"/>
                </a:lnTo>
                <a:lnTo>
                  <a:pt x="42" y="16"/>
                </a:lnTo>
                <a:lnTo>
                  <a:pt x="42" y="16"/>
                </a:lnTo>
                <a:lnTo>
                  <a:pt x="42" y="16"/>
                </a:lnTo>
                <a:lnTo>
                  <a:pt x="42" y="16"/>
                </a:lnTo>
                <a:lnTo>
                  <a:pt x="42" y="16"/>
                </a:lnTo>
                <a:lnTo>
                  <a:pt x="40" y="16"/>
                </a:lnTo>
                <a:lnTo>
                  <a:pt x="40" y="16"/>
                </a:lnTo>
                <a:lnTo>
                  <a:pt x="38" y="16"/>
                </a:lnTo>
                <a:lnTo>
                  <a:pt x="36" y="16"/>
                </a:lnTo>
                <a:lnTo>
                  <a:pt x="34" y="14"/>
                </a:lnTo>
                <a:lnTo>
                  <a:pt x="34" y="14"/>
                </a:lnTo>
                <a:lnTo>
                  <a:pt x="34" y="14"/>
                </a:lnTo>
                <a:lnTo>
                  <a:pt x="32" y="14"/>
                </a:lnTo>
                <a:lnTo>
                  <a:pt x="32" y="12"/>
                </a:lnTo>
                <a:lnTo>
                  <a:pt x="32" y="10"/>
                </a:lnTo>
                <a:lnTo>
                  <a:pt x="32" y="8"/>
                </a:lnTo>
                <a:lnTo>
                  <a:pt x="30" y="6"/>
                </a:lnTo>
                <a:lnTo>
                  <a:pt x="30" y="4"/>
                </a:lnTo>
                <a:lnTo>
                  <a:pt x="30" y="4"/>
                </a:lnTo>
                <a:lnTo>
                  <a:pt x="30" y="2"/>
                </a:lnTo>
                <a:lnTo>
                  <a:pt x="28" y="2"/>
                </a:lnTo>
                <a:lnTo>
                  <a:pt x="28" y="2"/>
                </a:lnTo>
                <a:lnTo>
                  <a:pt x="28" y="2"/>
                </a:lnTo>
                <a:lnTo>
                  <a:pt x="26" y="0"/>
                </a:lnTo>
                <a:lnTo>
                  <a:pt x="24" y="0"/>
                </a:lnTo>
                <a:lnTo>
                  <a:pt x="22" y="0"/>
                </a:lnTo>
                <a:lnTo>
                  <a:pt x="18" y="0"/>
                </a:lnTo>
                <a:lnTo>
                  <a:pt x="18"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3" name="Freeform 467"/>
          <p:cNvSpPr>
            <a:spLocks/>
          </p:cNvSpPr>
          <p:nvPr/>
        </p:nvSpPr>
        <p:spPr bwMode="auto">
          <a:xfrm>
            <a:off x="2429748" y="4535358"/>
            <a:ext cx="1001139" cy="1118920"/>
          </a:xfrm>
          <a:custGeom>
            <a:avLst/>
            <a:gdLst>
              <a:gd name="T0" fmla="*/ 64 w 578"/>
              <a:gd name="T1" fmla="*/ 62 h 646"/>
              <a:gd name="T2" fmla="*/ 62 w 578"/>
              <a:gd name="T3" fmla="*/ 94 h 646"/>
              <a:gd name="T4" fmla="*/ 56 w 578"/>
              <a:gd name="T5" fmla="*/ 128 h 646"/>
              <a:gd name="T6" fmla="*/ 38 w 578"/>
              <a:gd name="T7" fmla="*/ 152 h 646"/>
              <a:gd name="T8" fmla="*/ 16 w 578"/>
              <a:gd name="T9" fmla="*/ 172 h 646"/>
              <a:gd name="T10" fmla="*/ 0 w 578"/>
              <a:gd name="T11" fmla="*/ 198 h 646"/>
              <a:gd name="T12" fmla="*/ 18 w 578"/>
              <a:gd name="T13" fmla="*/ 232 h 646"/>
              <a:gd name="T14" fmla="*/ 38 w 578"/>
              <a:gd name="T15" fmla="*/ 244 h 646"/>
              <a:gd name="T16" fmla="*/ 58 w 578"/>
              <a:gd name="T17" fmla="*/ 252 h 646"/>
              <a:gd name="T18" fmla="*/ 96 w 578"/>
              <a:gd name="T19" fmla="*/ 254 h 646"/>
              <a:gd name="T20" fmla="*/ 110 w 578"/>
              <a:gd name="T21" fmla="*/ 240 h 646"/>
              <a:gd name="T22" fmla="*/ 132 w 578"/>
              <a:gd name="T23" fmla="*/ 262 h 646"/>
              <a:gd name="T24" fmla="*/ 162 w 578"/>
              <a:gd name="T25" fmla="*/ 286 h 646"/>
              <a:gd name="T26" fmla="*/ 176 w 578"/>
              <a:gd name="T27" fmla="*/ 300 h 646"/>
              <a:gd name="T28" fmla="*/ 200 w 578"/>
              <a:gd name="T29" fmla="*/ 316 h 646"/>
              <a:gd name="T30" fmla="*/ 202 w 578"/>
              <a:gd name="T31" fmla="*/ 326 h 646"/>
              <a:gd name="T32" fmla="*/ 214 w 578"/>
              <a:gd name="T33" fmla="*/ 354 h 646"/>
              <a:gd name="T34" fmla="*/ 236 w 578"/>
              <a:gd name="T35" fmla="*/ 364 h 646"/>
              <a:gd name="T36" fmla="*/ 248 w 578"/>
              <a:gd name="T37" fmla="*/ 382 h 646"/>
              <a:gd name="T38" fmla="*/ 234 w 578"/>
              <a:gd name="T39" fmla="*/ 420 h 646"/>
              <a:gd name="T40" fmla="*/ 248 w 578"/>
              <a:gd name="T41" fmla="*/ 438 h 646"/>
              <a:gd name="T42" fmla="*/ 282 w 578"/>
              <a:gd name="T43" fmla="*/ 450 h 646"/>
              <a:gd name="T44" fmla="*/ 294 w 578"/>
              <a:gd name="T45" fmla="*/ 468 h 646"/>
              <a:gd name="T46" fmla="*/ 302 w 578"/>
              <a:gd name="T47" fmla="*/ 512 h 646"/>
              <a:gd name="T48" fmla="*/ 314 w 578"/>
              <a:gd name="T49" fmla="*/ 532 h 646"/>
              <a:gd name="T50" fmla="*/ 294 w 578"/>
              <a:gd name="T51" fmla="*/ 550 h 646"/>
              <a:gd name="T52" fmla="*/ 278 w 578"/>
              <a:gd name="T53" fmla="*/ 592 h 646"/>
              <a:gd name="T54" fmla="*/ 332 w 578"/>
              <a:gd name="T55" fmla="*/ 640 h 646"/>
              <a:gd name="T56" fmla="*/ 338 w 578"/>
              <a:gd name="T57" fmla="*/ 588 h 646"/>
              <a:gd name="T58" fmla="*/ 342 w 578"/>
              <a:gd name="T59" fmla="*/ 606 h 646"/>
              <a:gd name="T60" fmla="*/ 358 w 578"/>
              <a:gd name="T61" fmla="*/ 590 h 646"/>
              <a:gd name="T62" fmla="*/ 368 w 578"/>
              <a:gd name="T63" fmla="*/ 562 h 646"/>
              <a:gd name="T64" fmla="*/ 388 w 578"/>
              <a:gd name="T65" fmla="*/ 502 h 646"/>
              <a:gd name="T66" fmla="*/ 408 w 578"/>
              <a:gd name="T67" fmla="*/ 478 h 646"/>
              <a:gd name="T68" fmla="*/ 464 w 578"/>
              <a:gd name="T69" fmla="*/ 454 h 646"/>
              <a:gd name="T70" fmla="*/ 490 w 578"/>
              <a:gd name="T71" fmla="*/ 434 h 646"/>
              <a:gd name="T72" fmla="*/ 504 w 578"/>
              <a:gd name="T73" fmla="*/ 372 h 646"/>
              <a:gd name="T74" fmla="*/ 512 w 578"/>
              <a:gd name="T75" fmla="*/ 304 h 646"/>
              <a:gd name="T76" fmla="*/ 530 w 578"/>
              <a:gd name="T77" fmla="*/ 276 h 646"/>
              <a:gd name="T78" fmla="*/ 542 w 578"/>
              <a:gd name="T79" fmla="*/ 248 h 646"/>
              <a:gd name="T80" fmla="*/ 562 w 578"/>
              <a:gd name="T81" fmla="*/ 230 h 646"/>
              <a:gd name="T82" fmla="*/ 568 w 578"/>
              <a:gd name="T83" fmla="*/ 208 h 646"/>
              <a:gd name="T84" fmla="*/ 576 w 578"/>
              <a:gd name="T85" fmla="*/ 186 h 646"/>
              <a:gd name="T86" fmla="*/ 564 w 578"/>
              <a:gd name="T87" fmla="*/ 158 h 646"/>
              <a:gd name="T88" fmla="*/ 532 w 578"/>
              <a:gd name="T89" fmla="*/ 132 h 646"/>
              <a:gd name="T90" fmla="*/ 512 w 578"/>
              <a:gd name="T91" fmla="*/ 118 h 646"/>
              <a:gd name="T92" fmla="*/ 470 w 578"/>
              <a:gd name="T93" fmla="*/ 106 h 646"/>
              <a:gd name="T94" fmla="*/ 432 w 578"/>
              <a:gd name="T95" fmla="*/ 96 h 646"/>
              <a:gd name="T96" fmla="*/ 376 w 578"/>
              <a:gd name="T97" fmla="*/ 90 h 646"/>
              <a:gd name="T98" fmla="*/ 366 w 578"/>
              <a:gd name="T99" fmla="*/ 94 h 646"/>
              <a:gd name="T100" fmla="*/ 354 w 578"/>
              <a:gd name="T101" fmla="*/ 76 h 646"/>
              <a:gd name="T102" fmla="*/ 320 w 578"/>
              <a:gd name="T103" fmla="*/ 104 h 646"/>
              <a:gd name="T104" fmla="*/ 350 w 578"/>
              <a:gd name="T105" fmla="*/ 54 h 646"/>
              <a:gd name="T106" fmla="*/ 322 w 578"/>
              <a:gd name="T107" fmla="*/ 16 h 646"/>
              <a:gd name="T108" fmla="*/ 292 w 578"/>
              <a:gd name="T109" fmla="*/ 40 h 646"/>
              <a:gd name="T110" fmla="*/ 262 w 578"/>
              <a:gd name="T111" fmla="*/ 42 h 646"/>
              <a:gd name="T112" fmla="*/ 230 w 578"/>
              <a:gd name="T113" fmla="*/ 50 h 646"/>
              <a:gd name="T114" fmla="*/ 204 w 578"/>
              <a:gd name="T115" fmla="*/ 34 h 646"/>
              <a:gd name="T116" fmla="*/ 194 w 578"/>
              <a:gd name="T117" fmla="*/ 0 h 646"/>
              <a:gd name="T118" fmla="*/ 158 w 578"/>
              <a:gd name="T119" fmla="*/ 16 h 646"/>
              <a:gd name="T120" fmla="*/ 136 w 578"/>
              <a:gd name="T121" fmla="*/ 10 h 646"/>
              <a:gd name="T122" fmla="*/ 146 w 578"/>
              <a:gd name="T123" fmla="*/ 40 h 646"/>
              <a:gd name="T124" fmla="*/ 116 w 578"/>
              <a:gd name="T125" fmla="*/ 5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646">
                <a:moveTo>
                  <a:pt x="90" y="40"/>
                </a:moveTo>
                <a:lnTo>
                  <a:pt x="90" y="40"/>
                </a:lnTo>
                <a:lnTo>
                  <a:pt x="88" y="40"/>
                </a:lnTo>
                <a:lnTo>
                  <a:pt x="80" y="42"/>
                </a:lnTo>
                <a:lnTo>
                  <a:pt x="76" y="44"/>
                </a:lnTo>
                <a:lnTo>
                  <a:pt x="72" y="46"/>
                </a:lnTo>
                <a:lnTo>
                  <a:pt x="68" y="48"/>
                </a:lnTo>
                <a:lnTo>
                  <a:pt x="66" y="48"/>
                </a:lnTo>
                <a:lnTo>
                  <a:pt x="66" y="48"/>
                </a:lnTo>
                <a:lnTo>
                  <a:pt x="64" y="50"/>
                </a:lnTo>
                <a:lnTo>
                  <a:pt x="64" y="50"/>
                </a:lnTo>
                <a:lnTo>
                  <a:pt x="62" y="52"/>
                </a:lnTo>
                <a:lnTo>
                  <a:pt x="62" y="54"/>
                </a:lnTo>
                <a:lnTo>
                  <a:pt x="60" y="54"/>
                </a:lnTo>
                <a:lnTo>
                  <a:pt x="60" y="56"/>
                </a:lnTo>
                <a:lnTo>
                  <a:pt x="60" y="58"/>
                </a:lnTo>
                <a:lnTo>
                  <a:pt x="60" y="58"/>
                </a:lnTo>
                <a:lnTo>
                  <a:pt x="60" y="58"/>
                </a:lnTo>
                <a:lnTo>
                  <a:pt x="60" y="60"/>
                </a:lnTo>
                <a:lnTo>
                  <a:pt x="60" y="60"/>
                </a:lnTo>
                <a:lnTo>
                  <a:pt x="60" y="60"/>
                </a:lnTo>
                <a:lnTo>
                  <a:pt x="62" y="62"/>
                </a:lnTo>
                <a:lnTo>
                  <a:pt x="64" y="62"/>
                </a:lnTo>
                <a:lnTo>
                  <a:pt x="64" y="64"/>
                </a:lnTo>
                <a:lnTo>
                  <a:pt x="66" y="64"/>
                </a:lnTo>
                <a:lnTo>
                  <a:pt x="66" y="64"/>
                </a:lnTo>
                <a:lnTo>
                  <a:pt x="66" y="66"/>
                </a:lnTo>
                <a:lnTo>
                  <a:pt x="66" y="66"/>
                </a:lnTo>
                <a:lnTo>
                  <a:pt x="66" y="66"/>
                </a:lnTo>
                <a:lnTo>
                  <a:pt x="66" y="66"/>
                </a:lnTo>
                <a:lnTo>
                  <a:pt x="66" y="66"/>
                </a:lnTo>
                <a:lnTo>
                  <a:pt x="66" y="68"/>
                </a:lnTo>
                <a:lnTo>
                  <a:pt x="64" y="68"/>
                </a:lnTo>
                <a:lnTo>
                  <a:pt x="64" y="68"/>
                </a:lnTo>
                <a:lnTo>
                  <a:pt x="60" y="70"/>
                </a:lnTo>
                <a:lnTo>
                  <a:pt x="60" y="70"/>
                </a:lnTo>
                <a:lnTo>
                  <a:pt x="60" y="70"/>
                </a:lnTo>
                <a:lnTo>
                  <a:pt x="60" y="72"/>
                </a:lnTo>
                <a:lnTo>
                  <a:pt x="58" y="72"/>
                </a:lnTo>
                <a:lnTo>
                  <a:pt x="58" y="74"/>
                </a:lnTo>
                <a:lnTo>
                  <a:pt x="58" y="76"/>
                </a:lnTo>
                <a:lnTo>
                  <a:pt x="58" y="78"/>
                </a:lnTo>
                <a:lnTo>
                  <a:pt x="58" y="80"/>
                </a:lnTo>
                <a:lnTo>
                  <a:pt x="58" y="82"/>
                </a:lnTo>
                <a:lnTo>
                  <a:pt x="60" y="86"/>
                </a:lnTo>
                <a:lnTo>
                  <a:pt x="62" y="94"/>
                </a:lnTo>
                <a:lnTo>
                  <a:pt x="62" y="98"/>
                </a:lnTo>
                <a:lnTo>
                  <a:pt x="62" y="98"/>
                </a:lnTo>
                <a:lnTo>
                  <a:pt x="62" y="100"/>
                </a:lnTo>
                <a:lnTo>
                  <a:pt x="64" y="104"/>
                </a:lnTo>
                <a:lnTo>
                  <a:pt x="64" y="106"/>
                </a:lnTo>
                <a:lnTo>
                  <a:pt x="64" y="108"/>
                </a:lnTo>
                <a:lnTo>
                  <a:pt x="64" y="110"/>
                </a:lnTo>
                <a:lnTo>
                  <a:pt x="64" y="112"/>
                </a:lnTo>
                <a:lnTo>
                  <a:pt x="64" y="112"/>
                </a:lnTo>
                <a:lnTo>
                  <a:pt x="62" y="112"/>
                </a:lnTo>
                <a:lnTo>
                  <a:pt x="62" y="114"/>
                </a:lnTo>
                <a:lnTo>
                  <a:pt x="62" y="114"/>
                </a:lnTo>
                <a:lnTo>
                  <a:pt x="60" y="114"/>
                </a:lnTo>
                <a:lnTo>
                  <a:pt x="60" y="114"/>
                </a:lnTo>
                <a:lnTo>
                  <a:pt x="56" y="114"/>
                </a:lnTo>
                <a:lnTo>
                  <a:pt x="54" y="114"/>
                </a:lnTo>
                <a:lnTo>
                  <a:pt x="52" y="114"/>
                </a:lnTo>
                <a:lnTo>
                  <a:pt x="50" y="114"/>
                </a:lnTo>
                <a:lnTo>
                  <a:pt x="48" y="114"/>
                </a:lnTo>
                <a:lnTo>
                  <a:pt x="50" y="116"/>
                </a:lnTo>
                <a:lnTo>
                  <a:pt x="52" y="122"/>
                </a:lnTo>
                <a:lnTo>
                  <a:pt x="54" y="124"/>
                </a:lnTo>
                <a:lnTo>
                  <a:pt x="56" y="128"/>
                </a:lnTo>
                <a:lnTo>
                  <a:pt x="58" y="132"/>
                </a:lnTo>
                <a:lnTo>
                  <a:pt x="58" y="132"/>
                </a:lnTo>
                <a:lnTo>
                  <a:pt x="58" y="134"/>
                </a:lnTo>
                <a:lnTo>
                  <a:pt x="58" y="134"/>
                </a:lnTo>
                <a:lnTo>
                  <a:pt x="58" y="136"/>
                </a:lnTo>
                <a:lnTo>
                  <a:pt x="58" y="138"/>
                </a:lnTo>
                <a:lnTo>
                  <a:pt x="56" y="140"/>
                </a:lnTo>
                <a:lnTo>
                  <a:pt x="56" y="142"/>
                </a:lnTo>
                <a:lnTo>
                  <a:pt x="56" y="144"/>
                </a:lnTo>
                <a:lnTo>
                  <a:pt x="54" y="146"/>
                </a:lnTo>
                <a:lnTo>
                  <a:pt x="54" y="146"/>
                </a:lnTo>
                <a:lnTo>
                  <a:pt x="54" y="148"/>
                </a:lnTo>
                <a:lnTo>
                  <a:pt x="52" y="148"/>
                </a:lnTo>
                <a:lnTo>
                  <a:pt x="50" y="150"/>
                </a:lnTo>
                <a:lnTo>
                  <a:pt x="48" y="150"/>
                </a:lnTo>
                <a:lnTo>
                  <a:pt x="48" y="152"/>
                </a:lnTo>
                <a:lnTo>
                  <a:pt x="46" y="152"/>
                </a:lnTo>
                <a:lnTo>
                  <a:pt x="44" y="152"/>
                </a:lnTo>
                <a:lnTo>
                  <a:pt x="42" y="154"/>
                </a:lnTo>
                <a:lnTo>
                  <a:pt x="42" y="154"/>
                </a:lnTo>
                <a:lnTo>
                  <a:pt x="42" y="154"/>
                </a:lnTo>
                <a:lnTo>
                  <a:pt x="40" y="152"/>
                </a:lnTo>
                <a:lnTo>
                  <a:pt x="38" y="152"/>
                </a:lnTo>
                <a:lnTo>
                  <a:pt x="36" y="152"/>
                </a:lnTo>
                <a:lnTo>
                  <a:pt x="34" y="150"/>
                </a:lnTo>
                <a:lnTo>
                  <a:pt x="32" y="150"/>
                </a:lnTo>
                <a:lnTo>
                  <a:pt x="30" y="150"/>
                </a:lnTo>
                <a:lnTo>
                  <a:pt x="30" y="150"/>
                </a:lnTo>
                <a:lnTo>
                  <a:pt x="30" y="150"/>
                </a:lnTo>
                <a:lnTo>
                  <a:pt x="28" y="150"/>
                </a:lnTo>
                <a:lnTo>
                  <a:pt x="26" y="150"/>
                </a:lnTo>
                <a:lnTo>
                  <a:pt x="26" y="152"/>
                </a:lnTo>
                <a:lnTo>
                  <a:pt x="24" y="152"/>
                </a:lnTo>
                <a:lnTo>
                  <a:pt x="22" y="154"/>
                </a:lnTo>
                <a:lnTo>
                  <a:pt x="22" y="154"/>
                </a:lnTo>
                <a:lnTo>
                  <a:pt x="20" y="156"/>
                </a:lnTo>
                <a:lnTo>
                  <a:pt x="20" y="156"/>
                </a:lnTo>
                <a:lnTo>
                  <a:pt x="18" y="158"/>
                </a:lnTo>
                <a:lnTo>
                  <a:pt x="18" y="160"/>
                </a:lnTo>
                <a:lnTo>
                  <a:pt x="18" y="162"/>
                </a:lnTo>
                <a:lnTo>
                  <a:pt x="16" y="164"/>
                </a:lnTo>
                <a:lnTo>
                  <a:pt x="16" y="166"/>
                </a:lnTo>
                <a:lnTo>
                  <a:pt x="16" y="168"/>
                </a:lnTo>
                <a:lnTo>
                  <a:pt x="16" y="170"/>
                </a:lnTo>
                <a:lnTo>
                  <a:pt x="16" y="172"/>
                </a:lnTo>
                <a:lnTo>
                  <a:pt x="16" y="172"/>
                </a:lnTo>
                <a:lnTo>
                  <a:pt x="18" y="176"/>
                </a:lnTo>
                <a:lnTo>
                  <a:pt x="18" y="176"/>
                </a:lnTo>
                <a:lnTo>
                  <a:pt x="18" y="178"/>
                </a:lnTo>
                <a:lnTo>
                  <a:pt x="18" y="180"/>
                </a:lnTo>
                <a:lnTo>
                  <a:pt x="18" y="180"/>
                </a:lnTo>
                <a:lnTo>
                  <a:pt x="18" y="180"/>
                </a:lnTo>
                <a:lnTo>
                  <a:pt x="18" y="182"/>
                </a:lnTo>
                <a:lnTo>
                  <a:pt x="16" y="182"/>
                </a:lnTo>
                <a:lnTo>
                  <a:pt x="16" y="184"/>
                </a:lnTo>
                <a:lnTo>
                  <a:pt x="14" y="184"/>
                </a:lnTo>
                <a:lnTo>
                  <a:pt x="12" y="186"/>
                </a:lnTo>
                <a:lnTo>
                  <a:pt x="10" y="186"/>
                </a:lnTo>
                <a:lnTo>
                  <a:pt x="10" y="186"/>
                </a:lnTo>
                <a:lnTo>
                  <a:pt x="8" y="188"/>
                </a:lnTo>
                <a:lnTo>
                  <a:pt x="6" y="188"/>
                </a:lnTo>
                <a:lnTo>
                  <a:pt x="4" y="188"/>
                </a:lnTo>
                <a:lnTo>
                  <a:pt x="4" y="188"/>
                </a:lnTo>
                <a:lnTo>
                  <a:pt x="4" y="190"/>
                </a:lnTo>
                <a:lnTo>
                  <a:pt x="2" y="190"/>
                </a:lnTo>
                <a:lnTo>
                  <a:pt x="2" y="192"/>
                </a:lnTo>
                <a:lnTo>
                  <a:pt x="2" y="194"/>
                </a:lnTo>
                <a:lnTo>
                  <a:pt x="0" y="196"/>
                </a:lnTo>
                <a:lnTo>
                  <a:pt x="0" y="198"/>
                </a:lnTo>
                <a:lnTo>
                  <a:pt x="0" y="200"/>
                </a:lnTo>
                <a:lnTo>
                  <a:pt x="0" y="202"/>
                </a:lnTo>
                <a:lnTo>
                  <a:pt x="0" y="202"/>
                </a:lnTo>
                <a:lnTo>
                  <a:pt x="0" y="204"/>
                </a:lnTo>
                <a:lnTo>
                  <a:pt x="0" y="206"/>
                </a:lnTo>
                <a:lnTo>
                  <a:pt x="2" y="208"/>
                </a:lnTo>
                <a:lnTo>
                  <a:pt x="2" y="210"/>
                </a:lnTo>
                <a:lnTo>
                  <a:pt x="4" y="212"/>
                </a:lnTo>
                <a:lnTo>
                  <a:pt x="4" y="212"/>
                </a:lnTo>
                <a:lnTo>
                  <a:pt x="4" y="214"/>
                </a:lnTo>
                <a:lnTo>
                  <a:pt x="6" y="214"/>
                </a:lnTo>
                <a:lnTo>
                  <a:pt x="8" y="216"/>
                </a:lnTo>
                <a:lnTo>
                  <a:pt x="12" y="220"/>
                </a:lnTo>
                <a:lnTo>
                  <a:pt x="12" y="220"/>
                </a:lnTo>
                <a:lnTo>
                  <a:pt x="14" y="220"/>
                </a:lnTo>
                <a:lnTo>
                  <a:pt x="14" y="222"/>
                </a:lnTo>
                <a:lnTo>
                  <a:pt x="14" y="224"/>
                </a:lnTo>
                <a:lnTo>
                  <a:pt x="16" y="226"/>
                </a:lnTo>
                <a:lnTo>
                  <a:pt x="16" y="228"/>
                </a:lnTo>
                <a:lnTo>
                  <a:pt x="16" y="230"/>
                </a:lnTo>
                <a:lnTo>
                  <a:pt x="16" y="230"/>
                </a:lnTo>
                <a:lnTo>
                  <a:pt x="18" y="232"/>
                </a:lnTo>
                <a:lnTo>
                  <a:pt x="18" y="232"/>
                </a:lnTo>
                <a:lnTo>
                  <a:pt x="18" y="232"/>
                </a:lnTo>
                <a:lnTo>
                  <a:pt x="20" y="232"/>
                </a:lnTo>
                <a:lnTo>
                  <a:pt x="22" y="232"/>
                </a:lnTo>
                <a:lnTo>
                  <a:pt x="22" y="232"/>
                </a:lnTo>
                <a:lnTo>
                  <a:pt x="24" y="232"/>
                </a:lnTo>
                <a:lnTo>
                  <a:pt x="26" y="232"/>
                </a:lnTo>
                <a:lnTo>
                  <a:pt x="26" y="232"/>
                </a:lnTo>
                <a:lnTo>
                  <a:pt x="28" y="232"/>
                </a:lnTo>
                <a:lnTo>
                  <a:pt x="28" y="234"/>
                </a:lnTo>
                <a:lnTo>
                  <a:pt x="28" y="234"/>
                </a:lnTo>
                <a:lnTo>
                  <a:pt x="28" y="234"/>
                </a:lnTo>
                <a:lnTo>
                  <a:pt x="28" y="238"/>
                </a:lnTo>
                <a:lnTo>
                  <a:pt x="28" y="238"/>
                </a:lnTo>
                <a:lnTo>
                  <a:pt x="28" y="240"/>
                </a:lnTo>
                <a:lnTo>
                  <a:pt x="30" y="240"/>
                </a:lnTo>
                <a:lnTo>
                  <a:pt x="30" y="242"/>
                </a:lnTo>
                <a:lnTo>
                  <a:pt x="30" y="242"/>
                </a:lnTo>
                <a:lnTo>
                  <a:pt x="30" y="242"/>
                </a:lnTo>
                <a:lnTo>
                  <a:pt x="30" y="242"/>
                </a:lnTo>
                <a:lnTo>
                  <a:pt x="32" y="242"/>
                </a:lnTo>
                <a:lnTo>
                  <a:pt x="34" y="242"/>
                </a:lnTo>
                <a:lnTo>
                  <a:pt x="36" y="244"/>
                </a:lnTo>
                <a:lnTo>
                  <a:pt x="38" y="244"/>
                </a:lnTo>
                <a:lnTo>
                  <a:pt x="40" y="244"/>
                </a:lnTo>
                <a:lnTo>
                  <a:pt x="42" y="244"/>
                </a:lnTo>
                <a:lnTo>
                  <a:pt x="42" y="244"/>
                </a:lnTo>
                <a:lnTo>
                  <a:pt x="44" y="242"/>
                </a:lnTo>
                <a:lnTo>
                  <a:pt x="44" y="242"/>
                </a:lnTo>
                <a:lnTo>
                  <a:pt x="46" y="242"/>
                </a:lnTo>
                <a:lnTo>
                  <a:pt x="48" y="238"/>
                </a:lnTo>
                <a:lnTo>
                  <a:pt x="50" y="238"/>
                </a:lnTo>
                <a:lnTo>
                  <a:pt x="52" y="236"/>
                </a:lnTo>
                <a:lnTo>
                  <a:pt x="52" y="236"/>
                </a:lnTo>
                <a:lnTo>
                  <a:pt x="52" y="236"/>
                </a:lnTo>
                <a:lnTo>
                  <a:pt x="54" y="236"/>
                </a:lnTo>
                <a:lnTo>
                  <a:pt x="54" y="236"/>
                </a:lnTo>
                <a:lnTo>
                  <a:pt x="54" y="236"/>
                </a:lnTo>
                <a:lnTo>
                  <a:pt x="56" y="238"/>
                </a:lnTo>
                <a:lnTo>
                  <a:pt x="56" y="238"/>
                </a:lnTo>
                <a:lnTo>
                  <a:pt x="56" y="240"/>
                </a:lnTo>
                <a:lnTo>
                  <a:pt x="56" y="240"/>
                </a:lnTo>
                <a:lnTo>
                  <a:pt x="56" y="242"/>
                </a:lnTo>
                <a:lnTo>
                  <a:pt x="58" y="244"/>
                </a:lnTo>
                <a:lnTo>
                  <a:pt x="58" y="248"/>
                </a:lnTo>
                <a:lnTo>
                  <a:pt x="58" y="250"/>
                </a:lnTo>
                <a:lnTo>
                  <a:pt x="58" y="252"/>
                </a:lnTo>
                <a:lnTo>
                  <a:pt x="58" y="254"/>
                </a:lnTo>
                <a:lnTo>
                  <a:pt x="60" y="254"/>
                </a:lnTo>
                <a:lnTo>
                  <a:pt x="60" y="256"/>
                </a:lnTo>
                <a:lnTo>
                  <a:pt x="60" y="256"/>
                </a:lnTo>
                <a:lnTo>
                  <a:pt x="60" y="256"/>
                </a:lnTo>
                <a:lnTo>
                  <a:pt x="62" y="258"/>
                </a:lnTo>
                <a:lnTo>
                  <a:pt x="64" y="258"/>
                </a:lnTo>
                <a:lnTo>
                  <a:pt x="66" y="260"/>
                </a:lnTo>
                <a:lnTo>
                  <a:pt x="70" y="260"/>
                </a:lnTo>
                <a:lnTo>
                  <a:pt x="72" y="262"/>
                </a:lnTo>
                <a:lnTo>
                  <a:pt x="76" y="262"/>
                </a:lnTo>
                <a:lnTo>
                  <a:pt x="80" y="262"/>
                </a:lnTo>
                <a:lnTo>
                  <a:pt x="82" y="262"/>
                </a:lnTo>
                <a:lnTo>
                  <a:pt x="84" y="262"/>
                </a:lnTo>
                <a:lnTo>
                  <a:pt x="84" y="262"/>
                </a:lnTo>
                <a:lnTo>
                  <a:pt x="86" y="262"/>
                </a:lnTo>
                <a:lnTo>
                  <a:pt x="88" y="262"/>
                </a:lnTo>
                <a:lnTo>
                  <a:pt x="90" y="260"/>
                </a:lnTo>
                <a:lnTo>
                  <a:pt x="92" y="258"/>
                </a:lnTo>
                <a:lnTo>
                  <a:pt x="94" y="258"/>
                </a:lnTo>
                <a:lnTo>
                  <a:pt x="94" y="256"/>
                </a:lnTo>
                <a:lnTo>
                  <a:pt x="96" y="256"/>
                </a:lnTo>
                <a:lnTo>
                  <a:pt x="96" y="254"/>
                </a:lnTo>
                <a:lnTo>
                  <a:pt x="98" y="254"/>
                </a:lnTo>
                <a:lnTo>
                  <a:pt x="98" y="252"/>
                </a:lnTo>
                <a:lnTo>
                  <a:pt x="98" y="250"/>
                </a:lnTo>
                <a:lnTo>
                  <a:pt x="100" y="250"/>
                </a:lnTo>
                <a:lnTo>
                  <a:pt x="100" y="248"/>
                </a:lnTo>
                <a:lnTo>
                  <a:pt x="100" y="248"/>
                </a:lnTo>
                <a:lnTo>
                  <a:pt x="100" y="248"/>
                </a:lnTo>
                <a:lnTo>
                  <a:pt x="102" y="248"/>
                </a:lnTo>
                <a:lnTo>
                  <a:pt x="102" y="248"/>
                </a:lnTo>
                <a:lnTo>
                  <a:pt x="102" y="248"/>
                </a:lnTo>
                <a:lnTo>
                  <a:pt x="104" y="248"/>
                </a:lnTo>
                <a:lnTo>
                  <a:pt x="106" y="248"/>
                </a:lnTo>
                <a:lnTo>
                  <a:pt x="106" y="248"/>
                </a:lnTo>
                <a:lnTo>
                  <a:pt x="108" y="250"/>
                </a:lnTo>
                <a:lnTo>
                  <a:pt x="108" y="248"/>
                </a:lnTo>
                <a:lnTo>
                  <a:pt x="108" y="248"/>
                </a:lnTo>
                <a:lnTo>
                  <a:pt x="108" y="248"/>
                </a:lnTo>
                <a:lnTo>
                  <a:pt x="108" y="248"/>
                </a:lnTo>
                <a:lnTo>
                  <a:pt x="110" y="246"/>
                </a:lnTo>
                <a:lnTo>
                  <a:pt x="110" y="246"/>
                </a:lnTo>
                <a:lnTo>
                  <a:pt x="110" y="244"/>
                </a:lnTo>
                <a:lnTo>
                  <a:pt x="110" y="242"/>
                </a:lnTo>
                <a:lnTo>
                  <a:pt x="110" y="240"/>
                </a:lnTo>
                <a:lnTo>
                  <a:pt x="110" y="240"/>
                </a:lnTo>
                <a:lnTo>
                  <a:pt x="110" y="238"/>
                </a:lnTo>
                <a:lnTo>
                  <a:pt x="110" y="238"/>
                </a:lnTo>
                <a:lnTo>
                  <a:pt x="112" y="238"/>
                </a:lnTo>
                <a:lnTo>
                  <a:pt x="112" y="238"/>
                </a:lnTo>
                <a:lnTo>
                  <a:pt x="112" y="236"/>
                </a:lnTo>
                <a:lnTo>
                  <a:pt x="114" y="236"/>
                </a:lnTo>
                <a:lnTo>
                  <a:pt x="118" y="236"/>
                </a:lnTo>
                <a:lnTo>
                  <a:pt x="120" y="236"/>
                </a:lnTo>
                <a:lnTo>
                  <a:pt x="122" y="238"/>
                </a:lnTo>
                <a:lnTo>
                  <a:pt x="126" y="238"/>
                </a:lnTo>
                <a:lnTo>
                  <a:pt x="126" y="238"/>
                </a:lnTo>
                <a:lnTo>
                  <a:pt x="128" y="238"/>
                </a:lnTo>
                <a:lnTo>
                  <a:pt x="128" y="240"/>
                </a:lnTo>
                <a:lnTo>
                  <a:pt x="130" y="240"/>
                </a:lnTo>
                <a:lnTo>
                  <a:pt x="130" y="242"/>
                </a:lnTo>
                <a:lnTo>
                  <a:pt x="130" y="242"/>
                </a:lnTo>
                <a:lnTo>
                  <a:pt x="130" y="244"/>
                </a:lnTo>
                <a:lnTo>
                  <a:pt x="132" y="246"/>
                </a:lnTo>
                <a:lnTo>
                  <a:pt x="132" y="248"/>
                </a:lnTo>
                <a:lnTo>
                  <a:pt x="132" y="250"/>
                </a:lnTo>
                <a:lnTo>
                  <a:pt x="132" y="254"/>
                </a:lnTo>
                <a:lnTo>
                  <a:pt x="132" y="262"/>
                </a:lnTo>
                <a:lnTo>
                  <a:pt x="132" y="266"/>
                </a:lnTo>
                <a:lnTo>
                  <a:pt x="132" y="268"/>
                </a:lnTo>
                <a:lnTo>
                  <a:pt x="132" y="270"/>
                </a:lnTo>
                <a:lnTo>
                  <a:pt x="132" y="272"/>
                </a:lnTo>
                <a:lnTo>
                  <a:pt x="134" y="276"/>
                </a:lnTo>
                <a:lnTo>
                  <a:pt x="136" y="278"/>
                </a:lnTo>
                <a:lnTo>
                  <a:pt x="136" y="280"/>
                </a:lnTo>
                <a:lnTo>
                  <a:pt x="138" y="284"/>
                </a:lnTo>
                <a:lnTo>
                  <a:pt x="138" y="284"/>
                </a:lnTo>
                <a:lnTo>
                  <a:pt x="140" y="286"/>
                </a:lnTo>
                <a:lnTo>
                  <a:pt x="140" y="286"/>
                </a:lnTo>
                <a:lnTo>
                  <a:pt x="140" y="286"/>
                </a:lnTo>
                <a:lnTo>
                  <a:pt x="142" y="286"/>
                </a:lnTo>
                <a:lnTo>
                  <a:pt x="144" y="286"/>
                </a:lnTo>
                <a:lnTo>
                  <a:pt x="144" y="286"/>
                </a:lnTo>
                <a:lnTo>
                  <a:pt x="148" y="286"/>
                </a:lnTo>
                <a:lnTo>
                  <a:pt x="152" y="286"/>
                </a:lnTo>
                <a:lnTo>
                  <a:pt x="154" y="286"/>
                </a:lnTo>
                <a:lnTo>
                  <a:pt x="158" y="286"/>
                </a:lnTo>
                <a:lnTo>
                  <a:pt x="158" y="286"/>
                </a:lnTo>
                <a:lnTo>
                  <a:pt x="160" y="286"/>
                </a:lnTo>
                <a:lnTo>
                  <a:pt x="162" y="286"/>
                </a:lnTo>
                <a:lnTo>
                  <a:pt x="162" y="286"/>
                </a:lnTo>
                <a:lnTo>
                  <a:pt x="162" y="286"/>
                </a:lnTo>
                <a:lnTo>
                  <a:pt x="164" y="286"/>
                </a:lnTo>
                <a:lnTo>
                  <a:pt x="164" y="288"/>
                </a:lnTo>
                <a:lnTo>
                  <a:pt x="164" y="288"/>
                </a:lnTo>
                <a:lnTo>
                  <a:pt x="164" y="290"/>
                </a:lnTo>
                <a:lnTo>
                  <a:pt x="166" y="290"/>
                </a:lnTo>
                <a:lnTo>
                  <a:pt x="168" y="290"/>
                </a:lnTo>
                <a:lnTo>
                  <a:pt x="170" y="290"/>
                </a:lnTo>
                <a:lnTo>
                  <a:pt x="172" y="290"/>
                </a:lnTo>
                <a:lnTo>
                  <a:pt x="174" y="290"/>
                </a:lnTo>
                <a:lnTo>
                  <a:pt x="174" y="292"/>
                </a:lnTo>
                <a:lnTo>
                  <a:pt x="174" y="292"/>
                </a:lnTo>
                <a:lnTo>
                  <a:pt x="174" y="292"/>
                </a:lnTo>
                <a:lnTo>
                  <a:pt x="176" y="292"/>
                </a:lnTo>
                <a:lnTo>
                  <a:pt x="176" y="292"/>
                </a:lnTo>
                <a:lnTo>
                  <a:pt x="176" y="294"/>
                </a:lnTo>
                <a:lnTo>
                  <a:pt x="176" y="294"/>
                </a:lnTo>
                <a:lnTo>
                  <a:pt x="176" y="296"/>
                </a:lnTo>
                <a:lnTo>
                  <a:pt x="176" y="298"/>
                </a:lnTo>
                <a:lnTo>
                  <a:pt x="176" y="298"/>
                </a:lnTo>
                <a:lnTo>
                  <a:pt x="176" y="300"/>
                </a:lnTo>
                <a:lnTo>
                  <a:pt x="176" y="300"/>
                </a:lnTo>
                <a:lnTo>
                  <a:pt x="176" y="300"/>
                </a:lnTo>
                <a:lnTo>
                  <a:pt x="178" y="300"/>
                </a:lnTo>
                <a:lnTo>
                  <a:pt x="178" y="302"/>
                </a:lnTo>
                <a:lnTo>
                  <a:pt x="180" y="302"/>
                </a:lnTo>
                <a:lnTo>
                  <a:pt x="182" y="302"/>
                </a:lnTo>
                <a:lnTo>
                  <a:pt x="184" y="302"/>
                </a:lnTo>
                <a:lnTo>
                  <a:pt x="188" y="302"/>
                </a:lnTo>
                <a:lnTo>
                  <a:pt x="190" y="302"/>
                </a:lnTo>
                <a:lnTo>
                  <a:pt x="192" y="302"/>
                </a:lnTo>
                <a:lnTo>
                  <a:pt x="194" y="302"/>
                </a:lnTo>
                <a:lnTo>
                  <a:pt x="196" y="302"/>
                </a:lnTo>
                <a:lnTo>
                  <a:pt x="196" y="304"/>
                </a:lnTo>
                <a:lnTo>
                  <a:pt x="198" y="304"/>
                </a:lnTo>
                <a:lnTo>
                  <a:pt x="198" y="304"/>
                </a:lnTo>
                <a:lnTo>
                  <a:pt x="200" y="304"/>
                </a:lnTo>
                <a:lnTo>
                  <a:pt x="200" y="304"/>
                </a:lnTo>
                <a:lnTo>
                  <a:pt x="200" y="306"/>
                </a:lnTo>
                <a:lnTo>
                  <a:pt x="200" y="306"/>
                </a:lnTo>
                <a:lnTo>
                  <a:pt x="200" y="308"/>
                </a:lnTo>
                <a:lnTo>
                  <a:pt x="200" y="310"/>
                </a:lnTo>
                <a:lnTo>
                  <a:pt x="200" y="312"/>
                </a:lnTo>
                <a:lnTo>
                  <a:pt x="200" y="314"/>
                </a:lnTo>
                <a:lnTo>
                  <a:pt x="200" y="316"/>
                </a:lnTo>
                <a:lnTo>
                  <a:pt x="200" y="316"/>
                </a:lnTo>
                <a:lnTo>
                  <a:pt x="200" y="318"/>
                </a:lnTo>
                <a:lnTo>
                  <a:pt x="202" y="318"/>
                </a:lnTo>
                <a:lnTo>
                  <a:pt x="202" y="318"/>
                </a:lnTo>
                <a:lnTo>
                  <a:pt x="202" y="318"/>
                </a:lnTo>
                <a:lnTo>
                  <a:pt x="202" y="320"/>
                </a:lnTo>
                <a:lnTo>
                  <a:pt x="204" y="320"/>
                </a:lnTo>
                <a:lnTo>
                  <a:pt x="206" y="320"/>
                </a:lnTo>
                <a:lnTo>
                  <a:pt x="206" y="320"/>
                </a:lnTo>
                <a:lnTo>
                  <a:pt x="208" y="320"/>
                </a:lnTo>
                <a:lnTo>
                  <a:pt x="208" y="320"/>
                </a:lnTo>
                <a:lnTo>
                  <a:pt x="208" y="320"/>
                </a:lnTo>
                <a:lnTo>
                  <a:pt x="208" y="320"/>
                </a:lnTo>
                <a:lnTo>
                  <a:pt x="208" y="320"/>
                </a:lnTo>
                <a:lnTo>
                  <a:pt x="208" y="320"/>
                </a:lnTo>
                <a:lnTo>
                  <a:pt x="208" y="322"/>
                </a:lnTo>
                <a:lnTo>
                  <a:pt x="208" y="322"/>
                </a:lnTo>
                <a:lnTo>
                  <a:pt x="208" y="322"/>
                </a:lnTo>
                <a:lnTo>
                  <a:pt x="206" y="322"/>
                </a:lnTo>
                <a:lnTo>
                  <a:pt x="204" y="324"/>
                </a:lnTo>
                <a:lnTo>
                  <a:pt x="202" y="324"/>
                </a:lnTo>
                <a:lnTo>
                  <a:pt x="202" y="326"/>
                </a:lnTo>
                <a:lnTo>
                  <a:pt x="202" y="326"/>
                </a:lnTo>
                <a:lnTo>
                  <a:pt x="202" y="326"/>
                </a:lnTo>
                <a:lnTo>
                  <a:pt x="200" y="328"/>
                </a:lnTo>
                <a:lnTo>
                  <a:pt x="200" y="330"/>
                </a:lnTo>
                <a:lnTo>
                  <a:pt x="200" y="332"/>
                </a:lnTo>
                <a:lnTo>
                  <a:pt x="200" y="336"/>
                </a:lnTo>
                <a:lnTo>
                  <a:pt x="200" y="338"/>
                </a:lnTo>
                <a:lnTo>
                  <a:pt x="200" y="342"/>
                </a:lnTo>
                <a:lnTo>
                  <a:pt x="202" y="344"/>
                </a:lnTo>
                <a:lnTo>
                  <a:pt x="202" y="344"/>
                </a:lnTo>
                <a:lnTo>
                  <a:pt x="202" y="346"/>
                </a:lnTo>
                <a:lnTo>
                  <a:pt x="202" y="346"/>
                </a:lnTo>
                <a:lnTo>
                  <a:pt x="202" y="346"/>
                </a:lnTo>
                <a:lnTo>
                  <a:pt x="204" y="346"/>
                </a:lnTo>
                <a:lnTo>
                  <a:pt x="206" y="348"/>
                </a:lnTo>
                <a:lnTo>
                  <a:pt x="206" y="348"/>
                </a:lnTo>
                <a:lnTo>
                  <a:pt x="208" y="348"/>
                </a:lnTo>
                <a:lnTo>
                  <a:pt x="208" y="348"/>
                </a:lnTo>
                <a:lnTo>
                  <a:pt x="208" y="350"/>
                </a:lnTo>
                <a:lnTo>
                  <a:pt x="210" y="352"/>
                </a:lnTo>
                <a:lnTo>
                  <a:pt x="210" y="352"/>
                </a:lnTo>
                <a:lnTo>
                  <a:pt x="210" y="352"/>
                </a:lnTo>
                <a:lnTo>
                  <a:pt x="212" y="354"/>
                </a:lnTo>
                <a:lnTo>
                  <a:pt x="214" y="354"/>
                </a:lnTo>
                <a:lnTo>
                  <a:pt x="214" y="354"/>
                </a:lnTo>
                <a:lnTo>
                  <a:pt x="216" y="354"/>
                </a:lnTo>
                <a:lnTo>
                  <a:pt x="218" y="352"/>
                </a:lnTo>
                <a:lnTo>
                  <a:pt x="222" y="352"/>
                </a:lnTo>
                <a:lnTo>
                  <a:pt x="224" y="352"/>
                </a:lnTo>
                <a:lnTo>
                  <a:pt x="226" y="352"/>
                </a:lnTo>
                <a:lnTo>
                  <a:pt x="228" y="352"/>
                </a:lnTo>
                <a:lnTo>
                  <a:pt x="230" y="352"/>
                </a:lnTo>
                <a:lnTo>
                  <a:pt x="230" y="352"/>
                </a:lnTo>
                <a:lnTo>
                  <a:pt x="232" y="352"/>
                </a:lnTo>
                <a:lnTo>
                  <a:pt x="232" y="352"/>
                </a:lnTo>
                <a:lnTo>
                  <a:pt x="232" y="354"/>
                </a:lnTo>
                <a:lnTo>
                  <a:pt x="232" y="354"/>
                </a:lnTo>
                <a:lnTo>
                  <a:pt x="232" y="356"/>
                </a:lnTo>
                <a:lnTo>
                  <a:pt x="232" y="358"/>
                </a:lnTo>
                <a:lnTo>
                  <a:pt x="232" y="360"/>
                </a:lnTo>
                <a:lnTo>
                  <a:pt x="232" y="362"/>
                </a:lnTo>
                <a:lnTo>
                  <a:pt x="232" y="362"/>
                </a:lnTo>
                <a:lnTo>
                  <a:pt x="232" y="362"/>
                </a:lnTo>
                <a:lnTo>
                  <a:pt x="232" y="364"/>
                </a:lnTo>
                <a:lnTo>
                  <a:pt x="232" y="364"/>
                </a:lnTo>
                <a:lnTo>
                  <a:pt x="234" y="364"/>
                </a:lnTo>
                <a:lnTo>
                  <a:pt x="234" y="364"/>
                </a:lnTo>
                <a:lnTo>
                  <a:pt x="236" y="364"/>
                </a:lnTo>
                <a:lnTo>
                  <a:pt x="236" y="364"/>
                </a:lnTo>
                <a:lnTo>
                  <a:pt x="238" y="364"/>
                </a:lnTo>
                <a:lnTo>
                  <a:pt x="238" y="364"/>
                </a:lnTo>
                <a:lnTo>
                  <a:pt x="240" y="364"/>
                </a:lnTo>
                <a:lnTo>
                  <a:pt x="240" y="364"/>
                </a:lnTo>
                <a:lnTo>
                  <a:pt x="240" y="364"/>
                </a:lnTo>
                <a:lnTo>
                  <a:pt x="240" y="366"/>
                </a:lnTo>
                <a:lnTo>
                  <a:pt x="242" y="366"/>
                </a:lnTo>
                <a:lnTo>
                  <a:pt x="242" y="368"/>
                </a:lnTo>
                <a:lnTo>
                  <a:pt x="242" y="368"/>
                </a:lnTo>
                <a:lnTo>
                  <a:pt x="242" y="370"/>
                </a:lnTo>
                <a:lnTo>
                  <a:pt x="242" y="374"/>
                </a:lnTo>
                <a:lnTo>
                  <a:pt x="242" y="374"/>
                </a:lnTo>
                <a:lnTo>
                  <a:pt x="242" y="376"/>
                </a:lnTo>
                <a:lnTo>
                  <a:pt x="242" y="376"/>
                </a:lnTo>
                <a:lnTo>
                  <a:pt x="242" y="376"/>
                </a:lnTo>
                <a:lnTo>
                  <a:pt x="244" y="378"/>
                </a:lnTo>
                <a:lnTo>
                  <a:pt x="246" y="378"/>
                </a:lnTo>
                <a:lnTo>
                  <a:pt x="246" y="378"/>
                </a:lnTo>
                <a:lnTo>
                  <a:pt x="248" y="380"/>
                </a:lnTo>
                <a:lnTo>
                  <a:pt x="248" y="380"/>
                </a:lnTo>
                <a:lnTo>
                  <a:pt x="248" y="380"/>
                </a:lnTo>
                <a:lnTo>
                  <a:pt x="248" y="382"/>
                </a:lnTo>
                <a:lnTo>
                  <a:pt x="248" y="384"/>
                </a:lnTo>
                <a:lnTo>
                  <a:pt x="248" y="386"/>
                </a:lnTo>
                <a:lnTo>
                  <a:pt x="248" y="390"/>
                </a:lnTo>
                <a:lnTo>
                  <a:pt x="248" y="392"/>
                </a:lnTo>
                <a:lnTo>
                  <a:pt x="248" y="394"/>
                </a:lnTo>
                <a:lnTo>
                  <a:pt x="246" y="396"/>
                </a:lnTo>
                <a:lnTo>
                  <a:pt x="246" y="398"/>
                </a:lnTo>
                <a:lnTo>
                  <a:pt x="246" y="400"/>
                </a:lnTo>
                <a:lnTo>
                  <a:pt x="244" y="404"/>
                </a:lnTo>
                <a:lnTo>
                  <a:pt x="242" y="406"/>
                </a:lnTo>
                <a:lnTo>
                  <a:pt x="242" y="406"/>
                </a:lnTo>
                <a:lnTo>
                  <a:pt x="240" y="408"/>
                </a:lnTo>
                <a:lnTo>
                  <a:pt x="240" y="408"/>
                </a:lnTo>
                <a:lnTo>
                  <a:pt x="238" y="408"/>
                </a:lnTo>
                <a:lnTo>
                  <a:pt x="236" y="408"/>
                </a:lnTo>
                <a:lnTo>
                  <a:pt x="232" y="410"/>
                </a:lnTo>
                <a:lnTo>
                  <a:pt x="232" y="410"/>
                </a:lnTo>
                <a:lnTo>
                  <a:pt x="232" y="414"/>
                </a:lnTo>
                <a:lnTo>
                  <a:pt x="234" y="416"/>
                </a:lnTo>
                <a:lnTo>
                  <a:pt x="234" y="418"/>
                </a:lnTo>
                <a:lnTo>
                  <a:pt x="234" y="420"/>
                </a:lnTo>
                <a:lnTo>
                  <a:pt x="234" y="420"/>
                </a:lnTo>
                <a:lnTo>
                  <a:pt x="234" y="420"/>
                </a:lnTo>
                <a:lnTo>
                  <a:pt x="234" y="420"/>
                </a:lnTo>
                <a:lnTo>
                  <a:pt x="236" y="420"/>
                </a:lnTo>
                <a:lnTo>
                  <a:pt x="236" y="422"/>
                </a:lnTo>
                <a:lnTo>
                  <a:pt x="238" y="422"/>
                </a:lnTo>
                <a:lnTo>
                  <a:pt x="240" y="422"/>
                </a:lnTo>
                <a:lnTo>
                  <a:pt x="240" y="422"/>
                </a:lnTo>
                <a:lnTo>
                  <a:pt x="242" y="422"/>
                </a:lnTo>
                <a:lnTo>
                  <a:pt x="244" y="424"/>
                </a:lnTo>
                <a:lnTo>
                  <a:pt x="244" y="424"/>
                </a:lnTo>
                <a:lnTo>
                  <a:pt x="244" y="424"/>
                </a:lnTo>
                <a:lnTo>
                  <a:pt x="244" y="424"/>
                </a:lnTo>
                <a:lnTo>
                  <a:pt x="244" y="426"/>
                </a:lnTo>
                <a:lnTo>
                  <a:pt x="246" y="426"/>
                </a:lnTo>
                <a:lnTo>
                  <a:pt x="246" y="428"/>
                </a:lnTo>
                <a:lnTo>
                  <a:pt x="244" y="430"/>
                </a:lnTo>
                <a:lnTo>
                  <a:pt x="244" y="432"/>
                </a:lnTo>
                <a:lnTo>
                  <a:pt x="244" y="434"/>
                </a:lnTo>
                <a:lnTo>
                  <a:pt x="246" y="436"/>
                </a:lnTo>
                <a:lnTo>
                  <a:pt x="246" y="436"/>
                </a:lnTo>
                <a:lnTo>
                  <a:pt x="246" y="436"/>
                </a:lnTo>
                <a:lnTo>
                  <a:pt x="246" y="436"/>
                </a:lnTo>
                <a:lnTo>
                  <a:pt x="246" y="438"/>
                </a:lnTo>
                <a:lnTo>
                  <a:pt x="248" y="438"/>
                </a:lnTo>
                <a:lnTo>
                  <a:pt x="250" y="438"/>
                </a:lnTo>
                <a:lnTo>
                  <a:pt x="252" y="438"/>
                </a:lnTo>
                <a:lnTo>
                  <a:pt x="254" y="438"/>
                </a:lnTo>
                <a:lnTo>
                  <a:pt x="256" y="438"/>
                </a:lnTo>
                <a:lnTo>
                  <a:pt x="258" y="438"/>
                </a:lnTo>
                <a:lnTo>
                  <a:pt x="258" y="438"/>
                </a:lnTo>
                <a:lnTo>
                  <a:pt x="258" y="440"/>
                </a:lnTo>
                <a:lnTo>
                  <a:pt x="260" y="440"/>
                </a:lnTo>
                <a:lnTo>
                  <a:pt x="260" y="440"/>
                </a:lnTo>
                <a:lnTo>
                  <a:pt x="260" y="442"/>
                </a:lnTo>
                <a:lnTo>
                  <a:pt x="262" y="444"/>
                </a:lnTo>
                <a:lnTo>
                  <a:pt x="262" y="446"/>
                </a:lnTo>
                <a:lnTo>
                  <a:pt x="262" y="446"/>
                </a:lnTo>
                <a:lnTo>
                  <a:pt x="264" y="448"/>
                </a:lnTo>
                <a:lnTo>
                  <a:pt x="264" y="448"/>
                </a:lnTo>
                <a:lnTo>
                  <a:pt x="266" y="448"/>
                </a:lnTo>
                <a:lnTo>
                  <a:pt x="268" y="450"/>
                </a:lnTo>
                <a:lnTo>
                  <a:pt x="270" y="450"/>
                </a:lnTo>
                <a:lnTo>
                  <a:pt x="272" y="450"/>
                </a:lnTo>
                <a:lnTo>
                  <a:pt x="274" y="450"/>
                </a:lnTo>
                <a:lnTo>
                  <a:pt x="278" y="450"/>
                </a:lnTo>
                <a:lnTo>
                  <a:pt x="280" y="450"/>
                </a:lnTo>
                <a:lnTo>
                  <a:pt x="282" y="450"/>
                </a:lnTo>
                <a:lnTo>
                  <a:pt x="282" y="450"/>
                </a:lnTo>
                <a:lnTo>
                  <a:pt x="282" y="450"/>
                </a:lnTo>
                <a:lnTo>
                  <a:pt x="284" y="450"/>
                </a:lnTo>
                <a:lnTo>
                  <a:pt x="284" y="450"/>
                </a:lnTo>
                <a:lnTo>
                  <a:pt x="284" y="452"/>
                </a:lnTo>
                <a:lnTo>
                  <a:pt x="284" y="452"/>
                </a:lnTo>
                <a:lnTo>
                  <a:pt x="286" y="452"/>
                </a:lnTo>
                <a:lnTo>
                  <a:pt x="286" y="454"/>
                </a:lnTo>
                <a:lnTo>
                  <a:pt x="286" y="456"/>
                </a:lnTo>
                <a:lnTo>
                  <a:pt x="284" y="458"/>
                </a:lnTo>
                <a:lnTo>
                  <a:pt x="284" y="462"/>
                </a:lnTo>
                <a:lnTo>
                  <a:pt x="284" y="464"/>
                </a:lnTo>
                <a:lnTo>
                  <a:pt x="284" y="464"/>
                </a:lnTo>
                <a:lnTo>
                  <a:pt x="284" y="466"/>
                </a:lnTo>
                <a:lnTo>
                  <a:pt x="284" y="466"/>
                </a:lnTo>
                <a:lnTo>
                  <a:pt x="286" y="468"/>
                </a:lnTo>
                <a:lnTo>
                  <a:pt x="286" y="468"/>
                </a:lnTo>
                <a:lnTo>
                  <a:pt x="286" y="468"/>
                </a:lnTo>
                <a:lnTo>
                  <a:pt x="288" y="468"/>
                </a:lnTo>
                <a:lnTo>
                  <a:pt x="288" y="468"/>
                </a:lnTo>
                <a:lnTo>
                  <a:pt x="290" y="468"/>
                </a:lnTo>
                <a:lnTo>
                  <a:pt x="292" y="468"/>
                </a:lnTo>
                <a:lnTo>
                  <a:pt x="294" y="468"/>
                </a:lnTo>
                <a:lnTo>
                  <a:pt x="296" y="468"/>
                </a:lnTo>
                <a:lnTo>
                  <a:pt x="296" y="468"/>
                </a:lnTo>
                <a:lnTo>
                  <a:pt x="296" y="468"/>
                </a:lnTo>
                <a:lnTo>
                  <a:pt x="298" y="468"/>
                </a:lnTo>
                <a:lnTo>
                  <a:pt x="298" y="468"/>
                </a:lnTo>
                <a:lnTo>
                  <a:pt x="298" y="470"/>
                </a:lnTo>
                <a:lnTo>
                  <a:pt x="300" y="470"/>
                </a:lnTo>
                <a:lnTo>
                  <a:pt x="300" y="472"/>
                </a:lnTo>
                <a:lnTo>
                  <a:pt x="300" y="474"/>
                </a:lnTo>
                <a:lnTo>
                  <a:pt x="300" y="476"/>
                </a:lnTo>
                <a:lnTo>
                  <a:pt x="300" y="478"/>
                </a:lnTo>
                <a:lnTo>
                  <a:pt x="302" y="482"/>
                </a:lnTo>
                <a:lnTo>
                  <a:pt x="300" y="486"/>
                </a:lnTo>
                <a:lnTo>
                  <a:pt x="300" y="492"/>
                </a:lnTo>
                <a:lnTo>
                  <a:pt x="300" y="498"/>
                </a:lnTo>
                <a:lnTo>
                  <a:pt x="300" y="500"/>
                </a:lnTo>
                <a:lnTo>
                  <a:pt x="300" y="502"/>
                </a:lnTo>
                <a:lnTo>
                  <a:pt x="300" y="504"/>
                </a:lnTo>
                <a:lnTo>
                  <a:pt x="302" y="506"/>
                </a:lnTo>
                <a:lnTo>
                  <a:pt x="302" y="508"/>
                </a:lnTo>
                <a:lnTo>
                  <a:pt x="302" y="508"/>
                </a:lnTo>
                <a:lnTo>
                  <a:pt x="302" y="510"/>
                </a:lnTo>
                <a:lnTo>
                  <a:pt x="302" y="512"/>
                </a:lnTo>
                <a:lnTo>
                  <a:pt x="302" y="514"/>
                </a:lnTo>
                <a:lnTo>
                  <a:pt x="302" y="516"/>
                </a:lnTo>
                <a:lnTo>
                  <a:pt x="302" y="520"/>
                </a:lnTo>
                <a:lnTo>
                  <a:pt x="304" y="522"/>
                </a:lnTo>
                <a:lnTo>
                  <a:pt x="304" y="522"/>
                </a:lnTo>
                <a:lnTo>
                  <a:pt x="304" y="524"/>
                </a:lnTo>
                <a:lnTo>
                  <a:pt x="304" y="524"/>
                </a:lnTo>
                <a:lnTo>
                  <a:pt x="304" y="526"/>
                </a:lnTo>
                <a:lnTo>
                  <a:pt x="306" y="526"/>
                </a:lnTo>
                <a:lnTo>
                  <a:pt x="306" y="526"/>
                </a:lnTo>
                <a:lnTo>
                  <a:pt x="306" y="526"/>
                </a:lnTo>
                <a:lnTo>
                  <a:pt x="308" y="526"/>
                </a:lnTo>
                <a:lnTo>
                  <a:pt x="308" y="526"/>
                </a:lnTo>
                <a:lnTo>
                  <a:pt x="310" y="526"/>
                </a:lnTo>
                <a:lnTo>
                  <a:pt x="310" y="526"/>
                </a:lnTo>
                <a:lnTo>
                  <a:pt x="312" y="526"/>
                </a:lnTo>
                <a:lnTo>
                  <a:pt x="312" y="526"/>
                </a:lnTo>
                <a:lnTo>
                  <a:pt x="312" y="526"/>
                </a:lnTo>
                <a:lnTo>
                  <a:pt x="312" y="526"/>
                </a:lnTo>
                <a:lnTo>
                  <a:pt x="314" y="526"/>
                </a:lnTo>
                <a:lnTo>
                  <a:pt x="314" y="528"/>
                </a:lnTo>
                <a:lnTo>
                  <a:pt x="314" y="530"/>
                </a:lnTo>
                <a:lnTo>
                  <a:pt x="314" y="532"/>
                </a:lnTo>
                <a:lnTo>
                  <a:pt x="314" y="532"/>
                </a:lnTo>
                <a:lnTo>
                  <a:pt x="314" y="534"/>
                </a:lnTo>
                <a:lnTo>
                  <a:pt x="314" y="536"/>
                </a:lnTo>
                <a:lnTo>
                  <a:pt x="314" y="536"/>
                </a:lnTo>
                <a:lnTo>
                  <a:pt x="314" y="538"/>
                </a:lnTo>
                <a:lnTo>
                  <a:pt x="312" y="538"/>
                </a:lnTo>
                <a:lnTo>
                  <a:pt x="312" y="538"/>
                </a:lnTo>
                <a:lnTo>
                  <a:pt x="310" y="538"/>
                </a:lnTo>
                <a:lnTo>
                  <a:pt x="310" y="538"/>
                </a:lnTo>
                <a:lnTo>
                  <a:pt x="308" y="538"/>
                </a:lnTo>
                <a:lnTo>
                  <a:pt x="304" y="538"/>
                </a:lnTo>
                <a:lnTo>
                  <a:pt x="304" y="538"/>
                </a:lnTo>
                <a:lnTo>
                  <a:pt x="302" y="538"/>
                </a:lnTo>
                <a:lnTo>
                  <a:pt x="302" y="538"/>
                </a:lnTo>
                <a:lnTo>
                  <a:pt x="302" y="540"/>
                </a:lnTo>
                <a:lnTo>
                  <a:pt x="300" y="540"/>
                </a:lnTo>
                <a:lnTo>
                  <a:pt x="300" y="542"/>
                </a:lnTo>
                <a:lnTo>
                  <a:pt x="298" y="544"/>
                </a:lnTo>
                <a:lnTo>
                  <a:pt x="296" y="546"/>
                </a:lnTo>
                <a:lnTo>
                  <a:pt x="296" y="548"/>
                </a:lnTo>
                <a:lnTo>
                  <a:pt x="294" y="548"/>
                </a:lnTo>
                <a:lnTo>
                  <a:pt x="294" y="550"/>
                </a:lnTo>
                <a:lnTo>
                  <a:pt x="294" y="550"/>
                </a:lnTo>
                <a:lnTo>
                  <a:pt x="292" y="550"/>
                </a:lnTo>
                <a:lnTo>
                  <a:pt x="290" y="550"/>
                </a:lnTo>
                <a:lnTo>
                  <a:pt x="288" y="552"/>
                </a:lnTo>
                <a:lnTo>
                  <a:pt x="288" y="552"/>
                </a:lnTo>
                <a:lnTo>
                  <a:pt x="286" y="552"/>
                </a:lnTo>
                <a:lnTo>
                  <a:pt x="286" y="554"/>
                </a:lnTo>
                <a:lnTo>
                  <a:pt x="284" y="556"/>
                </a:lnTo>
                <a:lnTo>
                  <a:pt x="282" y="560"/>
                </a:lnTo>
                <a:lnTo>
                  <a:pt x="280" y="562"/>
                </a:lnTo>
                <a:lnTo>
                  <a:pt x="278" y="564"/>
                </a:lnTo>
                <a:lnTo>
                  <a:pt x="276" y="566"/>
                </a:lnTo>
                <a:lnTo>
                  <a:pt x="274" y="570"/>
                </a:lnTo>
                <a:lnTo>
                  <a:pt x="272" y="572"/>
                </a:lnTo>
                <a:lnTo>
                  <a:pt x="270" y="574"/>
                </a:lnTo>
                <a:lnTo>
                  <a:pt x="268" y="578"/>
                </a:lnTo>
                <a:lnTo>
                  <a:pt x="266" y="582"/>
                </a:lnTo>
                <a:lnTo>
                  <a:pt x="268" y="586"/>
                </a:lnTo>
                <a:lnTo>
                  <a:pt x="270" y="588"/>
                </a:lnTo>
                <a:lnTo>
                  <a:pt x="272" y="588"/>
                </a:lnTo>
                <a:lnTo>
                  <a:pt x="272" y="590"/>
                </a:lnTo>
                <a:lnTo>
                  <a:pt x="274" y="590"/>
                </a:lnTo>
                <a:lnTo>
                  <a:pt x="274" y="592"/>
                </a:lnTo>
                <a:lnTo>
                  <a:pt x="278" y="592"/>
                </a:lnTo>
                <a:lnTo>
                  <a:pt x="282" y="594"/>
                </a:lnTo>
                <a:lnTo>
                  <a:pt x="284" y="594"/>
                </a:lnTo>
                <a:lnTo>
                  <a:pt x="286" y="596"/>
                </a:lnTo>
                <a:lnTo>
                  <a:pt x="290" y="598"/>
                </a:lnTo>
                <a:lnTo>
                  <a:pt x="294" y="600"/>
                </a:lnTo>
                <a:lnTo>
                  <a:pt x="298" y="604"/>
                </a:lnTo>
                <a:lnTo>
                  <a:pt x="302" y="608"/>
                </a:lnTo>
                <a:lnTo>
                  <a:pt x="306" y="612"/>
                </a:lnTo>
                <a:lnTo>
                  <a:pt x="310" y="616"/>
                </a:lnTo>
                <a:lnTo>
                  <a:pt x="314" y="620"/>
                </a:lnTo>
                <a:lnTo>
                  <a:pt x="316" y="624"/>
                </a:lnTo>
                <a:lnTo>
                  <a:pt x="318" y="626"/>
                </a:lnTo>
                <a:lnTo>
                  <a:pt x="320" y="630"/>
                </a:lnTo>
                <a:lnTo>
                  <a:pt x="322" y="632"/>
                </a:lnTo>
                <a:lnTo>
                  <a:pt x="324" y="634"/>
                </a:lnTo>
                <a:lnTo>
                  <a:pt x="324" y="636"/>
                </a:lnTo>
                <a:lnTo>
                  <a:pt x="324" y="636"/>
                </a:lnTo>
                <a:lnTo>
                  <a:pt x="324" y="638"/>
                </a:lnTo>
                <a:lnTo>
                  <a:pt x="324" y="642"/>
                </a:lnTo>
                <a:lnTo>
                  <a:pt x="326" y="646"/>
                </a:lnTo>
                <a:lnTo>
                  <a:pt x="326" y="646"/>
                </a:lnTo>
                <a:lnTo>
                  <a:pt x="330" y="642"/>
                </a:lnTo>
                <a:lnTo>
                  <a:pt x="332" y="640"/>
                </a:lnTo>
                <a:lnTo>
                  <a:pt x="332" y="638"/>
                </a:lnTo>
                <a:lnTo>
                  <a:pt x="334" y="636"/>
                </a:lnTo>
                <a:lnTo>
                  <a:pt x="334" y="634"/>
                </a:lnTo>
                <a:lnTo>
                  <a:pt x="334" y="634"/>
                </a:lnTo>
                <a:lnTo>
                  <a:pt x="336" y="632"/>
                </a:lnTo>
                <a:lnTo>
                  <a:pt x="336" y="628"/>
                </a:lnTo>
                <a:lnTo>
                  <a:pt x="336" y="626"/>
                </a:lnTo>
                <a:lnTo>
                  <a:pt x="334" y="622"/>
                </a:lnTo>
                <a:lnTo>
                  <a:pt x="334" y="620"/>
                </a:lnTo>
                <a:lnTo>
                  <a:pt x="336" y="618"/>
                </a:lnTo>
                <a:lnTo>
                  <a:pt x="336" y="614"/>
                </a:lnTo>
                <a:lnTo>
                  <a:pt x="336" y="612"/>
                </a:lnTo>
                <a:lnTo>
                  <a:pt x="338" y="608"/>
                </a:lnTo>
                <a:lnTo>
                  <a:pt x="338" y="606"/>
                </a:lnTo>
                <a:lnTo>
                  <a:pt x="338" y="604"/>
                </a:lnTo>
                <a:lnTo>
                  <a:pt x="338" y="604"/>
                </a:lnTo>
                <a:lnTo>
                  <a:pt x="338" y="600"/>
                </a:lnTo>
                <a:lnTo>
                  <a:pt x="338" y="594"/>
                </a:lnTo>
                <a:lnTo>
                  <a:pt x="338" y="592"/>
                </a:lnTo>
                <a:lnTo>
                  <a:pt x="338" y="590"/>
                </a:lnTo>
                <a:lnTo>
                  <a:pt x="338" y="590"/>
                </a:lnTo>
                <a:lnTo>
                  <a:pt x="338" y="588"/>
                </a:lnTo>
                <a:lnTo>
                  <a:pt x="338" y="588"/>
                </a:lnTo>
                <a:lnTo>
                  <a:pt x="338" y="586"/>
                </a:lnTo>
                <a:lnTo>
                  <a:pt x="338" y="586"/>
                </a:lnTo>
                <a:lnTo>
                  <a:pt x="340" y="586"/>
                </a:lnTo>
                <a:lnTo>
                  <a:pt x="340" y="586"/>
                </a:lnTo>
                <a:lnTo>
                  <a:pt x="340" y="586"/>
                </a:lnTo>
                <a:lnTo>
                  <a:pt x="342" y="586"/>
                </a:lnTo>
                <a:lnTo>
                  <a:pt x="344" y="586"/>
                </a:lnTo>
                <a:lnTo>
                  <a:pt x="344" y="586"/>
                </a:lnTo>
                <a:lnTo>
                  <a:pt x="346" y="588"/>
                </a:lnTo>
                <a:lnTo>
                  <a:pt x="346" y="588"/>
                </a:lnTo>
                <a:lnTo>
                  <a:pt x="348" y="590"/>
                </a:lnTo>
                <a:lnTo>
                  <a:pt x="348" y="590"/>
                </a:lnTo>
                <a:lnTo>
                  <a:pt x="348" y="590"/>
                </a:lnTo>
                <a:lnTo>
                  <a:pt x="348" y="592"/>
                </a:lnTo>
                <a:lnTo>
                  <a:pt x="348" y="592"/>
                </a:lnTo>
                <a:lnTo>
                  <a:pt x="348" y="594"/>
                </a:lnTo>
                <a:lnTo>
                  <a:pt x="348" y="596"/>
                </a:lnTo>
                <a:lnTo>
                  <a:pt x="348" y="598"/>
                </a:lnTo>
                <a:lnTo>
                  <a:pt x="346" y="600"/>
                </a:lnTo>
                <a:lnTo>
                  <a:pt x="346" y="602"/>
                </a:lnTo>
                <a:lnTo>
                  <a:pt x="346" y="602"/>
                </a:lnTo>
                <a:lnTo>
                  <a:pt x="344" y="604"/>
                </a:lnTo>
                <a:lnTo>
                  <a:pt x="342" y="606"/>
                </a:lnTo>
                <a:lnTo>
                  <a:pt x="342" y="606"/>
                </a:lnTo>
                <a:lnTo>
                  <a:pt x="342" y="608"/>
                </a:lnTo>
                <a:lnTo>
                  <a:pt x="342" y="608"/>
                </a:lnTo>
                <a:lnTo>
                  <a:pt x="342" y="608"/>
                </a:lnTo>
                <a:lnTo>
                  <a:pt x="344" y="608"/>
                </a:lnTo>
                <a:lnTo>
                  <a:pt x="344" y="610"/>
                </a:lnTo>
                <a:lnTo>
                  <a:pt x="344" y="610"/>
                </a:lnTo>
                <a:lnTo>
                  <a:pt x="346" y="610"/>
                </a:lnTo>
                <a:lnTo>
                  <a:pt x="348" y="608"/>
                </a:lnTo>
                <a:lnTo>
                  <a:pt x="350" y="608"/>
                </a:lnTo>
                <a:lnTo>
                  <a:pt x="352" y="606"/>
                </a:lnTo>
                <a:lnTo>
                  <a:pt x="354" y="606"/>
                </a:lnTo>
                <a:lnTo>
                  <a:pt x="354" y="604"/>
                </a:lnTo>
                <a:lnTo>
                  <a:pt x="356" y="604"/>
                </a:lnTo>
                <a:lnTo>
                  <a:pt x="356" y="602"/>
                </a:lnTo>
                <a:lnTo>
                  <a:pt x="356" y="602"/>
                </a:lnTo>
                <a:lnTo>
                  <a:pt x="356" y="600"/>
                </a:lnTo>
                <a:lnTo>
                  <a:pt x="358" y="598"/>
                </a:lnTo>
                <a:lnTo>
                  <a:pt x="358" y="596"/>
                </a:lnTo>
                <a:lnTo>
                  <a:pt x="358" y="594"/>
                </a:lnTo>
                <a:lnTo>
                  <a:pt x="358" y="594"/>
                </a:lnTo>
                <a:lnTo>
                  <a:pt x="358" y="592"/>
                </a:lnTo>
                <a:lnTo>
                  <a:pt x="358" y="590"/>
                </a:lnTo>
                <a:lnTo>
                  <a:pt x="358" y="590"/>
                </a:lnTo>
                <a:lnTo>
                  <a:pt x="360" y="590"/>
                </a:lnTo>
                <a:lnTo>
                  <a:pt x="360" y="588"/>
                </a:lnTo>
                <a:lnTo>
                  <a:pt x="364" y="588"/>
                </a:lnTo>
                <a:lnTo>
                  <a:pt x="364" y="586"/>
                </a:lnTo>
                <a:lnTo>
                  <a:pt x="366" y="586"/>
                </a:lnTo>
                <a:lnTo>
                  <a:pt x="366" y="586"/>
                </a:lnTo>
                <a:lnTo>
                  <a:pt x="368" y="584"/>
                </a:lnTo>
                <a:lnTo>
                  <a:pt x="368" y="584"/>
                </a:lnTo>
                <a:lnTo>
                  <a:pt x="368" y="582"/>
                </a:lnTo>
                <a:lnTo>
                  <a:pt x="368" y="582"/>
                </a:lnTo>
                <a:lnTo>
                  <a:pt x="368" y="580"/>
                </a:lnTo>
                <a:lnTo>
                  <a:pt x="366" y="576"/>
                </a:lnTo>
                <a:lnTo>
                  <a:pt x="366" y="574"/>
                </a:lnTo>
                <a:lnTo>
                  <a:pt x="366" y="570"/>
                </a:lnTo>
                <a:lnTo>
                  <a:pt x="364" y="568"/>
                </a:lnTo>
                <a:lnTo>
                  <a:pt x="364" y="566"/>
                </a:lnTo>
                <a:lnTo>
                  <a:pt x="364" y="566"/>
                </a:lnTo>
                <a:lnTo>
                  <a:pt x="364" y="564"/>
                </a:lnTo>
                <a:lnTo>
                  <a:pt x="366" y="564"/>
                </a:lnTo>
                <a:lnTo>
                  <a:pt x="366" y="562"/>
                </a:lnTo>
                <a:lnTo>
                  <a:pt x="366" y="562"/>
                </a:lnTo>
                <a:lnTo>
                  <a:pt x="368" y="562"/>
                </a:lnTo>
                <a:lnTo>
                  <a:pt x="368" y="560"/>
                </a:lnTo>
                <a:lnTo>
                  <a:pt x="370" y="560"/>
                </a:lnTo>
                <a:lnTo>
                  <a:pt x="374" y="558"/>
                </a:lnTo>
                <a:lnTo>
                  <a:pt x="376" y="558"/>
                </a:lnTo>
                <a:lnTo>
                  <a:pt x="378" y="556"/>
                </a:lnTo>
                <a:lnTo>
                  <a:pt x="378" y="556"/>
                </a:lnTo>
                <a:lnTo>
                  <a:pt x="380" y="556"/>
                </a:lnTo>
                <a:lnTo>
                  <a:pt x="380" y="554"/>
                </a:lnTo>
                <a:lnTo>
                  <a:pt x="380" y="554"/>
                </a:lnTo>
                <a:lnTo>
                  <a:pt x="382" y="554"/>
                </a:lnTo>
                <a:lnTo>
                  <a:pt x="382" y="552"/>
                </a:lnTo>
                <a:lnTo>
                  <a:pt x="384" y="550"/>
                </a:lnTo>
                <a:lnTo>
                  <a:pt x="384" y="548"/>
                </a:lnTo>
                <a:lnTo>
                  <a:pt x="384" y="544"/>
                </a:lnTo>
                <a:lnTo>
                  <a:pt x="384" y="540"/>
                </a:lnTo>
                <a:lnTo>
                  <a:pt x="386" y="538"/>
                </a:lnTo>
                <a:lnTo>
                  <a:pt x="386" y="530"/>
                </a:lnTo>
                <a:lnTo>
                  <a:pt x="386" y="516"/>
                </a:lnTo>
                <a:lnTo>
                  <a:pt x="386" y="514"/>
                </a:lnTo>
                <a:lnTo>
                  <a:pt x="386" y="510"/>
                </a:lnTo>
                <a:lnTo>
                  <a:pt x="386" y="508"/>
                </a:lnTo>
                <a:lnTo>
                  <a:pt x="386" y="506"/>
                </a:lnTo>
                <a:lnTo>
                  <a:pt x="388" y="502"/>
                </a:lnTo>
                <a:lnTo>
                  <a:pt x="388" y="500"/>
                </a:lnTo>
                <a:lnTo>
                  <a:pt x="388" y="498"/>
                </a:lnTo>
                <a:lnTo>
                  <a:pt x="390" y="496"/>
                </a:lnTo>
                <a:lnTo>
                  <a:pt x="390" y="494"/>
                </a:lnTo>
                <a:lnTo>
                  <a:pt x="390" y="494"/>
                </a:lnTo>
                <a:lnTo>
                  <a:pt x="392" y="494"/>
                </a:lnTo>
                <a:lnTo>
                  <a:pt x="392" y="494"/>
                </a:lnTo>
                <a:lnTo>
                  <a:pt x="392" y="492"/>
                </a:lnTo>
                <a:lnTo>
                  <a:pt x="394" y="492"/>
                </a:lnTo>
                <a:lnTo>
                  <a:pt x="396" y="492"/>
                </a:lnTo>
                <a:lnTo>
                  <a:pt x="398" y="490"/>
                </a:lnTo>
                <a:lnTo>
                  <a:pt x="400" y="490"/>
                </a:lnTo>
                <a:lnTo>
                  <a:pt x="402" y="490"/>
                </a:lnTo>
                <a:lnTo>
                  <a:pt x="402" y="490"/>
                </a:lnTo>
                <a:lnTo>
                  <a:pt x="402" y="488"/>
                </a:lnTo>
                <a:lnTo>
                  <a:pt x="404" y="488"/>
                </a:lnTo>
                <a:lnTo>
                  <a:pt x="404" y="488"/>
                </a:lnTo>
                <a:lnTo>
                  <a:pt x="404" y="484"/>
                </a:lnTo>
                <a:lnTo>
                  <a:pt x="406" y="482"/>
                </a:lnTo>
                <a:lnTo>
                  <a:pt x="406" y="482"/>
                </a:lnTo>
                <a:lnTo>
                  <a:pt x="406" y="480"/>
                </a:lnTo>
                <a:lnTo>
                  <a:pt x="408" y="480"/>
                </a:lnTo>
                <a:lnTo>
                  <a:pt x="408" y="478"/>
                </a:lnTo>
                <a:lnTo>
                  <a:pt x="410" y="478"/>
                </a:lnTo>
                <a:lnTo>
                  <a:pt x="414" y="474"/>
                </a:lnTo>
                <a:lnTo>
                  <a:pt x="418" y="472"/>
                </a:lnTo>
                <a:lnTo>
                  <a:pt x="422" y="468"/>
                </a:lnTo>
                <a:lnTo>
                  <a:pt x="426" y="466"/>
                </a:lnTo>
                <a:lnTo>
                  <a:pt x="428" y="466"/>
                </a:lnTo>
                <a:lnTo>
                  <a:pt x="430" y="464"/>
                </a:lnTo>
                <a:lnTo>
                  <a:pt x="432" y="464"/>
                </a:lnTo>
                <a:lnTo>
                  <a:pt x="434" y="464"/>
                </a:lnTo>
                <a:lnTo>
                  <a:pt x="436" y="462"/>
                </a:lnTo>
                <a:lnTo>
                  <a:pt x="442" y="462"/>
                </a:lnTo>
                <a:lnTo>
                  <a:pt x="446" y="462"/>
                </a:lnTo>
                <a:lnTo>
                  <a:pt x="450" y="462"/>
                </a:lnTo>
                <a:lnTo>
                  <a:pt x="454" y="462"/>
                </a:lnTo>
                <a:lnTo>
                  <a:pt x="456" y="462"/>
                </a:lnTo>
                <a:lnTo>
                  <a:pt x="458" y="462"/>
                </a:lnTo>
                <a:lnTo>
                  <a:pt x="458" y="460"/>
                </a:lnTo>
                <a:lnTo>
                  <a:pt x="460" y="460"/>
                </a:lnTo>
                <a:lnTo>
                  <a:pt x="460" y="460"/>
                </a:lnTo>
                <a:lnTo>
                  <a:pt x="460" y="458"/>
                </a:lnTo>
                <a:lnTo>
                  <a:pt x="462" y="456"/>
                </a:lnTo>
                <a:lnTo>
                  <a:pt x="462" y="454"/>
                </a:lnTo>
                <a:lnTo>
                  <a:pt x="464" y="454"/>
                </a:lnTo>
                <a:lnTo>
                  <a:pt x="464" y="452"/>
                </a:lnTo>
                <a:lnTo>
                  <a:pt x="464" y="452"/>
                </a:lnTo>
                <a:lnTo>
                  <a:pt x="466" y="452"/>
                </a:lnTo>
                <a:lnTo>
                  <a:pt x="466" y="450"/>
                </a:lnTo>
                <a:lnTo>
                  <a:pt x="468" y="450"/>
                </a:lnTo>
                <a:lnTo>
                  <a:pt x="470" y="450"/>
                </a:lnTo>
                <a:lnTo>
                  <a:pt x="472" y="450"/>
                </a:lnTo>
                <a:lnTo>
                  <a:pt x="476" y="452"/>
                </a:lnTo>
                <a:lnTo>
                  <a:pt x="480" y="452"/>
                </a:lnTo>
                <a:lnTo>
                  <a:pt x="480" y="452"/>
                </a:lnTo>
                <a:lnTo>
                  <a:pt x="482" y="452"/>
                </a:lnTo>
                <a:lnTo>
                  <a:pt x="484" y="452"/>
                </a:lnTo>
                <a:lnTo>
                  <a:pt x="484" y="452"/>
                </a:lnTo>
                <a:lnTo>
                  <a:pt x="486" y="452"/>
                </a:lnTo>
                <a:lnTo>
                  <a:pt x="486" y="450"/>
                </a:lnTo>
                <a:lnTo>
                  <a:pt x="488" y="450"/>
                </a:lnTo>
                <a:lnTo>
                  <a:pt x="488" y="448"/>
                </a:lnTo>
                <a:lnTo>
                  <a:pt x="488" y="446"/>
                </a:lnTo>
                <a:lnTo>
                  <a:pt x="490" y="446"/>
                </a:lnTo>
                <a:lnTo>
                  <a:pt x="490" y="444"/>
                </a:lnTo>
                <a:lnTo>
                  <a:pt x="490" y="442"/>
                </a:lnTo>
                <a:lnTo>
                  <a:pt x="490" y="438"/>
                </a:lnTo>
                <a:lnTo>
                  <a:pt x="490" y="434"/>
                </a:lnTo>
                <a:lnTo>
                  <a:pt x="490" y="430"/>
                </a:lnTo>
                <a:lnTo>
                  <a:pt x="490" y="428"/>
                </a:lnTo>
                <a:lnTo>
                  <a:pt x="490" y="426"/>
                </a:lnTo>
                <a:lnTo>
                  <a:pt x="490" y="426"/>
                </a:lnTo>
                <a:lnTo>
                  <a:pt x="490" y="424"/>
                </a:lnTo>
                <a:lnTo>
                  <a:pt x="490" y="422"/>
                </a:lnTo>
                <a:lnTo>
                  <a:pt x="492" y="422"/>
                </a:lnTo>
                <a:lnTo>
                  <a:pt x="494" y="418"/>
                </a:lnTo>
                <a:lnTo>
                  <a:pt x="496" y="414"/>
                </a:lnTo>
                <a:lnTo>
                  <a:pt x="498" y="414"/>
                </a:lnTo>
                <a:lnTo>
                  <a:pt x="498" y="412"/>
                </a:lnTo>
                <a:lnTo>
                  <a:pt x="500" y="408"/>
                </a:lnTo>
                <a:lnTo>
                  <a:pt x="502" y="404"/>
                </a:lnTo>
                <a:lnTo>
                  <a:pt x="502" y="400"/>
                </a:lnTo>
                <a:lnTo>
                  <a:pt x="504" y="396"/>
                </a:lnTo>
                <a:lnTo>
                  <a:pt x="504" y="396"/>
                </a:lnTo>
                <a:lnTo>
                  <a:pt x="504" y="394"/>
                </a:lnTo>
                <a:lnTo>
                  <a:pt x="504" y="390"/>
                </a:lnTo>
                <a:lnTo>
                  <a:pt x="504" y="382"/>
                </a:lnTo>
                <a:lnTo>
                  <a:pt x="504" y="378"/>
                </a:lnTo>
                <a:lnTo>
                  <a:pt x="504" y="374"/>
                </a:lnTo>
                <a:lnTo>
                  <a:pt x="504" y="374"/>
                </a:lnTo>
                <a:lnTo>
                  <a:pt x="504" y="372"/>
                </a:lnTo>
                <a:lnTo>
                  <a:pt x="506" y="370"/>
                </a:lnTo>
                <a:lnTo>
                  <a:pt x="506" y="370"/>
                </a:lnTo>
                <a:lnTo>
                  <a:pt x="506" y="368"/>
                </a:lnTo>
                <a:lnTo>
                  <a:pt x="508" y="368"/>
                </a:lnTo>
                <a:lnTo>
                  <a:pt x="510" y="366"/>
                </a:lnTo>
                <a:lnTo>
                  <a:pt x="512" y="366"/>
                </a:lnTo>
                <a:lnTo>
                  <a:pt x="512" y="366"/>
                </a:lnTo>
                <a:lnTo>
                  <a:pt x="514" y="364"/>
                </a:lnTo>
                <a:lnTo>
                  <a:pt x="514" y="364"/>
                </a:lnTo>
                <a:lnTo>
                  <a:pt x="514" y="362"/>
                </a:lnTo>
                <a:lnTo>
                  <a:pt x="516" y="360"/>
                </a:lnTo>
                <a:lnTo>
                  <a:pt x="516" y="358"/>
                </a:lnTo>
                <a:lnTo>
                  <a:pt x="516" y="356"/>
                </a:lnTo>
                <a:lnTo>
                  <a:pt x="516" y="352"/>
                </a:lnTo>
                <a:lnTo>
                  <a:pt x="516" y="350"/>
                </a:lnTo>
                <a:lnTo>
                  <a:pt x="516" y="348"/>
                </a:lnTo>
                <a:lnTo>
                  <a:pt x="516" y="342"/>
                </a:lnTo>
                <a:lnTo>
                  <a:pt x="516" y="338"/>
                </a:lnTo>
                <a:lnTo>
                  <a:pt x="514" y="326"/>
                </a:lnTo>
                <a:lnTo>
                  <a:pt x="514" y="320"/>
                </a:lnTo>
                <a:lnTo>
                  <a:pt x="514" y="314"/>
                </a:lnTo>
                <a:lnTo>
                  <a:pt x="512" y="310"/>
                </a:lnTo>
                <a:lnTo>
                  <a:pt x="512" y="304"/>
                </a:lnTo>
                <a:lnTo>
                  <a:pt x="512" y="302"/>
                </a:lnTo>
                <a:lnTo>
                  <a:pt x="512" y="300"/>
                </a:lnTo>
                <a:lnTo>
                  <a:pt x="514" y="298"/>
                </a:lnTo>
                <a:lnTo>
                  <a:pt x="514" y="296"/>
                </a:lnTo>
                <a:lnTo>
                  <a:pt x="514" y="292"/>
                </a:lnTo>
                <a:lnTo>
                  <a:pt x="514" y="292"/>
                </a:lnTo>
                <a:lnTo>
                  <a:pt x="516" y="290"/>
                </a:lnTo>
                <a:lnTo>
                  <a:pt x="516" y="288"/>
                </a:lnTo>
                <a:lnTo>
                  <a:pt x="516" y="288"/>
                </a:lnTo>
                <a:lnTo>
                  <a:pt x="518" y="286"/>
                </a:lnTo>
                <a:lnTo>
                  <a:pt x="520" y="286"/>
                </a:lnTo>
                <a:lnTo>
                  <a:pt x="522" y="286"/>
                </a:lnTo>
                <a:lnTo>
                  <a:pt x="524" y="286"/>
                </a:lnTo>
                <a:lnTo>
                  <a:pt x="526" y="286"/>
                </a:lnTo>
                <a:lnTo>
                  <a:pt x="528" y="284"/>
                </a:lnTo>
                <a:lnTo>
                  <a:pt x="528" y="284"/>
                </a:lnTo>
                <a:lnTo>
                  <a:pt x="530" y="284"/>
                </a:lnTo>
                <a:lnTo>
                  <a:pt x="530" y="282"/>
                </a:lnTo>
                <a:lnTo>
                  <a:pt x="530" y="282"/>
                </a:lnTo>
                <a:lnTo>
                  <a:pt x="530" y="282"/>
                </a:lnTo>
                <a:lnTo>
                  <a:pt x="530" y="280"/>
                </a:lnTo>
                <a:lnTo>
                  <a:pt x="530" y="278"/>
                </a:lnTo>
                <a:lnTo>
                  <a:pt x="530" y="276"/>
                </a:lnTo>
                <a:lnTo>
                  <a:pt x="530" y="274"/>
                </a:lnTo>
                <a:lnTo>
                  <a:pt x="530" y="272"/>
                </a:lnTo>
                <a:lnTo>
                  <a:pt x="530" y="270"/>
                </a:lnTo>
                <a:lnTo>
                  <a:pt x="530" y="270"/>
                </a:lnTo>
                <a:lnTo>
                  <a:pt x="532" y="268"/>
                </a:lnTo>
                <a:lnTo>
                  <a:pt x="532" y="268"/>
                </a:lnTo>
                <a:lnTo>
                  <a:pt x="532" y="268"/>
                </a:lnTo>
                <a:lnTo>
                  <a:pt x="534" y="266"/>
                </a:lnTo>
                <a:lnTo>
                  <a:pt x="536" y="264"/>
                </a:lnTo>
                <a:lnTo>
                  <a:pt x="536" y="264"/>
                </a:lnTo>
                <a:lnTo>
                  <a:pt x="536" y="264"/>
                </a:lnTo>
                <a:lnTo>
                  <a:pt x="536" y="264"/>
                </a:lnTo>
                <a:lnTo>
                  <a:pt x="538" y="262"/>
                </a:lnTo>
                <a:lnTo>
                  <a:pt x="538" y="260"/>
                </a:lnTo>
                <a:lnTo>
                  <a:pt x="538" y="258"/>
                </a:lnTo>
                <a:lnTo>
                  <a:pt x="538" y="256"/>
                </a:lnTo>
                <a:lnTo>
                  <a:pt x="538" y="254"/>
                </a:lnTo>
                <a:lnTo>
                  <a:pt x="540" y="252"/>
                </a:lnTo>
                <a:lnTo>
                  <a:pt x="540" y="250"/>
                </a:lnTo>
                <a:lnTo>
                  <a:pt x="540" y="250"/>
                </a:lnTo>
                <a:lnTo>
                  <a:pt x="540" y="250"/>
                </a:lnTo>
                <a:lnTo>
                  <a:pt x="542" y="248"/>
                </a:lnTo>
                <a:lnTo>
                  <a:pt x="542" y="248"/>
                </a:lnTo>
                <a:lnTo>
                  <a:pt x="544" y="248"/>
                </a:lnTo>
                <a:lnTo>
                  <a:pt x="546" y="248"/>
                </a:lnTo>
                <a:lnTo>
                  <a:pt x="548" y="248"/>
                </a:lnTo>
                <a:lnTo>
                  <a:pt x="548" y="246"/>
                </a:lnTo>
                <a:lnTo>
                  <a:pt x="548" y="246"/>
                </a:lnTo>
                <a:lnTo>
                  <a:pt x="548" y="246"/>
                </a:lnTo>
                <a:lnTo>
                  <a:pt x="550" y="244"/>
                </a:lnTo>
                <a:lnTo>
                  <a:pt x="550" y="242"/>
                </a:lnTo>
                <a:lnTo>
                  <a:pt x="550" y="240"/>
                </a:lnTo>
                <a:lnTo>
                  <a:pt x="550" y="238"/>
                </a:lnTo>
                <a:lnTo>
                  <a:pt x="550" y="236"/>
                </a:lnTo>
                <a:lnTo>
                  <a:pt x="550" y="234"/>
                </a:lnTo>
                <a:lnTo>
                  <a:pt x="552" y="234"/>
                </a:lnTo>
                <a:lnTo>
                  <a:pt x="552" y="232"/>
                </a:lnTo>
                <a:lnTo>
                  <a:pt x="552" y="232"/>
                </a:lnTo>
                <a:lnTo>
                  <a:pt x="552" y="232"/>
                </a:lnTo>
                <a:lnTo>
                  <a:pt x="554" y="232"/>
                </a:lnTo>
                <a:lnTo>
                  <a:pt x="556" y="230"/>
                </a:lnTo>
                <a:lnTo>
                  <a:pt x="558" y="230"/>
                </a:lnTo>
                <a:lnTo>
                  <a:pt x="558" y="230"/>
                </a:lnTo>
                <a:lnTo>
                  <a:pt x="560" y="230"/>
                </a:lnTo>
                <a:lnTo>
                  <a:pt x="562" y="230"/>
                </a:lnTo>
                <a:lnTo>
                  <a:pt x="562" y="230"/>
                </a:lnTo>
                <a:lnTo>
                  <a:pt x="562" y="228"/>
                </a:lnTo>
                <a:lnTo>
                  <a:pt x="562" y="228"/>
                </a:lnTo>
                <a:lnTo>
                  <a:pt x="562" y="228"/>
                </a:lnTo>
                <a:lnTo>
                  <a:pt x="564" y="226"/>
                </a:lnTo>
                <a:lnTo>
                  <a:pt x="562" y="224"/>
                </a:lnTo>
                <a:lnTo>
                  <a:pt x="562" y="222"/>
                </a:lnTo>
                <a:lnTo>
                  <a:pt x="562" y="220"/>
                </a:lnTo>
                <a:lnTo>
                  <a:pt x="562" y="218"/>
                </a:lnTo>
                <a:lnTo>
                  <a:pt x="562" y="218"/>
                </a:lnTo>
                <a:lnTo>
                  <a:pt x="562" y="216"/>
                </a:lnTo>
                <a:lnTo>
                  <a:pt x="564" y="216"/>
                </a:lnTo>
                <a:lnTo>
                  <a:pt x="564" y="216"/>
                </a:lnTo>
                <a:lnTo>
                  <a:pt x="564" y="216"/>
                </a:lnTo>
                <a:lnTo>
                  <a:pt x="566" y="216"/>
                </a:lnTo>
                <a:lnTo>
                  <a:pt x="568" y="216"/>
                </a:lnTo>
                <a:lnTo>
                  <a:pt x="568" y="216"/>
                </a:lnTo>
                <a:lnTo>
                  <a:pt x="570" y="214"/>
                </a:lnTo>
                <a:lnTo>
                  <a:pt x="570" y="214"/>
                </a:lnTo>
                <a:lnTo>
                  <a:pt x="570" y="214"/>
                </a:lnTo>
                <a:lnTo>
                  <a:pt x="570" y="212"/>
                </a:lnTo>
                <a:lnTo>
                  <a:pt x="570" y="212"/>
                </a:lnTo>
                <a:lnTo>
                  <a:pt x="570" y="210"/>
                </a:lnTo>
                <a:lnTo>
                  <a:pt x="568" y="208"/>
                </a:lnTo>
                <a:lnTo>
                  <a:pt x="568" y="206"/>
                </a:lnTo>
                <a:lnTo>
                  <a:pt x="568" y="204"/>
                </a:lnTo>
                <a:lnTo>
                  <a:pt x="568" y="204"/>
                </a:lnTo>
                <a:lnTo>
                  <a:pt x="568" y="202"/>
                </a:lnTo>
                <a:lnTo>
                  <a:pt x="568" y="202"/>
                </a:lnTo>
                <a:lnTo>
                  <a:pt x="568" y="202"/>
                </a:lnTo>
                <a:lnTo>
                  <a:pt x="568" y="200"/>
                </a:lnTo>
                <a:lnTo>
                  <a:pt x="570" y="200"/>
                </a:lnTo>
                <a:lnTo>
                  <a:pt x="570" y="200"/>
                </a:lnTo>
                <a:lnTo>
                  <a:pt x="572" y="200"/>
                </a:lnTo>
                <a:lnTo>
                  <a:pt x="574" y="200"/>
                </a:lnTo>
                <a:lnTo>
                  <a:pt x="574" y="200"/>
                </a:lnTo>
                <a:lnTo>
                  <a:pt x="576" y="200"/>
                </a:lnTo>
                <a:lnTo>
                  <a:pt x="576" y="198"/>
                </a:lnTo>
                <a:lnTo>
                  <a:pt x="576" y="198"/>
                </a:lnTo>
                <a:lnTo>
                  <a:pt x="578" y="196"/>
                </a:lnTo>
                <a:lnTo>
                  <a:pt x="578" y="194"/>
                </a:lnTo>
                <a:lnTo>
                  <a:pt x="578" y="192"/>
                </a:lnTo>
                <a:lnTo>
                  <a:pt x="578" y="190"/>
                </a:lnTo>
                <a:lnTo>
                  <a:pt x="578" y="188"/>
                </a:lnTo>
                <a:lnTo>
                  <a:pt x="578" y="188"/>
                </a:lnTo>
                <a:lnTo>
                  <a:pt x="576" y="188"/>
                </a:lnTo>
                <a:lnTo>
                  <a:pt x="576" y="186"/>
                </a:lnTo>
                <a:lnTo>
                  <a:pt x="576" y="186"/>
                </a:lnTo>
                <a:lnTo>
                  <a:pt x="576" y="186"/>
                </a:lnTo>
                <a:lnTo>
                  <a:pt x="574" y="186"/>
                </a:lnTo>
                <a:lnTo>
                  <a:pt x="572" y="186"/>
                </a:lnTo>
                <a:lnTo>
                  <a:pt x="570" y="186"/>
                </a:lnTo>
                <a:lnTo>
                  <a:pt x="570" y="186"/>
                </a:lnTo>
                <a:lnTo>
                  <a:pt x="568" y="186"/>
                </a:lnTo>
                <a:lnTo>
                  <a:pt x="568" y="186"/>
                </a:lnTo>
                <a:lnTo>
                  <a:pt x="568" y="186"/>
                </a:lnTo>
                <a:lnTo>
                  <a:pt x="566" y="186"/>
                </a:lnTo>
                <a:lnTo>
                  <a:pt x="566" y="184"/>
                </a:lnTo>
                <a:lnTo>
                  <a:pt x="566" y="182"/>
                </a:lnTo>
                <a:lnTo>
                  <a:pt x="566" y="180"/>
                </a:lnTo>
                <a:lnTo>
                  <a:pt x="566" y="178"/>
                </a:lnTo>
                <a:lnTo>
                  <a:pt x="566" y="178"/>
                </a:lnTo>
                <a:lnTo>
                  <a:pt x="566" y="172"/>
                </a:lnTo>
                <a:lnTo>
                  <a:pt x="566" y="168"/>
                </a:lnTo>
                <a:lnTo>
                  <a:pt x="566" y="164"/>
                </a:lnTo>
                <a:lnTo>
                  <a:pt x="566" y="162"/>
                </a:lnTo>
                <a:lnTo>
                  <a:pt x="566" y="162"/>
                </a:lnTo>
                <a:lnTo>
                  <a:pt x="566" y="160"/>
                </a:lnTo>
                <a:lnTo>
                  <a:pt x="564" y="158"/>
                </a:lnTo>
                <a:lnTo>
                  <a:pt x="564" y="158"/>
                </a:lnTo>
                <a:lnTo>
                  <a:pt x="564" y="156"/>
                </a:lnTo>
                <a:lnTo>
                  <a:pt x="562" y="154"/>
                </a:lnTo>
                <a:lnTo>
                  <a:pt x="560" y="154"/>
                </a:lnTo>
                <a:lnTo>
                  <a:pt x="558" y="152"/>
                </a:lnTo>
                <a:lnTo>
                  <a:pt x="556" y="152"/>
                </a:lnTo>
                <a:lnTo>
                  <a:pt x="556" y="152"/>
                </a:lnTo>
                <a:lnTo>
                  <a:pt x="552" y="152"/>
                </a:lnTo>
                <a:lnTo>
                  <a:pt x="550" y="150"/>
                </a:lnTo>
                <a:lnTo>
                  <a:pt x="548" y="150"/>
                </a:lnTo>
                <a:lnTo>
                  <a:pt x="548" y="150"/>
                </a:lnTo>
                <a:lnTo>
                  <a:pt x="546" y="150"/>
                </a:lnTo>
                <a:lnTo>
                  <a:pt x="544" y="150"/>
                </a:lnTo>
                <a:lnTo>
                  <a:pt x="542" y="148"/>
                </a:lnTo>
                <a:lnTo>
                  <a:pt x="540" y="146"/>
                </a:lnTo>
                <a:lnTo>
                  <a:pt x="538" y="144"/>
                </a:lnTo>
                <a:lnTo>
                  <a:pt x="538" y="142"/>
                </a:lnTo>
                <a:lnTo>
                  <a:pt x="536" y="140"/>
                </a:lnTo>
                <a:lnTo>
                  <a:pt x="534" y="138"/>
                </a:lnTo>
                <a:lnTo>
                  <a:pt x="534" y="136"/>
                </a:lnTo>
                <a:lnTo>
                  <a:pt x="534" y="134"/>
                </a:lnTo>
                <a:lnTo>
                  <a:pt x="532" y="132"/>
                </a:lnTo>
                <a:lnTo>
                  <a:pt x="532" y="132"/>
                </a:lnTo>
                <a:lnTo>
                  <a:pt x="532" y="132"/>
                </a:lnTo>
                <a:lnTo>
                  <a:pt x="530" y="132"/>
                </a:lnTo>
                <a:lnTo>
                  <a:pt x="530" y="132"/>
                </a:lnTo>
                <a:lnTo>
                  <a:pt x="528" y="132"/>
                </a:lnTo>
                <a:lnTo>
                  <a:pt x="526" y="132"/>
                </a:lnTo>
                <a:lnTo>
                  <a:pt x="524" y="132"/>
                </a:lnTo>
                <a:lnTo>
                  <a:pt x="522" y="132"/>
                </a:lnTo>
                <a:lnTo>
                  <a:pt x="520" y="132"/>
                </a:lnTo>
                <a:lnTo>
                  <a:pt x="520" y="132"/>
                </a:lnTo>
                <a:lnTo>
                  <a:pt x="518" y="132"/>
                </a:lnTo>
                <a:lnTo>
                  <a:pt x="518" y="132"/>
                </a:lnTo>
                <a:lnTo>
                  <a:pt x="518" y="132"/>
                </a:lnTo>
                <a:lnTo>
                  <a:pt x="518" y="132"/>
                </a:lnTo>
                <a:lnTo>
                  <a:pt x="516" y="130"/>
                </a:lnTo>
                <a:lnTo>
                  <a:pt x="516" y="130"/>
                </a:lnTo>
                <a:lnTo>
                  <a:pt x="516" y="128"/>
                </a:lnTo>
                <a:lnTo>
                  <a:pt x="516" y="126"/>
                </a:lnTo>
                <a:lnTo>
                  <a:pt x="516" y="122"/>
                </a:lnTo>
                <a:lnTo>
                  <a:pt x="516" y="122"/>
                </a:lnTo>
                <a:lnTo>
                  <a:pt x="514" y="120"/>
                </a:lnTo>
                <a:lnTo>
                  <a:pt x="514" y="120"/>
                </a:lnTo>
                <a:lnTo>
                  <a:pt x="514" y="120"/>
                </a:lnTo>
                <a:lnTo>
                  <a:pt x="512" y="118"/>
                </a:lnTo>
                <a:lnTo>
                  <a:pt x="512" y="118"/>
                </a:lnTo>
                <a:lnTo>
                  <a:pt x="510" y="118"/>
                </a:lnTo>
                <a:lnTo>
                  <a:pt x="508" y="116"/>
                </a:lnTo>
                <a:lnTo>
                  <a:pt x="506" y="116"/>
                </a:lnTo>
                <a:lnTo>
                  <a:pt x="504" y="116"/>
                </a:lnTo>
                <a:lnTo>
                  <a:pt x="502" y="116"/>
                </a:lnTo>
                <a:lnTo>
                  <a:pt x="498" y="116"/>
                </a:lnTo>
                <a:lnTo>
                  <a:pt x="494" y="116"/>
                </a:lnTo>
                <a:lnTo>
                  <a:pt x="492" y="116"/>
                </a:lnTo>
                <a:lnTo>
                  <a:pt x="490" y="116"/>
                </a:lnTo>
                <a:lnTo>
                  <a:pt x="488" y="116"/>
                </a:lnTo>
                <a:lnTo>
                  <a:pt x="484" y="114"/>
                </a:lnTo>
                <a:lnTo>
                  <a:pt x="482" y="114"/>
                </a:lnTo>
                <a:lnTo>
                  <a:pt x="480" y="114"/>
                </a:lnTo>
                <a:lnTo>
                  <a:pt x="478" y="114"/>
                </a:lnTo>
                <a:lnTo>
                  <a:pt x="476" y="112"/>
                </a:lnTo>
                <a:lnTo>
                  <a:pt x="476" y="112"/>
                </a:lnTo>
                <a:lnTo>
                  <a:pt x="474" y="112"/>
                </a:lnTo>
                <a:lnTo>
                  <a:pt x="472" y="110"/>
                </a:lnTo>
                <a:lnTo>
                  <a:pt x="472" y="108"/>
                </a:lnTo>
                <a:lnTo>
                  <a:pt x="470" y="106"/>
                </a:lnTo>
                <a:lnTo>
                  <a:pt x="470" y="106"/>
                </a:lnTo>
                <a:lnTo>
                  <a:pt x="470" y="106"/>
                </a:lnTo>
                <a:lnTo>
                  <a:pt x="470" y="106"/>
                </a:lnTo>
                <a:lnTo>
                  <a:pt x="468" y="106"/>
                </a:lnTo>
                <a:lnTo>
                  <a:pt x="468" y="106"/>
                </a:lnTo>
                <a:lnTo>
                  <a:pt x="466" y="106"/>
                </a:lnTo>
                <a:lnTo>
                  <a:pt x="466" y="108"/>
                </a:lnTo>
                <a:lnTo>
                  <a:pt x="464" y="108"/>
                </a:lnTo>
                <a:lnTo>
                  <a:pt x="462" y="110"/>
                </a:lnTo>
                <a:lnTo>
                  <a:pt x="460" y="110"/>
                </a:lnTo>
                <a:lnTo>
                  <a:pt x="460" y="112"/>
                </a:lnTo>
                <a:lnTo>
                  <a:pt x="458" y="112"/>
                </a:lnTo>
                <a:lnTo>
                  <a:pt x="456" y="112"/>
                </a:lnTo>
                <a:lnTo>
                  <a:pt x="454" y="112"/>
                </a:lnTo>
                <a:lnTo>
                  <a:pt x="452" y="112"/>
                </a:lnTo>
                <a:lnTo>
                  <a:pt x="452" y="112"/>
                </a:lnTo>
                <a:lnTo>
                  <a:pt x="450" y="112"/>
                </a:lnTo>
                <a:lnTo>
                  <a:pt x="448" y="110"/>
                </a:lnTo>
                <a:lnTo>
                  <a:pt x="446" y="110"/>
                </a:lnTo>
                <a:lnTo>
                  <a:pt x="444" y="110"/>
                </a:lnTo>
                <a:lnTo>
                  <a:pt x="442" y="106"/>
                </a:lnTo>
                <a:lnTo>
                  <a:pt x="438" y="104"/>
                </a:lnTo>
                <a:lnTo>
                  <a:pt x="438" y="104"/>
                </a:lnTo>
                <a:lnTo>
                  <a:pt x="436" y="102"/>
                </a:lnTo>
                <a:lnTo>
                  <a:pt x="434" y="98"/>
                </a:lnTo>
                <a:lnTo>
                  <a:pt x="432" y="96"/>
                </a:lnTo>
                <a:lnTo>
                  <a:pt x="432" y="94"/>
                </a:lnTo>
                <a:lnTo>
                  <a:pt x="430" y="92"/>
                </a:lnTo>
                <a:lnTo>
                  <a:pt x="430" y="92"/>
                </a:lnTo>
                <a:lnTo>
                  <a:pt x="428" y="90"/>
                </a:lnTo>
                <a:lnTo>
                  <a:pt x="424" y="88"/>
                </a:lnTo>
                <a:lnTo>
                  <a:pt x="420" y="88"/>
                </a:lnTo>
                <a:lnTo>
                  <a:pt x="418" y="86"/>
                </a:lnTo>
                <a:lnTo>
                  <a:pt x="414" y="86"/>
                </a:lnTo>
                <a:lnTo>
                  <a:pt x="412" y="84"/>
                </a:lnTo>
                <a:lnTo>
                  <a:pt x="408" y="84"/>
                </a:lnTo>
                <a:lnTo>
                  <a:pt x="404" y="84"/>
                </a:lnTo>
                <a:lnTo>
                  <a:pt x="402" y="84"/>
                </a:lnTo>
                <a:lnTo>
                  <a:pt x="396" y="84"/>
                </a:lnTo>
                <a:lnTo>
                  <a:pt x="392" y="84"/>
                </a:lnTo>
                <a:lnTo>
                  <a:pt x="388" y="86"/>
                </a:lnTo>
                <a:lnTo>
                  <a:pt x="386" y="86"/>
                </a:lnTo>
                <a:lnTo>
                  <a:pt x="382" y="86"/>
                </a:lnTo>
                <a:lnTo>
                  <a:pt x="382" y="88"/>
                </a:lnTo>
                <a:lnTo>
                  <a:pt x="380" y="88"/>
                </a:lnTo>
                <a:lnTo>
                  <a:pt x="378" y="88"/>
                </a:lnTo>
                <a:lnTo>
                  <a:pt x="378" y="88"/>
                </a:lnTo>
                <a:lnTo>
                  <a:pt x="378" y="90"/>
                </a:lnTo>
                <a:lnTo>
                  <a:pt x="376" y="90"/>
                </a:lnTo>
                <a:lnTo>
                  <a:pt x="376" y="92"/>
                </a:lnTo>
                <a:lnTo>
                  <a:pt x="376" y="94"/>
                </a:lnTo>
                <a:lnTo>
                  <a:pt x="376" y="96"/>
                </a:lnTo>
                <a:lnTo>
                  <a:pt x="374" y="96"/>
                </a:lnTo>
                <a:lnTo>
                  <a:pt x="374" y="98"/>
                </a:lnTo>
                <a:lnTo>
                  <a:pt x="372" y="100"/>
                </a:lnTo>
                <a:lnTo>
                  <a:pt x="370" y="100"/>
                </a:lnTo>
                <a:lnTo>
                  <a:pt x="368" y="102"/>
                </a:lnTo>
                <a:lnTo>
                  <a:pt x="366" y="104"/>
                </a:lnTo>
                <a:lnTo>
                  <a:pt x="364" y="104"/>
                </a:lnTo>
                <a:lnTo>
                  <a:pt x="364" y="104"/>
                </a:lnTo>
                <a:lnTo>
                  <a:pt x="362" y="104"/>
                </a:lnTo>
                <a:lnTo>
                  <a:pt x="362" y="104"/>
                </a:lnTo>
                <a:lnTo>
                  <a:pt x="362" y="104"/>
                </a:lnTo>
                <a:lnTo>
                  <a:pt x="360" y="104"/>
                </a:lnTo>
                <a:lnTo>
                  <a:pt x="360" y="102"/>
                </a:lnTo>
                <a:lnTo>
                  <a:pt x="360" y="102"/>
                </a:lnTo>
                <a:lnTo>
                  <a:pt x="360" y="102"/>
                </a:lnTo>
                <a:lnTo>
                  <a:pt x="360" y="102"/>
                </a:lnTo>
                <a:lnTo>
                  <a:pt x="362" y="100"/>
                </a:lnTo>
                <a:lnTo>
                  <a:pt x="362" y="98"/>
                </a:lnTo>
                <a:lnTo>
                  <a:pt x="364" y="96"/>
                </a:lnTo>
                <a:lnTo>
                  <a:pt x="366" y="94"/>
                </a:lnTo>
                <a:lnTo>
                  <a:pt x="366" y="92"/>
                </a:lnTo>
                <a:lnTo>
                  <a:pt x="368" y="92"/>
                </a:lnTo>
                <a:lnTo>
                  <a:pt x="368" y="90"/>
                </a:lnTo>
                <a:lnTo>
                  <a:pt x="370" y="86"/>
                </a:lnTo>
                <a:lnTo>
                  <a:pt x="372" y="86"/>
                </a:lnTo>
                <a:lnTo>
                  <a:pt x="374" y="84"/>
                </a:lnTo>
                <a:lnTo>
                  <a:pt x="374" y="82"/>
                </a:lnTo>
                <a:lnTo>
                  <a:pt x="374" y="82"/>
                </a:lnTo>
                <a:lnTo>
                  <a:pt x="374" y="82"/>
                </a:lnTo>
                <a:lnTo>
                  <a:pt x="374" y="80"/>
                </a:lnTo>
                <a:lnTo>
                  <a:pt x="374" y="80"/>
                </a:lnTo>
                <a:lnTo>
                  <a:pt x="372" y="78"/>
                </a:lnTo>
                <a:lnTo>
                  <a:pt x="372" y="78"/>
                </a:lnTo>
                <a:lnTo>
                  <a:pt x="370" y="78"/>
                </a:lnTo>
                <a:lnTo>
                  <a:pt x="368" y="76"/>
                </a:lnTo>
                <a:lnTo>
                  <a:pt x="368" y="76"/>
                </a:lnTo>
                <a:lnTo>
                  <a:pt x="366" y="76"/>
                </a:lnTo>
                <a:lnTo>
                  <a:pt x="364" y="74"/>
                </a:lnTo>
                <a:lnTo>
                  <a:pt x="362" y="74"/>
                </a:lnTo>
                <a:lnTo>
                  <a:pt x="360" y="74"/>
                </a:lnTo>
                <a:lnTo>
                  <a:pt x="356" y="74"/>
                </a:lnTo>
                <a:lnTo>
                  <a:pt x="356" y="74"/>
                </a:lnTo>
                <a:lnTo>
                  <a:pt x="354" y="76"/>
                </a:lnTo>
                <a:lnTo>
                  <a:pt x="354" y="76"/>
                </a:lnTo>
                <a:lnTo>
                  <a:pt x="352" y="76"/>
                </a:lnTo>
                <a:lnTo>
                  <a:pt x="350" y="78"/>
                </a:lnTo>
                <a:lnTo>
                  <a:pt x="348" y="80"/>
                </a:lnTo>
                <a:lnTo>
                  <a:pt x="346" y="82"/>
                </a:lnTo>
                <a:lnTo>
                  <a:pt x="344" y="84"/>
                </a:lnTo>
                <a:lnTo>
                  <a:pt x="340" y="88"/>
                </a:lnTo>
                <a:lnTo>
                  <a:pt x="336" y="92"/>
                </a:lnTo>
                <a:lnTo>
                  <a:pt x="336" y="94"/>
                </a:lnTo>
                <a:lnTo>
                  <a:pt x="334" y="96"/>
                </a:lnTo>
                <a:lnTo>
                  <a:pt x="332" y="98"/>
                </a:lnTo>
                <a:lnTo>
                  <a:pt x="330" y="100"/>
                </a:lnTo>
                <a:lnTo>
                  <a:pt x="330" y="100"/>
                </a:lnTo>
                <a:lnTo>
                  <a:pt x="328" y="102"/>
                </a:lnTo>
                <a:lnTo>
                  <a:pt x="326" y="104"/>
                </a:lnTo>
                <a:lnTo>
                  <a:pt x="326" y="104"/>
                </a:lnTo>
                <a:lnTo>
                  <a:pt x="324" y="106"/>
                </a:lnTo>
                <a:lnTo>
                  <a:pt x="322" y="106"/>
                </a:lnTo>
                <a:lnTo>
                  <a:pt x="322" y="106"/>
                </a:lnTo>
                <a:lnTo>
                  <a:pt x="322" y="106"/>
                </a:lnTo>
                <a:lnTo>
                  <a:pt x="320" y="106"/>
                </a:lnTo>
                <a:lnTo>
                  <a:pt x="320" y="106"/>
                </a:lnTo>
                <a:lnTo>
                  <a:pt x="320" y="104"/>
                </a:lnTo>
                <a:lnTo>
                  <a:pt x="320" y="104"/>
                </a:lnTo>
                <a:lnTo>
                  <a:pt x="320" y="104"/>
                </a:lnTo>
                <a:lnTo>
                  <a:pt x="320" y="104"/>
                </a:lnTo>
                <a:lnTo>
                  <a:pt x="320" y="102"/>
                </a:lnTo>
                <a:lnTo>
                  <a:pt x="320" y="100"/>
                </a:lnTo>
                <a:lnTo>
                  <a:pt x="320" y="98"/>
                </a:lnTo>
                <a:lnTo>
                  <a:pt x="322" y="98"/>
                </a:lnTo>
                <a:lnTo>
                  <a:pt x="322" y="96"/>
                </a:lnTo>
                <a:lnTo>
                  <a:pt x="324" y="94"/>
                </a:lnTo>
                <a:lnTo>
                  <a:pt x="326" y="90"/>
                </a:lnTo>
                <a:lnTo>
                  <a:pt x="330" y="88"/>
                </a:lnTo>
                <a:lnTo>
                  <a:pt x="332" y="84"/>
                </a:lnTo>
                <a:lnTo>
                  <a:pt x="334" y="82"/>
                </a:lnTo>
                <a:lnTo>
                  <a:pt x="336" y="80"/>
                </a:lnTo>
                <a:lnTo>
                  <a:pt x="338" y="76"/>
                </a:lnTo>
                <a:lnTo>
                  <a:pt x="340" y="74"/>
                </a:lnTo>
                <a:lnTo>
                  <a:pt x="342" y="72"/>
                </a:lnTo>
                <a:lnTo>
                  <a:pt x="344" y="68"/>
                </a:lnTo>
                <a:lnTo>
                  <a:pt x="346" y="64"/>
                </a:lnTo>
                <a:lnTo>
                  <a:pt x="346" y="60"/>
                </a:lnTo>
                <a:lnTo>
                  <a:pt x="348" y="58"/>
                </a:lnTo>
                <a:lnTo>
                  <a:pt x="350" y="56"/>
                </a:lnTo>
                <a:lnTo>
                  <a:pt x="350" y="54"/>
                </a:lnTo>
                <a:lnTo>
                  <a:pt x="352" y="52"/>
                </a:lnTo>
                <a:lnTo>
                  <a:pt x="352" y="50"/>
                </a:lnTo>
                <a:lnTo>
                  <a:pt x="352" y="50"/>
                </a:lnTo>
                <a:lnTo>
                  <a:pt x="352" y="48"/>
                </a:lnTo>
                <a:lnTo>
                  <a:pt x="352" y="48"/>
                </a:lnTo>
                <a:lnTo>
                  <a:pt x="352" y="46"/>
                </a:lnTo>
                <a:lnTo>
                  <a:pt x="352" y="44"/>
                </a:lnTo>
                <a:lnTo>
                  <a:pt x="350" y="40"/>
                </a:lnTo>
                <a:lnTo>
                  <a:pt x="348" y="36"/>
                </a:lnTo>
                <a:lnTo>
                  <a:pt x="346" y="32"/>
                </a:lnTo>
                <a:lnTo>
                  <a:pt x="344" y="30"/>
                </a:lnTo>
                <a:lnTo>
                  <a:pt x="342" y="26"/>
                </a:lnTo>
                <a:lnTo>
                  <a:pt x="340" y="24"/>
                </a:lnTo>
                <a:lnTo>
                  <a:pt x="340" y="22"/>
                </a:lnTo>
                <a:lnTo>
                  <a:pt x="338" y="22"/>
                </a:lnTo>
                <a:lnTo>
                  <a:pt x="336" y="20"/>
                </a:lnTo>
                <a:lnTo>
                  <a:pt x="332" y="16"/>
                </a:lnTo>
                <a:lnTo>
                  <a:pt x="332" y="16"/>
                </a:lnTo>
                <a:lnTo>
                  <a:pt x="328" y="16"/>
                </a:lnTo>
                <a:lnTo>
                  <a:pt x="326" y="14"/>
                </a:lnTo>
                <a:lnTo>
                  <a:pt x="324" y="14"/>
                </a:lnTo>
                <a:lnTo>
                  <a:pt x="322" y="14"/>
                </a:lnTo>
                <a:lnTo>
                  <a:pt x="322" y="16"/>
                </a:lnTo>
                <a:lnTo>
                  <a:pt x="320" y="16"/>
                </a:lnTo>
                <a:lnTo>
                  <a:pt x="320" y="16"/>
                </a:lnTo>
                <a:lnTo>
                  <a:pt x="318" y="18"/>
                </a:lnTo>
                <a:lnTo>
                  <a:pt x="316" y="18"/>
                </a:lnTo>
                <a:lnTo>
                  <a:pt x="314" y="22"/>
                </a:lnTo>
                <a:lnTo>
                  <a:pt x="314" y="24"/>
                </a:lnTo>
                <a:lnTo>
                  <a:pt x="312" y="26"/>
                </a:lnTo>
                <a:lnTo>
                  <a:pt x="310" y="28"/>
                </a:lnTo>
                <a:lnTo>
                  <a:pt x="308" y="32"/>
                </a:lnTo>
                <a:lnTo>
                  <a:pt x="308" y="34"/>
                </a:lnTo>
                <a:lnTo>
                  <a:pt x="306" y="36"/>
                </a:lnTo>
                <a:lnTo>
                  <a:pt x="306" y="38"/>
                </a:lnTo>
                <a:lnTo>
                  <a:pt x="306" y="38"/>
                </a:lnTo>
                <a:lnTo>
                  <a:pt x="304" y="40"/>
                </a:lnTo>
                <a:lnTo>
                  <a:pt x="304" y="40"/>
                </a:lnTo>
                <a:lnTo>
                  <a:pt x="304" y="40"/>
                </a:lnTo>
                <a:lnTo>
                  <a:pt x="302" y="40"/>
                </a:lnTo>
                <a:lnTo>
                  <a:pt x="302" y="42"/>
                </a:lnTo>
                <a:lnTo>
                  <a:pt x="300" y="42"/>
                </a:lnTo>
                <a:lnTo>
                  <a:pt x="296" y="42"/>
                </a:lnTo>
                <a:lnTo>
                  <a:pt x="294" y="40"/>
                </a:lnTo>
                <a:lnTo>
                  <a:pt x="292" y="40"/>
                </a:lnTo>
                <a:lnTo>
                  <a:pt x="292" y="40"/>
                </a:lnTo>
                <a:lnTo>
                  <a:pt x="290" y="40"/>
                </a:lnTo>
                <a:lnTo>
                  <a:pt x="288" y="38"/>
                </a:lnTo>
                <a:lnTo>
                  <a:pt x="288" y="38"/>
                </a:lnTo>
                <a:lnTo>
                  <a:pt x="286" y="36"/>
                </a:lnTo>
                <a:lnTo>
                  <a:pt x="284" y="34"/>
                </a:lnTo>
                <a:lnTo>
                  <a:pt x="284" y="32"/>
                </a:lnTo>
                <a:lnTo>
                  <a:pt x="280" y="32"/>
                </a:lnTo>
                <a:lnTo>
                  <a:pt x="278" y="32"/>
                </a:lnTo>
                <a:lnTo>
                  <a:pt x="274" y="32"/>
                </a:lnTo>
                <a:lnTo>
                  <a:pt x="270" y="32"/>
                </a:lnTo>
                <a:lnTo>
                  <a:pt x="268" y="32"/>
                </a:lnTo>
                <a:lnTo>
                  <a:pt x="266" y="32"/>
                </a:lnTo>
                <a:lnTo>
                  <a:pt x="266" y="32"/>
                </a:lnTo>
                <a:lnTo>
                  <a:pt x="264" y="32"/>
                </a:lnTo>
                <a:lnTo>
                  <a:pt x="262" y="32"/>
                </a:lnTo>
                <a:lnTo>
                  <a:pt x="262" y="34"/>
                </a:lnTo>
                <a:lnTo>
                  <a:pt x="262" y="34"/>
                </a:lnTo>
                <a:lnTo>
                  <a:pt x="262" y="34"/>
                </a:lnTo>
                <a:lnTo>
                  <a:pt x="262" y="36"/>
                </a:lnTo>
                <a:lnTo>
                  <a:pt x="262" y="36"/>
                </a:lnTo>
                <a:lnTo>
                  <a:pt x="262" y="38"/>
                </a:lnTo>
                <a:lnTo>
                  <a:pt x="262" y="40"/>
                </a:lnTo>
                <a:lnTo>
                  <a:pt x="262" y="42"/>
                </a:lnTo>
                <a:lnTo>
                  <a:pt x="262" y="44"/>
                </a:lnTo>
                <a:lnTo>
                  <a:pt x="262" y="44"/>
                </a:lnTo>
                <a:lnTo>
                  <a:pt x="262" y="46"/>
                </a:lnTo>
                <a:lnTo>
                  <a:pt x="262" y="46"/>
                </a:lnTo>
                <a:lnTo>
                  <a:pt x="262" y="46"/>
                </a:lnTo>
                <a:lnTo>
                  <a:pt x="260" y="48"/>
                </a:lnTo>
                <a:lnTo>
                  <a:pt x="260" y="48"/>
                </a:lnTo>
                <a:lnTo>
                  <a:pt x="258" y="48"/>
                </a:lnTo>
                <a:lnTo>
                  <a:pt x="258" y="48"/>
                </a:lnTo>
                <a:lnTo>
                  <a:pt x="254" y="48"/>
                </a:lnTo>
                <a:lnTo>
                  <a:pt x="252" y="48"/>
                </a:lnTo>
                <a:lnTo>
                  <a:pt x="248" y="48"/>
                </a:lnTo>
                <a:lnTo>
                  <a:pt x="246" y="48"/>
                </a:lnTo>
                <a:lnTo>
                  <a:pt x="244" y="48"/>
                </a:lnTo>
                <a:lnTo>
                  <a:pt x="242" y="48"/>
                </a:lnTo>
                <a:lnTo>
                  <a:pt x="238" y="48"/>
                </a:lnTo>
                <a:lnTo>
                  <a:pt x="236" y="48"/>
                </a:lnTo>
                <a:lnTo>
                  <a:pt x="234" y="48"/>
                </a:lnTo>
                <a:lnTo>
                  <a:pt x="232" y="48"/>
                </a:lnTo>
                <a:lnTo>
                  <a:pt x="232" y="48"/>
                </a:lnTo>
                <a:lnTo>
                  <a:pt x="232" y="48"/>
                </a:lnTo>
                <a:lnTo>
                  <a:pt x="232" y="48"/>
                </a:lnTo>
                <a:lnTo>
                  <a:pt x="230" y="50"/>
                </a:lnTo>
                <a:lnTo>
                  <a:pt x="230" y="52"/>
                </a:lnTo>
                <a:lnTo>
                  <a:pt x="230" y="54"/>
                </a:lnTo>
                <a:lnTo>
                  <a:pt x="228" y="54"/>
                </a:lnTo>
                <a:lnTo>
                  <a:pt x="228" y="54"/>
                </a:lnTo>
                <a:lnTo>
                  <a:pt x="226" y="54"/>
                </a:lnTo>
                <a:lnTo>
                  <a:pt x="226" y="54"/>
                </a:lnTo>
                <a:lnTo>
                  <a:pt x="224" y="56"/>
                </a:lnTo>
                <a:lnTo>
                  <a:pt x="224" y="56"/>
                </a:lnTo>
                <a:lnTo>
                  <a:pt x="222" y="56"/>
                </a:lnTo>
                <a:lnTo>
                  <a:pt x="220" y="56"/>
                </a:lnTo>
                <a:lnTo>
                  <a:pt x="218" y="56"/>
                </a:lnTo>
                <a:lnTo>
                  <a:pt x="218" y="54"/>
                </a:lnTo>
                <a:lnTo>
                  <a:pt x="216" y="54"/>
                </a:lnTo>
                <a:lnTo>
                  <a:pt x="216" y="54"/>
                </a:lnTo>
                <a:lnTo>
                  <a:pt x="214" y="52"/>
                </a:lnTo>
                <a:lnTo>
                  <a:pt x="214" y="52"/>
                </a:lnTo>
                <a:lnTo>
                  <a:pt x="212" y="48"/>
                </a:lnTo>
                <a:lnTo>
                  <a:pt x="210" y="46"/>
                </a:lnTo>
                <a:lnTo>
                  <a:pt x="208" y="44"/>
                </a:lnTo>
                <a:lnTo>
                  <a:pt x="206" y="40"/>
                </a:lnTo>
                <a:lnTo>
                  <a:pt x="206" y="38"/>
                </a:lnTo>
                <a:lnTo>
                  <a:pt x="204" y="36"/>
                </a:lnTo>
                <a:lnTo>
                  <a:pt x="204" y="34"/>
                </a:lnTo>
                <a:lnTo>
                  <a:pt x="204" y="32"/>
                </a:lnTo>
                <a:lnTo>
                  <a:pt x="204" y="32"/>
                </a:lnTo>
                <a:lnTo>
                  <a:pt x="204" y="30"/>
                </a:lnTo>
                <a:lnTo>
                  <a:pt x="206" y="28"/>
                </a:lnTo>
                <a:lnTo>
                  <a:pt x="206" y="26"/>
                </a:lnTo>
                <a:lnTo>
                  <a:pt x="208" y="24"/>
                </a:lnTo>
                <a:lnTo>
                  <a:pt x="208" y="22"/>
                </a:lnTo>
                <a:lnTo>
                  <a:pt x="208" y="20"/>
                </a:lnTo>
                <a:lnTo>
                  <a:pt x="208" y="16"/>
                </a:lnTo>
                <a:lnTo>
                  <a:pt x="208" y="14"/>
                </a:lnTo>
                <a:lnTo>
                  <a:pt x="208" y="12"/>
                </a:lnTo>
                <a:lnTo>
                  <a:pt x="208" y="10"/>
                </a:lnTo>
                <a:lnTo>
                  <a:pt x="206" y="8"/>
                </a:lnTo>
                <a:lnTo>
                  <a:pt x="206" y="6"/>
                </a:lnTo>
                <a:lnTo>
                  <a:pt x="206" y="6"/>
                </a:lnTo>
                <a:lnTo>
                  <a:pt x="206" y="4"/>
                </a:lnTo>
                <a:lnTo>
                  <a:pt x="204" y="4"/>
                </a:lnTo>
                <a:lnTo>
                  <a:pt x="204" y="4"/>
                </a:lnTo>
                <a:lnTo>
                  <a:pt x="202" y="2"/>
                </a:lnTo>
                <a:lnTo>
                  <a:pt x="200" y="2"/>
                </a:lnTo>
                <a:lnTo>
                  <a:pt x="198" y="2"/>
                </a:lnTo>
                <a:lnTo>
                  <a:pt x="194" y="0"/>
                </a:lnTo>
                <a:lnTo>
                  <a:pt x="194" y="0"/>
                </a:lnTo>
                <a:lnTo>
                  <a:pt x="192" y="2"/>
                </a:lnTo>
                <a:lnTo>
                  <a:pt x="192" y="4"/>
                </a:lnTo>
                <a:lnTo>
                  <a:pt x="192" y="6"/>
                </a:lnTo>
                <a:lnTo>
                  <a:pt x="190" y="8"/>
                </a:lnTo>
                <a:lnTo>
                  <a:pt x="190" y="10"/>
                </a:lnTo>
                <a:lnTo>
                  <a:pt x="190" y="10"/>
                </a:lnTo>
                <a:lnTo>
                  <a:pt x="188" y="10"/>
                </a:lnTo>
                <a:lnTo>
                  <a:pt x="188" y="10"/>
                </a:lnTo>
                <a:lnTo>
                  <a:pt x="186" y="12"/>
                </a:lnTo>
                <a:lnTo>
                  <a:pt x="186" y="12"/>
                </a:lnTo>
                <a:lnTo>
                  <a:pt x="184" y="12"/>
                </a:lnTo>
                <a:lnTo>
                  <a:pt x="180" y="12"/>
                </a:lnTo>
                <a:lnTo>
                  <a:pt x="176" y="12"/>
                </a:lnTo>
                <a:lnTo>
                  <a:pt x="174" y="10"/>
                </a:lnTo>
                <a:lnTo>
                  <a:pt x="170" y="10"/>
                </a:lnTo>
                <a:lnTo>
                  <a:pt x="168" y="10"/>
                </a:lnTo>
                <a:lnTo>
                  <a:pt x="166" y="10"/>
                </a:lnTo>
                <a:lnTo>
                  <a:pt x="164" y="12"/>
                </a:lnTo>
                <a:lnTo>
                  <a:pt x="164" y="12"/>
                </a:lnTo>
                <a:lnTo>
                  <a:pt x="162" y="12"/>
                </a:lnTo>
                <a:lnTo>
                  <a:pt x="162" y="12"/>
                </a:lnTo>
                <a:lnTo>
                  <a:pt x="160" y="14"/>
                </a:lnTo>
                <a:lnTo>
                  <a:pt x="158" y="16"/>
                </a:lnTo>
                <a:lnTo>
                  <a:pt x="158" y="16"/>
                </a:lnTo>
                <a:lnTo>
                  <a:pt x="156" y="16"/>
                </a:lnTo>
                <a:lnTo>
                  <a:pt x="156" y="18"/>
                </a:lnTo>
                <a:lnTo>
                  <a:pt x="156" y="18"/>
                </a:lnTo>
                <a:lnTo>
                  <a:pt x="154" y="16"/>
                </a:lnTo>
                <a:lnTo>
                  <a:pt x="154" y="16"/>
                </a:lnTo>
                <a:lnTo>
                  <a:pt x="154" y="16"/>
                </a:lnTo>
                <a:lnTo>
                  <a:pt x="152" y="16"/>
                </a:lnTo>
                <a:lnTo>
                  <a:pt x="150" y="14"/>
                </a:lnTo>
                <a:lnTo>
                  <a:pt x="150" y="12"/>
                </a:lnTo>
                <a:lnTo>
                  <a:pt x="148" y="10"/>
                </a:lnTo>
                <a:lnTo>
                  <a:pt x="146" y="8"/>
                </a:lnTo>
                <a:lnTo>
                  <a:pt x="146" y="8"/>
                </a:lnTo>
                <a:lnTo>
                  <a:pt x="144" y="6"/>
                </a:lnTo>
                <a:lnTo>
                  <a:pt x="144" y="6"/>
                </a:lnTo>
                <a:lnTo>
                  <a:pt x="142" y="6"/>
                </a:lnTo>
                <a:lnTo>
                  <a:pt x="142" y="6"/>
                </a:lnTo>
                <a:lnTo>
                  <a:pt x="142" y="6"/>
                </a:lnTo>
                <a:lnTo>
                  <a:pt x="140" y="6"/>
                </a:lnTo>
                <a:lnTo>
                  <a:pt x="138" y="8"/>
                </a:lnTo>
                <a:lnTo>
                  <a:pt x="138" y="8"/>
                </a:lnTo>
                <a:lnTo>
                  <a:pt x="136" y="8"/>
                </a:lnTo>
                <a:lnTo>
                  <a:pt x="136" y="10"/>
                </a:lnTo>
                <a:lnTo>
                  <a:pt x="136" y="10"/>
                </a:lnTo>
                <a:lnTo>
                  <a:pt x="134" y="12"/>
                </a:lnTo>
                <a:lnTo>
                  <a:pt x="134" y="14"/>
                </a:lnTo>
                <a:lnTo>
                  <a:pt x="134" y="18"/>
                </a:lnTo>
                <a:lnTo>
                  <a:pt x="134" y="22"/>
                </a:lnTo>
                <a:lnTo>
                  <a:pt x="134" y="24"/>
                </a:lnTo>
                <a:lnTo>
                  <a:pt x="134" y="26"/>
                </a:lnTo>
                <a:lnTo>
                  <a:pt x="134" y="28"/>
                </a:lnTo>
                <a:lnTo>
                  <a:pt x="134" y="30"/>
                </a:lnTo>
                <a:lnTo>
                  <a:pt x="136" y="30"/>
                </a:lnTo>
                <a:lnTo>
                  <a:pt x="136" y="30"/>
                </a:lnTo>
                <a:lnTo>
                  <a:pt x="136" y="32"/>
                </a:lnTo>
                <a:lnTo>
                  <a:pt x="138" y="32"/>
                </a:lnTo>
                <a:lnTo>
                  <a:pt x="138" y="32"/>
                </a:lnTo>
                <a:lnTo>
                  <a:pt x="140" y="34"/>
                </a:lnTo>
                <a:lnTo>
                  <a:pt x="142" y="34"/>
                </a:lnTo>
                <a:lnTo>
                  <a:pt x="144" y="34"/>
                </a:lnTo>
                <a:lnTo>
                  <a:pt x="144" y="36"/>
                </a:lnTo>
                <a:lnTo>
                  <a:pt x="146" y="36"/>
                </a:lnTo>
                <a:lnTo>
                  <a:pt x="146" y="36"/>
                </a:lnTo>
                <a:lnTo>
                  <a:pt x="146" y="38"/>
                </a:lnTo>
                <a:lnTo>
                  <a:pt x="146" y="38"/>
                </a:lnTo>
                <a:lnTo>
                  <a:pt x="146" y="40"/>
                </a:lnTo>
                <a:lnTo>
                  <a:pt x="146" y="42"/>
                </a:lnTo>
                <a:lnTo>
                  <a:pt x="146" y="44"/>
                </a:lnTo>
                <a:lnTo>
                  <a:pt x="146" y="44"/>
                </a:lnTo>
                <a:lnTo>
                  <a:pt x="146" y="46"/>
                </a:lnTo>
                <a:lnTo>
                  <a:pt x="146" y="48"/>
                </a:lnTo>
                <a:lnTo>
                  <a:pt x="146" y="48"/>
                </a:lnTo>
                <a:lnTo>
                  <a:pt x="144" y="50"/>
                </a:lnTo>
                <a:lnTo>
                  <a:pt x="142" y="52"/>
                </a:lnTo>
                <a:lnTo>
                  <a:pt x="140" y="54"/>
                </a:lnTo>
                <a:lnTo>
                  <a:pt x="138" y="54"/>
                </a:lnTo>
                <a:lnTo>
                  <a:pt x="136" y="56"/>
                </a:lnTo>
                <a:lnTo>
                  <a:pt x="134" y="56"/>
                </a:lnTo>
                <a:lnTo>
                  <a:pt x="134" y="58"/>
                </a:lnTo>
                <a:lnTo>
                  <a:pt x="132" y="58"/>
                </a:lnTo>
                <a:lnTo>
                  <a:pt x="130" y="58"/>
                </a:lnTo>
                <a:lnTo>
                  <a:pt x="128" y="58"/>
                </a:lnTo>
                <a:lnTo>
                  <a:pt x="126" y="60"/>
                </a:lnTo>
                <a:lnTo>
                  <a:pt x="124" y="60"/>
                </a:lnTo>
                <a:lnTo>
                  <a:pt x="122" y="60"/>
                </a:lnTo>
                <a:lnTo>
                  <a:pt x="120" y="60"/>
                </a:lnTo>
                <a:lnTo>
                  <a:pt x="118" y="60"/>
                </a:lnTo>
                <a:lnTo>
                  <a:pt x="118" y="60"/>
                </a:lnTo>
                <a:lnTo>
                  <a:pt x="116" y="58"/>
                </a:lnTo>
                <a:lnTo>
                  <a:pt x="112" y="58"/>
                </a:lnTo>
                <a:lnTo>
                  <a:pt x="110" y="56"/>
                </a:lnTo>
                <a:lnTo>
                  <a:pt x="108" y="54"/>
                </a:lnTo>
                <a:lnTo>
                  <a:pt x="108" y="54"/>
                </a:lnTo>
                <a:lnTo>
                  <a:pt x="106" y="52"/>
                </a:lnTo>
                <a:lnTo>
                  <a:pt x="106" y="52"/>
                </a:lnTo>
                <a:lnTo>
                  <a:pt x="104" y="48"/>
                </a:lnTo>
                <a:lnTo>
                  <a:pt x="102" y="46"/>
                </a:lnTo>
                <a:lnTo>
                  <a:pt x="100" y="44"/>
                </a:lnTo>
                <a:lnTo>
                  <a:pt x="100" y="44"/>
                </a:lnTo>
                <a:lnTo>
                  <a:pt x="98" y="42"/>
                </a:lnTo>
                <a:lnTo>
                  <a:pt x="98" y="42"/>
                </a:lnTo>
                <a:lnTo>
                  <a:pt x="94" y="42"/>
                </a:lnTo>
                <a:lnTo>
                  <a:pt x="90" y="4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4" name="Freeform 468"/>
          <p:cNvSpPr>
            <a:spLocks/>
          </p:cNvSpPr>
          <p:nvPr/>
        </p:nvSpPr>
        <p:spPr bwMode="auto">
          <a:xfrm>
            <a:off x="2429748" y="4535358"/>
            <a:ext cx="1001139" cy="1118920"/>
          </a:xfrm>
          <a:custGeom>
            <a:avLst/>
            <a:gdLst>
              <a:gd name="T0" fmla="*/ 64 w 578"/>
              <a:gd name="T1" fmla="*/ 62 h 646"/>
              <a:gd name="T2" fmla="*/ 62 w 578"/>
              <a:gd name="T3" fmla="*/ 94 h 646"/>
              <a:gd name="T4" fmla="*/ 56 w 578"/>
              <a:gd name="T5" fmla="*/ 128 h 646"/>
              <a:gd name="T6" fmla="*/ 38 w 578"/>
              <a:gd name="T7" fmla="*/ 152 h 646"/>
              <a:gd name="T8" fmla="*/ 16 w 578"/>
              <a:gd name="T9" fmla="*/ 172 h 646"/>
              <a:gd name="T10" fmla="*/ 0 w 578"/>
              <a:gd name="T11" fmla="*/ 198 h 646"/>
              <a:gd name="T12" fmla="*/ 18 w 578"/>
              <a:gd name="T13" fmla="*/ 232 h 646"/>
              <a:gd name="T14" fmla="*/ 38 w 578"/>
              <a:gd name="T15" fmla="*/ 244 h 646"/>
              <a:gd name="T16" fmla="*/ 58 w 578"/>
              <a:gd name="T17" fmla="*/ 252 h 646"/>
              <a:gd name="T18" fmla="*/ 96 w 578"/>
              <a:gd name="T19" fmla="*/ 254 h 646"/>
              <a:gd name="T20" fmla="*/ 110 w 578"/>
              <a:gd name="T21" fmla="*/ 240 h 646"/>
              <a:gd name="T22" fmla="*/ 132 w 578"/>
              <a:gd name="T23" fmla="*/ 262 h 646"/>
              <a:gd name="T24" fmla="*/ 162 w 578"/>
              <a:gd name="T25" fmla="*/ 286 h 646"/>
              <a:gd name="T26" fmla="*/ 176 w 578"/>
              <a:gd name="T27" fmla="*/ 300 h 646"/>
              <a:gd name="T28" fmla="*/ 200 w 578"/>
              <a:gd name="T29" fmla="*/ 316 h 646"/>
              <a:gd name="T30" fmla="*/ 202 w 578"/>
              <a:gd name="T31" fmla="*/ 326 h 646"/>
              <a:gd name="T32" fmla="*/ 214 w 578"/>
              <a:gd name="T33" fmla="*/ 354 h 646"/>
              <a:gd name="T34" fmla="*/ 236 w 578"/>
              <a:gd name="T35" fmla="*/ 364 h 646"/>
              <a:gd name="T36" fmla="*/ 248 w 578"/>
              <a:gd name="T37" fmla="*/ 382 h 646"/>
              <a:gd name="T38" fmla="*/ 234 w 578"/>
              <a:gd name="T39" fmla="*/ 420 h 646"/>
              <a:gd name="T40" fmla="*/ 248 w 578"/>
              <a:gd name="T41" fmla="*/ 438 h 646"/>
              <a:gd name="T42" fmla="*/ 282 w 578"/>
              <a:gd name="T43" fmla="*/ 450 h 646"/>
              <a:gd name="T44" fmla="*/ 294 w 578"/>
              <a:gd name="T45" fmla="*/ 468 h 646"/>
              <a:gd name="T46" fmla="*/ 302 w 578"/>
              <a:gd name="T47" fmla="*/ 512 h 646"/>
              <a:gd name="T48" fmla="*/ 314 w 578"/>
              <a:gd name="T49" fmla="*/ 532 h 646"/>
              <a:gd name="T50" fmla="*/ 294 w 578"/>
              <a:gd name="T51" fmla="*/ 550 h 646"/>
              <a:gd name="T52" fmla="*/ 278 w 578"/>
              <a:gd name="T53" fmla="*/ 592 h 646"/>
              <a:gd name="T54" fmla="*/ 332 w 578"/>
              <a:gd name="T55" fmla="*/ 640 h 646"/>
              <a:gd name="T56" fmla="*/ 338 w 578"/>
              <a:gd name="T57" fmla="*/ 588 h 646"/>
              <a:gd name="T58" fmla="*/ 342 w 578"/>
              <a:gd name="T59" fmla="*/ 606 h 646"/>
              <a:gd name="T60" fmla="*/ 358 w 578"/>
              <a:gd name="T61" fmla="*/ 590 h 646"/>
              <a:gd name="T62" fmla="*/ 368 w 578"/>
              <a:gd name="T63" fmla="*/ 562 h 646"/>
              <a:gd name="T64" fmla="*/ 388 w 578"/>
              <a:gd name="T65" fmla="*/ 502 h 646"/>
              <a:gd name="T66" fmla="*/ 408 w 578"/>
              <a:gd name="T67" fmla="*/ 478 h 646"/>
              <a:gd name="T68" fmla="*/ 464 w 578"/>
              <a:gd name="T69" fmla="*/ 454 h 646"/>
              <a:gd name="T70" fmla="*/ 490 w 578"/>
              <a:gd name="T71" fmla="*/ 434 h 646"/>
              <a:gd name="T72" fmla="*/ 504 w 578"/>
              <a:gd name="T73" fmla="*/ 372 h 646"/>
              <a:gd name="T74" fmla="*/ 512 w 578"/>
              <a:gd name="T75" fmla="*/ 304 h 646"/>
              <a:gd name="T76" fmla="*/ 530 w 578"/>
              <a:gd name="T77" fmla="*/ 276 h 646"/>
              <a:gd name="T78" fmla="*/ 542 w 578"/>
              <a:gd name="T79" fmla="*/ 248 h 646"/>
              <a:gd name="T80" fmla="*/ 562 w 578"/>
              <a:gd name="T81" fmla="*/ 230 h 646"/>
              <a:gd name="T82" fmla="*/ 568 w 578"/>
              <a:gd name="T83" fmla="*/ 208 h 646"/>
              <a:gd name="T84" fmla="*/ 576 w 578"/>
              <a:gd name="T85" fmla="*/ 186 h 646"/>
              <a:gd name="T86" fmla="*/ 564 w 578"/>
              <a:gd name="T87" fmla="*/ 158 h 646"/>
              <a:gd name="T88" fmla="*/ 532 w 578"/>
              <a:gd name="T89" fmla="*/ 132 h 646"/>
              <a:gd name="T90" fmla="*/ 512 w 578"/>
              <a:gd name="T91" fmla="*/ 118 h 646"/>
              <a:gd name="T92" fmla="*/ 470 w 578"/>
              <a:gd name="T93" fmla="*/ 106 h 646"/>
              <a:gd name="T94" fmla="*/ 432 w 578"/>
              <a:gd name="T95" fmla="*/ 96 h 646"/>
              <a:gd name="T96" fmla="*/ 376 w 578"/>
              <a:gd name="T97" fmla="*/ 90 h 646"/>
              <a:gd name="T98" fmla="*/ 366 w 578"/>
              <a:gd name="T99" fmla="*/ 94 h 646"/>
              <a:gd name="T100" fmla="*/ 354 w 578"/>
              <a:gd name="T101" fmla="*/ 76 h 646"/>
              <a:gd name="T102" fmla="*/ 320 w 578"/>
              <a:gd name="T103" fmla="*/ 104 h 646"/>
              <a:gd name="T104" fmla="*/ 350 w 578"/>
              <a:gd name="T105" fmla="*/ 54 h 646"/>
              <a:gd name="T106" fmla="*/ 322 w 578"/>
              <a:gd name="T107" fmla="*/ 16 h 646"/>
              <a:gd name="T108" fmla="*/ 292 w 578"/>
              <a:gd name="T109" fmla="*/ 40 h 646"/>
              <a:gd name="T110" fmla="*/ 262 w 578"/>
              <a:gd name="T111" fmla="*/ 42 h 646"/>
              <a:gd name="T112" fmla="*/ 230 w 578"/>
              <a:gd name="T113" fmla="*/ 50 h 646"/>
              <a:gd name="T114" fmla="*/ 204 w 578"/>
              <a:gd name="T115" fmla="*/ 34 h 646"/>
              <a:gd name="T116" fmla="*/ 194 w 578"/>
              <a:gd name="T117" fmla="*/ 0 h 646"/>
              <a:gd name="T118" fmla="*/ 158 w 578"/>
              <a:gd name="T119" fmla="*/ 16 h 646"/>
              <a:gd name="T120" fmla="*/ 136 w 578"/>
              <a:gd name="T121" fmla="*/ 10 h 646"/>
              <a:gd name="T122" fmla="*/ 146 w 578"/>
              <a:gd name="T123" fmla="*/ 40 h 646"/>
              <a:gd name="T124" fmla="*/ 116 w 578"/>
              <a:gd name="T125" fmla="*/ 5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646">
                <a:moveTo>
                  <a:pt x="90" y="40"/>
                </a:moveTo>
                <a:lnTo>
                  <a:pt x="90" y="40"/>
                </a:lnTo>
                <a:lnTo>
                  <a:pt x="88" y="40"/>
                </a:lnTo>
                <a:lnTo>
                  <a:pt x="80" y="42"/>
                </a:lnTo>
                <a:lnTo>
                  <a:pt x="76" y="44"/>
                </a:lnTo>
                <a:lnTo>
                  <a:pt x="72" y="46"/>
                </a:lnTo>
                <a:lnTo>
                  <a:pt x="68" y="48"/>
                </a:lnTo>
                <a:lnTo>
                  <a:pt x="66" y="48"/>
                </a:lnTo>
                <a:lnTo>
                  <a:pt x="66" y="48"/>
                </a:lnTo>
                <a:lnTo>
                  <a:pt x="64" y="50"/>
                </a:lnTo>
                <a:lnTo>
                  <a:pt x="64" y="50"/>
                </a:lnTo>
                <a:lnTo>
                  <a:pt x="62" y="52"/>
                </a:lnTo>
                <a:lnTo>
                  <a:pt x="62" y="54"/>
                </a:lnTo>
                <a:lnTo>
                  <a:pt x="60" y="54"/>
                </a:lnTo>
                <a:lnTo>
                  <a:pt x="60" y="56"/>
                </a:lnTo>
                <a:lnTo>
                  <a:pt x="60" y="58"/>
                </a:lnTo>
                <a:lnTo>
                  <a:pt x="60" y="58"/>
                </a:lnTo>
                <a:lnTo>
                  <a:pt x="60" y="58"/>
                </a:lnTo>
                <a:lnTo>
                  <a:pt x="60" y="60"/>
                </a:lnTo>
                <a:lnTo>
                  <a:pt x="60" y="60"/>
                </a:lnTo>
                <a:lnTo>
                  <a:pt x="60" y="60"/>
                </a:lnTo>
                <a:lnTo>
                  <a:pt x="62" y="62"/>
                </a:lnTo>
                <a:lnTo>
                  <a:pt x="64" y="62"/>
                </a:lnTo>
                <a:lnTo>
                  <a:pt x="64" y="64"/>
                </a:lnTo>
                <a:lnTo>
                  <a:pt x="66" y="64"/>
                </a:lnTo>
                <a:lnTo>
                  <a:pt x="66" y="64"/>
                </a:lnTo>
                <a:lnTo>
                  <a:pt x="66" y="66"/>
                </a:lnTo>
                <a:lnTo>
                  <a:pt x="66" y="66"/>
                </a:lnTo>
                <a:lnTo>
                  <a:pt x="66" y="66"/>
                </a:lnTo>
                <a:lnTo>
                  <a:pt x="66" y="66"/>
                </a:lnTo>
                <a:lnTo>
                  <a:pt x="66" y="66"/>
                </a:lnTo>
                <a:lnTo>
                  <a:pt x="66" y="68"/>
                </a:lnTo>
                <a:lnTo>
                  <a:pt x="64" y="68"/>
                </a:lnTo>
                <a:lnTo>
                  <a:pt x="64" y="68"/>
                </a:lnTo>
                <a:lnTo>
                  <a:pt x="60" y="70"/>
                </a:lnTo>
                <a:lnTo>
                  <a:pt x="60" y="70"/>
                </a:lnTo>
                <a:lnTo>
                  <a:pt x="60" y="70"/>
                </a:lnTo>
                <a:lnTo>
                  <a:pt x="60" y="72"/>
                </a:lnTo>
                <a:lnTo>
                  <a:pt x="58" y="72"/>
                </a:lnTo>
                <a:lnTo>
                  <a:pt x="58" y="74"/>
                </a:lnTo>
                <a:lnTo>
                  <a:pt x="58" y="76"/>
                </a:lnTo>
                <a:lnTo>
                  <a:pt x="58" y="78"/>
                </a:lnTo>
                <a:lnTo>
                  <a:pt x="58" y="80"/>
                </a:lnTo>
                <a:lnTo>
                  <a:pt x="58" y="82"/>
                </a:lnTo>
                <a:lnTo>
                  <a:pt x="60" y="86"/>
                </a:lnTo>
                <a:lnTo>
                  <a:pt x="62" y="94"/>
                </a:lnTo>
                <a:lnTo>
                  <a:pt x="62" y="98"/>
                </a:lnTo>
                <a:lnTo>
                  <a:pt x="62" y="98"/>
                </a:lnTo>
                <a:lnTo>
                  <a:pt x="62" y="100"/>
                </a:lnTo>
                <a:lnTo>
                  <a:pt x="64" y="104"/>
                </a:lnTo>
                <a:lnTo>
                  <a:pt x="64" y="106"/>
                </a:lnTo>
                <a:lnTo>
                  <a:pt x="64" y="108"/>
                </a:lnTo>
                <a:lnTo>
                  <a:pt x="64" y="110"/>
                </a:lnTo>
                <a:lnTo>
                  <a:pt x="64" y="112"/>
                </a:lnTo>
                <a:lnTo>
                  <a:pt x="64" y="112"/>
                </a:lnTo>
                <a:lnTo>
                  <a:pt x="62" y="112"/>
                </a:lnTo>
                <a:lnTo>
                  <a:pt x="62" y="114"/>
                </a:lnTo>
                <a:lnTo>
                  <a:pt x="62" y="114"/>
                </a:lnTo>
                <a:lnTo>
                  <a:pt x="60" y="114"/>
                </a:lnTo>
                <a:lnTo>
                  <a:pt x="60" y="114"/>
                </a:lnTo>
                <a:lnTo>
                  <a:pt x="56" y="114"/>
                </a:lnTo>
                <a:lnTo>
                  <a:pt x="54" y="114"/>
                </a:lnTo>
                <a:lnTo>
                  <a:pt x="52" y="114"/>
                </a:lnTo>
                <a:lnTo>
                  <a:pt x="50" y="114"/>
                </a:lnTo>
                <a:lnTo>
                  <a:pt x="48" y="114"/>
                </a:lnTo>
                <a:lnTo>
                  <a:pt x="50" y="116"/>
                </a:lnTo>
                <a:lnTo>
                  <a:pt x="52" y="122"/>
                </a:lnTo>
                <a:lnTo>
                  <a:pt x="54" y="124"/>
                </a:lnTo>
                <a:lnTo>
                  <a:pt x="56" y="128"/>
                </a:lnTo>
                <a:lnTo>
                  <a:pt x="58" y="132"/>
                </a:lnTo>
                <a:lnTo>
                  <a:pt x="58" y="132"/>
                </a:lnTo>
                <a:lnTo>
                  <a:pt x="58" y="134"/>
                </a:lnTo>
                <a:lnTo>
                  <a:pt x="58" y="134"/>
                </a:lnTo>
                <a:lnTo>
                  <a:pt x="58" y="136"/>
                </a:lnTo>
                <a:lnTo>
                  <a:pt x="58" y="138"/>
                </a:lnTo>
                <a:lnTo>
                  <a:pt x="56" y="140"/>
                </a:lnTo>
                <a:lnTo>
                  <a:pt x="56" y="142"/>
                </a:lnTo>
                <a:lnTo>
                  <a:pt x="56" y="144"/>
                </a:lnTo>
                <a:lnTo>
                  <a:pt x="54" y="146"/>
                </a:lnTo>
                <a:lnTo>
                  <a:pt x="54" y="146"/>
                </a:lnTo>
                <a:lnTo>
                  <a:pt x="54" y="148"/>
                </a:lnTo>
                <a:lnTo>
                  <a:pt x="52" y="148"/>
                </a:lnTo>
                <a:lnTo>
                  <a:pt x="50" y="150"/>
                </a:lnTo>
                <a:lnTo>
                  <a:pt x="48" y="150"/>
                </a:lnTo>
                <a:lnTo>
                  <a:pt x="48" y="152"/>
                </a:lnTo>
                <a:lnTo>
                  <a:pt x="46" y="152"/>
                </a:lnTo>
                <a:lnTo>
                  <a:pt x="44" y="152"/>
                </a:lnTo>
                <a:lnTo>
                  <a:pt x="42" y="154"/>
                </a:lnTo>
                <a:lnTo>
                  <a:pt x="42" y="154"/>
                </a:lnTo>
                <a:lnTo>
                  <a:pt x="42" y="154"/>
                </a:lnTo>
                <a:lnTo>
                  <a:pt x="40" y="152"/>
                </a:lnTo>
                <a:lnTo>
                  <a:pt x="38" y="152"/>
                </a:lnTo>
                <a:lnTo>
                  <a:pt x="36" y="152"/>
                </a:lnTo>
                <a:lnTo>
                  <a:pt x="34" y="150"/>
                </a:lnTo>
                <a:lnTo>
                  <a:pt x="32" y="150"/>
                </a:lnTo>
                <a:lnTo>
                  <a:pt x="30" y="150"/>
                </a:lnTo>
                <a:lnTo>
                  <a:pt x="30" y="150"/>
                </a:lnTo>
                <a:lnTo>
                  <a:pt x="30" y="150"/>
                </a:lnTo>
                <a:lnTo>
                  <a:pt x="28" y="150"/>
                </a:lnTo>
                <a:lnTo>
                  <a:pt x="26" y="150"/>
                </a:lnTo>
                <a:lnTo>
                  <a:pt x="26" y="152"/>
                </a:lnTo>
                <a:lnTo>
                  <a:pt x="24" y="152"/>
                </a:lnTo>
                <a:lnTo>
                  <a:pt x="22" y="154"/>
                </a:lnTo>
                <a:lnTo>
                  <a:pt x="22" y="154"/>
                </a:lnTo>
                <a:lnTo>
                  <a:pt x="20" y="156"/>
                </a:lnTo>
                <a:lnTo>
                  <a:pt x="20" y="156"/>
                </a:lnTo>
                <a:lnTo>
                  <a:pt x="18" y="158"/>
                </a:lnTo>
                <a:lnTo>
                  <a:pt x="18" y="160"/>
                </a:lnTo>
                <a:lnTo>
                  <a:pt x="18" y="162"/>
                </a:lnTo>
                <a:lnTo>
                  <a:pt x="16" y="164"/>
                </a:lnTo>
                <a:lnTo>
                  <a:pt x="16" y="166"/>
                </a:lnTo>
                <a:lnTo>
                  <a:pt x="16" y="168"/>
                </a:lnTo>
                <a:lnTo>
                  <a:pt x="16" y="170"/>
                </a:lnTo>
                <a:lnTo>
                  <a:pt x="16" y="172"/>
                </a:lnTo>
                <a:lnTo>
                  <a:pt x="16" y="172"/>
                </a:lnTo>
                <a:lnTo>
                  <a:pt x="18" y="176"/>
                </a:lnTo>
                <a:lnTo>
                  <a:pt x="18" y="176"/>
                </a:lnTo>
                <a:lnTo>
                  <a:pt x="18" y="178"/>
                </a:lnTo>
                <a:lnTo>
                  <a:pt x="18" y="180"/>
                </a:lnTo>
                <a:lnTo>
                  <a:pt x="18" y="180"/>
                </a:lnTo>
                <a:lnTo>
                  <a:pt x="18" y="180"/>
                </a:lnTo>
                <a:lnTo>
                  <a:pt x="18" y="182"/>
                </a:lnTo>
                <a:lnTo>
                  <a:pt x="16" y="182"/>
                </a:lnTo>
                <a:lnTo>
                  <a:pt x="16" y="184"/>
                </a:lnTo>
                <a:lnTo>
                  <a:pt x="14" y="184"/>
                </a:lnTo>
                <a:lnTo>
                  <a:pt x="12" y="186"/>
                </a:lnTo>
                <a:lnTo>
                  <a:pt x="10" y="186"/>
                </a:lnTo>
                <a:lnTo>
                  <a:pt x="10" y="186"/>
                </a:lnTo>
                <a:lnTo>
                  <a:pt x="8" y="188"/>
                </a:lnTo>
                <a:lnTo>
                  <a:pt x="6" y="188"/>
                </a:lnTo>
                <a:lnTo>
                  <a:pt x="4" y="188"/>
                </a:lnTo>
                <a:lnTo>
                  <a:pt x="4" y="188"/>
                </a:lnTo>
                <a:lnTo>
                  <a:pt x="4" y="190"/>
                </a:lnTo>
                <a:lnTo>
                  <a:pt x="2" y="190"/>
                </a:lnTo>
                <a:lnTo>
                  <a:pt x="2" y="192"/>
                </a:lnTo>
                <a:lnTo>
                  <a:pt x="2" y="194"/>
                </a:lnTo>
                <a:lnTo>
                  <a:pt x="0" y="196"/>
                </a:lnTo>
                <a:lnTo>
                  <a:pt x="0" y="198"/>
                </a:lnTo>
                <a:lnTo>
                  <a:pt x="0" y="200"/>
                </a:lnTo>
                <a:lnTo>
                  <a:pt x="0" y="202"/>
                </a:lnTo>
                <a:lnTo>
                  <a:pt x="0" y="202"/>
                </a:lnTo>
                <a:lnTo>
                  <a:pt x="0" y="204"/>
                </a:lnTo>
                <a:lnTo>
                  <a:pt x="0" y="206"/>
                </a:lnTo>
                <a:lnTo>
                  <a:pt x="2" y="208"/>
                </a:lnTo>
                <a:lnTo>
                  <a:pt x="2" y="210"/>
                </a:lnTo>
                <a:lnTo>
                  <a:pt x="4" y="212"/>
                </a:lnTo>
                <a:lnTo>
                  <a:pt x="4" y="212"/>
                </a:lnTo>
                <a:lnTo>
                  <a:pt x="4" y="214"/>
                </a:lnTo>
                <a:lnTo>
                  <a:pt x="6" y="214"/>
                </a:lnTo>
                <a:lnTo>
                  <a:pt x="8" y="216"/>
                </a:lnTo>
                <a:lnTo>
                  <a:pt x="12" y="220"/>
                </a:lnTo>
                <a:lnTo>
                  <a:pt x="12" y="220"/>
                </a:lnTo>
                <a:lnTo>
                  <a:pt x="14" y="220"/>
                </a:lnTo>
                <a:lnTo>
                  <a:pt x="14" y="222"/>
                </a:lnTo>
                <a:lnTo>
                  <a:pt x="14" y="224"/>
                </a:lnTo>
                <a:lnTo>
                  <a:pt x="16" y="226"/>
                </a:lnTo>
                <a:lnTo>
                  <a:pt x="16" y="228"/>
                </a:lnTo>
                <a:lnTo>
                  <a:pt x="16" y="230"/>
                </a:lnTo>
                <a:lnTo>
                  <a:pt x="16" y="230"/>
                </a:lnTo>
                <a:lnTo>
                  <a:pt x="18" y="232"/>
                </a:lnTo>
                <a:lnTo>
                  <a:pt x="18" y="232"/>
                </a:lnTo>
                <a:lnTo>
                  <a:pt x="18" y="232"/>
                </a:lnTo>
                <a:lnTo>
                  <a:pt x="20" y="232"/>
                </a:lnTo>
                <a:lnTo>
                  <a:pt x="22" y="232"/>
                </a:lnTo>
                <a:lnTo>
                  <a:pt x="22" y="232"/>
                </a:lnTo>
                <a:lnTo>
                  <a:pt x="24" y="232"/>
                </a:lnTo>
                <a:lnTo>
                  <a:pt x="26" y="232"/>
                </a:lnTo>
                <a:lnTo>
                  <a:pt x="26" y="232"/>
                </a:lnTo>
                <a:lnTo>
                  <a:pt x="28" y="232"/>
                </a:lnTo>
                <a:lnTo>
                  <a:pt x="28" y="234"/>
                </a:lnTo>
                <a:lnTo>
                  <a:pt x="28" y="234"/>
                </a:lnTo>
                <a:lnTo>
                  <a:pt x="28" y="234"/>
                </a:lnTo>
                <a:lnTo>
                  <a:pt x="28" y="238"/>
                </a:lnTo>
                <a:lnTo>
                  <a:pt x="28" y="238"/>
                </a:lnTo>
                <a:lnTo>
                  <a:pt x="28" y="240"/>
                </a:lnTo>
                <a:lnTo>
                  <a:pt x="30" y="240"/>
                </a:lnTo>
                <a:lnTo>
                  <a:pt x="30" y="242"/>
                </a:lnTo>
                <a:lnTo>
                  <a:pt x="30" y="242"/>
                </a:lnTo>
                <a:lnTo>
                  <a:pt x="30" y="242"/>
                </a:lnTo>
                <a:lnTo>
                  <a:pt x="30" y="242"/>
                </a:lnTo>
                <a:lnTo>
                  <a:pt x="32" y="242"/>
                </a:lnTo>
                <a:lnTo>
                  <a:pt x="34" y="242"/>
                </a:lnTo>
                <a:lnTo>
                  <a:pt x="36" y="244"/>
                </a:lnTo>
                <a:lnTo>
                  <a:pt x="38" y="244"/>
                </a:lnTo>
                <a:lnTo>
                  <a:pt x="40" y="244"/>
                </a:lnTo>
                <a:lnTo>
                  <a:pt x="42" y="244"/>
                </a:lnTo>
                <a:lnTo>
                  <a:pt x="42" y="244"/>
                </a:lnTo>
                <a:lnTo>
                  <a:pt x="44" y="242"/>
                </a:lnTo>
                <a:lnTo>
                  <a:pt x="44" y="242"/>
                </a:lnTo>
                <a:lnTo>
                  <a:pt x="46" y="242"/>
                </a:lnTo>
                <a:lnTo>
                  <a:pt x="48" y="238"/>
                </a:lnTo>
                <a:lnTo>
                  <a:pt x="50" y="238"/>
                </a:lnTo>
                <a:lnTo>
                  <a:pt x="52" y="236"/>
                </a:lnTo>
                <a:lnTo>
                  <a:pt x="52" y="236"/>
                </a:lnTo>
                <a:lnTo>
                  <a:pt x="52" y="236"/>
                </a:lnTo>
                <a:lnTo>
                  <a:pt x="54" y="236"/>
                </a:lnTo>
                <a:lnTo>
                  <a:pt x="54" y="236"/>
                </a:lnTo>
                <a:lnTo>
                  <a:pt x="54" y="236"/>
                </a:lnTo>
                <a:lnTo>
                  <a:pt x="56" y="238"/>
                </a:lnTo>
                <a:lnTo>
                  <a:pt x="56" y="238"/>
                </a:lnTo>
                <a:lnTo>
                  <a:pt x="56" y="240"/>
                </a:lnTo>
                <a:lnTo>
                  <a:pt x="56" y="240"/>
                </a:lnTo>
                <a:lnTo>
                  <a:pt x="56" y="242"/>
                </a:lnTo>
                <a:lnTo>
                  <a:pt x="58" y="244"/>
                </a:lnTo>
                <a:lnTo>
                  <a:pt x="58" y="248"/>
                </a:lnTo>
                <a:lnTo>
                  <a:pt x="58" y="250"/>
                </a:lnTo>
                <a:lnTo>
                  <a:pt x="58" y="252"/>
                </a:lnTo>
                <a:lnTo>
                  <a:pt x="58" y="254"/>
                </a:lnTo>
                <a:lnTo>
                  <a:pt x="60" y="254"/>
                </a:lnTo>
                <a:lnTo>
                  <a:pt x="60" y="256"/>
                </a:lnTo>
                <a:lnTo>
                  <a:pt x="60" y="256"/>
                </a:lnTo>
                <a:lnTo>
                  <a:pt x="60" y="256"/>
                </a:lnTo>
                <a:lnTo>
                  <a:pt x="62" y="258"/>
                </a:lnTo>
                <a:lnTo>
                  <a:pt x="64" y="258"/>
                </a:lnTo>
                <a:lnTo>
                  <a:pt x="66" y="260"/>
                </a:lnTo>
                <a:lnTo>
                  <a:pt x="70" y="260"/>
                </a:lnTo>
                <a:lnTo>
                  <a:pt x="72" y="262"/>
                </a:lnTo>
                <a:lnTo>
                  <a:pt x="76" y="262"/>
                </a:lnTo>
                <a:lnTo>
                  <a:pt x="80" y="262"/>
                </a:lnTo>
                <a:lnTo>
                  <a:pt x="82" y="262"/>
                </a:lnTo>
                <a:lnTo>
                  <a:pt x="84" y="262"/>
                </a:lnTo>
                <a:lnTo>
                  <a:pt x="84" y="262"/>
                </a:lnTo>
                <a:lnTo>
                  <a:pt x="86" y="262"/>
                </a:lnTo>
                <a:lnTo>
                  <a:pt x="88" y="262"/>
                </a:lnTo>
                <a:lnTo>
                  <a:pt x="90" y="260"/>
                </a:lnTo>
                <a:lnTo>
                  <a:pt x="92" y="258"/>
                </a:lnTo>
                <a:lnTo>
                  <a:pt x="94" y="258"/>
                </a:lnTo>
                <a:lnTo>
                  <a:pt x="94" y="256"/>
                </a:lnTo>
                <a:lnTo>
                  <a:pt x="96" y="256"/>
                </a:lnTo>
                <a:lnTo>
                  <a:pt x="96" y="254"/>
                </a:lnTo>
                <a:lnTo>
                  <a:pt x="98" y="254"/>
                </a:lnTo>
                <a:lnTo>
                  <a:pt x="98" y="252"/>
                </a:lnTo>
                <a:lnTo>
                  <a:pt x="98" y="250"/>
                </a:lnTo>
                <a:lnTo>
                  <a:pt x="100" y="250"/>
                </a:lnTo>
                <a:lnTo>
                  <a:pt x="100" y="248"/>
                </a:lnTo>
                <a:lnTo>
                  <a:pt x="100" y="248"/>
                </a:lnTo>
                <a:lnTo>
                  <a:pt x="100" y="248"/>
                </a:lnTo>
                <a:lnTo>
                  <a:pt x="102" y="248"/>
                </a:lnTo>
                <a:lnTo>
                  <a:pt x="102" y="248"/>
                </a:lnTo>
                <a:lnTo>
                  <a:pt x="102" y="248"/>
                </a:lnTo>
                <a:lnTo>
                  <a:pt x="104" y="248"/>
                </a:lnTo>
                <a:lnTo>
                  <a:pt x="106" y="248"/>
                </a:lnTo>
                <a:lnTo>
                  <a:pt x="106" y="248"/>
                </a:lnTo>
                <a:lnTo>
                  <a:pt x="108" y="250"/>
                </a:lnTo>
                <a:lnTo>
                  <a:pt x="108" y="248"/>
                </a:lnTo>
                <a:lnTo>
                  <a:pt x="108" y="248"/>
                </a:lnTo>
                <a:lnTo>
                  <a:pt x="108" y="248"/>
                </a:lnTo>
                <a:lnTo>
                  <a:pt x="108" y="248"/>
                </a:lnTo>
                <a:lnTo>
                  <a:pt x="110" y="246"/>
                </a:lnTo>
                <a:lnTo>
                  <a:pt x="110" y="246"/>
                </a:lnTo>
                <a:lnTo>
                  <a:pt x="110" y="244"/>
                </a:lnTo>
                <a:lnTo>
                  <a:pt x="110" y="242"/>
                </a:lnTo>
                <a:lnTo>
                  <a:pt x="110" y="240"/>
                </a:lnTo>
                <a:lnTo>
                  <a:pt x="110" y="240"/>
                </a:lnTo>
                <a:lnTo>
                  <a:pt x="110" y="238"/>
                </a:lnTo>
                <a:lnTo>
                  <a:pt x="110" y="238"/>
                </a:lnTo>
                <a:lnTo>
                  <a:pt x="112" y="238"/>
                </a:lnTo>
                <a:lnTo>
                  <a:pt x="112" y="238"/>
                </a:lnTo>
                <a:lnTo>
                  <a:pt x="112" y="236"/>
                </a:lnTo>
                <a:lnTo>
                  <a:pt x="114" y="236"/>
                </a:lnTo>
                <a:lnTo>
                  <a:pt x="118" y="236"/>
                </a:lnTo>
                <a:lnTo>
                  <a:pt x="120" y="236"/>
                </a:lnTo>
                <a:lnTo>
                  <a:pt x="122" y="238"/>
                </a:lnTo>
                <a:lnTo>
                  <a:pt x="126" y="238"/>
                </a:lnTo>
                <a:lnTo>
                  <a:pt x="126" y="238"/>
                </a:lnTo>
                <a:lnTo>
                  <a:pt x="128" y="238"/>
                </a:lnTo>
                <a:lnTo>
                  <a:pt x="128" y="240"/>
                </a:lnTo>
                <a:lnTo>
                  <a:pt x="130" y="240"/>
                </a:lnTo>
                <a:lnTo>
                  <a:pt x="130" y="242"/>
                </a:lnTo>
                <a:lnTo>
                  <a:pt x="130" y="242"/>
                </a:lnTo>
                <a:lnTo>
                  <a:pt x="130" y="244"/>
                </a:lnTo>
                <a:lnTo>
                  <a:pt x="132" y="246"/>
                </a:lnTo>
                <a:lnTo>
                  <a:pt x="132" y="248"/>
                </a:lnTo>
                <a:lnTo>
                  <a:pt x="132" y="250"/>
                </a:lnTo>
                <a:lnTo>
                  <a:pt x="132" y="254"/>
                </a:lnTo>
                <a:lnTo>
                  <a:pt x="132" y="262"/>
                </a:lnTo>
                <a:lnTo>
                  <a:pt x="132" y="266"/>
                </a:lnTo>
                <a:lnTo>
                  <a:pt x="132" y="268"/>
                </a:lnTo>
                <a:lnTo>
                  <a:pt x="132" y="270"/>
                </a:lnTo>
                <a:lnTo>
                  <a:pt x="132" y="272"/>
                </a:lnTo>
                <a:lnTo>
                  <a:pt x="134" y="276"/>
                </a:lnTo>
                <a:lnTo>
                  <a:pt x="136" y="278"/>
                </a:lnTo>
                <a:lnTo>
                  <a:pt x="136" y="280"/>
                </a:lnTo>
                <a:lnTo>
                  <a:pt x="138" y="284"/>
                </a:lnTo>
                <a:lnTo>
                  <a:pt x="138" y="284"/>
                </a:lnTo>
                <a:lnTo>
                  <a:pt x="140" y="286"/>
                </a:lnTo>
                <a:lnTo>
                  <a:pt x="140" y="286"/>
                </a:lnTo>
                <a:lnTo>
                  <a:pt x="140" y="286"/>
                </a:lnTo>
                <a:lnTo>
                  <a:pt x="142" y="286"/>
                </a:lnTo>
                <a:lnTo>
                  <a:pt x="144" y="286"/>
                </a:lnTo>
                <a:lnTo>
                  <a:pt x="144" y="286"/>
                </a:lnTo>
                <a:lnTo>
                  <a:pt x="148" y="286"/>
                </a:lnTo>
                <a:lnTo>
                  <a:pt x="152" y="286"/>
                </a:lnTo>
                <a:lnTo>
                  <a:pt x="154" y="286"/>
                </a:lnTo>
                <a:lnTo>
                  <a:pt x="158" y="286"/>
                </a:lnTo>
                <a:lnTo>
                  <a:pt x="158" y="286"/>
                </a:lnTo>
                <a:lnTo>
                  <a:pt x="160" y="286"/>
                </a:lnTo>
                <a:lnTo>
                  <a:pt x="162" y="286"/>
                </a:lnTo>
                <a:lnTo>
                  <a:pt x="162" y="286"/>
                </a:lnTo>
                <a:lnTo>
                  <a:pt x="162" y="286"/>
                </a:lnTo>
                <a:lnTo>
                  <a:pt x="164" y="286"/>
                </a:lnTo>
                <a:lnTo>
                  <a:pt x="164" y="288"/>
                </a:lnTo>
                <a:lnTo>
                  <a:pt x="164" y="288"/>
                </a:lnTo>
                <a:lnTo>
                  <a:pt x="164" y="290"/>
                </a:lnTo>
                <a:lnTo>
                  <a:pt x="166" y="290"/>
                </a:lnTo>
                <a:lnTo>
                  <a:pt x="168" y="290"/>
                </a:lnTo>
                <a:lnTo>
                  <a:pt x="170" y="290"/>
                </a:lnTo>
                <a:lnTo>
                  <a:pt x="172" y="290"/>
                </a:lnTo>
                <a:lnTo>
                  <a:pt x="174" y="290"/>
                </a:lnTo>
                <a:lnTo>
                  <a:pt x="174" y="292"/>
                </a:lnTo>
                <a:lnTo>
                  <a:pt x="174" y="292"/>
                </a:lnTo>
                <a:lnTo>
                  <a:pt x="174" y="292"/>
                </a:lnTo>
                <a:lnTo>
                  <a:pt x="176" y="292"/>
                </a:lnTo>
                <a:lnTo>
                  <a:pt x="176" y="292"/>
                </a:lnTo>
                <a:lnTo>
                  <a:pt x="176" y="294"/>
                </a:lnTo>
                <a:lnTo>
                  <a:pt x="176" y="294"/>
                </a:lnTo>
                <a:lnTo>
                  <a:pt x="176" y="296"/>
                </a:lnTo>
                <a:lnTo>
                  <a:pt x="176" y="298"/>
                </a:lnTo>
                <a:lnTo>
                  <a:pt x="176" y="298"/>
                </a:lnTo>
                <a:lnTo>
                  <a:pt x="176" y="300"/>
                </a:lnTo>
                <a:lnTo>
                  <a:pt x="176" y="300"/>
                </a:lnTo>
                <a:lnTo>
                  <a:pt x="176" y="300"/>
                </a:lnTo>
                <a:lnTo>
                  <a:pt x="178" y="300"/>
                </a:lnTo>
                <a:lnTo>
                  <a:pt x="178" y="302"/>
                </a:lnTo>
                <a:lnTo>
                  <a:pt x="180" y="302"/>
                </a:lnTo>
                <a:lnTo>
                  <a:pt x="182" y="302"/>
                </a:lnTo>
                <a:lnTo>
                  <a:pt x="184" y="302"/>
                </a:lnTo>
                <a:lnTo>
                  <a:pt x="188" y="302"/>
                </a:lnTo>
                <a:lnTo>
                  <a:pt x="190" y="302"/>
                </a:lnTo>
                <a:lnTo>
                  <a:pt x="192" y="302"/>
                </a:lnTo>
                <a:lnTo>
                  <a:pt x="194" y="302"/>
                </a:lnTo>
                <a:lnTo>
                  <a:pt x="196" y="302"/>
                </a:lnTo>
                <a:lnTo>
                  <a:pt x="196" y="304"/>
                </a:lnTo>
                <a:lnTo>
                  <a:pt x="198" y="304"/>
                </a:lnTo>
                <a:lnTo>
                  <a:pt x="198" y="304"/>
                </a:lnTo>
                <a:lnTo>
                  <a:pt x="200" y="304"/>
                </a:lnTo>
                <a:lnTo>
                  <a:pt x="200" y="304"/>
                </a:lnTo>
                <a:lnTo>
                  <a:pt x="200" y="306"/>
                </a:lnTo>
                <a:lnTo>
                  <a:pt x="200" y="306"/>
                </a:lnTo>
                <a:lnTo>
                  <a:pt x="200" y="308"/>
                </a:lnTo>
                <a:lnTo>
                  <a:pt x="200" y="310"/>
                </a:lnTo>
                <a:lnTo>
                  <a:pt x="200" y="312"/>
                </a:lnTo>
                <a:lnTo>
                  <a:pt x="200" y="314"/>
                </a:lnTo>
                <a:lnTo>
                  <a:pt x="200" y="316"/>
                </a:lnTo>
                <a:lnTo>
                  <a:pt x="200" y="316"/>
                </a:lnTo>
                <a:lnTo>
                  <a:pt x="200" y="318"/>
                </a:lnTo>
                <a:lnTo>
                  <a:pt x="202" y="318"/>
                </a:lnTo>
                <a:lnTo>
                  <a:pt x="202" y="318"/>
                </a:lnTo>
                <a:lnTo>
                  <a:pt x="202" y="318"/>
                </a:lnTo>
                <a:lnTo>
                  <a:pt x="202" y="320"/>
                </a:lnTo>
                <a:lnTo>
                  <a:pt x="204" y="320"/>
                </a:lnTo>
                <a:lnTo>
                  <a:pt x="206" y="320"/>
                </a:lnTo>
                <a:lnTo>
                  <a:pt x="206" y="320"/>
                </a:lnTo>
                <a:lnTo>
                  <a:pt x="208" y="320"/>
                </a:lnTo>
                <a:lnTo>
                  <a:pt x="208" y="320"/>
                </a:lnTo>
                <a:lnTo>
                  <a:pt x="208" y="320"/>
                </a:lnTo>
                <a:lnTo>
                  <a:pt x="208" y="320"/>
                </a:lnTo>
                <a:lnTo>
                  <a:pt x="208" y="320"/>
                </a:lnTo>
                <a:lnTo>
                  <a:pt x="208" y="320"/>
                </a:lnTo>
                <a:lnTo>
                  <a:pt x="208" y="322"/>
                </a:lnTo>
                <a:lnTo>
                  <a:pt x="208" y="322"/>
                </a:lnTo>
                <a:lnTo>
                  <a:pt x="208" y="322"/>
                </a:lnTo>
                <a:lnTo>
                  <a:pt x="206" y="322"/>
                </a:lnTo>
                <a:lnTo>
                  <a:pt x="204" y="324"/>
                </a:lnTo>
                <a:lnTo>
                  <a:pt x="202" y="324"/>
                </a:lnTo>
                <a:lnTo>
                  <a:pt x="202" y="326"/>
                </a:lnTo>
                <a:lnTo>
                  <a:pt x="202" y="326"/>
                </a:lnTo>
                <a:lnTo>
                  <a:pt x="202" y="326"/>
                </a:lnTo>
                <a:lnTo>
                  <a:pt x="200" y="328"/>
                </a:lnTo>
                <a:lnTo>
                  <a:pt x="200" y="330"/>
                </a:lnTo>
                <a:lnTo>
                  <a:pt x="200" y="332"/>
                </a:lnTo>
                <a:lnTo>
                  <a:pt x="200" y="336"/>
                </a:lnTo>
                <a:lnTo>
                  <a:pt x="200" y="338"/>
                </a:lnTo>
                <a:lnTo>
                  <a:pt x="200" y="342"/>
                </a:lnTo>
                <a:lnTo>
                  <a:pt x="202" y="344"/>
                </a:lnTo>
                <a:lnTo>
                  <a:pt x="202" y="344"/>
                </a:lnTo>
                <a:lnTo>
                  <a:pt x="202" y="346"/>
                </a:lnTo>
                <a:lnTo>
                  <a:pt x="202" y="346"/>
                </a:lnTo>
                <a:lnTo>
                  <a:pt x="202" y="346"/>
                </a:lnTo>
                <a:lnTo>
                  <a:pt x="204" y="346"/>
                </a:lnTo>
                <a:lnTo>
                  <a:pt x="206" y="348"/>
                </a:lnTo>
                <a:lnTo>
                  <a:pt x="206" y="348"/>
                </a:lnTo>
                <a:lnTo>
                  <a:pt x="208" y="348"/>
                </a:lnTo>
                <a:lnTo>
                  <a:pt x="208" y="348"/>
                </a:lnTo>
                <a:lnTo>
                  <a:pt x="208" y="350"/>
                </a:lnTo>
                <a:lnTo>
                  <a:pt x="210" y="352"/>
                </a:lnTo>
                <a:lnTo>
                  <a:pt x="210" y="352"/>
                </a:lnTo>
                <a:lnTo>
                  <a:pt x="210" y="352"/>
                </a:lnTo>
                <a:lnTo>
                  <a:pt x="212" y="354"/>
                </a:lnTo>
                <a:lnTo>
                  <a:pt x="214" y="354"/>
                </a:lnTo>
                <a:lnTo>
                  <a:pt x="214" y="354"/>
                </a:lnTo>
                <a:lnTo>
                  <a:pt x="216" y="354"/>
                </a:lnTo>
                <a:lnTo>
                  <a:pt x="218" y="352"/>
                </a:lnTo>
                <a:lnTo>
                  <a:pt x="222" y="352"/>
                </a:lnTo>
                <a:lnTo>
                  <a:pt x="224" y="352"/>
                </a:lnTo>
                <a:lnTo>
                  <a:pt x="226" y="352"/>
                </a:lnTo>
                <a:lnTo>
                  <a:pt x="228" y="352"/>
                </a:lnTo>
                <a:lnTo>
                  <a:pt x="230" y="352"/>
                </a:lnTo>
                <a:lnTo>
                  <a:pt x="230" y="352"/>
                </a:lnTo>
                <a:lnTo>
                  <a:pt x="232" y="352"/>
                </a:lnTo>
                <a:lnTo>
                  <a:pt x="232" y="352"/>
                </a:lnTo>
                <a:lnTo>
                  <a:pt x="232" y="354"/>
                </a:lnTo>
                <a:lnTo>
                  <a:pt x="232" y="354"/>
                </a:lnTo>
                <a:lnTo>
                  <a:pt x="232" y="356"/>
                </a:lnTo>
                <a:lnTo>
                  <a:pt x="232" y="358"/>
                </a:lnTo>
                <a:lnTo>
                  <a:pt x="232" y="360"/>
                </a:lnTo>
                <a:lnTo>
                  <a:pt x="232" y="362"/>
                </a:lnTo>
                <a:lnTo>
                  <a:pt x="232" y="362"/>
                </a:lnTo>
                <a:lnTo>
                  <a:pt x="232" y="362"/>
                </a:lnTo>
                <a:lnTo>
                  <a:pt x="232" y="364"/>
                </a:lnTo>
                <a:lnTo>
                  <a:pt x="232" y="364"/>
                </a:lnTo>
                <a:lnTo>
                  <a:pt x="234" y="364"/>
                </a:lnTo>
                <a:lnTo>
                  <a:pt x="234" y="364"/>
                </a:lnTo>
                <a:lnTo>
                  <a:pt x="236" y="364"/>
                </a:lnTo>
                <a:lnTo>
                  <a:pt x="236" y="364"/>
                </a:lnTo>
                <a:lnTo>
                  <a:pt x="238" y="364"/>
                </a:lnTo>
                <a:lnTo>
                  <a:pt x="238" y="364"/>
                </a:lnTo>
                <a:lnTo>
                  <a:pt x="240" y="364"/>
                </a:lnTo>
                <a:lnTo>
                  <a:pt x="240" y="364"/>
                </a:lnTo>
                <a:lnTo>
                  <a:pt x="240" y="364"/>
                </a:lnTo>
                <a:lnTo>
                  <a:pt x="240" y="366"/>
                </a:lnTo>
                <a:lnTo>
                  <a:pt x="242" y="366"/>
                </a:lnTo>
                <a:lnTo>
                  <a:pt x="242" y="368"/>
                </a:lnTo>
                <a:lnTo>
                  <a:pt x="242" y="368"/>
                </a:lnTo>
                <a:lnTo>
                  <a:pt x="242" y="370"/>
                </a:lnTo>
                <a:lnTo>
                  <a:pt x="242" y="374"/>
                </a:lnTo>
                <a:lnTo>
                  <a:pt x="242" y="374"/>
                </a:lnTo>
                <a:lnTo>
                  <a:pt x="242" y="376"/>
                </a:lnTo>
                <a:lnTo>
                  <a:pt x="242" y="376"/>
                </a:lnTo>
                <a:lnTo>
                  <a:pt x="242" y="376"/>
                </a:lnTo>
                <a:lnTo>
                  <a:pt x="244" y="378"/>
                </a:lnTo>
                <a:lnTo>
                  <a:pt x="246" y="378"/>
                </a:lnTo>
                <a:lnTo>
                  <a:pt x="246" y="378"/>
                </a:lnTo>
                <a:lnTo>
                  <a:pt x="248" y="380"/>
                </a:lnTo>
                <a:lnTo>
                  <a:pt x="248" y="380"/>
                </a:lnTo>
                <a:lnTo>
                  <a:pt x="248" y="380"/>
                </a:lnTo>
                <a:lnTo>
                  <a:pt x="248" y="382"/>
                </a:lnTo>
                <a:lnTo>
                  <a:pt x="248" y="384"/>
                </a:lnTo>
                <a:lnTo>
                  <a:pt x="248" y="386"/>
                </a:lnTo>
                <a:lnTo>
                  <a:pt x="248" y="390"/>
                </a:lnTo>
                <a:lnTo>
                  <a:pt x="248" y="392"/>
                </a:lnTo>
                <a:lnTo>
                  <a:pt x="248" y="394"/>
                </a:lnTo>
                <a:lnTo>
                  <a:pt x="246" y="396"/>
                </a:lnTo>
                <a:lnTo>
                  <a:pt x="246" y="398"/>
                </a:lnTo>
                <a:lnTo>
                  <a:pt x="246" y="400"/>
                </a:lnTo>
                <a:lnTo>
                  <a:pt x="244" y="404"/>
                </a:lnTo>
                <a:lnTo>
                  <a:pt x="242" y="406"/>
                </a:lnTo>
                <a:lnTo>
                  <a:pt x="242" y="406"/>
                </a:lnTo>
                <a:lnTo>
                  <a:pt x="240" y="408"/>
                </a:lnTo>
                <a:lnTo>
                  <a:pt x="240" y="408"/>
                </a:lnTo>
                <a:lnTo>
                  <a:pt x="238" y="408"/>
                </a:lnTo>
                <a:lnTo>
                  <a:pt x="236" y="408"/>
                </a:lnTo>
                <a:lnTo>
                  <a:pt x="232" y="410"/>
                </a:lnTo>
                <a:lnTo>
                  <a:pt x="232" y="410"/>
                </a:lnTo>
                <a:lnTo>
                  <a:pt x="232" y="414"/>
                </a:lnTo>
                <a:lnTo>
                  <a:pt x="234" y="416"/>
                </a:lnTo>
                <a:lnTo>
                  <a:pt x="234" y="418"/>
                </a:lnTo>
                <a:lnTo>
                  <a:pt x="234" y="420"/>
                </a:lnTo>
                <a:lnTo>
                  <a:pt x="234" y="420"/>
                </a:lnTo>
                <a:lnTo>
                  <a:pt x="234" y="420"/>
                </a:lnTo>
                <a:lnTo>
                  <a:pt x="234" y="420"/>
                </a:lnTo>
                <a:lnTo>
                  <a:pt x="236" y="420"/>
                </a:lnTo>
                <a:lnTo>
                  <a:pt x="236" y="422"/>
                </a:lnTo>
                <a:lnTo>
                  <a:pt x="238" y="422"/>
                </a:lnTo>
                <a:lnTo>
                  <a:pt x="240" y="422"/>
                </a:lnTo>
                <a:lnTo>
                  <a:pt x="240" y="422"/>
                </a:lnTo>
                <a:lnTo>
                  <a:pt x="242" y="422"/>
                </a:lnTo>
                <a:lnTo>
                  <a:pt x="244" y="424"/>
                </a:lnTo>
                <a:lnTo>
                  <a:pt x="244" y="424"/>
                </a:lnTo>
                <a:lnTo>
                  <a:pt x="244" y="424"/>
                </a:lnTo>
                <a:lnTo>
                  <a:pt x="244" y="424"/>
                </a:lnTo>
                <a:lnTo>
                  <a:pt x="244" y="426"/>
                </a:lnTo>
                <a:lnTo>
                  <a:pt x="246" y="426"/>
                </a:lnTo>
                <a:lnTo>
                  <a:pt x="246" y="428"/>
                </a:lnTo>
                <a:lnTo>
                  <a:pt x="244" y="430"/>
                </a:lnTo>
                <a:lnTo>
                  <a:pt x="244" y="432"/>
                </a:lnTo>
                <a:lnTo>
                  <a:pt x="244" y="434"/>
                </a:lnTo>
                <a:lnTo>
                  <a:pt x="246" y="436"/>
                </a:lnTo>
                <a:lnTo>
                  <a:pt x="246" y="436"/>
                </a:lnTo>
                <a:lnTo>
                  <a:pt x="246" y="436"/>
                </a:lnTo>
                <a:lnTo>
                  <a:pt x="246" y="436"/>
                </a:lnTo>
                <a:lnTo>
                  <a:pt x="246" y="438"/>
                </a:lnTo>
                <a:lnTo>
                  <a:pt x="248" y="438"/>
                </a:lnTo>
                <a:lnTo>
                  <a:pt x="250" y="438"/>
                </a:lnTo>
                <a:lnTo>
                  <a:pt x="252" y="438"/>
                </a:lnTo>
                <a:lnTo>
                  <a:pt x="254" y="438"/>
                </a:lnTo>
                <a:lnTo>
                  <a:pt x="256" y="438"/>
                </a:lnTo>
                <a:lnTo>
                  <a:pt x="258" y="438"/>
                </a:lnTo>
                <a:lnTo>
                  <a:pt x="258" y="438"/>
                </a:lnTo>
                <a:lnTo>
                  <a:pt x="258" y="440"/>
                </a:lnTo>
                <a:lnTo>
                  <a:pt x="260" y="440"/>
                </a:lnTo>
                <a:lnTo>
                  <a:pt x="260" y="440"/>
                </a:lnTo>
                <a:lnTo>
                  <a:pt x="260" y="442"/>
                </a:lnTo>
                <a:lnTo>
                  <a:pt x="262" y="444"/>
                </a:lnTo>
                <a:lnTo>
                  <a:pt x="262" y="446"/>
                </a:lnTo>
                <a:lnTo>
                  <a:pt x="262" y="446"/>
                </a:lnTo>
                <a:lnTo>
                  <a:pt x="264" y="448"/>
                </a:lnTo>
                <a:lnTo>
                  <a:pt x="264" y="448"/>
                </a:lnTo>
                <a:lnTo>
                  <a:pt x="266" y="448"/>
                </a:lnTo>
                <a:lnTo>
                  <a:pt x="268" y="450"/>
                </a:lnTo>
                <a:lnTo>
                  <a:pt x="270" y="450"/>
                </a:lnTo>
                <a:lnTo>
                  <a:pt x="272" y="450"/>
                </a:lnTo>
                <a:lnTo>
                  <a:pt x="274" y="450"/>
                </a:lnTo>
                <a:lnTo>
                  <a:pt x="278" y="450"/>
                </a:lnTo>
                <a:lnTo>
                  <a:pt x="280" y="450"/>
                </a:lnTo>
                <a:lnTo>
                  <a:pt x="282" y="450"/>
                </a:lnTo>
                <a:lnTo>
                  <a:pt x="282" y="450"/>
                </a:lnTo>
                <a:lnTo>
                  <a:pt x="282" y="450"/>
                </a:lnTo>
                <a:lnTo>
                  <a:pt x="284" y="450"/>
                </a:lnTo>
                <a:lnTo>
                  <a:pt x="284" y="450"/>
                </a:lnTo>
                <a:lnTo>
                  <a:pt x="284" y="452"/>
                </a:lnTo>
                <a:lnTo>
                  <a:pt x="284" y="452"/>
                </a:lnTo>
                <a:lnTo>
                  <a:pt x="286" y="452"/>
                </a:lnTo>
                <a:lnTo>
                  <a:pt x="286" y="454"/>
                </a:lnTo>
                <a:lnTo>
                  <a:pt x="286" y="456"/>
                </a:lnTo>
                <a:lnTo>
                  <a:pt x="284" y="458"/>
                </a:lnTo>
                <a:lnTo>
                  <a:pt x="284" y="462"/>
                </a:lnTo>
                <a:lnTo>
                  <a:pt x="284" y="464"/>
                </a:lnTo>
                <a:lnTo>
                  <a:pt x="284" y="464"/>
                </a:lnTo>
                <a:lnTo>
                  <a:pt x="284" y="466"/>
                </a:lnTo>
                <a:lnTo>
                  <a:pt x="284" y="466"/>
                </a:lnTo>
                <a:lnTo>
                  <a:pt x="286" y="468"/>
                </a:lnTo>
                <a:lnTo>
                  <a:pt x="286" y="468"/>
                </a:lnTo>
                <a:lnTo>
                  <a:pt x="286" y="468"/>
                </a:lnTo>
                <a:lnTo>
                  <a:pt x="288" y="468"/>
                </a:lnTo>
                <a:lnTo>
                  <a:pt x="288" y="468"/>
                </a:lnTo>
                <a:lnTo>
                  <a:pt x="290" y="468"/>
                </a:lnTo>
                <a:lnTo>
                  <a:pt x="292" y="468"/>
                </a:lnTo>
                <a:lnTo>
                  <a:pt x="294" y="468"/>
                </a:lnTo>
                <a:lnTo>
                  <a:pt x="296" y="468"/>
                </a:lnTo>
                <a:lnTo>
                  <a:pt x="296" y="468"/>
                </a:lnTo>
                <a:lnTo>
                  <a:pt x="296" y="468"/>
                </a:lnTo>
                <a:lnTo>
                  <a:pt x="298" y="468"/>
                </a:lnTo>
                <a:lnTo>
                  <a:pt x="298" y="468"/>
                </a:lnTo>
                <a:lnTo>
                  <a:pt x="298" y="470"/>
                </a:lnTo>
                <a:lnTo>
                  <a:pt x="300" y="470"/>
                </a:lnTo>
                <a:lnTo>
                  <a:pt x="300" y="472"/>
                </a:lnTo>
                <a:lnTo>
                  <a:pt x="300" y="474"/>
                </a:lnTo>
                <a:lnTo>
                  <a:pt x="300" y="476"/>
                </a:lnTo>
                <a:lnTo>
                  <a:pt x="300" y="478"/>
                </a:lnTo>
                <a:lnTo>
                  <a:pt x="302" y="482"/>
                </a:lnTo>
                <a:lnTo>
                  <a:pt x="300" y="486"/>
                </a:lnTo>
                <a:lnTo>
                  <a:pt x="300" y="492"/>
                </a:lnTo>
                <a:lnTo>
                  <a:pt x="300" y="498"/>
                </a:lnTo>
                <a:lnTo>
                  <a:pt x="300" y="500"/>
                </a:lnTo>
                <a:lnTo>
                  <a:pt x="300" y="502"/>
                </a:lnTo>
                <a:lnTo>
                  <a:pt x="300" y="504"/>
                </a:lnTo>
                <a:lnTo>
                  <a:pt x="302" y="506"/>
                </a:lnTo>
                <a:lnTo>
                  <a:pt x="302" y="508"/>
                </a:lnTo>
                <a:lnTo>
                  <a:pt x="302" y="508"/>
                </a:lnTo>
                <a:lnTo>
                  <a:pt x="302" y="510"/>
                </a:lnTo>
                <a:lnTo>
                  <a:pt x="302" y="512"/>
                </a:lnTo>
                <a:lnTo>
                  <a:pt x="302" y="514"/>
                </a:lnTo>
                <a:lnTo>
                  <a:pt x="302" y="516"/>
                </a:lnTo>
                <a:lnTo>
                  <a:pt x="302" y="520"/>
                </a:lnTo>
                <a:lnTo>
                  <a:pt x="304" y="522"/>
                </a:lnTo>
                <a:lnTo>
                  <a:pt x="304" y="522"/>
                </a:lnTo>
                <a:lnTo>
                  <a:pt x="304" y="524"/>
                </a:lnTo>
                <a:lnTo>
                  <a:pt x="304" y="524"/>
                </a:lnTo>
                <a:lnTo>
                  <a:pt x="304" y="526"/>
                </a:lnTo>
                <a:lnTo>
                  <a:pt x="306" y="526"/>
                </a:lnTo>
                <a:lnTo>
                  <a:pt x="306" y="526"/>
                </a:lnTo>
                <a:lnTo>
                  <a:pt x="306" y="526"/>
                </a:lnTo>
                <a:lnTo>
                  <a:pt x="308" y="526"/>
                </a:lnTo>
                <a:lnTo>
                  <a:pt x="308" y="526"/>
                </a:lnTo>
                <a:lnTo>
                  <a:pt x="310" y="526"/>
                </a:lnTo>
                <a:lnTo>
                  <a:pt x="310" y="526"/>
                </a:lnTo>
                <a:lnTo>
                  <a:pt x="312" y="526"/>
                </a:lnTo>
                <a:lnTo>
                  <a:pt x="312" y="526"/>
                </a:lnTo>
                <a:lnTo>
                  <a:pt x="312" y="526"/>
                </a:lnTo>
                <a:lnTo>
                  <a:pt x="312" y="526"/>
                </a:lnTo>
                <a:lnTo>
                  <a:pt x="314" y="526"/>
                </a:lnTo>
                <a:lnTo>
                  <a:pt x="314" y="528"/>
                </a:lnTo>
                <a:lnTo>
                  <a:pt x="314" y="530"/>
                </a:lnTo>
                <a:lnTo>
                  <a:pt x="314" y="532"/>
                </a:lnTo>
                <a:lnTo>
                  <a:pt x="314" y="532"/>
                </a:lnTo>
                <a:lnTo>
                  <a:pt x="314" y="534"/>
                </a:lnTo>
                <a:lnTo>
                  <a:pt x="314" y="536"/>
                </a:lnTo>
                <a:lnTo>
                  <a:pt x="314" y="536"/>
                </a:lnTo>
                <a:lnTo>
                  <a:pt x="314" y="538"/>
                </a:lnTo>
                <a:lnTo>
                  <a:pt x="312" y="538"/>
                </a:lnTo>
                <a:lnTo>
                  <a:pt x="312" y="538"/>
                </a:lnTo>
                <a:lnTo>
                  <a:pt x="310" y="538"/>
                </a:lnTo>
                <a:lnTo>
                  <a:pt x="310" y="538"/>
                </a:lnTo>
                <a:lnTo>
                  <a:pt x="308" y="538"/>
                </a:lnTo>
                <a:lnTo>
                  <a:pt x="304" y="538"/>
                </a:lnTo>
                <a:lnTo>
                  <a:pt x="304" y="538"/>
                </a:lnTo>
                <a:lnTo>
                  <a:pt x="302" y="538"/>
                </a:lnTo>
                <a:lnTo>
                  <a:pt x="302" y="538"/>
                </a:lnTo>
                <a:lnTo>
                  <a:pt x="302" y="540"/>
                </a:lnTo>
                <a:lnTo>
                  <a:pt x="300" y="540"/>
                </a:lnTo>
                <a:lnTo>
                  <a:pt x="300" y="542"/>
                </a:lnTo>
                <a:lnTo>
                  <a:pt x="298" y="544"/>
                </a:lnTo>
                <a:lnTo>
                  <a:pt x="296" y="546"/>
                </a:lnTo>
                <a:lnTo>
                  <a:pt x="296" y="548"/>
                </a:lnTo>
                <a:lnTo>
                  <a:pt x="294" y="548"/>
                </a:lnTo>
                <a:lnTo>
                  <a:pt x="294" y="550"/>
                </a:lnTo>
                <a:lnTo>
                  <a:pt x="294" y="550"/>
                </a:lnTo>
                <a:lnTo>
                  <a:pt x="292" y="550"/>
                </a:lnTo>
                <a:lnTo>
                  <a:pt x="290" y="550"/>
                </a:lnTo>
                <a:lnTo>
                  <a:pt x="288" y="552"/>
                </a:lnTo>
                <a:lnTo>
                  <a:pt x="288" y="552"/>
                </a:lnTo>
                <a:lnTo>
                  <a:pt x="286" y="552"/>
                </a:lnTo>
                <a:lnTo>
                  <a:pt x="286" y="554"/>
                </a:lnTo>
                <a:lnTo>
                  <a:pt x="284" y="556"/>
                </a:lnTo>
                <a:lnTo>
                  <a:pt x="282" y="560"/>
                </a:lnTo>
                <a:lnTo>
                  <a:pt x="280" y="562"/>
                </a:lnTo>
                <a:lnTo>
                  <a:pt x="278" y="564"/>
                </a:lnTo>
                <a:lnTo>
                  <a:pt x="276" y="566"/>
                </a:lnTo>
                <a:lnTo>
                  <a:pt x="274" y="570"/>
                </a:lnTo>
                <a:lnTo>
                  <a:pt x="272" y="572"/>
                </a:lnTo>
                <a:lnTo>
                  <a:pt x="270" y="574"/>
                </a:lnTo>
                <a:lnTo>
                  <a:pt x="268" y="578"/>
                </a:lnTo>
                <a:lnTo>
                  <a:pt x="266" y="582"/>
                </a:lnTo>
                <a:lnTo>
                  <a:pt x="268" y="586"/>
                </a:lnTo>
                <a:lnTo>
                  <a:pt x="270" y="588"/>
                </a:lnTo>
                <a:lnTo>
                  <a:pt x="272" y="588"/>
                </a:lnTo>
                <a:lnTo>
                  <a:pt x="272" y="590"/>
                </a:lnTo>
                <a:lnTo>
                  <a:pt x="274" y="590"/>
                </a:lnTo>
                <a:lnTo>
                  <a:pt x="274" y="592"/>
                </a:lnTo>
                <a:lnTo>
                  <a:pt x="278" y="592"/>
                </a:lnTo>
                <a:lnTo>
                  <a:pt x="282" y="594"/>
                </a:lnTo>
                <a:lnTo>
                  <a:pt x="284" y="594"/>
                </a:lnTo>
                <a:lnTo>
                  <a:pt x="286" y="596"/>
                </a:lnTo>
                <a:lnTo>
                  <a:pt x="290" y="598"/>
                </a:lnTo>
                <a:lnTo>
                  <a:pt x="294" y="600"/>
                </a:lnTo>
                <a:lnTo>
                  <a:pt x="298" y="604"/>
                </a:lnTo>
                <a:lnTo>
                  <a:pt x="302" y="608"/>
                </a:lnTo>
                <a:lnTo>
                  <a:pt x="306" y="612"/>
                </a:lnTo>
                <a:lnTo>
                  <a:pt x="310" y="616"/>
                </a:lnTo>
                <a:lnTo>
                  <a:pt x="314" y="620"/>
                </a:lnTo>
                <a:lnTo>
                  <a:pt x="316" y="624"/>
                </a:lnTo>
                <a:lnTo>
                  <a:pt x="318" y="626"/>
                </a:lnTo>
                <a:lnTo>
                  <a:pt x="320" y="630"/>
                </a:lnTo>
                <a:lnTo>
                  <a:pt x="322" y="632"/>
                </a:lnTo>
                <a:lnTo>
                  <a:pt x="324" y="634"/>
                </a:lnTo>
                <a:lnTo>
                  <a:pt x="324" y="636"/>
                </a:lnTo>
                <a:lnTo>
                  <a:pt x="324" y="636"/>
                </a:lnTo>
                <a:lnTo>
                  <a:pt x="324" y="638"/>
                </a:lnTo>
                <a:lnTo>
                  <a:pt x="324" y="642"/>
                </a:lnTo>
                <a:lnTo>
                  <a:pt x="326" y="646"/>
                </a:lnTo>
                <a:lnTo>
                  <a:pt x="326" y="646"/>
                </a:lnTo>
                <a:lnTo>
                  <a:pt x="330" y="642"/>
                </a:lnTo>
                <a:lnTo>
                  <a:pt x="332" y="640"/>
                </a:lnTo>
                <a:lnTo>
                  <a:pt x="332" y="638"/>
                </a:lnTo>
                <a:lnTo>
                  <a:pt x="334" y="636"/>
                </a:lnTo>
                <a:lnTo>
                  <a:pt x="334" y="634"/>
                </a:lnTo>
                <a:lnTo>
                  <a:pt x="334" y="634"/>
                </a:lnTo>
                <a:lnTo>
                  <a:pt x="336" y="632"/>
                </a:lnTo>
                <a:lnTo>
                  <a:pt x="336" y="628"/>
                </a:lnTo>
                <a:lnTo>
                  <a:pt x="336" y="626"/>
                </a:lnTo>
                <a:lnTo>
                  <a:pt x="334" y="622"/>
                </a:lnTo>
                <a:lnTo>
                  <a:pt x="334" y="620"/>
                </a:lnTo>
                <a:lnTo>
                  <a:pt x="336" y="618"/>
                </a:lnTo>
                <a:lnTo>
                  <a:pt x="336" y="614"/>
                </a:lnTo>
                <a:lnTo>
                  <a:pt x="336" y="612"/>
                </a:lnTo>
                <a:lnTo>
                  <a:pt x="338" y="608"/>
                </a:lnTo>
                <a:lnTo>
                  <a:pt x="338" y="606"/>
                </a:lnTo>
                <a:lnTo>
                  <a:pt x="338" y="604"/>
                </a:lnTo>
                <a:lnTo>
                  <a:pt x="338" y="604"/>
                </a:lnTo>
                <a:lnTo>
                  <a:pt x="338" y="600"/>
                </a:lnTo>
                <a:lnTo>
                  <a:pt x="338" y="594"/>
                </a:lnTo>
                <a:lnTo>
                  <a:pt x="338" y="592"/>
                </a:lnTo>
                <a:lnTo>
                  <a:pt x="338" y="590"/>
                </a:lnTo>
                <a:lnTo>
                  <a:pt x="338" y="590"/>
                </a:lnTo>
                <a:lnTo>
                  <a:pt x="338" y="588"/>
                </a:lnTo>
                <a:lnTo>
                  <a:pt x="338" y="588"/>
                </a:lnTo>
                <a:lnTo>
                  <a:pt x="338" y="586"/>
                </a:lnTo>
                <a:lnTo>
                  <a:pt x="338" y="586"/>
                </a:lnTo>
                <a:lnTo>
                  <a:pt x="340" y="586"/>
                </a:lnTo>
                <a:lnTo>
                  <a:pt x="340" y="586"/>
                </a:lnTo>
                <a:lnTo>
                  <a:pt x="340" y="586"/>
                </a:lnTo>
                <a:lnTo>
                  <a:pt x="342" y="586"/>
                </a:lnTo>
                <a:lnTo>
                  <a:pt x="344" y="586"/>
                </a:lnTo>
                <a:lnTo>
                  <a:pt x="344" y="586"/>
                </a:lnTo>
                <a:lnTo>
                  <a:pt x="346" y="588"/>
                </a:lnTo>
                <a:lnTo>
                  <a:pt x="346" y="588"/>
                </a:lnTo>
                <a:lnTo>
                  <a:pt x="348" y="590"/>
                </a:lnTo>
                <a:lnTo>
                  <a:pt x="348" y="590"/>
                </a:lnTo>
                <a:lnTo>
                  <a:pt x="348" y="590"/>
                </a:lnTo>
                <a:lnTo>
                  <a:pt x="348" y="592"/>
                </a:lnTo>
                <a:lnTo>
                  <a:pt x="348" y="592"/>
                </a:lnTo>
                <a:lnTo>
                  <a:pt x="348" y="594"/>
                </a:lnTo>
                <a:lnTo>
                  <a:pt x="348" y="596"/>
                </a:lnTo>
                <a:lnTo>
                  <a:pt x="348" y="598"/>
                </a:lnTo>
                <a:lnTo>
                  <a:pt x="346" y="600"/>
                </a:lnTo>
                <a:lnTo>
                  <a:pt x="346" y="602"/>
                </a:lnTo>
                <a:lnTo>
                  <a:pt x="346" y="602"/>
                </a:lnTo>
                <a:lnTo>
                  <a:pt x="344" y="604"/>
                </a:lnTo>
                <a:lnTo>
                  <a:pt x="342" y="606"/>
                </a:lnTo>
                <a:lnTo>
                  <a:pt x="342" y="606"/>
                </a:lnTo>
                <a:lnTo>
                  <a:pt x="342" y="608"/>
                </a:lnTo>
                <a:lnTo>
                  <a:pt x="342" y="608"/>
                </a:lnTo>
                <a:lnTo>
                  <a:pt x="342" y="608"/>
                </a:lnTo>
                <a:lnTo>
                  <a:pt x="344" y="608"/>
                </a:lnTo>
                <a:lnTo>
                  <a:pt x="344" y="610"/>
                </a:lnTo>
                <a:lnTo>
                  <a:pt x="344" y="610"/>
                </a:lnTo>
                <a:lnTo>
                  <a:pt x="346" y="610"/>
                </a:lnTo>
                <a:lnTo>
                  <a:pt x="348" y="608"/>
                </a:lnTo>
                <a:lnTo>
                  <a:pt x="350" y="608"/>
                </a:lnTo>
                <a:lnTo>
                  <a:pt x="352" y="606"/>
                </a:lnTo>
                <a:lnTo>
                  <a:pt x="354" y="606"/>
                </a:lnTo>
                <a:lnTo>
                  <a:pt x="354" y="604"/>
                </a:lnTo>
                <a:lnTo>
                  <a:pt x="356" y="604"/>
                </a:lnTo>
                <a:lnTo>
                  <a:pt x="356" y="602"/>
                </a:lnTo>
                <a:lnTo>
                  <a:pt x="356" y="602"/>
                </a:lnTo>
                <a:lnTo>
                  <a:pt x="356" y="600"/>
                </a:lnTo>
                <a:lnTo>
                  <a:pt x="358" y="598"/>
                </a:lnTo>
                <a:lnTo>
                  <a:pt x="358" y="596"/>
                </a:lnTo>
                <a:lnTo>
                  <a:pt x="358" y="594"/>
                </a:lnTo>
                <a:lnTo>
                  <a:pt x="358" y="594"/>
                </a:lnTo>
                <a:lnTo>
                  <a:pt x="358" y="592"/>
                </a:lnTo>
                <a:lnTo>
                  <a:pt x="358" y="590"/>
                </a:lnTo>
                <a:lnTo>
                  <a:pt x="358" y="590"/>
                </a:lnTo>
                <a:lnTo>
                  <a:pt x="360" y="590"/>
                </a:lnTo>
                <a:lnTo>
                  <a:pt x="360" y="588"/>
                </a:lnTo>
                <a:lnTo>
                  <a:pt x="364" y="588"/>
                </a:lnTo>
                <a:lnTo>
                  <a:pt x="364" y="586"/>
                </a:lnTo>
                <a:lnTo>
                  <a:pt x="366" y="586"/>
                </a:lnTo>
                <a:lnTo>
                  <a:pt x="366" y="586"/>
                </a:lnTo>
                <a:lnTo>
                  <a:pt x="368" y="584"/>
                </a:lnTo>
                <a:lnTo>
                  <a:pt x="368" y="584"/>
                </a:lnTo>
                <a:lnTo>
                  <a:pt x="368" y="582"/>
                </a:lnTo>
                <a:lnTo>
                  <a:pt x="368" y="582"/>
                </a:lnTo>
                <a:lnTo>
                  <a:pt x="368" y="580"/>
                </a:lnTo>
                <a:lnTo>
                  <a:pt x="366" y="576"/>
                </a:lnTo>
                <a:lnTo>
                  <a:pt x="366" y="574"/>
                </a:lnTo>
                <a:lnTo>
                  <a:pt x="366" y="570"/>
                </a:lnTo>
                <a:lnTo>
                  <a:pt x="364" y="568"/>
                </a:lnTo>
                <a:lnTo>
                  <a:pt x="364" y="566"/>
                </a:lnTo>
                <a:lnTo>
                  <a:pt x="364" y="566"/>
                </a:lnTo>
                <a:lnTo>
                  <a:pt x="364" y="564"/>
                </a:lnTo>
                <a:lnTo>
                  <a:pt x="366" y="564"/>
                </a:lnTo>
                <a:lnTo>
                  <a:pt x="366" y="562"/>
                </a:lnTo>
                <a:lnTo>
                  <a:pt x="366" y="562"/>
                </a:lnTo>
                <a:lnTo>
                  <a:pt x="368" y="562"/>
                </a:lnTo>
                <a:lnTo>
                  <a:pt x="368" y="560"/>
                </a:lnTo>
                <a:lnTo>
                  <a:pt x="370" y="560"/>
                </a:lnTo>
                <a:lnTo>
                  <a:pt x="374" y="558"/>
                </a:lnTo>
                <a:lnTo>
                  <a:pt x="376" y="558"/>
                </a:lnTo>
                <a:lnTo>
                  <a:pt x="378" y="556"/>
                </a:lnTo>
                <a:lnTo>
                  <a:pt x="378" y="556"/>
                </a:lnTo>
                <a:lnTo>
                  <a:pt x="380" y="556"/>
                </a:lnTo>
                <a:lnTo>
                  <a:pt x="380" y="554"/>
                </a:lnTo>
                <a:lnTo>
                  <a:pt x="380" y="554"/>
                </a:lnTo>
                <a:lnTo>
                  <a:pt x="382" y="554"/>
                </a:lnTo>
                <a:lnTo>
                  <a:pt x="382" y="552"/>
                </a:lnTo>
                <a:lnTo>
                  <a:pt x="384" y="550"/>
                </a:lnTo>
                <a:lnTo>
                  <a:pt x="384" y="548"/>
                </a:lnTo>
                <a:lnTo>
                  <a:pt x="384" y="544"/>
                </a:lnTo>
                <a:lnTo>
                  <a:pt x="384" y="540"/>
                </a:lnTo>
                <a:lnTo>
                  <a:pt x="386" y="538"/>
                </a:lnTo>
                <a:lnTo>
                  <a:pt x="386" y="530"/>
                </a:lnTo>
                <a:lnTo>
                  <a:pt x="386" y="516"/>
                </a:lnTo>
                <a:lnTo>
                  <a:pt x="386" y="514"/>
                </a:lnTo>
                <a:lnTo>
                  <a:pt x="386" y="510"/>
                </a:lnTo>
                <a:lnTo>
                  <a:pt x="386" y="508"/>
                </a:lnTo>
                <a:lnTo>
                  <a:pt x="386" y="506"/>
                </a:lnTo>
                <a:lnTo>
                  <a:pt x="388" y="502"/>
                </a:lnTo>
                <a:lnTo>
                  <a:pt x="388" y="500"/>
                </a:lnTo>
                <a:lnTo>
                  <a:pt x="388" y="498"/>
                </a:lnTo>
                <a:lnTo>
                  <a:pt x="390" y="496"/>
                </a:lnTo>
                <a:lnTo>
                  <a:pt x="390" y="494"/>
                </a:lnTo>
                <a:lnTo>
                  <a:pt x="390" y="494"/>
                </a:lnTo>
                <a:lnTo>
                  <a:pt x="392" y="494"/>
                </a:lnTo>
                <a:lnTo>
                  <a:pt x="392" y="494"/>
                </a:lnTo>
                <a:lnTo>
                  <a:pt x="392" y="492"/>
                </a:lnTo>
                <a:lnTo>
                  <a:pt x="394" y="492"/>
                </a:lnTo>
                <a:lnTo>
                  <a:pt x="396" y="492"/>
                </a:lnTo>
                <a:lnTo>
                  <a:pt x="398" y="490"/>
                </a:lnTo>
                <a:lnTo>
                  <a:pt x="400" y="490"/>
                </a:lnTo>
                <a:lnTo>
                  <a:pt x="402" y="490"/>
                </a:lnTo>
                <a:lnTo>
                  <a:pt x="402" y="490"/>
                </a:lnTo>
                <a:lnTo>
                  <a:pt x="402" y="488"/>
                </a:lnTo>
                <a:lnTo>
                  <a:pt x="404" y="488"/>
                </a:lnTo>
                <a:lnTo>
                  <a:pt x="404" y="488"/>
                </a:lnTo>
                <a:lnTo>
                  <a:pt x="404" y="484"/>
                </a:lnTo>
                <a:lnTo>
                  <a:pt x="406" y="482"/>
                </a:lnTo>
                <a:lnTo>
                  <a:pt x="406" y="482"/>
                </a:lnTo>
                <a:lnTo>
                  <a:pt x="406" y="480"/>
                </a:lnTo>
                <a:lnTo>
                  <a:pt x="408" y="480"/>
                </a:lnTo>
                <a:lnTo>
                  <a:pt x="408" y="478"/>
                </a:lnTo>
                <a:lnTo>
                  <a:pt x="410" y="478"/>
                </a:lnTo>
                <a:lnTo>
                  <a:pt x="414" y="474"/>
                </a:lnTo>
                <a:lnTo>
                  <a:pt x="418" y="472"/>
                </a:lnTo>
                <a:lnTo>
                  <a:pt x="422" y="468"/>
                </a:lnTo>
                <a:lnTo>
                  <a:pt x="426" y="466"/>
                </a:lnTo>
                <a:lnTo>
                  <a:pt x="428" y="466"/>
                </a:lnTo>
                <a:lnTo>
                  <a:pt x="430" y="464"/>
                </a:lnTo>
                <a:lnTo>
                  <a:pt x="432" y="464"/>
                </a:lnTo>
                <a:lnTo>
                  <a:pt x="434" y="464"/>
                </a:lnTo>
                <a:lnTo>
                  <a:pt x="436" y="462"/>
                </a:lnTo>
                <a:lnTo>
                  <a:pt x="442" y="462"/>
                </a:lnTo>
                <a:lnTo>
                  <a:pt x="446" y="462"/>
                </a:lnTo>
                <a:lnTo>
                  <a:pt x="450" y="462"/>
                </a:lnTo>
                <a:lnTo>
                  <a:pt x="454" y="462"/>
                </a:lnTo>
                <a:lnTo>
                  <a:pt x="456" y="462"/>
                </a:lnTo>
                <a:lnTo>
                  <a:pt x="458" y="462"/>
                </a:lnTo>
                <a:lnTo>
                  <a:pt x="458" y="460"/>
                </a:lnTo>
                <a:lnTo>
                  <a:pt x="460" y="460"/>
                </a:lnTo>
                <a:lnTo>
                  <a:pt x="460" y="460"/>
                </a:lnTo>
                <a:lnTo>
                  <a:pt x="460" y="458"/>
                </a:lnTo>
                <a:lnTo>
                  <a:pt x="462" y="456"/>
                </a:lnTo>
                <a:lnTo>
                  <a:pt x="462" y="454"/>
                </a:lnTo>
                <a:lnTo>
                  <a:pt x="464" y="454"/>
                </a:lnTo>
                <a:lnTo>
                  <a:pt x="464" y="452"/>
                </a:lnTo>
                <a:lnTo>
                  <a:pt x="464" y="452"/>
                </a:lnTo>
                <a:lnTo>
                  <a:pt x="466" y="452"/>
                </a:lnTo>
                <a:lnTo>
                  <a:pt x="466" y="450"/>
                </a:lnTo>
                <a:lnTo>
                  <a:pt x="468" y="450"/>
                </a:lnTo>
                <a:lnTo>
                  <a:pt x="470" y="450"/>
                </a:lnTo>
                <a:lnTo>
                  <a:pt x="472" y="450"/>
                </a:lnTo>
                <a:lnTo>
                  <a:pt x="476" y="452"/>
                </a:lnTo>
                <a:lnTo>
                  <a:pt x="480" y="452"/>
                </a:lnTo>
                <a:lnTo>
                  <a:pt x="480" y="452"/>
                </a:lnTo>
                <a:lnTo>
                  <a:pt x="482" y="452"/>
                </a:lnTo>
                <a:lnTo>
                  <a:pt x="484" y="452"/>
                </a:lnTo>
                <a:lnTo>
                  <a:pt x="484" y="452"/>
                </a:lnTo>
                <a:lnTo>
                  <a:pt x="486" y="452"/>
                </a:lnTo>
                <a:lnTo>
                  <a:pt x="486" y="450"/>
                </a:lnTo>
                <a:lnTo>
                  <a:pt x="488" y="450"/>
                </a:lnTo>
                <a:lnTo>
                  <a:pt x="488" y="448"/>
                </a:lnTo>
                <a:lnTo>
                  <a:pt x="488" y="446"/>
                </a:lnTo>
                <a:lnTo>
                  <a:pt x="490" y="446"/>
                </a:lnTo>
                <a:lnTo>
                  <a:pt x="490" y="444"/>
                </a:lnTo>
                <a:lnTo>
                  <a:pt x="490" y="442"/>
                </a:lnTo>
                <a:lnTo>
                  <a:pt x="490" y="438"/>
                </a:lnTo>
                <a:lnTo>
                  <a:pt x="490" y="434"/>
                </a:lnTo>
                <a:lnTo>
                  <a:pt x="490" y="430"/>
                </a:lnTo>
                <a:lnTo>
                  <a:pt x="490" y="428"/>
                </a:lnTo>
                <a:lnTo>
                  <a:pt x="490" y="426"/>
                </a:lnTo>
                <a:lnTo>
                  <a:pt x="490" y="426"/>
                </a:lnTo>
                <a:lnTo>
                  <a:pt x="490" y="424"/>
                </a:lnTo>
                <a:lnTo>
                  <a:pt x="490" y="422"/>
                </a:lnTo>
                <a:lnTo>
                  <a:pt x="492" y="422"/>
                </a:lnTo>
                <a:lnTo>
                  <a:pt x="494" y="418"/>
                </a:lnTo>
                <a:lnTo>
                  <a:pt x="496" y="414"/>
                </a:lnTo>
                <a:lnTo>
                  <a:pt x="498" y="414"/>
                </a:lnTo>
                <a:lnTo>
                  <a:pt x="498" y="412"/>
                </a:lnTo>
                <a:lnTo>
                  <a:pt x="500" y="408"/>
                </a:lnTo>
                <a:lnTo>
                  <a:pt x="502" y="404"/>
                </a:lnTo>
                <a:lnTo>
                  <a:pt x="502" y="400"/>
                </a:lnTo>
                <a:lnTo>
                  <a:pt x="504" y="396"/>
                </a:lnTo>
                <a:lnTo>
                  <a:pt x="504" y="396"/>
                </a:lnTo>
                <a:lnTo>
                  <a:pt x="504" y="394"/>
                </a:lnTo>
                <a:lnTo>
                  <a:pt x="504" y="390"/>
                </a:lnTo>
                <a:lnTo>
                  <a:pt x="504" y="382"/>
                </a:lnTo>
                <a:lnTo>
                  <a:pt x="504" y="378"/>
                </a:lnTo>
                <a:lnTo>
                  <a:pt x="504" y="374"/>
                </a:lnTo>
                <a:lnTo>
                  <a:pt x="504" y="374"/>
                </a:lnTo>
                <a:lnTo>
                  <a:pt x="504" y="372"/>
                </a:lnTo>
                <a:lnTo>
                  <a:pt x="506" y="370"/>
                </a:lnTo>
                <a:lnTo>
                  <a:pt x="506" y="370"/>
                </a:lnTo>
                <a:lnTo>
                  <a:pt x="506" y="368"/>
                </a:lnTo>
                <a:lnTo>
                  <a:pt x="508" y="368"/>
                </a:lnTo>
                <a:lnTo>
                  <a:pt x="510" y="366"/>
                </a:lnTo>
                <a:lnTo>
                  <a:pt x="512" y="366"/>
                </a:lnTo>
                <a:lnTo>
                  <a:pt x="512" y="366"/>
                </a:lnTo>
                <a:lnTo>
                  <a:pt x="514" y="364"/>
                </a:lnTo>
                <a:lnTo>
                  <a:pt x="514" y="364"/>
                </a:lnTo>
                <a:lnTo>
                  <a:pt x="514" y="362"/>
                </a:lnTo>
                <a:lnTo>
                  <a:pt x="516" y="360"/>
                </a:lnTo>
                <a:lnTo>
                  <a:pt x="516" y="358"/>
                </a:lnTo>
                <a:lnTo>
                  <a:pt x="516" y="356"/>
                </a:lnTo>
                <a:lnTo>
                  <a:pt x="516" y="352"/>
                </a:lnTo>
                <a:lnTo>
                  <a:pt x="516" y="350"/>
                </a:lnTo>
                <a:lnTo>
                  <a:pt x="516" y="348"/>
                </a:lnTo>
                <a:lnTo>
                  <a:pt x="516" y="342"/>
                </a:lnTo>
                <a:lnTo>
                  <a:pt x="516" y="338"/>
                </a:lnTo>
                <a:lnTo>
                  <a:pt x="514" y="326"/>
                </a:lnTo>
                <a:lnTo>
                  <a:pt x="514" y="320"/>
                </a:lnTo>
                <a:lnTo>
                  <a:pt x="514" y="314"/>
                </a:lnTo>
                <a:lnTo>
                  <a:pt x="512" y="310"/>
                </a:lnTo>
                <a:lnTo>
                  <a:pt x="512" y="304"/>
                </a:lnTo>
                <a:lnTo>
                  <a:pt x="512" y="302"/>
                </a:lnTo>
                <a:lnTo>
                  <a:pt x="512" y="300"/>
                </a:lnTo>
                <a:lnTo>
                  <a:pt x="514" y="298"/>
                </a:lnTo>
                <a:lnTo>
                  <a:pt x="514" y="296"/>
                </a:lnTo>
                <a:lnTo>
                  <a:pt x="514" y="292"/>
                </a:lnTo>
                <a:lnTo>
                  <a:pt x="514" y="292"/>
                </a:lnTo>
                <a:lnTo>
                  <a:pt x="516" y="290"/>
                </a:lnTo>
                <a:lnTo>
                  <a:pt x="516" y="288"/>
                </a:lnTo>
                <a:lnTo>
                  <a:pt x="516" y="288"/>
                </a:lnTo>
                <a:lnTo>
                  <a:pt x="518" y="286"/>
                </a:lnTo>
                <a:lnTo>
                  <a:pt x="520" y="286"/>
                </a:lnTo>
                <a:lnTo>
                  <a:pt x="522" y="286"/>
                </a:lnTo>
                <a:lnTo>
                  <a:pt x="524" y="286"/>
                </a:lnTo>
                <a:lnTo>
                  <a:pt x="526" y="286"/>
                </a:lnTo>
                <a:lnTo>
                  <a:pt x="528" y="284"/>
                </a:lnTo>
                <a:lnTo>
                  <a:pt x="528" y="284"/>
                </a:lnTo>
                <a:lnTo>
                  <a:pt x="530" y="284"/>
                </a:lnTo>
                <a:lnTo>
                  <a:pt x="530" y="282"/>
                </a:lnTo>
                <a:lnTo>
                  <a:pt x="530" y="282"/>
                </a:lnTo>
                <a:lnTo>
                  <a:pt x="530" y="282"/>
                </a:lnTo>
                <a:lnTo>
                  <a:pt x="530" y="280"/>
                </a:lnTo>
                <a:lnTo>
                  <a:pt x="530" y="278"/>
                </a:lnTo>
                <a:lnTo>
                  <a:pt x="530" y="276"/>
                </a:lnTo>
                <a:lnTo>
                  <a:pt x="530" y="274"/>
                </a:lnTo>
                <a:lnTo>
                  <a:pt x="530" y="272"/>
                </a:lnTo>
                <a:lnTo>
                  <a:pt x="530" y="270"/>
                </a:lnTo>
                <a:lnTo>
                  <a:pt x="530" y="270"/>
                </a:lnTo>
                <a:lnTo>
                  <a:pt x="532" y="268"/>
                </a:lnTo>
                <a:lnTo>
                  <a:pt x="532" y="268"/>
                </a:lnTo>
                <a:lnTo>
                  <a:pt x="532" y="268"/>
                </a:lnTo>
                <a:lnTo>
                  <a:pt x="534" y="266"/>
                </a:lnTo>
                <a:lnTo>
                  <a:pt x="536" y="264"/>
                </a:lnTo>
                <a:lnTo>
                  <a:pt x="536" y="264"/>
                </a:lnTo>
                <a:lnTo>
                  <a:pt x="536" y="264"/>
                </a:lnTo>
                <a:lnTo>
                  <a:pt x="536" y="264"/>
                </a:lnTo>
                <a:lnTo>
                  <a:pt x="538" y="262"/>
                </a:lnTo>
                <a:lnTo>
                  <a:pt x="538" y="260"/>
                </a:lnTo>
                <a:lnTo>
                  <a:pt x="538" y="258"/>
                </a:lnTo>
                <a:lnTo>
                  <a:pt x="538" y="256"/>
                </a:lnTo>
                <a:lnTo>
                  <a:pt x="538" y="254"/>
                </a:lnTo>
                <a:lnTo>
                  <a:pt x="540" y="252"/>
                </a:lnTo>
                <a:lnTo>
                  <a:pt x="540" y="250"/>
                </a:lnTo>
                <a:lnTo>
                  <a:pt x="540" y="250"/>
                </a:lnTo>
                <a:lnTo>
                  <a:pt x="540" y="250"/>
                </a:lnTo>
                <a:lnTo>
                  <a:pt x="542" y="248"/>
                </a:lnTo>
                <a:lnTo>
                  <a:pt x="542" y="248"/>
                </a:lnTo>
                <a:lnTo>
                  <a:pt x="544" y="248"/>
                </a:lnTo>
                <a:lnTo>
                  <a:pt x="546" y="248"/>
                </a:lnTo>
                <a:lnTo>
                  <a:pt x="548" y="248"/>
                </a:lnTo>
                <a:lnTo>
                  <a:pt x="548" y="246"/>
                </a:lnTo>
                <a:lnTo>
                  <a:pt x="548" y="246"/>
                </a:lnTo>
                <a:lnTo>
                  <a:pt x="548" y="246"/>
                </a:lnTo>
                <a:lnTo>
                  <a:pt x="550" y="244"/>
                </a:lnTo>
                <a:lnTo>
                  <a:pt x="550" y="242"/>
                </a:lnTo>
                <a:lnTo>
                  <a:pt x="550" y="240"/>
                </a:lnTo>
                <a:lnTo>
                  <a:pt x="550" y="238"/>
                </a:lnTo>
                <a:lnTo>
                  <a:pt x="550" y="236"/>
                </a:lnTo>
                <a:lnTo>
                  <a:pt x="550" y="234"/>
                </a:lnTo>
                <a:lnTo>
                  <a:pt x="552" y="234"/>
                </a:lnTo>
                <a:lnTo>
                  <a:pt x="552" y="232"/>
                </a:lnTo>
                <a:lnTo>
                  <a:pt x="552" y="232"/>
                </a:lnTo>
                <a:lnTo>
                  <a:pt x="552" y="232"/>
                </a:lnTo>
                <a:lnTo>
                  <a:pt x="554" y="232"/>
                </a:lnTo>
                <a:lnTo>
                  <a:pt x="556" y="230"/>
                </a:lnTo>
                <a:lnTo>
                  <a:pt x="558" y="230"/>
                </a:lnTo>
                <a:lnTo>
                  <a:pt x="558" y="230"/>
                </a:lnTo>
                <a:lnTo>
                  <a:pt x="560" y="230"/>
                </a:lnTo>
                <a:lnTo>
                  <a:pt x="562" y="230"/>
                </a:lnTo>
                <a:lnTo>
                  <a:pt x="562" y="230"/>
                </a:lnTo>
                <a:lnTo>
                  <a:pt x="562" y="228"/>
                </a:lnTo>
                <a:lnTo>
                  <a:pt x="562" y="228"/>
                </a:lnTo>
                <a:lnTo>
                  <a:pt x="562" y="228"/>
                </a:lnTo>
                <a:lnTo>
                  <a:pt x="564" y="226"/>
                </a:lnTo>
                <a:lnTo>
                  <a:pt x="562" y="224"/>
                </a:lnTo>
                <a:lnTo>
                  <a:pt x="562" y="222"/>
                </a:lnTo>
                <a:lnTo>
                  <a:pt x="562" y="220"/>
                </a:lnTo>
                <a:lnTo>
                  <a:pt x="562" y="218"/>
                </a:lnTo>
                <a:lnTo>
                  <a:pt x="562" y="218"/>
                </a:lnTo>
                <a:lnTo>
                  <a:pt x="562" y="216"/>
                </a:lnTo>
                <a:lnTo>
                  <a:pt x="564" y="216"/>
                </a:lnTo>
                <a:lnTo>
                  <a:pt x="564" y="216"/>
                </a:lnTo>
                <a:lnTo>
                  <a:pt x="564" y="216"/>
                </a:lnTo>
                <a:lnTo>
                  <a:pt x="566" y="216"/>
                </a:lnTo>
                <a:lnTo>
                  <a:pt x="568" y="216"/>
                </a:lnTo>
                <a:lnTo>
                  <a:pt x="568" y="216"/>
                </a:lnTo>
                <a:lnTo>
                  <a:pt x="570" y="214"/>
                </a:lnTo>
                <a:lnTo>
                  <a:pt x="570" y="214"/>
                </a:lnTo>
                <a:lnTo>
                  <a:pt x="570" y="214"/>
                </a:lnTo>
                <a:lnTo>
                  <a:pt x="570" y="212"/>
                </a:lnTo>
                <a:lnTo>
                  <a:pt x="570" y="212"/>
                </a:lnTo>
                <a:lnTo>
                  <a:pt x="570" y="210"/>
                </a:lnTo>
                <a:lnTo>
                  <a:pt x="568" y="208"/>
                </a:lnTo>
                <a:lnTo>
                  <a:pt x="568" y="206"/>
                </a:lnTo>
                <a:lnTo>
                  <a:pt x="568" y="204"/>
                </a:lnTo>
                <a:lnTo>
                  <a:pt x="568" y="204"/>
                </a:lnTo>
                <a:lnTo>
                  <a:pt x="568" y="202"/>
                </a:lnTo>
                <a:lnTo>
                  <a:pt x="568" y="202"/>
                </a:lnTo>
                <a:lnTo>
                  <a:pt x="568" y="202"/>
                </a:lnTo>
                <a:lnTo>
                  <a:pt x="568" y="200"/>
                </a:lnTo>
                <a:lnTo>
                  <a:pt x="570" y="200"/>
                </a:lnTo>
                <a:lnTo>
                  <a:pt x="570" y="200"/>
                </a:lnTo>
                <a:lnTo>
                  <a:pt x="572" y="200"/>
                </a:lnTo>
                <a:lnTo>
                  <a:pt x="574" y="200"/>
                </a:lnTo>
                <a:lnTo>
                  <a:pt x="574" y="200"/>
                </a:lnTo>
                <a:lnTo>
                  <a:pt x="576" y="200"/>
                </a:lnTo>
                <a:lnTo>
                  <a:pt x="576" y="198"/>
                </a:lnTo>
                <a:lnTo>
                  <a:pt x="576" y="198"/>
                </a:lnTo>
                <a:lnTo>
                  <a:pt x="578" y="196"/>
                </a:lnTo>
                <a:lnTo>
                  <a:pt x="578" y="194"/>
                </a:lnTo>
                <a:lnTo>
                  <a:pt x="578" y="192"/>
                </a:lnTo>
                <a:lnTo>
                  <a:pt x="578" y="190"/>
                </a:lnTo>
                <a:lnTo>
                  <a:pt x="578" y="188"/>
                </a:lnTo>
                <a:lnTo>
                  <a:pt x="578" y="188"/>
                </a:lnTo>
                <a:lnTo>
                  <a:pt x="576" y="188"/>
                </a:lnTo>
                <a:lnTo>
                  <a:pt x="576" y="186"/>
                </a:lnTo>
                <a:lnTo>
                  <a:pt x="576" y="186"/>
                </a:lnTo>
                <a:lnTo>
                  <a:pt x="576" y="186"/>
                </a:lnTo>
                <a:lnTo>
                  <a:pt x="574" y="186"/>
                </a:lnTo>
                <a:lnTo>
                  <a:pt x="572" y="186"/>
                </a:lnTo>
                <a:lnTo>
                  <a:pt x="570" y="186"/>
                </a:lnTo>
                <a:lnTo>
                  <a:pt x="570" y="186"/>
                </a:lnTo>
                <a:lnTo>
                  <a:pt x="568" y="186"/>
                </a:lnTo>
                <a:lnTo>
                  <a:pt x="568" y="186"/>
                </a:lnTo>
                <a:lnTo>
                  <a:pt x="568" y="186"/>
                </a:lnTo>
                <a:lnTo>
                  <a:pt x="566" y="186"/>
                </a:lnTo>
                <a:lnTo>
                  <a:pt x="566" y="184"/>
                </a:lnTo>
                <a:lnTo>
                  <a:pt x="566" y="182"/>
                </a:lnTo>
                <a:lnTo>
                  <a:pt x="566" y="180"/>
                </a:lnTo>
                <a:lnTo>
                  <a:pt x="566" y="178"/>
                </a:lnTo>
                <a:lnTo>
                  <a:pt x="566" y="178"/>
                </a:lnTo>
                <a:lnTo>
                  <a:pt x="566" y="172"/>
                </a:lnTo>
                <a:lnTo>
                  <a:pt x="566" y="168"/>
                </a:lnTo>
                <a:lnTo>
                  <a:pt x="566" y="164"/>
                </a:lnTo>
                <a:lnTo>
                  <a:pt x="566" y="162"/>
                </a:lnTo>
                <a:lnTo>
                  <a:pt x="566" y="162"/>
                </a:lnTo>
                <a:lnTo>
                  <a:pt x="566" y="160"/>
                </a:lnTo>
                <a:lnTo>
                  <a:pt x="564" y="158"/>
                </a:lnTo>
                <a:lnTo>
                  <a:pt x="564" y="158"/>
                </a:lnTo>
                <a:lnTo>
                  <a:pt x="564" y="156"/>
                </a:lnTo>
                <a:lnTo>
                  <a:pt x="562" y="154"/>
                </a:lnTo>
                <a:lnTo>
                  <a:pt x="560" y="154"/>
                </a:lnTo>
                <a:lnTo>
                  <a:pt x="558" y="152"/>
                </a:lnTo>
                <a:lnTo>
                  <a:pt x="556" y="152"/>
                </a:lnTo>
                <a:lnTo>
                  <a:pt x="556" y="152"/>
                </a:lnTo>
                <a:lnTo>
                  <a:pt x="552" y="152"/>
                </a:lnTo>
                <a:lnTo>
                  <a:pt x="550" y="150"/>
                </a:lnTo>
                <a:lnTo>
                  <a:pt x="548" y="150"/>
                </a:lnTo>
                <a:lnTo>
                  <a:pt x="548" y="150"/>
                </a:lnTo>
                <a:lnTo>
                  <a:pt x="546" y="150"/>
                </a:lnTo>
                <a:lnTo>
                  <a:pt x="544" y="150"/>
                </a:lnTo>
                <a:lnTo>
                  <a:pt x="542" y="148"/>
                </a:lnTo>
                <a:lnTo>
                  <a:pt x="540" y="146"/>
                </a:lnTo>
                <a:lnTo>
                  <a:pt x="538" y="144"/>
                </a:lnTo>
                <a:lnTo>
                  <a:pt x="538" y="142"/>
                </a:lnTo>
                <a:lnTo>
                  <a:pt x="536" y="140"/>
                </a:lnTo>
                <a:lnTo>
                  <a:pt x="534" y="138"/>
                </a:lnTo>
                <a:lnTo>
                  <a:pt x="534" y="136"/>
                </a:lnTo>
                <a:lnTo>
                  <a:pt x="534" y="134"/>
                </a:lnTo>
                <a:lnTo>
                  <a:pt x="532" y="132"/>
                </a:lnTo>
                <a:lnTo>
                  <a:pt x="532" y="132"/>
                </a:lnTo>
                <a:lnTo>
                  <a:pt x="532" y="132"/>
                </a:lnTo>
                <a:lnTo>
                  <a:pt x="530" y="132"/>
                </a:lnTo>
                <a:lnTo>
                  <a:pt x="530" y="132"/>
                </a:lnTo>
                <a:lnTo>
                  <a:pt x="528" y="132"/>
                </a:lnTo>
                <a:lnTo>
                  <a:pt x="526" y="132"/>
                </a:lnTo>
                <a:lnTo>
                  <a:pt x="524" y="132"/>
                </a:lnTo>
                <a:lnTo>
                  <a:pt x="522" y="132"/>
                </a:lnTo>
                <a:lnTo>
                  <a:pt x="520" y="132"/>
                </a:lnTo>
                <a:lnTo>
                  <a:pt x="520" y="132"/>
                </a:lnTo>
                <a:lnTo>
                  <a:pt x="518" y="132"/>
                </a:lnTo>
                <a:lnTo>
                  <a:pt x="518" y="132"/>
                </a:lnTo>
                <a:lnTo>
                  <a:pt x="518" y="132"/>
                </a:lnTo>
                <a:lnTo>
                  <a:pt x="518" y="132"/>
                </a:lnTo>
                <a:lnTo>
                  <a:pt x="516" y="130"/>
                </a:lnTo>
                <a:lnTo>
                  <a:pt x="516" y="130"/>
                </a:lnTo>
                <a:lnTo>
                  <a:pt x="516" y="128"/>
                </a:lnTo>
                <a:lnTo>
                  <a:pt x="516" y="126"/>
                </a:lnTo>
                <a:lnTo>
                  <a:pt x="516" y="122"/>
                </a:lnTo>
                <a:lnTo>
                  <a:pt x="516" y="122"/>
                </a:lnTo>
                <a:lnTo>
                  <a:pt x="514" y="120"/>
                </a:lnTo>
                <a:lnTo>
                  <a:pt x="514" y="120"/>
                </a:lnTo>
                <a:lnTo>
                  <a:pt x="514" y="120"/>
                </a:lnTo>
                <a:lnTo>
                  <a:pt x="512" y="118"/>
                </a:lnTo>
                <a:lnTo>
                  <a:pt x="512" y="118"/>
                </a:lnTo>
                <a:lnTo>
                  <a:pt x="510" y="118"/>
                </a:lnTo>
                <a:lnTo>
                  <a:pt x="508" y="116"/>
                </a:lnTo>
                <a:lnTo>
                  <a:pt x="506" y="116"/>
                </a:lnTo>
                <a:lnTo>
                  <a:pt x="504" y="116"/>
                </a:lnTo>
                <a:lnTo>
                  <a:pt x="502" y="116"/>
                </a:lnTo>
                <a:lnTo>
                  <a:pt x="498" y="116"/>
                </a:lnTo>
                <a:lnTo>
                  <a:pt x="494" y="116"/>
                </a:lnTo>
                <a:lnTo>
                  <a:pt x="492" y="116"/>
                </a:lnTo>
                <a:lnTo>
                  <a:pt x="490" y="116"/>
                </a:lnTo>
                <a:lnTo>
                  <a:pt x="488" y="116"/>
                </a:lnTo>
                <a:lnTo>
                  <a:pt x="484" y="114"/>
                </a:lnTo>
                <a:lnTo>
                  <a:pt x="482" y="114"/>
                </a:lnTo>
                <a:lnTo>
                  <a:pt x="480" y="114"/>
                </a:lnTo>
                <a:lnTo>
                  <a:pt x="478" y="114"/>
                </a:lnTo>
                <a:lnTo>
                  <a:pt x="476" y="112"/>
                </a:lnTo>
                <a:lnTo>
                  <a:pt x="476" y="112"/>
                </a:lnTo>
                <a:lnTo>
                  <a:pt x="474" y="112"/>
                </a:lnTo>
                <a:lnTo>
                  <a:pt x="472" y="110"/>
                </a:lnTo>
                <a:lnTo>
                  <a:pt x="472" y="108"/>
                </a:lnTo>
                <a:lnTo>
                  <a:pt x="470" y="106"/>
                </a:lnTo>
                <a:lnTo>
                  <a:pt x="470" y="106"/>
                </a:lnTo>
                <a:lnTo>
                  <a:pt x="470" y="106"/>
                </a:lnTo>
                <a:lnTo>
                  <a:pt x="470" y="106"/>
                </a:lnTo>
                <a:lnTo>
                  <a:pt x="468" y="106"/>
                </a:lnTo>
                <a:lnTo>
                  <a:pt x="468" y="106"/>
                </a:lnTo>
                <a:lnTo>
                  <a:pt x="466" y="106"/>
                </a:lnTo>
                <a:lnTo>
                  <a:pt x="466" y="108"/>
                </a:lnTo>
                <a:lnTo>
                  <a:pt x="464" y="108"/>
                </a:lnTo>
                <a:lnTo>
                  <a:pt x="462" y="110"/>
                </a:lnTo>
                <a:lnTo>
                  <a:pt x="460" y="110"/>
                </a:lnTo>
                <a:lnTo>
                  <a:pt x="460" y="112"/>
                </a:lnTo>
                <a:lnTo>
                  <a:pt x="458" y="112"/>
                </a:lnTo>
                <a:lnTo>
                  <a:pt x="456" y="112"/>
                </a:lnTo>
                <a:lnTo>
                  <a:pt x="454" y="112"/>
                </a:lnTo>
                <a:lnTo>
                  <a:pt x="452" y="112"/>
                </a:lnTo>
                <a:lnTo>
                  <a:pt x="452" y="112"/>
                </a:lnTo>
                <a:lnTo>
                  <a:pt x="450" y="112"/>
                </a:lnTo>
                <a:lnTo>
                  <a:pt x="448" y="110"/>
                </a:lnTo>
                <a:lnTo>
                  <a:pt x="446" y="110"/>
                </a:lnTo>
                <a:lnTo>
                  <a:pt x="444" y="110"/>
                </a:lnTo>
                <a:lnTo>
                  <a:pt x="442" y="106"/>
                </a:lnTo>
                <a:lnTo>
                  <a:pt x="438" y="104"/>
                </a:lnTo>
                <a:lnTo>
                  <a:pt x="438" y="104"/>
                </a:lnTo>
                <a:lnTo>
                  <a:pt x="436" y="102"/>
                </a:lnTo>
                <a:lnTo>
                  <a:pt x="434" y="98"/>
                </a:lnTo>
                <a:lnTo>
                  <a:pt x="432" y="96"/>
                </a:lnTo>
                <a:lnTo>
                  <a:pt x="432" y="94"/>
                </a:lnTo>
                <a:lnTo>
                  <a:pt x="430" y="92"/>
                </a:lnTo>
                <a:lnTo>
                  <a:pt x="430" y="92"/>
                </a:lnTo>
                <a:lnTo>
                  <a:pt x="428" y="90"/>
                </a:lnTo>
                <a:lnTo>
                  <a:pt x="424" y="88"/>
                </a:lnTo>
                <a:lnTo>
                  <a:pt x="420" y="88"/>
                </a:lnTo>
                <a:lnTo>
                  <a:pt x="418" y="86"/>
                </a:lnTo>
                <a:lnTo>
                  <a:pt x="414" y="86"/>
                </a:lnTo>
                <a:lnTo>
                  <a:pt x="412" y="84"/>
                </a:lnTo>
                <a:lnTo>
                  <a:pt x="408" y="84"/>
                </a:lnTo>
                <a:lnTo>
                  <a:pt x="404" y="84"/>
                </a:lnTo>
                <a:lnTo>
                  <a:pt x="402" y="84"/>
                </a:lnTo>
                <a:lnTo>
                  <a:pt x="396" y="84"/>
                </a:lnTo>
                <a:lnTo>
                  <a:pt x="392" y="84"/>
                </a:lnTo>
                <a:lnTo>
                  <a:pt x="388" y="86"/>
                </a:lnTo>
                <a:lnTo>
                  <a:pt x="386" y="86"/>
                </a:lnTo>
                <a:lnTo>
                  <a:pt x="382" y="86"/>
                </a:lnTo>
                <a:lnTo>
                  <a:pt x="382" y="88"/>
                </a:lnTo>
                <a:lnTo>
                  <a:pt x="380" y="88"/>
                </a:lnTo>
                <a:lnTo>
                  <a:pt x="378" y="88"/>
                </a:lnTo>
                <a:lnTo>
                  <a:pt x="378" y="88"/>
                </a:lnTo>
                <a:lnTo>
                  <a:pt x="378" y="90"/>
                </a:lnTo>
                <a:lnTo>
                  <a:pt x="376" y="90"/>
                </a:lnTo>
                <a:lnTo>
                  <a:pt x="376" y="92"/>
                </a:lnTo>
                <a:lnTo>
                  <a:pt x="376" y="94"/>
                </a:lnTo>
                <a:lnTo>
                  <a:pt x="376" y="96"/>
                </a:lnTo>
                <a:lnTo>
                  <a:pt x="374" y="96"/>
                </a:lnTo>
                <a:lnTo>
                  <a:pt x="374" y="98"/>
                </a:lnTo>
                <a:lnTo>
                  <a:pt x="372" y="100"/>
                </a:lnTo>
                <a:lnTo>
                  <a:pt x="370" y="100"/>
                </a:lnTo>
                <a:lnTo>
                  <a:pt x="368" y="102"/>
                </a:lnTo>
                <a:lnTo>
                  <a:pt x="366" y="104"/>
                </a:lnTo>
                <a:lnTo>
                  <a:pt x="364" y="104"/>
                </a:lnTo>
                <a:lnTo>
                  <a:pt x="364" y="104"/>
                </a:lnTo>
                <a:lnTo>
                  <a:pt x="362" y="104"/>
                </a:lnTo>
                <a:lnTo>
                  <a:pt x="362" y="104"/>
                </a:lnTo>
                <a:lnTo>
                  <a:pt x="362" y="104"/>
                </a:lnTo>
                <a:lnTo>
                  <a:pt x="360" y="104"/>
                </a:lnTo>
                <a:lnTo>
                  <a:pt x="360" y="102"/>
                </a:lnTo>
                <a:lnTo>
                  <a:pt x="360" y="102"/>
                </a:lnTo>
                <a:lnTo>
                  <a:pt x="360" y="102"/>
                </a:lnTo>
                <a:lnTo>
                  <a:pt x="360" y="102"/>
                </a:lnTo>
                <a:lnTo>
                  <a:pt x="362" y="100"/>
                </a:lnTo>
                <a:lnTo>
                  <a:pt x="362" y="98"/>
                </a:lnTo>
                <a:lnTo>
                  <a:pt x="364" y="96"/>
                </a:lnTo>
                <a:lnTo>
                  <a:pt x="366" y="94"/>
                </a:lnTo>
                <a:lnTo>
                  <a:pt x="366" y="92"/>
                </a:lnTo>
                <a:lnTo>
                  <a:pt x="368" y="92"/>
                </a:lnTo>
                <a:lnTo>
                  <a:pt x="368" y="90"/>
                </a:lnTo>
                <a:lnTo>
                  <a:pt x="370" y="86"/>
                </a:lnTo>
                <a:lnTo>
                  <a:pt x="372" y="86"/>
                </a:lnTo>
                <a:lnTo>
                  <a:pt x="374" y="84"/>
                </a:lnTo>
                <a:lnTo>
                  <a:pt x="374" y="82"/>
                </a:lnTo>
                <a:lnTo>
                  <a:pt x="374" y="82"/>
                </a:lnTo>
                <a:lnTo>
                  <a:pt x="374" y="82"/>
                </a:lnTo>
                <a:lnTo>
                  <a:pt x="374" y="80"/>
                </a:lnTo>
                <a:lnTo>
                  <a:pt x="374" y="80"/>
                </a:lnTo>
                <a:lnTo>
                  <a:pt x="372" y="78"/>
                </a:lnTo>
                <a:lnTo>
                  <a:pt x="372" y="78"/>
                </a:lnTo>
                <a:lnTo>
                  <a:pt x="370" y="78"/>
                </a:lnTo>
                <a:lnTo>
                  <a:pt x="368" y="76"/>
                </a:lnTo>
                <a:lnTo>
                  <a:pt x="368" y="76"/>
                </a:lnTo>
                <a:lnTo>
                  <a:pt x="366" y="76"/>
                </a:lnTo>
                <a:lnTo>
                  <a:pt x="364" y="74"/>
                </a:lnTo>
                <a:lnTo>
                  <a:pt x="362" y="74"/>
                </a:lnTo>
                <a:lnTo>
                  <a:pt x="360" y="74"/>
                </a:lnTo>
                <a:lnTo>
                  <a:pt x="356" y="74"/>
                </a:lnTo>
                <a:lnTo>
                  <a:pt x="356" y="74"/>
                </a:lnTo>
                <a:lnTo>
                  <a:pt x="354" y="76"/>
                </a:lnTo>
                <a:lnTo>
                  <a:pt x="354" y="76"/>
                </a:lnTo>
                <a:lnTo>
                  <a:pt x="352" y="76"/>
                </a:lnTo>
                <a:lnTo>
                  <a:pt x="350" y="78"/>
                </a:lnTo>
                <a:lnTo>
                  <a:pt x="348" y="80"/>
                </a:lnTo>
                <a:lnTo>
                  <a:pt x="346" y="82"/>
                </a:lnTo>
                <a:lnTo>
                  <a:pt x="344" y="84"/>
                </a:lnTo>
                <a:lnTo>
                  <a:pt x="340" y="88"/>
                </a:lnTo>
                <a:lnTo>
                  <a:pt x="336" y="92"/>
                </a:lnTo>
                <a:lnTo>
                  <a:pt x="336" y="94"/>
                </a:lnTo>
                <a:lnTo>
                  <a:pt x="334" y="96"/>
                </a:lnTo>
                <a:lnTo>
                  <a:pt x="332" y="98"/>
                </a:lnTo>
                <a:lnTo>
                  <a:pt x="330" y="100"/>
                </a:lnTo>
                <a:lnTo>
                  <a:pt x="330" y="100"/>
                </a:lnTo>
                <a:lnTo>
                  <a:pt x="328" y="102"/>
                </a:lnTo>
                <a:lnTo>
                  <a:pt x="326" y="104"/>
                </a:lnTo>
                <a:lnTo>
                  <a:pt x="326" y="104"/>
                </a:lnTo>
                <a:lnTo>
                  <a:pt x="324" y="106"/>
                </a:lnTo>
                <a:lnTo>
                  <a:pt x="322" y="106"/>
                </a:lnTo>
                <a:lnTo>
                  <a:pt x="322" y="106"/>
                </a:lnTo>
                <a:lnTo>
                  <a:pt x="322" y="106"/>
                </a:lnTo>
                <a:lnTo>
                  <a:pt x="320" y="106"/>
                </a:lnTo>
                <a:lnTo>
                  <a:pt x="320" y="106"/>
                </a:lnTo>
                <a:lnTo>
                  <a:pt x="320" y="104"/>
                </a:lnTo>
                <a:lnTo>
                  <a:pt x="320" y="104"/>
                </a:lnTo>
                <a:lnTo>
                  <a:pt x="320" y="104"/>
                </a:lnTo>
                <a:lnTo>
                  <a:pt x="320" y="104"/>
                </a:lnTo>
                <a:lnTo>
                  <a:pt x="320" y="102"/>
                </a:lnTo>
                <a:lnTo>
                  <a:pt x="320" y="100"/>
                </a:lnTo>
                <a:lnTo>
                  <a:pt x="320" y="98"/>
                </a:lnTo>
                <a:lnTo>
                  <a:pt x="322" y="98"/>
                </a:lnTo>
                <a:lnTo>
                  <a:pt x="322" y="96"/>
                </a:lnTo>
                <a:lnTo>
                  <a:pt x="324" y="94"/>
                </a:lnTo>
                <a:lnTo>
                  <a:pt x="326" y="90"/>
                </a:lnTo>
                <a:lnTo>
                  <a:pt x="330" y="88"/>
                </a:lnTo>
                <a:lnTo>
                  <a:pt x="332" y="84"/>
                </a:lnTo>
                <a:lnTo>
                  <a:pt x="334" y="82"/>
                </a:lnTo>
                <a:lnTo>
                  <a:pt x="336" y="80"/>
                </a:lnTo>
                <a:lnTo>
                  <a:pt x="338" y="76"/>
                </a:lnTo>
                <a:lnTo>
                  <a:pt x="340" y="74"/>
                </a:lnTo>
                <a:lnTo>
                  <a:pt x="342" y="72"/>
                </a:lnTo>
                <a:lnTo>
                  <a:pt x="344" y="68"/>
                </a:lnTo>
                <a:lnTo>
                  <a:pt x="346" y="64"/>
                </a:lnTo>
                <a:lnTo>
                  <a:pt x="346" y="60"/>
                </a:lnTo>
                <a:lnTo>
                  <a:pt x="348" y="58"/>
                </a:lnTo>
                <a:lnTo>
                  <a:pt x="350" y="56"/>
                </a:lnTo>
                <a:lnTo>
                  <a:pt x="350" y="54"/>
                </a:lnTo>
                <a:lnTo>
                  <a:pt x="352" y="52"/>
                </a:lnTo>
                <a:lnTo>
                  <a:pt x="352" y="50"/>
                </a:lnTo>
                <a:lnTo>
                  <a:pt x="352" y="50"/>
                </a:lnTo>
                <a:lnTo>
                  <a:pt x="352" y="48"/>
                </a:lnTo>
                <a:lnTo>
                  <a:pt x="352" y="48"/>
                </a:lnTo>
                <a:lnTo>
                  <a:pt x="352" y="46"/>
                </a:lnTo>
                <a:lnTo>
                  <a:pt x="352" y="44"/>
                </a:lnTo>
                <a:lnTo>
                  <a:pt x="350" y="40"/>
                </a:lnTo>
                <a:lnTo>
                  <a:pt x="348" y="36"/>
                </a:lnTo>
                <a:lnTo>
                  <a:pt x="346" y="32"/>
                </a:lnTo>
                <a:lnTo>
                  <a:pt x="344" y="30"/>
                </a:lnTo>
                <a:lnTo>
                  <a:pt x="342" y="26"/>
                </a:lnTo>
                <a:lnTo>
                  <a:pt x="340" y="24"/>
                </a:lnTo>
                <a:lnTo>
                  <a:pt x="340" y="22"/>
                </a:lnTo>
                <a:lnTo>
                  <a:pt x="338" y="22"/>
                </a:lnTo>
                <a:lnTo>
                  <a:pt x="336" y="20"/>
                </a:lnTo>
                <a:lnTo>
                  <a:pt x="332" y="16"/>
                </a:lnTo>
                <a:lnTo>
                  <a:pt x="332" y="16"/>
                </a:lnTo>
                <a:lnTo>
                  <a:pt x="328" y="16"/>
                </a:lnTo>
                <a:lnTo>
                  <a:pt x="326" y="14"/>
                </a:lnTo>
                <a:lnTo>
                  <a:pt x="324" y="14"/>
                </a:lnTo>
                <a:lnTo>
                  <a:pt x="322" y="14"/>
                </a:lnTo>
                <a:lnTo>
                  <a:pt x="322" y="16"/>
                </a:lnTo>
                <a:lnTo>
                  <a:pt x="320" y="16"/>
                </a:lnTo>
                <a:lnTo>
                  <a:pt x="320" y="16"/>
                </a:lnTo>
                <a:lnTo>
                  <a:pt x="318" y="18"/>
                </a:lnTo>
                <a:lnTo>
                  <a:pt x="316" y="18"/>
                </a:lnTo>
                <a:lnTo>
                  <a:pt x="314" y="22"/>
                </a:lnTo>
                <a:lnTo>
                  <a:pt x="314" y="24"/>
                </a:lnTo>
                <a:lnTo>
                  <a:pt x="312" y="26"/>
                </a:lnTo>
                <a:lnTo>
                  <a:pt x="310" y="28"/>
                </a:lnTo>
                <a:lnTo>
                  <a:pt x="308" y="32"/>
                </a:lnTo>
                <a:lnTo>
                  <a:pt x="308" y="34"/>
                </a:lnTo>
                <a:lnTo>
                  <a:pt x="306" y="36"/>
                </a:lnTo>
                <a:lnTo>
                  <a:pt x="306" y="38"/>
                </a:lnTo>
                <a:lnTo>
                  <a:pt x="306" y="38"/>
                </a:lnTo>
                <a:lnTo>
                  <a:pt x="304" y="40"/>
                </a:lnTo>
                <a:lnTo>
                  <a:pt x="304" y="40"/>
                </a:lnTo>
                <a:lnTo>
                  <a:pt x="304" y="40"/>
                </a:lnTo>
                <a:lnTo>
                  <a:pt x="302" y="40"/>
                </a:lnTo>
                <a:lnTo>
                  <a:pt x="302" y="42"/>
                </a:lnTo>
                <a:lnTo>
                  <a:pt x="300" y="42"/>
                </a:lnTo>
                <a:lnTo>
                  <a:pt x="296" y="42"/>
                </a:lnTo>
                <a:lnTo>
                  <a:pt x="294" y="40"/>
                </a:lnTo>
                <a:lnTo>
                  <a:pt x="292" y="40"/>
                </a:lnTo>
                <a:lnTo>
                  <a:pt x="292" y="40"/>
                </a:lnTo>
                <a:lnTo>
                  <a:pt x="290" y="40"/>
                </a:lnTo>
                <a:lnTo>
                  <a:pt x="288" y="38"/>
                </a:lnTo>
                <a:lnTo>
                  <a:pt x="288" y="38"/>
                </a:lnTo>
                <a:lnTo>
                  <a:pt x="286" y="36"/>
                </a:lnTo>
                <a:lnTo>
                  <a:pt x="284" y="34"/>
                </a:lnTo>
                <a:lnTo>
                  <a:pt x="284" y="32"/>
                </a:lnTo>
                <a:lnTo>
                  <a:pt x="280" y="32"/>
                </a:lnTo>
                <a:lnTo>
                  <a:pt x="278" y="32"/>
                </a:lnTo>
                <a:lnTo>
                  <a:pt x="274" y="32"/>
                </a:lnTo>
                <a:lnTo>
                  <a:pt x="270" y="32"/>
                </a:lnTo>
                <a:lnTo>
                  <a:pt x="268" y="32"/>
                </a:lnTo>
                <a:lnTo>
                  <a:pt x="266" y="32"/>
                </a:lnTo>
                <a:lnTo>
                  <a:pt x="266" y="32"/>
                </a:lnTo>
                <a:lnTo>
                  <a:pt x="264" y="32"/>
                </a:lnTo>
                <a:lnTo>
                  <a:pt x="262" y="32"/>
                </a:lnTo>
                <a:lnTo>
                  <a:pt x="262" y="34"/>
                </a:lnTo>
                <a:lnTo>
                  <a:pt x="262" y="34"/>
                </a:lnTo>
                <a:lnTo>
                  <a:pt x="262" y="34"/>
                </a:lnTo>
                <a:lnTo>
                  <a:pt x="262" y="36"/>
                </a:lnTo>
                <a:lnTo>
                  <a:pt x="262" y="36"/>
                </a:lnTo>
                <a:lnTo>
                  <a:pt x="262" y="38"/>
                </a:lnTo>
                <a:lnTo>
                  <a:pt x="262" y="40"/>
                </a:lnTo>
                <a:lnTo>
                  <a:pt x="262" y="42"/>
                </a:lnTo>
                <a:lnTo>
                  <a:pt x="262" y="44"/>
                </a:lnTo>
                <a:lnTo>
                  <a:pt x="262" y="44"/>
                </a:lnTo>
                <a:lnTo>
                  <a:pt x="262" y="46"/>
                </a:lnTo>
                <a:lnTo>
                  <a:pt x="262" y="46"/>
                </a:lnTo>
                <a:lnTo>
                  <a:pt x="262" y="46"/>
                </a:lnTo>
                <a:lnTo>
                  <a:pt x="260" y="48"/>
                </a:lnTo>
                <a:lnTo>
                  <a:pt x="260" y="48"/>
                </a:lnTo>
                <a:lnTo>
                  <a:pt x="258" y="48"/>
                </a:lnTo>
                <a:lnTo>
                  <a:pt x="258" y="48"/>
                </a:lnTo>
                <a:lnTo>
                  <a:pt x="254" y="48"/>
                </a:lnTo>
                <a:lnTo>
                  <a:pt x="252" y="48"/>
                </a:lnTo>
                <a:lnTo>
                  <a:pt x="248" y="48"/>
                </a:lnTo>
                <a:lnTo>
                  <a:pt x="246" y="48"/>
                </a:lnTo>
                <a:lnTo>
                  <a:pt x="244" y="48"/>
                </a:lnTo>
                <a:lnTo>
                  <a:pt x="242" y="48"/>
                </a:lnTo>
                <a:lnTo>
                  <a:pt x="238" y="48"/>
                </a:lnTo>
                <a:lnTo>
                  <a:pt x="236" y="48"/>
                </a:lnTo>
                <a:lnTo>
                  <a:pt x="234" y="48"/>
                </a:lnTo>
                <a:lnTo>
                  <a:pt x="232" y="48"/>
                </a:lnTo>
                <a:lnTo>
                  <a:pt x="232" y="48"/>
                </a:lnTo>
                <a:lnTo>
                  <a:pt x="232" y="48"/>
                </a:lnTo>
                <a:lnTo>
                  <a:pt x="232" y="48"/>
                </a:lnTo>
                <a:lnTo>
                  <a:pt x="230" y="50"/>
                </a:lnTo>
                <a:lnTo>
                  <a:pt x="230" y="52"/>
                </a:lnTo>
                <a:lnTo>
                  <a:pt x="230" y="54"/>
                </a:lnTo>
                <a:lnTo>
                  <a:pt x="228" y="54"/>
                </a:lnTo>
                <a:lnTo>
                  <a:pt x="228" y="54"/>
                </a:lnTo>
                <a:lnTo>
                  <a:pt x="226" y="54"/>
                </a:lnTo>
                <a:lnTo>
                  <a:pt x="226" y="54"/>
                </a:lnTo>
                <a:lnTo>
                  <a:pt x="224" y="56"/>
                </a:lnTo>
                <a:lnTo>
                  <a:pt x="224" y="56"/>
                </a:lnTo>
                <a:lnTo>
                  <a:pt x="222" y="56"/>
                </a:lnTo>
                <a:lnTo>
                  <a:pt x="220" y="56"/>
                </a:lnTo>
                <a:lnTo>
                  <a:pt x="218" y="56"/>
                </a:lnTo>
                <a:lnTo>
                  <a:pt x="218" y="54"/>
                </a:lnTo>
                <a:lnTo>
                  <a:pt x="216" y="54"/>
                </a:lnTo>
                <a:lnTo>
                  <a:pt x="216" y="54"/>
                </a:lnTo>
                <a:lnTo>
                  <a:pt x="214" y="52"/>
                </a:lnTo>
                <a:lnTo>
                  <a:pt x="214" y="52"/>
                </a:lnTo>
                <a:lnTo>
                  <a:pt x="212" y="48"/>
                </a:lnTo>
                <a:lnTo>
                  <a:pt x="210" y="46"/>
                </a:lnTo>
                <a:lnTo>
                  <a:pt x="208" y="44"/>
                </a:lnTo>
                <a:lnTo>
                  <a:pt x="206" y="40"/>
                </a:lnTo>
                <a:lnTo>
                  <a:pt x="206" y="38"/>
                </a:lnTo>
                <a:lnTo>
                  <a:pt x="204" y="36"/>
                </a:lnTo>
                <a:lnTo>
                  <a:pt x="204" y="34"/>
                </a:lnTo>
                <a:lnTo>
                  <a:pt x="204" y="32"/>
                </a:lnTo>
                <a:lnTo>
                  <a:pt x="204" y="32"/>
                </a:lnTo>
                <a:lnTo>
                  <a:pt x="204" y="30"/>
                </a:lnTo>
                <a:lnTo>
                  <a:pt x="206" y="28"/>
                </a:lnTo>
                <a:lnTo>
                  <a:pt x="206" y="26"/>
                </a:lnTo>
                <a:lnTo>
                  <a:pt x="208" y="24"/>
                </a:lnTo>
                <a:lnTo>
                  <a:pt x="208" y="22"/>
                </a:lnTo>
                <a:lnTo>
                  <a:pt x="208" y="20"/>
                </a:lnTo>
                <a:lnTo>
                  <a:pt x="208" y="16"/>
                </a:lnTo>
                <a:lnTo>
                  <a:pt x="208" y="14"/>
                </a:lnTo>
                <a:lnTo>
                  <a:pt x="208" y="12"/>
                </a:lnTo>
                <a:lnTo>
                  <a:pt x="208" y="10"/>
                </a:lnTo>
                <a:lnTo>
                  <a:pt x="206" y="8"/>
                </a:lnTo>
                <a:lnTo>
                  <a:pt x="206" y="6"/>
                </a:lnTo>
                <a:lnTo>
                  <a:pt x="206" y="6"/>
                </a:lnTo>
                <a:lnTo>
                  <a:pt x="206" y="4"/>
                </a:lnTo>
                <a:lnTo>
                  <a:pt x="204" y="4"/>
                </a:lnTo>
                <a:lnTo>
                  <a:pt x="204" y="4"/>
                </a:lnTo>
                <a:lnTo>
                  <a:pt x="202" y="2"/>
                </a:lnTo>
                <a:lnTo>
                  <a:pt x="200" y="2"/>
                </a:lnTo>
                <a:lnTo>
                  <a:pt x="198" y="2"/>
                </a:lnTo>
                <a:lnTo>
                  <a:pt x="194" y="0"/>
                </a:lnTo>
                <a:lnTo>
                  <a:pt x="194" y="0"/>
                </a:lnTo>
                <a:lnTo>
                  <a:pt x="192" y="2"/>
                </a:lnTo>
                <a:lnTo>
                  <a:pt x="192" y="4"/>
                </a:lnTo>
                <a:lnTo>
                  <a:pt x="192" y="6"/>
                </a:lnTo>
                <a:lnTo>
                  <a:pt x="190" y="8"/>
                </a:lnTo>
                <a:lnTo>
                  <a:pt x="190" y="10"/>
                </a:lnTo>
                <a:lnTo>
                  <a:pt x="190" y="10"/>
                </a:lnTo>
                <a:lnTo>
                  <a:pt x="188" y="10"/>
                </a:lnTo>
                <a:lnTo>
                  <a:pt x="188" y="10"/>
                </a:lnTo>
                <a:lnTo>
                  <a:pt x="186" y="12"/>
                </a:lnTo>
                <a:lnTo>
                  <a:pt x="186" y="12"/>
                </a:lnTo>
                <a:lnTo>
                  <a:pt x="184" y="12"/>
                </a:lnTo>
                <a:lnTo>
                  <a:pt x="180" y="12"/>
                </a:lnTo>
                <a:lnTo>
                  <a:pt x="176" y="12"/>
                </a:lnTo>
                <a:lnTo>
                  <a:pt x="174" y="10"/>
                </a:lnTo>
                <a:lnTo>
                  <a:pt x="170" y="10"/>
                </a:lnTo>
                <a:lnTo>
                  <a:pt x="168" y="10"/>
                </a:lnTo>
                <a:lnTo>
                  <a:pt x="166" y="10"/>
                </a:lnTo>
                <a:lnTo>
                  <a:pt x="164" y="12"/>
                </a:lnTo>
                <a:lnTo>
                  <a:pt x="164" y="12"/>
                </a:lnTo>
                <a:lnTo>
                  <a:pt x="162" y="12"/>
                </a:lnTo>
                <a:lnTo>
                  <a:pt x="162" y="12"/>
                </a:lnTo>
                <a:lnTo>
                  <a:pt x="160" y="14"/>
                </a:lnTo>
                <a:lnTo>
                  <a:pt x="158" y="16"/>
                </a:lnTo>
                <a:lnTo>
                  <a:pt x="158" y="16"/>
                </a:lnTo>
                <a:lnTo>
                  <a:pt x="156" y="16"/>
                </a:lnTo>
                <a:lnTo>
                  <a:pt x="156" y="18"/>
                </a:lnTo>
                <a:lnTo>
                  <a:pt x="156" y="18"/>
                </a:lnTo>
                <a:lnTo>
                  <a:pt x="154" y="16"/>
                </a:lnTo>
                <a:lnTo>
                  <a:pt x="154" y="16"/>
                </a:lnTo>
                <a:lnTo>
                  <a:pt x="154" y="16"/>
                </a:lnTo>
                <a:lnTo>
                  <a:pt x="152" y="16"/>
                </a:lnTo>
                <a:lnTo>
                  <a:pt x="150" y="14"/>
                </a:lnTo>
                <a:lnTo>
                  <a:pt x="150" y="12"/>
                </a:lnTo>
                <a:lnTo>
                  <a:pt x="148" y="10"/>
                </a:lnTo>
                <a:lnTo>
                  <a:pt x="146" y="8"/>
                </a:lnTo>
                <a:lnTo>
                  <a:pt x="146" y="8"/>
                </a:lnTo>
                <a:lnTo>
                  <a:pt x="144" y="6"/>
                </a:lnTo>
                <a:lnTo>
                  <a:pt x="144" y="6"/>
                </a:lnTo>
                <a:lnTo>
                  <a:pt x="142" y="6"/>
                </a:lnTo>
                <a:lnTo>
                  <a:pt x="142" y="6"/>
                </a:lnTo>
                <a:lnTo>
                  <a:pt x="142" y="6"/>
                </a:lnTo>
                <a:lnTo>
                  <a:pt x="140" y="6"/>
                </a:lnTo>
                <a:lnTo>
                  <a:pt x="138" y="8"/>
                </a:lnTo>
                <a:lnTo>
                  <a:pt x="138" y="8"/>
                </a:lnTo>
                <a:lnTo>
                  <a:pt x="136" y="8"/>
                </a:lnTo>
                <a:lnTo>
                  <a:pt x="136" y="10"/>
                </a:lnTo>
                <a:lnTo>
                  <a:pt x="136" y="10"/>
                </a:lnTo>
                <a:lnTo>
                  <a:pt x="134" y="12"/>
                </a:lnTo>
                <a:lnTo>
                  <a:pt x="134" y="14"/>
                </a:lnTo>
                <a:lnTo>
                  <a:pt x="134" y="18"/>
                </a:lnTo>
                <a:lnTo>
                  <a:pt x="134" y="22"/>
                </a:lnTo>
                <a:lnTo>
                  <a:pt x="134" y="24"/>
                </a:lnTo>
                <a:lnTo>
                  <a:pt x="134" y="26"/>
                </a:lnTo>
                <a:lnTo>
                  <a:pt x="134" y="28"/>
                </a:lnTo>
                <a:lnTo>
                  <a:pt x="134" y="30"/>
                </a:lnTo>
                <a:lnTo>
                  <a:pt x="136" y="30"/>
                </a:lnTo>
                <a:lnTo>
                  <a:pt x="136" y="30"/>
                </a:lnTo>
                <a:lnTo>
                  <a:pt x="136" y="32"/>
                </a:lnTo>
                <a:lnTo>
                  <a:pt x="138" y="32"/>
                </a:lnTo>
                <a:lnTo>
                  <a:pt x="138" y="32"/>
                </a:lnTo>
                <a:lnTo>
                  <a:pt x="140" y="34"/>
                </a:lnTo>
                <a:lnTo>
                  <a:pt x="142" y="34"/>
                </a:lnTo>
                <a:lnTo>
                  <a:pt x="144" y="34"/>
                </a:lnTo>
                <a:lnTo>
                  <a:pt x="144" y="36"/>
                </a:lnTo>
                <a:lnTo>
                  <a:pt x="146" y="36"/>
                </a:lnTo>
                <a:lnTo>
                  <a:pt x="146" y="36"/>
                </a:lnTo>
                <a:lnTo>
                  <a:pt x="146" y="38"/>
                </a:lnTo>
                <a:lnTo>
                  <a:pt x="146" y="38"/>
                </a:lnTo>
                <a:lnTo>
                  <a:pt x="146" y="40"/>
                </a:lnTo>
                <a:lnTo>
                  <a:pt x="146" y="42"/>
                </a:lnTo>
                <a:lnTo>
                  <a:pt x="146" y="44"/>
                </a:lnTo>
                <a:lnTo>
                  <a:pt x="146" y="44"/>
                </a:lnTo>
                <a:lnTo>
                  <a:pt x="146" y="46"/>
                </a:lnTo>
                <a:lnTo>
                  <a:pt x="146" y="48"/>
                </a:lnTo>
                <a:lnTo>
                  <a:pt x="146" y="48"/>
                </a:lnTo>
                <a:lnTo>
                  <a:pt x="144" y="50"/>
                </a:lnTo>
                <a:lnTo>
                  <a:pt x="142" y="52"/>
                </a:lnTo>
                <a:lnTo>
                  <a:pt x="140" y="54"/>
                </a:lnTo>
                <a:lnTo>
                  <a:pt x="138" y="54"/>
                </a:lnTo>
                <a:lnTo>
                  <a:pt x="136" y="56"/>
                </a:lnTo>
                <a:lnTo>
                  <a:pt x="134" y="56"/>
                </a:lnTo>
                <a:lnTo>
                  <a:pt x="134" y="58"/>
                </a:lnTo>
                <a:lnTo>
                  <a:pt x="132" y="58"/>
                </a:lnTo>
                <a:lnTo>
                  <a:pt x="130" y="58"/>
                </a:lnTo>
                <a:lnTo>
                  <a:pt x="128" y="58"/>
                </a:lnTo>
                <a:lnTo>
                  <a:pt x="126" y="60"/>
                </a:lnTo>
                <a:lnTo>
                  <a:pt x="124" y="60"/>
                </a:lnTo>
                <a:lnTo>
                  <a:pt x="122" y="60"/>
                </a:lnTo>
                <a:lnTo>
                  <a:pt x="120" y="60"/>
                </a:lnTo>
                <a:lnTo>
                  <a:pt x="118" y="60"/>
                </a:lnTo>
                <a:lnTo>
                  <a:pt x="118" y="60"/>
                </a:lnTo>
                <a:lnTo>
                  <a:pt x="116" y="58"/>
                </a:lnTo>
                <a:lnTo>
                  <a:pt x="112" y="58"/>
                </a:lnTo>
                <a:lnTo>
                  <a:pt x="110" y="56"/>
                </a:lnTo>
                <a:lnTo>
                  <a:pt x="108" y="54"/>
                </a:lnTo>
                <a:lnTo>
                  <a:pt x="108" y="54"/>
                </a:lnTo>
                <a:lnTo>
                  <a:pt x="106" y="52"/>
                </a:lnTo>
                <a:lnTo>
                  <a:pt x="106" y="52"/>
                </a:lnTo>
                <a:lnTo>
                  <a:pt x="104" y="48"/>
                </a:lnTo>
                <a:lnTo>
                  <a:pt x="102" y="46"/>
                </a:lnTo>
                <a:lnTo>
                  <a:pt x="100" y="44"/>
                </a:lnTo>
                <a:lnTo>
                  <a:pt x="100" y="44"/>
                </a:lnTo>
                <a:lnTo>
                  <a:pt x="98" y="42"/>
                </a:lnTo>
                <a:lnTo>
                  <a:pt x="98" y="42"/>
                </a:lnTo>
                <a:lnTo>
                  <a:pt x="94" y="42"/>
                </a:lnTo>
                <a:lnTo>
                  <a:pt x="90" y="4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5" name="Freeform 469"/>
          <p:cNvSpPr>
            <a:spLocks/>
          </p:cNvSpPr>
          <p:nvPr/>
        </p:nvSpPr>
        <p:spPr bwMode="auto">
          <a:xfrm>
            <a:off x="2727665" y="5214331"/>
            <a:ext cx="228634" cy="256347"/>
          </a:xfrm>
          <a:custGeom>
            <a:avLst/>
            <a:gdLst>
              <a:gd name="T0" fmla="*/ 22 w 132"/>
              <a:gd name="T1" fmla="*/ 70 h 148"/>
              <a:gd name="T2" fmla="*/ 26 w 132"/>
              <a:gd name="T3" fmla="*/ 76 h 148"/>
              <a:gd name="T4" fmla="*/ 32 w 132"/>
              <a:gd name="T5" fmla="*/ 78 h 148"/>
              <a:gd name="T6" fmla="*/ 40 w 132"/>
              <a:gd name="T7" fmla="*/ 84 h 148"/>
              <a:gd name="T8" fmla="*/ 44 w 132"/>
              <a:gd name="T9" fmla="*/ 90 h 148"/>
              <a:gd name="T10" fmla="*/ 46 w 132"/>
              <a:gd name="T11" fmla="*/ 96 h 148"/>
              <a:gd name="T12" fmla="*/ 50 w 132"/>
              <a:gd name="T13" fmla="*/ 98 h 148"/>
              <a:gd name="T14" fmla="*/ 60 w 132"/>
              <a:gd name="T15" fmla="*/ 98 h 148"/>
              <a:gd name="T16" fmla="*/ 68 w 132"/>
              <a:gd name="T17" fmla="*/ 100 h 148"/>
              <a:gd name="T18" fmla="*/ 76 w 132"/>
              <a:gd name="T19" fmla="*/ 104 h 148"/>
              <a:gd name="T20" fmla="*/ 78 w 132"/>
              <a:gd name="T21" fmla="*/ 108 h 148"/>
              <a:gd name="T22" fmla="*/ 76 w 132"/>
              <a:gd name="T23" fmla="*/ 114 h 148"/>
              <a:gd name="T24" fmla="*/ 72 w 132"/>
              <a:gd name="T25" fmla="*/ 128 h 148"/>
              <a:gd name="T26" fmla="*/ 68 w 132"/>
              <a:gd name="T27" fmla="*/ 138 h 148"/>
              <a:gd name="T28" fmla="*/ 68 w 132"/>
              <a:gd name="T29" fmla="*/ 142 h 148"/>
              <a:gd name="T30" fmla="*/ 70 w 132"/>
              <a:gd name="T31" fmla="*/ 144 h 148"/>
              <a:gd name="T32" fmla="*/ 80 w 132"/>
              <a:gd name="T33" fmla="*/ 148 h 148"/>
              <a:gd name="T34" fmla="*/ 94 w 132"/>
              <a:gd name="T35" fmla="*/ 148 h 148"/>
              <a:gd name="T36" fmla="*/ 108 w 132"/>
              <a:gd name="T37" fmla="*/ 146 h 148"/>
              <a:gd name="T38" fmla="*/ 114 w 132"/>
              <a:gd name="T39" fmla="*/ 142 h 148"/>
              <a:gd name="T40" fmla="*/ 114 w 132"/>
              <a:gd name="T41" fmla="*/ 140 h 148"/>
              <a:gd name="T42" fmla="*/ 116 w 132"/>
              <a:gd name="T43" fmla="*/ 134 h 148"/>
              <a:gd name="T44" fmla="*/ 124 w 132"/>
              <a:gd name="T45" fmla="*/ 130 h 148"/>
              <a:gd name="T46" fmla="*/ 128 w 132"/>
              <a:gd name="T47" fmla="*/ 122 h 148"/>
              <a:gd name="T48" fmla="*/ 130 w 132"/>
              <a:gd name="T49" fmla="*/ 114 h 148"/>
              <a:gd name="T50" fmla="*/ 128 w 132"/>
              <a:gd name="T51" fmla="*/ 106 h 148"/>
              <a:gd name="T52" fmla="*/ 130 w 132"/>
              <a:gd name="T53" fmla="*/ 86 h 148"/>
              <a:gd name="T54" fmla="*/ 128 w 132"/>
              <a:gd name="T55" fmla="*/ 78 h 148"/>
              <a:gd name="T56" fmla="*/ 124 w 132"/>
              <a:gd name="T57" fmla="*/ 76 h 148"/>
              <a:gd name="T58" fmla="*/ 120 w 132"/>
              <a:gd name="T59" fmla="*/ 76 h 148"/>
              <a:gd name="T60" fmla="*/ 114 w 132"/>
              <a:gd name="T61" fmla="*/ 76 h 148"/>
              <a:gd name="T62" fmla="*/ 112 w 132"/>
              <a:gd name="T63" fmla="*/ 74 h 148"/>
              <a:gd name="T64" fmla="*/ 112 w 132"/>
              <a:gd name="T65" fmla="*/ 66 h 148"/>
              <a:gd name="T66" fmla="*/ 114 w 132"/>
              <a:gd name="T67" fmla="*/ 60 h 148"/>
              <a:gd name="T68" fmla="*/ 110 w 132"/>
              <a:gd name="T69" fmla="*/ 58 h 148"/>
              <a:gd name="T70" fmla="*/ 106 w 132"/>
              <a:gd name="T71" fmla="*/ 58 h 148"/>
              <a:gd name="T72" fmla="*/ 96 w 132"/>
              <a:gd name="T73" fmla="*/ 58 h 148"/>
              <a:gd name="T74" fmla="*/ 90 w 132"/>
              <a:gd name="T75" fmla="*/ 54 h 148"/>
              <a:gd name="T76" fmla="*/ 88 w 132"/>
              <a:gd name="T77" fmla="*/ 48 h 148"/>
              <a:gd name="T78" fmla="*/ 86 w 132"/>
              <a:gd name="T79" fmla="*/ 46 h 148"/>
              <a:gd name="T80" fmla="*/ 78 w 132"/>
              <a:gd name="T81" fmla="*/ 46 h 148"/>
              <a:gd name="T82" fmla="*/ 74 w 132"/>
              <a:gd name="T83" fmla="*/ 44 h 148"/>
              <a:gd name="T84" fmla="*/ 72 w 132"/>
              <a:gd name="T85" fmla="*/ 40 h 148"/>
              <a:gd name="T86" fmla="*/ 72 w 132"/>
              <a:gd name="T87" fmla="*/ 32 h 148"/>
              <a:gd name="T88" fmla="*/ 72 w 132"/>
              <a:gd name="T89" fmla="*/ 32 h 148"/>
              <a:gd name="T90" fmla="*/ 66 w 132"/>
              <a:gd name="T91" fmla="*/ 30 h 148"/>
              <a:gd name="T92" fmla="*/ 62 w 132"/>
              <a:gd name="T93" fmla="*/ 28 h 148"/>
              <a:gd name="T94" fmla="*/ 62 w 132"/>
              <a:gd name="T95" fmla="*/ 24 h 148"/>
              <a:gd name="T96" fmla="*/ 60 w 132"/>
              <a:gd name="T97" fmla="*/ 16 h 148"/>
              <a:gd name="T98" fmla="*/ 56 w 132"/>
              <a:gd name="T99" fmla="*/ 8 h 148"/>
              <a:gd name="T100" fmla="*/ 48 w 132"/>
              <a:gd name="T101" fmla="*/ 4 h 148"/>
              <a:gd name="T102" fmla="*/ 38 w 132"/>
              <a:gd name="T103" fmla="*/ 0 h 148"/>
              <a:gd name="T104" fmla="*/ 36 w 132"/>
              <a:gd name="T105" fmla="*/ 0 h 148"/>
              <a:gd name="T106" fmla="*/ 28 w 132"/>
              <a:gd name="T107" fmla="*/ 6 h 148"/>
              <a:gd name="T108" fmla="*/ 22 w 132"/>
              <a:gd name="T109" fmla="*/ 10 h 148"/>
              <a:gd name="T110" fmla="*/ 10 w 132"/>
              <a:gd name="T111" fmla="*/ 14 h 148"/>
              <a:gd name="T112" fmla="*/ 8 w 132"/>
              <a:gd name="T113" fmla="*/ 18 h 148"/>
              <a:gd name="T114" fmla="*/ 4 w 132"/>
              <a:gd name="T115" fmla="*/ 28 h 148"/>
              <a:gd name="T116" fmla="*/ 0 w 132"/>
              <a:gd name="T117" fmla="*/ 54 h 148"/>
              <a:gd name="T118" fmla="*/ 8 w 132"/>
              <a:gd name="T119" fmla="*/ 64 h 148"/>
              <a:gd name="T120" fmla="*/ 18 w 132"/>
              <a:gd name="T121"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22" y="70"/>
                </a:moveTo>
                <a:lnTo>
                  <a:pt x="22" y="70"/>
                </a:lnTo>
                <a:lnTo>
                  <a:pt x="22" y="70"/>
                </a:lnTo>
                <a:lnTo>
                  <a:pt x="22" y="70"/>
                </a:lnTo>
                <a:lnTo>
                  <a:pt x="24" y="72"/>
                </a:lnTo>
                <a:lnTo>
                  <a:pt x="24" y="74"/>
                </a:lnTo>
                <a:lnTo>
                  <a:pt x="26" y="76"/>
                </a:lnTo>
                <a:lnTo>
                  <a:pt x="26" y="76"/>
                </a:lnTo>
                <a:lnTo>
                  <a:pt x="26" y="76"/>
                </a:lnTo>
                <a:lnTo>
                  <a:pt x="28" y="76"/>
                </a:lnTo>
                <a:lnTo>
                  <a:pt x="30" y="78"/>
                </a:lnTo>
                <a:lnTo>
                  <a:pt x="32" y="78"/>
                </a:lnTo>
                <a:lnTo>
                  <a:pt x="34" y="80"/>
                </a:lnTo>
                <a:lnTo>
                  <a:pt x="36" y="80"/>
                </a:lnTo>
                <a:lnTo>
                  <a:pt x="38" y="80"/>
                </a:lnTo>
                <a:lnTo>
                  <a:pt x="40" y="84"/>
                </a:lnTo>
                <a:lnTo>
                  <a:pt x="42" y="86"/>
                </a:lnTo>
                <a:lnTo>
                  <a:pt x="44" y="88"/>
                </a:lnTo>
                <a:lnTo>
                  <a:pt x="44" y="88"/>
                </a:lnTo>
                <a:lnTo>
                  <a:pt x="44" y="90"/>
                </a:lnTo>
                <a:lnTo>
                  <a:pt x="46" y="92"/>
                </a:lnTo>
                <a:lnTo>
                  <a:pt x="46" y="94"/>
                </a:lnTo>
                <a:lnTo>
                  <a:pt x="46" y="94"/>
                </a:lnTo>
                <a:lnTo>
                  <a:pt x="46" y="96"/>
                </a:lnTo>
                <a:lnTo>
                  <a:pt x="48" y="96"/>
                </a:lnTo>
                <a:lnTo>
                  <a:pt x="48" y="98"/>
                </a:lnTo>
                <a:lnTo>
                  <a:pt x="50" y="98"/>
                </a:lnTo>
                <a:lnTo>
                  <a:pt x="50" y="98"/>
                </a:lnTo>
                <a:lnTo>
                  <a:pt x="52" y="98"/>
                </a:lnTo>
                <a:lnTo>
                  <a:pt x="54" y="98"/>
                </a:lnTo>
                <a:lnTo>
                  <a:pt x="58" y="98"/>
                </a:lnTo>
                <a:lnTo>
                  <a:pt x="60" y="98"/>
                </a:lnTo>
                <a:lnTo>
                  <a:pt x="64" y="98"/>
                </a:lnTo>
                <a:lnTo>
                  <a:pt x="66" y="98"/>
                </a:lnTo>
                <a:lnTo>
                  <a:pt x="68" y="98"/>
                </a:lnTo>
                <a:lnTo>
                  <a:pt x="68" y="100"/>
                </a:lnTo>
                <a:lnTo>
                  <a:pt x="70" y="100"/>
                </a:lnTo>
                <a:lnTo>
                  <a:pt x="70" y="100"/>
                </a:lnTo>
                <a:lnTo>
                  <a:pt x="72" y="102"/>
                </a:lnTo>
                <a:lnTo>
                  <a:pt x="76" y="104"/>
                </a:lnTo>
                <a:lnTo>
                  <a:pt x="76" y="106"/>
                </a:lnTo>
                <a:lnTo>
                  <a:pt x="76" y="106"/>
                </a:lnTo>
                <a:lnTo>
                  <a:pt x="78" y="108"/>
                </a:lnTo>
                <a:lnTo>
                  <a:pt x="78" y="108"/>
                </a:lnTo>
                <a:lnTo>
                  <a:pt x="78" y="110"/>
                </a:lnTo>
                <a:lnTo>
                  <a:pt x="78" y="110"/>
                </a:lnTo>
                <a:lnTo>
                  <a:pt x="78" y="112"/>
                </a:lnTo>
                <a:lnTo>
                  <a:pt x="76" y="114"/>
                </a:lnTo>
                <a:lnTo>
                  <a:pt x="76" y="118"/>
                </a:lnTo>
                <a:lnTo>
                  <a:pt x="74" y="124"/>
                </a:lnTo>
                <a:lnTo>
                  <a:pt x="72" y="126"/>
                </a:lnTo>
                <a:lnTo>
                  <a:pt x="72" y="128"/>
                </a:lnTo>
                <a:lnTo>
                  <a:pt x="72" y="130"/>
                </a:lnTo>
                <a:lnTo>
                  <a:pt x="70" y="132"/>
                </a:lnTo>
                <a:lnTo>
                  <a:pt x="68" y="136"/>
                </a:lnTo>
                <a:lnTo>
                  <a:pt x="68" y="138"/>
                </a:lnTo>
                <a:lnTo>
                  <a:pt x="68" y="140"/>
                </a:lnTo>
                <a:lnTo>
                  <a:pt x="68" y="140"/>
                </a:lnTo>
                <a:lnTo>
                  <a:pt x="68" y="140"/>
                </a:lnTo>
                <a:lnTo>
                  <a:pt x="68" y="142"/>
                </a:lnTo>
                <a:lnTo>
                  <a:pt x="68" y="142"/>
                </a:lnTo>
                <a:lnTo>
                  <a:pt x="70" y="142"/>
                </a:lnTo>
                <a:lnTo>
                  <a:pt x="70" y="144"/>
                </a:lnTo>
                <a:lnTo>
                  <a:pt x="70" y="144"/>
                </a:lnTo>
                <a:lnTo>
                  <a:pt x="72" y="144"/>
                </a:lnTo>
                <a:lnTo>
                  <a:pt x="74" y="146"/>
                </a:lnTo>
                <a:lnTo>
                  <a:pt x="76" y="146"/>
                </a:lnTo>
                <a:lnTo>
                  <a:pt x="80" y="148"/>
                </a:lnTo>
                <a:lnTo>
                  <a:pt x="84" y="148"/>
                </a:lnTo>
                <a:lnTo>
                  <a:pt x="86" y="148"/>
                </a:lnTo>
                <a:lnTo>
                  <a:pt x="90" y="148"/>
                </a:lnTo>
                <a:lnTo>
                  <a:pt x="94" y="148"/>
                </a:lnTo>
                <a:lnTo>
                  <a:pt x="98" y="148"/>
                </a:lnTo>
                <a:lnTo>
                  <a:pt x="100" y="148"/>
                </a:lnTo>
                <a:lnTo>
                  <a:pt x="104" y="148"/>
                </a:lnTo>
                <a:lnTo>
                  <a:pt x="108" y="146"/>
                </a:lnTo>
                <a:lnTo>
                  <a:pt x="110" y="146"/>
                </a:lnTo>
                <a:lnTo>
                  <a:pt x="112" y="144"/>
                </a:lnTo>
                <a:lnTo>
                  <a:pt x="114" y="144"/>
                </a:lnTo>
                <a:lnTo>
                  <a:pt x="114" y="142"/>
                </a:lnTo>
                <a:lnTo>
                  <a:pt x="114" y="142"/>
                </a:lnTo>
                <a:lnTo>
                  <a:pt x="114" y="142"/>
                </a:lnTo>
                <a:lnTo>
                  <a:pt x="114" y="140"/>
                </a:lnTo>
                <a:lnTo>
                  <a:pt x="114" y="140"/>
                </a:lnTo>
                <a:lnTo>
                  <a:pt x="114" y="136"/>
                </a:lnTo>
                <a:lnTo>
                  <a:pt x="114" y="136"/>
                </a:lnTo>
                <a:lnTo>
                  <a:pt x="116" y="136"/>
                </a:lnTo>
                <a:lnTo>
                  <a:pt x="116" y="134"/>
                </a:lnTo>
                <a:lnTo>
                  <a:pt x="118" y="134"/>
                </a:lnTo>
                <a:lnTo>
                  <a:pt x="120" y="132"/>
                </a:lnTo>
                <a:lnTo>
                  <a:pt x="122" y="130"/>
                </a:lnTo>
                <a:lnTo>
                  <a:pt x="124" y="130"/>
                </a:lnTo>
                <a:lnTo>
                  <a:pt x="124" y="130"/>
                </a:lnTo>
                <a:lnTo>
                  <a:pt x="126" y="128"/>
                </a:lnTo>
                <a:lnTo>
                  <a:pt x="126" y="126"/>
                </a:lnTo>
                <a:lnTo>
                  <a:pt x="128" y="122"/>
                </a:lnTo>
                <a:lnTo>
                  <a:pt x="132" y="118"/>
                </a:lnTo>
                <a:lnTo>
                  <a:pt x="130" y="116"/>
                </a:lnTo>
                <a:lnTo>
                  <a:pt x="130" y="114"/>
                </a:lnTo>
                <a:lnTo>
                  <a:pt x="130" y="114"/>
                </a:lnTo>
                <a:lnTo>
                  <a:pt x="128" y="112"/>
                </a:lnTo>
                <a:lnTo>
                  <a:pt x="128" y="110"/>
                </a:lnTo>
                <a:lnTo>
                  <a:pt x="128" y="108"/>
                </a:lnTo>
                <a:lnTo>
                  <a:pt x="128" y="106"/>
                </a:lnTo>
                <a:lnTo>
                  <a:pt x="128" y="100"/>
                </a:lnTo>
                <a:lnTo>
                  <a:pt x="128" y="94"/>
                </a:lnTo>
                <a:lnTo>
                  <a:pt x="130" y="88"/>
                </a:lnTo>
                <a:lnTo>
                  <a:pt x="130" y="86"/>
                </a:lnTo>
                <a:lnTo>
                  <a:pt x="128" y="84"/>
                </a:lnTo>
                <a:lnTo>
                  <a:pt x="128" y="82"/>
                </a:lnTo>
                <a:lnTo>
                  <a:pt x="128" y="80"/>
                </a:lnTo>
                <a:lnTo>
                  <a:pt x="128" y="78"/>
                </a:lnTo>
                <a:lnTo>
                  <a:pt x="126" y="76"/>
                </a:lnTo>
                <a:lnTo>
                  <a:pt x="126" y="76"/>
                </a:lnTo>
                <a:lnTo>
                  <a:pt x="126" y="76"/>
                </a:lnTo>
                <a:lnTo>
                  <a:pt x="124" y="76"/>
                </a:lnTo>
                <a:lnTo>
                  <a:pt x="124" y="76"/>
                </a:lnTo>
                <a:lnTo>
                  <a:pt x="124" y="76"/>
                </a:lnTo>
                <a:lnTo>
                  <a:pt x="122" y="76"/>
                </a:lnTo>
                <a:lnTo>
                  <a:pt x="120" y="76"/>
                </a:lnTo>
                <a:lnTo>
                  <a:pt x="118" y="76"/>
                </a:lnTo>
                <a:lnTo>
                  <a:pt x="116" y="76"/>
                </a:lnTo>
                <a:lnTo>
                  <a:pt x="116" y="76"/>
                </a:lnTo>
                <a:lnTo>
                  <a:pt x="114" y="76"/>
                </a:lnTo>
                <a:lnTo>
                  <a:pt x="114" y="76"/>
                </a:lnTo>
                <a:lnTo>
                  <a:pt x="114" y="76"/>
                </a:lnTo>
                <a:lnTo>
                  <a:pt x="114" y="74"/>
                </a:lnTo>
                <a:lnTo>
                  <a:pt x="112" y="74"/>
                </a:lnTo>
                <a:lnTo>
                  <a:pt x="112" y="72"/>
                </a:lnTo>
                <a:lnTo>
                  <a:pt x="112" y="72"/>
                </a:lnTo>
                <a:lnTo>
                  <a:pt x="112" y="70"/>
                </a:lnTo>
                <a:lnTo>
                  <a:pt x="112" y="66"/>
                </a:lnTo>
                <a:lnTo>
                  <a:pt x="114" y="64"/>
                </a:lnTo>
                <a:lnTo>
                  <a:pt x="114" y="62"/>
                </a:lnTo>
                <a:lnTo>
                  <a:pt x="114" y="60"/>
                </a:lnTo>
                <a:lnTo>
                  <a:pt x="114" y="60"/>
                </a:lnTo>
                <a:lnTo>
                  <a:pt x="112" y="58"/>
                </a:lnTo>
                <a:lnTo>
                  <a:pt x="112" y="58"/>
                </a:lnTo>
                <a:lnTo>
                  <a:pt x="112" y="58"/>
                </a:lnTo>
                <a:lnTo>
                  <a:pt x="110" y="58"/>
                </a:lnTo>
                <a:lnTo>
                  <a:pt x="110" y="58"/>
                </a:lnTo>
                <a:lnTo>
                  <a:pt x="110" y="58"/>
                </a:lnTo>
                <a:lnTo>
                  <a:pt x="108" y="58"/>
                </a:lnTo>
                <a:lnTo>
                  <a:pt x="106" y="58"/>
                </a:lnTo>
                <a:lnTo>
                  <a:pt x="102" y="58"/>
                </a:lnTo>
                <a:lnTo>
                  <a:pt x="100" y="58"/>
                </a:lnTo>
                <a:lnTo>
                  <a:pt x="98" y="58"/>
                </a:lnTo>
                <a:lnTo>
                  <a:pt x="96" y="58"/>
                </a:lnTo>
                <a:lnTo>
                  <a:pt x="94" y="56"/>
                </a:lnTo>
                <a:lnTo>
                  <a:pt x="92" y="56"/>
                </a:lnTo>
                <a:lnTo>
                  <a:pt x="92" y="54"/>
                </a:lnTo>
                <a:lnTo>
                  <a:pt x="90" y="54"/>
                </a:lnTo>
                <a:lnTo>
                  <a:pt x="90" y="54"/>
                </a:lnTo>
                <a:lnTo>
                  <a:pt x="90" y="52"/>
                </a:lnTo>
                <a:lnTo>
                  <a:pt x="88" y="50"/>
                </a:lnTo>
                <a:lnTo>
                  <a:pt x="88" y="48"/>
                </a:lnTo>
                <a:lnTo>
                  <a:pt x="88" y="48"/>
                </a:lnTo>
                <a:lnTo>
                  <a:pt x="86" y="46"/>
                </a:lnTo>
                <a:lnTo>
                  <a:pt x="86" y="46"/>
                </a:lnTo>
                <a:lnTo>
                  <a:pt x="86" y="46"/>
                </a:lnTo>
                <a:lnTo>
                  <a:pt x="84" y="46"/>
                </a:lnTo>
                <a:lnTo>
                  <a:pt x="82" y="46"/>
                </a:lnTo>
                <a:lnTo>
                  <a:pt x="80" y="46"/>
                </a:lnTo>
                <a:lnTo>
                  <a:pt x="78" y="46"/>
                </a:lnTo>
                <a:lnTo>
                  <a:pt x="76" y="46"/>
                </a:lnTo>
                <a:lnTo>
                  <a:pt x="74" y="44"/>
                </a:lnTo>
                <a:lnTo>
                  <a:pt x="74" y="44"/>
                </a:lnTo>
                <a:lnTo>
                  <a:pt x="74" y="44"/>
                </a:lnTo>
                <a:lnTo>
                  <a:pt x="74" y="44"/>
                </a:lnTo>
                <a:lnTo>
                  <a:pt x="74" y="42"/>
                </a:lnTo>
                <a:lnTo>
                  <a:pt x="72" y="42"/>
                </a:lnTo>
                <a:lnTo>
                  <a:pt x="72" y="40"/>
                </a:lnTo>
                <a:lnTo>
                  <a:pt x="72" y="38"/>
                </a:lnTo>
                <a:lnTo>
                  <a:pt x="74" y="36"/>
                </a:lnTo>
                <a:lnTo>
                  <a:pt x="74" y="34"/>
                </a:lnTo>
                <a:lnTo>
                  <a:pt x="72" y="32"/>
                </a:lnTo>
                <a:lnTo>
                  <a:pt x="72" y="32"/>
                </a:lnTo>
                <a:lnTo>
                  <a:pt x="72" y="32"/>
                </a:lnTo>
                <a:lnTo>
                  <a:pt x="72" y="32"/>
                </a:lnTo>
                <a:lnTo>
                  <a:pt x="72" y="32"/>
                </a:lnTo>
                <a:lnTo>
                  <a:pt x="70" y="30"/>
                </a:lnTo>
                <a:lnTo>
                  <a:pt x="68" y="30"/>
                </a:lnTo>
                <a:lnTo>
                  <a:pt x="68" y="30"/>
                </a:lnTo>
                <a:lnTo>
                  <a:pt x="66" y="30"/>
                </a:lnTo>
                <a:lnTo>
                  <a:pt x="64" y="30"/>
                </a:lnTo>
                <a:lnTo>
                  <a:pt x="64" y="28"/>
                </a:lnTo>
                <a:lnTo>
                  <a:pt x="62" y="28"/>
                </a:lnTo>
                <a:lnTo>
                  <a:pt x="62" y="28"/>
                </a:lnTo>
                <a:lnTo>
                  <a:pt x="62" y="28"/>
                </a:lnTo>
                <a:lnTo>
                  <a:pt x="62" y="26"/>
                </a:lnTo>
                <a:lnTo>
                  <a:pt x="62" y="26"/>
                </a:lnTo>
                <a:lnTo>
                  <a:pt x="62" y="24"/>
                </a:lnTo>
                <a:lnTo>
                  <a:pt x="60" y="22"/>
                </a:lnTo>
                <a:lnTo>
                  <a:pt x="60" y="18"/>
                </a:lnTo>
                <a:lnTo>
                  <a:pt x="60" y="18"/>
                </a:lnTo>
                <a:lnTo>
                  <a:pt x="60" y="16"/>
                </a:lnTo>
                <a:lnTo>
                  <a:pt x="58" y="12"/>
                </a:lnTo>
                <a:lnTo>
                  <a:pt x="58" y="10"/>
                </a:lnTo>
                <a:lnTo>
                  <a:pt x="56" y="10"/>
                </a:lnTo>
                <a:lnTo>
                  <a:pt x="56" y="8"/>
                </a:lnTo>
                <a:lnTo>
                  <a:pt x="54" y="6"/>
                </a:lnTo>
                <a:lnTo>
                  <a:pt x="52" y="6"/>
                </a:lnTo>
                <a:lnTo>
                  <a:pt x="50" y="4"/>
                </a:lnTo>
                <a:lnTo>
                  <a:pt x="48" y="4"/>
                </a:lnTo>
                <a:lnTo>
                  <a:pt x="46" y="2"/>
                </a:lnTo>
                <a:lnTo>
                  <a:pt x="44" y="2"/>
                </a:lnTo>
                <a:lnTo>
                  <a:pt x="42" y="0"/>
                </a:lnTo>
                <a:lnTo>
                  <a:pt x="38" y="0"/>
                </a:lnTo>
                <a:lnTo>
                  <a:pt x="38" y="0"/>
                </a:lnTo>
                <a:lnTo>
                  <a:pt x="36" y="0"/>
                </a:lnTo>
                <a:lnTo>
                  <a:pt x="36" y="0"/>
                </a:lnTo>
                <a:lnTo>
                  <a:pt x="36" y="0"/>
                </a:lnTo>
                <a:lnTo>
                  <a:pt x="34" y="2"/>
                </a:lnTo>
                <a:lnTo>
                  <a:pt x="32" y="2"/>
                </a:lnTo>
                <a:lnTo>
                  <a:pt x="32" y="4"/>
                </a:lnTo>
                <a:lnTo>
                  <a:pt x="28" y="6"/>
                </a:lnTo>
                <a:lnTo>
                  <a:pt x="26" y="8"/>
                </a:lnTo>
                <a:lnTo>
                  <a:pt x="26" y="10"/>
                </a:lnTo>
                <a:lnTo>
                  <a:pt x="24" y="10"/>
                </a:lnTo>
                <a:lnTo>
                  <a:pt x="22" y="10"/>
                </a:lnTo>
                <a:lnTo>
                  <a:pt x="18" y="12"/>
                </a:lnTo>
                <a:lnTo>
                  <a:pt x="14" y="12"/>
                </a:lnTo>
                <a:lnTo>
                  <a:pt x="12" y="14"/>
                </a:lnTo>
                <a:lnTo>
                  <a:pt x="10" y="14"/>
                </a:lnTo>
                <a:lnTo>
                  <a:pt x="10" y="14"/>
                </a:lnTo>
                <a:lnTo>
                  <a:pt x="10" y="16"/>
                </a:lnTo>
                <a:lnTo>
                  <a:pt x="8" y="16"/>
                </a:lnTo>
                <a:lnTo>
                  <a:pt x="8" y="18"/>
                </a:lnTo>
                <a:lnTo>
                  <a:pt x="6" y="20"/>
                </a:lnTo>
                <a:lnTo>
                  <a:pt x="6" y="22"/>
                </a:lnTo>
                <a:lnTo>
                  <a:pt x="4" y="24"/>
                </a:lnTo>
                <a:lnTo>
                  <a:pt x="4" y="28"/>
                </a:lnTo>
                <a:lnTo>
                  <a:pt x="4" y="30"/>
                </a:lnTo>
                <a:lnTo>
                  <a:pt x="2" y="34"/>
                </a:lnTo>
                <a:lnTo>
                  <a:pt x="0" y="42"/>
                </a:lnTo>
                <a:lnTo>
                  <a:pt x="0" y="54"/>
                </a:lnTo>
                <a:lnTo>
                  <a:pt x="2" y="58"/>
                </a:lnTo>
                <a:lnTo>
                  <a:pt x="6" y="60"/>
                </a:lnTo>
                <a:lnTo>
                  <a:pt x="6" y="62"/>
                </a:lnTo>
                <a:lnTo>
                  <a:pt x="8" y="64"/>
                </a:lnTo>
                <a:lnTo>
                  <a:pt x="10" y="64"/>
                </a:lnTo>
                <a:lnTo>
                  <a:pt x="10" y="64"/>
                </a:lnTo>
                <a:lnTo>
                  <a:pt x="14" y="66"/>
                </a:lnTo>
                <a:lnTo>
                  <a:pt x="18" y="68"/>
                </a:lnTo>
                <a:lnTo>
                  <a:pt x="20" y="68"/>
                </a:lnTo>
                <a:lnTo>
                  <a:pt x="22" y="7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6" name="Freeform 470"/>
          <p:cNvSpPr>
            <a:spLocks/>
          </p:cNvSpPr>
          <p:nvPr/>
        </p:nvSpPr>
        <p:spPr bwMode="auto">
          <a:xfrm>
            <a:off x="2727665" y="5214331"/>
            <a:ext cx="228634" cy="256347"/>
          </a:xfrm>
          <a:custGeom>
            <a:avLst/>
            <a:gdLst>
              <a:gd name="T0" fmla="*/ 22 w 132"/>
              <a:gd name="T1" fmla="*/ 70 h 148"/>
              <a:gd name="T2" fmla="*/ 26 w 132"/>
              <a:gd name="T3" fmla="*/ 76 h 148"/>
              <a:gd name="T4" fmla="*/ 32 w 132"/>
              <a:gd name="T5" fmla="*/ 78 h 148"/>
              <a:gd name="T6" fmla="*/ 40 w 132"/>
              <a:gd name="T7" fmla="*/ 84 h 148"/>
              <a:gd name="T8" fmla="*/ 44 w 132"/>
              <a:gd name="T9" fmla="*/ 90 h 148"/>
              <a:gd name="T10" fmla="*/ 46 w 132"/>
              <a:gd name="T11" fmla="*/ 96 h 148"/>
              <a:gd name="T12" fmla="*/ 50 w 132"/>
              <a:gd name="T13" fmla="*/ 98 h 148"/>
              <a:gd name="T14" fmla="*/ 60 w 132"/>
              <a:gd name="T15" fmla="*/ 98 h 148"/>
              <a:gd name="T16" fmla="*/ 68 w 132"/>
              <a:gd name="T17" fmla="*/ 100 h 148"/>
              <a:gd name="T18" fmla="*/ 76 w 132"/>
              <a:gd name="T19" fmla="*/ 104 h 148"/>
              <a:gd name="T20" fmla="*/ 78 w 132"/>
              <a:gd name="T21" fmla="*/ 108 h 148"/>
              <a:gd name="T22" fmla="*/ 76 w 132"/>
              <a:gd name="T23" fmla="*/ 114 h 148"/>
              <a:gd name="T24" fmla="*/ 72 w 132"/>
              <a:gd name="T25" fmla="*/ 128 h 148"/>
              <a:gd name="T26" fmla="*/ 68 w 132"/>
              <a:gd name="T27" fmla="*/ 138 h 148"/>
              <a:gd name="T28" fmla="*/ 68 w 132"/>
              <a:gd name="T29" fmla="*/ 142 h 148"/>
              <a:gd name="T30" fmla="*/ 70 w 132"/>
              <a:gd name="T31" fmla="*/ 144 h 148"/>
              <a:gd name="T32" fmla="*/ 80 w 132"/>
              <a:gd name="T33" fmla="*/ 148 h 148"/>
              <a:gd name="T34" fmla="*/ 94 w 132"/>
              <a:gd name="T35" fmla="*/ 148 h 148"/>
              <a:gd name="T36" fmla="*/ 108 w 132"/>
              <a:gd name="T37" fmla="*/ 146 h 148"/>
              <a:gd name="T38" fmla="*/ 114 w 132"/>
              <a:gd name="T39" fmla="*/ 142 h 148"/>
              <a:gd name="T40" fmla="*/ 114 w 132"/>
              <a:gd name="T41" fmla="*/ 140 h 148"/>
              <a:gd name="T42" fmla="*/ 116 w 132"/>
              <a:gd name="T43" fmla="*/ 134 h 148"/>
              <a:gd name="T44" fmla="*/ 124 w 132"/>
              <a:gd name="T45" fmla="*/ 130 h 148"/>
              <a:gd name="T46" fmla="*/ 128 w 132"/>
              <a:gd name="T47" fmla="*/ 122 h 148"/>
              <a:gd name="T48" fmla="*/ 130 w 132"/>
              <a:gd name="T49" fmla="*/ 114 h 148"/>
              <a:gd name="T50" fmla="*/ 128 w 132"/>
              <a:gd name="T51" fmla="*/ 106 h 148"/>
              <a:gd name="T52" fmla="*/ 130 w 132"/>
              <a:gd name="T53" fmla="*/ 86 h 148"/>
              <a:gd name="T54" fmla="*/ 128 w 132"/>
              <a:gd name="T55" fmla="*/ 78 h 148"/>
              <a:gd name="T56" fmla="*/ 124 w 132"/>
              <a:gd name="T57" fmla="*/ 76 h 148"/>
              <a:gd name="T58" fmla="*/ 120 w 132"/>
              <a:gd name="T59" fmla="*/ 76 h 148"/>
              <a:gd name="T60" fmla="*/ 114 w 132"/>
              <a:gd name="T61" fmla="*/ 76 h 148"/>
              <a:gd name="T62" fmla="*/ 112 w 132"/>
              <a:gd name="T63" fmla="*/ 74 h 148"/>
              <a:gd name="T64" fmla="*/ 112 w 132"/>
              <a:gd name="T65" fmla="*/ 66 h 148"/>
              <a:gd name="T66" fmla="*/ 114 w 132"/>
              <a:gd name="T67" fmla="*/ 60 h 148"/>
              <a:gd name="T68" fmla="*/ 110 w 132"/>
              <a:gd name="T69" fmla="*/ 58 h 148"/>
              <a:gd name="T70" fmla="*/ 106 w 132"/>
              <a:gd name="T71" fmla="*/ 58 h 148"/>
              <a:gd name="T72" fmla="*/ 96 w 132"/>
              <a:gd name="T73" fmla="*/ 58 h 148"/>
              <a:gd name="T74" fmla="*/ 90 w 132"/>
              <a:gd name="T75" fmla="*/ 54 h 148"/>
              <a:gd name="T76" fmla="*/ 88 w 132"/>
              <a:gd name="T77" fmla="*/ 48 h 148"/>
              <a:gd name="T78" fmla="*/ 86 w 132"/>
              <a:gd name="T79" fmla="*/ 46 h 148"/>
              <a:gd name="T80" fmla="*/ 78 w 132"/>
              <a:gd name="T81" fmla="*/ 46 h 148"/>
              <a:gd name="T82" fmla="*/ 74 w 132"/>
              <a:gd name="T83" fmla="*/ 44 h 148"/>
              <a:gd name="T84" fmla="*/ 72 w 132"/>
              <a:gd name="T85" fmla="*/ 40 h 148"/>
              <a:gd name="T86" fmla="*/ 72 w 132"/>
              <a:gd name="T87" fmla="*/ 32 h 148"/>
              <a:gd name="T88" fmla="*/ 72 w 132"/>
              <a:gd name="T89" fmla="*/ 32 h 148"/>
              <a:gd name="T90" fmla="*/ 66 w 132"/>
              <a:gd name="T91" fmla="*/ 30 h 148"/>
              <a:gd name="T92" fmla="*/ 62 w 132"/>
              <a:gd name="T93" fmla="*/ 28 h 148"/>
              <a:gd name="T94" fmla="*/ 62 w 132"/>
              <a:gd name="T95" fmla="*/ 24 h 148"/>
              <a:gd name="T96" fmla="*/ 60 w 132"/>
              <a:gd name="T97" fmla="*/ 16 h 148"/>
              <a:gd name="T98" fmla="*/ 56 w 132"/>
              <a:gd name="T99" fmla="*/ 8 h 148"/>
              <a:gd name="T100" fmla="*/ 48 w 132"/>
              <a:gd name="T101" fmla="*/ 4 h 148"/>
              <a:gd name="T102" fmla="*/ 38 w 132"/>
              <a:gd name="T103" fmla="*/ 0 h 148"/>
              <a:gd name="T104" fmla="*/ 36 w 132"/>
              <a:gd name="T105" fmla="*/ 0 h 148"/>
              <a:gd name="T106" fmla="*/ 28 w 132"/>
              <a:gd name="T107" fmla="*/ 6 h 148"/>
              <a:gd name="T108" fmla="*/ 22 w 132"/>
              <a:gd name="T109" fmla="*/ 10 h 148"/>
              <a:gd name="T110" fmla="*/ 10 w 132"/>
              <a:gd name="T111" fmla="*/ 14 h 148"/>
              <a:gd name="T112" fmla="*/ 8 w 132"/>
              <a:gd name="T113" fmla="*/ 18 h 148"/>
              <a:gd name="T114" fmla="*/ 4 w 132"/>
              <a:gd name="T115" fmla="*/ 28 h 148"/>
              <a:gd name="T116" fmla="*/ 0 w 132"/>
              <a:gd name="T117" fmla="*/ 54 h 148"/>
              <a:gd name="T118" fmla="*/ 8 w 132"/>
              <a:gd name="T119" fmla="*/ 64 h 148"/>
              <a:gd name="T120" fmla="*/ 18 w 132"/>
              <a:gd name="T121"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22" y="70"/>
                </a:moveTo>
                <a:lnTo>
                  <a:pt x="22" y="70"/>
                </a:lnTo>
                <a:lnTo>
                  <a:pt x="22" y="70"/>
                </a:lnTo>
                <a:lnTo>
                  <a:pt x="22" y="70"/>
                </a:lnTo>
                <a:lnTo>
                  <a:pt x="24" y="72"/>
                </a:lnTo>
                <a:lnTo>
                  <a:pt x="24" y="74"/>
                </a:lnTo>
                <a:lnTo>
                  <a:pt x="26" y="76"/>
                </a:lnTo>
                <a:lnTo>
                  <a:pt x="26" y="76"/>
                </a:lnTo>
                <a:lnTo>
                  <a:pt x="26" y="76"/>
                </a:lnTo>
                <a:lnTo>
                  <a:pt x="28" y="76"/>
                </a:lnTo>
                <a:lnTo>
                  <a:pt x="30" y="78"/>
                </a:lnTo>
                <a:lnTo>
                  <a:pt x="32" y="78"/>
                </a:lnTo>
                <a:lnTo>
                  <a:pt x="34" y="80"/>
                </a:lnTo>
                <a:lnTo>
                  <a:pt x="36" y="80"/>
                </a:lnTo>
                <a:lnTo>
                  <a:pt x="38" y="80"/>
                </a:lnTo>
                <a:lnTo>
                  <a:pt x="40" y="84"/>
                </a:lnTo>
                <a:lnTo>
                  <a:pt x="42" y="86"/>
                </a:lnTo>
                <a:lnTo>
                  <a:pt x="44" y="88"/>
                </a:lnTo>
                <a:lnTo>
                  <a:pt x="44" y="88"/>
                </a:lnTo>
                <a:lnTo>
                  <a:pt x="44" y="90"/>
                </a:lnTo>
                <a:lnTo>
                  <a:pt x="46" y="92"/>
                </a:lnTo>
                <a:lnTo>
                  <a:pt x="46" y="94"/>
                </a:lnTo>
                <a:lnTo>
                  <a:pt x="46" y="94"/>
                </a:lnTo>
                <a:lnTo>
                  <a:pt x="46" y="96"/>
                </a:lnTo>
                <a:lnTo>
                  <a:pt x="48" y="96"/>
                </a:lnTo>
                <a:lnTo>
                  <a:pt x="48" y="98"/>
                </a:lnTo>
                <a:lnTo>
                  <a:pt x="50" y="98"/>
                </a:lnTo>
                <a:lnTo>
                  <a:pt x="50" y="98"/>
                </a:lnTo>
                <a:lnTo>
                  <a:pt x="52" y="98"/>
                </a:lnTo>
                <a:lnTo>
                  <a:pt x="54" y="98"/>
                </a:lnTo>
                <a:lnTo>
                  <a:pt x="58" y="98"/>
                </a:lnTo>
                <a:lnTo>
                  <a:pt x="60" y="98"/>
                </a:lnTo>
                <a:lnTo>
                  <a:pt x="64" y="98"/>
                </a:lnTo>
                <a:lnTo>
                  <a:pt x="66" y="98"/>
                </a:lnTo>
                <a:lnTo>
                  <a:pt x="68" y="98"/>
                </a:lnTo>
                <a:lnTo>
                  <a:pt x="68" y="100"/>
                </a:lnTo>
                <a:lnTo>
                  <a:pt x="70" y="100"/>
                </a:lnTo>
                <a:lnTo>
                  <a:pt x="70" y="100"/>
                </a:lnTo>
                <a:lnTo>
                  <a:pt x="72" y="102"/>
                </a:lnTo>
                <a:lnTo>
                  <a:pt x="76" y="104"/>
                </a:lnTo>
                <a:lnTo>
                  <a:pt x="76" y="106"/>
                </a:lnTo>
                <a:lnTo>
                  <a:pt x="76" y="106"/>
                </a:lnTo>
                <a:lnTo>
                  <a:pt x="78" y="108"/>
                </a:lnTo>
                <a:lnTo>
                  <a:pt x="78" y="108"/>
                </a:lnTo>
                <a:lnTo>
                  <a:pt x="78" y="110"/>
                </a:lnTo>
                <a:lnTo>
                  <a:pt x="78" y="110"/>
                </a:lnTo>
                <a:lnTo>
                  <a:pt x="78" y="112"/>
                </a:lnTo>
                <a:lnTo>
                  <a:pt x="76" y="114"/>
                </a:lnTo>
                <a:lnTo>
                  <a:pt x="76" y="118"/>
                </a:lnTo>
                <a:lnTo>
                  <a:pt x="74" y="124"/>
                </a:lnTo>
                <a:lnTo>
                  <a:pt x="72" y="126"/>
                </a:lnTo>
                <a:lnTo>
                  <a:pt x="72" y="128"/>
                </a:lnTo>
                <a:lnTo>
                  <a:pt x="72" y="130"/>
                </a:lnTo>
                <a:lnTo>
                  <a:pt x="70" y="132"/>
                </a:lnTo>
                <a:lnTo>
                  <a:pt x="68" y="136"/>
                </a:lnTo>
                <a:lnTo>
                  <a:pt x="68" y="138"/>
                </a:lnTo>
                <a:lnTo>
                  <a:pt x="68" y="140"/>
                </a:lnTo>
                <a:lnTo>
                  <a:pt x="68" y="140"/>
                </a:lnTo>
                <a:lnTo>
                  <a:pt x="68" y="140"/>
                </a:lnTo>
                <a:lnTo>
                  <a:pt x="68" y="142"/>
                </a:lnTo>
                <a:lnTo>
                  <a:pt x="68" y="142"/>
                </a:lnTo>
                <a:lnTo>
                  <a:pt x="70" y="142"/>
                </a:lnTo>
                <a:lnTo>
                  <a:pt x="70" y="144"/>
                </a:lnTo>
                <a:lnTo>
                  <a:pt x="70" y="144"/>
                </a:lnTo>
                <a:lnTo>
                  <a:pt x="72" y="144"/>
                </a:lnTo>
                <a:lnTo>
                  <a:pt x="74" y="146"/>
                </a:lnTo>
                <a:lnTo>
                  <a:pt x="76" y="146"/>
                </a:lnTo>
                <a:lnTo>
                  <a:pt x="80" y="148"/>
                </a:lnTo>
                <a:lnTo>
                  <a:pt x="84" y="148"/>
                </a:lnTo>
                <a:lnTo>
                  <a:pt x="86" y="148"/>
                </a:lnTo>
                <a:lnTo>
                  <a:pt x="90" y="148"/>
                </a:lnTo>
                <a:lnTo>
                  <a:pt x="94" y="148"/>
                </a:lnTo>
                <a:lnTo>
                  <a:pt x="98" y="148"/>
                </a:lnTo>
                <a:lnTo>
                  <a:pt x="100" y="148"/>
                </a:lnTo>
                <a:lnTo>
                  <a:pt x="104" y="148"/>
                </a:lnTo>
                <a:lnTo>
                  <a:pt x="108" y="146"/>
                </a:lnTo>
                <a:lnTo>
                  <a:pt x="110" y="146"/>
                </a:lnTo>
                <a:lnTo>
                  <a:pt x="112" y="144"/>
                </a:lnTo>
                <a:lnTo>
                  <a:pt x="114" y="144"/>
                </a:lnTo>
                <a:lnTo>
                  <a:pt x="114" y="142"/>
                </a:lnTo>
                <a:lnTo>
                  <a:pt x="114" y="142"/>
                </a:lnTo>
                <a:lnTo>
                  <a:pt x="114" y="142"/>
                </a:lnTo>
                <a:lnTo>
                  <a:pt x="114" y="140"/>
                </a:lnTo>
                <a:lnTo>
                  <a:pt x="114" y="140"/>
                </a:lnTo>
                <a:lnTo>
                  <a:pt x="114" y="136"/>
                </a:lnTo>
                <a:lnTo>
                  <a:pt x="114" y="136"/>
                </a:lnTo>
                <a:lnTo>
                  <a:pt x="116" y="136"/>
                </a:lnTo>
                <a:lnTo>
                  <a:pt x="116" y="134"/>
                </a:lnTo>
                <a:lnTo>
                  <a:pt x="118" y="134"/>
                </a:lnTo>
                <a:lnTo>
                  <a:pt x="120" y="132"/>
                </a:lnTo>
                <a:lnTo>
                  <a:pt x="122" y="130"/>
                </a:lnTo>
                <a:lnTo>
                  <a:pt x="124" y="130"/>
                </a:lnTo>
                <a:lnTo>
                  <a:pt x="124" y="130"/>
                </a:lnTo>
                <a:lnTo>
                  <a:pt x="126" y="128"/>
                </a:lnTo>
                <a:lnTo>
                  <a:pt x="126" y="126"/>
                </a:lnTo>
                <a:lnTo>
                  <a:pt x="128" y="122"/>
                </a:lnTo>
                <a:lnTo>
                  <a:pt x="132" y="118"/>
                </a:lnTo>
                <a:lnTo>
                  <a:pt x="130" y="116"/>
                </a:lnTo>
                <a:lnTo>
                  <a:pt x="130" y="114"/>
                </a:lnTo>
                <a:lnTo>
                  <a:pt x="130" y="114"/>
                </a:lnTo>
                <a:lnTo>
                  <a:pt x="128" y="112"/>
                </a:lnTo>
                <a:lnTo>
                  <a:pt x="128" y="110"/>
                </a:lnTo>
                <a:lnTo>
                  <a:pt x="128" y="108"/>
                </a:lnTo>
                <a:lnTo>
                  <a:pt x="128" y="106"/>
                </a:lnTo>
                <a:lnTo>
                  <a:pt x="128" y="100"/>
                </a:lnTo>
                <a:lnTo>
                  <a:pt x="128" y="94"/>
                </a:lnTo>
                <a:lnTo>
                  <a:pt x="130" y="88"/>
                </a:lnTo>
                <a:lnTo>
                  <a:pt x="130" y="86"/>
                </a:lnTo>
                <a:lnTo>
                  <a:pt x="128" y="84"/>
                </a:lnTo>
                <a:lnTo>
                  <a:pt x="128" y="82"/>
                </a:lnTo>
                <a:lnTo>
                  <a:pt x="128" y="80"/>
                </a:lnTo>
                <a:lnTo>
                  <a:pt x="128" y="78"/>
                </a:lnTo>
                <a:lnTo>
                  <a:pt x="126" y="76"/>
                </a:lnTo>
                <a:lnTo>
                  <a:pt x="126" y="76"/>
                </a:lnTo>
                <a:lnTo>
                  <a:pt x="126" y="76"/>
                </a:lnTo>
                <a:lnTo>
                  <a:pt x="124" y="76"/>
                </a:lnTo>
                <a:lnTo>
                  <a:pt x="124" y="76"/>
                </a:lnTo>
                <a:lnTo>
                  <a:pt x="124" y="76"/>
                </a:lnTo>
                <a:lnTo>
                  <a:pt x="122" y="76"/>
                </a:lnTo>
                <a:lnTo>
                  <a:pt x="120" y="76"/>
                </a:lnTo>
                <a:lnTo>
                  <a:pt x="118" y="76"/>
                </a:lnTo>
                <a:lnTo>
                  <a:pt x="116" y="76"/>
                </a:lnTo>
                <a:lnTo>
                  <a:pt x="116" y="76"/>
                </a:lnTo>
                <a:lnTo>
                  <a:pt x="114" y="76"/>
                </a:lnTo>
                <a:lnTo>
                  <a:pt x="114" y="76"/>
                </a:lnTo>
                <a:lnTo>
                  <a:pt x="114" y="76"/>
                </a:lnTo>
                <a:lnTo>
                  <a:pt x="114" y="74"/>
                </a:lnTo>
                <a:lnTo>
                  <a:pt x="112" y="74"/>
                </a:lnTo>
                <a:lnTo>
                  <a:pt x="112" y="72"/>
                </a:lnTo>
                <a:lnTo>
                  <a:pt x="112" y="72"/>
                </a:lnTo>
                <a:lnTo>
                  <a:pt x="112" y="70"/>
                </a:lnTo>
                <a:lnTo>
                  <a:pt x="112" y="66"/>
                </a:lnTo>
                <a:lnTo>
                  <a:pt x="114" y="64"/>
                </a:lnTo>
                <a:lnTo>
                  <a:pt x="114" y="62"/>
                </a:lnTo>
                <a:lnTo>
                  <a:pt x="114" y="60"/>
                </a:lnTo>
                <a:lnTo>
                  <a:pt x="114" y="60"/>
                </a:lnTo>
                <a:lnTo>
                  <a:pt x="112" y="58"/>
                </a:lnTo>
                <a:lnTo>
                  <a:pt x="112" y="58"/>
                </a:lnTo>
                <a:lnTo>
                  <a:pt x="112" y="58"/>
                </a:lnTo>
                <a:lnTo>
                  <a:pt x="110" y="58"/>
                </a:lnTo>
                <a:lnTo>
                  <a:pt x="110" y="58"/>
                </a:lnTo>
                <a:lnTo>
                  <a:pt x="110" y="58"/>
                </a:lnTo>
                <a:lnTo>
                  <a:pt x="108" y="58"/>
                </a:lnTo>
                <a:lnTo>
                  <a:pt x="106" y="58"/>
                </a:lnTo>
                <a:lnTo>
                  <a:pt x="102" y="58"/>
                </a:lnTo>
                <a:lnTo>
                  <a:pt x="100" y="58"/>
                </a:lnTo>
                <a:lnTo>
                  <a:pt x="98" y="58"/>
                </a:lnTo>
                <a:lnTo>
                  <a:pt x="96" y="58"/>
                </a:lnTo>
                <a:lnTo>
                  <a:pt x="94" y="56"/>
                </a:lnTo>
                <a:lnTo>
                  <a:pt x="92" y="56"/>
                </a:lnTo>
                <a:lnTo>
                  <a:pt x="92" y="54"/>
                </a:lnTo>
                <a:lnTo>
                  <a:pt x="90" y="54"/>
                </a:lnTo>
                <a:lnTo>
                  <a:pt x="90" y="54"/>
                </a:lnTo>
                <a:lnTo>
                  <a:pt x="90" y="52"/>
                </a:lnTo>
                <a:lnTo>
                  <a:pt x="88" y="50"/>
                </a:lnTo>
                <a:lnTo>
                  <a:pt x="88" y="48"/>
                </a:lnTo>
                <a:lnTo>
                  <a:pt x="88" y="48"/>
                </a:lnTo>
                <a:lnTo>
                  <a:pt x="86" y="46"/>
                </a:lnTo>
                <a:lnTo>
                  <a:pt x="86" y="46"/>
                </a:lnTo>
                <a:lnTo>
                  <a:pt x="86" y="46"/>
                </a:lnTo>
                <a:lnTo>
                  <a:pt x="84" y="46"/>
                </a:lnTo>
                <a:lnTo>
                  <a:pt x="82" y="46"/>
                </a:lnTo>
                <a:lnTo>
                  <a:pt x="80" y="46"/>
                </a:lnTo>
                <a:lnTo>
                  <a:pt x="78" y="46"/>
                </a:lnTo>
                <a:lnTo>
                  <a:pt x="76" y="46"/>
                </a:lnTo>
                <a:lnTo>
                  <a:pt x="74" y="44"/>
                </a:lnTo>
                <a:lnTo>
                  <a:pt x="74" y="44"/>
                </a:lnTo>
                <a:lnTo>
                  <a:pt x="74" y="44"/>
                </a:lnTo>
                <a:lnTo>
                  <a:pt x="74" y="44"/>
                </a:lnTo>
                <a:lnTo>
                  <a:pt x="74" y="42"/>
                </a:lnTo>
                <a:lnTo>
                  <a:pt x="72" y="42"/>
                </a:lnTo>
                <a:lnTo>
                  <a:pt x="72" y="40"/>
                </a:lnTo>
                <a:lnTo>
                  <a:pt x="72" y="38"/>
                </a:lnTo>
                <a:lnTo>
                  <a:pt x="74" y="36"/>
                </a:lnTo>
                <a:lnTo>
                  <a:pt x="74" y="34"/>
                </a:lnTo>
                <a:lnTo>
                  <a:pt x="72" y="32"/>
                </a:lnTo>
                <a:lnTo>
                  <a:pt x="72" y="32"/>
                </a:lnTo>
                <a:lnTo>
                  <a:pt x="72" y="32"/>
                </a:lnTo>
                <a:lnTo>
                  <a:pt x="72" y="32"/>
                </a:lnTo>
                <a:lnTo>
                  <a:pt x="72" y="32"/>
                </a:lnTo>
                <a:lnTo>
                  <a:pt x="70" y="30"/>
                </a:lnTo>
                <a:lnTo>
                  <a:pt x="68" y="30"/>
                </a:lnTo>
                <a:lnTo>
                  <a:pt x="68" y="30"/>
                </a:lnTo>
                <a:lnTo>
                  <a:pt x="66" y="30"/>
                </a:lnTo>
                <a:lnTo>
                  <a:pt x="64" y="30"/>
                </a:lnTo>
                <a:lnTo>
                  <a:pt x="64" y="28"/>
                </a:lnTo>
                <a:lnTo>
                  <a:pt x="62" y="28"/>
                </a:lnTo>
                <a:lnTo>
                  <a:pt x="62" y="28"/>
                </a:lnTo>
                <a:lnTo>
                  <a:pt x="62" y="28"/>
                </a:lnTo>
                <a:lnTo>
                  <a:pt x="62" y="26"/>
                </a:lnTo>
                <a:lnTo>
                  <a:pt x="62" y="26"/>
                </a:lnTo>
                <a:lnTo>
                  <a:pt x="62" y="24"/>
                </a:lnTo>
                <a:lnTo>
                  <a:pt x="60" y="22"/>
                </a:lnTo>
                <a:lnTo>
                  <a:pt x="60" y="18"/>
                </a:lnTo>
                <a:lnTo>
                  <a:pt x="60" y="18"/>
                </a:lnTo>
                <a:lnTo>
                  <a:pt x="60" y="16"/>
                </a:lnTo>
                <a:lnTo>
                  <a:pt x="58" y="12"/>
                </a:lnTo>
                <a:lnTo>
                  <a:pt x="58" y="10"/>
                </a:lnTo>
                <a:lnTo>
                  <a:pt x="56" y="10"/>
                </a:lnTo>
                <a:lnTo>
                  <a:pt x="56" y="8"/>
                </a:lnTo>
                <a:lnTo>
                  <a:pt x="54" y="6"/>
                </a:lnTo>
                <a:lnTo>
                  <a:pt x="52" y="6"/>
                </a:lnTo>
                <a:lnTo>
                  <a:pt x="50" y="4"/>
                </a:lnTo>
                <a:lnTo>
                  <a:pt x="48" y="4"/>
                </a:lnTo>
                <a:lnTo>
                  <a:pt x="46" y="2"/>
                </a:lnTo>
                <a:lnTo>
                  <a:pt x="44" y="2"/>
                </a:lnTo>
                <a:lnTo>
                  <a:pt x="42" y="0"/>
                </a:lnTo>
                <a:lnTo>
                  <a:pt x="38" y="0"/>
                </a:lnTo>
                <a:lnTo>
                  <a:pt x="38" y="0"/>
                </a:lnTo>
                <a:lnTo>
                  <a:pt x="36" y="0"/>
                </a:lnTo>
                <a:lnTo>
                  <a:pt x="36" y="0"/>
                </a:lnTo>
                <a:lnTo>
                  <a:pt x="36" y="0"/>
                </a:lnTo>
                <a:lnTo>
                  <a:pt x="34" y="2"/>
                </a:lnTo>
                <a:lnTo>
                  <a:pt x="32" y="2"/>
                </a:lnTo>
                <a:lnTo>
                  <a:pt x="32" y="4"/>
                </a:lnTo>
                <a:lnTo>
                  <a:pt x="28" y="6"/>
                </a:lnTo>
                <a:lnTo>
                  <a:pt x="26" y="8"/>
                </a:lnTo>
                <a:lnTo>
                  <a:pt x="26" y="10"/>
                </a:lnTo>
                <a:lnTo>
                  <a:pt x="24" y="10"/>
                </a:lnTo>
                <a:lnTo>
                  <a:pt x="22" y="10"/>
                </a:lnTo>
                <a:lnTo>
                  <a:pt x="18" y="12"/>
                </a:lnTo>
                <a:lnTo>
                  <a:pt x="14" y="12"/>
                </a:lnTo>
                <a:lnTo>
                  <a:pt x="12" y="14"/>
                </a:lnTo>
                <a:lnTo>
                  <a:pt x="10" y="14"/>
                </a:lnTo>
                <a:lnTo>
                  <a:pt x="10" y="14"/>
                </a:lnTo>
                <a:lnTo>
                  <a:pt x="10" y="16"/>
                </a:lnTo>
                <a:lnTo>
                  <a:pt x="8" y="16"/>
                </a:lnTo>
                <a:lnTo>
                  <a:pt x="8" y="18"/>
                </a:lnTo>
                <a:lnTo>
                  <a:pt x="6" y="20"/>
                </a:lnTo>
                <a:lnTo>
                  <a:pt x="6" y="22"/>
                </a:lnTo>
                <a:lnTo>
                  <a:pt x="4" y="24"/>
                </a:lnTo>
                <a:lnTo>
                  <a:pt x="4" y="28"/>
                </a:lnTo>
                <a:lnTo>
                  <a:pt x="4" y="30"/>
                </a:lnTo>
                <a:lnTo>
                  <a:pt x="2" y="34"/>
                </a:lnTo>
                <a:lnTo>
                  <a:pt x="0" y="42"/>
                </a:lnTo>
                <a:lnTo>
                  <a:pt x="0" y="54"/>
                </a:lnTo>
                <a:lnTo>
                  <a:pt x="2" y="58"/>
                </a:lnTo>
                <a:lnTo>
                  <a:pt x="6" y="60"/>
                </a:lnTo>
                <a:lnTo>
                  <a:pt x="6" y="62"/>
                </a:lnTo>
                <a:lnTo>
                  <a:pt x="8" y="64"/>
                </a:lnTo>
                <a:lnTo>
                  <a:pt x="10" y="64"/>
                </a:lnTo>
                <a:lnTo>
                  <a:pt x="10" y="64"/>
                </a:lnTo>
                <a:lnTo>
                  <a:pt x="14" y="66"/>
                </a:lnTo>
                <a:lnTo>
                  <a:pt x="18" y="68"/>
                </a:lnTo>
                <a:lnTo>
                  <a:pt x="20" y="68"/>
                </a:lnTo>
                <a:lnTo>
                  <a:pt x="22" y="7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7" name="Freeform 471"/>
          <p:cNvSpPr>
            <a:spLocks/>
          </p:cNvSpPr>
          <p:nvPr/>
        </p:nvSpPr>
        <p:spPr bwMode="auto">
          <a:xfrm>
            <a:off x="2859303" y="5543426"/>
            <a:ext cx="135102" cy="148958"/>
          </a:xfrm>
          <a:custGeom>
            <a:avLst/>
            <a:gdLst>
              <a:gd name="T0" fmla="*/ 18 w 78"/>
              <a:gd name="T1" fmla="*/ 0 h 86"/>
              <a:gd name="T2" fmla="*/ 22 w 78"/>
              <a:gd name="T3" fmla="*/ 6 h 86"/>
              <a:gd name="T4" fmla="*/ 24 w 78"/>
              <a:gd name="T5" fmla="*/ 8 h 86"/>
              <a:gd name="T6" fmla="*/ 28 w 78"/>
              <a:gd name="T7" fmla="*/ 10 h 86"/>
              <a:gd name="T8" fmla="*/ 36 w 78"/>
              <a:gd name="T9" fmla="*/ 12 h 86"/>
              <a:gd name="T10" fmla="*/ 38 w 78"/>
              <a:gd name="T11" fmla="*/ 14 h 86"/>
              <a:gd name="T12" fmla="*/ 46 w 78"/>
              <a:gd name="T13" fmla="*/ 20 h 86"/>
              <a:gd name="T14" fmla="*/ 54 w 78"/>
              <a:gd name="T15" fmla="*/ 26 h 86"/>
              <a:gd name="T16" fmla="*/ 62 w 78"/>
              <a:gd name="T17" fmla="*/ 34 h 86"/>
              <a:gd name="T18" fmla="*/ 70 w 78"/>
              <a:gd name="T19" fmla="*/ 42 h 86"/>
              <a:gd name="T20" fmla="*/ 72 w 78"/>
              <a:gd name="T21" fmla="*/ 48 h 86"/>
              <a:gd name="T22" fmla="*/ 76 w 78"/>
              <a:gd name="T23" fmla="*/ 52 h 86"/>
              <a:gd name="T24" fmla="*/ 76 w 78"/>
              <a:gd name="T25" fmla="*/ 54 h 86"/>
              <a:gd name="T26" fmla="*/ 78 w 78"/>
              <a:gd name="T27" fmla="*/ 60 h 86"/>
              <a:gd name="T28" fmla="*/ 74 w 78"/>
              <a:gd name="T29" fmla="*/ 66 h 86"/>
              <a:gd name="T30" fmla="*/ 70 w 78"/>
              <a:gd name="T31" fmla="*/ 70 h 86"/>
              <a:gd name="T32" fmla="*/ 66 w 78"/>
              <a:gd name="T33" fmla="*/ 74 h 86"/>
              <a:gd name="T34" fmla="*/ 66 w 78"/>
              <a:gd name="T35" fmla="*/ 76 h 86"/>
              <a:gd name="T36" fmla="*/ 64 w 78"/>
              <a:gd name="T37" fmla="*/ 78 h 86"/>
              <a:gd name="T38" fmla="*/ 64 w 78"/>
              <a:gd name="T39" fmla="*/ 80 h 86"/>
              <a:gd name="T40" fmla="*/ 64 w 78"/>
              <a:gd name="T41" fmla="*/ 80 h 86"/>
              <a:gd name="T42" fmla="*/ 62 w 78"/>
              <a:gd name="T43" fmla="*/ 82 h 86"/>
              <a:gd name="T44" fmla="*/ 58 w 78"/>
              <a:gd name="T45" fmla="*/ 82 h 86"/>
              <a:gd name="T46" fmla="*/ 54 w 78"/>
              <a:gd name="T47" fmla="*/ 82 h 86"/>
              <a:gd name="T48" fmla="*/ 52 w 78"/>
              <a:gd name="T49" fmla="*/ 82 h 86"/>
              <a:gd name="T50" fmla="*/ 52 w 78"/>
              <a:gd name="T51" fmla="*/ 82 h 86"/>
              <a:gd name="T52" fmla="*/ 50 w 78"/>
              <a:gd name="T53" fmla="*/ 84 h 86"/>
              <a:gd name="T54" fmla="*/ 50 w 78"/>
              <a:gd name="T55" fmla="*/ 86 h 86"/>
              <a:gd name="T56" fmla="*/ 48 w 78"/>
              <a:gd name="T57" fmla="*/ 86 h 86"/>
              <a:gd name="T58" fmla="*/ 48 w 78"/>
              <a:gd name="T59" fmla="*/ 86 h 86"/>
              <a:gd name="T60" fmla="*/ 44 w 78"/>
              <a:gd name="T61" fmla="*/ 84 h 86"/>
              <a:gd name="T62" fmla="*/ 40 w 78"/>
              <a:gd name="T63" fmla="*/ 82 h 86"/>
              <a:gd name="T64" fmla="*/ 32 w 78"/>
              <a:gd name="T65" fmla="*/ 78 h 86"/>
              <a:gd name="T66" fmla="*/ 28 w 78"/>
              <a:gd name="T67" fmla="*/ 78 h 86"/>
              <a:gd name="T68" fmla="*/ 24 w 78"/>
              <a:gd name="T69" fmla="*/ 74 h 86"/>
              <a:gd name="T70" fmla="*/ 20 w 78"/>
              <a:gd name="T71" fmla="*/ 72 h 86"/>
              <a:gd name="T72" fmla="*/ 18 w 78"/>
              <a:gd name="T73" fmla="*/ 72 h 86"/>
              <a:gd name="T74" fmla="*/ 16 w 78"/>
              <a:gd name="T75" fmla="*/ 72 h 86"/>
              <a:gd name="T76" fmla="*/ 16 w 78"/>
              <a:gd name="T77" fmla="*/ 74 h 86"/>
              <a:gd name="T78" fmla="*/ 14 w 78"/>
              <a:gd name="T79" fmla="*/ 76 h 86"/>
              <a:gd name="T80" fmla="*/ 12 w 78"/>
              <a:gd name="T81" fmla="*/ 78 h 86"/>
              <a:gd name="T82" fmla="*/ 10 w 78"/>
              <a:gd name="T83" fmla="*/ 80 h 86"/>
              <a:gd name="T84" fmla="*/ 8 w 78"/>
              <a:gd name="T85" fmla="*/ 80 h 86"/>
              <a:gd name="T86" fmla="*/ 6 w 78"/>
              <a:gd name="T87" fmla="*/ 80 h 86"/>
              <a:gd name="T88" fmla="*/ 4 w 78"/>
              <a:gd name="T89" fmla="*/ 80 h 86"/>
              <a:gd name="T90" fmla="*/ 4 w 78"/>
              <a:gd name="T91" fmla="*/ 78 h 86"/>
              <a:gd name="T92" fmla="*/ 2 w 78"/>
              <a:gd name="T93" fmla="*/ 72 h 86"/>
              <a:gd name="T94" fmla="*/ 2 w 78"/>
              <a:gd name="T95" fmla="*/ 68 h 86"/>
              <a:gd name="T96" fmla="*/ 2 w 78"/>
              <a:gd name="T97" fmla="*/ 64 h 86"/>
              <a:gd name="T98" fmla="*/ 0 w 78"/>
              <a:gd name="T99" fmla="*/ 52 h 86"/>
              <a:gd name="T100" fmla="*/ 0 w 78"/>
              <a:gd name="T101" fmla="*/ 42 h 86"/>
              <a:gd name="T102" fmla="*/ 0 w 78"/>
              <a:gd name="T103" fmla="*/ 36 h 86"/>
              <a:gd name="T104" fmla="*/ 2 w 78"/>
              <a:gd name="T105" fmla="*/ 28 h 86"/>
              <a:gd name="T106" fmla="*/ 2 w 78"/>
              <a:gd name="T107" fmla="*/ 24 h 86"/>
              <a:gd name="T108" fmla="*/ 4 w 78"/>
              <a:gd name="T109" fmla="*/ 22 h 86"/>
              <a:gd name="T110" fmla="*/ 10 w 78"/>
              <a:gd name="T111" fmla="*/ 10 h 86"/>
              <a:gd name="T112" fmla="*/ 18 w 78"/>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6">
                <a:moveTo>
                  <a:pt x="18" y="0"/>
                </a:moveTo>
                <a:lnTo>
                  <a:pt x="18" y="0"/>
                </a:lnTo>
                <a:lnTo>
                  <a:pt x="20" y="4"/>
                </a:lnTo>
                <a:lnTo>
                  <a:pt x="22" y="6"/>
                </a:lnTo>
                <a:lnTo>
                  <a:pt x="24" y="8"/>
                </a:lnTo>
                <a:lnTo>
                  <a:pt x="24" y="8"/>
                </a:lnTo>
                <a:lnTo>
                  <a:pt x="26" y="8"/>
                </a:lnTo>
                <a:lnTo>
                  <a:pt x="28" y="10"/>
                </a:lnTo>
                <a:lnTo>
                  <a:pt x="32" y="10"/>
                </a:lnTo>
                <a:lnTo>
                  <a:pt x="36" y="12"/>
                </a:lnTo>
                <a:lnTo>
                  <a:pt x="36" y="12"/>
                </a:lnTo>
                <a:lnTo>
                  <a:pt x="38" y="14"/>
                </a:lnTo>
                <a:lnTo>
                  <a:pt x="42" y="16"/>
                </a:lnTo>
                <a:lnTo>
                  <a:pt x="46" y="20"/>
                </a:lnTo>
                <a:lnTo>
                  <a:pt x="50" y="22"/>
                </a:lnTo>
                <a:lnTo>
                  <a:pt x="54" y="26"/>
                </a:lnTo>
                <a:lnTo>
                  <a:pt x="58" y="30"/>
                </a:lnTo>
                <a:lnTo>
                  <a:pt x="62" y="34"/>
                </a:lnTo>
                <a:lnTo>
                  <a:pt x="66" y="38"/>
                </a:lnTo>
                <a:lnTo>
                  <a:pt x="70" y="42"/>
                </a:lnTo>
                <a:lnTo>
                  <a:pt x="70" y="44"/>
                </a:lnTo>
                <a:lnTo>
                  <a:pt x="72" y="48"/>
                </a:lnTo>
                <a:lnTo>
                  <a:pt x="74" y="50"/>
                </a:lnTo>
                <a:lnTo>
                  <a:pt x="76" y="52"/>
                </a:lnTo>
                <a:lnTo>
                  <a:pt x="76" y="54"/>
                </a:lnTo>
                <a:lnTo>
                  <a:pt x="76" y="54"/>
                </a:lnTo>
                <a:lnTo>
                  <a:pt x="76" y="56"/>
                </a:lnTo>
                <a:lnTo>
                  <a:pt x="78" y="60"/>
                </a:lnTo>
                <a:lnTo>
                  <a:pt x="78" y="64"/>
                </a:lnTo>
                <a:lnTo>
                  <a:pt x="74" y="66"/>
                </a:lnTo>
                <a:lnTo>
                  <a:pt x="72" y="68"/>
                </a:lnTo>
                <a:lnTo>
                  <a:pt x="70" y="70"/>
                </a:lnTo>
                <a:lnTo>
                  <a:pt x="68" y="72"/>
                </a:lnTo>
                <a:lnTo>
                  <a:pt x="66" y="74"/>
                </a:lnTo>
                <a:lnTo>
                  <a:pt x="66" y="74"/>
                </a:lnTo>
                <a:lnTo>
                  <a:pt x="66" y="76"/>
                </a:lnTo>
                <a:lnTo>
                  <a:pt x="66" y="76"/>
                </a:lnTo>
                <a:lnTo>
                  <a:pt x="64" y="78"/>
                </a:lnTo>
                <a:lnTo>
                  <a:pt x="64" y="80"/>
                </a:lnTo>
                <a:lnTo>
                  <a:pt x="64" y="80"/>
                </a:lnTo>
                <a:lnTo>
                  <a:pt x="64" y="80"/>
                </a:lnTo>
                <a:lnTo>
                  <a:pt x="64" y="80"/>
                </a:lnTo>
                <a:lnTo>
                  <a:pt x="62" y="80"/>
                </a:lnTo>
                <a:lnTo>
                  <a:pt x="62" y="82"/>
                </a:lnTo>
                <a:lnTo>
                  <a:pt x="60" y="82"/>
                </a:lnTo>
                <a:lnTo>
                  <a:pt x="58" y="82"/>
                </a:lnTo>
                <a:lnTo>
                  <a:pt x="56" y="82"/>
                </a:lnTo>
                <a:lnTo>
                  <a:pt x="54" y="82"/>
                </a:lnTo>
                <a:lnTo>
                  <a:pt x="54" y="82"/>
                </a:lnTo>
                <a:lnTo>
                  <a:pt x="52" y="82"/>
                </a:lnTo>
                <a:lnTo>
                  <a:pt x="52" y="82"/>
                </a:lnTo>
                <a:lnTo>
                  <a:pt x="52" y="82"/>
                </a:lnTo>
                <a:lnTo>
                  <a:pt x="52" y="84"/>
                </a:lnTo>
                <a:lnTo>
                  <a:pt x="50" y="84"/>
                </a:lnTo>
                <a:lnTo>
                  <a:pt x="50" y="86"/>
                </a:lnTo>
                <a:lnTo>
                  <a:pt x="50" y="86"/>
                </a:lnTo>
                <a:lnTo>
                  <a:pt x="50" y="86"/>
                </a:lnTo>
                <a:lnTo>
                  <a:pt x="48" y="86"/>
                </a:lnTo>
                <a:lnTo>
                  <a:pt x="48" y="86"/>
                </a:lnTo>
                <a:lnTo>
                  <a:pt x="48" y="86"/>
                </a:lnTo>
                <a:lnTo>
                  <a:pt x="46" y="86"/>
                </a:lnTo>
                <a:lnTo>
                  <a:pt x="44" y="84"/>
                </a:lnTo>
                <a:lnTo>
                  <a:pt x="44" y="84"/>
                </a:lnTo>
                <a:lnTo>
                  <a:pt x="40" y="82"/>
                </a:lnTo>
                <a:lnTo>
                  <a:pt x="36" y="80"/>
                </a:lnTo>
                <a:lnTo>
                  <a:pt x="32" y="78"/>
                </a:lnTo>
                <a:lnTo>
                  <a:pt x="28" y="78"/>
                </a:lnTo>
                <a:lnTo>
                  <a:pt x="28" y="78"/>
                </a:lnTo>
                <a:lnTo>
                  <a:pt x="26" y="76"/>
                </a:lnTo>
                <a:lnTo>
                  <a:pt x="24" y="74"/>
                </a:lnTo>
                <a:lnTo>
                  <a:pt x="22" y="74"/>
                </a:lnTo>
                <a:lnTo>
                  <a:pt x="20" y="72"/>
                </a:lnTo>
                <a:lnTo>
                  <a:pt x="18" y="72"/>
                </a:lnTo>
                <a:lnTo>
                  <a:pt x="18" y="72"/>
                </a:lnTo>
                <a:lnTo>
                  <a:pt x="18" y="72"/>
                </a:lnTo>
                <a:lnTo>
                  <a:pt x="16" y="72"/>
                </a:lnTo>
                <a:lnTo>
                  <a:pt x="16" y="72"/>
                </a:lnTo>
                <a:lnTo>
                  <a:pt x="16" y="74"/>
                </a:lnTo>
                <a:lnTo>
                  <a:pt x="14" y="74"/>
                </a:lnTo>
                <a:lnTo>
                  <a:pt x="14" y="76"/>
                </a:lnTo>
                <a:lnTo>
                  <a:pt x="12" y="78"/>
                </a:lnTo>
                <a:lnTo>
                  <a:pt x="12" y="78"/>
                </a:lnTo>
                <a:lnTo>
                  <a:pt x="12" y="80"/>
                </a:lnTo>
                <a:lnTo>
                  <a:pt x="10" y="80"/>
                </a:lnTo>
                <a:lnTo>
                  <a:pt x="8" y="80"/>
                </a:lnTo>
                <a:lnTo>
                  <a:pt x="8" y="80"/>
                </a:lnTo>
                <a:lnTo>
                  <a:pt x="6" y="80"/>
                </a:lnTo>
                <a:lnTo>
                  <a:pt x="6" y="80"/>
                </a:lnTo>
                <a:lnTo>
                  <a:pt x="6" y="80"/>
                </a:lnTo>
                <a:lnTo>
                  <a:pt x="4" y="80"/>
                </a:lnTo>
                <a:lnTo>
                  <a:pt x="4" y="78"/>
                </a:lnTo>
                <a:lnTo>
                  <a:pt x="4" y="78"/>
                </a:lnTo>
                <a:lnTo>
                  <a:pt x="4" y="76"/>
                </a:lnTo>
                <a:lnTo>
                  <a:pt x="2" y="72"/>
                </a:lnTo>
                <a:lnTo>
                  <a:pt x="2" y="70"/>
                </a:lnTo>
                <a:lnTo>
                  <a:pt x="2" y="68"/>
                </a:lnTo>
                <a:lnTo>
                  <a:pt x="2" y="66"/>
                </a:lnTo>
                <a:lnTo>
                  <a:pt x="2" y="64"/>
                </a:lnTo>
                <a:lnTo>
                  <a:pt x="2" y="58"/>
                </a:lnTo>
                <a:lnTo>
                  <a:pt x="0" y="52"/>
                </a:lnTo>
                <a:lnTo>
                  <a:pt x="0" y="46"/>
                </a:lnTo>
                <a:lnTo>
                  <a:pt x="0" y="42"/>
                </a:lnTo>
                <a:lnTo>
                  <a:pt x="0" y="40"/>
                </a:lnTo>
                <a:lnTo>
                  <a:pt x="0" y="36"/>
                </a:lnTo>
                <a:lnTo>
                  <a:pt x="0" y="32"/>
                </a:lnTo>
                <a:lnTo>
                  <a:pt x="2" y="28"/>
                </a:lnTo>
                <a:lnTo>
                  <a:pt x="2" y="26"/>
                </a:lnTo>
                <a:lnTo>
                  <a:pt x="2" y="24"/>
                </a:lnTo>
                <a:lnTo>
                  <a:pt x="2" y="24"/>
                </a:lnTo>
                <a:lnTo>
                  <a:pt x="4" y="22"/>
                </a:lnTo>
                <a:lnTo>
                  <a:pt x="6" y="18"/>
                </a:lnTo>
                <a:lnTo>
                  <a:pt x="10" y="10"/>
                </a:lnTo>
                <a:lnTo>
                  <a:pt x="14" y="4"/>
                </a:lnTo>
                <a:lnTo>
                  <a:pt x="18"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8" name="Freeform 472"/>
          <p:cNvSpPr>
            <a:spLocks/>
          </p:cNvSpPr>
          <p:nvPr/>
        </p:nvSpPr>
        <p:spPr bwMode="auto">
          <a:xfrm>
            <a:off x="2859303" y="5543426"/>
            <a:ext cx="135102" cy="148958"/>
          </a:xfrm>
          <a:custGeom>
            <a:avLst/>
            <a:gdLst>
              <a:gd name="T0" fmla="*/ 18 w 78"/>
              <a:gd name="T1" fmla="*/ 0 h 86"/>
              <a:gd name="T2" fmla="*/ 22 w 78"/>
              <a:gd name="T3" fmla="*/ 6 h 86"/>
              <a:gd name="T4" fmla="*/ 24 w 78"/>
              <a:gd name="T5" fmla="*/ 8 h 86"/>
              <a:gd name="T6" fmla="*/ 28 w 78"/>
              <a:gd name="T7" fmla="*/ 10 h 86"/>
              <a:gd name="T8" fmla="*/ 36 w 78"/>
              <a:gd name="T9" fmla="*/ 12 h 86"/>
              <a:gd name="T10" fmla="*/ 38 w 78"/>
              <a:gd name="T11" fmla="*/ 14 h 86"/>
              <a:gd name="T12" fmla="*/ 46 w 78"/>
              <a:gd name="T13" fmla="*/ 20 h 86"/>
              <a:gd name="T14" fmla="*/ 54 w 78"/>
              <a:gd name="T15" fmla="*/ 26 h 86"/>
              <a:gd name="T16" fmla="*/ 62 w 78"/>
              <a:gd name="T17" fmla="*/ 34 h 86"/>
              <a:gd name="T18" fmla="*/ 70 w 78"/>
              <a:gd name="T19" fmla="*/ 42 h 86"/>
              <a:gd name="T20" fmla="*/ 72 w 78"/>
              <a:gd name="T21" fmla="*/ 48 h 86"/>
              <a:gd name="T22" fmla="*/ 76 w 78"/>
              <a:gd name="T23" fmla="*/ 52 h 86"/>
              <a:gd name="T24" fmla="*/ 76 w 78"/>
              <a:gd name="T25" fmla="*/ 54 h 86"/>
              <a:gd name="T26" fmla="*/ 78 w 78"/>
              <a:gd name="T27" fmla="*/ 60 h 86"/>
              <a:gd name="T28" fmla="*/ 74 w 78"/>
              <a:gd name="T29" fmla="*/ 66 h 86"/>
              <a:gd name="T30" fmla="*/ 70 w 78"/>
              <a:gd name="T31" fmla="*/ 70 h 86"/>
              <a:gd name="T32" fmla="*/ 66 w 78"/>
              <a:gd name="T33" fmla="*/ 74 h 86"/>
              <a:gd name="T34" fmla="*/ 66 w 78"/>
              <a:gd name="T35" fmla="*/ 76 h 86"/>
              <a:gd name="T36" fmla="*/ 64 w 78"/>
              <a:gd name="T37" fmla="*/ 78 h 86"/>
              <a:gd name="T38" fmla="*/ 64 w 78"/>
              <a:gd name="T39" fmla="*/ 80 h 86"/>
              <a:gd name="T40" fmla="*/ 64 w 78"/>
              <a:gd name="T41" fmla="*/ 80 h 86"/>
              <a:gd name="T42" fmla="*/ 62 w 78"/>
              <a:gd name="T43" fmla="*/ 82 h 86"/>
              <a:gd name="T44" fmla="*/ 58 w 78"/>
              <a:gd name="T45" fmla="*/ 82 h 86"/>
              <a:gd name="T46" fmla="*/ 54 w 78"/>
              <a:gd name="T47" fmla="*/ 82 h 86"/>
              <a:gd name="T48" fmla="*/ 52 w 78"/>
              <a:gd name="T49" fmla="*/ 82 h 86"/>
              <a:gd name="T50" fmla="*/ 52 w 78"/>
              <a:gd name="T51" fmla="*/ 82 h 86"/>
              <a:gd name="T52" fmla="*/ 50 w 78"/>
              <a:gd name="T53" fmla="*/ 84 h 86"/>
              <a:gd name="T54" fmla="*/ 50 w 78"/>
              <a:gd name="T55" fmla="*/ 86 h 86"/>
              <a:gd name="T56" fmla="*/ 48 w 78"/>
              <a:gd name="T57" fmla="*/ 86 h 86"/>
              <a:gd name="T58" fmla="*/ 48 w 78"/>
              <a:gd name="T59" fmla="*/ 86 h 86"/>
              <a:gd name="T60" fmla="*/ 44 w 78"/>
              <a:gd name="T61" fmla="*/ 84 h 86"/>
              <a:gd name="T62" fmla="*/ 40 w 78"/>
              <a:gd name="T63" fmla="*/ 82 h 86"/>
              <a:gd name="T64" fmla="*/ 32 w 78"/>
              <a:gd name="T65" fmla="*/ 78 h 86"/>
              <a:gd name="T66" fmla="*/ 28 w 78"/>
              <a:gd name="T67" fmla="*/ 78 h 86"/>
              <a:gd name="T68" fmla="*/ 24 w 78"/>
              <a:gd name="T69" fmla="*/ 74 h 86"/>
              <a:gd name="T70" fmla="*/ 20 w 78"/>
              <a:gd name="T71" fmla="*/ 72 h 86"/>
              <a:gd name="T72" fmla="*/ 18 w 78"/>
              <a:gd name="T73" fmla="*/ 72 h 86"/>
              <a:gd name="T74" fmla="*/ 16 w 78"/>
              <a:gd name="T75" fmla="*/ 72 h 86"/>
              <a:gd name="T76" fmla="*/ 16 w 78"/>
              <a:gd name="T77" fmla="*/ 74 h 86"/>
              <a:gd name="T78" fmla="*/ 14 w 78"/>
              <a:gd name="T79" fmla="*/ 76 h 86"/>
              <a:gd name="T80" fmla="*/ 12 w 78"/>
              <a:gd name="T81" fmla="*/ 78 h 86"/>
              <a:gd name="T82" fmla="*/ 10 w 78"/>
              <a:gd name="T83" fmla="*/ 80 h 86"/>
              <a:gd name="T84" fmla="*/ 8 w 78"/>
              <a:gd name="T85" fmla="*/ 80 h 86"/>
              <a:gd name="T86" fmla="*/ 6 w 78"/>
              <a:gd name="T87" fmla="*/ 80 h 86"/>
              <a:gd name="T88" fmla="*/ 4 w 78"/>
              <a:gd name="T89" fmla="*/ 80 h 86"/>
              <a:gd name="T90" fmla="*/ 4 w 78"/>
              <a:gd name="T91" fmla="*/ 78 h 86"/>
              <a:gd name="T92" fmla="*/ 2 w 78"/>
              <a:gd name="T93" fmla="*/ 72 h 86"/>
              <a:gd name="T94" fmla="*/ 2 w 78"/>
              <a:gd name="T95" fmla="*/ 68 h 86"/>
              <a:gd name="T96" fmla="*/ 2 w 78"/>
              <a:gd name="T97" fmla="*/ 64 h 86"/>
              <a:gd name="T98" fmla="*/ 0 w 78"/>
              <a:gd name="T99" fmla="*/ 52 h 86"/>
              <a:gd name="T100" fmla="*/ 0 w 78"/>
              <a:gd name="T101" fmla="*/ 42 h 86"/>
              <a:gd name="T102" fmla="*/ 0 w 78"/>
              <a:gd name="T103" fmla="*/ 36 h 86"/>
              <a:gd name="T104" fmla="*/ 2 w 78"/>
              <a:gd name="T105" fmla="*/ 28 h 86"/>
              <a:gd name="T106" fmla="*/ 2 w 78"/>
              <a:gd name="T107" fmla="*/ 24 h 86"/>
              <a:gd name="T108" fmla="*/ 4 w 78"/>
              <a:gd name="T109" fmla="*/ 22 h 86"/>
              <a:gd name="T110" fmla="*/ 10 w 78"/>
              <a:gd name="T111" fmla="*/ 10 h 86"/>
              <a:gd name="T112" fmla="*/ 18 w 78"/>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6">
                <a:moveTo>
                  <a:pt x="18" y="0"/>
                </a:moveTo>
                <a:lnTo>
                  <a:pt x="18" y="0"/>
                </a:lnTo>
                <a:lnTo>
                  <a:pt x="20" y="4"/>
                </a:lnTo>
                <a:lnTo>
                  <a:pt x="22" y="6"/>
                </a:lnTo>
                <a:lnTo>
                  <a:pt x="24" y="8"/>
                </a:lnTo>
                <a:lnTo>
                  <a:pt x="24" y="8"/>
                </a:lnTo>
                <a:lnTo>
                  <a:pt x="26" y="8"/>
                </a:lnTo>
                <a:lnTo>
                  <a:pt x="28" y="10"/>
                </a:lnTo>
                <a:lnTo>
                  <a:pt x="32" y="10"/>
                </a:lnTo>
                <a:lnTo>
                  <a:pt x="36" y="12"/>
                </a:lnTo>
                <a:lnTo>
                  <a:pt x="36" y="12"/>
                </a:lnTo>
                <a:lnTo>
                  <a:pt x="38" y="14"/>
                </a:lnTo>
                <a:lnTo>
                  <a:pt x="42" y="16"/>
                </a:lnTo>
                <a:lnTo>
                  <a:pt x="46" y="20"/>
                </a:lnTo>
                <a:lnTo>
                  <a:pt x="50" y="22"/>
                </a:lnTo>
                <a:lnTo>
                  <a:pt x="54" y="26"/>
                </a:lnTo>
                <a:lnTo>
                  <a:pt x="58" y="30"/>
                </a:lnTo>
                <a:lnTo>
                  <a:pt x="62" y="34"/>
                </a:lnTo>
                <a:lnTo>
                  <a:pt x="66" y="38"/>
                </a:lnTo>
                <a:lnTo>
                  <a:pt x="70" y="42"/>
                </a:lnTo>
                <a:lnTo>
                  <a:pt x="70" y="44"/>
                </a:lnTo>
                <a:lnTo>
                  <a:pt x="72" y="48"/>
                </a:lnTo>
                <a:lnTo>
                  <a:pt x="74" y="50"/>
                </a:lnTo>
                <a:lnTo>
                  <a:pt x="76" y="52"/>
                </a:lnTo>
                <a:lnTo>
                  <a:pt x="76" y="54"/>
                </a:lnTo>
                <a:lnTo>
                  <a:pt x="76" y="54"/>
                </a:lnTo>
                <a:lnTo>
                  <a:pt x="76" y="56"/>
                </a:lnTo>
                <a:lnTo>
                  <a:pt x="78" y="60"/>
                </a:lnTo>
                <a:lnTo>
                  <a:pt x="78" y="64"/>
                </a:lnTo>
                <a:lnTo>
                  <a:pt x="74" y="66"/>
                </a:lnTo>
                <a:lnTo>
                  <a:pt x="72" y="68"/>
                </a:lnTo>
                <a:lnTo>
                  <a:pt x="70" y="70"/>
                </a:lnTo>
                <a:lnTo>
                  <a:pt x="68" y="72"/>
                </a:lnTo>
                <a:lnTo>
                  <a:pt x="66" y="74"/>
                </a:lnTo>
                <a:lnTo>
                  <a:pt x="66" y="74"/>
                </a:lnTo>
                <a:lnTo>
                  <a:pt x="66" y="76"/>
                </a:lnTo>
                <a:lnTo>
                  <a:pt x="66" y="76"/>
                </a:lnTo>
                <a:lnTo>
                  <a:pt x="64" y="78"/>
                </a:lnTo>
                <a:lnTo>
                  <a:pt x="64" y="80"/>
                </a:lnTo>
                <a:lnTo>
                  <a:pt x="64" y="80"/>
                </a:lnTo>
                <a:lnTo>
                  <a:pt x="64" y="80"/>
                </a:lnTo>
                <a:lnTo>
                  <a:pt x="64" y="80"/>
                </a:lnTo>
                <a:lnTo>
                  <a:pt x="62" y="80"/>
                </a:lnTo>
                <a:lnTo>
                  <a:pt x="62" y="82"/>
                </a:lnTo>
                <a:lnTo>
                  <a:pt x="60" y="82"/>
                </a:lnTo>
                <a:lnTo>
                  <a:pt x="58" y="82"/>
                </a:lnTo>
                <a:lnTo>
                  <a:pt x="56" y="82"/>
                </a:lnTo>
                <a:lnTo>
                  <a:pt x="54" y="82"/>
                </a:lnTo>
                <a:lnTo>
                  <a:pt x="54" y="82"/>
                </a:lnTo>
                <a:lnTo>
                  <a:pt x="52" y="82"/>
                </a:lnTo>
                <a:lnTo>
                  <a:pt x="52" y="82"/>
                </a:lnTo>
                <a:lnTo>
                  <a:pt x="52" y="82"/>
                </a:lnTo>
                <a:lnTo>
                  <a:pt x="52" y="84"/>
                </a:lnTo>
                <a:lnTo>
                  <a:pt x="50" y="84"/>
                </a:lnTo>
                <a:lnTo>
                  <a:pt x="50" y="86"/>
                </a:lnTo>
                <a:lnTo>
                  <a:pt x="50" y="86"/>
                </a:lnTo>
                <a:lnTo>
                  <a:pt x="50" y="86"/>
                </a:lnTo>
                <a:lnTo>
                  <a:pt x="48" y="86"/>
                </a:lnTo>
                <a:lnTo>
                  <a:pt x="48" y="86"/>
                </a:lnTo>
                <a:lnTo>
                  <a:pt x="48" y="86"/>
                </a:lnTo>
                <a:lnTo>
                  <a:pt x="46" y="86"/>
                </a:lnTo>
                <a:lnTo>
                  <a:pt x="44" y="84"/>
                </a:lnTo>
                <a:lnTo>
                  <a:pt x="44" y="84"/>
                </a:lnTo>
                <a:lnTo>
                  <a:pt x="40" y="82"/>
                </a:lnTo>
                <a:lnTo>
                  <a:pt x="36" y="80"/>
                </a:lnTo>
                <a:lnTo>
                  <a:pt x="32" y="78"/>
                </a:lnTo>
                <a:lnTo>
                  <a:pt x="28" y="78"/>
                </a:lnTo>
                <a:lnTo>
                  <a:pt x="28" y="78"/>
                </a:lnTo>
                <a:lnTo>
                  <a:pt x="26" y="76"/>
                </a:lnTo>
                <a:lnTo>
                  <a:pt x="24" y="74"/>
                </a:lnTo>
                <a:lnTo>
                  <a:pt x="22" y="74"/>
                </a:lnTo>
                <a:lnTo>
                  <a:pt x="20" y="72"/>
                </a:lnTo>
                <a:lnTo>
                  <a:pt x="18" y="72"/>
                </a:lnTo>
                <a:lnTo>
                  <a:pt x="18" y="72"/>
                </a:lnTo>
                <a:lnTo>
                  <a:pt x="18" y="72"/>
                </a:lnTo>
                <a:lnTo>
                  <a:pt x="16" y="72"/>
                </a:lnTo>
                <a:lnTo>
                  <a:pt x="16" y="72"/>
                </a:lnTo>
                <a:lnTo>
                  <a:pt x="16" y="74"/>
                </a:lnTo>
                <a:lnTo>
                  <a:pt x="14" y="74"/>
                </a:lnTo>
                <a:lnTo>
                  <a:pt x="14" y="76"/>
                </a:lnTo>
                <a:lnTo>
                  <a:pt x="12" y="78"/>
                </a:lnTo>
                <a:lnTo>
                  <a:pt x="12" y="78"/>
                </a:lnTo>
                <a:lnTo>
                  <a:pt x="12" y="80"/>
                </a:lnTo>
                <a:lnTo>
                  <a:pt x="10" y="80"/>
                </a:lnTo>
                <a:lnTo>
                  <a:pt x="8" y="80"/>
                </a:lnTo>
                <a:lnTo>
                  <a:pt x="8" y="80"/>
                </a:lnTo>
                <a:lnTo>
                  <a:pt x="6" y="80"/>
                </a:lnTo>
                <a:lnTo>
                  <a:pt x="6" y="80"/>
                </a:lnTo>
                <a:lnTo>
                  <a:pt x="6" y="80"/>
                </a:lnTo>
                <a:lnTo>
                  <a:pt x="4" y="80"/>
                </a:lnTo>
                <a:lnTo>
                  <a:pt x="4" y="78"/>
                </a:lnTo>
                <a:lnTo>
                  <a:pt x="4" y="78"/>
                </a:lnTo>
                <a:lnTo>
                  <a:pt x="4" y="76"/>
                </a:lnTo>
                <a:lnTo>
                  <a:pt x="2" y="72"/>
                </a:lnTo>
                <a:lnTo>
                  <a:pt x="2" y="70"/>
                </a:lnTo>
                <a:lnTo>
                  <a:pt x="2" y="68"/>
                </a:lnTo>
                <a:lnTo>
                  <a:pt x="2" y="66"/>
                </a:lnTo>
                <a:lnTo>
                  <a:pt x="2" y="64"/>
                </a:lnTo>
                <a:lnTo>
                  <a:pt x="2" y="58"/>
                </a:lnTo>
                <a:lnTo>
                  <a:pt x="0" y="52"/>
                </a:lnTo>
                <a:lnTo>
                  <a:pt x="0" y="46"/>
                </a:lnTo>
                <a:lnTo>
                  <a:pt x="0" y="42"/>
                </a:lnTo>
                <a:lnTo>
                  <a:pt x="0" y="40"/>
                </a:lnTo>
                <a:lnTo>
                  <a:pt x="0" y="36"/>
                </a:lnTo>
                <a:lnTo>
                  <a:pt x="0" y="32"/>
                </a:lnTo>
                <a:lnTo>
                  <a:pt x="2" y="28"/>
                </a:lnTo>
                <a:lnTo>
                  <a:pt x="2" y="26"/>
                </a:lnTo>
                <a:lnTo>
                  <a:pt x="2" y="24"/>
                </a:lnTo>
                <a:lnTo>
                  <a:pt x="2" y="24"/>
                </a:lnTo>
                <a:lnTo>
                  <a:pt x="4" y="22"/>
                </a:lnTo>
                <a:lnTo>
                  <a:pt x="6" y="18"/>
                </a:lnTo>
                <a:lnTo>
                  <a:pt x="10" y="10"/>
                </a:lnTo>
                <a:lnTo>
                  <a:pt x="14" y="4"/>
                </a:lnTo>
                <a:lnTo>
                  <a:pt x="18"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89" name="Freeform 473"/>
          <p:cNvSpPr>
            <a:spLocks/>
          </p:cNvSpPr>
          <p:nvPr/>
        </p:nvSpPr>
        <p:spPr bwMode="auto">
          <a:xfrm>
            <a:off x="2547529" y="4947592"/>
            <a:ext cx="311774" cy="384521"/>
          </a:xfrm>
          <a:custGeom>
            <a:avLst/>
            <a:gdLst>
              <a:gd name="T0" fmla="*/ 172 w 180"/>
              <a:gd name="T1" fmla="*/ 170 h 222"/>
              <a:gd name="T2" fmla="*/ 180 w 180"/>
              <a:gd name="T3" fmla="*/ 154 h 222"/>
              <a:gd name="T4" fmla="*/ 178 w 180"/>
              <a:gd name="T5" fmla="*/ 142 h 222"/>
              <a:gd name="T6" fmla="*/ 174 w 180"/>
              <a:gd name="T7" fmla="*/ 138 h 222"/>
              <a:gd name="T8" fmla="*/ 172 w 180"/>
              <a:gd name="T9" fmla="*/ 128 h 222"/>
              <a:gd name="T10" fmla="*/ 166 w 180"/>
              <a:gd name="T11" fmla="*/ 126 h 222"/>
              <a:gd name="T12" fmla="*/ 164 w 180"/>
              <a:gd name="T13" fmla="*/ 122 h 222"/>
              <a:gd name="T14" fmla="*/ 162 w 180"/>
              <a:gd name="T15" fmla="*/ 114 h 222"/>
              <a:gd name="T16" fmla="*/ 146 w 180"/>
              <a:gd name="T17" fmla="*/ 116 h 222"/>
              <a:gd name="T18" fmla="*/ 140 w 180"/>
              <a:gd name="T19" fmla="*/ 114 h 222"/>
              <a:gd name="T20" fmla="*/ 134 w 180"/>
              <a:gd name="T21" fmla="*/ 108 h 222"/>
              <a:gd name="T22" fmla="*/ 132 w 180"/>
              <a:gd name="T23" fmla="*/ 96 h 222"/>
              <a:gd name="T24" fmla="*/ 134 w 180"/>
              <a:gd name="T25" fmla="*/ 86 h 222"/>
              <a:gd name="T26" fmla="*/ 140 w 180"/>
              <a:gd name="T27" fmla="*/ 82 h 222"/>
              <a:gd name="T28" fmla="*/ 134 w 180"/>
              <a:gd name="T29" fmla="*/ 82 h 222"/>
              <a:gd name="T30" fmla="*/ 132 w 180"/>
              <a:gd name="T31" fmla="*/ 76 h 222"/>
              <a:gd name="T32" fmla="*/ 132 w 180"/>
              <a:gd name="T33" fmla="*/ 68 h 222"/>
              <a:gd name="T34" fmla="*/ 122 w 180"/>
              <a:gd name="T35" fmla="*/ 64 h 222"/>
              <a:gd name="T36" fmla="*/ 108 w 180"/>
              <a:gd name="T37" fmla="*/ 64 h 222"/>
              <a:gd name="T38" fmla="*/ 108 w 180"/>
              <a:gd name="T39" fmla="*/ 56 h 222"/>
              <a:gd name="T40" fmla="*/ 104 w 180"/>
              <a:gd name="T41" fmla="*/ 54 h 222"/>
              <a:gd name="T42" fmla="*/ 94 w 180"/>
              <a:gd name="T43" fmla="*/ 50 h 222"/>
              <a:gd name="T44" fmla="*/ 86 w 180"/>
              <a:gd name="T45" fmla="*/ 48 h 222"/>
              <a:gd name="T46" fmla="*/ 72 w 180"/>
              <a:gd name="T47" fmla="*/ 48 h 222"/>
              <a:gd name="T48" fmla="*/ 64 w 180"/>
              <a:gd name="T49" fmla="*/ 36 h 222"/>
              <a:gd name="T50" fmla="*/ 64 w 180"/>
              <a:gd name="T51" fmla="*/ 10 h 222"/>
              <a:gd name="T52" fmla="*/ 60 w 180"/>
              <a:gd name="T53" fmla="*/ 2 h 222"/>
              <a:gd name="T54" fmla="*/ 44 w 180"/>
              <a:gd name="T55" fmla="*/ 0 h 222"/>
              <a:gd name="T56" fmla="*/ 42 w 180"/>
              <a:gd name="T57" fmla="*/ 4 h 222"/>
              <a:gd name="T58" fmla="*/ 40 w 180"/>
              <a:gd name="T59" fmla="*/ 12 h 222"/>
              <a:gd name="T60" fmla="*/ 34 w 180"/>
              <a:gd name="T61" fmla="*/ 10 h 222"/>
              <a:gd name="T62" fmla="*/ 30 w 180"/>
              <a:gd name="T63" fmla="*/ 16 h 222"/>
              <a:gd name="T64" fmla="*/ 20 w 180"/>
              <a:gd name="T65" fmla="*/ 24 h 222"/>
              <a:gd name="T66" fmla="*/ 4 w 180"/>
              <a:gd name="T67" fmla="*/ 24 h 222"/>
              <a:gd name="T68" fmla="*/ 16 w 180"/>
              <a:gd name="T69" fmla="*/ 42 h 222"/>
              <a:gd name="T70" fmla="*/ 14 w 180"/>
              <a:gd name="T71" fmla="*/ 54 h 222"/>
              <a:gd name="T72" fmla="*/ 6 w 180"/>
              <a:gd name="T73" fmla="*/ 62 h 222"/>
              <a:gd name="T74" fmla="*/ 8 w 180"/>
              <a:gd name="T75" fmla="*/ 80 h 222"/>
              <a:gd name="T76" fmla="*/ 4 w 180"/>
              <a:gd name="T77" fmla="*/ 104 h 222"/>
              <a:gd name="T78" fmla="*/ 10 w 180"/>
              <a:gd name="T79" fmla="*/ 114 h 222"/>
              <a:gd name="T80" fmla="*/ 6 w 180"/>
              <a:gd name="T81" fmla="*/ 118 h 222"/>
              <a:gd name="T82" fmla="*/ 2 w 180"/>
              <a:gd name="T83" fmla="*/ 124 h 222"/>
              <a:gd name="T84" fmla="*/ 8 w 180"/>
              <a:gd name="T85" fmla="*/ 138 h 222"/>
              <a:gd name="T86" fmla="*/ 10 w 180"/>
              <a:gd name="T87" fmla="*/ 150 h 222"/>
              <a:gd name="T88" fmla="*/ 14 w 180"/>
              <a:gd name="T89" fmla="*/ 158 h 222"/>
              <a:gd name="T90" fmla="*/ 24 w 180"/>
              <a:gd name="T91" fmla="*/ 166 h 222"/>
              <a:gd name="T92" fmla="*/ 24 w 180"/>
              <a:gd name="T93" fmla="*/ 190 h 222"/>
              <a:gd name="T94" fmla="*/ 28 w 180"/>
              <a:gd name="T95" fmla="*/ 204 h 222"/>
              <a:gd name="T96" fmla="*/ 38 w 180"/>
              <a:gd name="T97" fmla="*/ 218 h 222"/>
              <a:gd name="T98" fmla="*/ 50 w 180"/>
              <a:gd name="T99" fmla="*/ 210 h 222"/>
              <a:gd name="T100" fmla="*/ 56 w 180"/>
              <a:gd name="T101" fmla="*/ 204 h 222"/>
              <a:gd name="T102" fmla="*/ 68 w 180"/>
              <a:gd name="T103" fmla="*/ 214 h 222"/>
              <a:gd name="T104" fmla="*/ 84 w 180"/>
              <a:gd name="T105" fmla="*/ 222 h 222"/>
              <a:gd name="T106" fmla="*/ 94 w 180"/>
              <a:gd name="T107" fmla="*/ 216 h 222"/>
              <a:gd name="T108" fmla="*/ 108 w 180"/>
              <a:gd name="T109" fmla="*/ 186 h 222"/>
              <a:gd name="T110" fmla="*/ 112 w 180"/>
              <a:gd name="T111" fmla="*/ 170 h 222"/>
              <a:gd name="T112" fmla="*/ 128 w 180"/>
              <a:gd name="T113" fmla="*/ 164 h 222"/>
              <a:gd name="T114" fmla="*/ 140 w 180"/>
              <a:gd name="T115" fmla="*/ 156 h 222"/>
              <a:gd name="T116" fmla="*/ 150 w 180"/>
              <a:gd name="T117" fmla="*/ 156 h 222"/>
              <a:gd name="T118" fmla="*/ 162 w 180"/>
              <a:gd name="T119" fmla="*/ 16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222">
                <a:moveTo>
                  <a:pt x="164" y="172"/>
                </a:moveTo>
                <a:lnTo>
                  <a:pt x="164" y="172"/>
                </a:lnTo>
                <a:lnTo>
                  <a:pt x="168" y="172"/>
                </a:lnTo>
                <a:lnTo>
                  <a:pt x="170" y="170"/>
                </a:lnTo>
                <a:lnTo>
                  <a:pt x="172" y="170"/>
                </a:lnTo>
                <a:lnTo>
                  <a:pt x="172" y="170"/>
                </a:lnTo>
                <a:lnTo>
                  <a:pt x="172" y="170"/>
                </a:lnTo>
                <a:lnTo>
                  <a:pt x="174" y="168"/>
                </a:lnTo>
                <a:lnTo>
                  <a:pt x="176" y="166"/>
                </a:lnTo>
                <a:lnTo>
                  <a:pt x="176" y="164"/>
                </a:lnTo>
                <a:lnTo>
                  <a:pt x="178" y="162"/>
                </a:lnTo>
                <a:lnTo>
                  <a:pt x="178" y="160"/>
                </a:lnTo>
                <a:lnTo>
                  <a:pt x="178" y="158"/>
                </a:lnTo>
                <a:lnTo>
                  <a:pt x="180" y="154"/>
                </a:lnTo>
                <a:lnTo>
                  <a:pt x="180" y="152"/>
                </a:lnTo>
                <a:lnTo>
                  <a:pt x="180" y="150"/>
                </a:lnTo>
                <a:lnTo>
                  <a:pt x="180" y="146"/>
                </a:lnTo>
                <a:lnTo>
                  <a:pt x="180" y="144"/>
                </a:lnTo>
                <a:lnTo>
                  <a:pt x="180" y="144"/>
                </a:lnTo>
                <a:lnTo>
                  <a:pt x="178" y="142"/>
                </a:lnTo>
                <a:lnTo>
                  <a:pt x="178" y="142"/>
                </a:lnTo>
                <a:lnTo>
                  <a:pt x="178" y="142"/>
                </a:lnTo>
                <a:lnTo>
                  <a:pt x="176" y="140"/>
                </a:lnTo>
                <a:lnTo>
                  <a:pt x="174" y="140"/>
                </a:lnTo>
                <a:lnTo>
                  <a:pt x="174" y="140"/>
                </a:lnTo>
                <a:lnTo>
                  <a:pt x="174" y="138"/>
                </a:lnTo>
                <a:lnTo>
                  <a:pt x="174" y="138"/>
                </a:lnTo>
                <a:lnTo>
                  <a:pt x="174" y="138"/>
                </a:lnTo>
                <a:lnTo>
                  <a:pt x="174" y="136"/>
                </a:lnTo>
                <a:lnTo>
                  <a:pt x="174" y="132"/>
                </a:lnTo>
                <a:lnTo>
                  <a:pt x="174" y="132"/>
                </a:lnTo>
                <a:lnTo>
                  <a:pt x="172" y="130"/>
                </a:lnTo>
                <a:lnTo>
                  <a:pt x="172" y="128"/>
                </a:lnTo>
                <a:lnTo>
                  <a:pt x="172" y="128"/>
                </a:lnTo>
                <a:lnTo>
                  <a:pt x="172" y="128"/>
                </a:lnTo>
                <a:lnTo>
                  <a:pt x="172" y="128"/>
                </a:lnTo>
                <a:lnTo>
                  <a:pt x="172" y="126"/>
                </a:lnTo>
                <a:lnTo>
                  <a:pt x="170" y="126"/>
                </a:lnTo>
                <a:lnTo>
                  <a:pt x="170" y="126"/>
                </a:lnTo>
                <a:lnTo>
                  <a:pt x="168" y="126"/>
                </a:lnTo>
                <a:lnTo>
                  <a:pt x="166" y="126"/>
                </a:lnTo>
                <a:lnTo>
                  <a:pt x="166" y="126"/>
                </a:lnTo>
                <a:lnTo>
                  <a:pt x="164" y="126"/>
                </a:lnTo>
                <a:lnTo>
                  <a:pt x="164" y="126"/>
                </a:lnTo>
                <a:lnTo>
                  <a:pt x="164" y="126"/>
                </a:lnTo>
                <a:lnTo>
                  <a:pt x="164" y="126"/>
                </a:lnTo>
                <a:lnTo>
                  <a:pt x="164" y="126"/>
                </a:lnTo>
                <a:lnTo>
                  <a:pt x="164" y="124"/>
                </a:lnTo>
                <a:lnTo>
                  <a:pt x="164" y="122"/>
                </a:lnTo>
                <a:lnTo>
                  <a:pt x="164" y="120"/>
                </a:lnTo>
                <a:lnTo>
                  <a:pt x="164" y="118"/>
                </a:lnTo>
                <a:lnTo>
                  <a:pt x="164" y="118"/>
                </a:lnTo>
                <a:lnTo>
                  <a:pt x="164" y="116"/>
                </a:lnTo>
                <a:lnTo>
                  <a:pt x="162" y="116"/>
                </a:lnTo>
                <a:lnTo>
                  <a:pt x="162" y="114"/>
                </a:lnTo>
                <a:lnTo>
                  <a:pt x="162" y="114"/>
                </a:lnTo>
                <a:lnTo>
                  <a:pt x="160" y="114"/>
                </a:lnTo>
                <a:lnTo>
                  <a:pt x="160" y="114"/>
                </a:lnTo>
                <a:lnTo>
                  <a:pt x="158" y="114"/>
                </a:lnTo>
                <a:lnTo>
                  <a:pt x="156" y="114"/>
                </a:lnTo>
                <a:lnTo>
                  <a:pt x="152" y="114"/>
                </a:lnTo>
                <a:lnTo>
                  <a:pt x="150" y="116"/>
                </a:lnTo>
                <a:lnTo>
                  <a:pt x="146" y="116"/>
                </a:lnTo>
                <a:lnTo>
                  <a:pt x="146" y="116"/>
                </a:lnTo>
                <a:lnTo>
                  <a:pt x="144" y="116"/>
                </a:lnTo>
                <a:lnTo>
                  <a:pt x="144" y="116"/>
                </a:lnTo>
                <a:lnTo>
                  <a:pt x="142" y="116"/>
                </a:lnTo>
                <a:lnTo>
                  <a:pt x="142" y="116"/>
                </a:lnTo>
                <a:lnTo>
                  <a:pt x="142" y="114"/>
                </a:lnTo>
                <a:lnTo>
                  <a:pt x="140" y="114"/>
                </a:lnTo>
                <a:lnTo>
                  <a:pt x="140" y="112"/>
                </a:lnTo>
                <a:lnTo>
                  <a:pt x="138" y="110"/>
                </a:lnTo>
                <a:lnTo>
                  <a:pt x="138" y="110"/>
                </a:lnTo>
                <a:lnTo>
                  <a:pt x="138" y="110"/>
                </a:lnTo>
                <a:lnTo>
                  <a:pt x="136" y="110"/>
                </a:lnTo>
                <a:lnTo>
                  <a:pt x="134" y="110"/>
                </a:lnTo>
                <a:lnTo>
                  <a:pt x="134" y="108"/>
                </a:lnTo>
                <a:lnTo>
                  <a:pt x="134" y="108"/>
                </a:lnTo>
                <a:lnTo>
                  <a:pt x="134" y="108"/>
                </a:lnTo>
                <a:lnTo>
                  <a:pt x="132" y="106"/>
                </a:lnTo>
                <a:lnTo>
                  <a:pt x="132" y="104"/>
                </a:lnTo>
                <a:lnTo>
                  <a:pt x="132" y="102"/>
                </a:lnTo>
                <a:lnTo>
                  <a:pt x="132" y="98"/>
                </a:lnTo>
                <a:lnTo>
                  <a:pt x="132" y="96"/>
                </a:lnTo>
                <a:lnTo>
                  <a:pt x="132" y="92"/>
                </a:lnTo>
                <a:lnTo>
                  <a:pt x="132" y="90"/>
                </a:lnTo>
                <a:lnTo>
                  <a:pt x="132" y="90"/>
                </a:lnTo>
                <a:lnTo>
                  <a:pt x="134" y="88"/>
                </a:lnTo>
                <a:lnTo>
                  <a:pt x="134" y="88"/>
                </a:lnTo>
                <a:lnTo>
                  <a:pt x="134" y="88"/>
                </a:lnTo>
                <a:lnTo>
                  <a:pt x="134" y="86"/>
                </a:lnTo>
                <a:lnTo>
                  <a:pt x="138" y="86"/>
                </a:lnTo>
                <a:lnTo>
                  <a:pt x="138" y="84"/>
                </a:lnTo>
                <a:lnTo>
                  <a:pt x="140" y="84"/>
                </a:lnTo>
                <a:lnTo>
                  <a:pt x="140" y="84"/>
                </a:lnTo>
                <a:lnTo>
                  <a:pt x="140" y="84"/>
                </a:lnTo>
                <a:lnTo>
                  <a:pt x="140" y="84"/>
                </a:lnTo>
                <a:lnTo>
                  <a:pt x="140" y="82"/>
                </a:lnTo>
                <a:lnTo>
                  <a:pt x="140" y="82"/>
                </a:lnTo>
                <a:lnTo>
                  <a:pt x="140" y="82"/>
                </a:lnTo>
                <a:lnTo>
                  <a:pt x="140" y="82"/>
                </a:lnTo>
                <a:lnTo>
                  <a:pt x="138" y="82"/>
                </a:lnTo>
                <a:lnTo>
                  <a:pt x="138" y="82"/>
                </a:lnTo>
                <a:lnTo>
                  <a:pt x="134" y="82"/>
                </a:lnTo>
                <a:lnTo>
                  <a:pt x="134" y="82"/>
                </a:lnTo>
                <a:lnTo>
                  <a:pt x="134" y="82"/>
                </a:lnTo>
                <a:lnTo>
                  <a:pt x="134" y="82"/>
                </a:lnTo>
                <a:lnTo>
                  <a:pt x="132" y="80"/>
                </a:lnTo>
                <a:lnTo>
                  <a:pt x="132" y="80"/>
                </a:lnTo>
                <a:lnTo>
                  <a:pt x="132" y="80"/>
                </a:lnTo>
                <a:lnTo>
                  <a:pt x="132" y="78"/>
                </a:lnTo>
                <a:lnTo>
                  <a:pt x="132" y="76"/>
                </a:lnTo>
                <a:lnTo>
                  <a:pt x="132" y="74"/>
                </a:lnTo>
                <a:lnTo>
                  <a:pt x="132" y="72"/>
                </a:lnTo>
                <a:lnTo>
                  <a:pt x="132" y="70"/>
                </a:lnTo>
                <a:lnTo>
                  <a:pt x="132" y="70"/>
                </a:lnTo>
                <a:lnTo>
                  <a:pt x="132" y="68"/>
                </a:lnTo>
                <a:lnTo>
                  <a:pt x="132" y="68"/>
                </a:lnTo>
                <a:lnTo>
                  <a:pt x="132" y="68"/>
                </a:lnTo>
                <a:lnTo>
                  <a:pt x="130" y="66"/>
                </a:lnTo>
                <a:lnTo>
                  <a:pt x="130" y="66"/>
                </a:lnTo>
                <a:lnTo>
                  <a:pt x="128" y="66"/>
                </a:lnTo>
                <a:lnTo>
                  <a:pt x="128" y="66"/>
                </a:lnTo>
                <a:lnTo>
                  <a:pt x="124" y="66"/>
                </a:lnTo>
                <a:lnTo>
                  <a:pt x="124" y="66"/>
                </a:lnTo>
                <a:lnTo>
                  <a:pt x="122" y="64"/>
                </a:lnTo>
                <a:lnTo>
                  <a:pt x="120" y="64"/>
                </a:lnTo>
                <a:lnTo>
                  <a:pt x="116" y="64"/>
                </a:lnTo>
                <a:lnTo>
                  <a:pt x="114" y="64"/>
                </a:lnTo>
                <a:lnTo>
                  <a:pt x="112" y="64"/>
                </a:lnTo>
                <a:lnTo>
                  <a:pt x="110" y="64"/>
                </a:lnTo>
                <a:lnTo>
                  <a:pt x="110" y="64"/>
                </a:lnTo>
                <a:lnTo>
                  <a:pt x="108" y="64"/>
                </a:lnTo>
                <a:lnTo>
                  <a:pt x="108" y="62"/>
                </a:lnTo>
                <a:lnTo>
                  <a:pt x="108" y="62"/>
                </a:lnTo>
                <a:lnTo>
                  <a:pt x="108" y="62"/>
                </a:lnTo>
                <a:lnTo>
                  <a:pt x="108" y="60"/>
                </a:lnTo>
                <a:lnTo>
                  <a:pt x="108" y="58"/>
                </a:lnTo>
                <a:lnTo>
                  <a:pt x="108" y="58"/>
                </a:lnTo>
                <a:lnTo>
                  <a:pt x="108" y="56"/>
                </a:lnTo>
                <a:lnTo>
                  <a:pt x="108" y="56"/>
                </a:lnTo>
                <a:lnTo>
                  <a:pt x="106" y="54"/>
                </a:lnTo>
                <a:lnTo>
                  <a:pt x="106" y="54"/>
                </a:lnTo>
                <a:lnTo>
                  <a:pt x="106" y="54"/>
                </a:lnTo>
                <a:lnTo>
                  <a:pt x="106" y="54"/>
                </a:lnTo>
                <a:lnTo>
                  <a:pt x="104" y="54"/>
                </a:lnTo>
                <a:lnTo>
                  <a:pt x="104" y="54"/>
                </a:lnTo>
                <a:lnTo>
                  <a:pt x="102" y="52"/>
                </a:lnTo>
                <a:lnTo>
                  <a:pt x="98" y="52"/>
                </a:lnTo>
                <a:lnTo>
                  <a:pt x="98" y="52"/>
                </a:lnTo>
                <a:lnTo>
                  <a:pt x="96" y="52"/>
                </a:lnTo>
                <a:lnTo>
                  <a:pt x="96" y="52"/>
                </a:lnTo>
                <a:lnTo>
                  <a:pt x="96" y="50"/>
                </a:lnTo>
                <a:lnTo>
                  <a:pt x="94" y="50"/>
                </a:lnTo>
                <a:lnTo>
                  <a:pt x="94" y="48"/>
                </a:lnTo>
                <a:lnTo>
                  <a:pt x="94" y="48"/>
                </a:lnTo>
                <a:lnTo>
                  <a:pt x="94" y="48"/>
                </a:lnTo>
                <a:lnTo>
                  <a:pt x="92" y="48"/>
                </a:lnTo>
                <a:lnTo>
                  <a:pt x="90" y="48"/>
                </a:lnTo>
                <a:lnTo>
                  <a:pt x="90" y="48"/>
                </a:lnTo>
                <a:lnTo>
                  <a:pt x="86" y="48"/>
                </a:lnTo>
                <a:lnTo>
                  <a:pt x="82" y="48"/>
                </a:lnTo>
                <a:lnTo>
                  <a:pt x="80" y="48"/>
                </a:lnTo>
                <a:lnTo>
                  <a:pt x="76" y="48"/>
                </a:lnTo>
                <a:lnTo>
                  <a:pt x="76" y="48"/>
                </a:lnTo>
                <a:lnTo>
                  <a:pt x="74" y="48"/>
                </a:lnTo>
                <a:lnTo>
                  <a:pt x="72" y="48"/>
                </a:lnTo>
                <a:lnTo>
                  <a:pt x="72" y="48"/>
                </a:lnTo>
                <a:lnTo>
                  <a:pt x="72" y="48"/>
                </a:lnTo>
                <a:lnTo>
                  <a:pt x="70" y="48"/>
                </a:lnTo>
                <a:lnTo>
                  <a:pt x="70" y="46"/>
                </a:lnTo>
                <a:lnTo>
                  <a:pt x="68" y="44"/>
                </a:lnTo>
                <a:lnTo>
                  <a:pt x="68" y="42"/>
                </a:lnTo>
                <a:lnTo>
                  <a:pt x="66" y="38"/>
                </a:lnTo>
                <a:lnTo>
                  <a:pt x="64" y="36"/>
                </a:lnTo>
                <a:lnTo>
                  <a:pt x="64" y="32"/>
                </a:lnTo>
                <a:lnTo>
                  <a:pt x="64" y="30"/>
                </a:lnTo>
                <a:lnTo>
                  <a:pt x="62" y="30"/>
                </a:lnTo>
                <a:lnTo>
                  <a:pt x="62" y="26"/>
                </a:lnTo>
                <a:lnTo>
                  <a:pt x="64" y="16"/>
                </a:lnTo>
                <a:lnTo>
                  <a:pt x="64" y="12"/>
                </a:lnTo>
                <a:lnTo>
                  <a:pt x="64" y="10"/>
                </a:lnTo>
                <a:lnTo>
                  <a:pt x="64" y="8"/>
                </a:lnTo>
                <a:lnTo>
                  <a:pt x="62" y="6"/>
                </a:lnTo>
                <a:lnTo>
                  <a:pt x="62" y="6"/>
                </a:lnTo>
                <a:lnTo>
                  <a:pt x="62" y="4"/>
                </a:lnTo>
                <a:lnTo>
                  <a:pt x="62" y="2"/>
                </a:lnTo>
                <a:lnTo>
                  <a:pt x="60" y="2"/>
                </a:lnTo>
                <a:lnTo>
                  <a:pt x="60" y="2"/>
                </a:lnTo>
                <a:lnTo>
                  <a:pt x="58" y="2"/>
                </a:lnTo>
                <a:lnTo>
                  <a:pt x="58" y="0"/>
                </a:lnTo>
                <a:lnTo>
                  <a:pt x="54" y="0"/>
                </a:lnTo>
                <a:lnTo>
                  <a:pt x="52" y="0"/>
                </a:lnTo>
                <a:lnTo>
                  <a:pt x="48" y="0"/>
                </a:lnTo>
                <a:lnTo>
                  <a:pt x="46" y="0"/>
                </a:lnTo>
                <a:lnTo>
                  <a:pt x="44" y="0"/>
                </a:lnTo>
                <a:lnTo>
                  <a:pt x="44" y="0"/>
                </a:lnTo>
                <a:lnTo>
                  <a:pt x="42" y="0"/>
                </a:lnTo>
                <a:lnTo>
                  <a:pt x="42" y="0"/>
                </a:lnTo>
                <a:lnTo>
                  <a:pt x="42" y="2"/>
                </a:lnTo>
                <a:lnTo>
                  <a:pt x="42" y="2"/>
                </a:lnTo>
                <a:lnTo>
                  <a:pt x="42" y="4"/>
                </a:lnTo>
                <a:lnTo>
                  <a:pt x="42" y="4"/>
                </a:lnTo>
                <a:lnTo>
                  <a:pt x="42" y="6"/>
                </a:lnTo>
                <a:lnTo>
                  <a:pt x="42" y="8"/>
                </a:lnTo>
                <a:lnTo>
                  <a:pt x="42" y="10"/>
                </a:lnTo>
                <a:lnTo>
                  <a:pt x="40" y="10"/>
                </a:lnTo>
                <a:lnTo>
                  <a:pt x="40" y="12"/>
                </a:lnTo>
                <a:lnTo>
                  <a:pt x="40" y="12"/>
                </a:lnTo>
                <a:lnTo>
                  <a:pt x="40" y="12"/>
                </a:lnTo>
                <a:lnTo>
                  <a:pt x="40" y="12"/>
                </a:lnTo>
                <a:lnTo>
                  <a:pt x="38" y="12"/>
                </a:lnTo>
                <a:lnTo>
                  <a:pt x="38" y="12"/>
                </a:lnTo>
                <a:lnTo>
                  <a:pt x="36" y="12"/>
                </a:lnTo>
                <a:lnTo>
                  <a:pt x="34" y="10"/>
                </a:lnTo>
                <a:lnTo>
                  <a:pt x="34" y="10"/>
                </a:lnTo>
                <a:lnTo>
                  <a:pt x="34" y="10"/>
                </a:lnTo>
                <a:lnTo>
                  <a:pt x="32" y="10"/>
                </a:lnTo>
                <a:lnTo>
                  <a:pt x="32" y="10"/>
                </a:lnTo>
                <a:lnTo>
                  <a:pt x="32" y="12"/>
                </a:lnTo>
                <a:lnTo>
                  <a:pt x="32" y="12"/>
                </a:lnTo>
                <a:lnTo>
                  <a:pt x="30" y="14"/>
                </a:lnTo>
                <a:lnTo>
                  <a:pt x="30" y="16"/>
                </a:lnTo>
                <a:lnTo>
                  <a:pt x="30" y="16"/>
                </a:lnTo>
                <a:lnTo>
                  <a:pt x="28" y="18"/>
                </a:lnTo>
                <a:lnTo>
                  <a:pt x="28" y="18"/>
                </a:lnTo>
                <a:lnTo>
                  <a:pt x="26" y="20"/>
                </a:lnTo>
                <a:lnTo>
                  <a:pt x="26" y="20"/>
                </a:lnTo>
                <a:lnTo>
                  <a:pt x="24" y="22"/>
                </a:lnTo>
                <a:lnTo>
                  <a:pt x="22" y="22"/>
                </a:lnTo>
                <a:lnTo>
                  <a:pt x="20" y="24"/>
                </a:lnTo>
                <a:lnTo>
                  <a:pt x="18" y="24"/>
                </a:lnTo>
                <a:lnTo>
                  <a:pt x="16" y="26"/>
                </a:lnTo>
                <a:lnTo>
                  <a:pt x="16" y="26"/>
                </a:lnTo>
                <a:lnTo>
                  <a:pt x="14" y="26"/>
                </a:lnTo>
                <a:lnTo>
                  <a:pt x="12" y="26"/>
                </a:lnTo>
                <a:lnTo>
                  <a:pt x="8" y="24"/>
                </a:lnTo>
                <a:lnTo>
                  <a:pt x="4" y="24"/>
                </a:lnTo>
                <a:lnTo>
                  <a:pt x="6" y="26"/>
                </a:lnTo>
                <a:lnTo>
                  <a:pt x="10" y="32"/>
                </a:lnTo>
                <a:lnTo>
                  <a:pt x="12" y="34"/>
                </a:lnTo>
                <a:lnTo>
                  <a:pt x="14" y="36"/>
                </a:lnTo>
                <a:lnTo>
                  <a:pt x="14" y="40"/>
                </a:lnTo>
                <a:lnTo>
                  <a:pt x="16" y="40"/>
                </a:lnTo>
                <a:lnTo>
                  <a:pt x="16" y="42"/>
                </a:lnTo>
                <a:lnTo>
                  <a:pt x="16" y="44"/>
                </a:lnTo>
                <a:lnTo>
                  <a:pt x="16" y="46"/>
                </a:lnTo>
                <a:lnTo>
                  <a:pt x="16" y="48"/>
                </a:lnTo>
                <a:lnTo>
                  <a:pt x="16" y="50"/>
                </a:lnTo>
                <a:lnTo>
                  <a:pt x="16" y="52"/>
                </a:lnTo>
                <a:lnTo>
                  <a:pt x="14" y="54"/>
                </a:lnTo>
                <a:lnTo>
                  <a:pt x="14" y="54"/>
                </a:lnTo>
                <a:lnTo>
                  <a:pt x="14" y="56"/>
                </a:lnTo>
                <a:lnTo>
                  <a:pt x="14" y="58"/>
                </a:lnTo>
                <a:lnTo>
                  <a:pt x="12" y="58"/>
                </a:lnTo>
                <a:lnTo>
                  <a:pt x="10" y="60"/>
                </a:lnTo>
                <a:lnTo>
                  <a:pt x="8" y="60"/>
                </a:lnTo>
                <a:lnTo>
                  <a:pt x="8" y="62"/>
                </a:lnTo>
                <a:lnTo>
                  <a:pt x="6" y="62"/>
                </a:lnTo>
                <a:lnTo>
                  <a:pt x="6" y="64"/>
                </a:lnTo>
                <a:lnTo>
                  <a:pt x="6" y="64"/>
                </a:lnTo>
                <a:lnTo>
                  <a:pt x="6" y="66"/>
                </a:lnTo>
                <a:lnTo>
                  <a:pt x="6" y="70"/>
                </a:lnTo>
                <a:lnTo>
                  <a:pt x="6" y="72"/>
                </a:lnTo>
                <a:lnTo>
                  <a:pt x="8" y="78"/>
                </a:lnTo>
                <a:lnTo>
                  <a:pt x="8" y="80"/>
                </a:lnTo>
                <a:lnTo>
                  <a:pt x="8" y="82"/>
                </a:lnTo>
                <a:lnTo>
                  <a:pt x="8" y="84"/>
                </a:lnTo>
                <a:lnTo>
                  <a:pt x="6" y="88"/>
                </a:lnTo>
                <a:lnTo>
                  <a:pt x="6" y="94"/>
                </a:lnTo>
                <a:lnTo>
                  <a:pt x="6" y="98"/>
                </a:lnTo>
                <a:lnTo>
                  <a:pt x="4" y="102"/>
                </a:lnTo>
                <a:lnTo>
                  <a:pt x="4" y="104"/>
                </a:lnTo>
                <a:lnTo>
                  <a:pt x="4" y="106"/>
                </a:lnTo>
                <a:lnTo>
                  <a:pt x="6" y="108"/>
                </a:lnTo>
                <a:lnTo>
                  <a:pt x="6" y="108"/>
                </a:lnTo>
                <a:lnTo>
                  <a:pt x="6" y="110"/>
                </a:lnTo>
                <a:lnTo>
                  <a:pt x="8" y="112"/>
                </a:lnTo>
                <a:lnTo>
                  <a:pt x="8" y="112"/>
                </a:lnTo>
                <a:lnTo>
                  <a:pt x="10" y="114"/>
                </a:lnTo>
                <a:lnTo>
                  <a:pt x="10" y="114"/>
                </a:lnTo>
                <a:lnTo>
                  <a:pt x="10" y="116"/>
                </a:lnTo>
                <a:lnTo>
                  <a:pt x="10" y="116"/>
                </a:lnTo>
                <a:lnTo>
                  <a:pt x="10" y="116"/>
                </a:lnTo>
                <a:lnTo>
                  <a:pt x="10" y="116"/>
                </a:lnTo>
                <a:lnTo>
                  <a:pt x="8" y="118"/>
                </a:lnTo>
                <a:lnTo>
                  <a:pt x="6" y="118"/>
                </a:lnTo>
                <a:lnTo>
                  <a:pt x="6" y="118"/>
                </a:lnTo>
                <a:lnTo>
                  <a:pt x="6" y="118"/>
                </a:lnTo>
                <a:lnTo>
                  <a:pt x="4" y="118"/>
                </a:lnTo>
                <a:lnTo>
                  <a:pt x="4" y="118"/>
                </a:lnTo>
                <a:lnTo>
                  <a:pt x="4" y="120"/>
                </a:lnTo>
                <a:lnTo>
                  <a:pt x="2" y="122"/>
                </a:lnTo>
                <a:lnTo>
                  <a:pt x="2" y="124"/>
                </a:lnTo>
                <a:lnTo>
                  <a:pt x="0" y="128"/>
                </a:lnTo>
                <a:lnTo>
                  <a:pt x="0" y="130"/>
                </a:lnTo>
                <a:lnTo>
                  <a:pt x="2" y="130"/>
                </a:lnTo>
                <a:lnTo>
                  <a:pt x="4" y="132"/>
                </a:lnTo>
                <a:lnTo>
                  <a:pt x="8" y="136"/>
                </a:lnTo>
                <a:lnTo>
                  <a:pt x="8" y="136"/>
                </a:lnTo>
                <a:lnTo>
                  <a:pt x="8" y="138"/>
                </a:lnTo>
                <a:lnTo>
                  <a:pt x="10" y="138"/>
                </a:lnTo>
                <a:lnTo>
                  <a:pt x="10" y="140"/>
                </a:lnTo>
                <a:lnTo>
                  <a:pt x="10" y="140"/>
                </a:lnTo>
                <a:lnTo>
                  <a:pt x="10" y="142"/>
                </a:lnTo>
                <a:lnTo>
                  <a:pt x="10" y="146"/>
                </a:lnTo>
                <a:lnTo>
                  <a:pt x="10" y="148"/>
                </a:lnTo>
                <a:lnTo>
                  <a:pt x="10" y="150"/>
                </a:lnTo>
                <a:lnTo>
                  <a:pt x="10" y="152"/>
                </a:lnTo>
                <a:lnTo>
                  <a:pt x="10" y="152"/>
                </a:lnTo>
                <a:lnTo>
                  <a:pt x="10" y="152"/>
                </a:lnTo>
                <a:lnTo>
                  <a:pt x="10" y="154"/>
                </a:lnTo>
                <a:lnTo>
                  <a:pt x="12" y="154"/>
                </a:lnTo>
                <a:lnTo>
                  <a:pt x="12" y="156"/>
                </a:lnTo>
                <a:lnTo>
                  <a:pt x="14" y="158"/>
                </a:lnTo>
                <a:lnTo>
                  <a:pt x="18" y="158"/>
                </a:lnTo>
                <a:lnTo>
                  <a:pt x="20" y="160"/>
                </a:lnTo>
                <a:lnTo>
                  <a:pt x="22" y="162"/>
                </a:lnTo>
                <a:lnTo>
                  <a:pt x="22" y="164"/>
                </a:lnTo>
                <a:lnTo>
                  <a:pt x="24" y="164"/>
                </a:lnTo>
                <a:lnTo>
                  <a:pt x="24" y="166"/>
                </a:lnTo>
                <a:lnTo>
                  <a:pt x="24" y="166"/>
                </a:lnTo>
                <a:lnTo>
                  <a:pt x="24" y="168"/>
                </a:lnTo>
                <a:lnTo>
                  <a:pt x="24" y="170"/>
                </a:lnTo>
                <a:lnTo>
                  <a:pt x="24" y="172"/>
                </a:lnTo>
                <a:lnTo>
                  <a:pt x="24" y="176"/>
                </a:lnTo>
                <a:lnTo>
                  <a:pt x="24" y="180"/>
                </a:lnTo>
                <a:lnTo>
                  <a:pt x="24" y="186"/>
                </a:lnTo>
                <a:lnTo>
                  <a:pt x="24" y="190"/>
                </a:lnTo>
                <a:lnTo>
                  <a:pt x="24" y="192"/>
                </a:lnTo>
                <a:lnTo>
                  <a:pt x="24" y="194"/>
                </a:lnTo>
                <a:lnTo>
                  <a:pt x="24" y="196"/>
                </a:lnTo>
                <a:lnTo>
                  <a:pt x="24" y="196"/>
                </a:lnTo>
                <a:lnTo>
                  <a:pt x="24" y="198"/>
                </a:lnTo>
                <a:lnTo>
                  <a:pt x="26" y="202"/>
                </a:lnTo>
                <a:lnTo>
                  <a:pt x="28" y="204"/>
                </a:lnTo>
                <a:lnTo>
                  <a:pt x="28" y="208"/>
                </a:lnTo>
                <a:lnTo>
                  <a:pt x="30" y="210"/>
                </a:lnTo>
                <a:lnTo>
                  <a:pt x="32" y="212"/>
                </a:lnTo>
                <a:lnTo>
                  <a:pt x="34" y="214"/>
                </a:lnTo>
                <a:lnTo>
                  <a:pt x="36" y="216"/>
                </a:lnTo>
                <a:lnTo>
                  <a:pt x="36" y="218"/>
                </a:lnTo>
                <a:lnTo>
                  <a:pt x="38" y="218"/>
                </a:lnTo>
                <a:lnTo>
                  <a:pt x="40" y="220"/>
                </a:lnTo>
                <a:lnTo>
                  <a:pt x="46" y="222"/>
                </a:lnTo>
                <a:lnTo>
                  <a:pt x="46" y="220"/>
                </a:lnTo>
                <a:lnTo>
                  <a:pt x="46" y="218"/>
                </a:lnTo>
                <a:lnTo>
                  <a:pt x="48" y="214"/>
                </a:lnTo>
                <a:lnTo>
                  <a:pt x="50" y="210"/>
                </a:lnTo>
                <a:lnTo>
                  <a:pt x="50" y="210"/>
                </a:lnTo>
                <a:lnTo>
                  <a:pt x="50" y="208"/>
                </a:lnTo>
                <a:lnTo>
                  <a:pt x="52" y="206"/>
                </a:lnTo>
                <a:lnTo>
                  <a:pt x="52" y="206"/>
                </a:lnTo>
                <a:lnTo>
                  <a:pt x="54" y="204"/>
                </a:lnTo>
                <a:lnTo>
                  <a:pt x="54" y="204"/>
                </a:lnTo>
                <a:lnTo>
                  <a:pt x="54" y="204"/>
                </a:lnTo>
                <a:lnTo>
                  <a:pt x="56" y="204"/>
                </a:lnTo>
                <a:lnTo>
                  <a:pt x="56" y="204"/>
                </a:lnTo>
                <a:lnTo>
                  <a:pt x="58" y="206"/>
                </a:lnTo>
                <a:lnTo>
                  <a:pt x="60" y="206"/>
                </a:lnTo>
                <a:lnTo>
                  <a:pt x="62" y="208"/>
                </a:lnTo>
                <a:lnTo>
                  <a:pt x="64" y="212"/>
                </a:lnTo>
                <a:lnTo>
                  <a:pt x="66" y="214"/>
                </a:lnTo>
                <a:lnTo>
                  <a:pt x="68" y="214"/>
                </a:lnTo>
                <a:lnTo>
                  <a:pt x="68" y="216"/>
                </a:lnTo>
                <a:lnTo>
                  <a:pt x="72" y="218"/>
                </a:lnTo>
                <a:lnTo>
                  <a:pt x="74" y="218"/>
                </a:lnTo>
                <a:lnTo>
                  <a:pt x="76" y="220"/>
                </a:lnTo>
                <a:lnTo>
                  <a:pt x="78" y="220"/>
                </a:lnTo>
                <a:lnTo>
                  <a:pt x="82" y="222"/>
                </a:lnTo>
                <a:lnTo>
                  <a:pt x="84" y="222"/>
                </a:lnTo>
                <a:lnTo>
                  <a:pt x="84" y="222"/>
                </a:lnTo>
                <a:lnTo>
                  <a:pt x="86" y="222"/>
                </a:lnTo>
                <a:lnTo>
                  <a:pt x="86" y="222"/>
                </a:lnTo>
                <a:lnTo>
                  <a:pt x="88" y="220"/>
                </a:lnTo>
                <a:lnTo>
                  <a:pt x="90" y="220"/>
                </a:lnTo>
                <a:lnTo>
                  <a:pt x="90" y="220"/>
                </a:lnTo>
                <a:lnTo>
                  <a:pt x="94" y="216"/>
                </a:lnTo>
                <a:lnTo>
                  <a:pt x="96" y="214"/>
                </a:lnTo>
                <a:lnTo>
                  <a:pt x="98" y="212"/>
                </a:lnTo>
                <a:lnTo>
                  <a:pt x="100" y="210"/>
                </a:lnTo>
                <a:lnTo>
                  <a:pt x="102" y="208"/>
                </a:lnTo>
                <a:lnTo>
                  <a:pt x="104" y="198"/>
                </a:lnTo>
                <a:lnTo>
                  <a:pt x="106" y="190"/>
                </a:lnTo>
                <a:lnTo>
                  <a:pt x="108" y="186"/>
                </a:lnTo>
                <a:lnTo>
                  <a:pt x="108" y="182"/>
                </a:lnTo>
                <a:lnTo>
                  <a:pt x="108" y="180"/>
                </a:lnTo>
                <a:lnTo>
                  <a:pt x="110" y="176"/>
                </a:lnTo>
                <a:lnTo>
                  <a:pt x="110" y="174"/>
                </a:lnTo>
                <a:lnTo>
                  <a:pt x="112" y="172"/>
                </a:lnTo>
                <a:lnTo>
                  <a:pt x="112" y="172"/>
                </a:lnTo>
                <a:lnTo>
                  <a:pt x="112" y="170"/>
                </a:lnTo>
                <a:lnTo>
                  <a:pt x="114" y="170"/>
                </a:lnTo>
                <a:lnTo>
                  <a:pt x="114" y="170"/>
                </a:lnTo>
                <a:lnTo>
                  <a:pt x="116" y="168"/>
                </a:lnTo>
                <a:lnTo>
                  <a:pt x="118" y="168"/>
                </a:lnTo>
                <a:lnTo>
                  <a:pt x="120" y="166"/>
                </a:lnTo>
                <a:lnTo>
                  <a:pt x="126" y="166"/>
                </a:lnTo>
                <a:lnTo>
                  <a:pt x="128" y="164"/>
                </a:lnTo>
                <a:lnTo>
                  <a:pt x="130" y="164"/>
                </a:lnTo>
                <a:lnTo>
                  <a:pt x="130" y="162"/>
                </a:lnTo>
                <a:lnTo>
                  <a:pt x="132" y="162"/>
                </a:lnTo>
                <a:lnTo>
                  <a:pt x="134" y="158"/>
                </a:lnTo>
                <a:lnTo>
                  <a:pt x="136" y="158"/>
                </a:lnTo>
                <a:lnTo>
                  <a:pt x="138" y="156"/>
                </a:lnTo>
                <a:lnTo>
                  <a:pt x="140" y="156"/>
                </a:lnTo>
                <a:lnTo>
                  <a:pt x="140" y="156"/>
                </a:lnTo>
                <a:lnTo>
                  <a:pt x="140" y="156"/>
                </a:lnTo>
                <a:lnTo>
                  <a:pt x="142" y="156"/>
                </a:lnTo>
                <a:lnTo>
                  <a:pt x="142" y="156"/>
                </a:lnTo>
                <a:lnTo>
                  <a:pt x="144" y="156"/>
                </a:lnTo>
                <a:lnTo>
                  <a:pt x="148" y="156"/>
                </a:lnTo>
                <a:lnTo>
                  <a:pt x="150" y="156"/>
                </a:lnTo>
                <a:lnTo>
                  <a:pt x="152" y="158"/>
                </a:lnTo>
                <a:lnTo>
                  <a:pt x="154" y="158"/>
                </a:lnTo>
                <a:lnTo>
                  <a:pt x="156" y="160"/>
                </a:lnTo>
                <a:lnTo>
                  <a:pt x="158" y="162"/>
                </a:lnTo>
                <a:lnTo>
                  <a:pt x="160" y="162"/>
                </a:lnTo>
                <a:lnTo>
                  <a:pt x="160" y="164"/>
                </a:lnTo>
                <a:lnTo>
                  <a:pt x="162" y="166"/>
                </a:lnTo>
                <a:lnTo>
                  <a:pt x="162" y="168"/>
                </a:lnTo>
                <a:lnTo>
                  <a:pt x="164" y="170"/>
                </a:lnTo>
                <a:lnTo>
                  <a:pt x="164" y="17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0" name="Freeform 474"/>
          <p:cNvSpPr>
            <a:spLocks/>
          </p:cNvSpPr>
          <p:nvPr/>
        </p:nvSpPr>
        <p:spPr bwMode="auto">
          <a:xfrm>
            <a:off x="2547529" y="4947592"/>
            <a:ext cx="311774" cy="384521"/>
          </a:xfrm>
          <a:custGeom>
            <a:avLst/>
            <a:gdLst>
              <a:gd name="T0" fmla="*/ 172 w 180"/>
              <a:gd name="T1" fmla="*/ 170 h 222"/>
              <a:gd name="T2" fmla="*/ 180 w 180"/>
              <a:gd name="T3" fmla="*/ 154 h 222"/>
              <a:gd name="T4" fmla="*/ 178 w 180"/>
              <a:gd name="T5" fmla="*/ 142 h 222"/>
              <a:gd name="T6" fmla="*/ 174 w 180"/>
              <a:gd name="T7" fmla="*/ 138 h 222"/>
              <a:gd name="T8" fmla="*/ 172 w 180"/>
              <a:gd name="T9" fmla="*/ 128 h 222"/>
              <a:gd name="T10" fmla="*/ 166 w 180"/>
              <a:gd name="T11" fmla="*/ 126 h 222"/>
              <a:gd name="T12" fmla="*/ 164 w 180"/>
              <a:gd name="T13" fmla="*/ 122 h 222"/>
              <a:gd name="T14" fmla="*/ 162 w 180"/>
              <a:gd name="T15" fmla="*/ 114 h 222"/>
              <a:gd name="T16" fmla="*/ 146 w 180"/>
              <a:gd name="T17" fmla="*/ 116 h 222"/>
              <a:gd name="T18" fmla="*/ 140 w 180"/>
              <a:gd name="T19" fmla="*/ 114 h 222"/>
              <a:gd name="T20" fmla="*/ 134 w 180"/>
              <a:gd name="T21" fmla="*/ 108 h 222"/>
              <a:gd name="T22" fmla="*/ 132 w 180"/>
              <a:gd name="T23" fmla="*/ 96 h 222"/>
              <a:gd name="T24" fmla="*/ 134 w 180"/>
              <a:gd name="T25" fmla="*/ 86 h 222"/>
              <a:gd name="T26" fmla="*/ 140 w 180"/>
              <a:gd name="T27" fmla="*/ 82 h 222"/>
              <a:gd name="T28" fmla="*/ 134 w 180"/>
              <a:gd name="T29" fmla="*/ 82 h 222"/>
              <a:gd name="T30" fmla="*/ 132 w 180"/>
              <a:gd name="T31" fmla="*/ 76 h 222"/>
              <a:gd name="T32" fmla="*/ 132 w 180"/>
              <a:gd name="T33" fmla="*/ 68 h 222"/>
              <a:gd name="T34" fmla="*/ 122 w 180"/>
              <a:gd name="T35" fmla="*/ 64 h 222"/>
              <a:gd name="T36" fmla="*/ 108 w 180"/>
              <a:gd name="T37" fmla="*/ 64 h 222"/>
              <a:gd name="T38" fmla="*/ 108 w 180"/>
              <a:gd name="T39" fmla="*/ 56 h 222"/>
              <a:gd name="T40" fmla="*/ 104 w 180"/>
              <a:gd name="T41" fmla="*/ 54 h 222"/>
              <a:gd name="T42" fmla="*/ 94 w 180"/>
              <a:gd name="T43" fmla="*/ 50 h 222"/>
              <a:gd name="T44" fmla="*/ 86 w 180"/>
              <a:gd name="T45" fmla="*/ 48 h 222"/>
              <a:gd name="T46" fmla="*/ 72 w 180"/>
              <a:gd name="T47" fmla="*/ 48 h 222"/>
              <a:gd name="T48" fmla="*/ 64 w 180"/>
              <a:gd name="T49" fmla="*/ 36 h 222"/>
              <a:gd name="T50" fmla="*/ 64 w 180"/>
              <a:gd name="T51" fmla="*/ 10 h 222"/>
              <a:gd name="T52" fmla="*/ 60 w 180"/>
              <a:gd name="T53" fmla="*/ 2 h 222"/>
              <a:gd name="T54" fmla="*/ 44 w 180"/>
              <a:gd name="T55" fmla="*/ 0 h 222"/>
              <a:gd name="T56" fmla="*/ 42 w 180"/>
              <a:gd name="T57" fmla="*/ 4 h 222"/>
              <a:gd name="T58" fmla="*/ 40 w 180"/>
              <a:gd name="T59" fmla="*/ 12 h 222"/>
              <a:gd name="T60" fmla="*/ 34 w 180"/>
              <a:gd name="T61" fmla="*/ 10 h 222"/>
              <a:gd name="T62" fmla="*/ 30 w 180"/>
              <a:gd name="T63" fmla="*/ 16 h 222"/>
              <a:gd name="T64" fmla="*/ 20 w 180"/>
              <a:gd name="T65" fmla="*/ 24 h 222"/>
              <a:gd name="T66" fmla="*/ 4 w 180"/>
              <a:gd name="T67" fmla="*/ 24 h 222"/>
              <a:gd name="T68" fmla="*/ 16 w 180"/>
              <a:gd name="T69" fmla="*/ 42 h 222"/>
              <a:gd name="T70" fmla="*/ 14 w 180"/>
              <a:gd name="T71" fmla="*/ 54 h 222"/>
              <a:gd name="T72" fmla="*/ 6 w 180"/>
              <a:gd name="T73" fmla="*/ 62 h 222"/>
              <a:gd name="T74" fmla="*/ 8 w 180"/>
              <a:gd name="T75" fmla="*/ 80 h 222"/>
              <a:gd name="T76" fmla="*/ 4 w 180"/>
              <a:gd name="T77" fmla="*/ 104 h 222"/>
              <a:gd name="T78" fmla="*/ 10 w 180"/>
              <a:gd name="T79" fmla="*/ 114 h 222"/>
              <a:gd name="T80" fmla="*/ 6 w 180"/>
              <a:gd name="T81" fmla="*/ 118 h 222"/>
              <a:gd name="T82" fmla="*/ 2 w 180"/>
              <a:gd name="T83" fmla="*/ 124 h 222"/>
              <a:gd name="T84" fmla="*/ 8 w 180"/>
              <a:gd name="T85" fmla="*/ 138 h 222"/>
              <a:gd name="T86" fmla="*/ 10 w 180"/>
              <a:gd name="T87" fmla="*/ 150 h 222"/>
              <a:gd name="T88" fmla="*/ 14 w 180"/>
              <a:gd name="T89" fmla="*/ 158 h 222"/>
              <a:gd name="T90" fmla="*/ 24 w 180"/>
              <a:gd name="T91" fmla="*/ 166 h 222"/>
              <a:gd name="T92" fmla="*/ 24 w 180"/>
              <a:gd name="T93" fmla="*/ 190 h 222"/>
              <a:gd name="T94" fmla="*/ 28 w 180"/>
              <a:gd name="T95" fmla="*/ 204 h 222"/>
              <a:gd name="T96" fmla="*/ 38 w 180"/>
              <a:gd name="T97" fmla="*/ 218 h 222"/>
              <a:gd name="T98" fmla="*/ 50 w 180"/>
              <a:gd name="T99" fmla="*/ 210 h 222"/>
              <a:gd name="T100" fmla="*/ 56 w 180"/>
              <a:gd name="T101" fmla="*/ 204 h 222"/>
              <a:gd name="T102" fmla="*/ 68 w 180"/>
              <a:gd name="T103" fmla="*/ 214 h 222"/>
              <a:gd name="T104" fmla="*/ 84 w 180"/>
              <a:gd name="T105" fmla="*/ 222 h 222"/>
              <a:gd name="T106" fmla="*/ 94 w 180"/>
              <a:gd name="T107" fmla="*/ 216 h 222"/>
              <a:gd name="T108" fmla="*/ 108 w 180"/>
              <a:gd name="T109" fmla="*/ 186 h 222"/>
              <a:gd name="T110" fmla="*/ 112 w 180"/>
              <a:gd name="T111" fmla="*/ 170 h 222"/>
              <a:gd name="T112" fmla="*/ 128 w 180"/>
              <a:gd name="T113" fmla="*/ 164 h 222"/>
              <a:gd name="T114" fmla="*/ 140 w 180"/>
              <a:gd name="T115" fmla="*/ 156 h 222"/>
              <a:gd name="T116" fmla="*/ 150 w 180"/>
              <a:gd name="T117" fmla="*/ 156 h 222"/>
              <a:gd name="T118" fmla="*/ 162 w 180"/>
              <a:gd name="T119" fmla="*/ 16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222">
                <a:moveTo>
                  <a:pt x="164" y="172"/>
                </a:moveTo>
                <a:lnTo>
                  <a:pt x="164" y="172"/>
                </a:lnTo>
                <a:lnTo>
                  <a:pt x="168" y="172"/>
                </a:lnTo>
                <a:lnTo>
                  <a:pt x="170" y="170"/>
                </a:lnTo>
                <a:lnTo>
                  <a:pt x="172" y="170"/>
                </a:lnTo>
                <a:lnTo>
                  <a:pt x="172" y="170"/>
                </a:lnTo>
                <a:lnTo>
                  <a:pt x="172" y="170"/>
                </a:lnTo>
                <a:lnTo>
                  <a:pt x="174" y="168"/>
                </a:lnTo>
                <a:lnTo>
                  <a:pt x="176" y="166"/>
                </a:lnTo>
                <a:lnTo>
                  <a:pt x="176" y="164"/>
                </a:lnTo>
                <a:lnTo>
                  <a:pt x="178" y="162"/>
                </a:lnTo>
                <a:lnTo>
                  <a:pt x="178" y="160"/>
                </a:lnTo>
                <a:lnTo>
                  <a:pt x="178" y="158"/>
                </a:lnTo>
                <a:lnTo>
                  <a:pt x="180" y="154"/>
                </a:lnTo>
                <a:lnTo>
                  <a:pt x="180" y="152"/>
                </a:lnTo>
                <a:lnTo>
                  <a:pt x="180" y="150"/>
                </a:lnTo>
                <a:lnTo>
                  <a:pt x="180" y="146"/>
                </a:lnTo>
                <a:lnTo>
                  <a:pt x="180" y="144"/>
                </a:lnTo>
                <a:lnTo>
                  <a:pt x="180" y="144"/>
                </a:lnTo>
                <a:lnTo>
                  <a:pt x="178" y="142"/>
                </a:lnTo>
                <a:lnTo>
                  <a:pt x="178" y="142"/>
                </a:lnTo>
                <a:lnTo>
                  <a:pt x="178" y="142"/>
                </a:lnTo>
                <a:lnTo>
                  <a:pt x="176" y="140"/>
                </a:lnTo>
                <a:lnTo>
                  <a:pt x="174" y="140"/>
                </a:lnTo>
                <a:lnTo>
                  <a:pt x="174" y="140"/>
                </a:lnTo>
                <a:lnTo>
                  <a:pt x="174" y="138"/>
                </a:lnTo>
                <a:lnTo>
                  <a:pt x="174" y="138"/>
                </a:lnTo>
                <a:lnTo>
                  <a:pt x="174" y="138"/>
                </a:lnTo>
                <a:lnTo>
                  <a:pt x="174" y="136"/>
                </a:lnTo>
                <a:lnTo>
                  <a:pt x="174" y="132"/>
                </a:lnTo>
                <a:lnTo>
                  <a:pt x="174" y="132"/>
                </a:lnTo>
                <a:lnTo>
                  <a:pt x="172" y="130"/>
                </a:lnTo>
                <a:lnTo>
                  <a:pt x="172" y="128"/>
                </a:lnTo>
                <a:lnTo>
                  <a:pt x="172" y="128"/>
                </a:lnTo>
                <a:lnTo>
                  <a:pt x="172" y="128"/>
                </a:lnTo>
                <a:lnTo>
                  <a:pt x="172" y="128"/>
                </a:lnTo>
                <a:lnTo>
                  <a:pt x="172" y="126"/>
                </a:lnTo>
                <a:lnTo>
                  <a:pt x="170" y="126"/>
                </a:lnTo>
                <a:lnTo>
                  <a:pt x="170" y="126"/>
                </a:lnTo>
                <a:lnTo>
                  <a:pt x="168" y="126"/>
                </a:lnTo>
                <a:lnTo>
                  <a:pt x="166" y="126"/>
                </a:lnTo>
                <a:lnTo>
                  <a:pt x="166" y="126"/>
                </a:lnTo>
                <a:lnTo>
                  <a:pt x="164" y="126"/>
                </a:lnTo>
                <a:lnTo>
                  <a:pt x="164" y="126"/>
                </a:lnTo>
                <a:lnTo>
                  <a:pt x="164" y="126"/>
                </a:lnTo>
                <a:lnTo>
                  <a:pt x="164" y="126"/>
                </a:lnTo>
                <a:lnTo>
                  <a:pt x="164" y="126"/>
                </a:lnTo>
                <a:lnTo>
                  <a:pt x="164" y="124"/>
                </a:lnTo>
                <a:lnTo>
                  <a:pt x="164" y="122"/>
                </a:lnTo>
                <a:lnTo>
                  <a:pt x="164" y="120"/>
                </a:lnTo>
                <a:lnTo>
                  <a:pt x="164" y="118"/>
                </a:lnTo>
                <a:lnTo>
                  <a:pt x="164" y="118"/>
                </a:lnTo>
                <a:lnTo>
                  <a:pt x="164" y="116"/>
                </a:lnTo>
                <a:lnTo>
                  <a:pt x="162" y="116"/>
                </a:lnTo>
                <a:lnTo>
                  <a:pt x="162" y="114"/>
                </a:lnTo>
                <a:lnTo>
                  <a:pt x="162" y="114"/>
                </a:lnTo>
                <a:lnTo>
                  <a:pt x="160" y="114"/>
                </a:lnTo>
                <a:lnTo>
                  <a:pt x="160" y="114"/>
                </a:lnTo>
                <a:lnTo>
                  <a:pt x="158" y="114"/>
                </a:lnTo>
                <a:lnTo>
                  <a:pt x="156" y="114"/>
                </a:lnTo>
                <a:lnTo>
                  <a:pt x="152" y="114"/>
                </a:lnTo>
                <a:lnTo>
                  <a:pt x="150" y="116"/>
                </a:lnTo>
                <a:lnTo>
                  <a:pt x="146" y="116"/>
                </a:lnTo>
                <a:lnTo>
                  <a:pt x="146" y="116"/>
                </a:lnTo>
                <a:lnTo>
                  <a:pt x="144" y="116"/>
                </a:lnTo>
                <a:lnTo>
                  <a:pt x="144" y="116"/>
                </a:lnTo>
                <a:lnTo>
                  <a:pt x="142" y="116"/>
                </a:lnTo>
                <a:lnTo>
                  <a:pt x="142" y="116"/>
                </a:lnTo>
                <a:lnTo>
                  <a:pt x="142" y="114"/>
                </a:lnTo>
                <a:lnTo>
                  <a:pt x="140" y="114"/>
                </a:lnTo>
                <a:lnTo>
                  <a:pt x="140" y="112"/>
                </a:lnTo>
                <a:lnTo>
                  <a:pt x="138" y="110"/>
                </a:lnTo>
                <a:lnTo>
                  <a:pt x="138" y="110"/>
                </a:lnTo>
                <a:lnTo>
                  <a:pt x="138" y="110"/>
                </a:lnTo>
                <a:lnTo>
                  <a:pt x="136" y="110"/>
                </a:lnTo>
                <a:lnTo>
                  <a:pt x="134" y="110"/>
                </a:lnTo>
                <a:lnTo>
                  <a:pt x="134" y="108"/>
                </a:lnTo>
                <a:lnTo>
                  <a:pt x="134" y="108"/>
                </a:lnTo>
                <a:lnTo>
                  <a:pt x="134" y="108"/>
                </a:lnTo>
                <a:lnTo>
                  <a:pt x="132" y="106"/>
                </a:lnTo>
                <a:lnTo>
                  <a:pt x="132" y="104"/>
                </a:lnTo>
                <a:lnTo>
                  <a:pt x="132" y="102"/>
                </a:lnTo>
                <a:lnTo>
                  <a:pt x="132" y="98"/>
                </a:lnTo>
                <a:lnTo>
                  <a:pt x="132" y="96"/>
                </a:lnTo>
                <a:lnTo>
                  <a:pt x="132" y="92"/>
                </a:lnTo>
                <a:lnTo>
                  <a:pt x="132" y="90"/>
                </a:lnTo>
                <a:lnTo>
                  <a:pt x="132" y="90"/>
                </a:lnTo>
                <a:lnTo>
                  <a:pt x="134" y="88"/>
                </a:lnTo>
                <a:lnTo>
                  <a:pt x="134" y="88"/>
                </a:lnTo>
                <a:lnTo>
                  <a:pt x="134" y="88"/>
                </a:lnTo>
                <a:lnTo>
                  <a:pt x="134" y="86"/>
                </a:lnTo>
                <a:lnTo>
                  <a:pt x="138" y="86"/>
                </a:lnTo>
                <a:lnTo>
                  <a:pt x="138" y="84"/>
                </a:lnTo>
                <a:lnTo>
                  <a:pt x="140" y="84"/>
                </a:lnTo>
                <a:lnTo>
                  <a:pt x="140" y="84"/>
                </a:lnTo>
                <a:lnTo>
                  <a:pt x="140" y="84"/>
                </a:lnTo>
                <a:lnTo>
                  <a:pt x="140" y="84"/>
                </a:lnTo>
                <a:lnTo>
                  <a:pt x="140" y="82"/>
                </a:lnTo>
                <a:lnTo>
                  <a:pt x="140" y="82"/>
                </a:lnTo>
                <a:lnTo>
                  <a:pt x="140" y="82"/>
                </a:lnTo>
                <a:lnTo>
                  <a:pt x="140" y="82"/>
                </a:lnTo>
                <a:lnTo>
                  <a:pt x="138" y="82"/>
                </a:lnTo>
                <a:lnTo>
                  <a:pt x="138" y="82"/>
                </a:lnTo>
                <a:lnTo>
                  <a:pt x="134" y="82"/>
                </a:lnTo>
                <a:lnTo>
                  <a:pt x="134" y="82"/>
                </a:lnTo>
                <a:lnTo>
                  <a:pt x="134" y="82"/>
                </a:lnTo>
                <a:lnTo>
                  <a:pt x="134" y="82"/>
                </a:lnTo>
                <a:lnTo>
                  <a:pt x="132" y="80"/>
                </a:lnTo>
                <a:lnTo>
                  <a:pt x="132" y="80"/>
                </a:lnTo>
                <a:lnTo>
                  <a:pt x="132" y="80"/>
                </a:lnTo>
                <a:lnTo>
                  <a:pt x="132" y="78"/>
                </a:lnTo>
                <a:lnTo>
                  <a:pt x="132" y="76"/>
                </a:lnTo>
                <a:lnTo>
                  <a:pt x="132" y="74"/>
                </a:lnTo>
                <a:lnTo>
                  <a:pt x="132" y="72"/>
                </a:lnTo>
                <a:lnTo>
                  <a:pt x="132" y="70"/>
                </a:lnTo>
                <a:lnTo>
                  <a:pt x="132" y="70"/>
                </a:lnTo>
                <a:lnTo>
                  <a:pt x="132" y="68"/>
                </a:lnTo>
                <a:lnTo>
                  <a:pt x="132" y="68"/>
                </a:lnTo>
                <a:lnTo>
                  <a:pt x="132" y="68"/>
                </a:lnTo>
                <a:lnTo>
                  <a:pt x="130" y="66"/>
                </a:lnTo>
                <a:lnTo>
                  <a:pt x="130" y="66"/>
                </a:lnTo>
                <a:lnTo>
                  <a:pt x="128" y="66"/>
                </a:lnTo>
                <a:lnTo>
                  <a:pt x="128" y="66"/>
                </a:lnTo>
                <a:lnTo>
                  <a:pt x="124" y="66"/>
                </a:lnTo>
                <a:lnTo>
                  <a:pt x="124" y="66"/>
                </a:lnTo>
                <a:lnTo>
                  <a:pt x="122" y="64"/>
                </a:lnTo>
                <a:lnTo>
                  <a:pt x="120" y="64"/>
                </a:lnTo>
                <a:lnTo>
                  <a:pt x="116" y="64"/>
                </a:lnTo>
                <a:lnTo>
                  <a:pt x="114" y="64"/>
                </a:lnTo>
                <a:lnTo>
                  <a:pt x="112" y="64"/>
                </a:lnTo>
                <a:lnTo>
                  <a:pt x="110" y="64"/>
                </a:lnTo>
                <a:lnTo>
                  <a:pt x="110" y="64"/>
                </a:lnTo>
                <a:lnTo>
                  <a:pt x="108" y="64"/>
                </a:lnTo>
                <a:lnTo>
                  <a:pt x="108" y="62"/>
                </a:lnTo>
                <a:lnTo>
                  <a:pt x="108" y="62"/>
                </a:lnTo>
                <a:lnTo>
                  <a:pt x="108" y="62"/>
                </a:lnTo>
                <a:lnTo>
                  <a:pt x="108" y="60"/>
                </a:lnTo>
                <a:lnTo>
                  <a:pt x="108" y="58"/>
                </a:lnTo>
                <a:lnTo>
                  <a:pt x="108" y="58"/>
                </a:lnTo>
                <a:lnTo>
                  <a:pt x="108" y="56"/>
                </a:lnTo>
                <a:lnTo>
                  <a:pt x="108" y="56"/>
                </a:lnTo>
                <a:lnTo>
                  <a:pt x="106" y="54"/>
                </a:lnTo>
                <a:lnTo>
                  <a:pt x="106" y="54"/>
                </a:lnTo>
                <a:lnTo>
                  <a:pt x="106" y="54"/>
                </a:lnTo>
                <a:lnTo>
                  <a:pt x="106" y="54"/>
                </a:lnTo>
                <a:lnTo>
                  <a:pt x="104" y="54"/>
                </a:lnTo>
                <a:lnTo>
                  <a:pt x="104" y="54"/>
                </a:lnTo>
                <a:lnTo>
                  <a:pt x="102" y="52"/>
                </a:lnTo>
                <a:lnTo>
                  <a:pt x="98" y="52"/>
                </a:lnTo>
                <a:lnTo>
                  <a:pt x="98" y="52"/>
                </a:lnTo>
                <a:lnTo>
                  <a:pt x="96" y="52"/>
                </a:lnTo>
                <a:lnTo>
                  <a:pt x="96" y="52"/>
                </a:lnTo>
                <a:lnTo>
                  <a:pt x="96" y="50"/>
                </a:lnTo>
                <a:lnTo>
                  <a:pt x="94" y="50"/>
                </a:lnTo>
                <a:lnTo>
                  <a:pt x="94" y="48"/>
                </a:lnTo>
                <a:lnTo>
                  <a:pt x="94" y="48"/>
                </a:lnTo>
                <a:lnTo>
                  <a:pt x="94" y="48"/>
                </a:lnTo>
                <a:lnTo>
                  <a:pt x="92" y="48"/>
                </a:lnTo>
                <a:lnTo>
                  <a:pt x="90" y="48"/>
                </a:lnTo>
                <a:lnTo>
                  <a:pt x="90" y="48"/>
                </a:lnTo>
                <a:lnTo>
                  <a:pt x="86" y="48"/>
                </a:lnTo>
                <a:lnTo>
                  <a:pt x="82" y="48"/>
                </a:lnTo>
                <a:lnTo>
                  <a:pt x="80" y="48"/>
                </a:lnTo>
                <a:lnTo>
                  <a:pt x="76" y="48"/>
                </a:lnTo>
                <a:lnTo>
                  <a:pt x="76" y="48"/>
                </a:lnTo>
                <a:lnTo>
                  <a:pt x="74" y="48"/>
                </a:lnTo>
                <a:lnTo>
                  <a:pt x="72" y="48"/>
                </a:lnTo>
                <a:lnTo>
                  <a:pt x="72" y="48"/>
                </a:lnTo>
                <a:lnTo>
                  <a:pt x="72" y="48"/>
                </a:lnTo>
                <a:lnTo>
                  <a:pt x="70" y="48"/>
                </a:lnTo>
                <a:lnTo>
                  <a:pt x="70" y="46"/>
                </a:lnTo>
                <a:lnTo>
                  <a:pt x="68" y="44"/>
                </a:lnTo>
                <a:lnTo>
                  <a:pt x="68" y="42"/>
                </a:lnTo>
                <a:lnTo>
                  <a:pt x="66" y="38"/>
                </a:lnTo>
                <a:lnTo>
                  <a:pt x="64" y="36"/>
                </a:lnTo>
                <a:lnTo>
                  <a:pt x="64" y="32"/>
                </a:lnTo>
                <a:lnTo>
                  <a:pt x="64" y="30"/>
                </a:lnTo>
                <a:lnTo>
                  <a:pt x="62" y="30"/>
                </a:lnTo>
                <a:lnTo>
                  <a:pt x="62" y="26"/>
                </a:lnTo>
                <a:lnTo>
                  <a:pt x="64" y="16"/>
                </a:lnTo>
                <a:lnTo>
                  <a:pt x="64" y="12"/>
                </a:lnTo>
                <a:lnTo>
                  <a:pt x="64" y="10"/>
                </a:lnTo>
                <a:lnTo>
                  <a:pt x="64" y="8"/>
                </a:lnTo>
                <a:lnTo>
                  <a:pt x="62" y="6"/>
                </a:lnTo>
                <a:lnTo>
                  <a:pt x="62" y="6"/>
                </a:lnTo>
                <a:lnTo>
                  <a:pt x="62" y="4"/>
                </a:lnTo>
                <a:lnTo>
                  <a:pt x="62" y="2"/>
                </a:lnTo>
                <a:lnTo>
                  <a:pt x="60" y="2"/>
                </a:lnTo>
                <a:lnTo>
                  <a:pt x="60" y="2"/>
                </a:lnTo>
                <a:lnTo>
                  <a:pt x="58" y="2"/>
                </a:lnTo>
                <a:lnTo>
                  <a:pt x="58" y="0"/>
                </a:lnTo>
                <a:lnTo>
                  <a:pt x="54" y="0"/>
                </a:lnTo>
                <a:lnTo>
                  <a:pt x="52" y="0"/>
                </a:lnTo>
                <a:lnTo>
                  <a:pt x="48" y="0"/>
                </a:lnTo>
                <a:lnTo>
                  <a:pt x="46" y="0"/>
                </a:lnTo>
                <a:lnTo>
                  <a:pt x="44" y="0"/>
                </a:lnTo>
                <a:lnTo>
                  <a:pt x="44" y="0"/>
                </a:lnTo>
                <a:lnTo>
                  <a:pt x="42" y="0"/>
                </a:lnTo>
                <a:lnTo>
                  <a:pt x="42" y="0"/>
                </a:lnTo>
                <a:lnTo>
                  <a:pt x="42" y="2"/>
                </a:lnTo>
                <a:lnTo>
                  <a:pt x="42" y="2"/>
                </a:lnTo>
                <a:lnTo>
                  <a:pt x="42" y="4"/>
                </a:lnTo>
                <a:lnTo>
                  <a:pt x="42" y="4"/>
                </a:lnTo>
                <a:lnTo>
                  <a:pt x="42" y="6"/>
                </a:lnTo>
                <a:lnTo>
                  <a:pt x="42" y="8"/>
                </a:lnTo>
                <a:lnTo>
                  <a:pt x="42" y="10"/>
                </a:lnTo>
                <a:lnTo>
                  <a:pt x="40" y="10"/>
                </a:lnTo>
                <a:lnTo>
                  <a:pt x="40" y="12"/>
                </a:lnTo>
                <a:lnTo>
                  <a:pt x="40" y="12"/>
                </a:lnTo>
                <a:lnTo>
                  <a:pt x="40" y="12"/>
                </a:lnTo>
                <a:lnTo>
                  <a:pt x="40" y="12"/>
                </a:lnTo>
                <a:lnTo>
                  <a:pt x="38" y="12"/>
                </a:lnTo>
                <a:lnTo>
                  <a:pt x="38" y="12"/>
                </a:lnTo>
                <a:lnTo>
                  <a:pt x="36" y="12"/>
                </a:lnTo>
                <a:lnTo>
                  <a:pt x="34" y="10"/>
                </a:lnTo>
                <a:lnTo>
                  <a:pt x="34" y="10"/>
                </a:lnTo>
                <a:lnTo>
                  <a:pt x="34" y="10"/>
                </a:lnTo>
                <a:lnTo>
                  <a:pt x="32" y="10"/>
                </a:lnTo>
                <a:lnTo>
                  <a:pt x="32" y="10"/>
                </a:lnTo>
                <a:lnTo>
                  <a:pt x="32" y="12"/>
                </a:lnTo>
                <a:lnTo>
                  <a:pt x="32" y="12"/>
                </a:lnTo>
                <a:lnTo>
                  <a:pt x="30" y="14"/>
                </a:lnTo>
                <a:lnTo>
                  <a:pt x="30" y="16"/>
                </a:lnTo>
                <a:lnTo>
                  <a:pt x="30" y="16"/>
                </a:lnTo>
                <a:lnTo>
                  <a:pt x="28" y="18"/>
                </a:lnTo>
                <a:lnTo>
                  <a:pt x="28" y="18"/>
                </a:lnTo>
                <a:lnTo>
                  <a:pt x="26" y="20"/>
                </a:lnTo>
                <a:lnTo>
                  <a:pt x="26" y="20"/>
                </a:lnTo>
                <a:lnTo>
                  <a:pt x="24" y="22"/>
                </a:lnTo>
                <a:lnTo>
                  <a:pt x="22" y="22"/>
                </a:lnTo>
                <a:lnTo>
                  <a:pt x="20" y="24"/>
                </a:lnTo>
                <a:lnTo>
                  <a:pt x="18" y="24"/>
                </a:lnTo>
                <a:lnTo>
                  <a:pt x="16" y="26"/>
                </a:lnTo>
                <a:lnTo>
                  <a:pt x="16" y="26"/>
                </a:lnTo>
                <a:lnTo>
                  <a:pt x="14" y="26"/>
                </a:lnTo>
                <a:lnTo>
                  <a:pt x="12" y="26"/>
                </a:lnTo>
                <a:lnTo>
                  <a:pt x="8" y="24"/>
                </a:lnTo>
                <a:lnTo>
                  <a:pt x="4" y="24"/>
                </a:lnTo>
                <a:lnTo>
                  <a:pt x="6" y="26"/>
                </a:lnTo>
                <a:lnTo>
                  <a:pt x="10" y="32"/>
                </a:lnTo>
                <a:lnTo>
                  <a:pt x="12" y="34"/>
                </a:lnTo>
                <a:lnTo>
                  <a:pt x="14" y="36"/>
                </a:lnTo>
                <a:lnTo>
                  <a:pt x="14" y="40"/>
                </a:lnTo>
                <a:lnTo>
                  <a:pt x="16" y="40"/>
                </a:lnTo>
                <a:lnTo>
                  <a:pt x="16" y="42"/>
                </a:lnTo>
                <a:lnTo>
                  <a:pt x="16" y="44"/>
                </a:lnTo>
                <a:lnTo>
                  <a:pt x="16" y="46"/>
                </a:lnTo>
                <a:lnTo>
                  <a:pt x="16" y="48"/>
                </a:lnTo>
                <a:lnTo>
                  <a:pt x="16" y="50"/>
                </a:lnTo>
                <a:lnTo>
                  <a:pt x="16" y="52"/>
                </a:lnTo>
                <a:lnTo>
                  <a:pt x="14" y="54"/>
                </a:lnTo>
                <a:lnTo>
                  <a:pt x="14" y="54"/>
                </a:lnTo>
                <a:lnTo>
                  <a:pt x="14" y="56"/>
                </a:lnTo>
                <a:lnTo>
                  <a:pt x="14" y="58"/>
                </a:lnTo>
                <a:lnTo>
                  <a:pt x="12" y="58"/>
                </a:lnTo>
                <a:lnTo>
                  <a:pt x="10" y="60"/>
                </a:lnTo>
                <a:lnTo>
                  <a:pt x="8" y="60"/>
                </a:lnTo>
                <a:lnTo>
                  <a:pt x="8" y="62"/>
                </a:lnTo>
                <a:lnTo>
                  <a:pt x="6" y="62"/>
                </a:lnTo>
                <a:lnTo>
                  <a:pt x="6" y="64"/>
                </a:lnTo>
                <a:lnTo>
                  <a:pt x="6" y="64"/>
                </a:lnTo>
                <a:lnTo>
                  <a:pt x="6" y="66"/>
                </a:lnTo>
                <a:lnTo>
                  <a:pt x="6" y="70"/>
                </a:lnTo>
                <a:lnTo>
                  <a:pt x="6" y="72"/>
                </a:lnTo>
                <a:lnTo>
                  <a:pt x="8" y="78"/>
                </a:lnTo>
                <a:lnTo>
                  <a:pt x="8" y="80"/>
                </a:lnTo>
                <a:lnTo>
                  <a:pt x="8" y="82"/>
                </a:lnTo>
                <a:lnTo>
                  <a:pt x="8" y="84"/>
                </a:lnTo>
                <a:lnTo>
                  <a:pt x="6" y="88"/>
                </a:lnTo>
                <a:lnTo>
                  <a:pt x="6" y="94"/>
                </a:lnTo>
                <a:lnTo>
                  <a:pt x="6" y="98"/>
                </a:lnTo>
                <a:lnTo>
                  <a:pt x="4" y="102"/>
                </a:lnTo>
                <a:lnTo>
                  <a:pt x="4" y="104"/>
                </a:lnTo>
                <a:lnTo>
                  <a:pt x="4" y="106"/>
                </a:lnTo>
                <a:lnTo>
                  <a:pt x="6" y="108"/>
                </a:lnTo>
                <a:lnTo>
                  <a:pt x="6" y="108"/>
                </a:lnTo>
                <a:lnTo>
                  <a:pt x="6" y="110"/>
                </a:lnTo>
                <a:lnTo>
                  <a:pt x="8" y="112"/>
                </a:lnTo>
                <a:lnTo>
                  <a:pt x="8" y="112"/>
                </a:lnTo>
                <a:lnTo>
                  <a:pt x="10" y="114"/>
                </a:lnTo>
                <a:lnTo>
                  <a:pt x="10" y="114"/>
                </a:lnTo>
                <a:lnTo>
                  <a:pt x="10" y="116"/>
                </a:lnTo>
                <a:lnTo>
                  <a:pt x="10" y="116"/>
                </a:lnTo>
                <a:lnTo>
                  <a:pt x="10" y="116"/>
                </a:lnTo>
                <a:lnTo>
                  <a:pt x="10" y="116"/>
                </a:lnTo>
                <a:lnTo>
                  <a:pt x="8" y="118"/>
                </a:lnTo>
                <a:lnTo>
                  <a:pt x="6" y="118"/>
                </a:lnTo>
                <a:lnTo>
                  <a:pt x="6" y="118"/>
                </a:lnTo>
                <a:lnTo>
                  <a:pt x="6" y="118"/>
                </a:lnTo>
                <a:lnTo>
                  <a:pt x="4" y="118"/>
                </a:lnTo>
                <a:lnTo>
                  <a:pt x="4" y="118"/>
                </a:lnTo>
                <a:lnTo>
                  <a:pt x="4" y="120"/>
                </a:lnTo>
                <a:lnTo>
                  <a:pt x="2" y="122"/>
                </a:lnTo>
                <a:lnTo>
                  <a:pt x="2" y="124"/>
                </a:lnTo>
                <a:lnTo>
                  <a:pt x="0" y="128"/>
                </a:lnTo>
                <a:lnTo>
                  <a:pt x="0" y="130"/>
                </a:lnTo>
                <a:lnTo>
                  <a:pt x="2" y="130"/>
                </a:lnTo>
                <a:lnTo>
                  <a:pt x="4" y="132"/>
                </a:lnTo>
                <a:lnTo>
                  <a:pt x="8" y="136"/>
                </a:lnTo>
                <a:lnTo>
                  <a:pt x="8" y="136"/>
                </a:lnTo>
                <a:lnTo>
                  <a:pt x="8" y="138"/>
                </a:lnTo>
                <a:lnTo>
                  <a:pt x="10" y="138"/>
                </a:lnTo>
                <a:lnTo>
                  <a:pt x="10" y="140"/>
                </a:lnTo>
                <a:lnTo>
                  <a:pt x="10" y="140"/>
                </a:lnTo>
                <a:lnTo>
                  <a:pt x="10" y="142"/>
                </a:lnTo>
                <a:lnTo>
                  <a:pt x="10" y="146"/>
                </a:lnTo>
                <a:lnTo>
                  <a:pt x="10" y="148"/>
                </a:lnTo>
                <a:lnTo>
                  <a:pt x="10" y="150"/>
                </a:lnTo>
                <a:lnTo>
                  <a:pt x="10" y="152"/>
                </a:lnTo>
                <a:lnTo>
                  <a:pt x="10" y="152"/>
                </a:lnTo>
                <a:lnTo>
                  <a:pt x="10" y="152"/>
                </a:lnTo>
                <a:lnTo>
                  <a:pt x="10" y="154"/>
                </a:lnTo>
                <a:lnTo>
                  <a:pt x="12" y="154"/>
                </a:lnTo>
                <a:lnTo>
                  <a:pt x="12" y="156"/>
                </a:lnTo>
                <a:lnTo>
                  <a:pt x="14" y="158"/>
                </a:lnTo>
                <a:lnTo>
                  <a:pt x="18" y="158"/>
                </a:lnTo>
                <a:lnTo>
                  <a:pt x="20" y="160"/>
                </a:lnTo>
                <a:lnTo>
                  <a:pt x="22" y="162"/>
                </a:lnTo>
                <a:lnTo>
                  <a:pt x="22" y="164"/>
                </a:lnTo>
                <a:lnTo>
                  <a:pt x="24" y="164"/>
                </a:lnTo>
                <a:lnTo>
                  <a:pt x="24" y="166"/>
                </a:lnTo>
                <a:lnTo>
                  <a:pt x="24" y="166"/>
                </a:lnTo>
                <a:lnTo>
                  <a:pt x="24" y="168"/>
                </a:lnTo>
                <a:lnTo>
                  <a:pt x="24" y="170"/>
                </a:lnTo>
                <a:lnTo>
                  <a:pt x="24" y="172"/>
                </a:lnTo>
                <a:lnTo>
                  <a:pt x="24" y="176"/>
                </a:lnTo>
                <a:lnTo>
                  <a:pt x="24" y="180"/>
                </a:lnTo>
                <a:lnTo>
                  <a:pt x="24" y="186"/>
                </a:lnTo>
                <a:lnTo>
                  <a:pt x="24" y="190"/>
                </a:lnTo>
                <a:lnTo>
                  <a:pt x="24" y="192"/>
                </a:lnTo>
                <a:lnTo>
                  <a:pt x="24" y="194"/>
                </a:lnTo>
                <a:lnTo>
                  <a:pt x="24" y="196"/>
                </a:lnTo>
                <a:lnTo>
                  <a:pt x="24" y="196"/>
                </a:lnTo>
                <a:lnTo>
                  <a:pt x="24" y="198"/>
                </a:lnTo>
                <a:lnTo>
                  <a:pt x="26" y="202"/>
                </a:lnTo>
                <a:lnTo>
                  <a:pt x="28" y="204"/>
                </a:lnTo>
                <a:lnTo>
                  <a:pt x="28" y="208"/>
                </a:lnTo>
                <a:lnTo>
                  <a:pt x="30" y="210"/>
                </a:lnTo>
                <a:lnTo>
                  <a:pt x="32" y="212"/>
                </a:lnTo>
                <a:lnTo>
                  <a:pt x="34" y="214"/>
                </a:lnTo>
                <a:lnTo>
                  <a:pt x="36" y="216"/>
                </a:lnTo>
                <a:lnTo>
                  <a:pt x="36" y="218"/>
                </a:lnTo>
                <a:lnTo>
                  <a:pt x="38" y="218"/>
                </a:lnTo>
                <a:lnTo>
                  <a:pt x="40" y="220"/>
                </a:lnTo>
                <a:lnTo>
                  <a:pt x="46" y="222"/>
                </a:lnTo>
                <a:lnTo>
                  <a:pt x="46" y="220"/>
                </a:lnTo>
                <a:lnTo>
                  <a:pt x="46" y="218"/>
                </a:lnTo>
                <a:lnTo>
                  <a:pt x="48" y="214"/>
                </a:lnTo>
                <a:lnTo>
                  <a:pt x="50" y="210"/>
                </a:lnTo>
                <a:lnTo>
                  <a:pt x="50" y="210"/>
                </a:lnTo>
                <a:lnTo>
                  <a:pt x="50" y="208"/>
                </a:lnTo>
                <a:lnTo>
                  <a:pt x="52" y="206"/>
                </a:lnTo>
                <a:lnTo>
                  <a:pt x="52" y="206"/>
                </a:lnTo>
                <a:lnTo>
                  <a:pt x="54" y="204"/>
                </a:lnTo>
                <a:lnTo>
                  <a:pt x="54" y="204"/>
                </a:lnTo>
                <a:lnTo>
                  <a:pt x="54" y="204"/>
                </a:lnTo>
                <a:lnTo>
                  <a:pt x="56" y="204"/>
                </a:lnTo>
                <a:lnTo>
                  <a:pt x="56" y="204"/>
                </a:lnTo>
                <a:lnTo>
                  <a:pt x="58" y="206"/>
                </a:lnTo>
                <a:lnTo>
                  <a:pt x="60" y="206"/>
                </a:lnTo>
                <a:lnTo>
                  <a:pt x="62" y="208"/>
                </a:lnTo>
                <a:lnTo>
                  <a:pt x="64" y="212"/>
                </a:lnTo>
                <a:lnTo>
                  <a:pt x="66" y="214"/>
                </a:lnTo>
                <a:lnTo>
                  <a:pt x="68" y="214"/>
                </a:lnTo>
                <a:lnTo>
                  <a:pt x="68" y="216"/>
                </a:lnTo>
                <a:lnTo>
                  <a:pt x="72" y="218"/>
                </a:lnTo>
                <a:lnTo>
                  <a:pt x="74" y="218"/>
                </a:lnTo>
                <a:lnTo>
                  <a:pt x="76" y="220"/>
                </a:lnTo>
                <a:lnTo>
                  <a:pt x="78" y="220"/>
                </a:lnTo>
                <a:lnTo>
                  <a:pt x="82" y="222"/>
                </a:lnTo>
                <a:lnTo>
                  <a:pt x="84" y="222"/>
                </a:lnTo>
                <a:lnTo>
                  <a:pt x="84" y="222"/>
                </a:lnTo>
                <a:lnTo>
                  <a:pt x="86" y="222"/>
                </a:lnTo>
                <a:lnTo>
                  <a:pt x="86" y="222"/>
                </a:lnTo>
                <a:lnTo>
                  <a:pt x="88" y="220"/>
                </a:lnTo>
                <a:lnTo>
                  <a:pt x="90" y="220"/>
                </a:lnTo>
                <a:lnTo>
                  <a:pt x="90" y="220"/>
                </a:lnTo>
                <a:lnTo>
                  <a:pt x="94" y="216"/>
                </a:lnTo>
                <a:lnTo>
                  <a:pt x="96" y="214"/>
                </a:lnTo>
                <a:lnTo>
                  <a:pt x="98" y="212"/>
                </a:lnTo>
                <a:lnTo>
                  <a:pt x="100" y="210"/>
                </a:lnTo>
                <a:lnTo>
                  <a:pt x="102" y="208"/>
                </a:lnTo>
                <a:lnTo>
                  <a:pt x="104" y="198"/>
                </a:lnTo>
                <a:lnTo>
                  <a:pt x="106" y="190"/>
                </a:lnTo>
                <a:lnTo>
                  <a:pt x="108" y="186"/>
                </a:lnTo>
                <a:lnTo>
                  <a:pt x="108" y="182"/>
                </a:lnTo>
                <a:lnTo>
                  <a:pt x="108" y="180"/>
                </a:lnTo>
                <a:lnTo>
                  <a:pt x="110" y="176"/>
                </a:lnTo>
                <a:lnTo>
                  <a:pt x="110" y="174"/>
                </a:lnTo>
                <a:lnTo>
                  <a:pt x="112" y="172"/>
                </a:lnTo>
                <a:lnTo>
                  <a:pt x="112" y="172"/>
                </a:lnTo>
                <a:lnTo>
                  <a:pt x="112" y="170"/>
                </a:lnTo>
                <a:lnTo>
                  <a:pt x="114" y="170"/>
                </a:lnTo>
                <a:lnTo>
                  <a:pt x="114" y="170"/>
                </a:lnTo>
                <a:lnTo>
                  <a:pt x="116" y="168"/>
                </a:lnTo>
                <a:lnTo>
                  <a:pt x="118" y="168"/>
                </a:lnTo>
                <a:lnTo>
                  <a:pt x="120" y="166"/>
                </a:lnTo>
                <a:lnTo>
                  <a:pt x="126" y="166"/>
                </a:lnTo>
                <a:lnTo>
                  <a:pt x="128" y="164"/>
                </a:lnTo>
                <a:lnTo>
                  <a:pt x="130" y="164"/>
                </a:lnTo>
                <a:lnTo>
                  <a:pt x="130" y="162"/>
                </a:lnTo>
                <a:lnTo>
                  <a:pt x="132" y="162"/>
                </a:lnTo>
                <a:lnTo>
                  <a:pt x="134" y="158"/>
                </a:lnTo>
                <a:lnTo>
                  <a:pt x="136" y="158"/>
                </a:lnTo>
                <a:lnTo>
                  <a:pt x="138" y="156"/>
                </a:lnTo>
                <a:lnTo>
                  <a:pt x="140" y="156"/>
                </a:lnTo>
                <a:lnTo>
                  <a:pt x="140" y="156"/>
                </a:lnTo>
                <a:lnTo>
                  <a:pt x="140" y="156"/>
                </a:lnTo>
                <a:lnTo>
                  <a:pt x="142" y="156"/>
                </a:lnTo>
                <a:lnTo>
                  <a:pt x="142" y="156"/>
                </a:lnTo>
                <a:lnTo>
                  <a:pt x="144" y="156"/>
                </a:lnTo>
                <a:lnTo>
                  <a:pt x="148" y="156"/>
                </a:lnTo>
                <a:lnTo>
                  <a:pt x="150" y="156"/>
                </a:lnTo>
                <a:lnTo>
                  <a:pt x="152" y="158"/>
                </a:lnTo>
                <a:lnTo>
                  <a:pt x="154" y="158"/>
                </a:lnTo>
                <a:lnTo>
                  <a:pt x="156" y="160"/>
                </a:lnTo>
                <a:lnTo>
                  <a:pt x="158" y="162"/>
                </a:lnTo>
                <a:lnTo>
                  <a:pt x="160" y="162"/>
                </a:lnTo>
                <a:lnTo>
                  <a:pt x="160" y="164"/>
                </a:lnTo>
                <a:lnTo>
                  <a:pt x="162" y="166"/>
                </a:lnTo>
                <a:lnTo>
                  <a:pt x="162" y="168"/>
                </a:lnTo>
                <a:lnTo>
                  <a:pt x="164" y="170"/>
                </a:lnTo>
                <a:lnTo>
                  <a:pt x="164" y="17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1" name="Freeform 475"/>
          <p:cNvSpPr>
            <a:spLocks/>
          </p:cNvSpPr>
          <p:nvPr/>
        </p:nvSpPr>
        <p:spPr bwMode="auto">
          <a:xfrm>
            <a:off x="2246148" y="4712030"/>
            <a:ext cx="329094" cy="474589"/>
          </a:xfrm>
          <a:custGeom>
            <a:avLst/>
            <a:gdLst>
              <a:gd name="T0" fmla="*/ 140 w 190"/>
              <a:gd name="T1" fmla="*/ 2 h 274"/>
              <a:gd name="T2" fmla="*/ 116 w 190"/>
              <a:gd name="T3" fmla="*/ 0 h 274"/>
              <a:gd name="T4" fmla="*/ 102 w 190"/>
              <a:gd name="T5" fmla="*/ 14 h 274"/>
              <a:gd name="T6" fmla="*/ 66 w 190"/>
              <a:gd name="T7" fmla="*/ 30 h 274"/>
              <a:gd name="T8" fmla="*/ 40 w 190"/>
              <a:gd name="T9" fmla="*/ 50 h 274"/>
              <a:gd name="T10" fmla="*/ 30 w 190"/>
              <a:gd name="T11" fmla="*/ 54 h 274"/>
              <a:gd name="T12" fmla="*/ 22 w 190"/>
              <a:gd name="T13" fmla="*/ 44 h 274"/>
              <a:gd name="T14" fmla="*/ 18 w 190"/>
              <a:gd name="T15" fmla="*/ 30 h 274"/>
              <a:gd name="T16" fmla="*/ 10 w 190"/>
              <a:gd name="T17" fmla="*/ 32 h 274"/>
              <a:gd name="T18" fmla="*/ 4 w 190"/>
              <a:gd name="T19" fmla="*/ 40 h 274"/>
              <a:gd name="T20" fmla="*/ 0 w 190"/>
              <a:gd name="T21" fmla="*/ 60 h 274"/>
              <a:gd name="T22" fmla="*/ 6 w 190"/>
              <a:gd name="T23" fmla="*/ 72 h 274"/>
              <a:gd name="T24" fmla="*/ 16 w 190"/>
              <a:gd name="T25" fmla="*/ 70 h 274"/>
              <a:gd name="T26" fmla="*/ 22 w 190"/>
              <a:gd name="T27" fmla="*/ 74 h 274"/>
              <a:gd name="T28" fmla="*/ 24 w 190"/>
              <a:gd name="T29" fmla="*/ 92 h 274"/>
              <a:gd name="T30" fmla="*/ 32 w 190"/>
              <a:gd name="T31" fmla="*/ 98 h 274"/>
              <a:gd name="T32" fmla="*/ 34 w 190"/>
              <a:gd name="T33" fmla="*/ 108 h 274"/>
              <a:gd name="T34" fmla="*/ 40 w 190"/>
              <a:gd name="T35" fmla="*/ 126 h 274"/>
              <a:gd name="T36" fmla="*/ 48 w 190"/>
              <a:gd name="T37" fmla="*/ 132 h 274"/>
              <a:gd name="T38" fmla="*/ 50 w 190"/>
              <a:gd name="T39" fmla="*/ 142 h 274"/>
              <a:gd name="T40" fmla="*/ 54 w 190"/>
              <a:gd name="T41" fmla="*/ 150 h 274"/>
              <a:gd name="T42" fmla="*/ 62 w 190"/>
              <a:gd name="T43" fmla="*/ 162 h 274"/>
              <a:gd name="T44" fmla="*/ 70 w 190"/>
              <a:gd name="T45" fmla="*/ 186 h 274"/>
              <a:gd name="T46" fmla="*/ 78 w 190"/>
              <a:gd name="T47" fmla="*/ 192 h 274"/>
              <a:gd name="T48" fmla="*/ 76 w 190"/>
              <a:gd name="T49" fmla="*/ 198 h 274"/>
              <a:gd name="T50" fmla="*/ 78 w 190"/>
              <a:gd name="T51" fmla="*/ 208 h 274"/>
              <a:gd name="T52" fmla="*/ 88 w 190"/>
              <a:gd name="T53" fmla="*/ 218 h 274"/>
              <a:gd name="T54" fmla="*/ 104 w 190"/>
              <a:gd name="T55" fmla="*/ 234 h 274"/>
              <a:gd name="T56" fmla="*/ 114 w 190"/>
              <a:gd name="T57" fmla="*/ 242 h 274"/>
              <a:gd name="T58" fmla="*/ 136 w 190"/>
              <a:gd name="T59" fmla="*/ 252 h 274"/>
              <a:gd name="T60" fmla="*/ 174 w 190"/>
              <a:gd name="T61" fmla="*/ 264 h 274"/>
              <a:gd name="T62" fmla="*/ 178 w 190"/>
              <a:gd name="T63" fmla="*/ 252 h 274"/>
              <a:gd name="T64" fmla="*/ 184 w 190"/>
              <a:gd name="T65" fmla="*/ 250 h 274"/>
              <a:gd name="T66" fmla="*/ 178 w 190"/>
              <a:gd name="T67" fmla="*/ 240 h 274"/>
              <a:gd name="T68" fmla="*/ 180 w 190"/>
              <a:gd name="T69" fmla="*/ 216 h 274"/>
              <a:gd name="T70" fmla="*/ 180 w 190"/>
              <a:gd name="T71" fmla="*/ 198 h 274"/>
              <a:gd name="T72" fmla="*/ 188 w 190"/>
              <a:gd name="T73" fmla="*/ 192 h 274"/>
              <a:gd name="T74" fmla="*/ 190 w 190"/>
              <a:gd name="T75" fmla="*/ 178 h 274"/>
              <a:gd name="T76" fmla="*/ 180 w 190"/>
              <a:gd name="T77" fmla="*/ 162 h 274"/>
              <a:gd name="T78" fmla="*/ 166 w 190"/>
              <a:gd name="T79" fmla="*/ 154 h 274"/>
              <a:gd name="T80" fmla="*/ 164 w 190"/>
              <a:gd name="T81" fmla="*/ 142 h 274"/>
              <a:gd name="T82" fmla="*/ 160 w 190"/>
              <a:gd name="T83" fmla="*/ 134 h 274"/>
              <a:gd name="T84" fmla="*/ 152 w 190"/>
              <a:gd name="T85" fmla="*/ 140 h 274"/>
              <a:gd name="T86" fmla="*/ 142 w 190"/>
              <a:gd name="T87" fmla="*/ 140 h 274"/>
              <a:gd name="T88" fmla="*/ 134 w 190"/>
              <a:gd name="T89" fmla="*/ 138 h 274"/>
              <a:gd name="T90" fmla="*/ 132 w 190"/>
              <a:gd name="T91" fmla="*/ 130 h 274"/>
              <a:gd name="T92" fmla="*/ 124 w 190"/>
              <a:gd name="T93" fmla="*/ 130 h 274"/>
              <a:gd name="T94" fmla="*/ 120 w 190"/>
              <a:gd name="T95" fmla="*/ 122 h 274"/>
              <a:gd name="T96" fmla="*/ 110 w 190"/>
              <a:gd name="T97" fmla="*/ 112 h 274"/>
              <a:gd name="T98" fmla="*/ 106 w 190"/>
              <a:gd name="T99" fmla="*/ 100 h 274"/>
              <a:gd name="T100" fmla="*/ 108 w 190"/>
              <a:gd name="T101" fmla="*/ 88 h 274"/>
              <a:gd name="T102" fmla="*/ 116 w 190"/>
              <a:gd name="T103" fmla="*/ 84 h 274"/>
              <a:gd name="T104" fmla="*/ 124 w 190"/>
              <a:gd name="T105" fmla="*/ 78 h 274"/>
              <a:gd name="T106" fmla="*/ 122 w 190"/>
              <a:gd name="T107" fmla="*/ 68 h 274"/>
              <a:gd name="T108" fmla="*/ 126 w 190"/>
              <a:gd name="T109" fmla="*/ 54 h 274"/>
              <a:gd name="T110" fmla="*/ 134 w 190"/>
              <a:gd name="T111" fmla="*/ 48 h 274"/>
              <a:gd name="T112" fmla="*/ 144 w 190"/>
              <a:gd name="T113" fmla="*/ 50 h 274"/>
              <a:gd name="T114" fmla="*/ 152 w 190"/>
              <a:gd name="T115" fmla="*/ 50 h 274"/>
              <a:gd name="T116" fmla="*/ 162 w 190"/>
              <a:gd name="T117" fmla="*/ 42 h 274"/>
              <a:gd name="T118" fmla="*/ 164 w 190"/>
              <a:gd name="T119" fmla="*/ 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274">
                <a:moveTo>
                  <a:pt x="154" y="12"/>
                </a:moveTo>
                <a:lnTo>
                  <a:pt x="154" y="12"/>
                </a:lnTo>
                <a:lnTo>
                  <a:pt x="152" y="10"/>
                </a:lnTo>
                <a:lnTo>
                  <a:pt x="148" y="8"/>
                </a:lnTo>
                <a:lnTo>
                  <a:pt x="144" y="4"/>
                </a:lnTo>
                <a:lnTo>
                  <a:pt x="142" y="4"/>
                </a:lnTo>
                <a:lnTo>
                  <a:pt x="140" y="2"/>
                </a:lnTo>
                <a:lnTo>
                  <a:pt x="140" y="2"/>
                </a:lnTo>
                <a:lnTo>
                  <a:pt x="138" y="2"/>
                </a:lnTo>
                <a:lnTo>
                  <a:pt x="134" y="2"/>
                </a:lnTo>
                <a:lnTo>
                  <a:pt x="130" y="2"/>
                </a:lnTo>
                <a:lnTo>
                  <a:pt x="126" y="2"/>
                </a:lnTo>
                <a:lnTo>
                  <a:pt x="118" y="0"/>
                </a:lnTo>
                <a:lnTo>
                  <a:pt x="116" y="0"/>
                </a:lnTo>
                <a:lnTo>
                  <a:pt x="112" y="4"/>
                </a:lnTo>
                <a:lnTo>
                  <a:pt x="110" y="8"/>
                </a:lnTo>
                <a:lnTo>
                  <a:pt x="110" y="10"/>
                </a:lnTo>
                <a:lnTo>
                  <a:pt x="108" y="10"/>
                </a:lnTo>
                <a:lnTo>
                  <a:pt x="106" y="12"/>
                </a:lnTo>
                <a:lnTo>
                  <a:pt x="104" y="14"/>
                </a:lnTo>
                <a:lnTo>
                  <a:pt x="102" y="14"/>
                </a:lnTo>
                <a:lnTo>
                  <a:pt x="100" y="16"/>
                </a:lnTo>
                <a:lnTo>
                  <a:pt x="94" y="18"/>
                </a:lnTo>
                <a:lnTo>
                  <a:pt x="88" y="20"/>
                </a:lnTo>
                <a:lnTo>
                  <a:pt x="76" y="24"/>
                </a:lnTo>
                <a:lnTo>
                  <a:pt x="72" y="28"/>
                </a:lnTo>
                <a:lnTo>
                  <a:pt x="68" y="28"/>
                </a:lnTo>
                <a:lnTo>
                  <a:pt x="66" y="30"/>
                </a:lnTo>
                <a:lnTo>
                  <a:pt x="64" y="30"/>
                </a:lnTo>
                <a:lnTo>
                  <a:pt x="62" y="32"/>
                </a:lnTo>
                <a:lnTo>
                  <a:pt x="56" y="36"/>
                </a:lnTo>
                <a:lnTo>
                  <a:pt x="46" y="44"/>
                </a:lnTo>
                <a:lnTo>
                  <a:pt x="46" y="44"/>
                </a:lnTo>
                <a:lnTo>
                  <a:pt x="44" y="46"/>
                </a:lnTo>
                <a:lnTo>
                  <a:pt x="40" y="50"/>
                </a:lnTo>
                <a:lnTo>
                  <a:pt x="38" y="52"/>
                </a:lnTo>
                <a:lnTo>
                  <a:pt x="36" y="54"/>
                </a:lnTo>
                <a:lnTo>
                  <a:pt x="34" y="54"/>
                </a:lnTo>
                <a:lnTo>
                  <a:pt x="34" y="54"/>
                </a:lnTo>
                <a:lnTo>
                  <a:pt x="32" y="54"/>
                </a:lnTo>
                <a:lnTo>
                  <a:pt x="32" y="54"/>
                </a:lnTo>
                <a:lnTo>
                  <a:pt x="30" y="54"/>
                </a:lnTo>
                <a:lnTo>
                  <a:pt x="30" y="54"/>
                </a:lnTo>
                <a:lnTo>
                  <a:pt x="30" y="54"/>
                </a:lnTo>
                <a:lnTo>
                  <a:pt x="28" y="52"/>
                </a:lnTo>
                <a:lnTo>
                  <a:pt x="26" y="50"/>
                </a:lnTo>
                <a:lnTo>
                  <a:pt x="26" y="48"/>
                </a:lnTo>
                <a:lnTo>
                  <a:pt x="24" y="46"/>
                </a:lnTo>
                <a:lnTo>
                  <a:pt x="22" y="44"/>
                </a:lnTo>
                <a:lnTo>
                  <a:pt x="22" y="44"/>
                </a:lnTo>
                <a:lnTo>
                  <a:pt x="22" y="42"/>
                </a:lnTo>
                <a:lnTo>
                  <a:pt x="20" y="38"/>
                </a:lnTo>
                <a:lnTo>
                  <a:pt x="20" y="36"/>
                </a:lnTo>
                <a:lnTo>
                  <a:pt x="20" y="34"/>
                </a:lnTo>
                <a:lnTo>
                  <a:pt x="18" y="32"/>
                </a:lnTo>
                <a:lnTo>
                  <a:pt x="18" y="30"/>
                </a:lnTo>
                <a:lnTo>
                  <a:pt x="18" y="30"/>
                </a:lnTo>
                <a:lnTo>
                  <a:pt x="18" y="30"/>
                </a:lnTo>
                <a:lnTo>
                  <a:pt x="16" y="30"/>
                </a:lnTo>
                <a:lnTo>
                  <a:pt x="14" y="30"/>
                </a:lnTo>
                <a:lnTo>
                  <a:pt x="14" y="30"/>
                </a:lnTo>
                <a:lnTo>
                  <a:pt x="12" y="30"/>
                </a:lnTo>
                <a:lnTo>
                  <a:pt x="10" y="32"/>
                </a:lnTo>
                <a:lnTo>
                  <a:pt x="8" y="32"/>
                </a:lnTo>
                <a:lnTo>
                  <a:pt x="8" y="32"/>
                </a:lnTo>
                <a:lnTo>
                  <a:pt x="6" y="34"/>
                </a:lnTo>
                <a:lnTo>
                  <a:pt x="4" y="36"/>
                </a:lnTo>
                <a:lnTo>
                  <a:pt x="4" y="36"/>
                </a:lnTo>
                <a:lnTo>
                  <a:pt x="4" y="38"/>
                </a:lnTo>
                <a:lnTo>
                  <a:pt x="4" y="40"/>
                </a:lnTo>
                <a:lnTo>
                  <a:pt x="2" y="40"/>
                </a:lnTo>
                <a:lnTo>
                  <a:pt x="2" y="46"/>
                </a:lnTo>
                <a:lnTo>
                  <a:pt x="2" y="50"/>
                </a:lnTo>
                <a:lnTo>
                  <a:pt x="0" y="52"/>
                </a:lnTo>
                <a:lnTo>
                  <a:pt x="0" y="56"/>
                </a:lnTo>
                <a:lnTo>
                  <a:pt x="0" y="58"/>
                </a:lnTo>
                <a:lnTo>
                  <a:pt x="0" y="60"/>
                </a:lnTo>
                <a:lnTo>
                  <a:pt x="2" y="62"/>
                </a:lnTo>
                <a:lnTo>
                  <a:pt x="2" y="64"/>
                </a:lnTo>
                <a:lnTo>
                  <a:pt x="2" y="66"/>
                </a:lnTo>
                <a:lnTo>
                  <a:pt x="2" y="68"/>
                </a:lnTo>
                <a:lnTo>
                  <a:pt x="4" y="70"/>
                </a:lnTo>
                <a:lnTo>
                  <a:pt x="4" y="72"/>
                </a:lnTo>
                <a:lnTo>
                  <a:pt x="6" y="72"/>
                </a:lnTo>
                <a:lnTo>
                  <a:pt x="6" y="72"/>
                </a:lnTo>
                <a:lnTo>
                  <a:pt x="6" y="72"/>
                </a:lnTo>
                <a:lnTo>
                  <a:pt x="8" y="72"/>
                </a:lnTo>
                <a:lnTo>
                  <a:pt x="10" y="72"/>
                </a:lnTo>
                <a:lnTo>
                  <a:pt x="12" y="72"/>
                </a:lnTo>
                <a:lnTo>
                  <a:pt x="14" y="72"/>
                </a:lnTo>
                <a:lnTo>
                  <a:pt x="16" y="70"/>
                </a:lnTo>
                <a:lnTo>
                  <a:pt x="18" y="70"/>
                </a:lnTo>
                <a:lnTo>
                  <a:pt x="18" y="70"/>
                </a:lnTo>
                <a:lnTo>
                  <a:pt x="18" y="72"/>
                </a:lnTo>
                <a:lnTo>
                  <a:pt x="20" y="72"/>
                </a:lnTo>
                <a:lnTo>
                  <a:pt x="20" y="72"/>
                </a:lnTo>
                <a:lnTo>
                  <a:pt x="22" y="74"/>
                </a:lnTo>
                <a:lnTo>
                  <a:pt x="22" y="74"/>
                </a:lnTo>
                <a:lnTo>
                  <a:pt x="22" y="76"/>
                </a:lnTo>
                <a:lnTo>
                  <a:pt x="22" y="78"/>
                </a:lnTo>
                <a:lnTo>
                  <a:pt x="22" y="80"/>
                </a:lnTo>
                <a:lnTo>
                  <a:pt x="24" y="84"/>
                </a:lnTo>
                <a:lnTo>
                  <a:pt x="24" y="86"/>
                </a:lnTo>
                <a:lnTo>
                  <a:pt x="24" y="90"/>
                </a:lnTo>
                <a:lnTo>
                  <a:pt x="24" y="92"/>
                </a:lnTo>
                <a:lnTo>
                  <a:pt x="24" y="94"/>
                </a:lnTo>
                <a:lnTo>
                  <a:pt x="26" y="94"/>
                </a:lnTo>
                <a:lnTo>
                  <a:pt x="26" y="96"/>
                </a:lnTo>
                <a:lnTo>
                  <a:pt x="26" y="96"/>
                </a:lnTo>
                <a:lnTo>
                  <a:pt x="28" y="96"/>
                </a:lnTo>
                <a:lnTo>
                  <a:pt x="30" y="98"/>
                </a:lnTo>
                <a:lnTo>
                  <a:pt x="32" y="98"/>
                </a:lnTo>
                <a:lnTo>
                  <a:pt x="32" y="100"/>
                </a:lnTo>
                <a:lnTo>
                  <a:pt x="34" y="100"/>
                </a:lnTo>
                <a:lnTo>
                  <a:pt x="34" y="100"/>
                </a:lnTo>
                <a:lnTo>
                  <a:pt x="34" y="102"/>
                </a:lnTo>
                <a:lnTo>
                  <a:pt x="34" y="102"/>
                </a:lnTo>
                <a:lnTo>
                  <a:pt x="34" y="106"/>
                </a:lnTo>
                <a:lnTo>
                  <a:pt x="34" y="108"/>
                </a:lnTo>
                <a:lnTo>
                  <a:pt x="34" y="112"/>
                </a:lnTo>
                <a:lnTo>
                  <a:pt x="34" y="114"/>
                </a:lnTo>
                <a:lnTo>
                  <a:pt x="36" y="114"/>
                </a:lnTo>
                <a:lnTo>
                  <a:pt x="36" y="118"/>
                </a:lnTo>
                <a:lnTo>
                  <a:pt x="38" y="122"/>
                </a:lnTo>
                <a:lnTo>
                  <a:pt x="38" y="124"/>
                </a:lnTo>
                <a:lnTo>
                  <a:pt x="40" y="126"/>
                </a:lnTo>
                <a:lnTo>
                  <a:pt x="40" y="126"/>
                </a:lnTo>
                <a:lnTo>
                  <a:pt x="40" y="128"/>
                </a:lnTo>
                <a:lnTo>
                  <a:pt x="42" y="128"/>
                </a:lnTo>
                <a:lnTo>
                  <a:pt x="42" y="130"/>
                </a:lnTo>
                <a:lnTo>
                  <a:pt x="46" y="130"/>
                </a:lnTo>
                <a:lnTo>
                  <a:pt x="48" y="132"/>
                </a:lnTo>
                <a:lnTo>
                  <a:pt x="48" y="132"/>
                </a:lnTo>
                <a:lnTo>
                  <a:pt x="50" y="132"/>
                </a:lnTo>
                <a:lnTo>
                  <a:pt x="50" y="134"/>
                </a:lnTo>
                <a:lnTo>
                  <a:pt x="50" y="134"/>
                </a:lnTo>
                <a:lnTo>
                  <a:pt x="50" y="136"/>
                </a:lnTo>
                <a:lnTo>
                  <a:pt x="50" y="138"/>
                </a:lnTo>
                <a:lnTo>
                  <a:pt x="50" y="140"/>
                </a:lnTo>
                <a:lnTo>
                  <a:pt x="50" y="142"/>
                </a:lnTo>
                <a:lnTo>
                  <a:pt x="50" y="144"/>
                </a:lnTo>
                <a:lnTo>
                  <a:pt x="50" y="146"/>
                </a:lnTo>
                <a:lnTo>
                  <a:pt x="50" y="148"/>
                </a:lnTo>
                <a:lnTo>
                  <a:pt x="52" y="148"/>
                </a:lnTo>
                <a:lnTo>
                  <a:pt x="52" y="148"/>
                </a:lnTo>
                <a:lnTo>
                  <a:pt x="52" y="148"/>
                </a:lnTo>
                <a:lnTo>
                  <a:pt x="54" y="150"/>
                </a:lnTo>
                <a:lnTo>
                  <a:pt x="54" y="150"/>
                </a:lnTo>
                <a:lnTo>
                  <a:pt x="56" y="152"/>
                </a:lnTo>
                <a:lnTo>
                  <a:pt x="56" y="154"/>
                </a:lnTo>
                <a:lnTo>
                  <a:pt x="58" y="156"/>
                </a:lnTo>
                <a:lnTo>
                  <a:pt x="60" y="158"/>
                </a:lnTo>
                <a:lnTo>
                  <a:pt x="62" y="160"/>
                </a:lnTo>
                <a:lnTo>
                  <a:pt x="62" y="162"/>
                </a:lnTo>
                <a:lnTo>
                  <a:pt x="62" y="164"/>
                </a:lnTo>
                <a:lnTo>
                  <a:pt x="64" y="168"/>
                </a:lnTo>
                <a:lnTo>
                  <a:pt x="64" y="170"/>
                </a:lnTo>
                <a:lnTo>
                  <a:pt x="66" y="174"/>
                </a:lnTo>
                <a:lnTo>
                  <a:pt x="66" y="178"/>
                </a:lnTo>
                <a:lnTo>
                  <a:pt x="68" y="182"/>
                </a:lnTo>
                <a:lnTo>
                  <a:pt x="70" y="186"/>
                </a:lnTo>
                <a:lnTo>
                  <a:pt x="70" y="188"/>
                </a:lnTo>
                <a:lnTo>
                  <a:pt x="72" y="188"/>
                </a:lnTo>
                <a:lnTo>
                  <a:pt x="72" y="190"/>
                </a:lnTo>
                <a:lnTo>
                  <a:pt x="74" y="190"/>
                </a:lnTo>
                <a:lnTo>
                  <a:pt x="76" y="192"/>
                </a:lnTo>
                <a:lnTo>
                  <a:pt x="76" y="192"/>
                </a:lnTo>
                <a:lnTo>
                  <a:pt x="78" y="192"/>
                </a:lnTo>
                <a:lnTo>
                  <a:pt x="78" y="194"/>
                </a:lnTo>
                <a:lnTo>
                  <a:pt x="78" y="194"/>
                </a:lnTo>
                <a:lnTo>
                  <a:pt x="78" y="194"/>
                </a:lnTo>
                <a:lnTo>
                  <a:pt x="78" y="194"/>
                </a:lnTo>
                <a:lnTo>
                  <a:pt x="78" y="196"/>
                </a:lnTo>
                <a:lnTo>
                  <a:pt x="78" y="198"/>
                </a:lnTo>
                <a:lnTo>
                  <a:pt x="76" y="198"/>
                </a:lnTo>
                <a:lnTo>
                  <a:pt x="76" y="200"/>
                </a:lnTo>
                <a:lnTo>
                  <a:pt x="76" y="200"/>
                </a:lnTo>
                <a:lnTo>
                  <a:pt x="76" y="202"/>
                </a:lnTo>
                <a:lnTo>
                  <a:pt x="76" y="204"/>
                </a:lnTo>
                <a:lnTo>
                  <a:pt x="76" y="206"/>
                </a:lnTo>
                <a:lnTo>
                  <a:pt x="78" y="206"/>
                </a:lnTo>
                <a:lnTo>
                  <a:pt x="78" y="208"/>
                </a:lnTo>
                <a:lnTo>
                  <a:pt x="78" y="210"/>
                </a:lnTo>
                <a:lnTo>
                  <a:pt x="80" y="212"/>
                </a:lnTo>
                <a:lnTo>
                  <a:pt x="80" y="212"/>
                </a:lnTo>
                <a:lnTo>
                  <a:pt x="82" y="214"/>
                </a:lnTo>
                <a:lnTo>
                  <a:pt x="84" y="216"/>
                </a:lnTo>
                <a:lnTo>
                  <a:pt x="86" y="218"/>
                </a:lnTo>
                <a:lnTo>
                  <a:pt x="88" y="218"/>
                </a:lnTo>
                <a:lnTo>
                  <a:pt x="92" y="220"/>
                </a:lnTo>
                <a:lnTo>
                  <a:pt x="94" y="222"/>
                </a:lnTo>
                <a:lnTo>
                  <a:pt x="96" y="224"/>
                </a:lnTo>
                <a:lnTo>
                  <a:pt x="98" y="224"/>
                </a:lnTo>
                <a:lnTo>
                  <a:pt x="98" y="226"/>
                </a:lnTo>
                <a:lnTo>
                  <a:pt x="102" y="232"/>
                </a:lnTo>
                <a:lnTo>
                  <a:pt x="104" y="234"/>
                </a:lnTo>
                <a:lnTo>
                  <a:pt x="106" y="236"/>
                </a:lnTo>
                <a:lnTo>
                  <a:pt x="108" y="238"/>
                </a:lnTo>
                <a:lnTo>
                  <a:pt x="110" y="240"/>
                </a:lnTo>
                <a:lnTo>
                  <a:pt x="110" y="240"/>
                </a:lnTo>
                <a:lnTo>
                  <a:pt x="110" y="240"/>
                </a:lnTo>
                <a:lnTo>
                  <a:pt x="112" y="242"/>
                </a:lnTo>
                <a:lnTo>
                  <a:pt x="114" y="242"/>
                </a:lnTo>
                <a:lnTo>
                  <a:pt x="118" y="244"/>
                </a:lnTo>
                <a:lnTo>
                  <a:pt x="120" y="244"/>
                </a:lnTo>
                <a:lnTo>
                  <a:pt x="126" y="246"/>
                </a:lnTo>
                <a:lnTo>
                  <a:pt x="130" y="248"/>
                </a:lnTo>
                <a:lnTo>
                  <a:pt x="132" y="248"/>
                </a:lnTo>
                <a:lnTo>
                  <a:pt x="134" y="250"/>
                </a:lnTo>
                <a:lnTo>
                  <a:pt x="136" y="252"/>
                </a:lnTo>
                <a:lnTo>
                  <a:pt x="142" y="256"/>
                </a:lnTo>
                <a:lnTo>
                  <a:pt x="146" y="260"/>
                </a:lnTo>
                <a:lnTo>
                  <a:pt x="152" y="264"/>
                </a:lnTo>
                <a:lnTo>
                  <a:pt x="158" y="270"/>
                </a:lnTo>
                <a:lnTo>
                  <a:pt x="164" y="274"/>
                </a:lnTo>
                <a:lnTo>
                  <a:pt x="174" y="264"/>
                </a:lnTo>
                <a:lnTo>
                  <a:pt x="174" y="264"/>
                </a:lnTo>
                <a:lnTo>
                  <a:pt x="176" y="260"/>
                </a:lnTo>
                <a:lnTo>
                  <a:pt x="176" y="258"/>
                </a:lnTo>
                <a:lnTo>
                  <a:pt x="176" y="256"/>
                </a:lnTo>
                <a:lnTo>
                  <a:pt x="178" y="254"/>
                </a:lnTo>
                <a:lnTo>
                  <a:pt x="178" y="254"/>
                </a:lnTo>
                <a:lnTo>
                  <a:pt x="178" y="252"/>
                </a:lnTo>
                <a:lnTo>
                  <a:pt x="178" y="252"/>
                </a:lnTo>
                <a:lnTo>
                  <a:pt x="180" y="252"/>
                </a:lnTo>
                <a:lnTo>
                  <a:pt x="182" y="252"/>
                </a:lnTo>
                <a:lnTo>
                  <a:pt x="182" y="252"/>
                </a:lnTo>
                <a:lnTo>
                  <a:pt x="184" y="252"/>
                </a:lnTo>
                <a:lnTo>
                  <a:pt x="184" y="250"/>
                </a:lnTo>
                <a:lnTo>
                  <a:pt x="184" y="250"/>
                </a:lnTo>
                <a:lnTo>
                  <a:pt x="184" y="250"/>
                </a:lnTo>
                <a:lnTo>
                  <a:pt x="184" y="248"/>
                </a:lnTo>
                <a:lnTo>
                  <a:pt x="182" y="248"/>
                </a:lnTo>
                <a:lnTo>
                  <a:pt x="182" y="246"/>
                </a:lnTo>
                <a:lnTo>
                  <a:pt x="180" y="244"/>
                </a:lnTo>
                <a:lnTo>
                  <a:pt x="178" y="244"/>
                </a:lnTo>
                <a:lnTo>
                  <a:pt x="178" y="242"/>
                </a:lnTo>
                <a:lnTo>
                  <a:pt x="178" y="240"/>
                </a:lnTo>
                <a:lnTo>
                  <a:pt x="178" y="240"/>
                </a:lnTo>
                <a:lnTo>
                  <a:pt x="178" y="236"/>
                </a:lnTo>
                <a:lnTo>
                  <a:pt x="178" y="234"/>
                </a:lnTo>
                <a:lnTo>
                  <a:pt x="180" y="230"/>
                </a:lnTo>
                <a:lnTo>
                  <a:pt x="180" y="222"/>
                </a:lnTo>
                <a:lnTo>
                  <a:pt x="180" y="220"/>
                </a:lnTo>
                <a:lnTo>
                  <a:pt x="180" y="216"/>
                </a:lnTo>
                <a:lnTo>
                  <a:pt x="180" y="214"/>
                </a:lnTo>
                <a:lnTo>
                  <a:pt x="180" y="212"/>
                </a:lnTo>
                <a:lnTo>
                  <a:pt x="180" y="206"/>
                </a:lnTo>
                <a:lnTo>
                  <a:pt x="180" y="204"/>
                </a:lnTo>
                <a:lnTo>
                  <a:pt x="180" y="202"/>
                </a:lnTo>
                <a:lnTo>
                  <a:pt x="180" y="200"/>
                </a:lnTo>
                <a:lnTo>
                  <a:pt x="180" y="198"/>
                </a:lnTo>
                <a:lnTo>
                  <a:pt x="180" y="198"/>
                </a:lnTo>
                <a:lnTo>
                  <a:pt x="180" y="196"/>
                </a:lnTo>
                <a:lnTo>
                  <a:pt x="182" y="196"/>
                </a:lnTo>
                <a:lnTo>
                  <a:pt x="184" y="194"/>
                </a:lnTo>
                <a:lnTo>
                  <a:pt x="186" y="192"/>
                </a:lnTo>
                <a:lnTo>
                  <a:pt x="186" y="192"/>
                </a:lnTo>
                <a:lnTo>
                  <a:pt x="188" y="192"/>
                </a:lnTo>
                <a:lnTo>
                  <a:pt x="188" y="190"/>
                </a:lnTo>
                <a:lnTo>
                  <a:pt x="188" y="188"/>
                </a:lnTo>
                <a:lnTo>
                  <a:pt x="188" y="186"/>
                </a:lnTo>
                <a:lnTo>
                  <a:pt x="190" y="184"/>
                </a:lnTo>
                <a:lnTo>
                  <a:pt x="190" y="182"/>
                </a:lnTo>
                <a:lnTo>
                  <a:pt x="190" y="180"/>
                </a:lnTo>
                <a:lnTo>
                  <a:pt x="190" y="178"/>
                </a:lnTo>
                <a:lnTo>
                  <a:pt x="190" y="176"/>
                </a:lnTo>
                <a:lnTo>
                  <a:pt x="188" y="176"/>
                </a:lnTo>
                <a:lnTo>
                  <a:pt x="188" y="174"/>
                </a:lnTo>
                <a:lnTo>
                  <a:pt x="186" y="172"/>
                </a:lnTo>
                <a:lnTo>
                  <a:pt x="186" y="168"/>
                </a:lnTo>
                <a:lnTo>
                  <a:pt x="184" y="166"/>
                </a:lnTo>
                <a:lnTo>
                  <a:pt x="180" y="162"/>
                </a:lnTo>
                <a:lnTo>
                  <a:pt x="178" y="160"/>
                </a:lnTo>
                <a:lnTo>
                  <a:pt x="176" y="158"/>
                </a:lnTo>
                <a:lnTo>
                  <a:pt x="172" y="156"/>
                </a:lnTo>
                <a:lnTo>
                  <a:pt x="170" y="156"/>
                </a:lnTo>
                <a:lnTo>
                  <a:pt x="168" y="154"/>
                </a:lnTo>
                <a:lnTo>
                  <a:pt x="166" y="154"/>
                </a:lnTo>
                <a:lnTo>
                  <a:pt x="166" y="154"/>
                </a:lnTo>
                <a:lnTo>
                  <a:pt x="166" y="152"/>
                </a:lnTo>
                <a:lnTo>
                  <a:pt x="164" y="152"/>
                </a:lnTo>
                <a:lnTo>
                  <a:pt x="164" y="150"/>
                </a:lnTo>
                <a:lnTo>
                  <a:pt x="164" y="150"/>
                </a:lnTo>
                <a:lnTo>
                  <a:pt x="164" y="148"/>
                </a:lnTo>
                <a:lnTo>
                  <a:pt x="164" y="146"/>
                </a:lnTo>
                <a:lnTo>
                  <a:pt x="164" y="142"/>
                </a:lnTo>
                <a:lnTo>
                  <a:pt x="162" y="140"/>
                </a:lnTo>
                <a:lnTo>
                  <a:pt x="162" y="138"/>
                </a:lnTo>
                <a:lnTo>
                  <a:pt x="162" y="138"/>
                </a:lnTo>
                <a:lnTo>
                  <a:pt x="162" y="136"/>
                </a:lnTo>
                <a:lnTo>
                  <a:pt x="162" y="134"/>
                </a:lnTo>
                <a:lnTo>
                  <a:pt x="160" y="134"/>
                </a:lnTo>
                <a:lnTo>
                  <a:pt x="160" y="134"/>
                </a:lnTo>
                <a:lnTo>
                  <a:pt x="158" y="134"/>
                </a:lnTo>
                <a:lnTo>
                  <a:pt x="158" y="134"/>
                </a:lnTo>
                <a:lnTo>
                  <a:pt x="158" y="134"/>
                </a:lnTo>
                <a:lnTo>
                  <a:pt x="158" y="134"/>
                </a:lnTo>
                <a:lnTo>
                  <a:pt x="156" y="136"/>
                </a:lnTo>
                <a:lnTo>
                  <a:pt x="154" y="136"/>
                </a:lnTo>
                <a:lnTo>
                  <a:pt x="152" y="140"/>
                </a:lnTo>
                <a:lnTo>
                  <a:pt x="150" y="140"/>
                </a:lnTo>
                <a:lnTo>
                  <a:pt x="148" y="140"/>
                </a:lnTo>
                <a:lnTo>
                  <a:pt x="148" y="140"/>
                </a:lnTo>
                <a:lnTo>
                  <a:pt x="146" y="140"/>
                </a:lnTo>
                <a:lnTo>
                  <a:pt x="146" y="142"/>
                </a:lnTo>
                <a:lnTo>
                  <a:pt x="144" y="140"/>
                </a:lnTo>
                <a:lnTo>
                  <a:pt x="142" y="140"/>
                </a:lnTo>
                <a:lnTo>
                  <a:pt x="140" y="140"/>
                </a:lnTo>
                <a:lnTo>
                  <a:pt x="138" y="140"/>
                </a:lnTo>
                <a:lnTo>
                  <a:pt x="136" y="140"/>
                </a:lnTo>
                <a:lnTo>
                  <a:pt x="136" y="140"/>
                </a:lnTo>
                <a:lnTo>
                  <a:pt x="136" y="138"/>
                </a:lnTo>
                <a:lnTo>
                  <a:pt x="134" y="138"/>
                </a:lnTo>
                <a:lnTo>
                  <a:pt x="134" y="138"/>
                </a:lnTo>
                <a:lnTo>
                  <a:pt x="134" y="138"/>
                </a:lnTo>
                <a:lnTo>
                  <a:pt x="134" y="136"/>
                </a:lnTo>
                <a:lnTo>
                  <a:pt x="134" y="134"/>
                </a:lnTo>
                <a:lnTo>
                  <a:pt x="134" y="132"/>
                </a:lnTo>
                <a:lnTo>
                  <a:pt x="134" y="132"/>
                </a:lnTo>
                <a:lnTo>
                  <a:pt x="134" y="130"/>
                </a:lnTo>
                <a:lnTo>
                  <a:pt x="132" y="130"/>
                </a:lnTo>
                <a:lnTo>
                  <a:pt x="132" y="130"/>
                </a:lnTo>
                <a:lnTo>
                  <a:pt x="132" y="130"/>
                </a:lnTo>
                <a:lnTo>
                  <a:pt x="130" y="130"/>
                </a:lnTo>
                <a:lnTo>
                  <a:pt x="128" y="130"/>
                </a:lnTo>
                <a:lnTo>
                  <a:pt x="126" y="130"/>
                </a:lnTo>
                <a:lnTo>
                  <a:pt x="126" y="130"/>
                </a:lnTo>
                <a:lnTo>
                  <a:pt x="124" y="130"/>
                </a:lnTo>
                <a:lnTo>
                  <a:pt x="124" y="130"/>
                </a:lnTo>
                <a:lnTo>
                  <a:pt x="124" y="128"/>
                </a:lnTo>
                <a:lnTo>
                  <a:pt x="122" y="128"/>
                </a:lnTo>
                <a:lnTo>
                  <a:pt x="122" y="126"/>
                </a:lnTo>
                <a:lnTo>
                  <a:pt x="122" y="126"/>
                </a:lnTo>
                <a:lnTo>
                  <a:pt x="122" y="124"/>
                </a:lnTo>
                <a:lnTo>
                  <a:pt x="120" y="122"/>
                </a:lnTo>
                <a:lnTo>
                  <a:pt x="120" y="120"/>
                </a:lnTo>
                <a:lnTo>
                  <a:pt x="120" y="118"/>
                </a:lnTo>
                <a:lnTo>
                  <a:pt x="118" y="118"/>
                </a:lnTo>
                <a:lnTo>
                  <a:pt x="118" y="116"/>
                </a:lnTo>
                <a:lnTo>
                  <a:pt x="114" y="114"/>
                </a:lnTo>
                <a:lnTo>
                  <a:pt x="112" y="112"/>
                </a:lnTo>
                <a:lnTo>
                  <a:pt x="110" y="112"/>
                </a:lnTo>
                <a:lnTo>
                  <a:pt x="110" y="110"/>
                </a:lnTo>
                <a:lnTo>
                  <a:pt x="108" y="110"/>
                </a:lnTo>
                <a:lnTo>
                  <a:pt x="108" y="108"/>
                </a:lnTo>
                <a:lnTo>
                  <a:pt x="108" y="106"/>
                </a:lnTo>
                <a:lnTo>
                  <a:pt x="106" y="102"/>
                </a:lnTo>
                <a:lnTo>
                  <a:pt x="106" y="102"/>
                </a:lnTo>
                <a:lnTo>
                  <a:pt x="106" y="100"/>
                </a:lnTo>
                <a:lnTo>
                  <a:pt x="106" y="100"/>
                </a:lnTo>
                <a:lnTo>
                  <a:pt x="106" y="98"/>
                </a:lnTo>
                <a:lnTo>
                  <a:pt x="106" y="96"/>
                </a:lnTo>
                <a:lnTo>
                  <a:pt x="106" y="94"/>
                </a:lnTo>
                <a:lnTo>
                  <a:pt x="106" y="92"/>
                </a:lnTo>
                <a:lnTo>
                  <a:pt x="108" y="90"/>
                </a:lnTo>
                <a:lnTo>
                  <a:pt x="108" y="88"/>
                </a:lnTo>
                <a:lnTo>
                  <a:pt x="108" y="88"/>
                </a:lnTo>
                <a:lnTo>
                  <a:pt x="110" y="86"/>
                </a:lnTo>
                <a:lnTo>
                  <a:pt x="110" y="86"/>
                </a:lnTo>
                <a:lnTo>
                  <a:pt x="112" y="86"/>
                </a:lnTo>
                <a:lnTo>
                  <a:pt x="112" y="86"/>
                </a:lnTo>
                <a:lnTo>
                  <a:pt x="116" y="84"/>
                </a:lnTo>
                <a:lnTo>
                  <a:pt x="116" y="84"/>
                </a:lnTo>
                <a:lnTo>
                  <a:pt x="118" y="84"/>
                </a:lnTo>
                <a:lnTo>
                  <a:pt x="120" y="82"/>
                </a:lnTo>
                <a:lnTo>
                  <a:pt x="122" y="80"/>
                </a:lnTo>
                <a:lnTo>
                  <a:pt x="122" y="80"/>
                </a:lnTo>
                <a:lnTo>
                  <a:pt x="122" y="80"/>
                </a:lnTo>
                <a:lnTo>
                  <a:pt x="124" y="78"/>
                </a:lnTo>
                <a:lnTo>
                  <a:pt x="124" y="78"/>
                </a:lnTo>
                <a:lnTo>
                  <a:pt x="124" y="76"/>
                </a:lnTo>
                <a:lnTo>
                  <a:pt x="124" y="76"/>
                </a:lnTo>
                <a:lnTo>
                  <a:pt x="124" y="74"/>
                </a:lnTo>
                <a:lnTo>
                  <a:pt x="122" y="72"/>
                </a:lnTo>
                <a:lnTo>
                  <a:pt x="122" y="70"/>
                </a:lnTo>
                <a:lnTo>
                  <a:pt x="122" y="68"/>
                </a:lnTo>
                <a:lnTo>
                  <a:pt x="122" y="68"/>
                </a:lnTo>
                <a:lnTo>
                  <a:pt x="122" y="66"/>
                </a:lnTo>
                <a:lnTo>
                  <a:pt x="122" y="64"/>
                </a:lnTo>
                <a:lnTo>
                  <a:pt x="122" y="62"/>
                </a:lnTo>
                <a:lnTo>
                  <a:pt x="124" y="60"/>
                </a:lnTo>
                <a:lnTo>
                  <a:pt x="124" y="58"/>
                </a:lnTo>
                <a:lnTo>
                  <a:pt x="124" y="56"/>
                </a:lnTo>
                <a:lnTo>
                  <a:pt x="126" y="54"/>
                </a:lnTo>
                <a:lnTo>
                  <a:pt x="126" y="54"/>
                </a:lnTo>
                <a:lnTo>
                  <a:pt x="128" y="52"/>
                </a:lnTo>
                <a:lnTo>
                  <a:pt x="128" y="52"/>
                </a:lnTo>
                <a:lnTo>
                  <a:pt x="130" y="50"/>
                </a:lnTo>
                <a:lnTo>
                  <a:pt x="132" y="50"/>
                </a:lnTo>
                <a:lnTo>
                  <a:pt x="132" y="48"/>
                </a:lnTo>
                <a:lnTo>
                  <a:pt x="134" y="48"/>
                </a:lnTo>
                <a:lnTo>
                  <a:pt x="136" y="48"/>
                </a:lnTo>
                <a:lnTo>
                  <a:pt x="136" y="48"/>
                </a:lnTo>
                <a:lnTo>
                  <a:pt x="136" y="48"/>
                </a:lnTo>
                <a:lnTo>
                  <a:pt x="138" y="48"/>
                </a:lnTo>
                <a:lnTo>
                  <a:pt x="140" y="48"/>
                </a:lnTo>
                <a:lnTo>
                  <a:pt x="142" y="50"/>
                </a:lnTo>
                <a:lnTo>
                  <a:pt x="144" y="50"/>
                </a:lnTo>
                <a:lnTo>
                  <a:pt x="146" y="50"/>
                </a:lnTo>
                <a:lnTo>
                  <a:pt x="146" y="50"/>
                </a:lnTo>
                <a:lnTo>
                  <a:pt x="148" y="50"/>
                </a:lnTo>
                <a:lnTo>
                  <a:pt x="148" y="50"/>
                </a:lnTo>
                <a:lnTo>
                  <a:pt x="150" y="50"/>
                </a:lnTo>
                <a:lnTo>
                  <a:pt x="152" y="50"/>
                </a:lnTo>
                <a:lnTo>
                  <a:pt x="152" y="50"/>
                </a:lnTo>
                <a:lnTo>
                  <a:pt x="154" y="48"/>
                </a:lnTo>
                <a:lnTo>
                  <a:pt x="156" y="48"/>
                </a:lnTo>
                <a:lnTo>
                  <a:pt x="158" y="46"/>
                </a:lnTo>
                <a:lnTo>
                  <a:pt x="158" y="46"/>
                </a:lnTo>
                <a:lnTo>
                  <a:pt x="160" y="44"/>
                </a:lnTo>
                <a:lnTo>
                  <a:pt x="160" y="44"/>
                </a:lnTo>
                <a:lnTo>
                  <a:pt x="162" y="42"/>
                </a:lnTo>
                <a:lnTo>
                  <a:pt x="162" y="40"/>
                </a:lnTo>
                <a:lnTo>
                  <a:pt x="162" y="38"/>
                </a:lnTo>
                <a:lnTo>
                  <a:pt x="164" y="36"/>
                </a:lnTo>
                <a:lnTo>
                  <a:pt x="164" y="34"/>
                </a:lnTo>
                <a:lnTo>
                  <a:pt x="164" y="32"/>
                </a:lnTo>
                <a:lnTo>
                  <a:pt x="164" y="32"/>
                </a:lnTo>
                <a:lnTo>
                  <a:pt x="164" y="30"/>
                </a:lnTo>
                <a:lnTo>
                  <a:pt x="162" y="28"/>
                </a:lnTo>
                <a:lnTo>
                  <a:pt x="162" y="26"/>
                </a:lnTo>
                <a:lnTo>
                  <a:pt x="160" y="22"/>
                </a:lnTo>
                <a:lnTo>
                  <a:pt x="158" y="20"/>
                </a:lnTo>
                <a:lnTo>
                  <a:pt x="154" y="14"/>
                </a:lnTo>
                <a:lnTo>
                  <a:pt x="154" y="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2" name="Freeform 476"/>
          <p:cNvSpPr>
            <a:spLocks/>
          </p:cNvSpPr>
          <p:nvPr/>
        </p:nvSpPr>
        <p:spPr bwMode="auto">
          <a:xfrm>
            <a:off x="2246148" y="4712030"/>
            <a:ext cx="329094" cy="474589"/>
          </a:xfrm>
          <a:custGeom>
            <a:avLst/>
            <a:gdLst>
              <a:gd name="T0" fmla="*/ 140 w 190"/>
              <a:gd name="T1" fmla="*/ 2 h 274"/>
              <a:gd name="T2" fmla="*/ 116 w 190"/>
              <a:gd name="T3" fmla="*/ 0 h 274"/>
              <a:gd name="T4" fmla="*/ 102 w 190"/>
              <a:gd name="T5" fmla="*/ 14 h 274"/>
              <a:gd name="T6" fmla="*/ 66 w 190"/>
              <a:gd name="T7" fmla="*/ 30 h 274"/>
              <a:gd name="T8" fmla="*/ 40 w 190"/>
              <a:gd name="T9" fmla="*/ 50 h 274"/>
              <a:gd name="T10" fmla="*/ 30 w 190"/>
              <a:gd name="T11" fmla="*/ 54 h 274"/>
              <a:gd name="T12" fmla="*/ 22 w 190"/>
              <a:gd name="T13" fmla="*/ 44 h 274"/>
              <a:gd name="T14" fmla="*/ 18 w 190"/>
              <a:gd name="T15" fmla="*/ 30 h 274"/>
              <a:gd name="T16" fmla="*/ 10 w 190"/>
              <a:gd name="T17" fmla="*/ 32 h 274"/>
              <a:gd name="T18" fmla="*/ 4 w 190"/>
              <a:gd name="T19" fmla="*/ 40 h 274"/>
              <a:gd name="T20" fmla="*/ 0 w 190"/>
              <a:gd name="T21" fmla="*/ 60 h 274"/>
              <a:gd name="T22" fmla="*/ 6 w 190"/>
              <a:gd name="T23" fmla="*/ 72 h 274"/>
              <a:gd name="T24" fmla="*/ 16 w 190"/>
              <a:gd name="T25" fmla="*/ 70 h 274"/>
              <a:gd name="T26" fmla="*/ 22 w 190"/>
              <a:gd name="T27" fmla="*/ 74 h 274"/>
              <a:gd name="T28" fmla="*/ 24 w 190"/>
              <a:gd name="T29" fmla="*/ 92 h 274"/>
              <a:gd name="T30" fmla="*/ 32 w 190"/>
              <a:gd name="T31" fmla="*/ 98 h 274"/>
              <a:gd name="T32" fmla="*/ 34 w 190"/>
              <a:gd name="T33" fmla="*/ 108 h 274"/>
              <a:gd name="T34" fmla="*/ 40 w 190"/>
              <a:gd name="T35" fmla="*/ 126 h 274"/>
              <a:gd name="T36" fmla="*/ 48 w 190"/>
              <a:gd name="T37" fmla="*/ 132 h 274"/>
              <a:gd name="T38" fmla="*/ 50 w 190"/>
              <a:gd name="T39" fmla="*/ 142 h 274"/>
              <a:gd name="T40" fmla="*/ 54 w 190"/>
              <a:gd name="T41" fmla="*/ 150 h 274"/>
              <a:gd name="T42" fmla="*/ 62 w 190"/>
              <a:gd name="T43" fmla="*/ 162 h 274"/>
              <a:gd name="T44" fmla="*/ 70 w 190"/>
              <a:gd name="T45" fmla="*/ 186 h 274"/>
              <a:gd name="T46" fmla="*/ 78 w 190"/>
              <a:gd name="T47" fmla="*/ 192 h 274"/>
              <a:gd name="T48" fmla="*/ 76 w 190"/>
              <a:gd name="T49" fmla="*/ 198 h 274"/>
              <a:gd name="T50" fmla="*/ 78 w 190"/>
              <a:gd name="T51" fmla="*/ 208 h 274"/>
              <a:gd name="T52" fmla="*/ 88 w 190"/>
              <a:gd name="T53" fmla="*/ 218 h 274"/>
              <a:gd name="T54" fmla="*/ 104 w 190"/>
              <a:gd name="T55" fmla="*/ 234 h 274"/>
              <a:gd name="T56" fmla="*/ 114 w 190"/>
              <a:gd name="T57" fmla="*/ 242 h 274"/>
              <a:gd name="T58" fmla="*/ 136 w 190"/>
              <a:gd name="T59" fmla="*/ 252 h 274"/>
              <a:gd name="T60" fmla="*/ 174 w 190"/>
              <a:gd name="T61" fmla="*/ 264 h 274"/>
              <a:gd name="T62" fmla="*/ 178 w 190"/>
              <a:gd name="T63" fmla="*/ 252 h 274"/>
              <a:gd name="T64" fmla="*/ 184 w 190"/>
              <a:gd name="T65" fmla="*/ 250 h 274"/>
              <a:gd name="T66" fmla="*/ 178 w 190"/>
              <a:gd name="T67" fmla="*/ 240 h 274"/>
              <a:gd name="T68" fmla="*/ 180 w 190"/>
              <a:gd name="T69" fmla="*/ 216 h 274"/>
              <a:gd name="T70" fmla="*/ 180 w 190"/>
              <a:gd name="T71" fmla="*/ 198 h 274"/>
              <a:gd name="T72" fmla="*/ 188 w 190"/>
              <a:gd name="T73" fmla="*/ 192 h 274"/>
              <a:gd name="T74" fmla="*/ 190 w 190"/>
              <a:gd name="T75" fmla="*/ 178 h 274"/>
              <a:gd name="T76" fmla="*/ 180 w 190"/>
              <a:gd name="T77" fmla="*/ 162 h 274"/>
              <a:gd name="T78" fmla="*/ 166 w 190"/>
              <a:gd name="T79" fmla="*/ 154 h 274"/>
              <a:gd name="T80" fmla="*/ 164 w 190"/>
              <a:gd name="T81" fmla="*/ 142 h 274"/>
              <a:gd name="T82" fmla="*/ 160 w 190"/>
              <a:gd name="T83" fmla="*/ 134 h 274"/>
              <a:gd name="T84" fmla="*/ 152 w 190"/>
              <a:gd name="T85" fmla="*/ 140 h 274"/>
              <a:gd name="T86" fmla="*/ 142 w 190"/>
              <a:gd name="T87" fmla="*/ 140 h 274"/>
              <a:gd name="T88" fmla="*/ 134 w 190"/>
              <a:gd name="T89" fmla="*/ 138 h 274"/>
              <a:gd name="T90" fmla="*/ 132 w 190"/>
              <a:gd name="T91" fmla="*/ 130 h 274"/>
              <a:gd name="T92" fmla="*/ 124 w 190"/>
              <a:gd name="T93" fmla="*/ 130 h 274"/>
              <a:gd name="T94" fmla="*/ 120 w 190"/>
              <a:gd name="T95" fmla="*/ 122 h 274"/>
              <a:gd name="T96" fmla="*/ 110 w 190"/>
              <a:gd name="T97" fmla="*/ 112 h 274"/>
              <a:gd name="T98" fmla="*/ 106 w 190"/>
              <a:gd name="T99" fmla="*/ 100 h 274"/>
              <a:gd name="T100" fmla="*/ 108 w 190"/>
              <a:gd name="T101" fmla="*/ 88 h 274"/>
              <a:gd name="T102" fmla="*/ 116 w 190"/>
              <a:gd name="T103" fmla="*/ 84 h 274"/>
              <a:gd name="T104" fmla="*/ 124 w 190"/>
              <a:gd name="T105" fmla="*/ 78 h 274"/>
              <a:gd name="T106" fmla="*/ 122 w 190"/>
              <a:gd name="T107" fmla="*/ 68 h 274"/>
              <a:gd name="T108" fmla="*/ 126 w 190"/>
              <a:gd name="T109" fmla="*/ 54 h 274"/>
              <a:gd name="T110" fmla="*/ 134 w 190"/>
              <a:gd name="T111" fmla="*/ 48 h 274"/>
              <a:gd name="T112" fmla="*/ 144 w 190"/>
              <a:gd name="T113" fmla="*/ 50 h 274"/>
              <a:gd name="T114" fmla="*/ 152 w 190"/>
              <a:gd name="T115" fmla="*/ 50 h 274"/>
              <a:gd name="T116" fmla="*/ 162 w 190"/>
              <a:gd name="T117" fmla="*/ 42 h 274"/>
              <a:gd name="T118" fmla="*/ 164 w 190"/>
              <a:gd name="T119" fmla="*/ 3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274">
                <a:moveTo>
                  <a:pt x="154" y="12"/>
                </a:moveTo>
                <a:lnTo>
                  <a:pt x="154" y="12"/>
                </a:lnTo>
                <a:lnTo>
                  <a:pt x="152" y="10"/>
                </a:lnTo>
                <a:lnTo>
                  <a:pt x="148" y="8"/>
                </a:lnTo>
                <a:lnTo>
                  <a:pt x="144" y="4"/>
                </a:lnTo>
                <a:lnTo>
                  <a:pt x="142" y="4"/>
                </a:lnTo>
                <a:lnTo>
                  <a:pt x="140" y="2"/>
                </a:lnTo>
                <a:lnTo>
                  <a:pt x="140" y="2"/>
                </a:lnTo>
                <a:lnTo>
                  <a:pt x="138" y="2"/>
                </a:lnTo>
                <a:lnTo>
                  <a:pt x="134" y="2"/>
                </a:lnTo>
                <a:lnTo>
                  <a:pt x="130" y="2"/>
                </a:lnTo>
                <a:lnTo>
                  <a:pt x="126" y="2"/>
                </a:lnTo>
                <a:lnTo>
                  <a:pt x="118" y="0"/>
                </a:lnTo>
                <a:lnTo>
                  <a:pt x="116" y="0"/>
                </a:lnTo>
                <a:lnTo>
                  <a:pt x="112" y="4"/>
                </a:lnTo>
                <a:lnTo>
                  <a:pt x="110" y="8"/>
                </a:lnTo>
                <a:lnTo>
                  <a:pt x="110" y="10"/>
                </a:lnTo>
                <a:lnTo>
                  <a:pt x="108" y="10"/>
                </a:lnTo>
                <a:lnTo>
                  <a:pt x="106" y="12"/>
                </a:lnTo>
                <a:lnTo>
                  <a:pt x="104" y="14"/>
                </a:lnTo>
                <a:lnTo>
                  <a:pt x="102" y="14"/>
                </a:lnTo>
                <a:lnTo>
                  <a:pt x="100" y="16"/>
                </a:lnTo>
                <a:lnTo>
                  <a:pt x="94" y="18"/>
                </a:lnTo>
                <a:lnTo>
                  <a:pt x="88" y="20"/>
                </a:lnTo>
                <a:lnTo>
                  <a:pt x="76" y="24"/>
                </a:lnTo>
                <a:lnTo>
                  <a:pt x="72" y="28"/>
                </a:lnTo>
                <a:lnTo>
                  <a:pt x="68" y="28"/>
                </a:lnTo>
                <a:lnTo>
                  <a:pt x="66" y="30"/>
                </a:lnTo>
                <a:lnTo>
                  <a:pt x="64" y="30"/>
                </a:lnTo>
                <a:lnTo>
                  <a:pt x="62" y="32"/>
                </a:lnTo>
                <a:lnTo>
                  <a:pt x="56" y="36"/>
                </a:lnTo>
                <a:lnTo>
                  <a:pt x="46" y="44"/>
                </a:lnTo>
                <a:lnTo>
                  <a:pt x="46" y="44"/>
                </a:lnTo>
                <a:lnTo>
                  <a:pt x="44" y="46"/>
                </a:lnTo>
                <a:lnTo>
                  <a:pt x="40" y="50"/>
                </a:lnTo>
                <a:lnTo>
                  <a:pt x="38" y="52"/>
                </a:lnTo>
                <a:lnTo>
                  <a:pt x="36" y="54"/>
                </a:lnTo>
                <a:lnTo>
                  <a:pt x="34" y="54"/>
                </a:lnTo>
                <a:lnTo>
                  <a:pt x="34" y="54"/>
                </a:lnTo>
                <a:lnTo>
                  <a:pt x="32" y="54"/>
                </a:lnTo>
                <a:lnTo>
                  <a:pt x="32" y="54"/>
                </a:lnTo>
                <a:lnTo>
                  <a:pt x="30" y="54"/>
                </a:lnTo>
                <a:lnTo>
                  <a:pt x="30" y="54"/>
                </a:lnTo>
                <a:lnTo>
                  <a:pt x="30" y="54"/>
                </a:lnTo>
                <a:lnTo>
                  <a:pt x="28" y="52"/>
                </a:lnTo>
                <a:lnTo>
                  <a:pt x="26" y="50"/>
                </a:lnTo>
                <a:lnTo>
                  <a:pt x="26" y="48"/>
                </a:lnTo>
                <a:lnTo>
                  <a:pt x="24" y="46"/>
                </a:lnTo>
                <a:lnTo>
                  <a:pt x="22" y="44"/>
                </a:lnTo>
                <a:lnTo>
                  <a:pt x="22" y="44"/>
                </a:lnTo>
                <a:lnTo>
                  <a:pt x="22" y="42"/>
                </a:lnTo>
                <a:lnTo>
                  <a:pt x="20" y="38"/>
                </a:lnTo>
                <a:lnTo>
                  <a:pt x="20" y="36"/>
                </a:lnTo>
                <a:lnTo>
                  <a:pt x="20" y="34"/>
                </a:lnTo>
                <a:lnTo>
                  <a:pt x="18" y="32"/>
                </a:lnTo>
                <a:lnTo>
                  <a:pt x="18" y="30"/>
                </a:lnTo>
                <a:lnTo>
                  <a:pt x="18" y="30"/>
                </a:lnTo>
                <a:lnTo>
                  <a:pt x="18" y="30"/>
                </a:lnTo>
                <a:lnTo>
                  <a:pt x="16" y="30"/>
                </a:lnTo>
                <a:lnTo>
                  <a:pt x="14" y="30"/>
                </a:lnTo>
                <a:lnTo>
                  <a:pt x="14" y="30"/>
                </a:lnTo>
                <a:lnTo>
                  <a:pt x="12" y="30"/>
                </a:lnTo>
                <a:lnTo>
                  <a:pt x="10" y="32"/>
                </a:lnTo>
                <a:lnTo>
                  <a:pt x="8" y="32"/>
                </a:lnTo>
                <a:lnTo>
                  <a:pt x="8" y="32"/>
                </a:lnTo>
                <a:lnTo>
                  <a:pt x="6" y="34"/>
                </a:lnTo>
                <a:lnTo>
                  <a:pt x="4" y="36"/>
                </a:lnTo>
                <a:lnTo>
                  <a:pt x="4" y="36"/>
                </a:lnTo>
                <a:lnTo>
                  <a:pt x="4" y="38"/>
                </a:lnTo>
                <a:lnTo>
                  <a:pt x="4" y="40"/>
                </a:lnTo>
                <a:lnTo>
                  <a:pt x="2" y="40"/>
                </a:lnTo>
                <a:lnTo>
                  <a:pt x="2" y="46"/>
                </a:lnTo>
                <a:lnTo>
                  <a:pt x="2" y="50"/>
                </a:lnTo>
                <a:lnTo>
                  <a:pt x="0" y="52"/>
                </a:lnTo>
                <a:lnTo>
                  <a:pt x="0" y="56"/>
                </a:lnTo>
                <a:lnTo>
                  <a:pt x="0" y="58"/>
                </a:lnTo>
                <a:lnTo>
                  <a:pt x="0" y="60"/>
                </a:lnTo>
                <a:lnTo>
                  <a:pt x="2" y="62"/>
                </a:lnTo>
                <a:lnTo>
                  <a:pt x="2" y="64"/>
                </a:lnTo>
                <a:lnTo>
                  <a:pt x="2" y="66"/>
                </a:lnTo>
                <a:lnTo>
                  <a:pt x="2" y="68"/>
                </a:lnTo>
                <a:lnTo>
                  <a:pt x="4" y="70"/>
                </a:lnTo>
                <a:lnTo>
                  <a:pt x="4" y="72"/>
                </a:lnTo>
                <a:lnTo>
                  <a:pt x="6" y="72"/>
                </a:lnTo>
                <a:lnTo>
                  <a:pt x="6" y="72"/>
                </a:lnTo>
                <a:lnTo>
                  <a:pt x="6" y="72"/>
                </a:lnTo>
                <a:lnTo>
                  <a:pt x="8" y="72"/>
                </a:lnTo>
                <a:lnTo>
                  <a:pt x="10" y="72"/>
                </a:lnTo>
                <a:lnTo>
                  <a:pt x="12" y="72"/>
                </a:lnTo>
                <a:lnTo>
                  <a:pt x="14" y="72"/>
                </a:lnTo>
                <a:lnTo>
                  <a:pt x="16" y="70"/>
                </a:lnTo>
                <a:lnTo>
                  <a:pt x="18" y="70"/>
                </a:lnTo>
                <a:lnTo>
                  <a:pt x="18" y="70"/>
                </a:lnTo>
                <a:lnTo>
                  <a:pt x="18" y="72"/>
                </a:lnTo>
                <a:lnTo>
                  <a:pt x="20" y="72"/>
                </a:lnTo>
                <a:lnTo>
                  <a:pt x="20" y="72"/>
                </a:lnTo>
                <a:lnTo>
                  <a:pt x="22" y="74"/>
                </a:lnTo>
                <a:lnTo>
                  <a:pt x="22" y="74"/>
                </a:lnTo>
                <a:lnTo>
                  <a:pt x="22" y="76"/>
                </a:lnTo>
                <a:lnTo>
                  <a:pt x="22" y="78"/>
                </a:lnTo>
                <a:lnTo>
                  <a:pt x="22" y="80"/>
                </a:lnTo>
                <a:lnTo>
                  <a:pt x="24" y="84"/>
                </a:lnTo>
                <a:lnTo>
                  <a:pt x="24" y="86"/>
                </a:lnTo>
                <a:lnTo>
                  <a:pt x="24" y="90"/>
                </a:lnTo>
                <a:lnTo>
                  <a:pt x="24" y="92"/>
                </a:lnTo>
                <a:lnTo>
                  <a:pt x="24" y="94"/>
                </a:lnTo>
                <a:lnTo>
                  <a:pt x="26" y="94"/>
                </a:lnTo>
                <a:lnTo>
                  <a:pt x="26" y="96"/>
                </a:lnTo>
                <a:lnTo>
                  <a:pt x="26" y="96"/>
                </a:lnTo>
                <a:lnTo>
                  <a:pt x="28" y="96"/>
                </a:lnTo>
                <a:lnTo>
                  <a:pt x="30" y="98"/>
                </a:lnTo>
                <a:lnTo>
                  <a:pt x="32" y="98"/>
                </a:lnTo>
                <a:lnTo>
                  <a:pt x="32" y="100"/>
                </a:lnTo>
                <a:lnTo>
                  <a:pt x="34" y="100"/>
                </a:lnTo>
                <a:lnTo>
                  <a:pt x="34" y="100"/>
                </a:lnTo>
                <a:lnTo>
                  <a:pt x="34" y="102"/>
                </a:lnTo>
                <a:lnTo>
                  <a:pt x="34" y="102"/>
                </a:lnTo>
                <a:lnTo>
                  <a:pt x="34" y="106"/>
                </a:lnTo>
                <a:lnTo>
                  <a:pt x="34" y="108"/>
                </a:lnTo>
                <a:lnTo>
                  <a:pt x="34" y="112"/>
                </a:lnTo>
                <a:lnTo>
                  <a:pt x="34" y="114"/>
                </a:lnTo>
                <a:lnTo>
                  <a:pt x="36" y="114"/>
                </a:lnTo>
                <a:lnTo>
                  <a:pt x="36" y="118"/>
                </a:lnTo>
                <a:lnTo>
                  <a:pt x="38" y="122"/>
                </a:lnTo>
                <a:lnTo>
                  <a:pt x="38" y="124"/>
                </a:lnTo>
                <a:lnTo>
                  <a:pt x="40" y="126"/>
                </a:lnTo>
                <a:lnTo>
                  <a:pt x="40" y="126"/>
                </a:lnTo>
                <a:lnTo>
                  <a:pt x="40" y="128"/>
                </a:lnTo>
                <a:lnTo>
                  <a:pt x="42" y="128"/>
                </a:lnTo>
                <a:lnTo>
                  <a:pt x="42" y="130"/>
                </a:lnTo>
                <a:lnTo>
                  <a:pt x="46" y="130"/>
                </a:lnTo>
                <a:lnTo>
                  <a:pt x="48" y="132"/>
                </a:lnTo>
                <a:lnTo>
                  <a:pt x="48" y="132"/>
                </a:lnTo>
                <a:lnTo>
                  <a:pt x="50" y="132"/>
                </a:lnTo>
                <a:lnTo>
                  <a:pt x="50" y="134"/>
                </a:lnTo>
                <a:lnTo>
                  <a:pt x="50" y="134"/>
                </a:lnTo>
                <a:lnTo>
                  <a:pt x="50" y="136"/>
                </a:lnTo>
                <a:lnTo>
                  <a:pt x="50" y="138"/>
                </a:lnTo>
                <a:lnTo>
                  <a:pt x="50" y="140"/>
                </a:lnTo>
                <a:lnTo>
                  <a:pt x="50" y="142"/>
                </a:lnTo>
                <a:lnTo>
                  <a:pt x="50" y="144"/>
                </a:lnTo>
                <a:lnTo>
                  <a:pt x="50" y="146"/>
                </a:lnTo>
                <a:lnTo>
                  <a:pt x="50" y="148"/>
                </a:lnTo>
                <a:lnTo>
                  <a:pt x="52" y="148"/>
                </a:lnTo>
                <a:lnTo>
                  <a:pt x="52" y="148"/>
                </a:lnTo>
                <a:lnTo>
                  <a:pt x="52" y="148"/>
                </a:lnTo>
                <a:lnTo>
                  <a:pt x="54" y="150"/>
                </a:lnTo>
                <a:lnTo>
                  <a:pt x="54" y="150"/>
                </a:lnTo>
                <a:lnTo>
                  <a:pt x="56" y="152"/>
                </a:lnTo>
                <a:lnTo>
                  <a:pt x="56" y="154"/>
                </a:lnTo>
                <a:lnTo>
                  <a:pt x="58" y="156"/>
                </a:lnTo>
                <a:lnTo>
                  <a:pt x="60" y="158"/>
                </a:lnTo>
                <a:lnTo>
                  <a:pt x="62" y="160"/>
                </a:lnTo>
                <a:lnTo>
                  <a:pt x="62" y="162"/>
                </a:lnTo>
                <a:lnTo>
                  <a:pt x="62" y="164"/>
                </a:lnTo>
                <a:lnTo>
                  <a:pt x="64" y="168"/>
                </a:lnTo>
                <a:lnTo>
                  <a:pt x="64" y="170"/>
                </a:lnTo>
                <a:lnTo>
                  <a:pt x="66" y="174"/>
                </a:lnTo>
                <a:lnTo>
                  <a:pt x="66" y="178"/>
                </a:lnTo>
                <a:lnTo>
                  <a:pt x="68" y="182"/>
                </a:lnTo>
                <a:lnTo>
                  <a:pt x="70" y="186"/>
                </a:lnTo>
                <a:lnTo>
                  <a:pt x="70" y="188"/>
                </a:lnTo>
                <a:lnTo>
                  <a:pt x="72" y="188"/>
                </a:lnTo>
                <a:lnTo>
                  <a:pt x="72" y="190"/>
                </a:lnTo>
                <a:lnTo>
                  <a:pt x="74" y="190"/>
                </a:lnTo>
                <a:lnTo>
                  <a:pt x="76" y="192"/>
                </a:lnTo>
                <a:lnTo>
                  <a:pt x="76" y="192"/>
                </a:lnTo>
                <a:lnTo>
                  <a:pt x="78" y="192"/>
                </a:lnTo>
                <a:lnTo>
                  <a:pt x="78" y="194"/>
                </a:lnTo>
                <a:lnTo>
                  <a:pt x="78" y="194"/>
                </a:lnTo>
                <a:lnTo>
                  <a:pt x="78" y="194"/>
                </a:lnTo>
                <a:lnTo>
                  <a:pt x="78" y="194"/>
                </a:lnTo>
                <a:lnTo>
                  <a:pt x="78" y="196"/>
                </a:lnTo>
                <a:lnTo>
                  <a:pt x="78" y="198"/>
                </a:lnTo>
                <a:lnTo>
                  <a:pt x="76" y="198"/>
                </a:lnTo>
                <a:lnTo>
                  <a:pt x="76" y="200"/>
                </a:lnTo>
                <a:lnTo>
                  <a:pt x="76" y="200"/>
                </a:lnTo>
                <a:lnTo>
                  <a:pt x="76" y="202"/>
                </a:lnTo>
                <a:lnTo>
                  <a:pt x="76" y="204"/>
                </a:lnTo>
                <a:lnTo>
                  <a:pt x="76" y="206"/>
                </a:lnTo>
                <a:lnTo>
                  <a:pt x="78" y="206"/>
                </a:lnTo>
                <a:lnTo>
                  <a:pt x="78" y="208"/>
                </a:lnTo>
                <a:lnTo>
                  <a:pt x="78" y="210"/>
                </a:lnTo>
                <a:lnTo>
                  <a:pt x="80" y="212"/>
                </a:lnTo>
                <a:lnTo>
                  <a:pt x="80" y="212"/>
                </a:lnTo>
                <a:lnTo>
                  <a:pt x="82" y="214"/>
                </a:lnTo>
                <a:lnTo>
                  <a:pt x="84" y="216"/>
                </a:lnTo>
                <a:lnTo>
                  <a:pt x="86" y="218"/>
                </a:lnTo>
                <a:lnTo>
                  <a:pt x="88" y="218"/>
                </a:lnTo>
                <a:lnTo>
                  <a:pt x="92" y="220"/>
                </a:lnTo>
                <a:lnTo>
                  <a:pt x="94" y="222"/>
                </a:lnTo>
                <a:lnTo>
                  <a:pt x="96" y="224"/>
                </a:lnTo>
                <a:lnTo>
                  <a:pt x="98" y="224"/>
                </a:lnTo>
                <a:lnTo>
                  <a:pt x="98" y="226"/>
                </a:lnTo>
                <a:lnTo>
                  <a:pt x="102" y="232"/>
                </a:lnTo>
                <a:lnTo>
                  <a:pt x="104" y="234"/>
                </a:lnTo>
                <a:lnTo>
                  <a:pt x="106" y="236"/>
                </a:lnTo>
                <a:lnTo>
                  <a:pt x="108" y="238"/>
                </a:lnTo>
                <a:lnTo>
                  <a:pt x="110" y="240"/>
                </a:lnTo>
                <a:lnTo>
                  <a:pt x="110" y="240"/>
                </a:lnTo>
                <a:lnTo>
                  <a:pt x="110" y="240"/>
                </a:lnTo>
                <a:lnTo>
                  <a:pt x="112" y="242"/>
                </a:lnTo>
                <a:lnTo>
                  <a:pt x="114" y="242"/>
                </a:lnTo>
                <a:lnTo>
                  <a:pt x="118" y="244"/>
                </a:lnTo>
                <a:lnTo>
                  <a:pt x="120" y="244"/>
                </a:lnTo>
                <a:lnTo>
                  <a:pt x="126" y="246"/>
                </a:lnTo>
                <a:lnTo>
                  <a:pt x="130" y="248"/>
                </a:lnTo>
                <a:lnTo>
                  <a:pt x="132" y="248"/>
                </a:lnTo>
                <a:lnTo>
                  <a:pt x="134" y="250"/>
                </a:lnTo>
                <a:lnTo>
                  <a:pt x="136" y="252"/>
                </a:lnTo>
                <a:lnTo>
                  <a:pt x="142" y="256"/>
                </a:lnTo>
                <a:lnTo>
                  <a:pt x="146" y="260"/>
                </a:lnTo>
                <a:lnTo>
                  <a:pt x="152" y="264"/>
                </a:lnTo>
                <a:lnTo>
                  <a:pt x="158" y="270"/>
                </a:lnTo>
                <a:lnTo>
                  <a:pt x="164" y="274"/>
                </a:lnTo>
                <a:lnTo>
                  <a:pt x="174" y="264"/>
                </a:lnTo>
                <a:lnTo>
                  <a:pt x="174" y="264"/>
                </a:lnTo>
                <a:lnTo>
                  <a:pt x="176" y="260"/>
                </a:lnTo>
                <a:lnTo>
                  <a:pt x="176" y="258"/>
                </a:lnTo>
                <a:lnTo>
                  <a:pt x="176" y="256"/>
                </a:lnTo>
                <a:lnTo>
                  <a:pt x="178" y="254"/>
                </a:lnTo>
                <a:lnTo>
                  <a:pt x="178" y="254"/>
                </a:lnTo>
                <a:lnTo>
                  <a:pt x="178" y="252"/>
                </a:lnTo>
                <a:lnTo>
                  <a:pt x="178" y="252"/>
                </a:lnTo>
                <a:lnTo>
                  <a:pt x="180" y="252"/>
                </a:lnTo>
                <a:lnTo>
                  <a:pt x="182" y="252"/>
                </a:lnTo>
                <a:lnTo>
                  <a:pt x="182" y="252"/>
                </a:lnTo>
                <a:lnTo>
                  <a:pt x="184" y="252"/>
                </a:lnTo>
                <a:lnTo>
                  <a:pt x="184" y="250"/>
                </a:lnTo>
                <a:lnTo>
                  <a:pt x="184" y="250"/>
                </a:lnTo>
                <a:lnTo>
                  <a:pt x="184" y="250"/>
                </a:lnTo>
                <a:lnTo>
                  <a:pt x="184" y="248"/>
                </a:lnTo>
                <a:lnTo>
                  <a:pt x="182" y="248"/>
                </a:lnTo>
                <a:lnTo>
                  <a:pt x="182" y="246"/>
                </a:lnTo>
                <a:lnTo>
                  <a:pt x="180" y="244"/>
                </a:lnTo>
                <a:lnTo>
                  <a:pt x="178" y="244"/>
                </a:lnTo>
                <a:lnTo>
                  <a:pt x="178" y="242"/>
                </a:lnTo>
                <a:lnTo>
                  <a:pt x="178" y="240"/>
                </a:lnTo>
                <a:lnTo>
                  <a:pt x="178" y="240"/>
                </a:lnTo>
                <a:lnTo>
                  <a:pt x="178" y="236"/>
                </a:lnTo>
                <a:lnTo>
                  <a:pt x="178" y="234"/>
                </a:lnTo>
                <a:lnTo>
                  <a:pt x="180" y="230"/>
                </a:lnTo>
                <a:lnTo>
                  <a:pt x="180" y="222"/>
                </a:lnTo>
                <a:lnTo>
                  <a:pt x="180" y="220"/>
                </a:lnTo>
                <a:lnTo>
                  <a:pt x="180" y="216"/>
                </a:lnTo>
                <a:lnTo>
                  <a:pt x="180" y="214"/>
                </a:lnTo>
                <a:lnTo>
                  <a:pt x="180" y="212"/>
                </a:lnTo>
                <a:lnTo>
                  <a:pt x="180" y="206"/>
                </a:lnTo>
                <a:lnTo>
                  <a:pt x="180" y="204"/>
                </a:lnTo>
                <a:lnTo>
                  <a:pt x="180" y="202"/>
                </a:lnTo>
                <a:lnTo>
                  <a:pt x="180" y="200"/>
                </a:lnTo>
                <a:lnTo>
                  <a:pt x="180" y="198"/>
                </a:lnTo>
                <a:lnTo>
                  <a:pt x="180" y="198"/>
                </a:lnTo>
                <a:lnTo>
                  <a:pt x="180" y="196"/>
                </a:lnTo>
                <a:lnTo>
                  <a:pt x="182" y="196"/>
                </a:lnTo>
                <a:lnTo>
                  <a:pt x="184" y="194"/>
                </a:lnTo>
                <a:lnTo>
                  <a:pt x="186" y="192"/>
                </a:lnTo>
                <a:lnTo>
                  <a:pt x="186" y="192"/>
                </a:lnTo>
                <a:lnTo>
                  <a:pt x="188" y="192"/>
                </a:lnTo>
                <a:lnTo>
                  <a:pt x="188" y="190"/>
                </a:lnTo>
                <a:lnTo>
                  <a:pt x="188" y="188"/>
                </a:lnTo>
                <a:lnTo>
                  <a:pt x="188" y="186"/>
                </a:lnTo>
                <a:lnTo>
                  <a:pt x="190" y="184"/>
                </a:lnTo>
                <a:lnTo>
                  <a:pt x="190" y="182"/>
                </a:lnTo>
                <a:lnTo>
                  <a:pt x="190" y="180"/>
                </a:lnTo>
                <a:lnTo>
                  <a:pt x="190" y="178"/>
                </a:lnTo>
                <a:lnTo>
                  <a:pt x="190" y="176"/>
                </a:lnTo>
                <a:lnTo>
                  <a:pt x="188" y="176"/>
                </a:lnTo>
                <a:lnTo>
                  <a:pt x="188" y="174"/>
                </a:lnTo>
                <a:lnTo>
                  <a:pt x="186" y="172"/>
                </a:lnTo>
                <a:lnTo>
                  <a:pt x="186" y="168"/>
                </a:lnTo>
                <a:lnTo>
                  <a:pt x="184" y="166"/>
                </a:lnTo>
                <a:lnTo>
                  <a:pt x="180" y="162"/>
                </a:lnTo>
                <a:lnTo>
                  <a:pt x="178" y="160"/>
                </a:lnTo>
                <a:lnTo>
                  <a:pt x="176" y="158"/>
                </a:lnTo>
                <a:lnTo>
                  <a:pt x="172" y="156"/>
                </a:lnTo>
                <a:lnTo>
                  <a:pt x="170" y="156"/>
                </a:lnTo>
                <a:lnTo>
                  <a:pt x="168" y="154"/>
                </a:lnTo>
                <a:lnTo>
                  <a:pt x="166" y="154"/>
                </a:lnTo>
                <a:lnTo>
                  <a:pt x="166" y="154"/>
                </a:lnTo>
                <a:lnTo>
                  <a:pt x="166" y="152"/>
                </a:lnTo>
                <a:lnTo>
                  <a:pt x="164" y="152"/>
                </a:lnTo>
                <a:lnTo>
                  <a:pt x="164" y="150"/>
                </a:lnTo>
                <a:lnTo>
                  <a:pt x="164" y="150"/>
                </a:lnTo>
                <a:lnTo>
                  <a:pt x="164" y="148"/>
                </a:lnTo>
                <a:lnTo>
                  <a:pt x="164" y="146"/>
                </a:lnTo>
                <a:lnTo>
                  <a:pt x="164" y="142"/>
                </a:lnTo>
                <a:lnTo>
                  <a:pt x="162" y="140"/>
                </a:lnTo>
                <a:lnTo>
                  <a:pt x="162" y="138"/>
                </a:lnTo>
                <a:lnTo>
                  <a:pt x="162" y="138"/>
                </a:lnTo>
                <a:lnTo>
                  <a:pt x="162" y="136"/>
                </a:lnTo>
                <a:lnTo>
                  <a:pt x="162" y="134"/>
                </a:lnTo>
                <a:lnTo>
                  <a:pt x="160" y="134"/>
                </a:lnTo>
                <a:lnTo>
                  <a:pt x="160" y="134"/>
                </a:lnTo>
                <a:lnTo>
                  <a:pt x="158" y="134"/>
                </a:lnTo>
                <a:lnTo>
                  <a:pt x="158" y="134"/>
                </a:lnTo>
                <a:lnTo>
                  <a:pt x="158" y="134"/>
                </a:lnTo>
                <a:lnTo>
                  <a:pt x="158" y="134"/>
                </a:lnTo>
                <a:lnTo>
                  <a:pt x="156" y="136"/>
                </a:lnTo>
                <a:lnTo>
                  <a:pt x="154" y="136"/>
                </a:lnTo>
                <a:lnTo>
                  <a:pt x="152" y="140"/>
                </a:lnTo>
                <a:lnTo>
                  <a:pt x="150" y="140"/>
                </a:lnTo>
                <a:lnTo>
                  <a:pt x="148" y="140"/>
                </a:lnTo>
                <a:lnTo>
                  <a:pt x="148" y="140"/>
                </a:lnTo>
                <a:lnTo>
                  <a:pt x="146" y="140"/>
                </a:lnTo>
                <a:lnTo>
                  <a:pt x="146" y="142"/>
                </a:lnTo>
                <a:lnTo>
                  <a:pt x="144" y="140"/>
                </a:lnTo>
                <a:lnTo>
                  <a:pt x="142" y="140"/>
                </a:lnTo>
                <a:lnTo>
                  <a:pt x="140" y="140"/>
                </a:lnTo>
                <a:lnTo>
                  <a:pt x="138" y="140"/>
                </a:lnTo>
                <a:lnTo>
                  <a:pt x="136" y="140"/>
                </a:lnTo>
                <a:lnTo>
                  <a:pt x="136" y="140"/>
                </a:lnTo>
                <a:lnTo>
                  <a:pt x="136" y="138"/>
                </a:lnTo>
                <a:lnTo>
                  <a:pt x="134" y="138"/>
                </a:lnTo>
                <a:lnTo>
                  <a:pt x="134" y="138"/>
                </a:lnTo>
                <a:lnTo>
                  <a:pt x="134" y="138"/>
                </a:lnTo>
                <a:lnTo>
                  <a:pt x="134" y="136"/>
                </a:lnTo>
                <a:lnTo>
                  <a:pt x="134" y="134"/>
                </a:lnTo>
                <a:lnTo>
                  <a:pt x="134" y="132"/>
                </a:lnTo>
                <a:lnTo>
                  <a:pt x="134" y="132"/>
                </a:lnTo>
                <a:lnTo>
                  <a:pt x="134" y="130"/>
                </a:lnTo>
                <a:lnTo>
                  <a:pt x="132" y="130"/>
                </a:lnTo>
                <a:lnTo>
                  <a:pt x="132" y="130"/>
                </a:lnTo>
                <a:lnTo>
                  <a:pt x="132" y="130"/>
                </a:lnTo>
                <a:lnTo>
                  <a:pt x="130" y="130"/>
                </a:lnTo>
                <a:lnTo>
                  <a:pt x="128" y="130"/>
                </a:lnTo>
                <a:lnTo>
                  <a:pt x="126" y="130"/>
                </a:lnTo>
                <a:lnTo>
                  <a:pt x="126" y="130"/>
                </a:lnTo>
                <a:lnTo>
                  <a:pt x="124" y="130"/>
                </a:lnTo>
                <a:lnTo>
                  <a:pt x="124" y="130"/>
                </a:lnTo>
                <a:lnTo>
                  <a:pt x="124" y="128"/>
                </a:lnTo>
                <a:lnTo>
                  <a:pt x="122" y="128"/>
                </a:lnTo>
                <a:lnTo>
                  <a:pt x="122" y="126"/>
                </a:lnTo>
                <a:lnTo>
                  <a:pt x="122" y="126"/>
                </a:lnTo>
                <a:lnTo>
                  <a:pt x="122" y="124"/>
                </a:lnTo>
                <a:lnTo>
                  <a:pt x="120" y="122"/>
                </a:lnTo>
                <a:lnTo>
                  <a:pt x="120" y="120"/>
                </a:lnTo>
                <a:lnTo>
                  <a:pt x="120" y="118"/>
                </a:lnTo>
                <a:lnTo>
                  <a:pt x="118" y="118"/>
                </a:lnTo>
                <a:lnTo>
                  <a:pt x="118" y="116"/>
                </a:lnTo>
                <a:lnTo>
                  <a:pt x="114" y="114"/>
                </a:lnTo>
                <a:lnTo>
                  <a:pt x="112" y="112"/>
                </a:lnTo>
                <a:lnTo>
                  <a:pt x="110" y="112"/>
                </a:lnTo>
                <a:lnTo>
                  <a:pt x="110" y="110"/>
                </a:lnTo>
                <a:lnTo>
                  <a:pt x="108" y="110"/>
                </a:lnTo>
                <a:lnTo>
                  <a:pt x="108" y="108"/>
                </a:lnTo>
                <a:lnTo>
                  <a:pt x="108" y="106"/>
                </a:lnTo>
                <a:lnTo>
                  <a:pt x="106" y="102"/>
                </a:lnTo>
                <a:lnTo>
                  <a:pt x="106" y="102"/>
                </a:lnTo>
                <a:lnTo>
                  <a:pt x="106" y="100"/>
                </a:lnTo>
                <a:lnTo>
                  <a:pt x="106" y="100"/>
                </a:lnTo>
                <a:lnTo>
                  <a:pt x="106" y="98"/>
                </a:lnTo>
                <a:lnTo>
                  <a:pt x="106" y="96"/>
                </a:lnTo>
                <a:lnTo>
                  <a:pt x="106" y="94"/>
                </a:lnTo>
                <a:lnTo>
                  <a:pt x="106" y="92"/>
                </a:lnTo>
                <a:lnTo>
                  <a:pt x="108" y="90"/>
                </a:lnTo>
                <a:lnTo>
                  <a:pt x="108" y="88"/>
                </a:lnTo>
                <a:lnTo>
                  <a:pt x="108" y="88"/>
                </a:lnTo>
                <a:lnTo>
                  <a:pt x="110" y="86"/>
                </a:lnTo>
                <a:lnTo>
                  <a:pt x="110" y="86"/>
                </a:lnTo>
                <a:lnTo>
                  <a:pt x="112" y="86"/>
                </a:lnTo>
                <a:lnTo>
                  <a:pt x="112" y="86"/>
                </a:lnTo>
                <a:lnTo>
                  <a:pt x="116" y="84"/>
                </a:lnTo>
                <a:lnTo>
                  <a:pt x="116" y="84"/>
                </a:lnTo>
                <a:lnTo>
                  <a:pt x="118" y="84"/>
                </a:lnTo>
                <a:lnTo>
                  <a:pt x="120" y="82"/>
                </a:lnTo>
                <a:lnTo>
                  <a:pt x="122" y="80"/>
                </a:lnTo>
                <a:lnTo>
                  <a:pt x="122" y="80"/>
                </a:lnTo>
                <a:lnTo>
                  <a:pt x="122" y="80"/>
                </a:lnTo>
                <a:lnTo>
                  <a:pt x="124" y="78"/>
                </a:lnTo>
                <a:lnTo>
                  <a:pt x="124" y="78"/>
                </a:lnTo>
                <a:lnTo>
                  <a:pt x="124" y="76"/>
                </a:lnTo>
                <a:lnTo>
                  <a:pt x="124" y="76"/>
                </a:lnTo>
                <a:lnTo>
                  <a:pt x="124" y="74"/>
                </a:lnTo>
                <a:lnTo>
                  <a:pt x="122" y="72"/>
                </a:lnTo>
                <a:lnTo>
                  <a:pt x="122" y="70"/>
                </a:lnTo>
                <a:lnTo>
                  <a:pt x="122" y="68"/>
                </a:lnTo>
                <a:lnTo>
                  <a:pt x="122" y="68"/>
                </a:lnTo>
                <a:lnTo>
                  <a:pt x="122" y="66"/>
                </a:lnTo>
                <a:lnTo>
                  <a:pt x="122" y="64"/>
                </a:lnTo>
                <a:lnTo>
                  <a:pt x="122" y="62"/>
                </a:lnTo>
                <a:lnTo>
                  <a:pt x="124" y="60"/>
                </a:lnTo>
                <a:lnTo>
                  <a:pt x="124" y="58"/>
                </a:lnTo>
                <a:lnTo>
                  <a:pt x="124" y="56"/>
                </a:lnTo>
                <a:lnTo>
                  <a:pt x="126" y="54"/>
                </a:lnTo>
                <a:lnTo>
                  <a:pt x="126" y="54"/>
                </a:lnTo>
                <a:lnTo>
                  <a:pt x="128" y="52"/>
                </a:lnTo>
                <a:lnTo>
                  <a:pt x="128" y="52"/>
                </a:lnTo>
                <a:lnTo>
                  <a:pt x="130" y="50"/>
                </a:lnTo>
                <a:lnTo>
                  <a:pt x="132" y="50"/>
                </a:lnTo>
                <a:lnTo>
                  <a:pt x="132" y="48"/>
                </a:lnTo>
                <a:lnTo>
                  <a:pt x="134" y="48"/>
                </a:lnTo>
                <a:lnTo>
                  <a:pt x="136" y="48"/>
                </a:lnTo>
                <a:lnTo>
                  <a:pt x="136" y="48"/>
                </a:lnTo>
                <a:lnTo>
                  <a:pt x="136" y="48"/>
                </a:lnTo>
                <a:lnTo>
                  <a:pt x="138" y="48"/>
                </a:lnTo>
                <a:lnTo>
                  <a:pt x="140" y="48"/>
                </a:lnTo>
                <a:lnTo>
                  <a:pt x="142" y="50"/>
                </a:lnTo>
                <a:lnTo>
                  <a:pt x="144" y="50"/>
                </a:lnTo>
                <a:lnTo>
                  <a:pt x="146" y="50"/>
                </a:lnTo>
                <a:lnTo>
                  <a:pt x="146" y="50"/>
                </a:lnTo>
                <a:lnTo>
                  <a:pt x="148" y="50"/>
                </a:lnTo>
                <a:lnTo>
                  <a:pt x="148" y="50"/>
                </a:lnTo>
                <a:lnTo>
                  <a:pt x="150" y="50"/>
                </a:lnTo>
                <a:lnTo>
                  <a:pt x="152" y="50"/>
                </a:lnTo>
                <a:lnTo>
                  <a:pt x="152" y="50"/>
                </a:lnTo>
                <a:lnTo>
                  <a:pt x="154" y="48"/>
                </a:lnTo>
                <a:lnTo>
                  <a:pt x="156" y="48"/>
                </a:lnTo>
                <a:lnTo>
                  <a:pt x="158" y="46"/>
                </a:lnTo>
                <a:lnTo>
                  <a:pt x="158" y="46"/>
                </a:lnTo>
                <a:lnTo>
                  <a:pt x="160" y="44"/>
                </a:lnTo>
                <a:lnTo>
                  <a:pt x="160" y="44"/>
                </a:lnTo>
                <a:lnTo>
                  <a:pt x="162" y="42"/>
                </a:lnTo>
                <a:lnTo>
                  <a:pt x="162" y="40"/>
                </a:lnTo>
                <a:lnTo>
                  <a:pt x="162" y="38"/>
                </a:lnTo>
                <a:lnTo>
                  <a:pt x="164" y="36"/>
                </a:lnTo>
                <a:lnTo>
                  <a:pt x="164" y="34"/>
                </a:lnTo>
                <a:lnTo>
                  <a:pt x="164" y="32"/>
                </a:lnTo>
                <a:lnTo>
                  <a:pt x="164" y="32"/>
                </a:lnTo>
                <a:lnTo>
                  <a:pt x="164" y="30"/>
                </a:lnTo>
                <a:lnTo>
                  <a:pt x="162" y="28"/>
                </a:lnTo>
                <a:lnTo>
                  <a:pt x="162" y="26"/>
                </a:lnTo>
                <a:lnTo>
                  <a:pt x="160" y="22"/>
                </a:lnTo>
                <a:lnTo>
                  <a:pt x="158" y="20"/>
                </a:lnTo>
                <a:lnTo>
                  <a:pt x="154" y="14"/>
                </a:lnTo>
                <a:lnTo>
                  <a:pt x="154" y="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3" name="Freeform 477"/>
          <p:cNvSpPr>
            <a:spLocks/>
          </p:cNvSpPr>
          <p:nvPr/>
        </p:nvSpPr>
        <p:spPr bwMode="auto">
          <a:xfrm>
            <a:off x="2253076" y="4632354"/>
            <a:ext cx="193992" cy="173207"/>
          </a:xfrm>
          <a:custGeom>
            <a:avLst/>
            <a:gdLst>
              <a:gd name="T0" fmla="*/ 112 w 112"/>
              <a:gd name="T1" fmla="*/ 46 h 100"/>
              <a:gd name="T2" fmla="*/ 106 w 112"/>
              <a:gd name="T3" fmla="*/ 40 h 100"/>
              <a:gd name="T4" fmla="*/ 100 w 112"/>
              <a:gd name="T5" fmla="*/ 32 h 100"/>
              <a:gd name="T6" fmla="*/ 98 w 112"/>
              <a:gd name="T7" fmla="*/ 30 h 100"/>
              <a:gd name="T8" fmla="*/ 92 w 112"/>
              <a:gd name="T9" fmla="*/ 26 h 100"/>
              <a:gd name="T10" fmla="*/ 86 w 112"/>
              <a:gd name="T11" fmla="*/ 22 h 100"/>
              <a:gd name="T12" fmla="*/ 82 w 112"/>
              <a:gd name="T13" fmla="*/ 20 h 100"/>
              <a:gd name="T14" fmla="*/ 78 w 112"/>
              <a:gd name="T15" fmla="*/ 16 h 100"/>
              <a:gd name="T16" fmla="*/ 76 w 112"/>
              <a:gd name="T17" fmla="*/ 12 h 100"/>
              <a:gd name="T18" fmla="*/ 72 w 112"/>
              <a:gd name="T19" fmla="*/ 10 h 100"/>
              <a:gd name="T20" fmla="*/ 70 w 112"/>
              <a:gd name="T21" fmla="*/ 10 h 100"/>
              <a:gd name="T22" fmla="*/ 68 w 112"/>
              <a:gd name="T23" fmla="*/ 10 h 100"/>
              <a:gd name="T24" fmla="*/ 60 w 112"/>
              <a:gd name="T25" fmla="*/ 12 h 100"/>
              <a:gd name="T26" fmla="*/ 54 w 112"/>
              <a:gd name="T27" fmla="*/ 12 h 100"/>
              <a:gd name="T28" fmla="*/ 50 w 112"/>
              <a:gd name="T29" fmla="*/ 12 h 100"/>
              <a:gd name="T30" fmla="*/ 48 w 112"/>
              <a:gd name="T31" fmla="*/ 12 h 100"/>
              <a:gd name="T32" fmla="*/ 42 w 112"/>
              <a:gd name="T33" fmla="*/ 10 h 100"/>
              <a:gd name="T34" fmla="*/ 36 w 112"/>
              <a:gd name="T35" fmla="*/ 6 h 100"/>
              <a:gd name="T36" fmla="*/ 28 w 112"/>
              <a:gd name="T37" fmla="*/ 0 h 100"/>
              <a:gd name="T38" fmla="*/ 22 w 112"/>
              <a:gd name="T39" fmla="*/ 2 h 100"/>
              <a:gd name="T40" fmla="*/ 18 w 112"/>
              <a:gd name="T41" fmla="*/ 4 h 100"/>
              <a:gd name="T42" fmla="*/ 16 w 112"/>
              <a:gd name="T43" fmla="*/ 6 h 100"/>
              <a:gd name="T44" fmla="*/ 14 w 112"/>
              <a:gd name="T45" fmla="*/ 6 h 100"/>
              <a:gd name="T46" fmla="*/ 14 w 112"/>
              <a:gd name="T47" fmla="*/ 10 h 100"/>
              <a:gd name="T48" fmla="*/ 14 w 112"/>
              <a:gd name="T49" fmla="*/ 14 h 100"/>
              <a:gd name="T50" fmla="*/ 12 w 112"/>
              <a:gd name="T51" fmla="*/ 22 h 100"/>
              <a:gd name="T52" fmla="*/ 12 w 112"/>
              <a:gd name="T53" fmla="*/ 24 h 100"/>
              <a:gd name="T54" fmla="*/ 10 w 112"/>
              <a:gd name="T55" fmla="*/ 26 h 100"/>
              <a:gd name="T56" fmla="*/ 8 w 112"/>
              <a:gd name="T57" fmla="*/ 30 h 100"/>
              <a:gd name="T58" fmla="*/ 4 w 112"/>
              <a:gd name="T59" fmla="*/ 34 h 100"/>
              <a:gd name="T60" fmla="*/ 2 w 112"/>
              <a:gd name="T61" fmla="*/ 38 h 100"/>
              <a:gd name="T62" fmla="*/ 0 w 112"/>
              <a:gd name="T63" fmla="*/ 42 h 100"/>
              <a:gd name="T64" fmla="*/ 0 w 112"/>
              <a:gd name="T65" fmla="*/ 44 h 100"/>
              <a:gd name="T66" fmla="*/ 2 w 112"/>
              <a:gd name="T67" fmla="*/ 48 h 100"/>
              <a:gd name="T68" fmla="*/ 4 w 112"/>
              <a:gd name="T69" fmla="*/ 52 h 100"/>
              <a:gd name="T70" fmla="*/ 6 w 112"/>
              <a:gd name="T71" fmla="*/ 56 h 100"/>
              <a:gd name="T72" fmla="*/ 10 w 112"/>
              <a:gd name="T73" fmla="*/ 58 h 100"/>
              <a:gd name="T74" fmla="*/ 14 w 112"/>
              <a:gd name="T75" fmla="*/ 62 h 100"/>
              <a:gd name="T76" fmla="*/ 16 w 112"/>
              <a:gd name="T77" fmla="*/ 64 h 100"/>
              <a:gd name="T78" fmla="*/ 16 w 112"/>
              <a:gd name="T79" fmla="*/ 68 h 100"/>
              <a:gd name="T80" fmla="*/ 18 w 112"/>
              <a:gd name="T81" fmla="*/ 74 h 100"/>
              <a:gd name="T82" fmla="*/ 18 w 112"/>
              <a:gd name="T83" fmla="*/ 84 h 100"/>
              <a:gd name="T84" fmla="*/ 18 w 112"/>
              <a:gd name="T85" fmla="*/ 90 h 100"/>
              <a:gd name="T86" fmla="*/ 20 w 112"/>
              <a:gd name="T87" fmla="*/ 94 h 100"/>
              <a:gd name="T88" fmla="*/ 24 w 112"/>
              <a:gd name="T89" fmla="*/ 98 h 100"/>
              <a:gd name="T90" fmla="*/ 26 w 112"/>
              <a:gd name="T91" fmla="*/ 100 h 100"/>
              <a:gd name="T92" fmla="*/ 28 w 112"/>
              <a:gd name="T93" fmla="*/ 100 h 100"/>
              <a:gd name="T94" fmla="*/ 30 w 112"/>
              <a:gd name="T95" fmla="*/ 100 h 100"/>
              <a:gd name="T96" fmla="*/ 30 w 112"/>
              <a:gd name="T97" fmla="*/ 100 h 100"/>
              <a:gd name="T98" fmla="*/ 36 w 112"/>
              <a:gd name="T99" fmla="*/ 96 h 100"/>
              <a:gd name="T100" fmla="*/ 40 w 112"/>
              <a:gd name="T101" fmla="*/ 90 h 100"/>
              <a:gd name="T102" fmla="*/ 52 w 112"/>
              <a:gd name="T103" fmla="*/ 82 h 100"/>
              <a:gd name="T104" fmla="*/ 60 w 112"/>
              <a:gd name="T105" fmla="*/ 76 h 100"/>
              <a:gd name="T106" fmla="*/ 64 w 112"/>
              <a:gd name="T107" fmla="*/ 74 h 100"/>
              <a:gd name="T108" fmla="*/ 72 w 112"/>
              <a:gd name="T109" fmla="*/ 72 h 100"/>
              <a:gd name="T110" fmla="*/ 90 w 112"/>
              <a:gd name="T111" fmla="*/ 64 h 100"/>
              <a:gd name="T112" fmla="*/ 98 w 112"/>
              <a:gd name="T113" fmla="*/ 60 h 100"/>
              <a:gd name="T114" fmla="*/ 102 w 112"/>
              <a:gd name="T115" fmla="*/ 58 h 100"/>
              <a:gd name="T116" fmla="*/ 104 w 112"/>
              <a:gd name="T117" fmla="*/ 56 h 100"/>
              <a:gd name="T118" fmla="*/ 108 w 112"/>
              <a:gd name="T119"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00">
                <a:moveTo>
                  <a:pt x="112" y="46"/>
                </a:moveTo>
                <a:lnTo>
                  <a:pt x="112" y="46"/>
                </a:lnTo>
                <a:lnTo>
                  <a:pt x="110" y="44"/>
                </a:lnTo>
                <a:lnTo>
                  <a:pt x="106" y="40"/>
                </a:lnTo>
                <a:lnTo>
                  <a:pt x="102" y="34"/>
                </a:lnTo>
                <a:lnTo>
                  <a:pt x="100" y="32"/>
                </a:lnTo>
                <a:lnTo>
                  <a:pt x="98" y="30"/>
                </a:lnTo>
                <a:lnTo>
                  <a:pt x="98" y="30"/>
                </a:lnTo>
                <a:lnTo>
                  <a:pt x="96" y="28"/>
                </a:lnTo>
                <a:lnTo>
                  <a:pt x="92" y="26"/>
                </a:lnTo>
                <a:lnTo>
                  <a:pt x="88" y="22"/>
                </a:lnTo>
                <a:lnTo>
                  <a:pt x="86" y="22"/>
                </a:lnTo>
                <a:lnTo>
                  <a:pt x="84" y="20"/>
                </a:lnTo>
                <a:lnTo>
                  <a:pt x="82" y="20"/>
                </a:lnTo>
                <a:lnTo>
                  <a:pt x="82" y="18"/>
                </a:lnTo>
                <a:lnTo>
                  <a:pt x="78" y="16"/>
                </a:lnTo>
                <a:lnTo>
                  <a:pt x="76" y="14"/>
                </a:lnTo>
                <a:lnTo>
                  <a:pt x="76" y="12"/>
                </a:lnTo>
                <a:lnTo>
                  <a:pt x="74" y="12"/>
                </a:lnTo>
                <a:lnTo>
                  <a:pt x="72" y="10"/>
                </a:lnTo>
                <a:lnTo>
                  <a:pt x="72" y="10"/>
                </a:lnTo>
                <a:lnTo>
                  <a:pt x="70" y="10"/>
                </a:lnTo>
                <a:lnTo>
                  <a:pt x="68" y="10"/>
                </a:lnTo>
                <a:lnTo>
                  <a:pt x="68" y="10"/>
                </a:lnTo>
                <a:lnTo>
                  <a:pt x="64" y="10"/>
                </a:lnTo>
                <a:lnTo>
                  <a:pt x="60" y="12"/>
                </a:lnTo>
                <a:lnTo>
                  <a:pt x="58" y="12"/>
                </a:lnTo>
                <a:lnTo>
                  <a:pt x="54" y="12"/>
                </a:lnTo>
                <a:lnTo>
                  <a:pt x="50" y="12"/>
                </a:lnTo>
                <a:lnTo>
                  <a:pt x="50" y="12"/>
                </a:lnTo>
                <a:lnTo>
                  <a:pt x="48" y="12"/>
                </a:lnTo>
                <a:lnTo>
                  <a:pt x="48" y="12"/>
                </a:lnTo>
                <a:lnTo>
                  <a:pt x="46" y="10"/>
                </a:lnTo>
                <a:lnTo>
                  <a:pt x="42" y="10"/>
                </a:lnTo>
                <a:lnTo>
                  <a:pt x="40" y="8"/>
                </a:lnTo>
                <a:lnTo>
                  <a:pt x="36" y="6"/>
                </a:lnTo>
                <a:lnTo>
                  <a:pt x="30" y="2"/>
                </a:lnTo>
                <a:lnTo>
                  <a:pt x="28" y="0"/>
                </a:lnTo>
                <a:lnTo>
                  <a:pt x="26" y="0"/>
                </a:lnTo>
                <a:lnTo>
                  <a:pt x="22" y="2"/>
                </a:lnTo>
                <a:lnTo>
                  <a:pt x="20" y="2"/>
                </a:lnTo>
                <a:lnTo>
                  <a:pt x="18" y="4"/>
                </a:lnTo>
                <a:lnTo>
                  <a:pt x="16" y="4"/>
                </a:lnTo>
                <a:lnTo>
                  <a:pt x="16" y="6"/>
                </a:lnTo>
                <a:lnTo>
                  <a:pt x="14" y="6"/>
                </a:lnTo>
                <a:lnTo>
                  <a:pt x="14" y="6"/>
                </a:lnTo>
                <a:lnTo>
                  <a:pt x="14" y="8"/>
                </a:lnTo>
                <a:lnTo>
                  <a:pt x="14" y="10"/>
                </a:lnTo>
                <a:lnTo>
                  <a:pt x="14" y="12"/>
                </a:lnTo>
                <a:lnTo>
                  <a:pt x="14" y="14"/>
                </a:lnTo>
                <a:lnTo>
                  <a:pt x="12" y="20"/>
                </a:lnTo>
                <a:lnTo>
                  <a:pt x="12" y="22"/>
                </a:lnTo>
                <a:lnTo>
                  <a:pt x="12" y="22"/>
                </a:lnTo>
                <a:lnTo>
                  <a:pt x="12" y="24"/>
                </a:lnTo>
                <a:lnTo>
                  <a:pt x="12" y="24"/>
                </a:lnTo>
                <a:lnTo>
                  <a:pt x="10" y="26"/>
                </a:lnTo>
                <a:lnTo>
                  <a:pt x="10" y="28"/>
                </a:lnTo>
                <a:lnTo>
                  <a:pt x="8" y="30"/>
                </a:lnTo>
                <a:lnTo>
                  <a:pt x="6" y="32"/>
                </a:lnTo>
                <a:lnTo>
                  <a:pt x="4" y="34"/>
                </a:lnTo>
                <a:lnTo>
                  <a:pt x="2" y="38"/>
                </a:lnTo>
                <a:lnTo>
                  <a:pt x="2" y="38"/>
                </a:lnTo>
                <a:lnTo>
                  <a:pt x="2" y="40"/>
                </a:lnTo>
                <a:lnTo>
                  <a:pt x="0" y="42"/>
                </a:lnTo>
                <a:lnTo>
                  <a:pt x="0" y="44"/>
                </a:lnTo>
                <a:lnTo>
                  <a:pt x="0" y="44"/>
                </a:lnTo>
                <a:lnTo>
                  <a:pt x="2" y="46"/>
                </a:lnTo>
                <a:lnTo>
                  <a:pt x="2" y="48"/>
                </a:lnTo>
                <a:lnTo>
                  <a:pt x="2" y="48"/>
                </a:lnTo>
                <a:lnTo>
                  <a:pt x="4" y="52"/>
                </a:lnTo>
                <a:lnTo>
                  <a:pt x="6" y="54"/>
                </a:lnTo>
                <a:lnTo>
                  <a:pt x="6" y="56"/>
                </a:lnTo>
                <a:lnTo>
                  <a:pt x="8" y="56"/>
                </a:lnTo>
                <a:lnTo>
                  <a:pt x="10" y="58"/>
                </a:lnTo>
                <a:lnTo>
                  <a:pt x="12" y="60"/>
                </a:lnTo>
                <a:lnTo>
                  <a:pt x="14" y="62"/>
                </a:lnTo>
                <a:lnTo>
                  <a:pt x="14" y="64"/>
                </a:lnTo>
                <a:lnTo>
                  <a:pt x="16" y="64"/>
                </a:lnTo>
                <a:lnTo>
                  <a:pt x="16" y="66"/>
                </a:lnTo>
                <a:lnTo>
                  <a:pt x="16" y="68"/>
                </a:lnTo>
                <a:lnTo>
                  <a:pt x="16" y="72"/>
                </a:lnTo>
                <a:lnTo>
                  <a:pt x="18" y="74"/>
                </a:lnTo>
                <a:lnTo>
                  <a:pt x="18" y="78"/>
                </a:lnTo>
                <a:lnTo>
                  <a:pt x="18" y="84"/>
                </a:lnTo>
                <a:lnTo>
                  <a:pt x="18" y="90"/>
                </a:lnTo>
                <a:lnTo>
                  <a:pt x="18" y="90"/>
                </a:lnTo>
                <a:lnTo>
                  <a:pt x="20" y="92"/>
                </a:lnTo>
                <a:lnTo>
                  <a:pt x="20" y="94"/>
                </a:lnTo>
                <a:lnTo>
                  <a:pt x="22" y="96"/>
                </a:lnTo>
                <a:lnTo>
                  <a:pt x="24" y="98"/>
                </a:lnTo>
                <a:lnTo>
                  <a:pt x="24" y="100"/>
                </a:lnTo>
                <a:lnTo>
                  <a:pt x="26" y="100"/>
                </a:lnTo>
                <a:lnTo>
                  <a:pt x="26" y="100"/>
                </a:lnTo>
                <a:lnTo>
                  <a:pt x="28" y="100"/>
                </a:lnTo>
                <a:lnTo>
                  <a:pt x="28" y="100"/>
                </a:lnTo>
                <a:lnTo>
                  <a:pt x="30" y="100"/>
                </a:lnTo>
                <a:lnTo>
                  <a:pt x="30" y="100"/>
                </a:lnTo>
                <a:lnTo>
                  <a:pt x="30" y="100"/>
                </a:lnTo>
                <a:lnTo>
                  <a:pt x="32" y="98"/>
                </a:lnTo>
                <a:lnTo>
                  <a:pt x="36" y="96"/>
                </a:lnTo>
                <a:lnTo>
                  <a:pt x="38" y="92"/>
                </a:lnTo>
                <a:lnTo>
                  <a:pt x="40" y="90"/>
                </a:lnTo>
                <a:lnTo>
                  <a:pt x="42" y="90"/>
                </a:lnTo>
                <a:lnTo>
                  <a:pt x="52" y="82"/>
                </a:lnTo>
                <a:lnTo>
                  <a:pt x="58" y="78"/>
                </a:lnTo>
                <a:lnTo>
                  <a:pt x="60" y="76"/>
                </a:lnTo>
                <a:lnTo>
                  <a:pt x="62" y="76"/>
                </a:lnTo>
                <a:lnTo>
                  <a:pt x="64" y="74"/>
                </a:lnTo>
                <a:lnTo>
                  <a:pt x="66" y="74"/>
                </a:lnTo>
                <a:lnTo>
                  <a:pt x="72" y="72"/>
                </a:lnTo>
                <a:lnTo>
                  <a:pt x="84" y="66"/>
                </a:lnTo>
                <a:lnTo>
                  <a:pt x="90" y="64"/>
                </a:lnTo>
                <a:lnTo>
                  <a:pt x="94" y="62"/>
                </a:lnTo>
                <a:lnTo>
                  <a:pt x="98" y="60"/>
                </a:lnTo>
                <a:lnTo>
                  <a:pt x="100" y="60"/>
                </a:lnTo>
                <a:lnTo>
                  <a:pt x="102" y="58"/>
                </a:lnTo>
                <a:lnTo>
                  <a:pt x="104" y="56"/>
                </a:lnTo>
                <a:lnTo>
                  <a:pt x="104" y="56"/>
                </a:lnTo>
                <a:lnTo>
                  <a:pt x="106" y="54"/>
                </a:lnTo>
                <a:lnTo>
                  <a:pt x="108" y="52"/>
                </a:lnTo>
                <a:lnTo>
                  <a:pt x="112" y="4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4" name="Freeform 478"/>
          <p:cNvSpPr>
            <a:spLocks/>
          </p:cNvSpPr>
          <p:nvPr/>
        </p:nvSpPr>
        <p:spPr bwMode="auto">
          <a:xfrm>
            <a:off x="2253076" y="4632354"/>
            <a:ext cx="193992" cy="173207"/>
          </a:xfrm>
          <a:custGeom>
            <a:avLst/>
            <a:gdLst>
              <a:gd name="T0" fmla="*/ 112 w 112"/>
              <a:gd name="T1" fmla="*/ 46 h 100"/>
              <a:gd name="T2" fmla="*/ 106 w 112"/>
              <a:gd name="T3" fmla="*/ 40 h 100"/>
              <a:gd name="T4" fmla="*/ 100 w 112"/>
              <a:gd name="T5" fmla="*/ 32 h 100"/>
              <a:gd name="T6" fmla="*/ 98 w 112"/>
              <a:gd name="T7" fmla="*/ 30 h 100"/>
              <a:gd name="T8" fmla="*/ 92 w 112"/>
              <a:gd name="T9" fmla="*/ 26 h 100"/>
              <a:gd name="T10" fmla="*/ 86 w 112"/>
              <a:gd name="T11" fmla="*/ 22 h 100"/>
              <a:gd name="T12" fmla="*/ 82 w 112"/>
              <a:gd name="T13" fmla="*/ 20 h 100"/>
              <a:gd name="T14" fmla="*/ 78 w 112"/>
              <a:gd name="T15" fmla="*/ 16 h 100"/>
              <a:gd name="T16" fmla="*/ 76 w 112"/>
              <a:gd name="T17" fmla="*/ 12 h 100"/>
              <a:gd name="T18" fmla="*/ 72 w 112"/>
              <a:gd name="T19" fmla="*/ 10 h 100"/>
              <a:gd name="T20" fmla="*/ 70 w 112"/>
              <a:gd name="T21" fmla="*/ 10 h 100"/>
              <a:gd name="T22" fmla="*/ 68 w 112"/>
              <a:gd name="T23" fmla="*/ 10 h 100"/>
              <a:gd name="T24" fmla="*/ 60 w 112"/>
              <a:gd name="T25" fmla="*/ 12 h 100"/>
              <a:gd name="T26" fmla="*/ 54 w 112"/>
              <a:gd name="T27" fmla="*/ 12 h 100"/>
              <a:gd name="T28" fmla="*/ 50 w 112"/>
              <a:gd name="T29" fmla="*/ 12 h 100"/>
              <a:gd name="T30" fmla="*/ 48 w 112"/>
              <a:gd name="T31" fmla="*/ 12 h 100"/>
              <a:gd name="T32" fmla="*/ 42 w 112"/>
              <a:gd name="T33" fmla="*/ 10 h 100"/>
              <a:gd name="T34" fmla="*/ 36 w 112"/>
              <a:gd name="T35" fmla="*/ 6 h 100"/>
              <a:gd name="T36" fmla="*/ 28 w 112"/>
              <a:gd name="T37" fmla="*/ 0 h 100"/>
              <a:gd name="T38" fmla="*/ 22 w 112"/>
              <a:gd name="T39" fmla="*/ 2 h 100"/>
              <a:gd name="T40" fmla="*/ 18 w 112"/>
              <a:gd name="T41" fmla="*/ 4 h 100"/>
              <a:gd name="T42" fmla="*/ 16 w 112"/>
              <a:gd name="T43" fmla="*/ 6 h 100"/>
              <a:gd name="T44" fmla="*/ 14 w 112"/>
              <a:gd name="T45" fmla="*/ 6 h 100"/>
              <a:gd name="T46" fmla="*/ 14 w 112"/>
              <a:gd name="T47" fmla="*/ 10 h 100"/>
              <a:gd name="T48" fmla="*/ 14 w 112"/>
              <a:gd name="T49" fmla="*/ 14 h 100"/>
              <a:gd name="T50" fmla="*/ 12 w 112"/>
              <a:gd name="T51" fmla="*/ 22 h 100"/>
              <a:gd name="T52" fmla="*/ 12 w 112"/>
              <a:gd name="T53" fmla="*/ 24 h 100"/>
              <a:gd name="T54" fmla="*/ 10 w 112"/>
              <a:gd name="T55" fmla="*/ 26 h 100"/>
              <a:gd name="T56" fmla="*/ 8 w 112"/>
              <a:gd name="T57" fmla="*/ 30 h 100"/>
              <a:gd name="T58" fmla="*/ 4 w 112"/>
              <a:gd name="T59" fmla="*/ 34 h 100"/>
              <a:gd name="T60" fmla="*/ 2 w 112"/>
              <a:gd name="T61" fmla="*/ 38 h 100"/>
              <a:gd name="T62" fmla="*/ 0 w 112"/>
              <a:gd name="T63" fmla="*/ 42 h 100"/>
              <a:gd name="T64" fmla="*/ 0 w 112"/>
              <a:gd name="T65" fmla="*/ 44 h 100"/>
              <a:gd name="T66" fmla="*/ 2 w 112"/>
              <a:gd name="T67" fmla="*/ 48 h 100"/>
              <a:gd name="T68" fmla="*/ 4 w 112"/>
              <a:gd name="T69" fmla="*/ 52 h 100"/>
              <a:gd name="T70" fmla="*/ 6 w 112"/>
              <a:gd name="T71" fmla="*/ 56 h 100"/>
              <a:gd name="T72" fmla="*/ 10 w 112"/>
              <a:gd name="T73" fmla="*/ 58 h 100"/>
              <a:gd name="T74" fmla="*/ 14 w 112"/>
              <a:gd name="T75" fmla="*/ 62 h 100"/>
              <a:gd name="T76" fmla="*/ 16 w 112"/>
              <a:gd name="T77" fmla="*/ 64 h 100"/>
              <a:gd name="T78" fmla="*/ 16 w 112"/>
              <a:gd name="T79" fmla="*/ 68 h 100"/>
              <a:gd name="T80" fmla="*/ 18 w 112"/>
              <a:gd name="T81" fmla="*/ 74 h 100"/>
              <a:gd name="T82" fmla="*/ 18 w 112"/>
              <a:gd name="T83" fmla="*/ 84 h 100"/>
              <a:gd name="T84" fmla="*/ 18 w 112"/>
              <a:gd name="T85" fmla="*/ 90 h 100"/>
              <a:gd name="T86" fmla="*/ 20 w 112"/>
              <a:gd name="T87" fmla="*/ 94 h 100"/>
              <a:gd name="T88" fmla="*/ 24 w 112"/>
              <a:gd name="T89" fmla="*/ 98 h 100"/>
              <a:gd name="T90" fmla="*/ 26 w 112"/>
              <a:gd name="T91" fmla="*/ 100 h 100"/>
              <a:gd name="T92" fmla="*/ 28 w 112"/>
              <a:gd name="T93" fmla="*/ 100 h 100"/>
              <a:gd name="T94" fmla="*/ 30 w 112"/>
              <a:gd name="T95" fmla="*/ 100 h 100"/>
              <a:gd name="T96" fmla="*/ 30 w 112"/>
              <a:gd name="T97" fmla="*/ 100 h 100"/>
              <a:gd name="T98" fmla="*/ 36 w 112"/>
              <a:gd name="T99" fmla="*/ 96 h 100"/>
              <a:gd name="T100" fmla="*/ 40 w 112"/>
              <a:gd name="T101" fmla="*/ 90 h 100"/>
              <a:gd name="T102" fmla="*/ 52 w 112"/>
              <a:gd name="T103" fmla="*/ 82 h 100"/>
              <a:gd name="T104" fmla="*/ 60 w 112"/>
              <a:gd name="T105" fmla="*/ 76 h 100"/>
              <a:gd name="T106" fmla="*/ 64 w 112"/>
              <a:gd name="T107" fmla="*/ 74 h 100"/>
              <a:gd name="T108" fmla="*/ 72 w 112"/>
              <a:gd name="T109" fmla="*/ 72 h 100"/>
              <a:gd name="T110" fmla="*/ 90 w 112"/>
              <a:gd name="T111" fmla="*/ 64 h 100"/>
              <a:gd name="T112" fmla="*/ 98 w 112"/>
              <a:gd name="T113" fmla="*/ 60 h 100"/>
              <a:gd name="T114" fmla="*/ 102 w 112"/>
              <a:gd name="T115" fmla="*/ 58 h 100"/>
              <a:gd name="T116" fmla="*/ 104 w 112"/>
              <a:gd name="T117" fmla="*/ 56 h 100"/>
              <a:gd name="T118" fmla="*/ 108 w 112"/>
              <a:gd name="T119"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00">
                <a:moveTo>
                  <a:pt x="112" y="46"/>
                </a:moveTo>
                <a:lnTo>
                  <a:pt x="112" y="46"/>
                </a:lnTo>
                <a:lnTo>
                  <a:pt x="110" y="44"/>
                </a:lnTo>
                <a:lnTo>
                  <a:pt x="106" y="40"/>
                </a:lnTo>
                <a:lnTo>
                  <a:pt x="102" y="34"/>
                </a:lnTo>
                <a:lnTo>
                  <a:pt x="100" y="32"/>
                </a:lnTo>
                <a:lnTo>
                  <a:pt x="98" y="30"/>
                </a:lnTo>
                <a:lnTo>
                  <a:pt x="98" y="30"/>
                </a:lnTo>
                <a:lnTo>
                  <a:pt x="96" y="28"/>
                </a:lnTo>
                <a:lnTo>
                  <a:pt x="92" y="26"/>
                </a:lnTo>
                <a:lnTo>
                  <a:pt x="88" y="22"/>
                </a:lnTo>
                <a:lnTo>
                  <a:pt x="86" y="22"/>
                </a:lnTo>
                <a:lnTo>
                  <a:pt x="84" y="20"/>
                </a:lnTo>
                <a:lnTo>
                  <a:pt x="82" y="20"/>
                </a:lnTo>
                <a:lnTo>
                  <a:pt x="82" y="18"/>
                </a:lnTo>
                <a:lnTo>
                  <a:pt x="78" y="16"/>
                </a:lnTo>
                <a:lnTo>
                  <a:pt x="76" y="14"/>
                </a:lnTo>
                <a:lnTo>
                  <a:pt x="76" y="12"/>
                </a:lnTo>
                <a:lnTo>
                  <a:pt x="74" y="12"/>
                </a:lnTo>
                <a:lnTo>
                  <a:pt x="72" y="10"/>
                </a:lnTo>
                <a:lnTo>
                  <a:pt x="72" y="10"/>
                </a:lnTo>
                <a:lnTo>
                  <a:pt x="70" y="10"/>
                </a:lnTo>
                <a:lnTo>
                  <a:pt x="68" y="10"/>
                </a:lnTo>
                <a:lnTo>
                  <a:pt x="68" y="10"/>
                </a:lnTo>
                <a:lnTo>
                  <a:pt x="64" y="10"/>
                </a:lnTo>
                <a:lnTo>
                  <a:pt x="60" y="12"/>
                </a:lnTo>
                <a:lnTo>
                  <a:pt x="58" y="12"/>
                </a:lnTo>
                <a:lnTo>
                  <a:pt x="54" y="12"/>
                </a:lnTo>
                <a:lnTo>
                  <a:pt x="50" y="12"/>
                </a:lnTo>
                <a:lnTo>
                  <a:pt x="50" y="12"/>
                </a:lnTo>
                <a:lnTo>
                  <a:pt x="48" y="12"/>
                </a:lnTo>
                <a:lnTo>
                  <a:pt x="48" y="12"/>
                </a:lnTo>
                <a:lnTo>
                  <a:pt x="46" y="10"/>
                </a:lnTo>
                <a:lnTo>
                  <a:pt x="42" y="10"/>
                </a:lnTo>
                <a:lnTo>
                  <a:pt x="40" y="8"/>
                </a:lnTo>
                <a:lnTo>
                  <a:pt x="36" y="6"/>
                </a:lnTo>
                <a:lnTo>
                  <a:pt x="30" y="2"/>
                </a:lnTo>
                <a:lnTo>
                  <a:pt x="28" y="0"/>
                </a:lnTo>
                <a:lnTo>
                  <a:pt x="26" y="0"/>
                </a:lnTo>
                <a:lnTo>
                  <a:pt x="22" y="2"/>
                </a:lnTo>
                <a:lnTo>
                  <a:pt x="20" y="2"/>
                </a:lnTo>
                <a:lnTo>
                  <a:pt x="18" y="4"/>
                </a:lnTo>
                <a:lnTo>
                  <a:pt x="16" y="4"/>
                </a:lnTo>
                <a:lnTo>
                  <a:pt x="16" y="6"/>
                </a:lnTo>
                <a:lnTo>
                  <a:pt x="14" y="6"/>
                </a:lnTo>
                <a:lnTo>
                  <a:pt x="14" y="6"/>
                </a:lnTo>
                <a:lnTo>
                  <a:pt x="14" y="8"/>
                </a:lnTo>
                <a:lnTo>
                  <a:pt x="14" y="10"/>
                </a:lnTo>
                <a:lnTo>
                  <a:pt x="14" y="12"/>
                </a:lnTo>
                <a:lnTo>
                  <a:pt x="14" y="14"/>
                </a:lnTo>
                <a:lnTo>
                  <a:pt x="12" y="20"/>
                </a:lnTo>
                <a:lnTo>
                  <a:pt x="12" y="22"/>
                </a:lnTo>
                <a:lnTo>
                  <a:pt x="12" y="22"/>
                </a:lnTo>
                <a:lnTo>
                  <a:pt x="12" y="24"/>
                </a:lnTo>
                <a:lnTo>
                  <a:pt x="12" y="24"/>
                </a:lnTo>
                <a:lnTo>
                  <a:pt x="10" y="26"/>
                </a:lnTo>
                <a:lnTo>
                  <a:pt x="10" y="28"/>
                </a:lnTo>
                <a:lnTo>
                  <a:pt x="8" y="30"/>
                </a:lnTo>
                <a:lnTo>
                  <a:pt x="6" y="32"/>
                </a:lnTo>
                <a:lnTo>
                  <a:pt x="4" y="34"/>
                </a:lnTo>
                <a:lnTo>
                  <a:pt x="2" y="38"/>
                </a:lnTo>
                <a:lnTo>
                  <a:pt x="2" y="38"/>
                </a:lnTo>
                <a:lnTo>
                  <a:pt x="2" y="40"/>
                </a:lnTo>
                <a:lnTo>
                  <a:pt x="0" y="42"/>
                </a:lnTo>
                <a:lnTo>
                  <a:pt x="0" y="44"/>
                </a:lnTo>
                <a:lnTo>
                  <a:pt x="0" y="44"/>
                </a:lnTo>
                <a:lnTo>
                  <a:pt x="2" y="46"/>
                </a:lnTo>
                <a:lnTo>
                  <a:pt x="2" y="48"/>
                </a:lnTo>
                <a:lnTo>
                  <a:pt x="2" y="48"/>
                </a:lnTo>
                <a:lnTo>
                  <a:pt x="4" y="52"/>
                </a:lnTo>
                <a:lnTo>
                  <a:pt x="6" y="54"/>
                </a:lnTo>
                <a:lnTo>
                  <a:pt x="6" y="56"/>
                </a:lnTo>
                <a:lnTo>
                  <a:pt x="8" y="56"/>
                </a:lnTo>
                <a:lnTo>
                  <a:pt x="10" y="58"/>
                </a:lnTo>
                <a:lnTo>
                  <a:pt x="12" y="60"/>
                </a:lnTo>
                <a:lnTo>
                  <a:pt x="14" y="62"/>
                </a:lnTo>
                <a:lnTo>
                  <a:pt x="14" y="64"/>
                </a:lnTo>
                <a:lnTo>
                  <a:pt x="16" y="64"/>
                </a:lnTo>
                <a:lnTo>
                  <a:pt x="16" y="66"/>
                </a:lnTo>
                <a:lnTo>
                  <a:pt x="16" y="68"/>
                </a:lnTo>
                <a:lnTo>
                  <a:pt x="16" y="72"/>
                </a:lnTo>
                <a:lnTo>
                  <a:pt x="18" y="74"/>
                </a:lnTo>
                <a:lnTo>
                  <a:pt x="18" y="78"/>
                </a:lnTo>
                <a:lnTo>
                  <a:pt x="18" y="84"/>
                </a:lnTo>
                <a:lnTo>
                  <a:pt x="18" y="90"/>
                </a:lnTo>
                <a:lnTo>
                  <a:pt x="18" y="90"/>
                </a:lnTo>
                <a:lnTo>
                  <a:pt x="20" y="92"/>
                </a:lnTo>
                <a:lnTo>
                  <a:pt x="20" y="94"/>
                </a:lnTo>
                <a:lnTo>
                  <a:pt x="22" y="96"/>
                </a:lnTo>
                <a:lnTo>
                  <a:pt x="24" y="98"/>
                </a:lnTo>
                <a:lnTo>
                  <a:pt x="24" y="100"/>
                </a:lnTo>
                <a:lnTo>
                  <a:pt x="26" y="100"/>
                </a:lnTo>
                <a:lnTo>
                  <a:pt x="26" y="100"/>
                </a:lnTo>
                <a:lnTo>
                  <a:pt x="28" y="100"/>
                </a:lnTo>
                <a:lnTo>
                  <a:pt x="28" y="100"/>
                </a:lnTo>
                <a:lnTo>
                  <a:pt x="30" y="100"/>
                </a:lnTo>
                <a:lnTo>
                  <a:pt x="30" y="100"/>
                </a:lnTo>
                <a:lnTo>
                  <a:pt x="30" y="100"/>
                </a:lnTo>
                <a:lnTo>
                  <a:pt x="32" y="98"/>
                </a:lnTo>
                <a:lnTo>
                  <a:pt x="36" y="96"/>
                </a:lnTo>
                <a:lnTo>
                  <a:pt x="38" y="92"/>
                </a:lnTo>
                <a:lnTo>
                  <a:pt x="40" y="90"/>
                </a:lnTo>
                <a:lnTo>
                  <a:pt x="42" y="90"/>
                </a:lnTo>
                <a:lnTo>
                  <a:pt x="52" y="82"/>
                </a:lnTo>
                <a:lnTo>
                  <a:pt x="58" y="78"/>
                </a:lnTo>
                <a:lnTo>
                  <a:pt x="60" y="76"/>
                </a:lnTo>
                <a:lnTo>
                  <a:pt x="62" y="76"/>
                </a:lnTo>
                <a:lnTo>
                  <a:pt x="64" y="74"/>
                </a:lnTo>
                <a:lnTo>
                  <a:pt x="66" y="74"/>
                </a:lnTo>
                <a:lnTo>
                  <a:pt x="72" y="72"/>
                </a:lnTo>
                <a:lnTo>
                  <a:pt x="84" y="66"/>
                </a:lnTo>
                <a:lnTo>
                  <a:pt x="90" y="64"/>
                </a:lnTo>
                <a:lnTo>
                  <a:pt x="94" y="62"/>
                </a:lnTo>
                <a:lnTo>
                  <a:pt x="98" y="60"/>
                </a:lnTo>
                <a:lnTo>
                  <a:pt x="100" y="60"/>
                </a:lnTo>
                <a:lnTo>
                  <a:pt x="102" y="58"/>
                </a:lnTo>
                <a:lnTo>
                  <a:pt x="104" y="56"/>
                </a:lnTo>
                <a:lnTo>
                  <a:pt x="104" y="56"/>
                </a:lnTo>
                <a:lnTo>
                  <a:pt x="106" y="54"/>
                </a:lnTo>
                <a:lnTo>
                  <a:pt x="108" y="52"/>
                </a:lnTo>
                <a:lnTo>
                  <a:pt x="112" y="4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5" name="Freeform 479"/>
          <p:cNvSpPr>
            <a:spLocks/>
          </p:cNvSpPr>
          <p:nvPr/>
        </p:nvSpPr>
        <p:spPr bwMode="auto">
          <a:xfrm>
            <a:off x="2301574" y="4303260"/>
            <a:ext cx="294453" cy="429555"/>
          </a:xfrm>
          <a:custGeom>
            <a:avLst/>
            <a:gdLst>
              <a:gd name="T0" fmla="*/ 34 w 170"/>
              <a:gd name="T1" fmla="*/ 72 h 248"/>
              <a:gd name="T2" fmla="*/ 40 w 170"/>
              <a:gd name="T3" fmla="*/ 76 h 248"/>
              <a:gd name="T4" fmla="*/ 42 w 170"/>
              <a:gd name="T5" fmla="*/ 72 h 248"/>
              <a:gd name="T6" fmla="*/ 42 w 170"/>
              <a:gd name="T7" fmla="*/ 56 h 248"/>
              <a:gd name="T8" fmla="*/ 46 w 170"/>
              <a:gd name="T9" fmla="*/ 52 h 248"/>
              <a:gd name="T10" fmla="*/ 56 w 170"/>
              <a:gd name="T11" fmla="*/ 50 h 248"/>
              <a:gd name="T12" fmla="*/ 58 w 170"/>
              <a:gd name="T13" fmla="*/ 44 h 248"/>
              <a:gd name="T14" fmla="*/ 58 w 170"/>
              <a:gd name="T15" fmla="*/ 34 h 248"/>
              <a:gd name="T16" fmla="*/ 68 w 170"/>
              <a:gd name="T17" fmla="*/ 24 h 248"/>
              <a:gd name="T18" fmla="*/ 78 w 170"/>
              <a:gd name="T19" fmla="*/ 20 h 248"/>
              <a:gd name="T20" fmla="*/ 90 w 170"/>
              <a:gd name="T21" fmla="*/ 20 h 248"/>
              <a:gd name="T22" fmla="*/ 94 w 170"/>
              <a:gd name="T23" fmla="*/ 14 h 248"/>
              <a:gd name="T24" fmla="*/ 96 w 170"/>
              <a:gd name="T25" fmla="*/ 6 h 248"/>
              <a:gd name="T26" fmla="*/ 104 w 170"/>
              <a:gd name="T27" fmla="*/ 2 h 248"/>
              <a:gd name="T28" fmla="*/ 112 w 170"/>
              <a:gd name="T29" fmla="*/ 4 h 248"/>
              <a:gd name="T30" fmla="*/ 104 w 170"/>
              <a:gd name="T31" fmla="*/ 18 h 248"/>
              <a:gd name="T32" fmla="*/ 100 w 170"/>
              <a:gd name="T33" fmla="*/ 32 h 248"/>
              <a:gd name="T34" fmla="*/ 96 w 170"/>
              <a:gd name="T35" fmla="*/ 44 h 248"/>
              <a:gd name="T36" fmla="*/ 88 w 170"/>
              <a:gd name="T37" fmla="*/ 48 h 248"/>
              <a:gd name="T38" fmla="*/ 86 w 170"/>
              <a:gd name="T39" fmla="*/ 52 h 248"/>
              <a:gd name="T40" fmla="*/ 94 w 170"/>
              <a:gd name="T41" fmla="*/ 60 h 248"/>
              <a:gd name="T42" fmla="*/ 100 w 170"/>
              <a:gd name="T43" fmla="*/ 68 h 248"/>
              <a:gd name="T44" fmla="*/ 96 w 170"/>
              <a:gd name="T45" fmla="*/ 78 h 248"/>
              <a:gd name="T46" fmla="*/ 96 w 170"/>
              <a:gd name="T47" fmla="*/ 86 h 248"/>
              <a:gd name="T48" fmla="*/ 104 w 170"/>
              <a:gd name="T49" fmla="*/ 86 h 248"/>
              <a:gd name="T50" fmla="*/ 120 w 170"/>
              <a:gd name="T51" fmla="*/ 86 h 248"/>
              <a:gd name="T52" fmla="*/ 122 w 170"/>
              <a:gd name="T53" fmla="*/ 88 h 248"/>
              <a:gd name="T54" fmla="*/ 124 w 170"/>
              <a:gd name="T55" fmla="*/ 96 h 248"/>
              <a:gd name="T56" fmla="*/ 130 w 170"/>
              <a:gd name="T57" fmla="*/ 100 h 248"/>
              <a:gd name="T58" fmla="*/ 150 w 170"/>
              <a:gd name="T59" fmla="*/ 108 h 248"/>
              <a:gd name="T60" fmla="*/ 166 w 170"/>
              <a:gd name="T61" fmla="*/ 112 h 248"/>
              <a:gd name="T62" fmla="*/ 170 w 170"/>
              <a:gd name="T63" fmla="*/ 122 h 248"/>
              <a:gd name="T64" fmla="*/ 168 w 170"/>
              <a:gd name="T65" fmla="*/ 144 h 248"/>
              <a:gd name="T66" fmla="*/ 162 w 170"/>
              <a:gd name="T67" fmla="*/ 162 h 248"/>
              <a:gd name="T68" fmla="*/ 150 w 170"/>
              <a:gd name="T69" fmla="*/ 178 h 248"/>
              <a:gd name="T70" fmla="*/ 138 w 170"/>
              <a:gd name="T71" fmla="*/ 184 h 248"/>
              <a:gd name="T72" fmla="*/ 134 w 170"/>
              <a:gd name="T73" fmla="*/ 192 h 248"/>
              <a:gd name="T74" fmla="*/ 138 w 170"/>
              <a:gd name="T75" fmla="*/ 196 h 248"/>
              <a:gd name="T76" fmla="*/ 140 w 170"/>
              <a:gd name="T77" fmla="*/ 200 h 248"/>
              <a:gd name="T78" fmla="*/ 134 w 170"/>
              <a:gd name="T79" fmla="*/ 204 h 248"/>
              <a:gd name="T80" fmla="*/ 132 w 170"/>
              <a:gd name="T81" fmla="*/ 210 h 248"/>
              <a:gd name="T82" fmla="*/ 136 w 170"/>
              <a:gd name="T83" fmla="*/ 232 h 248"/>
              <a:gd name="T84" fmla="*/ 138 w 170"/>
              <a:gd name="T85" fmla="*/ 244 h 248"/>
              <a:gd name="T86" fmla="*/ 134 w 170"/>
              <a:gd name="T87" fmla="*/ 248 h 248"/>
              <a:gd name="T88" fmla="*/ 122 w 170"/>
              <a:gd name="T89" fmla="*/ 248 h 248"/>
              <a:gd name="T90" fmla="*/ 108 w 170"/>
              <a:gd name="T91" fmla="*/ 238 h 248"/>
              <a:gd name="T92" fmla="*/ 84 w 170"/>
              <a:gd name="T93" fmla="*/ 238 h 248"/>
              <a:gd name="T94" fmla="*/ 70 w 170"/>
              <a:gd name="T95" fmla="*/ 220 h 248"/>
              <a:gd name="T96" fmla="*/ 56 w 170"/>
              <a:gd name="T97" fmla="*/ 210 h 248"/>
              <a:gd name="T98" fmla="*/ 46 w 170"/>
              <a:gd name="T99" fmla="*/ 200 h 248"/>
              <a:gd name="T100" fmla="*/ 34 w 170"/>
              <a:gd name="T101" fmla="*/ 202 h 248"/>
              <a:gd name="T102" fmla="*/ 20 w 170"/>
              <a:gd name="T103" fmla="*/ 202 h 248"/>
              <a:gd name="T104" fmla="*/ 0 w 170"/>
              <a:gd name="T105" fmla="*/ 190 h 248"/>
              <a:gd name="T106" fmla="*/ 12 w 170"/>
              <a:gd name="T107" fmla="*/ 170 h 248"/>
              <a:gd name="T108" fmla="*/ 14 w 170"/>
              <a:gd name="T109" fmla="*/ 164 h 248"/>
              <a:gd name="T110" fmla="*/ 22 w 170"/>
              <a:gd name="T111" fmla="*/ 164 h 248"/>
              <a:gd name="T112" fmla="*/ 28 w 170"/>
              <a:gd name="T113" fmla="*/ 162 h 248"/>
              <a:gd name="T114" fmla="*/ 32 w 170"/>
              <a:gd name="T115" fmla="*/ 150 h 248"/>
              <a:gd name="T116" fmla="*/ 30 w 170"/>
              <a:gd name="T117" fmla="*/ 11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48">
                <a:moveTo>
                  <a:pt x="24" y="96"/>
                </a:moveTo>
                <a:lnTo>
                  <a:pt x="26" y="64"/>
                </a:lnTo>
                <a:lnTo>
                  <a:pt x="28" y="66"/>
                </a:lnTo>
                <a:lnTo>
                  <a:pt x="30" y="68"/>
                </a:lnTo>
                <a:lnTo>
                  <a:pt x="32" y="70"/>
                </a:lnTo>
                <a:lnTo>
                  <a:pt x="34" y="72"/>
                </a:lnTo>
                <a:lnTo>
                  <a:pt x="36" y="74"/>
                </a:lnTo>
                <a:lnTo>
                  <a:pt x="36" y="74"/>
                </a:lnTo>
                <a:lnTo>
                  <a:pt x="38" y="76"/>
                </a:lnTo>
                <a:lnTo>
                  <a:pt x="38" y="76"/>
                </a:lnTo>
                <a:lnTo>
                  <a:pt x="40" y="76"/>
                </a:lnTo>
                <a:lnTo>
                  <a:pt x="40" y="76"/>
                </a:lnTo>
                <a:lnTo>
                  <a:pt x="40" y="76"/>
                </a:lnTo>
                <a:lnTo>
                  <a:pt x="40" y="76"/>
                </a:lnTo>
                <a:lnTo>
                  <a:pt x="42" y="74"/>
                </a:lnTo>
                <a:lnTo>
                  <a:pt x="42" y="74"/>
                </a:lnTo>
                <a:lnTo>
                  <a:pt x="42" y="72"/>
                </a:lnTo>
                <a:lnTo>
                  <a:pt x="42" y="72"/>
                </a:lnTo>
                <a:lnTo>
                  <a:pt x="42" y="70"/>
                </a:lnTo>
                <a:lnTo>
                  <a:pt x="42" y="66"/>
                </a:lnTo>
                <a:lnTo>
                  <a:pt x="42" y="62"/>
                </a:lnTo>
                <a:lnTo>
                  <a:pt x="42" y="60"/>
                </a:lnTo>
                <a:lnTo>
                  <a:pt x="42" y="58"/>
                </a:lnTo>
                <a:lnTo>
                  <a:pt x="42" y="56"/>
                </a:lnTo>
                <a:lnTo>
                  <a:pt x="42" y="56"/>
                </a:lnTo>
                <a:lnTo>
                  <a:pt x="42" y="54"/>
                </a:lnTo>
                <a:lnTo>
                  <a:pt x="44" y="54"/>
                </a:lnTo>
                <a:lnTo>
                  <a:pt x="44" y="54"/>
                </a:lnTo>
                <a:lnTo>
                  <a:pt x="44" y="54"/>
                </a:lnTo>
                <a:lnTo>
                  <a:pt x="46" y="52"/>
                </a:lnTo>
                <a:lnTo>
                  <a:pt x="48" y="52"/>
                </a:lnTo>
                <a:lnTo>
                  <a:pt x="50" y="52"/>
                </a:lnTo>
                <a:lnTo>
                  <a:pt x="52" y="52"/>
                </a:lnTo>
                <a:lnTo>
                  <a:pt x="54" y="50"/>
                </a:lnTo>
                <a:lnTo>
                  <a:pt x="56" y="50"/>
                </a:lnTo>
                <a:lnTo>
                  <a:pt x="56" y="50"/>
                </a:lnTo>
                <a:lnTo>
                  <a:pt x="58" y="50"/>
                </a:lnTo>
                <a:lnTo>
                  <a:pt x="58" y="48"/>
                </a:lnTo>
                <a:lnTo>
                  <a:pt x="58" y="48"/>
                </a:lnTo>
                <a:lnTo>
                  <a:pt x="58" y="46"/>
                </a:lnTo>
                <a:lnTo>
                  <a:pt x="58" y="46"/>
                </a:lnTo>
                <a:lnTo>
                  <a:pt x="58" y="44"/>
                </a:lnTo>
                <a:lnTo>
                  <a:pt x="58" y="42"/>
                </a:lnTo>
                <a:lnTo>
                  <a:pt x="58" y="40"/>
                </a:lnTo>
                <a:lnTo>
                  <a:pt x="58" y="38"/>
                </a:lnTo>
                <a:lnTo>
                  <a:pt x="58" y="36"/>
                </a:lnTo>
                <a:lnTo>
                  <a:pt x="58" y="34"/>
                </a:lnTo>
                <a:lnTo>
                  <a:pt x="58" y="34"/>
                </a:lnTo>
                <a:lnTo>
                  <a:pt x="58" y="32"/>
                </a:lnTo>
                <a:lnTo>
                  <a:pt x="60" y="30"/>
                </a:lnTo>
                <a:lnTo>
                  <a:pt x="62" y="28"/>
                </a:lnTo>
                <a:lnTo>
                  <a:pt x="64" y="26"/>
                </a:lnTo>
                <a:lnTo>
                  <a:pt x="66" y="24"/>
                </a:lnTo>
                <a:lnTo>
                  <a:pt x="68" y="24"/>
                </a:lnTo>
                <a:lnTo>
                  <a:pt x="70" y="22"/>
                </a:lnTo>
                <a:lnTo>
                  <a:pt x="72" y="20"/>
                </a:lnTo>
                <a:lnTo>
                  <a:pt x="74" y="20"/>
                </a:lnTo>
                <a:lnTo>
                  <a:pt x="74" y="20"/>
                </a:lnTo>
                <a:lnTo>
                  <a:pt x="76" y="20"/>
                </a:lnTo>
                <a:lnTo>
                  <a:pt x="78" y="20"/>
                </a:lnTo>
                <a:lnTo>
                  <a:pt x="80" y="20"/>
                </a:lnTo>
                <a:lnTo>
                  <a:pt x="84" y="20"/>
                </a:lnTo>
                <a:lnTo>
                  <a:pt x="86" y="20"/>
                </a:lnTo>
                <a:lnTo>
                  <a:pt x="88" y="20"/>
                </a:lnTo>
                <a:lnTo>
                  <a:pt x="90" y="20"/>
                </a:lnTo>
                <a:lnTo>
                  <a:pt x="90" y="20"/>
                </a:lnTo>
                <a:lnTo>
                  <a:pt x="92" y="18"/>
                </a:lnTo>
                <a:lnTo>
                  <a:pt x="92" y="18"/>
                </a:lnTo>
                <a:lnTo>
                  <a:pt x="92" y="18"/>
                </a:lnTo>
                <a:lnTo>
                  <a:pt x="92" y="18"/>
                </a:lnTo>
                <a:lnTo>
                  <a:pt x="94" y="16"/>
                </a:lnTo>
                <a:lnTo>
                  <a:pt x="94" y="14"/>
                </a:lnTo>
                <a:lnTo>
                  <a:pt x="94" y="12"/>
                </a:lnTo>
                <a:lnTo>
                  <a:pt x="94" y="10"/>
                </a:lnTo>
                <a:lnTo>
                  <a:pt x="96" y="8"/>
                </a:lnTo>
                <a:lnTo>
                  <a:pt x="96" y="6"/>
                </a:lnTo>
                <a:lnTo>
                  <a:pt x="96" y="6"/>
                </a:lnTo>
                <a:lnTo>
                  <a:pt x="96" y="6"/>
                </a:lnTo>
                <a:lnTo>
                  <a:pt x="98" y="6"/>
                </a:lnTo>
                <a:lnTo>
                  <a:pt x="98" y="4"/>
                </a:lnTo>
                <a:lnTo>
                  <a:pt x="100" y="4"/>
                </a:lnTo>
                <a:lnTo>
                  <a:pt x="102" y="2"/>
                </a:lnTo>
                <a:lnTo>
                  <a:pt x="102" y="2"/>
                </a:lnTo>
                <a:lnTo>
                  <a:pt x="104" y="2"/>
                </a:lnTo>
                <a:lnTo>
                  <a:pt x="106" y="0"/>
                </a:lnTo>
                <a:lnTo>
                  <a:pt x="106" y="0"/>
                </a:lnTo>
                <a:lnTo>
                  <a:pt x="108" y="0"/>
                </a:lnTo>
                <a:lnTo>
                  <a:pt x="110" y="2"/>
                </a:lnTo>
                <a:lnTo>
                  <a:pt x="110" y="2"/>
                </a:lnTo>
                <a:lnTo>
                  <a:pt x="112" y="4"/>
                </a:lnTo>
                <a:lnTo>
                  <a:pt x="114" y="6"/>
                </a:lnTo>
                <a:lnTo>
                  <a:pt x="114" y="6"/>
                </a:lnTo>
                <a:lnTo>
                  <a:pt x="114" y="8"/>
                </a:lnTo>
                <a:lnTo>
                  <a:pt x="110" y="12"/>
                </a:lnTo>
                <a:lnTo>
                  <a:pt x="106" y="16"/>
                </a:lnTo>
                <a:lnTo>
                  <a:pt x="104" y="18"/>
                </a:lnTo>
                <a:lnTo>
                  <a:pt x="104" y="20"/>
                </a:lnTo>
                <a:lnTo>
                  <a:pt x="102" y="20"/>
                </a:lnTo>
                <a:lnTo>
                  <a:pt x="102" y="22"/>
                </a:lnTo>
                <a:lnTo>
                  <a:pt x="102" y="24"/>
                </a:lnTo>
                <a:lnTo>
                  <a:pt x="100" y="28"/>
                </a:lnTo>
                <a:lnTo>
                  <a:pt x="100" y="32"/>
                </a:lnTo>
                <a:lnTo>
                  <a:pt x="100" y="36"/>
                </a:lnTo>
                <a:lnTo>
                  <a:pt x="98" y="38"/>
                </a:lnTo>
                <a:lnTo>
                  <a:pt x="98" y="40"/>
                </a:lnTo>
                <a:lnTo>
                  <a:pt x="98" y="42"/>
                </a:lnTo>
                <a:lnTo>
                  <a:pt x="98" y="42"/>
                </a:lnTo>
                <a:lnTo>
                  <a:pt x="96" y="44"/>
                </a:lnTo>
                <a:lnTo>
                  <a:pt x="96" y="44"/>
                </a:lnTo>
                <a:lnTo>
                  <a:pt x="96" y="44"/>
                </a:lnTo>
                <a:lnTo>
                  <a:pt x="94" y="44"/>
                </a:lnTo>
                <a:lnTo>
                  <a:pt x="92" y="46"/>
                </a:lnTo>
                <a:lnTo>
                  <a:pt x="90" y="48"/>
                </a:lnTo>
                <a:lnTo>
                  <a:pt x="88" y="48"/>
                </a:lnTo>
                <a:lnTo>
                  <a:pt x="88" y="48"/>
                </a:lnTo>
                <a:lnTo>
                  <a:pt x="88" y="48"/>
                </a:lnTo>
                <a:lnTo>
                  <a:pt x="86" y="50"/>
                </a:lnTo>
                <a:lnTo>
                  <a:pt x="86" y="50"/>
                </a:lnTo>
                <a:lnTo>
                  <a:pt x="86" y="50"/>
                </a:lnTo>
                <a:lnTo>
                  <a:pt x="86" y="52"/>
                </a:lnTo>
                <a:lnTo>
                  <a:pt x="88" y="52"/>
                </a:lnTo>
                <a:lnTo>
                  <a:pt x="88" y="54"/>
                </a:lnTo>
                <a:lnTo>
                  <a:pt x="88" y="56"/>
                </a:lnTo>
                <a:lnTo>
                  <a:pt x="90" y="56"/>
                </a:lnTo>
                <a:lnTo>
                  <a:pt x="92" y="58"/>
                </a:lnTo>
                <a:lnTo>
                  <a:pt x="94" y="60"/>
                </a:lnTo>
                <a:lnTo>
                  <a:pt x="96" y="64"/>
                </a:lnTo>
                <a:lnTo>
                  <a:pt x="98" y="64"/>
                </a:lnTo>
                <a:lnTo>
                  <a:pt x="98" y="66"/>
                </a:lnTo>
                <a:lnTo>
                  <a:pt x="98" y="66"/>
                </a:lnTo>
                <a:lnTo>
                  <a:pt x="100" y="68"/>
                </a:lnTo>
                <a:lnTo>
                  <a:pt x="100" y="68"/>
                </a:lnTo>
                <a:lnTo>
                  <a:pt x="100" y="70"/>
                </a:lnTo>
                <a:lnTo>
                  <a:pt x="100" y="70"/>
                </a:lnTo>
                <a:lnTo>
                  <a:pt x="98" y="72"/>
                </a:lnTo>
                <a:lnTo>
                  <a:pt x="98" y="74"/>
                </a:lnTo>
                <a:lnTo>
                  <a:pt x="96" y="76"/>
                </a:lnTo>
                <a:lnTo>
                  <a:pt x="96" y="78"/>
                </a:lnTo>
                <a:lnTo>
                  <a:pt x="96" y="82"/>
                </a:lnTo>
                <a:lnTo>
                  <a:pt x="94" y="82"/>
                </a:lnTo>
                <a:lnTo>
                  <a:pt x="94" y="84"/>
                </a:lnTo>
                <a:lnTo>
                  <a:pt x="96" y="84"/>
                </a:lnTo>
                <a:lnTo>
                  <a:pt x="96" y="84"/>
                </a:lnTo>
                <a:lnTo>
                  <a:pt x="96" y="86"/>
                </a:lnTo>
                <a:lnTo>
                  <a:pt x="96" y="86"/>
                </a:lnTo>
                <a:lnTo>
                  <a:pt x="98" y="86"/>
                </a:lnTo>
                <a:lnTo>
                  <a:pt x="100" y="86"/>
                </a:lnTo>
                <a:lnTo>
                  <a:pt x="100" y="86"/>
                </a:lnTo>
                <a:lnTo>
                  <a:pt x="102" y="86"/>
                </a:lnTo>
                <a:lnTo>
                  <a:pt x="104" y="86"/>
                </a:lnTo>
                <a:lnTo>
                  <a:pt x="108" y="86"/>
                </a:lnTo>
                <a:lnTo>
                  <a:pt x="112" y="86"/>
                </a:lnTo>
                <a:lnTo>
                  <a:pt x="114" y="86"/>
                </a:lnTo>
                <a:lnTo>
                  <a:pt x="116" y="84"/>
                </a:lnTo>
                <a:lnTo>
                  <a:pt x="118" y="84"/>
                </a:lnTo>
                <a:lnTo>
                  <a:pt x="120" y="86"/>
                </a:lnTo>
                <a:lnTo>
                  <a:pt x="122" y="86"/>
                </a:lnTo>
                <a:lnTo>
                  <a:pt x="122" y="86"/>
                </a:lnTo>
                <a:lnTo>
                  <a:pt x="122" y="86"/>
                </a:lnTo>
                <a:lnTo>
                  <a:pt x="122" y="86"/>
                </a:lnTo>
                <a:lnTo>
                  <a:pt x="122" y="88"/>
                </a:lnTo>
                <a:lnTo>
                  <a:pt x="122" y="88"/>
                </a:lnTo>
                <a:lnTo>
                  <a:pt x="122" y="90"/>
                </a:lnTo>
                <a:lnTo>
                  <a:pt x="122" y="92"/>
                </a:lnTo>
                <a:lnTo>
                  <a:pt x="122" y="92"/>
                </a:lnTo>
                <a:lnTo>
                  <a:pt x="122" y="94"/>
                </a:lnTo>
                <a:lnTo>
                  <a:pt x="122" y="96"/>
                </a:lnTo>
                <a:lnTo>
                  <a:pt x="124" y="96"/>
                </a:lnTo>
                <a:lnTo>
                  <a:pt x="124" y="96"/>
                </a:lnTo>
                <a:lnTo>
                  <a:pt x="124" y="98"/>
                </a:lnTo>
                <a:lnTo>
                  <a:pt x="124" y="98"/>
                </a:lnTo>
                <a:lnTo>
                  <a:pt x="126" y="98"/>
                </a:lnTo>
                <a:lnTo>
                  <a:pt x="128" y="100"/>
                </a:lnTo>
                <a:lnTo>
                  <a:pt x="130" y="100"/>
                </a:lnTo>
                <a:lnTo>
                  <a:pt x="134" y="102"/>
                </a:lnTo>
                <a:lnTo>
                  <a:pt x="136" y="104"/>
                </a:lnTo>
                <a:lnTo>
                  <a:pt x="140" y="104"/>
                </a:lnTo>
                <a:lnTo>
                  <a:pt x="144" y="106"/>
                </a:lnTo>
                <a:lnTo>
                  <a:pt x="148" y="108"/>
                </a:lnTo>
                <a:lnTo>
                  <a:pt x="150" y="108"/>
                </a:lnTo>
                <a:lnTo>
                  <a:pt x="156" y="110"/>
                </a:lnTo>
                <a:lnTo>
                  <a:pt x="160" y="110"/>
                </a:lnTo>
                <a:lnTo>
                  <a:pt x="164" y="110"/>
                </a:lnTo>
                <a:lnTo>
                  <a:pt x="164" y="112"/>
                </a:lnTo>
                <a:lnTo>
                  <a:pt x="166" y="112"/>
                </a:lnTo>
                <a:lnTo>
                  <a:pt x="166" y="112"/>
                </a:lnTo>
                <a:lnTo>
                  <a:pt x="168" y="114"/>
                </a:lnTo>
                <a:lnTo>
                  <a:pt x="168" y="116"/>
                </a:lnTo>
                <a:lnTo>
                  <a:pt x="168" y="116"/>
                </a:lnTo>
                <a:lnTo>
                  <a:pt x="170" y="118"/>
                </a:lnTo>
                <a:lnTo>
                  <a:pt x="170" y="120"/>
                </a:lnTo>
                <a:lnTo>
                  <a:pt x="170" y="122"/>
                </a:lnTo>
                <a:lnTo>
                  <a:pt x="170" y="124"/>
                </a:lnTo>
                <a:lnTo>
                  <a:pt x="170" y="128"/>
                </a:lnTo>
                <a:lnTo>
                  <a:pt x="168" y="132"/>
                </a:lnTo>
                <a:lnTo>
                  <a:pt x="168" y="136"/>
                </a:lnTo>
                <a:lnTo>
                  <a:pt x="168" y="142"/>
                </a:lnTo>
                <a:lnTo>
                  <a:pt x="168" y="144"/>
                </a:lnTo>
                <a:lnTo>
                  <a:pt x="166" y="146"/>
                </a:lnTo>
                <a:lnTo>
                  <a:pt x="164" y="152"/>
                </a:lnTo>
                <a:lnTo>
                  <a:pt x="164" y="156"/>
                </a:lnTo>
                <a:lnTo>
                  <a:pt x="162" y="158"/>
                </a:lnTo>
                <a:lnTo>
                  <a:pt x="162" y="160"/>
                </a:lnTo>
                <a:lnTo>
                  <a:pt x="162" y="162"/>
                </a:lnTo>
                <a:lnTo>
                  <a:pt x="162" y="164"/>
                </a:lnTo>
                <a:lnTo>
                  <a:pt x="164" y="168"/>
                </a:lnTo>
                <a:lnTo>
                  <a:pt x="164" y="174"/>
                </a:lnTo>
                <a:lnTo>
                  <a:pt x="162" y="176"/>
                </a:lnTo>
                <a:lnTo>
                  <a:pt x="154" y="176"/>
                </a:lnTo>
                <a:lnTo>
                  <a:pt x="150" y="178"/>
                </a:lnTo>
                <a:lnTo>
                  <a:pt x="146" y="180"/>
                </a:lnTo>
                <a:lnTo>
                  <a:pt x="142" y="182"/>
                </a:lnTo>
                <a:lnTo>
                  <a:pt x="140" y="182"/>
                </a:lnTo>
                <a:lnTo>
                  <a:pt x="140" y="182"/>
                </a:lnTo>
                <a:lnTo>
                  <a:pt x="138" y="184"/>
                </a:lnTo>
                <a:lnTo>
                  <a:pt x="138" y="184"/>
                </a:lnTo>
                <a:lnTo>
                  <a:pt x="136" y="186"/>
                </a:lnTo>
                <a:lnTo>
                  <a:pt x="136" y="188"/>
                </a:lnTo>
                <a:lnTo>
                  <a:pt x="134" y="190"/>
                </a:lnTo>
                <a:lnTo>
                  <a:pt x="134" y="190"/>
                </a:lnTo>
                <a:lnTo>
                  <a:pt x="134" y="192"/>
                </a:lnTo>
                <a:lnTo>
                  <a:pt x="134" y="192"/>
                </a:lnTo>
                <a:lnTo>
                  <a:pt x="134" y="194"/>
                </a:lnTo>
                <a:lnTo>
                  <a:pt x="134" y="194"/>
                </a:lnTo>
                <a:lnTo>
                  <a:pt x="134" y="194"/>
                </a:lnTo>
                <a:lnTo>
                  <a:pt x="134" y="194"/>
                </a:lnTo>
                <a:lnTo>
                  <a:pt x="136" y="196"/>
                </a:lnTo>
                <a:lnTo>
                  <a:pt x="138" y="196"/>
                </a:lnTo>
                <a:lnTo>
                  <a:pt x="138" y="198"/>
                </a:lnTo>
                <a:lnTo>
                  <a:pt x="140" y="198"/>
                </a:lnTo>
                <a:lnTo>
                  <a:pt x="140" y="200"/>
                </a:lnTo>
                <a:lnTo>
                  <a:pt x="140" y="200"/>
                </a:lnTo>
                <a:lnTo>
                  <a:pt x="140" y="200"/>
                </a:lnTo>
                <a:lnTo>
                  <a:pt x="140" y="200"/>
                </a:lnTo>
                <a:lnTo>
                  <a:pt x="140" y="202"/>
                </a:lnTo>
                <a:lnTo>
                  <a:pt x="140" y="202"/>
                </a:lnTo>
                <a:lnTo>
                  <a:pt x="140" y="202"/>
                </a:lnTo>
                <a:lnTo>
                  <a:pt x="138" y="202"/>
                </a:lnTo>
                <a:lnTo>
                  <a:pt x="138" y="204"/>
                </a:lnTo>
                <a:lnTo>
                  <a:pt x="134" y="204"/>
                </a:lnTo>
                <a:lnTo>
                  <a:pt x="134" y="204"/>
                </a:lnTo>
                <a:lnTo>
                  <a:pt x="134" y="206"/>
                </a:lnTo>
                <a:lnTo>
                  <a:pt x="134" y="206"/>
                </a:lnTo>
                <a:lnTo>
                  <a:pt x="132" y="206"/>
                </a:lnTo>
                <a:lnTo>
                  <a:pt x="132" y="208"/>
                </a:lnTo>
                <a:lnTo>
                  <a:pt x="132" y="210"/>
                </a:lnTo>
                <a:lnTo>
                  <a:pt x="132" y="212"/>
                </a:lnTo>
                <a:lnTo>
                  <a:pt x="132" y="214"/>
                </a:lnTo>
                <a:lnTo>
                  <a:pt x="134" y="216"/>
                </a:lnTo>
                <a:lnTo>
                  <a:pt x="134" y="220"/>
                </a:lnTo>
                <a:lnTo>
                  <a:pt x="136" y="228"/>
                </a:lnTo>
                <a:lnTo>
                  <a:pt x="136" y="232"/>
                </a:lnTo>
                <a:lnTo>
                  <a:pt x="136" y="232"/>
                </a:lnTo>
                <a:lnTo>
                  <a:pt x="138" y="234"/>
                </a:lnTo>
                <a:lnTo>
                  <a:pt x="138" y="238"/>
                </a:lnTo>
                <a:lnTo>
                  <a:pt x="138" y="242"/>
                </a:lnTo>
                <a:lnTo>
                  <a:pt x="138" y="242"/>
                </a:lnTo>
                <a:lnTo>
                  <a:pt x="138" y="244"/>
                </a:lnTo>
                <a:lnTo>
                  <a:pt x="138" y="246"/>
                </a:lnTo>
                <a:lnTo>
                  <a:pt x="138" y="246"/>
                </a:lnTo>
                <a:lnTo>
                  <a:pt x="138" y="248"/>
                </a:lnTo>
                <a:lnTo>
                  <a:pt x="136" y="248"/>
                </a:lnTo>
                <a:lnTo>
                  <a:pt x="136" y="248"/>
                </a:lnTo>
                <a:lnTo>
                  <a:pt x="134" y="248"/>
                </a:lnTo>
                <a:lnTo>
                  <a:pt x="134" y="248"/>
                </a:lnTo>
                <a:lnTo>
                  <a:pt x="132" y="248"/>
                </a:lnTo>
                <a:lnTo>
                  <a:pt x="128" y="248"/>
                </a:lnTo>
                <a:lnTo>
                  <a:pt x="126" y="248"/>
                </a:lnTo>
                <a:lnTo>
                  <a:pt x="124" y="248"/>
                </a:lnTo>
                <a:lnTo>
                  <a:pt x="122" y="248"/>
                </a:lnTo>
                <a:lnTo>
                  <a:pt x="120" y="248"/>
                </a:lnTo>
                <a:lnTo>
                  <a:pt x="118" y="244"/>
                </a:lnTo>
                <a:lnTo>
                  <a:pt x="112" y="242"/>
                </a:lnTo>
                <a:lnTo>
                  <a:pt x="110" y="240"/>
                </a:lnTo>
                <a:lnTo>
                  <a:pt x="110" y="240"/>
                </a:lnTo>
                <a:lnTo>
                  <a:pt x="108" y="238"/>
                </a:lnTo>
                <a:lnTo>
                  <a:pt x="106" y="238"/>
                </a:lnTo>
                <a:lnTo>
                  <a:pt x="102" y="238"/>
                </a:lnTo>
                <a:lnTo>
                  <a:pt x="98" y="238"/>
                </a:lnTo>
                <a:lnTo>
                  <a:pt x="94" y="238"/>
                </a:lnTo>
                <a:lnTo>
                  <a:pt x="88" y="238"/>
                </a:lnTo>
                <a:lnTo>
                  <a:pt x="84" y="238"/>
                </a:lnTo>
                <a:lnTo>
                  <a:pt x="82" y="234"/>
                </a:lnTo>
                <a:lnTo>
                  <a:pt x="80" y="230"/>
                </a:lnTo>
                <a:lnTo>
                  <a:pt x="76" y="224"/>
                </a:lnTo>
                <a:lnTo>
                  <a:pt x="74" y="222"/>
                </a:lnTo>
                <a:lnTo>
                  <a:pt x="72" y="220"/>
                </a:lnTo>
                <a:lnTo>
                  <a:pt x="70" y="220"/>
                </a:lnTo>
                <a:lnTo>
                  <a:pt x="68" y="218"/>
                </a:lnTo>
                <a:lnTo>
                  <a:pt x="64" y="216"/>
                </a:lnTo>
                <a:lnTo>
                  <a:pt x="60" y="212"/>
                </a:lnTo>
                <a:lnTo>
                  <a:pt x="58" y="212"/>
                </a:lnTo>
                <a:lnTo>
                  <a:pt x="56" y="210"/>
                </a:lnTo>
                <a:lnTo>
                  <a:pt x="56" y="210"/>
                </a:lnTo>
                <a:lnTo>
                  <a:pt x="54" y="208"/>
                </a:lnTo>
                <a:lnTo>
                  <a:pt x="52" y="206"/>
                </a:lnTo>
                <a:lnTo>
                  <a:pt x="50" y="204"/>
                </a:lnTo>
                <a:lnTo>
                  <a:pt x="48" y="202"/>
                </a:lnTo>
                <a:lnTo>
                  <a:pt x="46" y="202"/>
                </a:lnTo>
                <a:lnTo>
                  <a:pt x="46" y="200"/>
                </a:lnTo>
                <a:lnTo>
                  <a:pt x="44" y="200"/>
                </a:lnTo>
                <a:lnTo>
                  <a:pt x="42" y="200"/>
                </a:lnTo>
                <a:lnTo>
                  <a:pt x="42" y="200"/>
                </a:lnTo>
                <a:lnTo>
                  <a:pt x="40" y="200"/>
                </a:lnTo>
                <a:lnTo>
                  <a:pt x="36" y="200"/>
                </a:lnTo>
                <a:lnTo>
                  <a:pt x="34" y="202"/>
                </a:lnTo>
                <a:lnTo>
                  <a:pt x="30" y="202"/>
                </a:lnTo>
                <a:lnTo>
                  <a:pt x="26" y="202"/>
                </a:lnTo>
                <a:lnTo>
                  <a:pt x="24" y="202"/>
                </a:lnTo>
                <a:lnTo>
                  <a:pt x="22" y="202"/>
                </a:lnTo>
                <a:lnTo>
                  <a:pt x="22" y="202"/>
                </a:lnTo>
                <a:lnTo>
                  <a:pt x="20" y="202"/>
                </a:lnTo>
                <a:lnTo>
                  <a:pt x="18" y="200"/>
                </a:lnTo>
                <a:lnTo>
                  <a:pt x="16" y="200"/>
                </a:lnTo>
                <a:lnTo>
                  <a:pt x="12" y="198"/>
                </a:lnTo>
                <a:lnTo>
                  <a:pt x="8" y="196"/>
                </a:lnTo>
                <a:lnTo>
                  <a:pt x="2" y="190"/>
                </a:lnTo>
                <a:lnTo>
                  <a:pt x="0" y="190"/>
                </a:lnTo>
                <a:lnTo>
                  <a:pt x="4" y="182"/>
                </a:lnTo>
                <a:lnTo>
                  <a:pt x="8" y="178"/>
                </a:lnTo>
                <a:lnTo>
                  <a:pt x="10" y="176"/>
                </a:lnTo>
                <a:lnTo>
                  <a:pt x="12" y="172"/>
                </a:lnTo>
                <a:lnTo>
                  <a:pt x="12" y="172"/>
                </a:lnTo>
                <a:lnTo>
                  <a:pt x="12" y="170"/>
                </a:lnTo>
                <a:lnTo>
                  <a:pt x="12" y="168"/>
                </a:lnTo>
                <a:lnTo>
                  <a:pt x="12" y="166"/>
                </a:lnTo>
                <a:lnTo>
                  <a:pt x="12" y="166"/>
                </a:lnTo>
                <a:lnTo>
                  <a:pt x="14" y="164"/>
                </a:lnTo>
                <a:lnTo>
                  <a:pt x="14" y="164"/>
                </a:lnTo>
                <a:lnTo>
                  <a:pt x="14" y="164"/>
                </a:lnTo>
                <a:lnTo>
                  <a:pt x="14" y="164"/>
                </a:lnTo>
                <a:lnTo>
                  <a:pt x="16" y="164"/>
                </a:lnTo>
                <a:lnTo>
                  <a:pt x="16" y="164"/>
                </a:lnTo>
                <a:lnTo>
                  <a:pt x="18" y="164"/>
                </a:lnTo>
                <a:lnTo>
                  <a:pt x="20" y="164"/>
                </a:lnTo>
                <a:lnTo>
                  <a:pt x="22" y="164"/>
                </a:lnTo>
                <a:lnTo>
                  <a:pt x="24" y="164"/>
                </a:lnTo>
                <a:lnTo>
                  <a:pt x="26" y="164"/>
                </a:lnTo>
                <a:lnTo>
                  <a:pt x="26" y="164"/>
                </a:lnTo>
                <a:lnTo>
                  <a:pt x="28" y="164"/>
                </a:lnTo>
                <a:lnTo>
                  <a:pt x="28" y="162"/>
                </a:lnTo>
                <a:lnTo>
                  <a:pt x="28" y="162"/>
                </a:lnTo>
                <a:lnTo>
                  <a:pt x="30" y="160"/>
                </a:lnTo>
                <a:lnTo>
                  <a:pt x="30" y="158"/>
                </a:lnTo>
                <a:lnTo>
                  <a:pt x="30" y="156"/>
                </a:lnTo>
                <a:lnTo>
                  <a:pt x="32" y="154"/>
                </a:lnTo>
                <a:lnTo>
                  <a:pt x="32" y="152"/>
                </a:lnTo>
                <a:lnTo>
                  <a:pt x="32" y="150"/>
                </a:lnTo>
                <a:lnTo>
                  <a:pt x="32" y="146"/>
                </a:lnTo>
                <a:lnTo>
                  <a:pt x="32" y="142"/>
                </a:lnTo>
                <a:lnTo>
                  <a:pt x="32" y="136"/>
                </a:lnTo>
                <a:lnTo>
                  <a:pt x="30" y="130"/>
                </a:lnTo>
                <a:lnTo>
                  <a:pt x="30" y="124"/>
                </a:lnTo>
                <a:lnTo>
                  <a:pt x="30" y="118"/>
                </a:lnTo>
                <a:lnTo>
                  <a:pt x="28" y="114"/>
                </a:lnTo>
                <a:lnTo>
                  <a:pt x="26" y="104"/>
                </a:lnTo>
                <a:lnTo>
                  <a:pt x="24" y="98"/>
                </a:lnTo>
                <a:lnTo>
                  <a:pt x="24" y="9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6" name="Freeform 480"/>
          <p:cNvSpPr>
            <a:spLocks/>
          </p:cNvSpPr>
          <p:nvPr/>
        </p:nvSpPr>
        <p:spPr bwMode="auto">
          <a:xfrm>
            <a:off x="2301574" y="4303260"/>
            <a:ext cx="294453" cy="429555"/>
          </a:xfrm>
          <a:custGeom>
            <a:avLst/>
            <a:gdLst>
              <a:gd name="T0" fmla="*/ 34 w 170"/>
              <a:gd name="T1" fmla="*/ 72 h 248"/>
              <a:gd name="T2" fmla="*/ 40 w 170"/>
              <a:gd name="T3" fmla="*/ 76 h 248"/>
              <a:gd name="T4" fmla="*/ 42 w 170"/>
              <a:gd name="T5" fmla="*/ 72 h 248"/>
              <a:gd name="T6" fmla="*/ 42 w 170"/>
              <a:gd name="T7" fmla="*/ 56 h 248"/>
              <a:gd name="T8" fmla="*/ 46 w 170"/>
              <a:gd name="T9" fmla="*/ 52 h 248"/>
              <a:gd name="T10" fmla="*/ 56 w 170"/>
              <a:gd name="T11" fmla="*/ 50 h 248"/>
              <a:gd name="T12" fmla="*/ 58 w 170"/>
              <a:gd name="T13" fmla="*/ 44 h 248"/>
              <a:gd name="T14" fmla="*/ 58 w 170"/>
              <a:gd name="T15" fmla="*/ 34 h 248"/>
              <a:gd name="T16" fmla="*/ 68 w 170"/>
              <a:gd name="T17" fmla="*/ 24 h 248"/>
              <a:gd name="T18" fmla="*/ 78 w 170"/>
              <a:gd name="T19" fmla="*/ 20 h 248"/>
              <a:gd name="T20" fmla="*/ 90 w 170"/>
              <a:gd name="T21" fmla="*/ 20 h 248"/>
              <a:gd name="T22" fmla="*/ 94 w 170"/>
              <a:gd name="T23" fmla="*/ 14 h 248"/>
              <a:gd name="T24" fmla="*/ 96 w 170"/>
              <a:gd name="T25" fmla="*/ 6 h 248"/>
              <a:gd name="T26" fmla="*/ 104 w 170"/>
              <a:gd name="T27" fmla="*/ 2 h 248"/>
              <a:gd name="T28" fmla="*/ 112 w 170"/>
              <a:gd name="T29" fmla="*/ 4 h 248"/>
              <a:gd name="T30" fmla="*/ 104 w 170"/>
              <a:gd name="T31" fmla="*/ 18 h 248"/>
              <a:gd name="T32" fmla="*/ 100 w 170"/>
              <a:gd name="T33" fmla="*/ 32 h 248"/>
              <a:gd name="T34" fmla="*/ 96 w 170"/>
              <a:gd name="T35" fmla="*/ 44 h 248"/>
              <a:gd name="T36" fmla="*/ 88 w 170"/>
              <a:gd name="T37" fmla="*/ 48 h 248"/>
              <a:gd name="T38" fmla="*/ 86 w 170"/>
              <a:gd name="T39" fmla="*/ 52 h 248"/>
              <a:gd name="T40" fmla="*/ 94 w 170"/>
              <a:gd name="T41" fmla="*/ 60 h 248"/>
              <a:gd name="T42" fmla="*/ 100 w 170"/>
              <a:gd name="T43" fmla="*/ 68 h 248"/>
              <a:gd name="T44" fmla="*/ 96 w 170"/>
              <a:gd name="T45" fmla="*/ 78 h 248"/>
              <a:gd name="T46" fmla="*/ 96 w 170"/>
              <a:gd name="T47" fmla="*/ 86 h 248"/>
              <a:gd name="T48" fmla="*/ 104 w 170"/>
              <a:gd name="T49" fmla="*/ 86 h 248"/>
              <a:gd name="T50" fmla="*/ 120 w 170"/>
              <a:gd name="T51" fmla="*/ 86 h 248"/>
              <a:gd name="T52" fmla="*/ 122 w 170"/>
              <a:gd name="T53" fmla="*/ 88 h 248"/>
              <a:gd name="T54" fmla="*/ 124 w 170"/>
              <a:gd name="T55" fmla="*/ 96 h 248"/>
              <a:gd name="T56" fmla="*/ 130 w 170"/>
              <a:gd name="T57" fmla="*/ 100 h 248"/>
              <a:gd name="T58" fmla="*/ 150 w 170"/>
              <a:gd name="T59" fmla="*/ 108 h 248"/>
              <a:gd name="T60" fmla="*/ 166 w 170"/>
              <a:gd name="T61" fmla="*/ 112 h 248"/>
              <a:gd name="T62" fmla="*/ 170 w 170"/>
              <a:gd name="T63" fmla="*/ 122 h 248"/>
              <a:gd name="T64" fmla="*/ 168 w 170"/>
              <a:gd name="T65" fmla="*/ 144 h 248"/>
              <a:gd name="T66" fmla="*/ 162 w 170"/>
              <a:gd name="T67" fmla="*/ 162 h 248"/>
              <a:gd name="T68" fmla="*/ 150 w 170"/>
              <a:gd name="T69" fmla="*/ 178 h 248"/>
              <a:gd name="T70" fmla="*/ 138 w 170"/>
              <a:gd name="T71" fmla="*/ 184 h 248"/>
              <a:gd name="T72" fmla="*/ 134 w 170"/>
              <a:gd name="T73" fmla="*/ 192 h 248"/>
              <a:gd name="T74" fmla="*/ 138 w 170"/>
              <a:gd name="T75" fmla="*/ 196 h 248"/>
              <a:gd name="T76" fmla="*/ 140 w 170"/>
              <a:gd name="T77" fmla="*/ 200 h 248"/>
              <a:gd name="T78" fmla="*/ 134 w 170"/>
              <a:gd name="T79" fmla="*/ 204 h 248"/>
              <a:gd name="T80" fmla="*/ 132 w 170"/>
              <a:gd name="T81" fmla="*/ 210 h 248"/>
              <a:gd name="T82" fmla="*/ 136 w 170"/>
              <a:gd name="T83" fmla="*/ 232 h 248"/>
              <a:gd name="T84" fmla="*/ 138 w 170"/>
              <a:gd name="T85" fmla="*/ 244 h 248"/>
              <a:gd name="T86" fmla="*/ 134 w 170"/>
              <a:gd name="T87" fmla="*/ 248 h 248"/>
              <a:gd name="T88" fmla="*/ 122 w 170"/>
              <a:gd name="T89" fmla="*/ 248 h 248"/>
              <a:gd name="T90" fmla="*/ 108 w 170"/>
              <a:gd name="T91" fmla="*/ 238 h 248"/>
              <a:gd name="T92" fmla="*/ 84 w 170"/>
              <a:gd name="T93" fmla="*/ 238 h 248"/>
              <a:gd name="T94" fmla="*/ 70 w 170"/>
              <a:gd name="T95" fmla="*/ 220 h 248"/>
              <a:gd name="T96" fmla="*/ 56 w 170"/>
              <a:gd name="T97" fmla="*/ 210 h 248"/>
              <a:gd name="T98" fmla="*/ 46 w 170"/>
              <a:gd name="T99" fmla="*/ 200 h 248"/>
              <a:gd name="T100" fmla="*/ 34 w 170"/>
              <a:gd name="T101" fmla="*/ 202 h 248"/>
              <a:gd name="T102" fmla="*/ 20 w 170"/>
              <a:gd name="T103" fmla="*/ 202 h 248"/>
              <a:gd name="T104" fmla="*/ 0 w 170"/>
              <a:gd name="T105" fmla="*/ 190 h 248"/>
              <a:gd name="T106" fmla="*/ 12 w 170"/>
              <a:gd name="T107" fmla="*/ 170 h 248"/>
              <a:gd name="T108" fmla="*/ 14 w 170"/>
              <a:gd name="T109" fmla="*/ 164 h 248"/>
              <a:gd name="T110" fmla="*/ 22 w 170"/>
              <a:gd name="T111" fmla="*/ 164 h 248"/>
              <a:gd name="T112" fmla="*/ 28 w 170"/>
              <a:gd name="T113" fmla="*/ 162 h 248"/>
              <a:gd name="T114" fmla="*/ 32 w 170"/>
              <a:gd name="T115" fmla="*/ 150 h 248"/>
              <a:gd name="T116" fmla="*/ 30 w 170"/>
              <a:gd name="T117" fmla="*/ 11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48">
                <a:moveTo>
                  <a:pt x="24" y="96"/>
                </a:moveTo>
                <a:lnTo>
                  <a:pt x="26" y="64"/>
                </a:lnTo>
                <a:lnTo>
                  <a:pt x="28" y="66"/>
                </a:lnTo>
                <a:lnTo>
                  <a:pt x="30" y="68"/>
                </a:lnTo>
                <a:lnTo>
                  <a:pt x="32" y="70"/>
                </a:lnTo>
                <a:lnTo>
                  <a:pt x="34" y="72"/>
                </a:lnTo>
                <a:lnTo>
                  <a:pt x="36" y="74"/>
                </a:lnTo>
                <a:lnTo>
                  <a:pt x="36" y="74"/>
                </a:lnTo>
                <a:lnTo>
                  <a:pt x="38" y="76"/>
                </a:lnTo>
                <a:lnTo>
                  <a:pt x="38" y="76"/>
                </a:lnTo>
                <a:lnTo>
                  <a:pt x="40" y="76"/>
                </a:lnTo>
                <a:lnTo>
                  <a:pt x="40" y="76"/>
                </a:lnTo>
                <a:lnTo>
                  <a:pt x="40" y="76"/>
                </a:lnTo>
                <a:lnTo>
                  <a:pt x="40" y="76"/>
                </a:lnTo>
                <a:lnTo>
                  <a:pt x="42" y="74"/>
                </a:lnTo>
                <a:lnTo>
                  <a:pt x="42" y="74"/>
                </a:lnTo>
                <a:lnTo>
                  <a:pt x="42" y="72"/>
                </a:lnTo>
                <a:lnTo>
                  <a:pt x="42" y="72"/>
                </a:lnTo>
                <a:lnTo>
                  <a:pt x="42" y="70"/>
                </a:lnTo>
                <a:lnTo>
                  <a:pt x="42" y="66"/>
                </a:lnTo>
                <a:lnTo>
                  <a:pt x="42" y="62"/>
                </a:lnTo>
                <a:lnTo>
                  <a:pt x="42" y="60"/>
                </a:lnTo>
                <a:lnTo>
                  <a:pt x="42" y="58"/>
                </a:lnTo>
                <a:lnTo>
                  <a:pt x="42" y="56"/>
                </a:lnTo>
                <a:lnTo>
                  <a:pt x="42" y="56"/>
                </a:lnTo>
                <a:lnTo>
                  <a:pt x="42" y="54"/>
                </a:lnTo>
                <a:lnTo>
                  <a:pt x="44" y="54"/>
                </a:lnTo>
                <a:lnTo>
                  <a:pt x="44" y="54"/>
                </a:lnTo>
                <a:lnTo>
                  <a:pt x="44" y="54"/>
                </a:lnTo>
                <a:lnTo>
                  <a:pt x="46" y="52"/>
                </a:lnTo>
                <a:lnTo>
                  <a:pt x="48" y="52"/>
                </a:lnTo>
                <a:lnTo>
                  <a:pt x="50" y="52"/>
                </a:lnTo>
                <a:lnTo>
                  <a:pt x="52" y="52"/>
                </a:lnTo>
                <a:lnTo>
                  <a:pt x="54" y="50"/>
                </a:lnTo>
                <a:lnTo>
                  <a:pt x="56" y="50"/>
                </a:lnTo>
                <a:lnTo>
                  <a:pt x="56" y="50"/>
                </a:lnTo>
                <a:lnTo>
                  <a:pt x="58" y="50"/>
                </a:lnTo>
                <a:lnTo>
                  <a:pt x="58" y="48"/>
                </a:lnTo>
                <a:lnTo>
                  <a:pt x="58" y="48"/>
                </a:lnTo>
                <a:lnTo>
                  <a:pt x="58" y="46"/>
                </a:lnTo>
                <a:lnTo>
                  <a:pt x="58" y="46"/>
                </a:lnTo>
                <a:lnTo>
                  <a:pt x="58" y="44"/>
                </a:lnTo>
                <a:lnTo>
                  <a:pt x="58" y="42"/>
                </a:lnTo>
                <a:lnTo>
                  <a:pt x="58" y="40"/>
                </a:lnTo>
                <a:lnTo>
                  <a:pt x="58" y="38"/>
                </a:lnTo>
                <a:lnTo>
                  <a:pt x="58" y="36"/>
                </a:lnTo>
                <a:lnTo>
                  <a:pt x="58" y="34"/>
                </a:lnTo>
                <a:lnTo>
                  <a:pt x="58" y="34"/>
                </a:lnTo>
                <a:lnTo>
                  <a:pt x="58" y="32"/>
                </a:lnTo>
                <a:lnTo>
                  <a:pt x="60" y="30"/>
                </a:lnTo>
                <a:lnTo>
                  <a:pt x="62" y="28"/>
                </a:lnTo>
                <a:lnTo>
                  <a:pt x="64" y="26"/>
                </a:lnTo>
                <a:lnTo>
                  <a:pt x="66" y="24"/>
                </a:lnTo>
                <a:lnTo>
                  <a:pt x="68" y="24"/>
                </a:lnTo>
                <a:lnTo>
                  <a:pt x="70" y="22"/>
                </a:lnTo>
                <a:lnTo>
                  <a:pt x="72" y="20"/>
                </a:lnTo>
                <a:lnTo>
                  <a:pt x="74" y="20"/>
                </a:lnTo>
                <a:lnTo>
                  <a:pt x="74" y="20"/>
                </a:lnTo>
                <a:lnTo>
                  <a:pt x="76" y="20"/>
                </a:lnTo>
                <a:lnTo>
                  <a:pt x="78" y="20"/>
                </a:lnTo>
                <a:lnTo>
                  <a:pt x="80" y="20"/>
                </a:lnTo>
                <a:lnTo>
                  <a:pt x="84" y="20"/>
                </a:lnTo>
                <a:lnTo>
                  <a:pt x="86" y="20"/>
                </a:lnTo>
                <a:lnTo>
                  <a:pt x="88" y="20"/>
                </a:lnTo>
                <a:lnTo>
                  <a:pt x="90" y="20"/>
                </a:lnTo>
                <a:lnTo>
                  <a:pt x="90" y="20"/>
                </a:lnTo>
                <a:lnTo>
                  <a:pt x="92" y="18"/>
                </a:lnTo>
                <a:lnTo>
                  <a:pt x="92" y="18"/>
                </a:lnTo>
                <a:lnTo>
                  <a:pt x="92" y="18"/>
                </a:lnTo>
                <a:lnTo>
                  <a:pt x="92" y="18"/>
                </a:lnTo>
                <a:lnTo>
                  <a:pt x="94" y="16"/>
                </a:lnTo>
                <a:lnTo>
                  <a:pt x="94" y="14"/>
                </a:lnTo>
                <a:lnTo>
                  <a:pt x="94" y="12"/>
                </a:lnTo>
                <a:lnTo>
                  <a:pt x="94" y="10"/>
                </a:lnTo>
                <a:lnTo>
                  <a:pt x="96" y="8"/>
                </a:lnTo>
                <a:lnTo>
                  <a:pt x="96" y="6"/>
                </a:lnTo>
                <a:lnTo>
                  <a:pt x="96" y="6"/>
                </a:lnTo>
                <a:lnTo>
                  <a:pt x="96" y="6"/>
                </a:lnTo>
                <a:lnTo>
                  <a:pt x="98" y="6"/>
                </a:lnTo>
                <a:lnTo>
                  <a:pt x="98" y="4"/>
                </a:lnTo>
                <a:lnTo>
                  <a:pt x="100" y="4"/>
                </a:lnTo>
                <a:lnTo>
                  <a:pt x="102" y="2"/>
                </a:lnTo>
                <a:lnTo>
                  <a:pt x="102" y="2"/>
                </a:lnTo>
                <a:lnTo>
                  <a:pt x="104" y="2"/>
                </a:lnTo>
                <a:lnTo>
                  <a:pt x="106" y="0"/>
                </a:lnTo>
                <a:lnTo>
                  <a:pt x="106" y="0"/>
                </a:lnTo>
                <a:lnTo>
                  <a:pt x="108" y="0"/>
                </a:lnTo>
                <a:lnTo>
                  <a:pt x="110" y="2"/>
                </a:lnTo>
                <a:lnTo>
                  <a:pt x="110" y="2"/>
                </a:lnTo>
                <a:lnTo>
                  <a:pt x="112" y="4"/>
                </a:lnTo>
                <a:lnTo>
                  <a:pt x="114" y="6"/>
                </a:lnTo>
                <a:lnTo>
                  <a:pt x="114" y="6"/>
                </a:lnTo>
                <a:lnTo>
                  <a:pt x="114" y="8"/>
                </a:lnTo>
                <a:lnTo>
                  <a:pt x="110" y="12"/>
                </a:lnTo>
                <a:lnTo>
                  <a:pt x="106" y="16"/>
                </a:lnTo>
                <a:lnTo>
                  <a:pt x="104" y="18"/>
                </a:lnTo>
                <a:lnTo>
                  <a:pt x="104" y="20"/>
                </a:lnTo>
                <a:lnTo>
                  <a:pt x="102" y="20"/>
                </a:lnTo>
                <a:lnTo>
                  <a:pt x="102" y="22"/>
                </a:lnTo>
                <a:lnTo>
                  <a:pt x="102" y="24"/>
                </a:lnTo>
                <a:lnTo>
                  <a:pt x="100" y="28"/>
                </a:lnTo>
                <a:lnTo>
                  <a:pt x="100" y="32"/>
                </a:lnTo>
                <a:lnTo>
                  <a:pt x="100" y="36"/>
                </a:lnTo>
                <a:lnTo>
                  <a:pt x="98" y="38"/>
                </a:lnTo>
                <a:lnTo>
                  <a:pt x="98" y="40"/>
                </a:lnTo>
                <a:lnTo>
                  <a:pt x="98" y="42"/>
                </a:lnTo>
                <a:lnTo>
                  <a:pt x="98" y="42"/>
                </a:lnTo>
                <a:lnTo>
                  <a:pt x="96" y="44"/>
                </a:lnTo>
                <a:lnTo>
                  <a:pt x="96" y="44"/>
                </a:lnTo>
                <a:lnTo>
                  <a:pt x="96" y="44"/>
                </a:lnTo>
                <a:lnTo>
                  <a:pt x="94" y="44"/>
                </a:lnTo>
                <a:lnTo>
                  <a:pt x="92" y="46"/>
                </a:lnTo>
                <a:lnTo>
                  <a:pt x="90" y="48"/>
                </a:lnTo>
                <a:lnTo>
                  <a:pt x="88" y="48"/>
                </a:lnTo>
                <a:lnTo>
                  <a:pt x="88" y="48"/>
                </a:lnTo>
                <a:lnTo>
                  <a:pt x="88" y="48"/>
                </a:lnTo>
                <a:lnTo>
                  <a:pt x="86" y="50"/>
                </a:lnTo>
                <a:lnTo>
                  <a:pt x="86" y="50"/>
                </a:lnTo>
                <a:lnTo>
                  <a:pt x="86" y="50"/>
                </a:lnTo>
                <a:lnTo>
                  <a:pt x="86" y="52"/>
                </a:lnTo>
                <a:lnTo>
                  <a:pt x="88" y="52"/>
                </a:lnTo>
                <a:lnTo>
                  <a:pt x="88" y="54"/>
                </a:lnTo>
                <a:lnTo>
                  <a:pt x="88" y="56"/>
                </a:lnTo>
                <a:lnTo>
                  <a:pt x="90" y="56"/>
                </a:lnTo>
                <a:lnTo>
                  <a:pt x="92" y="58"/>
                </a:lnTo>
                <a:lnTo>
                  <a:pt x="94" y="60"/>
                </a:lnTo>
                <a:lnTo>
                  <a:pt x="96" y="64"/>
                </a:lnTo>
                <a:lnTo>
                  <a:pt x="98" y="64"/>
                </a:lnTo>
                <a:lnTo>
                  <a:pt x="98" y="66"/>
                </a:lnTo>
                <a:lnTo>
                  <a:pt x="98" y="66"/>
                </a:lnTo>
                <a:lnTo>
                  <a:pt x="100" y="68"/>
                </a:lnTo>
                <a:lnTo>
                  <a:pt x="100" y="68"/>
                </a:lnTo>
                <a:lnTo>
                  <a:pt x="100" y="70"/>
                </a:lnTo>
                <a:lnTo>
                  <a:pt x="100" y="70"/>
                </a:lnTo>
                <a:lnTo>
                  <a:pt x="98" y="72"/>
                </a:lnTo>
                <a:lnTo>
                  <a:pt x="98" y="74"/>
                </a:lnTo>
                <a:lnTo>
                  <a:pt x="96" y="76"/>
                </a:lnTo>
                <a:lnTo>
                  <a:pt x="96" y="78"/>
                </a:lnTo>
                <a:lnTo>
                  <a:pt x="96" y="82"/>
                </a:lnTo>
                <a:lnTo>
                  <a:pt x="94" y="82"/>
                </a:lnTo>
                <a:lnTo>
                  <a:pt x="94" y="84"/>
                </a:lnTo>
                <a:lnTo>
                  <a:pt x="96" y="84"/>
                </a:lnTo>
                <a:lnTo>
                  <a:pt x="96" y="84"/>
                </a:lnTo>
                <a:lnTo>
                  <a:pt x="96" y="86"/>
                </a:lnTo>
                <a:lnTo>
                  <a:pt x="96" y="86"/>
                </a:lnTo>
                <a:lnTo>
                  <a:pt x="98" y="86"/>
                </a:lnTo>
                <a:lnTo>
                  <a:pt x="100" y="86"/>
                </a:lnTo>
                <a:lnTo>
                  <a:pt x="100" y="86"/>
                </a:lnTo>
                <a:lnTo>
                  <a:pt x="102" y="86"/>
                </a:lnTo>
                <a:lnTo>
                  <a:pt x="104" y="86"/>
                </a:lnTo>
                <a:lnTo>
                  <a:pt x="108" y="86"/>
                </a:lnTo>
                <a:lnTo>
                  <a:pt x="112" y="86"/>
                </a:lnTo>
                <a:lnTo>
                  <a:pt x="114" y="86"/>
                </a:lnTo>
                <a:lnTo>
                  <a:pt x="116" y="84"/>
                </a:lnTo>
                <a:lnTo>
                  <a:pt x="118" y="84"/>
                </a:lnTo>
                <a:lnTo>
                  <a:pt x="120" y="86"/>
                </a:lnTo>
                <a:lnTo>
                  <a:pt x="122" y="86"/>
                </a:lnTo>
                <a:lnTo>
                  <a:pt x="122" y="86"/>
                </a:lnTo>
                <a:lnTo>
                  <a:pt x="122" y="86"/>
                </a:lnTo>
                <a:lnTo>
                  <a:pt x="122" y="86"/>
                </a:lnTo>
                <a:lnTo>
                  <a:pt x="122" y="88"/>
                </a:lnTo>
                <a:lnTo>
                  <a:pt x="122" y="88"/>
                </a:lnTo>
                <a:lnTo>
                  <a:pt x="122" y="90"/>
                </a:lnTo>
                <a:lnTo>
                  <a:pt x="122" y="92"/>
                </a:lnTo>
                <a:lnTo>
                  <a:pt x="122" y="92"/>
                </a:lnTo>
                <a:lnTo>
                  <a:pt x="122" y="94"/>
                </a:lnTo>
                <a:lnTo>
                  <a:pt x="122" y="96"/>
                </a:lnTo>
                <a:lnTo>
                  <a:pt x="124" y="96"/>
                </a:lnTo>
                <a:lnTo>
                  <a:pt x="124" y="96"/>
                </a:lnTo>
                <a:lnTo>
                  <a:pt x="124" y="98"/>
                </a:lnTo>
                <a:lnTo>
                  <a:pt x="124" y="98"/>
                </a:lnTo>
                <a:lnTo>
                  <a:pt x="126" y="98"/>
                </a:lnTo>
                <a:lnTo>
                  <a:pt x="128" y="100"/>
                </a:lnTo>
                <a:lnTo>
                  <a:pt x="130" y="100"/>
                </a:lnTo>
                <a:lnTo>
                  <a:pt x="134" y="102"/>
                </a:lnTo>
                <a:lnTo>
                  <a:pt x="136" y="104"/>
                </a:lnTo>
                <a:lnTo>
                  <a:pt x="140" y="104"/>
                </a:lnTo>
                <a:lnTo>
                  <a:pt x="144" y="106"/>
                </a:lnTo>
                <a:lnTo>
                  <a:pt x="148" y="108"/>
                </a:lnTo>
                <a:lnTo>
                  <a:pt x="150" y="108"/>
                </a:lnTo>
                <a:lnTo>
                  <a:pt x="156" y="110"/>
                </a:lnTo>
                <a:lnTo>
                  <a:pt x="160" y="110"/>
                </a:lnTo>
                <a:lnTo>
                  <a:pt x="164" y="110"/>
                </a:lnTo>
                <a:lnTo>
                  <a:pt x="164" y="112"/>
                </a:lnTo>
                <a:lnTo>
                  <a:pt x="166" y="112"/>
                </a:lnTo>
                <a:lnTo>
                  <a:pt x="166" y="112"/>
                </a:lnTo>
                <a:lnTo>
                  <a:pt x="168" y="114"/>
                </a:lnTo>
                <a:lnTo>
                  <a:pt x="168" y="116"/>
                </a:lnTo>
                <a:lnTo>
                  <a:pt x="168" y="116"/>
                </a:lnTo>
                <a:lnTo>
                  <a:pt x="170" y="118"/>
                </a:lnTo>
                <a:lnTo>
                  <a:pt x="170" y="120"/>
                </a:lnTo>
                <a:lnTo>
                  <a:pt x="170" y="122"/>
                </a:lnTo>
                <a:lnTo>
                  <a:pt x="170" y="124"/>
                </a:lnTo>
                <a:lnTo>
                  <a:pt x="170" y="128"/>
                </a:lnTo>
                <a:lnTo>
                  <a:pt x="168" y="132"/>
                </a:lnTo>
                <a:lnTo>
                  <a:pt x="168" y="136"/>
                </a:lnTo>
                <a:lnTo>
                  <a:pt x="168" y="142"/>
                </a:lnTo>
                <a:lnTo>
                  <a:pt x="168" y="144"/>
                </a:lnTo>
                <a:lnTo>
                  <a:pt x="166" y="146"/>
                </a:lnTo>
                <a:lnTo>
                  <a:pt x="164" y="152"/>
                </a:lnTo>
                <a:lnTo>
                  <a:pt x="164" y="156"/>
                </a:lnTo>
                <a:lnTo>
                  <a:pt x="162" y="158"/>
                </a:lnTo>
                <a:lnTo>
                  <a:pt x="162" y="160"/>
                </a:lnTo>
                <a:lnTo>
                  <a:pt x="162" y="162"/>
                </a:lnTo>
                <a:lnTo>
                  <a:pt x="162" y="164"/>
                </a:lnTo>
                <a:lnTo>
                  <a:pt x="164" y="168"/>
                </a:lnTo>
                <a:lnTo>
                  <a:pt x="164" y="174"/>
                </a:lnTo>
                <a:lnTo>
                  <a:pt x="162" y="176"/>
                </a:lnTo>
                <a:lnTo>
                  <a:pt x="154" y="176"/>
                </a:lnTo>
                <a:lnTo>
                  <a:pt x="150" y="178"/>
                </a:lnTo>
                <a:lnTo>
                  <a:pt x="146" y="180"/>
                </a:lnTo>
                <a:lnTo>
                  <a:pt x="142" y="182"/>
                </a:lnTo>
                <a:lnTo>
                  <a:pt x="140" y="182"/>
                </a:lnTo>
                <a:lnTo>
                  <a:pt x="140" y="182"/>
                </a:lnTo>
                <a:lnTo>
                  <a:pt x="138" y="184"/>
                </a:lnTo>
                <a:lnTo>
                  <a:pt x="138" y="184"/>
                </a:lnTo>
                <a:lnTo>
                  <a:pt x="136" y="186"/>
                </a:lnTo>
                <a:lnTo>
                  <a:pt x="136" y="188"/>
                </a:lnTo>
                <a:lnTo>
                  <a:pt x="134" y="190"/>
                </a:lnTo>
                <a:lnTo>
                  <a:pt x="134" y="190"/>
                </a:lnTo>
                <a:lnTo>
                  <a:pt x="134" y="192"/>
                </a:lnTo>
                <a:lnTo>
                  <a:pt x="134" y="192"/>
                </a:lnTo>
                <a:lnTo>
                  <a:pt x="134" y="194"/>
                </a:lnTo>
                <a:lnTo>
                  <a:pt x="134" y="194"/>
                </a:lnTo>
                <a:lnTo>
                  <a:pt x="134" y="194"/>
                </a:lnTo>
                <a:lnTo>
                  <a:pt x="134" y="194"/>
                </a:lnTo>
                <a:lnTo>
                  <a:pt x="136" y="196"/>
                </a:lnTo>
                <a:lnTo>
                  <a:pt x="138" y="196"/>
                </a:lnTo>
                <a:lnTo>
                  <a:pt x="138" y="198"/>
                </a:lnTo>
                <a:lnTo>
                  <a:pt x="140" y="198"/>
                </a:lnTo>
                <a:lnTo>
                  <a:pt x="140" y="200"/>
                </a:lnTo>
                <a:lnTo>
                  <a:pt x="140" y="200"/>
                </a:lnTo>
                <a:lnTo>
                  <a:pt x="140" y="200"/>
                </a:lnTo>
                <a:lnTo>
                  <a:pt x="140" y="200"/>
                </a:lnTo>
                <a:lnTo>
                  <a:pt x="140" y="202"/>
                </a:lnTo>
                <a:lnTo>
                  <a:pt x="140" y="202"/>
                </a:lnTo>
                <a:lnTo>
                  <a:pt x="140" y="202"/>
                </a:lnTo>
                <a:lnTo>
                  <a:pt x="138" y="202"/>
                </a:lnTo>
                <a:lnTo>
                  <a:pt x="138" y="204"/>
                </a:lnTo>
                <a:lnTo>
                  <a:pt x="134" y="204"/>
                </a:lnTo>
                <a:lnTo>
                  <a:pt x="134" y="204"/>
                </a:lnTo>
                <a:lnTo>
                  <a:pt x="134" y="206"/>
                </a:lnTo>
                <a:lnTo>
                  <a:pt x="134" y="206"/>
                </a:lnTo>
                <a:lnTo>
                  <a:pt x="132" y="206"/>
                </a:lnTo>
                <a:lnTo>
                  <a:pt x="132" y="208"/>
                </a:lnTo>
                <a:lnTo>
                  <a:pt x="132" y="210"/>
                </a:lnTo>
                <a:lnTo>
                  <a:pt x="132" y="212"/>
                </a:lnTo>
                <a:lnTo>
                  <a:pt x="132" y="214"/>
                </a:lnTo>
                <a:lnTo>
                  <a:pt x="134" y="216"/>
                </a:lnTo>
                <a:lnTo>
                  <a:pt x="134" y="220"/>
                </a:lnTo>
                <a:lnTo>
                  <a:pt x="136" y="228"/>
                </a:lnTo>
                <a:lnTo>
                  <a:pt x="136" y="232"/>
                </a:lnTo>
                <a:lnTo>
                  <a:pt x="136" y="232"/>
                </a:lnTo>
                <a:lnTo>
                  <a:pt x="138" y="234"/>
                </a:lnTo>
                <a:lnTo>
                  <a:pt x="138" y="238"/>
                </a:lnTo>
                <a:lnTo>
                  <a:pt x="138" y="242"/>
                </a:lnTo>
                <a:lnTo>
                  <a:pt x="138" y="242"/>
                </a:lnTo>
                <a:lnTo>
                  <a:pt x="138" y="244"/>
                </a:lnTo>
                <a:lnTo>
                  <a:pt x="138" y="246"/>
                </a:lnTo>
                <a:lnTo>
                  <a:pt x="138" y="246"/>
                </a:lnTo>
                <a:lnTo>
                  <a:pt x="138" y="248"/>
                </a:lnTo>
                <a:lnTo>
                  <a:pt x="136" y="248"/>
                </a:lnTo>
                <a:lnTo>
                  <a:pt x="136" y="248"/>
                </a:lnTo>
                <a:lnTo>
                  <a:pt x="134" y="248"/>
                </a:lnTo>
                <a:lnTo>
                  <a:pt x="134" y="248"/>
                </a:lnTo>
                <a:lnTo>
                  <a:pt x="132" y="248"/>
                </a:lnTo>
                <a:lnTo>
                  <a:pt x="128" y="248"/>
                </a:lnTo>
                <a:lnTo>
                  <a:pt x="126" y="248"/>
                </a:lnTo>
                <a:lnTo>
                  <a:pt x="124" y="248"/>
                </a:lnTo>
                <a:lnTo>
                  <a:pt x="122" y="248"/>
                </a:lnTo>
                <a:lnTo>
                  <a:pt x="120" y="248"/>
                </a:lnTo>
                <a:lnTo>
                  <a:pt x="118" y="244"/>
                </a:lnTo>
                <a:lnTo>
                  <a:pt x="112" y="242"/>
                </a:lnTo>
                <a:lnTo>
                  <a:pt x="110" y="240"/>
                </a:lnTo>
                <a:lnTo>
                  <a:pt x="110" y="240"/>
                </a:lnTo>
                <a:lnTo>
                  <a:pt x="108" y="238"/>
                </a:lnTo>
                <a:lnTo>
                  <a:pt x="106" y="238"/>
                </a:lnTo>
                <a:lnTo>
                  <a:pt x="102" y="238"/>
                </a:lnTo>
                <a:lnTo>
                  <a:pt x="98" y="238"/>
                </a:lnTo>
                <a:lnTo>
                  <a:pt x="94" y="238"/>
                </a:lnTo>
                <a:lnTo>
                  <a:pt x="88" y="238"/>
                </a:lnTo>
                <a:lnTo>
                  <a:pt x="84" y="238"/>
                </a:lnTo>
                <a:lnTo>
                  <a:pt x="82" y="234"/>
                </a:lnTo>
                <a:lnTo>
                  <a:pt x="80" y="230"/>
                </a:lnTo>
                <a:lnTo>
                  <a:pt x="76" y="224"/>
                </a:lnTo>
                <a:lnTo>
                  <a:pt x="74" y="222"/>
                </a:lnTo>
                <a:lnTo>
                  <a:pt x="72" y="220"/>
                </a:lnTo>
                <a:lnTo>
                  <a:pt x="70" y="220"/>
                </a:lnTo>
                <a:lnTo>
                  <a:pt x="68" y="218"/>
                </a:lnTo>
                <a:lnTo>
                  <a:pt x="64" y="216"/>
                </a:lnTo>
                <a:lnTo>
                  <a:pt x="60" y="212"/>
                </a:lnTo>
                <a:lnTo>
                  <a:pt x="58" y="212"/>
                </a:lnTo>
                <a:lnTo>
                  <a:pt x="56" y="210"/>
                </a:lnTo>
                <a:lnTo>
                  <a:pt x="56" y="210"/>
                </a:lnTo>
                <a:lnTo>
                  <a:pt x="54" y="208"/>
                </a:lnTo>
                <a:lnTo>
                  <a:pt x="52" y="206"/>
                </a:lnTo>
                <a:lnTo>
                  <a:pt x="50" y="204"/>
                </a:lnTo>
                <a:lnTo>
                  <a:pt x="48" y="202"/>
                </a:lnTo>
                <a:lnTo>
                  <a:pt x="46" y="202"/>
                </a:lnTo>
                <a:lnTo>
                  <a:pt x="46" y="200"/>
                </a:lnTo>
                <a:lnTo>
                  <a:pt x="44" y="200"/>
                </a:lnTo>
                <a:lnTo>
                  <a:pt x="42" y="200"/>
                </a:lnTo>
                <a:lnTo>
                  <a:pt x="42" y="200"/>
                </a:lnTo>
                <a:lnTo>
                  <a:pt x="40" y="200"/>
                </a:lnTo>
                <a:lnTo>
                  <a:pt x="36" y="200"/>
                </a:lnTo>
                <a:lnTo>
                  <a:pt x="34" y="202"/>
                </a:lnTo>
                <a:lnTo>
                  <a:pt x="30" y="202"/>
                </a:lnTo>
                <a:lnTo>
                  <a:pt x="26" y="202"/>
                </a:lnTo>
                <a:lnTo>
                  <a:pt x="24" y="202"/>
                </a:lnTo>
                <a:lnTo>
                  <a:pt x="22" y="202"/>
                </a:lnTo>
                <a:lnTo>
                  <a:pt x="22" y="202"/>
                </a:lnTo>
                <a:lnTo>
                  <a:pt x="20" y="202"/>
                </a:lnTo>
                <a:lnTo>
                  <a:pt x="18" y="200"/>
                </a:lnTo>
                <a:lnTo>
                  <a:pt x="16" y="200"/>
                </a:lnTo>
                <a:lnTo>
                  <a:pt x="12" y="198"/>
                </a:lnTo>
                <a:lnTo>
                  <a:pt x="8" y="196"/>
                </a:lnTo>
                <a:lnTo>
                  <a:pt x="2" y="190"/>
                </a:lnTo>
                <a:lnTo>
                  <a:pt x="0" y="190"/>
                </a:lnTo>
                <a:lnTo>
                  <a:pt x="4" y="182"/>
                </a:lnTo>
                <a:lnTo>
                  <a:pt x="8" y="178"/>
                </a:lnTo>
                <a:lnTo>
                  <a:pt x="10" y="176"/>
                </a:lnTo>
                <a:lnTo>
                  <a:pt x="12" y="172"/>
                </a:lnTo>
                <a:lnTo>
                  <a:pt x="12" y="172"/>
                </a:lnTo>
                <a:lnTo>
                  <a:pt x="12" y="170"/>
                </a:lnTo>
                <a:lnTo>
                  <a:pt x="12" y="168"/>
                </a:lnTo>
                <a:lnTo>
                  <a:pt x="12" y="166"/>
                </a:lnTo>
                <a:lnTo>
                  <a:pt x="12" y="166"/>
                </a:lnTo>
                <a:lnTo>
                  <a:pt x="14" y="164"/>
                </a:lnTo>
                <a:lnTo>
                  <a:pt x="14" y="164"/>
                </a:lnTo>
                <a:lnTo>
                  <a:pt x="14" y="164"/>
                </a:lnTo>
                <a:lnTo>
                  <a:pt x="14" y="164"/>
                </a:lnTo>
                <a:lnTo>
                  <a:pt x="16" y="164"/>
                </a:lnTo>
                <a:lnTo>
                  <a:pt x="16" y="164"/>
                </a:lnTo>
                <a:lnTo>
                  <a:pt x="18" y="164"/>
                </a:lnTo>
                <a:lnTo>
                  <a:pt x="20" y="164"/>
                </a:lnTo>
                <a:lnTo>
                  <a:pt x="22" y="164"/>
                </a:lnTo>
                <a:lnTo>
                  <a:pt x="24" y="164"/>
                </a:lnTo>
                <a:lnTo>
                  <a:pt x="26" y="164"/>
                </a:lnTo>
                <a:lnTo>
                  <a:pt x="26" y="164"/>
                </a:lnTo>
                <a:lnTo>
                  <a:pt x="28" y="164"/>
                </a:lnTo>
                <a:lnTo>
                  <a:pt x="28" y="162"/>
                </a:lnTo>
                <a:lnTo>
                  <a:pt x="28" y="162"/>
                </a:lnTo>
                <a:lnTo>
                  <a:pt x="30" y="160"/>
                </a:lnTo>
                <a:lnTo>
                  <a:pt x="30" y="158"/>
                </a:lnTo>
                <a:lnTo>
                  <a:pt x="30" y="156"/>
                </a:lnTo>
                <a:lnTo>
                  <a:pt x="32" y="154"/>
                </a:lnTo>
                <a:lnTo>
                  <a:pt x="32" y="152"/>
                </a:lnTo>
                <a:lnTo>
                  <a:pt x="32" y="150"/>
                </a:lnTo>
                <a:lnTo>
                  <a:pt x="32" y="146"/>
                </a:lnTo>
                <a:lnTo>
                  <a:pt x="32" y="142"/>
                </a:lnTo>
                <a:lnTo>
                  <a:pt x="32" y="136"/>
                </a:lnTo>
                <a:lnTo>
                  <a:pt x="30" y="130"/>
                </a:lnTo>
                <a:lnTo>
                  <a:pt x="30" y="124"/>
                </a:lnTo>
                <a:lnTo>
                  <a:pt x="30" y="118"/>
                </a:lnTo>
                <a:lnTo>
                  <a:pt x="28" y="114"/>
                </a:lnTo>
                <a:lnTo>
                  <a:pt x="26" y="104"/>
                </a:lnTo>
                <a:lnTo>
                  <a:pt x="24" y="98"/>
                </a:lnTo>
                <a:lnTo>
                  <a:pt x="24" y="9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7" name="Freeform 481"/>
          <p:cNvSpPr>
            <a:spLocks/>
          </p:cNvSpPr>
          <p:nvPr/>
        </p:nvSpPr>
        <p:spPr bwMode="auto">
          <a:xfrm>
            <a:off x="2197650" y="4382936"/>
            <a:ext cx="148958" cy="86604"/>
          </a:xfrm>
          <a:custGeom>
            <a:avLst/>
            <a:gdLst>
              <a:gd name="T0" fmla="*/ 0 w 86"/>
              <a:gd name="T1" fmla="*/ 10 h 50"/>
              <a:gd name="T2" fmla="*/ 0 w 86"/>
              <a:gd name="T3" fmla="*/ 16 h 50"/>
              <a:gd name="T4" fmla="*/ 0 w 86"/>
              <a:gd name="T5" fmla="*/ 22 h 50"/>
              <a:gd name="T6" fmla="*/ 0 w 86"/>
              <a:gd name="T7" fmla="*/ 24 h 50"/>
              <a:gd name="T8" fmla="*/ 2 w 86"/>
              <a:gd name="T9" fmla="*/ 26 h 50"/>
              <a:gd name="T10" fmla="*/ 4 w 86"/>
              <a:gd name="T11" fmla="*/ 28 h 50"/>
              <a:gd name="T12" fmla="*/ 6 w 86"/>
              <a:gd name="T13" fmla="*/ 30 h 50"/>
              <a:gd name="T14" fmla="*/ 10 w 86"/>
              <a:gd name="T15" fmla="*/ 30 h 50"/>
              <a:gd name="T16" fmla="*/ 16 w 86"/>
              <a:gd name="T17" fmla="*/ 30 h 50"/>
              <a:gd name="T18" fmla="*/ 24 w 86"/>
              <a:gd name="T19" fmla="*/ 30 h 50"/>
              <a:gd name="T20" fmla="*/ 28 w 86"/>
              <a:gd name="T21" fmla="*/ 30 h 50"/>
              <a:gd name="T22" fmla="*/ 32 w 86"/>
              <a:gd name="T23" fmla="*/ 32 h 50"/>
              <a:gd name="T24" fmla="*/ 32 w 86"/>
              <a:gd name="T25" fmla="*/ 32 h 50"/>
              <a:gd name="T26" fmla="*/ 36 w 86"/>
              <a:gd name="T27" fmla="*/ 36 h 50"/>
              <a:gd name="T28" fmla="*/ 40 w 86"/>
              <a:gd name="T29" fmla="*/ 40 h 50"/>
              <a:gd name="T30" fmla="*/ 40 w 86"/>
              <a:gd name="T31" fmla="*/ 40 h 50"/>
              <a:gd name="T32" fmla="*/ 42 w 86"/>
              <a:gd name="T33" fmla="*/ 42 h 50"/>
              <a:gd name="T34" fmla="*/ 46 w 86"/>
              <a:gd name="T35" fmla="*/ 42 h 50"/>
              <a:gd name="T36" fmla="*/ 50 w 86"/>
              <a:gd name="T37" fmla="*/ 40 h 50"/>
              <a:gd name="T38" fmla="*/ 54 w 86"/>
              <a:gd name="T39" fmla="*/ 38 h 50"/>
              <a:gd name="T40" fmla="*/ 54 w 86"/>
              <a:gd name="T41" fmla="*/ 36 h 50"/>
              <a:gd name="T42" fmla="*/ 56 w 86"/>
              <a:gd name="T43" fmla="*/ 34 h 50"/>
              <a:gd name="T44" fmla="*/ 54 w 86"/>
              <a:gd name="T45" fmla="*/ 32 h 50"/>
              <a:gd name="T46" fmla="*/ 54 w 86"/>
              <a:gd name="T47" fmla="*/ 30 h 50"/>
              <a:gd name="T48" fmla="*/ 52 w 86"/>
              <a:gd name="T49" fmla="*/ 26 h 50"/>
              <a:gd name="T50" fmla="*/ 50 w 86"/>
              <a:gd name="T51" fmla="*/ 24 h 50"/>
              <a:gd name="T52" fmla="*/ 50 w 86"/>
              <a:gd name="T53" fmla="*/ 22 h 50"/>
              <a:gd name="T54" fmla="*/ 50 w 86"/>
              <a:gd name="T55" fmla="*/ 22 h 50"/>
              <a:gd name="T56" fmla="*/ 52 w 86"/>
              <a:gd name="T57" fmla="*/ 22 h 50"/>
              <a:gd name="T58" fmla="*/ 54 w 86"/>
              <a:gd name="T59" fmla="*/ 20 h 50"/>
              <a:gd name="T60" fmla="*/ 58 w 86"/>
              <a:gd name="T61" fmla="*/ 20 h 50"/>
              <a:gd name="T62" fmla="*/ 62 w 86"/>
              <a:gd name="T63" fmla="*/ 20 h 50"/>
              <a:gd name="T64" fmla="*/ 64 w 86"/>
              <a:gd name="T65" fmla="*/ 22 h 50"/>
              <a:gd name="T66" fmla="*/ 66 w 86"/>
              <a:gd name="T67" fmla="*/ 24 h 50"/>
              <a:gd name="T68" fmla="*/ 70 w 86"/>
              <a:gd name="T69" fmla="*/ 26 h 50"/>
              <a:gd name="T70" fmla="*/ 74 w 86"/>
              <a:gd name="T71" fmla="*/ 32 h 50"/>
              <a:gd name="T72" fmla="*/ 76 w 86"/>
              <a:gd name="T73" fmla="*/ 36 h 50"/>
              <a:gd name="T74" fmla="*/ 80 w 86"/>
              <a:gd name="T75" fmla="*/ 42 h 50"/>
              <a:gd name="T76" fmla="*/ 84 w 86"/>
              <a:gd name="T77" fmla="*/ 50 h 50"/>
              <a:gd name="T78" fmla="*/ 84 w 86"/>
              <a:gd name="T79" fmla="*/ 16 h 50"/>
              <a:gd name="T80" fmla="*/ 76 w 86"/>
              <a:gd name="T81" fmla="*/ 10 h 50"/>
              <a:gd name="T82" fmla="*/ 72 w 86"/>
              <a:gd name="T83" fmla="*/ 6 h 50"/>
              <a:gd name="T84" fmla="*/ 66 w 86"/>
              <a:gd name="T85" fmla="*/ 2 h 50"/>
              <a:gd name="T86" fmla="*/ 58 w 86"/>
              <a:gd name="T87" fmla="*/ 0 h 50"/>
              <a:gd name="T88" fmla="*/ 54 w 86"/>
              <a:gd name="T89" fmla="*/ 0 h 50"/>
              <a:gd name="T90" fmla="*/ 52 w 86"/>
              <a:gd name="T91" fmla="*/ 0 h 50"/>
              <a:gd name="T92" fmla="*/ 50 w 86"/>
              <a:gd name="T93" fmla="*/ 0 h 50"/>
              <a:gd name="T94" fmla="*/ 50 w 86"/>
              <a:gd name="T95" fmla="*/ 2 h 50"/>
              <a:gd name="T96" fmla="*/ 46 w 86"/>
              <a:gd name="T97" fmla="*/ 6 h 50"/>
              <a:gd name="T98" fmla="*/ 44 w 86"/>
              <a:gd name="T99" fmla="*/ 8 h 50"/>
              <a:gd name="T100" fmla="*/ 42 w 86"/>
              <a:gd name="T101" fmla="*/ 10 h 50"/>
              <a:gd name="T102" fmla="*/ 42 w 86"/>
              <a:gd name="T103" fmla="*/ 10 h 50"/>
              <a:gd name="T104" fmla="*/ 38 w 86"/>
              <a:gd name="T105" fmla="*/ 10 h 50"/>
              <a:gd name="T106" fmla="*/ 34 w 86"/>
              <a:gd name="T107" fmla="*/ 10 h 50"/>
              <a:gd name="T108" fmla="*/ 24 w 86"/>
              <a:gd name="T109" fmla="*/ 8 h 50"/>
              <a:gd name="T110" fmla="*/ 16 w 86"/>
              <a:gd name="T11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50">
                <a:moveTo>
                  <a:pt x="14" y="4"/>
                </a:moveTo>
                <a:lnTo>
                  <a:pt x="0" y="10"/>
                </a:lnTo>
                <a:lnTo>
                  <a:pt x="0" y="14"/>
                </a:lnTo>
                <a:lnTo>
                  <a:pt x="0" y="16"/>
                </a:lnTo>
                <a:lnTo>
                  <a:pt x="0" y="18"/>
                </a:lnTo>
                <a:lnTo>
                  <a:pt x="0" y="22"/>
                </a:lnTo>
                <a:lnTo>
                  <a:pt x="0" y="24"/>
                </a:lnTo>
                <a:lnTo>
                  <a:pt x="0" y="24"/>
                </a:lnTo>
                <a:lnTo>
                  <a:pt x="2" y="26"/>
                </a:lnTo>
                <a:lnTo>
                  <a:pt x="2" y="26"/>
                </a:lnTo>
                <a:lnTo>
                  <a:pt x="2" y="28"/>
                </a:lnTo>
                <a:lnTo>
                  <a:pt x="4" y="28"/>
                </a:lnTo>
                <a:lnTo>
                  <a:pt x="4" y="28"/>
                </a:lnTo>
                <a:lnTo>
                  <a:pt x="6" y="30"/>
                </a:lnTo>
                <a:lnTo>
                  <a:pt x="8" y="30"/>
                </a:lnTo>
                <a:lnTo>
                  <a:pt x="10" y="30"/>
                </a:lnTo>
                <a:lnTo>
                  <a:pt x="12" y="30"/>
                </a:lnTo>
                <a:lnTo>
                  <a:pt x="16" y="30"/>
                </a:lnTo>
                <a:lnTo>
                  <a:pt x="20" y="30"/>
                </a:lnTo>
                <a:lnTo>
                  <a:pt x="24" y="30"/>
                </a:lnTo>
                <a:lnTo>
                  <a:pt x="26" y="30"/>
                </a:lnTo>
                <a:lnTo>
                  <a:pt x="28" y="30"/>
                </a:lnTo>
                <a:lnTo>
                  <a:pt x="30" y="30"/>
                </a:lnTo>
                <a:lnTo>
                  <a:pt x="32" y="32"/>
                </a:lnTo>
                <a:lnTo>
                  <a:pt x="32" y="32"/>
                </a:lnTo>
                <a:lnTo>
                  <a:pt x="32" y="32"/>
                </a:lnTo>
                <a:lnTo>
                  <a:pt x="34" y="34"/>
                </a:lnTo>
                <a:lnTo>
                  <a:pt x="36" y="36"/>
                </a:lnTo>
                <a:lnTo>
                  <a:pt x="38" y="38"/>
                </a:lnTo>
                <a:lnTo>
                  <a:pt x="40" y="40"/>
                </a:lnTo>
                <a:lnTo>
                  <a:pt x="40" y="40"/>
                </a:lnTo>
                <a:lnTo>
                  <a:pt x="40" y="40"/>
                </a:lnTo>
                <a:lnTo>
                  <a:pt x="42" y="42"/>
                </a:lnTo>
                <a:lnTo>
                  <a:pt x="42" y="42"/>
                </a:lnTo>
                <a:lnTo>
                  <a:pt x="44" y="42"/>
                </a:lnTo>
                <a:lnTo>
                  <a:pt x="46" y="42"/>
                </a:lnTo>
                <a:lnTo>
                  <a:pt x="48" y="40"/>
                </a:lnTo>
                <a:lnTo>
                  <a:pt x="50" y="40"/>
                </a:lnTo>
                <a:lnTo>
                  <a:pt x="52" y="38"/>
                </a:lnTo>
                <a:lnTo>
                  <a:pt x="54" y="38"/>
                </a:lnTo>
                <a:lnTo>
                  <a:pt x="54" y="36"/>
                </a:lnTo>
                <a:lnTo>
                  <a:pt x="54" y="36"/>
                </a:lnTo>
                <a:lnTo>
                  <a:pt x="56" y="36"/>
                </a:lnTo>
                <a:lnTo>
                  <a:pt x="56" y="34"/>
                </a:lnTo>
                <a:lnTo>
                  <a:pt x="56" y="34"/>
                </a:lnTo>
                <a:lnTo>
                  <a:pt x="54" y="32"/>
                </a:lnTo>
                <a:lnTo>
                  <a:pt x="54" y="32"/>
                </a:lnTo>
                <a:lnTo>
                  <a:pt x="54" y="30"/>
                </a:lnTo>
                <a:lnTo>
                  <a:pt x="52" y="28"/>
                </a:lnTo>
                <a:lnTo>
                  <a:pt x="52" y="26"/>
                </a:lnTo>
                <a:lnTo>
                  <a:pt x="50" y="26"/>
                </a:lnTo>
                <a:lnTo>
                  <a:pt x="50" y="24"/>
                </a:lnTo>
                <a:lnTo>
                  <a:pt x="50" y="24"/>
                </a:lnTo>
                <a:lnTo>
                  <a:pt x="50" y="22"/>
                </a:lnTo>
                <a:lnTo>
                  <a:pt x="50" y="22"/>
                </a:lnTo>
                <a:lnTo>
                  <a:pt x="50" y="22"/>
                </a:lnTo>
                <a:lnTo>
                  <a:pt x="50" y="22"/>
                </a:lnTo>
                <a:lnTo>
                  <a:pt x="52" y="22"/>
                </a:lnTo>
                <a:lnTo>
                  <a:pt x="52" y="20"/>
                </a:lnTo>
                <a:lnTo>
                  <a:pt x="54" y="20"/>
                </a:lnTo>
                <a:lnTo>
                  <a:pt x="56" y="20"/>
                </a:lnTo>
                <a:lnTo>
                  <a:pt x="58" y="20"/>
                </a:lnTo>
                <a:lnTo>
                  <a:pt x="60" y="20"/>
                </a:lnTo>
                <a:lnTo>
                  <a:pt x="62" y="20"/>
                </a:lnTo>
                <a:lnTo>
                  <a:pt x="64" y="22"/>
                </a:lnTo>
                <a:lnTo>
                  <a:pt x="64" y="22"/>
                </a:lnTo>
                <a:lnTo>
                  <a:pt x="66" y="22"/>
                </a:lnTo>
                <a:lnTo>
                  <a:pt x="66" y="24"/>
                </a:lnTo>
                <a:lnTo>
                  <a:pt x="68" y="24"/>
                </a:lnTo>
                <a:lnTo>
                  <a:pt x="70" y="26"/>
                </a:lnTo>
                <a:lnTo>
                  <a:pt x="72" y="28"/>
                </a:lnTo>
                <a:lnTo>
                  <a:pt x="74" y="32"/>
                </a:lnTo>
                <a:lnTo>
                  <a:pt x="76" y="34"/>
                </a:lnTo>
                <a:lnTo>
                  <a:pt x="76" y="36"/>
                </a:lnTo>
                <a:lnTo>
                  <a:pt x="78" y="38"/>
                </a:lnTo>
                <a:lnTo>
                  <a:pt x="80" y="42"/>
                </a:lnTo>
                <a:lnTo>
                  <a:pt x="82" y="46"/>
                </a:lnTo>
                <a:lnTo>
                  <a:pt x="84" y="50"/>
                </a:lnTo>
                <a:lnTo>
                  <a:pt x="86" y="16"/>
                </a:lnTo>
                <a:lnTo>
                  <a:pt x="84" y="16"/>
                </a:lnTo>
                <a:lnTo>
                  <a:pt x="80" y="12"/>
                </a:lnTo>
                <a:lnTo>
                  <a:pt x="76" y="10"/>
                </a:lnTo>
                <a:lnTo>
                  <a:pt x="74" y="8"/>
                </a:lnTo>
                <a:lnTo>
                  <a:pt x="72" y="6"/>
                </a:lnTo>
                <a:lnTo>
                  <a:pt x="68" y="4"/>
                </a:lnTo>
                <a:lnTo>
                  <a:pt x="66" y="2"/>
                </a:lnTo>
                <a:lnTo>
                  <a:pt x="60" y="0"/>
                </a:lnTo>
                <a:lnTo>
                  <a:pt x="58" y="0"/>
                </a:lnTo>
                <a:lnTo>
                  <a:pt x="56" y="0"/>
                </a:lnTo>
                <a:lnTo>
                  <a:pt x="54" y="0"/>
                </a:lnTo>
                <a:lnTo>
                  <a:pt x="54" y="0"/>
                </a:lnTo>
                <a:lnTo>
                  <a:pt x="52" y="0"/>
                </a:lnTo>
                <a:lnTo>
                  <a:pt x="52" y="0"/>
                </a:lnTo>
                <a:lnTo>
                  <a:pt x="50" y="0"/>
                </a:lnTo>
                <a:lnTo>
                  <a:pt x="50" y="0"/>
                </a:lnTo>
                <a:lnTo>
                  <a:pt x="50" y="2"/>
                </a:lnTo>
                <a:lnTo>
                  <a:pt x="48" y="4"/>
                </a:lnTo>
                <a:lnTo>
                  <a:pt x="46" y="6"/>
                </a:lnTo>
                <a:lnTo>
                  <a:pt x="46" y="6"/>
                </a:lnTo>
                <a:lnTo>
                  <a:pt x="44" y="8"/>
                </a:lnTo>
                <a:lnTo>
                  <a:pt x="44" y="10"/>
                </a:lnTo>
                <a:lnTo>
                  <a:pt x="42" y="10"/>
                </a:lnTo>
                <a:lnTo>
                  <a:pt x="42" y="10"/>
                </a:lnTo>
                <a:lnTo>
                  <a:pt x="42" y="10"/>
                </a:lnTo>
                <a:lnTo>
                  <a:pt x="40" y="10"/>
                </a:lnTo>
                <a:lnTo>
                  <a:pt x="38" y="10"/>
                </a:lnTo>
                <a:lnTo>
                  <a:pt x="36" y="10"/>
                </a:lnTo>
                <a:lnTo>
                  <a:pt x="34" y="10"/>
                </a:lnTo>
                <a:lnTo>
                  <a:pt x="30" y="10"/>
                </a:lnTo>
                <a:lnTo>
                  <a:pt x="24" y="8"/>
                </a:lnTo>
                <a:lnTo>
                  <a:pt x="20" y="6"/>
                </a:lnTo>
                <a:lnTo>
                  <a:pt x="16" y="6"/>
                </a:lnTo>
                <a:lnTo>
                  <a:pt x="14"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8" name="Freeform 482"/>
          <p:cNvSpPr>
            <a:spLocks/>
          </p:cNvSpPr>
          <p:nvPr/>
        </p:nvSpPr>
        <p:spPr bwMode="auto">
          <a:xfrm>
            <a:off x="2197650" y="4382936"/>
            <a:ext cx="148958" cy="86604"/>
          </a:xfrm>
          <a:custGeom>
            <a:avLst/>
            <a:gdLst>
              <a:gd name="T0" fmla="*/ 0 w 86"/>
              <a:gd name="T1" fmla="*/ 10 h 50"/>
              <a:gd name="T2" fmla="*/ 0 w 86"/>
              <a:gd name="T3" fmla="*/ 16 h 50"/>
              <a:gd name="T4" fmla="*/ 0 w 86"/>
              <a:gd name="T5" fmla="*/ 22 h 50"/>
              <a:gd name="T6" fmla="*/ 0 w 86"/>
              <a:gd name="T7" fmla="*/ 24 h 50"/>
              <a:gd name="T8" fmla="*/ 2 w 86"/>
              <a:gd name="T9" fmla="*/ 26 h 50"/>
              <a:gd name="T10" fmla="*/ 4 w 86"/>
              <a:gd name="T11" fmla="*/ 28 h 50"/>
              <a:gd name="T12" fmla="*/ 6 w 86"/>
              <a:gd name="T13" fmla="*/ 30 h 50"/>
              <a:gd name="T14" fmla="*/ 10 w 86"/>
              <a:gd name="T15" fmla="*/ 30 h 50"/>
              <a:gd name="T16" fmla="*/ 16 w 86"/>
              <a:gd name="T17" fmla="*/ 30 h 50"/>
              <a:gd name="T18" fmla="*/ 24 w 86"/>
              <a:gd name="T19" fmla="*/ 30 h 50"/>
              <a:gd name="T20" fmla="*/ 28 w 86"/>
              <a:gd name="T21" fmla="*/ 30 h 50"/>
              <a:gd name="T22" fmla="*/ 32 w 86"/>
              <a:gd name="T23" fmla="*/ 32 h 50"/>
              <a:gd name="T24" fmla="*/ 32 w 86"/>
              <a:gd name="T25" fmla="*/ 32 h 50"/>
              <a:gd name="T26" fmla="*/ 36 w 86"/>
              <a:gd name="T27" fmla="*/ 36 h 50"/>
              <a:gd name="T28" fmla="*/ 40 w 86"/>
              <a:gd name="T29" fmla="*/ 40 h 50"/>
              <a:gd name="T30" fmla="*/ 40 w 86"/>
              <a:gd name="T31" fmla="*/ 40 h 50"/>
              <a:gd name="T32" fmla="*/ 42 w 86"/>
              <a:gd name="T33" fmla="*/ 42 h 50"/>
              <a:gd name="T34" fmla="*/ 46 w 86"/>
              <a:gd name="T35" fmla="*/ 42 h 50"/>
              <a:gd name="T36" fmla="*/ 50 w 86"/>
              <a:gd name="T37" fmla="*/ 40 h 50"/>
              <a:gd name="T38" fmla="*/ 54 w 86"/>
              <a:gd name="T39" fmla="*/ 38 h 50"/>
              <a:gd name="T40" fmla="*/ 54 w 86"/>
              <a:gd name="T41" fmla="*/ 36 h 50"/>
              <a:gd name="T42" fmla="*/ 56 w 86"/>
              <a:gd name="T43" fmla="*/ 34 h 50"/>
              <a:gd name="T44" fmla="*/ 54 w 86"/>
              <a:gd name="T45" fmla="*/ 32 h 50"/>
              <a:gd name="T46" fmla="*/ 54 w 86"/>
              <a:gd name="T47" fmla="*/ 30 h 50"/>
              <a:gd name="T48" fmla="*/ 52 w 86"/>
              <a:gd name="T49" fmla="*/ 26 h 50"/>
              <a:gd name="T50" fmla="*/ 50 w 86"/>
              <a:gd name="T51" fmla="*/ 24 h 50"/>
              <a:gd name="T52" fmla="*/ 50 w 86"/>
              <a:gd name="T53" fmla="*/ 22 h 50"/>
              <a:gd name="T54" fmla="*/ 50 w 86"/>
              <a:gd name="T55" fmla="*/ 22 h 50"/>
              <a:gd name="T56" fmla="*/ 52 w 86"/>
              <a:gd name="T57" fmla="*/ 22 h 50"/>
              <a:gd name="T58" fmla="*/ 54 w 86"/>
              <a:gd name="T59" fmla="*/ 20 h 50"/>
              <a:gd name="T60" fmla="*/ 58 w 86"/>
              <a:gd name="T61" fmla="*/ 20 h 50"/>
              <a:gd name="T62" fmla="*/ 62 w 86"/>
              <a:gd name="T63" fmla="*/ 20 h 50"/>
              <a:gd name="T64" fmla="*/ 64 w 86"/>
              <a:gd name="T65" fmla="*/ 22 h 50"/>
              <a:gd name="T66" fmla="*/ 66 w 86"/>
              <a:gd name="T67" fmla="*/ 24 h 50"/>
              <a:gd name="T68" fmla="*/ 70 w 86"/>
              <a:gd name="T69" fmla="*/ 26 h 50"/>
              <a:gd name="T70" fmla="*/ 74 w 86"/>
              <a:gd name="T71" fmla="*/ 32 h 50"/>
              <a:gd name="T72" fmla="*/ 76 w 86"/>
              <a:gd name="T73" fmla="*/ 36 h 50"/>
              <a:gd name="T74" fmla="*/ 80 w 86"/>
              <a:gd name="T75" fmla="*/ 42 h 50"/>
              <a:gd name="T76" fmla="*/ 84 w 86"/>
              <a:gd name="T77" fmla="*/ 50 h 50"/>
              <a:gd name="T78" fmla="*/ 84 w 86"/>
              <a:gd name="T79" fmla="*/ 16 h 50"/>
              <a:gd name="T80" fmla="*/ 76 w 86"/>
              <a:gd name="T81" fmla="*/ 10 h 50"/>
              <a:gd name="T82" fmla="*/ 72 w 86"/>
              <a:gd name="T83" fmla="*/ 6 h 50"/>
              <a:gd name="T84" fmla="*/ 66 w 86"/>
              <a:gd name="T85" fmla="*/ 2 h 50"/>
              <a:gd name="T86" fmla="*/ 58 w 86"/>
              <a:gd name="T87" fmla="*/ 0 h 50"/>
              <a:gd name="T88" fmla="*/ 54 w 86"/>
              <a:gd name="T89" fmla="*/ 0 h 50"/>
              <a:gd name="T90" fmla="*/ 52 w 86"/>
              <a:gd name="T91" fmla="*/ 0 h 50"/>
              <a:gd name="T92" fmla="*/ 50 w 86"/>
              <a:gd name="T93" fmla="*/ 0 h 50"/>
              <a:gd name="T94" fmla="*/ 50 w 86"/>
              <a:gd name="T95" fmla="*/ 2 h 50"/>
              <a:gd name="T96" fmla="*/ 46 w 86"/>
              <a:gd name="T97" fmla="*/ 6 h 50"/>
              <a:gd name="T98" fmla="*/ 44 w 86"/>
              <a:gd name="T99" fmla="*/ 8 h 50"/>
              <a:gd name="T100" fmla="*/ 42 w 86"/>
              <a:gd name="T101" fmla="*/ 10 h 50"/>
              <a:gd name="T102" fmla="*/ 42 w 86"/>
              <a:gd name="T103" fmla="*/ 10 h 50"/>
              <a:gd name="T104" fmla="*/ 38 w 86"/>
              <a:gd name="T105" fmla="*/ 10 h 50"/>
              <a:gd name="T106" fmla="*/ 34 w 86"/>
              <a:gd name="T107" fmla="*/ 10 h 50"/>
              <a:gd name="T108" fmla="*/ 24 w 86"/>
              <a:gd name="T109" fmla="*/ 8 h 50"/>
              <a:gd name="T110" fmla="*/ 16 w 86"/>
              <a:gd name="T11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50">
                <a:moveTo>
                  <a:pt x="14" y="4"/>
                </a:moveTo>
                <a:lnTo>
                  <a:pt x="0" y="10"/>
                </a:lnTo>
                <a:lnTo>
                  <a:pt x="0" y="14"/>
                </a:lnTo>
                <a:lnTo>
                  <a:pt x="0" y="16"/>
                </a:lnTo>
                <a:lnTo>
                  <a:pt x="0" y="18"/>
                </a:lnTo>
                <a:lnTo>
                  <a:pt x="0" y="22"/>
                </a:lnTo>
                <a:lnTo>
                  <a:pt x="0" y="24"/>
                </a:lnTo>
                <a:lnTo>
                  <a:pt x="0" y="24"/>
                </a:lnTo>
                <a:lnTo>
                  <a:pt x="2" y="26"/>
                </a:lnTo>
                <a:lnTo>
                  <a:pt x="2" y="26"/>
                </a:lnTo>
                <a:lnTo>
                  <a:pt x="2" y="28"/>
                </a:lnTo>
                <a:lnTo>
                  <a:pt x="4" y="28"/>
                </a:lnTo>
                <a:lnTo>
                  <a:pt x="4" y="28"/>
                </a:lnTo>
                <a:lnTo>
                  <a:pt x="6" y="30"/>
                </a:lnTo>
                <a:lnTo>
                  <a:pt x="8" y="30"/>
                </a:lnTo>
                <a:lnTo>
                  <a:pt x="10" y="30"/>
                </a:lnTo>
                <a:lnTo>
                  <a:pt x="12" y="30"/>
                </a:lnTo>
                <a:lnTo>
                  <a:pt x="16" y="30"/>
                </a:lnTo>
                <a:lnTo>
                  <a:pt x="20" y="30"/>
                </a:lnTo>
                <a:lnTo>
                  <a:pt x="24" y="30"/>
                </a:lnTo>
                <a:lnTo>
                  <a:pt x="26" y="30"/>
                </a:lnTo>
                <a:lnTo>
                  <a:pt x="28" y="30"/>
                </a:lnTo>
                <a:lnTo>
                  <a:pt x="30" y="30"/>
                </a:lnTo>
                <a:lnTo>
                  <a:pt x="32" y="32"/>
                </a:lnTo>
                <a:lnTo>
                  <a:pt x="32" y="32"/>
                </a:lnTo>
                <a:lnTo>
                  <a:pt x="32" y="32"/>
                </a:lnTo>
                <a:lnTo>
                  <a:pt x="34" y="34"/>
                </a:lnTo>
                <a:lnTo>
                  <a:pt x="36" y="36"/>
                </a:lnTo>
                <a:lnTo>
                  <a:pt x="38" y="38"/>
                </a:lnTo>
                <a:lnTo>
                  <a:pt x="40" y="40"/>
                </a:lnTo>
                <a:lnTo>
                  <a:pt x="40" y="40"/>
                </a:lnTo>
                <a:lnTo>
                  <a:pt x="40" y="40"/>
                </a:lnTo>
                <a:lnTo>
                  <a:pt x="42" y="42"/>
                </a:lnTo>
                <a:lnTo>
                  <a:pt x="42" y="42"/>
                </a:lnTo>
                <a:lnTo>
                  <a:pt x="44" y="42"/>
                </a:lnTo>
                <a:lnTo>
                  <a:pt x="46" y="42"/>
                </a:lnTo>
                <a:lnTo>
                  <a:pt x="48" y="40"/>
                </a:lnTo>
                <a:lnTo>
                  <a:pt x="50" y="40"/>
                </a:lnTo>
                <a:lnTo>
                  <a:pt x="52" y="38"/>
                </a:lnTo>
                <a:lnTo>
                  <a:pt x="54" y="38"/>
                </a:lnTo>
                <a:lnTo>
                  <a:pt x="54" y="36"/>
                </a:lnTo>
                <a:lnTo>
                  <a:pt x="54" y="36"/>
                </a:lnTo>
                <a:lnTo>
                  <a:pt x="56" y="36"/>
                </a:lnTo>
                <a:lnTo>
                  <a:pt x="56" y="34"/>
                </a:lnTo>
                <a:lnTo>
                  <a:pt x="56" y="34"/>
                </a:lnTo>
                <a:lnTo>
                  <a:pt x="54" y="32"/>
                </a:lnTo>
                <a:lnTo>
                  <a:pt x="54" y="32"/>
                </a:lnTo>
                <a:lnTo>
                  <a:pt x="54" y="30"/>
                </a:lnTo>
                <a:lnTo>
                  <a:pt x="52" y="28"/>
                </a:lnTo>
                <a:lnTo>
                  <a:pt x="52" y="26"/>
                </a:lnTo>
                <a:lnTo>
                  <a:pt x="50" y="26"/>
                </a:lnTo>
                <a:lnTo>
                  <a:pt x="50" y="24"/>
                </a:lnTo>
                <a:lnTo>
                  <a:pt x="50" y="24"/>
                </a:lnTo>
                <a:lnTo>
                  <a:pt x="50" y="22"/>
                </a:lnTo>
                <a:lnTo>
                  <a:pt x="50" y="22"/>
                </a:lnTo>
                <a:lnTo>
                  <a:pt x="50" y="22"/>
                </a:lnTo>
                <a:lnTo>
                  <a:pt x="50" y="22"/>
                </a:lnTo>
                <a:lnTo>
                  <a:pt x="52" y="22"/>
                </a:lnTo>
                <a:lnTo>
                  <a:pt x="52" y="20"/>
                </a:lnTo>
                <a:lnTo>
                  <a:pt x="54" y="20"/>
                </a:lnTo>
                <a:lnTo>
                  <a:pt x="56" y="20"/>
                </a:lnTo>
                <a:lnTo>
                  <a:pt x="58" y="20"/>
                </a:lnTo>
                <a:lnTo>
                  <a:pt x="60" y="20"/>
                </a:lnTo>
                <a:lnTo>
                  <a:pt x="62" y="20"/>
                </a:lnTo>
                <a:lnTo>
                  <a:pt x="64" y="22"/>
                </a:lnTo>
                <a:lnTo>
                  <a:pt x="64" y="22"/>
                </a:lnTo>
                <a:lnTo>
                  <a:pt x="66" y="22"/>
                </a:lnTo>
                <a:lnTo>
                  <a:pt x="66" y="24"/>
                </a:lnTo>
                <a:lnTo>
                  <a:pt x="68" y="24"/>
                </a:lnTo>
                <a:lnTo>
                  <a:pt x="70" y="26"/>
                </a:lnTo>
                <a:lnTo>
                  <a:pt x="72" y="28"/>
                </a:lnTo>
                <a:lnTo>
                  <a:pt x="74" y="32"/>
                </a:lnTo>
                <a:lnTo>
                  <a:pt x="76" y="34"/>
                </a:lnTo>
                <a:lnTo>
                  <a:pt x="76" y="36"/>
                </a:lnTo>
                <a:lnTo>
                  <a:pt x="78" y="38"/>
                </a:lnTo>
                <a:lnTo>
                  <a:pt x="80" y="42"/>
                </a:lnTo>
                <a:lnTo>
                  <a:pt x="82" y="46"/>
                </a:lnTo>
                <a:lnTo>
                  <a:pt x="84" y="50"/>
                </a:lnTo>
                <a:lnTo>
                  <a:pt x="86" y="16"/>
                </a:lnTo>
                <a:lnTo>
                  <a:pt x="84" y="16"/>
                </a:lnTo>
                <a:lnTo>
                  <a:pt x="80" y="12"/>
                </a:lnTo>
                <a:lnTo>
                  <a:pt x="76" y="10"/>
                </a:lnTo>
                <a:lnTo>
                  <a:pt x="74" y="8"/>
                </a:lnTo>
                <a:lnTo>
                  <a:pt x="72" y="6"/>
                </a:lnTo>
                <a:lnTo>
                  <a:pt x="68" y="4"/>
                </a:lnTo>
                <a:lnTo>
                  <a:pt x="66" y="2"/>
                </a:lnTo>
                <a:lnTo>
                  <a:pt x="60" y="0"/>
                </a:lnTo>
                <a:lnTo>
                  <a:pt x="58" y="0"/>
                </a:lnTo>
                <a:lnTo>
                  <a:pt x="56" y="0"/>
                </a:lnTo>
                <a:lnTo>
                  <a:pt x="54" y="0"/>
                </a:lnTo>
                <a:lnTo>
                  <a:pt x="54" y="0"/>
                </a:lnTo>
                <a:lnTo>
                  <a:pt x="52" y="0"/>
                </a:lnTo>
                <a:lnTo>
                  <a:pt x="52" y="0"/>
                </a:lnTo>
                <a:lnTo>
                  <a:pt x="50" y="0"/>
                </a:lnTo>
                <a:lnTo>
                  <a:pt x="50" y="0"/>
                </a:lnTo>
                <a:lnTo>
                  <a:pt x="50" y="2"/>
                </a:lnTo>
                <a:lnTo>
                  <a:pt x="48" y="4"/>
                </a:lnTo>
                <a:lnTo>
                  <a:pt x="46" y="6"/>
                </a:lnTo>
                <a:lnTo>
                  <a:pt x="46" y="6"/>
                </a:lnTo>
                <a:lnTo>
                  <a:pt x="44" y="8"/>
                </a:lnTo>
                <a:lnTo>
                  <a:pt x="44" y="10"/>
                </a:lnTo>
                <a:lnTo>
                  <a:pt x="42" y="10"/>
                </a:lnTo>
                <a:lnTo>
                  <a:pt x="42" y="10"/>
                </a:lnTo>
                <a:lnTo>
                  <a:pt x="42" y="10"/>
                </a:lnTo>
                <a:lnTo>
                  <a:pt x="40" y="10"/>
                </a:lnTo>
                <a:lnTo>
                  <a:pt x="38" y="10"/>
                </a:lnTo>
                <a:lnTo>
                  <a:pt x="36" y="10"/>
                </a:lnTo>
                <a:lnTo>
                  <a:pt x="34" y="10"/>
                </a:lnTo>
                <a:lnTo>
                  <a:pt x="30" y="10"/>
                </a:lnTo>
                <a:lnTo>
                  <a:pt x="24" y="8"/>
                </a:lnTo>
                <a:lnTo>
                  <a:pt x="20" y="6"/>
                </a:lnTo>
                <a:lnTo>
                  <a:pt x="16" y="6"/>
                </a:lnTo>
                <a:lnTo>
                  <a:pt x="14"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899" name="Freeform 483"/>
          <p:cNvSpPr>
            <a:spLocks/>
          </p:cNvSpPr>
          <p:nvPr/>
        </p:nvSpPr>
        <p:spPr bwMode="auto">
          <a:xfrm>
            <a:off x="2138759" y="4348294"/>
            <a:ext cx="79675" cy="55426"/>
          </a:xfrm>
          <a:custGeom>
            <a:avLst/>
            <a:gdLst>
              <a:gd name="T0" fmla="*/ 32 w 46"/>
              <a:gd name="T1" fmla="*/ 2 h 32"/>
              <a:gd name="T2" fmla="*/ 0 w 46"/>
              <a:gd name="T3" fmla="*/ 0 h 32"/>
              <a:gd name="T4" fmla="*/ 0 w 46"/>
              <a:gd name="T5" fmla="*/ 2 h 32"/>
              <a:gd name="T6" fmla="*/ 0 w 46"/>
              <a:gd name="T7" fmla="*/ 4 h 32"/>
              <a:gd name="T8" fmla="*/ 0 w 46"/>
              <a:gd name="T9" fmla="*/ 8 h 32"/>
              <a:gd name="T10" fmla="*/ 0 w 46"/>
              <a:gd name="T11" fmla="*/ 10 h 32"/>
              <a:gd name="T12" fmla="*/ 0 w 46"/>
              <a:gd name="T13" fmla="*/ 12 h 32"/>
              <a:gd name="T14" fmla="*/ 0 w 46"/>
              <a:gd name="T15" fmla="*/ 14 h 32"/>
              <a:gd name="T16" fmla="*/ 0 w 46"/>
              <a:gd name="T17" fmla="*/ 14 h 32"/>
              <a:gd name="T18" fmla="*/ 2 w 46"/>
              <a:gd name="T19" fmla="*/ 16 h 32"/>
              <a:gd name="T20" fmla="*/ 2 w 46"/>
              <a:gd name="T21" fmla="*/ 18 h 32"/>
              <a:gd name="T22" fmla="*/ 4 w 46"/>
              <a:gd name="T23" fmla="*/ 20 h 32"/>
              <a:gd name="T24" fmla="*/ 4 w 46"/>
              <a:gd name="T25" fmla="*/ 22 h 32"/>
              <a:gd name="T26" fmla="*/ 6 w 46"/>
              <a:gd name="T27" fmla="*/ 22 h 32"/>
              <a:gd name="T28" fmla="*/ 6 w 46"/>
              <a:gd name="T29" fmla="*/ 24 h 32"/>
              <a:gd name="T30" fmla="*/ 8 w 46"/>
              <a:gd name="T31" fmla="*/ 24 h 32"/>
              <a:gd name="T32" fmla="*/ 10 w 46"/>
              <a:gd name="T33" fmla="*/ 26 h 32"/>
              <a:gd name="T34" fmla="*/ 12 w 46"/>
              <a:gd name="T35" fmla="*/ 26 h 32"/>
              <a:gd name="T36" fmla="*/ 14 w 46"/>
              <a:gd name="T37" fmla="*/ 26 h 32"/>
              <a:gd name="T38" fmla="*/ 18 w 46"/>
              <a:gd name="T39" fmla="*/ 28 h 32"/>
              <a:gd name="T40" fmla="*/ 22 w 46"/>
              <a:gd name="T41" fmla="*/ 30 h 32"/>
              <a:gd name="T42" fmla="*/ 28 w 46"/>
              <a:gd name="T43" fmla="*/ 30 h 32"/>
              <a:gd name="T44" fmla="*/ 30 w 46"/>
              <a:gd name="T45" fmla="*/ 30 h 32"/>
              <a:gd name="T46" fmla="*/ 34 w 46"/>
              <a:gd name="T47" fmla="*/ 32 h 32"/>
              <a:gd name="T48" fmla="*/ 46 w 46"/>
              <a:gd name="T49" fmla="*/ 24 h 32"/>
              <a:gd name="T50" fmla="*/ 46 w 46"/>
              <a:gd name="T51" fmla="*/ 24 h 32"/>
              <a:gd name="T52" fmla="*/ 46 w 46"/>
              <a:gd name="T53" fmla="*/ 18 h 32"/>
              <a:gd name="T54" fmla="*/ 46 w 46"/>
              <a:gd name="T55" fmla="*/ 16 h 32"/>
              <a:gd name="T56" fmla="*/ 46 w 46"/>
              <a:gd name="T57" fmla="*/ 14 h 32"/>
              <a:gd name="T58" fmla="*/ 46 w 46"/>
              <a:gd name="T59" fmla="*/ 12 h 32"/>
              <a:gd name="T60" fmla="*/ 46 w 46"/>
              <a:gd name="T61" fmla="*/ 12 h 32"/>
              <a:gd name="T62" fmla="*/ 46 w 46"/>
              <a:gd name="T63" fmla="*/ 10 h 32"/>
              <a:gd name="T64" fmla="*/ 44 w 46"/>
              <a:gd name="T65" fmla="*/ 10 h 32"/>
              <a:gd name="T66" fmla="*/ 44 w 46"/>
              <a:gd name="T67" fmla="*/ 10 h 32"/>
              <a:gd name="T68" fmla="*/ 42 w 46"/>
              <a:gd name="T69" fmla="*/ 8 h 32"/>
              <a:gd name="T70" fmla="*/ 40 w 46"/>
              <a:gd name="T71" fmla="*/ 6 h 32"/>
              <a:gd name="T72" fmla="*/ 38 w 46"/>
              <a:gd name="T73" fmla="*/ 4 h 32"/>
              <a:gd name="T74" fmla="*/ 34 w 46"/>
              <a:gd name="T75" fmla="*/ 2 h 32"/>
              <a:gd name="T76" fmla="*/ 32 w 46"/>
              <a:gd name="T7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32">
                <a:moveTo>
                  <a:pt x="32" y="2"/>
                </a:moveTo>
                <a:lnTo>
                  <a:pt x="0" y="0"/>
                </a:lnTo>
                <a:lnTo>
                  <a:pt x="0" y="2"/>
                </a:lnTo>
                <a:lnTo>
                  <a:pt x="0" y="4"/>
                </a:lnTo>
                <a:lnTo>
                  <a:pt x="0" y="8"/>
                </a:lnTo>
                <a:lnTo>
                  <a:pt x="0" y="10"/>
                </a:lnTo>
                <a:lnTo>
                  <a:pt x="0" y="12"/>
                </a:lnTo>
                <a:lnTo>
                  <a:pt x="0" y="14"/>
                </a:lnTo>
                <a:lnTo>
                  <a:pt x="0" y="14"/>
                </a:lnTo>
                <a:lnTo>
                  <a:pt x="2" y="16"/>
                </a:lnTo>
                <a:lnTo>
                  <a:pt x="2" y="18"/>
                </a:lnTo>
                <a:lnTo>
                  <a:pt x="4" y="20"/>
                </a:lnTo>
                <a:lnTo>
                  <a:pt x="4" y="22"/>
                </a:lnTo>
                <a:lnTo>
                  <a:pt x="6" y="22"/>
                </a:lnTo>
                <a:lnTo>
                  <a:pt x="6" y="24"/>
                </a:lnTo>
                <a:lnTo>
                  <a:pt x="8" y="24"/>
                </a:lnTo>
                <a:lnTo>
                  <a:pt x="10" y="26"/>
                </a:lnTo>
                <a:lnTo>
                  <a:pt x="12" y="26"/>
                </a:lnTo>
                <a:lnTo>
                  <a:pt x="14" y="26"/>
                </a:lnTo>
                <a:lnTo>
                  <a:pt x="18" y="28"/>
                </a:lnTo>
                <a:lnTo>
                  <a:pt x="22" y="30"/>
                </a:lnTo>
                <a:lnTo>
                  <a:pt x="28" y="30"/>
                </a:lnTo>
                <a:lnTo>
                  <a:pt x="30" y="30"/>
                </a:lnTo>
                <a:lnTo>
                  <a:pt x="34" y="32"/>
                </a:lnTo>
                <a:lnTo>
                  <a:pt x="46" y="24"/>
                </a:lnTo>
                <a:lnTo>
                  <a:pt x="46" y="24"/>
                </a:lnTo>
                <a:lnTo>
                  <a:pt x="46" y="18"/>
                </a:lnTo>
                <a:lnTo>
                  <a:pt x="46" y="16"/>
                </a:lnTo>
                <a:lnTo>
                  <a:pt x="46" y="14"/>
                </a:lnTo>
                <a:lnTo>
                  <a:pt x="46" y="12"/>
                </a:lnTo>
                <a:lnTo>
                  <a:pt x="46" y="12"/>
                </a:lnTo>
                <a:lnTo>
                  <a:pt x="46" y="10"/>
                </a:lnTo>
                <a:lnTo>
                  <a:pt x="44" y="10"/>
                </a:lnTo>
                <a:lnTo>
                  <a:pt x="44" y="10"/>
                </a:lnTo>
                <a:lnTo>
                  <a:pt x="42" y="8"/>
                </a:lnTo>
                <a:lnTo>
                  <a:pt x="40" y="6"/>
                </a:lnTo>
                <a:lnTo>
                  <a:pt x="38" y="4"/>
                </a:lnTo>
                <a:lnTo>
                  <a:pt x="34" y="2"/>
                </a:lnTo>
                <a:lnTo>
                  <a:pt x="32"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0" name="Freeform 484"/>
          <p:cNvSpPr>
            <a:spLocks/>
          </p:cNvSpPr>
          <p:nvPr/>
        </p:nvSpPr>
        <p:spPr bwMode="auto">
          <a:xfrm>
            <a:off x="2138759" y="4348294"/>
            <a:ext cx="79675" cy="55426"/>
          </a:xfrm>
          <a:custGeom>
            <a:avLst/>
            <a:gdLst>
              <a:gd name="T0" fmla="*/ 32 w 46"/>
              <a:gd name="T1" fmla="*/ 2 h 32"/>
              <a:gd name="T2" fmla="*/ 0 w 46"/>
              <a:gd name="T3" fmla="*/ 0 h 32"/>
              <a:gd name="T4" fmla="*/ 0 w 46"/>
              <a:gd name="T5" fmla="*/ 2 h 32"/>
              <a:gd name="T6" fmla="*/ 0 w 46"/>
              <a:gd name="T7" fmla="*/ 4 h 32"/>
              <a:gd name="T8" fmla="*/ 0 w 46"/>
              <a:gd name="T9" fmla="*/ 8 h 32"/>
              <a:gd name="T10" fmla="*/ 0 w 46"/>
              <a:gd name="T11" fmla="*/ 10 h 32"/>
              <a:gd name="T12" fmla="*/ 0 w 46"/>
              <a:gd name="T13" fmla="*/ 12 h 32"/>
              <a:gd name="T14" fmla="*/ 0 w 46"/>
              <a:gd name="T15" fmla="*/ 14 h 32"/>
              <a:gd name="T16" fmla="*/ 0 w 46"/>
              <a:gd name="T17" fmla="*/ 14 h 32"/>
              <a:gd name="T18" fmla="*/ 2 w 46"/>
              <a:gd name="T19" fmla="*/ 16 h 32"/>
              <a:gd name="T20" fmla="*/ 2 w 46"/>
              <a:gd name="T21" fmla="*/ 18 h 32"/>
              <a:gd name="T22" fmla="*/ 4 w 46"/>
              <a:gd name="T23" fmla="*/ 20 h 32"/>
              <a:gd name="T24" fmla="*/ 4 w 46"/>
              <a:gd name="T25" fmla="*/ 22 h 32"/>
              <a:gd name="T26" fmla="*/ 6 w 46"/>
              <a:gd name="T27" fmla="*/ 22 h 32"/>
              <a:gd name="T28" fmla="*/ 6 w 46"/>
              <a:gd name="T29" fmla="*/ 24 h 32"/>
              <a:gd name="T30" fmla="*/ 8 w 46"/>
              <a:gd name="T31" fmla="*/ 24 h 32"/>
              <a:gd name="T32" fmla="*/ 10 w 46"/>
              <a:gd name="T33" fmla="*/ 26 h 32"/>
              <a:gd name="T34" fmla="*/ 12 w 46"/>
              <a:gd name="T35" fmla="*/ 26 h 32"/>
              <a:gd name="T36" fmla="*/ 14 w 46"/>
              <a:gd name="T37" fmla="*/ 26 h 32"/>
              <a:gd name="T38" fmla="*/ 18 w 46"/>
              <a:gd name="T39" fmla="*/ 28 h 32"/>
              <a:gd name="T40" fmla="*/ 22 w 46"/>
              <a:gd name="T41" fmla="*/ 30 h 32"/>
              <a:gd name="T42" fmla="*/ 28 w 46"/>
              <a:gd name="T43" fmla="*/ 30 h 32"/>
              <a:gd name="T44" fmla="*/ 30 w 46"/>
              <a:gd name="T45" fmla="*/ 30 h 32"/>
              <a:gd name="T46" fmla="*/ 34 w 46"/>
              <a:gd name="T47" fmla="*/ 32 h 32"/>
              <a:gd name="T48" fmla="*/ 46 w 46"/>
              <a:gd name="T49" fmla="*/ 24 h 32"/>
              <a:gd name="T50" fmla="*/ 46 w 46"/>
              <a:gd name="T51" fmla="*/ 24 h 32"/>
              <a:gd name="T52" fmla="*/ 46 w 46"/>
              <a:gd name="T53" fmla="*/ 18 h 32"/>
              <a:gd name="T54" fmla="*/ 46 w 46"/>
              <a:gd name="T55" fmla="*/ 16 h 32"/>
              <a:gd name="T56" fmla="*/ 46 w 46"/>
              <a:gd name="T57" fmla="*/ 14 h 32"/>
              <a:gd name="T58" fmla="*/ 46 w 46"/>
              <a:gd name="T59" fmla="*/ 12 h 32"/>
              <a:gd name="T60" fmla="*/ 46 w 46"/>
              <a:gd name="T61" fmla="*/ 12 h 32"/>
              <a:gd name="T62" fmla="*/ 46 w 46"/>
              <a:gd name="T63" fmla="*/ 10 h 32"/>
              <a:gd name="T64" fmla="*/ 44 w 46"/>
              <a:gd name="T65" fmla="*/ 10 h 32"/>
              <a:gd name="T66" fmla="*/ 44 w 46"/>
              <a:gd name="T67" fmla="*/ 10 h 32"/>
              <a:gd name="T68" fmla="*/ 42 w 46"/>
              <a:gd name="T69" fmla="*/ 8 h 32"/>
              <a:gd name="T70" fmla="*/ 40 w 46"/>
              <a:gd name="T71" fmla="*/ 6 h 32"/>
              <a:gd name="T72" fmla="*/ 38 w 46"/>
              <a:gd name="T73" fmla="*/ 4 h 32"/>
              <a:gd name="T74" fmla="*/ 34 w 46"/>
              <a:gd name="T75" fmla="*/ 2 h 32"/>
              <a:gd name="T76" fmla="*/ 32 w 46"/>
              <a:gd name="T7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32">
                <a:moveTo>
                  <a:pt x="32" y="2"/>
                </a:moveTo>
                <a:lnTo>
                  <a:pt x="0" y="0"/>
                </a:lnTo>
                <a:lnTo>
                  <a:pt x="0" y="2"/>
                </a:lnTo>
                <a:lnTo>
                  <a:pt x="0" y="4"/>
                </a:lnTo>
                <a:lnTo>
                  <a:pt x="0" y="8"/>
                </a:lnTo>
                <a:lnTo>
                  <a:pt x="0" y="10"/>
                </a:lnTo>
                <a:lnTo>
                  <a:pt x="0" y="12"/>
                </a:lnTo>
                <a:lnTo>
                  <a:pt x="0" y="14"/>
                </a:lnTo>
                <a:lnTo>
                  <a:pt x="0" y="14"/>
                </a:lnTo>
                <a:lnTo>
                  <a:pt x="2" y="16"/>
                </a:lnTo>
                <a:lnTo>
                  <a:pt x="2" y="18"/>
                </a:lnTo>
                <a:lnTo>
                  <a:pt x="4" y="20"/>
                </a:lnTo>
                <a:lnTo>
                  <a:pt x="4" y="22"/>
                </a:lnTo>
                <a:lnTo>
                  <a:pt x="6" y="22"/>
                </a:lnTo>
                <a:lnTo>
                  <a:pt x="6" y="24"/>
                </a:lnTo>
                <a:lnTo>
                  <a:pt x="8" y="24"/>
                </a:lnTo>
                <a:lnTo>
                  <a:pt x="10" y="26"/>
                </a:lnTo>
                <a:lnTo>
                  <a:pt x="12" y="26"/>
                </a:lnTo>
                <a:lnTo>
                  <a:pt x="14" y="26"/>
                </a:lnTo>
                <a:lnTo>
                  <a:pt x="18" y="28"/>
                </a:lnTo>
                <a:lnTo>
                  <a:pt x="22" y="30"/>
                </a:lnTo>
                <a:lnTo>
                  <a:pt x="28" y="30"/>
                </a:lnTo>
                <a:lnTo>
                  <a:pt x="30" y="30"/>
                </a:lnTo>
                <a:lnTo>
                  <a:pt x="34" y="32"/>
                </a:lnTo>
                <a:lnTo>
                  <a:pt x="46" y="24"/>
                </a:lnTo>
                <a:lnTo>
                  <a:pt x="46" y="24"/>
                </a:lnTo>
                <a:lnTo>
                  <a:pt x="46" y="18"/>
                </a:lnTo>
                <a:lnTo>
                  <a:pt x="46" y="16"/>
                </a:lnTo>
                <a:lnTo>
                  <a:pt x="46" y="14"/>
                </a:lnTo>
                <a:lnTo>
                  <a:pt x="46" y="12"/>
                </a:lnTo>
                <a:lnTo>
                  <a:pt x="46" y="12"/>
                </a:lnTo>
                <a:lnTo>
                  <a:pt x="46" y="10"/>
                </a:lnTo>
                <a:lnTo>
                  <a:pt x="44" y="10"/>
                </a:lnTo>
                <a:lnTo>
                  <a:pt x="44" y="10"/>
                </a:lnTo>
                <a:lnTo>
                  <a:pt x="42" y="8"/>
                </a:lnTo>
                <a:lnTo>
                  <a:pt x="40" y="6"/>
                </a:lnTo>
                <a:lnTo>
                  <a:pt x="38" y="4"/>
                </a:lnTo>
                <a:lnTo>
                  <a:pt x="34" y="2"/>
                </a:lnTo>
                <a:lnTo>
                  <a:pt x="32"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1" name="Freeform 485"/>
          <p:cNvSpPr>
            <a:spLocks/>
          </p:cNvSpPr>
          <p:nvPr/>
        </p:nvSpPr>
        <p:spPr bwMode="auto">
          <a:xfrm>
            <a:off x="2097190" y="4240905"/>
            <a:ext cx="114317" cy="110853"/>
          </a:xfrm>
          <a:custGeom>
            <a:avLst/>
            <a:gdLst>
              <a:gd name="T0" fmla="*/ 60 w 66"/>
              <a:gd name="T1" fmla="*/ 2 h 64"/>
              <a:gd name="T2" fmla="*/ 54 w 66"/>
              <a:gd name="T3" fmla="*/ 2 h 64"/>
              <a:gd name="T4" fmla="*/ 46 w 66"/>
              <a:gd name="T5" fmla="*/ 0 h 64"/>
              <a:gd name="T6" fmla="*/ 42 w 66"/>
              <a:gd name="T7" fmla="*/ 0 h 64"/>
              <a:gd name="T8" fmla="*/ 38 w 66"/>
              <a:gd name="T9" fmla="*/ 0 h 64"/>
              <a:gd name="T10" fmla="*/ 36 w 66"/>
              <a:gd name="T11" fmla="*/ 2 h 64"/>
              <a:gd name="T12" fmla="*/ 36 w 66"/>
              <a:gd name="T13" fmla="*/ 4 h 64"/>
              <a:gd name="T14" fmla="*/ 36 w 66"/>
              <a:gd name="T15" fmla="*/ 6 h 64"/>
              <a:gd name="T16" fmla="*/ 34 w 66"/>
              <a:gd name="T17" fmla="*/ 12 h 64"/>
              <a:gd name="T18" fmla="*/ 34 w 66"/>
              <a:gd name="T19" fmla="*/ 14 h 64"/>
              <a:gd name="T20" fmla="*/ 34 w 66"/>
              <a:gd name="T21" fmla="*/ 16 h 64"/>
              <a:gd name="T22" fmla="*/ 32 w 66"/>
              <a:gd name="T23" fmla="*/ 16 h 64"/>
              <a:gd name="T24" fmla="*/ 30 w 66"/>
              <a:gd name="T25" fmla="*/ 18 h 64"/>
              <a:gd name="T26" fmla="*/ 26 w 66"/>
              <a:gd name="T27" fmla="*/ 18 h 64"/>
              <a:gd name="T28" fmla="*/ 18 w 66"/>
              <a:gd name="T29" fmla="*/ 18 h 64"/>
              <a:gd name="T30" fmla="*/ 14 w 66"/>
              <a:gd name="T31" fmla="*/ 18 h 64"/>
              <a:gd name="T32" fmla="*/ 12 w 66"/>
              <a:gd name="T33" fmla="*/ 18 h 64"/>
              <a:gd name="T34" fmla="*/ 4 w 66"/>
              <a:gd name="T35" fmla="*/ 22 h 64"/>
              <a:gd name="T36" fmla="*/ 0 w 66"/>
              <a:gd name="T37" fmla="*/ 26 h 64"/>
              <a:gd name="T38" fmla="*/ 6 w 66"/>
              <a:gd name="T39" fmla="*/ 30 h 64"/>
              <a:gd name="T40" fmla="*/ 8 w 66"/>
              <a:gd name="T41" fmla="*/ 32 h 64"/>
              <a:gd name="T42" fmla="*/ 10 w 66"/>
              <a:gd name="T43" fmla="*/ 36 h 64"/>
              <a:gd name="T44" fmla="*/ 10 w 66"/>
              <a:gd name="T45" fmla="*/ 42 h 64"/>
              <a:gd name="T46" fmla="*/ 14 w 66"/>
              <a:gd name="T47" fmla="*/ 50 h 64"/>
              <a:gd name="T48" fmla="*/ 16 w 66"/>
              <a:gd name="T49" fmla="*/ 52 h 64"/>
              <a:gd name="T50" fmla="*/ 20 w 66"/>
              <a:gd name="T51" fmla="*/ 58 h 64"/>
              <a:gd name="T52" fmla="*/ 56 w 66"/>
              <a:gd name="T53" fmla="*/ 64 h 64"/>
              <a:gd name="T54" fmla="*/ 58 w 66"/>
              <a:gd name="T55" fmla="*/ 46 h 64"/>
              <a:gd name="T56" fmla="*/ 58 w 66"/>
              <a:gd name="T57" fmla="*/ 32 h 64"/>
              <a:gd name="T58" fmla="*/ 60 w 66"/>
              <a:gd name="T59" fmla="*/ 22 h 64"/>
              <a:gd name="T60" fmla="*/ 60 w 66"/>
              <a:gd name="T61" fmla="*/ 20 h 64"/>
              <a:gd name="T62" fmla="*/ 64 w 66"/>
              <a:gd name="T63" fmla="*/ 14 h 64"/>
              <a:gd name="T64" fmla="*/ 64 w 66"/>
              <a:gd name="T65" fmla="*/ 12 h 64"/>
              <a:gd name="T66" fmla="*/ 66 w 66"/>
              <a:gd name="T67" fmla="*/ 10 h 64"/>
              <a:gd name="T68" fmla="*/ 64 w 66"/>
              <a:gd name="T69" fmla="*/ 8 h 64"/>
              <a:gd name="T70" fmla="*/ 64 w 66"/>
              <a:gd name="T71" fmla="*/ 6 h 64"/>
              <a:gd name="T72" fmla="*/ 62 w 66"/>
              <a:gd name="T7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4">
                <a:moveTo>
                  <a:pt x="60" y="2"/>
                </a:moveTo>
                <a:lnTo>
                  <a:pt x="60" y="2"/>
                </a:lnTo>
                <a:lnTo>
                  <a:pt x="58" y="2"/>
                </a:lnTo>
                <a:lnTo>
                  <a:pt x="54" y="2"/>
                </a:lnTo>
                <a:lnTo>
                  <a:pt x="50" y="0"/>
                </a:lnTo>
                <a:lnTo>
                  <a:pt x="46" y="0"/>
                </a:lnTo>
                <a:lnTo>
                  <a:pt x="42" y="0"/>
                </a:lnTo>
                <a:lnTo>
                  <a:pt x="42" y="0"/>
                </a:lnTo>
                <a:lnTo>
                  <a:pt x="40" y="0"/>
                </a:lnTo>
                <a:lnTo>
                  <a:pt x="38" y="0"/>
                </a:lnTo>
                <a:lnTo>
                  <a:pt x="38" y="2"/>
                </a:lnTo>
                <a:lnTo>
                  <a:pt x="36" y="2"/>
                </a:lnTo>
                <a:lnTo>
                  <a:pt x="36" y="2"/>
                </a:lnTo>
                <a:lnTo>
                  <a:pt x="36" y="4"/>
                </a:lnTo>
                <a:lnTo>
                  <a:pt x="36" y="4"/>
                </a:lnTo>
                <a:lnTo>
                  <a:pt x="36" y="6"/>
                </a:lnTo>
                <a:lnTo>
                  <a:pt x="34" y="8"/>
                </a:lnTo>
                <a:lnTo>
                  <a:pt x="34" y="12"/>
                </a:lnTo>
                <a:lnTo>
                  <a:pt x="34" y="14"/>
                </a:lnTo>
                <a:lnTo>
                  <a:pt x="34" y="14"/>
                </a:lnTo>
                <a:lnTo>
                  <a:pt x="34" y="16"/>
                </a:lnTo>
                <a:lnTo>
                  <a:pt x="34" y="16"/>
                </a:lnTo>
                <a:lnTo>
                  <a:pt x="32" y="16"/>
                </a:lnTo>
                <a:lnTo>
                  <a:pt x="32" y="16"/>
                </a:lnTo>
                <a:lnTo>
                  <a:pt x="30" y="18"/>
                </a:lnTo>
                <a:lnTo>
                  <a:pt x="30" y="18"/>
                </a:lnTo>
                <a:lnTo>
                  <a:pt x="28" y="18"/>
                </a:lnTo>
                <a:lnTo>
                  <a:pt x="26" y="18"/>
                </a:lnTo>
                <a:lnTo>
                  <a:pt x="24" y="18"/>
                </a:lnTo>
                <a:lnTo>
                  <a:pt x="18" y="18"/>
                </a:lnTo>
                <a:lnTo>
                  <a:pt x="16" y="18"/>
                </a:lnTo>
                <a:lnTo>
                  <a:pt x="14" y="18"/>
                </a:lnTo>
                <a:lnTo>
                  <a:pt x="14" y="18"/>
                </a:lnTo>
                <a:lnTo>
                  <a:pt x="12" y="18"/>
                </a:lnTo>
                <a:lnTo>
                  <a:pt x="10" y="20"/>
                </a:lnTo>
                <a:lnTo>
                  <a:pt x="4" y="22"/>
                </a:lnTo>
                <a:lnTo>
                  <a:pt x="0" y="24"/>
                </a:lnTo>
                <a:lnTo>
                  <a:pt x="0" y="26"/>
                </a:lnTo>
                <a:lnTo>
                  <a:pt x="2" y="28"/>
                </a:lnTo>
                <a:lnTo>
                  <a:pt x="6" y="30"/>
                </a:lnTo>
                <a:lnTo>
                  <a:pt x="6" y="32"/>
                </a:lnTo>
                <a:lnTo>
                  <a:pt x="8" y="32"/>
                </a:lnTo>
                <a:lnTo>
                  <a:pt x="8" y="34"/>
                </a:lnTo>
                <a:lnTo>
                  <a:pt x="10" y="36"/>
                </a:lnTo>
                <a:lnTo>
                  <a:pt x="10" y="40"/>
                </a:lnTo>
                <a:lnTo>
                  <a:pt x="10" y="42"/>
                </a:lnTo>
                <a:lnTo>
                  <a:pt x="12" y="48"/>
                </a:lnTo>
                <a:lnTo>
                  <a:pt x="14" y="50"/>
                </a:lnTo>
                <a:lnTo>
                  <a:pt x="14" y="52"/>
                </a:lnTo>
                <a:lnTo>
                  <a:pt x="16" y="52"/>
                </a:lnTo>
                <a:lnTo>
                  <a:pt x="18" y="54"/>
                </a:lnTo>
                <a:lnTo>
                  <a:pt x="20" y="58"/>
                </a:lnTo>
                <a:lnTo>
                  <a:pt x="24" y="62"/>
                </a:lnTo>
                <a:lnTo>
                  <a:pt x="56" y="64"/>
                </a:lnTo>
                <a:lnTo>
                  <a:pt x="56" y="58"/>
                </a:lnTo>
                <a:lnTo>
                  <a:pt x="58" y="46"/>
                </a:lnTo>
                <a:lnTo>
                  <a:pt x="58" y="38"/>
                </a:lnTo>
                <a:lnTo>
                  <a:pt x="58" y="32"/>
                </a:lnTo>
                <a:lnTo>
                  <a:pt x="60" y="26"/>
                </a:lnTo>
                <a:lnTo>
                  <a:pt x="60" y="22"/>
                </a:lnTo>
                <a:lnTo>
                  <a:pt x="60" y="20"/>
                </a:lnTo>
                <a:lnTo>
                  <a:pt x="60" y="20"/>
                </a:lnTo>
                <a:lnTo>
                  <a:pt x="62" y="18"/>
                </a:lnTo>
                <a:lnTo>
                  <a:pt x="64" y="14"/>
                </a:lnTo>
                <a:lnTo>
                  <a:pt x="64" y="14"/>
                </a:lnTo>
                <a:lnTo>
                  <a:pt x="64" y="12"/>
                </a:lnTo>
                <a:lnTo>
                  <a:pt x="66" y="10"/>
                </a:lnTo>
                <a:lnTo>
                  <a:pt x="66" y="10"/>
                </a:lnTo>
                <a:lnTo>
                  <a:pt x="66" y="10"/>
                </a:lnTo>
                <a:lnTo>
                  <a:pt x="64" y="8"/>
                </a:lnTo>
                <a:lnTo>
                  <a:pt x="64" y="8"/>
                </a:lnTo>
                <a:lnTo>
                  <a:pt x="64" y="6"/>
                </a:lnTo>
                <a:lnTo>
                  <a:pt x="62" y="6"/>
                </a:lnTo>
                <a:lnTo>
                  <a:pt x="62" y="4"/>
                </a:lnTo>
                <a:lnTo>
                  <a:pt x="6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2" name="Freeform 486"/>
          <p:cNvSpPr>
            <a:spLocks/>
          </p:cNvSpPr>
          <p:nvPr/>
        </p:nvSpPr>
        <p:spPr bwMode="auto">
          <a:xfrm>
            <a:off x="2097190" y="4240905"/>
            <a:ext cx="114317" cy="110853"/>
          </a:xfrm>
          <a:custGeom>
            <a:avLst/>
            <a:gdLst>
              <a:gd name="T0" fmla="*/ 60 w 66"/>
              <a:gd name="T1" fmla="*/ 2 h 64"/>
              <a:gd name="T2" fmla="*/ 54 w 66"/>
              <a:gd name="T3" fmla="*/ 2 h 64"/>
              <a:gd name="T4" fmla="*/ 46 w 66"/>
              <a:gd name="T5" fmla="*/ 0 h 64"/>
              <a:gd name="T6" fmla="*/ 42 w 66"/>
              <a:gd name="T7" fmla="*/ 0 h 64"/>
              <a:gd name="T8" fmla="*/ 38 w 66"/>
              <a:gd name="T9" fmla="*/ 0 h 64"/>
              <a:gd name="T10" fmla="*/ 36 w 66"/>
              <a:gd name="T11" fmla="*/ 2 h 64"/>
              <a:gd name="T12" fmla="*/ 36 w 66"/>
              <a:gd name="T13" fmla="*/ 4 h 64"/>
              <a:gd name="T14" fmla="*/ 36 w 66"/>
              <a:gd name="T15" fmla="*/ 6 h 64"/>
              <a:gd name="T16" fmla="*/ 34 w 66"/>
              <a:gd name="T17" fmla="*/ 12 h 64"/>
              <a:gd name="T18" fmla="*/ 34 w 66"/>
              <a:gd name="T19" fmla="*/ 14 h 64"/>
              <a:gd name="T20" fmla="*/ 34 w 66"/>
              <a:gd name="T21" fmla="*/ 16 h 64"/>
              <a:gd name="T22" fmla="*/ 32 w 66"/>
              <a:gd name="T23" fmla="*/ 16 h 64"/>
              <a:gd name="T24" fmla="*/ 30 w 66"/>
              <a:gd name="T25" fmla="*/ 18 h 64"/>
              <a:gd name="T26" fmla="*/ 26 w 66"/>
              <a:gd name="T27" fmla="*/ 18 h 64"/>
              <a:gd name="T28" fmla="*/ 18 w 66"/>
              <a:gd name="T29" fmla="*/ 18 h 64"/>
              <a:gd name="T30" fmla="*/ 14 w 66"/>
              <a:gd name="T31" fmla="*/ 18 h 64"/>
              <a:gd name="T32" fmla="*/ 12 w 66"/>
              <a:gd name="T33" fmla="*/ 18 h 64"/>
              <a:gd name="T34" fmla="*/ 4 w 66"/>
              <a:gd name="T35" fmla="*/ 22 h 64"/>
              <a:gd name="T36" fmla="*/ 0 w 66"/>
              <a:gd name="T37" fmla="*/ 26 h 64"/>
              <a:gd name="T38" fmla="*/ 6 w 66"/>
              <a:gd name="T39" fmla="*/ 30 h 64"/>
              <a:gd name="T40" fmla="*/ 8 w 66"/>
              <a:gd name="T41" fmla="*/ 32 h 64"/>
              <a:gd name="T42" fmla="*/ 10 w 66"/>
              <a:gd name="T43" fmla="*/ 36 h 64"/>
              <a:gd name="T44" fmla="*/ 10 w 66"/>
              <a:gd name="T45" fmla="*/ 42 h 64"/>
              <a:gd name="T46" fmla="*/ 14 w 66"/>
              <a:gd name="T47" fmla="*/ 50 h 64"/>
              <a:gd name="T48" fmla="*/ 16 w 66"/>
              <a:gd name="T49" fmla="*/ 52 h 64"/>
              <a:gd name="T50" fmla="*/ 20 w 66"/>
              <a:gd name="T51" fmla="*/ 58 h 64"/>
              <a:gd name="T52" fmla="*/ 56 w 66"/>
              <a:gd name="T53" fmla="*/ 64 h 64"/>
              <a:gd name="T54" fmla="*/ 58 w 66"/>
              <a:gd name="T55" fmla="*/ 46 h 64"/>
              <a:gd name="T56" fmla="*/ 58 w 66"/>
              <a:gd name="T57" fmla="*/ 32 h 64"/>
              <a:gd name="T58" fmla="*/ 60 w 66"/>
              <a:gd name="T59" fmla="*/ 22 h 64"/>
              <a:gd name="T60" fmla="*/ 60 w 66"/>
              <a:gd name="T61" fmla="*/ 20 h 64"/>
              <a:gd name="T62" fmla="*/ 64 w 66"/>
              <a:gd name="T63" fmla="*/ 14 h 64"/>
              <a:gd name="T64" fmla="*/ 64 w 66"/>
              <a:gd name="T65" fmla="*/ 12 h 64"/>
              <a:gd name="T66" fmla="*/ 66 w 66"/>
              <a:gd name="T67" fmla="*/ 10 h 64"/>
              <a:gd name="T68" fmla="*/ 64 w 66"/>
              <a:gd name="T69" fmla="*/ 8 h 64"/>
              <a:gd name="T70" fmla="*/ 64 w 66"/>
              <a:gd name="T71" fmla="*/ 6 h 64"/>
              <a:gd name="T72" fmla="*/ 62 w 66"/>
              <a:gd name="T7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4">
                <a:moveTo>
                  <a:pt x="60" y="2"/>
                </a:moveTo>
                <a:lnTo>
                  <a:pt x="60" y="2"/>
                </a:lnTo>
                <a:lnTo>
                  <a:pt x="58" y="2"/>
                </a:lnTo>
                <a:lnTo>
                  <a:pt x="54" y="2"/>
                </a:lnTo>
                <a:lnTo>
                  <a:pt x="50" y="0"/>
                </a:lnTo>
                <a:lnTo>
                  <a:pt x="46" y="0"/>
                </a:lnTo>
                <a:lnTo>
                  <a:pt x="42" y="0"/>
                </a:lnTo>
                <a:lnTo>
                  <a:pt x="42" y="0"/>
                </a:lnTo>
                <a:lnTo>
                  <a:pt x="40" y="0"/>
                </a:lnTo>
                <a:lnTo>
                  <a:pt x="38" y="0"/>
                </a:lnTo>
                <a:lnTo>
                  <a:pt x="38" y="2"/>
                </a:lnTo>
                <a:lnTo>
                  <a:pt x="36" y="2"/>
                </a:lnTo>
                <a:lnTo>
                  <a:pt x="36" y="2"/>
                </a:lnTo>
                <a:lnTo>
                  <a:pt x="36" y="4"/>
                </a:lnTo>
                <a:lnTo>
                  <a:pt x="36" y="4"/>
                </a:lnTo>
                <a:lnTo>
                  <a:pt x="36" y="6"/>
                </a:lnTo>
                <a:lnTo>
                  <a:pt x="34" y="8"/>
                </a:lnTo>
                <a:lnTo>
                  <a:pt x="34" y="12"/>
                </a:lnTo>
                <a:lnTo>
                  <a:pt x="34" y="14"/>
                </a:lnTo>
                <a:lnTo>
                  <a:pt x="34" y="14"/>
                </a:lnTo>
                <a:lnTo>
                  <a:pt x="34" y="16"/>
                </a:lnTo>
                <a:lnTo>
                  <a:pt x="34" y="16"/>
                </a:lnTo>
                <a:lnTo>
                  <a:pt x="32" y="16"/>
                </a:lnTo>
                <a:lnTo>
                  <a:pt x="32" y="16"/>
                </a:lnTo>
                <a:lnTo>
                  <a:pt x="30" y="18"/>
                </a:lnTo>
                <a:lnTo>
                  <a:pt x="30" y="18"/>
                </a:lnTo>
                <a:lnTo>
                  <a:pt x="28" y="18"/>
                </a:lnTo>
                <a:lnTo>
                  <a:pt x="26" y="18"/>
                </a:lnTo>
                <a:lnTo>
                  <a:pt x="24" y="18"/>
                </a:lnTo>
                <a:lnTo>
                  <a:pt x="18" y="18"/>
                </a:lnTo>
                <a:lnTo>
                  <a:pt x="16" y="18"/>
                </a:lnTo>
                <a:lnTo>
                  <a:pt x="14" y="18"/>
                </a:lnTo>
                <a:lnTo>
                  <a:pt x="14" y="18"/>
                </a:lnTo>
                <a:lnTo>
                  <a:pt x="12" y="18"/>
                </a:lnTo>
                <a:lnTo>
                  <a:pt x="10" y="20"/>
                </a:lnTo>
                <a:lnTo>
                  <a:pt x="4" y="22"/>
                </a:lnTo>
                <a:lnTo>
                  <a:pt x="0" y="24"/>
                </a:lnTo>
                <a:lnTo>
                  <a:pt x="0" y="26"/>
                </a:lnTo>
                <a:lnTo>
                  <a:pt x="2" y="28"/>
                </a:lnTo>
                <a:lnTo>
                  <a:pt x="6" y="30"/>
                </a:lnTo>
                <a:lnTo>
                  <a:pt x="6" y="32"/>
                </a:lnTo>
                <a:lnTo>
                  <a:pt x="8" y="32"/>
                </a:lnTo>
                <a:lnTo>
                  <a:pt x="8" y="34"/>
                </a:lnTo>
                <a:lnTo>
                  <a:pt x="10" y="36"/>
                </a:lnTo>
                <a:lnTo>
                  <a:pt x="10" y="40"/>
                </a:lnTo>
                <a:lnTo>
                  <a:pt x="10" y="42"/>
                </a:lnTo>
                <a:lnTo>
                  <a:pt x="12" y="48"/>
                </a:lnTo>
                <a:lnTo>
                  <a:pt x="14" y="50"/>
                </a:lnTo>
                <a:lnTo>
                  <a:pt x="14" y="52"/>
                </a:lnTo>
                <a:lnTo>
                  <a:pt x="16" y="52"/>
                </a:lnTo>
                <a:lnTo>
                  <a:pt x="18" y="54"/>
                </a:lnTo>
                <a:lnTo>
                  <a:pt x="20" y="58"/>
                </a:lnTo>
                <a:lnTo>
                  <a:pt x="24" y="62"/>
                </a:lnTo>
                <a:lnTo>
                  <a:pt x="56" y="64"/>
                </a:lnTo>
                <a:lnTo>
                  <a:pt x="56" y="58"/>
                </a:lnTo>
                <a:lnTo>
                  <a:pt x="58" y="46"/>
                </a:lnTo>
                <a:lnTo>
                  <a:pt x="58" y="38"/>
                </a:lnTo>
                <a:lnTo>
                  <a:pt x="58" y="32"/>
                </a:lnTo>
                <a:lnTo>
                  <a:pt x="60" y="26"/>
                </a:lnTo>
                <a:lnTo>
                  <a:pt x="60" y="22"/>
                </a:lnTo>
                <a:lnTo>
                  <a:pt x="60" y="20"/>
                </a:lnTo>
                <a:lnTo>
                  <a:pt x="60" y="20"/>
                </a:lnTo>
                <a:lnTo>
                  <a:pt x="62" y="18"/>
                </a:lnTo>
                <a:lnTo>
                  <a:pt x="64" y="14"/>
                </a:lnTo>
                <a:lnTo>
                  <a:pt x="64" y="14"/>
                </a:lnTo>
                <a:lnTo>
                  <a:pt x="64" y="12"/>
                </a:lnTo>
                <a:lnTo>
                  <a:pt x="66" y="10"/>
                </a:lnTo>
                <a:lnTo>
                  <a:pt x="66" y="10"/>
                </a:lnTo>
                <a:lnTo>
                  <a:pt x="66" y="10"/>
                </a:lnTo>
                <a:lnTo>
                  <a:pt x="64" y="8"/>
                </a:lnTo>
                <a:lnTo>
                  <a:pt x="64" y="8"/>
                </a:lnTo>
                <a:lnTo>
                  <a:pt x="64" y="6"/>
                </a:lnTo>
                <a:lnTo>
                  <a:pt x="62" y="6"/>
                </a:lnTo>
                <a:lnTo>
                  <a:pt x="62" y="4"/>
                </a:lnTo>
                <a:lnTo>
                  <a:pt x="6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3" name="Freeform 487"/>
          <p:cNvSpPr>
            <a:spLocks/>
          </p:cNvSpPr>
          <p:nvPr/>
        </p:nvSpPr>
        <p:spPr bwMode="auto">
          <a:xfrm>
            <a:off x="2045227" y="4247834"/>
            <a:ext cx="51962" cy="34641"/>
          </a:xfrm>
          <a:custGeom>
            <a:avLst/>
            <a:gdLst>
              <a:gd name="T0" fmla="*/ 28 w 30"/>
              <a:gd name="T1" fmla="*/ 20 h 20"/>
              <a:gd name="T2" fmla="*/ 28 w 30"/>
              <a:gd name="T3" fmla="*/ 20 h 20"/>
              <a:gd name="T4" fmla="*/ 28 w 30"/>
              <a:gd name="T5" fmla="*/ 18 h 20"/>
              <a:gd name="T6" fmla="*/ 30 w 30"/>
              <a:gd name="T7" fmla="*/ 16 h 20"/>
              <a:gd name="T8" fmla="*/ 30 w 30"/>
              <a:gd name="T9" fmla="*/ 12 h 20"/>
              <a:gd name="T10" fmla="*/ 30 w 30"/>
              <a:gd name="T11" fmla="*/ 10 h 20"/>
              <a:gd name="T12" fmla="*/ 28 w 30"/>
              <a:gd name="T13" fmla="*/ 6 h 20"/>
              <a:gd name="T14" fmla="*/ 28 w 30"/>
              <a:gd name="T15" fmla="*/ 6 h 20"/>
              <a:gd name="T16" fmla="*/ 28 w 30"/>
              <a:gd name="T17" fmla="*/ 4 h 20"/>
              <a:gd name="T18" fmla="*/ 28 w 30"/>
              <a:gd name="T19" fmla="*/ 4 h 20"/>
              <a:gd name="T20" fmla="*/ 28 w 30"/>
              <a:gd name="T21" fmla="*/ 2 h 20"/>
              <a:gd name="T22" fmla="*/ 26 w 30"/>
              <a:gd name="T23" fmla="*/ 2 h 20"/>
              <a:gd name="T24" fmla="*/ 26 w 30"/>
              <a:gd name="T25" fmla="*/ 2 h 20"/>
              <a:gd name="T26" fmla="*/ 26 w 30"/>
              <a:gd name="T27" fmla="*/ 2 h 20"/>
              <a:gd name="T28" fmla="*/ 24 w 30"/>
              <a:gd name="T29" fmla="*/ 0 h 20"/>
              <a:gd name="T30" fmla="*/ 22 w 30"/>
              <a:gd name="T31" fmla="*/ 0 h 20"/>
              <a:gd name="T32" fmla="*/ 20 w 30"/>
              <a:gd name="T33" fmla="*/ 0 h 20"/>
              <a:gd name="T34" fmla="*/ 18 w 30"/>
              <a:gd name="T35" fmla="*/ 0 h 20"/>
              <a:gd name="T36" fmla="*/ 14 w 30"/>
              <a:gd name="T37" fmla="*/ 0 h 20"/>
              <a:gd name="T38" fmla="*/ 12 w 30"/>
              <a:gd name="T39" fmla="*/ 0 h 20"/>
              <a:gd name="T40" fmla="*/ 10 w 30"/>
              <a:gd name="T41" fmla="*/ 2 h 20"/>
              <a:gd name="T42" fmla="*/ 10 w 30"/>
              <a:gd name="T43" fmla="*/ 2 h 20"/>
              <a:gd name="T44" fmla="*/ 8 w 30"/>
              <a:gd name="T45" fmla="*/ 2 h 20"/>
              <a:gd name="T46" fmla="*/ 4 w 30"/>
              <a:gd name="T47" fmla="*/ 4 h 20"/>
              <a:gd name="T48" fmla="*/ 0 w 30"/>
              <a:gd name="T49" fmla="*/ 6 h 20"/>
              <a:gd name="T50" fmla="*/ 28 w 30"/>
              <a:gd name="T5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0">
                <a:moveTo>
                  <a:pt x="28" y="20"/>
                </a:moveTo>
                <a:lnTo>
                  <a:pt x="28" y="20"/>
                </a:lnTo>
                <a:lnTo>
                  <a:pt x="28" y="18"/>
                </a:lnTo>
                <a:lnTo>
                  <a:pt x="30" y="16"/>
                </a:lnTo>
                <a:lnTo>
                  <a:pt x="30" y="12"/>
                </a:lnTo>
                <a:lnTo>
                  <a:pt x="30" y="10"/>
                </a:lnTo>
                <a:lnTo>
                  <a:pt x="28" y="6"/>
                </a:lnTo>
                <a:lnTo>
                  <a:pt x="28" y="6"/>
                </a:lnTo>
                <a:lnTo>
                  <a:pt x="28" y="4"/>
                </a:lnTo>
                <a:lnTo>
                  <a:pt x="28" y="4"/>
                </a:lnTo>
                <a:lnTo>
                  <a:pt x="28" y="2"/>
                </a:lnTo>
                <a:lnTo>
                  <a:pt x="26" y="2"/>
                </a:lnTo>
                <a:lnTo>
                  <a:pt x="26" y="2"/>
                </a:lnTo>
                <a:lnTo>
                  <a:pt x="26" y="2"/>
                </a:lnTo>
                <a:lnTo>
                  <a:pt x="24" y="0"/>
                </a:lnTo>
                <a:lnTo>
                  <a:pt x="22" y="0"/>
                </a:lnTo>
                <a:lnTo>
                  <a:pt x="20" y="0"/>
                </a:lnTo>
                <a:lnTo>
                  <a:pt x="18" y="0"/>
                </a:lnTo>
                <a:lnTo>
                  <a:pt x="14" y="0"/>
                </a:lnTo>
                <a:lnTo>
                  <a:pt x="12" y="0"/>
                </a:lnTo>
                <a:lnTo>
                  <a:pt x="10" y="2"/>
                </a:lnTo>
                <a:lnTo>
                  <a:pt x="10" y="2"/>
                </a:lnTo>
                <a:lnTo>
                  <a:pt x="8" y="2"/>
                </a:lnTo>
                <a:lnTo>
                  <a:pt x="4" y="4"/>
                </a:lnTo>
                <a:lnTo>
                  <a:pt x="0" y="6"/>
                </a:lnTo>
                <a:lnTo>
                  <a:pt x="28"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4" name="Freeform 488"/>
          <p:cNvSpPr>
            <a:spLocks/>
          </p:cNvSpPr>
          <p:nvPr/>
        </p:nvSpPr>
        <p:spPr bwMode="auto">
          <a:xfrm>
            <a:off x="2045227" y="4247834"/>
            <a:ext cx="51962" cy="34641"/>
          </a:xfrm>
          <a:custGeom>
            <a:avLst/>
            <a:gdLst>
              <a:gd name="T0" fmla="*/ 28 w 30"/>
              <a:gd name="T1" fmla="*/ 20 h 20"/>
              <a:gd name="T2" fmla="*/ 28 w 30"/>
              <a:gd name="T3" fmla="*/ 20 h 20"/>
              <a:gd name="T4" fmla="*/ 28 w 30"/>
              <a:gd name="T5" fmla="*/ 18 h 20"/>
              <a:gd name="T6" fmla="*/ 30 w 30"/>
              <a:gd name="T7" fmla="*/ 16 h 20"/>
              <a:gd name="T8" fmla="*/ 30 w 30"/>
              <a:gd name="T9" fmla="*/ 12 h 20"/>
              <a:gd name="T10" fmla="*/ 30 w 30"/>
              <a:gd name="T11" fmla="*/ 10 h 20"/>
              <a:gd name="T12" fmla="*/ 28 w 30"/>
              <a:gd name="T13" fmla="*/ 6 h 20"/>
              <a:gd name="T14" fmla="*/ 28 w 30"/>
              <a:gd name="T15" fmla="*/ 6 h 20"/>
              <a:gd name="T16" fmla="*/ 28 w 30"/>
              <a:gd name="T17" fmla="*/ 4 h 20"/>
              <a:gd name="T18" fmla="*/ 28 w 30"/>
              <a:gd name="T19" fmla="*/ 4 h 20"/>
              <a:gd name="T20" fmla="*/ 28 w 30"/>
              <a:gd name="T21" fmla="*/ 2 h 20"/>
              <a:gd name="T22" fmla="*/ 26 w 30"/>
              <a:gd name="T23" fmla="*/ 2 h 20"/>
              <a:gd name="T24" fmla="*/ 26 w 30"/>
              <a:gd name="T25" fmla="*/ 2 h 20"/>
              <a:gd name="T26" fmla="*/ 26 w 30"/>
              <a:gd name="T27" fmla="*/ 2 h 20"/>
              <a:gd name="T28" fmla="*/ 24 w 30"/>
              <a:gd name="T29" fmla="*/ 0 h 20"/>
              <a:gd name="T30" fmla="*/ 22 w 30"/>
              <a:gd name="T31" fmla="*/ 0 h 20"/>
              <a:gd name="T32" fmla="*/ 20 w 30"/>
              <a:gd name="T33" fmla="*/ 0 h 20"/>
              <a:gd name="T34" fmla="*/ 18 w 30"/>
              <a:gd name="T35" fmla="*/ 0 h 20"/>
              <a:gd name="T36" fmla="*/ 14 w 30"/>
              <a:gd name="T37" fmla="*/ 0 h 20"/>
              <a:gd name="T38" fmla="*/ 12 w 30"/>
              <a:gd name="T39" fmla="*/ 0 h 20"/>
              <a:gd name="T40" fmla="*/ 10 w 30"/>
              <a:gd name="T41" fmla="*/ 2 h 20"/>
              <a:gd name="T42" fmla="*/ 10 w 30"/>
              <a:gd name="T43" fmla="*/ 2 h 20"/>
              <a:gd name="T44" fmla="*/ 8 w 30"/>
              <a:gd name="T45" fmla="*/ 2 h 20"/>
              <a:gd name="T46" fmla="*/ 4 w 30"/>
              <a:gd name="T47" fmla="*/ 4 h 20"/>
              <a:gd name="T48" fmla="*/ 0 w 30"/>
              <a:gd name="T49" fmla="*/ 6 h 20"/>
              <a:gd name="T50" fmla="*/ 28 w 30"/>
              <a:gd name="T5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0">
                <a:moveTo>
                  <a:pt x="28" y="20"/>
                </a:moveTo>
                <a:lnTo>
                  <a:pt x="28" y="20"/>
                </a:lnTo>
                <a:lnTo>
                  <a:pt x="28" y="18"/>
                </a:lnTo>
                <a:lnTo>
                  <a:pt x="30" y="16"/>
                </a:lnTo>
                <a:lnTo>
                  <a:pt x="30" y="12"/>
                </a:lnTo>
                <a:lnTo>
                  <a:pt x="30" y="10"/>
                </a:lnTo>
                <a:lnTo>
                  <a:pt x="28" y="6"/>
                </a:lnTo>
                <a:lnTo>
                  <a:pt x="28" y="6"/>
                </a:lnTo>
                <a:lnTo>
                  <a:pt x="28" y="4"/>
                </a:lnTo>
                <a:lnTo>
                  <a:pt x="28" y="4"/>
                </a:lnTo>
                <a:lnTo>
                  <a:pt x="28" y="2"/>
                </a:lnTo>
                <a:lnTo>
                  <a:pt x="26" y="2"/>
                </a:lnTo>
                <a:lnTo>
                  <a:pt x="26" y="2"/>
                </a:lnTo>
                <a:lnTo>
                  <a:pt x="26" y="2"/>
                </a:lnTo>
                <a:lnTo>
                  <a:pt x="24" y="0"/>
                </a:lnTo>
                <a:lnTo>
                  <a:pt x="22" y="0"/>
                </a:lnTo>
                <a:lnTo>
                  <a:pt x="20" y="0"/>
                </a:lnTo>
                <a:lnTo>
                  <a:pt x="18" y="0"/>
                </a:lnTo>
                <a:lnTo>
                  <a:pt x="14" y="0"/>
                </a:lnTo>
                <a:lnTo>
                  <a:pt x="12" y="0"/>
                </a:lnTo>
                <a:lnTo>
                  <a:pt x="10" y="2"/>
                </a:lnTo>
                <a:lnTo>
                  <a:pt x="10" y="2"/>
                </a:lnTo>
                <a:lnTo>
                  <a:pt x="8" y="2"/>
                </a:lnTo>
                <a:lnTo>
                  <a:pt x="4" y="4"/>
                </a:lnTo>
                <a:lnTo>
                  <a:pt x="0" y="6"/>
                </a:lnTo>
                <a:lnTo>
                  <a:pt x="28"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5" name="Freeform 489"/>
          <p:cNvSpPr>
            <a:spLocks/>
          </p:cNvSpPr>
          <p:nvPr/>
        </p:nvSpPr>
        <p:spPr bwMode="auto">
          <a:xfrm>
            <a:off x="2045227" y="4199336"/>
            <a:ext cx="173208" cy="83140"/>
          </a:xfrm>
          <a:custGeom>
            <a:avLst/>
            <a:gdLst>
              <a:gd name="T0" fmla="*/ 16 w 100"/>
              <a:gd name="T1" fmla="*/ 10 h 48"/>
              <a:gd name="T2" fmla="*/ 16 w 100"/>
              <a:gd name="T3" fmla="*/ 18 h 48"/>
              <a:gd name="T4" fmla="*/ 14 w 100"/>
              <a:gd name="T5" fmla="*/ 20 h 48"/>
              <a:gd name="T6" fmla="*/ 12 w 100"/>
              <a:gd name="T7" fmla="*/ 22 h 48"/>
              <a:gd name="T8" fmla="*/ 8 w 100"/>
              <a:gd name="T9" fmla="*/ 20 h 48"/>
              <a:gd name="T10" fmla="*/ 4 w 100"/>
              <a:gd name="T11" fmla="*/ 20 h 48"/>
              <a:gd name="T12" fmla="*/ 2 w 100"/>
              <a:gd name="T13" fmla="*/ 22 h 48"/>
              <a:gd name="T14" fmla="*/ 2 w 100"/>
              <a:gd name="T15" fmla="*/ 26 h 48"/>
              <a:gd name="T16" fmla="*/ 0 w 100"/>
              <a:gd name="T17" fmla="*/ 34 h 48"/>
              <a:gd name="T18" fmla="*/ 10 w 100"/>
              <a:gd name="T19" fmla="*/ 30 h 48"/>
              <a:gd name="T20" fmla="*/ 16 w 100"/>
              <a:gd name="T21" fmla="*/ 28 h 48"/>
              <a:gd name="T22" fmla="*/ 22 w 100"/>
              <a:gd name="T23" fmla="*/ 28 h 48"/>
              <a:gd name="T24" fmla="*/ 26 w 100"/>
              <a:gd name="T25" fmla="*/ 30 h 48"/>
              <a:gd name="T26" fmla="*/ 28 w 100"/>
              <a:gd name="T27" fmla="*/ 32 h 48"/>
              <a:gd name="T28" fmla="*/ 30 w 100"/>
              <a:gd name="T29" fmla="*/ 34 h 48"/>
              <a:gd name="T30" fmla="*/ 30 w 100"/>
              <a:gd name="T31" fmla="*/ 44 h 48"/>
              <a:gd name="T32" fmla="*/ 30 w 100"/>
              <a:gd name="T33" fmla="*/ 48 h 48"/>
              <a:gd name="T34" fmla="*/ 42 w 100"/>
              <a:gd name="T35" fmla="*/ 42 h 48"/>
              <a:gd name="T36" fmla="*/ 46 w 100"/>
              <a:gd name="T37" fmla="*/ 40 h 48"/>
              <a:gd name="T38" fmla="*/ 56 w 100"/>
              <a:gd name="T39" fmla="*/ 42 h 48"/>
              <a:gd name="T40" fmla="*/ 60 w 100"/>
              <a:gd name="T41" fmla="*/ 40 h 48"/>
              <a:gd name="T42" fmla="*/ 62 w 100"/>
              <a:gd name="T43" fmla="*/ 40 h 48"/>
              <a:gd name="T44" fmla="*/ 64 w 100"/>
              <a:gd name="T45" fmla="*/ 36 h 48"/>
              <a:gd name="T46" fmla="*/ 66 w 100"/>
              <a:gd name="T47" fmla="*/ 30 h 48"/>
              <a:gd name="T48" fmla="*/ 66 w 100"/>
              <a:gd name="T49" fmla="*/ 26 h 48"/>
              <a:gd name="T50" fmla="*/ 68 w 100"/>
              <a:gd name="T51" fmla="*/ 24 h 48"/>
              <a:gd name="T52" fmla="*/ 72 w 100"/>
              <a:gd name="T53" fmla="*/ 24 h 48"/>
              <a:gd name="T54" fmla="*/ 84 w 100"/>
              <a:gd name="T55" fmla="*/ 26 h 48"/>
              <a:gd name="T56" fmla="*/ 92 w 100"/>
              <a:gd name="T57" fmla="*/ 24 h 48"/>
              <a:gd name="T58" fmla="*/ 96 w 100"/>
              <a:gd name="T59" fmla="*/ 20 h 48"/>
              <a:gd name="T60" fmla="*/ 100 w 100"/>
              <a:gd name="T61" fmla="*/ 16 h 48"/>
              <a:gd name="T62" fmla="*/ 98 w 100"/>
              <a:gd name="T63" fmla="*/ 14 h 48"/>
              <a:gd name="T64" fmla="*/ 96 w 100"/>
              <a:gd name="T65" fmla="*/ 14 h 48"/>
              <a:gd name="T66" fmla="*/ 88 w 100"/>
              <a:gd name="T67" fmla="*/ 12 h 48"/>
              <a:gd name="T68" fmla="*/ 84 w 100"/>
              <a:gd name="T69" fmla="*/ 10 h 48"/>
              <a:gd name="T70" fmla="*/ 80 w 100"/>
              <a:gd name="T71" fmla="*/ 6 h 48"/>
              <a:gd name="T72" fmla="*/ 76 w 100"/>
              <a:gd name="T73" fmla="*/ 2 h 48"/>
              <a:gd name="T74" fmla="*/ 72 w 100"/>
              <a:gd name="T75" fmla="*/ 0 h 48"/>
              <a:gd name="T76" fmla="*/ 62 w 100"/>
              <a:gd name="T77" fmla="*/ 0 h 48"/>
              <a:gd name="T78" fmla="*/ 54 w 100"/>
              <a:gd name="T79" fmla="*/ 0 h 48"/>
              <a:gd name="T80" fmla="*/ 50 w 100"/>
              <a:gd name="T81" fmla="*/ 2 h 48"/>
              <a:gd name="T82" fmla="*/ 46 w 100"/>
              <a:gd name="T83" fmla="*/ 8 h 48"/>
              <a:gd name="T84" fmla="*/ 44 w 100"/>
              <a:gd name="T85" fmla="*/ 8 h 48"/>
              <a:gd name="T86" fmla="*/ 42 w 100"/>
              <a:gd name="T87" fmla="*/ 10 h 48"/>
              <a:gd name="T88" fmla="*/ 38 w 100"/>
              <a:gd name="T89" fmla="*/ 6 h 48"/>
              <a:gd name="T90" fmla="*/ 36 w 100"/>
              <a:gd name="T91" fmla="*/ 0 h 48"/>
              <a:gd name="T92" fmla="*/ 26 w 100"/>
              <a:gd name="T93" fmla="*/ 6 h 48"/>
              <a:gd name="T94" fmla="*/ 22 w 100"/>
              <a:gd name="T9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8">
                <a:moveTo>
                  <a:pt x="16" y="8"/>
                </a:moveTo>
                <a:lnTo>
                  <a:pt x="16" y="8"/>
                </a:lnTo>
                <a:lnTo>
                  <a:pt x="16" y="10"/>
                </a:lnTo>
                <a:lnTo>
                  <a:pt x="16" y="14"/>
                </a:lnTo>
                <a:lnTo>
                  <a:pt x="16" y="16"/>
                </a:lnTo>
                <a:lnTo>
                  <a:pt x="16" y="18"/>
                </a:lnTo>
                <a:lnTo>
                  <a:pt x="14" y="20"/>
                </a:lnTo>
                <a:lnTo>
                  <a:pt x="14" y="20"/>
                </a:lnTo>
                <a:lnTo>
                  <a:pt x="14" y="20"/>
                </a:lnTo>
                <a:lnTo>
                  <a:pt x="14" y="20"/>
                </a:lnTo>
                <a:lnTo>
                  <a:pt x="12" y="20"/>
                </a:lnTo>
                <a:lnTo>
                  <a:pt x="12" y="22"/>
                </a:lnTo>
                <a:lnTo>
                  <a:pt x="10" y="20"/>
                </a:lnTo>
                <a:lnTo>
                  <a:pt x="8" y="20"/>
                </a:lnTo>
                <a:lnTo>
                  <a:pt x="8" y="20"/>
                </a:lnTo>
                <a:lnTo>
                  <a:pt x="6" y="20"/>
                </a:lnTo>
                <a:lnTo>
                  <a:pt x="4" y="20"/>
                </a:lnTo>
                <a:lnTo>
                  <a:pt x="4" y="20"/>
                </a:lnTo>
                <a:lnTo>
                  <a:pt x="4" y="20"/>
                </a:lnTo>
                <a:lnTo>
                  <a:pt x="4" y="22"/>
                </a:lnTo>
                <a:lnTo>
                  <a:pt x="2" y="22"/>
                </a:lnTo>
                <a:lnTo>
                  <a:pt x="2" y="22"/>
                </a:lnTo>
                <a:lnTo>
                  <a:pt x="2" y="24"/>
                </a:lnTo>
                <a:lnTo>
                  <a:pt x="2" y="26"/>
                </a:lnTo>
                <a:lnTo>
                  <a:pt x="2" y="28"/>
                </a:lnTo>
                <a:lnTo>
                  <a:pt x="0" y="32"/>
                </a:lnTo>
                <a:lnTo>
                  <a:pt x="0" y="34"/>
                </a:lnTo>
                <a:lnTo>
                  <a:pt x="4" y="32"/>
                </a:lnTo>
                <a:lnTo>
                  <a:pt x="8" y="30"/>
                </a:lnTo>
                <a:lnTo>
                  <a:pt x="10" y="30"/>
                </a:lnTo>
                <a:lnTo>
                  <a:pt x="12" y="30"/>
                </a:lnTo>
                <a:lnTo>
                  <a:pt x="12" y="28"/>
                </a:lnTo>
                <a:lnTo>
                  <a:pt x="16" y="28"/>
                </a:lnTo>
                <a:lnTo>
                  <a:pt x="18" y="28"/>
                </a:lnTo>
                <a:lnTo>
                  <a:pt x="20" y="28"/>
                </a:lnTo>
                <a:lnTo>
                  <a:pt x="22" y="28"/>
                </a:lnTo>
                <a:lnTo>
                  <a:pt x="24" y="28"/>
                </a:lnTo>
                <a:lnTo>
                  <a:pt x="26" y="30"/>
                </a:lnTo>
                <a:lnTo>
                  <a:pt x="26" y="30"/>
                </a:lnTo>
                <a:lnTo>
                  <a:pt x="28" y="30"/>
                </a:lnTo>
                <a:lnTo>
                  <a:pt x="28" y="30"/>
                </a:lnTo>
                <a:lnTo>
                  <a:pt x="28" y="32"/>
                </a:lnTo>
                <a:lnTo>
                  <a:pt x="28" y="32"/>
                </a:lnTo>
                <a:lnTo>
                  <a:pt x="28" y="34"/>
                </a:lnTo>
                <a:lnTo>
                  <a:pt x="30" y="34"/>
                </a:lnTo>
                <a:lnTo>
                  <a:pt x="30" y="38"/>
                </a:lnTo>
                <a:lnTo>
                  <a:pt x="30" y="40"/>
                </a:lnTo>
                <a:lnTo>
                  <a:pt x="30" y="44"/>
                </a:lnTo>
                <a:lnTo>
                  <a:pt x="30" y="46"/>
                </a:lnTo>
                <a:lnTo>
                  <a:pt x="28" y="48"/>
                </a:lnTo>
                <a:lnTo>
                  <a:pt x="30" y="48"/>
                </a:lnTo>
                <a:lnTo>
                  <a:pt x="34" y="46"/>
                </a:lnTo>
                <a:lnTo>
                  <a:pt x="40" y="42"/>
                </a:lnTo>
                <a:lnTo>
                  <a:pt x="42" y="42"/>
                </a:lnTo>
                <a:lnTo>
                  <a:pt x="44" y="42"/>
                </a:lnTo>
                <a:lnTo>
                  <a:pt x="44" y="40"/>
                </a:lnTo>
                <a:lnTo>
                  <a:pt x="46" y="40"/>
                </a:lnTo>
                <a:lnTo>
                  <a:pt x="48" y="40"/>
                </a:lnTo>
                <a:lnTo>
                  <a:pt x="54" y="40"/>
                </a:lnTo>
                <a:lnTo>
                  <a:pt x="56" y="42"/>
                </a:lnTo>
                <a:lnTo>
                  <a:pt x="58" y="40"/>
                </a:lnTo>
                <a:lnTo>
                  <a:pt x="60" y="40"/>
                </a:lnTo>
                <a:lnTo>
                  <a:pt x="60" y="40"/>
                </a:lnTo>
                <a:lnTo>
                  <a:pt x="62" y="40"/>
                </a:lnTo>
                <a:lnTo>
                  <a:pt x="62" y="40"/>
                </a:lnTo>
                <a:lnTo>
                  <a:pt x="62" y="40"/>
                </a:lnTo>
                <a:lnTo>
                  <a:pt x="64" y="38"/>
                </a:lnTo>
                <a:lnTo>
                  <a:pt x="64" y="38"/>
                </a:lnTo>
                <a:lnTo>
                  <a:pt x="64" y="36"/>
                </a:lnTo>
                <a:lnTo>
                  <a:pt x="64" y="34"/>
                </a:lnTo>
                <a:lnTo>
                  <a:pt x="64" y="32"/>
                </a:lnTo>
                <a:lnTo>
                  <a:pt x="66" y="30"/>
                </a:lnTo>
                <a:lnTo>
                  <a:pt x="66" y="28"/>
                </a:lnTo>
                <a:lnTo>
                  <a:pt x="66" y="26"/>
                </a:lnTo>
                <a:lnTo>
                  <a:pt x="66" y="26"/>
                </a:lnTo>
                <a:lnTo>
                  <a:pt x="66" y="26"/>
                </a:lnTo>
                <a:lnTo>
                  <a:pt x="68" y="26"/>
                </a:lnTo>
                <a:lnTo>
                  <a:pt x="68" y="24"/>
                </a:lnTo>
                <a:lnTo>
                  <a:pt x="70" y="24"/>
                </a:lnTo>
                <a:lnTo>
                  <a:pt x="72" y="24"/>
                </a:lnTo>
                <a:lnTo>
                  <a:pt x="72" y="24"/>
                </a:lnTo>
                <a:lnTo>
                  <a:pt x="76" y="24"/>
                </a:lnTo>
                <a:lnTo>
                  <a:pt x="80" y="24"/>
                </a:lnTo>
                <a:lnTo>
                  <a:pt x="84" y="26"/>
                </a:lnTo>
                <a:lnTo>
                  <a:pt x="88" y="26"/>
                </a:lnTo>
                <a:lnTo>
                  <a:pt x="90" y="26"/>
                </a:lnTo>
                <a:lnTo>
                  <a:pt x="92" y="24"/>
                </a:lnTo>
                <a:lnTo>
                  <a:pt x="94" y="24"/>
                </a:lnTo>
                <a:lnTo>
                  <a:pt x="96" y="22"/>
                </a:lnTo>
                <a:lnTo>
                  <a:pt x="96" y="20"/>
                </a:lnTo>
                <a:lnTo>
                  <a:pt x="98" y="18"/>
                </a:lnTo>
                <a:lnTo>
                  <a:pt x="98" y="18"/>
                </a:lnTo>
                <a:lnTo>
                  <a:pt x="100" y="16"/>
                </a:lnTo>
                <a:lnTo>
                  <a:pt x="100" y="16"/>
                </a:lnTo>
                <a:lnTo>
                  <a:pt x="100" y="16"/>
                </a:lnTo>
                <a:lnTo>
                  <a:pt x="98" y="14"/>
                </a:lnTo>
                <a:lnTo>
                  <a:pt x="98" y="14"/>
                </a:lnTo>
                <a:lnTo>
                  <a:pt x="98" y="14"/>
                </a:lnTo>
                <a:lnTo>
                  <a:pt x="96" y="14"/>
                </a:lnTo>
                <a:lnTo>
                  <a:pt x="94" y="12"/>
                </a:lnTo>
                <a:lnTo>
                  <a:pt x="92" y="12"/>
                </a:lnTo>
                <a:lnTo>
                  <a:pt x="88" y="12"/>
                </a:lnTo>
                <a:lnTo>
                  <a:pt x="86" y="12"/>
                </a:lnTo>
                <a:lnTo>
                  <a:pt x="84" y="10"/>
                </a:lnTo>
                <a:lnTo>
                  <a:pt x="84" y="10"/>
                </a:lnTo>
                <a:lnTo>
                  <a:pt x="82" y="10"/>
                </a:lnTo>
                <a:lnTo>
                  <a:pt x="82" y="8"/>
                </a:lnTo>
                <a:lnTo>
                  <a:pt x="80" y="6"/>
                </a:lnTo>
                <a:lnTo>
                  <a:pt x="78" y="4"/>
                </a:lnTo>
                <a:lnTo>
                  <a:pt x="78" y="4"/>
                </a:lnTo>
                <a:lnTo>
                  <a:pt x="76" y="2"/>
                </a:lnTo>
                <a:lnTo>
                  <a:pt x="74" y="2"/>
                </a:lnTo>
                <a:lnTo>
                  <a:pt x="74" y="2"/>
                </a:lnTo>
                <a:lnTo>
                  <a:pt x="72" y="0"/>
                </a:lnTo>
                <a:lnTo>
                  <a:pt x="70" y="0"/>
                </a:lnTo>
                <a:lnTo>
                  <a:pt x="66" y="0"/>
                </a:lnTo>
                <a:lnTo>
                  <a:pt x="62" y="0"/>
                </a:lnTo>
                <a:lnTo>
                  <a:pt x="60" y="0"/>
                </a:lnTo>
                <a:lnTo>
                  <a:pt x="56" y="0"/>
                </a:lnTo>
                <a:lnTo>
                  <a:pt x="54" y="0"/>
                </a:lnTo>
                <a:lnTo>
                  <a:pt x="50" y="2"/>
                </a:lnTo>
                <a:lnTo>
                  <a:pt x="50" y="2"/>
                </a:lnTo>
                <a:lnTo>
                  <a:pt x="50" y="2"/>
                </a:lnTo>
                <a:lnTo>
                  <a:pt x="48" y="4"/>
                </a:lnTo>
                <a:lnTo>
                  <a:pt x="46" y="6"/>
                </a:lnTo>
                <a:lnTo>
                  <a:pt x="46" y="8"/>
                </a:lnTo>
                <a:lnTo>
                  <a:pt x="44" y="8"/>
                </a:lnTo>
                <a:lnTo>
                  <a:pt x="44" y="8"/>
                </a:lnTo>
                <a:lnTo>
                  <a:pt x="44" y="8"/>
                </a:lnTo>
                <a:lnTo>
                  <a:pt x="42" y="10"/>
                </a:lnTo>
                <a:lnTo>
                  <a:pt x="42" y="10"/>
                </a:lnTo>
                <a:lnTo>
                  <a:pt x="42" y="10"/>
                </a:lnTo>
                <a:lnTo>
                  <a:pt x="40" y="8"/>
                </a:lnTo>
                <a:lnTo>
                  <a:pt x="40" y="8"/>
                </a:lnTo>
                <a:lnTo>
                  <a:pt x="38" y="6"/>
                </a:lnTo>
                <a:lnTo>
                  <a:pt x="38" y="4"/>
                </a:lnTo>
                <a:lnTo>
                  <a:pt x="36" y="2"/>
                </a:lnTo>
                <a:lnTo>
                  <a:pt x="36" y="0"/>
                </a:lnTo>
                <a:lnTo>
                  <a:pt x="32" y="4"/>
                </a:lnTo>
                <a:lnTo>
                  <a:pt x="28" y="6"/>
                </a:lnTo>
                <a:lnTo>
                  <a:pt x="26" y="6"/>
                </a:lnTo>
                <a:lnTo>
                  <a:pt x="26" y="6"/>
                </a:lnTo>
                <a:lnTo>
                  <a:pt x="24" y="8"/>
                </a:lnTo>
                <a:lnTo>
                  <a:pt x="22" y="8"/>
                </a:lnTo>
                <a:lnTo>
                  <a:pt x="20" y="8"/>
                </a:lnTo>
                <a:lnTo>
                  <a:pt x="16"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6" name="Freeform 490"/>
          <p:cNvSpPr>
            <a:spLocks/>
          </p:cNvSpPr>
          <p:nvPr/>
        </p:nvSpPr>
        <p:spPr bwMode="auto">
          <a:xfrm>
            <a:off x="2045227" y="4199336"/>
            <a:ext cx="173208" cy="83140"/>
          </a:xfrm>
          <a:custGeom>
            <a:avLst/>
            <a:gdLst>
              <a:gd name="T0" fmla="*/ 16 w 100"/>
              <a:gd name="T1" fmla="*/ 10 h 48"/>
              <a:gd name="T2" fmla="*/ 16 w 100"/>
              <a:gd name="T3" fmla="*/ 18 h 48"/>
              <a:gd name="T4" fmla="*/ 14 w 100"/>
              <a:gd name="T5" fmla="*/ 20 h 48"/>
              <a:gd name="T6" fmla="*/ 12 w 100"/>
              <a:gd name="T7" fmla="*/ 22 h 48"/>
              <a:gd name="T8" fmla="*/ 8 w 100"/>
              <a:gd name="T9" fmla="*/ 20 h 48"/>
              <a:gd name="T10" fmla="*/ 4 w 100"/>
              <a:gd name="T11" fmla="*/ 20 h 48"/>
              <a:gd name="T12" fmla="*/ 2 w 100"/>
              <a:gd name="T13" fmla="*/ 22 h 48"/>
              <a:gd name="T14" fmla="*/ 2 w 100"/>
              <a:gd name="T15" fmla="*/ 26 h 48"/>
              <a:gd name="T16" fmla="*/ 0 w 100"/>
              <a:gd name="T17" fmla="*/ 34 h 48"/>
              <a:gd name="T18" fmla="*/ 10 w 100"/>
              <a:gd name="T19" fmla="*/ 30 h 48"/>
              <a:gd name="T20" fmla="*/ 16 w 100"/>
              <a:gd name="T21" fmla="*/ 28 h 48"/>
              <a:gd name="T22" fmla="*/ 22 w 100"/>
              <a:gd name="T23" fmla="*/ 28 h 48"/>
              <a:gd name="T24" fmla="*/ 26 w 100"/>
              <a:gd name="T25" fmla="*/ 30 h 48"/>
              <a:gd name="T26" fmla="*/ 28 w 100"/>
              <a:gd name="T27" fmla="*/ 32 h 48"/>
              <a:gd name="T28" fmla="*/ 30 w 100"/>
              <a:gd name="T29" fmla="*/ 34 h 48"/>
              <a:gd name="T30" fmla="*/ 30 w 100"/>
              <a:gd name="T31" fmla="*/ 44 h 48"/>
              <a:gd name="T32" fmla="*/ 30 w 100"/>
              <a:gd name="T33" fmla="*/ 48 h 48"/>
              <a:gd name="T34" fmla="*/ 42 w 100"/>
              <a:gd name="T35" fmla="*/ 42 h 48"/>
              <a:gd name="T36" fmla="*/ 46 w 100"/>
              <a:gd name="T37" fmla="*/ 40 h 48"/>
              <a:gd name="T38" fmla="*/ 56 w 100"/>
              <a:gd name="T39" fmla="*/ 42 h 48"/>
              <a:gd name="T40" fmla="*/ 60 w 100"/>
              <a:gd name="T41" fmla="*/ 40 h 48"/>
              <a:gd name="T42" fmla="*/ 62 w 100"/>
              <a:gd name="T43" fmla="*/ 40 h 48"/>
              <a:gd name="T44" fmla="*/ 64 w 100"/>
              <a:gd name="T45" fmla="*/ 36 h 48"/>
              <a:gd name="T46" fmla="*/ 66 w 100"/>
              <a:gd name="T47" fmla="*/ 30 h 48"/>
              <a:gd name="T48" fmla="*/ 66 w 100"/>
              <a:gd name="T49" fmla="*/ 26 h 48"/>
              <a:gd name="T50" fmla="*/ 68 w 100"/>
              <a:gd name="T51" fmla="*/ 24 h 48"/>
              <a:gd name="T52" fmla="*/ 72 w 100"/>
              <a:gd name="T53" fmla="*/ 24 h 48"/>
              <a:gd name="T54" fmla="*/ 84 w 100"/>
              <a:gd name="T55" fmla="*/ 26 h 48"/>
              <a:gd name="T56" fmla="*/ 92 w 100"/>
              <a:gd name="T57" fmla="*/ 24 h 48"/>
              <a:gd name="T58" fmla="*/ 96 w 100"/>
              <a:gd name="T59" fmla="*/ 20 h 48"/>
              <a:gd name="T60" fmla="*/ 100 w 100"/>
              <a:gd name="T61" fmla="*/ 16 h 48"/>
              <a:gd name="T62" fmla="*/ 98 w 100"/>
              <a:gd name="T63" fmla="*/ 14 h 48"/>
              <a:gd name="T64" fmla="*/ 96 w 100"/>
              <a:gd name="T65" fmla="*/ 14 h 48"/>
              <a:gd name="T66" fmla="*/ 88 w 100"/>
              <a:gd name="T67" fmla="*/ 12 h 48"/>
              <a:gd name="T68" fmla="*/ 84 w 100"/>
              <a:gd name="T69" fmla="*/ 10 h 48"/>
              <a:gd name="T70" fmla="*/ 80 w 100"/>
              <a:gd name="T71" fmla="*/ 6 h 48"/>
              <a:gd name="T72" fmla="*/ 76 w 100"/>
              <a:gd name="T73" fmla="*/ 2 h 48"/>
              <a:gd name="T74" fmla="*/ 72 w 100"/>
              <a:gd name="T75" fmla="*/ 0 h 48"/>
              <a:gd name="T76" fmla="*/ 62 w 100"/>
              <a:gd name="T77" fmla="*/ 0 h 48"/>
              <a:gd name="T78" fmla="*/ 54 w 100"/>
              <a:gd name="T79" fmla="*/ 0 h 48"/>
              <a:gd name="T80" fmla="*/ 50 w 100"/>
              <a:gd name="T81" fmla="*/ 2 h 48"/>
              <a:gd name="T82" fmla="*/ 46 w 100"/>
              <a:gd name="T83" fmla="*/ 8 h 48"/>
              <a:gd name="T84" fmla="*/ 44 w 100"/>
              <a:gd name="T85" fmla="*/ 8 h 48"/>
              <a:gd name="T86" fmla="*/ 42 w 100"/>
              <a:gd name="T87" fmla="*/ 10 h 48"/>
              <a:gd name="T88" fmla="*/ 38 w 100"/>
              <a:gd name="T89" fmla="*/ 6 h 48"/>
              <a:gd name="T90" fmla="*/ 36 w 100"/>
              <a:gd name="T91" fmla="*/ 0 h 48"/>
              <a:gd name="T92" fmla="*/ 26 w 100"/>
              <a:gd name="T93" fmla="*/ 6 h 48"/>
              <a:gd name="T94" fmla="*/ 22 w 100"/>
              <a:gd name="T9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8">
                <a:moveTo>
                  <a:pt x="16" y="8"/>
                </a:moveTo>
                <a:lnTo>
                  <a:pt x="16" y="8"/>
                </a:lnTo>
                <a:lnTo>
                  <a:pt x="16" y="10"/>
                </a:lnTo>
                <a:lnTo>
                  <a:pt x="16" y="14"/>
                </a:lnTo>
                <a:lnTo>
                  <a:pt x="16" y="16"/>
                </a:lnTo>
                <a:lnTo>
                  <a:pt x="16" y="18"/>
                </a:lnTo>
                <a:lnTo>
                  <a:pt x="14" y="20"/>
                </a:lnTo>
                <a:lnTo>
                  <a:pt x="14" y="20"/>
                </a:lnTo>
                <a:lnTo>
                  <a:pt x="14" y="20"/>
                </a:lnTo>
                <a:lnTo>
                  <a:pt x="14" y="20"/>
                </a:lnTo>
                <a:lnTo>
                  <a:pt x="12" y="20"/>
                </a:lnTo>
                <a:lnTo>
                  <a:pt x="12" y="22"/>
                </a:lnTo>
                <a:lnTo>
                  <a:pt x="10" y="20"/>
                </a:lnTo>
                <a:lnTo>
                  <a:pt x="8" y="20"/>
                </a:lnTo>
                <a:lnTo>
                  <a:pt x="8" y="20"/>
                </a:lnTo>
                <a:lnTo>
                  <a:pt x="6" y="20"/>
                </a:lnTo>
                <a:lnTo>
                  <a:pt x="4" y="20"/>
                </a:lnTo>
                <a:lnTo>
                  <a:pt x="4" y="20"/>
                </a:lnTo>
                <a:lnTo>
                  <a:pt x="4" y="20"/>
                </a:lnTo>
                <a:lnTo>
                  <a:pt x="4" y="22"/>
                </a:lnTo>
                <a:lnTo>
                  <a:pt x="2" y="22"/>
                </a:lnTo>
                <a:lnTo>
                  <a:pt x="2" y="22"/>
                </a:lnTo>
                <a:lnTo>
                  <a:pt x="2" y="24"/>
                </a:lnTo>
                <a:lnTo>
                  <a:pt x="2" y="26"/>
                </a:lnTo>
                <a:lnTo>
                  <a:pt x="2" y="28"/>
                </a:lnTo>
                <a:lnTo>
                  <a:pt x="0" y="32"/>
                </a:lnTo>
                <a:lnTo>
                  <a:pt x="0" y="34"/>
                </a:lnTo>
                <a:lnTo>
                  <a:pt x="4" y="32"/>
                </a:lnTo>
                <a:lnTo>
                  <a:pt x="8" y="30"/>
                </a:lnTo>
                <a:lnTo>
                  <a:pt x="10" y="30"/>
                </a:lnTo>
                <a:lnTo>
                  <a:pt x="12" y="30"/>
                </a:lnTo>
                <a:lnTo>
                  <a:pt x="12" y="28"/>
                </a:lnTo>
                <a:lnTo>
                  <a:pt x="16" y="28"/>
                </a:lnTo>
                <a:lnTo>
                  <a:pt x="18" y="28"/>
                </a:lnTo>
                <a:lnTo>
                  <a:pt x="20" y="28"/>
                </a:lnTo>
                <a:lnTo>
                  <a:pt x="22" y="28"/>
                </a:lnTo>
                <a:lnTo>
                  <a:pt x="24" y="28"/>
                </a:lnTo>
                <a:lnTo>
                  <a:pt x="26" y="30"/>
                </a:lnTo>
                <a:lnTo>
                  <a:pt x="26" y="30"/>
                </a:lnTo>
                <a:lnTo>
                  <a:pt x="28" y="30"/>
                </a:lnTo>
                <a:lnTo>
                  <a:pt x="28" y="30"/>
                </a:lnTo>
                <a:lnTo>
                  <a:pt x="28" y="32"/>
                </a:lnTo>
                <a:lnTo>
                  <a:pt x="28" y="32"/>
                </a:lnTo>
                <a:lnTo>
                  <a:pt x="28" y="34"/>
                </a:lnTo>
                <a:lnTo>
                  <a:pt x="30" y="34"/>
                </a:lnTo>
                <a:lnTo>
                  <a:pt x="30" y="38"/>
                </a:lnTo>
                <a:lnTo>
                  <a:pt x="30" y="40"/>
                </a:lnTo>
                <a:lnTo>
                  <a:pt x="30" y="44"/>
                </a:lnTo>
                <a:lnTo>
                  <a:pt x="30" y="46"/>
                </a:lnTo>
                <a:lnTo>
                  <a:pt x="28" y="48"/>
                </a:lnTo>
                <a:lnTo>
                  <a:pt x="30" y="48"/>
                </a:lnTo>
                <a:lnTo>
                  <a:pt x="34" y="46"/>
                </a:lnTo>
                <a:lnTo>
                  <a:pt x="40" y="42"/>
                </a:lnTo>
                <a:lnTo>
                  <a:pt x="42" y="42"/>
                </a:lnTo>
                <a:lnTo>
                  <a:pt x="44" y="42"/>
                </a:lnTo>
                <a:lnTo>
                  <a:pt x="44" y="40"/>
                </a:lnTo>
                <a:lnTo>
                  <a:pt x="46" y="40"/>
                </a:lnTo>
                <a:lnTo>
                  <a:pt x="48" y="40"/>
                </a:lnTo>
                <a:lnTo>
                  <a:pt x="54" y="40"/>
                </a:lnTo>
                <a:lnTo>
                  <a:pt x="56" y="42"/>
                </a:lnTo>
                <a:lnTo>
                  <a:pt x="58" y="40"/>
                </a:lnTo>
                <a:lnTo>
                  <a:pt x="60" y="40"/>
                </a:lnTo>
                <a:lnTo>
                  <a:pt x="60" y="40"/>
                </a:lnTo>
                <a:lnTo>
                  <a:pt x="62" y="40"/>
                </a:lnTo>
                <a:lnTo>
                  <a:pt x="62" y="40"/>
                </a:lnTo>
                <a:lnTo>
                  <a:pt x="62" y="40"/>
                </a:lnTo>
                <a:lnTo>
                  <a:pt x="64" y="38"/>
                </a:lnTo>
                <a:lnTo>
                  <a:pt x="64" y="38"/>
                </a:lnTo>
                <a:lnTo>
                  <a:pt x="64" y="36"/>
                </a:lnTo>
                <a:lnTo>
                  <a:pt x="64" y="34"/>
                </a:lnTo>
                <a:lnTo>
                  <a:pt x="64" y="32"/>
                </a:lnTo>
                <a:lnTo>
                  <a:pt x="66" y="30"/>
                </a:lnTo>
                <a:lnTo>
                  <a:pt x="66" y="28"/>
                </a:lnTo>
                <a:lnTo>
                  <a:pt x="66" y="26"/>
                </a:lnTo>
                <a:lnTo>
                  <a:pt x="66" y="26"/>
                </a:lnTo>
                <a:lnTo>
                  <a:pt x="66" y="26"/>
                </a:lnTo>
                <a:lnTo>
                  <a:pt x="68" y="26"/>
                </a:lnTo>
                <a:lnTo>
                  <a:pt x="68" y="24"/>
                </a:lnTo>
                <a:lnTo>
                  <a:pt x="70" y="24"/>
                </a:lnTo>
                <a:lnTo>
                  <a:pt x="72" y="24"/>
                </a:lnTo>
                <a:lnTo>
                  <a:pt x="72" y="24"/>
                </a:lnTo>
                <a:lnTo>
                  <a:pt x="76" y="24"/>
                </a:lnTo>
                <a:lnTo>
                  <a:pt x="80" y="24"/>
                </a:lnTo>
                <a:lnTo>
                  <a:pt x="84" y="26"/>
                </a:lnTo>
                <a:lnTo>
                  <a:pt x="88" y="26"/>
                </a:lnTo>
                <a:lnTo>
                  <a:pt x="90" y="26"/>
                </a:lnTo>
                <a:lnTo>
                  <a:pt x="92" y="24"/>
                </a:lnTo>
                <a:lnTo>
                  <a:pt x="94" y="24"/>
                </a:lnTo>
                <a:lnTo>
                  <a:pt x="96" y="22"/>
                </a:lnTo>
                <a:lnTo>
                  <a:pt x="96" y="20"/>
                </a:lnTo>
                <a:lnTo>
                  <a:pt x="98" y="18"/>
                </a:lnTo>
                <a:lnTo>
                  <a:pt x="98" y="18"/>
                </a:lnTo>
                <a:lnTo>
                  <a:pt x="100" y="16"/>
                </a:lnTo>
                <a:lnTo>
                  <a:pt x="100" y="16"/>
                </a:lnTo>
                <a:lnTo>
                  <a:pt x="100" y="16"/>
                </a:lnTo>
                <a:lnTo>
                  <a:pt x="98" y="14"/>
                </a:lnTo>
                <a:lnTo>
                  <a:pt x="98" y="14"/>
                </a:lnTo>
                <a:lnTo>
                  <a:pt x="98" y="14"/>
                </a:lnTo>
                <a:lnTo>
                  <a:pt x="96" y="14"/>
                </a:lnTo>
                <a:lnTo>
                  <a:pt x="94" y="12"/>
                </a:lnTo>
                <a:lnTo>
                  <a:pt x="92" y="12"/>
                </a:lnTo>
                <a:lnTo>
                  <a:pt x="88" y="12"/>
                </a:lnTo>
                <a:lnTo>
                  <a:pt x="86" y="12"/>
                </a:lnTo>
                <a:lnTo>
                  <a:pt x="84" y="10"/>
                </a:lnTo>
                <a:lnTo>
                  <a:pt x="84" y="10"/>
                </a:lnTo>
                <a:lnTo>
                  <a:pt x="82" y="10"/>
                </a:lnTo>
                <a:lnTo>
                  <a:pt x="82" y="8"/>
                </a:lnTo>
                <a:lnTo>
                  <a:pt x="80" y="6"/>
                </a:lnTo>
                <a:lnTo>
                  <a:pt x="78" y="4"/>
                </a:lnTo>
                <a:lnTo>
                  <a:pt x="78" y="4"/>
                </a:lnTo>
                <a:lnTo>
                  <a:pt x="76" y="2"/>
                </a:lnTo>
                <a:lnTo>
                  <a:pt x="74" y="2"/>
                </a:lnTo>
                <a:lnTo>
                  <a:pt x="74" y="2"/>
                </a:lnTo>
                <a:lnTo>
                  <a:pt x="72" y="0"/>
                </a:lnTo>
                <a:lnTo>
                  <a:pt x="70" y="0"/>
                </a:lnTo>
                <a:lnTo>
                  <a:pt x="66" y="0"/>
                </a:lnTo>
                <a:lnTo>
                  <a:pt x="62" y="0"/>
                </a:lnTo>
                <a:lnTo>
                  <a:pt x="60" y="0"/>
                </a:lnTo>
                <a:lnTo>
                  <a:pt x="56" y="0"/>
                </a:lnTo>
                <a:lnTo>
                  <a:pt x="54" y="0"/>
                </a:lnTo>
                <a:lnTo>
                  <a:pt x="50" y="2"/>
                </a:lnTo>
                <a:lnTo>
                  <a:pt x="50" y="2"/>
                </a:lnTo>
                <a:lnTo>
                  <a:pt x="50" y="2"/>
                </a:lnTo>
                <a:lnTo>
                  <a:pt x="48" y="4"/>
                </a:lnTo>
                <a:lnTo>
                  <a:pt x="46" y="6"/>
                </a:lnTo>
                <a:lnTo>
                  <a:pt x="46" y="8"/>
                </a:lnTo>
                <a:lnTo>
                  <a:pt x="44" y="8"/>
                </a:lnTo>
                <a:lnTo>
                  <a:pt x="44" y="8"/>
                </a:lnTo>
                <a:lnTo>
                  <a:pt x="44" y="8"/>
                </a:lnTo>
                <a:lnTo>
                  <a:pt x="42" y="10"/>
                </a:lnTo>
                <a:lnTo>
                  <a:pt x="42" y="10"/>
                </a:lnTo>
                <a:lnTo>
                  <a:pt x="42" y="10"/>
                </a:lnTo>
                <a:lnTo>
                  <a:pt x="40" y="8"/>
                </a:lnTo>
                <a:lnTo>
                  <a:pt x="40" y="8"/>
                </a:lnTo>
                <a:lnTo>
                  <a:pt x="38" y="6"/>
                </a:lnTo>
                <a:lnTo>
                  <a:pt x="38" y="4"/>
                </a:lnTo>
                <a:lnTo>
                  <a:pt x="36" y="2"/>
                </a:lnTo>
                <a:lnTo>
                  <a:pt x="36" y="0"/>
                </a:lnTo>
                <a:lnTo>
                  <a:pt x="32" y="4"/>
                </a:lnTo>
                <a:lnTo>
                  <a:pt x="28" y="6"/>
                </a:lnTo>
                <a:lnTo>
                  <a:pt x="26" y="6"/>
                </a:lnTo>
                <a:lnTo>
                  <a:pt x="26" y="6"/>
                </a:lnTo>
                <a:lnTo>
                  <a:pt x="24" y="8"/>
                </a:lnTo>
                <a:lnTo>
                  <a:pt x="22" y="8"/>
                </a:lnTo>
                <a:lnTo>
                  <a:pt x="20" y="8"/>
                </a:lnTo>
                <a:lnTo>
                  <a:pt x="16"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7" name="Freeform 491"/>
          <p:cNvSpPr>
            <a:spLocks/>
          </p:cNvSpPr>
          <p:nvPr/>
        </p:nvSpPr>
        <p:spPr bwMode="auto">
          <a:xfrm>
            <a:off x="2045227" y="4199336"/>
            <a:ext cx="173208" cy="83140"/>
          </a:xfrm>
          <a:custGeom>
            <a:avLst/>
            <a:gdLst>
              <a:gd name="T0" fmla="*/ 16 w 100"/>
              <a:gd name="T1" fmla="*/ 10 h 48"/>
              <a:gd name="T2" fmla="*/ 16 w 100"/>
              <a:gd name="T3" fmla="*/ 18 h 48"/>
              <a:gd name="T4" fmla="*/ 14 w 100"/>
              <a:gd name="T5" fmla="*/ 20 h 48"/>
              <a:gd name="T6" fmla="*/ 12 w 100"/>
              <a:gd name="T7" fmla="*/ 22 h 48"/>
              <a:gd name="T8" fmla="*/ 8 w 100"/>
              <a:gd name="T9" fmla="*/ 20 h 48"/>
              <a:gd name="T10" fmla="*/ 4 w 100"/>
              <a:gd name="T11" fmla="*/ 20 h 48"/>
              <a:gd name="T12" fmla="*/ 2 w 100"/>
              <a:gd name="T13" fmla="*/ 22 h 48"/>
              <a:gd name="T14" fmla="*/ 2 w 100"/>
              <a:gd name="T15" fmla="*/ 26 h 48"/>
              <a:gd name="T16" fmla="*/ 0 w 100"/>
              <a:gd name="T17" fmla="*/ 34 h 48"/>
              <a:gd name="T18" fmla="*/ 10 w 100"/>
              <a:gd name="T19" fmla="*/ 30 h 48"/>
              <a:gd name="T20" fmla="*/ 16 w 100"/>
              <a:gd name="T21" fmla="*/ 28 h 48"/>
              <a:gd name="T22" fmla="*/ 22 w 100"/>
              <a:gd name="T23" fmla="*/ 28 h 48"/>
              <a:gd name="T24" fmla="*/ 26 w 100"/>
              <a:gd name="T25" fmla="*/ 30 h 48"/>
              <a:gd name="T26" fmla="*/ 28 w 100"/>
              <a:gd name="T27" fmla="*/ 32 h 48"/>
              <a:gd name="T28" fmla="*/ 30 w 100"/>
              <a:gd name="T29" fmla="*/ 34 h 48"/>
              <a:gd name="T30" fmla="*/ 30 w 100"/>
              <a:gd name="T31" fmla="*/ 44 h 48"/>
              <a:gd name="T32" fmla="*/ 30 w 100"/>
              <a:gd name="T33" fmla="*/ 48 h 48"/>
              <a:gd name="T34" fmla="*/ 42 w 100"/>
              <a:gd name="T35" fmla="*/ 42 h 48"/>
              <a:gd name="T36" fmla="*/ 46 w 100"/>
              <a:gd name="T37" fmla="*/ 40 h 48"/>
              <a:gd name="T38" fmla="*/ 56 w 100"/>
              <a:gd name="T39" fmla="*/ 42 h 48"/>
              <a:gd name="T40" fmla="*/ 60 w 100"/>
              <a:gd name="T41" fmla="*/ 40 h 48"/>
              <a:gd name="T42" fmla="*/ 62 w 100"/>
              <a:gd name="T43" fmla="*/ 40 h 48"/>
              <a:gd name="T44" fmla="*/ 64 w 100"/>
              <a:gd name="T45" fmla="*/ 36 h 48"/>
              <a:gd name="T46" fmla="*/ 66 w 100"/>
              <a:gd name="T47" fmla="*/ 30 h 48"/>
              <a:gd name="T48" fmla="*/ 66 w 100"/>
              <a:gd name="T49" fmla="*/ 26 h 48"/>
              <a:gd name="T50" fmla="*/ 68 w 100"/>
              <a:gd name="T51" fmla="*/ 24 h 48"/>
              <a:gd name="T52" fmla="*/ 72 w 100"/>
              <a:gd name="T53" fmla="*/ 24 h 48"/>
              <a:gd name="T54" fmla="*/ 84 w 100"/>
              <a:gd name="T55" fmla="*/ 26 h 48"/>
              <a:gd name="T56" fmla="*/ 92 w 100"/>
              <a:gd name="T57" fmla="*/ 24 h 48"/>
              <a:gd name="T58" fmla="*/ 96 w 100"/>
              <a:gd name="T59" fmla="*/ 20 h 48"/>
              <a:gd name="T60" fmla="*/ 100 w 100"/>
              <a:gd name="T61" fmla="*/ 16 h 48"/>
              <a:gd name="T62" fmla="*/ 98 w 100"/>
              <a:gd name="T63" fmla="*/ 14 h 48"/>
              <a:gd name="T64" fmla="*/ 96 w 100"/>
              <a:gd name="T65" fmla="*/ 14 h 48"/>
              <a:gd name="T66" fmla="*/ 88 w 100"/>
              <a:gd name="T67" fmla="*/ 12 h 48"/>
              <a:gd name="T68" fmla="*/ 84 w 100"/>
              <a:gd name="T69" fmla="*/ 10 h 48"/>
              <a:gd name="T70" fmla="*/ 80 w 100"/>
              <a:gd name="T71" fmla="*/ 6 h 48"/>
              <a:gd name="T72" fmla="*/ 76 w 100"/>
              <a:gd name="T73" fmla="*/ 2 h 48"/>
              <a:gd name="T74" fmla="*/ 72 w 100"/>
              <a:gd name="T75" fmla="*/ 0 h 48"/>
              <a:gd name="T76" fmla="*/ 62 w 100"/>
              <a:gd name="T77" fmla="*/ 0 h 48"/>
              <a:gd name="T78" fmla="*/ 54 w 100"/>
              <a:gd name="T79" fmla="*/ 0 h 48"/>
              <a:gd name="T80" fmla="*/ 50 w 100"/>
              <a:gd name="T81" fmla="*/ 2 h 48"/>
              <a:gd name="T82" fmla="*/ 46 w 100"/>
              <a:gd name="T83" fmla="*/ 8 h 48"/>
              <a:gd name="T84" fmla="*/ 44 w 100"/>
              <a:gd name="T85" fmla="*/ 8 h 48"/>
              <a:gd name="T86" fmla="*/ 42 w 100"/>
              <a:gd name="T87" fmla="*/ 10 h 48"/>
              <a:gd name="T88" fmla="*/ 38 w 100"/>
              <a:gd name="T89" fmla="*/ 6 h 48"/>
              <a:gd name="T90" fmla="*/ 36 w 100"/>
              <a:gd name="T91" fmla="*/ 0 h 48"/>
              <a:gd name="T92" fmla="*/ 26 w 100"/>
              <a:gd name="T93" fmla="*/ 6 h 48"/>
              <a:gd name="T94" fmla="*/ 22 w 100"/>
              <a:gd name="T9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8">
                <a:moveTo>
                  <a:pt x="16" y="8"/>
                </a:moveTo>
                <a:lnTo>
                  <a:pt x="16" y="8"/>
                </a:lnTo>
                <a:lnTo>
                  <a:pt x="16" y="10"/>
                </a:lnTo>
                <a:lnTo>
                  <a:pt x="16" y="14"/>
                </a:lnTo>
                <a:lnTo>
                  <a:pt x="16" y="16"/>
                </a:lnTo>
                <a:lnTo>
                  <a:pt x="16" y="18"/>
                </a:lnTo>
                <a:lnTo>
                  <a:pt x="14" y="20"/>
                </a:lnTo>
                <a:lnTo>
                  <a:pt x="14" y="20"/>
                </a:lnTo>
                <a:lnTo>
                  <a:pt x="14" y="20"/>
                </a:lnTo>
                <a:lnTo>
                  <a:pt x="14" y="20"/>
                </a:lnTo>
                <a:lnTo>
                  <a:pt x="12" y="20"/>
                </a:lnTo>
                <a:lnTo>
                  <a:pt x="12" y="22"/>
                </a:lnTo>
                <a:lnTo>
                  <a:pt x="10" y="20"/>
                </a:lnTo>
                <a:lnTo>
                  <a:pt x="8" y="20"/>
                </a:lnTo>
                <a:lnTo>
                  <a:pt x="8" y="20"/>
                </a:lnTo>
                <a:lnTo>
                  <a:pt x="6" y="20"/>
                </a:lnTo>
                <a:lnTo>
                  <a:pt x="4" y="20"/>
                </a:lnTo>
                <a:lnTo>
                  <a:pt x="4" y="20"/>
                </a:lnTo>
                <a:lnTo>
                  <a:pt x="4" y="20"/>
                </a:lnTo>
                <a:lnTo>
                  <a:pt x="4" y="22"/>
                </a:lnTo>
                <a:lnTo>
                  <a:pt x="2" y="22"/>
                </a:lnTo>
                <a:lnTo>
                  <a:pt x="2" y="22"/>
                </a:lnTo>
                <a:lnTo>
                  <a:pt x="2" y="24"/>
                </a:lnTo>
                <a:lnTo>
                  <a:pt x="2" y="26"/>
                </a:lnTo>
                <a:lnTo>
                  <a:pt x="2" y="28"/>
                </a:lnTo>
                <a:lnTo>
                  <a:pt x="0" y="32"/>
                </a:lnTo>
                <a:lnTo>
                  <a:pt x="0" y="34"/>
                </a:lnTo>
                <a:lnTo>
                  <a:pt x="4" y="32"/>
                </a:lnTo>
                <a:lnTo>
                  <a:pt x="8" y="30"/>
                </a:lnTo>
                <a:lnTo>
                  <a:pt x="10" y="30"/>
                </a:lnTo>
                <a:lnTo>
                  <a:pt x="12" y="30"/>
                </a:lnTo>
                <a:lnTo>
                  <a:pt x="12" y="28"/>
                </a:lnTo>
                <a:lnTo>
                  <a:pt x="16" y="28"/>
                </a:lnTo>
                <a:lnTo>
                  <a:pt x="18" y="28"/>
                </a:lnTo>
                <a:lnTo>
                  <a:pt x="20" y="28"/>
                </a:lnTo>
                <a:lnTo>
                  <a:pt x="22" y="28"/>
                </a:lnTo>
                <a:lnTo>
                  <a:pt x="24" y="28"/>
                </a:lnTo>
                <a:lnTo>
                  <a:pt x="26" y="30"/>
                </a:lnTo>
                <a:lnTo>
                  <a:pt x="26" y="30"/>
                </a:lnTo>
                <a:lnTo>
                  <a:pt x="28" y="30"/>
                </a:lnTo>
                <a:lnTo>
                  <a:pt x="28" y="30"/>
                </a:lnTo>
                <a:lnTo>
                  <a:pt x="28" y="32"/>
                </a:lnTo>
                <a:lnTo>
                  <a:pt x="28" y="32"/>
                </a:lnTo>
                <a:lnTo>
                  <a:pt x="28" y="34"/>
                </a:lnTo>
                <a:lnTo>
                  <a:pt x="30" y="34"/>
                </a:lnTo>
                <a:lnTo>
                  <a:pt x="30" y="38"/>
                </a:lnTo>
                <a:lnTo>
                  <a:pt x="30" y="40"/>
                </a:lnTo>
                <a:lnTo>
                  <a:pt x="30" y="44"/>
                </a:lnTo>
                <a:lnTo>
                  <a:pt x="30" y="46"/>
                </a:lnTo>
                <a:lnTo>
                  <a:pt x="28" y="48"/>
                </a:lnTo>
                <a:lnTo>
                  <a:pt x="30" y="48"/>
                </a:lnTo>
                <a:lnTo>
                  <a:pt x="34" y="46"/>
                </a:lnTo>
                <a:lnTo>
                  <a:pt x="40" y="42"/>
                </a:lnTo>
                <a:lnTo>
                  <a:pt x="42" y="42"/>
                </a:lnTo>
                <a:lnTo>
                  <a:pt x="44" y="42"/>
                </a:lnTo>
                <a:lnTo>
                  <a:pt x="44" y="40"/>
                </a:lnTo>
                <a:lnTo>
                  <a:pt x="46" y="40"/>
                </a:lnTo>
                <a:lnTo>
                  <a:pt x="48" y="40"/>
                </a:lnTo>
                <a:lnTo>
                  <a:pt x="54" y="40"/>
                </a:lnTo>
                <a:lnTo>
                  <a:pt x="56" y="42"/>
                </a:lnTo>
                <a:lnTo>
                  <a:pt x="58" y="40"/>
                </a:lnTo>
                <a:lnTo>
                  <a:pt x="60" y="40"/>
                </a:lnTo>
                <a:lnTo>
                  <a:pt x="60" y="40"/>
                </a:lnTo>
                <a:lnTo>
                  <a:pt x="62" y="40"/>
                </a:lnTo>
                <a:lnTo>
                  <a:pt x="62" y="40"/>
                </a:lnTo>
                <a:lnTo>
                  <a:pt x="62" y="40"/>
                </a:lnTo>
                <a:lnTo>
                  <a:pt x="64" y="38"/>
                </a:lnTo>
                <a:lnTo>
                  <a:pt x="64" y="38"/>
                </a:lnTo>
                <a:lnTo>
                  <a:pt x="64" y="36"/>
                </a:lnTo>
                <a:lnTo>
                  <a:pt x="64" y="34"/>
                </a:lnTo>
                <a:lnTo>
                  <a:pt x="64" y="32"/>
                </a:lnTo>
                <a:lnTo>
                  <a:pt x="66" y="30"/>
                </a:lnTo>
                <a:lnTo>
                  <a:pt x="66" y="28"/>
                </a:lnTo>
                <a:lnTo>
                  <a:pt x="66" y="26"/>
                </a:lnTo>
                <a:lnTo>
                  <a:pt x="66" y="26"/>
                </a:lnTo>
                <a:lnTo>
                  <a:pt x="66" y="26"/>
                </a:lnTo>
                <a:lnTo>
                  <a:pt x="68" y="26"/>
                </a:lnTo>
                <a:lnTo>
                  <a:pt x="68" y="24"/>
                </a:lnTo>
                <a:lnTo>
                  <a:pt x="70" y="24"/>
                </a:lnTo>
                <a:lnTo>
                  <a:pt x="72" y="24"/>
                </a:lnTo>
                <a:lnTo>
                  <a:pt x="72" y="24"/>
                </a:lnTo>
                <a:lnTo>
                  <a:pt x="76" y="24"/>
                </a:lnTo>
                <a:lnTo>
                  <a:pt x="80" y="24"/>
                </a:lnTo>
                <a:lnTo>
                  <a:pt x="84" y="26"/>
                </a:lnTo>
                <a:lnTo>
                  <a:pt x="88" y="26"/>
                </a:lnTo>
                <a:lnTo>
                  <a:pt x="90" y="26"/>
                </a:lnTo>
                <a:lnTo>
                  <a:pt x="92" y="24"/>
                </a:lnTo>
                <a:lnTo>
                  <a:pt x="94" y="24"/>
                </a:lnTo>
                <a:lnTo>
                  <a:pt x="96" y="22"/>
                </a:lnTo>
                <a:lnTo>
                  <a:pt x="96" y="20"/>
                </a:lnTo>
                <a:lnTo>
                  <a:pt x="98" y="18"/>
                </a:lnTo>
                <a:lnTo>
                  <a:pt x="98" y="18"/>
                </a:lnTo>
                <a:lnTo>
                  <a:pt x="100" y="16"/>
                </a:lnTo>
                <a:lnTo>
                  <a:pt x="100" y="16"/>
                </a:lnTo>
                <a:lnTo>
                  <a:pt x="100" y="16"/>
                </a:lnTo>
                <a:lnTo>
                  <a:pt x="98" y="14"/>
                </a:lnTo>
                <a:lnTo>
                  <a:pt x="98" y="14"/>
                </a:lnTo>
                <a:lnTo>
                  <a:pt x="98" y="14"/>
                </a:lnTo>
                <a:lnTo>
                  <a:pt x="96" y="14"/>
                </a:lnTo>
                <a:lnTo>
                  <a:pt x="94" y="12"/>
                </a:lnTo>
                <a:lnTo>
                  <a:pt x="92" y="12"/>
                </a:lnTo>
                <a:lnTo>
                  <a:pt x="88" y="12"/>
                </a:lnTo>
                <a:lnTo>
                  <a:pt x="86" y="12"/>
                </a:lnTo>
                <a:lnTo>
                  <a:pt x="84" y="10"/>
                </a:lnTo>
                <a:lnTo>
                  <a:pt x="84" y="10"/>
                </a:lnTo>
                <a:lnTo>
                  <a:pt x="82" y="10"/>
                </a:lnTo>
                <a:lnTo>
                  <a:pt x="82" y="8"/>
                </a:lnTo>
                <a:lnTo>
                  <a:pt x="80" y="6"/>
                </a:lnTo>
                <a:lnTo>
                  <a:pt x="78" y="4"/>
                </a:lnTo>
                <a:lnTo>
                  <a:pt x="78" y="4"/>
                </a:lnTo>
                <a:lnTo>
                  <a:pt x="76" y="2"/>
                </a:lnTo>
                <a:lnTo>
                  <a:pt x="74" y="2"/>
                </a:lnTo>
                <a:lnTo>
                  <a:pt x="74" y="2"/>
                </a:lnTo>
                <a:lnTo>
                  <a:pt x="72" y="0"/>
                </a:lnTo>
                <a:lnTo>
                  <a:pt x="70" y="0"/>
                </a:lnTo>
                <a:lnTo>
                  <a:pt x="66" y="0"/>
                </a:lnTo>
                <a:lnTo>
                  <a:pt x="62" y="0"/>
                </a:lnTo>
                <a:lnTo>
                  <a:pt x="60" y="0"/>
                </a:lnTo>
                <a:lnTo>
                  <a:pt x="56" y="0"/>
                </a:lnTo>
                <a:lnTo>
                  <a:pt x="54" y="0"/>
                </a:lnTo>
                <a:lnTo>
                  <a:pt x="50" y="2"/>
                </a:lnTo>
                <a:lnTo>
                  <a:pt x="50" y="2"/>
                </a:lnTo>
                <a:lnTo>
                  <a:pt x="50" y="2"/>
                </a:lnTo>
                <a:lnTo>
                  <a:pt x="48" y="4"/>
                </a:lnTo>
                <a:lnTo>
                  <a:pt x="46" y="6"/>
                </a:lnTo>
                <a:lnTo>
                  <a:pt x="46" y="8"/>
                </a:lnTo>
                <a:lnTo>
                  <a:pt x="44" y="8"/>
                </a:lnTo>
                <a:lnTo>
                  <a:pt x="44" y="8"/>
                </a:lnTo>
                <a:lnTo>
                  <a:pt x="44" y="8"/>
                </a:lnTo>
                <a:lnTo>
                  <a:pt x="42" y="10"/>
                </a:lnTo>
                <a:lnTo>
                  <a:pt x="42" y="10"/>
                </a:lnTo>
                <a:lnTo>
                  <a:pt x="42" y="10"/>
                </a:lnTo>
                <a:lnTo>
                  <a:pt x="40" y="8"/>
                </a:lnTo>
                <a:lnTo>
                  <a:pt x="40" y="8"/>
                </a:lnTo>
                <a:lnTo>
                  <a:pt x="38" y="6"/>
                </a:lnTo>
                <a:lnTo>
                  <a:pt x="38" y="4"/>
                </a:lnTo>
                <a:lnTo>
                  <a:pt x="36" y="2"/>
                </a:lnTo>
                <a:lnTo>
                  <a:pt x="36" y="0"/>
                </a:lnTo>
                <a:lnTo>
                  <a:pt x="32" y="4"/>
                </a:lnTo>
                <a:lnTo>
                  <a:pt x="28" y="6"/>
                </a:lnTo>
                <a:lnTo>
                  <a:pt x="26" y="6"/>
                </a:lnTo>
                <a:lnTo>
                  <a:pt x="26" y="6"/>
                </a:lnTo>
                <a:lnTo>
                  <a:pt x="24" y="8"/>
                </a:lnTo>
                <a:lnTo>
                  <a:pt x="22" y="8"/>
                </a:lnTo>
                <a:lnTo>
                  <a:pt x="20" y="8"/>
                </a:lnTo>
                <a:lnTo>
                  <a:pt x="16"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8" name="Freeform 492"/>
          <p:cNvSpPr>
            <a:spLocks/>
          </p:cNvSpPr>
          <p:nvPr/>
        </p:nvSpPr>
        <p:spPr bwMode="auto">
          <a:xfrm>
            <a:off x="2045227" y="4199336"/>
            <a:ext cx="173208" cy="83140"/>
          </a:xfrm>
          <a:custGeom>
            <a:avLst/>
            <a:gdLst>
              <a:gd name="T0" fmla="*/ 16 w 100"/>
              <a:gd name="T1" fmla="*/ 10 h 48"/>
              <a:gd name="T2" fmla="*/ 16 w 100"/>
              <a:gd name="T3" fmla="*/ 18 h 48"/>
              <a:gd name="T4" fmla="*/ 14 w 100"/>
              <a:gd name="T5" fmla="*/ 20 h 48"/>
              <a:gd name="T6" fmla="*/ 12 w 100"/>
              <a:gd name="T7" fmla="*/ 22 h 48"/>
              <a:gd name="T8" fmla="*/ 8 w 100"/>
              <a:gd name="T9" fmla="*/ 20 h 48"/>
              <a:gd name="T10" fmla="*/ 4 w 100"/>
              <a:gd name="T11" fmla="*/ 20 h 48"/>
              <a:gd name="T12" fmla="*/ 2 w 100"/>
              <a:gd name="T13" fmla="*/ 22 h 48"/>
              <a:gd name="T14" fmla="*/ 2 w 100"/>
              <a:gd name="T15" fmla="*/ 26 h 48"/>
              <a:gd name="T16" fmla="*/ 0 w 100"/>
              <a:gd name="T17" fmla="*/ 34 h 48"/>
              <a:gd name="T18" fmla="*/ 10 w 100"/>
              <a:gd name="T19" fmla="*/ 30 h 48"/>
              <a:gd name="T20" fmla="*/ 16 w 100"/>
              <a:gd name="T21" fmla="*/ 28 h 48"/>
              <a:gd name="T22" fmla="*/ 22 w 100"/>
              <a:gd name="T23" fmla="*/ 28 h 48"/>
              <a:gd name="T24" fmla="*/ 26 w 100"/>
              <a:gd name="T25" fmla="*/ 30 h 48"/>
              <a:gd name="T26" fmla="*/ 28 w 100"/>
              <a:gd name="T27" fmla="*/ 32 h 48"/>
              <a:gd name="T28" fmla="*/ 30 w 100"/>
              <a:gd name="T29" fmla="*/ 34 h 48"/>
              <a:gd name="T30" fmla="*/ 30 w 100"/>
              <a:gd name="T31" fmla="*/ 44 h 48"/>
              <a:gd name="T32" fmla="*/ 30 w 100"/>
              <a:gd name="T33" fmla="*/ 48 h 48"/>
              <a:gd name="T34" fmla="*/ 42 w 100"/>
              <a:gd name="T35" fmla="*/ 42 h 48"/>
              <a:gd name="T36" fmla="*/ 46 w 100"/>
              <a:gd name="T37" fmla="*/ 40 h 48"/>
              <a:gd name="T38" fmla="*/ 56 w 100"/>
              <a:gd name="T39" fmla="*/ 42 h 48"/>
              <a:gd name="T40" fmla="*/ 60 w 100"/>
              <a:gd name="T41" fmla="*/ 40 h 48"/>
              <a:gd name="T42" fmla="*/ 62 w 100"/>
              <a:gd name="T43" fmla="*/ 40 h 48"/>
              <a:gd name="T44" fmla="*/ 64 w 100"/>
              <a:gd name="T45" fmla="*/ 36 h 48"/>
              <a:gd name="T46" fmla="*/ 66 w 100"/>
              <a:gd name="T47" fmla="*/ 30 h 48"/>
              <a:gd name="T48" fmla="*/ 66 w 100"/>
              <a:gd name="T49" fmla="*/ 26 h 48"/>
              <a:gd name="T50" fmla="*/ 68 w 100"/>
              <a:gd name="T51" fmla="*/ 24 h 48"/>
              <a:gd name="T52" fmla="*/ 72 w 100"/>
              <a:gd name="T53" fmla="*/ 24 h 48"/>
              <a:gd name="T54" fmla="*/ 84 w 100"/>
              <a:gd name="T55" fmla="*/ 26 h 48"/>
              <a:gd name="T56" fmla="*/ 92 w 100"/>
              <a:gd name="T57" fmla="*/ 24 h 48"/>
              <a:gd name="T58" fmla="*/ 96 w 100"/>
              <a:gd name="T59" fmla="*/ 20 h 48"/>
              <a:gd name="T60" fmla="*/ 100 w 100"/>
              <a:gd name="T61" fmla="*/ 16 h 48"/>
              <a:gd name="T62" fmla="*/ 98 w 100"/>
              <a:gd name="T63" fmla="*/ 14 h 48"/>
              <a:gd name="T64" fmla="*/ 96 w 100"/>
              <a:gd name="T65" fmla="*/ 14 h 48"/>
              <a:gd name="T66" fmla="*/ 88 w 100"/>
              <a:gd name="T67" fmla="*/ 12 h 48"/>
              <a:gd name="T68" fmla="*/ 84 w 100"/>
              <a:gd name="T69" fmla="*/ 10 h 48"/>
              <a:gd name="T70" fmla="*/ 80 w 100"/>
              <a:gd name="T71" fmla="*/ 6 h 48"/>
              <a:gd name="T72" fmla="*/ 76 w 100"/>
              <a:gd name="T73" fmla="*/ 2 h 48"/>
              <a:gd name="T74" fmla="*/ 72 w 100"/>
              <a:gd name="T75" fmla="*/ 0 h 48"/>
              <a:gd name="T76" fmla="*/ 62 w 100"/>
              <a:gd name="T77" fmla="*/ 0 h 48"/>
              <a:gd name="T78" fmla="*/ 54 w 100"/>
              <a:gd name="T79" fmla="*/ 0 h 48"/>
              <a:gd name="T80" fmla="*/ 50 w 100"/>
              <a:gd name="T81" fmla="*/ 2 h 48"/>
              <a:gd name="T82" fmla="*/ 46 w 100"/>
              <a:gd name="T83" fmla="*/ 8 h 48"/>
              <a:gd name="T84" fmla="*/ 44 w 100"/>
              <a:gd name="T85" fmla="*/ 8 h 48"/>
              <a:gd name="T86" fmla="*/ 42 w 100"/>
              <a:gd name="T87" fmla="*/ 10 h 48"/>
              <a:gd name="T88" fmla="*/ 38 w 100"/>
              <a:gd name="T89" fmla="*/ 6 h 48"/>
              <a:gd name="T90" fmla="*/ 36 w 100"/>
              <a:gd name="T91" fmla="*/ 0 h 48"/>
              <a:gd name="T92" fmla="*/ 26 w 100"/>
              <a:gd name="T93" fmla="*/ 6 h 48"/>
              <a:gd name="T94" fmla="*/ 22 w 100"/>
              <a:gd name="T9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8">
                <a:moveTo>
                  <a:pt x="16" y="8"/>
                </a:moveTo>
                <a:lnTo>
                  <a:pt x="16" y="8"/>
                </a:lnTo>
                <a:lnTo>
                  <a:pt x="16" y="10"/>
                </a:lnTo>
                <a:lnTo>
                  <a:pt x="16" y="14"/>
                </a:lnTo>
                <a:lnTo>
                  <a:pt x="16" y="16"/>
                </a:lnTo>
                <a:lnTo>
                  <a:pt x="16" y="18"/>
                </a:lnTo>
                <a:lnTo>
                  <a:pt x="14" y="20"/>
                </a:lnTo>
                <a:lnTo>
                  <a:pt x="14" y="20"/>
                </a:lnTo>
                <a:lnTo>
                  <a:pt x="14" y="20"/>
                </a:lnTo>
                <a:lnTo>
                  <a:pt x="14" y="20"/>
                </a:lnTo>
                <a:lnTo>
                  <a:pt x="12" y="20"/>
                </a:lnTo>
                <a:lnTo>
                  <a:pt x="12" y="22"/>
                </a:lnTo>
                <a:lnTo>
                  <a:pt x="10" y="20"/>
                </a:lnTo>
                <a:lnTo>
                  <a:pt x="8" y="20"/>
                </a:lnTo>
                <a:lnTo>
                  <a:pt x="8" y="20"/>
                </a:lnTo>
                <a:lnTo>
                  <a:pt x="6" y="20"/>
                </a:lnTo>
                <a:lnTo>
                  <a:pt x="4" y="20"/>
                </a:lnTo>
                <a:lnTo>
                  <a:pt x="4" y="20"/>
                </a:lnTo>
                <a:lnTo>
                  <a:pt x="4" y="20"/>
                </a:lnTo>
                <a:lnTo>
                  <a:pt x="4" y="22"/>
                </a:lnTo>
                <a:lnTo>
                  <a:pt x="2" y="22"/>
                </a:lnTo>
                <a:lnTo>
                  <a:pt x="2" y="22"/>
                </a:lnTo>
                <a:lnTo>
                  <a:pt x="2" y="24"/>
                </a:lnTo>
                <a:lnTo>
                  <a:pt x="2" y="26"/>
                </a:lnTo>
                <a:lnTo>
                  <a:pt x="2" y="28"/>
                </a:lnTo>
                <a:lnTo>
                  <a:pt x="0" y="32"/>
                </a:lnTo>
                <a:lnTo>
                  <a:pt x="0" y="34"/>
                </a:lnTo>
                <a:lnTo>
                  <a:pt x="4" y="32"/>
                </a:lnTo>
                <a:lnTo>
                  <a:pt x="8" y="30"/>
                </a:lnTo>
                <a:lnTo>
                  <a:pt x="10" y="30"/>
                </a:lnTo>
                <a:lnTo>
                  <a:pt x="12" y="30"/>
                </a:lnTo>
                <a:lnTo>
                  <a:pt x="12" y="28"/>
                </a:lnTo>
                <a:lnTo>
                  <a:pt x="16" y="28"/>
                </a:lnTo>
                <a:lnTo>
                  <a:pt x="18" y="28"/>
                </a:lnTo>
                <a:lnTo>
                  <a:pt x="20" y="28"/>
                </a:lnTo>
                <a:lnTo>
                  <a:pt x="22" y="28"/>
                </a:lnTo>
                <a:lnTo>
                  <a:pt x="24" y="28"/>
                </a:lnTo>
                <a:lnTo>
                  <a:pt x="26" y="30"/>
                </a:lnTo>
                <a:lnTo>
                  <a:pt x="26" y="30"/>
                </a:lnTo>
                <a:lnTo>
                  <a:pt x="28" y="30"/>
                </a:lnTo>
                <a:lnTo>
                  <a:pt x="28" y="30"/>
                </a:lnTo>
                <a:lnTo>
                  <a:pt x="28" y="32"/>
                </a:lnTo>
                <a:lnTo>
                  <a:pt x="28" y="32"/>
                </a:lnTo>
                <a:lnTo>
                  <a:pt x="28" y="34"/>
                </a:lnTo>
                <a:lnTo>
                  <a:pt x="30" y="34"/>
                </a:lnTo>
                <a:lnTo>
                  <a:pt x="30" y="38"/>
                </a:lnTo>
                <a:lnTo>
                  <a:pt x="30" y="40"/>
                </a:lnTo>
                <a:lnTo>
                  <a:pt x="30" y="44"/>
                </a:lnTo>
                <a:lnTo>
                  <a:pt x="30" y="46"/>
                </a:lnTo>
                <a:lnTo>
                  <a:pt x="28" y="48"/>
                </a:lnTo>
                <a:lnTo>
                  <a:pt x="30" y="48"/>
                </a:lnTo>
                <a:lnTo>
                  <a:pt x="34" y="46"/>
                </a:lnTo>
                <a:lnTo>
                  <a:pt x="40" y="42"/>
                </a:lnTo>
                <a:lnTo>
                  <a:pt x="42" y="42"/>
                </a:lnTo>
                <a:lnTo>
                  <a:pt x="44" y="42"/>
                </a:lnTo>
                <a:lnTo>
                  <a:pt x="44" y="40"/>
                </a:lnTo>
                <a:lnTo>
                  <a:pt x="46" y="40"/>
                </a:lnTo>
                <a:lnTo>
                  <a:pt x="48" y="40"/>
                </a:lnTo>
                <a:lnTo>
                  <a:pt x="54" y="40"/>
                </a:lnTo>
                <a:lnTo>
                  <a:pt x="56" y="42"/>
                </a:lnTo>
                <a:lnTo>
                  <a:pt x="58" y="40"/>
                </a:lnTo>
                <a:lnTo>
                  <a:pt x="60" y="40"/>
                </a:lnTo>
                <a:lnTo>
                  <a:pt x="60" y="40"/>
                </a:lnTo>
                <a:lnTo>
                  <a:pt x="62" y="40"/>
                </a:lnTo>
                <a:lnTo>
                  <a:pt x="62" y="40"/>
                </a:lnTo>
                <a:lnTo>
                  <a:pt x="62" y="40"/>
                </a:lnTo>
                <a:lnTo>
                  <a:pt x="64" y="38"/>
                </a:lnTo>
                <a:lnTo>
                  <a:pt x="64" y="38"/>
                </a:lnTo>
                <a:lnTo>
                  <a:pt x="64" y="36"/>
                </a:lnTo>
                <a:lnTo>
                  <a:pt x="64" y="34"/>
                </a:lnTo>
                <a:lnTo>
                  <a:pt x="64" y="32"/>
                </a:lnTo>
                <a:lnTo>
                  <a:pt x="66" y="30"/>
                </a:lnTo>
                <a:lnTo>
                  <a:pt x="66" y="28"/>
                </a:lnTo>
                <a:lnTo>
                  <a:pt x="66" y="26"/>
                </a:lnTo>
                <a:lnTo>
                  <a:pt x="66" y="26"/>
                </a:lnTo>
                <a:lnTo>
                  <a:pt x="66" y="26"/>
                </a:lnTo>
                <a:lnTo>
                  <a:pt x="68" y="26"/>
                </a:lnTo>
                <a:lnTo>
                  <a:pt x="68" y="24"/>
                </a:lnTo>
                <a:lnTo>
                  <a:pt x="70" y="24"/>
                </a:lnTo>
                <a:lnTo>
                  <a:pt x="72" y="24"/>
                </a:lnTo>
                <a:lnTo>
                  <a:pt x="72" y="24"/>
                </a:lnTo>
                <a:lnTo>
                  <a:pt x="76" y="24"/>
                </a:lnTo>
                <a:lnTo>
                  <a:pt x="80" y="24"/>
                </a:lnTo>
                <a:lnTo>
                  <a:pt x="84" y="26"/>
                </a:lnTo>
                <a:lnTo>
                  <a:pt x="88" y="26"/>
                </a:lnTo>
                <a:lnTo>
                  <a:pt x="90" y="26"/>
                </a:lnTo>
                <a:lnTo>
                  <a:pt x="92" y="24"/>
                </a:lnTo>
                <a:lnTo>
                  <a:pt x="94" y="24"/>
                </a:lnTo>
                <a:lnTo>
                  <a:pt x="96" y="22"/>
                </a:lnTo>
                <a:lnTo>
                  <a:pt x="96" y="20"/>
                </a:lnTo>
                <a:lnTo>
                  <a:pt x="98" y="18"/>
                </a:lnTo>
                <a:lnTo>
                  <a:pt x="98" y="18"/>
                </a:lnTo>
                <a:lnTo>
                  <a:pt x="100" y="16"/>
                </a:lnTo>
                <a:lnTo>
                  <a:pt x="100" y="16"/>
                </a:lnTo>
                <a:lnTo>
                  <a:pt x="100" y="16"/>
                </a:lnTo>
                <a:lnTo>
                  <a:pt x="98" y="14"/>
                </a:lnTo>
                <a:lnTo>
                  <a:pt x="98" y="14"/>
                </a:lnTo>
                <a:lnTo>
                  <a:pt x="98" y="14"/>
                </a:lnTo>
                <a:lnTo>
                  <a:pt x="96" y="14"/>
                </a:lnTo>
                <a:lnTo>
                  <a:pt x="94" y="12"/>
                </a:lnTo>
                <a:lnTo>
                  <a:pt x="92" y="12"/>
                </a:lnTo>
                <a:lnTo>
                  <a:pt x="88" y="12"/>
                </a:lnTo>
                <a:lnTo>
                  <a:pt x="86" y="12"/>
                </a:lnTo>
                <a:lnTo>
                  <a:pt x="84" y="10"/>
                </a:lnTo>
                <a:lnTo>
                  <a:pt x="84" y="10"/>
                </a:lnTo>
                <a:lnTo>
                  <a:pt x="82" y="10"/>
                </a:lnTo>
                <a:lnTo>
                  <a:pt x="82" y="8"/>
                </a:lnTo>
                <a:lnTo>
                  <a:pt x="80" y="6"/>
                </a:lnTo>
                <a:lnTo>
                  <a:pt x="78" y="4"/>
                </a:lnTo>
                <a:lnTo>
                  <a:pt x="78" y="4"/>
                </a:lnTo>
                <a:lnTo>
                  <a:pt x="76" y="2"/>
                </a:lnTo>
                <a:lnTo>
                  <a:pt x="74" y="2"/>
                </a:lnTo>
                <a:lnTo>
                  <a:pt x="74" y="2"/>
                </a:lnTo>
                <a:lnTo>
                  <a:pt x="72" y="0"/>
                </a:lnTo>
                <a:lnTo>
                  <a:pt x="70" y="0"/>
                </a:lnTo>
                <a:lnTo>
                  <a:pt x="66" y="0"/>
                </a:lnTo>
                <a:lnTo>
                  <a:pt x="62" y="0"/>
                </a:lnTo>
                <a:lnTo>
                  <a:pt x="60" y="0"/>
                </a:lnTo>
                <a:lnTo>
                  <a:pt x="56" y="0"/>
                </a:lnTo>
                <a:lnTo>
                  <a:pt x="54" y="0"/>
                </a:lnTo>
                <a:lnTo>
                  <a:pt x="50" y="2"/>
                </a:lnTo>
                <a:lnTo>
                  <a:pt x="50" y="2"/>
                </a:lnTo>
                <a:lnTo>
                  <a:pt x="50" y="2"/>
                </a:lnTo>
                <a:lnTo>
                  <a:pt x="48" y="4"/>
                </a:lnTo>
                <a:lnTo>
                  <a:pt x="46" y="6"/>
                </a:lnTo>
                <a:lnTo>
                  <a:pt x="46" y="8"/>
                </a:lnTo>
                <a:lnTo>
                  <a:pt x="44" y="8"/>
                </a:lnTo>
                <a:lnTo>
                  <a:pt x="44" y="8"/>
                </a:lnTo>
                <a:lnTo>
                  <a:pt x="44" y="8"/>
                </a:lnTo>
                <a:lnTo>
                  <a:pt x="42" y="10"/>
                </a:lnTo>
                <a:lnTo>
                  <a:pt x="42" y="10"/>
                </a:lnTo>
                <a:lnTo>
                  <a:pt x="42" y="10"/>
                </a:lnTo>
                <a:lnTo>
                  <a:pt x="40" y="8"/>
                </a:lnTo>
                <a:lnTo>
                  <a:pt x="40" y="8"/>
                </a:lnTo>
                <a:lnTo>
                  <a:pt x="38" y="6"/>
                </a:lnTo>
                <a:lnTo>
                  <a:pt x="38" y="4"/>
                </a:lnTo>
                <a:lnTo>
                  <a:pt x="36" y="2"/>
                </a:lnTo>
                <a:lnTo>
                  <a:pt x="36" y="0"/>
                </a:lnTo>
                <a:lnTo>
                  <a:pt x="32" y="4"/>
                </a:lnTo>
                <a:lnTo>
                  <a:pt x="28" y="6"/>
                </a:lnTo>
                <a:lnTo>
                  <a:pt x="26" y="6"/>
                </a:lnTo>
                <a:lnTo>
                  <a:pt x="26" y="6"/>
                </a:lnTo>
                <a:lnTo>
                  <a:pt x="24" y="8"/>
                </a:lnTo>
                <a:lnTo>
                  <a:pt x="22" y="8"/>
                </a:lnTo>
                <a:lnTo>
                  <a:pt x="20" y="8"/>
                </a:lnTo>
                <a:lnTo>
                  <a:pt x="16" y="8"/>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09" name="Freeform 493"/>
          <p:cNvSpPr>
            <a:spLocks/>
          </p:cNvSpPr>
          <p:nvPr/>
        </p:nvSpPr>
        <p:spPr bwMode="auto">
          <a:xfrm>
            <a:off x="2045227" y="4199336"/>
            <a:ext cx="173208" cy="83140"/>
          </a:xfrm>
          <a:custGeom>
            <a:avLst/>
            <a:gdLst>
              <a:gd name="T0" fmla="*/ 16 w 100"/>
              <a:gd name="T1" fmla="*/ 10 h 48"/>
              <a:gd name="T2" fmla="*/ 16 w 100"/>
              <a:gd name="T3" fmla="*/ 18 h 48"/>
              <a:gd name="T4" fmla="*/ 14 w 100"/>
              <a:gd name="T5" fmla="*/ 20 h 48"/>
              <a:gd name="T6" fmla="*/ 12 w 100"/>
              <a:gd name="T7" fmla="*/ 22 h 48"/>
              <a:gd name="T8" fmla="*/ 8 w 100"/>
              <a:gd name="T9" fmla="*/ 20 h 48"/>
              <a:gd name="T10" fmla="*/ 4 w 100"/>
              <a:gd name="T11" fmla="*/ 20 h 48"/>
              <a:gd name="T12" fmla="*/ 2 w 100"/>
              <a:gd name="T13" fmla="*/ 22 h 48"/>
              <a:gd name="T14" fmla="*/ 2 w 100"/>
              <a:gd name="T15" fmla="*/ 26 h 48"/>
              <a:gd name="T16" fmla="*/ 0 w 100"/>
              <a:gd name="T17" fmla="*/ 34 h 48"/>
              <a:gd name="T18" fmla="*/ 10 w 100"/>
              <a:gd name="T19" fmla="*/ 30 h 48"/>
              <a:gd name="T20" fmla="*/ 16 w 100"/>
              <a:gd name="T21" fmla="*/ 28 h 48"/>
              <a:gd name="T22" fmla="*/ 22 w 100"/>
              <a:gd name="T23" fmla="*/ 28 h 48"/>
              <a:gd name="T24" fmla="*/ 26 w 100"/>
              <a:gd name="T25" fmla="*/ 30 h 48"/>
              <a:gd name="T26" fmla="*/ 28 w 100"/>
              <a:gd name="T27" fmla="*/ 32 h 48"/>
              <a:gd name="T28" fmla="*/ 30 w 100"/>
              <a:gd name="T29" fmla="*/ 34 h 48"/>
              <a:gd name="T30" fmla="*/ 30 w 100"/>
              <a:gd name="T31" fmla="*/ 44 h 48"/>
              <a:gd name="T32" fmla="*/ 30 w 100"/>
              <a:gd name="T33" fmla="*/ 48 h 48"/>
              <a:gd name="T34" fmla="*/ 42 w 100"/>
              <a:gd name="T35" fmla="*/ 42 h 48"/>
              <a:gd name="T36" fmla="*/ 46 w 100"/>
              <a:gd name="T37" fmla="*/ 40 h 48"/>
              <a:gd name="T38" fmla="*/ 56 w 100"/>
              <a:gd name="T39" fmla="*/ 42 h 48"/>
              <a:gd name="T40" fmla="*/ 60 w 100"/>
              <a:gd name="T41" fmla="*/ 40 h 48"/>
              <a:gd name="T42" fmla="*/ 62 w 100"/>
              <a:gd name="T43" fmla="*/ 40 h 48"/>
              <a:gd name="T44" fmla="*/ 64 w 100"/>
              <a:gd name="T45" fmla="*/ 36 h 48"/>
              <a:gd name="T46" fmla="*/ 66 w 100"/>
              <a:gd name="T47" fmla="*/ 30 h 48"/>
              <a:gd name="T48" fmla="*/ 66 w 100"/>
              <a:gd name="T49" fmla="*/ 26 h 48"/>
              <a:gd name="T50" fmla="*/ 68 w 100"/>
              <a:gd name="T51" fmla="*/ 24 h 48"/>
              <a:gd name="T52" fmla="*/ 72 w 100"/>
              <a:gd name="T53" fmla="*/ 24 h 48"/>
              <a:gd name="T54" fmla="*/ 84 w 100"/>
              <a:gd name="T55" fmla="*/ 26 h 48"/>
              <a:gd name="T56" fmla="*/ 92 w 100"/>
              <a:gd name="T57" fmla="*/ 24 h 48"/>
              <a:gd name="T58" fmla="*/ 96 w 100"/>
              <a:gd name="T59" fmla="*/ 20 h 48"/>
              <a:gd name="T60" fmla="*/ 100 w 100"/>
              <a:gd name="T61" fmla="*/ 16 h 48"/>
              <a:gd name="T62" fmla="*/ 98 w 100"/>
              <a:gd name="T63" fmla="*/ 14 h 48"/>
              <a:gd name="T64" fmla="*/ 96 w 100"/>
              <a:gd name="T65" fmla="*/ 14 h 48"/>
              <a:gd name="T66" fmla="*/ 88 w 100"/>
              <a:gd name="T67" fmla="*/ 12 h 48"/>
              <a:gd name="T68" fmla="*/ 84 w 100"/>
              <a:gd name="T69" fmla="*/ 10 h 48"/>
              <a:gd name="T70" fmla="*/ 80 w 100"/>
              <a:gd name="T71" fmla="*/ 6 h 48"/>
              <a:gd name="T72" fmla="*/ 76 w 100"/>
              <a:gd name="T73" fmla="*/ 2 h 48"/>
              <a:gd name="T74" fmla="*/ 72 w 100"/>
              <a:gd name="T75" fmla="*/ 0 h 48"/>
              <a:gd name="T76" fmla="*/ 62 w 100"/>
              <a:gd name="T77" fmla="*/ 0 h 48"/>
              <a:gd name="T78" fmla="*/ 54 w 100"/>
              <a:gd name="T79" fmla="*/ 0 h 48"/>
              <a:gd name="T80" fmla="*/ 50 w 100"/>
              <a:gd name="T81" fmla="*/ 2 h 48"/>
              <a:gd name="T82" fmla="*/ 46 w 100"/>
              <a:gd name="T83" fmla="*/ 8 h 48"/>
              <a:gd name="T84" fmla="*/ 44 w 100"/>
              <a:gd name="T85" fmla="*/ 8 h 48"/>
              <a:gd name="T86" fmla="*/ 42 w 100"/>
              <a:gd name="T87" fmla="*/ 10 h 48"/>
              <a:gd name="T88" fmla="*/ 38 w 100"/>
              <a:gd name="T89" fmla="*/ 6 h 48"/>
              <a:gd name="T90" fmla="*/ 36 w 100"/>
              <a:gd name="T91" fmla="*/ 0 h 48"/>
              <a:gd name="T92" fmla="*/ 26 w 100"/>
              <a:gd name="T93" fmla="*/ 6 h 48"/>
              <a:gd name="T94" fmla="*/ 22 w 100"/>
              <a:gd name="T9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8">
                <a:moveTo>
                  <a:pt x="16" y="8"/>
                </a:moveTo>
                <a:lnTo>
                  <a:pt x="16" y="8"/>
                </a:lnTo>
                <a:lnTo>
                  <a:pt x="16" y="10"/>
                </a:lnTo>
                <a:lnTo>
                  <a:pt x="16" y="14"/>
                </a:lnTo>
                <a:lnTo>
                  <a:pt x="16" y="16"/>
                </a:lnTo>
                <a:lnTo>
                  <a:pt x="16" y="18"/>
                </a:lnTo>
                <a:lnTo>
                  <a:pt x="14" y="20"/>
                </a:lnTo>
                <a:lnTo>
                  <a:pt x="14" y="20"/>
                </a:lnTo>
                <a:lnTo>
                  <a:pt x="14" y="20"/>
                </a:lnTo>
                <a:lnTo>
                  <a:pt x="14" y="20"/>
                </a:lnTo>
                <a:lnTo>
                  <a:pt x="12" y="20"/>
                </a:lnTo>
                <a:lnTo>
                  <a:pt x="12" y="22"/>
                </a:lnTo>
                <a:lnTo>
                  <a:pt x="10" y="20"/>
                </a:lnTo>
                <a:lnTo>
                  <a:pt x="8" y="20"/>
                </a:lnTo>
                <a:lnTo>
                  <a:pt x="8" y="20"/>
                </a:lnTo>
                <a:lnTo>
                  <a:pt x="6" y="20"/>
                </a:lnTo>
                <a:lnTo>
                  <a:pt x="4" y="20"/>
                </a:lnTo>
                <a:lnTo>
                  <a:pt x="4" y="20"/>
                </a:lnTo>
                <a:lnTo>
                  <a:pt x="4" y="20"/>
                </a:lnTo>
                <a:lnTo>
                  <a:pt x="4" y="22"/>
                </a:lnTo>
                <a:lnTo>
                  <a:pt x="2" y="22"/>
                </a:lnTo>
                <a:lnTo>
                  <a:pt x="2" y="22"/>
                </a:lnTo>
                <a:lnTo>
                  <a:pt x="2" y="24"/>
                </a:lnTo>
                <a:lnTo>
                  <a:pt x="2" y="26"/>
                </a:lnTo>
                <a:lnTo>
                  <a:pt x="2" y="28"/>
                </a:lnTo>
                <a:lnTo>
                  <a:pt x="0" y="32"/>
                </a:lnTo>
                <a:lnTo>
                  <a:pt x="0" y="34"/>
                </a:lnTo>
                <a:lnTo>
                  <a:pt x="4" y="32"/>
                </a:lnTo>
                <a:lnTo>
                  <a:pt x="8" y="30"/>
                </a:lnTo>
                <a:lnTo>
                  <a:pt x="10" y="30"/>
                </a:lnTo>
                <a:lnTo>
                  <a:pt x="12" y="30"/>
                </a:lnTo>
                <a:lnTo>
                  <a:pt x="12" y="28"/>
                </a:lnTo>
                <a:lnTo>
                  <a:pt x="16" y="28"/>
                </a:lnTo>
                <a:lnTo>
                  <a:pt x="18" y="28"/>
                </a:lnTo>
                <a:lnTo>
                  <a:pt x="20" y="28"/>
                </a:lnTo>
                <a:lnTo>
                  <a:pt x="22" y="28"/>
                </a:lnTo>
                <a:lnTo>
                  <a:pt x="24" y="28"/>
                </a:lnTo>
                <a:lnTo>
                  <a:pt x="26" y="30"/>
                </a:lnTo>
                <a:lnTo>
                  <a:pt x="26" y="30"/>
                </a:lnTo>
                <a:lnTo>
                  <a:pt x="28" y="30"/>
                </a:lnTo>
                <a:lnTo>
                  <a:pt x="28" y="30"/>
                </a:lnTo>
                <a:lnTo>
                  <a:pt x="28" y="32"/>
                </a:lnTo>
                <a:lnTo>
                  <a:pt x="28" y="32"/>
                </a:lnTo>
                <a:lnTo>
                  <a:pt x="28" y="34"/>
                </a:lnTo>
                <a:lnTo>
                  <a:pt x="30" y="34"/>
                </a:lnTo>
                <a:lnTo>
                  <a:pt x="30" y="38"/>
                </a:lnTo>
                <a:lnTo>
                  <a:pt x="30" y="40"/>
                </a:lnTo>
                <a:lnTo>
                  <a:pt x="30" y="44"/>
                </a:lnTo>
                <a:lnTo>
                  <a:pt x="30" y="46"/>
                </a:lnTo>
                <a:lnTo>
                  <a:pt x="28" y="48"/>
                </a:lnTo>
                <a:lnTo>
                  <a:pt x="30" y="48"/>
                </a:lnTo>
                <a:lnTo>
                  <a:pt x="34" y="46"/>
                </a:lnTo>
                <a:lnTo>
                  <a:pt x="40" y="42"/>
                </a:lnTo>
                <a:lnTo>
                  <a:pt x="42" y="42"/>
                </a:lnTo>
                <a:lnTo>
                  <a:pt x="44" y="42"/>
                </a:lnTo>
                <a:lnTo>
                  <a:pt x="44" y="40"/>
                </a:lnTo>
                <a:lnTo>
                  <a:pt x="46" y="40"/>
                </a:lnTo>
                <a:lnTo>
                  <a:pt x="48" y="40"/>
                </a:lnTo>
                <a:lnTo>
                  <a:pt x="54" y="40"/>
                </a:lnTo>
                <a:lnTo>
                  <a:pt x="56" y="42"/>
                </a:lnTo>
                <a:lnTo>
                  <a:pt x="58" y="40"/>
                </a:lnTo>
                <a:lnTo>
                  <a:pt x="60" y="40"/>
                </a:lnTo>
                <a:lnTo>
                  <a:pt x="60" y="40"/>
                </a:lnTo>
                <a:lnTo>
                  <a:pt x="62" y="40"/>
                </a:lnTo>
                <a:lnTo>
                  <a:pt x="62" y="40"/>
                </a:lnTo>
                <a:lnTo>
                  <a:pt x="62" y="40"/>
                </a:lnTo>
                <a:lnTo>
                  <a:pt x="64" y="38"/>
                </a:lnTo>
                <a:lnTo>
                  <a:pt x="64" y="38"/>
                </a:lnTo>
                <a:lnTo>
                  <a:pt x="64" y="36"/>
                </a:lnTo>
                <a:lnTo>
                  <a:pt x="64" y="34"/>
                </a:lnTo>
                <a:lnTo>
                  <a:pt x="64" y="32"/>
                </a:lnTo>
                <a:lnTo>
                  <a:pt x="66" y="30"/>
                </a:lnTo>
                <a:lnTo>
                  <a:pt x="66" y="28"/>
                </a:lnTo>
                <a:lnTo>
                  <a:pt x="66" y="26"/>
                </a:lnTo>
                <a:lnTo>
                  <a:pt x="66" y="26"/>
                </a:lnTo>
                <a:lnTo>
                  <a:pt x="66" y="26"/>
                </a:lnTo>
                <a:lnTo>
                  <a:pt x="68" y="26"/>
                </a:lnTo>
                <a:lnTo>
                  <a:pt x="68" y="24"/>
                </a:lnTo>
                <a:lnTo>
                  <a:pt x="70" y="24"/>
                </a:lnTo>
                <a:lnTo>
                  <a:pt x="72" y="24"/>
                </a:lnTo>
                <a:lnTo>
                  <a:pt x="72" y="24"/>
                </a:lnTo>
                <a:lnTo>
                  <a:pt x="76" y="24"/>
                </a:lnTo>
                <a:lnTo>
                  <a:pt x="80" y="24"/>
                </a:lnTo>
                <a:lnTo>
                  <a:pt x="84" y="26"/>
                </a:lnTo>
                <a:lnTo>
                  <a:pt x="88" y="26"/>
                </a:lnTo>
                <a:lnTo>
                  <a:pt x="90" y="26"/>
                </a:lnTo>
                <a:lnTo>
                  <a:pt x="92" y="24"/>
                </a:lnTo>
                <a:lnTo>
                  <a:pt x="94" y="24"/>
                </a:lnTo>
                <a:lnTo>
                  <a:pt x="96" y="22"/>
                </a:lnTo>
                <a:lnTo>
                  <a:pt x="96" y="20"/>
                </a:lnTo>
                <a:lnTo>
                  <a:pt x="98" y="18"/>
                </a:lnTo>
                <a:lnTo>
                  <a:pt x="98" y="18"/>
                </a:lnTo>
                <a:lnTo>
                  <a:pt x="100" y="16"/>
                </a:lnTo>
                <a:lnTo>
                  <a:pt x="100" y="16"/>
                </a:lnTo>
                <a:lnTo>
                  <a:pt x="100" y="16"/>
                </a:lnTo>
                <a:lnTo>
                  <a:pt x="98" y="14"/>
                </a:lnTo>
                <a:lnTo>
                  <a:pt x="98" y="14"/>
                </a:lnTo>
                <a:lnTo>
                  <a:pt x="98" y="14"/>
                </a:lnTo>
                <a:lnTo>
                  <a:pt x="96" y="14"/>
                </a:lnTo>
                <a:lnTo>
                  <a:pt x="94" y="12"/>
                </a:lnTo>
                <a:lnTo>
                  <a:pt x="92" y="12"/>
                </a:lnTo>
                <a:lnTo>
                  <a:pt x="88" y="12"/>
                </a:lnTo>
                <a:lnTo>
                  <a:pt x="86" y="12"/>
                </a:lnTo>
                <a:lnTo>
                  <a:pt x="84" y="10"/>
                </a:lnTo>
                <a:lnTo>
                  <a:pt x="84" y="10"/>
                </a:lnTo>
                <a:lnTo>
                  <a:pt x="82" y="10"/>
                </a:lnTo>
                <a:lnTo>
                  <a:pt x="82" y="8"/>
                </a:lnTo>
                <a:lnTo>
                  <a:pt x="80" y="6"/>
                </a:lnTo>
                <a:lnTo>
                  <a:pt x="78" y="4"/>
                </a:lnTo>
                <a:lnTo>
                  <a:pt x="78" y="4"/>
                </a:lnTo>
                <a:lnTo>
                  <a:pt x="76" y="2"/>
                </a:lnTo>
                <a:lnTo>
                  <a:pt x="74" y="2"/>
                </a:lnTo>
                <a:lnTo>
                  <a:pt x="74" y="2"/>
                </a:lnTo>
                <a:lnTo>
                  <a:pt x="72" y="0"/>
                </a:lnTo>
                <a:lnTo>
                  <a:pt x="70" y="0"/>
                </a:lnTo>
                <a:lnTo>
                  <a:pt x="66" y="0"/>
                </a:lnTo>
                <a:lnTo>
                  <a:pt x="62" y="0"/>
                </a:lnTo>
                <a:lnTo>
                  <a:pt x="60" y="0"/>
                </a:lnTo>
                <a:lnTo>
                  <a:pt x="56" y="0"/>
                </a:lnTo>
                <a:lnTo>
                  <a:pt x="54" y="0"/>
                </a:lnTo>
                <a:lnTo>
                  <a:pt x="50" y="2"/>
                </a:lnTo>
                <a:lnTo>
                  <a:pt x="50" y="2"/>
                </a:lnTo>
                <a:lnTo>
                  <a:pt x="50" y="2"/>
                </a:lnTo>
                <a:lnTo>
                  <a:pt x="48" y="4"/>
                </a:lnTo>
                <a:lnTo>
                  <a:pt x="46" y="6"/>
                </a:lnTo>
                <a:lnTo>
                  <a:pt x="46" y="8"/>
                </a:lnTo>
                <a:lnTo>
                  <a:pt x="44" y="8"/>
                </a:lnTo>
                <a:lnTo>
                  <a:pt x="44" y="8"/>
                </a:lnTo>
                <a:lnTo>
                  <a:pt x="44" y="8"/>
                </a:lnTo>
                <a:lnTo>
                  <a:pt x="42" y="10"/>
                </a:lnTo>
                <a:lnTo>
                  <a:pt x="42" y="10"/>
                </a:lnTo>
                <a:lnTo>
                  <a:pt x="42" y="10"/>
                </a:lnTo>
                <a:lnTo>
                  <a:pt x="40" y="8"/>
                </a:lnTo>
                <a:lnTo>
                  <a:pt x="40" y="8"/>
                </a:lnTo>
                <a:lnTo>
                  <a:pt x="38" y="6"/>
                </a:lnTo>
                <a:lnTo>
                  <a:pt x="38" y="4"/>
                </a:lnTo>
                <a:lnTo>
                  <a:pt x="36" y="2"/>
                </a:lnTo>
                <a:lnTo>
                  <a:pt x="36" y="0"/>
                </a:lnTo>
                <a:lnTo>
                  <a:pt x="32" y="4"/>
                </a:lnTo>
                <a:lnTo>
                  <a:pt x="28" y="6"/>
                </a:lnTo>
                <a:lnTo>
                  <a:pt x="26" y="6"/>
                </a:lnTo>
                <a:lnTo>
                  <a:pt x="26" y="6"/>
                </a:lnTo>
                <a:lnTo>
                  <a:pt x="24" y="8"/>
                </a:lnTo>
                <a:lnTo>
                  <a:pt x="22" y="8"/>
                </a:lnTo>
                <a:lnTo>
                  <a:pt x="20" y="8"/>
                </a:lnTo>
                <a:lnTo>
                  <a:pt x="16" y="8"/>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0" name="Freeform 498"/>
          <p:cNvSpPr>
            <a:spLocks/>
          </p:cNvSpPr>
          <p:nvPr/>
        </p:nvSpPr>
        <p:spPr bwMode="auto">
          <a:xfrm>
            <a:off x="2547529" y="5300935"/>
            <a:ext cx="426090" cy="966498"/>
          </a:xfrm>
          <a:custGeom>
            <a:avLst/>
            <a:gdLst>
              <a:gd name="T0" fmla="*/ 56 w 246"/>
              <a:gd name="T1" fmla="*/ 0 h 558"/>
              <a:gd name="T2" fmla="*/ 78 w 246"/>
              <a:gd name="T3" fmla="*/ 16 h 558"/>
              <a:gd name="T4" fmla="*/ 104 w 246"/>
              <a:gd name="T5" fmla="*/ 4 h 558"/>
              <a:gd name="T6" fmla="*/ 128 w 246"/>
              <a:gd name="T7" fmla="*/ 24 h 558"/>
              <a:gd name="T8" fmla="*/ 148 w 246"/>
              <a:gd name="T9" fmla="*/ 38 h 558"/>
              <a:gd name="T10" fmla="*/ 162 w 246"/>
              <a:gd name="T11" fmla="*/ 50 h 558"/>
              <a:gd name="T12" fmla="*/ 182 w 246"/>
              <a:gd name="T13" fmla="*/ 60 h 558"/>
              <a:gd name="T14" fmla="*/ 172 w 246"/>
              <a:gd name="T15" fmla="*/ 90 h 558"/>
              <a:gd name="T16" fmla="*/ 190 w 246"/>
              <a:gd name="T17" fmla="*/ 100 h 558"/>
              <a:gd name="T18" fmla="*/ 218 w 246"/>
              <a:gd name="T19" fmla="*/ 92 h 558"/>
              <a:gd name="T20" fmla="*/ 232 w 246"/>
              <a:gd name="T21" fmla="*/ 74 h 558"/>
              <a:gd name="T22" fmla="*/ 238 w 246"/>
              <a:gd name="T23" fmla="*/ 84 h 558"/>
              <a:gd name="T24" fmla="*/ 246 w 246"/>
              <a:gd name="T25" fmla="*/ 92 h 558"/>
              <a:gd name="T26" fmla="*/ 234 w 246"/>
              <a:gd name="T27" fmla="*/ 98 h 558"/>
              <a:gd name="T28" fmla="*/ 220 w 246"/>
              <a:gd name="T29" fmla="*/ 110 h 558"/>
              <a:gd name="T30" fmla="*/ 194 w 246"/>
              <a:gd name="T31" fmla="*/ 144 h 558"/>
              <a:gd name="T32" fmla="*/ 180 w 246"/>
              <a:gd name="T33" fmla="*/ 192 h 558"/>
              <a:gd name="T34" fmla="*/ 186 w 246"/>
              <a:gd name="T35" fmla="*/ 222 h 558"/>
              <a:gd name="T36" fmla="*/ 192 w 246"/>
              <a:gd name="T37" fmla="*/ 228 h 558"/>
              <a:gd name="T38" fmla="*/ 208 w 246"/>
              <a:gd name="T39" fmla="*/ 234 h 558"/>
              <a:gd name="T40" fmla="*/ 210 w 246"/>
              <a:gd name="T41" fmla="*/ 254 h 558"/>
              <a:gd name="T42" fmla="*/ 214 w 246"/>
              <a:gd name="T43" fmla="*/ 270 h 558"/>
              <a:gd name="T44" fmla="*/ 194 w 246"/>
              <a:gd name="T45" fmla="*/ 280 h 558"/>
              <a:gd name="T46" fmla="*/ 188 w 246"/>
              <a:gd name="T47" fmla="*/ 292 h 558"/>
              <a:gd name="T48" fmla="*/ 146 w 246"/>
              <a:gd name="T49" fmla="*/ 298 h 558"/>
              <a:gd name="T50" fmla="*/ 142 w 246"/>
              <a:gd name="T51" fmla="*/ 318 h 558"/>
              <a:gd name="T52" fmla="*/ 140 w 246"/>
              <a:gd name="T53" fmla="*/ 342 h 558"/>
              <a:gd name="T54" fmla="*/ 114 w 246"/>
              <a:gd name="T55" fmla="*/ 334 h 558"/>
              <a:gd name="T56" fmla="*/ 102 w 246"/>
              <a:gd name="T57" fmla="*/ 336 h 558"/>
              <a:gd name="T58" fmla="*/ 112 w 246"/>
              <a:gd name="T59" fmla="*/ 354 h 558"/>
              <a:gd name="T60" fmla="*/ 120 w 246"/>
              <a:gd name="T61" fmla="*/ 378 h 558"/>
              <a:gd name="T62" fmla="*/ 106 w 246"/>
              <a:gd name="T63" fmla="*/ 408 h 558"/>
              <a:gd name="T64" fmla="*/ 94 w 246"/>
              <a:gd name="T65" fmla="*/ 420 h 558"/>
              <a:gd name="T66" fmla="*/ 82 w 246"/>
              <a:gd name="T67" fmla="*/ 426 h 558"/>
              <a:gd name="T68" fmla="*/ 82 w 246"/>
              <a:gd name="T69" fmla="*/ 448 h 558"/>
              <a:gd name="T70" fmla="*/ 102 w 246"/>
              <a:gd name="T71" fmla="*/ 460 h 558"/>
              <a:gd name="T72" fmla="*/ 96 w 246"/>
              <a:gd name="T73" fmla="*/ 480 h 558"/>
              <a:gd name="T74" fmla="*/ 90 w 246"/>
              <a:gd name="T75" fmla="*/ 504 h 558"/>
              <a:gd name="T76" fmla="*/ 80 w 246"/>
              <a:gd name="T77" fmla="*/ 516 h 558"/>
              <a:gd name="T78" fmla="*/ 72 w 246"/>
              <a:gd name="T79" fmla="*/ 532 h 558"/>
              <a:gd name="T80" fmla="*/ 34 w 246"/>
              <a:gd name="T81" fmla="*/ 558 h 558"/>
              <a:gd name="T82" fmla="*/ 24 w 246"/>
              <a:gd name="T83" fmla="*/ 540 h 558"/>
              <a:gd name="T84" fmla="*/ 12 w 246"/>
              <a:gd name="T85" fmla="*/ 528 h 558"/>
              <a:gd name="T86" fmla="*/ 6 w 246"/>
              <a:gd name="T87" fmla="*/ 492 h 558"/>
              <a:gd name="T88" fmla="*/ 16 w 246"/>
              <a:gd name="T89" fmla="*/ 480 h 558"/>
              <a:gd name="T90" fmla="*/ 20 w 246"/>
              <a:gd name="T91" fmla="*/ 418 h 558"/>
              <a:gd name="T92" fmla="*/ 12 w 246"/>
              <a:gd name="T93" fmla="*/ 372 h 558"/>
              <a:gd name="T94" fmla="*/ 2 w 246"/>
              <a:gd name="T95" fmla="*/ 326 h 558"/>
              <a:gd name="T96" fmla="*/ 14 w 246"/>
              <a:gd name="T97" fmla="*/ 302 h 558"/>
              <a:gd name="T98" fmla="*/ 2 w 246"/>
              <a:gd name="T99" fmla="*/ 278 h 558"/>
              <a:gd name="T100" fmla="*/ 12 w 246"/>
              <a:gd name="T101" fmla="*/ 254 h 558"/>
              <a:gd name="T102" fmla="*/ 12 w 246"/>
              <a:gd name="T103" fmla="*/ 238 h 558"/>
              <a:gd name="T104" fmla="*/ 12 w 246"/>
              <a:gd name="T105" fmla="*/ 214 h 558"/>
              <a:gd name="T106" fmla="*/ 20 w 246"/>
              <a:gd name="T107" fmla="*/ 208 h 558"/>
              <a:gd name="T108" fmla="*/ 12 w 246"/>
              <a:gd name="T109" fmla="*/ 192 h 558"/>
              <a:gd name="T110" fmla="*/ 12 w 246"/>
              <a:gd name="T111" fmla="*/ 166 h 558"/>
              <a:gd name="T112" fmla="*/ 14 w 246"/>
              <a:gd name="T113" fmla="*/ 138 h 558"/>
              <a:gd name="T114" fmla="*/ 18 w 246"/>
              <a:gd name="T115" fmla="*/ 112 h 558"/>
              <a:gd name="T116" fmla="*/ 30 w 246"/>
              <a:gd name="T117" fmla="*/ 92 h 558"/>
              <a:gd name="T118" fmla="*/ 26 w 246"/>
              <a:gd name="T119" fmla="*/ 74 h 558"/>
              <a:gd name="T120" fmla="*/ 34 w 246"/>
              <a:gd name="T121" fmla="*/ 60 h 558"/>
              <a:gd name="T122" fmla="*/ 36 w 246"/>
              <a:gd name="T123" fmla="*/ 40 h 558"/>
              <a:gd name="T124" fmla="*/ 46 w 246"/>
              <a:gd name="T125" fmla="*/ 2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558">
                <a:moveTo>
                  <a:pt x="46" y="20"/>
                </a:moveTo>
                <a:lnTo>
                  <a:pt x="46" y="20"/>
                </a:lnTo>
                <a:lnTo>
                  <a:pt x="46" y="16"/>
                </a:lnTo>
                <a:lnTo>
                  <a:pt x="46" y="14"/>
                </a:lnTo>
                <a:lnTo>
                  <a:pt x="48" y="10"/>
                </a:lnTo>
                <a:lnTo>
                  <a:pt x="50" y="6"/>
                </a:lnTo>
                <a:lnTo>
                  <a:pt x="50" y="6"/>
                </a:lnTo>
                <a:lnTo>
                  <a:pt x="50" y="4"/>
                </a:lnTo>
                <a:lnTo>
                  <a:pt x="52" y="2"/>
                </a:lnTo>
                <a:lnTo>
                  <a:pt x="52" y="2"/>
                </a:lnTo>
                <a:lnTo>
                  <a:pt x="54" y="0"/>
                </a:lnTo>
                <a:lnTo>
                  <a:pt x="54" y="0"/>
                </a:lnTo>
                <a:lnTo>
                  <a:pt x="56" y="0"/>
                </a:lnTo>
                <a:lnTo>
                  <a:pt x="56" y="0"/>
                </a:lnTo>
                <a:lnTo>
                  <a:pt x="56" y="0"/>
                </a:lnTo>
                <a:lnTo>
                  <a:pt x="58" y="2"/>
                </a:lnTo>
                <a:lnTo>
                  <a:pt x="60" y="2"/>
                </a:lnTo>
                <a:lnTo>
                  <a:pt x="62" y="4"/>
                </a:lnTo>
                <a:lnTo>
                  <a:pt x="64" y="8"/>
                </a:lnTo>
                <a:lnTo>
                  <a:pt x="66" y="10"/>
                </a:lnTo>
                <a:lnTo>
                  <a:pt x="68" y="12"/>
                </a:lnTo>
                <a:lnTo>
                  <a:pt x="68" y="12"/>
                </a:lnTo>
                <a:lnTo>
                  <a:pt x="72" y="14"/>
                </a:lnTo>
                <a:lnTo>
                  <a:pt x="74" y="14"/>
                </a:lnTo>
                <a:lnTo>
                  <a:pt x="76" y="16"/>
                </a:lnTo>
                <a:lnTo>
                  <a:pt x="78" y="16"/>
                </a:lnTo>
                <a:lnTo>
                  <a:pt x="82" y="18"/>
                </a:lnTo>
                <a:lnTo>
                  <a:pt x="84" y="18"/>
                </a:lnTo>
                <a:lnTo>
                  <a:pt x="84" y="18"/>
                </a:lnTo>
                <a:lnTo>
                  <a:pt x="86" y="18"/>
                </a:lnTo>
                <a:lnTo>
                  <a:pt x="86" y="18"/>
                </a:lnTo>
                <a:lnTo>
                  <a:pt x="88" y="18"/>
                </a:lnTo>
                <a:lnTo>
                  <a:pt x="90" y="16"/>
                </a:lnTo>
                <a:lnTo>
                  <a:pt x="90" y="16"/>
                </a:lnTo>
                <a:lnTo>
                  <a:pt x="94" y="12"/>
                </a:lnTo>
                <a:lnTo>
                  <a:pt x="96" y="10"/>
                </a:lnTo>
                <a:lnTo>
                  <a:pt x="100" y="8"/>
                </a:lnTo>
                <a:lnTo>
                  <a:pt x="102" y="6"/>
                </a:lnTo>
                <a:lnTo>
                  <a:pt x="104" y="4"/>
                </a:lnTo>
                <a:lnTo>
                  <a:pt x="106" y="8"/>
                </a:lnTo>
                <a:lnTo>
                  <a:pt x="110" y="12"/>
                </a:lnTo>
                <a:lnTo>
                  <a:pt x="110" y="12"/>
                </a:lnTo>
                <a:lnTo>
                  <a:pt x="112" y="14"/>
                </a:lnTo>
                <a:lnTo>
                  <a:pt x="114" y="14"/>
                </a:lnTo>
                <a:lnTo>
                  <a:pt x="114" y="16"/>
                </a:lnTo>
                <a:lnTo>
                  <a:pt x="118" y="18"/>
                </a:lnTo>
                <a:lnTo>
                  <a:pt x="122" y="18"/>
                </a:lnTo>
                <a:lnTo>
                  <a:pt x="124" y="20"/>
                </a:lnTo>
                <a:lnTo>
                  <a:pt x="126" y="20"/>
                </a:lnTo>
                <a:lnTo>
                  <a:pt x="126" y="20"/>
                </a:lnTo>
                <a:lnTo>
                  <a:pt x="126" y="22"/>
                </a:lnTo>
                <a:lnTo>
                  <a:pt x="128" y="24"/>
                </a:lnTo>
                <a:lnTo>
                  <a:pt x="128" y="26"/>
                </a:lnTo>
                <a:lnTo>
                  <a:pt x="130" y="26"/>
                </a:lnTo>
                <a:lnTo>
                  <a:pt x="130" y="26"/>
                </a:lnTo>
                <a:lnTo>
                  <a:pt x="130" y="28"/>
                </a:lnTo>
                <a:lnTo>
                  <a:pt x="132" y="28"/>
                </a:lnTo>
                <a:lnTo>
                  <a:pt x="134" y="28"/>
                </a:lnTo>
                <a:lnTo>
                  <a:pt x="136" y="30"/>
                </a:lnTo>
                <a:lnTo>
                  <a:pt x="138" y="30"/>
                </a:lnTo>
                <a:lnTo>
                  <a:pt x="140" y="30"/>
                </a:lnTo>
                <a:lnTo>
                  <a:pt x="142" y="32"/>
                </a:lnTo>
                <a:lnTo>
                  <a:pt x="144" y="34"/>
                </a:lnTo>
                <a:lnTo>
                  <a:pt x="146" y="36"/>
                </a:lnTo>
                <a:lnTo>
                  <a:pt x="148" y="38"/>
                </a:lnTo>
                <a:lnTo>
                  <a:pt x="148" y="40"/>
                </a:lnTo>
                <a:lnTo>
                  <a:pt x="148" y="40"/>
                </a:lnTo>
                <a:lnTo>
                  <a:pt x="150" y="44"/>
                </a:lnTo>
                <a:lnTo>
                  <a:pt x="150" y="44"/>
                </a:lnTo>
                <a:lnTo>
                  <a:pt x="150" y="46"/>
                </a:lnTo>
                <a:lnTo>
                  <a:pt x="150" y="46"/>
                </a:lnTo>
                <a:lnTo>
                  <a:pt x="152" y="48"/>
                </a:lnTo>
                <a:lnTo>
                  <a:pt x="152" y="48"/>
                </a:lnTo>
                <a:lnTo>
                  <a:pt x="154" y="48"/>
                </a:lnTo>
                <a:lnTo>
                  <a:pt x="154" y="48"/>
                </a:lnTo>
                <a:lnTo>
                  <a:pt x="156" y="50"/>
                </a:lnTo>
                <a:lnTo>
                  <a:pt x="158" y="50"/>
                </a:lnTo>
                <a:lnTo>
                  <a:pt x="162" y="50"/>
                </a:lnTo>
                <a:lnTo>
                  <a:pt x="164" y="50"/>
                </a:lnTo>
                <a:lnTo>
                  <a:pt x="168" y="50"/>
                </a:lnTo>
                <a:lnTo>
                  <a:pt x="170" y="50"/>
                </a:lnTo>
                <a:lnTo>
                  <a:pt x="172" y="50"/>
                </a:lnTo>
                <a:lnTo>
                  <a:pt x="172" y="50"/>
                </a:lnTo>
                <a:lnTo>
                  <a:pt x="174" y="50"/>
                </a:lnTo>
                <a:lnTo>
                  <a:pt x="174" y="52"/>
                </a:lnTo>
                <a:lnTo>
                  <a:pt x="176" y="54"/>
                </a:lnTo>
                <a:lnTo>
                  <a:pt x="178" y="56"/>
                </a:lnTo>
                <a:lnTo>
                  <a:pt x="180" y="56"/>
                </a:lnTo>
                <a:lnTo>
                  <a:pt x="180" y="58"/>
                </a:lnTo>
                <a:lnTo>
                  <a:pt x="182" y="58"/>
                </a:lnTo>
                <a:lnTo>
                  <a:pt x="182" y="60"/>
                </a:lnTo>
                <a:lnTo>
                  <a:pt x="182" y="60"/>
                </a:lnTo>
                <a:lnTo>
                  <a:pt x="182" y="62"/>
                </a:lnTo>
                <a:lnTo>
                  <a:pt x="182" y="64"/>
                </a:lnTo>
                <a:lnTo>
                  <a:pt x="180" y="66"/>
                </a:lnTo>
                <a:lnTo>
                  <a:pt x="180" y="68"/>
                </a:lnTo>
                <a:lnTo>
                  <a:pt x="178" y="74"/>
                </a:lnTo>
                <a:lnTo>
                  <a:pt x="176" y="78"/>
                </a:lnTo>
                <a:lnTo>
                  <a:pt x="176" y="80"/>
                </a:lnTo>
                <a:lnTo>
                  <a:pt x="174" y="80"/>
                </a:lnTo>
                <a:lnTo>
                  <a:pt x="174" y="82"/>
                </a:lnTo>
                <a:lnTo>
                  <a:pt x="172" y="86"/>
                </a:lnTo>
                <a:lnTo>
                  <a:pt x="172" y="88"/>
                </a:lnTo>
                <a:lnTo>
                  <a:pt x="172" y="90"/>
                </a:lnTo>
                <a:lnTo>
                  <a:pt x="172" y="92"/>
                </a:lnTo>
                <a:lnTo>
                  <a:pt x="172" y="92"/>
                </a:lnTo>
                <a:lnTo>
                  <a:pt x="172" y="92"/>
                </a:lnTo>
                <a:lnTo>
                  <a:pt x="172" y="94"/>
                </a:lnTo>
                <a:lnTo>
                  <a:pt x="172" y="94"/>
                </a:lnTo>
                <a:lnTo>
                  <a:pt x="174" y="94"/>
                </a:lnTo>
                <a:lnTo>
                  <a:pt x="174" y="96"/>
                </a:lnTo>
                <a:lnTo>
                  <a:pt x="176" y="96"/>
                </a:lnTo>
                <a:lnTo>
                  <a:pt x="178" y="98"/>
                </a:lnTo>
                <a:lnTo>
                  <a:pt x="180" y="98"/>
                </a:lnTo>
                <a:lnTo>
                  <a:pt x="184" y="98"/>
                </a:lnTo>
                <a:lnTo>
                  <a:pt x="188" y="100"/>
                </a:lnTo>
                <a:lnTo>
                  <a:pt x="190" y="100"/>
                </a:lnTo>
                <a:lnTo>
                  <a:pt x="194" y="100"/>
                </a:lnTo>
                <a:lnTo>
                  <a:pt x="198" y="100"/>
                </a:lnTo>
                <a:lnTo>
                  <a:pt x="202" y="100"/>
                </a:lnTo>
                <a:lnTo>
                  <a:pt x="204" y="98"/>
                </a:lnTo>
                <a:lnTo>
                  <a:pt x="208" y="98"/>
                </a:lnTo>
                <a:lnTo>
                  <a:pt x="210" y="98"/>
                </a:lnTo>
                <a:lnTo>
                  <a:pt x="214" y="96"/>
                </a:lnTo>
                <a:lnTo>
                  <a:pt x="216" y="96"/>
                </a:lnTo>
                <a:lnTo>
                  <a:pt x="216" y="94"/>
                </a:lnTo>
                <a:lnTo>
                  <a:pt x="218" y="94"/>
                </a:lnTo>
                <a:lnTo>
                  <a:pt x="218" y="94"/>
                </a:lnTo>
                <a:lnTo>
                  <a:pt x="218" y="92"/>
                </a:lnTo>
                <a:lnTo>
                  <a:pt x="218" y="92"/>
                </a:lnTo>
                <a:lnTo>
                  <a:pt x="218" y="90"/>
                </a:lnTo>
                <a:lnTo>
                  <a:pt x="218" y="88"/>
                </a:lnTo>
                <a:lnTo>
                  <a:pt x="218" y="88"/>
                </a:lnTo>
                <a:lnTo>
                  <a:pt x="218" y="86"/>
                </a:lnTo>
                <a:lnTo>
                  <a:pt x="220" y="86"/>
                </a:lnTo>
                <a:lnTo>
                  <a:pt x="220" y="84"/>
                </a:lnTo>
                <a:lnTo>
                  <a:pt x="224" y="84"/>
                </a:lnTo>
                <a:lnTo>
                  <a:pt x="226" y="82"/>
                </a:lnTo>
                <a:lnTo>
                  <a:pt x="226" y="82"/>
                </a:lnTo>
                <a:lnTo>
                  <a:pt x="228" y="80"/>
                </a:lnTo>
                <a:lnTo>
                  <a:pt x="228" y="80"/>
                </a:lnTo>
                <a:lnTo>
                  <a:pt x="230" y="78"/>
                </a:lnTo>
                <a:lnTo>
                  <a:pt x="232" y="74"/>
                </a:lnTo>
                <a:lnTo>
                  <a:pt x="234" y="68"/>
                </a:lnTo>
                <a:lnTo>
                  <a:pt x="234" y="70"/>
                </a:lnTo>
                <a:lnTo>
                  <a:pt x="234" y="72"/>
                </a:lnTo>
                <a:lnTo>
                  <a:pt x="234" y="76"/>
                </a:lnTo>
                <a:lnTo>
                  <a:pt x="234" y="78"/>
                </a:lnTo>
                <a:lnTo>
                  <a:pt x="236" y="80"/>
                </a:lnTo>
                <a:lnTo>
                  <a:pt x="236" y="82"/>
                </a:lnTo>
                <a:lnTo>
                  <a:pt x="236" y="82"/>
                </a:lnTo>
                <a:lnTo>
                  <a:pt x="236" y="84"/>
                </a:lnTo>
                <a:lnTo>
                  <a:pt x="236" y="84"/>
                </a:lnTo>
                <a:lnTo>
                  <a:pt x="236" y="84"/>
                </a:lnTo>
                <a:lnTo>
                  <a:pt x="238" y="84"/>
                </a:lnTo>
                <a:lnTo>
                  <a:pt x="238" y="84"/>
                </a:lnTo>
                <a:lnTo>
                  <a:pt x="240" y="84"/>
                </a:lnTo>
                <a:lnTo>
                  <a:pt x="240" y="84"/>
                </a:lnTo>
                <a:lnTo>
                  <a:pt x="242" y="84"/>
                </a:lnTo>
                <a:lnTo>
                  <a:pt x="242" y="84"/>
                </a:lnTo>
                <a:lnTo>
                  <a:pt x="244" y="84"/>
                </a:lnTo>
                <a:lnTo>
                  <a:pt x="244" y="84"/>
                </a:lnTo>
                <a:lnTo>
                  <a:pt x="244" y="84"/>
                </a:lnTo>
                <a:lnTo>
                  <a:pt x="244" y="84"/>
                </a:lnTo>
                <a:lnTo>
                  <a:pt x="244" y="84"/>
                </a:lnTo>
                <a:lnTo>
                  <a:pt x="246" y="86"/>
                </a:lnTo>
                <a:lnTo>
                  <a:pt x="246" y="88"/>
                </a:lnTo>
                <a:lnTo>
                  <a:pt x="246" y="90"/>
                </a:lnTo>
                <a:lnTo>
                  <a:pt x="246" y="92"/>
                </a:lnTo>
                <a:lnTo>
                  <a:pt x="246" y="94"/>
                </a:lnTo>
                <a:lnTo>
                  <a:pt x="246" y="94"/>
                </a:lnTo>
                <a:lnTo>
                  <a:pt x="246" y="96"/>
                </a:lnTo>
                <a:lnTo>
                  <a:pt x="244" y="96"/>
                </a:lnTo>
                <a:lnTo>
                  <a:pt x="244" y="96"/>
                </a:lnTo>
                <a:lnTo>
                  <a:pt x="244" y="96"/>
                </a:lnTo>
                <a:lnTo>
                  <a:pt x="242" y="96"/>
                </a:lnTo>
                <a:lnTo>
                  <a:pt x="242" y="96"/>
                </a:lnTo>
                <a:lnTo>
                  <a:pt x="240" y="96"/>
                </a:lnTo>
                <a:lnTo>
                  <a:pt x="236" y="96"/>
                </a:lnTo>
                <a:lnTo>
                  <a:pt x="236" y="96"/>
                </a:lnTo>
                <a:lnTo>
                  <a:pt x="234" y="96"/>
                </a:lnTo>
                <a:lnTo>
                  <a:pt x="234" y="98"/>
                </a:lnTo>
                <a:lnTo>
                  <a:pt x="232" y="98"/>
                </a:lnTo>
                <a:lnTo>
                  <a:pt x="232" y="100"/>
                </a:lnTo>
                <a:lnTo>
                  <a:pt x="232" y="100"/>
                </a:lnTo>
                <a:lnTo>
                  <a:pt x="230" y="102"/>
                </a:lnTo>
                <a:lnTo>
                  <a:pt x="228" y="106"/>
                </a:lnTo>
                <a:lnTo>
                  <a:pt x="228" y="106"/>
                </a:lnTo>
                <a:lnTo>
                  <a:pt x="226" y="108"/>
                </a:lnTo>
                <a:lnTo>
                  <a:pt x="226" y="108"/>
                </a:lnTo>
                <a:lnTo>
                  <a:pt x="224" y="108"/>
                </a:lnTo>
                <a:lnTo>
                  <a:pt x="222" y="108"/>
                </a:lnTo>
                <a:lnTo>
                  <a:pt x="222" y="110"/>
                </a:lnTo>
                <a:lnTo>
                  <a:pt x="220" y="110"/>
                </a:lnTo>
                <a:lnTo>
                  <a:pt x="220" y="110"/>
                </a:lnTo>
                <a:lnTo>
                  <a:pt x="218" y="112"/>
                </a:lnTo>
                <a:lnTo>
                  <a:pt x="218" y="112"/>
                </a:lnTo>
                <a:lnTo>
                  <a:pt x="216" y="116"/>
                </a:lnTo>
                <a:lnTo>
                  <a:pt x="214" y="118"/>
                </a:lnTo>
                <a:lnTo>
                  <a:pt x="212" y="122"/>
                </a:lnTo>
                <a:lnTo>
                  <a:pt x="210" y="124"/>
                </a:lnTo>
                <a:lnTo>
                  <a:pt x="208" y="126"/>
                </a:lnTo>
                <a:lnTo>
                  <a:pt x="206" y="128"/>
                </a:lnTo>
                <a:lnTo>
                  <a:pt x="204" y="130"/>
                </a:lnTo>
                <a:lnTo>
                  <a:pt x="202" y="132"/>
                </a:lnTo>
                <a:lnTo>
                  <a:pt x="200" y="136"/>
                </a:lnTo>
                <a:lnTo>
                  <a:pt x="198" y="140"/>
                </a:lnTo>
                <a:lnTo>
                  <a:pt x="194" y="144"/>
                </a:lnTo>
                <a:lnTo>
                  <a:pt x="190" y="152"/>
                </a:lnTo>
                <a:lnTo>
                  <a:pt x="186" y="158"/>
                </a:lnTo>
                <a:lnTo>
                  <a:pt x="184" y="162"/>
                </a:lnTo>
                <a:lnTo>
                  <a:pt x="182" y="164"/>
                </a:lnTo>
                <a:lnTo>
                  <a:pt x="182" y="166"/>
                </a:lnTo>
                <a:lnTo>
                  <a:pt x="182" y="166"/>
                </a:lnTo>
                <a:lnTo>
                  <a:pt x="180" y="168"/>
                </a:lnTo>
                <a:lnTo>
                  <a:pt x="180" y="172"/>
                </a:lnTo>
                <a:lnTo>
                  <a:pt x="180" y="178"/>
                </a:lnTo>
                <a:lnTo>
                  <a:pt x="180" y="180"/>
                </a:lnTo>
                <a:lnTo>
                  <a:pt x="180" y="184"/>
                </a:lnTo>
                <a:lnTo>
                  <a:pt x="180" y="186"/>
                </a:lnTo>
                <a:lnTo>
                  <a:pt x="180" y="192"/>
                </a:lnTo>
                <a:lnTo>
                  <a:pt x="180" y="198"/>
                </a:lnTo>
                <a:lnTo>
                  <a:pt x="182" y="204"/>
                </a:lnTo>
                <a:lnTo>
                  <a:pt x="182" y="206"/>
                </a:lnTo>
                <a:lnTo>
                  <a:pt x="182" y="208"/>
                </a:lnTo>
                <a:lnTo>
                  <a:pt x="182" y="210"/>
                </a:lnTo>
                <a:lnTo>
                  <a:pt x="182" y="214"/>
                </a:lnTo>
                <a:lnTo>
                  <a:pt x="182" y="216"/>
                </a:lnTo>
                <a:lnTo>
                  <a:pt x="184" y="218"/>
                </a:lnTo>
                <a:lnTo>
                  <a:pt x="184" y="220"/>
                </a:lnTo>
                <a:lnTo>
                  <a:pt x="184" y="220"/>
                </a:lnTo>
                <a:lnTo>
                  <a:pt x="184" y="220"/>
                </a:lnTo>
                <a:lnTo>
                  <a:pt x="186" y="222"/>
                </a:lnTo>
                <a:lnTo>
                  <a:pt x="186" y="222"/>
                </a:lnTo>
                <a:lnTo>
                  <a:pt x="188" y="222"/>
                </a:lnTo>
                <a:lnTo>
                  <a:pt x="188" y="220"/>
                </a:lnTo>
                <a:lnTo>
                  <a:pt x="190" y="220"/>
                </a:lnTo>
                <a:lnTo>
                  <a:pt x="190" y="220"/>
                </a:lnTo>
                <a:lnTo>
                  <a:pt x="192" y="220"/>
                </a:lnTo>
                <a:lnTo>
                  <a:pt x="192" y="220"/>
                </a:lnTo>
                <a:lnTo>
                  <a:pt x="190" y="222"/>
                </a:lnTo>
                <a:lnTo>
                  <a:pt x="190" y="224"/>
                </a:lnTo>
                <a:lnTo>
                  <a:pt x="190" y="224"/>
                </a:lnTo>
                <a:lnTo>
                  <a:pt x="190" y="226"/>
                </a:lnTo>
                <a:lnTo>
                  <a:pt x="190" y="226"/>
                </a:lnTo>
                <a:lnTo>
                  <a:pt x="192" y="226"/>
                </a:lnTo>
                <a:lnTo>
                  <a:pt x="192" y="228"/>
                </a:lnTo>
                <a:lnTo>
                  <a:pt x="192" y="228"/>
                </a:lnTo>
                <a:lnTo>
                  <a:pt x="194" y="228"/>
                </a:lnTo>
                <a:lnTo>
                  <a:pt x="196" y="228"/>
                </a:lnTo>
                <a:lnTo>
                  <a:pt x="198" y="230"/>
                </a:lnTo>
                <a:lnTo>
                  <a:pt x="200" y="230"/>
                </a:lnTo>
                <a:lnTo>
                  <a:pt x="200" y="230"/>
                </a:lnTo>
                <a:lnTo>
                  <a:pt x="202" y="230"/>
                </a:lnTo>
                <a:lnTo>
                  <a:pt x="204" y="230"/>
                </a:lnTo>
                <a:lnTo>
                  <a:pt x="204" y="230"/>
                </a:lnTo>
                <a:lnTo>
                  <a:pt x="206" y="230"/>
                </a:lnTo>
                <a:lnTo>
                  <a:pt x="206" y="232"/>
                </a:lnTo>
                <a:lnTo>
                  <a:pt x="206" y="232"/>
                </a:lnTo>
                <a:lnTo>
                  <a:pt x="208" y="234"/>
                </a:lnTo>
                <a:lnTo>
                  <a:pt x="208" y="234"/>
                </a:lnTo>
                <a:lnTo>
                  <a:pt x="208" y="236"/>
                </a:lnTo>
                <a:lnTo>
                  <a:pt x="208" y="238"/>
                </a:lnTo>
                <a:lnTo>
                  <a:pt x="206" y="242"/>
                </a:lnTo>
                <a:lnTo>
                  <a:pt x="206" y="244"/>
                </a:lnTo>
                <a:lnTo>
                  <a:pt x="206" y="248"/>
                </a:lnTo>
                <a:lnTo>
                  <a:pt x="206" y="248"/>
                </a:lnTo>
                <a:lnTo>
                  <a:pt x="206" y="250"/>
                </a:lnTo>
                <a:lnTo>
                  <a:pt x="206" y="250"/>
                </a:lnTo>
                <a:lnTo>
                  <a:pt x="206" y="252"/>
                </a:lnTo>
                <a:lnTo>
                  <a:pt x="208" y="252"/>
                </a:lnTo>
                <a:lnTo>
                  <a:pt x="208" y="252"/>
                </a:lnTo>
                <a:lnTo>
                  <a:pt x="210" y="254"/>
                </a:lnTo>
                <a:lnTo>
                  <a:pt x="212" y="254"/>
                </a:lnTo>
                <a:lnTo>
                  <a:pt x="212" y="254"/>
                </a:lnTo>
                <a:lnTo>
                  <a:pt x="214" y="254"/>
                </a:lnTo>
                <a:lnTo>
                  <a:pt x="214" y="254"/>
                </a:lnTo>
                <a:lnTo>
                  <a:pt x="214" y="256"/>
                </a:lnTo>
                <a:lnTo>
                  <a:pt x="214" y="256"/>
                </a:lnTo>
                <a:lnTo>
                  <a:pt x="216" y="256"/>
                </a:lnTo>
                <a:lnTo>
                  <a:pt x="216" y="258"/>
                </a:lnTo>
                <a:lnTo>
                  <a:pt x="216" y="260"/>
                </a:lnTo>
                <a:lnTo>
                  <a:pt x="216" y="262"/>
                </a:lnTo>
                <a:lnTo>
                  <a:pt x="216" y="264"/>
                </a:lnTo>
                <a:lnTo>
                  <a:pt x="216" y="268"/>
                </a:lnTo>
                <a:lnTo>
                  <a:pt x="214" y="270"/>
                </a:lnTo>
                <a:lnTo>
                  <a:pt x="214" y="272"/>
                </a:lnTo>
                <a:lnTo>
                  <a:pt x="212" y="274"/>
                </a:lnTo>
                <a:lnTo>
                  <a:pt x="212" y="276"/>
                </a:lnTo>
                <a:lnTo>
                  <a:pt x="212" y="276"/>
                </a:lnTo>
                <a:lnTo>
                  <a:pt x="210" y="278"/>
                </a:lnTo>
                <a:lnTo>
                  <a:pt x="208" y="278"/>
                </a:lnTo>
                <a:lnTo>
                  <a:pt x="206" y="280"/>
                </a:lnTo>
                <a:lnTo>
                  <a:pt x="204" y="280"/>
                </a:lnTo>
                <a:lnTo>
                  <a:pt x="202" y="280"/>
                </a:lnTo>
                <a:lnTo>
                  <a:pt x="202" y="280"/>
                </a:lnTo>
                <a:lnTo>
                  <a:pt x="198" y="280"/>
                </a:lnTo>
                <a:lnTo>
                  <a:pt x="196" y="280"/>
                </a:lnTo>
                <a:lnTo>
                  <a:pt x="194" y="280"/>
                </a:lnTo>
                <a:lnTo>
                  <a:pt x="192" y="282"/>
                </a:lnTo>
                <a:lnTo>
                  <a:pt x="192" y="282"/>
                </a:lnTo>
                <a:lnTo>
                  <a:pt x="192" y="282"/>
                </a:lnTo>
                <a:lnTo>
                  <a:pt x="192" y="282"/>
                </a:lnTo>
                <a:lnTo>
                  <a:pt x="192" y="282"/>
                </a:lnTo>
                <a:lnTo>
                  <a:pt x="190" y="284"/>
                </a:lnTo>
                <a:lnTo>
                  <a:pt x="190" y="284"/>
                </a:lnTo>
                <a:lnTo>
                  <a:pt x="190" y="286"/>
                </a:lnTo>
                <a:lnTo>
                  <a:pt x="190" y="288"/>
                </a:lnTo>
                <a:lnTo>
                  <a:pt x="190" y="290"/>
                </a:lnTo>
                <a:lnTo>
                  <a:pt x="188" y="290"/>
                </a:lnTo>
                <a:lnTo>
                  <a:pt x="188" y="292"/>
                </a:lnTo>
                <a:lnTo>
                  <a:pt x="188" y="292"/>
                </a:lnTo>
                <a:lnTo>
                  <a:pt x="188" y="292"/>
                </a:lnTo>
                <a:lnTo>
                  <a:pt x="186" y="292"/>
                </a:lnTo>
                <a:lnTo>
                  <a:pt x="186" y="292"/>
                </a:lnTo>
                <a:lnTo>
                  <a:pt x="184" y="292"/>
                </a:lnTo>
                <a:lnTo>
                  <a:pt x="182" y="292"/>
                </a:lnTo>
                <a:lnTo>
                  <a:pt x="180" y="292"/>
                </a:lnTo>
                <a:lnTo>
                  <a:pt x="166" y="296"/>
                </a:lnTo>
                <a:lnTo>
                  <a:pt x="158" y="296"/>
                </a:lnTo>
                <a:lnTo>
                  <a:pt x="152" y="298"/>
                </a:lnTo>
                <a:lnTo>
                  <a:pt x="150" y="298"/>
                </a:lnTo>
                <a:lnTo>
                  <a:pt x="148" y="298"/>
                </a:lnTo>
                <a:lnTo>
                  <a:pt x="146" y="298"/>
                </a:lnTo>
                <a:lnTo>
                  <a:pt x="146" y="298"/>
                </a:lnTo>
                <a:lnTo>
                  <a:pt x="144" y="300"/>
                </a:lnTo>
                <a:lnTo>
                  <a:pt x="142" y="300"/>
                </a:lnTo>
                <a:lnTo>
                  <a:pt x="142" y="302"/>
                </a:lnTo>
                <a:lnTo>
                  <a:pt x="140" y="302"/>
                </a:lnTo>
                <a:lnTo>
                  <a:pt x="140" y="304"/>
                </a:lnTo>
                <a:lnTo>
                  <a:pt x="140" y="304"/>
                </a:lnTo>
                <a:lnTo>
                  <a:pt x="140" y="304"/>
                </a:lnTo>
                <a:lnTo>
                  <a:pt x="140" y="306"/>
                </a:lnTo>
                <a:lnTo>
                  <a:pt x="140" y="308"/>
                </a:lnTo>
                <a:lnTo>
                  <a:pt x="140" y="310"/>
                </a:lnTo>
                <a:lnTo>
                  <a:pt x="140" y="312"/>
                </a:lnTo>
                <a:lnTo>
                  <a:pt x="142" y="316"/>
                </a:lnTo>
                <a:lnTo>
                  <a:pt x="142" y="318"/>
                </a:lnTo>
                <a:lnTo>
                  <a:pt x="142" y="320"/>
                </a:lnTo>
                <a:lnTo>
                  <a:pt x="144" y="324"/>
                </a:lnTo>
                <a:lnTo>
                  <a:pt x="144" y="326"/>
                </a:lnTo>
                <a:lnTo>
                  <a:pt x="144" y="330"/>
                </a:lnTo>
                <a:lnTo>
                  <a:pt x="144" y="332"/>
                </a:lnTo>
                <a:lnTo>
                  <a:pt x="144" y="334"/>
                </a:lnTo>
                <a:lnTo>
                  <a:pt x="144" y="336"/>
                </a:lnTo>
                <a:lnTo>
                  <a:pt x="144" y="338"/>
                </a:lnTo>
                <a:lnTo>
                  <a:pt x="144" y="338"/>
                </a:lnTo>
                <a:lnTo>
                  <a:pt x="144" y="338"/>
                </a:lnTo>
                <a:lnTo>
                  <a:pt x="142" y="340"/>
                </a:lnTo>
                <a:lnTo>
                  <a:pt x="142" y="340"/>
                </a:lnTo>
                <a:lnTo>
                  <a:pt x="140" y="342"/>
                </a:lnTo>
                <a:lnTo>
                  <a:pt x="138" y="342"/>
                </a:lnTo>
                <a:lnTo>
                  <a:pt x="136" y="342"/>
                </a:lnTo>
                <a:lnTo>
                  <a:pt x="134" y="344"/>
                </a:lnTo>
                <a:lnTo>
                  <a:pt x="132" y="344"/>
                </a:lnTo>
                <a:lnTo>
                  <a:pt x="130" y="344"/>
                </a:lnTo>
                <a:lnTo>
                  <a:pt x="128" y="344"/>
                </a:lnTo>
                <a:lnTo>
                  <a:pt x="128" y="344"/>
                </a:lnTo>
                <a:lnTo>
                  <a:pt x="126" y="344"/>
                </a:lnTo>
                <a:lnTo>
                  <a:pt x="124" y="342"/>
                </a:lnTo>
                <a:lnTo>
                  <a:pt x="122" y="342"/>
                </a:lnTo>
                <a:lnTo>
                  <a:pt x="120" y="340"/>
                </a:lnTo>
                <a:lnTo>
                  <a:pt x="116" y="338"/>
                </a:lnTo>
                <a:lnTo>
                  <a:pt x="114" y="334"/>
                </a:lnTo>
                <a:lnTo>
                  <a:pt x="112" y="334"/>
                </a:lnTo>
                <a:lnTo>
                  <a:pt x="110" y="332"/>
                </a:lnTo>
                <a:lnTo>
                  <a:pt x="110" y="332"/>
                </a:lnTo>
                <a:lnTo>
                  <a:pt x="108" y="332"/>
                </a:lnTo>
                <a:lnTo>
                  <a:pt x="106" y="332"/>
                </a:lnTo>
                <a:lnTo>
                  <a:pt x="106" y="332"/>
                </a:lnTo>
                <a:lnTo>
                  <a:pt x="106" y="332"/>
                </a:lnTo>
                <a:lnTo>
                  <a:pt x="106" y="332"/>
                </a:lnTo>
                <a:lnTo>
                  <a:pt x="104" y="332"/>
                </a:lnTo>
                <a:lnTo>
                  <a:pt x="104" y="334"/>
                </a:lnTo>
                <a:lnTo>
                  <a:pt x="104" y="334"/>
                </a:lnTo>
                <a:lnTo>
                  <a:pt x="104" y="336"/>
                </a:lnTo>
                <a:lnTo>
                  <a:pt x="102" y="336"/>
                </a:lnTo>
                <a:lnTo>
                  <a:pt x="102" y="340"/>
                </a:lnTo>
                <a:lnTo>
                  <a:pt x="102" y="342"/>
                </a:lnTo>
                <a:lnTo>
                  <a:pt x="102" y="344"/>
                </a:lnTo>
                <a:lnTo>
                  <a:pt x="102" y="346"/>
                </a:lnTo>
                <a:lnTo>
                  <a:pt x="102" y="348"/>
                </a:lnTo>
                <a:lnTo>
                  <a:pt x="102" y="348"/>
                </a:lnTo>
                <a:lnTo>
                  <a:pt x="102" y="348"/>
                </a:lnTo>
                <a:lnTo>
                  <a:pt x="104" y="350"/>
                </a:lnTo>
                <a:lnTo>
                  <a:pt x="104" y="350"/>
                </a:lnTo>
                <a:lnTo>
                  <a:pt x="106" y="352"/>
                </a:lnTo>
                <a:lnTo>
                  <a:pt x="108" y="352"/>
                </a:lnTo>
                <a:lnTo>
                  <a:pt x="112" y="354"/>
                </a:lnTo>
                <a:lnTo>
                  <a:pt x="112" y="354"/>
                </a:lnTo>
                <a:lnTo>
                  <a:pt x="114" y="356"/>
                </a:lnTo>
                <a:lnTo>
                  <a:pt x="114" y="356"/>
                </a:lnTo>
                <a:lnTo>
                  <a:pt x="114" y="356"/>
                </a:lnTo>
                <a:lnTo>
                  <a:pt x="114" y="358"/>
                </a:lnTo>
                <a:lnTo>
                  <a:pt x="116" y="360"/>
                </a:lnTo>
                <a:lnTo>
                  <a:pt x="118" y="366"/>
                </a:lnTo>
                <a:lnTo>
                  <a:pt x="118" y="368"/>
                </a:lnTo>
                <a:lnTo>
                  <a:pt x="120" y="372"/>
                </a:lnTo>
                <a:lnTo>
                  <a:pt x="120" y="372"/>
                </a:lnTo>
                <a:lnTo>
                  <a:pt x="120" y="374"/>
                </a:lnTo>
                <a:lnTo>
                  <a:pt x="120" y="376"/>
                </a:lnTo>
                <a:lnTo>
                  <a:pt x="120" y="378"/>
                </a:lnTo>
                <a:lnTo>
                  <a:pt x="120" y="378"/>
                </a:lnTo>
                <a:lnTo>
                  <a:pt x="120" y="380"/>
                </a:lnTo>
                <a:lnTo>
                  <a:pt x="118" y="380"/>
                </a:lnTo>
                <a:lnTo>
                  <a:pt x="118" y="382"/>
                </a:lnTo>
                <a:lnTo>
                  <a:pt x="116" y="384"/>
                </a:lnTo>
                <a:lnTo>
                  <a:pt x="114" y="384"/>
                </a:lnTo>
                <a:lnTo>
                  <a:pt x="112" y="388"/>
                </a:lnTo>
                <a:lnTo>
                  <a:pt x="110" y="390"/>
                </a:lnTo>
                <a:lnTo>
                  <a:pt x="108" y="392"/>
                </a:lnTo>
                <a:lnTo>
                  <a:pt x="108" y="394"/>
                </a:lnTo>
                <a:lnTo>
                  <a:pt x="108" y="396"/>
                </a:lnTo>
                <a:lnTo>
                  <a:pt x="106" y="402"/>
                </a:lnTo>
                <a:lnTo>
                  <a:pt x="106" y="404"/>
                </a:lnTo>
                <a:lnTo>
                  <a:pt x="106" y="408"/>
                </a:lnTo>
                <a:lnTo>
                  <a:pt x="104" y="410"/>
                </a:lnTo>
                <a:lnTo>
                  <a:pt x="104" y="410"/>
                </a:lnTo>
                <a:lnTo>
                  <a:pt x="104" y="412"/>
                </a:lnTo>
                <a:lnTo>
                  <a:pt x="102" y="412"/>
                </a:lnTo>
                <a:lnTo>
                  <a:pt x="102" y="412"/>
                </a:lnTo>
                <a:lnTo>
                  <a:pt x="98" y="414"/>
                </a:lnTo>
                <a:lnTo>
                  <a:pt x="96" y="414"/>
                </a:lnTo>
                <a:lnTo>
                  <a:pt x="96" y="414"/>
                </a:lnTo>
                <a:lnTo>
                  <a:pt x="94" y="414"/>
                </a:lnTo>
                <a:lnTo>
                  <a:pt x="94" y="416"/>
                </a:lnTo>
                <a:lnTo>
                  <a:pt x="94" y="416"/>
                </a:lnTo>
                <a:lnTo>
                  <a:pt x="94" y="418"/>
                </a:lnTo>
                <a:lnTo>
                  <a:pt x="94" y="420"/>
                </a:lnTo>
                <a:lnTo>
                  <a:pt x="92" y="422"/>
                </a:lnTo>
                <a:lnTo>
                  <a:pt x="92" y="422"/>
                </a:lnTo>
                <a:lnTo>
                  <a:pt x="92" y="422"/>
                </a:lnTo>
                <a:lnTo>
                  <a:pt x="92" y="424"/>
                </a:lnTo>
                <a:lnTo>
                  <a:pt x="90" y="424"/>
                </a:lnTo>
                <a:lnTo>
                  <a:pt x="90" y="424"/>
                </a:lnTo>
                <a:lnTo>
                  <a:pt x="88" y="424"/>
                </a:lnTo>
                <a:lnTo>
                  <a:pt x="86" y="424"/>
                </a:lnTo>
                <a:lnTo>
                  <a:pt x="84" y="424"/>
                </a:lnTo>
                <a:lnTo>
                  <a:pt x="84" y="426"/>
                </a:lnTo>
                <a:lnTo>
                  <a:pt x="84" y="426"/>
                </a:lnTo>
                <a:lnTo>
                  <a:pt x="84" y="426"/>
                </a:lnTo>
                <a:lnTo>
                  <a:pt x="82" y="426"/>
                </a:lnTo>
                <a:lnTo>
                  <a:pt x="82" y="428"/>
                </a:lnTo>
                <a:lnTo>
                  <a:pt x="80" y="430"/>
                </a:lnTo>
                <a:lnTo>
                  <a:pt x="80" y="432"/>
                </a:lnTo>
                <a:lnTo>
                  <a:pt x="80" y="436"/>
                </a:lnTo>
                <a:lnTo>
                  <a:pt x="78" y="438"/>
                </a:lnTo>
                <a:lnTo>
                  <a:pt x="78" y="442"/>
                </a:lnTo>
                <a:lnTo>
                  <a:pt x="78" y="442"/>
                </a:lnTo>
                <a:lnTo>
                  <a:pt x="80" y="444"/>
                </a:lnTo>
                <a:lnTo>
                  <a:pt x="80" y="444"/>
                </a:lnTo>
                <a:lnTo>
                  <a:pt x="80" y="446"/>
                </a:lnTo>
                <a:lnTo>
                  <a:pt x="80" y="446"/>
                </a:lnTo>
                <a:lnTo>
                  <a:pt x="82" y="448"/>
                </a:lnTo>
                <a:lnTo>
                  <a:pt x="82" y="448"/>
                </a:lnTo>
                <a:lnTo>
                  <a:pt x="84" y="448"/>
                </a:lnTo>
                <a:lnTo>
                  <a:pt x="86" y="450"/>
                </a:lnTo>
                <a:lnTo>
                  <a:pt x="88" y="450"/>
                </a:lnTo>
                <a:lnTo>
                  <a:pt x="90" y="452"/>
                </a:lnTo>
                <a:lnTo>
                  <a:pt x="94" y="452"/>
                </a:lnTo>
                <a:lnTo>
                  <a:pt x="98" y="452"/>
                </a:lnTo>
                <a:lnTo>
                  <a:pt x="98" y="454"/>
                </a:lnTo>
                <a:lnTo>
                  <a:pt x="100" y="454"/>
                </a:lnTo>
                <a:lnTo>
                  <a:pt x="102" y="454"/>
                </a:lnTo>
                <a:lnTo>
                  <a:pt x="102" y="456"/>
                </a:lnTo>
                <a:lnTo>
                  <a:pt x="102" y="456"/>
                </a:lnTo>
                <a:lnTo>
                  <a:pt x="102" y="458"/>
                </a:lnTo>
                <a:lnTo>
                  <a:pt x="102" y="460"/>
                </a:lnTo>
                <a:lnTo>
                  <a:pt x="104" y="460"/>
                </a:lnTo>
                <a:lnTo>
                  <a:pt x="104" y="464"/>
                </a:lnTo>
                <a:lnTo>
                  <a:pt x="104" y="466"/>
                </a:lnTo>
                <a:lnTo>
                  <a:pt x="104" y="468"/>
                </a:lnTo>
                <a:lnTo>
                  <a:pt x="104" y="470"/>
                </a:lnTo>
                <a:lnTo>
                  <a:pt x="104" y="472"/>
                </a:lnTo>
                <a:lnTo>
                  <a:pt x="102" y="474"/>
                </a:lnTo>
                <a:lnTo>
                  <a:pt x="102" y="474"/>
                </a:lnTo>
                <a:lnTo>
                  <a:pt x="102" y="474"/>
                </a:lnTo>
                <a:lnTo>
                  <a:pt x="100" y="476"/>
                </a:lnTo>
                <a:lnTo>
                  <a:pt x="98" y="478"/>
                </a:lnTo>
                <a:lnTo>
                  <a:pt x="96" y="478"/>
                </a:lnTo>
                <a:lnTo>
                  <a:pt x="96" y="480"/>
                </a:lnTo>
                <a:lnTo>
                  <a:pt x="94" y="480"/>
                </a:lnTo>
                <a:lnTo>
                  <a:pt x="92" y="482"/>
                </a:lnTo>
                <a:lnTo>
                  <a:pt x="92" y="484"/>
                </a:lnTo>
                <a:lnTo>
                  <a:pt x="90" y="488"/>
                </a:lnTo>
                <a:lnTo>
                  <a:pt x="90" y="488"/>
                </a:lnTo>
                <a:lnTo>
                  <a:pt x="88" y="490"/>
                </a:lnTo>
                <a:lnTo>
                  <a:pt x="88" y="490"/>
                </a:lnTo>
                <a:lnTo>
                  <a:pt x="88" y="492"/>
                </a:lnTo>
                <a:lnTo>
                  <a:pt x="88" y="494"/>
                </a:lnTo>
                <a:lnTo>
                  <a:pt x="88" y="494"/>
                </a:lnTo>
                <a:lnTo>
                  <a:pt x="90" y="498"/>
                </a:lnTo>
                <a:lnTo>
                  <a:pt x="90" y="502"/>
                </a:lnTo>
                <a:lnTo>
                  <a:pt x="90" y="504"/>
                </a:lnTo>
                <a:lnTo>
                  <a:pt x="90" y="506"/>
                </a:lnTo>
                <a:lnTo>
                  <a:pt x="90" y="508"/>
                </a:lnTo>
                <a:lnTo>
                  <a:pt x="90" y="510"/>
                </a:lnTo>
                <a:lnTo>
                  <a:pt x="90" y="510"/>
                </a:lnTo>
                <a:lnTo>
                  <a:pt x="90" y="512"/>
                </a:lnTo>
                <a:lnTo>
                  <a:pt x="90" y="514"/>
                </a:lnTo>
                <a:lnTo>
                  <a:pt x="88" y="514"/>
                </a:lnTo>
                <a:lnTo>
                  <a:pt x="88" y="514"/>
                </a:lnTo>
                <a:lnTo>
                  <a:pt x="88" y="514"/>
                </a:lnTo>
                <a:lnTo>
                  <a:pt x="86" y="514"/>
                </a:lnTo>
                <a:lnTo>
                  <a:pt x="84" y="514"/>
                </a:lnTo>
                <a:lnTo>
                  <a:pt x="82" y="516"/>
                </a:lnTo>
                <a:lnTo>
                  <a:pt x="80" y="516"/>
                </a:lnTo>
                <a:lnTo>
                  <a:pt x="78" y="516"/>
                </a:lnTo>
                <a:lnTo>
                  <a:pt x="76" y="516"/>
                </a:lnTo>
                <a:lnTo>
                  <a:pt x="74" y="518"/>
                </a:lnTo>
                <a:lnTo>
                  <a:pt x="74" y="518"/>
                </a:lnTo>
                <a:lnTo>
                  <a:pt x="72" y="520"/>
                </a:lnTo>
                <a:lnTo>
                  <a:pt x="72" y="520"/>
                </a:lnTo>
                <a:lnTo>
                  <a:pt x="72" y="522"/>
                </a:lnTo>
                <a:lnTo>
                  <a:pt x="70" y="522"/>
                </a:lnTo>
                <a:lnTo>
                  <a:pt x="70" y="522"/>
                </a:lnTo>
                <a:lnTo>
                  <a:pt x="70" y="524"/>
                </a:lnTo>
                <a:lnTo>
                  <a:pt x="70" y="526"/>
                </a:lnTo>
                <a:lnTo>
                  <a:pt x="70" y="528"/>
                </a:lnTo>
                <a:lnTo>
                  <a:pt x="72" y="532"/>
                </a:lnTo>
                <a:lnTo>
                  <a:pt x="72" y="534"/>
                </a:lnTo>
                <a:lnTo>
                  <a:pt x="72" y="534"/>
                </a:lnTo>
                <a:lnTo>
                  <a:pt x="72" y="540"/>
                </a:lnTo>
                <a:lnTo>
                  <a:pt x="72" y="546"/>
                </a:lnTo>
                <a:lnTo>
                  <a:pt x="70" y="554"/>
                </a:lnTo>
                <a:lnTo>
                  <a:pt x="64" y="554"/>
                </a:lnTo>
                <a:lnTo>
                  <a:pt x="58" y="556"/>
                </a:lnTo>
                <a:lnTo>
                  <a:pt x="52" y="558"/>
                </a:lnTo>
                <a:lnTo>
                  <a:pt x="48" y="558"/>
                </a:lnTo>
                <a:lnTo>
                  <a:pt x="44" y="558"/>
                </a:lnTo>
                <a:lnTo>
                  <a:pt x="40" y="558"/>
                </a:lnTo>
                <a:lnTo>
                  <a:pt x="36" y="558"/>
                </a:lnTo>
                <a:lnTo>
                  <a:pt x="34" y="558"/>
                </a:lnTo>
                <a:lnTo>
                  <a:pt x="30" y="558"/>
                </a:lnTo>
                <a:lnTo>
                  <a:pt x="30" y="556"/>
                </a:lnTo>
                <a:lnTo>
                  <a:pt x="28" y="556"/>
                </a:lnTo>
                <a:lnTo>
                  <a:pt x="28" y="556"/>
                </a:lnTo>
                <a:lnTo>
                  <a:pt x="26" y="556"/>
                </a:lnTo>
                <a:lnTo>
                  <a:pt x="26" y="554"/>
                </a:lnTo>
                <a:lnTo>
                  <a:pt x="26" y="554"/>
                </a:lnTo>
                <a:lnTo>
                  <a:pt x="24" y="552"/>
                </a:lnTo>
                <a:lnTo>
                  <a:pt x="24" y="552"/>
                </a:lnTo>
                <a:lnTo>
                  <a:pt x="24" y="548"/>
                </a:lnTo>
                <a:lnTo>
                  <a:pt x="24" y="546"/>
                </a:lnTo>
                <a:lnTo>
                  <a:pt x="24" y="542"/>
                </a:lnTo>
                <a:lnTo>
                  <a:pt x="24" y="540"/>
                </a:lnTo>
                <a:lnTo>
                  <a:pt x="24" y="538"/>
                </a:lnTo>
                <a:lnTo>
                  <a:pt x="24" y="536"/>
                </a:lnTo>
                <a:lnTo>
                  <a:pt x="24" y="536"/>
                </a:lnTo>
                <a:lnTo>
                  <a:pt x="24" y="534"/>
                </a:lnTo>
                <a:lnTo>
                  <a:pt x="22" y="534"/>
                </a:lnTo>
                <a:lnTo>
                  <a:pt x="22" y="534"/>
                </a:lnTo>
                <a:lnTo>
                  <a:pt x="20" y="532"/>
                </a:lnTo>
                <a:lnTo>
                  <a:pt x="18" y="532"/>
                </a:lnTo>
                <a:lnTo>
                  <a:pt x="16" y="532"/>
                </a:lnTo>
                <a:lnTo>
                  <a:pt x="16" y="530"/>
                </a:lnTo>
                <a:lnTo>
                  <a:pt x="14" y="530"/>
                </a:lnTo>
                <a:lnTo>
                  <a:pt x="12" y="528"/>
                </a:lnTo>
                <a:lnTo>
                  <a:pt x="12" y="528"/>
                </a:lnTo>
                <a:lnTo>
                  <a:pt x="10" y="528"/>
                </a:lnTo>
                <a:lnTo>
                  <a:pt x="10" y="526"/>
                </a:lnTo>
                <a:lnTo>
                  <a:pt x="8" y="524"/>
                </a:lnTo>
                <a:lnTo>
                  <a:pt x="8" y="520"/>
                </a:lnTo>
                <a:lnTo>
                  <a:pt x="6" y="518"/>
                </a:lnTo>
                <a:lnTo>
                  <a:pt x="6" y="514"/>
                </a:lnTo>
                <a:lnTo>
                  <a:pt x="6" y="512"/>
                </a:lnTo>
                <a:lnTo>
                  <a:pt x="6" y="508"/>
                </a:lnTo>
                <a:lnTo>
                  <a:pt x="4" y="506"/>
                </a:lnTo>
                <a:lnTo>
                  <a:pt x="4" y="502"/>
                </a:lnTo>
                <a:lnTo>
                  <a:pt x="4" y="498"/>
                </a:lnTo>
                <a:lnTo>
                  <a:pt x="4" y="496"/>
                </a:lnTo>
                <a:lnTo>
                  <a:pt x="6" y="492"/>
                </a:lnTo>
                <a:lnTo>
                  <a:pt x="6" y="490"/>
                </a:lnTo>
                <a:lnTo>
                  <a:pt x="6" y="488"/>
                </a:lnTo>
                <a:lnTo>
                  <a:pt x="8" y="484"/>
                </a:lnTo>
                <a:lnTo>
                  <a:pt x="8" y="482"/>
                </a:lnTo>
                <a:lnTo>
                  <a:pt x="8" y="482"/>
                </a:lnTo>
                <a:lnTo>
                  <a:pt x="8" y="482"/>
                </a:lnTo>
                <a:lnTo>
                  <a:pt x="10" y="482"/>
                </a:lnTo>
                <a:lnTo>
                  <a:pt x="12" y="482"/>
                </a:lnTo>
                <a:lnTo>
                  <a:pt x="12" y="482"/>
                </a:lnTo>
                <a:lnTo>
                  <a:pt x="14" y="482"/>
                </a:lnTo>
                <a:lnTo>
                  <a:pt x="16" y="480"/>
                </a:lnTo>
                <a:lnTo>
                  <a:pt x="16" y="480"/>
                </a:lnTo>
                <a:lnTo>
                  <a:pt x="16" y="480"/>
                </a:lnTo>
                <a:lnTo>
                  <a:pt x="18" y="480"/>
                </a:lnTo>
                <a:lnTo>
                  <a:pt x="18" y="478"/>
                </a:lnTo>
                <a:lnTo>
                  <a:pt x="18" y="476"/>
                </a:lnTo>
                <a:lnTo>
                  <a:pt x="18" y="474"/>
                </a:lnTo>
                <a:lnTo>
                  <a:pt x="18" y="470"/>
                </a:lnTo>
                <a:lnTo>
                  <a:pt x="18" y="468"/>
                </a:lnTo>
                <a:lnTo>
                  <a:pt x="20" y="462"/>
                </a:lnTo>
                <a:lnTo>
                  <a:pt x="20" y="454"/>
                </a:lnTo>
                <a:lnTo>
                  <a:pt x="20" y="446"/>
                </a:lnTo>
                <a:lnTo>
                  <a:pt x="20" y="438"/>
                </a:lnTo>
                <a:lnTo>
                  <a:pt x="20" y="430"/>
                </a:lnTo>
                <a:lnTo>
                  <a:pt x="20" y="422"/>
                </a:lnTo>
                <a:lnTo>
                  <a:pt x="20" y="418"/>
                </a:lnTo>
                <a:lnTo>
                  <a:pt x="20" y="414"/>
                </a:lnTo>
                <a:lnTo>
                  <a:pt x="20" y="410"/>
                </a:lnTo>
                <a:lnTo>
                  <a:pt x="20" y="408"/>
                </a:lnTo>
                <a:lnTo>
                  <a:pt x="20" y="406"/>
                </a:lnTo>
                <a:lnTo>
                  <a:pt x="18" y="404"/>
                </a:lnTo>
                <a:lnTo>
                  <a:pt x="16" y="398"/>
                </a:lnTo>
                <a:lnTo>
                  <a:pt x="14" y="394"/>
                </a:lnTo>
                <a:lnTo>
                  <a:pt x="14" y="392"/>
                </a:lnTo>
                <a:lnTo>
                  <a:pt x="14" y="390"/>
                </a:lnTo>
                <a:lnTo>
                  <a:pt x="12" y="388"/>
                </a:lnTo>
                <a:lnTo>
                  <a:pt x="12" y="384"/>
                </a:lnTo>
                <a:lnTo>
                  <a:pt x="12" y="378"/>
                </a:lnTo>
                <a:lnTo>
                  <a:pt x="12" y="372"/>
                </a:lnTo>
                <a:lnTo>
                  <a:pt x="12" y="368"/>
                </a:lnTo>
                <a:lnTo>
                  <a:pt x="12" y="366"/>
                </a:lnTo>
                <a:lnTo>
                  <a:pt x="12" y="360"/>
                </a:lnTo>
                <a:lnTo>
                  <a:pt x="12" y="352"/>
                </a:lnTo>
                <a:lnTo>
                  <a:pt x="10" y="346"/>
                </a:lnTo>
                <a:lnTo>
                  <a:pt x="10" y="342"/>
                </a:lnTo>
                <a:lnTo>
                  <a:pt x="8" y="340"/>
                </a:lnTo>
                <a:lnTo>
                  <a:pt x="8" y="338"/>
                </a:lnTo>
                <a:lnTo>
                  <a:pt x="8" y="336"/>
                </a:lnTo>
                <a:lnTo>
                  <a:pt x="6" y="332"/>
                </a:lnTo>
                <a:lnTo>
                  <a:pt x="4" y="328"/>
                </a:lnTo>
                <a:lnTo>
                  <a:pt x="2" y="328"/>
                </a:lnTo>
                <a:lnTo>
                  <a:pt x="2" y="326"/>
                </a:lnTo>
                <a:lnTo>
                  <a:pt x="2" y="324"/>
                </a:lnTo>
                <a:lnTo>
                  <a:pt x="2" y="322"/>
                </a:lnTo>
                <a:lnTo>
                  <a:pt x="2" y="320"/>
                </a:lnTo>
                <a:lnTo>
                  <a:pt x="4" y="316"/>
                </a:lnTo>
                <a:lnTo>
                  <a:pt x="4" y="314"/>
                </a:lnTo>
                <a:lnTo>
                  <a:pt x="4" y="314"/>
                </a:lnTo>
                <a:lnTo>
                  <a:pt x="4" y="312"/>
                </a:lnTo>
                <a:lnTo>
                  <a:pt x="4" y="312"/>
                </a:lnTo>
                <a:lnTo>
                  <a:pt x="6" y="310"/>
                </a:lnTo>
                <a:lnTo>
                  <a:pt x="10" y="306"/>
                </a:lnTo>
                <a:lnTo>
                  <a:pt x="12" y="306"/>
                </a:lnTo>
                <a:lnTo>
                  <a:pt x="12" y="304"/>
                </a:lnTo>
                <a:lnTo>
                  <a:pt x="14" y="302"/>
                </a:lnTo>
                <a:lnTo>
                  <a:pt x="14" y="302"/>
                </a:lnTo>
                <a:lnTo>
                  <a:pt x="14" y="300"/>
                </a:lnTo>
                <a:lnTo>
                  <a:pt x="14" y="300"/>
                </a:lnTo>
                <a:lnTo>
                  <a:pt x="14" y="298"/>
                </a:lnTo>
                <a:lnTo>
                  <a:pt x="14" y="296"/>
                </a:lnTo>
                <a:lnTo>
                  <a:pt x="14" y="294"/>
                </a:lnTo>
                <a:lnTo>
                  <a:pt x="12" y="294"/>
                </a:lnTo>
                <a:lnTo>
                  <a:pt x="12" y="290"/>
                </a:lnTo>
                <a:lnTo>
                  <a:pt x="10" y="288"/>
                </a:lnTo>
                <a:lnTo>
                  <a:pt x="8" y="284"/>
                </a:lnTo>
                <a:lnTo>
                  <a:pt x="6" y="282"/>
                </a:lnTo>
                <a:lnTo>
                  <a:pt x="4" y="280"/>
                </a:lnTo>
                <a:lnTo>
                  <a:pt x="2" y="278"/>
                </a:lnTo>
                <a:lnTo>
                  <a:pt x="2" y="276"/>
                </a:lnTo>
                <a:lnTo>
                  <a:pt x="2" y="274"/>
                </a:lnTo>
                <a:lnTo>
                  <a:pt x="0" y="272"/>
                </a:lnTo>
                <a:lnTo>
                  <a:pt x="0" y="270"/>
                </a:lnTo>
                <a:lnTo>
                  <a:pt x="0" y="270"/>
                </a:lnTo>
                <a:lnTo>
                  <a:pt x="2" y="268"/>
                </a:lnTo>
                <a:lnTo>
                  <a:pt x="2" y="268"/>
                </a:lnTo>
                <a:lnTo>
                  <a:pt x="2" y="266"/>
                </a:lnTo>
                <a:lnTo>
                  <a:pt x="4" y="264"/>
                </a:lnTo>
                <a:lnTo>
                  <a:pt x="6" y="262"/>
                </a:lnTo>
                <a:lnTo>
                  <a:pt x="8" y="258"/>
                </a:lnTo>
                <a:lnTo>
                  <a:pt x="10" y="256"/>
                </a:lnTo>
                <a:lnTo>
                  <a:pt x="12" y="254"/>
                </a:lnTo>
                <a:lnTo>
                  <a:pt x="14" y="252"/>
                </a:lnTo>
                <a:lnTo>
                  <a:pt x="16" y="250"/>
                </a:lnTo>
                <a:lnTo>
                  <a:pt x="16" y="248"/>
                </a:lnTo>
                <a:lnTo>
                  <a:pt x="16" y="246"/>
                </a:lnTo>
                <a:lnTo>
                  <a:pt x="18" y="244"/>
                </a:lnTo>
                <a:lnTo>
                  <a:pt x="18" y="244"/>
                </a:lnTo>
                <a:lnTo>
                  <a:pt x="18" y="244"/>
                </a:lnTo>
                <a:lnTo>
                  <a:pt x="18" y="244"/>
                </a:lnTo>
                <a:lnTo>
                  <a:pt x="18" y="242"/>
                </a:lnTo>
                <a:lnTo>
                  <a:pt x="16" y="242"/>
                </a:lnTo>
                <a:lnTo>
                  <a:pt x="16" y="240"/>
                </a:lnTo>
                <a:lnTo>
                  <a:pt x="14" y="240"/>
                </a:lnTo>
                <a:lnTo>
                  <a:pt x="12" y="238"/>
                </a:lnTo>
                <a:lnTo>
                  <a:pt x="12" y="238"/>
                </a:lnTo>
                <a:lnTo>
                  <a:pt x="12" y="236"/>
                </a:lnTo>
                <a:lnTo>
                  <a:pt x="10" y="234"/>
                </a:lnTo>
                <a:lnTo>
                  <a:pt x="10" y="232"/>
                </a:lnTo>
                <a:lnTo>
                  <a:pt x="10" y="228"/>
                </a:lnTo>
                <a:lnTo>
                  <a:pt x="10" y="224"/>
                </a:lnTo>
                <a:lnTo>
                  <a:pt x="10" y="222"/>
                </a:lnTo>
                <a:lnTo>
                  <a:pt x="10" y="218"/>
                </a:lnTo>
                <a:lnTo>
                  <a:pt x="10" y="218"/>
                </a:lnTo>
                <a:lnTo>
                  <a:pt x="10" y="216"/>
                </a:lnTo>
                <a:lnTo>
                  <a:pt x="10" y="216"/>
                </a:lnTo>
                <a:lnTo>
                  <a:pt x="12" y="214"/>
                </a:lnTo>
                <a:lnTo>
                  <a:pt x="12" y="214"/>
                </a:lnTo>
                <a:lnTo>
                  <a:pt x="12" y="214"/>
                </a:lnTo>
                <a:lnTo>
                  <a:pt x="14" y="214"/>
                </a:lnTo>
                <a:lnTo>
                  <a:pt x="14" y="214"/>
                </a:lnTo>
                <a:lnTo>
                  <a:pt x="16" y="214"/>
                </a:lnTo>
                <a:lnTo>
                  <a:pt x="16" y="214"/>
                </a:lnTo>
                <a:lnTo>
                  <a:pt x="18" y="214"/>
                </a:lnTo>
                <a:lnTo>
                  <a:pt x="18" y="212"/>
                </a:lnTo>
                <a:lnTo>
                  <a:pt x="20" y="212"/>
                </a:lnTo>
                <a:lnTo>
                  <a:pt x="20" y="212"/>
                </a:lnTo>
                <a:lnTo>
                  <a:pt x="20" y="212"/>
                </a:lnTo>
                <a:lnTo>
                  <a:pt x="20" y="210"/>
                </a:lnTo>
                <a:lnTo>
                  <a:pt x="20" y="210"/>
                </a:lnTo>
                <a:lnTo>
                  <a:pt x="20" y="208"/>
                </a:lnTo>
                <a:lnTo>
                  <a:pt x="22" y="206"/>
                </a:lnTo>
                <a:lnTo>
                  <a:pt x="20" y="204"/>
                </a:lnTo>
                <a:lnTo>
                  <a:pt x="20" y="200"/>
                </a:lnTo>
                <a:lnTo>
                  <a:pt x="20" y="198"/>
                </a:lnTo>
                <a:lnTo>
                  <a:pt x="20" y="196"/>
                </a:lnTo>
                <a:lnTo>
                  <a:pt x="18" y="196"/>
                </a:lnTo>
                <a:lnTo>
                  <a:pt x="18" y="194"/>
                </a:lnTo>
                <a:lnTo>
                  <a:pt x="18" y="194"/>
                </a:lnTo>
                <a:lnTo>
                  <a:pt x="16" y="194"/>
                </a:lnTo>
                <a:lnTo>
                  <a:pt x="14" y="194"/>
                </a:lnTo>
                <a:lnTo>
                  <a:pt x="12" y="194"/>
                </a:lnTo>
                <a:lnTo>
                  <a:pt x="12" y="192"/>
                </a:lnTo>
                <a:lnTo>
                  <a:pt x="12" y="192"/>
                </a:lnTo>
                <a:lnTo>
                  <a:pt x="10" y="192"/>
                </a:lnTo>
                <a:lnTo>
                  <a:pt x="10" y="190"/>
                </a:lnTo>
                <a:lnTo>
                  <a:pt x="10" y="188"/>
                </a:lnTo>
                <a:lnTo>
                  <a:pt x="10" y="188"/>
                </a:lnTo>
                <a:lnTo>
                  <a:pt x="8" y="184"/>
                </a:lnTo>
                <a:lnTo>
                  <a:pt x="8" y="180"/>
                </a:lnTo>
                <a:lnTo>
                  <a:pt x="8" y="176"/>
                </a:lnTo>
                <a:lnTo>
                  <a:pt x="8" y="174"/>
                </a:lnTo>
                <a:lnTo>
                  <a:pt x="10" y="170"/>
                </a:lnTo>
                <a:lnTo>
                  <a:pt x="10" y="168"/>
                </a:lnTo>
                <a:lnTo>
                  <a:pt x="10" y="168"/>
                </a:lnTo>
                <a:lnTo>
                  <a:pt x="10" y="166"/>
                </a:lnTo>
                <a:lnTo>
                  <a:pt x="12" y="166"/>
                </a:lnTo>
                <a:lnTo>
                  <a:pt x="14" y="164"/>
                </a:lnTo>
                <a:lnTo>
                  <a:pt x="16" y="164"/>
                </a:lnTo>
                <a:lnTo>
                  <a:pt x="16" y="162"/>
                </a:lnTo>
                <a:lnTo>
                  <a:pt x="16" y="162"/>
                </a:lnTo>
                <a:lnTo>
                  <a:pt x="18" y="160"/>
                </a:lnTo>
                <a:lnTo>
                  <a:pt x="18" y="160"/>
                </a:lnTo>
                <a:lnTo>
                  <a:pt x="18" y="158"/>
                </a:lnTo>
                <a:lnTo>
                  <a:pt x="16" y="156"/>
                </a:lnTo>
                <a:lnTo>
                  <a:pt x="16" y="152"/>
                </a:lnTo>
                <a:lnTo>
                  <a:pt x="16" y="150"/>
                </a:lnTo>
                <a:lnTo>
                  <a:pt x="16" y="148"/>
                </a:lnTo>
                <a:lnTo>
                  <a:pt x="14" y="144"/>
                </a:lnTo>
                <a:lnTo>
                  <a:pt x="14" y="138"/>
                </a:lnTo>
                <a:lnTo>
                  <a:pt x="12" y="134"/>
                </a:lnTo>
                <a:lnTo>
                  <a:pt x="12" y="130"/>
                </a:lnTo>
                <a:lnTo>
                  <a:pt x="12" y="128"/>
                </a:lnTo>
                <a:lnTo>
                  <a:pt x="12" y="126"/>
                </a:lnTo>
                <a:lnTo>
                  <a:pt x="12" y="124"/>
                </a:lnTo>
                <a:lnTo>
                  <a:pt x="12" y="124"/>
                </a:lnTo>
                <a:lnTo>
                  <a:pt x="14" y="122"/>
                </a:lnTo>
                <a:lnTo>
                  <a:pt x="14" y="120"/>
                </a:lnTo>
                <a:lnTo>
                  <a:pt x="16" y="118"/>
                </a:lnTo>
                <a:lnTo>
                  <a:pt x="18" y="116"/>
                </a:lnTo>
                <a:lnTo>
                  <a:pt x="18" y="116"/>
                </a:lnTo>
                <a:lnTo>
                  <a:pt x="18" y="114"/>
                </a:lnTo>
                <a:lnTo>
                  <a:pt x="18" y="112"/>
                </a:lnTo>
                <a:lnTo>
                  <a:pt x="18" y="108"/>
                </a:lnTo>
                <a:lnTo>
                  <a:pt x="18" y="106"/>
                </a:lnTo>
                <a:lnTo>
                  <a:pt x="18" y="104"/>
                </a:lnTo>
                <a:lnTo>
                  <a:pt x="18" y="102"/>
                </a:lnTo>
                <a:lnTo>
                  <a:pt x="20" y="102"/>
                </a:lnTo>
                <a:lnTo>
                  <a:pt x="20" y="100"/>
                </a:lnTo>
                <a:lnTo>
                  <a:pt x="22" y="100"/>
                </a:lnTo>
                <a:lnTo>
                  <a:pt x="24" y="98"/>
                </a:lnTo>
                <a:lnTo>
                  <a:pt x="26" y="96"/>
                </a:lnTo>
                <a:lnTo>
                  <a:pt x="28" y="96"/>
                </a:lnTo>
                <a:lnTo>
                  <a:pt x="28" y="94"/>
                </a:lnTo>
                <a:lnTo>
                  <a:pt x="30" y="94"/>
                </a:lnTo>
                <a:lnTo>
                  <a:pt x="30" y="92"/>
                </a:lnTo>
                <a:lnTo>
                  <a:pt x="30" y="90"/>
                </a:lnTo>
                <a:lnTo>
                  <a:pt x="32" y="88"/>
                </a:lnTo>
                <a:lnTo>
                  <a:pt x="32" y="86"/>
                </a:lnTo>
                <a:lnTo>
                  <a:pt x="34" y="84"/>
                </a:lnTo>
                <a:lnTo>
                  <a:pt x="34" y="82"/>
                </a:lnTo>
                <a:lnTo>
                  <a:pt x="34" y="82"/>
                </a:lnTo>
                <a:lnTo>
                  <a:pt x="34" y="80"/>
                </a:lnTo>
                <a:lnTo>
                  <a:pt x="34" y="80"/>
                </a:lnTo>
                <a:lnTo>
                  <a:pt x="32" y="78"/>
                </a:lnTo>
                <a:lnTo>
                  <a:pt x="30" y="78"/>
                </a:lnTo>
                <a:lnTo>
                  <a:pt x="30" y="76"/>
                </a:lnTo>
                <a:lnTo>
                  <a:pt x="28" y="74"/>
                </a:lnTo>
                <a:lnTo>
                  <a:pt x="26" y="74"/>
                </a:lnTo>
                <a:lnTo>
                  <a:pt x="26" y="72"/>
                </a:lnTo>
                <a:lnTo>
                  <a:pt x="26" y="72"/>
                </a:lnTo>
                <a:lnTo>
                  <a:pt x="26" y="70"/>
                </a:lnTo>
                <a:lnTo>
                  <a:pt x="26" y="70"/>
                </a:lnTo>
                <a:lnTo>
                  <a:pt x="26" y="70"/>
                </a:lnTo>
                <a:lnTo>
                  <a:pt x="28" y="68"/>
                </a:lnTo>
                <a:lnTo>
                  <a:pt x="28" y="66"/>
                </a:lnTo>
                <a:lnTo>
                  <a:pt x="30" y="66"/>
                </a:lnTo>
                <a:lnTo>
                  <a:pt x="32" y="62"/>
                </a:lnTo>
                <a:lnTo>
                  <a:pt x="34" y="62"/>
                </a:lnTo>
                <a:lnTo>
                  <a:pt x="34" y="60"/>
                </a:lnTo>
                <a:lnTo>
                  <a:pt x="34" y="60"/>
                </a:lnTo>
                <a:lnTo>
                  <a:pt x="34" y="60"/>
                </a:lnTo>
                <a:lnTo>
                  <a:pt x="34" y="58"/>
                </a:lnTo>
                <a:lnTo>
                  <a:pt x="34" y="56"/>
                </a:lnTo>
                <a:lnTo>
                  <a:pt x="34" y="54"/>
                </a:lnTo>
                <a:lnTo>
                  <a:pt x="34" y="50"/>
                </a:lnTo>
                <a:lnTo>
                  <a:pt x="34" y="48"/>
                </a:lnTo>
                <a:lnTo>
                  <a:pt x="34" y="46"/>
                </a:lnTo>
                <a:lnTo>
                  <a:pt x="34" y="44"/>
                </a:lnTo>
                <a:lnTo>
                  <a:pt x="34" y="42"/>
                </a:lnTo>
                <a:lnTo>
                  <a:pt x="34" y="42"/>
                </a:lnTo>
                <a:lnTo>
                  <a:pt x="34" y="42"/>
                </a:lnTo>
                <a:lnTo>
                  <a:pt x="34" y="40"/>
                </a:lnTo>
                <a:lnTo>
                  <a:pt x="36" y="40"/>
                </a:lnTo>
                <a:lnTo>
                  <a:pt x="36" y="40"/>
                </a:lnTo>
                <a:lnTo>
                  <a:pt x="38" y="40"/>
                </a:lnTo>
                <a:lnTo>
                  <a:pt x="40" y="40"/>
                </a:lnTo>
                <a:lnTo>
                  <a:pt x="40" y="40"/>
                </a:lnTo>
                <a:lnTo>
                  <a:pt x="42" y="40"/>
                </a:lnTo>
                <a:lnTo>
                  <a:pt x="44" y="38"/>
                </a:lnTo>
                <a:lnTo>
                  <a:pt x="44" y="38"/>
                </a:lnTo>
                <a:lnTo>
                  <a:pt x="44" y="38"/>
                </a:lnTo>
                <a:lnTo>
                  <a:pt x="44" y="38"/>
                </a:lnTo>
                <a:lnTo>
                  <a:pt x="44" y="36"/>
                </a:lnTo>
                <a:lnTo>
                  <a:pt x="46" y="34"/>
                </a:lnTo>
                <a:lnTo>
                  <a:pt x="46" y="34"/>
                </a:lnTo>
                <a:lnTo>
                  <a:pt x="46" y="30"/>
                </a:lnTo>
                <a:lnTo>
                  <a:pt x="46" y="28"/>
                </a:lnTo>
                <a:lnTo>
                  <a:pt x="46" y="24"/>
                </a:lnTo>
                <a:lnTo>
                  <a:pt x="46" y="22"/>
                </a:lnTo>
                <a:lnTo>
                  <a:pt x="46"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nvGrpSpPr>
          <p:cNvPr id="911" name="Gruppieren 1"/>
          <p:cNvGrpSpPr/>
          <p:nvPr/>
        </p:nvGrpSpPr>
        <p:grpSpPr bwMode="auto">
          <a:xfrm>
            <a:off x="2492103" y="5172762"/>
            <a:ext cx="284060" cy="1208988"/>
            <a:chOff x="2681578" y="5273842"/>
            <a:chExt cx="260350" cy="1108075"/>
          </a:xfrm>
          <a:solidFill>
            <a:srgbClr val="778888">
              <a:lumMod val="20000"/>
              <a:lumOff val="80000"/>
            </a:srgbClr>
          </a:solidFill>
        </p:grpSpPr>
        <p:sp>
          <p:nvSpPr>
            <p:cNvPr id="912" name="Freeform 494"/>
            <p:cNvSpPr>
              <a:spLocks/>
            </p:cNvSpPr>
            <p:nvPr/>
          </p:nvSpPr>
          <p:spPr bwMode="auto">
            <a:xfrm>
              <a:off x="2681578" y="5273842"/>
              <a:ext cx="168275" cy="1076325"/>
            </a:xfrm>
            <a:custGeom>
              <a:avLst/>
              <a:gdLst>
                <a:gd name="T0" fmla="*/ 62 w 106"/>
                <a:gd name="T1" fmla="*/ 630 h 678"/>
                <a:gd name="T2" fmla="*/ 56 w 106"/>
                <a:gd name="T3" fmla="*/ 616 h 678"/>
                <a:gd name="T4" fmla="*/ 46 w 106"/>
                <a:gd name="T5" fmla="*/ 604 h 678"/>
                <a:gd name="T6" fmla="*/ 36 w 106"/>
                <a:gd name="T7" fmla="*/ 582 h 678"/>
                <a:gd name="T8" fmla="*/ 40 w 106"/>
                <a:gd name="T9" fmla="*/ 556 h 678"/>
                <a:gd name="T10" fmla="*/ 50 w 106"/>
                <a:gd name="T11" fmla="*/ 548 h 678"/>
                <a:gd name="T12" fmla="*/ 52 w 106"/>
                <a:gd name="T13" fmla="*/ 484 h 678"/>
                <a:gd name="T14" fmla="*/ 44 w 106"/>
                <a:gd name="T15" fmla="*/ 444 h 678"/>
                <a:gd name="T16" fmla="*/ 34 w 106"/>
                <a:gd name="T17" fmla="*/ 402 h 678"/>
                <a:gd name="T18" fmla="*/ 38 w 106"/>
                <a:gd name="T19" fmla="*/ 384 h 678"/>
                <a:gd name="T20" fmla="*/ 44 w 106"/>
                <a:gd name="T21" fmla="*/ 366 h 678"/>
                <a:gd name="T22" fmla="*/ 32 w 106"/>
                <a:gd name="T23" fmla="*/ 342 h 678"/>
                <a:gd name="T24" fmla="*/ 48 w 106"/>
                <a:gd name="T25" fmla="*/ 322 h 678"/>
                <a:gd name="T26" fmla="*/ 44 w 106"/>
                <a:gd name="T27" fmla="*/ 310 h 678"/>
                <a:gd name="T28" fmla="*/ 42 w 106"/>
                <a:gd name="T29" fmla="*/ 288 h 678"/>
                <a:gd name="T30" fmla="*/ 52 w 106"/>
                <a:gd name="T31" fmla="*/ 286 h 678"/>
                <a:gd name="T32" fmla="*/ 50 w 106"/>
                <a:gd name="T33" fmla="*/ 268 h 678"/>
                <a:gd name="T34" fmla="*/ 40 w 106"/>
                <a:gd name="T35" fmla="*/ 254 h 678"/>
                <a:gd name="T36" fmla="*/ 48 w 106"/>
                <a:gd name="T37" fmla="*/ 236 h 678"/>
                <a:gd name="T38" fmla="*/ 44 w 106"/>
                <a:gd name="T39" fmla="*/ 204 h 678"/>
                <a:gd name="T40" fmla="*/ 50 w 106"/>
                <a:gd name="T41" fmla="*/ 186 h 678"/>
                <a:gd name="T42" fmla="*/ 60 w 106"/>
                <a:gd name="T43" fmla="*/ 168 h 678"/>
                <a:gd name="T44" fmla="*/ 64 w 106"/>
                <a:gd name="T45" fmla="*/ 152 h 678"/>
                <a:gd name="T46" fmla="*/ 60 w 106"/>
                <a:gd name="T47" fmla="*/ 140 h 678"/>
                <a:gd name="T48" fmla="*/ 66 w 106"/>
                <a:gd name="T49" fmla="*/ 122 h 678"/>
                <a:gd name="T50" fmla="*/ 72 w 106"/>
                <a:gd name="T51" fmla="*/ 114 h 678"/>
                <a:gd name="T52" fmla="*/ 78 w 106"/>
                <a:gd name="T53" fmla="*/ 98 h 678"/>
                <a:gd name="T54" fmla="*/ 58 w 106"/>
                <a:gd name="T55" fmla="*/ 74 h 678"/>
                <a:gd name="T56" fmla="*/ 56 w 106"/>
                <a:gd name="T57" fmla="*/ 42 h 678"/>
                <a:gd name="T58" fmla="*/ 44 w 106"/>
                <a:gd name="T59" fmla="*/ 26 h 678"/>
                <a:gd name="T60" fmla="*/ 40 w 106"/>
                <a:gd name="T61" fmla="*/ 10 h 678"/>
                <a:gd name="T62" fmla="*/ 24 w 106"/>
                <a:gd name="T63" fmla="*/ 26 h 678"/>
                <a:gd name="T64" fmla="*/ 32 w 106"/>
                <a:gd name="T65" fmla="*/ 52 h 678"/>
                <a:gd name="T66" fmla="*/ 30 w 106"/>
                <a:gd name="T67" fmla="*/ 98 h 678"/>
                <a:gd name="T68" fmla="*/ 24 w 106"/>
                <a:gd name="T69" fmla="*/ 112 h 678"/>
                <a:gd name="T70" fmla="*/ 32 w 106"/>
                <a:gd name="T71" fmla="*/ 122 h 678"/>
                <a:gd name="T72" fmla="*/ 28 w 106"/>
                <a:gd name="T73" fmla="*/ 148 h 678"/>
                <a:gd name="T74" fmla="*/ 22 w 106"/>
                <a:gd name="T75" fmla="*/ 152 h 678"/>
                <a:gd name="T76" fmla="*/ 26 w 106"/>
                <a:gd name="T77" fmla="*/ 184 h 678"/>
                <a:gd name="T78" fmla="*/ 16 w 106"/>
                <a:gd name="T79" fmla="*/ 186 h 678"/>
                <a:gd name="T80" fmla="*/ 18 w 106"/>
                <a:gd name="T81" fmla="*/ 194 h 678"/>
                <a:gd name="T82" fmla="*/ 14 w 106"/>
                <a:gd name="T83" fmla="*/ 216 h 678"/>
                <a:gd name="T84" fmla="*/ 10 w 106"/>
                <a:gd name="T85" fmla="*/ 264 h 678"/>
                <a:gd name="T86" fmla="*/ 18 w 106"/>
                <a:gd name="T87" fmla="*/ 274 h 678"/>
                <a:gd name="T88" fmla="*/ 12 w 106"/>
                <a:gd name="T89" fmla="*/ 326 h 678"/>
                <a:gd name="T90" fmla="*/ 0 w 106"/>
                <a:gd name="T91" fmla="*/ 350 h 678"/>
                <a:gd name="T92" fmla="*/ 10 w 106"/>
                <a:gd name="T93" fmla="*/ 418 h 678"/>
                <a:gd name="T94" fmla="*/ 6 w 106"/>
                <a:gd name="T95" fmla="*/ 450 h 678"/>
                <a:gd name="T96" fmla="*/ 14 w 106"/>
                <a:gd name="T97" fmla="*/ 452 h 678"/>
                <a:gd name="T98" fmla="*/ 22 w 106"/>
                <a:gd name="T99" fmla="*/ 464 h 678"/>
                <a:gd name="T100" fmla="*/ 18 w 106"/>
                <a:gd name="T101" fmla="*/ 508 h 678"/>
                <a:gd name="T102" fmla="*/ 14 w 106"/>
                <a:gd name="T103" fmla="*/ 538 h 678"/>
                <a:gd name="T104" fmla="*/ 24 w 106"/>
                <a:gd name="T105" fmla="*/ 544 h 678"/>
                <a:gd name="T106" fmla="*/ 14 w 106"/>
                <a:gd name="T107" fmla="*/ 566 h 678"/>
                <a:gd name="T108" fmla="*/ 22 w 106"/>
                <a:gd name="T109" fmla="*/ 598 h 678"/>
                <a:gd name="T110" fmla="*/ 38 w 106"/>
                <a:gd name="T111" fmla="*/ 612 h 678"/>
                <a:gd name="T112" fmla="*/ 44 w 106"/>
                <a:gd name="T113" fmla="*/ 632 h 678"/>
                <a:gd name="T114" fmla="*/ 60 w 106"/>
                <a:gd name="T115" fmla="*/ 646 h 678"/>
                <a:gd name="T116" fmla="*/ 82 w 106"/>
                <a:gd name="T117" fmla="*/ 666 h 678"/>
                <a:gd name="T118" fmla="*/ 90 w 106"/>
                <a:gd name="T119" fmla="*/ 678 h 678"/>
                <a:gd name="T120" fmla="*/ 94 w 106"/>
                <a:gd name="T121" fmla="*/ 660 h 678"/>
                <a:gd name="T122" fmla="*/ 106 w 106"/>
                <a:gd name="T123" fmla="*/ 65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678">
                  <a:moveTo>
                    <a:pt x="102" y="626"/>
                  </a:moveTo>
                  <a:lnTo>
                    <a:pt x="102" y="626"/>
                  </a:lnTo>
                  <a:lnTo>
                    <a:pt x="96" y="628"/>
                  </a:lnTo>
                  <a:lnTo>
                    <a:pt x="90" y="630"/>
                  </a:lnTo>
                  <a:lnTo>
                    <a:pt x="84" y="630"/>
                  </a:lnTo>
                  <a:lnTo>
                    <a:pt x="80" y="630"/>
                  </a:lnTo>
                  <a:lnTo>
                    <a:pt x="76" y="632"/>
                  </a:lnTo>
                  <a:lnTo>
                    <a:pt x="72" y="632"/>
                  </a:lnTo>
                  <a:lnTo>
                    <a:pt x="68" y="632"/>
                  </a:lnTo>
                  <a:lnTo>
                    <a:pt x="66" y="632"/>
                  </a:lnTo>
                  <a:lnTo>
                    <a:pt x="62" y="630"/>
                  </a:lnTo>
                  <a:lnTo>
                    <a:pt x="60" y="630"/>
                  </a:lnTo>
                  <a:lnTo>
                    <a:pt x="60" y="630"/>
                  </a:lnTo>
                  <a:lnTo>
                    <a:pt x="58" y="630"/>
                  </a:lnTo>
                  <a:lnTo>
                    <a:pt x="58" y="628"/>
                  </a:lnTo>
                  <a:lnTo>
                    <a:pt x="58" y="628"/>
                  </a:lnTo>
                  <a:lnTo>
                    <a:pt x="56" y="626"/>
                  </a:lnTo>
                  <a:lnTo>
                    <a:pt x="56" y="626"/>
                  </a:lnTo>
                  <a:lnTo>
                    <a:pt x="56" y="624"/>
                  </a:lnTo>
                  <a:lnTo>
                    <a:pt x="56" y="622"/>
                  </a:lnTo>
                  <a:lnTo>
                    <a:pt x="56" y="618"/>
                  </a:lnTo>
                  <a:lnTo>
                    <a:pt x="56" y="616"/>
                  </a:lnTo>
                  <a:lnTo>
                    <a:pt x="56" y="612"/>
                  </a:lnTo>
                  <a:lnTo>
                    <a:pt x="56" y="612"/>
                  </a:lnTo>
                  <a:lnTo>
                    <a:pt x="56" y="610"/>
                  </a:lnTo>
                  <a:lnTo>
                    <a:pt x="56" y="608"/>
                  </a:lnTo>
                  <a:lnTo>
                    <a:pt x="54" y="608"/>
                  </a:lnTo>
                  <a:lnTo>
                    <a:pt x="54" y="608"/>
                  </a:lnTo>
                  <a:lnTo>
                    <a:pt x="54" y="606"/>
                  </a:lnTo>
                  <a:lnTo>
                    <a:pt x="52" y="606"/>
                  </a:lnTo>
                  <a:lnTo>
                    <a:pt x="50" y="606"/>
                  </a:lnTo>
                  <a:lnTo>
                    <a:pt x="48" y="604"/>
                  </a:lnTo>
                  <a:lnTo>
                    <a:pt x="46" y="604"/>
                  </a:lnTo>
                  <a:lnTo>
                    <a:pt x="44" y="602"/>
                  </a:lnTo>
                  <a:lnTo>
                    <a:pt x="44" y="602"/>
                  </a:lnTo>
                  <a:lnTo>
                    <a:pt x="42" y="602"/>
                  </a:lnTo>
                  <a:lnTo>
                    <a:pt x="42" y="600"/>
                  </a:lnTo>
                  <a:lnTo>
                    <a:pt x="42" y="600"/>
                  </a:lnTo>
                  <a:lnTo>
                    <a:pt x="40" y="596"/>
                  </a:lnTo>
                  <a:lnTo>
                    <a:pt x="38" y="594"/>
                  </a:lnTo>
                  <a:lnTo>
                    <a:pt x="38" y="592"/>
                  </a:lnTo>
                  <a:lnTo>
                    <a:pt x="38" y="588"/>
                  </a:lnTo>
                  <a:lnTo>
                    <a:pt x="36" y="586"/>
                  </a:lnTo>
                  <a:lnTo>
                    <a:pt x="36" y="582"/>
                  </a:lnTo>
                  <a:lnTo>
                    <a:pt x="36" y="578"/>
                  </a:lnTo>
                  <a:lnTo>
                    <a:pt x="36" y="576"/>
                  </a:lnTo>
                  <a:lnTo>
                    <a:pt x="36" y="572"/>
                  </a:lnTo>
                  <a:lnTo>
                    <a:pt x="36" y="568"/>
                  </a:lnTo>
                  <a:lnTo>
                    <a:pt x="36" y="566"/>
                  </a:lnTo>
                  <a:lnTo>
                    <a:pt x="36" y="564"/>
                  </a:lnTo>
                  <a:lnTo>
                    <a:pt x="38" y="560"/>
                  </a:lnTo>
                  <a:lnTo>
                    <a:pt x="38" y="558"/>
                  </a:lnTo>
                  <a:lnTo>
                    <a:pt x="40" y="556"/>
                  </a:lnTo>
                  <a:lnTo>
                    <a:pt x="40" y="556"/>
                  </a:lnTo>
                  <a:lnTo>
                    <a:pt x="40" y="556"/>
                  </a:lnTo>
                  <a:lnTo>
                    <a:pt x="42" y="556"/>
                  </a:lnTo>
                  <a:lnTo>
                    <a:pt x="42" y="556"/>
                  </a:lnTo>
                  <a:lnTo>
                    <a:pt x="44" y="556"/>
                  </a:lnTo>
                  <a:lnTo>
                    <a:pt x="46" y="554"/>
                  </a:lnTo>
                  <a:lnTo>
                    <a:pt x="48" y="554"/>
                  </a:lnTo>
                  <a:lnTo>
                    <a:pt x="48" y="554"/>
                  </a:lnTo>
                  <a:lnTo>
                    <a:pt x="48" y="554"/>
                  </a:lnTo>
                  <a:lnTo>
                    <a:pt x="48" y="552"/>
                  </a:lnTo>
                  <a:lnTo>
                    <a:pt x="48" y="552"/>
                  </a:lnTo>
                  <a:lnTo>
                    <a:pt x="50" y="550"/>
                  </a:lnTo>
                  <a:lnTo>
                    <a:pt x="50" y="548"/>
                  </a:lnTo>
                  <a:lnTo>
                    <a:pt x="50" y="544"/>
                  </a:lnTo>
                  <a:lnTo>
                    <a:pt x="50" y="542"/>
                  </a:lnTo>
                  <a:lnTo>
                    <a:pt x="50" y="534"/>
                  </a:lnTo>
                  <a:lnTo>
                    <a:pt x="52" y="528"/>
                  </a:lnTo>
                  <a:lnTo>
                    <a:pt x="52" y="520"/>
                  </a:lnTo>
                  <a:lnTo>
                    <a:pt x="52" y="512"/>
                  </a:lnTo>
                  <a:lnTo>
                    <a:pt x="52" y="502"/>
                  </a:lnTo>
                  <a:lnTo>
                    <a:pt x="52" y="494"/>
                  </a:lnTo>
                  <a:lnTo>
                    <a:pt x="52" y="490"/>
                  </a:lnTo>
                  <a:lnTo>
                    <a:pt x="52" y="488"/>
                  </a:lnTo>
                  <a:lnTo>
                    <a:pt x="52" y="484"/>
                  </a:lnTo>
                  <a:lnTo>
                    <a:pt x="50" y="480"/>
                  </a:lnTo>
                  <a:lnTo>
                    <a:pt x="50" y="480"/>
                  </a:lnTo>
                  <a:lnTo>
                    <a:pt x="50" y="476"/>
                  </a:lnTo>
                  <a:lnTo>
                    <a:pt x="48" y="472"/>
                  </a:lnTo>
                  <a:lnTo>
                    <a:pt x="46" y="468"/>
                  </a:lnTo>
                  <a:lnTo>
                    <a:pt x="44" y="466"/>
                  </a:lnTo>
                  <a:lnTo>
                    <a:pt x="44" y="464"/>
                  </a:lnTo>
                  <a:lnTo>
                    <a:pt x="44" y="462"/>
                  </a:lnTo>
                  <a:lnTo>
                    <a:pt x="44" y="458"/>
                  </a:lnTo>
                  <a:lnTo>
                    <a:pt x="44" y="452"/>
                  </a:lnTo>
                  <a:lnTo>
                    <a:pt x="44" y="444"/>
                  </a:lnTo>
                  <a:lnTo>
                    <a:pt x="44" y="442"/>
                  </a:lnTo>
                  <a:lnTo>
                    <a:pt x="44" y="440"/>
                  </a:lnTo>
                  <a:lnTo>
                    <a:pt x="44" y="434"/>
                  </a:lnTo>
                  <a:lnTo>
                    <a:pt x="42" y="426"/>
                  </a:lnTo>
                  <a:lnTo>
                    <a:pt x="42" y="418"/>
                  </a:lnTo>
                  <a:lnTo>
                    <a:pt x="40" y="416"/>
                  </a:lnTo>
                  <a:lnTo>
                    <a:pt x="40" y="412"/>
                  </a:lnTo>
                  <a:lnTo>
                    <a:pt x="40" y="412"/>
                  </a:lnTo>
                  <a:lnTo>
                    <a:pt x="38" y="410"/>
                  </a:lnTo>
                  <a:lnTo>
                    <a:pt x="36" y="406"/>
                  </a:lnTo>
                  <a:lnTo>
                    <a:pt x="34" y="402"/>
                  </a:lnTo>
                  <a:lnTo>
                    <a:pt x="34" y="400"/>
                  </a:lnTo>
                  <a:lnTo>
                    <a:pt x="34" y="400"/>
                  </a:lnTo>
                  <a:lnTo>
                    <a:pt x="34" y="398"/>
                  </a:lnTo>
                  <a:lnTo>
                    <a:pt x="34" y="396"/>
                  </a:lnTo>
                  <a:lnTo>
                    <a:pt x="34" y="394"/>
                  </a:lnTo>
                  <a:lnTo>
                    <a:pt x="34" y="390"/>
                  </a:lnTo>
                  <a:lnTo>
                    <a:pt x="34" y="388"/>
                  </a:lnTo>
                  <a:lnTo>
                    <a:pt x="36" y="388"/>
                  </a:lnTo>
                  <a:lnTo>
                    <a:pt x="36" y="386"/>
                  </a:lnTo>
                  <a:lnTo>
                    <a:pt x="36" y="386"/>
                  </a:lnTo>
                  <a:lnTo>
                    <a:pt x="38" y="384"/>
                  </a:lnTo>
                  <a:lnTo>
                    <a:pt x="40" y="380"/>
                  </a:lnTo>
                  <a:lnTo>
                    <a:pt x="42" y="378"/>
                  </a:lnTo>
                  <a:lnTo>
                    <a:pt x="44" y="376"/>
                  </a:lnTo>
                  <a:lnTo>
                    <a:pt x="44" y="376"/>
                  </a:lnTo>
                  <a:lnTo>
                    <a:pt x="46" y="376"/>
                  </a:lnTo>
                  <a:lnTo>
                    <a:pt x="46" y="374"/>
                  </a:lnTo>
                  <a:lnTo>
                    <a:pt x="46" y="374"/>
                  </a:lnTo>
                  <a:lnTo>
                    <a:pt x="46" y="372"/>
                  </a:lnTo>
                  <a:lnTo>
                    <a:pt x="46" y="370"/>
                  </a:lnTo>
                  <a:lnTo>
                    <a:pt x="44" y="368"/>
                  </a:lnTo>
                  <a:lnTo>
                    <a:pt x="44" y="366"/>
                  </a:lnTo>
                  <a:lnTo>
                    <a:pt x="42" y="364"/>
                  </a:lnTo>
                  <a:lnTo>
                    <a:pt x="42" y="362"/>
                  </a:lnTo>
                  <a:lnTo>
                    <a:pt x="38" y="358"/>
                  </a:lnTo>
                  <a:lnTo>
                    <a:pt x="36" y="354"/>
                  </a:lnTo>
                  <a:lnTo>
                    <a:pt x="36" y="352"/>
                  </a:lnTo>
                  <a:lnTo>
                    <a:pt x="34" y="350"/>
                  </a:lnTo>
                  <a:lnTo>
                    <a:pt x="34" y="348"/>
                  </a:lnTo>
                  <a:lnTo>
                    <a:pt x="32" y="348"/>
                  </a:lnTo>
                  <a:lnTo>
                    <a:pt x="32" y="346"/>
                  </a:lnTo>
                  <a:lnTo>
                    <a:pt x="32" y="344"/>
                  </a:lnTo>
                  <a:lnTo>
                    <a:pt x="32" y="342"/>
                  </a:lnTo>
                  <a:lnTo>
                    <a:pt x="32" y="342"/>
                  </a:lnTo>
                  <a:lnTo>
                    <a:pt x="32" y="340"/>
                  </a:lnTo>
                  <a:lnTo>
                    <a:pt x="34" y="340"/>
                  </a:lnTo>
                  <a:lnTo>
                    <a:pt x="34" y="338"/>
                  </a:lnTo>
                  <a:lnTo>
                    <a:pt x="36" y="336"/>
                  </a:lnTo>
                  <a:lnTo>
                    <a:pt x="40" y="332"/>
                  </a:lnTo>
                  <a:lnTo>
                    <a:pt x="42" y="330"/>
                  </a:lnTo>
                  <a:lnTo>
                    <a:pt x="42" y="328"/>
                  </a:lnTo>
                  <a:lnTo>
                    <a:pt x="44" y="326"/>
                  </a:lnTo>
                  <a:lnTo>
                    <a:pt x="46" y="322"/>
                  </a:lnTo>
                  <a:lnTo>
                    <a:pt x="48" y="322"/>
                  </a:lnTo>
                  <a:lnTo>
                    <a:pt x="48" y="320"/>
                  </a:lnTo>
                  <a:lnTo>
                    <a:pt x="48" y="318"/>
                  </a:lnTo>
                  <a:lnTo>
                    <a:pt x="48" y="318"/>
                  </a:lnTo>
                  <a:lnTo>
                    <a:pt x="48" y="318"/>
                  </a:lnTo>
                  <a:lnTo>
                    <a:pt x="48" y="316"/>
                  </a:lnTo>
                  <a:lnTo>
                    <a:pt x="48" y="316"/>
                  </a:lnTo>
                  <a:lnTo>
                    <a:pt x="48" y="316"/>
                  </a:lnTo>
                  <a:lnTo>
                    <a:pt x="48" y="314"/>
                  </a:lnTo>
                  <a:lnTo>
                    <a:pt x="46" y="314"/>
                  </a:lnTo>
                  <a:lnTo>
                    <a:pt x="44" y="312"/>
                  </a:lnTo>
                  <a:lnTo>
                    <a:pt x="44" y="310"/>
                  </a:lnTo>
                  <a:lnTo>
                    <a:pt x="42" y="310"/>
                  </a:lnTo>
                  <a:lnTo>
                    <a:pt x="42" y="308"/>
                  </a:lnTo>
                  <a:lnTo>
                    <a:pt x="42" y="304"/>
                  </a:lnTo>
                  <a:lnTo>
                    <a:pt x="40" y="302"/>
                  </a:lnTo>
                  <a:lnTo>
                    <a:pt x="40" y="298"/>
                  </a:lnTo>
                  <a:lnTo>
                    <a:pt x="40" y="296"/>
                  </a:lnTo>
                  <a:lnTo>
                    <a:pt x="42" y="292"/>
                  </a:lnTo>
                  <a:lnTo>
                    <a:pt x="42" y="290"/>
                  </a:lnTo>
                  <a:lnTo>
                    <a:pt x="42" y="290"/>
                  </a:lnTo>
                  <a:lnTo>
                    <a:pt x="42" y="288"/>
                  </a:lnTo>
                  <a:lnTo>
                    <a:pt x="42" y="288"/>
                  </a:lnTo>
                  <a:lnTo>
                    <a:pt x="42" y="288"/>
                  </a:lnTo>
                  <a:lnTo>
                    <a:pt x="44" y="288"/>
                  </a:lnTo>
                  <a:lnTo>
                    <a:pt x="44" y="288"/>
                  </a:lnTo>
                  <a:lnTo>
                    <a:pt x="46" y="286"/>
                  </a:lnTo>
                  <a:lnTo>
                    <a:pt x="46" y="286"/>
                  </a:lnTo>
                  <a:lnTo>
                    <a:pt x="48" y="286"/>
                  </a:lnTo>
                  <a:lnTo>
                    <a:pt x="50" y="286"/>
                  </a:lnTo>
                  <a:lnTo>
                    <a:pt x="50" y="286"/>
                  </a:lnTo>
                  <a:lnTo>
                    <a:pt x="50" y="286"/>
                  </a:lnTo>
                  <a:lnTo>
                    <a:pt x="50" y="286"/>
                  </a:lnTo>
                  <a:lnTo>
                    <a:pt x="52" y="286"/>
                  </a:lnTo>
                  <a:lnTo>
                    <a:pt x="52" y="284"/>
                  </a:lnTo>
                  <a:lnTo>
                    <a:pt x="52" y="284"/>
                  </a:lnTo>
                  <a:lnTo>
                    <a:pt x="52" y="282"/>
                  </a:lnTo>
                  <a:lnTo>
                    <a:pt x="52" y="280"/>
                  </a:lnTo>
                  <a:lnTo>
                    <a:pt x="52" y="278"/>
                  </a:lnTo>
                  <a:lnTo>
                    <a:pt x="52" y="274"/>
                  </a:lnTo>
                  <a:lnTo>
                    <a:pt x="52" y="272"/>
                  </a:lnTo>
                  <a:lnTo>
                    <a:pt x="50" y="270"/>
                  </a:lnTo>
                  <a:lnTo>
                    <a:pt x="50" y="270"/>
                  </a:lnTo>
                  <a:lnTo>
                    <a:pt x="50" y="268"/>
                  </a:lnTo>
                  <a:lnTo>
                    <a:pt x="50" y="268"/>
                  </a:lnTo>
                  <a:lnTo>
                    <a:pt x="48" y="268"/>
                  </a:lnTo>
                  <a:lnTo>
                    <a:pt x="46" y="268"/>
                  </a:lnTo>
                  <a:lnTo>
                    <a:pt x="44" y="266"/>
                  </a:lnTo>
                  <a:lnTo>
                    <a:pt x="44" y="266"/>
                  </a:lnTo>
                  <a:lnTo>
                    <a:pt x="42" y="266"/>
                  </a:lnTo>
                  <a:lnTo>
                    <a:pt x="42" y="264"/>
                  </a:lnTo>
                  <a:lnTo>
                    <a:pt x="42" y="264"/>
                  </a:lnTo>
                  <a:lnTo>
                    <a:pt x="42" y="262"/>
                  </a:lnTo>
                  <a:lnTo>
                    <a:pt x="40" y="260"/>
                  </a:lnTo>
                  <a:lnTo>
                    <a:pt x="40" y="258"/>
                  </a:lnTo>
                  <a:lnTo>
                    <a:pt x="40" y="254"/>
                  </a:lnTo>
                  <a:lnTo>
                    <a:pt x="40" y="250"/>
                  </a:lnTo>
                  <a:lnTo>
                    <a:pt x="40" y="246"/>
                  </a:lnTo>
                  <a:lnTo>
                    <a:pt x="40" y="244"/>
                  </a:lnTo>
                  <a:lnTo>
                    <a:pt x="42" y="242"/>
                  </a:lnTo>
                  <a:lnTo>
                    <a:pt x="42" y="242"/>
                  </a:lnTo>
                  <a:lnTo>
                    <a:pt x="42" y="240"/>
                  </a:lnTo>
                  <a:lnTo>
                    <a:pt x="42" y="240"/>
                  </a:lnTo>
                  <a:lnTo>
                    <a:pt x="44" y="238"/>
                  </a:lnTo>
                  <a:lnTo>
                    <a:pt x="48" y="238"/>
                  </a:lnTo>
                  <a:lnTo>
                    <a:pt x="48" y="236"/>
                  </a:lnTo>
                  <a:lnTo>
                    <a:pt x="48" y="236"/>
                  </a:lnTo>
                  <a:lnTo>
                    <a:pt x="48" y="234"/>
                  </a:lnTo>
                  <a:lnTo>
                    <a:pt x="48" y="234"/>
                  </a:lnTo>
                  <a:lnTo>
                    <a:pt x="48" y="232"/>
                  </a:lnTo>
                  <a:lnTo>
                    <a:pt x="48" y="230"/>
                  </a:lnTo>
                  <a:lnTo>
                    <a:pt x="48" y="226"/>
                  </a:lnTo>
                  <a:lnTo>
                    <a:pt x="48" y="224"/>
                  </a:lnTo>
                  <a:lnTo>
                    <a:pt x="46" y="222"/>
                  </a:lnTo>
                  <a:lnTo>
                    <a:pt x="46" y="218"/>
                  </a:lnTo>
                  <a:lnTo>
                    <a:pt x="44" y="212"/>
                  </a:lnTo>
                  <a:lnTo>
                    <a:pt x="44" y="208"/>
                  </a:lnTo>
                  <a:lnTo>
                    <a:pt x="44" y="204"/>
                  </a:lnTo>
                  <a:lnTo>
                    <a:pt x="44" y="202"/>
                  </a:lnTo>
                  <a:lnTo>
                    <a:pt x="44" y="200"/>
                  </a:lnTo>
                  <a:lnTo>
                    <a:pt x="44" y="198"/>
                  </a:lnTo>
                  <a:lnTo>
                    <a:pt x="44" y="198"/>
                  </a:lnTo>
                  <a:lnTo>
                    <a:pt x="44" y="196"/>
                  </a:lnTo>
                  <a:lnTo>
                    <a:pt x="46" y="194"/>
                  </a:lnTo>
                  <a:lnTo>
                    <a:pt x="48" y="192"/>
                  </a:lnTo>
                  <a:lnTo>
                    <a:pt x="48" y="190"/>
                  </a:lnTo>
                  <a:lnTo>
                    <a:pt x="48" y="190"/>
                  </a:lnTo>
                  <a:lnTo>
                    <a:pt x="50" y="188"/>
                  </a:lnTo>
                  <a:lnTo>
                    <a:pt x="50" y="186"/>
                  </a:lnTo>
                  <a:lnTo>
                    <a:pt x="50" y="182"/>
                  </a:lnTo>
                  <a:lnTo>
                    <a:pt x="50" y="180"/>
                  </a:lnTo>
                  <a:lnTo>
                    <a:pt x="50" y="178"/>
                  </a:lnTo>
                  <a:lnTo>
                    <a:pt x="50" y="176"/>
                  </a:lnTo>
                  <a:lnTo>
                    <a:pt x="50" y="176"/>
                  </a:lnTo>
                  <a:lnTo>
                    <a:pt x="52" y="174"/>
                  </a:lnTo>
                  <a:lnTo>
                    <a:pt x="52" y="174"/>
                  </a:lnTo>
                  <a:lnTo>
                    <a:pt x="56" y="172"/>
                  </a:lnTo>
                  <a:lnTo>
                    <a:pt x="58" y="170"/>
                  </a:lnTo>
                  <a:lnTo>
                    <a:pt x="58" y="170"/>
                  </a:lnTo>
                  <a:lnTo>
                    <a:pt x="60" y="168"/>
                  </a:lnTo>
                  <a:lnTo>
                    <a:pt x="60" y="168"/>
                  </a:lnTo>
                  <a:lnTo>
                    <a:pt x="62" y="166"/>
                  </a:lnTo>
                  <a:lnTo>
                    <a:pt x="62" y="164"/>
                  </a:lnTo>
                  <a:lnTo>
                    <a:pt x="64" y="162"/>
                  </a:lnTo>
                  <a:lnTo>
                    <a:pt x="64" y="160"/>
                  </a:lnTo>
                  <a:lnTo>
                    <a:pt x="64" y="158"/>
                  </a:lnTo>
                  <a:lnTo>
                    <a:pt x="64" y="156"/>
                  </a:lnTo>
                  <a:lnTo>
                    <a:pt x="64" y="156"/>
                  </a:lnTo>
                  <a:lnTo>
                    <a:pt x="64" y="154"/>
                  </a:lnTo>
                  <a:lnTo>
                    <a:pt x="64" y="154"/>
                  </a:lnTo>
                  <a:lnTo>
                    <a:pt x="64" y="152"/>
                  </a:lnTo>
                  <a:lnTo>
                    <a:pt x="62" y="152"/>
                  </a:lnTo>
                  <a:lnTo>
                    <a:pt x="60" y="150"/>
                  </a:lnTo>
                  <a:lnTo>
                    <a:pt x="60" y="148"/>
                  </a:lnTo>
                  <a:lnTo>
                    <a:pt x="58" y="148"/>
                  </a:lnTo>
                  <a:lnTo>
                    <a:pt x="58" y="146"/>
                  </a:lnTo>
                  <a:lnTo>
                    <a:pt x="58" y="146"/>
                  </a:lnTo>
                  <a:lnTo>
                    <a:pt x="58" y="144"/>
                  </a:lnTo>
                  <a:lnTo>
                    <a:pt x="58" y="144"/>
                  </a:lnTo>
                  <a:lnTo>
                    <a:pt x="58" y="144"/>
                  </a:lnTo>
                  <a:lnTo>
                    <a:pt x="58" y="142"/>
                  </a:lnTo>
                  <a:lnTo>
                    <a:pt x="60" y="140"/>
                  </a:lnTo>
                  <a:lnTo>
                    <a:pt x="60" y="140"/>
                  </a:lnTo>
                  <a:lnTo>
                    <a:pt x="64" y="136"/>
                  </a:lnTo>
                  <a:lnTo>
                    <a:pt x="64" y="136"/>
                  </a:lnTo>
                  <a:lnTo>
                    <a:pt x="66" y="134"/>
                  </a:lnTo>
                  <a:lnTo>
                    <a:pt x="66" y="134"/>
                  </a:lnTo>
                  <a:lnTo>
                    <a:pt x="66" y="132"/>
                  </a:lnTo>
                  <a:lnTo>
                    <a:pt x="66" y="132"/>
                  </a:lnTo>
                  <a:lnTo>
                    <a:pt x="66" y="130"/>
                  </a:lnTo>
                  <a:lnTo>
                    <a:pt x="66" y="126"/>
                  </a:lnTo>
                  <a:lnTo>
                    <a:pt x="66" y="124"/>
                  </a:lnTo>
                  <a:lnTo>
                    <a:pt x="66" y="122"/>
                  </a:lnTo>
                  <a:lnTo>
                    <a:pt x="66" y="120"/>
                  </a:lnTo>
                  <a:lnTo>
                    <a:pt x="66" y="118"/>
                  </a:lnTo>
                  <a:lnTo>
                    <a:pt x="66" y="116"/>
                  </a:lnTo>
                  <a:lnTo>
                    <a:pt x="66" y="116"/>
                  </a:lnTo>
                  <a:lnTo>
                    <a:pt x="66" y="114"/>
                  </a:lnTo>
                  <a:lnTo>
                    <a:pt x="66" y="114"/>
                  </a:lnTo>
                  <a:lnTo>
                    <a:pt x="66" y="114"/>
                  </a:lnTo>
                  <a:lnTo>
                    <a:pt x="68" y="114"/>
                  </a:lnTo>
                  <a:lnTo>
                    <a:pt x="70" y="114"/>
                  </a:lnTo>
                  <a:lnTo>
                    <a:pt x="70" y="114"/>
                  </a:lnTo>
                  <a:lnTo>
                    <a:pt x="72" y="114"/>
                  </a:lnTo>
                  <a:lnTo>
                    <a:pt x="74" y="112"/>
                  </a:lnTo>
                  <a:lnTo>
                    <a:pt x="74" y="112"/>
                  </a:lnTo>
                  <a:lnTo>
                    <a:pt x="76" y="112"/>
                  </a:lnTo>
                  <a:lnTo>
                    <a:pt x="76" y="112"/>
                  </a:lnTo>
                  <a:lnTo>
                    <a:pt x="76" y="112"/>
                  </a:lnTo>
                  <a:lnTo>
                    <a:pt x="76" y="110"/>
                  </a:lnTo>
                  <a:lnTo>
                    <a:pt x="76" y="108"/>
                  </a:lnTo>
                  <a:lnTo>
                    <a:pt x="78" y="108"/>
                  </a:lnTo>
                  <a:lnTo>
                    <a:pt x="78" y="104"/>
                  </a:lnTo>
                  <a:lnTo>
                    <a:pt x="78" y="102"/>
                  </a:lnTo>
                  <a:lnTo>
                    <a:pt x="78" y="98"/>
                  </a:lnTo>
                  <a:lnTo>
                    <a:pt x="78" y="96"/>
                  </a:lnTo>
                  <a:lnTo>
                    <a:pt x="76" y="94"/>
                  </a:lnTo>
                  <a:lnTo>
                    <a:pt x="72" y="90"/>
                  </a:lnTo>
                  <a:lnTo>
                    <a:pt x="70" y="88"/>
                  </a:lnTo>
                  <a:lnTo>
                    <a:pt x="68" y="88"/>
                  </a:lnTo>
                  <a:lnTo>
                    <a:pt x="66" y="86"/>
                  </a:lnTo>
                  <a:lnTo>
                    <a:pt x="66" y="84"/>
                  </a:lnTo>
                  <a:lnTo>
                    <a:pt x="64" y="82"/>
                  </a:lnTo>
                  <a:lnTo>
                    <a:pt x="62" y="80"/>
                  </a:lnTo>
                  <a:lnTo>
                    <a:pt x="60" y="78"/>
                  </a:lnTo>
                  <a:lnTo>
                    <a:pt x="58" y="74"/>
                  </a:lnTo>
                  <a:lnTo>
                    <a:pt x="58" y="72"/>
                  </a:lnTo>
                  <a:lnTo>
                    <a:pt x="56" y="68"/>
                  </a:lnTo>
                  <a:lnTo>
                    <a:pt x="56" y="66"/>
                  </a:lnTo>
                  <a:lnTo>
                    <a:pt x="56" y="66"/>
                  </a:lnTo>
                  <a:lnTo>
                    <a:pt x="54" y="64"/>
                  </a:lnTo>
                  <a:lnTo>
                    <a:pt x="54" y="62"/>
                  </a:lnTo>
                  <a:lnTo>
                    <a:pt x="54" y="60"/>
                  </a:lnTo>
                  <a:lnTo>
                    <a:pt x="56" y="56"/>
                  </a:lnTo>
                  <a:lnTo>
                    <a:pt x="56" y="50"/>
                  </a:lnTo>
                  <a:lnTo>
                    <a:pt x="56" y="46"/>
                  </a:lnTo>
                  <a:lnTo>
                    <a:pt x="56" y="42"/>
                  </a:lnTo>
                  <a:lnTo>
                    <a:pt x="56" y="40"/>
                  </a:lnTo>
                  <a:lnTo>
                    <a:pt x="56" y="38"/>
                  </a:lnTo>
                  <a:lnTo>
                    <a:pt x="56" y="36"/>
                  </a:lnTo>
                  <a:lnTo>
                    <a:pt x="56" y="36"/>
                  </a:lnTo>
                  <a:lnTo>
                    <a:pt x="54" y="34"/>
                  </a:lnTo>
                  <a:lnTo>
                    <a:pt x="54" y="34"/>
                  </a:lnTo>
                  <a:lnTo>
                    <a:pt x="52" y="32"/>
                  </a:lnTo>
                  <a:lnTo>
                    <a:pt x="50" y="30"/>
                  </a:lnTo>
                  <a:lnTo>
                    <a:pt x="48" y="28"/>
                  </a:lnTo>
                  <a:lnTo>
                    <a:pt x="46" y="28"/>
                  </a:lnTo>
                  <a:lnTo>
                    <a:pt x="44" y="26"/>
                  </a:lnTo>
                  <a:lnTo>
                    <a:pt x="42" y="24"/>
                  </a:lnTo>
                  <a:lnTo>
                    <a:pt x="42" y="24"/>
                  </a:lnTo>
                  <a:lnTo>
                    <a:pt x="42" y="22"/>
                  </a:lnTo>
                  <a:lnTo>
                    <a:pt x="42" y="22"/>
                  </a:lnTo>
                  <a:lnTo>
                    <a:pt x="40" y="22"/>
                  </a:lnTo>
                  <a:lnTo>
                    <a:pt x="40" y="20"/>
                  </a:lnTo>
                  <a:lnTo>
                    <a:pt x="40" y="18"/>
                  </a:lnTo>
                  <a:lnTo>
                    <a:pt x="40" y="16"/>
                  </a:lnTo>
                  <a:lnTo>
                    <a:pt x="40" y="12"/>
                  </a:lnTo>
                  <a:lnTo>
                    <a:pt x="40" y="10"/>
                  </a:lnTo>
                  <a:lnTo>
                    <a:pt x="40" y="10"/>
                  </a:lnTo>
                  <a:lnTo>
                    <a:pt x="40" y="8"/>
                  </a:lnTo>
                  <a:lnTo>
                    <a:pt x="40" y="8"/>
                  </a:lnTo>
                  <a:lnTo>
                    <a:pt x="40" y="6"/>
                  </a:lnTo>
                  <a:lnTo>
                    <a:pt x="38" y="6"/>
                  </a:lnTo>
                  <a:lnTo>
                    <a:pt x="36" y="2"/>
                  </a:lnTo>
                  <a:lnTo>
                    <a:pt x="34" y="0"/>
                  </a:lnTo>
                  <a:lnTo>
                    <a:pt x="32" y="0"/>
                  </a:lnTo>
                  <a:lnTo>
                    <a:pt x="22" y="10"/>
                  </a:lnTo>
                  <a:lnTo>
                    <a:pt x="22" y="12"/>
                  </a:lnTo>
                  <a:lnTo>
                    <a:pt x="22" y="18"/>
                  </a:lnTo>
                  <a:lnTo>
                    <a:pt x="24" y="26"/>
                  </a:lnTo>
                  <a:lnTo>
                    <a:pt x="24" y="28"/>
                  </a:lnTo>
                  <a:lnTo>
                    <a:pt x="26" y="32"/>
                  </a:lnTo>
                  <a:lnTo>
                    <a:pt x="26" y="32"/>
                  </a:lnTo>
                  <a:lnTo>
                    <a:pt x="26" y="34"/>
                  </a:lnTo>
                  <a:lnTo>
                    <a:pt x="28" y="36"/>
                  </a:lnTo>
                  <a:lnTo>
                    <a:pt x="28" y="38"/>
                  </a:lnTo>
                  <a:lnTo>
                    <a:pt x="28" y="38"/>
                  </a:lnTo>
                  <a:lnTo>
                    <a:pt x="28" y="38"/>
                  </a:lnTo>
                  <a:lnTo>
                    <a:pt x="30" y="42"/>
                  </a:lnTo>
                  <a:lnTo>
                    <a:pt x="30" y="44"/>
                  </a:lnTo>
                  <a:lnTo>
                    <a:pt x="32" y="52"/>
                  </a:lnTo>
                  <a:lnTo>
                    <a:pt x="32" y="60"/>
                  </a:lnTo>
                  <a:lnTo>
                    <a:pt x="32" y="68"/>
                  </a:lnTo>
                  <a:lnTo>
                    <a:pt x="32" y="72"/>
                  </a:lnTo>
                  <a:lnTo>
                    <a:pt x="32" y="76"/>
                  </a:lnTo>
                  <a:lnTo>
                    <a:pt x="32" y="80"/>
                  </a:lnTo>
                  <a:lnTo>
                    <a:pt x="32" y="84"/>
                  </a:lnTo>
                  <a:lnTo>
                    <a:pt x="32" y="88"/>
                  </a:lnTo>
                  <a:lnTo>
                    <a:pt x="32" y="92"/>
                  </a:lnTo>
                  <a:lnTo>
                    <a:pt x="30" y="94"/>
                  </a:lnTo>
                  <a:lnTo>
                    <a:pt x="30" y="96"/>
                  </a:lnTo>
                  <a:lnTo>
                    <a:pt x="30" y="98"/>
                  </a:lnTo>
                  <a:lnTo>
                    <a:pt x="28" y="98"/>
                  </a:lnTo>
                  <a:lnTo>
                    <a:pt x="26" y="100"/>
                  </a:lnTo>
                  <a:lnTo>
                    <a:pt x="26" y="102"/>
                  </a:lnTo>
                  <a:lnTo>
                    <a:pt x="24" y="104"/>
                  </a:lnTo>
                  <a:lnTo>
                    <a:pt x="24" y="104"/>
                  </a:lnTo>
                  <a:lnTo>
                    <a:pt x="24" y="106"/>
                  </a:lnTo>
                  <a:lnTo>
                    <a:pt x="24" y="108"/>
                  </a:lnTo>
                  <a:lnTo>
                    <a:pt x="24" y="110"/>
                  </a:lnTo>
                  <a:lnTo>
                    <a:pt x="24" y="110"/>
                  </a:lnTo>
                  <a:lnTo>
                    <a:pt x="24" y="112"/>
                  </a:lnTo>
                  <a:lnTo>
                    <a:pt x="24" y="112"/>
                  </a:lnTo>
                  <a:lnTo>
                    <a:pt x="24" y="112"/>
                  </a:lnTo>
                  <a:lnTo>
                    <a:pt x="24" y="112"/>
                  </a:lnTo>
                  <a:lnTo>
                    <a:pt x="26" y="112"/>
                  </a:lnTo>
                  <a:lnTo>
                    <a:pt x="28" y="112"/>
                  </a:lnTo>
                  <a:lnTo>
                    <a:pt x="28" y="112"/>
                  </a:lnTo>
                  <a:lnTo>
                    <a:pt x="28" y="112"/>
                  </a:lnTo>
                  <a:lnTo>
                    <a:pt x="30" y="114"/>
                  </a:lnTo>
                  <a:lnTo>
                    <a:pt x="30" y="114"/>
                  </a:lnTo>
                  <a:lnTo>
                    <a:pt x="32" y="116"/>
                  </a:lnTo>
                  <a:lnTo>
                    <a:pt x="32" y="120"/>
                  </a:lnTo>
                  <a:lnTo>
                    <a:pt x="32" y="122"/>
                  </a:lnTo>
                  <a:lnTo>
                    <a:pt x="34" y="124"/>
                  </a:lnTo>
                  <a:lnTo>
                    <a:pt x="34" y="126"/>
                  </a:lnTo>
                  <a:lnTo>
                    <a:pt x="34" y="130"/>
                  </a:lnTo>
                  <a:lnTo>
                    <a:pt x="34" y="132"/>
                  </a:lnTo>
                  <a:lnTo>
                    <a:pt x="34" y="134"/>
                  </a:lnTo>
                  <a:lnTo>
                    <a:pt x="32" y="138"/>
                  </a:lnTo>
                  <a:lnTo>
                    <a:pt x="32" y="140"/>
                  </a:lnTo>
                  <a:lnTo>
                    <a:pt x="32" y="142"/>
                  </a:lnTo>
                  <a:lnTo>
                    <a:pt x="30" y="144"/>
                  </a:lnTo>
                  <a:lnTo>
                    <a:pt x="30" y="146"/>
                  </a:lnTo>
                  <a:lnTo>
                    <a:pt x="28" y="148"/>
                  </a:lnTo>
                  <a:lnTo>
                    <a:pt x="28" y="148"/>
                  </a:lnTo>
                  <a:lnTo>
                    <a:pt x="28" y="148"/>
                  </a:lnTo>
                  <a:lnTo>
                    <a:pt x="26" y="148"/>
                  </a:lnTo>
                  <a:lnTo>
                    <a:pt x="26" y="146"/>
                  </a:lnTo>
                  <a:lnTo>
                    <a:pt x="26" y="146"/>
                  </a:lnTo>
                  <a:lnTo>
                    <a:pt x="26" y="148"/>
                  </a:lnTo>
                  <a:lnTo>
                    <a:pt x="24" y="148"/>
                  </a:lnTo>
                  <a:lnTo>
                    <a:pt x="24" y="148"/>
                  </a:lnTo>
                  <a:lnTo>
                    <a:pt x="24" y="150"/>
                  </a:lnTo>
                  <a:lnTo>
                    <a:pt x="24" y="150"/>
                  </a:lnTo>
                  <a:lnTo>
                    <a:pt x="22" y="152"/>
                  </a:lnTo>
                  <a:lnTo>
                    <a:pt x="22" y="152"/>
                  </a:lnTo>
                  <a:lnTo>
                    <a:pt x="22" y="156"/>
                  </a:lnTo>
                  <a:lnTo>
                    <a:pt x="22" y="158"/>
                  </a:lnTo>
                  <a:lnTo>
                    <a:pt x="24" y="162"/>
                  </a:lnTo>
                  <a:lnTo>
                    <a:pt x="24" y="168"/>
                  </a:lnTo>
                  <a:lnTo>
                    <a:pt x="26" y="174"/>
                  </a:lnTo>
                  <a:lnTo>
                    <a:pt x="26" y="176"/>
                  </a:lnTo>
                  <a:lnTo>
                    <a:pt x="26" y="180"/>
                  </a:lnTo>
                  <a:lnTo>
                    <a:pt x="26" y="182"/>
                  </a:lnTo>
                  <a:lnTo>
                    <a:pt x="26" y="182"/>
                  </a:lnTo>
                  <a:lnTo>
                    <a:pt x="26" y="184"/>
                  </a:lnTo>
                  <a:lnTo>
                    <a:pt x="26" y="184"/>
                  </a:lnTo>
                  <a:lnTo>
                    <a:pt x="24" y="186"/>
                  </a:lnTo>
                  <a:lnTo>
                    <a:pt x="24" y="186"/>
                  </a:lnTo>
                  <a:lnTo>
                    <a:pt x="24" y="188"/>
                  </a:lnTo>
                  <a:lnTo>
                    <a:pt x="24" y="188"/>
                  </a:lnTo>
                  <a:lnTo>
                    <a:pt x="22" y="188"/>
                  </a:lnTo>
                  <a:lnTo>
                    <a:pt x="22" y="188"/>
                  </a:lnTo>
                  <a:lnTo>
                    <a:pt x="20" y="188"/>
                  </a:lnTo>
                  <a:lnTo>
                    <a:pt x="18" y="188"/>
                  </a:lnTo>
                  <a:lnTo>
                    <a:pt x="16" y="186"/>
                  </a:lnTo>
                  <a:lnTo>
                    <a:pt x="16" y="186"/>
                  </a:lnTo>
                  <a:lnTo>
                    <a:pt x="14" y="186"/>
                  </a:lnTo>
                  <a:lnTo>
                    <a:pt x="14" y="186"/>
                  </a:lnTo>
                  <a:lnTo>
                    <a:pt x="14" y="186"/>
                  </a:lnTo>
                  <a:lnTo>
                    <a:pt x="14" y="188"/>
                  </a:lnTo>
                  <a:lnTo>
                    <a:pt x="14" y="188"/>
                  </a:lnTo>
                  <a:lnTo>
                    <a:pt x="14" y="188"/>
                  </a:lnTo>
                  <a:lnTo>
                    <a:pt x="14" y="188"/>
                  </a:lnTo>
                  <a:lnTo>
                    <a:pt x="14" y="190"/>
                  </a:lnTo>
                  <a:lnTo>
                    <a:pt x="14" y="190"/>
                  </a:lnTo>
                  <a:lnTo>
                    <a:pt x="16" y="192"/>
                  </a:lnTo>
                  <a:lnTo>
                    <a:pt x="18" y="194"/>
                  </a:lnTo>
                  <a:lnTo>
                    <a:pt x="18" y="196"/>
                  </a:lnTo>
                  <a:lnTo>
                    <a:pt x="18" y="196"/>
                  </a:lnTo>
                  <a:lnTo>
                    <a:pt x="18" y="198"/>
                  </a:lnTo>
                  <a:lnTo>
                    <a:pt x="18" y="198"/>
                  </a:lnTo>
                  <a:lnTo>
                    <a:pt x="18" y="200"/>
                  </a:lnTo>
                  <a:lnTo>
                    <a:pt x="18" y="202"/>
                  </a:lnTo>
                  <a:lnTo>
                    <a:pt x="18" y="204"/>
                  </a:lnTo>
                  <a:lnTo>
                    <a:pt x="18" y="206"/>
                  </a:lnTo>
                  <a:lnTo>
                    <a:pt x="16" y="212"/>
                  </a:lnTo>
                  <a:lnTo>
                    <a:pt x="16" y="214"/>
                  </a:lnTo>
                  <a:lnTo>
                    <a:pt x="14" y="216"/>
                  </a:lnTo>
                  <a:lnTo>
                    <a:pt x="14" y="222"/>
                  </a:lnTo>
                  <a:lnTo>
                    <a:pt x="12" y="228"/>
                  </a:lnTo>
                  <a:lnTo>
                    <a:pt x="12" y="234"/>
                  </a:lnTo>
                  <a:lnTo>
                    <a:pt x="10" y="242"/>
                  </a:lnTo>
                  <a:lnTo>
                    <a:pt x="10" y="246"/>
                  </a:lnTo>
                  <a:lnTo>
                    <a:pt x="10" y="250"/>
                  </a:lnTo>
                  <a:lnTo>
                    <a:pt x="8" y="252"/>
                  </a:lnTo>
                  <a:lnTo>
                    <a:pt x="8" y="256"/>
                  </a:lnTo>
                  <a:lnTo>
                    <a:pt x="10" y="258"/>
                  </a:lnTo>
                  <a:lnTo>
                    <a:pt x="10" y="262"/>
                  </a:lnTo>
                  <a:lnTo>
                    <a:pt x="10" y="264"/>
                  </a:lnTo>
                  <a:lnTo>
                    <a:pt x="10" y="266"/>
                  </a:lnTo>
                  <a:lnTo>
                    <a:pt x="12" y="266"/>
                  </a:lnTo>
                  <a:lnTo>
                    <a:pt x="12" y="266"/>
                  </a:lnTo>
                  <a:lnTo>
                    <a:pt x="12" y="268"/>
                  </a:lnTo>
                  <a:lnTo>
                    <a:pt x="14" y="268"/>
                  </a:lnTo>
                  <a:lnTo>
                    <a:pt x="16" y="268"/>
                  </a:lnTo>
                  <a:lnTo>
                    <a:pt x="16" y="268"/>
                  </a:lnTo>
                  <a:lnTo>
                    <a:pt x="16" y="268"/>
                  </a:lnTo>
                  <a:lnTo>
                    <a:pt x="16" y="270"/>
                  </a:lnTo>
                  <a:lnTo>
                    <a:pt x="18" y="272"/>
                  </a:lnTo>
                  <a:lnTo>
                    <a:pt x="18" y="274"/>
                  </a:lnTo>
                  <a:lnTo>
                    <a:pt x="18" y="274"/>
                  </a:lnTo>
                  <a:lnTo>
                    <a:pt x="18" y="278"/>
                  </a:lnTo>
                  <a:lnTo>
                    <a:pt x="20" y="282"/>
                  </a:lnTo>
                  <a:lnTo>
                    <a:pt x="20" y="286"/>
                  </a:lnTo>
                  <a:lnTo>
                    <a:pt x="18" y="290"/>
                  </a:lnTo>
                  <a:lnTo>
                    <a:pt x="18" y="296"/>
                  </a:lnTo>
                  <a:lnTo>
                    <a:pt x="18" y="300"/>
                  </a:lnTo>
                  <a:lnTo>
                    <a:pt x="16" y="304"/>
                  </a:lnTo>
                  <a:lnTo>
                    <a:pt x="16" y="308"/>
                  </a:lnTo>
                  <a:lnTo>
                    <a:pt x="14" y="318"/>
                  </a:lnTo>
                  <a:lnTo>
                    <a:pt x="12" y="326"/>
                  </a:lnTo>
                  <a:lnTo>
                    <a:pt x="10" y="332"/>
                  </a:lnTo>
                  <a:lnTo>
                    <a:pt x="10" y="332"/>
                  </a:lnTo>
                  <a:lnTo>
                    <a:pt x="8" y="334"/>
                  </a:lnTo>
                  <a:lnTo>
                    <a:pt x="8" y="338"/>
                  </a:lnTo>
                  <a:lnTo>
                    <a:pt x="4" y="342"/>
                  </a:lnTo>
                  <a:lnTo>
                    <a:pt x="4" y="344"/>
                  </a:lnTo>
                  <a:lnTo>
                    <a:pt x="2" y="346"/>
                  </a:lnTo>
                  <a:lnTo>
                    <a:pt x="2" y="346"/>
                  </a:lnTo>
                  <a:lnTo>
                    <a:pt x="2" y="348"/>
                  </a:lnTo>
                  <a:lnTo>
                    <a:pt x="2" y="348"/>
                  </a:lnTo>
                  <a:lnTo>
                    <a:pt x="0" y="350"/>
                  </a:lnTo>
                  <a:lnTo>
                    <a:pt x="0" y="352"/>
                  </a:lnTo>
                  <a:lnTo>
                    <a:pt x="0" y="356"/>
                  </a:lnTo>
                  <a:lnTo>
                    <a:pt x="0" y="358"/>
                  </a:lnTo>
                  <a:lnTo>
                    <a:pt x="0" y="362"/>
                  </a:lnTo>
                  <a:lnTo>
                    <a:pt x="0" y="368"/>
                  </a:lnTo>
                  <a:lnTo>
                    <a:pt x="2" y="374"/>
                  </a:lnTo>
                  <a:lnTo>
                    <a:pt x="2" y="380"/>
                  </a:lnTo>
                  <a:lnTo>
                    <a:pt x="6" y="394"/>
                  </a:lnTo>
                  <a:lnTo>
                    <a:pt x="8" y="406"/>
                  </a:lnTo>
                  <a:lnTo>
                    <a:pt x="8" y="412"/>
                  </a:lnTo>
                  <a:lnTo>
                    <a:pt x="10" y="418"/>
                  </a:lnTo>
                  <a:lnTo>
                    <a:pt x="10" y="424"/>
                  </a:lnTo>
                  <a:lnTo>
                    <a:pt x="12" y="430"/>
                  </a:lnTo>
                  <a:lnTo>
                    <a:pt x="12" y="434"/>
                  </a:lnTo>
                  <a:lnTo>
                    <a:pt x="12" y="436"/>
                  </a:lnTo>
                  <a:lnTo>
                    <a:pt x="12" y="438"/>
                  </a:lnTo>
                  <a:lnTo>
                    <a:pt x="10" y="440"/>
                  </a:lnTo>
                  <a:lnTo>
                    <a:pt x="10" y="440"/>
                  </a:lnTo>
                  <a:lnTo>
                    <a:pt x="10" y="442"/>
                  </a:lnTo>
                  <a:lnTo>
                    <a:pt x="8" y="446"/>
                  </a:lnTo>
                  <a:lnTo>
                    <a:pt x="6" y="448"/>
                  </a:lnTo>
                  <a:lnTo>
                    <a:pt x="6" y="450"/>
                  </a:lnTo>
                  <a:lnTo>
                    <a:pt x="6" y="452"/>
                  </a:lnTo>
                  <a:lnTo>
                    <a:pt x="6" y="452"/>
                  </a:lnTo>
                  <a:lnTo>
                    <a:pt x="6" y="454"/>
                  </a:lnTo>
                  <a:lnTo>
                    <a:pt x="6" y="454"/>
                  </a:lnTo>
                  <a:lnTo>
                    <a:pt x="6" y="454"/>
                  </a:lnTo>
                  <a:lnTo>
                    <a:pt x="6" y="454"/>
                  </a:lnTo>
                  <a:lnTo>
                    <a:pt x="8" y="454"/>
                  </a:lnTo>
                  <a:lnTo>
                    <a:pt x="8" y="454"/>
                  </a:lnTo>
                  <a:lnTo>
                    <a:pt x="10" y="454"/>
                  </a:lnTo>
                  <a:lnTo>
                    <a:pt x="10" y="454"/>
                  </a:lnTo>
                  <a:lnTo>
                    <a:pt x="14" y="452"/>
                  </a:lnTo>
                  <a:lnTo>
                    <a:pt x="16" y="452"/>
                  </a:lnTo>
                  <a:lnTo>
                    <a:pt x="16" y="452"/>
                  </a:lnTo>
                  <a:lnTo>
                    <a:pt x="16" y="452"/>
                  </a:lnTo>
                  <a:lnTo>
                    <a:pt x="16" y="452"/>
                  </a:lnTo>
                  <a:lnTo>
                    <a:pt x="18" y="454"/>
                  </a:lnTo>
                  <a:lnTo>
                    <a:pt x="18" y="454"/>
                  </a:lnTo>
                  <a:lnTo>
                    <a:pt x="20" y="456"/>
                  </a:lnTo>
                  <a:lnTo>
                    <a:pt x="20" y="456"/>
                  </a:lnTo>
                  <a:lnTo>
                    <a:pt x="20" y="458"/>
                  </a:lnTo>
                  <a:lnTo>
                    <a:pt x="22" y="460"/>
                  </a:lnTo>
                  <a:lnTo>
                    <a:pt x="22" y="464"/>
                  </a:lnTo>
                  <a:lnTo>
                    <a:pt x="22" y="466"/>
                  </a:lnTo>
                  <a:lnTo>
                    <a:pt x="22" y="470"/>
                  </a:lnTo>
                  <a:lnTo>
                    <a:pt x="22" y="472"/>
                  </a:lnTo>
                  <a:lnTo>
                    <a:pt x="24" y="478"/>
                  </a:lnTo>
                  <a:lnTo>
                    <a:pt x="24" y="486"/>
                  </a:lnTo>
                  <a:lnTo>
                    <a:pt x="22" y="492"/>
                  </a:lnTo>
                  <a:lnTo>
                    <a:pt x="22" y="496"/>
                  </a:lnTo>
                  <a:lnTo>
                    <a:pt x="22" y="502"/>
                  </a:lnTo>
                  <a:lnTo>
                    <a:pt x="20" y="504"/>
                  </a:lnTo>
                  <a:lnTo>
                    <a:pt x="20" y="504"/>
                  </a:lnTo>
                  <a:lnTo>
                    <a:pt x="18" y="508"/>
                  </a:lnTo>
                  <a:lnTo>
                    <a:pt x="16" y="512"/>
                  </a:lnTo>
                  <a:lnTo>
                    <a:pt x="16" y="514"/>
                  </a:lnTo>
                  <a:lnTo>
                    <a:pt x="14" y="516"/>
                  </a:lnTo>
                  <a:lnTo>
                    <a:pt x="14" y="520"/>
                  </a:lnTo>
                  <a:lnTo>
                    <a:pt x="14" y="524"/>
                  </a:lnTo>
                  <a:lnTo>
                    <a:pt x="12" y="528"/>
                  </a:lnTo>
                  <a:lnTo>
                    <a:pt x="12" y="530"/>
                  </a:lnTo>
                  <a:lnTo>
                    <a:pt x="12" y="534"/>
                  </a:lnTo>
                  <a:lnTo>
                    <a:pt x="12" y="534"/>
                  </a:lnTo>
                  <a:lnTo>
                    <a:pt x="12" y="536"/>
                  </a:lnTo>
                  <a:lnTo>
                    <a:pt x="14" y="538"/>
                  </a:lnTo>
                  <a:lnTo>
                    <a:pt x="14" y="538"/>
                  </a:lnTo>
                  <a:lnTo>
                    <a:pt x="14" y="538"/>
                  </a:lnTo>
                  <a:lnTo>
                    <a:pt x="14" y="538"/>
                  </a:lnTo>
                  <a:lnTo>
                    <a:pt x="16" y="540"/>
                  </a:lnTo>
                  <a:lnTo>
                    <a:pt x="18" y="540"/>
                  </a:lnTo>
                  <a:lnTo>
                    <a:pt x="18" y="540"/>
                  </a:lnTo>
                  <a:lnTo>
                    <a:pt x="20" y="540"/>
                  </a:lnTo>
                  <a:lnTo>
                    <a:pt x="22" y="542"/>
                  </a:lnTo>
                  <a:lnTo>
                    <a:pt x="24" y="542"/>
                  </a:lnTo>
                  <a:lnTo>
                    <a:pt x="24" y="542"/>
                  </a:lnTo>
                  <a:lnTo>
                    <a:pt x="24" y="544"/>
                  </a:lnTo>
                  <a:lnTo>
                    <a:pt x="24" y="544"/>
                  </a:lnTo>
                  <a:lnTo>
                    <a:pt x="24" y="546"/>
                  </a:lnTo>
                  <a:lnTo>
                    <a:pt x="24" y="548"/>
                  </a:lnTo>
                  <a:lnTo>
                    <a:pt x="24" y="550"/>
                  </a:lnTo>
                  <a:lnTo>
                    <a:pt x="22" y="550"/>
                  </a:lnTo>
                  <a:lnTo>
                    <a:pt x="22" y="552"/>
                  </a:lnTo>
                  <a:lnTo>
                    <a:pt x="20" y="556"/>
                  </a:lnTo>
                  <a:lnTo>
                    <a:pt x="18" y="560"/>
                  </a:lnTo>
                  <a:lnTo>
                    <a:pt x="16" y="564"/>
                  </a:lnTo>
                  <a:lnTo>
                    <a:pt x="14" y="566"/>
                  </a:lnTo>
                  <a:lnTo>
                    <a:pt x="14" y="566"/>
                  </a:lnTo>
                  <a:lnTo>
                    <a:pt x="14" y="568"/>
                  </a:lnTo>
                  <a:lnTo>
                    <a:pt x="14" y="570"/>
                  </a:lnTo>
                  <a:lnTo>
                    <a:pt x="14" y="572"/>
                  </a:lnTo>
                  <a:lnTo>
                    <a:pt x="14" y="572"/>
                  </a:lnTo>
                  <a:lnTo>
                    <a:pt x="14" y="576"/>
                  </a:lnTo>
                  <a:lnTo>
                    <a:pt x="16" y="580"/>
                  </a:lnTo>
                  <a:lnTo>
                    <a:pt x="16" y="582"/>
                  </a:lnTo>
                  <a:lnTo>
                    <a:pt x="18" y="586"/>
                  </a:lnTo>
                  <a:lnTo>
                    <a:pt x="18" y="590"/>
                  </a:lnTo>
                  <a:lnTo>
                    <a:pt x="22" y="596"/>
                  </a:lnTo>
                  <a:lnTo>
                    <a:pt x="22" y="598"/>
                  </a:lnTo>
                  <a:lnTo>
                    <a:pt x="24" y="602"/>
                  </a:lnTo>
                  <a:lnTo>
                    <a:pt x="26" y="604"/>
                  </a:lnTo>
                  <a:lnTo>
                    <a:pt x="26" y="606"/>
                  </a:lnTo>
                  <a:lnTo>
                    <a:pt x="28" y="608"/>
                  </a:lnTo>
                  <a:lnTo>
                    <a:pt x="28" y="608"/>
                  </a:lnTo>
                  <a:lnTo>
                    <a:pt x="30" y="610"/>
                  </a:lnTo>
                  <a:lnTo>
                    <a:pt x="32" y="610"/>
                  </a:lnTo>
                  <a:lnTo>
                    <a:pt x="34" y="610"/>
                  </a:lnTo>
                  <a:lnTo>
                    <a:pt x="36" y="612"/>
                  </a:lnTo>
                  <a:lnTo>
                    <a:pt x="36" y="612"/>
                  </a:lnTo>
                  <a:lnTo>
                    <a:pt x="38" y="612"/>
                  </a:lnTo>
                  <a:lnTo>
                    <a:pt x="38" y="614"/>
                  </a:lnTo>
                  <a:lnTo>
                    <a:pt x="40" y="614"/>
                  </a:lnTo>
                  <a:lnTo>
                    <a:pt x="40" y="614"/>
                  </a:lnTo>
                  <a:lnTo>
                    <a:pt x="40" y="616"/>
                  </a:lnTo>
                  <a:lnTo>
                    <a:pt x="40" y="618"/>
                  </a:lnTo>
                  <a:lnTo>
                    <a:pt x="40" y="620"/>
                  </a:lnTo>
                  <a:lnTo>
                    <a:pt x="40" y="626"/>
                  </a:lnTo>
                  <a:lnTo>
                    <a:pt x="42" y="626"/>
                  </a:lnTo>
                  <a:lnTo>
                    <a:pt x="42" y="628"/>
                  </a:lnTo>
                  <a:lnTo>
                    <a:pt x="42" y="630"/>
                  </a:lnTo>
                  <a:lnTo>
                    <a:pt x="44" y="632"/>
                  </a:lnTo>
                  <a:lnTo>
                    <a:pt x="46" y="634"/>
                  </a:lnTo>
                  <a:lnTo>
                    <a:pt x="46" y="636"/>
                  </a:lnTo>
                  <a:lnTo>
                    <a:pt x="48" y="636"/>
                  </a:lnTo>
                  <a:lnTo>
                    <a:pt x="48" y="638"/>
                  </a:lnTo>
                  <a:lnTo>
                    <a:pt x="52" y="638"/>
                  </a:lnTo>
                  <a:lnTo>
                    <a:pt x="54" y="640"/>
                  </a:lnTo>
                  <a:lnTo>
                    <a:pt x="56" y="640"/>
                  </a:lnTo>
                  <a:lnTo>
                    <a:pt x="56" y="642"/>
                  </a:lnTo>
                  <a:lnTo>
                    <a:pt x="58" y="642"/>
                  </a:lnTo>
                  <a:lnTo>
                    <a:pt x="58" y="644"/>
                  </a:lnTo>
                  <a:lnTo>
                    <a:pt x="60" y="646"/>
                  </a:lnTo>
                  <a:lnTo>
                    <a:pt x="60" y="648"/>
                  </a:lnTo>
                  <a:lnTo>
                    <a:pt x="60" y="650"/>
                  </a:lnTo>
                  <a:lnTo>
                    <a:pt x="62" y="650"/>
                  </a:lnTo>
                  <a:lnTo>
                    <a:pt x="62" y="652"/>
                  </a:lnTo>
                  <a:lnTo>
                    <a:pt x="64" y="652"/>
                  </a:lnTo>
                  <a:lnTo>
                    <a:pt x="68" y="654"/>
                  </a:lnTo>
                  <a:lnTo>
                    <a:pt x="72" y="656"/>
                  </a:lnTo>
                  <a:lnTo>
                    <a:pt x="74" y="658"/>
                  </a:lnTo>
                  <a:lnTo>
                    <a:pt x="78" y="662"/>
                  </a:lnTo>
                  <a:lnTo>
                    <a:pt x="82" y="664"/>
                  </a:lnTo>
                  <a:lnTo>
                    <a:pt x="82" y="666"/>
                  </a:lnTo>
                  <a:lnTo>
                    <a:pt x="84" y="666"/>
                  </a:lnTo>
                  <a:lnTo>
                    <a:pt x="84" y="668"/>
                  </a:lnTo>
                  <a:lnTo>
                    <a:pt x="84" y="670"/>
                  </a:lnTo>
                  <a:lnTo>
                    <a:pt x="86" y="672"/>
                  </a:lnTo>
                  <a:lnTo>
                    <a:pt x="86" y="674"/>
                  </a:lnTo>
                  <a:lnTo>
                    <a:pt x="88" y="676"/>
                  </a:lnTo>
                  <a:lnTo>
                    <a:pt x="88" y="676"/>
                  </a:lnTo>
                  <a:lnTo>
                    <a:pt x="88" y="678"/>
                  </a:lnTo>
                  <a:lnTo>
                    <a:pt x="88" y="678"/>
                  </a:lnTo>
                  <a:lnTo>
                    <a:pt x="90" y="678"/>
                  </a:lnTo>
                  <a:lnTo>
                    <a:pt x="90" y="678"/>
                  </a:lnTo>
                  <a:lnTo>
                    <a:pt x="90" y="676"/>
                  </a:lnTo>
                  <a:lnTo>
                    <a:pt x="92" y="676"/>
                  </a:lnTo>
                  <a:lnTo>
                    <a:pt x="92" y="676"/>
                  </a:lnTo>
                  <a:lnTo>
                    <a:pt x="92" y="674"/>
                  </a:lnTo>
                  <a:lnTo>
                    <a:pt x="92" y="672"/>
                  </a:lnTo>
                  <a:lnTo>
                    <a:pt x="92" y="670"/>
                  </a:lnTo>
                  <a:lnTo>
                    <a:pt x="92" y="668"/>
                  </a:lnTo>
                  <a:lnTo>
                    <a:pt x="94" y="664"/>
                  </a:lnTo>
                  <a:lnTo>
                    <a:pt x="94" y="662"/>
                  </a:lnTo>
                  <a:lnTo>
                    <a:pt x="94" y="662"/>
                  </a:lnTo>
                  <a:lnTo>
                    <a:pt x="94" y="660"/>
                  </a:lnTo>
                  <a:lnTo>
                    <a:pt x="94" y="660"/>
                  </a:lnTo>
                  <a:lnTo>
                    <a:pt x="96" y="660"/>
                  </a:lnTo>
                  <a:lnTo>
                    <a:pt x="96" y="658"/>
                  </a:lnTo>
                  <a:lnTo>
                    <a:pt x="100" y="656"/>
                  </a:lnTo>
                  <a:lnTo>
                    <a:pt x="102" y="656"/>
                  </a:lnTo>
                  <a:lnTo>
                    <a:pt x="102" y="656"/>
                  </a:lnTo>
                  <a:lnTo>
                    <a:pt x="104" y="654"/>
                  </a:lnTo>
                  <a:lnTo>
                    <a:pt x="104" y="654"/>
                  </a:lnTo>
                  <a:lnTo>
                    <a:pt x="104" y="654"/>
                  </a:lnTo>
                  <a:lnTo>
                    <a:pt x="106" y="652"/>
                  </a:lnTo>
                  <a:lnTo>
                    <a:pt x="106" y="650"/>
                  </a:lnTo>
                  <a:lnTo>
                    <a:pt x="106" y="648"/>
                  </a:lnTo>
                  <a:lnTo>
                    <a:pt x="106" y="646"/>
                  </a:lnTo>
                  <a:lnTo>
                    <a:pt x="106" y="644"/>
                  </a:lnTo>
                  <a:lnTo>
                    <a:pt x="106" y="642"/>
                  </a:lnTo>
                  <a:lnTo>
                    <a:pt x="104" y="638"/>
                  </a:lnTo>
                  <a:lnTo>
                    <a:pt x="104" y="634"/>
                  </a:lnTo>
                  <a:lnTo>
                    <a:pt x="102" y="630"/>
                  </a:lnTo>
                  <a:lnTo>
                    <a:pt x="102" y="62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3" name="Freeform 496"/>
            <p:cNvSpPr>
              <a:spLocks/>
            </p:cNvSpPr>
            <p:nvPr/>
          </p:nvSpPr>
          <p:spPr bwMode="auto">
            <a:xfrm>
              <a:off x="2843503" y="6312067"/>
              <a:ext cx="53975" cy="60325"/>
            </a:xfrm>
            <a:custGeom>
              <a:avLst/>
              <a:gdLst>
                <a:gd name="T0" fmla="*/ 32 w 34"/>
                <a:gd name="T1" fmla="*/ 6 h 38"/>
                <a:gd name="T2" fmla="*/ 32 w 34"/>
                <a:gd name="T3" fmla="*/ 6 h 38"/>
                <a:gd name="T4" fmla="*/ 32 w 34"/>
                <a:gd name="T5" fmla="*/ 8 h 38"/>
                <a:gd name="T6" fmla="*/ 30 w 34"/>
                <a:gd name="T7" fmla="*/ 8 h 38"/>
                <a:gd name="T8" fmla="*/ 30 w 34"/>
                <a:gd name="T9" fmla="*/ 10 h 38"/>
                <a:gd name="T10" fmla="*/ 28 w 34"/>
                <a:gd name="T11" fmla="*/ 10 h 38"/>
                <a:gd name="T12" fmla="*/ 28 w 34"/>
                <a:gd name="T13" fmla="*/ 14 h 38"/>
                <a:gd name="T14" fmla="*/ 26 w 34"/>
                <a:gd name="T15" fmla="*/ 16 h 38"/>
                <a:gd name="T16" fmla="*/ 26 w 34"/>
                <a:gd name="T17" fmla="*/ 18 h 38"/>
                <a:gd name="T18" fmla="*/ 24 w 34"/>
                <a:gd name="T19" fmla="*/ 20 h 38"/>
                <a:gd name="T20" fmla="*/ 24 w 34"/>
                <a:gd name="T21" fmla="*/ 24 h 38"/>
                <a:gd name="T22" fmla="*/ 22 w 34"/>
                <a:gd name="T23" fmla="*/ 28 h 38"/>
                <a:gd name="T24" fmla="*/ 22 w 34"/>
                <a:gd name="T25" fmla="*/ 34 h 38"/>
                <a:gd name="T26" fmla="*/ 22 w 34"/>
                <a:gd name="T27" fmla="*/ 38 h 38"/>
                <a:gd name="T28" fmla="*/ 18 w 34"/>
                <a:gd name="T29" fmla="*/ 36 h 38"/>
                <a:gd name="T30" fmla="*/ 16 w 34"/>
                <a:gd name="T31" fmla="*/ 34 h 38"/>
                <a:gd name="T32" fmla="*/ 12 w 34"/>
                <a:gd name="T33" fmla="*/ 34 h 38"/>
                <a:gd name="T34" fmla="*/ 8 w 34"/>
                <a:gd name="T35" fmla="*/ 32 h 38"/>
                <a:gd name="T36" fmla="*/ 6 w 34"/>
                <a:gd name="T37" fmla="*/ 30 h 38"/>
                <a:gd name="T38" fmla="*/ 4 w 34"/>
                <a:gd name="T39" fmla="*/ 30 h 38"/>
                <a:gd name="T40" fmla="*/ 2 w 34"/>
                <a:gd name="T41" fmla="*/ 28 h 38"/>
                <a:gd name="T42" fmla="*/ 2 w 34"/>
                <a:gd name="T43" fmla="*/ 28 h 38"/>
                <a:gd name="T44" fmla="*/ 0 w 34"/>
                <a:gd name="T45" fmla="*/ 26 h 38"/>
                <a:gd name="T46" fmla="*/ 0 w 34"/>
                <a:gd name="T47" fmla="*/ 24 h 38"/>
                <a:gd name="T48" fmla="*/ 0 w 34"/>
                <a:gd name="T49" fmla="*/ 24 h 38"/>
                <a:gd name="T50" fmla="*/ 0 w 34"/>
                <a:gd name="T51" fmla="*/ 22 h 38"/>
                <a:gd name="T52" fmla="*/ 0 w 34"/>
                <a:gd name="T53" fmla="*/ 22 h 38"/>
                <a:gd name="T54" fmla="*/ 0 w 34"/>
                <a:gd name="T55" fmla="*/ 20 h 38"/>
                <a:gd name="T56" fmla="*/ 0 w 34"/>
                <a:gd name="T57" fmla="*/ 18 h 38"/>
                <a:gd name="T58" fmla="*/ 0 w 34"/>
                <a:gd name="T59" fmla="*/ 16 h 38"/>
                <a:gd name="T60" fmla="*/ 2 w 34"/>
                <a:gd name="T61" fmla="*/ 14 h 38"/>
                <a:gd name="T62" fmla="*/ 2 w 34"/>
                <a:gd name="T63" fmla="*/ 10 h 38"/>
                <a:gd name="T64" fmla="*/ 4 w 34"/>
                <a:gd name="T65" fmla="*/ 8 h 38"/>
                <a:gd name="T66" fmla="*/ 4 w 34"/>
                <a:gd name="T67" fmla="*/ 8 h 38"/>
                <a:gd name="T68" fmla="*/ 6 w 34"/>
                <a:gd name="T69" fmla="*/ 6 h 38"/>
                <a:gd name="T70" fmla="*/ 6 w 34"/>
                <a:gd name="T71" fmla="*/ 6 h 38"/>
                <a:gd name="T72" fmla="*/ 8 w 34"/>
                <a:gd name="T73" fmla="*/ 4 h 38"/>
                <a:gd name="T74" fmla="*/ 10 w 34"/>
                <a:gd name="T75" fmla="*/ 4 h 38"/>
                <a:gd name="T76" fmla="*/ 12 w 34"/>
                <a:gd name="T77" fmla="*/ 2 h 38"/>
                <a:gd name="T78" fmla="*/ 12 w 34"/>
                <a:gd name="T79" fmla="*/ 2 h 38"/>
                <a:gd name="T80" fmla="*/ 14 w 34"/>
                <a:gd name="T81" fmla="*/ 2 h 38"/>
                <a:gd name="T82" fmla="*/ 16 w 34"/>
                <a:gd name="T83" fmla="*/ 0 h 38"/>
                <a:gd name="T84" fmla="*/ 16 w 34"/>
                <a:gd name="T85" fmla="*/ 0 h 38"/>
                <a:gd name="T86" fmla="*/ 18 w 34"/>
                <a:gd name="T87" fmla="*/ 0 h 38"/>
                <a:gd name="T88" fmla="*/ 20 w 34"/>
                <a:gd name="T89" fmla="*/ 2 h 38"/>
                <a:gd name="T90" fmla="*/ 24 w 34"/>
                <a:gd name="T91" fmla="*/ 2 h 38"/>
                <a:gd name="T92" fmla="*/ 26 w 34"/>
                <a:gd name="T93" fmla="*/ 4 h 38"/>
                <a:gd name="T94" fmla="*/ 32 w 34"/>
                <a:gd name="T95" fmla="*/ 6 h 38"/>
                <a:gd name="T96" fmla="*/ 34 w 34"/>
                <a:gd name="T97" fmla="*/ 6 h 38"/>
                <a:gd name="T98" fmla="*/ 34 w 34"/>
                <a:gd name="T99" fmla="*/ 6 h 38"/>
                <a:gd name="T100" fmla="*/ 32 w 34"/>
                <a:gd name="T10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32" y="6"/>
                  </a:moveTo>
                  <a:lnTo>
                    <a:pt x="32" y="6"/>
                  </a:lnTo>
                  <a:lnTo>
                    <a:pt x="32" y="8"/>
                  </a:lnTo>
                  <a:lnTo>
                    <a:pt x="30" y="8"/>
                  </a:lnTo>
                  <a:lnTo>
                    <a:pt x="30" y="10"/>
                  </a:lnTo>
                  <a:lnTo>
                    <a:pt x="28" y="10"/>
                  </a:lnTo>
                  <a:lnTo>
                    <a:pt x="28" y="14"/>
                  </a:lnTo>
                  <a:lnTo>
                    <a:pt x="26" y="16"/>
                  </a:lnTo>
                  <a:lnTo>
                    <a:pt x="26" y="18"/>
                  </a:lnTo>
                  <a:lnTo>
                    <a:pt x="24" y="20"/>
                  </a:lnTo>
                  <a:lnTo>
                    <a:pt x="24" y="24"/>
                  </a:lnTo>
                  <a:lnTo>
                    <a:pt x="22" y="28"/>
                  </a:lnTo>
                  <a:lnTo>
                    <a:pt x="22" y="34"/>
                  </a:lnTo>
                  <a:lnTo>
                    <a:pt x="22" y="38"/>
                  </a:lnTo>
                  <a:lnTo>
                    <a:pt x="18" y="36"/>
                  </a:lnTo>
                  <a:lnTo>
                    <a:pt x="16" y="34"/>
                  </a:lnTo>
                  <a:lnTo>
                    <a:pt x="12" y="34"/>
                  </a:lnTo>
                  <a:lnTo>
                    <a:pt x="8" y="32"/>
                  </a:lnTo>
                  <a:lnTo>
                    <a:pt x="6" y="30"/>
                  </a:lnTo>
                  <a:lnTo>
                    <a:pt x="4" y="30"/>
                  </a:lnTo>
                  <a:lnTo>
                    <a:pt x="2" y="28"/>
                  </a:lnTo>
                  <a:lnTo>
                    <a:pt x="2" y="28"/>
                  </a:lnTo>
                  <a:lnTo>
                    <a:pt x="0" y="26"/>
                  </a:lnTo>
                  <a:lnTo>
                    <a:pt x="0" y="24"/>
                  </a:lnTo>
                  <a:lnTo>
                    <a:pt x="0" y="24"/>
                  </a:lnTo>
                  <a:lnTo>
                    <a:pt x="0" y="22"/>
                  </a:lnTo>
                  <a:lnTo>
                    <a:pt x="0" y="22"/>
                  </a:lnTo>
                  <a:lnTo>
                    <a:pt x="0" y="20"/>
                  </a:lnTo>
                  <a:lnTo>
                    <a:pt x="0" y="18"/>
                  </a:lnTo>
                  <a:lnTo>
                    <a:pt x="0" y="16"/>
                  </a:lnTo>
                  <a:lnTo>
                    <a:pt x="2" y="14"/>
                  </a:lnTo>
                  <a:lnTo>
                    <a:pt x="2" y="10"/>
                  </a:lnTo>
                  <a:lnTo>
                    <a:pt x="4" y="8"/>
                  </a:lnTo>
                  <a:lnTo>
                    <a:pt x="4" y="8"/>
                  </a:lnTo>
                  <a:lnTo>
                    <a:pt x="6" y="6"/>
                  </a:lnTo>
                  <a:lnTo>
                    <a:pt x="6" y="6"/>
                  </a:lnTo>
                  <a:lnTo>
                    <a:pt x="8" y="4"/>
                  </a:lnTo>
                  <a:lnTo>
                    <a:pt x="10" y="4"/>
                  </a:lnTo>
                  <a:lnTo>
                    <a:pt x="12" y="2"/>
                  </a:lnTo>
                  <a:lnTo>
                    <a:pt x="12" y="2"/>
                  </a:lnTo>
                  <a:lnTo>
                    <a:pt x="14" y="2"/>
                  </a:lnTo>
                  <a:lnTo>
                    <a:pt x="16" y="0"/>
                  </a:lnTo>
                  <a:lnTo>
                    <a:pt x="16" y="0"/>
                  </a:lnTo>
                  <a:lnTo>
                    <a:pt x="18" y="0"/>
                  </a:lnTo>
                  <a:lnTo>
                    <a:pt x="20" y="2"/>
                  </a:lnTo>
                  <a:lnTo>
                    <a:pt x="24" y="2"/>
                  </a:lnTo>
                  <a:lnTo>
                    <a:pt x="26" y="4"/>
                  </a:lnTo>
                  <a:lnTo>
                    <a:pt x="32" y="6"/>
                  </a:lnTo>
                  <a:lnTo>
                    <a:pt x="34" y="6"/>
                  </a:lnTo>
                  <a:lnTo>
                    <a:pt x="34" y="6"/>
                  </a:lnTo>
                  <a:lnTo>
                    <a:pt x="32" y="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4" name="Freeform 500"/>
            <p:cNvSpPr>
              <a:spLocks/>
            </p:cNvSpPr>
            <p:nvPr/>
          </p:nvSpPr>
          <p:spPr bwMode="auto">
            <a:xfrm>
              <a:off x="2875253" y="6321592"/>
              <a:ext cx="66675" cy="60325"/>
            </a:xfrm>
            <a:custGeom>
              <a:avLst/>
              <a:gdLst>
                <a:gd name="T0" fmla="*/ 0 w 42"/>
                <a:gd name="T1" fmla="*/ 32 h 38"/>
                <a:gd name="T2" fmla="*/ 2 w 42"/>
                <a:gd name="T3" fmla="*/ 22 h 38"/>
                <a:gd name="T4" fmla="*/ 4 w 42"/>
                <a:gd name="T5" fmla="*/ 16 h 38"/>
                <a:gd name="T6" fmla="*/ 6 w 42"/>
                <a:gd name="T7" fmla="*/ 10 h 38"/>
                <a:gd name="T8" fmla="*/ 8 w 42"/>
                <a:gd name="T9" fmla="*/ 6 h 38"/>
                <a:gd name="T10" fmla="*/ 10 w 42"/>
                <a:gd name="T11" fmla="*/ 2 h 38"/>
                <a:gd name="T12" fmla="*/ 12 w 42"/>
                <a:gd name="T13" fmla="*/ 2 h 38"/>
                <a:gd name="T14" fmla="*/ 12 w 42"/>
                <a:gd name="T15" fmla="*/ 0 h 38"/>
                <a:gd name="T16" fmla="*/ 14 w 42"/>
                <a:gd name="T17" fmla="*/ 2 h 38"/>
                <a:gd name="T18" fmla="*/ 18 w 42"/>
                <a:gd name="T19" fmla="*/ 4 h 38"/>
                <a:gd name="T20" fmla="*/ 22 w 42"/>
                <a:gd name="T21" fmla="*/ 10 h 38"/>
                <a:gd name="T22" fmla="*/ 24 w 42"/>
                <a:gd name="T23" fmla="*/ 12 h 38"/>
                <a:gd name="T24" fmla="*/ 26 w 42"/>
                <a:gd name="T25" fmla="*/ 14 h 38"/>
                <a:gd name="T26" fmla="*/ 32 w 42"/>
                <a:gd name="T27" fmla="*/ 16 h 38"/>
                <a:gd name="T28" fmla="*/ 38 w 42"/>
                <a:gd name="T29" fmla="*/ 20 h 38"/>
                <a:gd name="T30" fmla="*/ 42 w 42"/>
                <a:gd name="T31" fmla="*/ 22 h 38"/>
                <a:gd name="T32" fmla="*/ 42 w 42"/>
                <a:gd name="T33" fmla="*/ 24 h 38"/>
                <a:gd name="T34" fmla="*/ 42 w 42"/>
                <a:gd name="T35" fmla="*/ 26 h 38"/>
                <a:gd name="T36" fmla="*/ 42 w 42"/>
                <a:gd name="T37" fmla="*/ 26 h 38"/>
                <a:gd name="T38" fmla="*/ 42 w 42"/>
                <a:gd name="T39" fmla="*/ 28 h 38"/>
                <a:gd name="T40" fmla="*/ 38 w 42"/>
                <a:gd name="T41" fmla="*/ 28 h 38"/>
                <a:gd name="T42" fmla="*/ 36 w 42"/>
                <a:gd name="T43" fmla="*/ 28 h 38"/>
                <a:gd name="T44" fmla="*/ 30 w 42"/>
                <a:gd name="T45" fmla="*/ 26 h 38"/>
                <a:gd name="T46" fmla="*/ 24 w 42"/>
                <a:gd name="T47" fmla="*/ 24 h 38"/>
                <a:gd name="T48" fmla="*/ 22 w 42"/>
                <a:gd name="T49" fmla="*/ 24 h 38"/>
                <a:gd name="T50" fmla="*/ 20 w 42"/>
                <a:gd name="T51" fmla="*/ 26 h 38"/>
                <a:gd name="T52" fmla="*/ 20 w 42"/>
                <a:gd name="T53" fmla="*/ 28 h 38"/>
                <a:gd name="T54" fmla="*/ 20 w 42"/>
                <a:gd name="T55" fmla="*/ 30 h 38"/>
                <a:gd name="T56" fmla="*/ 18 w 42"/>
                <a:gd name="T57" fmla="*/ 34 h 38"/>
                <a:gd name="T58" fmla="*/ 18 w 42"/>
                <a:gd name="T59" fmla="*/ 36 h 38"/>
                <a:gd name="T60" fmla="*/ 16 w 42"/>
                <a:gd name="T61" fmla="*/ 38 h 38"/>
                <a:gd name="T62" fmla="*/ 16 w 42"/>
                <a:gd name="T63" fmla="*/ 38 h 38"/>
                <a:gd name="T64" fmla="*/ 14 w 42"/>
                <a:gd name="T65" fmla="*/ 38 h 38"/>
                <a:gd name="T66" fmla="*/ 10 w 42"/>
                <a:gd name="T67" fmla="*/ 36 h 38"/>
                <a:gd name="T68" fmla="*/ 4 w 42"/>
                <a:gd name="T69" fmla="*/ 34 h 38"/>
                <a:gd name="T70" fmla="*/ 0 w 42"/>
                <a:gd name="T7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38">
                  <a:moveTo>
                    <a:pt x="0" y="32"/>
                  </a:moveTo>
                  <a:lnTo>
                    <a:pt x="0" y="32"/>
                  </a:lnTo>
                  <a:lnTo>
                    <a:pt x="2" y="28"/>
                  </a:lnTo>
                  <a:lnTo>
                    <a:pt x="2" y="22"/>
                  </a:lnTo>
                  <a:lnTo>
                    <a:pt x="4" y="18"/>
                  </a:lnTo>
                  <a:lnTo>
                    <a:pt x="4" y="16"/>
                  </a:lnTo>
                  <a:lnTo>
                    <a:pt x="6" y="12"/>
                  </a:lnTo>
                  <a:lnTo>
                    <a:pt x="6" y="10"/>
                  </a:lnTo>
                  <a:lnTo>
                    <a:pt x="6" y="8"/>
                  </a:lnTo>
                  <a:lnTo>
                    <a:pt x="8" y="6"/>
                  </a:lnTo>
                  <a:lnTo>
                    <a:pt x="8" y="4"/>
                  </a:lnTo>
                  <a:lnTo>
                    <a:pt x="10" y="2"/>
                  </a:lnTo>
                  <a:lnTo>
                    <a:pt x="10" y="2"/>
                  </a:lnTo>
                  <a:lnTo>
                    <a:pt x="12" y="2"/>
                  </a:lnTo>
                  <a:lnTo>
                    <a:pt x="12" y="0"/>
                  </a:lnTo>
                  <a:lnTo>
                    <a:pt x="12" y="0"/>
                  </a:lnTo>
                  <a:lnTo>
                    <a:pt x="14" y="0"/>
                  </a:lnTo>
                  <a:lnTo>
                    <a:pt x="14" y="2"/>
                  </a:lnTo>
                  <a:lnTo>
                    <a:pt x="16" y="2"/>
                  </a:lnTo>
                  <a:lnTo>
                    <a:pt x="18" y="4"/>
                  </a:lnTo>
                  <a:lnTo>
                    <a:pt x="18" y="6"/>
                  </a:lnTo>
                  <a:lnTo>
                    <a:pt x="22" y="10"/>
                  </a:lnTo>
                  <a:lnTo>
                    <a:pt x="22" y="10"/>
                  </a:lnTo>
                  <a:lnTo>
                    <a:pt x="24" y="12"/>
                  </a:lnTo>
                  <a:lnTo>
                    <a:pt x="24" y="12"/>
                  </a:lnTo>
                  <a:lnTo>
                    <a:pt x="26" y="14"/>
                  </a:lnTo>
                  <a:lnTo>
                    <a:pt x="28" y="14"/>
                  </a:lnTo>
                  <a:lnTo>
                    <a:pt x="32" y="16"/>
                  </a:lnTo>
                  <a:lnTo>
                    <a:pt x="36" y="18"/>
                  </a:lnTo>
                  <a:lnTo>
                    <a:pt x="38" y="20"/>
                  </a:lnTo>
                  <a:lnTo>
                    <a:pt x="40" y="22"/>
                  </a:lnTo>
                  <a:lnTo>
                    <a:pt x="42" y="22"/>
                  </a:lnTo>
                  <a:lnTo>
                    <a:pt x="42" y="24"/>
                  </a:lnTo>
                  <a:lnTo>
                    <a:pt x="42" y="24"/>
                  </a:lnTo>
                  <a:lnTo>
                    <a:pt x="42" y="26"/>
                  </a:lnTo>
                  <a:lnTo>
                    <a:pt x="42" y="26"/>
                  </a:lnTo>
                  <a:lnTo>
                    <a:pt x="42" y="26"/>
                  </a:lnTo>
                  <a:lnTo>
                    <a:pt x="42" y="26"/>
                  </a:lnTo>
                  <a:lnTo>
                    <a:pt x="42" y="28"/>
                  </a:lnTo>
                  <a:lnTo>
                    <a:pt x="42" y="28"/>
                  </a:lnTo>
                  <a:lnTo>
                    <a:pt x="40" y="28"/>
                  </a:lnTo>
                  <a:lnTo>
                    <a:pt x="38" y="28"/>
                  </a:lnTo>
                  <a:lnTo>
                    <a:pt x="38" y="28"/>
                  </a:lnTo>
                  <a:lnTo>
                    <a:pt x="36" y="28"/>
                  </a:lnTo>
                  <a:lnTo>
                    <a:pt x="32" y="26"/>
                  </a:lnTo>
                  <a:lnTo>
                    <a:pt x="30" y="26"/>
                  </a:lnTo>
                  <a:lnTo>
                    <a:pt x="26" y="26"/>
                  </a:lnTo>
                  <a:lnTo>
                    <a:pt x="24" y="24"/>
                  </a:lnTo>
                  <a:lnTo>
                    <a:pt x="24" y="24"/>
                  </a:lnTo>
                  <a:lnTo>
                    <a:pt x="22" y="24"/>
                  </a:lnTo>
                  <a:lnTo>
                    <a:pt x="22" y="26"/>
                  </a:lnTo>
                  <a:lnTo>
                    <a:pt x="20" y="26"/>
                  </a:lnTo>
                  <a:lnTo>
                    <a:pt x="20" y="26"/>
                  </a:lnTo>
                  <a:lnTo>
                    <a:pt x="20" y="28"/>
                  </a:lnTo>
                  <a:lnTo>
                    <a:pt x="20" y="28"/>
                  </a:lnTo>
                  <a:lnTo>
                    <a:pt x="20" y="30"/>
                  </a:lnTo>
                  <a:lnTo>
                    <a:pt x="18" y="32"/>
                  </a:lnTo>
                  <a:lnTo>
                    <a:pt x="18" y="34"/>
                  </a:lnTo>
                  <a:lnTo>
                    <a:pt x="18" y="36"/>
                  </a:lnTo>
                  <a:lnTo>
                    <a:pt x="18" y="36"/>
                  </a:lnTo>
                  <a:lnTo>
                    <a:pt x="18" y="36"/>
                  </a:lnTo>
                  <a:lnTo>
                    <a:pt x="16" y="38"/>
                  </a:lnTo>
                  <a:lnTo>
                    <a:pt x="16" y="38"/>
                  </a:lnTo>
                  <a:lnTo>
                    <a:pt x="16" y="38"/>
                  </a:lnTo>
                  <a:lnTo>
                    <a:pt x="14" y="38"/>
                  </a:lnTo>
                  <a:lnTo>
                    <a:pt x="14" y="38"/>
                  </a:lnTo>
                  <a:lnTo>
                    <a:pt x="12" y="38"/>
                  </a:lnTo>
                  <a:lnTo>
                    <a:pt x="10" y="36"/>
                  </a:lnTo>
                  <a:lnTo>
                    <a:pt x="8" y="36"/>
                  </a:lnTo>
                  <a:lnTo>
                    <a:pt x="4" y="34"/>
                  </a:lnTo>
                  <a:lnTo>
                    <a:pt x="2" y="32"/>
                  </a:lnTo>
                  <a:lnTo>
                    <a:pt x="0" y="3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sp>
        <p:nvSpPr>
          <p:cNvPr id="915" name="Freeform 502"/>
          <p:cNvSpPr>
            <a:spLocks/>
          </p:cNvSpPr>
          <p:nvPr/>
        </p:nvSpPr>
        <p:spPr bwMode="auto">
          <a:xfrm>
            <a:off x="2855838" y="6218935"/>
            <a:ext cx="93532" cy="62355"/>
          </a:xfrm>
          <a:custGeom>
            <a:avLst/>
            <a:gdLst>
              <a:gd name="T0" fmla="*/ 18 w 54"/>
              <a:gd name="T1" fmla="*/ 8 h 36"/>
              <a:gd name="T2" fmla="*/ 12 w 54"/>
              <a:gd name="T3" fmla="*/ 8 h 36"/>
              <a:gd name="T4" fmla="*/ 6 w 54"/>
              <a:gd name="T5" fmla="*/ 8 h 36"/>
              <a:gd name="T6" fmla="*/ 4 w 54"/>
              <a:gd name="T7" fmla="*/ 10 h 36"/>
              <a:gd name="T8" fmla="*/ 2 w 54"/>
              <a:gd name="T9" fmla="*/ 12 h 36"/>
              <a:gd name="T10" fmla="*/ 2 w 54"/>
              <a:gd name="T11" fmla="*/ 12 h 36"/>
              <a:gd name="T12" fmla="*/ 0 w 54"/>
              <a:gd name="T13" fmla="*/ 16 h 36"/>
              <a:gd name="T14" fmla="*/ 0 w 54"/>
              <a:gd name="T15" fmla="*/ 22 h 36"/>
              <a:gd name="T16" fmla="*/ 0 w 54"/>
              <a:gd name="T17" fmla="*/ 28 h 36"/>
              <a:gd name="T18" fmla="*/ 2 w 54"/>
              <a:gd name="T19" fmla="*/ 32 h 36"/>
              <a:gd name="T20" fmla="*/ 2 w 54"/>
              <a:gd name="T21" fmla="*/ 34 h 36"/>
              <a:gd name="T22" fmla="*/ 2 w 54"/>
              <a:gd name="T23" fmla="*/ 36 h 36"/>
              <a:gd name="T24" fmla="*/ 4 w 54"/>
              <a:gd name="T25" fmla="*/ 36 h 36"/>
              <a:gd name="T26" fmla="*/ 6 w 54"/>
              <a:gd name="T27" fmla="*/ 36 h 36"/>
              <a:gd name="T28" fmla="*/ 8 w 54"/>
              <a:gd name="T29" fmla="*/ 32 h 36"/>
              <a:gd name="T30" fmla="*/ 10 w 54"/>
              <a:gd name="T31" fmla="*/ 28 h 36"/>
              <a:gd name="T32" fmla="*/ 12 w 54"/>
              <a:gd name="T33" fmla="*/ 26 h 36"/>
              <a:gd name="T34" fmla="*/ 14 w 54"/>
              <a:gd name="T35" fmla="*/ 24 h 36"/>
              <a:gd name="T36" fmla="*/ 14 w 54"/>
              <a:gd name="T37" fmla="*/ 24 h 36"/>
              <a:gd name="T38" fmla="*/ 16 w 54"/>
              <a:gd name="T39" fmla="*/ 26 h 36"/>
              <a:gd name="T40" fmla="*/ 18 w 54"/>
              <a:gd name="T41" fmla="*/ 28 h 36"/>
              <a:gd name="T42" fmla="*/ 22 w 54"/>
              <a:gd name="T43" fmla="*/ 30 h 36"/>
              <a:gd name="T44" fmla="*/ 24 w 54"/>
              <a:gd name="T45" fmla="*/ 30 h 36"/>
              <a:gd name="T46" fmla="*/ 26 w 54"/>
              <a:gd name="T47" fmla="*/ 30 h 36"/>
              <a:gd name="T48" fmla="*/ 32 w 54"/>
              <a:gd name="T49" fmla="*/ 28 h 36"/>
              <a:gd name="T50" fmla="*/ 42 w 54"/>
              <a:gd name="T51" fmla="*/ 24 h 36"/>
              <a:gd name="T52" fmla="*/ 46 w 54"/>
              <a:gd name="T53" fmla="*/ 22 h 36"/>
              <a:gd name="T54" fmla="*/ 52 w 54"/>
              <a:gd name="T55" fmla="*/ 20 h 36"/>
              <a:gd name="T56" fmla="*/ 54 w 54"/>
              <a:gd name="T57" fmla="*/ 18 h 36"/>
              <a:gd name="T58" fmla="*/ 54 w 54"/>
              <a:gd name="T59" fmla="*/ 18 h 36"/>
              <a:gd name="T60" fmla="*/ 54 w 54"/>
              <a:gd name="T61" fmla="*/ 16 h 36"/>
              <a:gd name="T62" fmla="*/ 54 w 54"/>
              <a:gd name="T63" fmla="*/ 16 h 36"/>
              <a:gd name="T64" fmla="*/ 52 w 54"/>
              <a:gd name="T65" fmla="*/ 14 h 36"/>
              <a:gd name="T66" fmla="*/ 48 w 54"/>
              <a:gd name="T67" fmla="*/ 12 h 36"/>
              <a:gd name="T68" fmla="*/ 40 w 54"/>
              <a:gd name="T69" fmla="*/ 10 h 36"/>
              <a:gd name="T70" fmla="*/ 40 w 54"/>
              <a:gd name="T71" fmla="*/ 8 h 36"/>
              <a:gd name="T72" fmla="*/ 38 w 54"/>
              <a:gd name="T73" fmla="*/ 6 h 36"/>
              <a:gd name="T74" fmla="*/ 34 w 54"/>
              <a:gd name="T75" fmla="*/ 2 h 36"/>
              <a:gd name="T76" fmla="*/ 32 w 54"/>
              <a:gd name="T77" fmla="*/ 0 h 36"/>
              <a:gd name="T78" fmla="*/ 32 w 54"/>
              <a:gd name="T79" fmla="*/ 0 h 36"/>
              <a:gd name="T80" fmla="*/ 30 w 54"/>
              <a:gd name="T81" fmla="*/ 0 h 36"/>
              <a:gd name="T82" fmla="*/ 30 w 54"/>
              <a:gd name="T83" fmla="*/ 0 h 36"/>
              <a:gd name="T84" fmla="*/ 30 w 54"/>
              <a:gd name="T85" fmla="*/ 2 h 36"/>
              <a:gd name="T86" fmla="*/ 30 w 54"/>
              <a:gd name="T87" fmla="*/ 6 h 36"/>
              <a:gd name="T88" fmla="*/ 30 w 54"/>
              <a:gd name="T89" fmla="*/ 8 h 36"/>
              <a:gd name="T90" fmla="*/ 30 w 54"/>
              <a:gd name="T91" fmla="*/ 10 h 36"/>
              <a:gd name="T92" fmla="*/ 28 w 54"/>
              <a:gd name="T93" fmla="*/ 10 h 36"/>
              <a:gd name="T94" fmla="*/ 26 w 54"/>
              <a:gd name="T95" fmla="*/ 10 h 36"/>
              <a:gd name="T96" fmla="*/ 24 w 54"/>
              <a:gd name="T97" fmla="*/ 10 h 36"/>
              <a:gd name="T98" fmla="*/ 18 w 54"/>
              <a:gd name="T9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36">
                <a:moveTo>
                  <a:pt x="18" y="8"/>
                </a:moveTo>
                <a:lnTo>
                  <a:pt x="18" y="8"/>
                </a:lnTo>
                <a:lnTo>
                  <a:pt x="14" y="8"/>
                </a:lnTo>
                <a:lnTo>
                  <a:pt x="12" y="8"/>
                </a:lnTo>
                <a:lnTo>
                  <a:pt x="10" y="8"/>
                </a:lnTo>
                <a:lnTo>
                  <a:pt x="6" y="8"/>
                </a:lnTo>
                <a:lnTo>
                  <a:pt x="6" y="10"/>
                </a:lnTo>
                <a:lnTo>
                  <a:pt x="4" y="10"/>
                </a:lnTo>
                <a:lnTo>
                  <a:pt x="2" y="10"/>
                </a:lnTo>
                <a:lnTo>
                  <a:pt x="2" y="12"/>
                </a:lnTo>
                <a:lnTo>
                  <a:pt x="2" y="12"/>
                </a:lnTo>
                <a:lnTo>
                  <a:pt x="2" y="12"/>
                </a:lnTo>
                <a:lnTo>
                  <a:pt x="0" y="14"/>
                </a:lnTo>
                <a:lnTo>
                  <a:pt x="0" y="16"/>
                </a:lnTo>
                <a:lnTo>
                  <a:pt x="0" y="18"/>
                </a:lnTo>
                <a:lnTo>
                  <a:pt x="0" y="22"/>
                </a:lnTo>
                <a:lnTo>
                  <a:pt x="0" y="24"/>
                </a:lnTo>
                <a:lnTo>
                  <a:pt x="0" y="28"/>
                </a:lnTo>
                <a:lnTo>
                  <a:pt x="2" y="32"/>
                </a:lnTo>
                <a:lnTo>
                  <a:pt x="2" y="32"/>
                </a:lnTo>
                <a:lnTo>
                  <a:pt x="2" y="34"/>
                </a:lnTo>
                <a:lnTo>
                  <a:pt x="2" y="34"/>
                </a:lnTo>
                <a:lnTo>
                  <a:pt x="2" y="36"/>
                </a:lnTo>
                <a:lnTo>
                  <a:pt x="2" y="36"/>
                </a:lnTo>
                <a:lnTo>
                  <a:pt x="4" y="36"/>
                </a:lnTo>
                <a:lnTo>
                  <a:pt x="4" y="36"/>
                </a:lnTo>
                <a:lnTo>
                  <a:pt x="4" y="36"/>
                </a:lnTo>
                <a:lnTo>
                  <a:pt x="6" y="36"/>
                </a:lnTo>
                <a:lnTo>
                  <a:pt x="6" y="34"/>
                </a:lnTo>
                <a:lnTo>
                  <a:pt x="8" y="32"/>
                </a:lnTo>
                <a:lnTo>
                  <a:pt x="8" y="30"/>
                </a:lnTo>
                <a:lnTo>
                  <a:pt x="10" y="28"/>
                </a:lnTo>
                <a:lnTo>
                  <a:pt x="12" y="26"/>
                </a:lnTo>
                <a:lnTo>
                  <a:pt x="12" y="26"/>
                </a:lnTo>
                <a:lnTo>
                  <a:pt x="14" y="26"/>
                </a:lnTo>
                <a:lnTo>
                  <a:pt x="14" y="24"/>
                </a:lnTo>
                <a:lnTo>
                  <a:pt x="14" y="24"/>
                </a:lnTo>
                <a:lnTo>
                  <a:pt x="14" y="24"/>
                </a:lnTo>
                <a:lnTo>
                  <a:pt x="16" y="24"/>
                </a:lnTo>
                <a:lnTo>
                  <a:pt x="16" y="26"/>
                </a:lnTo>
                <a:lnTo>
                  <a:pt x="18" y="26"/>
                </a:lnTo>
                <a:lnTo>
                  <a:pt x="18" y="28"/>
                </a:lnTo>
                <a:lnTo>
                  <a:pt x="20" y="28"/>
                </a:lnTo>
                <a:lnTo>
                  <a:pt x="22" y="30"/>
                </a:lnTo>
                <a:lnTo>
                  <a:pt x="22" y="30"/>
                </a:lnTo>
                <a:lnTo>
                  <a:pt x="24" y="30"/>
                </a:lnTo>
                <a:lnTo>
                  <a:pt x="24" y="30"/>
                </a:lnTo>
                <a:lnTo>
                  <a:pt x="26" y="30"/>
                </a:lnTo>
                <a:lnTo>
                  <a:pt x="30" y="28"/>
                </a:lnTo>
                <a:lnTo>
                  <a:pt x="32" y="28"/>
                </a:lnTo>
                <a:lnTo>
                  <a:pt x="38" y="26"/>
                </a:lnTo>
                <a:lnTo>
                  <a:pt x="42" y="24"/>
                </a:lnTo>
                <a:lnTo>
                  <a:pt x="44" y="22"/>
                </a:lnTo>
                <a:lnTo>
                  <a:pt x="46" y="22"/>
                </a:lnTo>
                <a:lnTo>
                  <a:pt x="50" y="22"/>
                </a:lnTo>
                <a:lnTo>
                  <a:pt x="52" y="20"/>
                </a:lnTo>
                <a:lnTo>
                  <a:pt x="52" y="20"/>
                </a:lnTo>
                <a:lnTo>
                  <a:pt x="54" y="18"/>
                </a:lnTo>
                <a:lnTo>
                  <a:pt x="54" y="18"/>
                </a:lnTo>
                <a:lnTo>
                  <a:pt x="54" y="18"/>
                </a:lnTo>
                <a:lnTo>
                  <a:pt x="54" y="18"/>
                </a:lnTo>
                <a:lnTo>
                  <a:pt x="54" y="16"/>
                </a:lnTo>
                <a:lnTo>
                  <a:pt x="54" y="16"/>
                </a:lnTo>
                <a:lnTo>
                  <a:pt x="54" y="16"/>
                </a:lnTo>
                <a:lnTo>
                  <a:pt x="52" y="14"/>
                </a:lnTo>
                <a:lnTo>
                  <a:pt x="52" y="14"/>
                </a:lnTo>
                <a:lnTo>
                  <a:pt x="50" y="14"/>
                </a:lnTo>
                <a:lnTo>
                  <a:pt x="48" y="12"/>
                </a:lnTo>
                <a:lnTo>
                  <a:pt x="44" y="10"/>
                </a:lnTo>
                <a:lnTo>
                  <a:pt x="40" y="10"/>
                </a:lnTo>
                <a:lnTo>
                  <a:pt x="40" y="8"/>
                </a:lnTo>
                <a:lnTo>
                  <a:pt x="40" y="8"/>
                </a:lnTo>
                <a:lnTo>
                  <a:pt x="38" y="8"/>
                </a:lnTo>
                <a:lnTo>
                  <a:pt x="38" y="6"/>
                </a:lnTo>
                <a:lnTo>
                  <a:pt x="36" y="4"/>
                </a:lnTo>
                <a:lnTo>
                  <a:pt x="34" y="2"/>
                </a:lnTo>
                <a:lnTo>
                  <a:pt x="32" y="0"/>
                </a:lnTo>
                <a:lnTo>
                  <a:pt x="32" y="0"/>
                </a:lnTo>
                <a:lnTo>
                  <a:pt x="32" y="0"/>
                </a:lnTo>
                <a:lnTo>
                  <a:pt x="32" y="0"/>
                </a:lnTo>
                <a:lnTo>
                  <a:pt x="30" y="0"/>
                </a:lnTo>
                <a:lnTo>
                  <a:pt x="30" y="0"/>
                </a:lnTo>
                <a:lnTo>
                  <a:pt x="30" y="0"/>
                </a:lnTo>
                <a:lnTo>
                  <a:pt x="30" y="0"/>
                </a:lnTo>
                <a:lnTo>
                  <a:pt x="30" y="2"/>
                </a:lnTo>
                <a:lnTo>
                  <a:pt x="30" y="2"/>
                </a:lnTo>
                <a:lnTo>
                  <a:pt x="30" y="4"/>
                </a:lnTo>
                <a:lnTo>
                  <a:pt x="30" y="6"/>
                </a:lnTo>
                <a:lnTo>
                  <a:pt x="30" y="8"/>
                </a:lnTo>
                <a:lnTo>
                  <a:pt x="30" y="8"/>
                </a:lnTo>
                <a:lnTo>
                  <a:pt x="30" y="10"/>
                </a:lnTo>
                <a:lnTo>
                  <a:pt x="30" y="10"/>
                </a:lnTo>
                <a:lnTo>
                  <a:pt x="28" y="10"/>
                </a:lnTo>
                <a:lnTo>
                  <a:pt x="28" y="10"/>
                </a:lnTo>
                <a:lnTo>
                  <a:pt x="28" y="10"/>
                </a:lnTo>
                <a:lnTo>
                  <a:pt x="26" y="10"/>
                </a:lnTo>
                <a:lnTo>
                  <a:pt x="26" y="10"/>
                </a:lnTo>
                <a:lnTo>
                  <a:pt x="24" y="10"/>
                </a:lnTo>
                <a:lnTo>
                  <a:pt x="20" y="8"/>
                </a:lnTo>
                <a:lnTo>
                  <a:pt x="18" y="8"/>
                </a:lnTo>
                <a:lnTo>
                  <a:pt x="18" y="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6" name="Freeform 503"/>
          <p:cNvSpPr>
            <a:spLocks/>
          </p:cNvSpPr>
          <p:nvPr/>
        </p:nvSpPr>
        <p:spPr bwMode="auto">
          <a:xfrm>
            <a:off x="2855838" y="6218935"/>
            <a:ext cx="93532" cy="62355"/>
          </a:xfrm>
          <a:custGeom>
            <a:avLst/>
            <a:gdLst>
              <a:gd name="T0" fmla="*/ 18 w 54"/>
              <a:gd name="T1" fmla="*/ 8 h 36"/>
              <a:gd name="T2" fmla="*/ 12 w 54"/>
              <a:gd name="T3" fmla="*/ 8 h 36"/>
              <a:gd name="T4" fmla="*/ 6 w 54"/>
              <a:gd name="T5" fmla="*/ 8 h 36"/>
              <a:gd name="T6" fmla="*/ 4 w 54"/>
              <a:gd name="T7" fmla="*/ 10 h 36"/>
              <a:gd name="T8" fmla="*/ 2 w 54"/>
              <a:gd name="T9" fmla="*/ 12 h 36"/>
              <a:gd name="T10" fmla="*/ 2 w 54"/>
              <a:gd name="T11" fmla="*/ 12 h 36"/>
              <a:gd name="T12" fmla="*/ 0 w 54"/>
              <a:gd name="T13" fmla="*/ 16 h 36"/>
              <a:gd name="T14" fmla="*/ 0 w 54"/>
              <a:gd name="T15" fmla="*/ 22 h 36"/>
              <a:gd name="T16" fmla="*/ 0 w 54"/>
              <a:gd name="T17" fmla="*/ 28 h 36"/>
              <a:gd name="T18" fmla="*/ 2 w 54"/>
              <a:gd name="T19" fmla="*/ 32 h 36"/>
              <a:gd name="T20" fmla="*/ 2 w 54"/>
              <a:gd name="T21" fmla="*/ 34 h 36"/>
              <a:gd name="T22" fmla="*/ 2 w 54"/>
              <a:gd name="T23" fmla="*/ 36 h 36"/>
              <a:gd name="T24" fmla="*/ 4 w 54"/>
              <a:gd name="T25" fmla="*/ 36 h 36"/>
              <a:gd name="T26" fmla="*/ 6 w 54"/>
              <a:gd name="T27" fmla="*/ 36 h 36"/>
              <a:gd name="T28" fmla="*/ 8 w 54"/>
              <a:gd name="T29" fmla="*/ 32 h 36"/>
              <a:gd name="T30" fmla="*/ 10 w 54"/>
              <a:gd name="T31" fmla="*/ 28 h 36"/>
              <a:gd name="T32" fmla="*/ 12 w 54"/>
              <a:gd name="T33" fmla="*/ 26 h 36"/>
              <a:gd name="T34" fmla="*/ 14 w 54"/>
              <a:gd name="T35" fmla="*/ 24 h 36"/>
              <a:gd name="T36" fmla="*/ 14 w 54"/>
              <a:gd name="T37" fmla="*/ 24 h 36"/>
              <a:gd name="T38" fmla="*/ 16 w 54"/>
              <a:gd name="T39" fmla="*/ 26 h 36"/>
              <a:gd name="T40" fmla="*/ 18 w 54"/>
              <a:gd name="T41" fmla="*/ 28 h 36"/>
              <a:gd name="T42" fmla="*/ 22 w 54"/>
              <a:gd name="T43" fmla="*/ 30 h 36"/>
              <a:gd name="T44" fmla="*/ 24 w 54"/>
              <a:gd name="T45" fmla="*/ 30 h 36"/>
              <a:gd name="T46" fmla="*/ 26 w 54"/>
              <a:gd name="T47" fmla="*/ 30 h 36"/>
              <a:gd name="T48" fmla="*/ 32 w 54"/>
              <a:gd name="T49" fmla="*/ 28 h 36"/>
              <a:gd name="T50" fmla="*/ 42 w 54"/>
              <a:gd name="T51" fmla="*/ 24 h 36"/>
              <a:gd name="T52" fmla="*/ 46 w 54"/>
              <a:gd name="T53" fmla="*/ 22 h 36"/>
              <a:gd name="T54" fmla="*/ 52 w 54"/>
              <a:gd name="T55" fmla="*/ 20 h 36"/>
              <a:gd name="T56" fmla="*/ 54 w 54"/>
              <a:gd name="T57" fmla="*/ 18 h 36"/>
              <a:gd name="T58" fmla="*/ 54 w 54"/>
              <a:gd name="T59" fmla="*/ 18 h 36"/>
              <a:gd name="T60" fmla="*/ 54 w 54"/>
              <a:gd name="T61" fmla="*/ 16 h 36"/>
              <a:gd name="T62" fmla="*/ 54 w 54"/>
              <a:gd name="T63" fmla="*/ 16 h 36"/>
              <a:gd name="T64" fmla="*/ 52 w 54"/>
              <a:gd name="T65" fmla="*/ 14 h 36"/>
              <a:gd name="T66" fmla="*/ 48 w 54"/>
              <a:gd name="T67" fmla="*/ 12 h 36"/>
              <a:gd name="T68" fmla="*/ 40 w 54"/>
              <a:gd name="T69" fmla="*/ 10 h 36"/>
              <a:gd name="T70" fmla="*/ 40 w 54"/>
              <a:gd name="T71" fmla="*/ 8 h 36"/>
              <a:gd name="T72" fmla="*/ 38 w 54"/>
              <a:gd name="T73" fmla="*/ 6 h 36"/>
              <a:gd name="T74" fmla="*/ 34 w 54"/>
              <a:gd name="T75" fmla="*/ 2 h 36"/>
              <a:gd name="T76" fmla="*/ 32 w 54"/>
              <a:gd name="T77" fmla="*/ 0 h 36"/>
              <a:gd name="T78" fmla="*/ 32 w 54"/>
              <a:gd name="T79" fmla="*/ 0 h 36"/>
              <a:gd name="T80" fmla="*/ 30 w 54"/>
              <a:gd name="T81" fmla="*/ 0 h 36"/>
              <a:gd name="T82" fmla="*/ 30 w 54"/>
              <a:gd name="T83" fmla="*/ 0 h 36"/>
              <a:gd name="T84" fmla="*/ 30 w 54"/>
              <a:gd name="T85" fmla="*/ 2 h 36"/>
              <a:gd name="T86" fmla="*/ 30 w 54"/>
              <a:gd name="T87" fmla="*/ 6 h 36"/>
              <a:gd name="T88" fmla="*/ 30 w 54"/>
              <a:gd name="T89" fmla="*/ 8 h 36"/>
              <a:gd name="T90" fmla="*/ 30 w 54"/>
              <a:gd name="T91" fmla="*/ 10 h 36"/>
              <a:gd name="T92" fmla="*/ 28 w 54"/>
              <a:gd name="T93" fmla="*/ 10 h 36"/>
              <a:gd name="T94" fmla="*/ 26 w 54"/>
              <a:gd name="T95" fmla="*/ 10 h 36"/>
              <a:gd name="T96" fmla="*/ 24 w 54"/>
              <a:gd name="T97" fmla="*/ 10 h 36"/>
              <a:gd name="T98" fmla="*/ 18 w 54"/>
              <a:gd name="T9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36">
                <a:moveTo>
                  <a:pt x="18" y="8"/>
                </a:moveTo>
                <a:lnTo>
                  <a:pt x="18" y="8"/>
                </a:lnTo>
                <a:lnTo>
                  <a:pt x="14" y="8"/>
                </a:lnTo>
                <a:lnTo>
                  <a:pt x="12" y="8"/>
                </a:lnTo>
                <a:lnTo>
                  <a:pt x="10" y="8"/>
                </a:lnTo>
                <a:lnTo>
                  <a:pt x="6" y="8"/>
                </a:lnTo>
                <a:lnTo>
                  <a:pt x="6" y="10"/>
                </a:lnTo>
                <a:lnTo>
                  <a:pt x="4" y="10"/>
                </a:lnTo>
                <a:lnTo>
                  <a:pt x="2" y="10"/>
                </a:lnTo>
                <a:lnTo>
                  <a:pt x="2" y="12"/>
                </a:lnTo>
                <a:lnTo>
                  <a:pt x="2" y="12"/>
                </a:lnTo>
                <a:lnTo>
                  <a:pt x="2" y="12"/>
                </a:lnTo>
                <a:lnTo>
                  <a:pt x="0" y="14"/>
                </a:lnTo>
                <a:lnTo>
                  <a:pt x="0" y="16"/>
                </a:lnTo>
                <a:lnTo>
                  <a:pt x="0" y="18"/>
                </a:lnTo>
                <a:lnTo>
                  <a:pt x="0" y="22"/>
                </a:lnTo>
                <a:lnTo>
                  <a:pt x="0" y="24"/>
                </a:lnTo>
                <a:lnTo>
                  <a:pt x="0" y="28"/>
                </a:lnTo>
                <a:lnTo>
                  <a:pt x="2" y="32"/>
                </a:lnTo>
                <a:lnTo>
                  <a:pt x="2" y="32"/>
                </a:lnTo>
                <a:lnTo>
                  <a:pt x="2" y="34"/>
                </a:lnTo>
                <a:lnTo>
                  <a:pt x="2" y="34"/>
                </a:lnTo>
                <a:lnTo>
                  <a:pt x="2" y="36"/>
                </a:lnTo>
                <a:lnTo>
                  <a:pt x="2" y="36"/>
                </a:lnTo>
                <a:lnTo>
                  <a:pt x="4" y="36"/>
                </a:lnTo>
                <a:lnTo>
                  <a:pt x="4" y="36"/>
                </a:lnTo>
                <a:lnTo>
                  <a:pt x="4" y="36"/>
                </a:lnTo>
                <a:lnTo>
                  <a:pt x="6" y="36"/>
                </a:lnTo>
                <a:lnTo>
                  <a:pt x="6" y="34"/>
                </a:lnTo>
                <a:lnTo>
                  <a:pt x="8" y="32"/>
                </a:lnTo>
                <a:lnTo>
                  <a:pt x="8" y="30"/>
                </a:lnTo>
                <a:lnTo>
                  <a:pt x="10" y="28"/>
                </a:lnTo>
                <a:lnTo>
                  <a:pt x="12" y="26"/>
                </a:lnTo>
                <a:lnTo>
                  <a:pt x="12" y="26"/>
                </a:lnTo>
                <a:lnTo>
                  <a:pt x="14" y="26"/>
                </a:lnTo>
                <a:lnTo>
                  <a:pt x="14" y="24"/>
                </a:lnTo>
                <a:lnTo>
                  <a:pt x="14" y="24"/>
                </a:lnTo>
                <a:lnTo>
                  <a:pt x="14" y="24"/>
                </a:lnTo>
                <a:lnTo>
                  <a:pt x="16" y="24"/>
                </a:lnTo>
                <a:lnTo>
                  <a:pt x="16" y="26"/>
                </a:lnTo>
                <a:lnTo>
                  <a:pt x="18" y="26"/>
                </a:lnTo>
                <a:lnTo>
                  <a:pt x="18" y="28"/>
                </a:lnTo>
                <a:lnTo>
                  <a:pt x="20" y="28"/>
                </a:lnTo>
                <a:lnTo>
                  <a:pt x="22" y="30"/>
                </a:lnTo>
                <a:lnTo>
                  <a:pt x="22" y="30"/>
                </a:lnTo>
                <a:lnTo>
                  <a:pt x="24" y="30"/>
                </a:lnTo>
                <a:lnTo>
                  <a:pt x="24" y="30"/>
                </a:lnTo>
                <a:lnTo>
                  <a:pt x="26" y="30"/>
                </a:lnTo>
                <a:lnTo>
                  <a:pt x="30" y="28"/>
                </a:lnTo>
                <a:lnTo>
                  <a:pt x="32" y="28"/>
                </a:lnTo>
                <a:lnTo>
                  <a:pt x="38" y="26"/>
                </a:lnTo>
                <a:lnTo>
                  <a:pt x="42" y="24"/>
                </a:lnTo>
                <a:lnTo>
                  <a:pt x="44" y="22"/>
                </a:lnTo>
                <a:lnTo>
                  <a:pt x="46" y="22"/>
                </a:lnTo>
                <a:lnTo>
                  <a:pt x="50" y="22"/>
                </a:lnTo>
                <a:lnTo>
                  <a:pt x="52" y="20"/>
                </a:lnTo>
                <a:lnTo>
                  <a:pt x="52" y="20"/>
                </a:lnTo>
                <a:lnTo>
                  <a:pt x="54" y="18"/>
                </a:lnTo>
                <a:lnTo>
                  <a:pt x="54" y="18"/>
                </a:lnTo>
                <a:lnTo>
                  <a:pt x="54" y="18"/>
                </a:lnTo>
                <a:lnTo>
                  <a:pt x="54" y="18"/>
                </a:lnTo>
                <a:lnTo>
                  <a:pt x="54" y="16"/>
                </a:lnTo>
                <a:lnTo>
                  <a:pt x="54" y="16"/>
                </a:lnTo>
                <a:lnTo>
                  <a:pt x="54" y="16"/>
                </a:lnTo>
                <a:lnTo>
                  <a:pt x="52" y="14"/>
                </a:lnTo>
                <a:lnTo>
                  <a:pt x="52" y="14"/>
                </a:lnTo>
                <a:lnTo>
                  <a:pt x="50" y="14"/>
                </a:lnTo>
                <a:lnTo>
                  <a:pt x="48" y="12"/>
                </a:lnTo>
                <a:lnTo>
                  <a:pt x="44" y="10"/>
                </a:lnTo>
                <a:lnTo>
                  <a:pt x="40" y="10"/>
                </a:lnTo>
                <a:lnTo>
                  <a:pt x="40" y="8"/>
                </a:lnTo>
                <a:lnTo>
                  <a:pt x="40" y="8"/>
                </a:lnTo>
                <a:lnTo>
                  <a:pt x="38" y="8"/>
                </a:lnTo>
                <a:lnTo>
                  <a:pt x="38" y="6"/>
                </a:lnTo>
                <a:lnTo>
                  <a:pt x="36" y="4"/>
                </a:lnTo>
                <a:lnTo>
                  <a:pt x="34" y="2"/>
                </a:lnTo>
                <a:lnTo>
                  <a:pt x="32" y="0"/>
                </a:lnTo>
                <a:lnTo>
                  <a:pt x="32" y="0"/>
                </a:lnTo>
                <a:lnTo>
                  <a:pt x="32" y="0"/>
                </a:lnTo>
                <a:lnTo>
                  <a:pt x="32" y="0"/>
                </a:lnTo>
                <a:lnTo>
                  <a:pt x="30" y="0"/>
                </a:lnTo>
                <a:lnTo>
                  <a:pt x="30" y="0"/>
                </a:lnTo>
                <a:lnTo>
                  <a:pt x="30" y="0"/>
                </a:lnTo>
                <a:lnTo>
                  <a:pt x="30" y="0"/>
                </a:lnTo>
                <a:lnTo>
                  <a:pt x="30" y="2"/>
                </a:lnTo>
                <a:lnTo>
                  <a:pt x="30" y="2"/>
                </a:lnTo>
                <a:lnTo>
                  <a:pt x="30" y="4"/>
                </a:lnTo>
                <a:lnTo>
                  <a:pt x="30" y="6"/>
                </a:lnTo>
                <a:lnTo>
                  <a:pt x="30" y="8"/>
                </a:lnTo>
                <a:lnTo>
                  <a:pt x="30" y="8"/>
                </a:lnTo>
                <a:lnTo>
                  <a:pt x="30" y="10"/>
                </a:lnTo>
                <a:lnTo>
                  <a:pt x="30" y="10"/>
                </a:lnTo>
                <a:lnTo>
                  <a:pt x="28" y="10"/>
                </a:lnTo>
                <a:lnTo>
                  <a:pt x="28" y="10"/>
                </a:lnTo>
                <a:lnTo>
                  <a:pt x="28" y="10"/>
                </a:lnTo>
                <a:lnTo>
                  <a:pt x="26" y="10"/>
                </a:lnTo>
                <a:lnTo>
                  <a:pt x="26" y="10"/>
                </a:lnTo>
                <a:lnTo>
                  <a:pt x="24" y="10"/>
                </a:lnTo>
                <a:lnTo>
                  <a:pt x="20" y="8"/>
                </a:lnTo>
                <a:lnTo>
                  <a:pt x="18" y="8"/>
                </a:lnTo>
                <a:lnTo>
                  <a:pt x="18" y="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7" name="Freeform 504"/>
          <p:cNvSpPr>
            <a:spLocks/>
          </p:cNvSpPr>
          <p:nvPr/>
        </p:nvSpPr>
        <p:spPr bwMode="auto">
          <a:xfrm>
            <a:off x="2339680" y="4119660"/>
            <a:ext cx="58891" cy="34641"/>
          </a:xfrm>
          <a:custGeom>
            <a:avLst/>
            <a:gdLst>
              <a:gd name="T0" fmla="*/ 8 w 34"/>
              <a:gd name="T1" fmla="*/ 2 h 20"/>
              <a:gd name="T2" fmla="*/ 8 w 34"/>
              <a:gd name="T3" fmla="*/ 2 h 20"/>
              <a:gd name="T4" fmla="*/ 10 w 34"/>
              <a:gd name="T5" fmla="*/ 0 h 20"/>
              <a:gd name="T6" fmla="*/ 10 w 34"/>
              <a:gd name="T7" fmla="*/ 0 h 20"/>
              <a:gd name="T8" fmla="*/ 12 w 34"/>
              <a:gd name="T9" fmla="*/ 0 h 20"/>
              <a:gd name="T10" fmla="*/ 14 w 34"/>
              <a:gd name="T11" fmla="*/ 0 h 20"/>
              <a:gd name="T12" fmla="*/ 18 w 34"/>
              <a:gd name="T13" fmla="*/ 0 h 20"/>
              <a:gd name="T14" fmla="*/ 20 w 34"/>
              <a:gd name="T15" fmla="*/ 2 h 20"/>
              <a:gd name="T16" fmla="*/ 24 w 34"/>
              <a:gd name="T17" fmla="*/ 2 h 20"/>
              <a:gd name="T18" fmla="*/ 26 w 34"/>
              <a:gd name="T19" fmla="*/ 2 h 20"/>
              <a:gd name="T20" fmla="*/ 28 w 34"/>
              <a:gd name="T21" fmla="*/ 4 h 20"/>
              <a:gd name="T22" fmla="*/ 30 w 34"/>
              <a:gd name="T23" fmla="*/ 4 h 20"/>
              <a:gd name="T24" fmla="*/ 32 w 34"/>
              <a:gd name="T25" fmla="*/ 4 h 20"/>
              <a:gd name="T26" fmla="*/ 32 w 34"/>
              <a:gd name="T27" fmla="*/ 6 h 20"/>
              <a:gd name="T28" fmla="*/ 34 w 34"/>
              <a:gd name="T29" fmla="*/ 6 h 20"/>
              <a:gd name="T30" fmla="*/ 34 w 34"/>
              <a:gd name="T31" fmla="*/ 6 h 20"/>
              <a:gd name="T32" fmla="*/ 34 w 34"/>
              <a:gd name="T33" fmla="*/ 8 h 20"/>
              <a:gd name="T34" fmla="*/ 34 w 34"/>
              <a:gd name="T35" fmla="*/ 8 h 20"/>
              <a:gd name="T36" fmla="*/ 34 w 34"/>
              <a:gd name="T37" fmla="*/ 8 h 20"/>
              <a:gd name="T38" fmla="*/ 34 w 34"/>
              <a:gd name="T39" fmla="*/ 10 h 20"/>
              <a:gd name="T40" fmla="*/ 34 w 34"/>
              <a:gd name="T41" fmla="*/ 12 h 20"/>
              <a:gd name="T42" fmla="*/ 32 w 34"/>
              <a:gd name="T43" fmla="*/ 12 h 20"/>
              <a:gd name="T44" fmla="*/ 32 w 34"/>
              <a:gd name="T45" fmla="*/ 14 h 20"/>
              <a:gd name="T46" fmla="*/ 30 w 34"/>
              <a:gd name="T47" fmla="*/ 16 h 20"/>
              <a:gd name="T48" fmla="*/ 30 w 34"/>
              <a:gd name="T49" fmla="*/ 16 h 20"/>
              <a:gd name="T50" fmla="*/ 30 w 34"/>
              <a:gd name="T51" fmla="*/ 18 h 20"/>
              <a:gd name="T52" fmla="*/ 28 w 34"/>
              <a:gd name="T53" fmla="*/ 18 h 20"/>
              <a:gd name="T54" fmla="*/ 28 w 34"/>
              <a:gd name="T55" fmla="*/ 18 h 20"/>
              <a:gd name="T56" fmla="*/ 26 w 34"/>
              <a:gd name="T57" fmla="*/ 18 h 20"/>
              <a:gd name="T58" fmla="*/ 24 w 34"/>
              <a:gd name="T59" fmla="*/ 18 h 20"/>
              <a:gd name="T60" fmla="*/ 20 w 34"/>
              <a:gd name="T61" fmla="*/ 20 h 20"/>
              <a:gd name="T62" fmla="*/ 18 w 34"/>
              <a:gd name="T63" fmla="*/ 20 h 20"/>
              <a:gd name="T64" fmla="*/ 16 w 34"/>
              <a:gd name="T65" fmla="*/ 18 h 20"/>
              <a:gd name="T66" fmla="*/ 14 w 34"/>
              <a:gd name="T67" fmla="*/ 18 h 20"/>
              <a:gd name="T68" fmla="*/ 12 w 34"/>
              <a:gd name="T69" fmla="*/ 18 h 20"/>
              <a:gd name="T70" fmla="*/ 10 w 34"/>
              <a:gd name="T71" fmla="*/ 18 h 20"/>
              <a:gd name="T72" fmla="*/ 8 w 34"/>
              <a:gd name="T73" fmla="*/ 18 h 20"/>
              <a:gd name="T74" fmla="*/ 8 w 34"/>
              <a:gd name="T75" fmla="*/ 16 h 20"/>
              <a:gd name="T76" fmla="*/ 6 w 34"/>
              <a:gd name="T77" fmla="*/ 16 h 20"/>
              <a:gd name="T78" fmla="*/ 4 w 34"/>
              <a:gd name="T79" fmla="*/ 14 h 20"/>
              <a:gd name="T80" fmla="*/ 2 w 34"/>
              <a:gd name="T81" fmla="*/ 14 h 20"/>
              <a:gd name="T82" fmla="*/ 2 w 34"/>
              <a:gd name="T83" fmla="*/ 12 h 20"/>
              <a:gd name="T84" fmla="*/ 2 w 34"/>
              <a:gd name="T85" fmla="*/ 12 h 20"/>
              <a:gd name="T86" fmla="*/ 0 w 34"/>
              <a:gd name="T87" fmla="*/ 12 h 20"/>
              <a:gd name="T88" fmla="*/ 0 w 34"/>
              <a:gd name="T89" fmla="*/ 10 h 20"/>
              <a:gd name="T90" fmla="*/ 0 w 34"/>
              <a:gd name="T91" fmla="*/ 10 h 20"/>
              <a:gd name="T92" fmla="*/ 0 w 34"/>
              <a:gd name="T93" fmla="*/ 10 h 20"/>
              <a:gd name="T94" fmla="*/ 2 w 34"/>
              <a:gd name="T95" fmla="*/ 8 h 20"/>
              <a:gd name="T96" fmla="*/ 2 w 34"/>
              <a:gd name="T97" fmla="*/ 8 h 20"/>
              <a:gd name="T98" fmla="*/ 4 w 34"/>
              <a:gd name="T99" fmla="*/ 6 h 20"/>
              <a:gd name="T100" fmla="*/ 4 w 34"/>
              <a:gd name="T101" fmla="*/ 4 h 20"/>
              <a:gd name="T102" fmla="*/ 6 w 34"/>
              <a:gd name="T103" fmla="*/ 2 h 20"/>
              <a:gd name="T104" fmla="*/ 8 w 34"/>
              <a:gd name="T105" fmla="*/ 2 h 20"/>
              <a:gd name="T106" fmla="*/ 8 w 34"/>
              <a:gd name="T10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0">
                <a:moveTo>
                  <a:pt x="8" y="2"/>
                </a:moveTo>
                <a:lnTo>
                  <a:pt x="8" y="2"/>
                </a:lnTo>
                <a:lnTo>
                  <a:pt x="10" y="0"/>
                </a:lnTo>
                <a:lnTo>
                  <a:pt x="10" y="0"/>
                </a:lnTo>
                <a:lnTo>
                  <a:pt x="12" y="0"/>
                </a:lnTo>
                <a:lnTo>
                  <a:pt x="14" y="0"/>
                </a:lnTo>
                <a:lnTo>
                  <a:pt x="18" y="0"/>
                </a:lnTo>
                <a:lnTo>
                  <a:pt x="20" y="2"/>
                </a:lnTo>
                <a:lnTo>
                  <a:pt x="24" y="2"/>
                </a:lnTo>
                <a:lnTo>
                  <a:pt x="26" y="2"/>
                </a:lnTo>
                <a:lnTo>
                  <a:pt x="28" y="4"/>
                </a:lnTo>
                <a:lnTo>
                  <a:pt x="30" y="4"/>
                </a:lnTo>
                <a:lnTo>
                  <a:pt x="32" y="4"/>
                </a:lnTo>
                <a:lnTo>
                  <a:pt x="32" y="6"/>
                </a:lnTo>
                <a:lnTo>
                  <a:pt x="34" y="6"/>
                </a:lnTo>
                <a:lnTo>
                  <a:pt x="34" y="6"/>
                </a:lnTo>
                <a:lnTo>
                  <a:pt x="34" y="8"/>
                </a:lnTo>
                <a:lnTo>
                  <a:pt x="34" y="8"/>
                </a:lnTo>
                <a:lnTo>
                  <a:pt x="34" y="8"/>
                </a:lnTo>
                <a:lnTo>
                  <a:pt x="34" y="10"/>
                </a:lnTo>
                <a:lnTo>
                  <a:pt x="34" y="12"/>
                </a:lnTo>
                <a:lnTo>
                  <a:pt x="32" y="12"/>
                </a:lnTo>
                <a:lnTo>
                  <a:pt x="32" y="14"/>
                </a:lnTo>
                <a:lnTo>
                  <a:pt x="30" y="16"/>
                </a:lnTo>
                <a:lnTo>
                  <a:pt x="30" y="16"/>
                </a:lnTo>
                <a:lnTo>
                  <a:pt x="30" y="18"/>
                </a:lnTo>
                <a:lnTo>
                  <a:pt x="28" y="18"/>
                </a:lnTo>
                <a:lnTo>
                  <a:pt x="28" y="18"/>
                </a:lnTo>
                <a:lnTo>
                  <a:pt x="26" y="18"/>
                </a:lnTo>
                <a:lnTo>
                  <a:pt x="24" y="18"/>
                </a:lnTo>
                <a:lnTo>
                  <a:pt x="20" y="20"/>
                </a:lnTo>
                <a:lnTo>
                  <a:pt x="18" y="20"/>
                </a:lnTo>
                <a:lnTo>
                  <a:pt x="16" y="18"/>
                </a:lnTo>
                <a:lnTo>
                  <a:pt x="14" y="18"/>
                </a:lnTo>
                <a:lnTo>
                  <a:pt x="12" y="18"/>
                </a:lnTo>
                <a:lnTo>
                  <a:pt x="10" y="18"/>
                </a:lnTo>
                <a:lnTo>
                  <a:pt x="8" y="18"/>
                </a:lnTo>
                <a:lnTo>
                  <a:pt x="8" y="16"/>
                </a:lnTo>
                <a:lnTo>
                  <a:pt x="6" y="16"/>
                </a:lnTo>
                <a:lnTo>
                  <a:pt x="4" y="14"/>
                </a:lnTo>
                <a:lnTo>
                  <a:pt x="2" y="14"/>
                </a:lnTo>
                <a:lnTo>
                  <a:pt x="2" y="12"/>
                </a:lnTo>
                <a:lnTo>
                  <a:pt x="2" y="12"/>
                </a:lnTo>
                <a:lnTo>
                  <a:pt x="0" y="12"/>
                </a:lnTo>
                <a:lnTo>
                  <a:pt x="0" y="10"/>
                </a:lnTo>
                <a:lnTo>
                  <a:pt x="0" y="10"/>
                </a:lnTo>
                <a:lnTo>
                  <a:pt x="0" y="10"/>
                </a:lnTo>
                <a:lnTo>
                  <a:pt x="2" y="8"/>
                </a:lnTo>
                <a:lnTo>
                  <a:pt x="2" y="8"/>
                </a:lnTo>
                <a:lnTo>
                  <a:pt x="4" y="6"/>
                </a:lnTo>
                <a:lnTo>
                  <a:pt x="4" y="4"/>
                </a:lnTo>
                <a:lnTo>
                  <a:pt x="6" y="2"/>
                </a:lnTo>
                <a:lnTo>
                  <a:pt x="8" y="2"/>
                </a:lnTo>
                <a:lnTo>
                  <a:pt x="8"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8" name="Freeform 505"/>
          <p:cNvSpPr>
            <a:spLocks/>
          </p:cNvSpPr>
          <p:nvPr/>
        </p:nvSpPr>
        <p:spPr bwMode="auto">
          <a:xfrm>
            <a:off x="2339680" y="4119660"/>
            <a:ext cx="58891" cy="34641"/>
          </a:xfrm>
          <a:custGeom>
            <a:avLst/>
            <a:gdLst>
              <a:gd name="T0" fmla="*/ 8 w 34"/>
              <a:gd name="T1" fmla="*/ 2 h 20"/>
              <a:gd name="T2" fmla="*/ 8 w 34"/>
              <a:gd name="T3" fmla="*/ 2 h 20"/>
              <a:gd name="T4" fmla="*/ 10 w 34"/>
              <a:gd name="T5" fmla="*/ 0 h 20"/>
              <a:gd name="T6" fmla="*/ 10 w 34"/>
              <a:gd name="T7" fmla="*/ 0 h 20"/>
              <a:gd name="T8" fmla="*/ 12 w 34"/>
              <a:gd name="T9" fmla="*/ 0 h 20"/>
              <a:gd name="T10" fmla="*/ 14 w 34"/>
              <a:gd name="T11" fmla="*/ 0 h 20"/>
              <a:gd name="T12" fmla="*/ 18 w 34"/>
              <a:gd name="T13" fmla="*/ 0 h 20"/>
              <a:gd name="T14" fmla="*/ 20 w 34"/>
              <a:gd name="T15" fmla="*/ 2 h 20"/>
              <a:gd name="T16" fmla="*/ 24 w 34"/>
              <a:gd name="T17" fmla="*/ 2 h 20"/>
              <a:gd name="T18" fmla="*/ 26 w 34"/>
              <a:gd name="T19" fmla="*/ 2 h 20"/>
              <a:gd name="T20" fmla="*/ 28 w 34"/>
              <a:gd name="T21" fmla="*/ 4 h 20"/>
              <a:gd name="T22" fmla="*/ 30 w 34"/>
              <a:gd name="T23" fmla="*/ 4 h 20"/>
              <a:gd name="T24" fmla="*/ 32 w 34"/>
              <a:gd name="T25" fmla="*/ 4 h 20"/>
              <a:gd name="T26" fmla="*/ 32 w 34"/>
              <a:gd name="T27" fmla="*/ 6 h 20"/>
              <a:gd name="T28" fmla="*/ 34 w 34"/>
              <a:gd name="T29" fmla="*/ 6 h 20"/>
              <a:gd name="T30" fmla="*/ 34 w 34"/>
              <a:gd name="T31" fmla="*/ 6 h 20"/>
              <a:gd name="T32" fmla="*/ 34 w 34"/>
              <a:gd name="T33" fmla="*/ 8 h 20"/>
              <a:gd name="T34" fmla="*/ 34 w 34"/>
              <a:gd name="T35" fmla="*/ 8 h 20"/>
              <a:gd name="T36" fmla="*/ 34 w 34"/>
              <a:gd name="T37" fmla="*/ 8 h 20"/>
              <a:gd name="T38" fmla="*/ 34 w 34"/>
              <a:gd name="T39" fmla="*/ 10 h 20"/>
              <a:gd name="T40" fmla="*/ 34 w 34"/>
              <a:gd name="T41" fmla="*/ 12 h 20"/>
              <a:gd name="T42" fmla="*/ 32 w 34"/>
              <a:gd name="T43" fmla="*/ 12 h 20"/>
              <a:gd name="T44" fmla="*/ 32 w 34"/>
              <a:gd name="T45" fmla="*/ 14 h 20"/>
              <a:gd name="T46" fmla="*/ 30 w 34"/>
              <a:gd name="T47" fmla="*/ 16 h 20"/>
              <a:gd name="T48" fmla="*/ 30 w 34"/>
              <a:gd name="T49" fmla="*/ 16 h 20"/>
              <a:gd name="T50" fmla="*/ 30 w 34"/>
              <a:gd name="T51" fmla="*/ 18 h 20"/>
              <a:gd name="T52" fmla="*/ 28 w 34"/>
              <a:gd name="T53" fmla="*/ 18 h 20"/>
              <a:gd name="T54" fmla="*/ 28 w 34"/>
              <a:gd name="T55" fmla="*/ 18 h 20"/>
              <a:gd name="T56" fmla="*/ 26 w 34"/>
              <a:gd name="T57" fmla="*/ 18 h 20"/>
              <a:gd name="T58" fmla="*/ 24 w 34"/>
              <a:gd name="T59" fmla="*/ 18 h 20"/>
              <a:gd name="T60" fmla="*/ 20 w 34"/>
              <a:gd name="T61" fmla="*/ 20 h 20"/>
              <a:gd name="T62" fmla="*/ 18 w 34"/>
              <a:gd name="T63" fmla="*/ 20 h 20"/>
              <a:gd name="T64" fmla="*/ 16 w 34"/>
              <a:gd name="T65" fmla="*/ 18 h 20"/>
              <a:gd name="T66" fmla="*/ 14 w 34"/>
              <a:gd name="T67" fmla="*/ 18 h 20"/>
              <a:gd name="T68" fmla="*/ 12 w 34"/>
              <a:gd name="T69" fmla="*/ 18 h 20"/>
              <a:gd name="T70" fmla="*/ 10 w 34"/>
              <a:gd name="T71" fmla="*/ 18 h 20"/>
              <a:gd name="T72" fmla="*/ 8 w 34"/>
              <a:gd name="T73" fmla="*/ 18 h 20"/>
              <a:gd name="T74" fmla="*/ 8 w 34"/>
              <a:gd name="T75" fmla="*/ 16 h 20"/>
              <a:gd name="T76" fmla="*/ 6 w 34"/>
              <a:gd name="T77" fmla="*/ 16 h 20"/>
              <a:gd name="T78" fmla="*/ 4 w 34"/>
              <a:gd name="T79" fmla="*/ 14 h 20"/>
              <a:gd name="T80" fmla="*/ 2 w 34"/>
              <a:gd name="T81" fmla="*/ 14 h 20"/>
              <a:gd name="T82" fmla="*/ 2 w 34"/>
              <a:gd name="T83" fmla="*/ 12 h 20"/>
              <a:gd name="T84" fmla="*/ 2 w 34"/>
              <a:gd name="T85" fmla="*/ 12 h 20"/>
              <a:gd name="T86" fmla="*/ 0 w 34"/>
              <a:gd name="T87" fmla="*/ 12 h 20"/>
              <a:gd name="T88" fmla="*/ 0 w 34"/>
              <a:gd name="T89" fmla="*/ 10 h 20"/>
              <a:gd name="T90" fmla="*/ 0 w 34"/>
              <a:gd name="T91" fmla="*/ 10 h 20"/>
              <a:gd name="T92" fmla="*/ 0 w 34"/>
              <a:gd name="T93" fmla="*/ 10 h 20"/>
              <a:gd name="T94" fmla="*/ 2 w 34"/>
              <a:gd name="T95" fmla="*/ 8 h 20"/>
              <a:gd name="T96" fmla="*/ 2 w 34"/>
              <a:gd name="T97" fmla="*/ 8 h 20"/>
              <a:gd name="T98" fmla="*/ 4 w 34"/>
              <a:gd name="T99" fmla="*/ 6 h 20"/>
              <a:gd name="T100" fmla="*/ 4 w 34"/>
              <a:gd name="T101" fmla="*/ 4 h 20"/>
              <a:gd name="T102" fmla="*/ 6 w 34"/>
              <a:gd name="T103" fmla="*/ 2 h 20"/>
              <a:gd name="T104" fmla="*/ 8 w 34"/>
              <a:gd name="T105" fmla="*/ 2 h 20"/>
              <a:gd name="T106" fmla="*/ 8 w 34"/>
              <a:gd name="T10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0">
                <a:moveTo>
                  <a:pt x="8" y="2"/>
                </a:moveTo>
                <a:lnTo>
                  <a:pt x="8" y="2"/>
                </a:lnTo>
                <a:lnTo>
                  <a:pt x="10" y="0"/>
                </a:lnTo>
                <a:lnTo>
                  <a:pt x="10" y="0"/>
                </a:lnTo>
                <a:lnTo>
                  <a:pt x="12" y="0"/>
                </a:lnTo>
                <a:lnTo>
                  <a:pt x="14" y="0"/>
                </a:lnTo>
                <a:lnTo>
                  <a:pt x="18" y="0"/>
                </a:lnTo>
                <a:lnTo>
                  <a:pt x="20" y="2"/>
                </a:lnTo>
                <a:lnTo>
                  <a:pt x="24" y="2"/>
                </a:lnTo>
                <a:lnTo>
                  <a:pt x="26" y="2"/>
                </a:lnTo>
                <a:lnTo>
                  <a:pt x="28" y="4"/>
                </a:lnTo>
                <a:lnTo>
                  <a:pt x="30" y="4"/>
                </a:lnTo>
                <a:lnTo>
                  <a:pt x="32" y="4"/>
                </a:lnTo>
                <a:lnTo>
                  <a:pt x="32" y="6"/>
                </a:lnTo>
                <a:lnTo>
                  <a:pt x="34" y="6"/>
                </a:lnTo>
                <a:lnTo>
                  <a:pt x="34" y="6"/>
                </a:lnTo>
                <a:lnTo>
                  <a:pt x="34" y="8"/>
                </a:lnTo>
                <a:lnTo>
                  <a:pt x="34" y="8"/>
                </a:lnTo>
                <a:lnTo>
                  <a:pt x="34" y="8"/>
                </a:lnTo>
                <a:lnTo>
                  <a:pt x="34" y="10"/>
                </a:lnTo>
                <a:lnTo>
                  <a:pt x="34" y="12"/>
                </a:lnTo>
                <a:lnTo>
                  <a:pt x="32" y="12"/>
                </a:lnTo>
                <a:lnTo>
                  <a:pt x="32" y="14"/>
                </a:lnTo>
                <a:lnTo>
                  <a:pt x="30" y="16"/>
                </a:lnTo>
                <a:lnTo>
                  <a:pt x="30" y="16"/>
                </a:lnTo>
                <a:lnTo>
                  <a:pt x="30" y="18"/>
                </a:lnTo>
                <a:lnTo>
                  <a:pt x="28" y="18"/>
                </a:lnTo>
                <a:lnTo>
                  <a:pt x="28" y="18"/>
                </a:lnTo>
                <a:lnTo>
                  <a:pt x="26" y="18"/>
                </a:lnTo>
                <a:lnTo>
                  <a:pt x="24" y="18"/>
                </a:lnTo>
                <a:lnTo>
                  <a:pt x="20" y="20"/>
                </a:lnTo>
                <a:lnTo>
                  <a:pt x="18" y="20"/>
                </a:lnTo>
                <a:lnTo>
                  <a:pt x="16" y="18"/>
                </a:lnTo>
                <a:lnTo>
                  <a:pt x="14" y="18"/>
                </a:lnTo>
                <a:lnTo>
                  <a:pt x="12" y="18"/>
                </a:lnTo>
                <a:lnTo>
                  <a:pt x="10" y="18"/>
                </a:lnTo>
                <a:lnTo>
                  <a:pt x="8" y="18"/>
                </a:lnTo>
                <a:lnTo>
                  <a:pt x="8" y="16"/>
                </a:lnTo>
                <a:lnTo>
                  <a:pt x="6" y="16"/>
                </a:lnTo>
                <a:lnTo>
                  <a:pt x="4" y="14"/>
                </a:lnTo>
                <a:lnTo>
                  <a:pt x="2" y="14"/>
                </a:lnTo>
                <a:lnTo>
                  <a:pt x="2" y="12"/>
                </a:lnTo>
                <a:lnTo>
                  <a:pt x="2" y="12"/>
                </a:lnTo>
                <a:lnTo>
                  <a:pt x="0" y="12"/>
                </a:lnTo>
                <a:lnTo>
                  <a:pt x="0" y="10"/>
                </a:lnTo>
                <a:lnTo>
                  <a:pt x="0" y="10"/>
                </a:lnTo>
                <a:lnTo>
                  <a:pt x="0" y="10"/>
                </a:lnTo>
                <a:lnTo>
                  <a:pt x="2" y="8"/>
                </a:lnTo>
                <a:lnTo>
                  <a:pt x="2" y="8"/>
                </a:lnTo>
                <a:lnTo>
                  <a:pt x="4" y="6"/>
                </a:lnTo>
                <a:lnTo>
                  <a:pt x="4" y="4"/>
                </a:lnTo>
                <a:lnTo>
                  <a:pt x="6" y="2"/>
                </a:lnTo>
                <a:lnTo>
                  <a:pt x="8" y="2"/>
                </a:lnTo>
                <a:lnTo>
                  <a:pt x="8"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19" name="Freeform 506"/>
          <p:cNvSpPr>
            <a:spLocks/>
          </p:cNvSpPr>
          <p:nvPr/>
        </p:nvSpPr>
        <p:spPr bwMode="auto">
          <a:xfrm>
            <a:off x="2502495" y="4074626"/>
            <a:ext cx="96996" cy="69283"/>
          </a:xfrm>
          <a:custGeom>
            <a:avLst/>
            <a:gdLst>
              <a:gd name="T0" fmla="*/ 0 w 56"/>
              <a:gd name="T1" fmla="*/ 40 h 40"/>
              <a:gd name="T2" fmla="*/ 4 w 56"/>
              <a:gd name="T3" fmla="*/ 32 h 40"/>
              <a:gd name="T4" fmla="*/ 4 w 56"/>
              <a:gd name="T5" fmla="*/ 28 h 40"/>
              <a:gd name="T6" fmla="*/ 6 w 56"/>
              <a:gd name="T7" fmla="*/ 24 h 40"/>
              <a:gd name="T8" fmla="*/ 6 w 56"/>
              <a:gd name="T9" fmla="*/ 18 h 40"/>
              <a:gd name="T10" fmla="*/ 4 w 56"/>
              <a:gd name="T11" fmla="*/ 8 h 40"/>
              <a:gd name="T12" fmla="*/ 6 w 56"/>
              <a:gd name="T13" fmla="*/ 0 h 40"/>
              <a:gd name="T14" fmla="*/ 12 w 56"/>
              <a:gd name="T15" fmla="*/ 2 h 40"/>
              <a:gd name="T16" fmla="*/ 16 w 56"/>
              <a:gd name="T17" fmla="*/ 2 h 40"/>
              <a:gd name="T18" fmla="*/ 18 w 56"/>
              <a:gd name="T19" fmla="*/ 4 h 40"/>
              <a:gd name="T20" fmla="*/ 20 w 56"/>
              <a:gd name="T21" fmla="*/ 6 h 40"/>
              <a:gd name="T22" fmla="*/ 22 w 56"/>
              <a:gd name="T23" fmla="*/ 8 h 40"/>
              <a:gd name="T24" fmla="*/ 24 w 56"/>
              <a:gd name="T25" fmla="*/ 10 h 40"/>
              <a:gd name="T26" fmla="*/ 28 w 56"/>
              <a:gd name="T27" fmla="*/ 12 h 40"/>
              <a:gd name="T28" fmla="*/ 30 w 56"/>
              <a:gd name="T29" fmla="*/ 12 h 40"/>
              <a:gd name="T30" fmla="*/ 32 w 56"/>
              <a:gd name="T31" fmla="*/ 12 h 40"/>
              <a:gd name="T32" fmla="*/ 36 w 56"/>
              <a:gd name="T33" fmla="*/ 12 h 40"/>
              <a:gd name="T34" fmla="*/ 36 w 56"/>
              <a:gd name="T35" fmla="*/ 12 h 40"/>
              <a:gd name="T36" fmla="*/ 36 w 56"/>
              <a:gd name="T37" fmla="*/ 14 h 40"/>
              <a:gd name="T38" fmla="*/ 38 w 56"/>
              <a:gd name="T39" fmla="*/ 16 h 40"/>
              <a:gd name="T40" fmla="*/ 38 w 56"/>
              <a:gd name="T41" fmla="*/ 20 h 40"/>
              <a:gd name="T42" fmla="*/ 38 w 56"/>
              <a:gd name="T43" fmla="*/ 22 h 40"/>
              <a:gd name="T44" fmla="*/ 42 w 56"/>
              <a:gd name="T45" fmla="*/ 22 h 40"/>
              <a:gd name="T46" fmla="*/ 46 w 56"/>
              <a:gd name="T47" fmla="*/ 24 h 40"/>
              <a:gd name="T48" fmla="*/ 52 w 56"/>
              <a:gd name="T49" fmla="*/ 28 h 40"/>
              <a:gd name="T50" fmla="*/ 54 w 56"/>
              <a:gd name="T51" fmla="*/ 30 h 40"/>
              <a:gd name="T52" fmla="*/ 56 w 56"/>
              <a:gd name="T53" fmla="*/ 30 h 40"/>
              <a:gd name="T54" fmla="*/ 56 w 56"/>
              <a:gd name="T55" fmla="*/ 32 h 40"/>
              <a:gd name="T56" fmla="*/ 56 w 56"/>
              <a:gd name="T57" fmla="*/ 34 h 40"/>
              <a:gd name="T58" fmla="*/ 54 w 56"/>
              <a:gd name="T59" fmla="*/ 36 h 40"/>
              <a:gd name="T60" fmla="*/ 52 w 56"/>
              <a:gd name="T61" fmla="*/ 38 h 40"/>
              <a:gd name="T62" fmla="*/ 50 w 56"/>
              <a:gd name="T63" fmla="*/ 38 h 40"/>
              <a:gd name="T64" fmla="*/ 46 w 56"/>
              <a:gd name="T65" fmla="*/ 38 h 40"/>
              <a:gd name="T66" fmla="*/ 38 w 56"/>
              <a:gd name="T67" fmla="*/ 38 h 40"/>
              <a:gd name="T68" fmla="*/ 28 w 56"/>
              <a:gd name="T69" fmla="*/ 38 h 40"/>
              <a:gd name="T70" fmla="*/ 20 w 56"/>
              <a:gd name="T71" fmla="*/ 38 h 40"/>
              <a:gd name="T72" fmla="*/ 14 w 56"/>
              <a:gd name="T73" fmla="*/ 38 h 40"/>
              <a:gd name="T74" fmla="*/ 0 w 56"/>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40">
                <a:moveTo>
                  <a:pt x="0" y="40"/>
                </a:moveTo>
                <a:lnTo>
                  <a:pt x="0" y="40"/>
                </a:lnTo>
                <a:lnTo>
                  <a:pt x="2" y="36"/>
                </a:lnTo>
                <a:lnTo>
                  <a:pt x="4" y="32"/>
                </a:lnTo>
                <a:lnTo>
                  <a:pt x="4" y="30"/>
                </a:lnTo>
                <a:lnTo>
                  <a:pt x="4" y="28"/>
                </a:lnTo>
                <a:lnTo>
                  <a:pt x="6" y="26"/>
                </a:lnTo>
                <a:lnTo>
                  <a:pt x="6" y="24"/>
                </a:lnTo>
                <a:lnTo>
                  <a:pt x="6" y="22"/>
                </a:lnTo>
                <a:lnTo>
                  <a:pt x="6" y="18"/>
                </a:lnTo>
                <a:lnTo>
                  <a:pt x="4" y="12"/>
                </a:lnTo>
                <a:lnTo>
                  <a:pt x="4" y="8"/>
                </a:lnTo>
                <a:lnTo>
                  <a:pt x="4" y="0"/>
                </a:lnTo>
                <a:lnTo>
                  <a:pt x="6" y="0"/>
                </a:lnTo>
                <a:lnTo>
                  <a:pt x="10" y="2"/>
                </a:lnTo>
                <a:lnTo>
                  <a:pt x="12" y="2"/>
                </a:lnTo>
                <a:lnTo>
                  <a:pt x="14" y="2"/>
                </a:lnTo>
                <a:lnTo>
                  <a:pt x="16" y="2"/>
                </a:lnTo>
                <a:lnTo>
                  <a:pt x="18" y="4"/>
                </a:lnTo>
                <a:lnTo>
                  <a:pt x="18" y="4"/>
                </a:lnTo>
                <a:lnTo>
                  <a:pt x="20" y="4"/>
                </a:lnTo>
                <a:lnTo>
                  <a:pt x="20" y="6"/>
                </a:lnTo>
                <a:lnTo>
                  <a:pt x="22" y="8"/>
                </a:lnTo>
                <a:lnTo>
                  <a:pt x="22" y="8"/>
                </a:lnTo>
                <a:lnTo>
                  <a:pt x="24" y="10"/>
                </a:lnTo>
                <a:lnTo>
                  <a:pt x="24" y="10"/>
                </a:lnTo>
                <a:lnTo>
                  <a:pt x="26" y="10"/>
                </a:lnTo>
                <a:lnTo>
                  <a:pt x="28" y="12"/>
                </a:lnTo>
                <a:lnTo>
                  <a:pt x="30" y="12"/>
                </a:lnTo>
                <a:lnTo>
                  <a:pt x="30" y="12"/>
                </a:lnTo>
                <a:lnTo>
                  <a:pt x="30" y="12"/>
                </a:lnTo>
                <a:lnTo>
                  <a:pt x="32" y="12"/>
                </a:lnTo>
                <a:lnTo>
                  <a:pt x="34" y="12"/>
                </a:lnTo>
                <a:lnTo>
                  <a:pt x="36" y="12"/>
                </a:lnTo>
                <a:lnTo>
                  <a:pt x="36" y="12"/>
                </a:lnTo>
                <a:lnTo>
                  <a:pt x="36" y="12"/>
                </a:lnTo>
                <a:lnTo>
                  <a:pt x="36" y="12"/>
                </a:lnTo>
                <a:lnTo>
                  <a:pt x="36" y="14"/>
                </a:lnTo>
                <a:lnTo>
                  <a:pt x="36" y="14"/>
                </a:lnTo>
                <a:lnTo>
                  <a:pt x="38" y="16"/>
                </a:lnTo>
                <a:lnTo>
                  <a:pt x="38" y="18"/>
                </a:lnTo>
                <a:lnTo>
                  <a:pt x="38" y="20"/>
                </a:lnTo>
                <a:lnTo>
                  <a:pt x="38" y="20"/>
                </a:lnTo>
                <a:lnTo>
                  <a:pt x="38" y="22"/>
                </a:lnTo>
                <a:lnTo>
                  <a:pt x="40" y="22"/>
                </a:lnTo>
                <a:lnTo>
                  <a:pt x="42" y="22"/>
                </a:lnTo>
                <a:lnTo>
                  <a:pt x="44" y="24"/>
                </a:lnTo>
                <a:lnTo>
                  <a:pt x="46" y="24"/>
                </a:lnTo>
                <a:lnTo>
                  <a:pt x="48" y="26"/>
                </a:lnTo>
                <a:lnTo>
                  <a:pt x="52" y="28"/>
                </a:lnTo>
                <a:lnTo>
                  <a:pt x="54" y="28"/>
                </a:lnTo>
                <a:lnTo>
                  <a:pt x="54" y="30"/>
                </a:lnTo>
                <a:lnTo>
                  <a:pt x="56" y="30"/>
                </a:lnTo>
                <a:lnTo>
                  <a:pt x="56" y="30"/>
                </a:lnTo>
                <a:lnTo>
                  <a:pt x="56" y="32"/>
                </a:lnTo>
                <a:lnTo>
                  <a:pt x="56" y="32"/>
                </a:lnTo>
                <a:lnTo>
                  <a:pt x="56" y="32"/>
                </a:lnTo>
                <a:lnTo>
                  <a:pt x="56" y="34"/>
                </a:lnTo>
                <a:lnTo>
                  <a:pt x="54" y="34"/>
                </a:lnTo>
                <a:lnTo>
                  <a:pt x="54" y="36"/>
                </a:lnTo>
                <a:lnTo>
                  <a:pt x="52" y="36"/>
                </a:lnTo>
                <a:lnTo>
                  <a:pt x="52" y="38"/>
                </a:lnTo>
                <a:lnTo>
                  <a:pt x="52" y="38"/>
                </a:lnTo>
                <a:lnTo>
                  <a:pt x="50" y="38"/>
                </a:lnTo>
                <a:lnTo>
                  <a:pt x="48" y="38"/>
                </a:lnTo>
                <a:lnTo>
                  <a:pt x="46" y="38"/>
                </a:lnTo>
                <a:lnTo>
                  <a:pt x="42" y="38"/>
                </a:lnTo>
                <a:lnTo>
                  <a:pt x="38" y="38"/>
                </a:lnTo>
                <a:lnTo>
                  <a:pt x="34" y="38"/>
                </a:lnTo>
                <a:lnTo>
                  <a:pt x="28" y="38"/>
                </a:lnTo>
                <a:lnTo>
                  <a:pt x="22" y="38"/>
                </a:lnTo>
                <a:lnTo>
                  <a:pt x="20" y="38"/>
                </a:lnTo>
                <a:lnTo>
                  <a:pt x="18" y="38"/>
                </a:lnTo>
                <a:lnTo>
                  <a:pt x="14" y="38"/>
                </a:lnTo>
                <a:lnTo>
                  <a:pt x="8" y="38"/>
                </a:lnTo>
                <a:lnTo>
                  <a:pt x="0" y="4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0" name="Freeform 507"/>
          <p:cNvSpPr>
            <a:spLocks/>
          </p:cNvSpPr>
          <p:nvPr/>
        </p:nvSpPr>
        <p:spPr bwMode="auto">
          <a:xfrm>
            <a:off x="2502495" y="4074626"/>
            <a:ext cx="96996" cy="69283"/>
          </a:xfrm>
          <a:custGeom>
            <a:avLst/>
            <a:gdLst>
              <a:gd name="T0" fmla="*/ 0 w 56"/>
              <a:gd name="T1" fmla="*/ 40 h 40"/>
              <a:gd name="T2" fmla="*/ 4 w 56"/>
              <a:gd name="T3" fmla="*/ 32 h 40"/>
              <a:gd name="T4" fmla="*/ 4 w 56"/>
              <a:gd name="T5" fmla="*/ 28 h 40"/>
              <a:gd name="T6" fmla="*/ 6 w 56"/>
              <a:gd name="T7" fmla="*/ 24 h 40"/>
              <a:gd name="T8" fmla="*/ 6 w 56"/>
              <a:gd name="T9" fmla="*/ 18 h 40"/>
              <a:gd name="T10" fmla="*/ 4 w 56"/>
              <a:gd name="T11" fmla="*/ 8 h 40"/>
              <a:gd name="T12" fmla="*/ 6 w 56"/>
              <a:gd name="T13" fmla="*/ 0 h 40"/>
              <a:gd name="T14" fmla="*/ 12 w 56"/>
              <a:gd name="T15" fmla="*/ 2 h 40"/>
              <a:gd name="T16" fmla="*/ 16 w 56"/>
              <a:gd name="T17" fmla="*/ 2 h 40"/>
              <a:gd name="T18" fmla="*/ 18 w 56"/>
              <a:gd name="T19" fmla="*/ 4 h 40"/>
              <a:gd name="T20" fmla="*/ 20 w 56"/>
              <a:gd name="T21" fmla="*/ 6 h 40"/>
              <a:gd name="T22" fmla="*/ 22 w 56"/>
              <a:gd name="T23" fmla="*/ 8 h 40"/>
              <a:gd name="T24" fmla="*/ 24 w 56"/>
              <a:gd name="T25" fmla="*/ 10 h 40"/>
              <a:gd name="T26" fmla="*/ 28 w 56"/>
              <a:gd name="T27" fmla="*/ 12 h 40"/>
              <a:gd name="T28" fmla="*/ 30 w 56"/>
              <a:gd name="T29" fmla="*/ 12 h 40"/>
              <a:gd name="T30" fmla="*/ 32 w 56"/>
              <a:gd name="T31" fmla="*/ 12 h 40"/>
              <a:gd name="T32" fmla="*/ 36 w 56"/>
              <a:gd name="T33" fmla="*/ 12 h 40"/>
              <a:gd name="T34" fmla="*/ 36 w 56"/>
              <a:gd name="T35" fmla="*/ 12 h 40"/>
              <a:gd name="T36" fmla="*/ 36 w 56"/>
              <a:gd name="T37" fmla="*/ 14 h 40"/>
              <a:gd name="T38" fmla="*/ 38 w 56"/>
              <a:gd name="T39" fmla="*/ 16 h 40"/>
              <a:gd name="T40" fmla="*/ 38 w 56"/>
              <a:gd name="T41" fmla="*/ 20 h 40"/>
              <a:gd name="T42" fmla="*/ 38 w 56"/>
              <a:gd name="T43" fmla="*/ 22 h 40"/>
              <a:gd name="T44" fmla="*/ 42 w 56"/>
              <a:gd name="T45" fmla="*/ 22 h 40"/>
              <a:gd name="T46" fmla="*/ 46 w 56"/>
              <a:gd name="T47" fmla="*/ 24 h 40"/>
              <a:gd name="T48" fmla="*/ 52 w 56"/>
              <a:gd name="T49" fmla="*/ 28 h 40"/>
              <a:gd name="T50" fmla="*/ 54 w 56"/>
              <a:gd name="T51" fmla="*/ 30 h 40"/>
              <a:gd name="T52" fmla="*/ 56 w 56"/>
              <a:gd name="T53" fmla="*/ 30 h 40"/>
              <a:gd name="T54" fmla="*/ 56 w 56"/>
              <a:gd name="T55" fmla="*/ 32 h 40"/>
              <a:gd name="T56" fmla="*/ 56 w 56"/>
              <a:gd name="T57" fmla="*/ 34 h 40"/>
              <a:gd name="T58" fmla="*/ 54 w 56"/>
              <a:gd name="T59" fmla="*/ 36 h 40"/>
              <a:gd name="T60" fmla="*/ 52 w 56"/>
              <a:gd name="T61" fmla="*/ 38 h 40"/>
              <a:gd name="T62" fmla="*/ 50 w 56"/>
              <a:gd name="T63" fmla="*/ 38 h 40"/>
              <a:gd name="T64" fmla="*/ 46 w 56"/>
              <a:gd name="T65" fmla="*/ 38 h 40"/>
              <a:gd name="T66" fmla="*/ 38 w 56"/>
              <a:gd name="T67" fmla="*/ 38 h 40"/>
              <a:gd name="T68" fmla="*/ 28 w 56"/>
              <a:gd name="T69" fmla="*/ 38 h 40"/>
              <a:gd name="T70" fmla="*/ 20 w 56"/>
              <a:gd name="T71" fmla="*/ 38 h 40"/>
              <a:gd name="T72" fmla="*/ 14 w 56"/>
              <a:gd name="T73" fmla="*/ 38 h 40"/>
              <a:gd name="T74" fmla="*/ 0 w 56"/>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40">
                <a:moveTo>
                  <a:pt x="0" y="40"/>
                </a:moveTo>
                <a:lnTo>
                  <a:pt x="0" y="40"/>
                </a:lnTo>
                <a:lnTo>
                  <a:pt x="2" y="36"/>
                </a:lnTo>
                <a:lnTo>
                  <a:pt x="4" y="32"/>
                </a:lnTo>
                <a:lnTo>
                  <a:pt x="4" y="30"/>
                </a:lnTo>
                <a:lnTo>
                  <a:pt x="4" y="28"/>
                </a:lnTo>
                <a:lnTo>
                  <a:pt x="6" y="26"/>
                </a:lnTo>
                <a:lnTo>
                  <a:pt x="6" y="24"/>
                </a:lnTo>
                <a:lnTo>
                  <a:pt x="6" y="22"/>
                </a:lnTo>
                <a:lnTo>
                  <a:pt x="6" y="18"/>
                </a:lnTo>
                <a:lnTo>
                  <a:pt x="4" y="12"/>
                </a:lnTo>
                <a:lnTo>
                  <a:pt x="4" y="8"/>
                </a:lnTo>
                <a:lnTo>
                  <a:pt x="4" y="0"/>
                </a:lnTo>
                <a:lnTo>
                  <a:pt x="6" y="0"/>
                </a:lnTo>
                <a:lnTo>
                  <a:pt x="10" y="2"/>
                </a:lnTo>
                <a:lnTo>
                  <a:pt x="12" y="2"/>
                </a:lnTo>
                <a:lnTo>
                  <a:pt x="14" y="2"/>
                </a:lnTo>
                <a:lnTo>
                  <a:pt x="16" y="2"/>
                </a:lnTo>
                <a:lnTo>
                  <a:pt x="18" y="4"/>
                </a:lnTo>
                <a:lnTo>
                  <a:pt x="18" y="4"/>
                </a:lnTo>
                <a:lnTo>
                  <a:pt x="20" y="4"/>
                </a:lnTo>
                <a:lnTo>
                  <a:pt x="20" y="6"/>
                </a:lnTo>
                <a:lnTo>
                  <a:pt x="22" y="8"/>
                </a:lnTo>
                <a:lnTo>
                  <a:pt x="22" y="8"/>
                </a:lnTo>
                <a:lnTo>
                  <a:pt x="24" y="10"/>
                </a:lnTo>
                <a:lnTo>
                  <a:pt x="24" y="10"/>
                </a:lnTo>
                <a:lnTo>
                  <a:pt x="26" y="10"/>
                </a:lnTo>
                <a:lnTo>
                  <a:pt x="28" y="12"/>
                </a:lnTo>
                <a:lnTo>
                  <a:pt x="30" y="12"/>
                </a:lnTo>
                <a:lnTo>
                  <a:pt x="30" y="12"/>
                </a:lnTo>
                <a:lnTo>
                  <a:pt x="30" y="12"/>
                </a:lnTo>
                <a:lnTo>
                  <a:pt x="32" y="12"/>
                </a:lnTo>
                <a:lnTo>
                  <a:pt x="34" y="12"/>
                </a:lnTo>
                <a:lnTo>
                  <a:pt x="36" y="12"/>
                </a:lnTo>
                <a:lnTo>
                  <a:pt x="36" y="12"/>
                </a:lnTo>
                <a:lnTo>
                  <a:pt x="36" y="12"/>
                </a:lnTo>
                <a:lnTo>
                  <a:pt x="36" y="12"/>
                </a:lnTo>
                <a:lnTo>
                  <a:pt x="36" y="14"/>
                </a:lnTo>
                <a:lnTo>
                  <a:pt x="36" y="14"/>
                </a:lnTo>
                <a:lnTo>
                  <a:pt x="38" y="16"/>
                </a:lnTo>
                <a:lnTo>
                  <a:pt x="38" y="18"/>
                </a:lnTo>
                <a:lnTo>
                  <a:pt x="38" y="20"/>
                </a:lnTo>
                <a:lnTo>
                  <a:pt x="38" y="20"/>
                </a:lnTo>
                <a:lnTo>
                  <a:pt x="38" y="22"/>
                </a:lnTo>
                <a:lnTo>
                  <a:pt x="40" y="22"/>
                </a:lnTo>
                <a:lnTo>
                  <a:pt x="42" y="22"/>
                </a:lnTo>
                <a:lnTo>
                  <a:pt x="44" y="24"/>
                </a:lnTo>
                <a:lnTo>
                  <a:pt x="46" y="24"/>
                </a:lnTo>
                <a:lnTo>
                  <a:pt x="48" y="26"/>
                </a:lnTo>
                <a:lnTo>
                  <a:pt x="52" y="28"/>
                </a:lnTo>
                <a:lnTo>
                  <a:pt x="54" y="28"/>
                </a:lnTo>
                <a:lnTo>
                  <a:pt x="54" y="30"/>
                </a:lnTo>
                <a:lnTo>
                  <a:pt x="56" y="30"/>
                </a:lnTo>
                <a:lnTo>
                  <a:pt x="56" y="30"/>
                </a:lnTo>
                <a:lnTo>
                  <a:pt x="56" y="32"/>
                </a:lnTo>
                <a:lnTo>
                  <a:pt x="56" y="32"/>
                </a:lnTo>
                <a:lnTo>
                  <a:pt x="56" y="32"/>
                </a:lnTo>
                <a:lnTo>
                  <a:pt x="56" y="34"/>
                </a:lnTo>
                <a:lnTo>
                  <a:pt x="54" y="34"/>
                </a:lnTo>
                <a:lnTo>
                  <a:pt x="54" y="36"/>
                </a:lnTo>
                <a:lnTo>
                  <a:pt x="52" y="36"/>
                </a:lnTo>
                <a:lnTo>
                  <a:pt x="52" y="38"/>
                </a:lnTo>
                <a:lnTo>
                  <a:pt x="52" y="38"/>
                </a:lnTo>
                <a:lnTo>
                  <a:pt x="50" y="38"/>
                </a:lnTo>
                <a:lnTo>
                  <a:pt x="48" y="38"/>
                </a:lnTo>
                <a:lnTo>
                  <a:pt x="46" y="38"/>
                </a:lnTo>
                <a:lnTo>
                  <a:pt x="42" y="38"/>
                </a:lnTo>
                <a:lnTo>
                  <a:pt x="38" y="38"/>
                </a:lnTo>
                <a:lnTo>
                  <a:pt x="34" y="38"/>
                </a:lnTo>
                <a:lnTo>
                  <a:pt x="28" y="38"/>
                </a:lnTo>
                <a:lnTo>
                  <a:pt x="22" y="38"/>
                </a:lnTo>
                <a:lnTo>
                  <a:pt x="20" y="38"/>
                </a:lnTo>
                <a:lnTo>
                  <a:pt x="18" y="38"/>
                </a:lnTo>
                <a:lnTo>
                  <a:pt x="14" y="38"/>
                </a:lnTo>
                <a:lnTo>
                  <a:pt x="8" y="38"/>
                </a:lnTo>
                <a:lnTo>
                  <a:pt x="0" y="4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1" name="Freeform 508"/>
          <p:cNvSpPr>
            <a:spLocks/>
          </p:cNvSpPr>
          <p:nvPr/>
        </p:nvSpPr>
        <p:spPr bwMode="auto">
          <a:xfrm>
            <a:off x="2616812" y="4119660"/>
            <a:ext cx="41570" cy="27713"/>
          </a:xfrm>
          <a:custGeom>
            <a:avLst/>
            <a:gdLst>
              <a:gd name="T0" fmla="*/ 8 w 24"/>
              <a:gd name="T1" fmla="*/ 2 h 16"/>
              <a:gd name="T2" fmla="*/ 8 w 24"/>
              <a:gd name="T3" fmla="*/ 2 h 16"/>
              <a:gd name="T4" fmla="*/ 6 w 24"/>
              <a:gd name="T5" fmla="*/ 4 h 16"/>
              <a:gd name="T6" fmla="*/ 2 w 24"/>
              <a:gd name="T7" fmla="*/ 4 h 16"/>
              <a:gd name="T8" fmla="*/ 2 w 24"/>
              <a:gd name="T9" fmla="*/ 6 h 16"/>
              <a:gd name="T10" fmla="*/ 0 w 24"/>
              <a:gd name="T11" fmla="*/ 6 h 16"/>
              <a:gd name="T12" fmla="*/ 0 w 24"/>
              <a:gd name="T13" fmla="*/ 8 h 16"/>
              <a:gd name="T14" fmla="*/ 0 w 24"/>
              <a:gd name="T15" fmla="*/ 8 h 16"/>
              <a:gd name="T16" fmla="*/ 0 w 24"/>
              <a:gd name="T17" fmla="*/ 8 h 16"/>
              <a:gd name="T18" fmla="*/ 0 w 24"/>
              <a:gd name="T19" fmla="*/ 8 h 16"/>
              <a:gd name="T20" fmla="*/ 0 w 24"/>
              <a:gd name="T21" fmla="*/ 10 h 16"/>
              <a:gd name="T22" fmla="*/ 0 w 24"/>
              <a:gd name="T23" fmla="*/ 10 h 16"/>
              <a:gd name="T24" fmla="*/ 2 w 24"/>
              <a:gd name="T25" fmla="*/ 10 h 16"/>
              <a:gd name="T26" fmla="*/ 4 w 24"/>
              <a:gd name="T27" fmla="*/ 12 h 16"/>
              <a:gd name="T28" fmla="*/ 6 w 24"/>
              <a:gd name="T29" fmla="*/ 12 h 16"/>
              <a:gd name="T30" fmla="*/ 8 w 24"/>
              <a:gd name="T31" fmla="*/ 14 h 16"/>
              <a:gd name="T32" fmla="*/ 10 w 24"/>
              <a:gd name="T33" fmla="*/ 14 h 16"/>
              <a:gd name="T34" fmla="*/ 12 w 24"/>
              <a:gd name="T35" fmla="*/ 16 h 16"/>
              <a:gd name="T36" fmla="*/ 12 w 24"/>
              <a:gd name="T37" fmla="*/ 16 h 16"/>
              <a:gd name="T38" fmla="*/ 14 w 24"/>
              <a:gd name="T39" fmla="*/ 16 h 16"/>
              <a:gd name="T40" fmla="*/ 14 w 24"/>
              <a:gd name="T41" fmla="*/ 16 h 16"/>
              <a:gd name="T42" fmla="*/ 16 w 24"/>
              <a:gd name="T43" fmla="*/ 16 h 16"/>
              <a:gd name="T44" fmla="*/ 16 w 24"/>
              <a:gd name="T45" fmla="*/ 16 h 16"/>
              <a:gd name="T46" fmla="*/ 18 w 24"/>
              <a:gd name="T47" fmla="*/ 16 h 16"/>
              <a:gd name="T48" fmla="*/ 20 w 24"/>
              <a:gd name="T49" fmla="*/ 14 h 16"/>
              <a:gd name="T50" fmla="*/ 20 w 24"/>
              <a:gd name="T51" fmla="*/ 14 h 16"/>
              <a:gd name="T52" fmla="*/ 22 w 24"/>
              <a:gd name="T53" fmla="*/ 14 h 16"/>
              <a:gd name="T54" fmla="*/ 22 w 24"/>
              <a:gd name="T55" fmla="*/ 12 h 16"/>
              <a:gd name="T56" fmla="*/ 22 w 24"/>
              <a:gd name="T57" fmla="*/ 12 h 16"/>
              <a:gd name="T58" fmla="*/ 24 w 24"/>
              <a:gd name="T59" fmla="*/ 10 h 16"/>
              <a:gd name="T60" fmla="*/ 24 w 24"/>
              <a:gd name="T61" fmla="*/ 10 h 16"/>
              <a:gd name="T62" fmla="*/ 24 w 24"/>
              <a:gd name="T63" fmla="*/ 8 h 16"/>
              <a:gd name="T64" fmla="*/ 24 w 24"/>
              <a:gd name="T65" fmla="*/ 6 h 16"/>
              <a:gd name="T66" fmla="*/ 24 w 24"/>
              <a:gd name="T67" fmla="*/ 4 h 16"/>
              <a:gd name="T68" fmla="*/ 24 w 24"/>
              <a:gd name="T69" fmla="*/ 4 h 16"/>
              <a:gd name="T70" fmla="*/ 22 w 24"/>
              <a:gd name="T71" fmla="*/ 2 h 16"/>
              <a:gd name="T72" fmla="*/ 22 w 24"/>
              <a:gd name="T73" fmla="*/ 2 h 16"/>
              <a:gd name="T74" fmla="*/ 22 w 24"/>
              <a:gd name="T75" fmla="*/ 2 h 16"/>
              <a:gd name="T76" fmla="*/ 22 w 24"/>
              <a:gd name="T77" fmla="*/ 0 h 16"/>
              <a:gd name="T78" fmla="*/ 22 w 24"/>
              <a:gd name="T79" fmla="*/ 0 h 16"/>
              <a:gd name="T80" fmla="*/ 20 w 24"/>
              <a:gd name="T81" fmla="*/ 0 h 16"/>
              <a:gd name="T82" fmla="*/ 20 w 24"/>
              <a:gd name="T83" fmla="*/ 0 h 16"/>
              <a:gd name="T84" fmla="*/ 18 w 24"/>
              <a:gd name="T85" fmla="*/ 0 h 16"/>
              <a:gd name="T86" fmla="*/ 16 w 24"/>
              <a:gd name="T87" fmla="*/ 0 h 16"/>
              <a:gd name="T88" fmla="*/ 14 w 24"/>
              <a:gd name="T89" fmla="*/ 0 h 16"/>
              <a:gd name="T90" fmla="*/ 12 w 24"/>
              <a:gd name="T91" fmla="*/ 2 h 16"/>
              <a:gd name="T92" fmla="*/ 8 w 24"/>
              <a:gd name="T9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16">
                <a:moveTo>
                  <a:pt x="8" y="2"/>
                </a:moveTo>
                <a:lnTo>
                  <a:pt x="8" y="2"/>
                </a:lnTo>
                <a:lnTo>
                  <a:pt x="6" y="4"/>
                </a:lnTo>
                <a:lnTo>
                  <a:pt x="2" y="4"/>
                </a:lnTo>
                <a:lnTo>
                  <a:pt x="2" y="6"/>
                </a:lnTo>
                <a:lnTo>
                  <a:pt x="0" y="6"/>
                </a:lnTo>
                <a:lnTo>
                  <a:pt x="0" y="8"/>
                </a:lnTo>
                <a:lnTo>
                  <a:pt x="0" y="8"/>
                </a:lnTo>
                <a:lnTo>
                  <a:pt x="0" y="8"/>
                </a:lnTo>
                <a:lnTo>
                  <a:pt x="0" y="8"/>
                </a:lnTo>
                <a:lnTo>
                  <a:pt x="0" y="10"/>
                </a:lnTo>
                <a:lnTo>
                  <a:pt x="0" y="10"/>
                </a:lnTo>
                <a:lnTo>
                  <a:pt x="2" y="10"/>
                </a:lnTo>
                <a:lnTo>
                  <a:pt x="4" y="12"/>
                </a:lnTo>
                <a:lnTo>
                  <a:pt x="6" y="12"/>
                </a:lnTo>
                <a:lnTo>
                  <a:pt x="8" y="14"/>
                </a:lnTo>
                <a:lnTo>
                  <a:pt x="10" y="14"/>
                </a:lnTo>
                <a:lnTo>
                  <a:pt x="12" y="16"/>
                </a:lnTo>
                <a:lnTo>
                  <a:pt x="12" y="16"/>
                </a:lnTo>
                <a:lnTo>
                  <a:pt x="14" y="16"/>
                </a:lnTo>
                <a:lnTo>
                  <a:pt x="14" y="16"/>
                </a:lnTo>
                <a:lnTo>
                  <a:pt x="16" y="16"/>
                </a:lnTo>
                <a:lnTo>
                  <a:pt x="16" y="16"/>
                </a:lnTo>
                <a:lnTo>
                  <a:pt x="18" y="16"/>
                </a:lnTo>
                <a:lnTo>
                  <a:pt x="20" y="14"/>
                </a:lnTo>
                <a:lnTo>
                  <a:pt x="20" y="14"/>
                </a:lnTo>
                <a:lnTo>
                  <a:pt x="22" y="14"/>
                </a:lnTo>
                <a:lnTo>
                  <a:pt x="22" y="12"/>
                </a:lnTo>
                <a:lnTo>
                  <a:pt x="22" y="12"/>
                </a:lnTo>
                <a:lnTo>
                  <a:pt x="24" y="10"/>
                </a:lnTo>
                <a:lnTo>
                  <a:pt x="24" y="10"/>
                </a:lnTo>
                <a:lnTo>
                  <a:pt x="24" y="8"/>
                </a:lnTo>
                <a:lnTo>
                  <a:pt x="24" y="6"/>
                </a:lnTo>
                <a:lnTo>
                  <a:pt x="24" y="4"/>
                </a:lnTo>
                <a:lnTo>
                  <a:pt x="24" y="4"/>
                </a:lnTo>
                <a:lnTo>
                  <a:pt x="22" y="2"/>
                </a:lnTo>
                <a:lnTo>
                  <a:pt x="22" y="2"/>
                </a:lnTo>
                <a:lnTo>
                  <a:pt x="22" y="2"/>
                </a:lnTo>
                <a:lnTo>
                  <a:pt x="22" y="0"/>
                </a:lnTo>
                <a:lnTo>
                  <a:pt x="22" y="0"/>
                </a:lnTo>
                <a:lnTo>
                  <a:pt x="20" y="0"/>
                </a:lnTo>
                <a:lnTo>
                  <a:pt x="20" y="0"/>
                </a:lnTo>
                <a:lnTo>
                  <a:pt x="18" y="0"/>
                </a:lnTo>
                <a:lnTo>
                  <a:pt x="16" y="0"/>
                </a:lnTo>
                <a:lnTo>
                  <a:pt x="14" y="0"/>
                </a:lnTo>
                <a:lnTo>
                  <a:pt x="12" y="2"/>
                </a:lnTo>
                <a:lnTo>
                  <a:pt x="8"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2" name="Freeform 509"/>
          <p:cNvSpPr>
            <a:spLocks/>
          </p:cNvSpPr>
          <p:nvPr/>
        </p:nvSpPr>
        <p:spPr bwMode="auto">
          <a:xfrm>
            <a:off x="2616812" y="4119660"/>
            <a:ext cx="41570" cy="27713"/>
          </a:xfrm>
          <a:custGeom>
            <a:avLst/>
            <a:gdLst>
              <a:gd name="T0" fmla="*/ 8 w 24"/>
              <a:gd name="T1" fmla="*/ 2 h 16"/>
              <a:gd name="T2" fmla="*/ 8 w 24"/>
              <a:gd name="T3" fmla="*/ 2 h 16"/>
              <a:gd name="T4" fmla="*/ 6 w 24"/>
              <a:gd name="T5" fmla="*/ 4 h 16"/>
              <a:gd name="T6" fmla="*/ 2 w 24"/>
              <a:gd name="T7" fmla="*/ 4 h 16"/>
              <a:gd name="T8" fmla="*/ 2 w 24"/>
              <a:gd name="T9" fmla="*/ 6 h 16"/>
              <a:gd name="T10" fmla="*/ 0 w 24"/>
              <a:gd name="T11" fmla="*/ 6 h 16"/>
              <a:gd name="T12" fmla="*/ 0 w 24"/>
              <a:gd name="T13" fmla="*/ 8 h 16"/>
              <a:gd name="T14" fmla="*/ 0 w 24"/>
              <a:gd name="T15" fmla="*/ 8 h 16"/>
              <a:gd name="T16" fmla="*/ 0 w 24"/>
              <a:gd name="T17" fmla="*/ 8 h 16"/>
              <a:gd name="T18" fmla="*/ 0 w 24"/>
              <a:gd name="T19" fmla="*/ 8 h 16"/>
              <a:gd name="T20" fmla="*/ 0 w 24"/>
              <a:gd name="T21" fmla="*/ 10 h 16"/>
              <a:gd name="T22" fmla="*/ 0 w 24"/>
              <a:gd name="T23" fmla="*/ 10 h 16"/>
              <a:gd name="T24" fmla="*/ 2 w 24"/>
              <a:gd name="T25" fmla="*/ 10 h 16"/>
              <a:gd name="T26" fmla="*/ 4 w 24"/>
              <a:gd name="T27" fmla="*/ 12 h 16"/>
              <a:gd name="T28" fmla="*/ 6 w 24"/>
              <a:gd name="T29" fmla="*/ 12 h 16"/>
              <a:gd name="T30" fmla="*/ 8 w 24"/>
              <a:gd name="T31" fmla="*/ 14 h 16"/>
              <a:gd name="T32" fmla="*/ 10 w 24"/>
              <a:gd name="T33" fmla="*/ 14 h 16"/>
              <a:gd name="T34" fmla="*/ 12 w 24"/>
              <a:gd name="T35" fmla="*/ 16 h 16"/>
              <a:gd name="T36" fmla="*/ 12 w 24"/>
              <a:gd name="T37" fmla="*/ 16 h 16"/>
              <a:gd name="T38" fmla="*/ 14 w 24"/>
              <a:gd name="T39" fmla="*/ 16 h 16"/>
              <a:gd name="T40" fmla="*/ 14 w 24"/>
              <a:gd name="T41" fmla="*/ 16 h 16"/>
              <a:gd name="T42" fmla="*/ 16 w 24"/>
              <a:gd name="T43" fmla="*/ 16 h 16"/>
              <a:gd name="T44" fmla="*/ 16 w 24"/>
              <a:gd name="T45" fmla="*/ 16 h 16"/>
              <a:gd name="T46" fmla="*/ 18 w 24"/>
              <a:gd name="T47" fmla="*/ 16 h 16"/>
              <a:gd name="T48" fmla="*/ 20 w 24"/>
              <a:gd name="T49" fmla="*/ 14 h 16"/>
              <a:gd name="T50" fmla="*/ 20 w 24"/>
              <a:gd name="T51" fmla="*/ 14 h 16"/>
              <a:gd name="T52" fmla="*/ 22 w 24"/>
              <a:gd name="T53" fmla="*/ 14 h 16"/>
              <a:gd name="T54" fmla="*/ 22 w 24"/>
              <a:gd name="T55" fmla="*/ 12 h 16"/>
              <a:gd name="T56" fmla="*/ 22 w 24"/>
              <a:gd name="T57" fmla="*/ 12 h 16"/>
              <a:gd name="T58" fmla="*/ 24 w 24"/>
              <a:gd name="T59" fmla="*/ 10 h 16"/>
              <a:gd name="T60" fmla="*/ 24 w 24"/>
              <a:gd name="T61" fmla="*/ 10 h 16"/>
              <a:gd name="T62" fmla="*/ 24 w 24"/>
              <a:gd name="T63" fmla="*/ 8 h 16"/>
              <a:gd name="T64" fmla="*/ 24 w 24"/>
              <a:gd name="T65" fmla="*/ 6 h 16"/>
              <a:gd name="T66" fmla="*/ 24 w 24"/>
              <a:gd name="T67" fmla="*/ 4 h 16"/>
              <a:gd name="T68" fmla="*/ 24 w 24"/>
              <a:gd name="T69" fmla="*/ 4 h 16"/>
              <a:gd name="T70" fmla="*/ 22 w 24"/>
              <a:gd name="T71" fmla="*/ 2 h 16"/>
              <a:gd name="T72" fmla="*/ 22 w 24"/>
              <a:gd name="T73" fmla="*/ 2 h 16"/>
              <a:gd name="T74" fmla="*/ 22 w 24"/>
              <a:gd name="T75" fmla="*/ 2 h 16"/>
              <a:gd name="T76" fmla="*/ 22 w 24"/>
              <a:gd name="T77" fmla="*/ 0 h 16"/>
              <a:gd name="T78" fmla="*/ 22 w 24"/>
              <a:gd name="T79" fmla="*/ 0 h 16"/>
              <a:gd name="T80" fmla="*/ 20 w 24"/>
              <a:gd name="T81" fmla="*/ 0 h 16"/>
              <a:gd name="T82" fmla="*/ 20 w 24"/>
              <a:gd name="T83" fmla="*/ 0 h 16"/>
              <a:gd name="T84" fmla="*/ 18 w 24"/>
              <a:gd name="T85" fmla="*/ 0 h 16"/>
              <a:gd name="T86" fmla="*/ 16 w 24"/>
              <a:gd name="T87" fmla="*/ 0 h 16"/>
              <a:gd name="T88" fmla="*/ 14 w 24"/>
              <a:gd name="T89" fmla="*/ 0 h 16"/>
              <a:gd name="T90" fmla="*/ 12 w 24"/>
              <a:gd name="T91" fmla="*/ 2 h 16"/>
              <a:gd name="T92" fmla="*/ 8 w 24"/>
              <a:gd name="T9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16">
                <a:moveTo>
                  <a:pt x="8" y="2"/>
                </a:moveTo>
                <a:lnTo>
                  <a:pt x="8" y="2"/>
                </a:lnTo>
                <a:lnTo>
                  <a:pt x="6" y="4"/>
                </a:lnTo>
                <a:lnTo>
                  <a:pt x="2" y="4"/>
                </a:lnTo>
                <a:lnTo>
                  <a:pt x="2" y="6"/>
                </a:lnTo>
                <a:lnTo>
                  <a:pt x="0" y="6"/>
                </a:lnTo>
                <a:lnTo>
                  <a:pt x="0" y="8"/>
                </a:lnTo>
                <a:lnTo>
                  <a:pt x="0" y="8"/>
                </a:lnTo>
                <a:lnTo>
                  <a:pt x="0" y="8"/>
                </a:lnTo>
                <a:lnTo>
                  <a:pt x="0" y="8"/>
                </a:lnTo>
                <a:lnTo>
                  <a:pt x="0" y="10"/>
                </a:lnTo>
                <a:lnTo>
                  <a:pt x="0" y="10"/>
                </a:lnTo>
                <a:lnTo>
                  <a:pt x="2" y="10"/>
                </a:lnTo>
                <a:lnTo>
                  <a:pt x="4" y="12"/>
                </a:lnTo>
                <a:lnTo>
                  <a:pt x="6" y="12"/>
                </a:lnTo>
                <a:lnTo>
                  <a:pt x="8" y="14"/>
                </a:lnTo>
                <a:lnTo>
                  <a:pt x="10" y="14"/>
                </a:lnTo>
                <a:lnTo>
                  <a:pt x="12" y="16"/>
                </a:lnTo>
                <a:lnTo>
                  <a:pt x="12" y="16"/>
                </a:lnTo>
                <a:lnTo>
                  <a:pt x="14" y="16"/>
                </a:lnTo>
                <a:lnTo>
                  <a:pt x="14" y="16"/>
                </a:lnTo>
                <a:lnTo>
                  <a:pt x="16" y="16"/>
                </a:lnTo>
                <a:lnTo>
                  <a:pt x="16" y="16"/>
                </a:lnTo>
                <a:lnTo>
                  <a:pt x="18" y="16"/>
                </a:lnTo>
                <a:lnTo>
                  <a:pt x="20" y="14"/>
                </a:lnTo>
                <a:lnTo>
                  <a:pt x="20" y="14"/>
                </a:lnTo>
                <a:lnTo>
                  <a:pt x="22" y="14"/>
                </a:lnTo>
                <a:lnTo>
                  <a:pt x="22" y="12"/>
                </a:lnTo>
                <a:lnTo>
                  <a:pt x="22" y="12"/>
                </a:lnTo>
                <a:lnTo>
                  <a:pt x="24" y="10"/>
                </a:lnTo>
                <a:lnTo>
                  <a:pt x="24" y="10"/>
                </a:lnTo>
                <a:lnTo>
                  <a:pt x="24" y="8"/>
                </a:lnTo>
                <a:lnTo>
                  <a:pt x="24" y="6"/>
                </a:lnTo>
                <a:lnTo>
                  <a:pt x="24" y="4"/>
                </a:lnTo>
                <a:lnTo>
                  <a:pt x="24" y="4"/>
                </a:lnTo>
                <a:lnTo>
                  <a:pt x="22" y="2"/>
                </a:lnTo>
                <a:lnTo>
                  <a:pt x="22" y="2"/>
                </a:lnTo>
                <a:lnTo>
                  <a:pt x="22" y="2"/>
                </a:lnTo>
                <a:lnTo>
                  <a:pt x="22" y="0"/>
                </a:lnTo>
                <a:lnTo>
                  <a:pt x="22" y="0"/>
                </a:lnTo>
                <a:lnTo>
                  <a:pt x="20" y="0"/>
                </a:lnTo>
                <a:lnTo>
                  <a:pt x="20" y="0"/>
                </a:lnTo>
                <a:lnTo>
                  <a:pt x="18" y="0"/>
                </a:lnTo>
                <a:lnTo>
                  <a:pt x="16" y="0"/>
                </a:lnTo>
                <a:lnTo>
                  <a:pt x="14" y="0"/>
                </a:lnTo>
                <a:lnTo>
                  <a:pt x="12" y="2"/>
                </a:lnTo>
                <a:lnTo>
                  <a:pt x="8"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3" name="Freeform 510"/>
          <p:cNvSpPr>
            <a:spLocks/>
          </p:cNvSpPr>
          <p:nvPr/>
        </p:nvSpPr>
        <p:spPr bwMode="auto">
          <a:xfrm>
            <a:off x="2450533" y="4303260"/>
            <a:ext cx="332558" cy="336023"/>
          </a:xfrm>
          <a:custGeom>
            <a:avLst/>
            <a:gdLst>
              <a:gd name="T0" fmla="*/ 16 w 192"/>
              <a:gd name="T1" fmla="*/ 20 h 194"/>
              <a:gd name="T2" fmla="*/ 12 w 192"/>
              <a:gd name="T3" fmla="*/ 38 h 194"/>
              <a:gd name="T4" fmla="*/ 8 w 192"/>
              <a:gd name="T5" fmla="*/ 46 h 194"/>
              <a:gd name="T6" fmla="*/ 0 w 192"/>
              <a:gd name="T7" fmla="*/ 50 h 194"/>
              <a:gd name="T8" fmla="*/ 6 w 192"/>
              <a:gd name="T9" fmla="*/ 58 h 194"/>
              <a:gd name="T10" fmla="*/ 12 w 192"/>
              <a:gd name="T11" fmla="*/ 68 h 194"/>
              <a:gd name="T12" fmla="*/ 8 w 192"/>
              <a:gd name="T13" fmla="*/ 82 h 194"/>
              <a:gd name="T14" fmla="*/ 10 w 192"/>
              <a:gd name="T15" fmla="*/ 86 h 194"/>
              <a:gd name="T16" fmla="*/ 28 w 192"/>
              <a:gd name="T17" fmla="*/ 84 h 194"/>
              <a:gd name="T18" fmla="*/ 36 w 192"/>
              <a:gd name="T19" fmla="*/ 86 h 194"/>
              <a:gd name="T20" fmla="*/ 36 w 192"/>
              <a:gd name="T21" fmla="*/ 96 h 194"/>
              <a:gd name="T22" fmla="*/ 44 w 192"/>
              <a:gd name="T23" fmla="*/ 100 h 194"/>
              <a:gd name="T24" fmla="*/ 70 w 192"/>
              <a:gd name="T25" fmla="*/ 108 h 194"/>
              <a:gd name="T26" fmla="*/ 82 w 192"/>
              <a:gd name="T27" fmla="*/ 114 h 194"/>
              <a:gd name="T28" fmla="*/ 82 w 192"/>
              <a:gd name="T29" fmla="*/ 132 h 194"/>
              <a:gd name="T30" fmla="*/ 76 w 192"/>
              <a:gd name="T31" fmla="*/ 158 h 194"/>
              <a:gd name="T32" fmla="*/ 86 w 192"/>
              <a:gd name="T33" fmla="*/ 176 h 194"/>
              <a:gd name="T34" fmla="*/ 94 w 192"/>
              <a:gd name="T35" fmla="*/ 186 h 194"/>
              <a:gd name="T36" fmla="*/ 106 w 192"/>
              <a:gd name="T37" fmla="*/ 194 h 194"/>
              <a:gd name="T38" fmla="*/ 120 w 192"/>
              <a:gd name="T39" fmla="*/ 192 h 194"/>
              <a:gd name="T40" fmla="*/ 132 w 192"/>
              <a:gd name="T41" fmla="*/ 184 h 194"/>
              <a:gd name="T42" fmla="*/ 134 w 192"/>
              <a:gd name="T43" fmla="*/ 174 h 194"/>
              <a:gd name="T44" fmla="*/ 130 w 192"/>
              <a:gd name="T45" fmla="*/ 168 h 194"/>
              <a:gd name="T46" fmla="*/ 122 w 192"/>
              <a:gd name="T47" fmla="*/ 164 h 194"/>
              <a:gd name="T48" fmla="*/ 122 w 192"/>
              <a:gd name="T49" fmla="*/ 146 h 194"/>
              <a:gd name="T50" fmla="*/ 130 w 192"/>
              <a:gd name="T51" fmla="*/ 140 h 194"/>
              <a:gd name="T52" fmla="*/ 136 w 192"/>
              <a:gd name="T53" fmla="*/ 144 h 194"/>
              <a:gd name="T54" fmla="*/ 144 w 192"/>
              <a:gd name="T55" fmla="*/ 152 h 194"/>
              <a:gd name="T56" fmla="*/ 150 w 192"/>
              <a:gd name="T57" fmla="*/ 146 h 194"/>
              <a:gd name="T58" fmla="*/ 164 w 192"/>
              <a:gd name="T59" fmla="*/ 146 h 194"/>
              <a:gd name="T60" fmla="*/ 178 w 192"/>
              <a:gd name="T61" fmla="*/ 144 h 194"/>
              <a:gd name="T62" fmla="*/ 182 w 192"/>
              <a:gd name="T63" fmla="*/ 130 h 194"/>
              <a:gd name="T64" fmla="*/ 176 w 192"/>
              <a:gd name="T65" fmla="*/ 118 h 194"/>
              <a:gd name="T66" fmla="*/ 174 w 192"/>
              <a:gd name="T67" fmla="*/ 106 h 194"/>
              <a:gd name="T68" fmla="*/ 182 w 192"/>
              <a:gd name="T69" fmla="*/ 94 h 194"/>
              <a:gd name="T70" fmla="*/ 186 w 192"/>
              <a:gd name="T71" fmla="*/ 86 h 194"/>
              <a:gd name="T72" fmla="*/ 192 w 192"/>
              <a:gd name="T73" fmla="*/ 78 h 194"/>
              <a:gd name="T74" fmla="*/ 190 w 192"/>
              <a:gd name="T75" fmla="*/ 64 h 194"/>
              <a:gd name="T76" fmla="*/ 184 w 192"/>
              <a:gd name="T77" fmla="*/ 54 h 194"/>
              <a:gd name="T78" fmla="*/ 176 w 192"/>
              <a:gd name="T79" fmla="*/ 44 h 194"/>
              <a:gd name="T80" fmla="*/ 176 w 192"/>
              <a:gd name="T81" fmla="*/ 38 h 194"/>
              <a:gd name="T82" fmla="*/ 178 w 192"/>
              <a:gd name="T83" fmla="*/ 30 h 194"/>
              <a:gd name="T84" fmla="*/ 174 w 192"/>
              <a:gd name="T85" fmla="*/ 26 h 194"/>
              <a:gd name="T86" fmla="*/ 156 w 192"/>
              <a:gd name="T87" fmla="*/ 28 h 194"/>
              <a:gd name="T88" fmla="*/ 138 w 192"/>
              <a:gd name="T89" fmla="*/ 32 h 194"/>
              <a:gd name="T90" fmla="*/ 128 w 192"/>
              <a:gd name="T91" fmla="*/ 38 h 194"/>
              <a:gd name="T92" fmla="*/ 116 w 192"/>
              <a:gd name="T93" fmla="*/ 36 h 194"/>
              <a:gd name="T94" fmla="*/ 92 w 192"/>
              <a:gd name="T95" fmla="*/ 36 h 194"/>
              <a:gd name="T96" fmla="*/ 86 w 192"/>
              <a:gd name="T97" fmla="*/ 32 h 194"/>
              <a:gd name="T98" fmla="*/ 80 w 192"/>
              <a:gd name="T99" fmla="*/ 24 h 194"/>
              <a:gd name="T100" fmla="*/ 64 w 192"/>
              <a:gd name="T101" fmla="*/ 20 h 194"/>
              <a:gd name="T102" fmla="*/ 60 w 192"/>
              <a:gd name="T103" fmla="*/ 10 h 194"/>
              <a:gd name="T104" fmla="*/ 50 w 192"/>
              <a:gd name="T105" fmla="*/ 8 h 194"/>
              <a:gd name="T106" fmla="*/ 50 w 192"/>
              <a:gd name="T107" fmla="*/ 2 h 194"/>
              <a:gd name="T108" fmla="*/ 48 w 192"/>
              <a:gd name="T109" fmla="*/ 2 h 194"/>
              <a:gd name="T110" fmla="*/ 42 w 192"/>
              <a:gd name="T111"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94">
                <a:moveTo>
                  <a:pt x="28" y="6"/>
                </a:moveTo>
                <a:lnTo>
                  <a:pt x="28" y="6"/>
                </a:lnTo>
                <a:lnTo>
                  <a:pt x="26" y="8"/>
                </a:lnTo>
                <a:lnTo>
                  <a:pt x="24" y="12"/>
                </a:lnTo>
                <a:lnTo>
                  <a:pt x="20" y="16"/>
                </a:lnTo>
                <a:lnTo>
                  <a:pt x="18" y="18"/>
                </a:lnTo>
                <a:lnTo>
                  <a:pt x="16" y="20"/>
                </a:lnTo>
                <a:lnTo>
                  <a:pt x="16" y="20"/>
                </a:lnTo>
                <a:lnTo>
                  <a:pt x="16" y="22"/>
                </a:lnTo>
                <a:lnTo>
                  <a:pt x="14" y="26"/>
                </a:lnTo>
                <a:lnTo>
                  <a:pt x="14" y="28"/>
                </a:lnTo>
                <a:lnTo>
                  <a:pt x="14" y="32"/>
                </a:lnTo>
                <a:lnTo>
                  <a:pt x="12" y="36"/>
                </a:lnTo>
                <a:lnTo>
                  <a:pt x="12" y="38"/>
                </a:lnTo>
                <a:lnTo>
                  <a:pt x="12" y="40"/>
                </a:lnTo>
                <a:lnTo>
                  <a:pt x="12" y="42"/>
                </a:lnTo>
                <a:lnTo>
                  <a:pt x="10" y="42"/>
                </a:lnTo>
                <a:lnTo>
                  <a:pt x="10" y="44"/>
                </a:lnTo>
                <a:lnTo>
                  <a:pt x="10" y="44"/>
                </a:lnTo>
                <a:lnTo>
                  <a:pt x="10" y="44"/>
                </a:lnTo>
                <a:lnTo>
                  <a:pt x="8" y="46"/>
                </a:lnTo>
                <a:lnTo>
                  <a:pt x="4" y="46"/>
                </a:lnTo>
                <a:lnTo>
                  <a:pt x="4" y="48"/>
                </a:lnTo>
                <a:lnTo>
                  <a:pt x="2" y="48"/>
                </a:lnTo>
                <a:lnTo>
                  <a:pt x="2" y="48"/>
                </a:lnTo>
                <a:lnTo>
                  <a:pt x="0" y="48"/>
                </a:lnTo>
                <a:lnTo>
                  <a:pt x="0" y="50"/>
                </a:lnTo>
                <a:lnTo>
                  <a:pt x="0" y="50"/>
                </a:lnTo>
                <a:lnTo>
                  <a:pt x="0" y="50"/>
                </a:lnTo>
                <a:lnTo>
                  <a:pt x="0" y="52"/>
                </a:lnTo>
                <a:lnTo>
                  <a:pt x="0" y="52"/>
                </a:lnTo>
                <a:lnTo>
                  <a:pt x="2" y="54"/>
                </a:lnTo>
                <a:lnTo>
                  <a:pt x="2" y="56"/>
                </a:lnTo>
                <a:lnTo>
                  <a:pt x="4" y="56"/>
                </a:lnTo>
                <a:lnTo>
                  <a:pt x="6" y="58"/>
                </a:lnTo>
                <a:lnTo>
                  <a:pt x="8" y="60"/>
                </a:lnTo>
                <a:lnTo>
                  <a:pt x="10" y="64"/>
                </a:lnTo>
                <a:lnTo>
                  <a:pt x="12" y="64"/>
                </a:lnTo>
                <a:lnTo>
                  <a:pt x="12" y="66"/>
                </a:lnTo>
                <a:lnTo>
                  <a:pt x="12" y="66"/>
                </a:lnTo>
                <a:lnTo>
                  <a:pt x="12" y="68"/>
                </a:lnTo>
                <a:lnTo>
                  <a:pt x="12" y="68"/>
                </a:lnTo>
                <a:lnTo>
                  <a:pt x="12" y="70"/>
                </a:lnTo>
                <a:lnTo>
                  <a:pt x="12" y="70"/>
                </a:lnTo>
                <a:lnTo>
                  <a:pt x="12" y="72"/>
                </a:lnTo>
                <a:lnTo>
                  <a:pt x="12" y="74"/>
                </a:lnTo>
                <a:lnTo>
                  <a:pt x="10" y="76"/>
                </a:lnTo>
                <a:lnTo>
                  <a:pt x="10" y="78"/>
                </a:lnTo>
                <a:lnTo>
                  <a:pt x="8" y="82"/>
                </a:lnTo>
                <a:lnTo>
                  <a:pt x="8" y="82"/>
                </a:lnTo>
                <a:lnTo>
                  <a:pt x="8" y="84"/>
                </a:lnTo>
                <a:lnTo>
                  <a:pt x="8" y="84"/>
                </a:lnTo>
                <a:lnTo>
                  <a:pt x="8" y="84"/>
                </a:lnTo>
                <a:lnTo>
                  <a:pt x="10" y="86"/>
                </a:lnTo>
                <a:lnTo>
                  <a:pt x="10" y="86"/>
                </a:lnTo>
                <a:lnTo>
                  <a:pt x="10" y="86"/>
                </a:lnTo>
                <a:lnTo>
                  <a:pt x="12" y="86"/>
                </a:lnTo>
                <a:lnTo>
                  <a:pt x="14" y="86"/>
                </a:lnTo>
                <a:lnTo>
                  <a:pt x="16" y="86"/>
                </a:lnTo>
                <a:lnTo>
                  <a:pt x="18" y="86"/>
                </a:lnTo>
                <a:lnTo>
                  <a:pt x="22" y="86"/>
                </a:lnTo>
                <a:lnTo>
                  <a:pt x="26" y="86"/>
                </a:lnTo>
                <a:lnTo>
                  <a:pt x="28" y="84"/>
                </a:lnTo>
                <a:lnTo>
                  <a:pt x="30" y="84"/>
                </a:lnTo>
                <a:lnTo>
                  <a:pt x="32" y="84"/>
                </a:lnTo>
                <a:lnTo>
                  <a:pt x="34" y="84"/>
                </a:lnTo>
                <a:lnTo>
                  <a:pt x="34" y="86"/>
                </a:lnTo>
                <a:lnTo>
                  <a:pt x="34" y="86"/>
                </a:lnTo>
                <a:lnTo>
                  <a:pt x="36" y="86"/>
                </a:lnTo>
                <a:lnTo>
                  <a:pt x="36" y="86"/>
                </a:lnTo>
                <a:lnTo>
                  <a:pt x="36" y="88"/>
                </a:lnTo>
                <a:lnTo>
                  <a:pt x="36" y="88"/>
                </a:lnTo>
                <a:lnTo>
                  <a:pt x="36" y="90"/>
                </a:lnTo>
                <a:lnTo>
                  <a:pt x="36" y="92"/>
                </a:lnTo>
                <a:lnTo>
                  <a:pt x="36" y="92"/>
                </a:lnTo>
                <a:lnTo>
                  <a:pt x="36" y="94"/>
                </a:lnTo>
                <a:lnTo>
                  <a:pt x="36" y="96"/>
                </a:lnTo>
                <a:lnTo>
                  <a:pt x="36" y="96"/>
                </a:lnTo>
                <a:lnTo>
                  <a:pt x="36" y="96"/>
                </a:lnTo>
                <a:lnTo>
                  <a:pt x="38" y="98"/>
                </a:lnTo>
                <a:lnTo>
                  <a:pt x="38" y="98"/>
                </a:lnTo>
                <a:lnTo>
                  <a:pt x="40" y="98"/>
                </a:lnTo>
                <a:lnTo>
                  <a:pt x="40" y="100"/>
                </a:lnTo>
                <a:lnTo>
                  <a:pt x="44" y="100"/>
                </a:lnTo>
                <a:lnTo>
                  <a:pt x="46" y="102"/>
                </a:lnTo>
                <a:lnTo>
                  <a:pt x="50" y="104"/>
                </a:lnTo>
                <a:lnTo>
                  <a:pt x="52" y="104"/>
                </a:lnTo>
                <a:lnTo>
                  <a:pt x="58" y="106"/>
                </a:lnTo>
                <a:lnTo>
                  <a:pt x="60" y="106"/>
                </a:lnTo>
                <a:lnTo>
                  <a:pt x="64" y="108"/>
                </a:lnTo>
                <a:lnTo>
                  <a:pt x="70" y="108"/>
                </a:lnTo>
                <a:lnTo>
                  <a:pt x="74" y="110"/>
                </a:lnTo>
                <a:lnTo>
                  <a:pt x="76" y="110"/>
                </a:lnTo>
                <a:lnTo>
                  <a:pt x="78" y="112"/>
                </a:lnTo>
                <a:lnTo>
                  <a:pt x="80" y="112"/>
                </a:lnTo>
                <a:lnTo>
                  <a:pt x="80" y="112"/>
                </a:lnTo>
                <a:lnTo>
                  <a:pt x="80" y="114"/>
                </a:lnTo>
                <a:lnTo>
                  <a:pt x="82" y="114"/>
                </a:lnTo>
                <a:lnTo>
                  <a:pt x="82" y="116"/>
                </a:lnTo>
                <a:lnTo>
                  <a:pt x="82" y="118"/>
                </a:lnTo>
                <a:lnTo>
                  <a:pt x="82" y="120"/>
                </a:lnTo>
                <a:lnTo>
                  <a:pt x="84" y="122"/>
                </a:lnTo>
                <a:lnTo>
                  <a:pt x="84" y="124"/>
                </a:lnTo>
                <a:lnTo>
                  <a:pt x="82" y="128"/>
                </a:lnTo>
                <a:lnTo>
                  <a:pt x="82" y="132"/>
                </a:lnTo>
                <a:lnTo>
                  <a:pt x="82" y="136"/>
                </a:lnTo>
                <a:lnTo>
                  <a:pt x="80" y="142"/>
                </a:lnTo>
                <a:lnTo>
                  <a:pt x="80" y="144"/>
                </a:lnTo>
                <a:lnTo>
                  <a:pt x="80" y="146"/>
                </a:lnTo>
                <a:lnTo>
                  <a:pt x="78" y="152"/>
                </a:lnTo>
                <a:lnTo>
                  <a:pt x="76" y="156"/>
                </a:lnTo>
                <a:lnTo>
                  <a:pt x="76" y="158"/>
                </a:lnTo>
                <a:lnTo>
                  <a:pt x="76" y="160"/>
                </a:lnTo>
                <a:lnTo>
                  <a:pt x="76" y="162"/>
                </a:lnTo>
                <a:lnTo>
                  <a:pt x="76" y="164"/>
                </a:lnTo>
                <a:lnTo>
                  <a:pt x="78" y="168"/>
                </a:lnTo>
                <a:lnTo>
                  <a:pt x="78" y="174"/>
                </a:lnTo>
                <a:lnTo>
                  <a:pt x="82" y="176"/>
                </a:lnTo>
                <a:lnTo>
                  <a:pt x="86" y="176"/>
                </a:lnTo>
                <a:lnTo>
                  <a:pt x="86" y="178"/>
                </a:lnTo>
                <a:lnTo>
                  <a:pt x="88" y="178"/>
                </a:lnTo>
                <a:lnTo>
                  <a:pt x="88" y="178"/>
                </a:lnTo>
                <a:lnTo>
                  <a:pt x="90" y="180"/>
                </a:lnTo>
                <a:lnTo>
                  <a:pt x="92" y="182"/>
                </a:lnTo>
                <a:lnTo>
                  <a:pt x="94" y="186"/>
                </a:lnTo>
                <a:lnTo>
                  <a:pt x="94" y="186"/>
                </a:lnTo>
                <a:lnTo>
                  <a:pt x="96" y="188"/>
                </a:lnTo>
                <a:lnTo>
                  <a:pt x="96" y="188"/>
                </a:lnTo>
                <a:lnTo>
                  <a:pt x="98" y="190"/>
                </a:lnTo>
                <a:lnTo>
                  <a:pt x="100" y="192"/>
                </a:lnTo>
                <a:lnTo>
                  <a:pt x="104" y="192"/>
                </a:lnTo>
                <a:lnTo>
                  <a:pt x="104" y="192"/>
                </a:lnTo>
                <a:lnTo>
                  <a:pt x="106" y="194"/>
                </a:lnTo>
                <a:lnTo>
                  <a:pt x="108" y="194"/>
                </a:lnTo>
                <a:lnTo>
                  <a:pt x="110" y="194"/>
                </a:lnTo>
                <a:lnTo>
                  <a:pt x="112" y="194"/>
                </a:lnTo>
                <a:lnTo>
                  <a:pt x="114" y="194"/>
                </a:lnTo>
                <a:lnTo>
                  <a:pt x="116" y="192"/>
                </a:lnTo>
                <a:lnTo>
                  <a:pt x="118" y="192"/>
                </a:lnTo>
                <a:lnTo>
                  <a:pt x="120" y="192"/>
                </a:lnTo>
                <a:lnTo>
                  <a:pt x="122" y="192"/>
                </a:lnTo>
                <a:lnTo>
                  <a:pt x="122" y="190"/>
                </a:lnTo>
                <a:lnTo>
                  <a:pt x="124" y="190"/>
                </a:lnTo>
                <a:lnTo>
                  <a:pt x="126" y="188"/>
                </a:lnTo>
                <a:lnTo>
                  <a:pt x="128" y="188"/>
                </a:lnTo>
                <a:lnTo>
                  <a:pt x="130" y="186"/>
                </a:lnTo>
                <a:lnTo>
                  <a:pt x="132" y="184"/>
                </a:lnTo>
                <a:lnTo>
                  <a:pt x="134" y="182"/>
                </a:lnTo>
                <a:lnTo>
                  <a:pt x="134" y="182"/>
                </a:lnTo>
                <a:lnTo>
                  <a:pt x="134" y="180"/>
                </a:lnTo>
                <a:lnTo>
                  <a:pt x="134" y="178"/>
                </a:lnTo>
                <a:lnTo>
                  <a:pt x="134" y="178"/>
                </a:lnTo>
                <a:lnTo>
                  <a:pt x="134" y="176"/>
                </a:lnTo>
                <a:lnTo>
                  <a:pt x="134" y="174"/>
                </a:lnTo>
                <a:lnTo>
                  <a:pt x="134" y="172"/>
                </a:lnTo>
                <a:lnTo>
                  <a:pt x="134" y="172"/>
                </a:lnTo>
                <a:lnTo>
                  <a:pt x="134" y="170"/>
                </a:lnTo>
                <a:lnTo>
                  <a:pt x="134" y="170"/>
                </a:lnTo>
                <a:lnTo>
                  <a:pt x="132" y="170"/>
                </a:lnTo>
                <a:lnTo>
                  <a:pt x="132" y="168"/>
                </a:lnTo>
                <a:lnTo>
                  <a:pt x="130" y="168"/>
                </a:lnTo>
                <a:lnTo>
                  <a:pt x="128" y="168"/>
                </a:lnTo>
                <a:lnTo>
                  <a:pt x="126" y="166"/>
                </a:lnTo>
                <a:lnTo>
                  <a:pt x="126" y="166"/>
                </a:lnTo>
                <a:lnTo>
                  <a:pt x="124" y="166"/>
                </a:lnTo>
                <a:lnTo>
                  <a:pt x="124" y="164"/>
                </a:lnTo>
                <a:lnTo>
                  <a:pt x="124" y="164"/>
                </a:lnTo>
                <a:lnTo>
                  <a:pt x="122" y="164"/>
                </a:lnTo>
                <a:lnTo>
                  <a:pt x="122" y="162"/>
                </a:lnTo>
                <a:lnTo>
                  <a:pt x="122" y="160"/>
                </a:lnTo>
                <a:lnTo>
                  <a:pt x="122" y="158"/>
                </a:lnTo>
                <a:lnTo>
                  <a:pt x="122" y="156"/>
                </a:lnTo>
                <a:lnTo>
                  <a:pt x="122" y="152"/>
                </a:lnTo>
                <a:lnTo>
                  <a:pt x="122" y="148"/>
                </a:lnTo>
                <a:lnTo>
                  <a:pt x="122" y="146"/>
                </a:lnTo>
                <a:lnTo>
                  <a:pt x="124" y="146"/>
                </a:lnTo>
                <a:lnTo>
                  <a:pt x="124" y="144"/>
                </a:lnTo>
                <a:lnTo>
                  <a:pt x="124" y="142"/>
                </a:lnTo>
                <a:lnTo>
                  <a:pt x="126" y="142"/>
                </a:lnTo>
                <a:lnTo>
                  <a:pt x="126" y="142"/>
                </a:lnTo>
                <a:lnTo>
                  <a:pt x="128" y="140"/>
                </a:lnTo>
                <a:lnTo>
                  <a:pt x="130" y="140"/>
                </a:lnTo>
                <a:lnTo>
                  <a:pt x="130" y="140"/>
                </a:lnTo>
                <a:lnTo>
                  <a:pt x="130" y="140"/>
                </a:lnTo>
                <a:lnTo>
                  <a:pt x="132" y="140"/>
                </a:lnTo>
                <a:lnTo>
                  <a:pt x="132" y="140"/>
                </a:lnTo>
                <a:lnTo>
                  <a:pt x="134" y="142"/>
                </a:lnTo>
                <a:lnTo>
                  <a:pt x="134" y="142"/>
                </a:lnTo>
                <a:lnTo>
                  <a:pt x="136" y="144"/>
                </a:lnTo>
                <a:lnTo>
                  <a:pt x="138" y="146"/>
                </a:lnTo>
                <a:lnTo>
                  <a:pt x="138" y="148"/>
                </a:lnTo>
                <a:lnTo>
                  <a:pt x="140" y="150"/>
                </a:lnTo>
                <a:lnTo>
                  <a:pt x="142" y="150"/>
                </a:lnTo>
                <a:lnTo>
                  <a:pt x="142" y="150"/>
                </a:lnTo>
                <a:lnTo>
                  <a:pt x="142" y="152"/>
                </a:lnTo>
                <a:lnTo>
                  <a:pt x="144" y="152"/>
                </a:lnTo>
                <a:lnTo>
                  <a:pt x="144" y="152"/>
                </a:lnTo>
                <a:lnTo>
                  <a:pt x="144" y="152"/>
                </a:lnTo>
                <a:lnTo>
                  <a:pt x="146" y="150"/>
                </a:lnTo>
                <a:lnTo>
                  <a:pt x="146" y="150"/>
                </a:lnTo>
                <a:lnTo>
                  <a:pt x="148" y="148"/>
                </a:lnTo>
                <a:lnTo>
                  <a:pt x="150" y="146"/>
                </a:lnTo>
                <a:lnTo>
                  <a:pt x="150" y="146"/>
                </a:lnTo>
                <a:lnTo>
                  <a:pt x="152" y="146"/>
                </a:lnTo>
                <a:lnTo>
                  <a:pt x="154" y="146"/>
                </a:lnTo>
                <a:lnTo>
                  <a:pt x="154" y="146"/>
                </a:lnTo>
                <a:lnTo>
                  <a:pt x="156" y="146"/>
                </a:lnTo>
                <a:lnTo>
                  <a:pt x="158" y="146"/>
                </a:lnTo>
                <a:lnTo>
                  <a:pt x="162" y="146"/>
                </a:lnTo>
                <a:lnTo>
                  <a:pt x="164" y="146"/>
                </a:lnTo>
                <a:lnTo>
                  <a:pt x="168" y="146"/>
                </a:lnTo>
                <a:lnTo>
                  <a:pt x="172" y="146"/>
                </a:lnTo>
                <a:lnTo>
                  <a:pt x="174" y="146"/>
                </a:lnTo>
                <a:lnTo>
                  <a:pt x="174" y="146"/>
                </a:lnTo>
                <a:lnTo>
                  <a:pt x="176" y="144"/>
                </a:lnTo>
                <a:lnTo>
                  <a:pt x="178" y="144"/>
                </a:lnTo>
                <a:lnTo>
                  <a:pt x="178" y="144"/>
                </a:lnTo>
                <a:lnTo>
                  <a:pt x="178" y="144"/>
                </a:lnTo>
                <a:lnTo>
                  <a:pt x="178" y="142"/>
                </a:lnTo>
                <a:lnTo>
                  <a:pt x="180" y="140"/>
                </a:lnTo>
                <a:lnTo>
                  <a:pt x="180" y="138"/>
                </a:lnTo>
                <a:lnTo>
                  <a:pt x="182" y="136"/>
                </a:lnTo>
                <a:lnTo>
                  <a:pt x="182" y="134"/>
                </a:lnTo>
                <a:lnTo>
                  <a:pt x="182" y="130"/>
                </a:lnTo>
                <a:lnTo>
                  <a:pt x="182" y="126"/>
                </a:lnTo>
                <a:lnTo>
                  <a:pt x="182" y="126"/>
                </a:lnTo>
                <a:lnTo>
                  <a:pt x="180" y="124"/>
                </a:lnTo>
                <a:lnTo>
                  <a:pt x="180" y="124"/>
                </a:lnTo>
                <a:lnTo>
                  <a:pt x="180" y="122"/>
                </a:lnTo>
                <a:lnTo>
                  <a:pt x="178" y="120"/>
                </a:lnTo>
                <a:lnTo>
                  <a:pt x="176" y="118"/>
                </a:lnTo>
                <a:lnTo>
                  <a:pt x="174" y="116"/>
                </a:lnTo>
                <a:lnTo>
                  <a:pt x="174" y="116"/>
                </a:lnTo>
                <a:lnTo>
                  <a:pt x="174" y="114"/>
                </a:lnTo>
                <a:lnTo>
                  <a:pt x="174" y="112"/>
                </a:lnTo>
                <a:lnTo>
                  <a:pt x="174" y="110"/>
                </a:lnTo>
                <a:lnTo>
                  <a:pt x="174" y="108"/>
                </a:lnTo>
                <a:lnTo>
                  <a:pt x="174" y="106"/>
                </a:lnTo>
                <a:lnTo>
                  <a:pt x="174" y="104"/>
                </a:lnTo>
                <a:lnTo>
                  <a:pt x="174" y="102"/>
                </a:lnTo>
                <a:lnTo>
                  <a:pt x="176" y="102"/>
                </a:lnTo>
                <a:lnTo>
                  <a:pt x="176" y="100"/>
                </a:lnTo>
                <a:lnTo>
                  <a:pt x="176" y="100"/>
                </a:lnTo>
                <a:lnTo>
                  <a:pt x="180" y="98"/>
                </a:lnTo>
                <a:lnTo>
                  <a:pt x="182" y="94"/>
                </a:lnTo>
                <a:lnTo>
                  <a:pt x="182" y="94"/>
                </a:lnTo>
                <a:lnTo>
                  <a:pt x="184" y="92"/>
                </a:lnTo>
                <a:lnTo>
                  <a:pt x="184" y="92"/>
                </a:lnTo>
                <a:lnTo>
                  <a:pt x="184" y="92"/>
                </a:lnTo>
                <a:lnTo>
                  <a:pt x="184" y="90"/>
                </a:lnTo>
                <a:lnTo>
                  <a:pt x="186" y="88"/>
                </a:lnTo>
                <a:lnTo>
                  <a:pt x="186" y="86"/>
                </a:lnTo>
                <a:lnTo>
                  <a:pt x="186" y="84"/>
                </a:lnTo>
                <a:lnTo>
                  <a:pt x="188" y="84"/>
                </a:lnTo>
                <a:lnTo>
                  <a:pt x="190" y="82"/>
                </a:lnTo>
                <a:lnTo>
                  <a:pt x="192" y="80"/>
                </a:lnTo>
                <a:lnTo>
                  <a:pt x="192" y="80"/>
                </a:lnTo>
                <a:lnTo>
                  <a:pt x="192" y="80"/>
                </a:lnTo>
                <a:lnTo>
                  <a:pt x="192" y="78"/>
                </a:lnTo>
                <a:lnTo>
                  <a:pt x="192" y="78"/>
                </a:lnTo>
                <a:lnTo>
                  <a:pt x="192" y="76"/>
                </a:lnTo>
                <a:lnTo>
                  <a:pt x="192" y="74"/>
                </a:lnTo>
                <a:lnTo>
                  <a:pt x="192" y="70"/>
                </a:lnTo>
                <a:lnTo>
                  <a:pt x="192" y="66"/>
                </a:lnTo>
                <a:lnTo>
                  <a:pt x="192" y="64"/>
                </a:lnTo>
                <a:lnTo>
                  <a:pt x="190" y="64"/>
                </a:lnTo>
                <a:lnTo>
                  <a:pt x="188" y="62"/>
                </a:lnTo>
                <a:lnTo>
                  <a:pt x="186" y="62"/>
                </a:lnTo>
                <a:lnTo>
                  <a:pt x="186" y="62"/>
                </a:lnTo>
                <a:lnTo>
                  <a:pt x="186" y="60"/>
                </a:lnTo>
                <a:lnTo>
                  <a:pt x="184" y="58"/>
                </a:lnTo>
                <a:lnTo>
                  <a:pt x="184" y="56"/>
                </a:lnTo>
                <a:lnTo>
                  <a:pt x="184" y="54"/>
                </a:lnTo>
                <a:lnTo>
                  <a:pt x="182" y="50"/>
                </a:lnTo>
                <a:lnTo>
                  <a:pt x="182" y="50"/>
                </a:lnTo>
                <a:lnTo>
                  <a:pt x="180" y="48"/>
                </a:lnTo>
                <a:lnTo>
                  <a:pt x="180" y="48"/>
                </a:lnTo>
                <a:lnTo>
                  <a:pt x="180" y="46"/>
                </a:lnTo>
                <a:lnTo>
                  <a:pt x="176" y="44"/>
                </a:lnTo>
                <a:lnTo>
                  <a:pt x="176" y="44"/>
                </a:lnTo>
                <a:lnTo>
                  <a:pt x="174" y="42"/>
                </a:lnTo>
                <a:lnTo>
                  <a:pt x="174" y="42"/>
                </a:lnTo>
                <a:lnTo>
                  <a:pt x="174" y="40"/>
                </a:lnTo>
                <a:lnTo>
                  <a:pt x="174" y="40"/>
                </a:lnTo>
                <a:lnTo>
                  <a:pt x="174" y="40"/>
                </a:lnTo>
                <a:lnTo>
                  <a:pt x="174" y="40"/>
                </a:lnTo>
                <a:lnTo>
                  <a:pt x="176" y="38"/>
                </a:lnTo>
                <a:lnTo>
                  <a:pt x="176" y="38"/>
                </a:lnTo>
                <a:lnTo>
                  <a:pt x="178" y="36"/>
                </a:lnTo>
                <a:lnTo>
                  <a:pt x="178" y="36"/>
                </a:lnTo>
                <a:lnTo>
                  <a:pt x="178" y="36"/>
                </a:lnTo>
                <a:lnTo>
                  <a:pt x="178" y="34"/>
                </a:lnTo>
                <a:lnTo>
                  <a:pt x="178" y="32"/>
                </a:lnTo>
                <a:lnTo>
                  <a:pt x="178" y="30"/>
                </a:lnTo>
                <a:lnTo>
                  <a:pt x="178" y="30"/>
                </a:lnTo>
                <a:lnTo>
                  <a:pt x="178" y="30"/>
                </a:lnTo>
                <a:lnTo>
                  <a:pt x="178" y="28"/>
                </a:lnTo>
                <a:lnTo>
                  <a:pt x="178" y="28"/>
                </a:lnTo>
                <a:lnTo>
                  <a:pt x="176" y="28"/>
                </a:lnTo>
                <a:lnTo>
                  <a:pt x="176" y="26"/>
                </a:lnTo>
                <a:lnTo>
                  <a:pt x="174" y="26"/>
                </a:lnTo>
                <a:lnTo>
                  <a:pt x="172" y="26"/>
                </a:lnTo>
                <a:lnTo>
                  <a:pt x="170" y="26"/>
                </a:lnTo>
                <a:lnTo>
                  <a:pt x="168" y="26"/>
                </a:lnTo>
                <a:lnTo>
                  <a:pt x="164" y="26"/>
                </a:lnTo>
                <a:lnTo>
                  <a:pt x="160" y="28"/>
                </a:lnTo>
                <a:lnTo>
                  <a:pt x="158" y="28"/>
                </a:lnTo>
                <a:lnTo>
                  <a:pt x="156" y="28"/>
                </a:lnTo>
                <a:lnTo>
                  <a:pt x="152" y="28"/>
                </a:lnTo>
                <a:lnTo>
                  <a:pt x="148" y="28"/>
                </a:lnTo>
                <a:lnTo>
                  <a:pt x="144" y="28"/>
                </a:lnTo>
                <a:lnTo>
                  <a:pt x="142" y="30"/>
                </a:lnTo>
                <a:lnTo>
                  <a:pt x="140" y="30"/>
                </a:lnTo>
                <a:lnTo>
                  <a:pt x="140" y="30"/>
                </a:lnTo>
                <a:lnTo>
                  <a:pt x="138" y="32"/>
                </a:lnTo>
                <a:lnTo>
                  <a:pt x="136" y="32"/>
                </a:lnTo>
                <a:lnTo>
                  <a:pt x="134" y="34"/>
                </a:lnTo>
                <a:lnTo>
                  <a:pt x="134" y="36"/>
                </a:lnTo>
                <a:lnTo>
                  <a:pt x="132" y="36"/>
                </a:lnTo>
                <a:lnTo>
                  <a:pt x="130" y="38"/>
                </a:lnTo>
                <a:lnTo>
                  <a:pt x="130" y="38"/>
                </a:lnTo>
                <a:lnTo>
                  <a:pt x="128" y="38"/>
                </a:lnTo>
                <a:lnTo>
                  <a:pt x="128" y="38"/>
                </a:lnTo>
                <a:lnTo>
                  <a:pt x="126" y="38"/>
                </a:lnTo>
                <a:lnTo>
                  <a:pt x="124" y="38"/>
                </a:lnTo>
                <a:lnTo>
                  <a:pt x="120" y="36"/>
                </a:lnTo>
                <a:lnTo>
                  <a:pt x="118" y="36"/>
                </a:lnTo>
                <a:lnTo>
                  <a:pt x="118" y="36"/>
                </a:lnTo>
                <a:lnTo>
                  <a:pt x="116" y="36"/>
                </a:lnTo>
                <a:lnTo>
                  <a:pt x="114" y="36"/>
                </a:lnTo>
                <a:lnTo>
                  <a:pt x="110" y="36"/>
                </a:lnTo>
                <a:lnTo>
                  <a:pt x="102" y="36"/>
                </a:lnTo>
                <a:lnTo>
                  <a:pt x="98" y="36"/>
                </a:lnTo>
                <a:lnTo>
                  <a:pt x="96" y="36"/>
                </a:lnTo>
                <a:lnTo>
                  <a:pt x="94" y="36"/>
                </a:lnTo>
                <a:lnTo>
                  <a:pt x="92" y="36"/>
                </a:lnTo>
                <a:lnTo>
                  <a:pt x="90" y="36"/>
                </a:lnTo>
                <a:lnTo>
                  <a:pt x="88" y="34"/>
                </a:lnTo>
                <a:lnTo>
                  <a:pt x="86" y="34"/>
                </a:lnTo>
                <a:lnTo>
                  <a:pt x="86" y="34"/>
                </a:lnTo>
                <a:lnTo>
                  <a:pt x="86" y="34"/>
                </a:lnTo>
                <a:lnTo>
                  <a:pt x="86" y="32"/>
                </a:lnTo>
                <a:lnTo>
                  <a:pt x="86" y="32"/>
                </a:lnTo>
                <a:lnTo>
                  <a:pt x="84" y="30"/>
                </a:lnTo>
                <a:lnTo>
                  <a:pt x="84" y="28"/>
                </a:lnTo>
                <a:lnTo>
                  <a:pt x="84" y="26"/>
                </a:lnTo>
                <a:lnTo>
                  <a:pt x="84" y="26"/>
                </a:lnTo>
                <a:lnTo>
                  <a:pt x="82" y="24"/>
                </a:lnTo>
                <a:lnTo>
                  <a:pt x="82" y="24"/>
                </a:lnTo>
                <a:lnTo>
                  <a:pt x="80" y="24"/>
                </a:lnTo>
                <a:lnTo>
                  <a:pt x="78" y="24"/>
                </a:lnTo>
                <a:lnTo>
                  <a:pt x="76" y="22"/>
                </a:lnTo>
                <a:lnTo>
                  <a:pt x="72" y="22"/>
                </a:lnTo>
                <a:lnTo>
                  <a:pt x="68" y="22"/>
                </a:lnTo>
                <a:lnTo>
                  <a:pt x="66" y="20"/>
                </a:lnTo>
                <a:lnTo>
                  <a:pt x="66" y="20"/>
                </a:lnTo>
                <a:lnTo>
                  <a:pt x="64" y="20"/>
                </a:lnTo>
                <a:lnTo>
                  <a:pt x="62" y="18"/>
                </a:lnTo>
                <a:lnTo>
                  <a:pt x="62" y="18"/>
                </a:lnTo>
                <a:lnTo>
                  <a:pt x="62" y="16"/>
                </a:lnTo>
                <a:lnTo>
                  <a:pt x="62" y="14"/>
                </a:lnTo>
                <a:lnTo>
                  <a:pt x="60" y="12"/>
                </a:lnTo>
                <a:lnTo>
                  <a:pt x="60" y="10"/>
                </a:lnTo>
                <a:lnTo>
                  <a:pt x="60" y="10"/>
                </a:lnTo>
                <a:lnTo>
                  <a:pt x="60" y="10"/>
                </a:lnTo>
                <a:lnTo>
                  <a:pt x="58" y="10"/>
                </a:lnTo>
                <a:lnTo>
                  <a:pt x="58" y="8"/>
                </a:lnTo>
                <a:lnTo>
                  <a:pt x="56" y="8"/>
                </a:lnTo>
                <a:lnTo>
                  <a:pt x="54" y="8"/>
                </a:lnTo>
                <a:lnTo>
                  <a:pt x="52" y="8"/>
                </a:lnTo>
                <a:lnTo>
                  <a:pt x="50" y="8"/>
                </a:lnTo>
                <a:lnTo>
                  <a:pt x="50" y="8"/>
                </a:lnTo>
                <a:lnTo>
                  <a:pt x="50" y="6"/>
                </a:lnTo>
                <a:lnTo>
                  <a:pt x="48" y="6"/>
                </a:lnTo>
                <a:lnTo>
                  <a:pt x="48" y="6"/>
                </a:lnTo>
                <a:lnTo>
                  <a:pt x="48" y="6"/>
                </a:lnTo>
                <a:lnTo>
                  <a:pt x="48" y="4"/>
                </a:lnTo>
                <a:lnTo>
                  <a:pt x="50" y="2"/>
                </a:lnTo>
                <a:lnTo>
                  <a:pt x="50" y="2"/>
                </a:lnTo>
                <a:lnTo>
                  <a:pt x="50" y="2"/>
                </a:lnTo>
                <a:lnTo>
                  <a:pt x="50" y="2"/>
                </a:lnTo>
                <a:lnTo>
                  <a:pt x="48" y="0"/>
                </a:lnTo>
                <a:lnTo>
                  <a:pt x="48" y="0"/>
                </a:lnTo>
                <a:lnTo>
                  <a:pt x="48" y="0"/>
                </a:lnTo>
                <a:lnTo>
                  <a:pt x="48" y="2"/>
                </a:lnTo>
                <a:lnTo>
                  <a:pt x="46" y="2"/>
                </a:lnTo>
                <a:lnTo>
                  <a:pt x="46" y="4"/>
                </a:lnTo>
                <a:lnTo>
                  <a:pt x="46" y="6"/>
                </a:lnTo>
                <a:lnTo>
                  <a:pt x="44" y="6"/>
                </a:lnTo>
                <a:lnTo>
                  <a:pt x="44" y="6"/>
                </a:lnTo>
                <a:lnTo>
                  <a:pt x="44" y="6"/>
                </a:lnTo>
                <a:lnTo>
                  <a:pt x="42" y="8"/>
                </a:lnTo>
                <a:lnTo>
                  <a:pt x="40" y="8"/>
                </a:lnTo>
                <a:lnTo>
                  <a:pt x="38" y="8"/>
                </a:lnTo>
                <a:lnTo>
                  <a:pt x="34" y="6"/>
                </a:lnTo>
                <a:lnTo>
                  <a:pt x="30" y="6"/>
                </a:lnTo>
                <a:lnTo>
                  <a:pt x="28" y="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4" name="Freeform 511"/>
          <p:cNvSpPr>
            <a:spLocks/>
          </p:cNvSpPr>
          <p:nvPr/>
        </p:nvSpPr>
        <p:spPr bwMode="auto">
          <a:xfrm>
            <a:off x="2450533" y="4303260"/>
            <a:ext cx="332558" cy="336023"/>
          </a:xfrm>
          <a:custGeom>
            <a:avLst/>
            <a:gdLst>
              <a:gd name="T0" fmla="*/ 16 w 192"/>
              <a:gd name="T1" fmla="*/ 20 h 194"/>
              <a:gd name="T2" fmla="*/ 12 w 192"/>
              <a:gd name="T3" fmla="*/ 38 h 194"/>
              <a:gd name="T4" fmla="*/ 8 w 192"/>
              <a:gd name="T5" fmla="*/ 46 h 194"/>
              <a:gd name="T6" fmla="*/ 0 w 192"/>
              <a:gd name="T7" fmla="*/ 50 h 194"/>
              <a:gd name="T8" fmla="*/ 6 w 192"/>
              <a:gd name="T9" fmla="*/ 58 h 194"/>
              <a:gd name="T10" fmla="*/ 12 w 192"/>
              <a:gd name="T11" fmla="*/ 68 h 194"/>
              <a:gd name="T12" fmla="*/ 8 w 192"/>
              <a:gd name="T13" fmla="*/ 82 h 194"/>
              <a:gd name="T14" fmla="*/ 10 w 192"/>
              <a:gd name="T15" fmla="*/ 86 h 194"/>
              <a:gd name="T16" fmla="*/ 28 w 192"/>
              <a:gd name="T17" fmla="*/ 84 h 194"/>
              <a:gd name="T18" fmla="*/ 36 w 192"/>
              <a:gd name="T19" fmla="*/ 86 h 194"/>
              <a:gd name="T20" fmla="*/ 36 w 192"/>
              <a:gd name="T21" fmla="*/ 96 h 194"/>
              <a:gd name="T22" fmla="*/ 44 w 192"/>
              <a:gd name="T23" fmla="*/ 100 h 194"/>
              <a:gd name="T24" fmla="*/ 70 w 192"/>
              <a:gd name="T25" fmla="*/ 108 h 194"/>
              <a:gd name="T26" fmla="*/ 82 w 192"/>
              <a:gd name="T27" fmla="*/ 114 h 194"/>
              <a:gd name="T28" fmla="*/ 82 w 192"/>
              <a:gd name="T29" fmla="*/ 132 h 194"/>
              <a:gd name="T30" fmla="*/ 76 w 192"/>
              <a:gd name="T31" fmla="*/ 158 h 194"/>
              <a:gd name="T32" fmla="*/ 86 w 192"/>
              <a:gd name="T33" fmla="*/ 176 h 194"/>
              <a:gd name="T34" fmla="*/ 94 w 192"/>
              <a:gd name="T35" fmla="*/ 186 h 194"/>
              <a:gd name="T36" fmla="*/ 106 w 192"/>
              <a:gd name="T37" fmla="*/ 194 h 194"/>
              <a:gd name="T38" fmla="*/ 120 w 192"/>
              <a:gd name="T39" fmla="*/ 192 h 194"/>
              <a:gd name="T40" fmla="*/ 132 w 192"/>
              <a:gd name="T41" fmla="*/ 184 h 194"/>
              <a:gd name="T42" fmla="*/ 134 w 192"/>
              <a:gd name="T43" fmla="*/ 174 h 194"/>
              <a:gd name="T44" fmla="*/ 130 w 192"/>
              <a:gd name="T45" fmla="*/ 168 h 194"/>
              <a:gd name="T46" fmla="*/ 122 w 192"/>
              <a:gd name="T47" fmla="*/ 164 h 194"/>
              <a:gd name="T48" fmla="*/ 122 w 192"/>
              <a:gd name="T49" fmla="*/ 146 h 194"/>
              <a:gd name="T50" fmla="*/ 130 w 192"/>
              <a:gd name="T51" fmla="*/ 140 h 194"/>
              <a:gd name="T52" fmla="*/ 136 w 192"/>
              <a:gd name="T53" fmla="*/ 144 h 194"/>
              <a:gd name="T54" fmla="*/ 144 w 192"/>
              <a:gd name="T55" fmla="*/ 152 h 194"/>
              <a:gd name="T56" fmla="*/ 150 w 192"/>
              <a:gd name="T57" fmla="*/ 146 h 194"/>
              <a:gd name="T58" fmla="*/ 164 w 192"/>
              <a:gd name="T59" fmla="*/ 146 h 194"/>
              <a:gd name="T60" fmla="*/ 178 w 192"/>
              <a:gd name="T61" fmla="*/ 144 h 194"/>
              <a:gd name="T62" fmla="*/ 182 w 192"/>
              <a:gd name="T63" fmla="*/ 130 h 194"/>
              <a:gd name="T64" fmla="*/ 176 w 192"/>
              <a:gd name="T65" fmla="*/ 118 h 194"/>
              <a:gd name="T66" fmla="*/ 174 w 192"/>
              <a:gd name="T67" fmla="*/ 106 h 194"/>
              <a:gd name="T68" fmla="*/ 182 w 192"/>
              <a:gd name="T69" fmla="*/ 94 h 194"/>
              <a:gd name="T70" fmla="*/ 186 w 192"/>
              <a:gd name="T71" fmla="*/ 86 h 194"/>
              <a:gd name="T72" fmla="*/ 192 w 192"/>
              <a:gd name="T73" fmla="*/ 78 h 194"/>
              <a:gd name="T74" fmla="*/ 190 w 192"/>
              <a:gd name="T75" fmla="*/ 64 h 194"/>
              <a:gd name="T76" fmla="*/ 184 w 192"/>
              <a:gd name="T77" fmla="*/ 54 h 194"/>
              <a:gd name="T78" fmla="*/ 176 w 192"/>
              <a:gd name="T79" fmla="*/ 44 h 194"/>
              <a:gd name="T80" fmla="*/ 176 w 192"/>
              <a:gd name="T81" fmla="*/ 38 h 194"/>
              <a:gd name="T82" fmla="*/ 178 w 192"/>
              <a:gd name="T83" fmla="*/ 30 h 194"/>
              <a:gd name="T84" fmla="*/ 174 w 192"/>
              <a:gd name="T85" fmla="*/ 26 h 194"/>
              <a:gd name="T86" fmla="*/ 156 w 192"/>
              <a:gd name="T87" fmla="*/ 28 h 194"/>
              <a:gd name="T88" fmla="*/ 138 w 192"/>
              <a:gd name="T89" fmla="*/ 32 h 194"/>
              <a:gd name="T90" fmla="*/ 128 w 192"/>
              <a:gd name="T91" fmla="*/ 38 h 194"/>
              <a:gd name="T92" fmla="*/ 116 w 192"/>
              <a:gd name="T93" fmla="*/ 36 h 194"/>
              <a:gd name="T94" fmla="*/ 92 w 192"/>
              <a:gd name="T95" fmla="*/ 36 h 194"/>
              <a:gd name="T96" fmla="*/ 86 w 192"/>
              <a:gd name="T97" fmla="*/ 32 h 194"/>
              <a:gd name="T98" fmla="*/ 80 w 192"/>
              <a:gd name="T99" fmla="*/ 24 h 194"/>
              <a:gd name="T100" fmla="*/ 64 w 192"/>
              <a:gd name="T101" fmla="*/ 20 h 194"/>
              <a:gd name="T102" fmla="*/ 60 w 192"/>
              <a:gd name="T103" fmla="*/ 10 h 194"/>
              <a:gd name="T104" fmla="*/ 50 w 192"/>
              <a:gd name="T105" fmla="*/ 8 h 194"/>
              <a:gd name="T106" fmla="*/ 50 w 192"/>
              <a:gd name="T107" fmla="*/ 2 h 194"/>
              <a:gd name="T108" fmla="*/ 48 w 192"/>
              <a:gd name="T109" fmla="*/ 2 h 194"/>
              <a:gd name="T110" fmla="*/ 42 w 192"/>
              <a:gd name="T111"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94">
                <a:moveTo>
                  <a:pt x="28" y="6"/>
                </a:moveTo>
                <a:lnTo>
                  <a:pt x="28" y="6"/>
                </a:lnTo>
                <a:lnTo>
                  <a:pt x="26" y="8"/>
                </a:lnTo>
                <a:lnTo>
                  <a:pt x="24" y="12"/>
                </a:lnTo>
                <a:lnTo>
                  <a:pt x="20" y="16"/>
                </a:lnTo>
                <a:lnTo>
                  <a:pt x="18" y="18"/>
                </a:lnTo>
                <a:lnTo>
                  <a:pt x="16" y="20"/>
                </a:lnTo>
                <a:lnTo>
                  <a:pt x="16" y="20"/>
                </a:lnTo>
                <a:lnTo>
                  <a:pt x="16" y="22"/>
                </a:lnTo>
                <a:lnTo>
                  <a:pt x="14" y="26"/>
                </a:lnTo>
                <a:lnTo>
                  <a:pt x="14" y="28"/>
                </a:lnTo>
                <a:lnTo>
                  <a:pt x="14" y="32"/>
                </a:lnTo>
                <a:lnTo>
                  <a:pt x="12" y="36"/>
                </a:lnTo>
                <a:lnTo>
                  <a:pt x="12" y="38"/>
                </a:lnTo>
                <a:lnTo>
                  <a:pt x="12" y="40"/>
                </a:lnTo>
                <a:lnTo>
                  <a:pt x="12" y="42"/>
                </a:lnTo>
                <a:lnTo>
                  <a:pt x="10" y="42"/>
                </a:lnTo>
                <a:lnTo>
                  <a:pt x="10" y="44"/>
                </a:lnTo>
                <a:lnTo>
                  <a:pt x="10" y="44"/>
                </a:lnTo>
                <a:lnTo>
                  <a:pt x="10" y="44"/>
                </a:lnTo>
                <a:lnTo>
                  <a:pt x="8" y="46"/>
                </a:lnTo>
                <a:lnTo>
                  <a:pt x="4" y="46"/>
                </a:lnTo>
                <a:lnTo>
                  <a:pt x="4" y="48"/>
                </a:lnTo>
                <a:lnTo>
                  <a:pt x="2" y="48"/>
                </a:lnTo>
                <a:lnTo>
                  <a:pt x="2" y="48"/>
                </a:lnTo>
                <a:lnTo>
                  <a:pt x="0" y="48"/>
                </a:lnTo>
                <a:lnTo>
                  <a:pt x="0" y="50"/>
                </a:lnTo>
                <a:lnTo>
                  <a:pt x="0" y="50"/>
                </a:lnTo>
                <a:lnTo>
                  <a:pt x="0" y="50"/>
                </a:lnTo>
                <a:lnTo>
                  <a:pt x="0" y="52"/>
                </a:lnTo>
                <a:lnTo>
                  <a:pt x="0" y="52"/>
                </a:lnTo>
                <a:lnTo>
                  <a:pt x="2" y="54"/>
                </a:lnTo>
                <a:lnTo>
                  <a:pt x="2" y="56"/>
                </a:lnTo>
                <a:lnTo>
                  <a:pt x="4" y="56"/>
                </a:lnTo>
                <a:lnTo>
                  <a:pt x="6" y="58"/>
                </a:lnTo>
                <a:lnTo>
                  <a:pt x="8" y="60"/>
                </a:lnTo>
                <a:lnTo>
                  <a:pt x="10" y="64"/>
                </a:lnTo>
                <a:lnTo>
                  <a:pt x="12" y="64"/>
                </a:lnTo>
                <a:lnTo>
                  <a:pt x="12" y="66"/>
                </a:lnTo>
                <a:lnTo>
                  <a:pt x="12" y="66"/>
                </a:lnTo>
                <a:lnTo>
                  <a:pt x="12" y="68"/>
                </a:lnTo>
                <a:lnTo>
                  <a:pt x="12" y="68"/>
                </a:lnTo>
                <a:lnTo>
                  <a:pt x="12" y="70"/>
                </a:lnTo>
                <a:lnTo>
                  <a:pt x="12" y="70"/>
                </a:lnTo>
                <a:lnTo>
                  <a:pt x="12" y="72"/>
                </a:lnTo>
                <a:lnTo>
                  <a:pt x="12" y="74"/>
                </a:lnTo>
                <a:lnTo>
                  <a:pt x="10" y="76"/>
                </a:lnTo>
                <a:lnTo>
                  <a:pt x="10" y="78"/>
                </a:lnTo>
                <a:lnTo>
                  <a:pt x="8" y="82"/>
                </a:lnTo>
                <a:lnTo>
                  <a:pt x="8" y="82"/>
                </a:lnTo>
                <a:lnTo>
                  <a:pt x="8" y="84"/>
                </a:lnTo>
                <a:lnTo>
                  <a:pt x="8" y="84"/>
                </a:lnTo>
                <a:lnTo>
                  <a:pt x="8" y="84"/>
                </a:lnTo>
                <a:lnTo>
                  <a:pt x="10" y="86"/>
                </a:lnTo>
                <a:lnTo>
                  <a:pt x="10" y="86"/>
                </a:lnTo>
                <a:lnTo>
                  <a:pt x="10" y="86"/>
                </a:lnTo>
                <a:lnTo>
                  <a:pt x="12" y="86"/>
                </a:lnTo>
                <a:lnTo>
                  <a:pt x="14" y="86"/>
                </a:lnTo>
                <a:lnTo>
                  <a:pt x="16" y="86"/>
                </a:lnTo>
                <a:lnTo>
                  <a:pt x="18" y="86"/>
                </a:lnTo>
                <a:lnTo>
                  <a:pt x="22" y="86"/>
                </a:lnTo>
                <a:lnTo>
                  <a:pt x="26" y="86"/>
                </a:lnTo>
                <a:lnTo>
                  <a:pt x="28" y="84"/>
                </a:lnTo>
                <a:lnTo>
                  <a:pt x="30" y="84"/>
                </a:lnTo>
                <a:lnTo>
                  <a:pt x="32" y="84"/>
                </a:lnTo>
                <a:lnTo>
                  <a:pt x="34" y="84"/>
                </a:lnTo>
                <a:lnTo>
                  <a:pt x="34" y="86"/>
                </a:lnTo>
                <a:lnTo>
                  <a:pt x="34" y="86"/>
                </a:lnTo>
                <a:lnTo>
                  <a:pt x="36" y="86"/>
                </a:lnTo>
                <a:lnTo>
                  <a:pt x="36" y="86"/>
                </a:lnTo>
                <a:lnTo>
                  <a:pt x="36" y="88"/>
                </a:lnTo>
                <a:lnTo>
                  <a:pt x="36" y="88"/>
                </a:lnTo>
                <a:lnTo>
                  <a:pt x="36" y="90"/>
                </a:lnTo>
                <a:lnTo>
                  <a:pt x="36" y="92"/>
                </a:lnTo>
                <a:lnTo>
                  <a:pt x="36" y="92"/>
                </a:lnTo>
                <a:lnTo>
                  <a:pt x="36" y="94"/>
                </a:lnTo>
                <a:lnTo>
                  <a:pt x="36" y="96"/>
                </a:lnTo>
                <a:lnTo>
                  <a:pt x="36" y="96"/>
                </a:lnTo>
                <a:lnTo>
                  <a:pt x="36" y="96"/>
                </a:lnTo>
                <a:lnTo>
                  <a:pt x="38" y="98"/>
                </a:lnTo>
                <a:lnTo>
                  <a:pt x="38" y="98"/>
                </a:lnTo>
                <a:lnTo>
                  <a:pt x="40" y="98"/>
                </a:lnTo>
                <a:lnTo>
                  <a:pt x="40" y="100"/>
                </a:lnTo>
                <a:lnTo>
                  <a:pt x="44" y="100"/>
                </a:lnTo>
                <a:lnTo>
                  <a:pt x="46" y="102"/>
                </a:lnTo>
                <a:lnTo>
                  <a:pt x="50" y="104"/>
                </a:lnTo>
                <a:lnTo>
                  <a:pt x="52" y="104"/>
                </a:lnTo>
                <a:lnTo>
                  <a:pt x="58" y="106"/>
                </a:lnTo>
                <a:lnTo>
                  <a:pt x="60" y="106"/>
                </a:lnTo>
                <a:lnTo>
                  <a:pt x="64" y="108"/>
                </a:lnTo>
                <a:lnTo>
                  <a:pt x="70" y="108"/>
                </a:lnTo>
                <a:lnTo>
                  <a:pt x="74" y="110"/>
                </a:lnTo>
                <a:lnTo>
                  <a:pt x="76" y="110"/>
                </a:lnTo>
                <a:lnTo>
                  <a:pt x="78" y="112"/>
                </a:lnTo>
                <a:lnTo>
                  <a:pt x="80" y="112"/>
                </a:lnTo>
                <a:lnTo>
                  <a:pt x="80" y="112"/>
                </a:lnTo>
                <a:lnTo>
                  <a:pt x="80" y="114"/>
                </a:lnTo>
                <a:lnTo>
                  <a:pt x="82" y="114"/>
                </a:lnTo>
                <a:lnTo>
                  <a:pt x="82" y="116"/>
                </a:lnTo>
                <a:lnTo>
                  <a:pt x="82" y="118"/>
                </a:lnTo>
                <a:lnTo>
                  <a:pt x="82" y="120"/>
                </a:lnTo>
                <a:lnTo>
                  <a:pt x="84" y="122"/>
                </a:lnTo>
                <a:lnTo>
                  <a:pt x="84" y="124"/>
                </a:lnTo>
                <a:lnTo>
                  <a:pt x="82" y="128"/>
                </a:lnTo>
                <a:lnTo>
                  <a:pt x="82" y="132"/>
                </a:lnTo>
                <a:lnTo>
                  <a:pt x="82" y="136"/>
                </a:lnTo>
                <a:lnTo>
                  <a:pt x="80" y="142"/>
                </a:lnTo>
                <a:lnTo>
                  <a:pt x="80" y="144"/>
                </a:lnTo>
                <a:lnTo>
                  <a:pt x="80" y="146"/>
                </a:lnTo>
                <a:lnTo>
                  <a:pt x="78" y="152"/>
                </a:lnTo>
                <a:lnTo>
                  <a:pt x="76" y="156"/>
                </a:lnTo>
                <a:lnTo>
                  <a:pt x="76" y="158"/>
                </a:lnTo>
                <a:lnTo>
                  <a:pt x="76" y="160"/>
                </a:lnTo>
                <a:lnTo>
                  <a:pt x="76" y="162"/>
                </a:lnTo>
                <a:lnTo>
                  <a:pt x="76" y="164"/>
                </a:lnTo>
                <a:lnTo>
                  <a:pt x="78" y="168"/>
                </a:lnTo>
                <a:lnTo>
                  <a:pt x="78" y="174"/>
                </a:lnTo>
                <a:lnTo>
                  <a:pt x="82" y="176"/>
                </a:lnTo>
                <a:lnTo>
                  <a:pt x="86" y="176"/>
                </a:lnTo>
                <a:lnTo>
                  <a:pt x="86" y="178"/>
                </a:lnTo>
                <a:lnTo>
                  <a:pt x="88" y="178"/>
                </a:lnTo>
                <a:lnTo>
                  <a:pt x="88" y="178"/>
                </a:lnTo>
                <a:lnTo>
                  <a:pt x="90" y="180"/>
                </a:lnTo>
                <a:lnTo>
                  <a:pt x="92" y="182"/>
                </a:lnTo>
                <a:lnTo>
                  <a:pt x="94" y="186"/>
                </a:lnTo>
                <a:lnTo>
                  <a:pt x="94" y="186"/>
                </a:lnTo>
                <a:lnTo>
                  <a:pt x="96" y="188"/>
                </a:lnTo>
                <a:lnTo>
                  <a:pt x="96" y="188"/>
                </a:lnTo>
                <a:lnTo>
                  <a:pt x="98" y="190"/>
                </a:lnTo>
                <a:lnTo>
                  <a:pt x="100" y="192"/>
                </a:lnTo>
                <a:lnTo>
                  <a:pt x="104" y="192"/>
                </a:lnTo>
                <a:lnTo>
                  <a:pt x="104" y="192"/>
                </a:lnTo>
                <a:lnTo>
                  <a:pt x="106" y="194"/>
                </a:lnTo>
                <a:lnTo>
                  <a:pt x="108" y="194"/>
                </a:lnTo>
                <a:lnTo>
                  <a:pt x="110" y="194"/>
                </a:lnTo>
                <a:lnTo>
                  <a:pt x="112" y="194"/>
                </a:lnTo>
                <a:lnTo>
                  <a:pt x="114" y="194"/>
                </a:lnTo>
                <a:lnTo>
                  <a:pt x="116" y="192"/>
                </a:lnTo>
                <a:lnTo>
                  <a:pt x="118" y="192"/>
                </a:lnTo>
                <a:lnTo>
                  <a:pt x="120" y="192"/>
                </a:lnTo>
                <a:lnTo>
                  <a:pt x="122" y="192"/>
                </a:lnTo>
                <a:lnTo>
                  <a:pt x="122" y="190"/>
                </a:lnTo>
                <a:lnTo>
                  <a:pt x="124" y="190"/>
                </a:lnTo>
                <a:lnTo>
                  <a:pt x="126" y="188"/>
                </a:lnTo>
                <a:lnTo>
                  <a:pt x="128" y="188"/>
                </a:lnTo>
                <a:lnTo>
                  <a:pt x="130" y="186"/>
                </a:lnTo>
                <a:lnTo>
                  <a:pt x="132" y="184"/>
                </a:lnTo>
                <a:lnTo>
                  <a:pt x="134" y="182"/>
                </a:lnTo>
                <a:lnTo>
                  <a:pt x="134" y="182"/>
                </a:lnTo>
                <a:lnTo>
                  <a:pt x="134" y="180"/>
                </a:lnTo>
                <a:lnTo>
                  <a:pt x="134" y="178"/>
                </a:lnTo>
                <a:lnTo>
                  <a:pt x="134" y="178"/>
                </a:lnTo>
                <a:lnTo>
                  <a:pt x="134" y="176"/>
                </a:lnTo>
                <a:lnTo>
                  <a:pt x="134" y="174"/>
                </a:lnTo>
                <a:lnTo>
                  <a:pt x="134" y="172"/>
                </a:lnTo>
                <a:lnTo>
                  <a:pt x="134" y="172"/>
                </a:lnTo>
                <a:lnTo>
                  <a:pt x="134" y="170"/>
                </a:lnTo>
                <a:lnTo>
                  <a:pt x="134" y="170"/>
                </a:lnTo>
                <a:lnTo>
                  <a:pt x="132" y="170"/>
                </a:lnTo>
                <a:lnTo>
                  <a:pt x="132" y="168"/>
                </a:lnTo>
                <a:lnTo>
                  <a:pt x="130" y="168"/>
                </a:lnTo>
                <a:lnTo>
                  <a:pt x="128" y="168"/>
                </a:lnTo>
                <a:lnTo>
                  <a:pt x="126" y="166"/>
                </a:lnTo>
                <a:lnTo>
                  <a:pt x="126" y="166"/>
                </a:lnTo>
                <a:lnTo>
                  <a:pt x="124" y="166"/>
                </a:lnTo>
                <a:lnTo>
                  <a:pt x="124" y="164"/>
                </a:lnTo>
                <a:lnTo>
                  <a:pt x="124" y="164"/>
                </a:lnTo>
                <a:lnTo>
                  <a:pt x="122" y="164"/>
                </a:lnTo>
                <a:lnTo>
                  <a:pt x="122" y="162"/>
                </a:lnTo>
                <a:lnTo>
                  <a:pt x="122" y="160"/>
                </a:lnTo>
                <a:lnTo>
                  <a:pt x="122" y="158"/>
                </a:lnTo>
                <a:lnTo>
                  <a:pt x="122" y="156"/>
                </a:lnTo>
                <a:lnTo>
                  <a:pt x="122" y="152"/>
                </a:lnTo>
                <a:lnTo>
                  <a:pt x="122" y="148"/>
                </a:lnTo>
                <a:lnTo>
                  <a:pt x="122" y="146"/>
                </a:lnTo>
                <a:lnTo>
                  <a:pt x="124" y="146"/>
                </a:lnTo>
                <a:lnTo>
                  <a:pt x="124" y="144"/>
                </a:lnTo>
                <a:lnTo>
                  <a:pt x="124" y="142"/>
                </a:lnTo>
                <a:lnTo>
                  <a:pt x="126" y="142"/>
                </a:lnTo>
                <a:lnTo>
                  <a:pt x="126" y="142"/>
                </a:lnTo>
                <a:lnTo>
                  <a:pt x="128" y="140"/>
                </a:lnTo>
                <a:lnTo>
                  <a:pt x="130" y="140"/>
                </a:lnTo>
                <a:lnTo>
                  <a:pt x="130" y="140"/>
                </a:lnTo>
                <a:lnTo>
                  <a:pt x="130" y="140"/>
                </a:lnTo>
                <a:lnTo>
                  <a:pt x="132" y="140"/>
                </a:lnTo>
                <a:lnTo>
                  <a:pt x="132" y="140"/>
                </a:lnTo>
                <a:lnTo>
                  <a:pt x="134" y="142"/>
                </a:lnTo>
                <a:lnTo>
                  <a:pt x="134" y="142"/>
                </a:lnTo>
                <a:lnTo>
                  <a:pt x="136" y="144"/>
                </a:lnTo>
                <a:lnTo>
                  <a:pt x="138" y="146"/>
                </a:lnTo>
                <a:lnTo>
                  <a:pt x="138" y="148"/>
                </a:lnTo>
                <a:lnTo>
                  <a:pt x="140" y="150"/>
                </a:lnTo>
                <a:lnTo>
                  <a:pt x="142" y="150"/>
                </a:lnTo>
                <a:lnTo>
                  <a:pt x="142" y="150"/>
                </a:lnTo>
                <a:lnTo>
                  <a:pt x="142" y="152"/>
                </a:lnTo>
                <a:lnTo>
                  <a:pt x="144" y="152"/>
                </a:lnTo>
                <a:lnTo>
                  <a:pt x="144" y="152"/>
                </a:lnTo>
                <a:lnTo>
                  <a:pt x="144" y="152"/>
                </a:lnTo>
                <a:lnTo>
                  <a:pt x="146" y="150"/>
                </a:lnTo>
                <a:lnTo>
                  <a:pt x="146" y="150"/>
                </a:lnTo>
                <a:lnTo>
                  <a:pt x="148" y="148"/>
                </a:lnTo>
                <a:lnTo>
                  <a:pt x="150" y="146"/>
                </a:lnTo>
                <a:lnTo>
                  <a:pt x="150" y="146"/>
                </a:lnTo>
                <a:lnTo>
                  <a:pt x="152" y="146"/>
                </a:lnTo>
                <a:lnTo>
                  <a:pt x="154" y="146"/>
                </a:lnTo>
                <a:lnTo>
                  <a:pt x="154" y="146"/>
                </a:lnTo>
                <a:lnTo>
                  <a:pt x="156" y="146"/>
                </a:lnTo>
                <a:lnTo>
                  <a:pt x="158" y="146"/>
                </a:lnTo>
                <a:lnTo>
                  <a:pt x="162" y="146"/>
                </a:lnTo>
                <a:lnTo>
                  <a:pt x="164" y="146"/>
                </a:lnTo>
                <a:lnTo>
                  <a:pt x="168" y="146"/>
                </a:lnTo>
                <a:lnTo>
                  <a:pt x="172" y="146"/>
                </a:lnTo>
                <a:lnTo>
                  <a:pt x="174" y="146"/>
                </a:lnTo>
                <a:lnTo>
                  <a:pt x="174" y="146"/>
                </a:lnTo>
                <a:lnTo>
                  <a:pt x="176" y="144"/>
                </a:lnTo>
                <a:lnTo>
                  <a:pt x="178" y="144"/>
                </a:lnTo>
                <a:lnTo>
                  <a:pt x="178" y="144"/>
                </a:lnTo>
                <a:lnTo>
                  <a:pt x="178" y="144"/>
                </a:lnTo>
                <a:lnTo>
                  <a:pt x="178" y="142"/>
                </a:lnTo>
                <a:lnTo>
                  <a:pt x="180" y="140"/>
                </a:lnTo>
                <a:lnTo>
                  <a:pt x="180" y="138"/>
                </a:lnTo>
                <a:lnTo>
                  <a:pt x="182" y="136"/>
                </a:lnTo>
                <a:lnTo>
                  <a:pt x="182" y="134"/>
                </a:lnTo>
                <a:lnTo>
                  <a:pt x="182" y="130"/>
                </a:lnTo>
                <a:lnTo>
                  <a:pt x="182" y="126"/>
                </a:lnTo>
                <a:lnTo>
                  <a:pt x="182" y="126"/>
                </a:lnTo>
                <a:lnTo>
                  <a:pt x="180" y="124"/>
                </a:lnTo>
                <a:lnTo>
                  <a:pt x="180" y="124"/>
                </a:lnTo>
                <a:lnTo>
                  <a:pt x="180" y="122"/>
                </a:lnTo>
                <a:lnTo>
                  <a:pt x="178" y="120"/>
                </a:lnTo>
                <a:lnTo>
                  <a:pt x="176" y="118"/>
                </a:lnTo>
                <a:lnTo>
                  <a:pt x="174" y="116"/>
                </a:lnTo>
                <a:lnTo>
                  <a:pt x="174" y="116"/>
                </a:lnTo>
                <a:lnTo>
                  <a:pt x="174" y="114"/>
                </a:lnTo>
                <a:lnTo>
                  <a:pt x="174" y="112"/>
                </a:lnTo>
                <a:lnTo>
                  <a:pt x="174" y="110"/>
                </a:lnTo>
                <a:lnTo>
                  <a:pt x="174" y="108"/>
                </a:lnTo>
                <a:lnTo>
                  <a:pt x="174" y="106"/>
                </a:lnTo>
                <a:lnTo>
                  <a:pt x="174" y="104"/>
                </a:lnTo>
                <a:lnTo>
                  <a:pt x="174" y="102"/>
                </a:lnTo>
                <a:lnTo>
                  <a:pt x="176" y="102"/>
                </a:lnTo>
                <a:lnTo>
                  <a:pt x="176" y="100"/>
                </a:lnTo>
                <a:lnTo>
                  <a:pt x="176" y="100"/>
                </a:lnTo>
                <a:lnTo>
                  <a:pt x="180" y="98"/>
                </a:lnTo>
                <a:lnTo>
                  <a:pt x="182" y="94"/>
                </a:lnTo>
                <a:lnTo>
                  <a:pt x="182" y="94"/>
                </a:lnTo>
                <a:lnTo>
                  <a:pt x="184" y="92"/>
                </a:lnTo>
                <a:lnTo>
                  <a:pt x="184" y="92"/>
                </a:lnTo>
                <a:lnTo>
                  <a:pt x="184" y="92"/>
                </a:lnTo>
                <a:lnTo>
                  <a:pt x="184" y="90"/>
                </a:lnTo>
                <a:lnTo>
                  <a:pt x="186" y="88"/>
                </a:lnTo>
                <a:lnTo>
                  <a:pt x="186" y="86"/>
                </a:lnTo>
                <a:lnTo>
                  <a:pt x="186" y="84"/>
                </a:lnTo>
                <a:lnTo>
                  <a:pt x="188" y="84"/>
                </a:lnTo>
                <a:lnTo>
                  <a:pt x="190" y="82"/>
                </a:lnTo>
                <a:lnTo>
                  <a:pt x="192" y="80"/>
                </a:lnTo>
                <a:lnTo>
                  <a:pt x="192" y="80"/>
                </a:lnTo>
                <a:lnTo>
                  <a:pt x="192" y="80"/>
                </a:lnTo>
                <a:lnTo>
                  <a:pt x="192" y="78"/>
                </a:lnTo>
                <a:lnTo>
                  <a:pt x="192" y="78"/>
                </a:lnTo>
                <a:lnTo>
                  <a:pt x="192" y="76"/>
                </a:lnTo>
                <a:lnTo>
                  <a:pt x="192" y="74"/>
                </a:lnTo>
                <a:lnTo>
                  <a:pt x="192" y="70"/>
                </a:lnTo>
                <a:lnTo>
                  <a:pt x="192" y="66"/>
                </a:lnTo>
                <a:lnTo>
                  <a:pt x="192" y="64"/>
                </a:lnTo>
                <a:lnTo>
                  <a:pt x="190" y="64"/>
                </a:lnTo>
                <a:lnTo>
                  <a:pt x="188" y="62"/>
                </a:lnTo>
                <a:lnTo>
                  <a:pt x="186" y="62"/>
                </a:lnTo>
                <a:lnTo>
                  <a:pt x="186" y="62"/>
                </a:lnTo>
                <a:lnTo>
                  <a:pt x="186" y="60"/>
                </a:lnTo>
                <a:lnTo>
                  <a:pt x="184" y="58"/>
                </a:lnTo>
                <a:lnTo>
                  <a:pt x="184" y="56"/>
                </a:lnTo>
                <a:lnTo>
                  <a:pt x="184" y="54"/>
                </a:lnTo>
                <a:lnTo>
                  <a:pt x="182" y="50"/>
                </a:lnTo>
                <a:lnTo>
                  <a:pt x="182" y="50"/>
                </a:lnTo>
                <a:lnTo>
                  <a:pt x="180" y="48"/>
                </a:lnTo>
                <a:lnTo>
                  <a:pt x="180" y="48"/>
                </a:lnTo>
                <a:lnTo>
                  <a:pt x="180" y="46"/>
                </a:lnTo>
                <a:lnTo>
                  <a:pt x="176" y="44"/>
                </a:lnTo>
                <a:lnTo>
                  <a:pt x="176" y="44"/>
                </a:lnTo>
                <a:lnTo>
                  <a:pt x="174" y="42"/>
                </a:lnTo>
                <a:lnTo>
                  <a:pt x="174" y="42"/>
                </a:lnTo>
                <a:lnTo>
                  <a:pt x="174" y="40"/>
                </a:lnTo>
                <a:lnTo>
                  <a:pt x="174" y="40"/>
                </a:lnTo>
                <a:lnTo>
                  <a:pt x="174" y="40"/>
                </a:lnTo>
                <a:lnTo>
                  <a:pt x="174" y="40"/>
                </a:lnTo>
                <a:lnTo>
                  <a:pt x="176" y="38"/>
                </a:lnTo>
                <a:lnTo>
                  <a:pt x="176" y="38"/>
                </a:lnTo>
                <a:lnTo>
                  <a:pt x="178" y="36"/>
                </a:lnTo>
                <a:lnTo>
                  <a:pt x="178" y="36"/>
                </a:lnTo>
                <a:lnTo>
                  <a:pt x="178" y="36"/>
                </a:lnTo>
                <a:lnTo>
                  <a:pt x="178" y="34"/>
                </a:lnTo>
                <a:lnTo>
                  <a:pt x="178" y="32"/>
                </a:lnTo>
                <a:lnTo>
                  <a:pt x="178" y="30"/>
                </a:lnTo>
                <a:lnTo>
                  <a:pt x="178" y="30"/>
                </a:lnTo>
                <a:lnTo>
                  <a:pt x="178" y="30"/>
                </a:lnTo>
                <a:lnTo>
                  <a:pt x="178" y="28"/>
                </a:lnTo>
                <a:lnTo>
                  <a:pt x="178" y="28"/>
                </a:lnTo>
                <a:lnTo>
                  <a:pt x="176" y="28"/>
                </a:lnTo>
                <a:lnTo>
                  <a:pt x="176" y="26"/>
                </a:lnTo>
                <a:lnTo>
                  <a:pt x="174" y="26"/>
                </a:lnTo>
                <a:lnTo>
                  <a:pt x="172" y="26"/>
                </a:lnTo>
                <a:lnTo>
                  <a:pt x="170" y="26"/>
                </a:lnTo>
                <a:lnTo>
                  <a:pt x="168" y="26"/>
                </a:lnTo>
                <a:lnTo>
                  <a:pt x="164" y="26"/>
                </a:lnTo>
                <a:lnTo>
                  <a:pt x="160" y="28"/>
                </a:lnTo>
                <a:lnTo>
                  <a:pt x="158" y="28"/>
                </a:lnTo>
                <a:lnTo>
                  <a:pt x="156" y="28"/>
                </a:lnTo>
                <a:lnTo>
                  <a:pt x="152" y="28"/>
                </a:lnTo>
                <a:lnTo>
                  <a:pt x="148" y="28"/>
                </a:lnTo>
                <a:lnTo>
                  <a:pt x="144" y="28"/>
                </a:lnTo>
                <a:lnTo>
                  <a:pt x="142" y="30"/>
                </a:lnTo>
                <a:lnTo>
                  <a:pt x="140" y="30"/>
                </a:lnTo>
                <a:lnTo>
                  <a:pt x="140" y="30"/>
                </a:lnTo>
                <a:lnTo>
                  <a:pt x="138" y="32"/>
                </a:lnTo>
                <a:lnTo>
                  <a:pt x="136" y="32"/>
                </a:lnTo>
                <a:lnTo>
                  <a:pt x="134" y="34"/>
                </a:lnTo>
                <a:lnTo>
                  <a:pt x="134" y="36"/>
                </a:lnTo>
                <a:lnTo>
                  <a:pt x="132" y="36"/>
                </a:lnTo>
                <a:lnTo>
                  <a:pt x="130" y="38"/>
                </a:lnTo>
                <a:lnTo>
                  <a:pt x="130" y="38"/>
                </a:lnTo>
                <a:lnTo>
                  <a:pt x="128" y="38"/>
                </a:lnTo>
                <a:lnTo>
                  <a:pt x="128" y="38"/>
                </a:lnTo>
                <a:lnTo>
                  <a:pt x="126" y="38"/>
                </a:lnTo>
                <a:lnTo>
                  <a:pt x="124" y="38"/>
                </a:lnTo>
                <a:lnTo>
                  <a:pt x="120" y="36"/>
                </a:lnTo>
                <a:lnTo>
                  <a:pt x="118" y="36"/>
                </a:lnTo>
                <a:lnTo>
                  <a:pt x="118" y="36"/>
                </a:lnTo>
                <a:lnTo>
                  <a:pt x="116" y="36"/>
                </a:lnTo>
                <a:lnTo>
                  <a:pt x="114" y="36"/>
                </a:lnTo>
                <a:lnTo>
                  <a:pt x="110" y="36"/>
                </a:lnTo>
                <a:lnTo>
                  <a:pt x="102" y="36"/>
                </a:lnTo>
                <a:lnTo>
                  <a:pt x="98" y="36"/>
                </a:lnTo>
                <a:lnTo>
                  <a:pt x="96" y="36"/>
                </a:lnTo>
                <a:lnTo>
                  <a:pt x="94" y="36"/>
                </a:lnTo>
                <a:lnTo>
                  <a:pt x="92" y="36"/>
                </a:lnTo>
                <a:lnTo>
                  <a:pt x="90" y="36"/>
                </a:lnTo>
                <a:lnTo>
                  <a:pt x="88" y="34"/>
                </a:lnTo>
                <a:lnTo>
                  <a:pt x="86" y="34"/>
                </a:lnTo>
                <a:lnTo>
                  <a:pt x="86" y="34"/>
                </a:lnTo>
                <a:lnTo>
                  <a:pt x="86" y="34"/>
                </a:lnTo>
                <a:lnTo>
                  <a:pt x="86" y="32"/>
                </a:lnTo>
                <a:lnTo>
                  <a:pt x="86" y="32"/>
                </a:lnTo>
                <a:lnTo>
                  <a:pt x="84" y="30"/>
                </a:lnTo>
                <a:lnTo>
                  <a:pt x="84" y="28"/>
                </a:lnTo>
                <a:lnTo>
                  <a:pt x="84" y="26"/>
                </a:lnTo>
                <a:lnTo>
                  <a:pt x="84" y="26"/>
                </a:lnTo>
                <a:lnTo>
                  <a:pt x="82" y="24"/>
                </a:lnTo>
                <a:lnTo>
                  <a:pt x="82" y="24"/>
                </a:lnTo>
                <a:lnTo>
                  <a:pt x="80" y="24"/>
                </a:lnTo>
                <a:lnTo>
                  <a:pt x="78" y="24"/>
                </a:lnTo>
                <a:lnTo>
                  <a:pt x="76" y="22"/>
                </a:lnTo>
                <a:lnTo>
                  <a:pt x="72" y="22"/>
                </a:lnTo>
                <a:lnTo>
                  <a:pt x="68" y="22"/>
                </a:lnTo>
                <a:lnTo>
                  <a:pt x="66" y="20"/>
                </a:lnTo>
                <a:lnTo>
                  <a:pt x="66" y="20"/>
                </a:lnTo>
                <a:lnTo>
                  <a:pt x="64" y="20"/>
                </a:lnTo>
                <a:lnTo>
                  <a:pt x="62" y="18"/>
                </a:lnTo>
                <a:lnTo>
                  <a:pt x="62" y="18"/>
                </a:lnTo>
                <a:lnTo>
                  <a:pt x="62" y="16"/>
                </a:lnTo>
                <a:lnTo>
                  <a:pt x="62" y="14"/>
                </a:lnTo>
                <a:lnTo>
                  <a:pt x="60" y="12"/>
                </a:lnTo>
                <a:lnTo>
                  <a:pt x="60" y="10"/>
                </a:lnTo>
                <a:lnTo>
                  <a:pt x="60" y="10"/>
                </a:lnTo>
                <a:lnTo>
                  <a:pt x="60" y="10"/>
                </a:lnTo>
                <a:lnTo>
                  <a:pt x="58" y="10"/>
                </a:lnTo>
                <a:lnTo>
                  <a:pt x="58" y="8"/>
                </a:lnTo>
                <a:lnTo>
                  <a:pt x="56" y="8"/>
                </a:lnTo>
                <a:lnTo>
                  <a:pt x="54" y="8"/>
                </a:lnTo>
                <a:lnTo>
                  <a:pt x="52" y="8"/>
                </a:lnTo>
                <a:lnTo>
                  <a:pt x="50" y="8"/>
                </a:lnTo>
                <a:lnTo>
                  <a:pt x="50" y="8"/>
                </a:lnTo>
                <a:lnTo>
                  <a:pt x="50" y="6"/>
                </a:lnTo>
                <a:lnTo>
                  <a:pt x="48" y="6"/>
                </a:lnTo>
                <a:lnTo>
                  <a:pt x="48" y="6"/>
                </a:lnTo>
                <a:lnTo>
                  <a:pt x="48" y="6"/>
                </a:lnTo>
                <a:lnTo>
                  <a:pt x="48" y="4"/>
                </a:lnTo>
                <a:lnTo>
                  <a:pt x="50" y="2"/>
                </a:lnTo>
                <a:lnTo>
                  <a:pt x="50" y="2"/>
                </a:lnTo>
                <a:lnTo>
                  <a:pt x="50" y="2"/>
                </a:lnTo>
                <a:lnTo>
                  <a:pt x="50" y="2"/>
                </a:lnTo>
                <a:lnTo>
                  <a:pt x="48" y="0"/>
                </a:lnTo>
                <a:lnTo>
                  <a:pt x="48" y="0"/>
                </a:lnTo>
                <a:lnTo>
                  <a:pt x="48" y="0"/>
                </a:lnTo>
                <a:lnTo>
                  <a:pt x="48" y="2"/>
                </a:lnTo>
                <a:lnTo>
                  <a:pt x="46" y="2"/>
                </a:lnTo>
                <a:lnTo>
                  <a:pt x="46" y="4"/>
                </a:lnTo>
                <a:lnTo>
                  <a:pt x="46" y="6"/>
                </a:lnTo>
                <a:lnTo>
                  <a:pt x="44" y="6"/>
                </a:lnTo>
                <a:lnTo>
                  <a:pt x="44" y="6"/>
                </a:lnTo>
                <a:lnTo>
                  <a:pt x="44" y="6"/>
                </a:lnTo>
                <a:lnTo>
                  <a:pt x="42" y="8"/>
                </a:lnTo>
                <a:lnTo>
                  <a:pt x="40" y="8"/>
                </a:lnTo>
                <a:lnTo>
                  <a:pt x="38" y="8"/>
                </a:lnTo>
                <a:lnTo>
                  <a:pt x="34" y="6"/>
                </a:lnTo>
                <a:lnTo>
                  <a:pt x="30" y="6"/>
                </a:lnTo>
                <a:lnTo>
                  <a:pt x="28" y="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5" name="Freeform 512"/>
          <p:cNvSpPr>
            <a:spLocks/>
          </p:cNvSpPr>
          <p:nvPr/>
        </p:nvSpPr>
        <p:spPr bwMode="auto">
          <a:xfrm>
            <a:off x="2918193" y="4493788"/>
            <a:ext cx="86604" cy="114317"/>
          </a:xfrm>
          <a:custGeom>
            <a:avLst/>
            <a:gdLst>
              <a:gd name="T0" fmla="*/ 10 w 50"/>
              <a:gd name="T1" fmla="*/ 2 h 66"/>
              <a:gd name="T2" fmla="*/ 6 w 50"/>
              <a:gd name="T3" fmla="*/ 8 h 66"/>
              <a:gd name="T4" fmla="*/ 6 w 50"/>
              <a:gd name="T5" fmla="*/ 10 h 66"/>
              <a:gd name="T6" fmla="*/ 4 w 50"/>
              <a:gd name="T7" fmla="*/ 14 h 66"/>
              <a:gd name="T8" fmla="*/ 4 w 50"/>
              <a:gd name="T9" fmla="*/ 20 h 66"/>
              <a:gd name="T10" fmla="*/ 6 w 50"/>
              <a:gd name="T11" fmla="*/ 32 h 66"/>
              <a:gd name="T12" fmla="*/ 6 w 50"/>
              <a:gd name="T13" fmla="*/ 40 h 66"/>
              <a:gd name="T14" fmla="*/ 6 w 50"/>
              <a:gd name="T15" fmla="*/ 46 h 66"/>
              <a:gd name="T16" fmla="*/ 6 w 50"/>
              <a:gd name="T17" fmla="*/ 50 h 66"/>
              <a:gd name="T18" fmla="*/ 4 w 50"/>
              <a:gd name="T19" fmla="*/ 54 h 66"/>
              <a:gd name="T20" fmla="*/ 2 w 50"/>
              <a:gd name="T21" fmla="*/ 56 h 66"/>
              <a:gd name="T22" fmla="*/ 2 w 50"/>
              <a:gd name="T23" fmla="*/ 58 h 66"/>
              <a:gd name="T24" fmla="*/ 6 w 50"/>
              <a:gd name="T25" fmla="*/ 62 h 66"/>
              <a:gd name="T26" fmla="*/ 8 w 50"/>
              <a:gd name="T27" fmla="*/ 64 h 66"/>
              <a:gd name="T28" fmla="*/ 10 w 50"/>
              <a:gd name="T29" fmla="*/ 66 h 66"/>
              <a:gd name="T30" fmla="*/ 14 w 50"/>
              <a:gd name="T31" fmla="*/ 66 h 66"/>
              <a:gd name="T32" fmla="*/ 18 w 50"/>
              <a:gd name="T33" fmla="*/ 66 h 66"/>
              <a:gd name="T34" fmla="*/ 22 w 50"/>
              <a:gd name="T35" fmla="*/ 66 h 66"/>
              <a:gd name="T36" fmla="*/ 22 w 50"/>
              <a:gd name="T37" fmla="*/ 64 h 66"/>
              <a:gd name="T38" fmla="*/ 24 w 50"/>
              <a:gd name="T39" fmla="*/ 62 h 66"/>
              <a:gd name="T40" fmla="*/ 26 w 50"/>
              <a:gd name="T41" fmla="*/ 58 h 66"/>
              <a:gd name="T42" fmla="*/ 28 w 50"/>
              <a:gd name="T43" fmla="*/ 52 h 66"/>
              <a:gd name="T44" fmla="*/ 30 w 50"/>
              <a:gd name="T45" fmla="*/ 48 h 66"/>
              <a:gd name="T46" fmla="*/ 34 w 50"/>
              <a:gd name="T47" fmla="*/ 44 h 66"/>
              <a:gd name="T48" fmla="*/ 38 w 50"/>
              <a:gd name="T49" fmla="*/ 42 h 66"/>
              <a:gd name="T50" fmla="*/ 40 w 50"/>
              <a:gd name="T51" fmla="*/ 40 h 66"/>
              <a:gd name="T52" fmla="*/ 42 w 50"/>
              <a:gd name="T53" fmla="*/ 40 h 66"/>
              <a:gd name="T54" fmla="*/ 46 w 50"/>
              <a:gd name="T55" fmla="*/ 40 h 66"/>
              <a:gd name="T56" fmla="*/ 50 w 50"/>
              <a:gd name="T57" fmla="*/ 40 h 66"/>
              <a:gd name="T58" fmla="*/ 50 w 50"/>
              <a:gd name="T59" fmla="*/ 36 h 66"/>
              <a:gd name="T60" fmla="*/ 48 w 50"/>
              <a:gd name="T61" fmla="*/ 30 h 66"/>
              <a:gd name="T62" fmla="*/ 46 w 50"/>
              <a:gd name="T63" fmla="*/ 28 h 66"/>
              <a:gd name="T64" fmla="*/ 42 w 50"/>
              <a:gd name="T65" fmla="*/ 26 h 66"/>
              <a:gd name="T66" fmla="*/ 40 w 50"/>
              <a:gd name="T67" fmla="*/ 24 h 66"/>
              <a:gd name="T68" fmla="*/ 38 w 50"/>
              <a:gd name="T69" fmla="*/ 22 h 66"/>
              <a:gd name="T70" fmla="*/ 38 w 50"/>
              <a:gd name="T71" fmla="*/ 18 h 66"/>
              <a:gd name="T72" fmla="*/ 36 w 50"/>
              <a:gd name="T73" fmla="*/ 16 h 66"/>
              <a:gd name="T74" fmla="*/ 36 w 50"/>
              <a:gd name="T75" fmla="*/ 14 h 66"/>
              <a:gd name="T76" fmla="*/ 32 w 50"/>
              <a:gd name="T77" fmla="*/ 12 h 66"/>
              <a:gd name="T78" fmla="*/ 28 w 50"/>
              <a:gd name="T79" fmla="*/ 10 h 66"/>
              <a:gd name="T80" fmla="*/ 26 w 50"/>
              <a:gd name="T81" fmla="*/ 10 h 66"/>
              <a:gd name="T82" fmla="*/ 22 w 50"/>
              <a:gd name="T83" fmla="*/ 10 h 66"/>
              <a:gd name="T84" fmla="*/ 20 w 50"/>
              <a:gd name="T85" fmla="*/ 8 h 66"/>
              <a:gd name="T86" fmla="*/ 18 w 50"/>
              <a:gd name="T87" fmla="*/ 8 h 66"/>
              <a:gd name="T88" fmla="*/ 18 w 50"/>
              <a:gd name="T89" fmla="*/ 4 h 66"/>
              <a:gd name="T90" fmla="*/ 18 w 50"/>
              <a:gd name="T91" fmla="*/ 2 h 66"/>
              <a:gd name="T92" fmla="*/ 16 w 50"/>
              <a:gd name="T93" fmla="*/ 0 h 66"/>
              <a:gd name="T94" fmla="*/ 16 w 50"/>
              <a:gd name="T95" fmla="*/ 0 h 66"/>
              <a:gd name="T96" fmla="*/ 14 w 50"/>
              <a:gd name="T97" fmla="*/ 0 h 66"/>
              <a:gd name="T98" fmla="*/ 10 w 50"/>
              <a:gd name="T9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66">
                <a:moveTo>
                  <a:pt x="10" y="2"/>
                </a:moveTo>
                <a:lnTo>
                  <a:pt x="10" y="2"/>
                </a:lnTo>
                <a:lnTo>
                  <a:pt x="8" y="4"/>
                </a:lnTo>
                <a:lnTo>
                  <a:pt x="6" y="8"/>
                </a:lnTo>
                <a:lnTo>
                  <a:pt x="6" y="8"/>
                </a:lnTo>
                <a:lnTo>
                  <a:pt x="6" y="10"/>
                </a:lnTo>
                <a:lnTo>
                  <a:pt x="4" y="12"/>
                </a:lnTo>
                <a:lnTo>
                  <a:pt x="4" y="14"/>
                </a:lnTo>
                <a:lnTo>
                  <a:pt x="4" y="16"/>
                </a:lnTo>
                <a:lnTo>
                  <a:pt x="4" y="20"/>
                </a:lnTo>
                <a:lnTo>
                  <a:pt x="6" y="26"/>
                </a:lnTo>
                <a:lnTo>
                  <a:pt x="6" y="32"/>
                </a:lnTo>
                <a:lnTo>
                  <a:pt x="6" y="38"/>
                </a:lnTo>
                <a:lnTo>
                  <a:pt x="6" y="40"/>
                </a:lnTo>
                <a:lnTo>
                  <a:pt x="6" y="44"/>
                </a:lnTo>
                <a:lnTo>
                  <a:pt x="6" y="46"/>
                </a:lnTo>
                <a:lnTo>
                  <a:pt x="6" y="48"/>
                </a:lnTo>
                <a:lnTo>
                  <a:pt x="6" y="50"/>
                </a:lnTo>
                <a:lnTo>
                  <a:pt x="6" y="54"/>
                </a:lnTo>
                <a:lnTo>
                  <a:pt x="4" y="54"/>
                </a:lnTo>
                <a:lnTo>
                  <a:pt x="4" y="54"/>
                </a:lnTo>
                <a:lnTo>
                  <a:pt x="2" y="56"/>
                </a:lnTo>
                <a:lnTo>
                  <a:pt x="0" y="56"/>
                </a:lnTo>
                <a:lnTo>
                  <a:pt x="2" y="58"/>
                </a:lnTo>
                <a:lnTo>
                  <a:pt x="4" y="60"/>
                </a:lnTo>
                <a:lnTo>
                  <a:pt x="6" y="62"/>
                </a:lnTo>
                <a:lnTo>
                  <a:pt x="6" y="64"/>
                </a:lnTo>
                <a:lnTo>
                  <a:pt x="8" y="64"/>
                </a:lnTo>
                <a:lnTo>
                  <a:pt x="8" y="64"/>
                </a:lnTo>
                <a:lnTo>
                  <a:pt x="10" y="66"/>
                </a:lnTo>
                <a:lnTo>
                  <a:pt x="12" y="66"/>
                </a:lnTo>
                <a:lnTo>
                  <a:pt x="14" y="66"/>
                </a:lnTo>
                <a:lnTo>
                  <a:pt x="16" y="66"/>
                </a:lnTo>
                <a:lnTo>
                  <a:pt x="18" y="66"/>
                </a:lnTo>
                <a:lnTo>
                  <a:pt x="20" y="66"/>
                </a:lnTo>
                <a:lnTo>
                  <a:pt x="22" y="66"/>
                </a:lnTo>
                <a:lnTo>
                  <a:pt x="22" y="66"/>
                </a:lnTo>
                <a:lnTo>
                  <a:pt x="22" y="64"/>
                </a:lnTo>
                <a:lnTo>
                  <a:pt x="24" y="64"/>
                </a:lnTo>
                <a:lnTo>
                  <a:pt x="24" y="62"/>
                </a:lnTo>
                <a:lnTo>
                  <a:pt x="24" y="60"/>
                </a:lnTo>
                <a:lnTo>
                  <a:pt x="26" y="58"/>
                </a:lnTo>
                <a:lnTo>
                  <a:pt x="26" y="56"/>
                </a:lnTo>
                <a:lnTo>
                  <a:pt x="28" y="52"/>
                </a:lnTo>
                <a:lnTo>
                  <a:pt x="30" y="50"/>
                </a:lnTo>
                <a:lnTo>
                  <a:pt x="30" y="48"/>
                </a:lnTo>
                <a:lnTo>
                  <a:pt x="32" y="46"/>
                </a:lnTo>
                <a:lnTo>
                  <a:pt x="34" y="44"/>
                </a:lnTo>
                <a:lnTo>
                  <a:pt x="36" y="42"/>
                </a:lnTo>
                <a:lnTo>
                  <a:pt x="38" y="42"/>
                </a:lnTo>
                <a:lnTo>
                  <a:pt x="38" y="40"/>
                </a:lnTo>
                <a:lnTo>
                  <a:pt x="40" y="40"/>
                </a:lnTo>
                <a:lnTo>
                  <a:pt x="40" y="40"/>
                </a:lnTo>
                <a:lnTo>
                  <a:pt x="42" y="40"/>
                </a:lnTo>
                <a:lnTo>
                  <a:pt x="44" y="40"/>
                </a:lnTo>
                <a:lnTo>
                  <a:pt x="46" y="40"/>
                </a:lnTo>
                <a:lnTo>
                  <a:pt x="50" y="40"/>
                </a:lnTo>
                <a:lnTo>
                  <a:pt x="50" y="40"/>
                </a:lnTo>
                <a:lnTo>
                  <a:pt x="50" y="38"/>
                </a:lnTo>
                <a:lnTo>
                  <a:pt x="50" y="36"/>
                </a:lnTo>
                <a:lnTo>
                  <a:pt x="48" y="32"/>
                </a:lnTo>
                <a:lnTo>
                  <a:pt x="48" y="30"/>
                </a:lnTo>
                <a:lnTo>
                  <a:pt x="48" y="30"/>
                </a:lnTo>
                <a:lnTo>
                  <a:pt x="46" y="28"/>
                </a:lnTo>
                <a:lnTo>
                  <a:pt x="46" y="28"/>
                </a:lnTo>
                <a:lnTo>
                  <a:pt x="42" y="26"/>
                </a:lnTo>
                <a:lnTo>
                  <a:pt x="40" y="24"/>
                </a:lnTo>
                <a:lnTo>
                  <a:pt x="40" y="24"/>
                </a:lnTo>
                <a:lnTo>
                  <a:pt x="38" y="24"/>
                </a:lnTo>
                <a:lnTo>
                  <a:pt x="38" y="22"/>
                </a:lnTo>
                <a:lnTo>
                  <a:pt x="38" y="22"/>
                </a:lnTo>
                <a:lnTo>
                  <a:pt x="38" y="18"/>
                </a:lnTo>
                <a:lnTo>
                  <a:pt x="36" y="16"/>
                </a:lnTo>
                <a:lnTo>
                  <a:pt x="36" y="16"/>
                </a:lnTo>
                <a:lnTo>
                  <a:pt x="36" y="14"/>
                </a:lnTo>
                <a:lnTo>
                  <a:pt x="36" y="14"/>
                </a:lnTo>
                <a:lnTo>
                  <a:pt x="34" y="12"/>
                </a:lnTo>
                <a:lnTo>
                  <a:pt x="32" y="12"/>
                </a:lnTo>
                <a:lnTo>
                  <a:pt x="30" y="12"/>
                </a:lnTo>
                <a:lnTo>
                  <a:pt x="28" y="10"/>
                </a:lnTo>
                <a:lnTo>
                  <a:pt x="28" y="10"/>
                </a:lnTo>
                <a:lnTo>
                  <a:pt x="26" y="10"/>
                </a:lnTo>
                <a:lnTo>
                  <a:pt x="24" y="10"/>
                </a:lnTo>
                <a:lnTo>
                  <a:pt x="22" y="10"/>
                </a:lnTo>
                <a:lnTo>
                  <a:pt x="22" y="10"/>
                </a:lnTo>
                <a:lnTo>
                  <a:pt x="20" y="8"/>
                </a:lnTo>
                <a:lnTo>
                  <a:pt x="20" y="8"/>
                </a:lnTo>
                <a:lnTo>
                  <a:pt x="18" y="8"/>
                </a:lnTo>
                <a:lnTo>
                  <a:pt x="18" y="6"/>
                </a:lnTo>
                <a:lnTo>
                  <a:pt x="18" y="4"/>
                </a:lnTo>
                <a:lnTo>
                  <a:pt x="18" y="2"/>
                </a:lnTo>
                <a:lnTo>
                  <a:pt x="18" y="2"/>
                </a:lnTo>
                <a:lnTo>
                  <a:pt x="16" y="0"/>
                </a:lnTo>
                <a:lnTo>
                  <a:pt x="16" y="0"/>
                </a:lnTo>
                <a:lnTo>
                  <a:pt x="16" y="0"/>
                </a:lnTo>
                <a:lnTo>
                  <a:pt x="16" y="0"/>
                </a:lnTo>
                <a:lnTo>
                  <a:pt x="14" y="0"/>
                </a:lnTo>
                <a:lnTo>
                  <a:pt x="14" y="0"/>
                </a:lnTo>
                <a:lnTo>
                  <a:pt x="12" y="0"/>
                </a:lnTo>
                <a:lnTo>
                  <a:pt x="10" y="2"/>
                </a:lnTo>
                <a:lnTo>
                  <a:pt x="10"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6" name="Freeform 513"/>
          <p:cNvSpPr>
            <a:spLocks/>
          </p:cNvSpPr>
          <p:nvPr/>
        </p:nvSpPr>
        <p:spPr bwMode="auto">
          <a:xfrm>
            <a:off x="2918193" y="4493788"/>
            <a:ext cx="86604" cy="114317"/>
          </a:xfrm>
          <a:custGeom>
            <a:avLst/>
            <a:gdLst>
              <a:gd name="T0" fmla="*/ 10 w 50"/>
              <a:gd name="T1" fmla="*/ 2 h 66"/>
              <a:gd name="T2" fmla="*/ 6 w 50"/>
              <a:gd name="T3" fmla="*/ 8 h 66"/>
              <a:gd name="T4" fmla="*/ 6 w 50"/>
              <a:gd name="T5" fmla="*/ 10 h 66"/>
              <a:gd name="T6" fmla="*/ 4 w 50"/>
              <a:gd name="T7" fmla="*/ 14 h 66"/>
              <a:gd name="T8" fmla="*/ 4 w 50"/>
              <a:gd name="T9" fmla="*/ 20 h 66"/>
              <a:gd name="T10" fmla="*/ 6 w 50"/>
              <a:gd name="T11" fmla="*/ 32 h 66"/>
              <a:gd name="T12" fmla="*/ 6 w 50"/>
              <a:gd name="T13" fmla="*/ 40 h 66"/>
              <a:gd name="T14" fmla="*/ 6 w 50"/>
              <a:gd name="T15" fmla="*/ 46 h 66"/>
              <a:gd name="T16" fmla="*/ 6 w 50"/>
              <a:gd name="T17" fmla="*/ 50 h 66"/>
              <a:gd name="T18" fmla="*/ 4 w 50"/>
              <a:gd name="T19" fmla="*/ 54 h 66"/>
              <a:gd name="T20" fmla="*/ 2 w 50"/>
              <a:gd name="T21" fmla="*/ 56 h 66"/>
              <a:gd name="T22" fmla="*/ 2 w 50"/>
              <a:gd name="T23" fmla="*/ 58 h 66"/>
              <a:gd name="T24" fmla="*/ 6 w 50"/>
              <a:gd name="T25" fmla="*/ 62 h 66"/>
              <a:gd name="T26" fmla="*/ 8 w 50"/>
              <a:gd name="T27" fmla="*/ 64 h 66"/>
              <a:gd name="T28" fmla="*/ 10 w 50"/>
              <a:gd name="T29" fmla="*/ 66 h 66"/>
              <a:gd name="T30" fmla="*/ 14 w 50"/>
              <a:gd name="T31" fmla="*/ 66 h 66"/>
              <a:gd name="T32" fmla="*/ 18 w 50"/>
              <a:gd name="T33" fmla="*/ 66 h 66"/>
              <a:gd name="T34" fmla="*/ 22 w 50"/>
              <a:gd name="T35" fmla="*/ 66 h 66"/>
              <a:gd name="T36" fmla="*/ 22 w 50"/>
              <a:gd name="T37" fmla="*/ 64 h 66"/>
              <a:gd name="T38" fmla="*/ 24 w 50"/>
              <a:gd name="T39" fmla="*/ 62 h 66"/>
              <a:gd name="T40" fmla="*/ 26 w 50"/>
              <a:gd name="T41" fmla="*/ 58 h 66"/>
              <a:gd name="T42" fmla="*/ 28 w 50"/>
              <a:gd name="T43" fmla="*/ 52 h 66"/>
              <a:gd name="T44" fmla="*/ 30 w 50"/>
              <a:gd name="T45" fmla="*/ 48 h 66"/>
              <a:gd name="T46" fmla="*/ 34 w 50"/>
              <a:gd name="T47" fmla="*/ 44 h 66"/>
              <a:gd name="T48" fmla="*/ 38 w 50"/>
              <a:gd name="T49" fmla="*/ 42 h 66"/>
              <a:gd name="T50" fmla="*/ 40 w 50"/>
              <a:gd name="T51" fmla="*/ 40 h 66"/>
              <a:gd name="T52" fmla="*/ 42 w 50"/>
              <a:gd name="T53" fmla="*/ 40 h 66"/>
              <a:gd name="T54" fmla="*/ 46 w 50"/>
              <a:gd name="T55" fmla="*/ 40 h 66"/>
              <a:gd name="T56" fmla="*/ 50 w 50"/>
              <a:gd name="T57" fmla="*/ 40 h 66"/>
              <a:gd name="T58" fmla="*/ 50 w 50"/>
              <a:gd name="T59" fmla="*/ 36 h 66"/>
              <a:gd name="T60" fmla="*/ 48 w 50"/>
              <a:gd name="T61" fmla="*/ 30 h 66"/>
              <a:gd name="T62" fmla="*/ 46 w 50"/>
              <a:gd name="T63" fmla="*/ 28 h 66"/>
              <a:gd name="T64" fmla="*/ 42 w 50"/>
              <a:gd name="T65" fmla="*/ 26 h 66"/>
              <a:gd name="T66" fmla="*/ 40 w 50"/>
              <a:gd name="T67" fmla="*/ 24 h 66"/>
              <a:gd name="T68" fmla="*/ 38 w 50"/>
              <a:gd name="T69" fmla="*/ 22 h 66"/>
              <a:gd name="T70" fmla="*/ 38 w 50"/>
              <a:gd name="T71" fmla="*/ 18 h 66"/>
              <a:gd name="T72" fmla="*/ 36 w 50"/>
              <a:gd name="T73" fmla="*/ 16 h 66"/>
              <a:gd name="T74" fmla="*/ 36 w 50"/>
              <a:gd name="T75" fmla="*/ 14 h 66"/>
              <a:gd name="T76" fmla="*/ 32 w 50"/>
              <a:gd name="T77" fmla="*/ 12 h 66"/>
              <a:gd name="T78" fmla="*/ 28 w 50"/>
              <a:gd name="T79" fmla="*/ 10 h 66"/>
              <a:gd name="T80" fmla="*/ 26 w 50"/>
              <a:gd name="T81" fmla="*/ 10 h 66"/>
              <a:gd name="T82" fmla="*/ 22 w 50"/>
              <a:gd name="T83" fmla="*/ 10 h 66"/>
              <a:gd name="T84" fmla="*/ 20 w 50"/>
              <a:gd name="T85" fmla="*/ 8 h 66"/>
              <a:gd name="T86" fmla="*/ 18 w 50"/>
              <a:gd name="T87" fmla="*/ 8 h 66"/>
              <a:gd name="T88" fmla="*/ 18 w 50"/>
              <a:gd name="T89" fmla="*/ 4 h 66"/>
              <a:gd name="T90" fmla="*/ 18 w 50"/>
              <a:gd name="T91" fmla="*/ 2 h 66"/>
              <a:gd name="T92" fmla="*/ 16 w 50"/>
              <a:gd name="T93" fmla="*/ 0 h 66"/>
              <a:gd name="T94" fmla="*/ 16 w 50"/>
              <a:gd name="T95" fmla="*/ 0 h 66"/>
              <a:gd name="T96" fmla="*/ 14 w 50"/>
              <a:gd name="T97" fmla="*/ 0 h 66"/>
              <a:gd name="T98" fmla="*/ 10 w 50"/>
              <a:gd name="T9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66">
                <a:moveTo>
                  <a:pt x="10" y="2"/>
                </a:moveTo>
                <a:lnTo>
                  <a:pt x="10" y="2"/>
                </a:lnTo>
                <a:lnTo>
                  <a:pt x="8" y="4"/>
                </a:lnTo>
                <a:lnTo>
                  <a:pt x="6" y="8"/>
                </a:lnTo>
                <a:lnTo>
                  <a:pt x="6" y="8"/>
                </a:lnTo>
                <a:lnTo>
                  <a:pt x="6" y="10"/>
                </a:lnTo>
                <a:lnTo>
                  <a:pt x="4" y="12"/>
                </a:lnTo>
                <a:lnTo>
                  <a:pt x="4" y="14"/>
                </a:lnTo>
                <a:lnTo>
                  <a:pt x="4" y="16"/>
                </a:lnTo>
                <a:lnTo>
                  <a:pt x="4" y="20"/>
                </a:lnTo>
                <a:lnTo>
                  <a:pt x="6" y="26"/>
                </a:lnTo>
                <a:lnTo>
                  <a:pt x="6" y="32"/>
                </a:lnTo>
                <a:lnTo>
                  <a:pt x="6" y="38"/>
                </a:lnTo>
                <a:lnTo>
                  <a:pt x="6" y="40"/>
                </a:lnTo>
                <a:lnTo>
                  <a:pt x="6" y="44"/>
                </a:lnTo>
                <a:lnTo>
                  <a:pt x="6" y="46"/>
                </a:lnTo>
                <a:lnTo>
                  <a:pt x="6" y="48"/>
                </a:lnTo>
                <a:lnTo>
                  <a:pt x="6" y="50"/>
                </a:lnTo>
                <a:lnTo>
                  <a:pt x="6" y="54"/>
                </a:lnTo>
                <a:lnTo>
                  <a:pt x="4" y="54"/>
                </a:lnTo>
                <a:lnTo>
                  <a:pt x="4" y="54"/>
                </a:lnTo>
                <a:lnTo>
                  <a:pt x="2" y="56"/>
                </a:lnTo>
                <a:lnTo>
                  <a:pt x="0" y="56"/>
                </a:lnTo>
                <a:lnTo>
                  <a:pt x="2" y="58"/>
                </a:lnTo>
                <a:lnTo>
                  <a:pt x="4" y="60"/>
                </a:lnTo>
                <a:lnTo>
                  <a:pt x="6" y="62"/>
                </a:lnTo>
                <a:lnTo>
                  <a:pt x="6" y="64"/>
                </a:lnTo>
                <a:lnTo>
                  <a:pt x="8" y="64"/>
                </a:lnTo>
                <a:lnTo>
                  <a:pt x="8" y="64"/>
                </a:lnTo>
                <a:lnTo>
                  <a:pt x="10" y="66"/>
                </a:lnTo>
                <a:lnTo>
                  <a:pt x="12" y="66"/>
                </a:lnTo>
                <a:lnTo>
                  <a:pt x="14" y="66"/>
                </a:lnTo>
                <a:lnTo>
                  <a:pt x="16" y="66"/>
                </a:lnTo>
                <a:lnTo>
                  <a:pt x="18" y="66"/>
                </a:lnTo>
                <a:lnTo>
                  <a:pt x="20" y="66"/>
                </a:lnTo>
                <a:lnTo>
                  <a:pt x="22" y="66"/>
                </a:lnTo>
                <a:lnTo>
                  <a:pt x="22" y="66"/>
                </a:lnTo>
                <a:lnTo>
                  <a:pt x="22" y="64"/>
                </a:lnTo>
                <a:lnTo>
                  <a:pt x="24" y="64"/>
                </a:lnTo>
                <a:lnTo>
                  <a:pt x="24" y="62"/>
                </a:lnTo>
                <a:lnTo>
                  <a:pt x="24" y="60"/>
                </a:lnTo>
                <a:lnTo>
                  <a:pt x="26" y="58"/>
                </a:lnTo>
                <a:lnTo>
                  <a:pt x="26" y="56"/>
                </a:lnTo>
                <a:lnTo>
                  <a:pt x="28" y="52"/>
                </a:lnTo>
                <a:lnTo>
                  <a:pt x="30" y="50"/>
                </a:lnTo>
                <a:lnTo>
                  <a:pt x="30" y="48"/>
                </a:lnTo>
                <a:lnTo>
                  <a:pt x="32" y="46"/>
                </a:lnTo>
                <a:lnTo>
                  <a:pt x="34" y="44"/>
                </a:lnTo>
                <a:lnTo>
                  <a:pt x="36" y="42"/>
                </a:lnTo>
                <a:lnTo>
                  <a:pt x="38" y="42"/>
                </a:lnTo>
                <a:lnTo>
                  <a:pt x="38" y="40"/>
                </a:lnTo>
                <a:lnTo>
                  <a:pt x="40" y="40"/>
                </a:lnTo>
                <a:lnTo>
                  <a:pt x="40" y="40"/>
                </a:lnTo>
                <a:lnTo>
                  <a:pt x="42" y="40"/>
                </a:lnTo>
                <a:lnTo>
                  <a:pt x="44" y="40"/>
                </a:lnTo>
                <a:lnTo>
                  <a:pt x="46" y="40"/>
                </a:lnTo>
                <a:lnTo>
                  <a:pt x="50" y="40"/>
                </a:lnTo>
                <a:lnTo>
                  <a:pt x="50" y="40"/>
                </a:lnTo>
                <a:lnTo>
                  <a:pt x="50" y="38"/>
                </a:lnTo>
                <a:lnTo>
                  <a:pt x="50" y="36"/>
                </a:lnTo>
                <a:lnTo>
                  <a:pt x="48" y="32"/>
                </a:lnTo>
                <a:lnTo>
                  <a:pt x="48" y="30"/>
                </a:lnTo>
                <a:lnTo>
                  <a:pt x="48" y="30"/>
                </a:lnTo>
                <a:lnTo>
                  <a:pt x="46" y="28"/>
                </a:lnTo>
                <a:lnTo>
                  <a:pt x="46" y="28"/>
                </a:lnTo>
                <a:lnTo>
                  <a:pt x="42" y="26"/>
                </a:lnTo>
                <a:lnTo>
                  <a:pt x="40" y="24"/>
                </a:lnTo>
                <a:lnTo>
                  <a:pt x="40" y="24"/>
                </a:lnTo>
                <a:lnTo>
                  <a:pt x="38" y="24"/>
                </a:lnTo>
                <a:lnTo>
                  <a:pt x="38" y="22"/>
                </a:lnTo>
                <a:lnTo>
                  <a:pt x="38" y="22"/>
                </a:lnTo>
                <a:lnTo>
                  <a:pt x="38" y="18"/>
                </a:lnTo>
                <a:lnTo>
                  <a:pt x="36" y="16"/>
                </a:lnTo>
                <a:lnTo>
                  <a:pt x="36" y="16"/>
                </a:lnTo>
                <a:lnTo>
                  <a:pt x="36" y="14"/>
                </a:lnTo>
                <a:lnTo>
                  <a:pt x="36" y="14"/>
                </a:lnTo>
                <a:lnTo>
                  <a:pt x="34" y="12"/>
                </a:lnTo>
                <a:lnTo>
                  <a:pt x="32" y="12"/>
                </a:lnTo>
                <a:lnTo>
                  <a:pt x="30" y="12"/>
                </a:lnTo>
                <a:lnTo>
                  <a:pt x="28" y="10"/>
                </a:lnTo>
                <a:lnTo>
                  <a:pt x="28" y="10"/>
                </a:lnTo>
                <a:lnTo>
                  <a:pt x="26" y="10"/>
                </a:lnTo>
                <a:lnTo>
                  <a:pt x="24" y="10"/>
                </a:lnTo>
                <a:lnTo>
                  <a:pt x="22" y="10"/>
                </a:lnTo>
                <a:lnTo>
                  <a:pt x="22" y="10"/>
                </a:lnTo>
                <a:lnTo>
                  <a:pt x="20" y="8"/>
                </a:lnTo>
                <a:lnTo>
                  <a:pt x="20" y="8"/>
                </a:lnTo>
                <a:lnTo>
                  <a:pt x="18" y="8"/>
                </a:lnTo>
                <a:lnTo>
                  <a:pt x="18" y="6"/>
                </a:lnTo>
                <a:lnTo>
                  <a:pt x="18" y="4"/>
                </a:lnTo>
                <a:lnTo>
                  <a:pt x="18" y="2"/>
                </a:lnTo>
                <a:lnTo>
                  <a:pt x="18" y="2"/>
                </a:lnTo>
                <a:lnTo>
                  <a:pt x="16" y="0"/>
                </a:lnTo>
                <a:lnTo>
                  <a:pt x="16" y="0"/>
                </a:lnTo>
                <a:lnTo>
                  <a:pt x="16" y="0"/>
                </a:lnTo>
                <a:lnTo>
                  <a:pt x="16" y="0"/>
                </a:lnTo>
                <a:lnTo>
                  <a:pt x="14" y="0"/>
                </a:lnTo>
                <a:lnTo>
                  <a:pt x="14" y="0"/>
                </a:lnTo>
                <a:lnTo>
                  <a:pt x="12" y="0"/>
                </a:lnTo>
                <a:lnTo>
                  <a:pt x="10" y="2"/>
                </a:lnTo>
                <a:lnTo>
                  <a:pt x="10"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7" name="Freeform 514"/>
          <p:cNvSpPr>
            <a:spLocks/>
          </p:cNvSpPr>
          <p:nvPr/>
        </p:nvSpPr>
        <p:spPr bwMode="auto">
          <a:xfrm>
            <a:off x="2190722" y="3991487"/>
            <a:ext cx="256347" cy="114317"/>
          </a:xfrm>
          <a:custGeom>
            <a:avLst/>
            <a:gdLst>
              <a:gd name="T0" fmla="*/ 0 w 148"/>
              <a:gd name="T1" fmla="*/ 20 h 66"/>
              <a:gd name="T2" fmla="*/ 0 w 148"/>
              <a:gd name="T3" fmla="*/ 18 h 66"/>
              <a:gd name="T4" fmla="*/ 0 w 148"/>
              <a:gd name="T5" fmla="*/ 16 h 66"/>
              <a:gd name="T6" fmla="*/ 2 w 148"/>
              <a:gd name="T7" fmla="*/ 14 h 66"/>
              <a:gd name="T8" fmla="*/ 6 w 148"/>
              <a:gd name="T9" fmla="*/ 10 h 66"/>
              <a:gd name="T10" fmla="*/ 14 w 148"/>
              <a:gd name="T11" fmla="*/ 6 h 66"/>
              <a:gd name="T12" fmla="*/ 20 w 148"/>
              <a:gd name="T13" fmla="*/ 4 h 66"/>
              <a:gd name="T14" fmla="*/ 22 w 148"/>
              <a:gd name="T15" fmla="*/ 2 h 66"/>
              <a:gd name="T16" fmla="*/ 26 w 148"/>
              <a:gd name="T17" fmla="*/ 0 h 66"/>
              <a:gd name="T18" fmla="*/ 30 w 148"/>
              <a:gd name="T19" fmla="*/ 0 h 66"/>
              <a:gd name="T20" fmla="*/ 36 w 148"/>
              <a:gd name="T21" fmla="*/ 0 h 66"/>
              <a:gd name="T22" fmla="*/ 46 w 148"/>
              <a:gd name="T23" fmla="*/ 4 h 66"/>
              <a:gd name="T24" fmla="*/ 60 w 148"/>
              <a:gd name="T25" fmla="*/ 6 h 66"/>
              <a:gd name="T26" fmla="*/ 68 w 148"/>
              <a:gd name="T27" fmla="*/ 8 h 66"/>
              <a:gd name="T28" fmla="*/ 76 w 148"/>
              <a:gd name="T29" fmla="*/ 10 h 66"/>
              <a:gd name="T30" fmla="*/ 82 w 148"/>
              <a:gd name="T31" fmla="*/ 12 h 66"/>
              <a:gd name="T32" fmla="*/ 94 w 148"/>
              <a:gd name="T33" fmla="*/ 20 h 66"/>
              <a:gd name="T34" fmla="*/ 100 w 148"/>
              <a:gd name="T35" fmla="*/ 24 h 66"/>
              <a:gd name="T36" fmla="*/ 110 w 148"/>
              <a:gd name="T37" fmla="*/ 28 h 66"/>
              <a:gd name="T38" fmla="*/ 128 w 148"/>
              <a:gd name="T39" fmla="*/ 34 h 66"/>
              <a:gd name="T40" fmla="*/ 136 w 148"/>
              <a:gd name="T41" fmla="*/ 38 h 66"/>
              <a:gd name="T42" fmla="*/ 140 w 148"/>
              <a:gd name="T43" fmla="*/ 42 h 66"/>
              <a:gd name="T44" fmla="*/ 144 w 148"/>
              <a:gd name="T45" fmla="*/ 46 h 66"/>
              <a:gd name="T46" fmla="*/ 146 w 148"/>
              <a:gd name="T47" fmla="*/ 48 h 66"/>
              <a:gd name="T48" fmla="*/ 148 w 148"/>
              <a:gd name="T49" fmla="*/ 50 h 66"/>
              <a:gd name="T50" fmla="*/ 148 w 148"/>
              <a:gd name="T51" fmla="*/ 52 h 66"/>
              <a:gd name="T52" fmla="*/ 148 w 148"/>
              <a:gd name="T53" fmla="*/ 54 h 66"/>
              <a:gd name="T54" fmla="*/ 146 w 148"/>
              <a:gd name="T55" fmla="*/ 56 h 66"/>
              <a:gd name="T56" fmla="*/ 144 w 148"/>
              <a:gd name="T57" fmla="*/ 58 h 66"/>
              <a:gd name="T58" fmla="*/ 140 w 148"/>
              <a:gd name="T59" fmla="*/ 60 h 66"/>
              <a:gd name="T60" fmla="*/ 134 w 148"/>
              <a:gd name="T61" fmla="*/ 64 h 66"/>
              <a:gd name="T62" fmla="*/ 128 w 148"/>
              <a:gd name="T63" fmla="*/ 64 h 66"/>
              <a:gd name="T64" fmla="*/ 122 w 148"/>
              <a:gd name="T65" fmla="*/ 66 h 66"/>
              <a:gd name="T66" fmla="*/ 112 w 148"/>
              <a:gd name="T67" fmla="*/ 66 h 66"/>
              <a:gd name="T68" fmla="*/ 108 w 148"/>
              <a:gd name="T69" fmla="*/ 66 h 66"/>
              <a:gd name="T70" fmla="*/ 104 w 148"/>
              <a:gd name="T71" fmla="*/ 66 h 66"/>
              <a:gd name="T72" fmla="*/ 100 w 148"/>
              <a:gd name="T73" fmla="*/ 64 h 66"/>
              <a:gd name="T74" fmla="*/ 98 w 148"/>
              <a:gd name="T75" fmla="*/ 62 h 66"/>
              <a:gd name="T76" fmla="*/ 98 w 148"/>
              <a:gd name="T77" fmla="*/ 60 h 66"/>
              <a:gd name="T78" fmla="*/ 98 w 148"/>
              <a:gd name="T79" fmla="*/ 58 h 66"/>
              <a:gd name="T80" fmla="*/ 98 w 148"/>
              <a:gd name="T81" fmla="*/ 54 h 66"/>
              <a:gd name="T82" fmla="*/ 100 w 148"/>
              <a:gd name="T83" fmla="*/ 50 h 66"/>
              <a:gd name="T84" fmla="*/ 100 w 148"/>
              <a:gd name="T85" fmla="*/ 48 h 66"/>
              <a:gd name="T86" fmla="*/ 100 w 148"/>
              <a:gd name="T87" fmla="*/ 46 h 66"/>
              <a:gd name="T88" fmla="*/ 98 w 148"/>
              <a:gd name="T89" fmla="*/ 44 h 66"/>
              <a:gd name="T90" fmla="*/ 96 w 148"/>
              <a:gd name="T91" fmla="*/ 40 h 66"/>
              <a:gd name="T92" fmla="*/ 90 w 148"/>
              <a:gd name="T93" fmla="*/ 36 h 66"/>
              <a:gd name="T94" fmla="*/ 80 w 148"/>
              <a:gd name="T95" fmla="*/ 28 h 66"/>
              <a:gd name="T96" fmla="*/ 72 w 148"/>
              <a:gd name="T97" fmla="*/ 22 h 66"/>
              <a:gd name="T98" fmla="*/ 66 w 148"/>
              <a:gd name="T99" fmla="*/ 20 h 66"/>
              <a:gd name="T100" fmla="*/ 62 w 148"/>
              <a:gd name="T101" fmla="*/ 18 h 66"/>
              <a:gd name="T102" fmla="*/ 56 w 148"/>
              <a:gd name="T103" fmla="*/ 16 h 66"/>
              <a:gd name="T104" fmla="*/ 44 w 148"/>
              <a:gd name="T105" fmla="*/ 14 h 66"/>
              <a:gd name="T106" fmla="*/ 32 w 148"/>
              <a:gd name="T107" fmla="*/ 14 h 66"/>
              <a:gd name="T108" fmla="*/ 22 w 148"/>
              <a:gd name="T109" fmla="*/ 14 h 66"/>
              <a:gd name="T110" fmla="*/ 16 w 148"/>
              <a:gd name="T111" fmla="*/ 14 h 66"/>
              <a:gd name="T112" fmla="*/ 12 w 148"/>
              <a:gd name="T113" fmla="*/ 16 h 66"/>
              <a:gd name="T114" fmla="*/ 4 w 148"/>
              <a:gd name="T115" fmla="*/ 20 h 66"/>
              <a:gd name="T116" fmla="*/ 2 w 148"/>
              <a:gd name="T117" fmla="*/ 20 h 66"/>
              <a:gd name="T118" fmla="*/ 0 w 148"/>
              <a:gd name="T119" fmla="*/ 20 h 66"/>
              <a:gd name="T120" fmla="*/ 0 w 148"/>
              <a:gd name="T121"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66">
                <a:moveTo>
                  <a:pt x="0" y="20"/>
                </a:moveTo>
                <a:lnTo>
                  <a:pt x="0" y="20"/>
                </a:lnTo>
                <a:lnTo>
                  <a:pt x="0" y="18"/>
                </a:lnTo>
                <a:lnTo>
                  <a:pt x="0" y="18"/>
                </a:lnTo>
                <a:lnTo>
                  <a:pt x="0" y="16"/>
                </a:lnTo>
                <a:lnTo>
                  <a:pt x="0" y="16"/>
                </a:lnTo>
                <a:lnTo>
                  <a:pt x="0" y="16"/>
                </a:lnTo>
                <a:lnTo>
                  <a:pt x="2" y="14"/>
                </a:lnTo>
                <a:lnTo>
                  <a:pt x="4" y="12"/>
                </a:lnTo>
                <a:lnTo>
                  <a:pt x="6" y="10"/>
                </a:lnTo>
                <a:lnTo>
                  <a:pt x="10" y="10"/>
                </a:lnTo>
                <a:lnTo>
                  <a:pt x="14" y="6"/>
                </a:lnTo>
                <a:lnTo>
                  <a:pt x="16" y="4"/>
                </a:lnTo>
                <a:lnTo>
                  <a:pt x="20" y="4"/>
                </a:lnTo>
                <a:lnTo>
                  <a:pt x="22" y="2"/>
                </a:lnTo>
                <a:lnTo>
                  <a:pt x="22" y="2"/>
                </a:lnTo>
                <a:lnTo>
                  <a:pt x="24" y="0"/>
                </a:lnTo>
                <a:lnTo>
                  <a:pt x="26" y="0"/>
                </a:lnTo>
                <a:lnTo>
                  <a:pt x="28" y="0"/>
                </a:lnTo>
                <a:lnTo>
                  <a:pt x="30" y="0"/>
                </a:lnTo>
                <a:lnTo>
                  <a:pt x="34" y="0"/>
                </a:lnTo>
                <a:lnTo>
                  <a:pt x="36" y="0"/>
                </a:lnTo>
                <a:lnTo>
                  <a:pt x="42" y="2"/>
                </a:lnTo>
                <a:lnTo>
                  <a:pt x="46" y="4"/>
                </a:lnTo>
                <a:lnTo>
                  <a:pt x="52" y="4"/>
                </a:lnTo>
                <a:lnTo>
                  <a:pt x="60" y="6"/>
                </a:lnTo>
                <a:lnTo>
                  <a:pt x="64" y="6"/>
                </a:lnTo>
                <a:lnTo>
                  <a:pt x="68" y="8"/>
                </a:lnTo>
                <a:lnTo>
                  <a:pt x="72" y="8"/>
                </a:lnTo>
                <a:lnTo>
                  <a:pt x="76" y="10"/>
                </a:lnTo>
                <a:lnTo>
                  <a:pt x="78" y="10"/>
                </a:lnTo>
                <a:lnTo>
                  <a:pt x="82" y="12"/>
                </a:lnTo>
                <a:lnTo>
                  <a:pt x="88" y="16"/>
                </a:lnTo>
                <a:lnTo>
                  <a:pt x="94" y="20"/>
                </a:lnTo>
                <a:lnTo>
                  <a:pt x="98" y="22"/>
                </a:lnTo>
                <a:lnTo>
                  <a:pt x="100" y="24"/>
                </a:lnTo>
                <a:lnTo>
                  <a:pt x="104" y="26"/>
                </a:lnTo>
                <a:lnTo>
                  <a:pt x="110" y="28"/>
                </a:lnTo>
                <a:lnTo>
                  <a:pt x="122" y="32"/>
                </a:lnTo>
                <a:lnTo>
                  <a:pt x="128" y="34"/>
                </a:lnTo>
                <a:lnTo>
                  <a:pt x="134" y="38"/>
                </a:lnTo>
                <a:lnTo>
                  <a:pt x="136" y="38"/>
                </a:lnTo>
                <a:lnTo>
                  <a:pt x="138" y="40"/>
                </a:lnTo>
                <a:lnTo>
                  <a:pt x="140" y="42"/>
                </a:lnTo>
                <a:lnTo>
                  <a:pt x="142" y="44"/>
                </a:lnTo>
                <a:lnTo>
                  <a:pt x="144" y="46"/>
                </a:lnTo>
                <a:lnTo>
                  <a:pt x="146" y="46"/>
                </a:lnTo>
                <a:lnTo>
                  <a:pt x="146" y="48"/>
                </a:lnTo>
                <a:lnTo>
                  <a:pt x="148" y="50"/>
                </a:lnTo>
                <a:lnTo>
                  <a:pt x="148" y="50"/>
                </a:lnTo>
                <a:lnTo>
                  <a:pt x="148" y="52"/>
                </a:lnTo>
                <a:lnTo>
                  <a:pt x="148" y="52"/>
                </a:lnTo>
                <a:lnTo>
                  <a:pt x="148" y="54"/>
                </a:lnTo>
                <a:lnTo>
                  <a:pt x="148" y="54"/>
                </a:lnTo>
                <a:lnTo>
                  <a:pt x="148" y="56"/>
                </a:lnTo>
                <a:lnTo>
                  <a:pt x="146" y="56"/>
                </a:lnTo>
                <a:lnTo>
                  <a:pt x="146" y="58"/>
                </a:lnTo>
                <a:lnTo>
                  <a:pt x="144" y="58"/>
                </a:lnTo>
                <a:lnTo>
                  <a:pt x="142" y="60"/>
                </a:lnTo>
                <a:lnTo>
                  <a:pt x="140" y="60"/>
                </a:lnTo>
                <a:lnTo>
                  <a:pt x="136" y="62"/>
                </a:lnTo>
                <a:lnTo>
                  <a:pt x="134" y="64"/>
                </a:lnTo>
                <a:lnTo>
                  <a:pt x="130" y="64"/>
                </a:lnTo>
                <a:lnTo>
                  <a:pt x="128" y="64"/>
                </a:lnTo>
                <a:lnTo>
                  <a:pt x="124" y="66"/>
                </a:lnTo>
                <a:lnTo>
                  <a:pt x="122" y="66"/>
                </a:lnTo>
                <a:lnTo>
                  <a:pt x="116" y="66"/>
                </a:lnTo>
                <a:lnTo>
                  <a:pt x="112" y="66"/>
                </a:lnTo>
                <a:lnTo>
                  <a:pt x="110" y="66"/>
                </a:lnTo>
                <a:lnTo>
                  <a:pt x="108" y="66"/>
                </a:lnTo>
                <a:lnTo>
                  <a:pt x="106" y="66"/>
                </a:lnTo>
                <a:lnTo>
                  <a:pt x="104" y="66"/>
                </a:lnTo>
                <a:lnTo>
                  <a:pt x="102" y="64"/>
                </a:lnTo>
                <a:lnTo>
                  <a:pt x="100" y="64"/>
                </a:lnTo>
                <a:lnTo>
                  <a:pt x="98" y="64"/>
                </a:lnTo>
                <a:lnTo>
                  <a:pt x="98" y="62"/>
                </a:lnTo>
                <a:lnTo>
                  <a:pt x="98" y="62"/>
                </a:lnTo>
                <a:lnTo>
                  <a:pt x="98" y="60"/>
                </a:lnTo>
                <a:lnTo>
                  <a:pt x="98" y="60"/>
                </a:lnTo>
                <a:lnTo>
                  <a:pt x="98" y="58"/>
                </a:lnTo>
                <a:lnTo>
                  <a:pt x="98" y="56"/>
                </a:lnTo>
                <a:lnTo>
                  <a:pt x="98" y="54"/>
                </a:lnTo>
                <a:lnTo>
                  <a:pt x="100" y="52"/>
                </a:lnTo>
                <a:lnTo>
                  <a:pt x="100" y="50"/>
                </a:lnTo>
                <a:lnTo>
                  <a:pt x="100" y="48"/>
                </a:lnTo>
                <a:lnTo>
                  <a:pt x="100" y="48"/>
                </a:lnTo>
                <a:lnTo>
                  <a:pt x="100" y="46"/>
                </a:lnTo>
                <a:lnTo>
                  <a:pt x="100" y="46"/>
                </a:lnTo>
                <a:lnTo>
                  <a:pt x="100" y="44"/>
                </a:lnTo>
                <a:lnTo>
                  <a:pt x="98" y="44"/>
                </a:lnTo>
                <a:lnTo>
                  <a:pt x="98" y="42"/>
                </a:lnTo>
                <a:lnTo>
                  <a:pt x="96" y="40"/>
                </a:lnTo>
                <a:lnTo>
                  <a:pt x="92" y="38"/>
                </a:lnTo>
                <a:lnTo>
                  <a:pt x="90" y="36"/>
                </a:lnTo>
                <a:lnTo>
                  <a:pt x="86" y="32"/>
                </a:lnTo>
                <a:lnTo>
                  <a:pt x="80" y="28"/>
                </a:lnTo>
                <a:lnTo>
                  <a:pt x="74" y="24"/>
                </a:lnTo>
                <a:lnTo>
                  <a:pt x="72" y="22"/>
                </a:lnTo>
                <a:lnTo>
                  <a:pt x="68" y="20"/>
                </a:lnTo>
                <a:lnTo>
                  <a:pt x="66" y="20"/>
                </a:lnTo>
                <a:lnTo>
                  <a:pt x="64" y="18"/>
                </a:lnTo>
                <a:lnTo>
                  <a:pt x="62" y="18"/>
                </a:lnTo>
                <a:lnTo>
                  <a:pt x="60" y="16"/>
                </a:lnTo>
                <a:lnTo>
                  <a:pt x="56" y="16"/>
                </a:lnTo>
                <a:lnTo>
                  <a:pt x="50" y="16"/>
                </a:lnTo>
                <a:lnTo>
                  <a:pt x="44" y="14"/>
                </a:lnTo>
                <a:lnTo>
                  <a:pt x="38" y="14"/>
                </a:lnTo>
                <a:lnTo>
                  <a:pt x="32" y="14"/>
                </a:lnTo>
                <a:lnTo>
                  <a:pt x="26" y="14"/>
                </a:lnTo>
                <a:lnTo>
                  <a:pt x="22" y="14"/>
                </a:lnTo>
                <a:lnTo>
                  <a:pt x="16" y="14"/>
                </a:lnTo>
                <a:lnTo>
                  <a:pt x="16" y="14"/>
                </a:lnTo>
                <a:lnTo>
                  <a:pt x="16" y="14"/>
                </a:lnTo>
                <a:lnTo>
                  <a:pt x="12" y="16"/>
                </a:lnTo>
                <a:lnTo>
                  <a:pt x="8" y="18"/>
                </a:lnTo>
                <a:lnTo>
                  <a:pt x="4" y="20"/>
                </a:lnTo>
                <a:lnTo>
                  <a:pt x="4" y="20"/>
                </a:lnTo>
                <a:lnTo>
                  <a:pt x="2" y="20"/>
                </a:lnTo>
                <a:lnTo>
                  <a:pt x="2" y="20"/>
                </a:lnTo>
                <a:lnTo>
                  <a:pt x="0" y="20"/>
                </a:lnTo>
                <a:lnTo>
                  <a:pt x="0" y="20"/>
                </a:lnTo>
                <a:lnTo>
                  <a:pt x="0" y="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8" name="Freeform 515"/>
          <p:cNvSpPr>
            <a:spLocks/>
          </p:cNvSpPr>
          <p:nvPr/>
        </p:nvSpPr>
        <p:spPr bwMode="auto">
          <a:xfrm>
            <a:off x="2190722" y="3991487"/>
            <a:ext cx="256347" cy="114317"/>
          </a:xfrm>
          <a:custGeom>
            <a:avLst/>
            <a:gdLst>
              <a:gd name="T0" fmla="*/ 0 w 148"/>
              <a:gd name="T1" fmla="*/ 20 h 66"/>
              <a:gd name="T2" fmla="*/ 0 w 148"/>
              <a:gd name="T3" fmla="*/ 18 h 66"/>
              <a:gd name="T4" fmla="*/ 0 w 148"/>
              <a:gd name="T5" fmla="*/ 16 h 66"/>
              <a:gd name="T6" fmla="*/ 2 w 148"/>
              <a:gd name="T7" fmla="*/ 14 h 66"/>
              <a:gd name="T8" fmla="*/ 6 w 148"/>
              <a:gd name="T9" fmla="*/ 10 h 66"/>
              <a:gd name="T10" fmla="*/ 14 w 148"/>
              <a:gd name="T11" fmla="*/ 6 h 66"/>
              <a:gd name="T12" fmla="*/ 20 w 148"/>
              <a:gd name="T13" fmla="*/ 4 h 66"/>
              <a:gd name="T14" fmla="*/ 22 w 148"/>
              <a:gd name="T15" fmla="*/ 2 h 66"/>
              <a:gd name="T16" fmla="*/ 26 w 148"/>
              <a:gd name="T17" fmla="*/ 0 h 66"/>
              <a:gd name="T18" fmla="*/ 30 w 148"/>
              <a:gd name="T19" fmla="*/ 0 h 66"/>
              <a:gd name="T20" fmla="*/ 36 w 148"/>
              <a:gd name="T21" fmla="*/ 0 h 66"/>
              <a:gd name="T22" fmla="*/ 46 w 148"/>
              <a:gd name="T23" fmla="*/ 4 h 66"/>
              <a:gd name="T24" fmla="*/ 60 w 148"/>
              <a:gd name="T25" fmla="*/ 6 h 66"/>
              <a:gd name="T26" fmla="*/ 68 w 148"/>
              <a:gd name="T27" fmla="*/ 8 h 66"/>
              <a:gd name="T28" fmla="*/ 76 w 148"/>
              <a:gd name="T29" fmla="*/ 10 h 66"/>
              <a:gd name="T30" fmla="*/ 82 w 148"/>
              <a:gd name="T31" fmla="*/ 12 h 66"/>
              <a:gd name="T32" fmla="*/ 94 w 148"/>
              <a:gd name="T33" fmla="*/ 20 h 66"/>
              <a:gd name="T34" fmla="*/ 100 w 148"/>
              <a:gd name="T35" fmla="*/ 24 h 66"/>
              <a:gd name="T36" fmla="*/ 110 w 148"/>
              <a:gd name="T37" fmla="*/ 28 h 66"/>
              <a:gd name="T38" fmla="*/ 128 w 148"/>
              <a:gd name="T39" fmla="*/ 34 h 66"/>
              <a:gd name="T40" fmla="*/ 136 w 148"/>
              <a:gd name="T41" fmla="*/ 38 h 66"/>
              <a:gd name="T42" fmla="*/ 140 w 148"/>
              <a:gd name="T43" fmla="*/ 42 h 66"/>
              <a:gd name="T44" fmla="*/ 144 w 148"/>
              <a:gd name="T45" fmla="*/ 46 h 66"/>
              <a:gd name="T46" fmla="*/ 146 w 148"/>
              <a:gd name="T47" fmla="*/ 48 h 66"/>
              <a:gd name="T48" fmla="*/ 148 w 148"/>
              <a:gd name="T49" fmla="*/ 50 h 66"/>
              <a:gd name="T50" fmla="*/ 148 w 148"/>
              <a:gd name="T51" fmla="*/ 52 h 66"/>
              <a:gd name="T52" fmla="*/ 148 w 148"/>
              <a:gd name="T53" fmla="*/ 54 h 66"/>
              <a:gd name="T54" fmla="*/ 146 w 148"/>
              <a:gd name="T55" fmla="*/ 56 h 66"/>
              <a:gd name="T56" fmla="*/ 144 w 148"/>
              <a:gd name="T57" fmla="*/ 58 h 66"/>
              <a:gd name="T58" fmla="*/ 140 w 148"/>
              <a:gd name="T59" fmla="*/ 60 h 66"/>
              <a:gd name="T60" fmla="*/ 134 w 148"/>
              <a:gd name="T61" fmla="*/ 64 h 66"/>
              <a:gd name="T62" fmla="*/ 128 w 148"/>
              <a:gd name="T63" fmla="*/ 64 h 66"/>
              <a:gd name="T64" fmla="*/ 122 w 148"/>
              <a:gd name="T65" fmla="*/ 66 h 66"/>
              <a:gd name="T66" fmla="*/ 112 w 148"/>
              <a:gd name="T67" fmla="*/ 66 h 66"/>
              <a:gd name="T68" fmla="*/ 108 w 148"/>
              <a:gd name="T69" fmla="*/ 66 h 66"/>
              <a:gd name="T70" fmla="*/ 104 w 148"/>
              <a:gd name="T71" fmla="*/ 66 h 66"/>
              <a:gd name="T72" fmla="*/ 100 w 148"/>
              <a:gd name="T73" fmla="*/ 64 h 66"/>
              <a:gd name="T74" fmla="*/ 98 w 148"/>
              <a:gd name="T75" fmla="*/ 62 h 66"/>
              <a:gd name="T76" fmla="*/ 98 w 148"/>
              <a:gd name="T77" fmla="*/ 60 h 66"/>
              <a:gd name="T78" fmla="*/ 98 w 148"/>
              <a:gd name="T79" fmla="*/ 58 h 66"/>
              <a:gd name="T80" fmla="*/ 98 w 148"/>
              <a:gd name="T81" fmla="*/ 54 h 66"/>
              <a:gd name="T82" fmla="*/ 100 w 148"/>
              <a:gd name="T83" fmla="*/ 50 h 66"/>
              <a:gd name="T84" fmla="*/ 100 w 148"/>
              <a:gd name="T85" fmla="*/ 48 h 66"/>
              <a:gd name="T86" fmla="*/ 100 w 148"/>
              <a:gd name="T87" fmla="*/ 46 h 66"/>
              <a:gd name="T88" fmla="*/ 98 w 148"/>
              <a:gd name="T89" fmla="*/ 44 h 66"/>
              <a:gd name="T90" fmla="*/ 96 w 148"/>
              <a:gd name="T91" fmla="*/ 40 h 66"/>
              <a:gd name="T92" fmla="*/ 90 w 148"/>
              <a:gd name="T93" fmla="*/ 36 h 66"/>
              <a:gd name="T94" fmla="*/ 80 w 148"/>
              <a:gd name="T95" fmla="*/ 28 h 66"/>
              <a:gd name="T96" fmla="*/ 72 w 148"/>
              <a:gd name="T97" fmla="*/ 22 h 66"/>
              <a:gd name="T98" fmla="*/ 66 w 148"/>
              <a:gd name="T99" fmla="*/ 20 h 66"/>
              <a:gd name="T100" fmla="*/ 62 w 148"/>
              <a:gd name="T101" fmla="*/ 18 h 66"/>
              <a:gd name="T102" fmla="*/ 56 w 148"/>
              <a:gd name="T103" fmla="*/ 16 h 66"/>
              <a:gd name="T104" fmla="*/ 44 w 148"/>
              <a:gd name="T105" fmla="*/ 14 h 66"/>
              <a:gd name="T106" fmla="*/ 32 w 148"/>
              <a:gd name="T107" fmla="*/ 14 h 66"/>
              <a:gd name="T108" fmla="*/ 22 w 148"/>
              <a:gd name="T109" fmla="*/ 14 h 66"/>
              <a:gd name="T110" fmla="*/ 16 w 148"/>
              <a:gd name="T111" fmla="*/ 14 h 66"/>
              <a:gd name="T112" fmla="*/ 12 w 148"/>
              <a:gd name="T113" fmla="*/ 16 h 66"/>
              <a:gd name="T114" fmla="*/ 4 w 148"/>
              <a:gd name="T115" fmla="*/ 20 h 66"/>
              <a:gd name="T116" fmla="*/ 2 w 148"/>
              <a:gd name="T117" fmla="*/ 20 h 66"/>
              <a:gd name="T118" fmla="*/ 0 w 148"/>
              <a:gd name="T119" fmla="*/ 20 h 66"/>
              <a:gd name="T120" fmla="*/ 0 w 148"/>
              <a:gd name="T121"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66">
                <a:moveTo>
                  <a:pt x="0" y="20"/>
                </a:moveTo>
                <a:lnTo>
                  <a:pt x="0" y="20"/>
                </a:lnTo>
                <a:lnTo>
                  <a:pt x="0" y="18"/>
                </a:lnTo>
                <a:lnTo>
                  <a:pt x="0" y="18"/>
                </a:lnTo>
                <a:lnTo>
                  <a:pt x="0" y="16"/>
                </a:lnTo>
                <a:lnTo>
                  <a:pt x="0" y="16"/>
                </a:lnTo>
                <a:lnTo>
                  <a:pt x="0" y="16"/>
                </a:lnTo>
                <a:lnTo>
                  <a:pt x="2" y="14"/>
                </a:lnTo>
                <a:lnTo>
                  <a:pt x="4" y="12"/>
                </a:lnTo>
                <a:lnTo>
                  <a:pt x="6" y="10"/>
                </a:lnTo>
                <a:lnTo>
                  <a:pt x="10" y="10"/>
                </a:lnTo>
                <a:lnTo>
                  <a:pt x="14" y="6"/>
                </a:lnTo>
                <a:lnTo>
                  <a:pt x="16" y="4"/>
                </a:lnTo>
                <a:lnTo>
                  <a:pt x="20" y="4"/>
                </a:lnTo>
                <a:lnTo>
                  <a:pt x="22" y="2"/>
                </a:lnTo>
                <a:lnTo>
                  <a:pt x="22" y="2"/>
                </a:lnTo>
                <a:lnTo>
                  <a:pt x="24" y="0"/>
                </a:lnTo>
                <a:lnTo>
                  <a:pt x="26" y="0"/>
                </a:lnTo>
                <a:lnTo>
                  <a:pt x="28" y="0"/>
                </a:lnTo>
                <a:lnTo>
                  <a:pt x="30" y="0"/>
                </a:lnTo>
                <a:lnTo>
                  <a:pt x="34" y="0"/>
                </a:lnTo>
                <a:lnTo>
                  <a:pt x="36" y="0"/>
                </a:lnTo>
                <a:lnTo>
                  <a:pt x="42" y="2"/>
                </a:lnTo>
                <a:lnTo>
                  <a:pt x="46" y="4"/>
                </a:lnTo>
                <a:lnTo>
                  <a:pt x="52" y="4"/>
                </a:lnTo>
                <a:lnTo>
                  <a:pt x="60" y="6"/>
                </a:lnTo>
                <a:lnTo>
                  <a:pt x="64" y="6"/>
                </a:lnTo>
                <a:lnTo>
                  <a:pt x="68" y="8"/>
                </a:lnTo>
                <a:lnTo>
                  <a:pt x="72" y="8"/>
                </a:lnTo>
                <a:lnTo>
                  <a:pt x="76" y="10"/>
                </a:lnTo>
                <a:lnTo>
                  <a:pt x="78" y="10"/>
                </a:lnTo>
                <a:lnTo>
                  <a:pt x="82" y="12"/>
                </a:lnTo>
                <a:lnTo>
                  <a:pt x="88" y="16"/>
                </a:lnTo>
                <a:lnTo>
                  <a:pt x="94" y="20"/>
                </a:lnTo>
                <a:lnTo>
                  <a:pt x="98" y="22"/>
                </a:lnTo>
                <a:lnTo>
                  <a:pt x="100" y="24"/>
                </a:lnTo>
                <a:lnTo>
                  <a:pt x="104" y="26"/>
                </a:lnTo>
                <a:lnTo>
                  <a:pt x="110" y="28"/>
                </a:lnTo>
                <a:lnTo>
                  <a:pt x="122" y="32"/>
                </a:lnTo>
                <a:lnTo>
                  <a:pt x="128" y="34"/>
                </a:lnTo>
                <a:lnTo>
                  <a:pt x="134" y="38"/>
                </a:lnTo>
                <a:lnTo>
                  <a:pt x="136" y="38"/>
                </a:lnTo>
                <a:lnTo>
                  <a:pt x="138" y="40"/>
                </a:lnTo>
                <a:lnTo>
                  <a:pt x="140" y="42"/>
                </a:lnTo>
                <a:lnTo>
                  <a:pt x="142" y="44"/>
                </a:lnTo>
                <a:lnTo>
                  <a:pt x="144" y="46"/>
                </a:lnTo>
                <a:lnTo>
                  <a:pt x="146" y="46"/>
                </a:lnTo>
                <a:lnTo>
                  <a:pt x="146" y="48"/>
                </a:lnTo>
                <a:lnTo>
                  <a:pt x="148" y="50"/>
                </a:lnTo>
                <a:lnTo>
                  <a:pt x="148" y="50"/>
                </a:lnTo>
                <a:lnTo>
                  <a:pt x="148" y="52"/>
                </a:lnTo>
                <a:lnTo>
                  <a:pt x="148" y="52"/>
                </a:lnTo>
                <a:lnTo>
                  <a:pt x="148" y="54"/>
                </a:lnTo>
                <a:lnTo>
                  <a:pt x="148" y="54"/>
                </a:lnTo>
                <a:lnTo>
                  <a:pt x="148" y="56"/>
                </a:lnTo>
                <a:lnTo>
                  <a:pt x="146" y="56"/>
                </a:lnTo>
                <a:lnTo>
                  <a:pt x="146" y="58"/>
                </a:lnTo>
                <a:lnTo>
                  <a:pt x="144" y="58"/>
                </a:lnTo>
                <a:lnTo>
                  <a:pt x="142" y="60"/>
                </a:lnTo>
                <a:lnTo>
                  <a:pt x="140" y="60"/>
                </a:lnTo>
                <a:lnTo>
                  <a:pt x="136" y="62"/>
                </a:lnTo>
                <a:lnTo>
                  <a:pt x="134" y="64"/>
                </a:lnTo>
                <a:lnTo>
                  <a:pt x="130" y="64"/>
                </a:lnTo>
                <a:lnTo>
                  <a:pt x="128" y="64"/>
                </a:lnTo>
                <a:lnTo>
                  <a:pt x="124" y="66"/>
                </a:lnTo>
                <a:lnTo>
                  <a:pt x="122" y="66"/>
                </a:lnTo>
                <a:lnTo>
                  <a:pt x="116" y="66"/>
                </a:lnTo>
                <a:lnTo>
                  <a:pt x="112" y="66"/>
                </a:lnTo>
                <a:lnTo>
                  <a:pt x="110" y="66"/>
                </a:lnTo>
                <a:lnTo>
                  <a:pt x="108" y="66"/>
                </a:lnTo>
                <a:lnTo>
                  <a:pt x="106" y="66"/>
                </a:lnTo>
                <a:lnTo>
                  <a:pt x="104" y="66"/>
                </a:lnTo>
                <a:lnTo>
                  <a:pt x="102" y="64"/>
                </a:lnTo>
                <a:lnTo>
                  <a:pt x="100" y="64"/>
                </a:lnTo>
                <a:lnTo>
                  <a:pt x="98" y="64"/>
                </a:lnTo>
                <a:lnTo>
                  <a:pt x="98" y="62"/>
                </a:lnTo>
                <a:lnTo>
                  <a:pt x="98" y="62"/>
                </a:lnTo>
                <a:lnTo>
                  <a:pt x="98" y="60"/>
                </a:lnTo>
                <a:lnTo>
                  <a:pt x="98" y="60"/>
                </a:lnTo>
                <a:lnTo>
                  <a:pt x="98" y="58"/>
                </a:lnTo>
                <a:lnTo>
                  <a:pt x="98" y="56"/>
                </a:lnTo>
                <a:lnTo>
                  <a:pt x="98" y="54"/>
                </a:lnTo>
                <a:lnTo>
                  <a:pt x="100" y="52"/>
                </a:lnTo>
                <a:lnTo>
                  <a:pt x="100" y="50"/>
                </a:lnTo>
                <a:lnTo>
                  <a:pt x="100" y="48"/>
                </a:lnTo>
                <a:lnTo>
                  <a:pt x="100" y="48"/>
                </a:lnTo>
                <a:lnTo>
                  <a:pt x="100" y="46"/>
                </a:lnTo>
                <a:lnTo>
                  <a:pt x="100" y="46"/>
                </a:lnTo>
                <a:lnTo>
                  <a:pt x="100" y="44"/>
                </a:lnTo>
                <a:lnTo>
                  <a:pt x="98" y="44"/>
                </a:lnTo>
                <a:lnTo>
                  <a:pt x="98" y="42"/>
                </a:lnTo>
                <a:lnTo>
                  <a:pt x="96" y="40"/>
                </a:lnTo>
                <a:lnTo>
                  <a:pt x="92" y="38"/>
                </a:lnTo>
                <a:lnTo>
                  <a:pt x="90" y="36"/>
                </a:lnTo>
                <a:lnTo>
                  <a:pt x="86" y="32"/>
                </a:lnTo>
                <a:lnTo>
                  <a:pt x="80" y="28"/>
                </a:lnTo>
                <a:lnTo>
                  <a:pt x="74" y="24"/>
                </a:lnTo>
                <a:lnTo>
                  <a:pt x="72" y="22"/>
                </a:lnTo>
                <a:lnTo>
                  <a:pt x="68" y="20"/>
                </a:lnTo>
                <a:lnTo>
                  <a:pt x="66" y="20"/>
                </a:lnTo>
                <a:lnTo>
                  <a:pt x="64" y="18"/>
                </a:lnTo>
                <a:lnTo>
                  <a:pt x="62" y="18"/>
                </a:lnTo>
                <a:lnTo>
                  <a:pt x="60" y="16"/>
                </a:lnTo>
                <a:lnTo>
                  <a:pt x="56" y="16"/>
                </a:lnTo>
                <a:lnTo>
                  <a:pt x="50" y="16"/>
                </a:lnTo>
                <a:lnTo>
                  <a:pt x="44" y="14"/>
                </a:lnTo>
                <a:lnTo>
                  <a:pt x="38" y="14"/>
                </a:lnTo>
                <a:lnTo>
                  <a:pt x="32" y="14"/>
                </a:lnTo>
                <a:lnTo>
                  <a:pt x="26" y="14"/>
                </a:lnTo>
                <a:lnTo>
                  <a:pt x="22" y="14"/>
                </a:lnTo>
                <a:lnTo>
                  <a:pt x="16" y="14"/>
                </a:lnTo>
                <a:lnTo>
                  <a:pt x="16" y="14"/>
                </a:lnTo>
                <a:lnTo>
                  <a:pt x="16" y="14"/>
                </a:lnTo>
                <a:lnTo>
                  <a:pt x="12" y="16"/>
                </a:lnTo>
                <a:lnTo>
                  <a:pt x="8" y="18"/>
                </a:lnTo>
                <a:lnTo>
                  <a:pt x="4" y="20"/>
                </a:lnTo>
                <a:lnTo>
                  <a:pt x="4" y="20"/>
                </a:lnTo>
                <a:lnTo>
                  <a:pt x="2" y="20"/>
                </a:lnTo>
                <a:lnTo>
                  <a:pt x="2" y="20"/>
                </a:lnTo>
                <a:lnTo>
                  <a:pt x="0" y="20"/>
                </a:lnTo>
                <a:lnTo>
                  <a:pt x="0" y="20"/>
                </a:lnTo>
                <a:lnTo>
                  <a:pt x="0" y="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29" name="Freeform 516"/>
          <p:cNvSpPr>
            <a:spLocks/>
          </p:cNvSpPr>
          <p:nvPr/>
        </p:nvSpPr>
        <p:spPr bwMode="auto">
          <a:xfrm>
            <a:off x="2828125" y="4476468"/>
            <a:ext cx="103925" cy="142030"/>
          </a:xfrm>
          <a:custGeom>
            <a:avLst/>
            <a:gdLst>
              <a:gd name="T0" fmla="*/ 20 w 60"/>
              <a:gd name="T1" fmla="*/ 18 h 82"/>
              <a:gd name="T2" fmla="*/ 20 w 60"/>
              <a:gd name="T3" fmla="*/ 26 h 82"/>
              <a:gd name="T4" fmla="*/ 20 w 60"/>
              <a:gd name="T5" fmla="*/ 30 h 82"/>
              <a:gd name="T6" fmla="*/ 18 w 60"/>
              <a:gd name="T7" fmla="*/ 32 h 82"/>
              <a:gd name="T8" fmla="*/ 14 w 60"/>
              <a:gd name="T9" fmla="*/ 32 h 82"/>
              <a:gd name="T10" fmla="*/ 10 w 60"/>
              <a:gd name="T11" fmla="*/ 30 h 82"/>
              <a:gd name="T12" fmla="*/ 4 w 60"/>
              <a:gd name="T13" fmla="*/ 32 h 82"/>
              <a:gd name="T14" fmla="*/ 2 w 60"/>
              <a:gd name="T15" fmla="*/ 34 h 82"/>
              <a:gd name="T16" fmla="*/ 0 w 60"/>
              <a:gd name="T17" fmla="*/ 38 h 82"/>
              <a:gd name="T18" fmla="*/ 0 w 60"/>
              <a:gd name="T19" fmla="*/ 44 h 82"/>
              <a:gd name="T20" fmla="*/ 2 w 60"/>
              <a:gd name="T21" fmla="*/ 48 h 82"/>
              <a:gd name="T22" fmla="*/ 4 w 60"/>
              <a:gd name="T23" fmla="*/ 52 h 82"/>
              <a:gd name="T24" fmla="*/ 8 w 60"/>
              <a:gd name="T25" fmla="*/ 56 h 82"/>
              <a:gd name="T26" fmla="*/ 12 w 60"/>
              <a:gd name="T27" fmla="*/ 58 h 82"/>
              <a:gd name="T28" fmla="*/ 16 w 60"/>
              <a:gd name="T29" fmla="*/ 60 h 82"/>
              <a:gd name="T30" fmla="*/ 16 w 60"/>
              <a:gd name="T31" fmla="*/ 64 h 82"/>
              <a:gd name="T32" fmla="*/ 16 w 60"/>
              <a:gd name="T33" fmla="*/ 70 h 82"/>
              <a:gd name="T34" fmla="*/ 16 w 60"/>
              <a:gd name="T35" fmla="*/ 76 h 82"/>
              <a:gd name="T36" fmla="*/ 16 w 60"/>
              <a:gd name="T37" fmla="*/ 82 h 82"/>
              <a:gd name="T38" fmla="*/ 24 w 60"/>
              <a:gd name="T39" fmla="*/ 82 h 82"/>
              <a:gd name="T40" fmla="*/ 30 w 60"/>
              <a:gd name="T41" fmla="*/ 82 h 82"/>
              <a:gd name="T42" fmla="*/ 32 w 60"/>
              <a:gd name="T43" fmla="*/ 80 h 82"/>
              <a:gd name="T44" fmla="*/ 32 w 60"/>
              <a:gd name="T45" fmla="*/ 78 h 82"/>
              <a:gd name="T46" fmla="*/ 32 w 60"/>
              <a:gd name="T47" fmla="*/ 72 h 82"/>
              <a:gd name="T48" fmla="*/ 32 w 60"/>
              <a:gd name="T49" fmla="*/ 70 h 82"/>
              <a:gd name="T50" fmla="*/ 32 w 60"/>
              <a:gd name="T51" fmla="*/ 68 h 82"/>
              <a:gd name="T52" fmla="*/ 36 w 60"/>
              <a:gd name="T53" fmla="*/ 66 h 82"/>
              <a:gd name="T54" fmla="*/ 44 w 60"/>
              <a:gd name="T55" fmla="*/ 66 h 82"/>
              <a:gd name="T56" fmla="*/ 52 w 60"/>
              <a:gd name="T57" fmla="*/ 66 h 82"/>
              <a:gd name="T58" fmla="*/ 56 w 60"/>
              <a:gd name="T59" fmla="*/ 64 h 82"/>
              <a:gd name="T60" fmla="*/ 58 w 60"/>
              <a:gd name="T61" fmla="*/ 58 h 82"/>
              <a:gd name="T62" fmla="*/ 58 w 60"/>
              <a:gd name="T63" fmla="*/ 50 h 82"/>
              <a:gd name="T64" fmla="*/ 58 w 60"/>
              <a:gd name="T65" fmla="*/ 36 h 82"/>
              <a:gd name="T66" fmla="*/ 56 w 60"/>
              <a:gd name="T67" fmla="*/ 24 h 82"/>
              <a:gd name="T68" fmla="*/ 58 w 60"/>
              <a:gd name="T69" fmla="*/ 18 h 82"/>
              <a:gd name="T70" fmla="*/ 60 w 60"/>
              <a:gd name="T71" fmla="*/ 12 h 82"/>
              <a:gd name="T72" fmla="*/ 58 w 60"/>
              <a:gd name="T73" fmla="*/ 6 h 82"/>
              <a:gd name="T74" fmla="*/ 56 w 60"/>
              <a:gd name="T75" fmla="*/ 2 h 82"/>
              <a:gd name="T76" fmla="*/ 52 w 60"/>
              <a:gd name="T77" fmla="*/ 0 h 82"/>
              <a:gd name="T78" fmla="*/ 44 w 60"/>
              <a:gd name="T79" fmla="*/ 0 h 82"/>
              <a:gd name="T80" fmla="*/ 38 w 60"/>
              <a:gd name="T81" fmla="*/ 2 h 82"/>
              <a:gd name="T82" fmla="*/ 36 w 60"/>
              <a:gd name="T83" fmla="*/ 4 h 82"/>
              <a:gd name="T84" fmla="*/ 34 w 60"/>
              <a:gd name="T85" fmla="*/ 10 h 82"/>
              <a:gd name="T86" fmla="*/ 30 w 60"/>
              <a:gd name="T87" fmla="*/ 12 h 82"/>
              <a:gd name="T88" fmla="*/ 20 w 60"/>
              <a:gd name="T8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82">
                <a:moveTo>
                  <a:pt x="20" y="16"/>
                </a:moveTo>
                <a:lnTo>
                  <a:pt x="20" y="16"/>
                </a:lnTo>
                <a:lnTo>
                  <a:pt x="20" y="18"/>
                </a:lnTo>
                <a:lnTo>
                  <a:pt x="20" y="20"/>
                </a:lnTo>
                <a:lnTo>
                  <a:pt x="20" y="22"/>
                </a:lnTo>
                <a:lnTo>
                  <a:pt x="20" y="26"/>
                </a:lnTo>
                <a:lnTo>
                  <a:pt x="20" y="28"/>
                </a:lnTo>
                <a:lnTo>
                  <a:pt x="20" y="28"/>
                </a:lnTo>
                <a:lnTo>
                  <a:pt x="20" y="30"/>
                </a:lnTo>
                <a:lnTo>
                  <a:pt x="18" y="30"/>
                </a:lnTo>
                <a:lnTo>
                  <a:pt x="18" y="32"/>
                </a:lnTo>
                <a:lnTo>
                  <a:pt x="18" y="32"/>
                </a:lnTo>
                <a:lnTo>
                  <a:pt x="18" y="32"/>
                </a:lnTo>
                <a:lnTo>
                  <a:pt x="16" y="32"/>
                </a:lnTo>
                <a:lnTo>
                  <a:pt x="14" y="32"/>
                </a:lnTo>
                <a:lnTo>
                  <a:pt x="14" y="32"/>
                </a:lnTo>
                <a:lnTo>
                  <a:pt x="10" y="30"/>
                </a:lnTo>
                <a:lnTo>
                  <a:pt x="10" y="30"/>
                </a:lnTo>
                <a:lnTo>
                  <a:pt x="8" y="30"/>
                </a:lnTo>
                <a:lnTo>
                  <a:pt x="6" y="32"/>
                </a:lnTo>
                <a:lnTo>
                  <a:pt x="4" y="32"/>
                </a:lnTo>
                <a:lnTo>
                  <a:pt x="4" y="34"/>
                </a:lnTo>
                <a:lnTo>
                  <a:pt x="2" y="34"/>
                </a:lnTo>
                <a:lnTo>
                  <a:pt x="2" y="34"/>
                </a:lnTo>
                <a:lnTo>
                  <a:pt x="2" y="36"/>
                </a:lnTo>
                <a:lnTo>
                  <a:pt x="0" y="36"/>
                </a:lnTo>
                <a:lnTo>
                  <a:pt x="0" y="38"/>
                </a:lnTo>
                <a:lnTo>
                  <a:pt x="0" y="40"/>
                </a:lnTo>
                <a:lnTo>
                  <a:pt x="0" y="42"/>
                </a:lnTo>
                <a:lnTo>
                  <a:pt x="0" y="44"/>
                </a:lnTo>
                <a:lnTo>
                  <a:pt x="0" y="46"/>
                </a:lnTo>
                <a:lnTo>
                  <a:pt x="2" y="46"/>
                </a:lnTo>
                <a:lnTo>
                  <a:pt x="2" y="48"/>
                </a:lnTo>
                <a:lnTo>
                  <a:pt x="2" y="50"/>
                </a:lnTo>
                <a:lnTo>
                  <a:pt x="2" y="50"/>
                </a:lnTo>
                <a:lnTo>
                  <a:pt x="4" y="52"/>
                </a:lnTo>
                <a:lnTo>
                  <a:pt x="6" y="54"/>
                </a:lnTo>
                <a:lnTo>
                  <a:pt x="8" y="54"/>
                </a:lnTo>
                <a:lnTo>
                  <a:pt x="8" y="56"/>
                </a:lnTo>
                <a:lnTo>
                  <a:pt x="10" y="56"/>
                </a:lnTo>
                <a:lnTo>
                  <a:pt x="12" y="58"/>
                </a:lnTo>
                <a:lnTo>
                  <a:pt x="12" y="58"/>
                </a:lnTo>
                <a:lnTo>
                  <a:pt x="14" y="58"/>
                </a:lnTo>
                <a:lnTo>
                  <a:pt x="14" y="58"/>
                </a:lnTo>
                <a:lnTo>
                  <a:pt x="16" y="60"/>
                </a:lnTo>
                <a:lnTo>
                  <a:pt x="16" y="60"/>
                </a:lnTo>
                <a:lnTo>
                  <a:pt x="16" y="62"/>
                </a:lnTo>
                <a:lnTo>
                  <a:pt x="16" y="64"/>
                </a:lnTo>
                <a:lnTo>
                  <a:pt x="16" y="66"/>
                </a:lnTo>
                <a:lnTo>
                  <a:pt x="18" y="68"/>
                </a:lnTo>
                <a:lnTo>
                  <a:pt x="16" y="70"/>
                </a:lnTo>
                <a:lnTo>
                  <a:pt x="16" y="74"/>
                </a:lnTo>
                <a:lnTo>
                  <a:pt x="16" y="76"/>
                </a:lnTo>
                <a:lnTo>
                  <a:pt x="16" y="76"/>
                </a:lnTo>
                <a:lnTo>
                  <a:pt x="16" y="78"/>
                </a:lnTo>
                <a:lnTo>
                  <a:pt x="14" y="82"/>
                </a:lnTo>
                <a:lnTo>
                  <a:pt x="16" y="82"/>
                </a:lnTo>
                <a:lnTo>
                  <a:pt x="18" y="82"/>
                </a:lnTo>
                <a:lnTo>
                  <a:pt x="22" y="82"/>
                </a:lnTo>
                <a:lnTo>
                  <a:pt x="24" y="82"/>
                </a:lnTo>
                <a:lnTo>
                  <a:pt x="26" y="82"/>
                </a:lnTo>
                <a:lnTo>
                  <a:pt x="28" y="82"/>
                </a:lnTo>
                <a:lnTo>
                  <a:pt x="30" y="82"/>
                </a:lnTo>
                <a:lnTo>
                  <a:pt x="30" y="82"/>
                </a:lnTo>
                <a:lnTo>
                  <a:pt x="30" y="82"/>
                </a:lnTo>
                <a:lnTo>
                  <a:pt x="32" y="80"/>
                </a:lnTo>
                <a:lnTo>
                  <a:pt x="32" y="80"/>
                </a:lnTo>
                <a:lnTo>
                  <a:pt x="32" y="80"/>
                </a:lnTo>
                <a:lnTo>
                  <a:pt x="32" y="78"/>
                </a:lnTo>
                <a:lnTo>
                  <a:pt x="32" y="76"/>
                </a:lnTo>
                <a:lnTo>
                  <a:pt x="32" y="74"/>
                </a:lnTo>
                <a:lnTo>
                  <a:pt x="32" y="72"/>
                </a:lnTo>
                <a:lnTo>
                  <a:pt x="30" y="70"/>
                </a:lnTo>
                <a:lnTo>
                  <a:pt x="30" y="70"/>
                </a:lnTo>
                <a:lnTo>
                  <a:pt x="32" y="70"/>
                </a:lnTo>
                <a:lnTo>
                  <a:pt x="32" y="68"/>
                </a:lnTo>
                <a:lnTo>
                  <a:pt x="32" y="68"/>
                </a:lnTo>
                <a:lnTo>
                  <a:pt x="32" y="68"/>
                </a:lnTo>
                <a:lnTo>
                  <a:pt x="34" y="66"/>
                </a:lnTo>
                <a:lnTo>
                  <a:pt x="34" y="66"/>
                </a:lnTo>
                <a:lnTo>
                  <a:pt x="36" y="66"/>
                </a:lnTo>
                <a:lnTo>
                  <a:pt x="38" y="66"/>
                </a:lnTo>
                <a:lnTo>
                  <a:pt x="40" y="66"/>
                </a:lnTo>
                <a:lnTo>
                  <a:pt x="44" y="66"/>
                </a:lnTo>
                <a:lnTo>
                  <a:pt x="48" y="66"/>
                </a:lnTo>
                <a:lnTo>
                  <a:pt x="50" y="66"/>
                </a:lnTo>
                <a:lnTo>
                  <a:pt x="52" y="66"/>
                </a:lnTo>
                <a:lnTo>
                  <a:pt x="54" y="66"/>
                </a:lnTo>
                <a:lnTo>
                  <a:pt x="56" y="64"/>
                </a:lnTo>
                <a:lnTo>
                  <a:pt x="56" y="64"/>
                </a:lnTo>
                <a:lnTo>
                  <a:pt x="58" y="62"/>
                </a:lnTo>
                <a:lnTo>
                  <a:pt x="58" y="60"/>
                </a:lnTo>
                <a:lnTo>
                  <a:pt x="58" y="58"/>
                </a:lnTo>
                <a:lnTo>
                  <a:pt x="58" y="56"/>
                </a:lnTo>
                <a:lnTo>
                  <a:pt x="58" y="54"/>
                </a:lnTo>
                <a:lnTo>
                  <a:pt x="58" y="50"/>
                </a:lnTo>
                <a:lnTo>
                  <a:pt x="58" y="48"/>
                </a:lnTo>
                <a:lnTo>
                  <a:pt x="58" y="42"/>
                </a:lnTo>
                <a:lnTo>
                  <a:pt x="58" y="36"/>
                </a:lnTo>
                <a:lnTo>
                  <a:pt x="56" y="30"/>
                </a:lnTo>
                <a:lnTo>
                  <a:pt x="56" y="28"/>
                </a:lnTo>
                <a:lnTo>
                  <a:pt x="56" y="24"/>
                </a:lnTo>
                <a:lnTo>
                  <a:pt x="56" y="22"/>
                </a:lnTo>
                <a:lnTo>
                  <a:pt x="58" y="20"/>
                </a:lnTo>
                <a:lnTo>
                  <a:pt x="58" y="18"/>
                </a:lnTo>
                <a:lnTo>
                  <a:pt x="58" y="18"/>
                </a:lnTo>
                <a:lnTo>
                  <a:pt x="60" y="16"/>
                </a:lnTo>
                <a:lnTo>
                  <a:pt x="60" y="12"/>
                </a:lnTo>
                <a:lnTo>
                  <a:pt x="60" y="10"/>
                </a:lnTo>
                <a:lnTo>
                  <a:pt x="58" y="8"/>
                </a:lnTo>
                <a:lnTo>
                  <a:pt x="58" y="6"/>
                </a:lnTo>
                <a:lnTo>
                  <a:pt x="58" y="4"/>
                </a:lnTo>
                <a:lnTo>
                  <a:pt x="56" y="4"/>
                </a:lnTo>
                <a:lnTo>
                  <a:pt x="56" y="2"/>
                </a:lnTo>
                <a:lnTo>
                  <a:pt x="56" y="2"/>
                </a:lnTo>
                <a:lnTo>
                  <a:pt x="54" y="2"/>
                </a:lnTo>
                <a:lnTo>
                  <a:pt x="52" y="0"/>
                </a:lnTo>
                <a:lnTo>
                  <a:pt x="50" y="0"/>
                </a:lnTo>
                <a:lnTo>
                  <a:pt x="46" y="0"/>
                </a:lnTo>
                <a:lnTo>
                  <a:pt x="44" y="0"/>
                </a:lnTo>
                <a:lnTo>
                  <a:pt x="42" y="0"/>
                </a:lnTo>
                <a:lnTo>
                  <a:pt x="40" y="2"/>
                </a:lnTo>
                <a:lnTo>
                  <a:pt x="38" y="2"/>
                </a:lnTo>
                <a:lnTo>
                  <a:pt x="38" y="2"/>
                </a:lnTo>
                <a:lnTo>
                  <a:pt x="36" y="4"/>
                </a:lnTo>
                <a:lnTo>
                  <a:pt x="36" y="4"/>
                </a:lnTo>
                <a:lnTo>
                  <a:pt x="36" y="6"/>
                </a:lnTo>
                <a:lnTo>
                  <a:pt x="34" y="8"/>
                </a:lnTo>
                <a:lnTo>
                  <a:pt x="34" y="10"/>
                </a:lnTo>
                <a:lnTo>
                  <a:pt x="32" y="10"/>
                </a:lnTo>
                <a:lnTo>
                  <a:pt x="32" y="10"/>
                </a:lnTo>
                <a:lnTo>
                  <a:pt x="30" y="12"/>
                </a:lnTo>
                <a:lnTo>
                  <a:pt x="26" y="14"/>
                </a:lnTo>
                <a:lnTo>
                  <a:pt x="22" y="16"/>
                </a:lnTo>
                <a:lnTo>
                  <a:pt x="20" y="16"/>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0" name="Freeform 517"/>
          <p:cNvSpPr>
            <a:spLocks/>
          </p:cNvSpPr>
          <p:nvPr/>
        </p:nvSpPr>
        <p:spPr bwMode="auto">
          <a:xfrm>
            <a:off x="2828125" y="4476468"/>
            <a:ext cx="103925" cy="142030"/>
          </a:xfrm>
          <a:custGeom>
            <a:avLst/>
            <a:gdLst>
              <a:gd name="T0" fmla="*/ 20 w 60"/>
              <a:gd name="T1" fmla="*/ 18 h 82"/>
              <a:gd name="T2" fmla="*/ 20 w 60"/>
              <a:gd name="T3" fmla="*/ 26 h 82"/>
              <a:gd name="T4" fmla="*/ 20 w 60"/>
              <a:gd name="T5" fmla="*/ 30 h 82"/>
              <a:gd name="T6" fmla="*/ 18 w 60"/>
              <a:gd name="T7" fmla="*/ 32 h 82"/>
              <a:gd name="T8" fmla="*/ 14 w 60"/>
              <a:gd name="T9" fmla="*/ 32 h 82"/>
              <a:gd name="T10" fmla="*/ 10 w 60"/>
              <a:gd name="T11" fmla="*/ 30 h 82"/>
              <a:gd name="T12" fmla="*/ 4 w 60"/>
              <a:gd name="T13" fmla="*/ 32 h 82"/>
              <a:gd name="T14" fmla="*/ 2 w 60"/>
              <a:gd name="T15" fmla="*/ 34 h 82"/>
              <a:gd name="T16" fmla="*/ 0 w 60"/>
              <a:gd name="T17" fmla="*/ 38 h 82"/>
              <a:gd name="T18" fmla="*/ 0 w 60"/>
              <a:gd name="T19" fmla="*/ 44 h 82"/>
              <a:gd name="T20" fmla="*/ 2 w 60"/>
              <a:gd name="T21" fmla="*/ 48 h 82"/>
              <a:gd name="T22" fmla="*/ 4 w 60"/>
              <a:gd name="T23" fmla="*/ 52 h 82"/>
              <a:gd name="T24" fmla="*/ 8 w 60"/>
              <a:gd name="T25" fmla="*/ 56 h 82"/>
              <a:gd name="T26" fmla="*/ 12 w 60"/>
              <a:gd name="T27" fmla="*/ 58 h 82"/>
              <a:gd name="T28" fmla="*/ 16 w 60"/>
              <a:gd name="T29" fmla="*/ 60 h 82"/>
              <a:gd name="T30" fmla="*/ 16 w 60"/>
              <a:gd name="T31" fmla="*/ 64 h 82"/>
              <a:gd name="T32" fmla="*/ 16 w 60"/>
              <a:gd name="T33" fmla="*/ 70 h 82"/>
              <a:gd name="T34" fmla="*/ 16 w 60"/>
              <a:gd name="T35" fmla="*/ 76 h 82"/>
              <a:gd name="T36" fmla="*/ 16 w 60"/>
              <a:gd name="T37" fmla="*/ 82 h 82"/>
              <a:gd name="T38" fmla="*/ 24 w 60"/>
              <a:gd name="T39" fmla="*/ 82 h 82"/>
              <a:gd name="T40" fmla="*/ 30 w 60"/>
              <a:gd name="T41" fmla="*/ 82 h 82"/>
              <a:gd name="T42" fmla="*/ 32 w 60"/>
              <a:gd name="T43" fmla="*/ 80 h 82"/>
              <a:gd name="T44" fmla="*/ 32 w 60"/>
              <a:gd name="T45" fmla="*/ 78 h 82"/>
              <a:gd name="T46" fmla="*/ 32 w 60"/>
              <a:gd name="T47" fmla="*/ 72 h 82"/>
              <a:gd name="T48" fmla="*/ 32 w 60"/>
              <a:gd name="T49" fmla="*/ 70 h 82"/>
              <a:gd name="T50" fmla="*/ 32 w 60"/>
              <a:gd name="T51" fmla="*/ 68 h 82"/>
              <a:gd name="T52" fmla="*/ 36 w 60"/>
              <a:gd name="T53" fmla="*/ 66 h 82"/>
              <a:gd name="T54" fmla="*/ 44 w 60"/>
              <a:gd name="T55" fmla="*/ 66 h 82"/>
              <a:gd name="T56" fmla="*/ 52 w 60"/>
              <a:gd name="T57" fmla="*/ 66 h 82"/>
              <a:gd name="T58" fmla="*/ 56 w 60"/>
              <a:gd name="T59" fmla="*/ 64 h 82"/>
              <a:gd name="T60" fmla="*/ 58 w 60"/>
              <a:gd name="T61" fmla="*/ 58 h 82"/>
              <a:gd name="T62" fmla="*/ 58 w 60"/>
              <a:gd name="T63" fmla="*/ 50 h 82"/>
              <a:gd name="T64" fmla="*/ 58 w 60"/>
              <a:gd name="T65" fmla="*/ 36 h 82"/>
              <a:gd name="T66" fmla="*/ 56 w 60"/>
              <a:gd name="T67" fmla="*/ 24 h 82"/>
              <a:gd name="T68" fmla="*/ 58 w 60"/>
              <a:gd name="T69" fmla="*/ 18 h 82"/>
              <a:gd name="T70" fmla="*/ 60 w 60"/>
              <a:gd name="T71" fmla="*/ 12 h 82"/>
              <a:gd name="T72" fmla="*/ 58 w 60"/>
              <a:gd name="T73" fmla="*/ 6 h 82"/>
              <a:gd name="T74" fmla="*/ 56 w 60"/>
              <a:gd name="T75" fmla="*/ 2 h 82"/>
              <a:gd name="T76" fmla="*/ 52 w 60"/>
              <a:gd name="T77" fmla="*/ 0 h 82"/>
              <a:gd name="T78" fmla="*/ 44 w 60"/>
              <a:gd name="T79" fmla="*/ 0 h 82"/>
              <a:gd name="T80" fmla="*/ 38 w 60"/>
              <a:gd name="T81" fmla="*/ 2 h 82"/>
              <a:gd name="T82" fmla="*/ 36 w 60"/>
              <a:gd name="T83" fmla="*/ 4 h 82"/>
              <a:gd name="T84" fmla="*/ 34 w 60"/>
              <a:gd name="T85" fmla="*/ 10 h 82"/>
              <a:gd name="T86" fmla="*/ 30 w 60"/>
              <a:gd name="T87" fmla="*/ 12 h 82"/>
              <a:gd name="T88" fmla="*/ 20 w 60"/>
              <a:gd name="T89"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82">
                <a:moveTo>
                  <a:pt x="20" y="16"/>
                </a:moveTo>
                <a:lnTo>
                  <a:pt x="20" y="16"/>
                </a:lnTo>
                <a:lnTo>
                  <a:pt x="20" y="18"/>
                </a:lnTo>
                <a:lnTo>
                  <a:pt x="20" y="20"/>
                </a:lnTo>
                <a:lnTo>
                  <a:pt x="20" y="22"/>
                </a:lnTo>
                <a:lnTo>
                  <a:pt x="20" y="26"/>
                </a:lnTo>
                <a:lnTo>
                  <a:pt x="20" y="28"/>
                </a:lnTo>
                <a:lnTo>
                  <a:pt x="20" y="28"/>
                </a:lnTo>
                <a:lnTo>
                  <a:pt x="20" y="30"/>
                </a:lnTo>
                <a:lnTo>
                  <a:pt x="18" y="30"/>
                </a:lnTo>
                <a:lnTo>
                  <a:pt x="18" y="32"/>
                </a:lnTo>
                <a:lnTo>
                  <a:pt x="18" y="32"/>
                </a:lnTo>
                <a:lnTo>
                  <a:pt x="18" y="32"/>
                </a:lnTo>
                <a:lnTo>
                  <a:pt x="16" y="32"/>
                </a:lnTo>
                <a:lnTo>
                  <a:pt x="14" y="32"/>
                </a:lnTo>
                <a:lnTo>
                  <a:pt x="14" y="32"/>
                </a:lnTo>
                <a:lnTo>
                  <a:pt x="10" y="30"/>
                </a:lnTo>
                <a:lnTo>
                  <a:pt x="10" y="30"/>
                </a:lnTo>
                <a:lnTo>
                  <a:pt x="8" y="30"/>
                </a:lnTo>
                <a:lnTo>
                  <a:pt x="6" y="32"/>
                </a:lnTo>
                <a:lnTo>
                  <a:pt x="4" y="32"/>
                </a:lnTo>
                <a:lnTo>
                  <a:pt x="4" y="34"/>
                </a:lnTo>
                <a:lnTo>
                  <a:pt x="2" y="34"/>
                </a:lnTo>
                <a:lnTo>
                  <a:pt x="2" y="34"/>
                </a:lnTo>
                <a:lnTo>
                  <a:pt x="2" y="36"/>
                </a:lnTo>
                <a:lnTo>
                  <a:pt x="0" y="36"/>
                </a:lnTo>
                <a:lnTo>
                  <a:pt x="0" y="38"/>
                </a:lnTo>
                <a:lnTo>
                  <a:pt x="0" y="40"/>
                </a:lnTo>
                <a:lnTo>
                  <a:pt x="0" y="42"/>
                </a:lnTo>
                <a:lnTo>
                  <a:pt x="0" y="44"/>
                </a:lnTo>
                <a:lnTo>
                  <a:pt x="0" y="46"/>
                </a:lnTo>
                <a:lnTo>
                  <a:pt x="2" y="46"/>
                </a:lnTo>
                <a:lnTo>
                  <a:pt x="2" y="48"/>
                </a:lnTo>
                <a:lnTo>
                  <a:pt x="2" y="50"/>
                </a:lnTo>
                <a:lnTo>
                  <a:pt x="2" y="50"/>
                </a:lnTo>
                <a:lnTo>
                  <a:pt x="4" y="52"/>
                </a:lnTo>
                <a:lnTo>
                  <a:pt x="6" y="54"/>
                </a:lnTo>
                <a:lnTo>
                  <a:pt x="8" y="54"/>
                </a:lnTo>
                <a:lnTo>
                  <a:pt x="8" y="56"/>
                </a:lnTo>
                <a:lnTo>
                  <a:pt x="10" y="56"/>
                </a:lnTo>
                <a:lnTo>
                  <a:pt x="12" y="58"/>
                </a:lnTo>
                <a:lnTo>
                  <a:pt x="12" y="58"/>
                </a:lnTo>
                <a:lnTo>
                  <a:pt x="14" y="58"/>
                </a:lnTo>
                <a:lnTo>
                  <a:pt x="14" y="58"/>
                </a:lnTo>
                <a:lnTo>
                  <a:pt x="16" y="60"/>
                </a:lnTo>
                <a:lnTo>
                  <a:pt x="16" y="60"/>
                </a:lnTo>
                <a:lnTo>
                  <a:pt x="16" y="62"/>
                </a:lnTo>
                <a:lnTo>
                  <a:pt x="16" y="64"/>
                </a:lnTo>
                <a:lnTo>
                  <a:pt x="16" y="66"/>
                </a:lnTo>
                <a:lnTo>
                  <a:pt x="18" y="68"/>
                </a:lnTo>
                <a:lnTo>
                  <a:pt x="16" y="70"/>
                </a:lnTo>
                <a:lnTo>
                  <a:pt x="16" y="74"/>
                </a:lnTo>
                <a:lnTo>
                  <a:pt x="16" y="76"/>
                </a:lnTo>
                <a:lnTo>
                  <a:pt x="16" y="76"/>
                </a:lnTo>
                <a:lnTo>
                  <a:pt x="16" y="78"/>
                </a:lnTo>
                <a:lnTo>
                  <a:pt x="14" y="82"/>
                </a:lnTo>
                <a:lnTo>
                  <a:pt x="16" y="82"/>
                </a:lnTo>
                <a:lnTo>
                  <a:pt x="18" y="82"/>
                </a:lnTo>
                <a:lnTo>
                  <a:pt x="22" y="82"/>
                </a:lnTo>
                <a:lnTo>
                  <a:pt x="24" y="82"/>
                </a:lnTo>
                <a:lnTo>
                  <a:pt x="26" y="82"/>
                </a:lnTo>
                <a:lnTo>
                  <a:pt x="28" y="82"/>
                </a:lnTo>
                <a:lnTo>
                  <a:pt x="30" y="82"/>
                </a:lnTo>
                <a:lnTo>
                  <a:pt x="30" y="82"/>
                </a:lnTo>
                <a:lnTo>
                  <a:pt x="30" y="82"/>
                </a:lnTo>
                <a:lnTo>
                  <a:pt x="32" y="80"/>
                </a:lnTo>
                <a:lnTo>
                  <a:pt x="32" y="80"/>
                </a:lnTo>
                <a:lnTo>
                  <a:pt x="32" y="80"/>
                </a:lnTo>
                <a:lnTo>
                  <a:pt x="32" y="78"/>
                </a:lnTo>
                <a:lnTo>
                  <a:pt x="32" y="76"/>
                </a:lnTo>
                <a:lnTo>
                  <a:pt x="32" y="74"/>
                </a:lnTo>
                <a:lnTo>
                  <a:pt x="32" y="72"/>
                </a:lnTo>
                <a:lnTo>
                  <a:pt x="30" y="70"/>
                </a:lnTo>
                <a:lnTo>
                  <a:pt x="30" y="70"/>
                </a:lnTo>
                <a:lnTo>
                  <a:pt x="32" y="70"/>
                </a:lnTo>
                <a:lnTo>
                  <a:pt x="32" y="68"/>
                </a:lnTo>
                <a:lnTo>
                  <a:pt x="32" y="68"/>
                </a:lnTo>
                <a:lnTo>
                  <a:pt x="32" y="68"/>
                </a:lnTo>
                <a:lnTo>
                  <a:pt x="34" y="66"/>
                </a:lnTo>
                <a:lnTo>
                  <a:pt x="34" y="66"/>
                </a:lnTo>
                <a:lnTo>
                  <a:pt x="36" y="66"/>
                </a:lnTo>
                <a:lnTo>
                  <a:pt x="38" y="66"/>
                </a:lnTo>
                <a:lnTo>
                  <a:pt x="40" y="66"/>
                </a:lnTo>
                <a:lnTo>
                  <a:pt x="44" y="66"/>
                </a:lnTo>
                <a:lnTo>
                  <a:pt x="48" y="66"/>
                </a:lnTo>
                <a:lnTo>
                  <a:pt x="50" y="66"/>
                </a:lnTo>
                <a:lnTo>
                  <a:pt x="52" y="66"/>
                </a:lnTo>
                <a:lnTo>
                  <a:pt x="54" y="66"/>
                </a:lnTo>
                <a:lnTo>
                  <a:pt x="56" y="64"/>
                </a:lnTo>
                <a:lnTo>
                  <a:pt x="56" y="64"/>
                </a:lnTo>
                <a:lnTo>
                  <a:pt x="58" y="62"/>
                </a:lnTo>
                <a:lnTo>
                  <a:pt x="58" y="60"/>
                </a:lnTo>
                <a:lnTo>
                  <a:pt x="58" y="58"/>
                </a:lnTo>
                <a:lnTo>
                  <a:pt x="58" y="56"/>
                </a:lnTo>
                <a:lnTo>
                  <a:pt x="58" y="54"/>
                </a:lnTo>
                <a:lnTo>
                  <a:pt x="58" y="50"/>
                </a:lnTo>
                <a:lnTo>
                  <a:pt x="58" y="48"/>
                </a:lnTo>
                <a:lnTo>
                  <a:pt x="58" y="42"/>
                </a:lnTo>
                <a:lnTo>
                  <a:pt x="58" y="36"/>
                </a:lnTo>
                <a:lnTo>
                  <a:pt x="56" y="30"/>
                </a:lnTo>
                <a:lnTo>
                  <a:pt x="56" y="28"/>
                </a:lnTo>
                <a:lnTo>
                  <a:pt x="56" y="24"/>
                </a:lnTo>
                <a:lnTo>
                  <a:pt x="56" y="22"/>
                </a:lnTo>
                <a:lnTo>
                  <a:pt x="58" y="20"/>
                </a:lnTo>
                <a:lnTo>
                  <a:pt x="58" y="18"/>
                </a:lnTo>
                <a:lnTo>
                  <a:pt x="58" y="18"/>
                </a:lnTo>
                <a:lnTo>
                  <a:pt x="60" y="16"/>
                </a:lnTo>
                <a:lnTo>
                  <a:pt x="60" y="12"/>
                </a:lnTo>
                <a:lnTo>
                  <a:pt x="60" y="10"/>
                </a:lnTo>
                <a:lnTo>
                  <a:pt x="58" y="8"/>
                </a:lnTo>
                <a:lnTo>
                  <a:pt x="58" y="6"/>
                </a:lnTo>
                <a:lnTo>
                  <a:pt x="58" y="4"/>
                </a:lnTo>
                <a:lnTo>
                  <a:pt x="56" y="4"/>
                </a:lnTo>
                <a:lnTo>
                  <a:pt x="56" y="2"/>
                </a:lnTo>
                <a:lnTo>
                  <a:pt x="56" y="2"/>
                </a:lnTo>
                <a:lnTo>
                  <a:pt x="54" y="2"/>
                </a:lnTo>
                <a:lnTo>
                  <a:pt x="52" y="0"/>
                </a:lnTo>
                <a:lnTo>
                  <a:pt x="50" y="0"/>
                </a:lnTo>
                <a:lnTo>
                  <a:pt x="46" y="0"/>
                </a:lnTo>
                <a:lnTo>
                  <a:pt x="44" y="0"/>
                </a:lnTo>
                <a:lnTo>
                  <a:pt x="42" y="0"/>
                </a:lnTo>
                <a:lnTo>
                  <a:pt x="40" y="2"/>
                </a:lnTo>
                <a:lnTo>
                  <a:pt x="38" y="2"/>
                </a:lnTo>
                <a:lnTo>
                  <a:pt x="38" y="2"/>
                </a:lnTo>
                <a:lnTo>
                  <a:pt x="36" y="4"/>
                </a:lnTo>
                <a:lnTo>
                  <a:pt x="36" y="4"/>
                </a:lnTo>
                <a:lnTo>
                  <a:pt x="36" y="6"/>
                </a:lnTo>
                <a:lnTo>
                  <a:pt x="34" y="8"/>
                </a:lnTo>
                <a:lnTo>
                  <a:pt x="34" y="10"/>
                </a:lnTo>
                <a:lnTo>
                  <a:pt x="32" y="10"/>
                </a:lnTo>
                <a:lnTo>
                  <a:pt x="32" y="10"/>
                </a:lnTo>
                <a:lnTo>
                  <a:pt x="30" y="12"/>
                </a:lnTo>
                <a:lnTo>
                  <a:pt x="26" y="14"/>
                </a:lnTo>
                <a:lnTo>
                  <a:pt x="22" y="16"/>
                </a:lnTo>
                <a:lnTo>
                  <a:pt x="20" y="1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1" name="Freeform 518"/>
          <p:cNvSpPr>
            <a:spLocks/>
          </p:cNvSpPr>
          <p:nvPr/>
        </p:nvSpPr>
        <p:spPr bwMode="auto">
          <a:xfrm>
            <a:off x="1986337" y="4154302"/>
            <a:ext cx="86604" cy="107389"/>
          </a:xfrm>
          <a:custGeom>
            <a:avLst/>
            <a:gdLst>
              <a:gd name="T0" fmla="*/ 0 w 50"/>
              <a:gd name="T1" fmla="*/ 48 h 62"/>
              <a:gd name="T2" fmla="*/ 2 w 50"/>
              <a:gd name="T3" fmla="*/ 40 h 62"/>
              <a:gd name="T4" fmla="*/ 4 w 50"/>
              <a:gd name="T5" fmla="*/ 34 h 62"/>
              <a:gd name="T6" fmla="*/ 6 w 50"/>
              <a:gd name="T7" fmla="*/ 32 h 62"/>
              <a:gd name="T8" fmla="*/ 6 w 50"/>
              <a:gd name="T9" fmla="*/ 30 h 62"/>
              <a:gd name="T10" fmla="*/ 8 w 50"/>
              <a:gd name="T11" fmla="*/ 30 h 62"/>
              <a:gd name="T12" fmla="*/ 12 w 50"/>
              <a:gd name="T13" fmla="*/ 28 h 62"/>
              <a:gd name="T14" fmla="*/ 16 w 50"/>
              <a:gd name="T15" fmla="*/ 28 h 62"/>
              <a:gd name="T16" fmla="*/ 18 w 50"/>
              <a:gd name="T17" fmla="*/ 28 h 62"/>
              <a:gd name="T18" fmla="*/ 20 w 50"/>
              <a:gd name="T19" fmla="*/ 26 h 62"/>
              <a:gd name="T20" fmla="*/ 20 w 50"/>
              <a:gd name="T21" fmla="*/ 24 h 62"/>
              <a:gd name="T22" fmla="*/ 20 w 50"/>
              <a:gd name="T23" fmla="*/ 20 h 62"/>
              <a:gd name="T24" fmla="*/ 20 w 50"/>
              <a:gd name="T25" fmla="*/ 16 h 62"/>
              <a:gd name="T26" fmla="*/ 20 w 50"/>
              <a:gd name="T27" fmla="*/ 12 h 62"/>
              <a:gd name="T28" fmla="*/ 20 w 50"/>
              <a:gd name="T29" fmla="*/ 10 h 62"/>
              <a:gd name="T30" fmla="*/ 22 w 50"/>
              <a:gd name="T31" fmla="*/ 8 h 62"/>
              <a:gd name="T32" fmla="*/ 24 w 50"/>
              <a:gd name="T33" fmla="*/ 6 h 62"/>
              <a:gd name="T34" fmla="*/ 30 w 50"/>
              <a:gd name="T35" fmla="*/ 4 h 62"/>
              <a:gd name="T36" fmla="*/ 38 w 50"/>
              <a:gd name="T37" fmla="*/ 2 h 62"/>
              <a:gd name="T38" fmla="*/ 44 w 50"/>
              <a:gd name="T39" fmla="*/ 0 h 62"/>
              <a:gd name="T40" fmla="*/ 42 w 50"/>
              <a:gd name="T41" fmla="*/ 14 h 62"/>
              <a:gd name="T42" fmla="*/ 42 w 50"/>
              <a:gd name="T43" fmla="*/ 22 h 62"/>
              <a:gd name="T44" fmla="*/ 40 w 50"/>
              <a:gd name="T45" fmla="*/ 28 h 62"/>
              <a:gd name="T46" fmla="*/ 42 w 50"/>
              <a:gd name="T47" fmla="*/ 32 h 62"/>
              <a:gd name="T48" fmla="*/ 42 w 50"/>
              <a:gd name="T49" fmla="*/ 32 h 62"/>
              <a:gd name="T50" fmla="*/ 44 w 50"/>
              <a:gd name="T51" fmla="*/ 34 h 62"/>
              <a:gd name="T52" fmla="*/ 46 w 50"/>
              <a:gd name="T53" fmla="*/ 34 h 62"/>
              <a:gd name="T54" fmla="*/ 50 w 50"/>
              <a:gd name="T55" fmla="*/ 34 h 62"/>
              <a:gd name="T56" fmla="*/ 50 w 50"/>
              <a:gd name="T57" fmla="*/ 40 h 62"/>
              <a:gd name="T58" fmla="*/ 48 w 50"/>
              <a:gd name="T59" fmla="*/ 44 h 62"/>
              <a:gd name="T60" fmla="*/ 48 w 50"/>
              <a:gd name="T61" fmla="*/ 46 h 62"/>
              <a:gd name="T62" fmla="*/ 46 w 50"/>
              <a:gd name="T63" fmla="*/ 48 h 62"/>
              <a:gd name="T64" fmla="*/ 46 w 50"/>
              <a:gd name="T65" fmla="*/ 48 h 62"/>
              <a:gd name="T66" fmla="*/ 42 w 50"/>
              <a:gd name="T67" fmla="*/ 48 h 62"/>
              <a:gd name="T68" fmla="*/ 40 w 50"/>
              <a:gd name="T69" fmla="*/ 46 h 62"/>
              <a:gd name="T70" fmla="*/ 38 w 50"/>
              <a:gd name="T71" fmla="*/ 46 h 62"/>
              <a:gd name="T72" fmla="*/ 36 w 50"/>
              <a:gd name="T73" fmla="*/ 48 h 62"/>
              <a:gd name="T74" fmla="*/ 36 w 50"/>
              <a:gd name="T75" fmla="*/ 50 h 62"/>
              <a:gd name="T76" fmla="*/ 36 w 50"/>
              <a:gd name="T77" fmla="*/ 52 h 62"/>
              <a:gd name="T78" fmla="*/ 34 w 50"/>
              <a:gd name="T79" fmla="*/ 60 h 62"/>
              <a:gd name="T80" fmla="*/ 32 w 50"/>
              <a:gd name="T81" fmla="*/ 60 h 62"/>
              <a:gd name="T82" fmla="*/ 22 w 50"/>
              <a:gd name="T83" fmla="*/ 60 h 62"/>
              <a:gd name="T84" fmla="*/ 16 w 50"/>
              <a:gd name="T85" fmla="*/ 60 h 62"/>
              <a:gd name="T86" fmla="*/ 14 w 50"/>
              <a:gd name="T87" fmla="*/ 60 h 62"/>
              <a:gd name="T88" fmla="*/ 12 w 50"/>
              <a:gd name="T89" fmla="*/ 58 h 62"/>
              <a:gd name="T90" fmla="*/ 8 w 50"/>
              <a:gd name="T91" fmla="*/ 56 h 62"/>
              <a:gd name="T92" fmla="*/ 2 w 50"/>
              <a:gd name="T93"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62">
                <a:moveTo>
                  <a:pt x="0" y="48"/>
                </a:moveTo>
                <a:lnTo>
                  <a:pt x="0" y="48"/>
                </a:lnTo>
                <a:lnTo>
                  <a:pt x="0" y="46"/>
                </a:lnTo>
                <a:lnTo>
                  <a:pt x="2" y="40"/>
                </a:lnTo>
                <a:lnTo>
                  <a:pt x="2" y="38"/>
                </a:lnTo>
                <a:lnTo>
                  <a:pt x="4" y="34"/>
                </a:lnTo>
                <a:lnTo>
                  <a:pt x="4" y="32"/>
                </a:lnTo>
                <a:lnTo>
                  <a:pt x="6" y="32"/>
                </a:lnTo>
                <a:lnTo>
                  <a:pt x="6" y="30"/>
                </a:lnTo>
                <a:lnTo>
                  <a:pt x="6" y="30"/>
                </a:lnTo>
                <a:lnTo>
                  <a:pt x="8" y="30"/>
                </a:lnTo>
                <a:lnTo>
                  <a:pt x="8" y="30"/>
                </a:lnTo>
                <a:lnTo>
                  <a:pt x="10" y="30"/>
                </a:lnTo>
                <a:lnTo>
                  <a:pt x="12" y="28"/>
                </a:lnTo>
                <a:lnTo>
                  <a:pt x="14" y="28"/>
                </a:lnTo>
                <a:lnTo>
                  <a:pt x="16" y="28"/>
                </a:lnTo>
                <a:lnTo>
                  <a:pt x="18" y="28"/>
                </a:lnTo>
                <a:lnTo>
                  <a:pt x="18" y="28"/>
                </a:lnTo>
                <a:lnTo>
                  <a:pt x="18" y="26"/>
                </a:lnTo>
                <a:lnTo>
                  <a:pt x="20" y="26"/>
                </a:lnTo>
                <a:lnTo>
                  <a:pt x="20" y="26"/>
                </a:lnTo>
                <a:lnTo>
                  <a:pt x="20" y="24"/>
                </a:lnTo>
                <a:lnTo>
                  <a:pt x="20" y="24"/>
                </a:lnTo>
                <a:lnTo>
                  <a:pt x="20" y="20"/>
                </a:lnTo>
                <a:lnTo>
                  <a:pt x="20" y="18"/>
                </a:lnTo>
                <a:lnTo>
                  <a:pt x="20" y="16"/>
                </a:lnTo>
                <a:lnTo>
                  <a:pt x="20" y="14"/>
                </a:lnTo>
                <a:lnTo>
                  <a:pt x="20" y="12"/>
                </a:lnTo>
                <a:lnTo>
                  <a:pt x="20" y="10"/>
                </a:lnTo>
                <a:lnTo>
                  <a:pt x="20" y="10"/>
                </a:lnTo>
                <a:lnTo>
                  <a:pt x="22" y="10"/>
                </a:lnTo>
                <a:lnTo>
                  <a:pt x="22" y="8"/>
                </a:lnTo>
                <a:lnTo>
                  <a:pt x="24" y="8"/>
                </a:lnTo>
                <a:lnTo>
                  <a:pt x="24" y="6"/>
                </a:lnTo>
                <a:lnTo>
                  <a:pt x="26" y="6"/>
                </a:lnTo>
                <a:lnTo>
                  <a:pt x="30" y="4"/>
                </a:lnTo>
                <a:lnTo>
                  <a:pt x="34" y="2"/>
                </a:lnTo>
                <a:lnTo>
                  <a:pt x="38" y="2"/>
                </a:lnTo>
                <a:lnTo>
                  <a:pt x="40" y="0"/>
                </a:lnTo>
                <a:lnTo>
                  <a:pt x="44" y="0"/>
                </a:lnTo>
                <a:lnTo>
                  <a:pt x="42" y="8"/>
                </a:lnTo>
                <a:lnTo>
                  <a:pt x="42" y="14"/>
                </a:lnTo>
                <a:lnTo>
                  <a:pt x="42" y="18"/>
                </a:lnTo>
                <a:lnTo>
                  <a:pt x="42" y="22"/>
                </a:lnTo>
                <a:lnTo>
                  <a:pt x="42" y="26"/>
                </a:lnTo>
                <a:lnTo>
                  <a:pt x="40" y="28"/>
                </a:lnTo>
                <a:lnTo>
                  <a:pt x="40" y="30"/>
                </a:lnTo>
                <a:lnTo>
                  <a:pt x="42" y="32"/>
                </a:lnTo>
                <a:lnTo>
                  <a:pt x="42" y="32"/>
                </a:lnTo>
                <a:lnTo>
                  <a:pt x="42" y="32"/>
                </a:lnTo>
                <a:lnTo>
                  <a:pt x="42" y="32"/>
                </a:lnTo>
                <a:lnTo>
                  <a:pt x="44" y="34"/>
                </a:lnTo>
                <a:lnTo>
                  <a:pt x="44" y="34"/>
                </a:lnTo>
                <a:lnTo>
                  <a:pt x="46" y="34"/>
                </a:lnTo>
                <a:lnTo>
                  <a:pt x="48" y="34"/>
                </a:lnTo>
                <a:lnTo>
                  <a:pt x="50" y="34"/>
                </a:lnTo>
                <a:lnTo>
                  <a:pt x="50" y="36"/>
                </a:lnTo>
                <a:lnTo>
                  <a:pt x="50" y="40"/>
                </a:lnTo>
                <a:lnTo>
                  <a:pt x="50" y="42"/>
                </a:lnTo>
                <a:lnTo>
                  <a:pt x="48" y="44"/>
                </a:lnTo>
                <a:lnTo>
                  <a:pt x="48" y="46"/>
                </a:lnTo>
                <a:lnTo>
                  <a:pt x="48" y="46"/>
                </a:lnTo>
                <a:lnTo>
                  <a:pt x="48" y="48"/>
                </a:lnTo>
                <a:lnTo>
                  <a:pt x="46" y="48"/>
                </a:lnTo>
                <a:lnTo>
                  <a:pt x="46" y="48"/>
                </a:lnTo>
                <a:lnTo>
                  <a:pt x="46" y="48"/>
                </a:lnTo>
                <a:lnTo>
                  <a:pt x="44" y="48"/>
                </a:lnTo>
                <a:lnTo>
                  <a:pt x="42" y="48"/>
                </a:lnTo>
                <a:lnTo>
                  <a:pt x="40" y="46"/>
                </a:lnTo>
                <a:lnTo>
                  <a:pt x="40" y="46"/>
                </a:lnTo>
                <a:lnTo>
                  <a:pt x="38" y="46"/>
                </a:lnTo>
                <a:lnTo>
                  <a:pt x="38" y="46"/>
                </a:lnTo>
                <a:lnTo>
                  <a:pt x="38" y="48"/>
                </a:lnTo>
                <a:lnTo>
                  <a:pt x="36" y="48"/>
                </a:lnTo>
                <a:lnTo>
                  <a:pt x="36" y="48"/>
                </a:lnTo>
                <a:lnTo>
                  <a:pt x="36" y="50"/>
                </a:lnTo>
                <a:lnTo>
                  <a:pt x="36" y="50"/>
                </a:lnTo>
                <a:lnTo>
                  <a:pt x="36" y="52"/>
                </a:lnTo>
                <a:lnTo>
                  <a:pt x="34" y="54"/>
                </a:lnTo>
                <a:lnTo>
                  <a:pt x="34" y="60"/>
                </a:lnTo>
                <a:lnTo>
                  <a:pt x="34" y="60"/>
                </a:lnTo>
                <a:lnTo>
                  <a:pt x="32" y="60"/>
                </a:lnTo>
                <a:lnTo>
                  <a:pt x="26" y="62"/>
                </a:lnTo>
                <a:lnTo>
                  <a:pt x="22" y="60"/>
                </a:lnTo>
                <a:lnTo>
                  <a:pt x="20" y="60"/>
                </a:lnTo>
                <a:lnTo>
                  <a:pt x="16" y="60"/>
                </a:lnTo>
                <a:lnTo>
                  <a:pt x="16" y="60"/>
                </a:lnTo>
                <a:lnTo>
                  <a:pt x="14" y="60"/>
                </a:lnTo>
                <a:lnTo>
                  <a:pt x="14" y="60"/>
                </a:lnTo>
                <a:lnTo>
                  <a:pt x="12" y="58"/>
                </a:lnTo>
                <a:lnTo>
                  <a:pt x="10" y="58"/>
                </a:lnTo>
                <a:lnTo>
                  <a:pt x="8" y="56"/>
                </a:lnTo>
                <a:lnTo>
                  <a:pt x="6" y="54"/>
                </a:lnTo>
                <a:lnTo>
                  <a:pt x="2" y="50"/>
                </a:lnTo>
                <a:lnTo>
                  <a:pt x="0" y="4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2" name="Freeform 519"/>
          <p:cNvSpPr>
            <a:spLocks/>
          </p:cNvSpPr>
          <p:nvPr/>
        </p:nvSpPr>
        <p:spPr bwMode="auto">
          <a:xfrm>
            <a:off x="1986337" y="4154302"/>
            <a:ext cx="86604" cy="107389"/>
          </a:xfrm>
          <a:custGeom>
            <a:avLst/>
            <a:gdLst>
              <a:gd name="T0" fmla="*/ 0 w 50"/>
              <a:gd name="T1" fmla="*/ 48 h 62"/>
              <a:gd name="T2" fmla="*/ 2 w 50"/>
              <a:gd name="T3" fmla="*/ 40 h 62"/>
              <a:gd name="T4" fmla="*/ 4 w 50"/>
              <a:gd name="T5" fmla="*/ 34 h 62"/>
              <a:gd name="T6" fmla="*/ 6 w 50"/>
              <a:gd name="T7" fmla="*/ 32 h 62"/>
              <a:gd name="T8" fmla="*/ 6 w 50"/>
              <a:gd name="T9" fmla="*/ 30 h 62"/>
              <a:gd name="T10" fmla="*/ 8 w 50"/>
              <a:gd name="T11" fmla="*/ 30 h 62"/>
              <a:gd name="T12" fmla="*/ 12 w 50"/>
              <a:gd name="T13" fmla="*/ 28 h 62"/>
              <a:gd name="T14" fmla="*/ 16 w 50"/>
              <a:gd name="T15" fmla="*/ 28 h 62"/>
              <a:gd name="T16" fmla="*/ 18 w 50"/>
              <a:gd name="T17" fmla="*/ 28 h 62"/>
              <a:gd name="T18" fmla="*/ 20 w 50"/>
              <a:gd name="T19" fmla="*/ 26 h 62"/>
              <a:gd name="T20" fmla="*/ 20 w 50"/>
              <a:gd name="T21" fmla="*/ 24 h 62"/>
              <a:gd name="T22" fmla="*/ 20 w 50"/>
              <a:gd name="T23" fmla="*/ 20 h 62"/>
              <a:gd name="T24" fmla="*/ 20 w 50"/>
              <a:gd name="T25" fmla="*/ 16 h 62"/>
              <a:gd name="T26" fmla="*/ 20 w 50"/>
              <a:gd name="T27" fmla="*/ 12 h 62"/>
              <a:gd name="T28" fmla="*/ 20 w 50"/>
              <a:gd name="T29" fmla="*/ 10 h 62"/>
              <a:gd name="T30" fmla="*/ 22 w 50"/>
              <a:gd name="T31" fmla="*/ 8 h 62"/>
              <a:gd name="T32" fmla="*/ 24 w 50"/>
              <a:gd name="T33" fmla="*/ 6 h 62"/>
              <a:gd name="T34" fmla="*/ 30 w 50"/>
              <a:gd name="T35" fmla="*/ 4 h 62"/>
              <a:gd name="T36" fmla="*/ 38 w 50"/>
              <a:gd name="T37" fmla="*/ 2 h 62"/>
              <a:gd name="T38" fmla="*/ 44 w 50"/>
              <a:gd name="T39" fmla="*/ 0 h 62"/>
              <a:gd name="T40" fmla="*/ 42 w 50"/>
              <a:gd name="T41" fmla="*/ 14 h 62"/>
              <a:gd name="T42" fmla="*/ 42 w 50"/>
              <a:gd name="T43" fmla="*/ 22 h 62"/>
              <a:gd name="T44" fmla="*/ 40 w 50"/>
              <a:gd name="T45" fmla="*/ 28 h 62"/>
              <a:gd name="T46" fmla="*/ 42 w 50"/>
              <a:gd name="T47" fmla="*/ 32 h 62"/>
              <a:gd name="T48" fmla="*/ 42 w 50"/>
              <a:gd name="T49" fmla="*/ 32 h 62"/>
              <a:gd name="T50" fmla="*/ 44 w 50"/>
              <a:gd name="T51" fmla="*/ 34 h 62"/>
              <a:gd name="T52" fmla="*/ 46 w 50"/>
              <a:gd name="T53" fmla="*/ 34 h 62"/>
              <a:gd name="T54" fmla="*/ 50 w 50"/>
              <a:gd name="T55" fmla="*/ 34 h 62"/>
              <a:gd name="T56" fmla="*/ 50 w 50"/>
              <a:gd name="T57" fmla="*/ 40 h 62"/>
              <a:gd name="T58" fmla="*/ 48 w 50"/>
              <a:gd name="T59" fmla="*/ 44 h 62"/>
              <a:gd name="T60" fmla="*/ 48 w 50"/>
              <a:gd name="T61" fmla="*/ 46 h 62"/>
              <a:gd name="T62" fmla="*/ 46 w 50"/>
              <a:gd name="T63" fmla="*/ 48 h 62"/>
              <a:gd name="T64" fmla="*/ 46 w 50"/>
              <a:gd name="T65" fmla="*/ 48 h 62"/>
              <a:gd name="T66" fmla="*/ 42 w 50"/>
              <a:gd name="T67" fmla="*/ 48 h 62"/>
              <a:gd name="T68" fmla="*/ 40 w 50"/>
              <a:gd name="T69" fmla="*/ 46 h 62"/>
              <a:gd name="T70" fmla="*/ 38 w 50"/>
              <a:gd name="T71" fmla="*/ 46 h 62"/>
              <a:gd name="T72" fmla="*/ 36 w 50"/>
              <a:gd name="T73" fmla="*/ 48 h 62"/>
              <a:gd name="T74" fmla="*/ 36 w 50"/>
              <a:gd name="T75" fmla="*/ 50 h 62"/>
              <a:gd name="T76" fmla="*/ 36 w 50"/>
              <a:gd name="T77" fmla="*/ 52 h 62"/>
              <a:gd name="T78" fmla="*/ 34 w 50"/>
              <a:gd name="T79" fmla="*/ 60 h 62"/>
              <a:gd name="T80" fmla="*/ 32 w 50"/>
              <a:gd name="T81" fmla="*/ 60 h 62"/>
              <a:gd name="T82" fmla="*/ 22 w 50"/>
              <a:gd name="T83" fmla="*/ 60 h 62"/>
              <a:gd name="T84" fmla="*/ 16 w 50"/>
              <a:gd name="T85" fmla="*/ 60 h 62"/>
              <a:gd name="T86" fmla="*/ 14 w 50"/>
              <a:gd name="T87" fmla="*/ 60 h 62"/>
              <a:gd name="T88" fmla="*/ 12 w 50"/>
              <a:gd name="T89" fmla="*/ 58 h 62"/>
              <a:gd name="T90" fmla="*/ 8 w 50"/>
              <a:gd name="T91" fmla="*/ 56 h 62"/>
              <a:gd name="T92" fmla="*/ 2 w 50"/>
              <a:gd name="T93"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62">
                <a:moveTo>
                  <a:pt x="0" y="48"/>
                </a:moveTo>
                <a:lnTo>
                  <a:pt x="0" y="48"/>
                </a:lnTo>
                <a:lnTo>
                  <a:pt x="0" y="46"/>
                </a:lnTo>
                <a:lnTo>
                  <a:pt x="2" y="40"/>
                </a:lnTo>
                <a:lnTo>
                  <a:pt x="2" y="38"/>
                </a:lnTo>
                <a:lnTo>
                  <a:pt x="4" y="34"/>
                </a:lnTo>
                <a:lnTo>
                  <a:pt x="4" y="32"/>
                </a:lnTo>
                <a:lnTo>
                  <a:pt x="6" y="32"/>
                </a:lnTo>
                <a:lnTo>
                  <a:pt x="6" y="30"/>
                </a:lnTo>
                <a:lnTo>
                  <a:pt x="6" y="30"/>
                </a:lnTo>
                <a:lnTo>
                  <a:pt x="8" y="30"/>
                </a:lnTo>
                <a:lnTo>
                  <a:pt x="8" y="30"/>
                </a:lnTo>
                <a:lnTo>
                  <a:pt x="10" y="30"/>
                </a:lnTo>
                <a:lnTo>
                  <a:pt x="12" y="28"/>
                </a:lnTo>
                <a:lnTo>
                  <a:pt x="14" y="28"/>
                </a:lnTo>
                <a:lnTo>
                  <a:pt x="16" y="28"/>
                </a:lnTo>
                <a:lnTo>
                  <a:pt x="18" y="28"/>
                </a:lnTo>
                <a:lnTo>
                  <a:pt x="18" y="28"/>
                </a:lnTo>
                <a:lnTo>
                  <a:pt x="18" y="26"/>
                </a:lnTo>
                <a:lnTo>
                  <a:pt x="20" y="26"/>
                </a:lnTo>
                <a:lnTo>
                  <a:pt x="20" y="26"/>
                </a:lnTo>
                <a:lnTo>
                  <a:pt x="20" y="24"/>
                </a:lnTo>
                <a:lnTo>
                  <a:pt x="20" y="24"/>
                </a:lnTo>
                <a:lnTo>
                  <a:pt x="20" y="20"/>
                </a:lnTo>
                <a:lnTo>
                  <a:pt x="20" y="18"/>
                </a:lnTo>
                <a:lnTo>
                  <a:pt x="20" y="16"/>
                </a:lnTo>
                <a:lnTo>
                  <a:pt x="20" y="14"/>
                </a:lnTo>
                <a:lnTo>
                  <a:pt x="20" y="12"/>
                </a:lnTo>
                <a:lnTo>
                  <a:pt x="20" y="10"/>
                </a:lnTo>
                <a:lnTo>
                  <a:pt x="20" y="10"/>
                </a:lnTo>
                <a:lnTo>
                  <a:pt x="22" y="10"/>
                </a:lnTo>
                <a:lnTo>
                  <a:pt x="22" y="8"/>
                </a:lnTo>
                <a:lnTo>
                  <a:pt x="24" y="8"/>
                </a:lnTo>
                <a:lnTo>
                  <a:pt x="24" y="6"/>
                </a:lnTo>
                <a:lnTo>
                  <a:pt x="26" y="6"/>
                </a:lnTo>
                <a:lnTo>
                  <a:pt x="30" y="4"/>
                </a:lnTo>
                <a:lnTo>
                  <a:pt x="34" y="2"/>
                </a:lnTo>
                <a:lnTo>
                  <a:pt x="38" y="2"/>
                </a:lnTo>
                <a:lnTo>
                  <a:pt x="40" y="0"/>
                </a:lnTo>
                <a:lnTo>
                  <a:pt x="44" y="0"/>
                </a:lnTo>
                <a:lnTo>
                  <a:pt x="42" y="8"/>
                </a:lnTo>
                <a:lnTo>
                  <a:pt x="42" y="14"/>
                </a:lnTo>
                <a:lnTo>
                  <a:pt x="42" y="18"/>
                </a:lnTo>
                <a:lnTo>
                  <a:pt x="42" y="22"/>
                </a:lnTo>
                <a:lnTo>
                  <a:pt x="42" y="26"/>
                </a:lnTo>
                <a:lnTo>
                  <a:pt x="40" y="28"/>
                </a:lnTo>
                <a:lnTo>
                  <a:pt x="40" y="30"/>
                </a:lnTo>
                <a:lnTo>
                  <a:pt x="42" y="32"/>
                </a:lnTo>
                <a:lnTo>
                  <a:pt x="42" y="32"/>
                </a:lnTo>
                <a:lnTo>
                  <a:pt x="42" y="32"/>
                </a:lnTo>
                <a:lnTo>
                  <a:pt x="42" y="32"/>
                </a:lnTo>
                <a:lnTo>
                  <a:pt x="44" y="34"/>
                </a:lnTo>
                <a:lnTo>
                  <a:pt x="44" y="34"/>
                </a:lnTo>
                <a:lnTo>
                  <a:pt x="46" y="34"/>
                </a:lnTo>
                <a:lnTo>
                  <a:pt x="48" y="34"/>
                </a:lnTo>
                <a:lnTo>
                  <a:pt x="50" y="34"/>
                </a:lnTo>
                <a:lnTo>
                  <a:pt x="50" y="36"/>
                </a:lnTo>
                <a:lnTo>
                  <a:pt x="50" y="40"/>
                </a:lnTo>
                <a:lnTo>
                  <a:pt x="50" y="42"/>
                </a:lnTo>
                <a:lnTo>
                  <a:pt x="48" y="44"/>
                </a:lnTo>
                <a:lnTo>
                  <a:pt x="48" y="46"/>
                </a:lnTo>
                <a:lnTo>
                  <a:pt x="48" y="46"/>
                </a:lnTo>
                <a:lnTo>
                  <a:pt x="48" y="48"/>
                </a:lnTo>
                <a:lnTo>
                  <a:pt x="46" y="48"/>
                </a:lnTo>
                <a:lnTo>
                  <a:pt x="46" y="48"/>
                </a:lnTo>
                <a:lnTo>
                  <a:pt x="46" y="48"/>
                </a:lnTo>
                <a:lnTo>
                  <a:pt x="44" y="48"/>
                </a:lnTo>
                <a:lnTo>
                  <a:pt x="42" y="48"/>
                </a:lnTo>
                <a:lnTo>
                  <a:pt x="40" y="46"/>
                </a:lnTo>
                <a:lnTo>
                  <a:pt x="40" y="46"/>
                </a:lnTo>
                <a:lnTo>
                  <a:pt x="38" y="46"/>
                </a:lnTo>
                <a:lnTo>
                  <a:pt x="38" y="46"/>
                </a:lnTo>
                <a:lnTo>
                  <a:pt x="38" y="48"/>
                </a:lnTo>
                <a:lnTo>
                  <a:pt x="36" y="48"/>
                </a:lnTo>
                <a:lnTo>
                  <a:pt x="36" y="48"/>
                </a:lnTo>
                <a:lnTo>
                  <a:pt x="36" y="50"/>
                </a:lnTo>
                <a:lnTo>
                  <a:pt x="36" y="50"/>
                </a:lnTo>
                <a:lnTo>
                  <a:pt x="36" y="52"/>
                </a:lnTo>
                <a:lnTo>
                  <a:pt x="34" y="54"/>
                </a:lnTo>
                <a:lnTo>
                  <a:pt x="34" y="60"/>
                </a:lnTo>
                <a:lnTo>
                  <a:pt x="34" y="60"/>
                </a:lnTo>
                <a:lnTo>
                  <a:pt x="32" y="60"/>
                </a:lnTo>
                <a:lnTo>
                  <a:pt x="26" y="62"/>
                </a:lnTo>
                <a:lnTo>
                  <a:pt x="22" y="60"/>
                </a:lnTo>
                <a:lnTo>
                  <a:pt x="20" y="60"/>
                </a:lnTo>
                <a:lnTo>
                  <a:pt x="16" y="60"/>
                </a:lnTo>
                <a:lnTo>
                  <a:pt x="16" y="60"/>
                </a:lnTo>
                <a:lnTo>
                  <a:pt x="14" y="60"/>
                </a:lnTo>
                <a:lnTo>
                  <a:pt x="14" y="60"/>
                </a:lnTo>
                <a:lnTo>
                  <a:pt x="12" y="58"/>
                </a:lnTo>
                <a:lnTo>
                  <a:pt x="10" y="58"/>
                </a:lnTo>
                <a:lnTo>
                  <a:pt x="8" y="56"/>
                </a:lnTo>
                <a:lnTo>
                  <a:pt x="6" y="54"/>
                </a:lnTo>
                <a:lnTo>
                  <a:pt x="2" y="50"/>
                </a:lnTo>
                <a:lnTo>
                  <a:pt x="0" y="4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3" name="Freeform 520"/>
          <p:cNvSpPr>
            <a:spLocks/>
          </p:cNvSpPr>
          <p:nvPr/>
        </p:nvSpPr>
        <p:spPr bwMode="auto">
          <a:xfrm>
            <a:off x="2059084" y="4130053"/>
            <a:ext cx="45034" cy="83140"/>
          </a:xfrm>
          <a:custGeom>
            <a:avLst/>
            <a:gdLst>
              <a:gd name="T0" fmla="*/ 2 w 26"/>
              <a:gd name="T1" fmla="*/ 12 h 48"/>
              <a:gd name="T2" fmla="*/ 2 w 26"/>
              <a:gd name="T3" fmla="*/ 12 h 48"/>
              <a:gd name="T4" fmla="*/ 6 w 26"/>
              <a:gd name="T5" fmla="*/ 12 h 48"/>
              <a:gd name="T6" fmla="*/ 8 w 26"/>
              <a:gd name="T7" fmla="*/ 10 h 48"/>
              <a:gd name="T8" fmla="*/ 10 w 26"/>
              <a:gd name="T9" fmla="*/ 10 h 48"/>
              <a:gd name="T10" fmla="*/ 12 w 26"/>
              <a:gd name="T11" fmla="*/ 8 h 48"/>
              <a:gd name="T12" fmla="*/ 14 w 26"/>
              <a:gd name="T13" fmla="*/ 8 h 48"/>
              <a:gd name="T14" fmla="*/ 20 w 26"/>
              <a:gd name="T15" fmla="*/ 4 h 48"/>
              <a:gd name="T16" fmla="*/ 26 w 26"/>
              <a:gd name="T17" fmla="*/ 0 h 48"/>
              <a:gd name="T18" fmla="*/ 26 w 26"/>
              <a:gd name="T19" fmla="*/ 8 h 48"/>
              <a:gd name="T20" fmla="*/ 24 w 26"/>
              <a:gd name="T21" fmla="*/ 14 h 48"/>
              <a:gd name="T22" fmla="*/ 24 w 26"/>
              <a:gd name="T23" fmla="*/ 16 h 48"/>
              <a:gd name="T24" fmla="*/ 24 w 26"/>
              <a:gd name="T25" fmla="*/ 20 h 48"/>
              <a:gd name="T26" fmla="*/ 24 w 26"/>
              <a:gd name="T27" fmla="*/ 22 h 48"/>
              <a:gd name="T28" fmla="*/ 24 w 26"/>
              <a:gd name="T29" fmla="*/ 24 h 48"/>
              <a:gd name="T30" fmla="*/ 26 w 26"/>
              <a:gd name="T31" fmla="*/ 32 h 48"/>
              <a:gd name="T32" fmla="*/ 26 w 26"/>
              <a:gd name="T33" fmla="*/ 40 h 48"/>
              <a:gd name="T34" fmla="*/ 22 w 26"/>
              <a:gd name="T35" fmla="*/ 44 h 48"/>
              <a:gd name="T36" fmla="*/ 20 w 26"/>
              <a:gd name="T37" fmla="*/ 46 h 48"/>
              <a:gd name="T38" fmla="*/ 18 w 26"/>
              <a:gd name="T39" fmla="*/ 46 h 48"/>
              <a:gd name="T40" fmla="*/ 16 w 26"/>
              <a:gd name="T41" fmla="*/ 46 h 48"/>
              <a:gd name="T42" fmla="*/ 16 w 26"/>
              <a:gd name="T43" fmla="*/ 48 h 48"/>
              <a:gd name="T44" fmla="*/ 14 w 26"/>
              <a:gd name="T45" fmla="*/ 48 h 48"/>
              <a:gd name="T46" fmla="*/ 12 w 26"/>
              <a:gd name="T47" fmla="*/ 48 h 48"/>
              <a:gd name="T48" fmla="*/ 8 w 26"/>
              <a:gd name="T49" fmla="*/ 48 h 48"/>
              <a:gd name="T50" fmla="*/ 8 w 26"/>
              <a:gd name="T51" fmla="*/ 48 h 48"/>
              <a:gd name="T52" fmla="*/ 4 w 26"/>
              <a:gd name="T53" fmla="*/ 48 h 48"/>
              <a:gd name="T54" fmla="*/ 4 w 26"/>
              <a:gd name="T55" fmla="*/ 48 h 48"/>
              <a:gd name="T56" fmla="*/ 2 w 26"/>
              <a:gd name="T57" fmla="*/ 46 h 48"/>
              <a:gd name="T58" fmla="*/ 2 w 26"/>
              <a:gd name="T59" fmla="*/ 46 h 48"/>
              <a:gd name="T60" fmla="*/ 0 w 26"/>
              <a:gd name="T61" fmla="*/ 46 h 48"/>
              <a:gd name="T62" fmla="*/ 0 w 26"/>
              <a:gd name="T63" fmla="*/ 46 h 48"/>
              <a:gd name="T64" fmla="*/ 0 w 26"/>
              <a:gd name="T65" fmla="*/ 44 h 48"/>
              <a:gd name="T66" fmla="*/ 0 w 26"/>
              <a:gd name="T67" fmla="*/ 44 h 48"/>
              <a:gd name="T68" fmla="*/ 0 w 26"/>
              <a:gd name="T69" fmla="*/ 42 h 48"/>
              <a:gd name="T70" fmla="*/ 0 w 26"/>
              <a:gd name="T71" fmla="*/ 40 h 48"/>
              <a:gd name="T72" fmla="*/ 0 w 26"/>
              <a:gd name="T73" fmla="*/ 36 h 48"/>
              <a:gd name="T74" fmla="*/ 0 w 26"/>
              <a:gd name="T75" fmla="*/ 32 h 48"/>
              <a:gd name="T76" fmla="*/ 0 w 26"/>
              <a:gd name="T77" fmla="*/ 26 h 48"/>
              <a:gd name="T78" fmla="*/ 2 w 26"/>
              <a:gd name="T79" fmla="*/ 20 h 48"/>
              <a:gd name="T80" fmla="*/ 2 w 26"/>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8">
                <a:moveTo>
                  <a:pt x="2" y="12"/>
                </a:moveTo>
                <a:lnTo>
                  <a:pt x="2" y="12"/>
                </a:lnTo>
                <a:lnTo>
                  <a:pt x="6" y="12"/>
                </a:lnTo>
                <a:lnTo>
                  <a:pt x="8" y="10"/>
                </a:lnTo>
                <a:lnTo>
                  <a:pt x="10" y="10"/>
                </a:lnTo>
                <a:lnTo>
                  <a:pt x="12" y="8"/>
                </a:lnTo>
                <a:lnTo>
                  <a:pt x="14" y="8"/>
                </a:lnTo>
                <a:lnTo>
                  <a:pt x="20" y="4"/>
                </a:lnTo>
                <a:lnTo>
                  <a:pt x="26" y="0"/>
                </a:lnTo>
                <a:lnTo>
                  <a:pt x="26" y="8"/>
                </a:lnTo>
                <a:lnTo>
                  <a:pt x="24" y="14"/>
                </a:lnTo>
                <a:lnTo>
                  <a:pt x="24" y="16"/>
                </a:lnTo>
                <a:lnTo>
                  <a:pt x="24" y="20"/>
                </a:lnTo>
                <a:lnTo>
                  <a:pt x="24" y="22"/>
                </a:lnTo>
                <a:lnTo>
                  <a:pt x="24" y="24"/>
                </a:lnTo>
                <a:lnTo>
                  <a:pt x="26" y="32"/>
                </a:lnTo>
                <a:lnTo>
                  <a:pt x="26" y="40"/>
                </a:lnTo>
                <a:lnTo>
                  <a:pt x="22" y="44"/>
                </a:lnTo>
                <a:lnTo>
                  <a:pt x="20" y="46"/>
                </a:lnTo>
                <a:lnTo>
                  <a:pt x="18" y="46"/>
                </a:lnTo>
                <a:lnTo>
                  <a:pt x="16" y="46"/>
                </a:lnTo>
                <a:lnTo>
                  <a:pt x="16" y="48"/>
                </a:lnTo>
                <a:lnTo>
                  <a:pt x="14" y="48"/>
                </a:lnTo>
                <a:lnTo>
                  <a:pt x="12" y="48"/>
                </a:lnTo>
                <a:lnTo>
                  <a:pt x="8" y="48"/>
                </a:lnTo>
                <a:lnTo>
                  <a:pt x="8" y="48"/>
                </a:lnTo>
                <a:lnTo>
                  <a:pt x="4" y="48"/>
                </a:lnTo>
                <a:lnTo>
                  <a:pt x="4" y="48"/>
                </a:lnTo>
                <a:lnTo>
                  <a:pt x="2" y="46"/>
                </a:lnTo>
                <a:lnTo>
                  <a:pt x="2" y="46"/>
                </a:lnTo>
                <a:lnTo>
                  <a:pt x="0" y="46"/>
                </a:lnTo>
                <a:lnTo>
                  <a:pt x="0" y="46"/>
                </a:lnTo>
                <a:lnTo>
                  <a:pt x="0" y="44"/>
                </a:lnTo>
                <a:lnTo>
                  <a:pt x="0" y="44"/>
                </a:lnTo>
                <a:lnTo>
                  <a:pt x="0" y="42"/>
                </a:lnTo>
                <a:lnTo>
                  <a:pt x="0" y="40"/>
                </a:lnTo>
                <a:lnTo>
                  <a:pt x="0" y="36"/>
                </a:lnTo>
                <a:lnTo>
                  <a:pt x="0" y="32"/>
                </a:lnTo>
                <a:lnTo>
                  <a:pt x="0" y="26"/>
                </a:lnTo>
                <a:lnTo>
                  <a:pt x="2" y="20"/>
                </a:lnTo>
                <a:lnTo>
                  <a:pt x="2" y="1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4" name="Freeform 521"/>
          <p:cNvSpPr>
            <a:spLocks/>
          </p:cNvSpPr>
          <p:nvPr/>
        </p:nvSpPr>
        <p:spPr bwMode="auto">
          <a:xfrm>
            <a:off x="2059084" y="4130053"/>
            <a:ext cx="45034" cy="83140"/>
          </a:xfrm>
          <a:custGeom>
            <a:avLst/>
            <a:gdLst>
              <a:gd name="T0" fmla="*/ 2 w 26"/>
              <a:gd name="T1" fmla="*/ 12 h 48"/>
              <a:gd name="T2" fmla="*/ 2 w 26"/>
              <a:gd name="T3" fmla="*/ 12 h 48"/>
              <a:gd name="T4" fmla="*/ 6 w 26"/>
              <a:gd name="T5" fmla="*/ 12 h 48"/>
              <a:gd name="T6" fmla="*/ 8 w 26"/>
              <a:gd name="T7" fmla="*/ 10 h 48"/>
              <a:gd name="T8" fmla="*/ 10 w 26"/>
              <a:gd name="T9" fmla="*/ 10 h 48"/>
              <a:gd name="T10" fmla="*/ 12 w 26"/>
              <a:gd name="T11" fmla="*/ 8 h 48"/>
              <a:gd name="T12" fmla="*/ 14 w 26"/>
              <a:gd name="T13" fmla="*/ 8 h 48"/>
              <a:gd name="T14" fmla="*/ 20 w 26"/>
              <a:gd name="T15" fmla="*/ 4 h 48"/>
              <a:gd name="T16" fmla="*/ 26 w 26"/>
              <a:gd name="T17" fmla="*/ 0 h 48"/>
              <a:gd name="T18" fmla="*/ 26 w 26"/>
              <a:gd name="T19" fmla="*/ 8 h 48"/>
              <a:gd name="T20" fmla="*/ 24 w 26"/>
              <a:gd name="T21" fmla="*/ 14 h 48"/>
              <a:gd name="T22" fmla="*/ 24 w 26"/>
              <a:gd name="T23" fmla="*/ 16 h 48"/>
              <a:gd name="T24" fmla="*/ 24 w 26"/>
              <a:gd name="T25" fmla="*/ 20 h 48"/>
              <a:gd name="T26" fmla="*/ 24 w 26"/>
              <a:gd name="T27" fmla="*/ 22 h 48"/>
              <a:gd name="T28" fmla="*/ 24 w 26"/>
              <a:gd name="T29" fmla="*/ 24 h 48"/>
              <a:gd name="T30" fmla="*/ 26 w 26"/>
              <a:gd name="T31" fmla="*/ 32 h 48"/>
              <a:gd name="T32" fmla="*/ 26 w 26"/>
              <a:gd name="T33" fmla="*/ 40 h 48"/>
              <a:gd name="T34" fmla="*/ 22 w 26"/>
              <a:gd name="T35" fmla="*/ 44 h 48"/>
              <a:gd name="T36" fmla="*/ 20 w 26"/>
              <a:gd name="T37" fmla="*/ 46 h 48"/>
              <a:gd name="T38" fmla="*/ 18 w 26"/>
              <a:gd name="T39" fmla="*/ 46 h 48"/>
              <a:gd name="T40" fmla="*/ 16 w 26"/>
              <a:gd name="T41" fmla="*/ 46 h 48"/>
              <a:gd name="T42" fmla="*/ 16 w 26"/>
              <a:gd name="T43" fmla="*/ 48 h 48"/>
              <a:gd name="T44" fmla="*/ 14 w 26"/>
              <a:gd name="T45" fmla="*/ 48 h 48"/>
              <a:gd name="T46" fmla="*/ 12 w 26"/>
              <a:gd name="T47" fmla="*/ 48 h 48"/>
              <a:gd name="T48" fmla="*/ 8 w 26"/>
              <a:gd name="T49" fmla="*/ 48 h 48"/>
              <a:gd name="T50" fmla="*/ 8 w 26"/>
              <a:gd name="T51" fmla="*/ 48 h 48"/>
              <a:gd name="T52" fmla="*/ 4 w 26"/>
              <a:gd name="T53" fmla="*/ 48 h 48"/>
              <a:gd name="T54" fmla="*/ 4 w 26"/>
              <a:gd name="T55" fmla="*/ 48 h 48"/>
              <a:gd name="T56" fmla="*/ 2 w 26"/>
              <a:gd name="T57" fmla="*/ 46 h 48"/>
              <a:gd name="T58" fmla="*/ 2 w 26"/>
              <a:gd name="T59" fmla="*/ 46 h 48"/>
              <a:gd name="T60" fmla="*/ 0 w 26"/>
              <a:gd name="T61" fmla="*/ 46 h 48"/>
              <a:gd name="T62" fmla="*/ 0 w 26"/>
              <a:gd name="T63" fmla="*/ 46 h 48"/>
              <a:gd name="T64" fmla="*/ 0 w 26"/>
              <a:gd name="T65" fmla="*/ 44 h 48"/>
              <a:gd name="T66" fmla="*/ 0 w 26"/>
              <a:gd name="T67" fmla="*/ 44 h 48"/>
              <a:gd name="T68" fmla="*/ 0 w 26"/>
              <a:gd name="T69" fmla="*/ 42 h 48"/>
              <a:gd name="T70" fmla="*/ 0 w 26"/>
              <a:gd name="T71" fmla="*/ 40 h 48"/>
              <a:gd name="T72" fmla="*/ 0 w 26"/>
              <a:gd name="T73" fmla="*/ 36 h 48"/>
              <a:gd name="T74" fmla="*/ 0 w 26"/>
              <a:gd name="T75" fmla="*/ 32 h 48"/>
              <a:gd name="T76" fmla="*/ 0 w 26"/>
              <a:gd name="T77" fmla="*/ 26 h 48"/>
              <a:gd name="T78" fmla="*/ 2 w 26"/>
              <a:gd name="T79" fmla="*/ 20 h 48"/>
              <a:gd name="T80" fmla="*/ 2 w 26"/>
              <a:gd name="T8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8">
                <a:moveTo>
                  <a:pt x="2" y="12"/>
                </a:moveTo>
                <a:lnTo>
                  <a:pt x="2" y="12"/>
                </a:lnTo>
                <a:lnTo>
                  <a:pt x="6" y="12"/>
                </a:lnTo>
                <a:lnTo>
                  <a:pt x="8" y="10"/>
                </a:lnTo>
                <a:lnTo>
                  <a:pt x="10" y="10"/>
                </a:lnTo>
                <a:lnTo>
                  <a:pt x="12" y="8"/>
                </a:lnTo>
                <a:lnTo>
                  <a:pt x="14" y="8"/>
                </a:lnTo>
                <a:lnTo>
                  <a:pt x="20" y="4"/>
                </a:lnTo>
                <a:lnTo>
                  <a:pt x="26" y="0"/>
                </a:lnTo>
                <a:lnTo>
                  <a:pt x="26" y="8"/>
                </a:lnTo>
                <a:lnTo>
                  <a:pt x="24" y="14"/>
                </a:lnTo>
                <a:lnTo>
                  <a:pt x="24" y="16"/>
                </a:lnTo>
                <a:lnTo>
                  <a:pt x="24" y="20"/>
                </a:lnTo>
                <a:lnTo>
                  <a:pt x="24" y="22"/>
                </a:lnTo>
                <a:lnTo>
                  <a:pt x="24" y="24"/>
                </a:lnTo>
                <a:lnTo>
                  <a:pt x="26" y="32"/>
                </a:lnTo>
                <a:lnTo>
                  <a:pt x="26" y="40"/>
                </a:lnTo>
                <a:lnTo>
                  <a:pt x="22" y="44"/>
                </a:lnTo>
                <a:lnTo>
                  <a:pt x="20" y="46"/>
                </a:lnTo>
                <a:lnTo>
                  <a:pt x="18" y="46"/>
                </a:lnTo>
                <a:lnTo>
                  <a:pt x="16" y="46"/>
                </a:lnTo>
                <a:lnTo>
                  <a:pt x="16" y="48"/>
                </a:lnTo>
                <a:lnTo>
                  <a:pt x="14" y="48"/>
                </a:lnTo>
                <a:lnTo>
                  <a:pt x="12" y="48"/>
                </a:lnTo>
                <a:lnTo>
                  <a:pt x="8" y="48"/>
                </a:lnTo>
                <a:lnTo>
                  <a:pt x="8" y="48"/>
                </a:lnTo>
                <a:lnTo>
                  <a:pt x="4" y="48"/>
                </a:lnTo>
                <a:lnTo>
                  <a:pt x="4" y="48"/>
                </a:lnTo>
                <a:lnTo>
                  <a:pt x="2" y="46"/>
                </a:lnTo>
                <a:lnTo>
                  <a:pt x="2" y="46"/>
                </a:lnTo>
                <a:lnTo>
                  <a:pt x="0" y="46"/>
                </a:lnTo>
                <a:lnTo>
                  <a:pt x="0" y="46"/>
                </a:lnTo>
                <a:lnTo>
                  <a:pt x="0" y="44"/>
                </a:lnTo>
                <a:lnTo>
                  <a:pt x="0" y="44"/>
                </a:lnTo>
                <a:lnTo>
                  <a:pt x="0" y="42"/>
                </a:lnTo>
                <a:lnTo>
                  <a:pt x="0" y="40"/>
                </a:lnTo>
                <a:lnTo>
                  <a:pt x="0" y="36"/>
                </a:lnTo>
                <a:lnTo>
                  <a:pt x="0" y="32"/>
                </a:lnTo>
                <a:lnTo>
                  <a:pt x="0" y="26"/>
                </a:lnTo>
                <a:lnTo>
                  <a:pt x="2" y="20"/>
                </a:lnTo>
                <a:lnTo>
                  <a:pt x="2" y="1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5" name="Freeform 522"/>
          <p:cNvSpPr>
            <a:spLocks/>
          </p:cNvSpPr>
          <p:nvPr/>
        </p:nvSpPr>
        <p:spPr bwMode="auto">
          <a:xfrm>
            <a:off x="1414752" y="3693570"/>
            <a:ext cx="717079" cy="543872"/>
          </a:xfrm>
          <a:custGeom>
            <a:avLst/>
            <a:gdLst>
              <a:gd name="T0" fmla="*/ 246 w 414"/>
              <a:gd name="T1" fmla="*/ 120 h 314"/>
              <a:gd name="T2" fmla="*/ 242 w 414"/>
              <a:gd name="T3" fmla="*/ 100 h 314"/>
              <a:gd name="T4" fmla="*/ 230 w 414"/>
              <a:gd name="T5" fmla="*/ 90 h 314"/>
              <a:gd name="T6" fmla="*/ 220 w 414"/>
              <a:gd name="T7" fmla="*/ 64 h 314"/>
              <a:gd name="T8" fmla="*/ 202 w 414"/>
              <a:gd name="T9" fmla="*/ 50 h 314"/>
              <a:gd name="T10" fmla="*/ 198 w 414"/>
              <a:gd name="T11" fmla="*/ 70 h 314"/>
              <a:gd name="T12" fmla="*/ 180 w 414"/>
              <a:gd name="T13" fmla="*/ 68 h 314"/>
              <a:gd name="T14" fmla="*/ 174 w 414"/>
              <a:gd name="T15" fmla="*/ 46 h 314"/>
              <a:gd name="T16" fmla="*/ 166 w 414"/>
              <a:gd name="T17" fmla="*/ 38 h 314"/>
              <a:gd name="T18" fmla="*/ 160 w 414"/>
              <a:gd name="T19" fmla="*/ 28 h 314"/>
              <a:gd name="T20" fmla="*/ 152 w 414"/>
              <a:gd name="T21" fmla="*/ 16 h 314"/>
              <a:gd name="T22" fmla="*/ 140 w 414"/>
              <a:gd name="T23" fmla="*/ 18 h 314"/>
              <a:gd name="T24" fmla="*/ 126 w 414"/>
              <a:gd name="T25" fmla="*/ 22 h 314"/>
              <a:gd name="T26" fmla="*/ 120 w 414"/>
              <a:gd name="T27" fmla="*/ 32 h 314"/>
              <a:gd name="T28" fmla="*/ 90 w 414"/>
              <a:gd name="T29" fmla="*/ 36 h 314"/>
              <a:gd name="T30" fmla="*/ 62 w 414"/>
              <a:gd name="T31" fmla="*/ 30 h 314"/>
              <a:gd name="T32" fmla="*/ 36 w 414"/>
              <a:gd name="T33" fmla="*/ 12 h 314"/>
              <a:gd name="T34" fmla="*/ 26 w 414"/>
              <a:gd name="T35" fmla="*/ 0 h 314"/>
              <a:gd name="T36" fmla="*/ 0 w 414"/>
              <a:gd name="T37" fmla="*/ 28 h 314"/>
              <a:gd name="T38" fmla="*/ 16 w 414"/>
              <a:gd name="T39" fmla="*/ 54 h 314"/>
              <a:gd name="T40" fmla="*/ 28 w 414"/>
              <a:gd name="T41" fmla="*/ 84 h 314"/>
              <a:gd name="T42" fmla="*/ 18 w 414"/>
              <a:gd name="T43" fmla="*/ 94 h 314"/>
              <a:gd name="T44" fmla="*/ 40 w 414"/>
              <a:gd name="T45" fmla="*/ 110 h 314"/>
              <a:gd name="T46" fmla="*/ 58 w 414"/>
              <a:gd name="T47" fmla="*/ 128 h 314"/>
              <a:gd name="T48" fmla="*/ 64 w 414"/>
              <a:gd name="T49" fmla="*/ 154 h 314"/>
              <a:gd name="T50" fmla="*/ 90 w 414"/>
              <a:gd name="T51" fmla="*/ 180 h 314"/>
              <a:gd name="T52" fmla="*/ 100 w 414"/>
              <a:gd name="T53" fmla="*/ 172 h 314"/>
              <a:gd name="T54" fmla="*/ 78 w 414"/>
              <a:gd name="T55" fmla="*/ 128 h 314"/>
              <a:gd name="T56" fmla="*/ 48 w 414"/>
              <a:gd name="T57" fmla="*/ 80 h 314"/>
              <a:gd name="T58" fmla="*/ 28 w 414"/>
              <a:gd name="T59" fmla="*/ 30 h 314"/>
              <a:gd name="T60" fmla="*/ 36 w 414"/>
              <a:gd name="T61" fmla="*/ 24 h 314"/>
              <a:gd name="T62" fmla="*/ 60 w 414"/>
              <a:gd name="T63" fmla="*/ 46 h 314"/>
              <a:gd name="T64" fmla="*/ 66 w 414"/>
              <a:gd name="T65" fmla="*/ 74 h 314"/>
              <a:gd name="T66" fmla="*/ 80 w 414"/>
              <a:gd name="T67" fmla="*/ 94 h 314"/>
              <a:gd name="T68" fmla="*/ 98 w 414"/>
              <a:gd name="T69" fmla="*/ 112 h 314"/>
              <a:gd name="T70" fmla="*/ 96 w 414"/>
              <a:gd name="T71" fmla="*/ 126 h 314"/>
              <a:gd name="T72" fmla="*/ 110 w 414"/>
              <a:gd name="T73" fmla="*/ 132 h 314"/>
              <a:gd name="T74" fmla="*/ 112 w 414"/>
              <a:gd name="T75" fmla="*/ 150 h 314"/>
              <a:gd name="T76" fmla="*/ 128 w 414"/>
              <a:gd name="T77" fmla="*/ 158 h 314"/>
              <a:gd name="T78" fmla="*/ 130 w 414"/>
              <a:gd name="T79" fmla="*/ 172 h 314"/>
              <a:gd name="T80" fmla="*/ 142 w 414"/>
              <a:gd name="T81" fmla="*/ 174 h 314"/>
              <a:gd name="T82" fmla="*/ 146 w 414"/>
              <a:gd name="T83" fmla="*/ 200 h 314"/>
              <a:gd name="T84" fmla="*/ 144 w 414"/>
              <a:gd name="T85" fmla="*/ 220 h 314"/>
              <a:gd name="T86" fmla="*/ 156 w 414"/>
              <a:gd name="T87" fmla="*/ 232 h 314"/>
              <a:gd name="T88" fmla="*/ 250 w 414"/>
              <a:gd name="T89" fmla="*/ 290 h 314"/>
              <a:gd name="T90" fmla="*/ 282 w 414"/>
              <a:gd name="T91" fmla="*/ 294 h 314"/>
              <a:gd name="T92" fmla="*/ 302 w 414"/>
              <a:gd name="T93" fmla="*/ 292 h 314"/>
              <a:gd name="T94" fmla="*/ 328 w 414"/>
              <a:gd name="T95" fmla="*/ 312 h 314"/>
              <a:gd name="T96" fmla="*/ 340 w 414"/>
              <a:gd name="T97" fmla="*/ 294 h 314"/>
              <a:gd name="T98" fmla="*/ 350 w 414"/>
              <a:gd name="T99" fmla="*/ 284 h 314"/>
              <a:gd name="T100" fmla="*/ 364 w 414"/>
              <a:gd name="T101" fmla="*/ 268 h 314"/>
              <a:gd name="T102" fmla="*/ 404 w 414"/>
              <a:gd name="T103" fmla="*/ 248 h 314"/>
              <a:gd name="T104" fmla="*/ 408 w 414"/>
              <a:gd name="T105" fmla="*/ 224 h 314"/>
              <a:gd name="T106" fmla="*/ 414 w 414"/>
              <a:gd name="T107" fmla="*/ 214 h 314"/>
              <a:gd name="T108" fmla="*/ 404 w 414"/>
              <a:gd name="T109" fmla="*/ 198 h 314"/>
              <a:gd name="T110" fmla="*/ 374 w 414"/>
              <a:gd name="T111" fmla="*/ 202 h 314"/>
              <a:gd name="T112" fmla="*/ 356 w 414"/>
              <a:gd name="T113" fmla="*/ 230 h 314"/>
              <a:gd name="T114" fmla="*/ 332 w 414"/>
              <a:gd name="T115" fmla="*/ 246 h 314"/>
              <a:gd name="T116" fmla="*/ 286 w 414"/>
              <a:gd name="T117" fmla="*/ 244 h 314"/>
              <a:gd name="T118" fmla="*/ 268 w 414"/>
              <a:gd name="T119" fmla="*/ 218 h 314"/>
              <a:gd name="T120" fmla="*/ 258 w 414"/>
              <a:gd name="T121" fmla="*/ 16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314">
                <a:moveTo>
                  <a:pt x="266" y="120"/>
                </a:moveTo>
                <a:lnTo>
                  <a:pt x="266" y="120"/>
                </a:lnTo>
                <a:lnTo>
                  <a:pt x="264" y="122"/>
                </a:lnTo>
                <a:lnTo>
                  <a:pt x="262" y="122"/>
                </a:lnTo>
                <a:lnTo>
                  <a:pt x="258" y="122"/>
                </a:lnTo>
                <a:lnTo>
                  <a:pt x="254" y="122"/>
                </a:lnTo>
                <a:lnTo>
                  <a:pt x="252" y="122"/>
                </a:lnTo>
                <a:lnTo>
                  <a:pt x="250" y="122"/>
                </a:lnTo>
                <a:lnTo>
                  <a:pt x="248" y="122"/>
                </a:lnTo>
                <a:lnTo>
                  <a:pt x="248" y="122"/>
                </a:lnTo>
                <a:lnTo>
                  <a:pt x="246" y="120"/>
                </a:lnTo>
                <a:lnTo>
                  <a:pt x="246" y="120"/>
                </a:lnTo>
                <a:lnTo>
                  <a:pt x="246" y="118"/>
                </a:lnTo>
                <a:lnTo>
                  <a:pt x="246" y="118"/>
                </a:lnTo>
                <a:lnTo>
                  <a:pt x="246" y="116"/>
                </a:lnTo>
                <a:lnTo>
                  <a:pt x="244" y="114"/>
                </a:lnTo>
                <a:lnTo>
                  <a:pt x="244" y="110"/>
                </a:lnTo>
                <a:lnTo>
                  <a:pt x="244" y="108"/>
                </a:lnTo>
                <a:lnTo>
                  <a:pt x="244" y="104"/>
                </a:lnTo>
                <a:lnTo>
                  <a:pt x="244" y="104"/>
                </a:lnTo>
                <a:lnTo>
                  <a:pt x="244" y="102"/>
                </a:lnTo>
                <a:lnTo>
                  <a:pt x="244" y="102"/>
                </a:lnTo>
                <a:lnTo>
                  <a:pt x="242" y="100"/>
                </a:lnTo>
                <a:lnTo>
                  <a:pt x="242" y="100"/>
                </a:lnTo>
                <a:lnTo>
                  <a:pt x="242" y="100"/>
                </a:lnTo>
                <a:lnTo>
                  <a:pt x="240" y="98"/>
                </a:lnTo>
                <a:lnTo>
                  <a:pt x="238" y="98"/>
                </a:lnTo>
                <a:lnTo>
                  <a:pt x="236" y="98"/>
                </a:lnTo>
                <a:lnTo>
                  <a:pt x="234" y="96"/>
                </a:lnTo>
                <a:lnTo>
                  <a:pt x="232" y="96"/>
                </a:lnTo>
                <a:lnTo>
                  <a:pt x="232" y="94"/>
                </a:lnTo>
                <a:lnTo>
                  <a:pt x="230" y="94"/>
                </a:lnTo>
                <a:lnTo>
                  <a:pt x="230" y="94"/>
                </a:lnTo>
                <a:lnTo>
                  <a:pt x="230" y="94"/>
                </a:lnTo>
                <a:lnTo>
                  <a:pt x="230" y="92"/>
                </a:lnTo>
                <a:lnTo>
                  <a:pt x="230" y="90"/>
                </a:lnTo>
                <a:lnTo>
                  <a:pt x="228" y="90"/>
                </a:lnTo>
                <a:lnTo>
                  <a:pt x="228" y="86"/>
                </a:lnTo>
                <a:lnTo>
                  <a:pt x="228" y="84"/>
                </a:lnTo>
                <a:lnTo>
                  <a:pt x="228" y="80"/>
                </a:lnTo>
                <a:lnTo>
                  <a:pt x="228" y="78"/>
                </a:lnTo>
                <a:lnTo>
                  <a:pt x="228" y="74"/>
                </a:lnTo>
                <a:lnTo>
                  <a:pt x="226" y="74"/>
                </a:lnTo>
                <a:lnTo>
                  <a:pt x="226" y="72"/>
                </a:lnTo>
                <a:lnTo>
                  <a:pt x="226" y="72"/>
                </a:lnTo>
                <a:lnTo>
                  <a:pt x="224" y="70"/>
                </a:lnTo>
                <a:lnTo>
                  <a:pt x="222" y="66"/>
                </a:lnTo>
                <a:lnTo>
                  <a:pt x="220" y="64"/>
                </a:lnTo>
                <a:lnTo>
                  <a:pt x="218" y="62"/>
                </a:lnTo>
                <a:lnTo>
                  <a:pt x="214" y="58"/>
                </a:lnTo>
                <a:lnTo>
                  <a:pt x="212" y="56"/>
                </a:lnTo>
                <a:lnTo>
                  <a:pt x="210" y="54"/>
                </a:lnTo>
                <a:lnTo>
                  <a:pt x="208" y="52"/>
                </a:lnTo>
                <a:lnTo>
                  <a:pt x="208" y="52"/>
                </a:lnTo>
                <a:lnTo>
                  <a:pt x="206" y="50"/>
                </a:lnTo>
                <a:lnTo>
                  <a:pt x="206" y="50"/>
                </a:lnTo>
                <a:lnTo>
                  <a:pt x="204" y="50"/>
                </a:lnTo>
                <a:lnTo>
                  <a:pt x="204" y="50"/>
                </a:lnTo>
                <a:lnTo>
                  <a:pt x="202" y="50"/>
                </a:lnTo>
                <a:lnTo>
                  <a:pt x="202" y="50"/>
                </a:lnTo>
                <a:lnTo>
                  <a:pt x="202" y="52"/>
                </a:lnTo>
                <a:lnTo>
                  <a:pt x="200" y="52"/>
                </a:lnTo>
                <a:lnTo>
                  <a:pt x="200" y="54"/>
                </a:lnTo>
                <a:lnTo>
                  <a:pt x="200" y="54"/>
                </a:lnTo>
                <a:lnTo>
                  <a:pt x="200" y="56"/>
                </a:lnTo>
                <a:lnTo>
                  <a:pt x="200" y="60"/>
                </a:lnTo>
                <a:lnTo>
                  <a:pt x="200" y="62"/>
                </a:lnTo>
                <a:lnTo>
                  <a:pt x="200" y="66"/>
                </a:lnTo>
                <a:lnTo>
                  <a:pt x="200" y="68"/>
                </a:lnTo>
                <a:lnTo>
                  <a:pt x="198" y="68"/>
                </a:lnTo>
                <a:lnTo>
                  <a:pt x="198" y="70"/>
                </a:lnTo>
                <a:lnTo>
                  <a:pt x="198" y="70"/>
                </a:lnTo>
                <a:lnTo>
                  <a:pt x="196" y="70"/>
                </a:lnTo>
                <a:lnTo>
                  <a:pt x="196" y="72"/>
                </a:lnTo>
                <a:lnTo>
                  <a:pt x="194" y="72"/>
                </a:lnTo>
                <a:lnTo>
                  <a:pt x="192" y="72"/>
                </a:lnTo>
                <a:lnTo>
                  <a:pt x="190" y="72"/>
                </a:lnTo>
                <a:lnTo>
                  <a:pt x="188" y="72"/>
                </a:lnTo>
                <a:lnTo>
                  <a:pt x="186" y="72"/>
                </a:lnTo>
                <a:lnTo>
                  <a:pt x="184" y="72"/>
                </a:lnTo>
                <a:lnTo>
                  <a:pt x="184" y="70"/>
                </a:lnTo>
                <a:lnTo>
                  <a:pt x="182" y="70"/>
                </a:lnTo>
                <a:lnTo>
                  <a:pt x="182" y="70"/>
                </a:lnTo>
                <a:lnTo>
                  <a:pt x="180" y="68"/>
                </a:lnTo>
                <a:lnTo>
                  <a:pt x="180" y="66"/>
                </a:lnTo>
                <a:lnTo>
                  <a:pt x="180" y="66"/>
                </a:lnTo>
                <a:lnTo>
                  <a:pt x="180" y="64"/>
                </a:lnTo>
                <a:lnTo>
                  <a:pt x="180" y="62"/>
                </a:lnTo>
                <a:lnTo>
                  <a:pt x="178" y="58"/>
                </a:lnTo>
                <a:lnTo>
                  <a:pt x="178" y="54"/>
                </a:lnTo>
                <a:lnTo>
                  <a:pt x="178" y="52"/>
                </a:lnTo>
                <a:lnTo>
                  <a:pt x="176" y="50"/>
                </a:lnTo>
                <a:lnTo>
                  <a:pt x="176" y="48"/>
                </a:lnTo>
                <a:lnTo>
                  <a:pt x="176" y="48"/>
                </a:lnTo>
                <a:lnTo>
                  <a:pt x="174" y="46"/>
                </a:lnTo>
                <a:lnTo>
                  <a:pt x="174" y="46"/>
                </a:lnTo>
                <a:lnTo>
                  <a:pt x="174" y="46"/>
                </a:lnTo>
                <a:lnTo>
                  <a:pt x="170" y="46"/>
                </a:lnTo>
                <a:lnTo>
                  <a:pt x="170" y="44"/>
                </a:lnTo>
                <a:lnTo>
                  <a:pt x="168" y="44"/>
                </a:lnTo>
                <a:lnTo>
                  <a:pt x="166" y="44"/>
                </a:lnTo>
                <a:lnTo>
                  <a:pt x="166" y="44"/>
                </a:lnTo>
                <a:lnTo>
                  <a:pt x="166" y="44"/>
                </a:lnTo>
                <a:lnTo>
                  <a:pt x="166" y="44"/>
                </a:lnTo>
                <a:lnTo>
                  <a:pt x="166" y="42"/>
                </a:lnTo>
                <a:lnTo>
                  <a:pt x="166" y="42"/>
                </a:lnTo>
                <a:lnTo>
                  <a:pt x="166" y="40"/>
                </a:lnTo>
                <a:lnTo>
                  <a:pt x="166" y="38"/>
                </a:lnTo>
                <a:lnTo>
                  <a:pt x="166" y="36"/>
                </a:lnTo>
                <a:lnTo>
                  <a:pt x="166" y="34"/>
                </a:lnTo>
                <a:lnTo>
                  <a:pt x="166" y="32"/>
                </a:lnTo>
                <a:lnTo>
                  <a:pt x="166" y="32"/>
                </a:lnTo>
                <a:lnTo>
                  <a:pt x="166" y="32"/>
                </a:lnTo>
                <a:lnTo>
                  <a:pt x="166" y="30"/>
                </a:lnTo>
                <a:lnTo>
                  <a:pt x="164" y="30"/>
                </a:lnTo>
                <a:lnTo>
                  <a:pt x="164" y="30"/>
                </a:lnTo>
                <a:lnTo>
                  <a:pt x="164" y="30"/>
                </a:lnTo>
                <a:lnTo>
                  <a:pt x="162" y="28"/>
                </a:lnTo>
                <a:lnTo>
                  <a:pt x="162" y="28"/>
                </a:lnTo>
                <a:lnTo>
                  <a:pt x="160" y="28"/>
                </a:lnTo>
                <a:lnTo>
                  <a:pt x="158" y="28"/>
                </a:lnTo>
                <a:lnTo>
                  <a:pt x="156" y="28"/>
                </a:lnTo>
                <a:lnTo>
                  <a:pt x="154" y="28"/>
                </a:lnTo>
                <a:lnTo>
                  <a:pt x="154" y="28"/>
                </a:lnTo>
                <a:lnTo>
                  <a:pt x="154" y="28"/>
                </a:lnTo>
                <a:lnTo>
                  <a:pt x="152" y="26"/>
                </a:lnTo>
                <a:lnTo>
                  <a:pt x="152" y="26"/>
                </a:lnTo>
                <a:lnTo>
                  <a:pt x="152" y="26"/>
                </a:lnTo>
                <a:lnTo>
                  <a:pt x="152" y="24"/>
                </a:lnTo>
                <a:lnTo>
                  <a:pt x="152" y="22"/>
                </a:lnTo>
                <a:lnTo>
                  <a:pt x="152" y="20"/>
                </a:lnTo>
                <a:lnTo>
                  <a:pt x="152" y="16"/>
                </a:lnTo>
                <a:lnTo>
                  <a:pt x="150" y="14"/>
                </a:lnTo>
                <a:lnTo>
                  <a:pt x="150" y="14"/>
                </a:lnTo>
                <a:lnTo>
                  <a:pt x="150" y="14"/>
                </a:lnTo>
                <a:lnTo>
                  <a:pt x="150" y="12"/>
                </a:lnTo>
                <a:lnTo>
                  <a:pt x="148" y="12"/>
                </a:lnTo>
                <a:lnTo>
                  <a:pt x="148" y="12"/>
                </a:lnTo>
                <a:lnTo>
                  <a:pt x="148" y="12"/>
                </a:lnTo>
                <a:lnTo>
                  <a:pt x="146" y="12"/>
                </a:lnTo>
                <a:lnTo>
                  <a:pt x="146" y="12"/>
                </a:lnTo>
                <a:lnTo>
                  <a:pt x="144" y="14"/>
                </a:lnTo>
                <a:lnTo>
                  <a:pt x="144" y="16"/>
                </a:lnTo>
                <a:lnTo>
                  <a:pt x="140" y="18"/>
                </a:lnTo>
                <a:lnTo>
                  <a:pt x="140" y="20"/>
                </a:lnTo>
                <a:lnTo>
                  <a:pt x="140" y="20"/>
                </a:lnTo>
                <a:lnTo>
                  <a:pt x="138" y="20"/>
                </a:lnTo>
                <a:lnTo>
                  <a:pt x="138" y="20"/>
                </a:lnTo>
                <a:lnTo>
                  <a:pt x="136" y="20"/>
                </a:lnTo>
                <a:lnTo>
                  <a:pt x="132" y="20"/>
                </a:lnTo>
                <a:lnTo>
                  <a:pt x="130" y="20"/>
                </a:lnTo>
                <a:lnTo>
                  <a:pt x="128" y="20"/>
                </a:lnTo>
                <a:lnTo>
                  <a:pt x="128" y="20"/>
                </a:lnTo>
                <a:lnTo>
                  <a:pt x="126" y="20"/>
                </a:lnTo>
                <a:lnTo>
                  <a:pt x="126" y="22"/>
                </a:lnTo>
                <a:lnTo>
                  <a:pt x="126" y="22"/>
                </a:lnTo>
                <a:lnTo>
                  <a:pt x="126" y="22"/>
                </a:lnTo>
                <a:lnTo>
                  <a:pt x="124" y="22"/>
                </a:lnTo>
                <a:lnTo>
                  <a:pt x="124" y="24"/>
                </a:lnTo>
                <a:lnTo>
                  <a:pt x="124" y="26"/>
                </a:lnTo>
                <a:lnTo>
                  <a:pt x="124" y="26"/>
                </a:lnTo>
                <a:lnTo>
                  <a:pt x="124" y="28"/>
                </a:lnTo>
                <a:lnTo>
                  <a:pt x="124" y="30"/>
                </a:lnTo>
                <a:lnTo>
                  <a:pt x="124" y="30"/>
                </a:lnTo>
                <a:lnTo>
                  <a:pt x="124" y="30"/>
                </a:lnTo>
                <a:lnTo>
                  <a:pt x="122" y="30"/>
                </a:lnTo>
                <a:lnTo>
                  <a:pt x="122" y="30"/>
                </a:lnTo>
                <a:lnTo>
                  <a:pt x="120" y="32"/>
                </a:lnTo>
                <a:lnTo>
                  <a:pt x="118" y="32"/>
                </a:lnTo>
                <a:lnTo>
                  <a:pt x="116" y="32"/>
                </a:lnTo>
                <a:lnTo>
                  <a:pt x="112" y="30"/>
                </a:lnTo>
                <a:lnTo>
                  <a:pt x="106" y="30"/>
                </a:lnTo>
                <a:lnTo>
                  <a:pt x="104" y="30"/>
                </a:lnTo>
                <a:lnTo>
                  <a:pt x="102" y="30"/>
                </a:lnTo>
                <a:lnTo>
                  <a:pt x="102" y="30"/>
                </a:lnTo>
                <a:lnTo>
                  <a:pt x="100" y="30"/>
                </a:lnTo>
                <a:lnTo>
                  <a:pt x="98" y="32"/>
                </a:lnTo>
                <a:lnTo>
                  <a:pt x="94" y="34"/>
                </a:lnTo>
                <a:lnTo>
                  <a:pt x="92" y="34"/>
                </a:lnTo>
                <a:lnTo>
                  <a:pt x="90" y="36"/>
                </a:lnTo>
                <a:lnTo>
                  <a:pt x="88" y="36"/>
                </a:lnTo>
                <a:lnTo>
                  <a:pt x="86" y="36"/>
                </a:lnTo>
                <a:lnTo>
                  <a:pt x="84" y="36"/>
                </a:lnTo>
                <a:lnTo>
                  <a:pt x="80" y="36"/>
                </a:lnTo>
                <a:lnTo>
                  <a:pt x="78" y="36"/>
                </a:lnTo>
                <a:lnTo>
                  <a:pt x="74" y="34"/>
                </a:lnTo>
                <a:lnTo>
                  <a:pt x="70" y="34"/>
                </a:lnTo>
                <a:lnTo>
                  <a:pt x="68" y="34"/>
                </a:lnTo>
                <a:lnTo>
                  <a:pt x="66" y="32"/>
                </a:lnTo>
                <a:lnTo>
                  <a:pt x="62" y="32"/>
                </a:lnTo>
                <a:lnTo>
                  <a:pt x="62" y="30"/>
                </a:lnTo>
                <a:lnTo>
                  <a:pt x="62" y="30"/>
                </a:lnTo>
                <a:lnTo>
                  <a:pt x="60" y="28"/>
                </a:lnTo>
                <a:lnTo>
                  <a:pt x="58" y="26"/>
                </a:lnTo>
                <a:lnTo>
                  <a:pt x="56" y="24"/>
                </a:lnTo>
                <a:lnTo>
                  <a:pt x="52" y="20"/>
                </a:lnTo>
                <a:lnTo>
                  <a:pt x="50" y="18"/>
                </a:lnTo>
                <a:lnTo>
                  <a:pt x="48" y="16"/>
                </a:lnTo>
                <a:lnTo>
                  <a:pt x="46" y="16"/>
                </a:lnTo>
                <a:lnTo>
                  <a:pt x="44" y="14"/>
                </a:lnTo>
                <a:lnTo>
                  <a:pt x="42" y="14"/>
                </a:lnTo>
                <a:lnTo>
                  <a:pt x="40" y="14"/>
                </a:lnTo>
                <a:lnTo>
                  <a:pt x="38" y="12"/>
                </a:lnTo>
                <a:lnTo>
                  <a:pt x="36" y="12"/>
                </a:lnTo>
                <a:lnTo>
                  <a:pt x="36" y="12"/>
                </a:lnTo>
                <a:lnTo>
                  <a:pt x="34" y="10"/>
                </a:lnTo>
                <a:lnTo>
                  <a:pt x="34" y="8"/>
                </a:lnTo>
                <a:lnTo>
                  <a:pt x="34" y="6"/>
                </a:lnTo>
                <a:lnTo>
                  <a:pt x="32" y="6"/>
                </a:lnTo>
                <a:lnTo>
                  <a:pt x="32" y="4"/>
                </a:lnTo>
                <a:lnTo>
                  <a:pt x="32" y="2"/>
                </a:lnTo>
                <a:lnTo>
                  <a:pt x="32" y="2"/>
                </a:lnTo>
                <a:lnTo>
                  <a:pt x="32" y="2"/>
                </a:lnTo>
                <a:lnTo>
                  <a:pt x="30" y="2"/>
                </a:lnTo>
                <a:lnTo>
                  <a:pt x="28" y="0"/>
                </a:lnTo>
                <a:lnTo>
                  <a:pt x="26" y="0"/>
                </a:lnTo>
                <a:lnTo>
                  <a:pt x="24" y="0"/>
                </a:lnTo>
                <a:lnTo>
                  <a:pt x="22" y="0"/>
                </a:lnTo>
                <a:lnTo>
                  <a:pt x="18" y="0"/>
                </a:lnTo>
                <a:lnTo>
                  <a:pt x="14" y="0"/>
                </a:lnTo>
                <a:lnTo>
                  <a:pt x="8" y="0"/>
                </a:lnTo>
                <a:lnTo>
                  <a:pt x="4" y="0"/>
                </a:lnTo>
                <a:lnTo>
                  <a:pt x="0" y="0"/>
                </a:lnTo>
                <a:lnTo>
                  <a:pt x="0" y="6"/>
                </a:lnTo>
                <a:lnTo>
                  <a:pt x="0" y="10"/>
                </a:lnTo>
                <a:lnTo>
                  <a:pt x="0" y="16"/>
                </a:lnTo>
                <a:lnTo>
                  <a:pt x="0" y="22"/>
                </a:lnTo>
                <a:lnTo>
                  <a:pt x="0" y="28"/>
                </a:lnTo>
                <a:lnTo>
                  <a:pt x="0" y="30"/>
                </a:lnTo>
                <a:lnTo>
                  <a:pt x="2" y="34"/>
                </a:lnTo>
                <a:lnTo>
                  <a:pt x="2" y="36"/>
                </a:lnTo>
                <a:lnTo>
                  <a:pt x="2" y="38"/>
                </a:lnTo>
                <a:lnTo>
                  <a:pt x="2" y="38"/>
                </a:lnTo>
                <a:lnTo>
                  <a:pt x="4" y="40"/>
                </a:lnTo>
                <a:lnTo>
                  <a:pt x="4" y="42"/>
                </a:lnTo>
                <a:lnTo>
                  <a:pt x="6" y="44"/>
                </a:lnTo>
                <a:lnTo>
                  <a:pt x="8" y="46"/>
                </a:lnTo>
                <a:lnTo>
                  <a:pt x="14" y="50"/>
                </a:lnTo>
                <a:lnTo>
                  <a:pt x="14" y="52"/>
                </a:lnTo>
                <a:lnTo>
                  <a:pt x="16" y="54"/>
                </a:lnTo>
                <a:lnTo>
                  <a:pt x="20" y="58"/>
                </a:lnTo>
                <a:lnTo>
                  <a:pt x="24" y="64"/>
                </a:lnTo>
                <a:lnTo>
                  <a:pt x="26" y="66"/>
                </a:lnTo>
                <a:lnTo>
                  <a:pt x="26" y="68"/>
                </a:lnTo>
                <a:lnTo>
                  <a:pt x="28" y="72"/>
                </a:lnTo>
                <a:lnTo>
                  <a:pt x="28" y="72"/>
                </a:lnTo>
                <a:lnTo>
                  <a:pt x="28" y="74"/>
                </a:lnTo>
                <a:lnTo>
                  <a:pt x="28" y="76"/>
                </a:lnTo>
                <a:lnTo>
                  <a:pt x="28" y="78"/>
                </a:lnTo>
                <a:lnTo>
                  <a:pt x="28" y="80"/>
                </a:lnTo>
                <a:lnTo>
                  <a:pt x="28" y="82"/>
                </a:lnTo>
                <a:lnTo>
                  <a:pt x="28" y="84"/>
                </a:lnTo>
                <a:lnTo>
                  <a:pt x="26" y="84"/>
                </a:lnTo>
                <a:lnTo>
                  <a:pt x="26" y="86"/>
                </a:lnTo>
                <a:lnTo>
                  <a:pt x="26" y="88"/>
                </a:lnTo>
                <a:lnTo>
                  <a:pt x="24" y="88"/>
                </a:lnTo>
                <a:lnTo>
                  <a:pt x="24" y="90"/>
                </a:lnTo>
                <a:lnTo>
                  <a:pt x="20" y="90"/>
                </a:lnTo>
                <a:lnTo>
                  <a:pt x="20" y="90"/>
                </a:lnTo>
                <a:lnTo>
                  <a:pt x="18" y="92"/>
                </a:lnTo>
                <a:lnTo>
                  <a:pt x="18" y="92"/>
                </a:lnTo>
                <a:lnTo>
                  <a:pt x="18" y="92"/>
                </a:lnTo>
                <a:lnTo>
                  <a:pt x="18" y="92"/>
                </a:lnTo>
                <a:lnTo>
                  <a:pt x="18" y="94"/>
                </a:lnTo>
                <a:lnTo>
                  <a:pt x="18" y="94"/>
                </a:lnTo>
                <a:lnTo>
                  <a:pt x="18" y="96"/>
                </a:lnTo>
                <a:lnTo>
                  <a:pt x="20" y="98"/>
                </a:lnTo>
                <a:lnTo>
                  <a:pt x="20" y="98"/>
                </a:lnTo>
                <a:lnTo>
                  <a:pt x="22" y="100"/>
                </a:lnTo>
                <a:lnTo>
                  <a:pt x="24" y="100"/>
                </a:lnTo>
                <a:lnTo>
                  <a:pt x="26" y="102"/>
                </a:lnTo>
                <a:lnTo>
                  <a:pt x="28" y="104"/>
                </a:lnTo>
                <a:lnTo>
                  <a:pt x="32" y="106"/>
                </a:lnTo>
                <a:lnTo>
                  <a:pt x="36" y="108"/>
                </a:lnTo>
                <a:lnTo>
                  <a:pt x="38" y="110"/>
                </a:lnTo>
                <a:lnTo>
                  <a:pt x="40" y="110"/>
                </a:lnTo>
                <a:lnTo>
                  <a:pt x="42" y="112"/>
                </a:lnTo>
                <a:lnTo>
                  <a:pt x="44" y="112"/>
                </a:lnTo>
                <a:lnTo>
                  <a:pt x="46" y="114"/>
                </a:lnTo>
                <a:lnTo>
                  <a:pt x="50" y="118"/>
                </a:lnTo>
                <a:lnTo>
                  <a:pt x="52" y="120"/>
                </a:lnTo>
                <a:lnTo>
                  <a:pt x="54" y="120"/>
                </a:lnTo>
                <a:lnTo>
                  <a:pt x="56" y="122"/>
                </a:lnTo>
                <a:lnTo>
                  <a:pt x="58" y="124"/>
                </a:lnTo>
                <a:lnTo>
                  <a:pt x="58" y="124"/>
                </a:lnTo>
                <a:lnTo>
                  <a:pt x="58" y="126"/>
                </a:lnTo>
                <a:lnTo>
                  <a:pt x="58" y="126"/>
                </a:lnTo>
                <a:lnTo>
                  <a:pt x="58" y="128"/>
                </a:lnTo>
                <a:lnTo>
                  <a:pt x="60" y="130"/>
                </a:lnTo>
                <a:lnTo>
                  <a:pt x="60" y="132"/>
                </a:lnTo>
                <a:lnTo>
                  <a:pt x="60" y="136"/>
                </a:lnTo>
                <a:lnTo>
                  <a:pt x="60" y="140"/>
                </a:lnTo>
                <a:lnTo>
                  <a:pt x="60" y="144"/>
                </a:lnTo>
                <a:lnTo>
                  <a:pt x="60" y="144"/>
                </a:lnTo>
                <a:lnTo>
                  <a:pt x="60" y="146"/>
                </a:lnTo>
                <a:lnTo>
                  <a:pt x="60" y="148"/>
                </a:lnTo>
                <a:lnTo>
                  <a:pt x="60" y="148"/>
                </a:lnTo>
                <a:lnTo>
                  <a:pt x="62" y="150"/>
                </a:lnTo>
                <a:lnTo>
                  <a:pt x="62" y="152"/>
                </a:lnTo>
                <a:lnTo>
                  <a:pt x="64" y="154"/>
                </a:lnTo>
                <a:lnTo>
                  <a:pt x="66" y="156"/>
                </a:lnTo>
                <a:lnTo>
                  <a:pt x="68" y="160"/>
                </a:lnTo>
                <a:lnTo>
                  <a:pt x="72" y="166"/>
                </a:lnTo>
                <a:lnTo>
                  <a:pt x="76" y="170"/>
                </a:lnTo>
                <a:lnTo>
                  <a:pt x="78" y="172"/>
                </a:lnTo>
                <a:lnTo>
                  <a:pt x="80" y="174"/>
                </a:lnTo>
                <a:lnTo>
                  <a:pt x="82" y="174"/>
                </a:lnTo>
                <a:lnTo>
                  <a:pt x="84" y="176"/>
                </a:lnTo>
                <a:lnTo>
                  <a:pt x="86" y="178"/>
                </a:lnTo>
                <a:lnTo>
                  <a:pt x="88" y="178"/>
                </a:lnTo>
                <a:lnTo>
                  <a:pt x="90" y="178"/>
                </a:lnTo>
                <a:lnTo>
                  <a:pt x="90" y="180"/>
                </a:lnTo>
                <a:lnTo>
                  <a:pt x="92" y="180"/>
                </a:lnTo>
                <a:lnTo>
                  <a:pt x="94" y="180"/>
                </a:lnTo>
                <a:lnTo>
                  <a:pt x="96" y="180"/>
                </a:lnTo>
                <a:lnTo>
                  <a:pt x="98" y="180"/>
                </a:lnTo>
                <a:lnTo>
                  <a:pt x="98" y="180"/>
                </a:lnTo>
                <a:lnTo>
                  <a:pt x="100" y="178"/>
                </a:lnTo>
                <a:lnTo>
                  <a:pt x="100" y="178"/>
                </a:lnTo>
                <a:lnTo>
                  <a:pt x="100" y="178"/>
                </a:lnTo>
                <a:lnTo>
                  <a:pt x="100" y="176"/>
                </a:lnTo>
                <a:lnTo>
                  <a:pt x="100" y="176"/>
                </a:lnTo>
                <a:lnTo>
                  <a:pt x="100" y="174"/>
                </a:lnTo>
                <a:lnTo>
                  <a:pt x="100" y="172"/>
                </a:lnTo>
                <a:lnTo>
                  <a:pt x="100" y="170"/>
                </a:lnTo>
                <a:lnTo>
                  <a:pt x="98" y="168"/>
                </a:lnTo>
                <a:lnTo>
                  <a:pt x="96" y="164"/>
                </a:lnTo>
                <a:lnTo>
                  <a:pt x="94" y="160"/>
                </a:lnTo>
                <a:lnTo>
                  <a:pt x="94" y="158"/>
                </a:lnTo>
                <a:lnTo>
                  <a:pt x="92" y="156"/>
                </a:lnTo>
                <a:lnTo>
                  <a:pt x="90" y="154"/>
                </a:lnTo>
                <a:lnTo>
                  <a:pt x="90" y="150"/>
                </a:lnTo>
                <a:lnTo>
                  <a:pt x="86" y="144"/>
                </a:lnTo>
                <a:lnTo>
                  <a:pt x="82" y="136"/>
                </a:lnTo>
                <a:lnTo>
                  <a:pt x="80" y="130"/>
                </a:lnTo>
                <a:lnTo>
                  <a:pt x="78" y="128"/>
                </a:lnTo>
                <a:lnTo>
                  <a:pt x="78" y="124"/>
                </a:lnTo>
                <a:lnTo>
                  <a:pt x="74" y="118"/>
                </a:lnTo>
                <a:lnTo>
                  <a:pt x="72" y="112"/>
                </a:lnTo>
                <a:lnTo>
                  <a:pt x="70" y="108"/>
                </a:lnTo>
                <a:lnTo>
                  <a:pt x="70" y="106"/>
                </a:lnTo>
                <a:lnTo>
                  <a:pt x="68" y="104"/>
                </a:lnTo>
                <a:lnTo>
                  <a:pt x="66" y="100"/>
                </a:lnTo>
                <a:lnTo>
                  <a:pt x="60" y="94"/>
                </a:lnTo>
                <a:lnTo>
                  <a:pt x="56" y="88"/>
                </a:lnTo>
                <a:lnTo>
                  <a:pt x="54" y="86"/>
                </a:lnTo>
                <a:lnTo>
                  <a:pt x="52" y="84"/>
                </a:lnTo>
                <a:lnTo>
                  <a:pt x="48" y="80"/>
                </a:lnTo>
                <a:lnTo>
                  <a:pt x="46" y="74"/>
                </a:lnTo>
                <a:lnTo>
                  <a:pt x="40" y="64"/>
                </a:lnTo>
                <a:lnTo>
                  <a:pt x="36" y="56"/>
                </a:lnTo>
                <a:lnTo>
                  <a:pt x="34" y="52"/>
                </a:lnTo>
                <a:lnTo>
                  <a:pt x="32" y="50"/>
                </a:lnTo>
                <a:lnTo>
                  <a:pt x="32" y="48"/>
                </a:lnTo>
                <a:lnTo>
                  <a:pt x="32" y="46"/>
                </a:lnTo>
                <a:lnTo>
                  <a:pt x="30" y="40"/>
                </a:lnTo>
                <a:lnTo>
                  <a:pt x="30" y="36"/>
                </a:lnTo>
                <a:lnTo>
                  <a:pt x="28" y="34"/>
                </a:lnTo>
                <a:lnTo>
                  <a:pt x="28" y="32"/>
                </a:lnTo>
                <a:lnTo>
                  <a:pt x="28" y="30"/>
                </a:lnTo>
                <a:lnTo>
                  <a:pt x="28" y="28"/>
                </a:lnTo>
                <a:lnTo>
                  <a:pt x="30" y="26"/>
                </a:lnTo>
                <a:lnTo>
                  <a:pt x="30" y="26"/>
                </a:lnTo>
                <a:lnTo>
                  <a:pt x="30" y="24"/>
                </a:lnTo>
                <a:lnTo>
                  <a:pt x="30" y="24"/>
                </a:lnTo>
                <a:lnTo>
                  <a:pt x="32" y="22"/>
                </a:lnTo>
                <a:lnTo>
                  <a:pt x="32" y="22"/>
                </a:lnTo>
                <a:lnTo>
                  <a:pt x="32" y="22"/>
                </a:lnTo>
                <a:lnTo>
                  <a:pt x="34" y="22"/>
                </a:lnTo>
                <a:lnTo>
                  <a:pt x="34" y="22"/>
                </a:lnTo>
                <a:lnTo>
                  <a:pt x="36" y="24"/>
                </a:lnTo>
                <a:lnTo>
                  <a:pt x="36" y="24"/>
                </a:lnTo>
                <a:lnTo>
                  <a:pt x="40" y="26"/>
                </a:lnTo>
                <a:lnTo>
                  <a:pt x="42" y="28"/>
                </a:lnTo>
                <a:lnTo>
                  <a:pt x="42" y="30"/>
                </a:lnTo>
                <a:lnTo>
                  <a:pt x="44" y="32"/>
                </a:lnTo>
                <a:lnTo>
                  <a:pt x="48" y="34"/>
                </a:lnTo>
                <a:lnTo>
                  <a:pt x="50" y="38"/>
                </a:lnTo>
                <a:lnTo>
                  <a:pt x="52" y="40"/>
                </a:lnTo>
                <a:lnTo>
                  <a:pt x="52" y="42"/>
                </a:lnTo>
                <a:lnTo>
                  <a:pt x="54" y="42"/>
                </a:lnTo>
                <a:lnTo>
                  <a:pt x="56" y="44"/>
                </a:lnTo>
                <a:lnTo>
                  <a:pt x="58" y="46"/>
                </a:lnTo>
                <a:lnTo>
                  <a:pt x="60" y="46"/>
                </a:lnTo>
                <a:lnTo>
                  <a:pt x="62" y="48"/>
                </a:lnTo>
                <a:lnTo>
                  <a:pt x="64" y="48"/>
                </a:lnTo>
                <a:lnTo>
                  <a:pt x="64" y="50"/>
                </a:lnTo>
                <a:lnTo>
                  <a:pt x="64" y="52"/>
                </a:lnTo>
                <a:lnTo>
                  <a:pt x="66" y="52"/>
                </a:lnTo>
                <a:lnTo>
                  <a:pt x="66" y="54"/>
                </a:lnTo>
                <a:lnTo>
                  <a:pt x="66" y="56"/>
                </a:lnTo>
                <a:lnTo>
                  <a:pt x="66" y="60"/>
                </a:lnTo>
                <a:lnTo>
                  <a:pt x="66" y="64"/>
                </a:lnTo>
                <a:lnTo>
                  <a:pt x="66" y="68"/>
                </a:lnTo>
                <a:lnTo>
                  <a:pt x="66" y="72"/>
                </a:lnTo>
                <a:lnTo>
                  <a:pt x="66" y="74"/>
                </a:lnTo>
                <a:lnTo>
                  <a:pt x="66" y="74"/>
                </a:lnTo>
                <a:lnTo>
                  <a:pt x="66" y="76"/>
                </a:lnTo>
                <a:lnTo>
                  <a:pt x="66" y="78"/>
                </a:lnTo>
                <a:lnTo>
                  <a:pt x="68" y="80"/>
                </a:lnTo>
                <a:lnTo>
                  <a:pt x="68" y="80"/>
                </a:lnTo>
                <a:lnTo>
                  <a:pt x="70" y="82"/>
                </a:lnTo>
                <a:lnTo>
                  <a:pt x="72" y="84"/>
                </a:lnTo>
                <a:lnTo>
                  <a:pt x="76" y="86"/>
                </a:lnTo>
                <a:lnTo>
                  <a:pt x="76" y="88"/>
                </a:lnTo>
                <a:lnTo>
                  <a:pt x="78" y="90"/>
                </a:lnTo>
                <a:lnTo>
                  <a:pt x="80" y="90"/>
                </a:lnTo>
                <a:lnTo>
                  <a:pt x="80" y="94"/>
                </a:lnTo>
                <a:lnTo>
                  <a:pt x="84" y="98"/>
                </a:lnTo>
                <a:lnTo>
                  <a:pt x="84" y="102"/>
                </a:lnTo>
                <a:lnTo>
                  <a:pt x="86" y="104"/>
                </a:lnTo>
                <a:lnTo>
                  <a:pt x="88" y="106"/>
                </a:lnTo>
                <a:lnTo>
                  <a:pt x="88" y="108"/>
                </a:lnTo>
                <a:lnTo>
                  <a:pt x="90" y="108"/>
                </a:lnTo>
                <a:lnTo>
                  <a:pt x="90" y="108"/>
                </a:lnTo>
                <a:lnTo>
                  <a:pt x="92" y="110"/>
                </a:lnTo>
                <a:lnTo>
                  <a:pt x="94" y="110"/>
                </a:lnTo>
                <a:lnTo>
                  <a:pt x="96" y="112"/>
                </a:lnTo>
                <a:lnTo>
                  <a:pt x="96" y="112"/>
                </a:lnTo>
                <a:lnTo>
                  <a:pt x="98" y="112"/>
                </a:lnTo>
                <a:lnTo>
                  <a:pt x="98" y="112"/>
                </a:lnTo>
                <a:lnTo>
                  <a:pt x="98" y="112"/>
                </a:lnTo>
                <a:lnTo>
                  <a:pt x="98" y="114"/>
                </a:lnTo>
                <a:lnTo>
                  <a:pt x="98" y="114"/>
                </a:lnTo>
                <a:lnTo>
                  <a:pt x="98" y="116"/>
                </a:lnTo>
                <a:lnTo>
                  <a:pt x="98" y="116"/>
                </a:lnTo>
                <a:lnTo>
                  <a:pt x="98" y="118"/>
                </a:lnTo>
                <a:lnTo>
                  <a:pt x="98" y="120"/>
                </a:lnTo>
                <a:lnTo>
                  <a:pt x="96" y="122"/>
                </a:lnTo>
                <a:lnTo>
                  <a:pt x="96" y="124"/>
                </a:lnTo>
                <a:lnTo>
                  <a:pt x="96" y="126"/>
                </a:lnTo>
                <a:lnTo>
                  <a:pt x="96" y="126"/>
                </a:lnTo>
                <a:lnTo>
                  <a:pt x="96" y="128"/>
                </a:lnTo>
                <a:lnTo>
                  <a:pt x="96" y="128"/>
                </a:lnTo>
                <a:lnTo>
                  <a:pt x="98" y="128"/>
                </a:lnTo>
                <a:lnTo>
                  <a:pt x="98" y="130"/>
                </a:lnTo>
                <a:lnTo>
                  <a:pt x="98" y="130"/>
                </a:lnTo>
                <a:lnTo>
                  <a:pt x="100" y="130"/>
                </a:lnTo>
                <a:lnTo>
                  <a:pt x="102" y="130"/>
                </a:lnTo>
                <a:lnTo>
                  <a:pt x="104" y="130"/>
                </a:lnTo>
                <a:lnTo>
                  <a:pt x="106" y="132"/>
                </a:lnTo>
                <a:lnTo>
                  <a:pt x="108" y="132"/>
                </a:lnTo>
                <a:lnTo>
                  <a:pt x="108" y="132"/>
                </a:lnTo>
                <a:lnTo>
                  <a:pt x="110" y="132"/>
                </a:lnTo>
                <a:lnTo>
                  <a:pt x="110" y="132"/>
                </a:lnTo>
                <a:lnTo>
                  <a:pt x="110" y="134"/>
                </a:lnTo>
                <a:lnTo>
                  <a:pt x="112" y="134"/>
                </a:lnTo>
                <a:lnTo>
                  <a:pt x="112" y="134"/>
                </a:lnTo>
                <a:lnTo>
                  <a:pt x="112" y="136"/>
                </a:lnTo>
                <a:lnTo>
                  <a:pt x="112" y="136"/>
                </a:lnTo>
                <a:lnTo>
                  <a:pt x="112" y="140"/>
                </a:lnTo>
                <a:lnTo>
                  <a:pt x="112" y="142"/>
                </a:lnTo>
                <a:lnTo>
                  <a:pt x="112" y="144"/>
                </a:lnTo>
                <a:lnTo>
                  <a:pt x="112" y="146"/>
                </a:lnTo>
                <a:lnTo>
                  <a:pt x="112" y="148"/>
                </a:lnTo>
                <a:lnTo>
                  <a:pt x="112" y="150"/>
                </a:lnTo>
                <a:lnTo>
                  <a:pt x="112" y="150"/>
                </a:lnTo>
                <a:lnTo>
                  <a:pt x="112" y="150"/>
                </a:lnTo>
                <a:lnTo>
                  <a:pt x="112" y="152"/>
                </a:lnTo>
                <a:lnTo>
                  <a:pt x="114" y="152"/>
                </a:lnTo>
                <a:lnTo>
                  <a:pt x="114" y="152"/>
                </a:lnTo>
                <a:lnTo>
                  <a:pt x="116" y="154"/>
                </a:lnTo>
                <a:lnTo>
                  <a:pt x="118" y="154"/>
                </a:lnTo>
                <a:lnTo>
                  <a:pt x="120" y="156"/>
                </a:lnTo>
                <a:lnTo>
                  <a:pt x="124" y="156"/>
                </a:lnTo>
                <a:lnTo>
                  <a:pt x="126" y="156"/>
                </a:lnTo>
                <a:lnTo>
                  <a:pt x="128" y="158"/>
                </a:lnTo>
                <a:lnTo>
                  <a:pt x="128" y="158"/>
                </a:lnTo>
                <a:lnTo>
                  <a:pt x="130" y="158"/>
                </a:lnTo>
                <a:lnTo>
                  <a:pt x="130" y="160"/>
                </a:lnTo>
                <a:lnTo>
                  <a:pt x="130" y="160"/>
                </a:lnTo>
                <a:lnTo>
                  <a:pt x="130" y="160"/>
                </a:lnTo>
                <a:lnTo>
                  <a:pt x="130" y="162"/>
                </a:lnTo>
                <a:lnTo>
                  <a:pt x="130" y="164"/>
                </a:lnTo>
                <a:lnTo>
                  <a:pt x="130" y="166"/>
                </a:lnTo>
                <a:lnTo>
                  <a:pt x="130" y="168"/>
                </a:lnTo>
                <a:lnTo>
                  <a:pt x="128" y="170"/>
                </a:lnTo>
                <a:lnTo>
                  <a:pt x="128" y="170"/>
                </a:lnTo>
                <a:lnTo>
                  <a:pt x="130" y="172"/>
                </a:lnTo>
                <a:lnTo>
                  <a:pt x="130" y="172"/>
                </a:lnTo>
                <a:lnTo>
                  <a:pt x="130" y="172"/>
                </a:lnTo>
                <a:lnTo>
                  <a:pt x="130" y="172"/>
                </a:lnTo>
                <a:lnTo>
                  <a:pt x="130" y="172"/>
                </a:lnTo>
                <a:lnTo>
                  <a:pt x="132" y="174"/>
                </a:lnTo>
                <a:lnTo>
                  <a:pt x="134" y="174"/>
                </a:lnTo>
                <a:lnTo>
                  <a:pt x="136" y="172"/>
                </a:lnTo>
                <a:lnTo>
                  <a:pt x="136" y="172"/>
                </a:lnTo>
                <a:lnTo>
                  <a:pt x="138" y="172"/>
                </a:lnTo>
                <a:lnTo>
                  <a:pt x="140" y="172"/>
                </a:lnTo>
                <a:lnTo>
                  <a:pt x="140" y="174"/>
                </a:lnTo>
                <a:lnTo>
                  <a:pt x="140" y="174"/>
                </a:lnTo>
                <a:lnTo>
                  <a:pt x="142" y="174"/>
                </a:lnTo>
                <a:lnTo>
                  <a:pt x="142" y="176"/>
                </a:lnTo>
                <a:lnTo>
                  <a:pt x="142" y="176"/>
                </a:lnTo>
                <a:lnTo>
                  <a:pt x="142" y="178"/>
                </a:lnTo>
                <a:lnTo>
                  <a:pt x="142" y="180"/>
                </a:lnTo>
                <a:lnTo>
                  <a:pt x="142" y="182"/>
                </a:lnTo>
                <a:lnTo>
                  <a:pt x="142" y="188"/>
                </a:lnTo>
                <a:lnTo>
                  <a:pt x="142" y="190"/>
                </a:lnTo>
                <a:lnTo>
                  <a:pt x="142" y="192"/>
                </a:lnTo>
                <a:lnTo>
                  <a:pt x="142" y="192"/>
                </a:lnTo>
                <a:lnTo>
                  <a:pt x="142" y="194"/>
                </a:lnTo>
                <a:lnTo>
                  <a:pt x="144" y="196"/>
                </a:lnTo>
                <a:lnTo>
                  <a:pt x="146" y="200"/>
                </a:lnTo>
                <a:lnTo>
                  <a:pt x="146" y="202"/>
                </a:lnTo>
                <a:lnTo>
                  <a:pt x="148" y="204"/>
                </a:lnTo>
                <a:lnTo>
                  <a:pt x="148" y="206"/>
                </a:lnTo>
                <a:lnTo>
                  <a:pt x="148" y="208"/>
                </a:lnTo>
                <a:lnTo>
                  <a:pt x="148" y="208"/>
                </a:lnTo>
                <a:lnTo>
                  <a:pt x="148" y="210"/>
                </a:lnTo>
                <a:lnTo>
                  <a:pt x="148" y="210"/>
                </a:lnTo>
                <a:lnTo>
                  <a:pt x="148" y="212"/>
                </a:lnTo>
                <a:lnTo>
                  <a:pt x="146" y="214"/>
                </a:lnTo>
                <a:lnTo>
                  <a:pt x="146" y="216"/>
                </a:lnTo>
                <a:lnTo>
                  <a:pt x="144" y="218"/>
                </a:lnTo>
                <a:lnTo>
                  <a:pt x="144" y="220"/>
                </a:lnTo>
                <a:lnTo>
                  <a:pt x="144" y="222"/>
                </a:lnTo>
                <a:lnTo>
                  <a:pt x="144" y="222"/>
                </a:lnTo>
                <a:lnTo>
                  <a:pt x="144" y="224"/>
                </a:lnTo>
                <a:lnTo>
                  <a:pt x="144" y="224"/>
                </a:lnTo>
                <a:lnTo>
                  <a:pt x="144" y="224"/>
                </a:lnTo>
                <a:lnTo>
                  <a:pt x="144" y="226"/>
                </a:lnTo>
                <a:lnTo>
                  <a:pt x="146" y="226"/>
                </a:lnTo>
                <a:lnTo>
                  <a:pt x="146" y="226"/>
                </a:lnTo>
                <a:lnTo>
                  <a:pt x="148" y="228"/>
                </a:lnTo>
                <a:lnTo>
                  <a:pt x="150" y="228"/>
                </a:lnTo>
                <a:lnTo>
                  <a:pt x="154" y="230"/>
                </a:lnTo>
                <a:lnTo>
                  <a:pt x="156" y="232"/>
                </a:lnTo>
                <a:lnTo>
                  <a:pt x="158" y="232"/>
                </a:lnTo>
                <a:lnTo>
                  <a:pt x="166" y="238"/>
                </a:lnTo>
                <a:lnTo>
                  <a:pt x="176" y="244"/>
                </a:lnTo>
                <a:lnTo>
                  <a:pt x="196" y="260"/>
                </a:lnTo>
                <a:lnTo>
                  <a:pt x="208" y="266"/>
                </a:lnTo>
                <a:lnTo>
                  <a:pt x="218" y="274"/>
                </a:lnTo>
                <a:lnTo>
                  <a:pt x="224" y="276"/>
                </a:lnTo>
                <a:lnTo>
                  <a:pt x="228" y="280"/>
                </a:lnTo>
                <a:lnTo>
                  <a:pt x="232" y="282"/>
                </a:lnTo>
                <a:lnTo>
                  <a:pt x="236" y="284"/>
                </a:lnTo>
                <a:lnTo>
                  <a:pt x="246" y="288"/>
                </a:lnTo>
                <a:lnTo>
                  <a:pt x="250" y="290"/>
                </a:lnTo>
                <a:lnTo>
                  <a:pt x="256" y="292"/>
                </a:lnTo>
                <a:lnTo>
                  <a:pt x="262" y="294"/>
                </a:lnTo>
                <a:lnTo>
                  <a:pt x="264" y="296"/>
                </a:lnTo>
                <a:lnTo>
                  <a:pt x="268" y="296"/>
                </a:lnTo>
                <a:lnTo>
                  <a:pt x="270" y="296"/>
                </a:lnTo>
                <a:lnTo>
                  <a:pt x="272" y="298"/>
                </a:lnTo>
                <a:lnTo>
                  <a:pt x="274" y="298"/>
                </a:lnTo>
                <a:lnTo>
                  <a:pt x="276" y="296"/>
                </a:lnTo>
                <a:lnTo>
                  <a:pt x="278" y="296"/>
                </a:lnTo>
                <a:lnTo>
                  <a:pt x="278" y="296"/>
                </a:lnTo>
                <a:lnTo>
                  <a:pt x="280" y="296"/>
                </a:lnTo>
                <a:lnTo>
                  <a:pt x="282" y="294"/>
                </a:lnTo>
                <a:lnTo>
                  <a:pt x="284" y="292"/>
                </a:lnTo>
                <a:lnTo>
                  <a:pt x="286" y="290"/>
                </a:lnTo>
                <a:lnTo>
                  <a:pt x="288" y="290"/>
                </a:lnTo>
                <a:lnTo>
                  <a:pt x="290" y="288"/>
                </a:lnTo>
                <a:lnTo>
                  <a:pt x="290" y="288"/>
                </a:lnTo>
                <a:lnTo>
                  <a:pt x="290" y="288"/>
                </a:lnTo>
                <a:lnTo>
                  <a:pt x="292" y="288"/>
                </a:lnTo>
                <a:lnTo>
                  <a:pt x="294" y="288"/>
                </a:lnTo>
                <a:lnTo>
                  <a:pt x="296" y="290"/>
                </a:lnTo>
                <a:lnTo>
                  <a:pt x="296" y="290"/>
                </a:lnTo>
                <a:lnTo>
                  <a:pt x="300" y="292"/>
                </a:lnTo>
                <a:lnTo>
                  <a:pt x="302" y="292"/>
                </a:lnTo>
                <a:lnTo>
                  <a:pt x="302" y="294"/>
                </a:lnTo>
                <a:lnTo>
                  <a:pt x="306" y="294"/>
                </a:lnTo>
                <a:lnTo>
                  <a:pt x="310" y="296"/>
                </a:lnTo>
                <a:lnTo>
                  <a:pt x="314" y="296"/>
                </a:lnTo>
                <a:lnTo>
                  <a:pt x="316" y="298"/>
                </a:lnTo>
                <a:lnTo>
                  <a:pt x="318" y="298"/>
                </a:lnTo>
                <a:lnTo>
                  <a:pt x="318" y="300"/>
                </a:lnTo>
                <a:lnTo>
                  <a:pt x="320" y="300"/>
                </a:lnTo>
                <a:lnTo>
                  <a:pt x="322" y="302"/>
                </a:lnTo>
                <a:lnTo>
                  <a:pt x="324" y="306"/>
                </a:lnTo>
                <a:lnTo>
                  <a:pt x="326" y="308"/>
                </a:lnTo>
                <a:lnTo>
                  <a:pt x="328" y="312"/>
                </a:lnTo>
                <a:lnTo>
                  <a:pt x="330" y="314"/>
                </a:lnTo>
                <a:lnTo>
                  <a:pt x="330" y="312"/>
                </a:lnTo>
                <a:lnTo>
                  <a:pt x="332" y="306"/>
                </a:lnTo>
                <a:lnTo>
                  <a:pt x="332" y="304"/>
                </a:lnTo>
                <a:lnTo>
                  <a:pt x="334" y="300"/>
                </a:lnTo>
                <a:lnTo>
                  <a:pt x="334" y="298"/>
                </a:lnTo>
                <a:lnTo>
                  <a:pt x="336" y="296"/>
                </a:lnTo>
                <a:lnTo>
                  <a:pt x="336" y="296"/>
                </a:lnTo>
                <a:lnTo>
                  <a:pt x="336" y="296"/>
                </a:lnTo>
                <a:lnTo>
                  <a:pt x="336" y="296"/>
                </a:lnTo>
                <a:lnTo>
                  <a:pt x="338" y="294"/>
                </a:lnTo>
                <a:lnTo>
                  <a:pt x="340" y="294"/>
                </a:lnTo>
                <a:lnTo>
                  <a:pt x="342" y="294"/>
                </a:lnTo>
                <a:lnTo>
                  <a:pt x="344" y="294"/>
                </a:lnTo>
                <a:lnTo>
                  <a:pt x="346" y="294"/>
                </a:lnTo>
                <a:lnTo>
                  <a:pt x="348" y="294"/>
                </a:lnTo>
                <a:lnTo>
                  <a:pt x="348" y="292"/>
                </a:lnTo>
                <a:lnTo>
                  <a:pt x="348" y="292"/>
                </a:lnTo>
                <a:lnTo>
                  <a:pt x="348" y="292"/>
                </a:lnTo>
                <a:lnTo>
                  <a:pt x="350" y="290"/>
                </a:lnTo>
                <a:lnTo>
                  <a:pt x="350" y="290"/>
                </a:lnTo>
                <a:lnTo>
                  <a:pt x="350" y="288"/>
                </a:lnTo>
                <a:lnTo>
                  <a:pt x="350" y="286"/>
                </a:lnTo>
                <a:lnTo>
                  <a:pt x="350" y="284"/>
                </a:lnTo>
                <a:lnTo>
                  <a:pt x="350" y="280"/>
                </a:lnTo>
                <a:lnTo>
                  <a:pt x="350" y="278"/>
                </a:lnTo>
                <a:lnTo>
                  <a:pt x="350" y="278"/>
                </a:lnTo>
                <a:lnTo>
                  <a:pt x="350" y="276"/>
                </a:lnTo>
                <a:lnTo>
                  <a:pt x="350" y="276"/>
                </a:lnTo>
                <a:lnTo>
                  <a:pt x="350" y="274"/>
                </a:lnTo>
                <a:lnTo>
                  <a:pt x="352" y="274"/>
                </a:lnTo>
                <a:lnTo>
                  <a:pt x="352" y="272"/>
                </a:lnTo>
                <a:lnTo>
                  <a:pt x="354" y="272"/>
                </a:lnTo>
                <a:lnTo>
                  <a:pt x="356" y="270"/>
                </a:lnTo>
                <a:lnTo>
                  <a:pt x="360" y="270"/>
                </a:lnTo>
                <a:lnTo>
                  <a:pt x="364" y="268"/>
                </a:lnTo>
                <a:lnTo>
                  <a:pt x="368" y="266"/>
                </a:lnTo>
                <a:lnTo>
                  <a:pt x="370" y="266"/>
                </a:lnTo>
                <a:lnTo>
                  <a:pt x="374" y="264"/>
                </a:lnTo>
                <a:lnTo>
                  <a:pt x="376" y="264"/>
                </a:lnTo>
                <a:lnTo>
                  <a:pt x="380" y="262"/>
                </a:lnTo>
                <a:lnTo>
                  <a:pt x="382" y="262"/>
                </a:lnTo>
                <a:lnTo>
                  <a:pt x="384" y="260"/>
                </a:lnTo>
                <a:lnTo>
                  <a:pt x="386" y="260"/>
                </a:lnTo>
                <a:lnTo>
                  <a:pt x="392" y="256"/>
                </a:lnTo>
                <a:lnTo>
                  <a:pt x="398" y="252"/>
                </a:lnTo>
                <a:lnTo>
                  <a:pt x="400" y="250"/>
                </a:lnTo>
                <a:lnTo>
                  <a:pt x="404" y="248"/>
                </a:lnTo>
                <a:lnTo>
                  <a:pt x="406" y="244"/>
                </a:lnTo>
                <a:lnTo>
                  <a:pt x="408" y="242"/>
                </a:lnTo>
                <a:lnTo>
                  <a:pt x="408" y="240"/>
                </a:lnTo>
                <a:lnTo>
                  <a:pt x="408" y="240"/>
                </a:lnTo>
                <a:lnTo>
                  <a:pt x="410" y="238"/>
                </a:lnTo>
                <a:lnTo>
                  <a:pt x="410" y="238"/>
                </a:lnTo>
                <a:lnTo>
                  <a:pt x="410" y="238"/>
                </a:lnTo>
                <a:lnTo>
                  <a:pt x="410" y="234"/>
                </a:lnTo>
                <a:lnTo>
                  <a:pt x="408" y="232"/>
                </a:lnTo>
                <a:lnTo>
                  <a:pt x="408" y="230"/>
                </a:lnTo>
                <a:lnTo>
                  <a:pt x="408" y="226"/>
                </a:lnTo>
                <a:lnTo>
                  <a:pt x="408" y="224"/>
                </a:lnTo>
                <a:lnTo>
                  <a:pt x="408" y="222"/>
                </a:lnTo>
                <a:lnTo>
                  <a:pt x="408" y="222"/>
                </a:lnTo>
                <a:lnTo>
                  <a:pt x="408" y="220"/>
                </a:lnTo>
                <a:lnTo>
                  <a:pt x="408" y="220"/>
                </a:lnTo>
                <a:lnTo>
                  <a:pt x="408" y="220"/>
                </a:lnTo>
                <a:lnTo>
                  <a:pt x="410" y="220"/>
                </a:lnTo>
                <a:lnTo>
                  <a:pt x="412" y="218"/>
                </a:lnTo>
                <a:lnTo>
                  <a:pt x="414" y="218"/>
                </a:lnTo>
                <a:lnTo>
                  <a:pt x="414" y="216"/>
                </a:lnTo>
                <a:lnTo>
                  <a:pt x="414" y="216"/>
                </a:lnTo>
                <a:lnTo>
                  <a:pt x="414" y="216"/>
                </a:lnTo>
                <a:lnTo>
                  <a:pt x="414" y="214"/>
                </a:lnTo>
                <a:lnTo>
                  <a:pt x="414" y="212"/>
                </a:lnTo>
                <a:lnTo>
                  <a:pt x="414" y="210"/>
                </a:lnTo>
                <a:lnTo>
                  <a:pt x="414" y="208"/>
                </a:lnTo>
                <a:lnTo>
                  <a:pt x="414" y="206"/>
                </a:lnTo>
                <a:lnTo>
                  <a:pt x="412" y="204"/>
                </a:lnTo>
                <a:lnTo>
                  <a:pt x="412" y="202"/>
                </a:lnTo>
                <a:lnTo>
                  <a:pt x="412" y="202"/>
                </a:lnTo>
                <a:lnTo>
                  <a:pt x="410" y="202"/>
                </a:lnTo>
                <a:lnTo>
                  <a:pt x="410" y="200"/>
                </a:lnTo>
                <a:lnTo>
                  <a:pt x="408" y="200"/>
                </a:lnTo>
                <a:lnTo>
                  <a:pt x="406" y="198"/>
                </a:lnTo>
                <a:lnTo>
                  <a:pt x="404" y="198"/>
                </a:lnTo>
                <a:lnTo>
                  <a:pt x="402" y="198"/>
                </a:lnTo>
                <a:lnTo>
                  <a:pt x="400" y="198"/>
                </a:lnTo>
                <a:lnTo>
                  <a:pt x="398" y="198"/>
                </a:lnTo>
                <a:lnTo>
                  <a:pt x="396" y="198"/>
                </a:lnTo>
                <a:lnTo>
                  <a:pt x="390" y="198"/>
                </a:lnTo>
                <a:lnTo>
                  <a:pt x="386" y="198"/>
                </a:lnTo>
                <a:lnTo>
                  <a:pt x="382" y="198"/>
                </a:lnTo>
                <a:lnTo>
                  <a:pt x="380" y="198"/>
                </a:lnTo>
                <a:lnTo>
                  <a:pt x="380" y="198"/>
                </a:lnTo>
                <a:lnTo>
                  <a:pt x="378" y="200"/>
                </a:lnTo>
                <a:lnTo>
                  <a:pt x="376" y="200"/>
                </a:lnTo>
                <a:lnTo>
                  <a:pt x="374" y="202"/>
                </a:lnTo>
                <a:lnTo>
                  <a:pt x="372" y="204"/>
                </a:lnTo>
                <a:lnTo>
                  <a:pt x="370" y="206"/>
                </a:lnTo>
                <a:lnTo>
                  <a:pt x="368" y="206"/>
                </a:lnTo>
                <a:lnTo>
                  <a:pt x="366" y="208"/>
                </a:lnTo>
                <a:lnTo>
                  <a:pt x="366" y="210"/>
                </a:lnTo>
                <a:lnTo>
                  <a:pt x="364" y="212"/>
                </a:lnTo>
                <a:lnTo>
                  <a:pt x="364" y="214"/>
                </a:lnTo>
                <a:lnTo>
                  <a:pt x="362" y="214"/>
                </a:lnTo>
                <a:lnTo>
                  <a:pt x="362" y="216"/>
                </a:lnTo>
                <a:lnTo>
                  <a:pt x="360" y="222"/>
                </a:lnTo>
                <a:lnTo>
                  <a:pt x="358" y="226"/>
                </a:lnTo>
                <a:lnTo>
                  <a:pt x="356" y="230"/>
                </a:lnTo>
                <a:lnTo>
                  <a:pt x="354" y="234"/>
                </a:lnTo>
                <a:lnTo>
                  <a:pt x="354" y="236"/>
                </a:lnTo>
                <a:lnTo>
                  <a:pt x="352" y="238"/>
                </a:lnTo>
                <a:lnTo>
                  <a:pt x="352" y="240"/>
                </a:lnTo>
                <a:lnTo>
                  <a:pt x="350" y="240"/>
                </a:lnTo>
                <a:lnTo>
                  <a:pt x="350" y="240"/>
                </a:lnTo>
                <a:lnTo>
                  <a:pt x="348" y="242"/>
                </a:lnTo>
                <a:lnTo>
                  <a:pt x="346" y="242"/>
                </a:lnTo>
                <a:lnTo>
                  <a:pt x="342" y="244"/>
                </a:lnTo>
                <a:lnTo>
                  <a:pt x="340" y="244"/>
                </a:lnTo>
                <a:lnTo>
                  <a:pt x="336" y="246"/>
                </a:lnTo>
                <a:lnTo>
                  <a:pt x="332" y="246"/>
                </a:lnTo>
                <a:lnTo>
                  <a:pt x="328" y="246"/>
                </a:lnTo>
                <a:lnTo>
                  <a:pt x="320" y="248"/>
                </a:lnTo>
                <a:lnTo>
                  <a:pt x="316" y="248"/>
                </a:lnTo>
                <a:lnTo>
                  <a:pt x="312" y="248"/>
                </a:lnTo>
                <a:lnTo>
                  <a:pt x="308" y="248"/>
                </a:lnTo>
                <a:lnTo>
                  <a:pt x="302" y="248"/>
                </a:lnTo>
                <a:lnTo>
                  <a:pt x="300" y="248"/>
                </a:lnTo>
                <a:lnTo>
                  <a:pt x="298" y="248"/>
                </a:lnTo>
                <a:lnTo>
                  <a:pt x="296" y="248"/>
                </a:lnTo>
                <a:lnTo>
                  <a:pt x="292" y="246"/>
                </a:lnTo>
                <a:lnTo>
                  <a:pt x="290" y="246"/>
                </a:lnTo>
                <a:lnTo>
                  <a:pt x="286" y="244"/>
                </a:lnTo>
                <a:lnTo>
                  <a:pt x="282" y="242"/>
                </a:lnTo>
                <a:lnTo>
                  <a:pt x="280" y="238"/>
                </a:lnTo>
                <a:lnTo>
                  <a:pt x="276" y="236"/>
                </a:lnTo>
                <a:lnTo>
                  <a:pt x="274" y="234"/>
                </a:lnTo>
                <a:lnTo>
                  <a:pt x="272" y="232"/>
                </a:lnTo>
                <a:lnTo>
                  <a:pt x="272" y="232"/>
                </a:lnTo>
                <a:lnTo>
                  <a:pt x="270" y="230"/>
                </a:lnTo>
                <a:lnTo>
                  <a:pt x="270" y="228"/>
                </a:lnTo>
                <a:lnTo>
                  <a:pt x="270" y="226"/>
                </a:lnTo>
                <a:lnTo>
                  <a:pt x="268" y="222"/>
                </a:lnTo>
                <a:lnTo>
                  <a:pt x="268" y="220"/>
                </a:lnTo>
                <a:lnTo>
                  <a:pt x="268" y="218"/>
                </a:lnTo>
                <a:lnTo>
                  <a:pt x="266" y="212"/>
                </a:lnTo>
                <a:lnTo>
                  <a:pt x="266" y="200"/>
                </a:lnTo>
                <a:lnTo>
                  <a:pt x="266" y="194"/>
                </a:lnTo>
                <a:lnTo>
                  <a:pt x="264" y="192"/>
                </a:lnTo>
                <a:lnTo>
                  <a:pt x="264" y="190"/>
                </a:lnTo>
                <a:lnTo>
                  <a:pt x="264" y="186"/>
                </a:lnTo>
                <a:lnTo>
                  <a:pt x="262" y="184"/>
                </a:lnTo>
                <a:lnTo>
                  <a:pt x="260" y="176"/>
                </a:lnTo>
                <a:lnTo>
                  <a:pt x="258" y="172"/>
                </a:lnTo>
                <a:lnTo>
                  <a:pt x="258" y="168"/>
                </a:lnTo>
                <a:lnTo>
                  <a:pt x="258" y="164"/>
                </a:lnTo>
                <a:lnTo>
                  <a:pt x="258" y="162"/>
                </a:lnTo>
                <a:lnTo>
                  <a:pt x="256" y="160"/>
                </a:lnTo>
                <a:lnTo>
                  <a:pt x="258" y="158"/>
                </a:lnTo>
                <a:lnTo>
                  <a:pt x="258" y="156"/>
                </a:lnTo>
                <a:lnTo>
                  <a:pt x="258" y="154"/>
                </a:lnTo>
                <a:lnTo>
                  <a:pt x="260" y="150"/>
                </a:lnTo>
                <a:lnTo>
                  <a:pt x="262" y="144"/>
                </a:lnTo>
                <a:lnTo>
                  <a:pt x="262" y="142"/>
                </a:lnTo>
                <a:lnTo>
                  <a:pt x="264" y="140"/>
                </a:lnTo>
                <a:lnTo>
                  <a:pt x="264" y="134"/>
                </a:lnTo>
                <a:lnTo>
                  <a:pt x="266" y="128"/>
                </a:lnTo>
                <a:lnTo>
                  <a:pt x="266" y="12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6" name="Freeform 523"/>
          <p:cNvSpPr>
            <a:spLocks/>
          </p:cNvSpPr>
          <p:nvPr/>
        </p:nvSpPr>
        <p:spPr bwMode="auto">
          <a:xfrm>
            <a:off x="1414752" y="3693570"/>
            <a:ext cx="717079" cy="543872"/>
          </a:xfrm>
          <a:custGeom>
            <a:avLst/>
            <a:gdLst>
              <a:gd name="T0" fmla="*/ 246 w 414"/>
              <a:gd name="T1" fmla="*/ 120 h 314"/>
              <a:gd name="T2" fmla="*/ 242 w 414"/>
              <a:gd name="T3" fmla="*/ 100 h 314"/>
              <a:gd name="T4" fmla="*/ 230 w 414"/>
              <a:gd name="T5" fmla="*/ 90 h 314"/>
              <a:gd name="T6" fmla="*/ 220 w 414"/>
              <a:gd name="T7" fmla="*/ 64 h 314"/>
              <a:gd name="T8" fmla="*/ 202 w 414"/>
              <a:gd name="T9" fmla="*/ 50 h 314"/>
              <a:gd name="T10" fmla="*/ 198 w 414"/>
              <a:gd name="T11" fmla="*/ 70 h 314"/>
              <a:gd name="T12" fmla="*/ 180 w 414"/>
              <a:gd name="T13" fmla="*/ 68 h 314"/>
              <a:gd name="T14" fmla="*/ 174 w 414"/>
              <a:gd name="T15" fmla="*/ 46 h 314"/>
              <a:gd name="T16" fmla="*/ 166 w 414"/>
              <a:gd name="T17" fmla="*/ 38 h 314"/>
              <a:gd name="T18" fmla="*/ 160 w 414"/>
              <a:gd name="T19" fmla="*/ 28 h 314"/>
              <a:gd name="T20" fmla="*/ 152 w 414"/>
              <a:gd name="T21" fmla="*/ 16 h 314"/>
              <a:gd name="T22" fmla="*/ 140 w 414"/>
              <a:gd name="T23" fmla="*/ 18 h 314"/>
              <a:gd name="T24" fmla="*/ 126 w 414"/>
              <a:gd name="T25" fmla="*/ 22 h 314"/>
              <a:gd name="T26" fmla="*/ 120 w 414"/>
              <a:gd name="T27" fmla="*/ 32 h 314"/>
              <a:gd name="T28" fmla="*/ 90 w 414"/>
              <a:gd name="T29" fmla="*/ 36 h 314"/>
              <a:gd name="T30" fmla="*/ 62 w 414"/>
              <a:gd name="T31" fmla="*/ 30 h 314"/>
              <a:gd name="T32" fmla="*/ 36 w 414"/>
              <a:gd name="T33" fmla="*/ 12 h 314"/>
              <a:gd name="T34" fmla="*/ 26 w 414"/>
              <a:gd name="T35" fmla="*/ 0 h 314"/>
              <a:gd name="T36" fmla="*/ 0 w 414"/>
              <a:gd name="T37" fmla="*/ 28 h 314"/>
              <a:gd name="T38" fmla="*/ 16 w 414"/>
              <a:gd name="T39" fmla="*/ 54 h 314"/>
              <a:gd name="T40" fmla="*/ 28 w 414"/>
              <a:gd name="T41" fmla="*/ 84 h 314"/>
              <a:gd name="T42" fmla="*/ 18 w 414"/>
              <a:gd name="T43" fmla="*/ 94 h 314"/>
              <a:gd name="T44" fmla="*/ 40 w 414"/>
              <a:gd name="T45" fmla="*/ 110 h 314"/>
              <a:gd name="T46" fmla="*/ 58 w 414"/>
              <a:gd name="T47" fmla="*/ 128 h 314"/>
              <a:gd name="T48" fmla="*/ 64 w 414"/>
              <a:gd name="T49" fmla="*/ 154 h 314"/>
              <a:gd name="T50" fmla="*/ 90 w 414"/>
              <a:gd name="T51" fmla="*/ 180 h 314"/>
              <a:gd name="T52" fmla="*/ 100 w 414"/>
              <a:gd name="T53" fmla="*/ 172 h 314"/>
              <a:gd name="T54" fmla="*/ 78 w 414"/>
              <a:gd name="T55" fmla="*/ 128 h 314"/>
              <a:gd name="T56" fmla="*/ 48 w 414"/>
              <a:gd name="T57" fmla="*/ 80 h 314"/>
              <a:gd name="T58" fmla="*/ 28 w 414"/>
              <a:gd name="T59" fmla="*/ 30 h 314"/>
              <a:gd name="T60" fmla="*/ 36 w 414"/>
              <a:gd name="T61" fmla="*/ 24 h 314"/>
              <a:gd name="T62" fmla="*/ 60 w 414"/>
              <a:gd name="T63" fmla="*/ 46 h 314"/>
              <a:gd name="T64" fmla="*/ 66 w 414"/>
              <a:gd name="T65" fmla="*/ 74 h 314"/>
              <a:gd name="T66" fmla="*/ 80 w 414"/>
              <a:gd name="T67" fmla="*/ 94 h 314"/>
              <a:gd name="T68" fmla="*/ 98 w 414"/>
              <a:gd name="T69" fmla="*/ 112 h 314"/>
              <a:gd name="T70" fmla="*/ 96 w 414"/>
              <a:gd name="T71" fmla="*/ 126 h 314"/>
              <a:gd name="T72" fmla="*/ 110 w 414"/>
              <a:gd name="T73" fmla="*/ 132 h 314"/>
              <a:gd name="T74" fmla="*/ 112 w 414"/>
              <a:gd name="T75" fmla="*/ 150 h 314"/>
              <a:gd name="T76" fmla="*/ 128 w 414"/>
              <a:gd name="T77" fmla="*/ 158 h 314"/>
              <a:gd name="T78" fmla="*/ 130 w 414"/>
              <a:gd name="T79" fmla="*/ 172 h 314"/>
              <a:gd name="T80" fmla="*/ 142 w 414"/>
              <a:gd name="T81" fmla="*/ 174 h 314"/>
              <a:gd name="T82" fmla="*/ 146 w 414"/>
              <a:gd name="T83" fmla="*/ 200 h 314"/>
              <a:gd name="T84" fmla="*/ 144 w 414"/>
              <a:gd name="T85" fmla="*/ 220 h 314"/>
              <a:gd name="T86" fmla="*/ 156 w 414"/>
              <a:gd name="T87" fmla="*/ 232 h 314"/>
              <a:gd name="T88" fmla="*/ 250 w 414"/>
              <a:gd name="T89" fmla="*/ 290 h 314"/>
              <a:gd name="T90" fmla="*/ 282 w 414"/>
              <a:gd name="T91" fmla="*/ 294 h 314"/>
              <a:gd name="T92" fmla="*/ 302 w 414"/>
              <a:gd name="T93" fmla="*/ 292 h 314"/>
              <a:gd name="T94" fmla="*/ 328 w 414"/>
              <a:gd name="T95" fmla="*/ 312 h 314"/>
              <a:gd name="T96" fmla="*/ 340 w 414"/>
              <a:gd name="T97" fmla="*/ 294 h 314"/>
              <a:gd name="T98" fmla="*/ 350 w 414"/>
              <a:gd name="T99" fmla="*/ 284 h 314"/>
              <a:gd name="T100" fmla="*/ 364 w 414"/>
              <a:gd name="T101" fmla="*/ 268 h 314"/>
              <a:gd name="T102" fmla="*/ 404 w 414"/>
              <a:gd name="T103" fmla="*/ 248 h 314"/>
              <a:gd name="T104" fmla="*/ 408 w 414"/>
              <a:gd name="T105" fmla="*/ 224 h 314"/>
              <a:gd name="T106" fmla="*/ 414 w 414"/>
              <a:gd name="T107" fmla="*/ 214 h 314"/>
              <a:gd name="T108" fmla="*/ 404 w 414"/>
              <a:gd name="T109" fmla="*/ 198 h 314"/>
              <a:gd name="T110" fmla="*/ 374 w 414"/>
              <a:gd name="T111" fmla="*/ 202 h 314"/>
              <a:gd name="T112" fmla="*/ 356 w 414"/>
              <a:gd name="T113" fmla="*/ 230 h 314"/>
              <a:gd name="T114" fmla="*/ 332 w 414"/>
              <a:gd name="T115" fmla="*/ 246 h 314"/>
              <a:gd name="T116" fmla="*/ 286 w 414"/>
              <a:gd name="T117" fmla="*/ 244 h 314"/>
              <a:gd name="T118" fmla="*/ 268 w 414"/>
              <a:gd name="T119" fmla="*/ 218 h 314"/>
              <a:gd name="T120" fmla="*/ 258 w 414"/>
              <a:gd name="T121" fmla="*/ 16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314">
                <a:moveTo>
                  <a:pt x="266" y="120"/>
                </a:moveTo>
                <a:lnTo>
                  <a:pt x="266" y="120"/>
                </a:lnTo>
                <a:lnTo>
                  <a:pt x="264" y="122"/>
                </a:lnTo>
                <a:lnTo>
                  <a:pt x="262" y="122"/>
                </a:lnTo>
                <a:lnTo>
                  <a:pt x="258" y="122"/>
                </a:lnTo>
                <a:lnTo>
                  <a:pt x="254" y="122"/>
                </a:lnTo>
                <a:lnTo>
                  <a:pt x="252" y="122"/>
                </a:lnTo>
                <a:lnTo>
                  <a:pt x="250" y="122"/>
                </a:lnTo>
                <a:lnTo>
                  <a:pt x="248" y="122"/>
                </a:lnTo>
                <a:lnTo>
                  <a:pt x="248" y="122"/>
                </a:lnTo>
                <a:lnTo>
                  <a:pt x="246" y="120"/>
                </a:lnTo>
                <a:lnTo>
                  <a:pt x="246" y="120"/>
                </a:lnTo>
                <a:lnTo>
                  <a:pt x="246" y="118"/>
                </a:lnTo>
                <a:lnTo>
                  <a:pt x="246" y="118"/>
                </a:lnTo>
                <a:lnTo>
                  <a:pt x="246" y="116"/>
                </a:lnTo>
                <a:lnTo>
                  <a:pt x="244" y="114"/>
                </a:lnTo>
                <a:lnTo>
                  <a:pt x="244" y="110"/>
                </a:lnTo>
                <a:lnTo>
                  <a:pt x="244" y="108"/>
                </a:lnTo>
                <a:lnTo>
                  <a:pt x="244" y="104"/>
                </a:lnTo>
                <a:lnTo>
                  <a:pt x="244" y="104"/>
                </a:lnTo>
                <a:lnTo>
                  <a:pt x="244" y="102"/>
                </a:lnTo>
                <a:lnTo>
                  <a:pt x="244" y="102"/>
                </a:lnTo>
                <a:lnTo>
                  <a:pt x="242" y="100"/>
                </a:lnTo>
                <a:lnTo>
                  <a:pt x="242" y="100"/>
                </a:lnTo>
                <a:lnTo>
                  <a:pt x="242" y="100"/>
                </a:lnTo>
                <a:lnTo>
                  <a:pt x="240" y="98"/>
                </a:lnTo>
                <a:lnTo>
                  <a:pt x="238" y="98"/>
                </a:lnTo>
                <a:lnTo>
                  <a:pt x="236" y="98"/>
                </a:lnTo>
                <a:lnTo>
                  <a:pt x="234" y="96"/>
                </a:lnTo>
                <a:lnTo>
                  <a:pt x="232" y="96"/>
                </a:lnTo>
                <a:lnTo>
                  <a:pt x="232" y="94"/>
                </a:lnTo>
                <a:lnTo>
                  <a:pt x="230" y="94"/>
                </a:lnTo>
                <a:lnTo>
                  <a:pt x="230" y="94"/>
                </a:lnTo>
                <a:lnTo>
                  <a:pt x="230" y="94"/>
                </a:lnTo>
                <a:lnTo>
                  <a:pt x="230" y="92"/>
                </a:lnTo>
                <a:lnTo>
                  <a:pt x="230" y="90"/>
                </a:lnTo>
                <a:lnTo>
                  <a:pt x="228" y="90"/>
                </a:lnTo>
                <a:lnTo>
                  <a:pt x="228" y="86"/>
                </a:lnTo>
                <a:lnTo>
                  <a:pt x="228" y="84"/>
                </a:lnTo>
                <a:lnTo>
                  <a:pt x="228" y="80"/>
                </a:lnTo>
                <a:lnTo>
                  <a:pt x="228" y="78"/>
                </a:lnTo>
                <a:lnTo>
                  <a:pt x="228" y="74"/>
                </a:lnTo>
                <a:lnTo>
                  <a:pt x="226" y="74"/>
                </a:lnTo>
                <a:lnTo>
                  <a:pt x="226" y="72"/>
                </a:lnTo>
                <a:lnTo>
                  <a:pt x="226" y="72"/>
                </a:lnTo>
                <a:lnTo>
                  <a:pt x="224" y="70"/>
                </a:lnTo>
                <a:lnTo>
                  <a:pt x="222" y="66"/>
                </a:lnTo>
                <a:lnTo>
                  <a:pt x="220" y="64"/>
                </a:lnTo>
                <a:lnTo>
                  <a:pt x="218" y="62"/>
                </a:lnTo>
                <a:lnTo>
                  <a:pt x="214" y="58"/>
                </a:lnTo>
                <a:lnTo>
                  <a:pt x="212" y="56"/>
                </a:lnTo>
                <a:lnTo>
                  <a:pt x="210" y="54"/>
                </a:lnTo>
                <a:lnTo>
                  <a:pt x="208" y="52"/>
                </a:lnTo>
                <a:lnTo>
                  <a:pt x="208" y="52"/>
                </a:lnTo>
                <a:lnTo>
                  <a:pt x="206" y="50"/>
                </a:lnTo>
                <a:lnTo>
                  <a:pt x="206" y="50"/>
                </a:lnTo>
                <a:lnTo>
                  <a:pt x="204" y="50"/>
                </a:lnTo>
                <a:lnTo>
                  <a:pt x="204" y="50"/>
                </a:lnTo>
                <a:lnTo>
                  <a:pt x="202" y="50"/>
                </a:lnTo>
                <a:lnTo>
                  <a:pt x="202" y="50"/>
                </a:lnTo>
                <a:lnTo>
                  <a:pt x="202" y="52"/>
                </a:lnTo>
                <a:lnTo>
                  <a:pt x="200" y="52"/>
                </a:lnTo>
                <a:lnTo>
                  <a:pt x="200" y="54"/>
                </a:lnTo>
                <a:lnTo>
                  <a:pt x="200" y="54"/>
                </a:lnTo>
                <a:lnTo>
                  <a:pt x="200" y="56"/>
                </a:lnTo>
                <a:lnTo>
                  <a:pt x="200" y="60"/>
                </a:lnTo>
                <a:lnTo>
                  <a:pt x="200" y="62"/>
                </a:lnTo>
                <a:lnTo>
                  <a:pt x="200" y="66"/>
                </a:lnTo>
                <a:lnTo>
                  <a:pt x="200" y="68"/>
                </a:lnTo>
                <a:lnTo>
                  <a:pt x="198" y="68"/>
                </a:lnTo>
                <a:lnTo>
                  <a:pt x="198" y="70"/>
                </a:lnTo>
                <a:lnTo>
                  <a:pt x="198" y="70"/>
                </a:lnTo>
                <a:lnTo>
                  <a:pt x="196" y="70"/>
                </a:lnTo>
                <a:lnTo>
                  <a:pt x="196" y="72"/>
                </a:lnTo>
                <a:lnTo>
                  <a:pt x="194" y="72"/>
                </a:lnTo>
                <a:lnTo>
                  <a:pt x="192" y="72"/>
                </a:lnTo>
                <a:lnTo>
                  <a:pt x="190" y="72"/>
                </a:lnTo>
                <a:lnTo>
                  <a:pt x="188" y="72"/>
                </a:lnTo>
                <a:lnTo>
                  <a:pt x="186" y="72"/>
                </a:lnTo>
                <a:lnTo>
                  <a:pt x="184" y="72"/>
                </a:lnTo>
                <a:lnTo>
                  <a:pt x="184" y="70"/>
                </a:lnTo>
                <a:lnTo>
                  <a:pt x="182" y="70"/>
                </a:lnTo>
                <a:lnTo>
                  <a:pt x="182" y="70"/>
                </a:lnTo>
                <a:lnTo>
                  <a:pt x="180" y="68"/>
                </a:lnTo>
                <a:lnTo>
                  <a:pt x="180" y="66"/>
                </a:lnTo>
                <a:lnTo>
                  <a:pt x="180" y="66"/>
                </a:lnTo>
                <a:lnTo>
                  <a:pt x="180" y="64"/>
                </a:lnTo>
                <a:lnTo>
                  <a:pt x="180" y="62"/>
                </a:lnTo>
                <a:lnTo>
                  <a:pt x="178" y="58"/>
                </a:lnTo>
                <a:lnTo>
                  <a:pt x="178" y="54"/>
                </a:lnTo>
                <a:lnTo>
                  <a:pt x="178" y="52"/>
                </a:lnTo>
                <a:lnTo>
                  <a:pt x="176" y="50"/>
                </a:lnTo>
                <a:lnTo>
                  <a:pt x="176" y="48"/>
                </a:lnTo>
                <a:lnTo>
                  <a:pt x="176" y="48"/>
                </a:lnTo>
                <a:lnTo>
                  <a:pt x="174" y="46"/>
                </a:lnTo>
                <a:lnTo>
                  <a:pt x="174" y="46"/>
                </a:lnTo>
                <a:lnTo>
                  <a:pt x="174" y="46"/>
                </a:lnTo>
                <a:lnTo>
                  <a:pt x="170" y="46"/>
                </a:lnTo>
                <a:lnTo>
                  <a:pt x="170" y="44"/>
                </a:lnTo>
                <a:lnTo>
                  <a:pt x="168" y="44"/>
                </a:lnTo>
                <a:lnTo>
                  <a:pt x="166" y="44"/>
                </a:lnTo>
                <a:lnTo>
                  <a:pt x="166" y="44"/>
                </a:lnTo>
                <a:lnTo>
                  <a:pt x="166" y="44"/>
                </a:lnTo>
                <a:lnTo>
                  <a:pt x="166" y="44"/>
                </a:lnTo>
                <a:lnTo>
                  <a:pt x="166" y="42"/>
                </a:lnTo>
                <a:lnTo>
                  <a:pt x="166" y="42"/>
                </a:lnTo>
                <a:lnTo>
                  <a:pt x="166" y="40"/>
                </a:lnTo>
                <a:lnTo>
                  <a:pt x="166" y="38"/>
                </a:lnTo>
                <a:lnTo>
                  <a:pt x="166" y="36"/>
                </a:lnTo>
                <a:lnTo>
                  <a:pt x="166" y="34"/>
                </a:lnTo>
                <a:lnTo>
                  <a:pt x="166" y="32"/>
                </a:lnTo>
                <a:lnTo>
                  <a:pt x="166" y="32"/>
                </a:lnTo>
                <a:lnTo>
                  <a:pt x="166" y="32"/>
                </a:lnTo>
                <a:lnTo>
                  <a:pt x="166" y="30"/>
                </a:lnTo>
                <a:lnTo>
                  <a:pt x="164" y="30"/>
                </a:lnTo>
                <a:lnTo>
                  <a:pt x="164" y="30"/>
                </a:lnTo>
                <a:lnTo>
                  <a:pt x="164" y="30"/>
                </a:lnTo>
                <a:lnTo>
                  <a:pt x="162" y="28"/>
                </a:lnTo>
                <a:lnTo>
                  <a:pt x="162" y="28"/>
                </a:lnTo>
                <a:lnTo>
                  <a:pt x="160" y="28"/>
                </a:lnTo>
                <a:lnTo>
                  <a:pt x="158" y="28"/>
                </a:lnTo>
                <a:lnTo>
                  <a:pt x="156" y="28"/>
                </a:lnTo>
                <a:lnTo>
                  <a:pt x="154" y="28"/>
                </a:lnTo>
                <a:lnTo>
                  <a:pt x="154" y="28"/>
                </a:lnTo>
                <a:lnTo>
                  <a:pt x="154" y="28"/>
                </a:lnTo>
                <a:lnTo>
                  <a:pt x="152" y="26"/>
                </a:lnTo>
                <a:lnTo>
                  <a:pt x="152" y="26"/>
                </a:lnTo>
                <a:lnTo>
                  <a:pt x="152" y="26"/>
                </a:lnTo>
                <a:lnTo>
                  <a:pt x="152" y="24"/>
                </a:lnTo>
                <a:lnTo>
                  <a:pt x="152" y="22"/>
                </a:lnTo>
                <a:lnTo>
                  <a:pt x="152" y="20"/>
                </a:lnTo>
                <a:lnTo>
                  <a:pt x="152" y="16"/>
                </a:lnTo>
                <a:lnTo>
                  <a:pt x="150" y="14"/>
                </a:lnTo>
                <a:lnTo>
                  <a:pt x="150" y="14"/>
                </a:lnTo>
                <a:lnTo>
                  <a:pt x="150" y="14"/>
                </a:lnTo>
                <a:lnTo>
                  <a:pt x="150" y="12"/>
                </a:lnTo>
                <a:lnTo>
                  <a:pt x="148" y="12"/>
                </a:lnTo>
                <a:lnTo>
                  <a:pt x="148" y="12"/>
                </a:lnTo>
                <a:lnTo>
                  <a:pt x="148" y="12"/>
                </a:lnTo>
                <a:lnTo>
                  <a:pt x="146" y="12"/>
                </a:lnTo>
                <a:lnTo>
                  <a:pt x="146" y="12"/>
                </a:lnTo>
                <a:lnTo>
                  <a:pt x="144" y="14"/>
                </a:lnTo>
                <a:lnTo>
                  <a:pt x="144" y="16"/>
                </a:lnTo>
                <a:lnTo>
                  <a:pt x="140" y="18"/>
                </a:lnTo>
                <a:lnTo>
                  <a:pt x="140" y="20"/>
                </a:lnTo>
                <a:lnTo>
                  <a:pt x="140" y="20"/>
                </a:lnTo>
                <a:lnTo>
                  <a:pt x="138" y="20"/>
                </a:lnTo>
                <a:lnTo>
                  <a:pt x="138" y="20"/>
                </a:lnTo>
                <a:lnTo>
                  <a:pt x="136" y="20"/>
                </a:lnTo>
                <a:lnTo>
                  <a:pt x="132" y="20"/>
                </a:lnTo>
                <a:lnTo>
                  <a:pt x="130" y="20"/>
                </a:lnTo>
                <a:lnTo>
                  <a:pt x="128" y="20"/>
                </a:lnTo>
                <a:lnTo>
                  <a:pt x="128" y="20"/>
                </a:lnTo>
                <a:lnTo>
                  <a:pt x="126" y="20"/>
                </a:lnTo>
                <a:lnTo>
                  <a:pt x="126" y="22"/>
                </a:lnTo>
                <a:lnTo>
                  <a:pt x="126" y="22"/>
                </a:lnTo>
                <a:lnTo>
                  <a:pt x="126" y="22"/>
                </a:lnTo>
                <a:lnTo>
                  <a:pt x="124" y="22"/>
                </a:lnTo>
                <a:lnTo>
                  <a:pt x="124" y="24"/>
                </a:lnTo>
                <a:lnTo>
                  <a:pt x="124" y="26"/>
                </a:lnTo>
                <a:lnTo>
                  <a:pt x="124" y="26"/>
                </a:lnTo>
                <a:lnTo>
                  <a:pt x="124" y="28"/>
                </a:lnTo>
                <a:lnTo>
                  <a:pt x="124" y="30"/>
                </a:lnTo>
                <a:lnTo>
                  <a:pt x="124" y="30"/>
                </a:lnTo>
                <a:lnTo>
                  <a:pt x="124" y="30"/>
                </a:lnTo>
                <a:lnTo>
                  <a:pt x="122" y="30"/>
                </a:lnTo>
                <a:lnTo>
                  <a:pt x="122" y="30"/>
                </a:lnTo>
                <a:lnTo>
                  <a:pt x="120" y="32"/>
                </a:lnTo>
                <a:lnTo>
                  <a:pt x="118" y="32"/>
                </a:lnTo>
                <a:lnTo>
                  <a:pt x="116" y="32"/>
                </a:lnTo>
                <a:lnTo>
                  <a:pt x="112" y="30"/>
                </a:lnTo>
                <a:lnTo>
                  <a:pt x="106" y="30"/>
                </a:lnTo>
                <a:lnTo>
                  <a:pt x="104" y="30"/>
                </a:lnTo>
                <a:lnTo>
                  <a:pt x="102" y="30"/>
                </a:lnTo>
                <a:lnTo>
                  <a:pt x="102" y="30"/>
                </a:lnTo>
                <a:lnTo>
                  <a:pt x="100" y="30"/>
                </a:lnTo>
                <a:lnTo>
                  <a:pt x="98" y="32"/>
                </a:lnTo>
                <a:lnTo>
                  <a:pt x="94" y="34"/>
                </a:lnTo>
                <a:lnTo>
                  <a:pt x="92" y="34"/>
                </a:lnTo>
                <a:lnTo>
                  <a:pt x="90" y="36"/>
                </a:lnTo>
                <a:lnTo>
                  <a:pt x="88" y="36"/>
                </a:lnTo>
                <a:lnTo>
                  <a:pt x="86" y="36"/>
                </a:lnTo>
                <a:lnTo>
                  <a:pt x="84" y="36"/>
                </a:lnTo>
                <a:lnTo>
                  <a:pt x="80" y="36"/>
                </a:lnTo>
                <a:lnTo>
                  <a:pt x="78" y="36"/>
                </a:lnTo>
                <a:lnTo>
                  <a:pt x="74" y="34"/>
                </a:lnTo>
                <a:lnTo>
                  <a:pt x="70" y="34"/>
                </a:lnTo>
                <a:lnTo>
                  <a:pt x="68" y="34"/>
                </a:lnTo>
                <a:lnTo>
                  <a:pt x="66" y="32"/>
                </a:lnTo>
                <a:lnTo>
                  <a:pt x="62" y="32"/>
                </a:lnTo>
                <a:lnTo>
                  <a:pt x="62" y="30"/>
                </a:lnTo>
                <a:lnTo>
                  <a:pt x="62" y="30"/>
                </a:lnTo>
                <a:lnTo>
                  <a:pt x="60" y="28"/>
                </a:lnTo>
                <a:lnTo>
                  <a:pt x="58" y="26"/>
                </a:lnTo>
                <a:lnTo>
                  <a:pt x="56" y="24"/>
                </a:lnTo>
                <a:lnTo>
                  <a:pt x="52" y="20"/>
                </a:lnTo>
                <a:lnTo>
                  <a:pt x="50" y="18"/>
                </a:lnTo>
                <a:lnTo>
                  <a:pt x="48" y="16"/>
                </a:lnTo>
                <a:lnTo>
                  <a:pt x="46" y="16"/>
                </a:lnTo>
                <a:lnTo>
                  <a:pt x="44" y="14"/>
                </a:lnTo>
                <a:lnTo>
                  <a:pt x="42" y="14"/>
                </a:lnTo>
                <a:lnTo>
                  <a:pt x="40" y="14"/>
                </a:lnTo>
                <a:lnTo>
                  <a:pt x="38" y="12"/>
                </a:lnTo>
                <a:lnTo>
                  <a:pt x="36" y="12"/>
                </a:lnTo>
                <a:lnTo>
                  <a:pt x="36" y="12"/>
                </a:lnTo>
                <a:lnTo>
                  <a:pt x="34" y="10"/>
                </a:lnTo>
                <a:lnTo>
                  <a:pt x="34" y="8"/>
                </a:lnTo>
                <a:lnTo>
                  <a:pt x="34" y="6"/>
                </a:lnTo>
                <a:lnTo>
                  <a:pt x="32" y="6"/>
                </a:lnTo>
                <a:lnTo>
                  <a:pt x="32" y="4"/>
                </a:lnTo>
                <a:lnTo>
                  <a:pt x="32" y="2"/>
                </a:lnTo>
                <a:lnTo>
                  <a:pt x="32" y="2"/>
                </a:lnTo>
                <a:lnTo>
                  <a:pt x="32" y="2"/>
                </a:lnTo>
                <a:lnTo>
                  <a:pt x="30" y="2"/>
                </a:lnTo>
                <a:lnTo>
                  <a:pt x="28" y="0"/>
                </a:lnTo>
                <a:lnTo>
                  <a:pt x="26" y="0"/>
                </a:lnTo>
                <a:lnTo>
                  <a:pt x="24" y="0"/>
                </a:lnTo>
                <a:lnTo>
                  <a:pt x="22" y="0"/>
                </a:lnTo>
                <a:lnTo>
                  <a:pt x="18" y="0"/>
                </a:lnTo>
                <a:lnTo>
                  <a:pt x="14" y="0"/>
                </a:lnTo>
                <a:lnTo>
                  <a:pt x="8" y="0"/>
                </a:lnTo>
                <a:lnTo>
                  <a:pt x="4" y="0"/>
                </a:lnTo>
                <a:lnTo>
                  <a:pt x="0" y="0"/>
                </a:lnTo>
                <a:lnTo>
                  <a:pt x="0" y="6"/>
                </a:lnTo>
                <a:lnTo>
                  <a:pt x="0" y="10"/>
                </a:lnTo>
                <a:lnTo>
                  <a:pt x="0" y="16"/>
                </a:lnTo>
                <a:lnTo>
                  <a:pt x="0" y="22"/>
                </a:lnTo>
                <a:lnTo>
                  <a:pt x="0" y="28"/>
                </a:lnTo>
                <a:lnTo>
                  <a:pt x="0" y="30"/>
                </a:lnTo>
                <a:lnTo>
                  <a:pt x="2" y="34"/>
                </a:lnTo>
                <a:lnTo>
                  <a:pt x="2" y="36"/>
                </a:lnTo>
                <a:lnTo>
                  <a:pt x="2" y="38"/>
                </a:lnTo>
                <a:lnTo>
                  <a:pt x="2" y="38"/>
                </a:lnTo>
                <a:lnTo>
                  <a:pt x="4" y="40"/>
                </a:lnTo>
                <a:lnTo>
                  <a:pt x="4" y="42"/>
                </a:lnTo>
                <a:lnTo>
                  <a:pt x="6" y="44"/>
                </a:lnTo>
                <a:lnTo>
                  <a:pt x="8" y="46"/>
                </a:lnTo>
                <a:lnTo>
                  <a:pt x="14" y="50"/>
                </a:lnTo>
                <a:lnTo>
                  <a:pt x="14" y="52"/>
                </a:lnTo>
                <a:lnTo>
                  <a:pt x="16" y="54"/>
                </a:lnTo>
                <a:lnTo>
                  <a:pt x="20" y="58"/>
                </a:lnTo>
                <a:lnTo>
                  <a:pt x="24" y="64"/>
                </a:lnTo>
                <a:lnTo>
                  <a:pt x="26" y="66"/>
                </a:lnTo>
                <a:lnTo>
                  <a:pt x="26" y="68"/>
                </a:lnTo>
                <a:lnTo>
                  <a:pt x="28" y="72"/>
                </a:lnTo>
                <a:lnTo>
                  <a:pt x="28" y="72"/>
                </a:lnTo>
                <a:lnTo>
                  <a:pt x="28" y="74"/>
                </a:lnTo>
                <a:lnTo>
                  <a:pt x="28" y="76"/>
                </a:lnTo>
                <a:lnTo>
                  <a:pt x="28" y="78"/>
                </a:lnTo>
                <a:lnTo>
                  <a:pt x="28" y="80"/>
                </a:lnTo>
                <a:lnTo>
                  <a:pt x="28" y="82"/>
                </a:lnTo>
                <a:lnTo>
                  <a:pt x="28" y="84"/>
                </a:lnTo>
                <a:lnTo>
                  <a:pt x="26" y="84"/>
                </a:lnTo>
                <a:lnTo>
                  <a:pt x="26" y="86"/>
                </a:lnTo>
                <a:lnTo>
                  <a:pt x="26" y="88"/>
                </a:lnTo>
                <a:lnTo>
                  <a:pt x="24" y="88"/>
                </a:lnTo>
                <a:lnTo>
                  <a:pt x="24" y="90"/>
                </a:lnTo>
                <a:lnTo>
                  <a:pt x="20" y="90"/>
                </a:lnTo>
                <a:lnTo>
                  <a:pt x="20" y="90"/>
                </a:lnTo>
                <a:lnTo>
                  <a:pt x="18" y="92"/>
                </a:lnTo>
                <a:lnTo>
                  <a:pt x="18" y="92"/>
                </a:lnTo>
                <a:lnTo>
                  <a:pt x="18" y="92"/>
                </a:lnTo>
                <a:lnTo>
                  <a:pt x="18" y="92"/>
                </a:lnTo>
                <a:lnTo>
                  <a:pt x="18" y="94"/>
                </a:lnTo>
                <a:lnTo>
                  <a:pt x="18" y="94"/>
                </a:lnTo>
                <a:lnTo>
                  <a:pt x="18" y="96"/>
                </a:lnTo>
                <a:lnTo>
                  <a:pt x="20" y="98"/>
                </a:lnTo>
                <a:lnTo>
                  <a:pt x="20" y="98"/>
                </a:lnTo>
                <a:lnTo>
                  <a:pt x="22" y="100"/>
                </a:lnTo>
                <a:lnTo>
                  <a:pt x="24" y="100"/>
                </a:lnTo>
                <a:lnTo>
                  <a:pt x="26" y="102"/>
                </a:lnTo>
                <a:lnTo>
                  <a:pt x="28" y="104"/>
                </a:lnTo>
                <a:lnTo>
                  <a:pt x="32" y="106"/>
                </a:lnTo>
                <a:lnTo>
                  <a:pt x="36" y="108"/>
                </a:lnTo>
                <a:lnTo>
                  <a:pt x="38" y="110"/>
                </a:lnTo>
                <a:lnTo>
                  <a:pt x="40" y="110"/>
                </a:lnTo>
                <a:lnTo>
                  <a:pt x="42" y="112"/>
                </a:lnTo>
                <a:lnTo>
                  <a:pt x="44" y="112"/>
                </a:lnTo>
                <a:lnTo>
                  <a:pt x="46" y="114"/>
                </a:lnTo>
                <a:lnTo>
                  <a:pt x="50" y="118"/>
                </a:lnTo>
                <a:lnTo>
                  <a:pt x="52" y="120"/>
                </a:lnTo>
                <a:lnTo>
                  <a:pt x="54" y="120"/>
                </a:lnTo>
                <a:lnTo>
                  <a:pt x="56" y="122"/>
                </a:lnTo>
                <a:lnTo>
                  <a:pt x="58" y="124"/>
                </a:lnTo>
                <a:lnTo>
                  <a:pt x="58" y="124"/>
                </a:lnTo>
                <a:lnTo>
                  <a:pt x="58" y="126"/>
                </a:lnTo>
                <a:lnTo>
                  <a:pt x="58" y="126"/>
                </a:lnTo>
                <a:lnTo>
                  <a:pt x="58" y="128"/>
                </a:lnTo>
                <a:lnTo>
                  <a:pt x="60" y="130"/>
                </a:lnTo>
                <a:lnTo>
                  <a:pt x="60" y="132"/>
                </a:lnTo>
                <a:lnTo>
                  <a:pt x="60" y="136"/>
                </a:lnTo>
                <a:lnTo>
                  <a:pt x="60" y="140"/>
                </a:lnTo>
                <a:lnTo>
                  <a:pt x="60" y="144"/>
                </a:lnTo>
                <a:lnTo>
                  <a:pt x="60" y="144"/>
                </a:lnTo>
                <a:lnTo>
                  <a:pt x="60" y="146"/>
                </a:lnTo>
                <a:lnTo>
                  <a:pt x="60" y="148"/>
                </a:lnTo>
                <a:lnTo>
                  <a:pt x="60" y="148"/>
                </a:lnTo>
                <a:lnTo>
                  <a:pt x="62" y="150"/>
                </a:lnTo>
                <a:lnTo>
                  <a:pt x="62" y="152"/>
                </a:lnTo>
                <a:lnTo>
                  <a:pt x="64" y="154"/>
                </a:lnTo>
                <a:lnTo>
                  <a:pt x="66" y="156"/>
                </a:lnTo>
                <a:lnTo>
                  <a:pt x="68" y="160"/>
                </a:lnTo>
                <a:lnTo>
                  <a:pt x="72" y="166"/>
                </a:lnTo>
                <a:lnTo>
                  <a:pt x="76" y="170"/>
                </a:lnTo>
                <a:lnTo>
                  <a:pt x="78" y="172"/>
                </a:lnTo>
                <a:lnTo>
                  <a:pt x="80" y="174"/>
                </a:lnTo>
                <a:lnTo>
                  <a:pt x="82" y="174"/>
                </a:lnTo>
                <a:lnTo>
                  <a:pt x="84" y="176"/>
                </a:lnTo>
                <a:lnTo>
                  <a:pt x="86" y="178"/>
                </a:lnTo>
                <a:lnTo>
                  <a:pt x="88" y="178"/>
                </a:lnTo>
                <a:lnTo>
                  <a:pt x="90" y="178"/>
                </a:lnTo>
                <a:lnTo>
                  <a:pt x="90" y="180"/>
                </a:lnTo>
                <a:lnTo>
                  <a:pt x="92" y="180"/>
                </a:lnTo>
                <a:lnTo>
                  <a:pt x="94" y="180"/>
                </a:lnTo>
                <a:lnTo>
                  <a:pt x="96" y="180"/>
                </a:lnTo>
                <a:lnTo>
                  <a:pt x="98" y="180"/>
                </a:lnTo>
                <a:lnTo>
                  <a:pt x="98" y="180"/>
                </a:lnTo>
                <a:lnTo>
                  <a:pt x="100" y="178"/>
                </a:lnTo>
                <a:lnTo>
                  <a:pt x="100" y="178"/>
                </a:lnTo>
                <a:lnTo>
                  <a:pt x="100" y="178"/>
                </a:lnTo>
                <a:lnTo>
                  <a:pt x="100" y="176"/>
                </a:lnTo>
                <a:lnTo>
                  <a:pt x="100" y="176"/>
                </a:lnTo>
                <a:lnTo>
                  <a:pt x="100" y="174"/>
                </a:lnTo>
                <a:lnTo>
                  <a:pt x="100" y="172"/>
                </a:lnTo>
                <a:lnTo>
                  <a:pt x="100" y="170"/>
                </a:lnTo>
                <a:lnTo>
                  <a:pt x="98" y="168"/>
                </a:lnTo>
                <a:lnTo>
                  <a:pt x="96" y="164"/>
                </a:lnTo>
                <a:lnTo>
                  <a:pt x="94" y="160"/>
                </a:lnTo>
                <a:lnTo>
                  <a:pt x="94" y="158"/>
                </a:lnTo>
                <a:lnTo>
                  <a:pt x="92" y="156"/>
                </a:lnTo>
                <a:lnTo>
                  <a:pt x="90" y="154"/>
                </a:lnTo>
                <a:lnTo>
                  <a:pt x="90" y="150"/>
                </a:lnTo>
                <a:lnTo>
                  <a:pt x="86" y="144"/>
                </a:lnTo>
                <a:lnTo>
                  <a:pt x="82" y="136"/>
                </a:lnTo>
                <a:lnTo>
                  <a:pt x="80" y="130"/>
                </a:lnTo>
                <a:lnTo>
                  <a:pt x="78" y="128"/>
                </a:lnTo>
                <a:lnTo>
                  <a:pt x="78" y="124"/>
                </a:lnTo>
                <a:lnTo>
                  <a:pt x="74" y="118"/>
                </a:lnTo>
                <a:lnTo>
                  <a:pt x="72" y="112"/>
                </a:lnTo>
                <a:lnTo>
                  <a:pt x="70" y="108"/>
                </a:lnTo>
                <a:lnTo>
                  <a:pt x="70" y="106"/>
                </a:lnTo>
                <a:lnTo>
                  <a:pt x="68" y="104"/>
                </a:lnTo>
                <a:lnTo>
                  <a:pt x="66" y="100"/>
                </a:lnTo>
                <a:lnTo>
                  <a:pt x="60" y="94"/>
                </a:lnTo>
                <a:lnTo>
                  <a:pt x="56" y="88"/>
                </a:lnTo>
                <a:lnTo>
                  <a:pt x="54" y="86"/>
                </a:lnTo>
                <a:lnTo>
                  <a:pt x="52" y="84"/>
                </a:lnTo>
                <a:lnTo>
                  <a:pt x="48" y="80"/>
                </a:lnTo>
                <a:lnTo>
                  <a:pt x="46" y="74"/>
                </a:lnTo>
                <a:lnTo>
                  <a:pt x="40" y="64"/>
                </a:lnTo>
                <a:lnTo>
                  <a:pt x="36" y="56"/>
                </a:lnTo>
                <a:lnTo>
                  <a:pt x="34" y="52"/>
                </a:lnTo>
                <a:lnTo>
                  <a:pt x="32" y="50"/>
                </a:lnTo>
                <a:lnTo>
                  <a:pt x="32" y="48"/>
                </a:lnTo>
                <a:lnTo>
                  <a:pt x="32" y="46"/>
                </a:lnTo>
                <a:lnTo>
                  <a:pt x="30" y="40"/>
                </a:lnTo>
                <a:lnTo>
                  <a:pt x="30" y="36"/>
                </a:lnTo>
                <a:lnTo>
                  <a:pt x="28" y="34"/>
                </a:lnTo>
                <a:lnTo>
                  <a:pt x="28" y="32"/>
                </a:lnTo>
                <a:lnTo>
                  <a:pt x="28" y="30"/>
                </a:lnTo>
                <a:lnTo>
                  <a:pt x="28" y="28"/>
                </a:lnTo>
                <a:lnTo>
                  <a:pt x="30" y="26"/>
                </a:lnTo>
                <a:lnTo>
                  <a:pt x="30" y="26"/>
                </a:lnTo>
                <a:lnTo>
                  <a:pt x="30" y="24"/>
                </a:lnTo>
                <a:lnTo>
                  <a:pt x="30" y="24"/>
                </a:lnTo>
                <a:lnTo>
                  <a:pt x="32" y="22"/>
                </a:lnTo>
                <a:lnTo>
                  <a:pt x="32" y="22"/>
                </a:lnTo>
                <a:lnTo>
                  <a:pt x="32" y="22"/>
                </a:lnTo>
                <a:lnTo>
                  <a:pt x="34" y="22"/>
                </a:lnTo>
                <a:lnTo>
                  <a:pt x="34" y="22"/>
                </a:lnTo>
                <a:lnTo>
                  <a:pt x="36" y="24"/>
                </a:lnTo>
                <a:lnTo>
                  <a:pt x="36" y="24"/>
                </a:lnTo>
                <a:lnTo>
                  <a:pt x="40" y="26"/>
                </a:lnTo>
                <a:lnTo>
                  <a:pt x="42" y="28"/>
                </a:lnTo>
                <a:lnTo>
                  <a:pt x="42" y="30"/>
                </a:lnTo>
                <a:lnTo>
                  <a:pt x="44" y="32"/>
                </a:lnTo>
                <a:lnTo>
                  <a:pt x="48" y="34"/>
                </a:lnTo>
                <a:lnTo>
                  <a:pt x="50" y="38"/>
                </a:lnTo>
                <a:lnTo>
                  <a:pt x="52" y="40"/>
                </a:lnTo>
                <a:lnTo>
                  <a:pt x="52" y="42"/>
                </a:lnTo>
                <a:lnTo>
                  <a:pt x="54" y="42"/>
                </a:lnTo>
                <a:lnTo>
                  <a:pt x="56" y="44"/>
                </a:lnTo>
                <a:lnTo>
                  <a:pt x="58" y="46"/>
                </a:lnTo>
                <a:lnTo>
                  <a:pt x="60" y="46"/>
                </a:lnTo>
                <a:lnTo>
                  <a:pt x="62" y="48"/>
                </a:lnTo>
                <a:lnTo>
                  <a:pt x="64" y="48"/>
                </a:lnTo>
                <a:lnTo>
                  <a:pt x="64" y="50"/>
                </a:lnTo>
                <a:lnTo>
                  <a:pt x="64" y="52"/>
                </a:lnTo>
                <a:lnTo>
                  <a:pt x="66" y="52"/>
                </a:lnTo>
                <a:lnTo>
                  <a:pt x="66" y="54"/>
                </a:lnTo>
                <a:lnTo>
                  <a:pt x="66" y="56"/>
                </a:lnTo>
                <a:lnTo>
                  <a:pt x="66" y="60"/>
                </a:lnTo>
                <a:lnTo>
                  <a:pt x="66" y="64"/>
                </a:lnTo>
                <a:lnTo>
                  <a:pt x="66" y="68"/>
                </a:lnTo>
                <a:lnTo>
                  <a:pt x="66" y="72"/>
                </a:lnTo>
                <a:lnTo>
                  <a:pt x="66" y="74"/>
                </a:lnTo>
                <a:lnTo>
                  <a:pt x="66" y="74"/>
                </a:lnTo>
                <a:lnTo>
                  <a:pt x="66" y="76"/>
                </a:lnTo>
                <a:lnTo>
                  <a:pt x="66" y="78"/>
                </a:lnTo>
                <a:lnTo>
                  <a:pt x="68" y="80"/>
                </a:lnTo>
                <a:lnTo>
                  <a:pt x="68" y="80"/>
                </a:lnTo>
                <a:lnTo>
                  <a:pt x="70" y="82"/>
                </a:lnTo>
                <a:lnTo>
                  <a:pt x="72" y="84"/>
                </a:lnTo>
                <a:lnTo>
                  <a:pt x="76" y="86"/>
                </a:lnTo>
                <a:lnTo>
                  <a:pt x="76" y="88"/>
                </a:lnTo>
                <a:lnTo>
                  <a:pt x="78" y="90"/>
                </a:lnTo>
                <a:lnTo>
                  <a:pt x="80" y="90"/>
                </a:lnTo>
                <a:lnTo>
                  <a:pt x="80" y="94"/>
                </a:lnTo>
                <a:lnTo>
                  <a:pt x="84" y="98"/>
                </a:lnTo>
                <a:lnTo>
                  <a:pt x="84" y="102"/>
                </a:lnTo>
                <a:lnTo>
                  <a:pt x="86" y="104"/>
                </a:lnTo>
                <a:lnTo>
                  <a:pt x="88" y="106"/>
                </a:lnTo>
                <a:lnTo>
                  <a:pt x="88" y="108"/>
                </a:lnTo>
                <a:lnTo>
                  <a:pt x="90" y="108"/>
                </a:lnTo>
                <a:lnTo>
                  <a:pt x="90" y="108"/>
                </a:lnTo>
                <a:lnTo>
                  <a:pt x="92" y="110"/>
                </a:lnTo>
                <a:lnTo>
                  <a:pt x="94" y="110"/>
                </a:lnTo>
                <a:lnTo>
                  <a:pt x="96" y="112"/>
                </a:lnTo>
                <a:lnTo>
                  <a:pt x="96" y="112"/>
                </a:lnTo>
                <a:lnTo>
                  <a:pt x="98" y="112"/>
                </a:lnTo>
                <a:lnTo>
                  <a:pt x="98" y="112"/>
                </a:lnTo>
                <a:lnTo>
                  <a:pt x="98" y="112"/>
                </a:lnTo>
                <a:lnTo>
                  <a:pt x="98" y="114"/>
                </a:lnTo>
                <a:lnTo>
                  <a:pt x="98" y="114"/>
                </a:lnTo>
                <a:lnTo>
                  <a:pt x="98" y="116"/>
                </a:lnTo>
                <a:lnTo>
                  <a:pt x="98" y="116"/>
                </a:lnTo>
                <a:lnTo>
                  <a:pt x="98" y="118"/>
                </a:lnTo>
                <a:lnTo>
                  <a:pt x="98" y="120"/>
                </a:lnTo>
                <a:lnTo>
                  <a:pt x="96" y="122"/>
                </a:lnTo>
                <a:lnTo>
                  <a:pt x="96" y="124"/>
                </a:lnTo>
                <a:lnTo>
                  <a:pt x="96" y="126"/>
                </a:lnTo>
                <a:lnTo>
                  <a:pt x="96" y="126"/>
                </a:lnTo>
                <a:lnTo>
                  <a:pt x="96" y="128"/>
                </a:lnTo>
                <a:lnTo>
                  <a:pt x="96" y="128"/>
                </a:lnTo>
                <a:lnTo>
                  <a:pt x="98" y="128"/>
                </a:lnTo>
                <a:lnTo>
                  <a:pt x="98" y="130"/>
                </a:lnTo>
                <a:lnTo>
                  <a:pt x="98" y="130"/>
                </a:lnTo>
                <a:lnTo>
                  <a:pt x="100" y="130"/>
                </a:lnTo>
                <a:lnTo>
                  <a:pt x="102" y="130"/>
                </a:lnTo>
                <a:lnTo>
                  <a:pt x="104" y="130"/>
                </a:lnTo>
                <a:lnTo>
                  <a:pt x="106" y="132"/>
                </a:lnTo>
                <a:lnTo>
                  <a:pt x="108" y="132"/>
                </a:lnTo>
                <a:lnTo>
                  <a:pt x="108" y="132"/>
                </a:lnTo>
                <a:lnTo>
                  <a:pt x="110" y="132"/>
                </a:lnTo>
                <a:lnTo>
                  <a:pt x="110" y="132"/>
                </a:lnTo>
                <a:lnTo>
                  <a:pt x="110" y="134"/>
                </a:lnTo>
                <a:lnTo>
                  <a:pt x="112" y="134"/>
                </a:lnTo>
                <a:lnTo>
                  <a:pt x="112" y="134"/>
                </a:lnTo>
                <a:lnTo>
                  <a:pt x="112" y="136"/>
                </a:lnTo>
                <a:lnTo>
                  <a:pt x="112" y="136"/>
                </a:lnTo>
                <a:lnTo>
                  <a:pt x="112" y="140"/>
                </a:lnTo>
                <a:lnTo>
                  <a:pt x="112" y="142"/>
                </a:lnTo>
                <a:lnTo>
                  <a:pt x="112" y="144"/>
                </a:lnTo>
                <a:lnTo>
                  <a:pt x="112" y="146"/>
                </a:lnTo>
                <a:lnTo>
                  <a:pt x="112" y="148"/>
                </a:lnTo>
                <a:lnTo>
                  <a:pt x="112" y="150"/>
                </a:lnTo>
                <a:lnTo>
                  <a:pt x="112" y="150"/>
                </a:lnTo>
                <a:lnTo>
                  <a:pt x="112" y="150"/>
                </a:lnTo>
                <a:lnTo>
                  <a:pt x="112" y="152"/>
                </a:lnTo>
                <a:lnTo>
                  <a:pt x="114" y="152"/>
                </a:lnTo>
                <a:lnTo>
                  <a:pt x="114" y="152"/>
                </a:lnTo>
                <a:lnTo>
                  <a:pt x="116" y="154"/>
                </a:lnTo>
                <a:lnTo>
                  <a:pt x="118" y="154"/>
                </a:lnTo>
                <a:lnTo>
                  <a:pt x="120" y="156"/>
                </a:lnTo>
                <a:lnTo>
                  <a:pt x="124" y="156"/>
                </a:lnTo>
                <a:lnTo>
                  <a:pt x="126" y="156"/>
                </a:lnTo>
                <a:lnTo>
                  <a:pt x="128" y="158"/>
                </a:lnTo>
                <a:lnTo>
                  <a:pt x="128" y="158"/>
                </a:lnTo>
                <a:lnTo>
                  <a:pt x="130" y="158"/>
                </a:lnTo>
                <a:lnTo>
                  <a:pt x="130" y="160"/>
                </a:lnTo>
                <a:lnTo>
                  <a:pt x="130" y="160"/>
                </a:lnTo>
                <a:lnTo>
                  <a:pt x="130" y="160"/>
                </a:lnTo>
                <a:lnTo>
                  <a:pt x="130" y="162"/>
                </a:lnTo>
                <a:lnTo>
                  <a:pt x="130" y="164"/>
                </a:lnTo>
                <a:lnTo>
                  <a:pt x="130" y="166"/>
                </a:lnTo>
                <a:lnTo>
                  <a:pt x="130" y="168"/>
                </a:lnTo>
                <a:lnTo>
                  <a:pt x="128" y="170"/>
                </a:lnTo>
                <a:lnTo>
                  <a:pt x="128" y="170"/>
                </a:lnTo>
                <a:lnTo>
                  <a:pt x="130" y="172"/>
                </a:lnTo>
                <a:lnTo>
                  <a:pt x="130" y="172"/>
                </a:lnTo>
                <a:lnTo>
                  <a:pt x="130" y="172"/>
                </a:lnTo>
                <a:lnTo>
                  <a:pt x="130" y="172"/>
                </a:lnTo>
                <a:lnTo>
                  <a:pt x="130" y="172"/>
                </a:lnTo>
                <a:lnTo>
                  <a:pt x="132" y="174"/>
                </a:lnTo>
                <a:lnTo>
                  <a:pt x="134" y="174"/>
                </a:lnTo>
                <a:lnTo>
                  <a:pt x="136" y="172"/>
                </a:lnTo>
                <a:lnTo>
                  <a:pt x="136" y="172"/>
                </a:lnTo>
                <a:lnTo>
                  <a:pt x="138" y="172"/>
                </a:lnTo>
                <a:lnTo>
                  <a:pt x="140" y="172"/>
                </a:lnTo>
                <a:lnTo>
                  <a:pt x="140" y="174"/>
                </a:lnTo>
                <a:lnTo>
                  <a:pt x="140" y="174"/>
                </a:lnTo>
                <a:lnTo>
                  <a:pt x="142" y="174"/>
                </a:lnTo>
                <a:lnTo>
                  <a:pt x="142" y="176"/>
                </a:lnTo>
                <a:lnTo>
                  <a:pt x="142" y="176"/>
                </a:lnTo>
                <a:lnTo>
                  <a:pt x="142" y="178"/>
                </a:lnTo>
                <a:lnTo>
                  <a:pt x="142" y="180"/>
                </a:lnTo>
                <a:lnTo>
                  <a:pt x="142" y="182"/>
                </a:lnTo>
                <a:lnTo>
                  <a:pt x="142" y="188"/>
                </a:lnTo>
                <a:lnTo>
                  <a:pt x="142" y="190"/>
                </a:lnTo>
                <a:lnTo>
                  <a:pt x="142" y="192"/>
                </a:lnTo>
                <a:lnTo>
                  <a:pt x="142" y="192"/>
                </a:lnTo>
                <a:lnTo>
                  <a:pt x="142" y="194"/>
                </a:lnTo>
                <a:lnTo>
                  <a:pt x="144" y="196"/>
                </a:lnTo>
                <a:lnTo>
                  <a:pt x="146" y="200"/>
                </a:lnTo>
                <a:lnTo>
                  <a:pt x="146" y="202"/>
                </a:lnTo>
                <a:lnTo>
                  <a:pt x="148" y="204"/>
                </a:lnTo>
                <a:lnTo>
                  <a:pt x="148" y="206"/>
                </a:lnTo>
                <a:lnTo>
                  <a:pt x="148" y="208"/>
                </a:lnTo>
                <a:lnTo>
                  <a:pt x="148" y="208"/>
                </a:lnTo>
                <a:lnTo>
                  <a:pt x="148" y="210"/>
                </a:lnTo>
                <a:lnTo>
                  <a:pt x="148" y="210"/>
                </a:lnTo>
                <a:lnTo>
                  <a:pt x="148" y="212"/>
                </a:lnTo>
                <a:lnTo>
                  <a:pt x="146" y="214"/>
                </a:lnTo>
                <a:lnTo>
                  <a:pt x="146" y="216"/>
                </a:lnTo>
                <a:lnTo>
                  <a:pt x="144" y="218"/>
                </a:lnTo>
                <a:lnTo>
                  <a:pt x="144" y="220"/>
                </a:lnTo>
                <a:lnTo>
                  <a:pt x="144" y="222"/>
                </a:lnTo>
                <a:lnTo>
                  <a:pt x="144" y="222"/>
                </a:lnTo>
                <a:lnTo>
                  <a:pt x="144" y="224"/>
                </a:lnTo>
                <a:lnTo>
                  <a:pt x="144" y="224"/>
                </a:lnTo>
                <a:lnTo>
                  <a:pt x="144" y="224"/>
                </a:lnTo>
                <a:lnTo>
                  <a:pt x="144" y="226"/>
                </a:lnTo>
                <a:lnTo>
                  <a:pt x="146" y="226"/>
                </a:lnTo>
                <a:lnTo>
                  <a:pt x="146" y="226"/>
                </a:lnTo>
                <a:lnTo>
                  <a:pt x="148" y="228"/>
                </a:lnTo>
                <a:lnTo>
                  <a:pt x="150" y="228"/>
                </a:lnTo>
                <a:lnTo>
                  <a:pt x="154" y="230"/>
                </a:lnTo>
                <a:lnTo>
                  <a:pt x="156" y="232"/>
                </a:lnTo>
                <a:lnTo>
                  <a:pt x="158" y="232"/>
                </a:lnTo>
                <a:lnTo>
                  <a:pt x="166" y="238"/>
                </a:lnTo>
                <a:lnTo>
                  <a:pt x="176" y="244"/>
                </a:lnTo>
                <a:lnTo>
                  <a:pt x="196" y="260"/>
                </a:lnTo>
                <a:lnTo>
                  <a:pt x="208" y="266"/>
                </a:lnTo>
                <a:lnTo>
                  <a:pt x="218" y="274"/>
                </a:lnTo>
                <a:lnTo>
                  <a:pt x="224" y="276"/>
                </a:lnTo>
                <a:lnTo>
                  <a:pt x="228" y="280"/>
                </a:lnTo>
                <a:lnTo>
                  <a:pt x="232" y="282"/>
                </a:lnTo>
                <a:lnTo>
                  <a:pt x="236" y="284"/>
                </a:lnTo>
                <a:lnTo>
                  <a:pt x="246" y="288"/>
                </a:lnTo>
                <a:lnTo>
                  <a:pt x="250" y="290"/>
                </a:lnTo>
                <a:lnTo>
                  <a:pt x="256" y="292"/>
                </a:lnTo>
                <a:lnTo>
                  <a:pt x="262" y="294"/>
                </a:lnTo>
                <a:lnTo>
                  <a:pt x="264" y="296"/>
                </a:lnTo>
                <a:lnTo>
                  <a:pt x="268" y="296"/>
                </a:lnTo>
                <a:lnTo>
                  <a:pt x="270" y="296"/>
                </a:lnTo>
                <a:lnTo>
                  <a:pt x="272" y="298"/>
                </a:lnTo>
                <a:lnTo>
                  <a:pt x="274" y="298"/>
                </a:lnTo>
                <a:lnTo>
                  <a:pt x="276" y="296"/>
                </a:lnTo>
                <a:lnTo>
                  <a:pt x="278" y="296"/>
                </a:lnTo>
                <a:lnTo>
                  <a:pt x="278" y="296"/>
                </a:lnTo>
                <a:lnTo>
                  <a:pt x="280" y="296"/>
                </a:lnTo>
                <a:lnTo>
                  <a:pt x="282" y="294"/>
                </a:lnTo>
                <a:lnTo>
                  <a:pt x="284" y="292"/>
                </a:lnTo>
                <a:lnTo>
                  <a:pt x="286" y="290"/>
                </a:lnTo>
                <a:lnTo>
                  <a:pt x="288" y="290"/>
                </a:lnTo>
                <a:lnTo>
                  <a:pt x="290" y="288"/>
                </a:lnTo>
                <a:lnTo>
                  <a:pt x="290" y="288"/>
                </a:lnTo>
                <a:lnTo>
                  <a:pt x="290" y="288"/>
                </a:lnTo>
                <a:lnTo>
                  <a:pt x="292" y="288"/>
                </a:lnTo>
                <a:lnTo>
                  <a:pt x="294" y="288"/>
                </a:lnTo>
                <a:lnTo>
                  <a:pt x="296" y="290"/>
                </a:lnTo>
                <a:lnTo>
                  <a:pt x="296" y="290"/>
                </a:lnTo>
                <a:lnTo>
                  <a:pt x="300" y="292"/>
                </a:lnTo>
                <a:lnTo>
                  <a:pt x="302" y="292"/>
                </a:lnTo>
                <a:lnTo>
                  <a:pt x="302" y="294"/>
                </a:lnTo>
                <a:lnTo>
                  <a:pt x="306" y="294"/>
                </a:lnTo>
                <a:lnTo>
                  <a:pt x="310" y="296"/>
                </a:lnTo>
                <a:lnTo>
                  <a:pt x="314" y="296"/>
                </a:lnTo>
                <a:lnTo>
                  <a:pt x="316" y="298"/>
                </a:lnTo>
                <a:lnTo>
                  <a:pt x="318" y="298"/>
                </a:lnTo>
                <a:lnTo>
                  <a:pt x="318" y="300"/>
                </a:lnTo>
                <a:lnTo>
                  <a:pt x="320" y="300"/>
                </a:lnTo>
                <a:lnTo>
                  <a:pt x="322" y="302"/>
                </a:lnTo>
                <a:lnTo>
                  <a:pt x="324" y="306"/>
                </a:lnTo>
                <a:lnTo>
                  <a:pt x="326" y="308"/>
                </a:lnTo>
                <a:lnTo>
                  <a:pt x="328" y="312"/>
                </a:lnTo>
                <a:lnTo>
                  <a:pt x="330" y="314"/>
                </a:lnTo>
                <a:lnTo>
                  <a:pt x="330" y="312"/>
                </a:lnTo>
                <a:lnTo>
                  <a:pt x="332" y="306"/>
                </a:lnTo>
                <a:lnTo>
                  <a:pt x="332" y="304"/>
                </a:lnTo>
                <a:lnTo>
                  <a:pt x="334" y="300"/>
                </a:lnTo>
                <a:lnTo>
                  <a:pt x="334" y="298"/>
                </a:lnTo>
                <a:lnTo>
                  <a:pt x="336" y="296"/>
                </a:lnTo>
                <a:lnTo>
                  <a:pt x="336" y="296"/>
                </a:lnTo>
                <a:lnTo>
                  <a:pt x="336" y="296"/>
                </a:lnTo>
                <a:lnTo>
                  <a:pt x="336" y="296"/>
                </a:lnTo>
                <a:lnTo>
                  <a:pt x="338" y="294"/>
                </a:lnTo>
                <a:lnTo>
                  <a:pt x="340" y="294"/>
                </a:lnTo>
                <a:lnTo>
                  <a:pt x="342" y="294"/>
                </a:lnTo>
                <a:lnTo>
                  <a:pt x="344" y="294"/>
                </a:lnTo>
                <a:lnTo>
                  <a:pt x="346" y="294"/>
                </a:lnTo>
                <a:lnTo>
                  <a:pt x="348" y="294"/>
                </a:lnTo>
                <a:lnTo>
                  <a:pt x="348" y="292"/>
                </a:lnTo>
                <a:lnTo>
                  <a:pt x="348" y="292"/>
                </a:lnTo>
                <a:lnTo>
                  <a:pt x="348" y="292"/>
                </a:lnTo>
                <a:lnTo>
                  <a:pt x="350" y="290"/>
                </a:lnTo>
                <a:lnTo>
                  <a:pt x="350" y="290"/>
                </a:lnTo>
                <a:lnTo>
                  <a:pt x="350" y="288"/>
                </a:lnTo>
                <a:lnTo>
                  <a:pt x="350" y="286"/>
                </a:lnTo>
                <a:lnTo>
                  <a:pt x="350" y="284"/>
                </a:lnTo>
                <a:lnTo>
                  <a:pt x="350" y="280"/>
                </a:lnTo>
                <a:lnTo>
                  <a:pt x="350" y="278"/>
                </a:lnTo>
                <a:lnTo>
                  <a:pt x="350" y="278"/>
                </a:lnTo>
                <a:lnTo>
                  <a:pt x="350" y="276"/>
                </a:lnTo>
                <a:lnTo>
                  <a:pt x="350" y="276"/>
                </a:lnTo>
                <a:lnTo>
                  <a:pt x="350" y="274"/>
                </a:lnTo>
                <a:lnTo>
                  <a:pt x="352" y="274"/>
                </a:lnTo>
                <a:lnTo>
                  <a:pt x="352" y="272"/>
                </a:lnTo>
                <a:lnTo>
                  <a:pt x="354" y="272"/>
                </a:lnTo>
                <a:lnTo>
                  <a:pt x="356" y="270"/>
                </a:lnTo>
                <a:lnTo>
                  <a:pt x="360" y="270"/>
                </a:lnTo>
                <a:lnTo>
                  <a:pt x="364" y="268"/>
                </a:lnTo>
                <a:lnTo>
                  <a:pt x="368" y="266"/>
                </a:lnTo>
                <a:lnTo>
                  <a:pt x="370" y="266"/>
                </a:lnTo>
                <a:lnTo>
                  <a:pt x="374" y="264"/>
                </a:lnTo>
                <a:lnTo>
                  <a:pt x="376" y="264"/>
                </a:lnTo>
                <a:lnTo>
                  <a:pt x="380" y="262"/>
                </a:lnTo>
                <a:lnTo>
                  <a:pt x="382" y="262"/>
                </a:lnTo>
                <a:lnTo>
                  <a:pt x="384" y="260"/>
                </a:lnTo>
                <a:lnTo>
                  <a:pt x="386" y="260"/>
                </a:lnTo>
                <a:lnTo>
                  <a:pt x="392" y="256"/>
                </a:lnTo>
                <a:lnTo>
                  <a:pt x="398" y="252"/>
                </a:lnTo>
                <a:lnTo>
                  <a:pt x="400" y="250"/>
                </a:lnTo>
                <a:lnTo>
                  <a:pt x="404" y="248"/>
                </a:lnTo>
                <a:lnTo>
                  <a:pt x="406" y="244"/>
                </a:lnTo>
                <a:lnTo>
                  <a:pt x="408" y="242"/>
                </a:lnTo>
                <a:lnTo>
                  <a:pt x="408" y="240"/>
                </a:lnTo>
                <a:lnTo>
                  <a:pt x="408" y="240"/>
                </a:lnTo>
                <a:lnTo>
                  <a:pt x="410" y="238"/>
                </a:lnTo>
                <a:lnTo>
                  <a:pt x="410" y="238"/>
                </a:lnTo>
                <a:lnTo>
                  <a:pt x="410" y="238"/>
                </a:lnTo>
                <a:lnTo>
                  <a:pt x="410" y="234"/>
                </a:lnTo>
                <a:lnTo>
                  <a:pt x="408" y="232"/>
                </a:lnTo>
                <a:lnTo>
                  <a:pt x="408" y="230"/>
                </a:lnTo>
                <a:lnTo>
                  <a:pt x="408" y="226"/>
                </a:lnTo>
                <a:lnTo>
                  <a:pt x="408" y="224"/>
                </a:lnTo>
                <a:lnTo>
                  <a:pt x="408" y="222"/>
                </a:lnTo>
                <a:lnTo>
                  <a:pt x="408" y="222"/>
                </a:lnTo>
                <a:lnTo>
                  <a:pt x="408" y="220"/>
                </a:lnTo>
                <a:lnTo>
                  <a:pt x="408" y="220"/>
                </a:lnTo>
                <a:lnTo>
                  <a:pt x="408" y="220"/>
                </a:lnTo>
                <a:lnTo>
                  <a:pt x="410" y="220"/>
                </a:lnTo>
                <a:lnTo>
                  <a:pt x="412" y="218"/>
                </a:lnTo>
                <a:lnTo>
                  <a:pt x="414" y="218"/>
                </a:lnTo>
                <a:lnTo>
                  <a:pt x="414" y="216"/>
                </a:lnTo>
                <a:lnTo>
                  <a:pt x="414" y="216"/>
                </a:lnTo>
                <a:lnTo>
                  <a:pt x="414" y="216"/>
                </a:lnTo>
                <a:lnTo>
                  <a:pt x="414" y="214"/>
                </a:lnTo>
                <a:lnTo>
                  <a:pt x="414" y="212"/>
                </a:lnTo>
                <a:lnTo>
                  <a:pt x="414" y="210"/>
                </a:lnTo>
                <a:lnTo>
                  <a:pt x="414" y="208"/>
                </a:lnTo>
                <a:lnTo>
                  <a:pt x="414" y="206"/>
                </a:lnTo>
                <a:lnTo>
                  <a:pt x="412" y="204"/>
                </a:lnTo>
                <a:lnTo>
                  <a:pt x="412" y="202"/>
                </a:lnTo>
                <a:lnTo>
                  <a:pt x="412" y="202"/>
                </a:lnTo>
                <a:lnTo>
                  <a:pt x="410" y="202"/>
                </a:lnTo>
                <a:lnTo>
                  <a:pt x="410" y="200"/>
                </a:lnTo>
                <a:lnTo>
                  <a:pt x="408" y="200"/>
                </a:lnTo>
                <a:lnTo>
                  <a:pt x="406" y="198"/>
                </a:lnTo>
                <a:lnTo>
                  <a:pt x="404" y="198"/>
                </a:lnTo>
                <a:lnTo>
                  <a:pt x="402" y="198"/>
                </a:lnTo>
                <a:lnTo>
                  <a:pt x="400" y="198"/>
                </a:lnTo>
                <a:lnTo>
                  <a:pt x="398" y="198"/>
                </a:lnTo>
                <a:lnTo>
                  <a:pt x="396" y="198"/>
                </a:lnTo>
                <a:lnTo>
                  <a:pt x="390" y="198"/>
                </a:lnTo>
                <a:lnTo>
                  <a:pt x="386" y="198"/>
                </a:lnTo>
                <a:lnTo>
                  <a:pt x="382" y="198"/>
                </a:lnTo>
                <a:lnTo>
                  <a:pt x="380" y="198"/>
                </a:lnTo>
                <a:lnTo>
                  <a:pt x="380" y="198"/>
                </a:lnTo>
                <a:lnTo>
                  <a:pt x="378" y="200"/>
                </a:lnTo>
                <a:lnTo>
                  <a:pt x="376" y="200"/>
                </a:lnTo>
                <a:lnTo>
                  <a:pt x="374" y="202"/>
                </a:lnTo>
                <a:lnTo>
                  <a:pt x="372" y="204"/>
                </a:lnTo>
                <a:lnTo>
                  <a:pt x="370" y="206"/>
                </a:lnTo>
                <a:lnTo>
                  <a:pt x="368" y="206"/>
                </a:lnTo>
                <a:lnTo>
                  <a:pt x="366" y="208"/>
                </a:lnTo>
                <a:lnTo>
                  <a:pt x="366" y="210"/>
                </a:lnTo>
                <a:lnTo>
                  <a:pt x="364" y="212"/>
                </a:lnTo>
                <a:lnTo>
                  <a:pt x="364" y="214"/>
                </a:lnTo>
                <a:lnTo>
                  <a:pt x="362" y="214"/>
                </a:lnTo>
                <a:lnTo>
                  <a:pt x="362" y="216"/>
                </a:lnTo>
                <a:lnTo>
                  <a:pt x="360" y="222"/>
                </a:lnTo>
                <a:lnTo>
                  <a:pt x="358" y="226"/>
                </a:lnTo>
                <a:lnTo>
                  <a:pt x="356" y="230"/>
                </a:lnTo>
                <a:lnTo>
                  <a:pt x="354" y="234"/>
                </a:lnTo>
                <a:lnTo>
                  <a:pt x="354" y="236"/>
                </a:lnTo>
                <a:lnTo>
                  <a:pt x="352" y="238"/>
                </a:lnTo>
                <a:lnTo>
                  <a:pt x="352" y="240"/>
                </a:lnTo>
                <a:lnTo>
                  <a:pt x="350" y="240"/>
                </a:lnTo>
                <a:lnTo>
                  <a:pt x="350" y="240"/>
                </a:lnTo>
                <a:lnTo>
                  <a:pt x="348" y="242"/>
                </a:lnTo>
                <a:lnTo>
                  <a:pt x="346" y="242"/>
                </a:lnTo>
                <a:lnTo>
                  <a:pt x="342" y="244"/>
                </a:lnTo>
                <a:lnTo>
                  <a:pt x="340" y="244"/>
                </a:lnTo>
                <a:lnTo>
                  <a:pt x="336" y="246"/>
                </a:lnTo>
                <a:lnTo>
                  <a:pt x="332" y="246"/>
                </a:lnTo>
                <a:lnTo>
                  <a:pt x="328" y="246"/>
                </a:lnTo>
                <a:lnTo>
                  <a:pt x="320" y="248"/>
                </a:lnTo>
                <a:lnTo>
                  <a:pt x="316" y="248"/>
                </a:lnTo>
                <a:lnTo>
                  <a:pt x="312" y="248"/>
                </a:lnTo>
                <a:lnTo>
                  <a:pt x="308" y="248"/>
                </a:lnTo>
                <a:lnTo>
                  <a:pt x="302" y="248"/>
                </a:lnTo>
                <a:lnTo>
                  <a:pt x="300" y="248"/>
                </a:lnTo>
                <a:lnTo>
                  <a:pt x="298" y="248"/>
                </a:lnTo>
                <a:lnTo>
                  <a:pt x="296" y="248"/>
                </a:lnTo>
                <a:lnTo>
                  <a:pt x="292" y="246"/>
                </a:lnTo>
                <a:lnTo>
                  <a:pt x="290" y="246"/>
                </a:lnTo>
                <a:lnTo>
                  <a:pt x="286" y="244"/>
                </a:lnTo>
                <a:lnTo>
                  <a:pt x="282" y="242"/>
                </a:lnTo>
                <a:lnTo>
                  <a:pt x="280" y="238"/>
                </a:lnTo>
                <a:lnTo>
                  <a:pt x="276" y="236"/>
                </a:lnTo>
                <a:lnTo>
                  <a:pt x="274" y="234"/>
                </a:lnTo>
                <a:lnTo>
                  <a:pt x="272" y="232"/>
                </a:lnTo>
                <a:lnTo>
                  <a:pt x="272" y="232"/>
                </a:lnTo>
                <a:lnTo>
                  <a:pt x="270" y="230"/>
                </a:lnTo>
                <a:lnTo>
                  <a:pt x="270" y="228"/>
                </a:lnTo>
                <a:lnTo>
                  <a:pt x="270" y="226"/>
                </a:lnTo>
                <a:lnTo>
                  <a:pt x="268" y="222"/>
                </a:lnTo>
                <a:lnTo>
                  <a:pt x="268" y="220"/>
                </a:lnTo>
                <a:lnTo>
                  <a:pt x="268" y="218"/>
                </a:lnTo>
                <a:lnTo>
                  <a:pt x="266" y="212"/>
                </a:lnTo>
                <a:lnTo>
                  <a:pt x="266" y="200"/>
                </a:lnTo>
                <a:lnTo>
                  <a:pt x="266" y="194"/>
                </a:lnTo>
                <a:lnTo>
                  <a:pt x="264" y="192"/>
                </a:lnTo>
                <a:lnTo>
                  <a:pt x="264" y="190"/>
                </a:lnTo>
                <a:lnTo>
                  <a:pt x="264" y="186"/>
                </a:lnTo>
                <a:lnTo>
                  <a:pt x="262" y="184"/>
                </a:lnTo>
                <a:lnTo>
                  <a:pt x="260" y="176"/>
                </a:lnTo>
                <a:lnTo>
                  <a:pt x="258" y="172"/>
                </a:lnTo>
                <a:lnTo>
                  <a:pt x="258" y="168"/>
                </a:lnTo>
                <a:lnTo>
                  <a:pt x="258" y="164"/>
                </a:lnTo>
                <a:lnTo>
                  <a:pt x="258" y="162"/>
                </a:lnTo>
                <a:lnTo>
                  <a:pt x="256" y="160"/>
                </a:lnTo>
                <a:lnTo>
                  <a:pt x="258" y="158"/>
                </a:lnTo>
                <a:lnTo>
                  <a:pt x="258" y="156"/>
                </a:lnTo>
                <a:lnTo>
                  <a:pt x="258" y="154"/>
                </a:lnTo>
                <a:lnTo>
                  <a:pt x="260" y="150"/>
                </a:lnTo>
                <a:lnTo>
                  <a:pt x="262" y="144"/>
                </a:lnTo>
                <a:lnTo>
                  <a:pt x="262" y="142"/>
                </a:lnTo>
                <a:lnTo>
                  <a:pt x="264" y="140"/>
                </a:lnTo>
                <a:lnTo>
                  <a:pt x="264" y="134"/>
                </a:lnTo>
                <a:lnTo>
                  <a:pt x="266" y="128"/>
                </a:lnTo>
                <a:lnTo>
                  <a:pt x="266" y="12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7" name="Freeform 524"/>
          <p:cNvSpPr>
            <a:spLocks/>
          </p:cNvSpPr>
          <p:nvPr/>
        </p:nvSpPr>
        <p:spPr bwMode="auto">
          <a:xfrm>
            <a:off x="444790" y="2307910"/>
            <a:ext cx="831396" cy="685902"/>
          </a:xfrm>
          <a:custGeom>
            <a:avLst/>
            <a:gdLst>
              <a:gd name="T0" fmla="*/ 210 w 480"/>
              <a:gd name="T1" fmla="*/ 10 h 396"/>
              <a:gd name="T2" fmla="*/ 192 w 480"/>
              <a:gd name="T3" fmla="*/ 26 h 396"/>
              <a:gd name="T4" fmla="*/ 154 w 480"/>
              <a:gd name="T5" fmla="*/ 34 h 396"/>
              <a:gd name="T6" fmla="*/ 120 w 480"/>
              <a:gd name="T7" fmla="*/ 60 h 396"/>
              <a:gd name="T8" fmla="*/ 90 w 480"/>
              <a:gd name="T9" fmla="*/ 78 h 396"/>
              <a:gd name="T10" fmla="*/ 152 w 480"/>
              <a:gd name="T11" fmla="*/ 106 h 396"/>
              <a:gd name="T12" fmla="*/ 150 w 480"/>
              <a:gd name="T13" fmla="*/ 118 h 396"/>
              <a:gd name="T14" fmla="*/ 106 w 480"/>
              <a:gd name="T15" fmla="*/ 122 h 396"/>
              <a:gd name="T16" fmla="*/ 84 w 480"/>
              <a:gd name="T17" fmla="*/ 118 h 396"/>
              <a:gd name="T18" fmla="*/ 60 w 480"/>
              <a:gd name="T19" fmla="*/ 126 h 396"/>
              <a:gd name="T20" fmla="*/ 64 w 480"/>
              <a:gd name="T21" fmla="*/ 142 h 396"/>
              <a:gd name="T22" fmla="*/ 68 w 480"/>
              <a:gd name="T23" fmla="*/ 162 h 396"/>
              <a:gd name="T24" fmla="*/ 112 w 480"/>
              <a:gd name="T25" fmla="*/ 162 h 396"/>
              <a:gd name="T26" fmla="*/ 132 w 480"/>
              <a:gd name="T27" fmla="*/ 164 h 396"/>
              <a:gd name="T28" fmla="*/ 120 w 480"/>
              <a:gd name="T29" fmla="*/ 188 h 396"/>
              <a:gd name="T30" fmla="*/ 94 w 480"/>
              <a:gd name="T31" fmla="*/ 196 h 396"/>
              <a:gd name="T32" fmla="*/ 78 w 480"/>
              <a:gd name="T33" fmla="*/ 192 h 396"/>
              <a:gd name="T34" fmla="*/ 58 w 480"/>
              <a:gd name="T35" fmla="*/ 216 h 396"/>
              <a:gd name="T36" fmla="*/ 38 w 480"/>
              <a:gd name="T37" fmla="*/ 232 h 396"/>
              <a:gd name="T38" fmla="*/ 56 w 480"/>
              <a:gd name="T39" fmla="*/ 248 h 396"/>
              <a:gd name="T40" fmla="*/ 44 w 480"/>
              <a:gd name="T41" fmla="*/ 264 h 396"/>
              <a:gd name="T42" fmla="*/ 70 w 480"/>
              <a:gd name="T43" fmla="*/ 258 h 396"/>
              <a:gd name="T44" fmla="*/ 70 w 480"/>
              <a:gd name="T45" fmla="*/ 284 h 396"/>
              <a:gd name="T46" fmla="*/ 76 w 480"/>
              <a:gd name="T47" fmla="*/ 302 h 396"/>
              <a:gd name="T48" fmla="*/ 102 w 480"/>
              <a:gd name="T49" fmla="*/ 302 h 396"/>
              <a:gd name="T50" fmla="*/ 122 w 480"/>
              <a:gd name="T51" fmla="*/ 306 h 396"/>
              <a:gd name="T52" fmla="*/ 84 w 480"/>
              <a:gd name="T53" fmla="*/ 346 h 396"/>
              <a:gd name="T54" fmla="*/ 0 w 480"/>
              <a:gd name="T55" fmla="*/ 388 h 396"/>
              <a:gd name="T56" fmla="*/ 44 w 480"/>
              <a:gd name="T57" fmla="*/ 390 h 396"/>
              <a:gd name="T58" fmla="*/ 148 w 480"/>
              <a:gd name="T59" fmla="*/ 326 h 396"/>
              <a:gd name="T60" fmla="*/ 176 w 480"/>
              <a:gd name="T61" fmla="*/ 298 h 396"/>
              <a:gd name="T62" fmla="*/ 204 w 480"/>
              <a:gd name="T63" fmla="*/ 264 h 396"/>
              <a:gd name="T64" fmla="*/ 244 w 480"/>
              <a:gd name="T65" fmla="*/ 240 h 396"/>
              <a:gd name="T66" fmla="*/ 222 w 480"/>
              <a:gd name="T67" fmla="*/ 262 h 396"/>
              <a:gd name="T68" fmla="*/ 218 w 480"/>
              <a:gd name="T69" fmla="*/ 280 h 396"/>
              <a:gd name="T70" fmla="*/ 216 w 480"/>
              <a:gd name="T71" fmla="*/ 294 h 396"/>
              <a:gd name="T72" fmla="*/ 252 w 480"/>
              <a:gd name="T73" fmla="*/ 270 h 396"/>
              <a:gd name="T74" fmla="*/ 270 w 480"/>
              <a:gd name="T75" fmla="*/ 248 h 396"/>
              <a:gd name="T76" fmla="*/ 290 w 480"/>
              <a:gd name="T77" fmla="*/ 246 h 396"/>
              <a:gd name="T78" fmla="*/ 306 w 480"/>
              <a:gd name="T79" fmla="*/ 254 h 396"/>
              <a:gd name="T80" fmla="*/ 334 w 480"/>
              <a:gd name="T81" fmla="*/ 266 h 396"/>
              <a:gd name="T82" fmla="*/ 358 w 480"/>
              <a:gd name="T83" fmla="*/ 280 h 396"/>
              <a:gd name="T84" fmla="*/ 374 w 480"/>
              <a:gd name="T85" fmla="*/ 294 h 396"/>
              <a:gd name="T86" fmla="*/ 390 w 480"/>
              <a:gd name="T87" fmla="*/ 302 h 396"/>
              <a:gd name="T88" fmla="*/ 406 w 480"/>
              <a:gd name="T89" fmla="*/ 300 h 396"/>
              <a:gd name="T90" fmla="*/ 424 w 480"/>
              <a:gd name="T91" fmla="*/ 314 h 396"/>
              <a:gd name="T92" fmla="*/ 432 w 480"/>
              <a:gd name="T93" fmla="*/ 324 h 396"/>
              <a:gd name="T94" fmla="*/ 448 w 480"/>
              <a:gd name="T95" fmla="*/ 340 h 396"/>
              <a:gd name="T96" fmla="*/ 466 w 480"/>
              <a:gd name="T97" fmla="*/ 358 h 396"/>
              <a:gd name="T98" fmla="*/ 464 w 480"/>
              <a:gd name="T99" fmla="*/ 344 h 396"/>
              <a:gd name="T100" fmla="*/ 452 w 480"/>
              <a:gd name="T101" fmla="*/ 316 h 396"/>
              <a:gd name="T102" fmla="*/ 426 w 480"/>
              <a:gd name="T103" fmla="*/ 274 h 396"/>
              <a:gd name="T104" fmla="*/ 410 w 480"/>
              <a:gd name="T105" fmla="*/ 282 h 396"/>
              <a:gd name="T106" fmla="*/ 398 w 480"/>
              <a:gd name="T107" fmla="*/ 290 h 396"/>
              <a:gd name="T108" fmla="*/ 382 w 480"/>
              <a:gd name="T109" fmla="*/ 264 h 396"/>
              <a:gd name="T110" fmla="*/ 416 w 480"/>
              <a:gd name="T111" fmla="*/ 30 h 396"/>
              <a:gd name="T112" fmla="*/ 362 w 480"/>
              <a:gd name="T113" fmla="*/ 32 h 396"/>
              <a:gd name="T114" fmla="*/ 328 w 480"/>
              <a:gd name="T115" fmla="*/ 24 h 396"/>
              <a:gd name="T116" fmla="*/ 294 w 480"/>
              <a:gd name="T117" fmla="*/ 6 h 396"/>
              <a:gd name="T118" fmla="*/ 262 w 480"/>
              <a:gd name="T119" fmla="*/ 20 h 396"/>
              <a:gd name="T120" fmla="*/ 252 w 480"/>
              <a:gd name="T121" fmla="*/ 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 h="396">
                <a:moveTo>
                  <a:pt x="244" y="0"/>
                </a:moveTo>
                <a:lnTo>
                  <a:pt x="244" y="0"/>
                </a:lnTo>
                <a:lnTo>
                  <a:pt x="242" y="2"/>
                </a:lnTo>
                <a:lnTo>
                  <a:pt x="242" y="2"/>
                </a:lnTo>
                <a:lnTo>
                  <a:pt x="240" y="2"/>
                </a:lnTo>
                <a:lnTo>
                  <a:pt x="238" y="4"/>
                </a:lnTo>
                <a:lnTo>
                  <a:pt x="236" y="6"/>
                </a:lnTo>
                <a:lnTo>
                  <a:pt x="236" y="8"/>
                </a:lnTo>
                <a:lnTo>
                  <a:pt x="234" y="10"/>
                </a:lnTo>
                <a:lnTo>
                  <a:pt x="232" y="10"/>
                </a:lnTo>
                <a:lnTo>
                  <a:pt x="232" y="10"/>
                </a:lnTo>
                <a:lnTo>
                  <a:pt x="230" y="10"/>
                </a:lnTo>
                <a:lnTo>
                  <a:pt x="230" y="12"/>
                </a:lnTo>
                <a:lnTo>
                  <a:pt x="228" y="12"/>
                </a:lnTo>
                <a:lnTo>
                  <a:pt x="226" y="12"/>
                </a:lnTo>
                <a:lnTo>
                  <a:pt x="224" y="12"/>
                </a:lnTo>
                <a:lnTo>
                  <a:pt x="220" y="12"/>
                </a:lnTo>
                <a:lnTo>
                  <a:pt x="216" y="10"/>
                </a:lnTo>
                <a:lnTo>
                  <a:pt x="210" y="10"/>
                </a:lnTo>
                <a:lnTo>
                  <a:pt x="208" y="10"/>
                </a:lnTo>
                <a:lnTo>
                  <a:pt x="206" y="10"/>
                </a:lnTo>
                <a:lnTo>
                  <a:pt x="204" y="10"/>
                </a:lnTo>
                <a:lnTo>
                  <a:pt x="204" y="10"/>
                </a:lnTo>
                <a:lnTo>
                  <a:pt x="202" y="10"/>
                </a:lnTo>
                <a:lnTo>
                  <a:pt x="200" y="10"/>
                </a:lnTo>
                <a:lnTo>
                  <a:pt x="200" y="12"/>
                </a:lnTo>
                <a:lnTo>
                  <a:pt x="200" y="12"/>
                </a:lnTo>
                <a:lnTo>
                  <a:pt x="198" y="14"/>
                </a:lnTo>
                <a:lnTo>
                  <a:pt x="198" y="14"/>
                </a:lnTo>
                <a:lnTo>
                  <a:pt x="198" y="16"/>
                </a:lnTo>
                <a:lnTo>
                  <a:pt x="196" y="18"/>
                </a:lnTo>
                <a:lnTo>
                  <a:pt x="196" y="20"/>
                </a:lnTo>
                <a:lnTo>
                  <a:pt x="194" y="24"/>
                </a:lnTo>
                <a:lnTo>
                  <a:pt x="194" y="24"/>
                </a:lnTo>
                <a:lnTo>
                  <a:pt x="194" y="24"/>
                </a:lnTo>
                <a:lnTo>
                  <a:pt x="194" y="26"/>
                </a:lnTo>
                <a:lnTo>
                  <a:pt x="192" y="26"/>
                </a:lnTo>
                <a:lnTo>
                  <a:pt x="192" y="26"/>
                </a:lnTo>
                <a:lnTo>
                  <a:pt x="192" y="26"/>
                </a:lnTo>
                <a:lnTo>
                  <a:pt x="190" y="28"/>
                </a:lnTo>
                <a:lnTo>
                  <a:pt x="188" y="28"/>
                </a:lnTo>
                <a:lnTo>
                  <a:pt x="186" y="28"/>
                </a:lnTo>
                <a:lnTo>
                  <a:pt x="182" y="28"/>
                </a:lnTo>
                <a:lnTo>
                  <a:pt x="180" y="28"/>
                </a:lnTo>
                <a:lnTo>
                  <a:pt x="176" y="28"/>
                </a:lnTo>
                <a:lnTo>
                  <a:pt x="170" y="26"/>
                </a:lnTo>
                <a:lnTo>
                  <a:pt x="168" y="26"/>
                </a:lnTo>
                <a:lnTo>
                  <a:pt x="164" y="26"/>
                </a:lnTo>
                <a:lnTo>
                  <a:pt x="162" y="28"/>
                </a:lnTo>
                <a:lnTo>
                  <a:pt x="160" y="28"/>
                </a:lnTo>
                <a:lnTo>
                  <a:pt x="158" y="28"/>
                </a:lnTo>
                <a:lnTo>
                  <a:pt x="158" y="28"/>
                </a:lnTo>
                <a:lnTo>
                  <a:pt x="158" y="28"/>
                </a:lnTo>
                <a:lnTo>
                  <a:pt x="156" y="30"/>
                </a:lnTo>
                <a:lnTo>
                  <a:pt x="156" y="30"/>
                </a:lnTo>
                <a:lnTo>
                  <a:pt x="154" y="32"/>
                </a:lnTo>
                <a:lnTo>
                  <a:pt x="154" y="34"/>
                </a:lnTo>
                <a:lnTo>
                  <a:pt x="152" y="36"/>
                </a:lnTo>
                <a:lnTo>
                  <a:pt x="152" y="38"/>
                </a:lnTo>
                <a:lnTo>
                  <a:pt x="152" y="42"/>
                </a:lnTo>
                <a:lnTo>
                  <a:pt x="150" y="46"/>
                </a:lnTo>
                <a:lnTo>
                  <a:pt x="150" y="48"/>
                </a:lnTo>
                <a:lnTo>
                  <a:pt x="148" y="50"/>
                </a:lnTo>
                <a:lnTo>
                  <a:pt x="148" y="52"/>
                </a:lnTo>
                <a:lnTo>
                  <a:pt x="146" y="54"/>
                </a:lnTo>
                <a:lnTo>
                  <a:pt x="146" y="56"/>
                </a:lnTo>
                <a:lnTo>
                  <a:pt x="144" y="56"/>
                </a:lnTo>
                <a:lnTo>
                  <a:pt x="144" y="58"/>
                </a:lnTo>
                <a:lnTo>
                  <a:pt x="142" y="58"/>
                </a:lnTo>
                <a:lnTo>
                  <a:pt x="142" y="58"/>
                </a:lnTo>
                <a:lnTo>
                  <a:pt x="140" y="58"/>
                </a:lnTo>
                <a:lnTo>
                  <a:pt x="138" y="60"/>
                </a:lnTo>
                <a:lnTo>
                  <a:pt x="134" y="60"/>
                </a:lnTo>
                <a:lnTo>
                  <a:pt x="130" y="60"/>
                </a:lnTo>
                <a:lnTo>
                  <a:pt x="128" y="60"/>
                </a:lnTo>
                <a:lnTo>
                  <a:pt x="120" y="60"/>
                </a:lnTo>
                <a:lnTo>
                  <a:pt x="112" y="60"/>
                </a:lnTo>
                <a:lnTo>
                  <a:pt x="108" y="60"/>
                </a:lnTo>
                <a:lnTo>
                  <a:pt x="106" y="60"/>
                </a:lnTo>
                <a:lnTo>
                  <a:pt x="102" y="60"/>
                </a:lnTo>
                <a:lnTo>
                  <a:pt x="100" y="62"/>
                </a:lnTo>
                <a:lnTo>
                  <a:pt x="98" y="62"/>
                </a:lnTo>
                <a:lnTo>
                  <a:pt x="96" y="62"/>
                </a:lnTo>
                <a:lnTo>
                  <a:pt x="96" y="64"/>
                </a:lnTo>
                <a:lnTo>
                  <a:pt x="94" y="64"/>
                </a:lnTo>
                <a:lnTo>
                  <a:pt x="94" y="64"/>
                </a:lnTo>
                <a:lnTo>
                  <a:pt x="92" y="66"/>
                </a:lnTo>
                <a:lnTo>
                  <a:pt x="92" y="68"/>
                </a:lnTo>
                <a:lnTo>
                  <a:pt x="90" y="70"/>
                </a:lnTo>
                <a:lnTo>
                  <a:pt x="90" y="72"/>
                </a:lnTo>
                <a:lnTo>
                  <a:pt x="90" y="74"/>
                </a:lnTo>
                <a:lnTo>
                  <a:pt x="90" y="76"/>
                </a:lnTo>
                <a:lnTo>
                  <a:pt x="90" y="76"/>
                </a:lnTo>
                <a:lnTo>
                  <a:pt x="90" y="76"/>
                </a:lnTo>
                <a:lnTo>
                  <a:pt x="90" y="78"/>
                </a:lnTo>
                <a:lnTo>
                  <a:pt x="90" y="80"/>
                </a:lnTo>
                <a:lnTo>
                  <a:pt x="92" y="82"/>
                </a:lnTo>
                <a:lnTo>
                  <a:pt x="94" y="82"/>
                </a:lnTo>
                <a:lnTo>
                  <a:pt x="96" y="84"/>
                </a:lnTo>
                <a:lnTo>
                  <a:pt x="98" y="86"/>
                </a:lnTo>
                <a:lnTo>
                  <a:pt x="100" y="86"/>
                </a:lnTo>
                <a:lnTo>
                  <a:pt x="102" y="88"/>
                </a:lnTo>
                <a:lnTo>
                  <a:pt x="106" y="90"/>
                </a:lnTo>
                <a:lnTo>
                  <a:pt x="110" y="92"/>
                </a:lnTo>
                <a:lnTo>
                  <a:pt x="118" y="96"/>
                </a:lnTo>
                <a:lnTo>
                  <a:pt x="120" y="98"/>
                </a:lnTo>
                <a:lnTo>
                  <a:pt x="122" y="98"/>
                </a:lnTo>
                <a:lnTo>
                  <a:pt x="124" y="100"/>
                </a:lnTo>
                <a:lnTo>
                  <a:pt x="128" y="100"/>
                </a:lnTo>
                <a:lnTo>
                  <a:pt x="136" y="102"/>
                </a:lnTo>
                <a:lnTo>
                  <a:pt x="142" y="104"/>
                </a:lnTo>
                <a:lnTo>
                  <a:pt x="146" y="104"/>
                </a:lnTo>
                <a:lnTo>
                  <a:pt x="150" y="106"/>
                </a:lnTo>
                <a:lnTo>
                  <a:pt x="152" y="106"/>
                </a:lnTo>
                <a:lnTo>
                  <a:pt x="156" y="108"/>
                </a:lnTo>
                <a:lnTo>
                  <a:pt x="156" y="108"/>
                </a:lnTo>
                <a:lnTo>
                  <a:pt x="158" y="108"/>
                </a:lnTo>
                <a:lnTo>
                  <a:pt x="158" y="110"/>
                </a:lnTo>
                <a:lnTo>
                  <a:pt x="158" y="110"/>
                </a:lnTo>
                <a:lnTo>
                  <a:pt x="160" y="112"/>
                </a:lnTo>
                <a:lnTo>
                  <a:pt x="160" y="112"/>
                </a:lnTo>
                <a:lnTo>
                  <a:pt x="160" y="114"/>
                </a:lnTo>
                <a:lnTo>
                  <a:pt x="160" y="114"/>
                </a:lnTo>
                <a:lnTo>
                  <a:pt x="160" y="114"/>
                </a:lnTo>
                <a:lnTo>
                  <a:pt x="160" y="116"/>
                </a:lnTo>
                <a:lnTo>
                  <a:pt x="160" y="116"/>
                </a:lnTo>
                <a:lnTo>
                  <a:pt x="158" y="116"/>
                </a:lnTo>
                <a:lnTo>
                  <a:pt x="158" y="118"/>
                </a:lnTo>
                <a:lnTo>
                  <a:pt x="158" y="118"/>
                </a:lnTo>
                <a:lnTo>
                  <a:pt x="156" y="118"/>
                </a:lnTo>
                <a:lnTo>
                  <a:pt x="154" y="118"/>
                </a:lnTo>
                <a:lnTo>
                  <a:pt x="152" y="118"/>
                </a:lnTo>
                <a:lnTo>
                  <a:pt x="150" y="118"/>
                </a:lnTo>
                <a:lnTo>
                  <a:pt x="148" y="118"/>
                </a:lnTo>
                <a:lnTo>
                  <a:pt x="142" y="118"/>
                </a:lnTo>
                <a:lnTo>
                  <a:pt x="138" y="118"/>
                </a:lnTo>
                <a:lnTo>
                  <a:pt x="134" y="118"/>
                </a:lnTo>
                <a:lnTo>
                  <a:pt x="132" y="118"/>
                </a:lnTo>
                <a:lnTo>
                  <a:pt x="130" y="120"/>
                </a:lnTo>
                <a:lnTo>
                  <a:pt x="128" y="120"/>
                </a:lnTo>
                <a:lnTo>
                  <a:pt x="124" y="120"/>
                </a:lnTo>
                <a:lnTo>
                  <a:pt x="120" y="122"/>
                </a:lnTo>
                <a:lnTo>
                  <a:pt x="116" y="124"/>
                </a:lnTo>
                <a:lnTo>
                  <a:pt x="114" y="124"/>
                </a:lnTo>
                <a:lnTo>
                  <a:pt x="112" y="124"/>
                </a:lnTo>
                <a:lnTo>
                  <a:pt x="112" y="124"/>
                </a:lnTo>
                <a:lnTo>
                  <a:pt x="110" y="124"/>
                </a:lnTo>
                <a:lnTo>
                  <a:pt x="110" y="124"/>
                </a:lnTo>
                <a:lnTo>
                  <a:pt x="108" y="124"/>
                </a:lnTo>
                <a:lnTo>
                  <a:pt x="108" y="124"/>
                </a:lnTo>
                <a:lnTo>
                  <a:pt x="108" y="122"/>
                </a:lnTo>
                <a:lnTo>
                  <a:pt x="106" y="122"/>
                </a:lnTo>
                <a:lnTo>
                  <a:pt x="106" y="120"/>
                </a:lnTo>
                <a:lnTo>
                  <a:pt x="104" y="118"/>
                </a:lnTo>
                <a:lnTo>
                  <a:pt x="104" y="116"/>
                </a:lnTo>
                <a:lnTo>
                  <a:pt x="102" y="114"/>
                </a:lnTo>
                <a:lnTo>
                  <a:pt x="102" y="114"/>
                </a:lnTo>
                <a:lnTo>
                  <a:pt x="100" y="112"/>
                </a:lnTo>
                <a:lnTo>
                  <a:pt x="100" y="112"/>
                </a:lnTo>
                <a:lnTo>
                  <a:pt x="100" y="112"/>
                </a:lnTo>
                <a:lnTo>
                  <a:pt x="98" y="112"/>
                </a:lnTo>
                <a:lnTo>
                  <a:pt x="98" y="112"/>
                </a:lnTo>
                <a:lnTo>
                  <a:pt x="96" y="112"/>
                </a:lnTo>
                <a:lnTo>
                  <a:pt x="94" y="112"/>
                </a:lnTo>
                <a:lnTo>
                  <a:pt x="92" y="112"/>
                </a:lnTo>
                <a:lnTo>
                  <a:pt x="90" y="114"/>
                </a:lnTo>
                <a:lnTo>
                  <a:pt x="88" y="114"/>
                </a:lnTo>
                <a:lnTo>
                  <a:pt x="86" y="116"/>
                </a:lnTo>
                <a:lnTo>
                  <a:pt x="84" y="116"/>
                </a:lnTo>
                <a:lnTo>
                  <a:pt x="84" y="116"/>
                </a:lnTo>
                <a:lnTo>
                  <a:pt x="84" y="118"/>
                </a:lnTo>
                <a:lnTo>
                  <a:pt x="84" y="118"/>
                </a:lnTo>
                <a:lnTo>
                  <a:pt x="84" y="120"/>
                </a:lnTo>
                <a:lnTo>
                  <a:pt x="84" y="122"/>
                </a:lnTo>
                <a:lnTo>
                  <a:pt x="84" y="122"/>
                </a:lnTo>
                <a:lnTo>
                  <a:pt x="84" y="124"/>
                </a:lnTo>
                <a:lnTo>
                  <a:pt x="84" y="124"/>
                </a:lnTo>
                <a:lnTo>
                  <a:pt x="84" y="124"/>
                </a:lnTo>
                <a:lnTo>
                  <a:pt x="84" y="126"/>
                </a:lnTo>
                <a:lnTo>
                  <a:pt x="82" y="126"/>
                </a:lnTo>
                <a:lnTo>
                  <a:pt x="80" y="126"/>
                </a:lnTo>
                <a:lnTo>
                  <a:pt x="80" y="126"/>
                </a:lnTo>
                <a:lnTo>
                  <a:pt x="78" y="126"/>
                </a:lnTo>
                <a:lnTo>
                  <a:pt x="76" y="126"/>
                </a:lnTo>
                <a:lnTo>
                  <a:pt x="72" y="126"/>
                </a:lnTo>
                <a:lnTo>
                  <a:pt x="68" y="126"/>
                </a:lnTo>
                <a:lnTo>
                  <a:pt x="64" y="126"/>
                </a:lnTo>
                <a:lnTo>
                  <a:pt x="64" y="126"/>
                </a:lnTo>
                <a:lnTo>
                  <a:pt x="62" y="126"/>
                </a:lnTo>
                <a:lnTo>
                  <a:pt x="60" y="126"/>
                </a:lnTo>
                <a:lnTo>
                  <a:pt x="58" y="126"/>
                </a:lnTo>
                <a:lnTo>
                  <a:pt x="58" y="128"/>
                </a:lnTo>
                <a:lnTo>
                  <a:pt x="56" y="128"/>
                </a:lnTo>
                <a:lnTo>
                  <a:pt x="56" y="130"/>
                </a:lnTo>
                <a:lnTo>
                  <a:pt x="54" y="132"/>
                </a:lnTo>
                <a:lnTo>
                  <a:pt x="52" y="132"/>
                </a:lnTo>
                <a:lnTo>
                  <a:pt x="52" y="134"/>
                </a:lnTo>
                <a:lnTo>
                  <a:pt x="52" y="134"/>
                </a:lnTo>
                <a:lnTo>
                  <a:pt x="52" y="136"/>
                </a:lnTo>
                <a:lnTo>
                  <a:pt x="52" y="136"/>
                </a:lnTo>
                <a:lnTo>
                  <a:pt x="52" y="136"/>
                </a:lnTo>
                <a:lnTo>
                  <a:pt x="52" y="138"/>
                </a:lnTo>
                <a:lnTo>
                  <a:pt x="52" y="138"/>
                </a:lnTo>
                <a:lnTo>
                  <a:pt x="54" y="138"/>
                </a:lnTo>
                <a:lnTo>
                  <a:pt x="54" y="140"/>
                </a:lnTo>
                <a:lnTo>
                  <a:pt x="56" y="140"/>
                </a:lnTo>
                <a:lnTo>
                  <a:pt x="58" y="140"/>
                </a:lnTo>
                <a:lnTo>
                  <a:pt x="62" y="142"/>
                </a:lnTo>
                <a:lnTo>
                  <a:pt x="64" y="142"/>
                </a:lnTo>
                <a:lnTo>
                  <a:pt x="64" y="142"/>
                </a:lnTo>
                <a:lnTo>
                  <a:pt x="66" y="144"/>
                </a:lnTo>
                <a:lnTo>
                  <a:pt x="66" y="144"/>
                </a:lnTo>
                <a:lnTo>
                  <a:pt x="66" y="144"/>
                </a:lnTo>
                <a:lnTo>
                  <a:pt x="66" y="146"/>
                </a:lnTo>
                <a:lnTo>
                  <a:pt x="66" y="146"/>
                </a:lnTo>
                <a:lnTo>
                  <a:pt x="66" y="146"/>
                </a:lnTo>
                <a:lnTo>
                  <a:pt x="66" y="148"/>
                </a:lnTo>
                <a:lnTo>
                  <a:pt x="66" y="150"/>
                </a:lnTo>
                <a:lnTo>
                  <a:pt x="66" y="152"/>
                </a:lnTo>
                <a:lnTo>
                  <a:pt x="64" y="154"/>
                </a:lnTo>
                <a:lnTo>
                  <a:pt x="64" y="156"/>
                </a:lnTo>
                <a:lnTo>
                  <a:pt x="64" y="158"/>
                </a:lnTo>
                <a:lnTo>
                  <a:pt x="64" y="158"/>
                </a:lnTo>
                <a:lnTo>
                  <a:pt x="64" y="158"/>
                </a:lnTo>
                <a:lnTo>
                  <a:pt x="64" y="160"/>
                </a:lnTo>
                <a:lnTo>
                  <a:pt x="64" y="160"/>
                </a:lnTo>
                <a:lnTo>
                  <a:pt x="66" y="162"/>
                </a:lnTo>
                <a:lnTo>
                  <a:pt x="68" y="162"/>
                </a:lnTo>
                <a:lnTo>
                  <a:pt x="68" y="164"/>
                </a:lnTo>
                <a:lnTo>
                  <a:pt x="70" y="164"/>
                </a:lnTo>
                <a:lnTo>
                  <a:pt x="72" y="166"/>
                </a:lnTo>
                <a:lnTo>
                  <a:pt x="72" y="166"/>
                </a:lnTo>
                <a:lnTo>
                  <a:pt x="74" y="168"/>
                </a:lnTo>
                <a:lnTo>
                  <a:pt x="76" y="168"/>
                </a:lnTo>
                <a:lnTo>
                  <a:pt x="78" y="168"/>
                </a:lnTo>
                <a:lnTo>
                  <a:pt x="80" y="168"/>
                </a:lnTo>
                <a:lnTo>
                  <a:pt x="86" y="168"/>
                </a:lnTo>
                <a:lnTo>
                  <a:pt x="90" y="168"/>
                </a:lnTo>
                <a:lnTo>
                  <a:pt x="94" y="168"/>
                </a:lnTo>
                <a:lnTo>
                  <a:pt x="98" y="168"/>
                </a:lnTo>
                <a:lnTo>
                  <a:pt x="102" y="168"/>
                </a:lnTo>
                <a:lnTo>
                  <a:pt x="104" y="168"/>
                </a:lnTo>
                <a:lnTo>
                  <a:pt x="106" y="166"/>
                </a:lnTo>
                <a:lnTo>
                  <a:pt x="106" y="166"/>
                </a:lnTo>
                <a:lnTo>
                  <a:pt x="108" y="166"/>
                </a:lnTo>
                <a:lnTo>
                  <a:pt x="110" y="164"/>
                </a:lnTo>
                <a:lnTo>
                  <a:pt x="112" y="162"/>
                </a:lnTo>
                <a:lnTo>
                  <a:pt x="114" y="160"/>
                </a:lnTo>
                <a:lnTo>
                  <a:pt x="118" y="158"/>
                </a:lnTo>
                <a:lnTo>
                  <a:pt x="118" y="156"/>
                </a:lnTo>
                <a:lnTo>
                  <a:pt x="120" y="156"/>
                </a:lnTo>
                <a:lnTo>
                  <a:pt x="122" y="156"/>
                </a:lnTo>
                <a:lnTo>
                  <a:pt x="122" y="154"/>
                </a:lnTo>
                <a:lnTo>
                  <a:pt x="124" y="154"/>
                </a:lnTo>
                <a:lnTo>
                  <a:pt x="124" y="154"/>
                </a:lnTo>
                <a:lnTo>
                  <a:pt x="126" y="154"/>
                </a:lnTo>
                <a:lnTo>
                  <a:pt x="126" y="156"/>
                </a:lnTo>
                <a:lnTo>
                  <a:pt x="128" y="156"/>
                </a:lnTo>
                <a:lnTo>
                  <a:pt x="130" y="158"/>
                </a:lnTo>
                <a:lnTo>
                  <a:pt x="130" y="158"/>
                </a:lnTo>
                <a:lnTo>
                  <a:pt x="132" y="160"/>
                </a:lnTo>
                <a:lnTo>
                  <a:pt x="132" y="160"/>
                </a:lnTo>
                <a:lnTo>
                  <a:pt x="132" y="162"/>
                </a:lnTo>
                <a:lnTo>
                  <a:pt x="132" y="162"/>
                </a:lnTo>
                <a:lnTo>
                  <a:pt x="132" y="162"/>
                </a:lnTo>
                <a:lnTo>
                  <a:pt x="132" y="164"/>
                </a:lnTo>
                <a:lnTo>
                  <a:pt x="132" y="164"/>
                </a:lnTo>
                <a:lnTo>
                  <a:pt x="130" y="164"/>
                </a:lnTo>
                <a:lnTo>
                  <a:pt x="130" y="166"/>
                </a:lnTo>
                <a:lnTo>
                  <a:pt x="128" y="166"/>
                </a:lnTo>
                <a:lnTo>
                  <a:pt x="124" y="168"/>
                </a:lnTo>
                <a:lnTo>
                  <a:pt x="124" y="168"/>
                </a:lnTo>
                <a:lnTo>
                  <a:pt x="122" y="170"/>
                </a:lnTo>
                <a:lnTo>
                  <a:pt x="122" y="170"/>
                </a:lnTo>
                <a:lnTo>
                  <a:pt x="122" y="170"/>
                </a:lnTo>
                <a:lnTo>
                  <a:pt x="122" y="172"/>
                </a:lnTo>
                <a:lnTo>
                  <a:pt x="122" y="174"/>
                </a:lnTo>
                <a:lnTo>
                  <a:pt x="122" y="176"/>
                </a:lnTo>
                <a:lnTo>
                  <a:pt x="122" y="178"/>
                </a:lnTo>
                <a:lnTo>
                  <a:pt x="122" y="182"/>
                </a:lnTo>
                <a:lnTo>
                  <a:pt x="122" y="184"/>
                </a:lnTo>
                <a:lnTo>
                  <a:pt x="120" y="184"/>
                </a:lnTo>
                <a:lnTo>
                  <a:pt x="120" y="186"/>
                </a:lnTo>
                <a:lnTo>
                  <a:pt x="120" y="186"/>
                </a:lnTo>
                <a:lnTo>
                  <a:pt x="120" y="188"/>
                </a:lnTo>
                <a:lnTo>
                  <a:pt x="118" y="188"/>
                </a:lnTo>
                <a:lnTo>
                  <a:pt x="118" y="188"/>
                </a:lnTo>
                <a:lnTo>
                  <a:pt x="116" y="188"/>
                </a:lnTo>
                <a:lnTo>
                  <a:pt x="114" y="188"/>
                </a:lnTo>
                <a:lnTo>
                  <a:pt x="114" y="188"/>
                </a:lnTo>
                <a:lnTo>
                  <a:pt x="112" y="188"/>
                </a:lnTo>
                <a:lnTo>
                  <a:pt x="108" y="188"/>
                </a:lnTo>
                <a:lnTo>
                  <a:pt x="106" y="186"/>
                </a:lnTo>
                <a:lnTo>
                  <a:pt x="102" y="186"/>
                </a:lnTo>
                <a:lnTo>
                  <a:pt x="100" y="186"/>
                </a:lnTo>
                <a:lnTo>
                  <a:pt x="100" y="186"/>
                </a:lnTo>
                <a:lnTo>
                  <a:pt x="98" y="186"/>
                </a:lnTo>
                <a:lnTo>
                  <a:pt x="96" y="188"/>
                </a:lnTo>
                <a:lnTo>
                  <a:pt x="96" y="188"/>
                </a:lnTo>
                <a:lnTo>
                  <a:pt x="96" y="188"/>
                </a:lnTo>
                <a:lnTo>
                  <a:pt x="96" y="190"/>
                </a:lnTo>
                <a:lnTo>
                  <a:pt x="96" y="190"/>
                </a:lnTo>
                <a:lnTo>
                  <a:pt x="94" y="192"/>
                </a:lnTo>
                <a:lnTo>
                  <a:pt x="94" y="196"/>
                </a:lnTo>
                <a:lnTo>
                  <a:pt x="94" y="198"/>
                </a:lnTo>
                <a:lnTo>
                  <a:pt x="94" y="200"/>
                </a:lnTo>
                <a:lnTo>
                  <a:pt x="94" y="200"/>
                </a:lnTo>
                <a:lnTo>
                  <a:pt x="94" y="202"/>
                </a:lnTo>
                <a:lnTo>
                  <a:pt x="92" y="202"/>
                </a:lnTo>
                <a:lnTo>
                  <a:pt x="92" y="202"/>
                </a:lnTo>
                <a:lnTo>
                  <a:pt x="92" y="202"/>
                </a:lnTo>
                <a:lnTo>
                  <a:pt x="90" y="202"/>
                </a:lnTo>
                <a:lnTo>
                  <a:pt x="90" y="202"/>
                </a:lnTo>
                <a:lnTo>
                  <a:pt x="88" y="202"/>
                </a:lnTo>
                <a:lnTo>
                  <a:pt x="88" y="200"/>
                </a:lnTo>
                <a:lnTo>
                  <a:pt x="86" y="198"/>
                </a:lnTo>
                <a:lnTo>
                  <a:pt x="84" y="196"/>
                </a:lnTo>
                <a:lnTo>
                  <a:pt x="82" y="194"/>
                </a:lnTo>
                <a:lnTo>
                  <a:pt x="82" y="194"/>
                </a:lnTo>
                <a:lnTo>
                  <a:pt x="80" y="192"/>
                </a:lnTo>
                <a:lnTo>
                  <a:pt x="80" y="192"/>
                </a:lnTo>
                <a:lnTo>
                  <a:pt x="80" y="192"/>
                </a:lnTo>
                <a:lnTo>
                  <a:pt x="78" y="192"/>
                </a:lnTo>
                <a:lnTo>
                  <a:pt x="76" y="192"/>
                </a:lnTo>
                <a:lnTo>
                  <a:pt x="76" y="192"/>
                </a:lnTo>
                <a:lnTo>
                  <a:pt x="74" y="192"/>
                </a:lnTo>
                <a:lnTo>
                  <a:pt x="72" y="194"/>
                </a:lnTo>
                <a:lnTo>
                  <a:pt x="68" y="196"/>
                </a:lnTo>
                <a:lnTo>
                  <a:pt x="66" y="198"/>
                </a:lnTo>
                <a:lnTo>
                  <a:pt x="62" y="198"/>
                </a:lnTo>
                <a:lnTo>
                  <a:pt x="60" y="200"/>
                </a:lnTo>
                <a:lnTo>
                  <a:pt x="60" y="202"/>
                </a:lnTo>
                <a:lnTo>
                  <a:pt x="58" y="202"/>
                </a:lnTo>
                <a:lnTo>
                  <a:pt x="58" y="204"/>
                </a:lnTo>
                <a:lnTo>
                  <a:pt x="58" y="204"/>
                </a:lnTo>
                <a:lnTo>
                  <a:pt x="58" y="206"/>
                </a:lnTo>
                <a:lnTo>
                  <a:pt x="58" y="208"/>
                </a:lnTo>
                <a:lnTo>
                  <a:pt x="58" y="210"/>
                </a:lnTo>
                <a:lnTo>
                  <a:pt x="58" y="212"/>
                </a:lnTo>
                <a:lnTo>
                  <a:pt x="58" y="214"/>
                </a:lnTo>
                <a:lnTo>
                  <a:pt x="58" y="216"/>
                </a:lnTo>
                <a:lnTo>
                  <a:pt x="58" y="216"/>
                </a:lnTo>
                <a:lnTo>
                  <a:pt x="56" y="218"/>
                </a:lnTo>
                <a:lnTo>
                  <a:pt x="56" y="218"/>
                </a:lnTo>
                <a:lnTo>
                  <a:pt x="54" y="218"/>
                </a:lnTo>
                <a:lnTo>
                  <a:pt x="54" y="220"/>
                </a:lnTo>
                <a:lnTo>
                  <a:pt x="52" y="220"/>
                </a:lnTo>
                <a:lnTo>
                  <a:pt x="50" y="222"/>
                </a:lnTo>
                <a:lnTo>
                  <a:pt x="46" y="222"/>
                </a:lnTo>
                <a:lnTo>
                  <a:pt x="42" y="224"/>
                </a:lnTo>
                <a:lnTo>
                  <a:pt x="42" y="224"/>
                </a:lnTo>
                <a:lnTo>
                  <a:pt x="40" y="224"/>
                </a:lnTo>
                <a:lnTo>
                  <a:pt x="38" y="224"/>
                </a:lnTo>
                <a:lnTo>
                  <a:pt x="38" y="226"/>
                </a:lnTo>
                <a:lnTo>
                  <a:pt x="36" y="226"/>
                </a:lnTo>
                <a:lnTo>
                  <a:pt x="36" y="228"/>
                </a:lnTo>
                <a:lnTo>
                  <a:pt x="36" y="228"/>
                </a:lnTo>
                <a:lnTo>
                  <a:pt x="36" y="228"/>
                </a:lnTo>
                <a:lnTo>
                  <a:pt x="36" y="230"/>
                </a:lnTo>
                <a:lnTo>
                  <a:pt x="36" y="230"/>
                </a:lnTo>
                <a:lnTo>
                  <a:pt x="38" y="232"/>
                </a:lnTo>
                <a:lnTo>
                  <a:pt x="38" y="234"/>
                </a:lnTo>
                <a:lnTo>
                  <a:pt x="40" y="236"/>
                </a:lnTo>
                <a:lnTo>
                  <a:pt x="42" y="238"/>
                </a:lnTo>
                <a:lnTo>
                  <a:pt x="42" y="240"/>
                </a:lnTo>
                <a:lnTo>
                  <a:pt x="44" y="240"/>
                </a:lnTo>
                <a:lnTo>
                  <a:pt x="44" y="240"/>
                </a:lnTo>
                <a:lnTo>
                  <a:pt x="46" y="240"/>
                </a:lnTo>
                <a:lnTo>
                  <a:pt x="46" y="242"/>
                </a:lnTo>
                <a:lnTo>
                  <a:pt x="52" y="242"/>
                </a:lnTo>
                <a:lnTo>
                  <a:pt x="54" y="242"/>
                </a:lnTo>
                <a:lnTo>
                  <a:pt x="54" y="244"/>
                </a:lnTo>
                <a:lnTo>
                  <a:pt x="56" y="244"/>
                </a:lnTo>
                <a:lnTo>
                  <a:pt x="56" y="244"/>
                </a:lnTo>
                <a:lnTo>
                  <a:pt x="56" y="244"/>
                </a:lnTo>
                <a:lnTo>
                  <a:pt x="56" y="246"/>
                </a:lnTo>
                <a:lnTo>
                  <a:pt x="56" y="246"/>
                </a:lnTo>
                <a:lnTo>
                  <a:pt x="56" y="246"/>
                </a:lnTo>
                <a:lnTo>
                  <a:pt x="56" y="246"/>
                </a:lnTo>
                <a:lnTo>
                  <a:pt x="56" y="248"/>
                </a:lnTo>
                <a:lnTo>
                  <a:pt x="54" y="248"/>
                </a:lnTo>
                <a:lnTo>
                  <a:pt x="52" y="248"/>
                </a:lnTo>
                <a:lnTo>
                  <a:pt x="52" y="250"/>
                </a:lnTo>
                <a:lnTo>
                  <a:pt x="48" y="250"/>
                </a:lnTo>
                <a:lnTo>
                  <a:pt x="46" y="252"/>
                </a:lnTo>
                <a:lnTo>
                  <a:pt x="44" y="252"/>
                </a:lnTo>
                <a:lnTo>
                  <a:pt x="42" y="252"/>
                </a:lnTo>
                <a:lnTo>
                  <a:pt x="40" y="252"/>
                </a:lnTo>
                <a:lnTo>
                  <a:pt x="40" y="254"/>
                </a:lnTo>
                <a:lnTo>
                  <a:pt x="40" y="254"/>
                </a:lnTo>
                <a:lnTo>
                  <a:pt x="40" y="254"/>
                </a:lnTo>
                <a:lnTo>
                  <a:pt x="38" y="256"/>
                </a:lnTo>
                <a:lnTo>
                  <a:pt x="38" y="256"/>
                </a:lnTo>
                <a:lnTo>
                  <a:pt x="40" y="258"/>
                </a:lnTo>
                <a:lnTo>
                  <a:pt x="40" y="258"/>
                </a:lnTo>
                <a:lnTo>
                  <a:pt x="40" y="260"/>
                </a:lnTo>
                <a:lnTo>
                  <a:pt x="40" y="260"/>
                </a:lnTo>
                <a:lnTo>
                  <a:pt x="42" y="262"/>
                </a:lnTo>
                <a:lnTo>
                  <a:pt x="44" y="264"/>
                </a:lnTo>
                <a:lnTo>
                  <a:pt x="46" y="266"/>
                </a:lnTo>
                <a:lnTo>
                  <a:pt x="48" y="268"/>
                </a:lnTo>
                <a:lnTo>
                  <a:pt x="50" y="270"/>
                </a:lnTo>
                <a:lnTo>
                  <a:pt x="50" y="270"/>
                </a:lnTo>
                <a:lnTo>
                  <a:pt x="52" y="270"/>
                </a:lnTo>
                <a:lnTo>
                  <a:pt x="54" y="270"/>
                </a:lnTo>
                <a:lnTo>
                  <a:pt x="54" y="270"/>
                </a:lnTo>
                <a:lnTo>
                  <a:pt x="58" y="270"/>
                </a:lnTo>
                <a:lnTo>
                  <a:pt x="60" y="270"/>
                </a:lnTo>
                <a:lnTo>
                  <a:pt x="62" y="270"/>
                </a:lnTo>
                <a:lnTo>
                  <a:pt x="64" y="270"/>
                </a:lnTo>
                <a:lnTo>
                  <a:pt x="66" y="268"/>
                </a:lnTo>
                <a:lnTo>
                  <a:pt x="66" y="268"/>
                </a:lnTo>
                <a:lnTo>
                  <a:pt x="68" y="268"/>
                </a:lnTo>
                <a:lnTo>
                  <a:pt x="68" y="266"/>
                </a:lnTo>
                <a:lnTo>
                  <a:pt x="68" y="264"/>
                </a:lnTo>
                <a:lnTo>
                  <a:pt x="70" y="262"/>
                </a:lnTo>
                <a:lnTo>
                  <a:pt x="70" y="260"/>
                </a:lnTo>
                <a:lnTo>
                  <a:pt x="70" y="258"/>
                </a:lnTo>
                <a:lnTo>
                  <a:pt x="72" y="256"/>
                </a:lnTo>
                <a:lnTo>
                  <a:pt x="72" y="256"/>
                </a:lnTo>
                <a:lnTo>
                  <a:pt x="74" y="256"/>
                </a:lnTo>
                <a:lnTo>
                  <a:pt x="74" y="256"/>
                </a:lnTo>
                <a:lnTo>
                  <a:pt x="74" y="256"/>
                </a:lnTo>
                <a:lnTo>
                  <a:pt x="74" y="256"/>
                </a:lnTo>
                <a:lnTo>
                  <a:pt x="76" y="256"/>
                </a:lnTo>
                <a:lnTo>
                  <a:pt x="76" y="258"/>
                </a:lnTo>
                <a:lnTo>
                  <a:pt x="76" y="258"/>
                </a:lnTo>
                <a:lnTo>
                  <a:pt x="76" y="260"/>
                </a:lnTo>
                <a:lnTo>
                  <a:pt x="76" y="260"/>
                </a:lnTo>
                <a:lnTo>
                  <a:pt x="76" y="264"/>
                </a:lnTo>
                <a:lnTo>
                  <a:pt x="76" y="268"/>
                </a:lnTo>
                <a:lnTo>
                  <a:pt x="76" y="270"/>
                </a:lnTo>
                <a:lnTo>
                  <a:pt x="74" y="276"/>
                </a:lnTo>
                <a:lnTo>
                  <a:pt x="74" y="276"/>
                </a:lnTo>
                <a:lnTo>
                  <a:pt x="72" y="278"/>
                </a:lnTo>
                <a:lnTo>
                  <a:pt x="70" y="282"/>
                </a:lnTo>
                <a:lnTo>
                  <a:pt x="70" y="284"/>
                </a:lnTo>
                <a:lnTo>
                  <a:pt x="68" y="284"/>
                </a:lnTo>
                <a:lnTo>
                  <a:pt x="68" y="286"/>
                </a:lnTo>
                <a:lnTo>
                  <a:pt x="66" y="288"/>
                </a:lnTo>
                <a:lnTo>
                  <a:pt x="66" y="290"/>
                </a:lnTo>
                <a:lnTo>
                  <a:pt x="66" y="292"/>
                </a:lnTo>
                <a:lnTo>
                  <a:pt x="66" y="294"/>
                </a:lnTo>
                <a:lnTo>
                  <a:pt x="66" y="296"/>
                </a:lnTo>
                <a:lnTo>
                  <a:pt x="66" y="298"/>
                </a:lnTo>
                <a:lnTo>
                  <a:pt x="68" y="300"/>
                </a:lnTo>
                <a:lnTo>
                  <a:pt x="68" y="302"/>
                </a:lnTo>
                <a:lnTo>
                  <a:pt x="68" y="302"/>
                </a:lnTo>
                <a:lnTo>
                  <a:pt x="68" y="302"/>
                </a:lnTo>
                <a:lnTo>
                  <a:pt x="70" y="302"/>
                </a:lnTo>
                <a:lnTo>
                  <a:pt x="70" y="304"/>
                </a:lnTo>
                <a:lnTo>
                  <a:pt x="72" y="304"/>
                </a:lnTo>
                <a:lnTo>
                  <a:pt x="72" y="304"/>
                </a:lnTo>
                <a:lnTo>
                  <a:pt x="74" y="302"/>
                </a:lnTo>
                <a:lnTo>
                  <a:pt x="76" y="302"/>
                </a:lnTo>
                <a:lnTo>
                  <a:pt x="76" y="302"/>
                </a:lnTo>
                <a:lnTo>
                  <a:pt x="80" y="300"/>
                </a:lnTo>
                <a:lnTo>
                  <a:pt x="84" y="298"/>
                </a:lnTo>
                <a:lnTo>
                  <a:pt x="86" y="296"/>
                </a:lnTo>
                <a:lnTo>
                  <a:pt x="88" y="296"/>
                </a:lnTo>
                <a:lnTo>
                  <a:pt x="90" y="296"/>
                </a:lnTo>
                <a:lnTo>
                  <a:pt x="90" y="296"/>
                </a:lnTo>
                <a:lnTo>
                  <a:pt x="92" y="296"/>
                </a:lnTo>
                <a:lnTo>
                  <a:pt x="92" y="296"/>
                </a:lnTo>
                <a:lnTo>
                  <a:pt x="92" y="296"/>
                </a:lnTo>
                <a:lnTo>
                  <a:pt x="94" y="296"/>
                </a:lnTo>
                <a:lnTo>
                  <a:pt x="94" y="298"/>
                </a:lnTo>
                <a:lnTo>
                  <a:pt x="96" y="298"/>
                </a:lnTo>
                <a:lnTo>
                  <a:pt x="96" y="300"/>
                </a:lnTo>
                <a:lnTo>
                  <a:pt x="98" y="300"/>
                </a:lnTo>
                <a:lnTo>
                  <a:pt x="98" y="302"/>
                </a:lnTo>
                <a:lnTo>
                  <a:pt x="98" y="302"/>
                </a:lnTo>
                <a:lnTo>
                  <a:pt x="100" y="302"/>
                </a:lnTo>
                <a:lnTo>
                  <a:pt x="100" y="302"/>
                </a:lnTo>
                <a:lnTo>
                  <a:pt x="102" y="302"/>
                </a:lnTo>
                <a:lnTo>
                  <a:pt x="102" y="302"/>
                </a:lnTo>
                <a:lnTo>
                  <a:pt x="104" y="300"/>
                </a:lnTo>
                <a:lnTo>
                  <a:pt x="106" y="300"/>
                </a:lnTo>
                <a:lnTo>
                  <a:pt x="108" y="298"/>
                </a:lnTo>
                <a:lnTo>
                  <a:pt x="112" y="296"/>
                </a:lnTo>
                <a:lnTo>
                  <a:pt x="112" y="296"/>
                </a:lnTo>
                <a:lnTo>
                  <a:pt x="114" y="296"/>
                </a:lnTo>
                <a:lnTo>
                  <a:pt x="114" y="296"/>
                </a:lnTo>
                <a:lnTo>
                  <a:pt x="116" y="294"/>
                </a:lnTo>
                <a:lnTo>
                  <a:pt x="116" y="296"/>
                </a:lnTo>
                <a:lnTo>
                  <a:pt x="118" y="296"/>
                </a:lnTo>
                <a:lnTo>
                  <a:pt x="118" y="296"/>
                </a:lnTo>
                <a:lnTo>
                  <a:pt x="118" y="298"/>
                </a:lnTo>
                <a:lnTo>
                  <a:pt x="120" y="298"/>
                </a:lnTo>
                <a:lnTo>
                  <a:pt x="120" y="300"/>
                </a:lnTo>
                <a:lnTo>
                  <a:pt x="120" y="302"/>
                </a:lnTo>
                <a:lnTo>
                  <a:pt x="120" y="302"/>
                </a:lnTo>
                <a:lnTo>
                  <a:pt x="122" y="304"/>
                </a:lnTo>
                <a:lnTo>
                  <a:pt x="122" y="306"/>
                </a:lnTo>
                <a:lnTo>
                  <a:pt x="122" y="310"/>
                </a:lnTo>
                <a:lnTo>
                  <a:pt x="120" y="314"/>
                </a:lnTo>
                <a:lnTo>
                  <a:pt x="120" y="316"/>
                </a:lnTo>
                <a:lnTo>
                  <a:pt x="120" y="316"/>
                </a:lnTo>
                <a:lnTo>
                  <a:pt x="120" y="318"/>
                </a:lnTo>
                <a:lnTo>
                  <a:pt x="120" y="320"/>
                </a:lnTo>
                <a:lnTo>
                  <a:pt x="118" y="320"/>
                </a:lnTo>
                <a:lnTo>
                  <a:pt x="118" y="322"/>
                </a:lnTo>
                <a:lnTo>
                  <a:pt x="116" y="324"/>
                </a:lnTo>
                <a:lnTo>
                  <a:pt x="116" y="326"/>
                </a:lnTo>
                <a:lnTo>
                  <a:pt x="114" y="326"/>
                </a:lnTo>
                <a:lnTo>
                  <a:pt x="112" y="328"/>
                </a:lnTo>
                <a:lnTo>
                  <a:pt x="110" y="330"/>
                </a:lnTo>
                <a:lnTo>
                  <a:pt x="106" y="334"/>
                </a:lnTo>
                <a:lnTo>
                  <a:pt x="102" y="336"/>
                </a:lnTo>
                <a:lnTo>
                  <a:pt x="98" y="338"/>
                </a:lnTo>
                <a:lnTo>
                  <a:pt x="94" y="340"/>
                </a:lnTo>
                <a:lnTo>
                  <a:pt x="90" y="344"/>
                </a:lnTo>
                <a:lnTo>
                  <a:pt x="84" y="346"/>
                </a:lnTo>
                <a:lnTo>
                  <a:pt x="76" y="350"/>
                </a:lnTo>
                <a:lnTo>
                  <a:pt x="68" y="354"/>
                </a:lnTo>
                <a:lnTo>
                  <a:pt x="62" y="358"/>
                </a:lnTo>
                <a:lnTo>
                  <a:pt x="58" y="360"/>
                </a:lnTo>
                <a:lnTo>
                  <a:pt x="52" y="362"/>
                </a:lnTo>
                <a:lnTo>
                  <a:pt x="40" y="366"/>
                </a:lnTo>
                <a:lnTo>
                  <a:pt x="20" y="376"/>
                </a:lnTo>
                <a:lnTo>
                  <a:pt x="18" y="376"/>
                </a:lnTo>
                <a:lnTo>
                  <a:pt x="16" y="378"/>
                </a:lnTo>
                <a:lnTo>
                  <a:pt x="8" y="380"/>
                </a:lnTo>
                <a:lnTo>
                  <a:pt x="6" y="380"/>
                </a:lnTo>
                <a:lnTo>
                  <a:pt x="4" y="382"/>
                </a:lnTo>
                <a:lnTo>
                  <a:pt x="2" y="382"/>
                </a:lnTo>
                <a:lnTo>
                  <a:pt x="2" y="384"/>
                </a:lnTo>
                <a:lnTo>
                  <a:pt x="0" y="384"/>
                </a:lnTo>
                <a:lnTo>
                  <a:pt x="0" y="384"/>
                </a:lnTo>
                <a:lnTo>
                  <a:pt x="0" y="386"/>
                </a:lnTo>
                <a:lnTo>
                  <a:pt x="0" y="386"/>
                </a:lnTo>
                <a:lnTo>
                  <a:pt x="0" y="388"/>
                </a:lnTo>
                <a:lnTo>
                  <a:pt x="0" y="390"/>
                </a:lnTo>
                <a:lnTo>
                  <a:pt x="0" y="390"/>
                </a:lnTo>
                <a:lnTo>
                  <a:pt x="0" y="392"/>
                </a:lnTo>
                <a:lnTo>
                  <a:pt x="0" y="392"/>
                </a:lnTo>
                <a:lnTo>
                  <a:pt x="2" y="394"/>
                </a:lnTo>
                <a:lnTo>
                  <a:pt x="2" y="394"/>
                </a:lnTo>
                <a:lnTo>
                  <a:pt x="4" y="396"/>
                </a:lnTo>
                <a:lnTo>
                  <a:pt x="6" y="396"/>
                </a:lnTo>
                <a:lnTo>
                  <a:pt x="8" y="396"/>
                </a:lnTo>
                <a:lnTo>
                  <a:pt x="10" y="396"/>
                </a:lnTo>
                <a:lnTo>
                  <a:pt x="12" y="396"/>
                </a:lnTo>
                <a:lnTo>
                  <a:pt x="12" y="396"/>
                </a:lnTo>
                <a:lnTo>
                  <a:pt x="16" y="396"/>
                </a:lnTo>
                <a:lnTo>
                  <a:pt x="20" y="396"/>
                </a:lnTo>
                <a:lnTo>
                  <a:pt x="24" y="396"/>
                </a:lnTo>
                <a:lnTo>
                  <a:pt x="30" y="394"/>
                </a:lnTo>
                <a:lnTo>
                  <a:pt x="34" y="394"/>
                </a:lnTo>
                <a:lnTo>
                  <a:pt x="38" y="392"/>
                </a:lnTo>
                <a:lnTo>
                  <a:pt x="44" y="390"/>
                </a:lnTo>
                <a:lnTo>
                  <a:pt x="48" y="388"/>
                </a:lnTo>
                <a:lnTo>
                  <a:pt x="52" y="388"/>
                </a:lnTo>
                <a:lnTo>
                  <a:pt x="62" y="384"/>
                </a:lnTo>
                <a:lnTo>
                  <a:pt x="68" y="382"/>
                </a:lnTo>
                <a:lnTo>
                  <a:pt x="72" y="380"/>
                </a:lnTo>
                <a:lnTo>
                  <a:pt x="76" y="378"/>
                </a:lnTo>
                <a:lnTo>
                  <a:pt x="80" y="374"/>
                </a:lnTo>
                <a:lnTo>
                  <a:pt x="86" y="372"/>
                </a:lnTo>
                <a:lnTo>
                  <a:pt x="90" y="370"/>
                </a:lnTo>
                <a:lnTo>
                  <a:pt x="94" y="366"/>
                </a:lnTo>
                <a:lnTo>
                  <a:pt x="106" y="360"/>
                </a:lnTo>
                <a:lnTo>
                  <a:pt x="114" y="352"/>
                </a:lnTo>
                <a:lnTo>
                  <a:pt x="124" y="346"/>
                </a:lnTo>
                <a:lnTo>
                  <a:pt x="132" y="338"/>
                </a:lnTo>
                <a:lnTo>
                  <a:pt x="140" y="334"/>
                </a:lnTo>
                <a:lnTo>
                  <a:pt x="142" y="332"/>
                </a:lnTo>
                <a:lnTo>
                  <a:pt x="144" y="330"/>
                </a:lnTo>
                <a:lnTo>
                  <a:pt x="146" y="328"/>
                </a:lnTo>
                <a:lnTo>
                  <a:pt x="148" y="326"/>
                </a:lnTo>
                <a:lnTo>
                  <a:pt x="150" y="324"/>
                </a:lnTo>
                <a:lnTo>
                  <a:pt x="152" y="322"/>
                </a:lnTo>
                <a:lnTo>
                  <a:pt x="158" y="318"/>
                </a:lnTo>
                <a:lnTo>
                  <a:pt x="160" y="316"/>
                </a:lnTo>
                <a:lnTo>
                  <a:pt x="164" y="316"/>
                </a:lnTo>
                <a:lnTo>
                  <a:pt x="170" y="312"/>
                </a:lnTo>
                <a:lnTo>
                  <a:pt x="172" y="312"/>
                </a:lnTo>
                <a:lnTo>
                  <a:pt x="174" y="310"/>
                </a:lnTo>
                <a:lnTo>
                  <a:pt x="176" y="310"/>
                </a:lnTo>
                <a:lnTo>
                  <a:pt x="176" y="308"/>
                </a:lnTo>
                <a:lnTo>
                  <a:pt x="178" y="308"/>
                </a:lnTo>
                <a:lnTo>
                  <a:pt x="178" y="306"/>
                </a:lnTo>
                <a:lnTo>
                  <a:pt x="178" y="306"/>
                </a:lnTo>
                <a:lnTo>
                  <a:pt x="180" y="304"/>
                </a:lnTo>
                <a:lnTo>
                  <a:pt x="180" y="304"/>
                </a:lnTo>
                <a:lnTo>
                  <a:pt x="178" y="304"/>
                </a:lnTo>
                <a:lnTo>
                  <a:pt x="178" y="302"/>
                </a:lnTo>
                <a:lnTo>
                  <a:pt x="178" y="300"/>
                </a:lnTo>
                <a:lnTo>
                  <a:pt x="176" y="298"/>
                </a:lnTo>
                <a:lnTo>
                  <a:pt x="176" y="296"/>
                </a:lnTo>
                <a:lnTo>
                  <a:pt x="176" y="294"/>
                </a:lnTo>
                <a:lnTo>
                  <a:pt x="174" y="294"/>
                </a:lnTo>
                <a:lnTo>
                  <a:pt x="174" y="292"/>
                </a:lnTo>
                <a:lnTo>
                  <a:pt x="176" y="292"/>
                </a:lnTo>
                <a:lnTo>
                  <a:pt x="176" y="290"/>
                </a:lnTo>
                <a:lnTo>
                  <a:pt x="176" y="288"/>
                </a:lnTo>
                <a:lnTo>
                  <a:pt x="178" y="288"/>
                </a:lnTo>
                <a:lnTo>
                  <a:pt x="178" y="286"/>
                </a:lnTo>
                <a:lnTo>
                  <a:pt x="180" y="284"/>
                </a:lnTo>
                <a:lnTo>
                  <a:pt x="182" y="284"/>
                </a:lnTo>
                <a:lnTo>
                  <a:pt x="186" y="280"/>
                </a:lnTo>
                <a:lnTo>
                  <a:pt x="192" y="276"/>
                </a:lnTo>
                <a:lnTo>
                  <a:pt x="196" y="274"/>
                </a:lnTo>
                <a:lnTo>
                  <a:pt x="196" y="272"/>
                </a:lnTo>
                <a:lnTo>
                  <a:pt x="198" y="272"/>
                </a:lnTo>
                <a:lnTo>
                  <a:pt x="200" y="270"/>
                </a:lnTo>
                <a:lnTo>
                  <a:pt x="200" y="268"/>
                </a:lnTo>
                <a:lnTo>
                  <a:pt x="204" y="264"/>
                </a:lnTo>
                <a:lnTo>
                  <a:pt x="210" y="252"/>
                </a:lnTo>
                <a:lnTo>
                  <a:pt x="214" y="248"/>
                </a:lnTo>
                <a:lnTo>
                  <a:pt x="216" y="246"/>
                </a:lnTo>
                <a:lnTo>
                  <a:pt x="218" y="244"/>
                </a:lnTo>
                <a:lnTo>
                  <a:pt x="220" y="242"/>
                </a:lnTo>
                <a:lnTo>
                  <a:pt x="222" y="240"/>
                </a:lnTo>
                <a:lnTo>
                  <a:pt x="224" y="238"/>
                </a:lnTo>
                <a:lnTo>
                  <a:pt x="224" y="238"/>
                </a:lnTo>
                <a:lnTo>
                  <a:pt x="226" y="238"/>
                </a:lnTo>
                <a:lnTo>
                  <a:pt x="226" y="238"/>
                </a:lnTo>
                <a:lnTo>
                  <a:pt x="228" y="236"/>
                </a:lnTo>
                <a:lnTo>
                  <a:pt x="230" y="236"/>
                </a:lnTo>
                <a:lnTo>
                  <a:pt x="232" y="236"/>
                </a:lnTo>
                <a:lnTo>
                  <a:pt x="236" y="238"/>
                </a:lnTo>
                <a:lnTo>
                  <a:pt x="238" y="238"/>
                </a:lnTo>
                <a:lnTo>
                  <a:pt x="240" y="238"/>
                </a:lnTo>
                <a:lnTo>
                  <a:pt x="242" y="238"/>
                </a:lnTo>
                <a:lnTo>
                  <a:pt x="242" y="238"/>
                </a:lnTo>
                <a:lnTo>
                  <a:pt x="244" y="240"/>
                </a:lnTo>
                <a:lnTo>
                  <a:pt x="246" y="240"/>
                </a:lnTo>
                <a:lnTo>
                  <a:pt x="248" y="240"/>
                </a:lnTo>
                <a:lnTo>
                  <a:pt x="248" y="242"/>
                </a:lnTo>
                <a:lnTo>
                  <a:pt x="250" y="242"/>
                </a:lnTo>
                <a:lnTo>
                  <a:pt x="250" y="244"/>
                </a:lnTo>
                <a:lnTo>
                  <a:pt x="250" y="244"/>
                </a:lnTo>
                <a:lnTo>
                  <a:pt x="250" y="246"/>
                </a:lnTo>
                <a:lnTo>
                  <a:pt x="250" y="246"/>
                </a:lnTo>
                <a:lnTo>
                  <a:pt x="248" y="248"/>
                </a:lnTo>
                <a:lnTo>
                  <a:pt x="248" y="248"/>
                </a:lnTo>
                <a:lnTo>
                  <a:pt x="246" y="250"/>
                </a:lnTo>
                <a:lnTo>
                  <a:pt x="246" y="250"/>
                </a:lnTo>
                <a:lnTo>
                  <a:pt x="244" y="252"/>
                </a:lnTo>
                <a:lnTo>
                  <a:pt x="242" y="252"/>
                </a:lnTo>
                <a:lnTo>
                  <a:pt x="238" y="254"/>
                </a:lnTo>
                <a:lnTo>
                  <a:pt x="236" y="256"/>
                </a:lnTo>
                <a:lnTo>
                  <a:pt x="232" y="258"/>
                </a:lnTo>
                <a:lnTo>
                  <a:pt x="224" y="260"/>
                </a:lnTo>
                <a:lnTo>
                  <a:pt x="222" y="262"/>
                </a:lnTo>
                <a:lnTo>
                  <a:pt x="218" y="264"/>
                </a:lnTo>
                <a:lnTo>
                  <a:pt x="216" y="266"/>
                </a:lnTo>
                <a:lnTo>
                  <a:pt x="214" y="266"/>
                </a:lnTo>
                <a:lnTo>
                  <a:pt x="214" y="268"/>
                </a:lnTo>
                <a:lnTo>
                  <a:pt x="214" y="268"/>
                </a:lnTo>
                <a:lnTo>
                  <a:pt x="212" y="270"/>
                </a:lnTo>
                <a:lnTo>
                  <a:pt x="212" y="270"/>
                </a:lnTo>
                <a:lnTo>
                  <a:pt x="212" y="272"/>
                </a:lnTo>
                <a:lnTo>
                  <a:pt x="212" y="272"/>
                </a:lnTo>
                <a:lnTo>
                  <a:pt x="212" y="272"/>
                </a:lnTo>
                <a:lnTo>
                  <a:pt x="212" y="274"/>
                </a:lnTo>
                <a:lnTo>
                  <a:pt x="214" y="274"/>
                </a:lnTo>
                <a:lnTo>
                  <a:pt x="214" y="276"/>
                </a:lnTo>
                <a:lnTo>
                  <a:pt x="216" y="278"/>
                </a:lnTo>
                <a:lnTo>
                  <a:pt x="218" y="278"/>
                </a:lnTo>
                <a:lnTo>
                  <a:pt x="218" y="280"/>
                </a:lnTo>
                <a:lnTo>
                  <a:pt x="218" y="280"/>
                </a:lnTo>
                <a:lnTo>
                  <a:pt x="218" y="280"/>
                </a:lnTo>
                <a:lnTo>
                  <a:pt x="218" y="280"/>
                </a:lnTo>
                <a:lnTo>
                  <a:pt x="218" y="282"/>
                </a:lnTo>
                <a:lnTo>
                  <a:pt x="216" y="282"/>
                </a:lnTo>
                <a:lnTo>
                  <a:pt x="216" y="282"/>
                </a:lnTo>
                <a:lnTo>
                  <a:pt x="214" y="284"/>
                </a:lnTo>
                <a:lnTo>
                  <a:pt x="212" y="284"/>
                </a:lnTo>
                <a:lnTo>
                  <a:pt x="210" y="284"/>
                </a:lnTo>
                <a:lnTo>
                  <a:pt x="210" y="286"/>
                </a:lnTo>
                <a:lnTo>
                  <a:pt x="208" y="286"/>
                </a:lnTo>
                <a:lnTo>
                  <a:pt x="208" y="286"/>
                </a:lnTo>
                <a:lnTo>
                  <a:pt x="208" y="288"/>
                </a:lnTo>
                <a:lnTo>
                  <a:pt x="208" y="288"/>
                </a:lnTo>
                <a:lnTo>
                  <a:pt x="208" y="288"/>
                </a:lnTo>
                <a:lnTo>
                  <a:pt x="208" y="290"/>
                </a:lnTo>
                <a:lnTo>
                  <a:pt x="208" y="290"/>
                </a:lnTo>
                <a:lnTo>
                  <a:pt x="210" y="290"/>
                </a:lnTo>
                <a:lnTo>
                  <a:pt x="210" y="292"/>
                </a:lnTo>
                <a:lnTo>
                  <a:pt x="212" y="292"/>
                </a:lnTo>
                <a:lnTo>
                  <a:pt x="214" y="294"/>
                </a:lnTo>
                <a:lnTo>
                  <a:pt x="216" y="294"/>
                </a:lnTo>
                <a:lnTo>
                  <a:pt x="220" y="296"/>
                </a:lnTo>
                <a:lnTo>
                  <a:pt x="220" y="296"/>
                </a:lnTo>
                <a:lnTo>
                  <a:pt x="222" y="296"/>
                </a:lnTo>
                <a:lnTo>
                  <a:pt x="224" y="296"/>
                </a:lnTo>
                <a:lnTo>
                  <a:pt x="224" y="296"/>
                </a:lnTo>
                <a:lnTo>
                  <a:pt x="226" y="296"/>
                </a:lnTo>
                <a:lnTo>
                  <a:pt x="228" y="296"/>
                </a:lnTo>
                <a:lnTo>
                  <a:pt x="228" y="296"/>
                </a:lnTo>
                <a:lnTo>
                  <a:pt x="230" y="294"/>
                </a:lnTo>
                <a:lnTo>
                  <a:pt x="230" y="294"/>
                </a:lnTo>
                <a:lnTo>
                  <a:pt x="232" y="294"/>
                </a:lnTo>
                <a:lnTo>
                  <a:pt x="234" y="292"/>
                </a:lnTo>
                <a:lnTo>
                  <a:pt x="236" y="290"/>
                </a:lnTo>
                <a:lnTo>
                  <a:pt x="240" y="288"/>
                </a:lnTo>
                <a:lnTo>
                  <a:pt x="242" y="284"/>
                </a:lnTo>
                <a:lnTo>
                  <a:pt x="244" y="282"/>
                </a:lnTo>
                <a:lnTo>
                  <a:pt x="248" y="278"/>
                </a:lnTo>
                <a:lnTo>
                  <a:pt x="252" y="272"/>
                </a:lnTo>
                <a:lnTo>
                  <a:pt x="252" y="270"/>
                </a:lnTo>
                <a:lnTo>
                  <a:pt x="254" y="270"/>
                </a:lnTo>
                <a:lnTo>
                  <a:pt x="256" y="268"/>
                </a:lnTo>
                <a:lnTo>
                  <a:pt x="258" y="268"/>
                </a:lnTo>
                <a:lnTo>
                  <a:pt x="262" y="266"/>
                </a:lnTo>
                <a:lnTo>
                  <a:pt x="264" y="266"/>
                </a:lnTo>
                <a:lnTo>
                  <a:pt x="264" y="264"/>
                </a:lnTo>
                <a:lnTo>
                  <a:pt x="266" y="264"/>
                </a:lnTo>
                <a:lnTo>
                  <a:pt x="266" y="264"/>
                </a:lnTo>
                <a:lnTo>
                  <a:pt x="268" y="262"/>
                </a:lnTo>
                <a:lnTo>
                  <a:pt x="268" y="262"/>
                </a:lnTo>
                <a:lnTo>
                  <a:pt x="268" y="262"/>
                </a:lnTo>
                <a:lnTo>
                  <a:pt x="268" y="260"/>
                </a:lnTo>
                <a:lnTo>
                  <a:pt x="268" y="256"/>
                </a:lnTo>
                <a:lnTo>
                  <a:pt x="268" y="254"/>
                </a:lnTo>
                <a:lnTo>
                  <a:pt x="268" y="252"/>
                </a:lnTo>
                <a:lnTo>
                  <a:pt x="268" y="250"/>
                </a:lnTo>
                <a:lnTo>
                  <a:pt x="268" y="248"/>
                </a:lnTo>
                <a:lnTo>
                  <a:pt x="268" y="248"/>
                </a:lnTo>
                <a:lnTo>
                  <a:pt x="270" y="248"/>
                </a:lnTo>
                <a:lnTo>
                  <a:pt x="270" y="246"/>
                </a:lnTo>
                <a:lnTo>
                  <a:pt x="270" y="246"/>
                </a:lnTo>
                <a:lnTo>
                  <a:pt x="272" y="244"/>
                </a:lnTo>
                <a:lnTo>
                  <a:pt x="274" y="244"/>
                </a:lnTo>
                <a:lnTo>
                  <a:pt x="276" y="242"/>
                </a:lnTo>
                <a:lnTo>
                  <a:pt x="278" y="242"/>
                </a:lnTo>
                <a:lnTo>
                  <a:pt x="282" y="240"/>
                </a:lnTo>
                <a:lnTo>
                  <a:pt x="282" y="240"/>
                </a:lnTo>
                <a:lnTo>
                  <a:pt x="284" y="240"/>
                </a:lnTo>
                <a:lnTo>
                  <a:pt x="286" y="240"/>
                </a:lnTo>
                <a:lnTo>
                  <a:pt x="286" y="240"/>
                </a:lnTo>
                <a:lnTo>
                  <a:pt x="288" y="240"/>
                </a:lnTo>
                <a:lnTo>
                  <a:pt x="288" y="240"/>
                </a:lnTo>
                <a:lnTo>
                  <a:pt x="288" y="240"/>
                </a:lnTo>
                <a:lnTo>
                  <a:pt x="290" y="240"/>
                </a:lnTo>
                <a:lnTo>
                  <a:pt x="290" y="242"/>
                </a:lnTo>
                <a:lnTo>
                  <a:pt x="290" y="244"/>
                </a:lnTo>
                <a:lnTo>
                  <a:pt x="290" y="244"/>
                </a:lnTo>
                <a:lnTo>
                  <a:pt x="290" y="246"/>
                </a:lnTo>
                <a:lnTo>
                  <a:pt x="292" y="248"/>
                </a:lnTo>
                <a:lnTo>
                  <a:pt x="292" y="250"/>
                </a:lnTo>
                <a:lnTo>
                  <a:pt x="292" y="250"/>
                </a:lnTo>
                <a:lnTo>
                  <a:pt x="292" y="250"/>
                </a:lnTo>
                <a:lnTo>
                  <a:pt x="292" y="250"/>
                </a:lnTo>
                <a:lnTo>
                  <a:pt x="294" y="250"/>
                </a:lnTo>
                <a:lnTo>
                  <a:pt x="296" y="250"/>
                </a:lnTo>
                <a:lnTo>
                  <a:pt x="298" y="250"/>
                </a:lnTo>
                <a:lnTo>
                  <a:pt x="300" y="250"/>
                </a:lnTo>
                <a:lnTo>
                  <a:pt x="302" y="250"/>
                </a:lnTo>
                <a:lnTo>
                  <a:pt x="304" y="250"/>
                </a:lnTo>
                <a:lnTo>
                  <a:pt x="304" y="250"/>
                </a:lnTo>
                <a:lnTo>
                  <a:pt x="304" y="250"/>
                </a:lnTo>
                <a:lnTo>
                  <a:pt x="306" y="250"/>
                </a:lnTo>
                <a:lnTo>
                  <a:pt x="306" y="252"/>
                </a:lnTo>
                <a:lnTo>
                  <a:pt x="306" y="252"/>
                </a:lnTo>
                <a:lnTo>
                  <a:pt x="306" y="252"/>
                </a:lnTo>
                <a:lnTo>
                  <a:pt x="306" y="254"/>
                </a:lnTo>
                <a:lnTo>
                  <a:pt x="306" y="254"/>
                </a:lnTo>
                <a:lnTo>
                  <a:pt x="306" y="256"/>
                </a:lnTo>
                <a:lnTo>
                  <a:pt x="306" y="258"/>
                </a:lnTo>
                <a:lnTo>
                  <a:pt x="306" y="260"/>
                </a:lnTo>
                <a:lnTo>
                  <a:pt x="306" y="262"/>
                </a:lnTo>
                <a:lnTo>
                  <a:pt x="306" y="262"/>
                </a:lnTo>
                <a:lnTo>
                  <a:pt x="306" y="262"/>
                </a:lnTo>
                <a:lnTo>
                  <a:pt x="306" y="264"/>
                </a:lnTo>
                <a:lnTo>
                  <a:pt x="306" y="264"/>
                </a:lnTo>
                <a:lnTo>
                  <a:pt x="306" y="264"/>
                </a:lnTo>
                <a:lnTo>
                  <a:pt x="308" y="266"/>
                </a:lnTo>
                <a:lnTo>
                  <a:pt x="308" y="266"/>
                </a:lnTo>
                <a:lnTo>
                  <a:pt x="310" y="266"/>
                </a:lnTo>
                <a:lnTo>
                  <a:pt x="312" y="266"/>
                </a:lnTo>
                <a:lnTo>
                  <a:pt x="314" y="268"/>
                </a:lnTo>
                <a:lnTo>
                  <a:pt x="318" y="268"/>
                </a:lnTo>
                <a:lnTo>
                  <a:pt x="320" y="268"/>
                </a:lnTo>
                <a:lnTo>
                  <a:pt x="324" y="268"/>
                </a:lnTo>
                <a:lnTo>
                  <a:pt x="328" y="266"/>
                </a:lnTo>
                <a:lnTo>
                  <a:pt x="334" y="266"/>
                </a:lnTo>
                <a:lnTo>
                  <a:pt x="340" y="266"/>
                </a:lnTo>
                <a:lnTo>
                  <a:pt x="344" y="266"/>
                </a:lnTo>
                <a:lnTo>
                  <a:pt x="346" y="266"/>
                </a:lnTo>
                <a:lnTo>
                  <a:pt x="348" y="266"/>
                </a:lnTo>
                <a:lnTo>
                  <a:pt x="350" y="266"/>
                </a:lnTo>
                <a:lnTo>
                  <a:pt x="352" y="268"/>
                </a:lnTo>
                <a:lnTo>
                  <a:pt x="354" y="268"/>
                </a:lnTo>
                <a:lnTo>
                  <a:pt x="354" y="270"/>
                </a:lnTo>
                <a:lnTo>
                  <a:pt x="354" y="270"/>
                </a:lnTo>
                <a:lnTo>
                  <a:pt x="356" y="270"/>
                </a:lnTo>
                <a:lnTo>
                  <a:pt x="356" y="272"/>
                </a:lnTo>
                <a:lnTo>
                  <a:pt x="356" y="272"/>
                </a:lnTo>
                <a:lnTo>
                  <a:pt x="356" y="274"/>
                </a:lnTo>
                <a:lnTo>
                  <a:pt x="356" y="276"/>
                </a:lnTo>
                <a:lnTo>
                  <a:pt x="356" y="278"/>
                </a:lnTo>
                <a:lnTo>
                  <a:pt x="356" y="278"/>
                </a:lnTo>
                <a:lnTo>
                  <a:pt x="356" y="280"/>
                </a:lnTo>
                <a:lnTo>
                  <a:pt x="358" y="280"/>
                </a:lnTo>
                <a:lnTo>
                  <a:pt x="358" y="280"/>
                </a:lnTo>
                <a:lnTo>
                  <a:pt x="358" y="280"/>
                </a:lnTo>
                <a:lnTo>
                  <a:pt x="360" y="280"/>
                </a:lnTo>
                <a:lnTo>
                  <a:pt x="362" y="280"/>
                </a:lnTo>
                <a:lnTo>
                  <a:pt x="364" y="280"/>
                </a:lnTo>
                <a:lnTo>
                  <a:pt x="366" y="282"/>
                </a:lnTo>
                <a:lnTo>
                  <a:pt x="368" y="282"/>
                </a:lnTo>
                <a:lnTo>
                  <a:pt x="370" y="282"/>
                </a:lnTo>
                <a:lnTo>
                  <a:pt x="370" y="282"/>
                </a:lnTo>
                <a:lnTo>
                  <a:pt x="372" y="282"/>
                </a:lnTo>
                <a:lnTo>
                  <a:pt x="372" y="282"/>
                </a:lnTo>
                <a:lnTo>
                  <a:pt x="372" y="284"/>
                </a:lnTo>
                <a:lnTo>
                  <a:pt x="372" y="284"/>
                </a:lnTo>
                <a:lnTo>
                  <a:pt x="372" y="286"/>
                </a:lnTo>
                <a:lnTo>
                  <a:pt x="372" y="286"/>
                </a:lnTo>
                <a:lnTo>
                  <a:pt x="372" y="288"/>
                </a:lnTo>
                <a:lnTo>
                  <a:pt x="374" y="290"/>
                </a:lnTo>
                <a:lnTo>
                  <a:pt x="374" y="292"/>
                </a:lnTo>
                <a:lnTo>
                  <a:pt x="374" y="294"/>
                </a:lnTo>
                <a:lnTo>
                  <a:pt x="374" y="294"/>
                </a:lnTo>
                <a:lnTo>
                  <a:pt x="374" y="294"/>
                </a:lnTo>
                <a:lnTo>
                  <a:pt x="374" y="294"/>
                </a:lnTo>
                <a:lnTo>
                  <a:pt x="376" y="294"/>
                </a:lnTo>
                <a:lnTo>
                  <a:pt x="376" y="294"/>
                </a:lnTo>
                <a:lnTo>
                  <a:pt x="378" y="294"/>
                </a:lnTo>
                <a:lnTo>
                  <a:pt x="380" y="294"/>
                </a:lnTo>
                <a:lnTo>
                  <a:pt x="382" y="294"/>
                </a:lnTo>
                <a:lnTo>
                  <a:pt x="384" y="292"/>
                </a:lnTo>
                <a:lnTo>
                  <a:pt x="384" y="292"/>
                </a:lnTo>
                <a:lnTo>
                  <a:pt x="386" y="292"/>
                </a:lnTo>
                <a:lnTo>
                  <a:pt x="386" y="292"/>
                </a:lnTo>
                <a:lnTo>
                  <a:pt x="386" y="294"/>
                </a:lnTo>
                <a:lnTo>
                  <a:pt x="386" y="294"/>
                </a:lnTo>
                <a:lnTo>
                  <a:pt x="386" y="294"/>
                </a:lnTo>
                <a:lnTo>
                  <a:pt x="388" y="296"/>
                </a:lnTo>
                <a:lnTo>
                  <a:pt x="388" y="298"/>
                </a:lnTo>
                <a:lnTo>
                  <a:pt x="388" y="300"/>
                </a:lnTo>
                <a:lnTo>
                  <a:pt x="388" y="302"/>
                </a:lnTo>
                <a:lnTo>
                  <a:pt x="390" y="302"/>
                </a:lnTo>
                <a:lnTo>
                  <a:pt x="390" y="304"/>
                </a:lnTo>
                <a:lnTo>
                  <a:pt x="392" y="306"/>
                </a:lnTo>
                <a:lnTo>
                  <a:pt x="392" y="306"/>
                </a:lnTo>
                <a:lnTo>
                  <a:pt x="394" y="308"/>
                </a:lnTo>
                <a:lnTo>
                  <a:pt x="396" y="308"/>
                </a:lnTo>
                <a:lnTo>
                  <a:pt x="398" y="308"/>
                </a:lnTo>
                <a:lnTo>
                  <a:pt x="400" y="310"/>
                </a:lnTo>
                <a:lnTo>
                  <a:pt x="400" y="310"/>
                </a:lnTo>
                <a:lnTo>
                  <a:pt x="400" y="310"/>
                </a:lnTo>
                <a:lnTo>
                  <a:pt x="402" y="310"/>
                </a:lnTo>
                <a:lnTo>
                  <a:pt x="402" y="308"/>
                </a:lnTo>
                <a:lnTo>
                  <a:pt x="402" y="308"/>
                </a:lnTo>
                <a:lnTo>
                  <a:pt x="402" y="308"/>
                </a:lnTo>
                <a:lnTo>
                  <a:pt x="404" y="306"/>
                </a:lnTo>
                <a:lnTo>
                  <a:pt x="404" y="304"/>
                </a:lnTo>
                <a:lnTo>
                  <a:pt x="404" y="302"/>
                </a:lnTo>
                <a:lnTo>
                  <a:pt x="406" y="300"/>
                </a:lnTo>
                <a:lnTo>
                  <a:pt x="406" y="300"/>
                </a:lnTo>
                <a:lnTo>
                  <a:pt x="406" y="300"/>
                </a:lnTo>
                <a:lnTo>
                  <a:pt x="406" y="300"/>
                </a:lnTo>
                <a:lnTo>
                  <a:pt x="408" y="300"/>
                </a:lnTo>
                <a:lnTo>
                  <a:pt x="408" y="300"/>
                </a:lnTo>
                <a:lnTo>
                  <a:pt x="408" y="300"/>
                </a:lnTo>
                <a:lnTo>
                  <a:pt x="408" y="300"/>
                </a:lnTo>
                <a:lnTo>
                  <a:pt x="408" y="300"/>
                </a:lnTo>
                <a:lnTo>
                  <a:pt x="410" y="302"/>
                </a:lnTo>
                <a:lnTo>
                  <a:pt x="410" y="304"/>
                </a:lnTo>
                <a:lnTo>
                  <a:pt x="412" y="306"/>
                </a:lnTo>
                <a:lnTo>
                  <a:pt x="412" y="308"/>
                </a:lnTo>
                <a:lnTo>
                  <a:pt x="414" y="310"/>
                </a:lnTo>
                <a:lnTo>
                  <a:pt x="416" y="310"/>
                </a:lnTo>
                <a:lnTo>
                  <a:pt x="418" y="312"/>
                </a:lnTo>
                <a:lnTo>
                  <a:pt x="418" y="314"/>
                </a:lnTo>
                <a:lnTo>
                  <a:pt x="420" y="314"/>
                </a:lnTo>
                <a:lnTo>
                  <a:pt x="422" y="314"/>
                </a:lnTo>
                <a:lnTo>
                  <a:pt x="422" y="314"/>
                </a:lnTo>
                <a:lnTo>
                  <a:pt x="422" y="314"/>
                </a:lnTo>
                <a:lnTo>
                  <a:pt x="424" y="314"/>
                </a:lnTo>
                <a:lnTo>
                  <a:pt x="424" y="312"/>
                </a:lnTo>
                <a:lnTo>
                  <a:pt x="426" y="310"/>
                </a:lnTo>
                <a:lnTo>
                  <a:pt x="426" y="310"/>
                </a:lnTo>
                <a:lnTo>
                  <a:pt x="428" y="310"/>
                </a:lnTo>
                <a:lnTo>
                  <a:pt x="428" y="310"/>
                </a:lnTo>
                <a:lnTo>
                  <a:pt x="428" y="310"/>
                </a:lnTo>
                <a:lnTo>
                  <a:pt x="430" y="310"/>
                </a:lnTo>
                <a:lnTo>
                  <a:pt x="430" y="310"/>
                </a:lnTo>
                <a:lnTo>
                  <a:pt x="432" y="310"/>
                </a:lnTo>
                <a:lnTo>
                  <a:pt x="432" y="310"/>
                </a:lnTo>
                <a:lnTo>
                  <a:pt x="434" y="312"/>
                </a:lnTo>
                <a:lnTo>
                  <a:pt x="434" y="312"/>
                </a:lnTo>
                <a:lnTo>
                  <a:pt x="434" y="312"/>
                </a:lnTo>
                <a:lnTo>
                  <a:pt x="434" y="314"/>
                </a:lnTo>
                <a:lnTo>
                  <a:pt x="434" y="314"/>
                </a:lnTo>
                <a:lnTo>
                  <a:pt x="432" y="316"/>
                </a:lnTo>
                <a:lnTo>
                  <a:pt x="432" y="318"/>
                </a:lnTo>
                <a:lnTo>
                  <a:pt x="432" y="322"/>
                </a:lnTo>
                <a:lnTo>
                  <a:pt x="432" y="324"/>
                </a:lnTo>
                <a:lnTo>
                  <a:pt x="432" y="326"/>
                </a:lnTo>
                <a:lnTo>
                  <a:pt x="432" y="328"/>
                </a:lnTo>
                <a:lnTo>
                  <a:pt x="432" y="330"/>
                </a:lnTo>
                <a:lnTo>
                  <a:pt x="432" y="330"/>
                </a:lnTo>
                <a:lnTo>
                  <a:pt x="432" y="332"/>
                </a:lnTo>
                <a:lnTo>
                  <a:pt x="434" y="332"/>
                </a:lnTo>
                <a:lnTo>
                  <a:pt x="434" y="334"/>
                </a:lnTo>
                <a:lnTo>
                  <a:pt x="436" y="336"/>
                </a:lnTo>
                <a:lnTo>
                  <a:pt x="438" y="338"/>
                </a:lnTo>
                <a:lnTo>
                  <a:pt x="438" y="338"/>
                </a:lnTo>
                <a:lnTo>
                  <a:pt x="440" y="338"/>
                </a:lnTo>
                <a:lnTo>
                  <a:pt x="440" y="338"/>
                </a:lnTo>
                <a:lnTo>
                  <a:pt x="444" y="338"/>
                </a:lnTo>
                <a:lnTo>
                  <a:pt x="444" y="338"/>
                </a:lnTo>
                <a:lnTo>
                  <a:pt x="446" y="338"/>
                </a:lnTo>
                <a:lnTo>
                  <a:pt x="446" y="338"/>
                </a:lnTo>
                <a:lnTo>
                  <a:pt x="448" y="340"/>
                </a:lnTo>
                <a:lnTo>
                  <a:pt x="448" y="340"/>
                </a:lnTo>
                <a:lnTo>
                  <a:pt x="448" y="340"/>
                </a:lnTo>
                <a:lnTo>
                  <a:pt x="448" y="340"/>
                </a:lnTo>
                <a:lnTo>
                  <a:pt x="448" y="342"/>
                </a:lnTo>
                <a:lnTo>
                  <a:pt x="448" y="344"/>
                </a:lnTo>
                <a:lnTo>
                  <a:pt x="448" y="346"/>
                </a:lnTo>
                <a:lnTo>
                  <a:pt x="448" y="346"/>
                </a:lnTo>
                <a:lnTo>
                  <a:pt x="448" y="348"/>
                </a:lnTo>
                <a:lnTo>
                  <a:pt x="448" y="350"/>
                </a:lnTo>
                <a:lnTo>
                  <a:pt x="448" y="350"/>
                </a:lnTo>
                <a:lnTo>
                  <a:pt x="448" y="350"/>
                </a:lnTo>
                <a:lnTo>
                  <a:pt x="448" y="352"/>
                </a:lnTo>
                <a:lnTo>
                  <a:pt x="450" y="352"/>
                </a:lnTo>
                <a:lnTo>
                  <a:pt x="450" y="354"/>
                </a:lnTo>
                <a:lnTo>
                  <a:pt x="452" y="354"/>
                </a:lnTo>
                <a:lnTo>
                  <a:pt x="454" y="356"/>
                </a:lnTo>
                <a:lnTo>
                  <a:pt x="456" y="356"/>
                </a:lnTo>
                <a:lnTo>
                  <a:pt x="458" y="358"/>
                </a:lnTo>
                <a:lnTo>
                  <a:pt x="460" y="358"/>
                </a:lnTo>
                <a:lnTo>
                  <a:pt x="462" y="358"/>
                </a:lnTo>
                <a:lnTo>
                  <a:pt x="466" y="358"/>
                </a:lnTo>
                <a:lnTo>
                  <a:pt x="470" y="358"/>
                </a:lnTo>
                <a:lnTo>
                  <a:pt x="472" y="356"/>
                </a:lnTo>
                <a:lnTo>
                  <a:pt x="474" y="354"/>
                </a:lnTo>
                <a:lnTo>
                  <a:pt x="476" y="354"/>
                </a:lnTo>
                <a:lnTo>
                  <a:pt x="478" y="352"/>
                </a:lnTo>
                <a:lnTo>
                  <a:pt x="480" y="350"/>
                </a:lnTo>
                <a:lnTo>
                  <a:pt x="480" y="350"/>
                </a:lnTo>
                <a:lnTo>
                  <a:pt x="480" y="348"/>
                </a:lnTo>
                <a:lnTo>
                  <a:pt x="480" y="348"/>
                </a:lnTo>
                <a:lnTo>
                  <a:pt x="480" y="346"/>
                </a:lnTo>
                <a:lnTo>
                  <a:pt x="480" y="346"/>
                </a:lnTo>
                <a:lnTo>
                  <a:pt x="480" y="346"/>
                </a:lnTo>
                <a:lnTo>
                  <a:pt x="478" y="346"/>
                </a:lnTo>
                <a:lnTo>
                  <a:pt x="476" y="344"/>
                </a:lnTo>
                <a:lnTo>
                  <a:pt x="476" y="344"/>
                </a:lnTo>
                <a:lnTo>
                  <a:pt x="474" y="344"/>
                </a:lnTo>
                <a:lnTo>
                  <a:pt x="470" y="344"/>
                </a:lnTo>
                <a:lnTo>
                  <a:pt x="468" y="344"/>
                </a:lnTo>
                <a:lnTo>
                  <a:pt x="464" y="344"/>
                </a:lnTo>
                <a:lnTo>
                  <a:pt x="464" y="344"/>
                </a:lnTo>
                <a:lnTo>
                  <a:pt x="462" y="344"/>
                </a:lnTo>
                <a:lnTo>
                  <a:pt x="460" y="342"/>
                </a:lnTo>
                <a:lnTo>
                  <a:pt x="460" y="342"/>
                </a:lnTo>
                <a:lnTo>
                  <a:pt x="460" y="340"/>
                </a:lnTo>
                <a:lnTo>
                  <a:pt x="458" y="340"/>
                </a:lnTo>
                <a:lnTo>
                  <a:pt x="458" y="338"/>
                </a:lnTo>
                <a:lnTo>
                  <a:pt x="458" y="338"/>
                </a:lnTo>
                <a:lnTo>
                  <a:pt x="458" y="334"/>
                </a:lnTo>
                <a:lnTo>
                  <a:pt x="458" y="330"/>
                </a:lnTo>
                <a:lnTo>
                  <a:pt x="458" y="326"/>
                </a:lnTo>
                <a:lnTo>
                  <a:pt x="456" y="324"/>
                </a:lnTo>
                <a:lnTo>
                  <a:pt x="456" y="322"/>
                </a:lnTo>
                <a:lnTo>
                  <a:pt x="456" y="320"/>
                </a:lnTo>
                <a:lnTo>
                  <a:pt x="456" y="320"/>
                </a:lnTo>
                <a:lnTo>
                  <a:pt x="454" y="318"/>
                </a:lnTo>
                <a:lnTo>
                  <a:pt x="454" y="318"/>
                </a:lnTo>
                <a:lnTo>
                  <a:pt x="454" y="316"/>
                </a:lnTo>
                <a:lnTo>
                  <a:pt x="452" y="316"/>
                </a:lnTo>
                <a:lnTo>
                  <a:pt x="448" y="316"/>
                </a:lnTo>
                <a:lnTo>
                  <a:pt x="448" y="314"/>
                </a:lnTo>
                <a:lnTo>
                  <a:pt x="448" y="314"/>
                </a:lnTo>
                <a:lnTo>
                  <a:pt x="446" y="314"/>
                </a:lnTo>
                <a:lnTo>
                  <a:pt x="446" y="312"/>
                </a:lnTo>
                <a:lnTo>
                  <a:pt x="446" y="310"/>
                </a:lnTo>
                <a:lnTo>
                  <a:pt x="446" y="308"/>
                </a:lnTo>
                <a:lnTo>
                  <a:pt x="446" y="306"/>
                </a:lnTo>
                <a:lnTo>
                  <a:pt x="444" y="300"/>
                </a:lnTo>
                <a:lnTo>
                  <a:pt x="444" y="298"/>
                </a:lnTo>
                <a:lnTo>
                  <a:pt x="444" y="298"/>
                </a:lnTo>
                <a:lnTo>
                  <a:pt x="444" y="296"/>
                </a:lnTo>
                <a:lnTo>
                  <a:pt x="442" y="294"/>
                </a:lnTo>
                <a:lnTo>
                  <a:pt x="440" y="290"/>
                </a:lnTo>
                <a:lnTo>
                  <a:pt x="438" y="286"/>
                </a:lnTo>
                <a:lnTo>
                  <a:pt x="434" y="284"/>
                </a:lnTo>
                <a:lnTo>
                  <a:pt x="432" y="280"/>
                </a:lnTo>
                <a:lnTo>
                  <a:pt x="428" y="278"/>
                </a:lnTo>
                <a:lnTo>
                  <a:pt x="426" y="274"/>
                </a:lnTo>
                <a:lnTo>
                  <a:pt x="424" y="274"/>
                </a:lnTo>
                <a:lnTo>
                  <a:pt x="422" y="272"/>
                </a:lnTo>
                <a:lnTo>
                  <a:pt x="420" y="272"/>
                </a:lnTo>
                <a:lnTo>
                  <a:pt x="418" y="272"/>
                </a:lnTo>
                <a:lnTo>
                  <a:pt x="416" y="272"/>
                </a:lnTo>
                <a:lnTo>
                  <a:pt x="416" y="272"/>
                </a:lnTo>
                <a:lnTo>
                  <a:pt x="414" y="272"/>
                </a:lnTo>
                <a:lnTo>
                  <a:pt x="414" y="272"/>
                </a:lnTo>
                <a:lnTo>
                  <a:pt x="414" y="272"/>
                </a:lnTo>
                <a:lnTo>
                  <a:pt x="412" y="272"/>
                </a:lnTo>
                <a:lnTo>
                  <a:pt x="412" y="274"/>
                </a:lnTo>
                <a:lnTo>
                  <a:pt x="412" y="274"/>
                </a:lnTo>
                <a:lnTo>
                  <a:pt x="412" y="276"/>
                </a:lnTo>
                <a:lnTo>
                  <a:pt x="412" y="278"/>
                </a:lnTo>
                <a:lnTo>
                  <a:pt x="412" y="280"/>
                </a:lnTo>
                <a:lnTo>
                  <a:pt x="412" y="280"/>
                </a:lnTo>
                <a:lnTo>
                  <a:pt x="412" y="282"/>
                </a:lnTo>
                <a:lnTo>
                  <a:pt x="410" y="282"/>
                </a:lnTo>
                <a:lnTo>
                  <a:pt x="410" y="282"/>
                </a:lnTo>
                <a:lnTo>
                  <a:pt x="410" y="282"/>
                </a:lnTo>
                <a:lnTo>
                  <a:pt x="408" y="282"/>
                </a:lnTo>
                <a:lnTo>
                  <a:pt x="408" y="282"/>
                </a:lnTo>
                <a:lnTo>
                  <a:pt x="406" y="282"/>
                </a:lnTo>
                <a:lnTo>
                  <a:pt x="406" y="282"/>
                </a:lnTo>
                <a:lnTo>
                  <a:pt x="404" y="282"/>
                </a:lnTo>
                <a:lnTo>
                  <a:pt x="402" y="282"/>
                </a:lnTo>
                <a:lnTo>
                  <a:pt x="402" y="282"/>
                </a:lnTo>
                <a:lnTo>
                  <a:pt x="402" y="282"/>
                </a:lnTo>
                <a:lnTo>
                  <a:pt x="402" y="282"/>
                </a:lnTo>
                <a:lnTo>
                  <a:pt x="402" y="282"/>
                </a:lnTo>
                <a:lnTo>
                  <a:pt x="400" y="284"/>
                </a:lnTo>
                <a:lnTo>
                  <a:pt x="400" y="284"/>
                </a:lnTo>
                <a:lnTo>
                  <a:pt x="400" y="286"/>
                </a:lnTo>
                <a:lnTo>
                  <a:pt x="400" y="288"/>
                </a:lnTo>
                <a:lnTo>
                  <a:pt x="400" y="288"/>
                </a:lnTo>
                <a:lnTo>
                  <a:pt x="398" y="290"/>
                </a:lnTo>
                <a:lnTo>
                  <a:pt x="398" y="290"/>
                </a:lnTo>
                <a:lnTo>
                  <a:pt x="398" y="290"/>
                </a:lnTo>
                <a:lnTo>
                  <a:pt x="398" y="290"/>
                </a:lnTo>
                <a:lnTo>
                  <a:pt x="396" y="290"/>
                </a:lnTo>
                <a:lnTo>
                  <a:pt x="396" y="290"/>
                </a:lnTo>
                <a:lnTo>
                  <a:pt x="394" y="290"/>
                </a:lnTo>
                <a:lnTo>
                  <a:pt x="394" y="288"/>
                </a:lnTo>
                <a:lnTo>
                  <a:pt x="392" y="288"/>
                </a:lnTo>
                <a:lnTo>
                  <a:pt x="390" y="286"/>
                </a:lnTo>
                <a:lnTo>
                  <a:pt x="388" y="284"/>
                </a:lnTo>
                <a:lnTo>
                  <a:pt x="386" y="284"/>
                </a:lnTo>
                <a:lnTo>
                  <a:pt x="386" y="282"/>
                </a:lnTo>
                <a:lnTo>
                  <a:pt x="386" y="280"/>
                </a:lnTo>
                <a:lnTo>
                  <a:pt x="384" y="280"/>
                </a:lnTo>
                <a:lnTo>
                  <a:pt x="384" y="278"/>
                </a:lnTo>
                <a:lnTo>
                  <a:pt x="384" y="274"/>
                </a:lnTo>
                <a:lnTo>
                  <a:pt x="384" y="272"/>
                </a:lnTo>
                <a:lnTo>
                  <a:pt x="384" y="270"/>
                </a:lnTo>
                <a:lnTo>
                  <a:pt x="384" y="266"/>
                </a:lnTo>
                <a:lnTo>
                  <a:pt x="382" y="264"/>
                </a:lnTo>
                <a:lnTo>
                  <a:pt x="382" y="264"/>
                </a:lnTo>
                <a:lnTo>
                  <a:pt x="382" y="262"/>
                </a:lnTo>
                <a:lnTo>
                  <a:pt x="380" y="262"/>
                </a:lnTo>
                <a:lnTo>
                  <a:pt x="380" y="260"/>
                </a:lnTo>
                <a:lnTo>
                  <a:pt x="378" y="258"/>
                </a:lnTo>
                <a:lnTo>
                  <a:pt x="378" y="258"/>
                </a:lnTo>
                <a:lnTo>
                  <a:pt x="376" y="258"/>
                </a:lnTo>
                <a:lnTo>
                  <a:pt x="376" y="258"/>
                </a:lnTo>
                <a:lnTo>
                  <a:pt x="374" y="258"/>
                </a:lnTo>
                <a:lnTo>
                  <a:pt x="374" y="258"/>
                </a:lnTo>
                <a:lnTo>
                  <a:pt x="372" y="258"/>
                </a:lnTo>
                <a:lnTo>
                  <a:pt x="370" y="260"/>
                </a:lnTo>
                <a:lnTo>
                  <a:pt x="368" y="260"/>
                </a:lnTo>
                <a:lnTo>
                  <a:pt x="364" y="262"/>
                </a:lnTo>
                <a:lnTo>
                  <a:pt x="364" y="262"/>
                </a:lnTo>
                <a:lnTo>
                  <a:pt x="428" y="42"/>
                </a:lnTo>
                <a:lnTo>
                  <a:pt x="426" y="40"/>
                </a:lnTo>
                <a:lnTo>
                  <a:pt x="422" y="34"/>
                </a:lnTo>
                <a:lnTo>
                  <a:pt x="420" y="32"/>
                </a:lnTo>
                <a:lnTo>
                  <a:pt x="416" y="30"/>
                </a:lnTo>
                <a:lnTo>
                  <a:pt x="414" y="28"/>
                </a:lnTo>
                <a:lnTo>
                  <a:pt x="414" y="28"/>
                </a:lnTo>
                <a:lnTo>
                  <a:pt x="412" y="28"/>
                </a:lnTo>
                <a:lnTo>
                  <a:pt x="410" y="28"/>
                </a:lnTo>
                <a:lnTo>
                  <a:pt x="408" y="26"/>
                </a:lnTo>
                <a:lnTo>
                  <a:pt x="406" y="26"/>
                </a:lnTo>
                <a:lnTo>
                  <a:pt x="404" y="26"/>
                </a:lnTo>
                <a:lnTo>
                  <a:pt x="402" y="26"/>
                </a:lnTo>
                <a:lnTo>
                  <a:pt x="400" y="28"/>
                </a:lnTo>
                <a:lnTo>
                  <a:pt x="394" y="28"/>
                </a:lnTo>
                <a:lnTo>
                  <a:pt x="384" y="30"/>
                </a:lnTo>
                <a:lnTo>
                  <a:pt x="380" y="30"/>
                </a:lnTo>
                <a:lnTo>
                  <a:pt x="376" y="32"/>
                </a:lnTo>
                <a:lnTo>
                  <a:pt x="374" y="32"/>
                </a:lnTo>
                <a:lnTo>
                  <a:pt x="370" y="32"/>
                </a:lnTo>
                <a:lnTo>
                  <a:pt x="368" y="32"/>
                </a:lnTo>
                <a:lnTo>
                  <a:pt x="364" y="32"/>
                </a:lnTo>
                <a:lnTo>
                  <a:pt x="364" y="32"/>
                </a:lnTo>
                <a:lnTo>
                  <a:pt x="362" y="32"/>
                </a:lnTo>
                <a:lnTo>
                  <a:pt x="362" y="32"/>
                </a:lnTo>
                <a:lnTo>
                  <a:pt x="362" y="32"/>
                </a:lnTo>
                <a:lnTo>
                  <a:pt x="360" y="32"/>
                </a:lnTo>
                <a:lnTo>
                  <a:pt x="360" y="30"/>
                </a:lnTo>
                <a:lnTo>
                  <a:pt x="358" y="30"/>
                </a:lnTo>
                <a:lnTo>
                  <a:pt x="356" y="28"/>
                </a:lnTo>
                <a:lnTo>
                  <a:pt x="356" y="26"/>
                </a:lnTo>
                <a:lnTo>
                  <a:pt x="354" y="24"/>
                </a:lnTo>
                <a:lnTo>
                  <a:pt x="352" y="24"/>
                </a:lnTo>
                <a:lnTo>
                  <a:pt x="352" y="22"/>
                </a:lnTo>
                <a:lnTo>
                  <a:pt x="352" y="22"/>
                </a:lnTo>
                <a:lnTo>
                  <a:pt x="350" y="22"/>
                </a:lnTo>
                <a:lnTo>
                  <a:pt x="350" y="22"/>
                </a:lnTo>
                <a:lnTo>
                  <a:pt x="348" y="22"/>
                </a:lnTo>
                <a:lnTo>
                  <a:pt x="344" y="22"/>
                </a:lnTo>
                <a:lnTo>
                  <a:pt x="342" y="22"/>
                </a:lnTo>
                <a:lnTo>
                  <a:pt x="338" y="22"/>
                </a:lnTo>
                <a:lnTo>
                  <a:pt x="336" y="24"/>
                </a:lnTo>
                <a:lnTo>
                  <a:pt x="328" y="24"/>
                </a:lnTo>
                <a:lnTo>
                  <a:pt x="322" y="26"/>
                </a:lnTo>
                <a:lnTo>
                  <a:pt x="320" y="26"/>
                </a:lnTo>
                <a:lnTo>
                  <a:pt x="316" y="28"/>
                </a:lnTo>
                <a:lnTo>
                  <a:pt x="314" y="28"/>
                </a:lnTo>
                <a:lnTo>
                  <a:pt x="310" y="28"/>
                </a:lnTo>
                <a:lnTo>
                  <a:pt x="308" y="26"/>
                </a:lnTo>
                <a:lnTo>
                  <a:pt x="308" y="26"/>
                </a:lnTo>
                <a:lnTo>
                  <a:pt x="306" y="26"/>
                </a:lnTo>
                <a:lnTo>
                  <a:pt x="306" y="26"/>
                </a:lnTo>
                <a:lnTo>
                  <a:pt x="304" y="24"/>
                </a:lnTo>
                <a:lnTo>
                  <a:pt x="304" y="24"/>
                </a:lnTo>
                <a:lnTo>
                  <a:pt x="302" y="22"/>
                </a:lnTo>
                <a:lnTo>
                  <a:pt x="300" y="18"/>
                </a:lnTo>
                <a:lnTo>
                  <a:pt x="298" y="16"/>
                </a:lnTo>
                <a:lnTo>
                  <a:pt x="298" y="12"/>
                </a:lnTo>
                <a:lnTo>
                  <a:pt x="296" y="10"/>
                </a:lnTo>
                <a:lnTo>
                  <a:pt x="296" y="10"/>
                </a:lnTo>
                <a:lnTo>
                  <a:pt x="294" y="8"/>
                </a:lnTo>
                <a:lnTo>
                  <a:pt x="294" y="6"/>
                </a:lnTo>
                <a:lnTo>
                  <a:pt x="292" y="6"/>
                </a:lnTo>
                <a:lnTo>
                  <a:pt x="292" y="6"/>
                </a:lnTo>
                <a:lnTo>
                  <a:pt x="290" y="6"/>
                </a:lnTo>
                <a:lnTo>
                  <a:pt x="290" y="6"/>
                </a:lnTo>
                <a:lnTo>
                  <a:pt x="288" y="6"/>
                </a:lnTo>
                <a:lnTo>
                  <a:pt x="288" y="8"/>
                </a:lnTo>
                <a:lnTo>
                  <a:pt x="286" y="10"/>
                </a:lnTo>
                <a:lnTo>
                  <a:pt x="284" y="12"/>
                </a:lnTo>
                <a:lnTo>
                  <a:pt x="282" y="14"/>
                </a:lnTo>
                <a:lnTo>
                  <a:pt x="280" y="16"/>
                </a:lnTo>
                <a:lnTo>
                  <a:pt x="278" y="16"/>
                </a:lnTo>
                <a:lnTo>
                  <a:pt x="278" y="18"/>
                </a:lnTo>
                <a:lnTo>
                  <a:pt x="276" y="18"/>
                </a:lnTo>
                <a:lnTo>
                  <a:pt x="276" y="18"/>
                </a:lnTo>
                <a:lnTo>
                  <a:pt x="274" y="20"/>
                </a:lnTo>
                <a:lnTo>
                  <a:pt x="270" y="20"/>
                </a:lnTo>
                <a:lnTo>
                  <a:pt x="268" y="20"/>
                </a:lnTo>
                <a:lnTo>
                  <a:pt x="264" y="20"/>
                </a:lnTo>
                <a:lnTo>
                  <a:pt x="262" y="20"/>
                </a:lnTo>
                <a:lnTo>
                  <a:pt x="258" y="18"/>
                </a:lnTo>
                <a:lnTo>
                  <a:pt x="258" y="18"/>
                </a:lnTo>
                <a:lnTo>
                  <a:pt x="256" y="18"/>
                </a:lnTo>
                <a:lnTo>
                  <a:pt x="256" y="16"/>
                </a:lnTo>
                <a:lnTo>
                  <a:pt x="254" y="16"/>
                </a:lnTo>
                <a:lnTo>
                  <a:pt x="254" y="16"/>
                </a:lnTo>
                <a:lnTo>
                  <a:pt x="254" y="14"/>
                </a:lnTo>
                <a:lnTo>
                  <a:pt x="254" y="14"/>
                </a:lnTo>
                <a:lnTo>
                  <a:pt x="254" y="14"/>
                </a:lnTo>
                <a:lnTo>
                  <a:pt x="254" y="12"/>
                </a:lnTo>
                <a:lnTo>
                  <a:pt x="254" y="10"/>
                </a:lnTo>
                <a:lnTo>
                  <a:pt x="254" y="8"/>
                </a:lnTo>
                <a:lnTo>
                  <a:pt x="254" y="6"/>
                </a:lnTo>
                <a:lnTo>
                  <a:pt x="254" y="4"/>
                </a:lnTo>
                <a:lnTo>
                  <a:pt x="254" y="4"/>
                </a:lnTo>
                <a:lnTo>
                  <a:pt x="254" y="2"/>
                </a:lnTo>
                <a:lnTo>
                  <a:pt x="254" y="2"/>
                </a:lnTo>
                <a:lnTo>
                  <a:pt x="252" y="2"/>
                </a:lnTo>
                <a:lnTo>
                  <a:pt x="252" y="2"/>
                </a:lnTo>
                <a:lnTo>
                  <a:pt x="250" y="0"/>
                </a:lnTo>
                <a:lnTo>
                  <a:pt x="248" y="0"/>
                </a:lnTo>
                <a:lnTo>
                  <a:pt x="246" y="0"/>
                </a:lnTo>
                <a:lnTo>
                  <a:pt x="246" y="0"/>
                </a:lnTo>
                <a:lnTo>
                  <a:pt x="244" y="0"/>
                </a:lnTo>
                <a:lnTo>
                  <a:pt x="24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8" name="Freeform 525"/>
          <p:cNvSpPr>
            <a:spLocks/>
          </p:cNvSpPr>
          <p:nvPr/>
        </p:nvSpPr>
        <p:spPr bwMode="auto">
          <a:xfrm>
            <a:off x="444790" y="2307910"/>
            <a:ext cx="831396" cy="685902"/>
          </a:xfrm>
          <a:custGeom>
            <a:avLst/>
            <a:gdLst>
              <a:gd name="T0" fmla="*/ 210 w 480"/>
              <a:gd name="T1" fmla="*/ 10 h 396"/>
              <a:gd name="T2" fmla="*/ 192 w 480"/>
              <a:gd name="T3" fmla="*/ 26 h 396"/>
              <a:gd name="T4" fmla="*/ 154 w 480"/>
              <a:gd name="T5" fmla="*/ 34 h 396"/>
              <a:gd name="T6" fmla="*/ 120 w 480"/>
              <a:gd name="T7" fmla="*/ 60 h 396"/>
              <a:gd name="T8" fmla="*/ 90 w 480"/>
              <a:gd name="T9" fmla="*/ 78 h 396"/>
              <a:gd name="T10" fmla="*/ 152 w 480"/>
              <a:gd name="T11" fmla="*/ 106 h 396"/>
              <a:gd name="T12" fmla="*/ 150 w 480"/>
              <a:gd name="T13" fmla="*/ 118 h 396"/>
              <a:gd name="T14" fmla="*/ 106 w 480"/>
              <a:gd name="T15" fmla="*/ 122 h 396"/>
              <a:gd name="T16" fmla="*/ 84 w 480"/>
              <a:gd name="T17" fmla="*/ 118 h 396"/>
              <a:gd name="T18" fmla="*/ 60 w 480"/>
              <a:gd name="T19" fmla="*/ 126 h 396"/>
              <a:gd name="T20" fmla="*/ 64 w 480"/>
              <a:gd name="T21" fmla="*/ 142 h 396"/>
              <a:gd name="T22" fmla="*/ 68 w 480"/>
              <a:gd name="T23" fmla="*/ 162 h 396"/>
              <a:gd name="T24" fmla="*/ 112 w 480"/>
              <a:gd name="T25" fmla="*/ 162 h 396"/>
              <a:gd name="T26" fmla="*/ 132 w 480"/>
              <a:gd name="T27" fmla="*/ 164 h 396"/>
              <a:gd name="T28" fmla="*/ 120 w 480"/>
              <a:gd name="T29" fmla="*/ 188 h 396"/>
              <a:gd name="T30" fmla="*/ 94 w 480"/>
              <a:gd name="T31" fmla="*/ 196 h 396"/>
              <a:gd name="T32" fmla="*/ 78 w 480"/>
              <a:gd name="T33" fmla="*/ 192 h 396"/>
              <a:gd name="T34" fmla="*/ 58 w 480"/>
              <a:gd name="T35" fmla="*/ 216 h 396"/>
              <a:gd name="T36" fmla="*/ 38 w 480"/>
              <a:gd name="T37" fmla="*/ 232 h 396"/>
              <a:gd name="T38" fmla="*/ 56 w 480"/>
              <a:gd name="T39" fmla="*/ 248 h 396"/>
              <a:gd name="T40" fmla="*/ 44 w 480"/>
              <a:gd name="T41" fmla="*/ 264 h 396"/>
              <a:gd name="T42" fmla="*/ 70 w 480"/>
              <a:gd name="T43" fmla="*/ 258 h 396"/>
              <a:gd name="T44" fmla="*/ 70 w 480"/>
              <a:gd name="T45" fmla="*/ 284 h 396"/>
              <a:gd name="T46" fmla="*/ 76 w 480"/>
              <a:gd name="T47" fmla="*/ 302 h 396"/>
              <a:gd name="T48" fmla="*/ 102 w 480"/>
              <a:gd name="T49" fmla="*/ 302 h 396"/>
              <a:gd name="T50" fmla="*/ 122 w 480"/>
              <a:gd name="T51" fmla="*/ 306 h 396"/>
              <a:gd name="T52" fmla="*/ 84 w 480"/>
              <a:gd name="T53" fmla="*/ 346 h 396"/>
              <a:gd name="T54" fmla="*/ 0 w 480"/>
              <a:gd name="T55" fmla="*/ 388 h 396"/>
              <a:gd name="T56" fmla="*/ 44 w 480"/>
              <a:gd name="T57" fmla="*/ 390 h 396"/>
              <a:gd name="T58" fmla="*/ 148 w 480"/>
              <a:gd name="T59" fmla="*/ 326 h 396"/>
              <a:gd name="T60" fmla="*/ 176 w 480"/>
              <a:gd name="T61" fmla="*/ 298 h 396"/>
              <a:gd name="T62" fmla="*/ 204 w 480"/>
              <a:gd name="T63" fmla="*/ 264 h 396"/>
              <a:gd name="T64" fmla="*/ 244 w 480"/>
              <a:gd name="T65" fmla="*/ 240 h 396"/>
              <a:gd name="T66" fmla="*/ 222 w 480"/>
              <a:gd name="T67" fmla="*/ 262 h 396"/>
              <a:gd name="T68" fmla="*/ 218 w 480"/>
              <a:gd name="T69" fmla="*/ 280 h 396"/>
              <a:gd name="T70" fmla="*/ 216 w 480"/>
              <a:gd name="T71" fmla="*/ 294 h 396"/>
              <a:gd name="T72" fmla="*/ 252 w 480"/>
              <a:gd name="T73" fmla="*/ 270 h 396"/>
              <a:gd name="T74" fmla="*/ 270 w 480"/>
              <a:gd name="T75" fmla="*/ 248 h 396"/>
              <a:gd name="T76" fmla="*/ 290 w 480"/>
              <a:gd name="T77" fmla="*/ 246 h 396"/>
              <a:gd name="T78" fmla="*/ 306 w 480"/>
              <a:gd name="T79" fmla="*/ 254 h 396"/>
              <a:gd name="T80" fmla="*/ 334 w 480"/>
              <a:gd name="T81" fmla="*/ 266 h 396"/>
              <a:gd name="T82" fmla="*/ 358 w 480"/>
              <a:gd name="T83" fmla="*/ 280 h 396"/>
              <a:gd name="T84" fmla="*/ 374 w 480"/>
              <a:gd name="T85" fmla="*/ 294 h 396"/>
              <a:gd name="T86" fmla="*/ 390 w 480"/>
              <a:gd name="T87" fmla="*/ 302 h 396"/>
              <a:gd name="T88" fmla="*/ 406 w 480"/>
              <a:gd name="T89" fmla="*/ 300 h 396"/>
              <a:gd name="T90" fmla="*/ 424 w 480"/>
              <a:gd name="T91" fmla="*/ 314 h 396"/>
              <a:gd name="T92" fmla="*/ 432 w 480"/>
              <a:gd name="T93" fmla="*/ 324 h 396"/>
              <a:gd name="T94" fmla="*/ 448 w 480"/>
              <a:gd name="T95" fmla="*/ 340 h 396"/>
              <a:gd name="T96" fmla="*/ 466 w 480"/>
              <a:gd name="T97" fmla="*/ 358 h 396"/>
              <a:gd name="T98" fmla="*/ 464 w 480"/>
              <a:gd name="T99" fmla="*/ 344 h 396"/>
              <a:gd name="T100" fmla="*/ 452 w 480"/>
              <a:gd name="T101" fmla="*/ 316 h 396"/>
              <a:gd name="T102" fmla="*/ 426 w 480"/>
              <a:gd name="T103" fmla="*/ 274 h 396"/>
              <a:gd name="T104" fmla="*/ 410 w 480"/>
              <a:gd name="T105" fmla="*/ 282 h 396"/>
              <a:gd name="T106" fmla="*/ 398 w 480"/>
              <a:gd name="T107" fmla="*/ 290 h 396"/>
              <a:gd name="T108" fmla="*/ 382 w 480"/>
              <a:gd name="T109" fmla="*/ 264 h 396"/>
              <a:gd name="T110" fmla="*/ 416 w 480"/>
              <a:gd name="T111" fmla="*/ 30 h 396"/>
              <a:gd name="T112" fmla="*/ 362 w 480"/>
              <a:gd name="T113" fmla="*/ 32 h 396"/>
              <a:gd name="T114" fmla="*/ 328 w 480"/>
              <a:gd name="T115" fmla="*/ 24 h 396"/>
              <a:gd name="T116" fmla="*/ 294 w 480"/>
              <a:gd name="T117" fmla="*/ 6 h 396"/>
              <a:gd name="T118" fmla="*/ 262 w 480"/>
              <a:gd name="T119" fmla="*/ 20 h 396"/>
              <a:gd name="T120" fmla="*/ 252 w 480"/>
              <a:gd name="T121" fmla="*/ 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 h="396">
                <a:moveTo>
                  <a:pt x="244" y="0"/>
                </a:moveTo>
                <a:lnTo>
                  <a:pt x="244" y="0"/>
                </a:lnTo>
                <a:lnTo>
                  <a:pt x="242" y="2"/>
                </a:lnTo>
                <a:lnTo>
                  <a:pt x="242" y="2"/>
                </a:lnTo>
                <a:lnTo>
                  <a:pt x="240" y="2"/>
                </a:lnTo>
                <a:lnTo>
                  <a:pt x="238" y="4"/>
                </a:lnTo>
                <a:lnTo>
                  <a:pt x="236" y="6"/>
                </a:lnTo>
                <a:lnTo>
                  <a:pt x="236" y="8"/>
                </a:lnTo>
                <a:lnTo>
                  <a:pt x="234" y="10"/>
                </a:lnTo>
                <a:lnTo>
                  <a:pt x="232" y="10"/>
                </a:lnTo>
                <a:lnTo>
                  <a:pt x="232" y="10"/>
                </a:lnTo>
                <a:lnTo>
                  <a:pt x="230" y="10"/>
                </a:lnTo>
                <a:lnTo>
                  <a:pt x="230" y="12"/>
                </a:lnTo>
                <a:lnTo>
                  <a:pt x="228" y="12"/>
                </a:lnTo>
                <a:lnTo>
                  <a:pt x="226" y="12"/>
                </a:lnTo>
                <a:lnTo>
                  <a:pt x="224" y="12"/>
                </a:lnTo>
                <a:lnTo>
                  <a:pt x="220" y="12"/>
                </a:lnTo>
                <a:lnTo>
                  <a:pt x="216" y="10"/>
                </a:lnTo>
                <a:lnTo>
                  <a:pt x="210" y="10"/>
                </a:lnTo>
                <a:lnTo>
                  <a:pt x="208" y="10"/>
                </a:lnTo>
                <a:lnTo>
                  <a:pt x="206" y="10"/>
                </a:lnTo>
                <a:lnTo>
                  <a:pt x="204" y="10"/>
                </a:lnTo>
                <a:lnTo>
                  <a:pt x="204" y="10"/>
                </a:lnTo>
                <a:lnTo>
                  <a:pt x="202" y="10"/>
                </a:lnTo>
                <a:lnTo>
                  <a:pt x="200" y="10"/>
                </a:lnTo>
                <a:lnTo>
                  <a:pt x="200" y="12"/>
                </a:lnTo>
                <a:lnTo>
                  <a:pt x="200" y="12"/>
                </a:lnTo>
                <a:lnTo>
                  <a:pt x="198" y="14"/>
                </a:lnTo>
                <a:lnTo>
                  <a:pt x="198" y="14"/>
                </a:lnTo>
                <a:lnTo>
                  <a:pt x="198" y="16"/>
                </a:lnTo>
                <a:lnTo>
                  <a:pt x="196" y="18"/>
                </a:lnTo>
                <a:lnTo>
                  <a:pt x="196" y="20"/>
                </a:lnTo>
                <a:lnTo>
                  <a:pt x="194" y="24"/>
                </a:lnTo>
                <a:lnTo>
                  <a:pt x="194" y="24"/>
                </a:lnTo>
                <a:lnTo>
                  <a:pt x="194" y="24"/>
                </a:lnTo>
                <a:lnTo>
                  <a:pt x="194" y="26"/>
                </a:lnTo>
                <a:lnTo>
                  <a:pt x="192" y="26"/>
                </a:lnTo>
                <a:lnTo>
                  <a:pt x="192" y="26"/>
                </a:lnTo>
                <a:lnTo>
                  <a:pt x="192" y="26"/>
                </a:lnTo>
                <a:lnTo>
                  <a:pt x="190" y="28"/>
                </a:lnTo>
                <a:lnTo>
                  <a:pt x="188" y="28"/>
                </a:lnTo>
                <a:lnTo>
                  <a:pt x="186" y="28"/>
                </a:lnTo>
                <a:lnTo>
                  <a:pt x="182" y="28"/>
                </a:lnTo>
                <a:lnTo>
                  <a:pt x="180" y="28"/>
                </a:lnTo>
                <a:lnTo>
                  <a:pt x="176" y="28"/>
                </a:lnTo>
                <a:lnTo>
                  <a:pt x="170" y="26"/>
                </a:lnTo>
                <a:lnTo>
                  <a:pt x="168" y="26"/>
                </a:lnTo>
                <a:lnTo>
                  <a:pt x="164" y="26"/>
                </a:lnTo>
                <a:lnTo>
                  <a:pt x="162" y="28"/>
                </a:lnTo>
                <a:lnTo>
                  <a:pt x="160" y="28"/>
                </a:lnTo>
                <a:lnTo>
                  <a:pt x="158" y="28"/>
                </a:lnTo>
                <a:lnTo>
                  <a:pt x="158" y="28"/>
                </a:lnTo>
                <a:lnTo>
                  <a:pt x="158" y="28"/>
                </a:lnTo>
                <a:lnTo>
                  <a:pt x="156" y="30"/>
                </a:lnTo>
                <a:lnTo>
                  <a:pt x="156" y="30"/>
                </a:lnTo>
                <a:lnTo>
                  <a:pt x="154" y="32"/>
                </a:lnTo>
                <a:lnTo>
                  <a:pt x="154" y="34"/>
                </a:lnTo>
                <a:lnTo>
                  <a:pt x="152" y="36"/>
                </a:lnTo>
                <a:lnTo>
                  <a:pt x="152" y="38"/>
                </a:lnTo>
                <a:lnTo>
                  <a:pt x="152" y="42"/>
                </a:lnTo>
                <a:lnTo>
                  <a:pt x="150" y="46"/>
                </a:lnTo>
                <a:lnTo>
                  <a:pt x="150" y="48"/>
                </a:lnTo>
                <a:lnTo>
                  <a:pt x="148" y="50"/>
                </a:lnTo>
                <a:lnTo>
                  <a:pt x="148" y="52"/>
                </a:lnTo>
                <a:lnTo>
                  <a:pt x="146" y="54"/>
                </a:lnTo>
                <a:lnTo>
                  <a:pt x="146" y="56"/>
                </a:lnTo>
                <a:lnTo>
                  <a:pt x="144" y="56"/>
                </a:lnTo>
                <a:lnTo>
                  <a:pt x="144" y="58"/>
                </a:lnTo>
                <a:lnTo>
                  <a:pt x="142" y="58"/>
                </a:lnTo>
                <a:lnTo>
                  <a:pt x="142" y="58"/>
                </a:lnTo>
                <a:lnTo>
                  <a:pt x="140" y="58"/>
                </a:lnTo>
                <a:lnTo>
                  <a:pt x="138" y="60"/>
                </a:lnTo>
                <a:lnTo>
                  <a:pt x="134" y="60"/>
                </a:lnTo>
                <a:lnTo>
                  <a:pt x="130" y="60"/>
                </a:lnTo>
                <a:lnTo>
                  <a:pt x="128" y="60"/>
                </a:lnTo>
                <a:lnTo>
                  <a:pt x="120" y="60"/>
                </a:lnTo>
                <a:lnTo>
                  <a:pt x="112" y="60"/>
                </a:lnTo>
                <a:lnTo>
                  <a:pt x="108" y="60"/>
                </a:lnTo>
                <a:lnTo>
                  <a:pt x="106" y="60"/>
                </a:lnTo>
                <a:lnTo>
                  <a:pt x="102" y="60"/>
                </a:lnTo>
                <a:lnTo>
                  <a:pt x="100" y="62"/>
                </a:lnTo>
                <a:lnTo>
                  <a:pt x="98" y="62"/>
                </a:lnTo>
                <a:lnTo>
                  <a:pt x="96" y="62"/>
                </a:lnTo>
                <a:lnTo>
                  <a:pt x="96" y="64"/>
                </a:lnTo>
                <a:lnTo>
                  <a:pt x="94" y="64"/>
                </a:lnTo>
                <a:lnTo>
                  <a:pt x="94" y="64"/>
                </a:lnTo>
                <a:lnTo>
                  <a:pt x="92" y="66"/>
                </a:lnTo>
                <a:lnTo>
                  <a:pt x="92" y="68"/>
                </a:lnTo>
                <a:lnTo>
                  <a:pt x="90" y="70"/>
                </a:lnTo>
                <a:lnTo>
                  <a:pt x="90" y="72"/>
                </a:lnTo>
                <a:lnTo>
                  <a:pt x="90" y="74"/>
                </a:lnTo>
                <a:lnTo>
                  <a:pt x="90" y="76"/>
                </a:lnTo>
                <a:lnTo>
                  <a:pt x="90" y="76"/>
                </a:lnTo>
                <a:lnTo>
                  <a:pt x="90" y="76"/>
                </a:lnTo>
                <a:lnTo>
                  <a:pt x="90" y="78"/>
                </a:lnTo>
                <a:lnTo>
                  <a:pt x="90" y="80"/>
                </a:lnTo>
                <a:lnTo>
                  <a:pt x="92" y="82"/>
                </a:lnTo>
                <a:lnTo>
                  <a:pt x="94" y="82"/>
                </a:lnTo>
                <a:lnTo>
                  <a:pt x="96" y="84"/>
                </a:lnTo>
                <a:lnTo>
                  <a:pt x="98" y="86"/>
                </a:lnTo>
                <a:lnTo>
                  <a:pt x="100" y="86"/>
                </a:lnTo>
                <a:lnTo>
                  <a:pt x="102" y="88"/>
                </a:lnTo>
                <a:lnTo>
                  <a:pt x="106" y="90"/>
                </a:lnTo>
                <a:lnTo>
                  <a:pt x="110" y="92"/>
                </a:lnTo>
                <a:lnTo>
                  <a:pt x="118" y="96"/>
                </a:lnTo>
                <a:lnTo>
                  <a:pt x="120" y="98"/>
                </a:lnTo>
                <a:lnTo>
                  <a:pt x="122" y="98"/>
                </a:lnTo>
                <a:lnTo>
                  <a:pt x="124" y="100"/>
                </a:lnTo>
                <a:lnTo>
                  <a:pt x="128" y="100"/>
                </a:lnTo>
                <a:lnTo>
                  <a:pt x="136" y="102"/>
                </a:lnTo>
                <a:lnTo>
                  <a:pt x="142" y="104"/>
                </a:lnTo>
                <a:lnTo>
                  <a:pt x="146" y="104"/>
                </a:lnTo>
                <a:lnTo>
                  <a:pt x="150" y="106"/>
                </a:lnTo>
                <a:lnTo>
                  <a:pt x="152" y="106"/>
                </a:lnTo>
                <a:lnTo>
                  <a:pt x="156" y="108"/>
                </a:lnTo>
                <a:lnTo>
                  <a:pt x="156" y="108"/>
                </a:lnTo>
                <a:lnTo>
                  <a:pt x="158" y="108"/>
                </a:lnTo>
                <a:lnTo>
                  <a:pt x="158" y="110"/>
                </a:lnTo>
                <a:lnTo>
                  <a:pt x="158" y="110"/>
                </a:lnTo>
                <a:lnTo>
                  <a:pt x="160" y="112"/>
                </a:lnTo>
                <a:lnTo>
                  <a:pt x="160" y="112"/>
                </a:lnTo>
                <a:lnTo>
                  <a:pt x="160" y="114"/>
                </a:lnTo>
                <a:lnTo>
                  <a:pt x="160" y="114"/>
                </a:lnTo>
                <a:lnTo>
                  <a:pt x="160" y="114"/>
                </a:lnTo>
                <a:lnTo>
                  <a:pt x="160" y="116"/>
                </a:lnTo>
                <a:lnTo>
                  <a:pt x="160" y="116"/>
                </a:lnTo>
                <a:lnTo>
                  <a:pt x="158" y="116"/>
                </a:lnTo>
                <a:lnTo>
                  <a:pt x="158" y="118"/>
                </a:lnTo>
                <a:lnTo>
                  <a:pt x="158" y="118"/>
                </a:lnTo>
                <a:lnTo>
                  <a:pt x="156" y="118"/>
                </a:lnTo>
                <a:lnTo>
                  <a:pt x="154" y="118"/>
                </a:lnTo>
                <a:lnTo>
                  <a:pt x="152" y="118"/>
                </a:lnTo>
                <a:lnTo>
                  <a:pt x="150" y="118"/>
                </a:lnTo>
                <a:lnTo>
                  <a:pt x="148" y="118"/>
                </a:lnTo>
                <a:lnTo>
                  <a:pt x="142" y="118"/>
                </a:lnTo>
                <a:lnTo>
                  <a:pt x="138" y="118"/>
                </a:lnTo>
                <a:lnTo>
                  <a:pt x="134" y="118"/>
                </a:lnTo>
                <a:lnTo>
                  <a:pt x="132" y="118"/>
                </a:lnTo>
                <a:lnTo>
                  <a:pt x="130" y="120"/>
                </a:lnTo>
                <a:lnTo>
                  <a:pt x="128" y="120"/>
                </a:lnTo>
                <a:lnTo>
                  <a:pt x="124" y="120"/>
                </a:lnTo>
                <a:lnTo>
                  <a:pt x="120" y="122"/>
                </a:lnTo>
                <a:lnTo>
                  <a:pt x="116" y="124"/>
                </a:lnTo>
                <a:lnTo>
                  <a:pt x="114" y="124"/>
                </a:lnTo>
                <a:lnTo>
                  <a:pt x="112" y="124"/>
                </a:lnTo>
                <a:lnTo>
                  <a:pt x="112" y="124"/>
                </a:lnTo>
                <a:lnTo>
                  <a:pt x="110" y="124"/>
                </a:lnTo>
                <a:lnTo>
                  <a:pt x="110" y="124"/>
                </a:lnTo>
                <a:lnTo>
                  <a:pt x="108" y="124"/>
                </a:lnTo>
                <a:lnTo>
                  <a:pt x="108" y="124"/>
                </a:lnTo>
                <a:lnTo>
                  <a:pt x="108" y="122"/>
                </a:lnTo>
                <a:lnTo>
                  <a:pt x="106" y="122"/>
                </a:lnTo>
                <a:lnTo>
                  <a:pt x="106" y="120"/>
                </a:lnTo>
                <a:lnTo>
                  <a:pt x="104" y="118"/>
                </a:lnTo>
                <a:lnTo>
                  <a:pt x="104" y="116"/>
                </a:lnTo>
                <a:lnTo>
                  <a:pt x="102" y="114"/>
                </a:lnTo>
                <a:lnTo>
                  <a:pt x="102" y="114"/>
                </a:lnTo>
                <a:lnTo>
                  <a:pt x="100" y="112"/>
                </a:lnTo>
                <a:lnTo>
                  <a:pt x="100" y="112"/>
                </a:lnTo>
                <a:lnTo>
                  <a:pt x="100" y="112"/>
                </a:lnTo>
                <a:lnTo>
                  <a:pt x="98" y="112"/>
                </a:lnTo>
                <a:lnTo>
                  <a:pt x="98" y="112"/>
                </a:lnTo>
                <a:lnTo>
                  <a:pt x="96" y="112"/>
                </a:lnTo>
                <a:lnTo>
                  <a:pt x="94" y="112"/>
                </a:lnTo>
                <a:lnTo>
                  <a:pt x="92" y="112"/>
                </a:lnTo>
                <a:lnTo>
                  <a:pt x="90" y="114"/>
                </a:lnTo>
                <a:lnTo>
                  <a:pt x="88" y="114"/>
                </a:lnTo>
                <a:lnTo>
                  <a:pt x="86" y="116"/>
                </a:lnTo>
                <a:lnTo>
                  <a:pt x="84" y="116"/>
                </a:lnTo>
                <a:lnTo>
                  <a:pt x="84" y="116"/>
                </a:lnTo>
                <a:lnTo>
                  <a:pt x="84" y="118"/>
                </a:lnTo>
                <a:lnTo>
                  <a:pt x="84" y="118"/>
                </a:lnTo>
                <a:lnTo>
                  <a:pt x="84" y="120"/>
                </a:lnTo>
                <a:lnTo>
                  <a:pt x="84" y="122"/>
                </a:lnTo>
                <a:lnTo>
                  <a:pt x="84" y="122"/>
                </a:lnTo>
                <a:lnTo>
                  <a:pt x="84" y="124"/>
                </a:lnTo>
                <a:lnTo>
                  <a:pt x="84" y="124"/>
                </a:lnTo>
                <a:lnTo>
                  <a:pt x="84" y="124"/>
                </a:lnTo>
                <a:lnTo>
                  <a:pt x="84" y="126"/>
                </a:lnTo>
                <a:lnTo>
                  <a:pt x="82" y="126"/>
                </a:lnTo>
                <a:lnTo>
                  <a:pt x="80" y="126"/>
                </a:lnTo>
                <a:lnTo>
                  <a:pt x="80" y="126"/>
                </a:lnTo>
                <a:lnTo>
                  <a:pt x="78" y="126"/>
                </a:lnTo>
                <a:lnTo>
                  <a:pt x="76" y="126"/>
                </a:lnTo>
                <a:lnTo>
                  <a:pt x="72" y="126"/>
                </a:lnTo>
                <a:lnTo>
                  <a:pt x="68" y="126"/>
                </a:lnTo>
                <a:lnTo>
                  <a:pt x="64" y="126"/>
                </a:lnTo>
                <a:lnTo>
                  <a:pt x="64" y="126"/>
                </a:lnTo>
                <a:lnTo>
                  <a:pt x="62" y="126"/>
                </a:lnTo>
                <a:lnTo>
                  <a:pt x="60" y="126"/>
                </a:lnTo>
                <a:lnTo>
                  <a:pt x="58" y="126"/>
                </a:lnTo>
                <a:lnTo>
                  <a:pt x="58" y="128"/>
                </a:lnTo>
                <a:lnTo>
                  <a:pt x="56" y="128"/>
                </a:lnTo>
                <a:lnTo>
                  <a:pt x="56" y="130"/>
                </a:lnTo>
                <a:lnTo>
                  <a:pt x="54" y="132"/>
                </a:lnTo>
                <a:lnTo>
                  <a:pt x="52" y="132"/>
                </a:lnTo>
                <a:lnTo>
                  <a:pt x="52" y="134"/>
                </a:lnTo>
                <a:lnTo>
                  <a:pt x="52" y="134"/>
                </a:lnTo>
                <a:lnTo>
                  <a:pt x="52" y="136"/>
                </a:lnTo>
                <a:lnTo>
                  <a:pt x="52" y="136"/>
                </a:lnTo>
                <a:lnTo>
                  <a:pt x="52" y="136"/>
                </a:lnTo>
                <a:lnTo>
                  <a:pt x="52" y="138"/>
                </a:lnTo>
                <a:lnTo>
                  <a:pt x="52" y="138"/>
                </a:lnTo>
                <a:lnTo>
                  <a:pt x="54" y="138"/>
                </a:lnTo>
                <a:lnTo>
                  <a:pt x="54" y="140"/>
                </a:lnTo>
                <a:lnTo>
                  <a:pt x="56" y="140"/>
                </a:lnTo>
                <a:lnTo>
                  <a:pt x="58" y="140"/>
                </a:lnTo>
                <a:lnTo>
                  <a:pt x="62" y="142"/>
                </a:lnTo>
                <a:lnTo>
                  <a:pt x="64" y="142"/>
                </a:lnTo>
                <a:lnTo>
                  <a:pt x="64" y="142"/>
                </a:lnTo>
                <a:lnTo>
                  <a:pt x="66" y="144"/>
                </a:lnTo>
                <a:lnTo>
                  <a:pt x="66" y="144"/>
                </a:lnTo>
                <a:lnTo>
                  <a:pt x="66" y="144"/>
                </a:lnTo>
                <a:lnTo>
                  <a:pt x="66" y="146"/>
                </a:lnTo>
                <a:lnTo>
                  <a:pt x="66" y="146"/>
                </a:lnTo>
                <a:lnTo>
                  <a:pt x="66" y="146"/>
                </a:lnTo>
                <a:lnTo>
                  <a:pt x="66" y="148"/>
                </a:lnTo>
                <a:lnTo>
                  <a:pt x="66" y="150"/>
                </a:lnTo>
                <a:lnTo>
                  <a:pt x="66" y="152"/>
                </a:lnTo>
                <a:lnTo>
                  <a:pt x="64" y="154"/>
                </a:lnTo>
                <a:lnTo>
                  <a:pt x="64" y="156"/>
                </a:lnTo>
                <a:lnTo>
                  <a:pt x="64" y="158"/>
                </a:lnTo>
                <a:lnTo>
                  <a:pt x="64" y="158"/>
                </a:lnTo>
                <a:lnTo>
                  <a:pt x="64" y="158"/>
                </a:lnTo>
                <a:lnTo>
                  <a:pt x="64" y="160"/>
                </a:lnTo>
                <a:lnTo>
                  <a:pt x="64" y="160"/>
                </a:lnTo>
                <a:lnTo>
                  <a:pt x="66" y="162"/>
                </a:lnTo>
                <a:lnTo>
                  <a:pt x="68" y="162"/>
                </a:lnTo>
                <a:lnTo>
                  <a:pt x="68" y="164"/>
                </a:lnTo>
                <a:lnTo>
                  <a:pt x="70" y="164"/>
                </a:lnTo>
                <a:lnTo>
                  <a:pt x="72" y="166"/>
                </a:lnTo>
                <a:lnTo>
                  <a:pt x="72" y="166"/>
                </a:lnTo>
                <a:lnTo>
                  <a:pt x="74" y="168"/>
                </a:lnTo>
                <a:lnTo>
                  <a:pt x="76" y="168"/>
                </a:lnTo>
                <a:lnTo>
                  <a:pt x="78" y="168"/>
                </a:lnTo>
                <a:lnTo>
                  <a:pt x="80" y="168"/>
                </a:lnTo>
                <a:lnTo>
                  <a:pt x="86" y="168"/>
                </a:lnTo>
                <a:lnTo>
                  <a:pt x="90" y="168"/>
                </a:lnTo>
                <a:lnTo>
                  <a:pt x="94" y="168"/>
                </a:lnTo>
                <a:lnTo>
                  <a:pt x="98" y="168"/>
                </a:lnTo>
                <a:lnTo>
                  <a:pt x="102" y="168"/>
                </a:lnTo>
                <a:lnTo>
                  <a:pt x="104" y="168"/>
                </a:lnTo>
                <a:lnTo>
                  <a:pt x="106" y="166"/>
                </a:lnTo>
                <a:lnTo>
                  <a:pt x="106" y="166"/>
                </a:lnTo>
                <a:lnTo>
                  <a:pt x="108" y="166"/>
                </a:lnTo>
                <a:lnTo>
                  <a:pt x="110" y="164"/>
                </a:lnTo>
                <a:lnTo>
                  <a:pt x="112" y="162"/>
                </a:lnTo>
                <a:lnTo>
                  <a:pt x="114" y="160"/>
                </a:lnTo>
                <a:lnTo>
                  <a:pt x="118" y="158"/>
                </a:lnTo>
                <a:lnTo>
                  <a:pt x="118" y="156"/>
                </a:lnTo>
                <a:lnTo>
                  <a:pt x="120" y="156"/>
                </a:lnTo>
                <a:lnTo>
                  <a:pt x="122" y="156"/>
                </a:lnTo>
                <a:lnTo>
                  <a:pt x="122" y="154"/>
                </a:lnTo>
                <a:lnTo>
                  <a:pt x="124" y="154"/>
                </a:lnTo>
                <a:lnTo>
                  <a:pt x="124" y="154"/>
                </a:lnTo>
                <a:lnTo>
                  <a:pt x="126" y="154"/>
                </a:lnTo>
                <a:lnTo>
                  <a:pt x="126" y="156"/>
                </a:lnTo>
                <a:lnTo>
                  <a:pt x="128" y="156"/>
                </a:lnTo>
                <a:lnTo>
                  <a:pt x="130" y="158"/>
                </a:lnTo>
                <a:lnTo>
                  <a:pt x="130" y="158"/>
                </a:lnTo>
                <a:lnTo>
                  <a:pt x="132" y="160"/>
                </a:lnTo>
                <a:lnTo>
                  <a:pt x="132" y="160"/>
                </a:lnTo>
                <a:lnTo>
                  <a:pt x="132" y="162"/>
                </a:lnTo>
                <a:lnTo>
                  <a:pt x="132" y="162"/>
                </a:lnTo>
                <a:lnTo>
                  <a:pt x="132" y="162"/>
                </a:lnTo>
                <a:lnTo>
                  <a:pt x="132" y="164"/>
                </a:lnTo>
                <a:lnTo>
                  <a:pt x="132" y="164"/>
                </a:lnTo>
                <a:lnTo>
                  <a:pt x="130" y="164"/>
                </a:lnTo>
                <a:lnTo>
                  <a:pt x="130" y="166"/>
                </a:lnTo>
                <a:lnTo>
                  <a:pt x="128" y="166"/>
                </a:lnTo>
                <a:lnTo>
                  <a:pt x="124" y="168"/>
                </a:lnTo>
                <a:lnTo>
                  <a:pt x="124" y="168"/>
                </a:lnTo>
                <a:lnTo>
                  <a:pt x="122" y="170"/>
                </a:lnTo>
                <a:lnTo>
                  <a:pt x="122" y="170"/>
                </a:lnTo>
                <a:lnTo>
                  <a:pt x="122" y="170"/>
                </a:lnTo>
                <a:lnTo>
                  <a:pt x="122" y="172"/>
                </a:lnTo>
                <a:lnTo>
                  <a:pt x="122" y="174"/>
                </a:lnTo>
                <a:lnTo>
                  <a:pt x="122" y="176"/>
                </a:lnTo>
                <a:lnTo>
                  <a:pt x="122" y="178"/>
                </a:lnTo>
                <a:lnTo>
                  <a:pt x="122" y="182"/>
                </a:lnTo>
                <a:lnTo>
                  <a:pt x="122" y="184"/>
                </a:lnTo>
                <a:lnTo>
                  <a:pt x="120" y="184"/>
                </a:lnTo>
                <a:lnTo>
                  <a:pt x="120" y="186"/>
                </a:lnTo>
                <a:lnTo>
                  <a:pt x="120" y="186"/>
                </a:lnTo>
                <a:lnTo>
                  <a:pt x="120" y="188"/>
                </a:lnTo>
                <a:lnTo>
                  <a:pt x="118" y="188"/>
                </a:lnTo>
                <a:lnTo>
                  <a:pt x="118" y="188"/>
                </a:lnTo>
                <a:lnTo>
                  <a:pt x="116" y="188"/>
                </a:lnTo>
                <a:lnTo>
                  <a:pt x="114" y="188"/>
                </a:lnTo>
                <a:lnTo>
                  <a:pt x="114" y="188"/>
                </a:lnTo>
                <a:lnTo>
                  <a:pt x="112" y="188"/>
                </a:lnTo>
                <a:lnTo>
                  <a:pt x="108" y="188"/>
                </a:lnTo>
                <a:lnTo>
                  <a:pt x="106" y="186"/>
                </a:lnTo>
                <a:lnTo>
                  <a:pt x="102" y="186"/>
                </a:lnTo>
                <a:lnTo>
                  <a:pt x="100" y="186"/>
                </a:lnTo>
                <a:lnTo>
                  <a:pt x="100" y="186"/>
                </a:lnTo>
                <a:lnTo>
                  <a:pt x="98" y="186"/>
                </a:lnTo>
                <a:lnTo>
                  <a:pt x="96" y="188"/>
                </a:lnTo>
                <a:lnTo>
                  <a:pt x="96" y="188"/>
                </a:lnTo>
                <a:lnTo>
                  <a:pt x="96" y="188"/>
                </a:lnTo>
                <a:lnTo>
                  <a:pt x="96" y="190"/>
                </a:lnTo>
                <a:lnTo>
                  <a:pt x="96" y="190"/>
                </a:lnTo>
                <a:lnTo>
                  <a:pt x="94" y="192"/>
                </a:lnTo>
                <a:lnTo>
                  <a:pt x="94" y="196"/>
                </a:lnTo>
                <a:lnTo>
                  <a:pt x="94" y="198"/>
                </a:lnTo>
                <a:lnTo>
                  <a:pt x="94" y="200"/>
                </a:lnTo>
                <a:lnTo>
                  <a:pt x="94" y="200"/>
                </a:lnTo>
                <a:lnTo>
                  <a:pt x="94" y="202"/>
                </a:lnTo>
                <a:lnTo>
                  <a:pt x="92" y="202"/>
                </a:lnTo>
                <a:lnTo>
                  <a:pt x="92" y="202"/>
                </a:lnTo>
                <a:lnTo>
                  <a:pt x="92" y="202"/>
                </a:lnTo>
                <a:lnTo>
                  <a:pt x="90" y="202"/>
                </a:lnTo>
                <a:lnTo>
                  <a:pt x="90" y="202"/>
                </a:lnTo>
                <a:lnTo>
                  <a:pt x="88" y="202"/>
                </a:lnTo>
                <a:lnTo>
                  <a:pt x="88" y="200"/>
                </a:lnTo>
                <a:lnTo>
                  <a:pt x="86" y="198"/>
                </a:lnTo>
                <a:lnTo>
                  <a:pt x="84" y="196"/>
                </a:lnTo>
                <a:lnTo>
                  <a:pt x="82" y="194"/>
                </a:lnTo>
                <a:lnTo>
                  <a:pt x="82" y="194"/>
                </a:lnTo>
                <a:lnTo>
                  <a:pt x="80" y="192"/>
                </a:lnTo>
                <a:lnTo>
                  <a:pt x="80" y="192"/>
                </a:lnTo>
                <a:lnTo>
                  <a:pt x="80" y="192"/>
                </a:lnTo>
                <a:lnTo>
                  <a:pt x="78" y="192"/>
                </a:lnTo>
                <a:lnTo>
                  <a:pt x="76" y="192"/>
                </a:lnTo>
                <a:lnTo>
                  <a:pt x="76" y="192"/>
                </a:lnTo>
                <a:lnTo>
                  <a:pt x="74" y="192"/>
                </a:lnTo>
                <a:lnTo>
                  <a:pt x="72" y="194"/>
                </a:lnTo>
                <a:lnTo>
                  <a:pt x="68" y="196"/>
                </a:lnTo>
                <a:lnTo>
                  <a:pt x="66" y="198"/>
                </a:lnTo>
                <a:lnTo>
                  <a:pt x="62" y="198"/>
                </a:lnTo>
                <a:lnTo>
                  <a:pt x="60" y="200"/>
                </a:lnTo>
                <a:lnTo>
                  <a:pt x="60" y="202"/>
                </a:lnTo>
                <a:lnTo>
                  <a:pt x="58" y="202"/>
                </a:lnTo>
                <a:lnTo>
                  <a:pt x="58" y="204"/>
                </a:lnTo>
                <a:lnTo>
                  <a:pt x="58" y="204"/>
                </a:lnTo>
                <a:lnTo>
                  <a:pt x="58" y="206"/>
                </a:lnTo>
                <a:lnTo>
                  <a:pt x="58" y="208"/>
                </a:lnTo>
                <a:lnTo>
                  <a:pt x="58" y="210"/>
                </a:lnTo>
                <a:lnTo>
                  <a:pt x="58" y="212"/>
                </a:lnTo>
                <a:lnTo>
                  <a:pt x="58" y="214"/>
                </a:lnTo>
                <a:lnTo>
                  <a:pt x="58" y="216"/>
                </a:lnTo>
                <a:lnTo>
                  <a:pt x="58" y="216"/>
                </a:lnTo>
                <a:lnTo>
                  <a:pt x="56" y="218"/>
                </a:lnTo>
                <a:lnTo>
                  <a:pt x="56" y="218"/>
                </a:lnTo>
                <a:lnTo>
                  <a:pt x="54" y="218"/>
                </a:lnTo>
                <a:lnTo>
                  <a:pt x="54" y="220"/>
                </a:lnTo>
                <a:lnTo>
                  <a:pt x="52" y="220"/>
                </a:lnTo>
                <a:lnTo>
                  <a:pt x="50" y="222"/>
                </a:lnTo>
                <a:lnTo>
                  <a:pt x="46" y="222"/>
                </a:lnTo>
                <a:lnTo>
                  <a:pt x="42" y="224"/>
                </a:lnTo>
                <a:lnTo>
                  <a:pt x="42" y="224"/>
                </a:lnTo>
                <a:lnTo>
                  <a:pt x="40" y="224"/>
                </a:lnTo>
                <a:lnTo>
                  <a:pt x="38" y="224"/>
                </a:lnTo>
                <a:lnTo>
                  <a:pt x="38" y="226"/>
                </a:lnTo>
                <a:lnTo>
                  <a:pt x="36" y="226"/>
                </a:lnTo>
                <a:lnTo>
                  <a:pt x="36" y="228"/>
                </a:lnTo>
                <a:lnTo>
                  <a:pt x="36" y="228"/>
                </a:lnTo>
                <a:lnTo>
                  <a:pt x="36" y="228"/>
                </a:lnTo>
                <a:lnTo>
                  <a:pt x="36" y="230"/>
                </a:lnTo>
                <a:lnTo>
                  <a:pt x="36" y="230"/>
                </a:lnTo>
                <a:lnTo>
                  <a:pt x="38" y="232"/>
                </a:lnTo>
                <a:lnTo>
                  <a:pt x="38" y="234"/>
                </a:lnTo>
                <a:lnTo>
                  <a:pt x="40" y="236"/>
                </a:lnTo>
                <a:lnTo>
                  <a:pt x="42" y="238"/>
                </a:lnTo>
                <a:lnTo>
                  <a:pt x="42" y="240"/>
                </a:lnTo>
                <a:lnTo>
                  <a:pt x="44" y="240"/>
                </a:lnTo>
                <a:lnTo>
                  <a:pt x="44" y="240"/>
                </a:lnTo>
                <a:lnTo>
                  <a:pt x="46" y="240"/>
                </a:lnTo>
                <a:lnTo>
                  <a:pt x="46" y="242"/>
                </a:lnTo>
                <a:lnTo>
                  <a:pt x="52" y="242"/>
                </a:lnTo>
                <a:lnTo>
                  <a:pt x="54" y="242"/>
                </a:lnTo>
                <a:lnTo>
                  <a:pt x="54" y="244"/>
                </a:lnTo>
                <a:lnTo>
                  <a:pt x="56" y="244"/>
                </a:lnTo>
                <a:lnTo>
                  <a:pt x="56" y="244"/>
                </a:lnTo>
                <a:lnTo>
                  <a:pt x="56" y="244"/>
                </a:lnTo>
                <a:lnTo>
                  <a:pt x="56" y="246"/>
                </a:lnTo>
                <a:lnTo>
                  <a:pt x="56" y="246"/>
                </a:lnTo>
                <a:lnTo>
                  <a:pt x="56" y="246"/>
                </a:lnTo>
                <a:lnTo>
                  <a:pt x="56" y="246"/>
                </a:lnTo>
                <a:lnTo>
                  <a:pt x="56" y="248"/>
                </a:lnTo>
                <a:lnTo>
                  <a:pt x="54" y="248"/>
                </a:lnTo>
                <a:lnTo>
                  <a:pt x="52" y="248"/>
                </a:lnTo>
                <a:lnTo>
                  <a:pt x="52" y="250"/>
                </a:lnTo>
                <a:lnTo>
                  <a:pt x="48" y="250"/>
                </a:lnTo>
                <a:lnTo>
                  <a:pt x="46" y="252"/>
                </a:lnTo>
                <a:lnTo>
                  <a:pt x="44" y="252"/>
                </a:lnTo>
                <a:lnTo>
                  <a:pt x="42" y="252"/>
                </a:lnTo>
                <a:lnTo>
                  <a:pt x="40" y="252"/>
                </a:lnTo>
                <a:lnTo>
                  <a:pt x="40" y="254"/>
                </a:lnTo>
                <a:lnTo>
                  <a:pt x="40" y="254"/>
                </a:lnTo>
                <a:lnTo>
                  <a:pt x="40" y="254"/>
                </a:lnTo>
                <a:lnTo>
                  <a:pt x="38" y="256"/>
                </a:lnTo>
                <a:lnTo>
                  <a:pt x="38" y="256"/>
                </a:lnTo>
                <a:lnTo>
                  <a:pt x="40" y="258"/>
                </a:lnTo>
                <a:lnTo>
                  <a:pt x="40" y="258"/>
                </a:lnTo>
                <a:lnTo>
                  <a:pt x="40" y="260"/>
                </a:lnTo>
                <a:lnTo>
                  <a:pt x="40" y="260"/>
                </a:lnTo>
                <a:lnTo>
                  <a:pt x="42" y="262"/>
                </a:lnTo>
                <a:lnTo>
                  <a:pt x="44" y="264"/>
                </a:lnTo>
                <a:lnTo>
                  <a:pt x="46" y="266"/>
                </a:lnTo>
                <a:lnTo>
                  <a:pt x="48" y="268"/>
                </a:lnTo>
                <a:lnTo>
                  <a:pt x="50" y="270"/>
                </a:lnTo>
                <a:lnTo>
                  <a:pt x="50" y="270"/>
                </a:lnTo>
                <a:lnTo>
                  <a:pt x="52" y="270"/>
                </a:lnTo>
                <a:lnTo>
                  <a:pt x="54" y="270"/>
                </a:lnTo>
                <a:lnTo>
                  <a:pt x="54" y="270"/>
                </a:lnTo>
                <a:lnTo>
                  <a:pt x="58" y="270"/>
                </a:lnTo>
                <a:lnTo>
                  <a:pt x="60" y="270"/>
                </a:lnTo>
                <a:lnTo>
                  <a:pt x="62" y="270"/>
                </a:lnTo>
                <a:lnTo>
                  <a:pt x="64" y="270"/>
                </a:lnTo>
                <a:lnTo>
                  <a:pt x="66" y="268"/>
                </a:lnTo>
                <a:lnTo>
                  <a:pt x="66" y="268"/>
                </a:lnTo>
                <a:lnTo>
                  <a:pt x="68" y="268"/>
                </a:lnTo>
                <a:lnTo>
                  <a:pt x="68" y="266"/>
                </a:lnTo>
                <a:lnTo>
                  <a:pt x="68" y="264"/>
                </a:lnTo>
                <a:lnTo>
                  <a:pt x="70" y="262"/>
                </a:lnTo>
                <a:lnTo>
                  <a:pt x="70" y="260"/>
                </a:lnTo>
                <a:lnTo>
                  <a:pt x="70" y="258"/>
                </a:lnTo>
                <a:lnTo>
                  <a:pt x="72" y="256"/>
                </a:lnTo>
                <a:lnTo>
                  <a:pt x="72" y="256"/>
                </a:lnTo>
                <a:lnTo>
                  <a:pt x="74" y="256"/>
                </a:lnTo>
                <a:lnTo>
                  <a:pt x="74" y="256"/>
                </a:lnTo>
                <a:lnTo>
                  <a:pt x="74" y="256"/>
                </a:lnTo>
                <a:lnTo>
                  <a:pt x="74" y="256"/>
                </a:lnTo>
                <a:lnTo>
                  <a:pt x="76" y="256"/>
                </a:lnTo>
                <a:lnTo>
                  <a:pt x="76" y="258"/>
                </a:lnTo>
                <a:lnTo>
                  <a:pt x="76" y="258"/>
                </a:lnTo>
                <a:lnTo>
                  <a:pt x="76" y="260"/>
                </a:lnTo>
                <a:lnTo>
                  <a:pt x="76" y="260"/>
                </a:lnTo>
                <a:lnTo>
                  <a:pt x="76" y="264"/>
                </a:lnTo>
                <a:lnTo>
                  <a:pt x="76" y="268"/>
                </a:lnTo>
                <a:lnTo>
                  <a:pt x="76" y="270"/>
                </a:lnTo>
                <a:lnTo>
                  <a:pt x="74" y="276"/>
                </a:lnTo>
                <a:lnTo>
                  <a:pt x="74" y="276"/>
                </a:lnTo>
                <a:lnTo>
                  <a:pt x="72" y="278"/>
                </a:lnTo>
                <a:lnTo>
                  <a:pt x="70" y="282"/>
                </a:lnTo>
                <a:lnTo>
                  <a:pt x="70" y="284"/>
                </a:lnTo>
                <a:lnTo>
                  <a:pt x="68" y="284"/>
                </a:lnTo>
                <a:lnTo>
                  <a:pt x="68" y="286"/>
                </a:lnTo>
                <a:lnTo>
                  <a:pt x="66" y="288"/>
                </a:lnTo>
                <a:lnTo>
                  <a:pt x="66" y="290"/>
                </a:lnTo>
                <a:lnTo>
                  <a:pt x="66" y="292"/>
                </a:lnTo>
                <a:lnTo>
                  <a:pt x="66" y="294"/>
                </a:lnTo>
                <a:lnTo>
                  <a:pt x="66" y="296"/>
                </a:lnTo>
                <a:lnTo>
                  <a:pt x="66" y="298"/>
                </a:lnTo>
                <a:lnTo>
                  <a:pt x="68" y="300"/>
                </a:lnTo>
                <a:lnTo>
                  <a:pt x="68" y="302"/>
                </a:lnTo>
                <a:lnTo>
                  <a:pt x="68" y="302"/>
                </a:lnTo>
                <a:lnTo>
                  <a:pt x="68" y="302"/>
                </a:lnTo>
                <a:lnTo>
                  <a:pt x="70" y="302"/>
                </a:lnTo>
                <a:lnTo>
                  <a:pt x="70" y="304"/>
                </a:lnTo>
                <a:lnTo>
                  <a:pt x="72" y="304"/>
                </a:lnTo>
                <a:lnTo>
                  <a:pt x="72" y="304"/>
                </a:lnTo>
                <a:lnTo>
                  <a:pt x="74" y="302"/>
                </a:lnTo>
                <a:lnTo>
                  <a:pt x="76" y="302"/>
                </a:lnTo>
                <a:lnTo>
                  <a:pt x="76" y="302"/>
                </a:lnTo>
                <a:lnTo>
                  <a:pt x="80" y="300"/>
                </a:lnTo>
                <a:lnTo>
                  <a:pt x="84" y="298"/>
                </a:lnTo>
                <a:lnTo>
                  <a:pt x="86" y="296"/>
                </a:lnTo>
                <a:lnTo>
                  <a:pt x="88" y="296"/>
                </a:lnTo>
                <a:lnTo>
                  <a:pt x="90" y="296"/>
                </a:lnTo>
                <a:lnTo>
                  <a:pt x="90" y="296"/>
                </a:lnTo>
                <a:lnTo>
                  <a:pt x="92" y="296"/>
                </a:lnTo>
                <a:lnTo>
                  <a:pt x="92" y="296"/>
                </a:lnTo>
                <a:lnTo>
                  <a:pt x="92" y="296"/>
                </a:lnTo>
                <a:lnTo>
                  <a:pt x="94" y="296"/>
                </a:lnTo>
                <a:lnTo>
                  <a:pt x="94" y="298"/>
                </a:lnTo>
                <a:lnTo>
                  <a:pt x="96" y="298"/>
                </a:lnTo>
                <a:lnTo>
                  <a:pt x="96" y="300"/>
                </a:lnTo>
                <a:lnTo>
                  <a:pt x="98" y="300"/>
                </a:lnTo>
                <a:lnTo>
                  <a:pt x="98" y="302"/>
                </a:lnTo>
                <a:lnTo>
                  <a:pt x="98" y="302"/>
                </a:lnTo>
                <a:lnTo>
                  <a:pt x="100" y="302"/>
                </a:lnTo>
                <a:lnTo>
                  <a:pt x="100" y="302"/>
                </a:lnTo>
                <a:lnTo>
                  <a:pt x="102" y="302"/>
                </a:lnTo>
                <a:lnTo>
                  <a:pt x="102" y="302"/>
                </a:lnTo>
                <a:lnTo>
                  <a:pt x="104" y="300"/>
                </a:lnTo>
                <a:lnTo>
                  <a:pt x="106" y="300"/>
                </a:lnTo>
                <a:lnTo>
                  <a:pt x="108" y="298"/>
                </a:lnTo>
                <a:lnTo>
                  <a:pt x="112" y="296"/>
                </a:lnTo>
                <a:lnTo>
                  <a:pt x="112" y="296"/>
                </a:lnTo>
                <a:lnTo>
                  <a:pt x="114" y="296"/>
                </a:lnTo>
                <a:lnTo>
                  <a:pt x="114" y="296"/>
                </a:lnTo>
                <a:lnTo>
                  <a:pt x="116" y="294"/>
                </a:lnTo>
                <a:lnTo>
                  <a:pt x="116" y="296"/>
                </a:lnTo>
                <a:lnTo>
                  <a:pt x="118" y="296"/>
                </a:lnTo>
                <a:lnTo>
                  <a:pt x="118" y="296"/>
                </a:lnTo>
                <a:lnTo>
                  <a:pt x="118" y="298"/>
                </a:lnTo>
                <a:lnTo>
                  <a:pt x="120" y="298"/>
                </a:lnTo>
                <a:lnTo>
                  <a:pt x="120" y="300"/>
                </a:lnTo>
                <a:lnTo>
                  <a:pt x="120" y="302"/>
                </a:lnTo>
                <a:lnTo>
                  <a:pt x="120" y="302"/>
                </a:lnTo>
                <a:lnTo>
                  <a:pt x="122" y="304"/>
                </a:lnTo>
                <a:lnTo>
                  <a:pt x="122" y="306"/>
                </a:lnTo>
                <a:lnTo>
                  <a:pt x="122" y="310"/>
                </a:lnTo>
                <a:lnTo>
                  <a:pt x="120" y="314"/>
                </a:lnTo>
                <a:lnTo>
                  <a:pt x="120" y="316"/>
                </a:lnTo>
                <a:lnTo>
                  <a:pt x="120" y="316"/>
                </a:lnTo>
                <a:lnTo>
                  <a:pt x="120" y="318"/>
                </a:lnTo>
                <a:lnTo>
                  <a:pt x="120" y="320"/>
                </a:lnTo>
                <a:lnTo>
                  <a:pt x="118" y="320"/>
                </a:lnTo>
                <a:lnTo>
                  <a:pt x="118" y="322"/>
                </a:lnTo>
                <a:lnTo>
                  <a:pt x="116" y="324"/>
                </a:lnTo>
                <a:lnTo>
                  <a:pt x="116" y="326"/>
                </a:lnTo>
                <a:lnTo>
                  <a:pt x="114" y="326"/>
                </a:lnTo>
                <a:lnTo>
                  <a:pt x="112" y="328"/>
                </a:lnTo>
                <a:lnTo>
                  <a:pt x="110" y="330"/>
                </a:lnTo>
                <a:lnTo>
                  <a:pt x="106" y="334"/>
                </a:lnTo>
                <a:lnTo>
                  <a:pt x="102" y="336"/>
                </a:lnTo>
                <a:lnTo>
                  <a:pt x="98" y="338"/>
                </a:lnTo>
                <a:lnTo>
                  <a:pt x="94" y="340"/>
                </a:lnTo>
                <a:lnTo>
                  <a:pt x="90" y="344"/>
                </a:lnTo>
                <a:lnTo>
                  <a:pt x="84" y="346"/>
                </a:lnTo>
                <a:lnTo>
                  <a:pt x="76" y="350"/>
                </a:lnTo>
                <a:lnTo>
                  <a:pt x="68" y="354"/>
                </a:lnTo>
                <a:lnTo>
                  <a:pt x="62" y="358"/>
                </a:lnTo>
                <a:lnTo>
                  <a:pt x="58" y="360"/>
                </a:lnTo>
                <a:lnTo>
                  <a:pt x="52" y="362"/>
                </a:lnTo>
                <a:lnTo>
                  <a:pt x="40" y="366"/>
                </a:lnTo>
                <a:lnTo>
                  <a:pt x="20" y="376"/>
                </a:lnTo>
                <a:lnTo>
                  <a:pt x="18" y="376"/>
                </a:lnTo>
                <a:lnTo>
                  <a:pt x="16" y="378"/>
                </a:lnTo>
                <a:lnTo>
                  <a:pt x="8" y="380"/>
                </a:lnTo>
                <a:lnTo>
                  <a:pt x="6" y="380"/>
                </a:lnTo>
                <a:lnTo>
                  <a:pt x="4" y="382"/>
                </a:lnTo>
                <a:lnTo>
                  <a:pt x="2" y="382"/>
                </a:lnTo>
                <a:lnTo>
                  <a:pt x="2" y="384"/>
                </a:lnTo>
                <a:lnTo>
                  <a:pt x="0" y="384"/>
                </a:lnTo>
                <a:lnTo>
                  <a:pt x="0" y="384"/>
                </a:lnTo>
                <a:lnTo>
                  <a:pt x="0" y="386"/>
                </a:lnTo>
                <a:lnTo>
                  <a:pt x="0" y="386"/>
                </a:lnTo>
                <a:lnTo>
                  <a:pt x="0" y="388"/>
                </a:lnTo>
                <a:lnTo>
                  <a:pt x="0" y="390"/>
                </a:lnTo>
                <a:lnTo>
                  <a:pt x="0" y="390"/>
                </a:lnTo>
                <a:lnTo>
                  <a:pt x="0" y="392"/>
                </a:lnTo>
                <a:lnTo>
                  <a:pt x="0" y="392"/>
                </a:lnTo>
                <a:lnTo>
                  <a:pt x="2" y="394"/>
                </a:lnTo>
                <a:lnTo>
                  <a:pt x="2" y="394"/>
                </a:lnTo>
                <a:lnTo>
                  <a:pt x="4" y="396"/>
                </a:lnTo>
                <a:lnTo>
                  <a:pt x="6" y="396"/>
                </a:lnTo>
                <a:lnTo>
                  <a:pt x="8" y="396"/>
                </a:lnTo>
                <a:lnTo>
                  <a:pt x="10" y="396"/>
                </a:lnTo>
                <a:lnTo>
                  <a:pt x="12" y="396"/>
                </a:lnTo>
                <a:lnTo>
                  <a:pt x="12" y="396"/>
                </a:lnTo>
                <a:lnTo>
                  <a:pt x="16" y="396"/>
                </a:lnTo>
                <a:lnTo>
                  <a:pt x="20" y="396"/>
                </a:lnTo>
                <a:lnTo>
                  <a:pt x="24" y="396"/>
                </a:lnTo>
                <a:lnTo>
                  <a:pt x="30" y="394"/>
                </a:lnTo>
                <a:lnTo>
                  <a:pt x="34" y="394"/>
                </a:lnTo>
                <a:lnTo>
                  <a:pt x="38" y="392"/>
                </a:lnTo>
                <a:lnTo>
                  <a:pt x="44" y="390"/>
                </a:lnTo>
                <a:lnTo>
                  <a:pt x="48" y="388"/>
                </a:lnTo>
                <a:lnTo>
                  <a:pt x="52" y="388"/>
                </a:lnTo>
                <a:lnTo>
                  <a:pt x="62" y="384"/>
                </a:lnTo>
                <a:lnTo>
                  <a:pt x="68" y="382"/>
                </a:lnTo>
                <a:lnTo>
                  <a:pt x="72" y="380"/>
                </a:lnTo>
                <a:lnTo>
                  <a:pt x="76" y="378"/>
                </a:lnTo>
                <a:lnTo>
                  <a:pt x="80" y="374"/>
                </a:lnTo>
                <a:lnTo>
                  <a:pt x="86" y="372"/>
                </a:lnTo>
                <a:lnTo>
                  <a:pt x="90" y="370"/>
                </a:lnTo>
                <a:lnTo>
                  <a:pt x="94" y="366"/>
                </a:lnTo>
                <a:lnTo>
                  <a:pt x="106" y="360"/>
                </a:lnTo>
                <a:lnTo>
                  <a:pt x="114" y="352"/>
                </a:lnTo>
                <a:lnTo>
                  <a:pt x="124" y="346"/>
                </a:lnTo>
                <a:lnTo>
                  <a:pt x="132" y="338"/>
                </a:lnTo>
                <a:lnTo>
                  <a:pt x="140" y="334"/>
                </a:lnTo>
                <a:lnTo>
                  <a:pt x="142" y="332"/>
                </a:lnTo>
                <a:lnTo>
                  <a:pt x="144" y="330"/>
                </a:lnTo>
                <a:lnTo>
                  <a:pt x="146" y="328"/>
                </a:lnTo>
                <a:lnTo>
                  <a:pt x="148" y="326"/>
                </a:lnTo>
                <a:lnTo>
                  <a:pt x="150" y="324"/>
                </a:lnTo>
                <a:lnTo>
                  <a:pt x="152" y="322"/>
                </a:lnTo>
                <a:lnTo>
                  <a:pt x="158" y="318"/>
                </a:lnTo>
                <a:lnTo>
                  <a:pt x="160" y="316"/>
                </a:lnTo>
                <a:lnTo>
                  <a:pt x="164" y="316"/>
                </a:lnTo>
                <a:lnTo>
                  <a:pt x="170" y="312"/>
                </a:lnTo>
                <a:lnTo>
                  <a:pt x="172" y="312"/>
                </a:lnTo>
                <a:lnTo>
                  <a:pt x="174" y="310"/>
                </a:lnTo>
                <a:lnTo>
                  <a:pt x="176" y="310"/>
                </a:lnTo>
                <a:lnTo>
                  <a:pt x="176" y="308"/>
                </a:lnTo>
                <a:lnTo>
                  <a:pt x="178" y="308"/>
                </a:lnTo>
                <a:lnTo>
                  <a:pt x="178" y="306"/>
                </a:lnTo>
                <a:lnTo>
                  <a:pt x="178" y="306"/>
                </a:lnTo>
                <a:lnTo>
                  <a:pt x="180" y="304"/>
                </a:lnTo>
                <a:lnTo>
                  <a:pt x="180" y="304"/>
                </a:lnTo>
                <a:lnTo>
                  <a:pt x="178" y="304"/>
                </a:lnTo>
                <a:lnTo>
                  <a:pt x="178" y="302"/>
                </a:lnTo>
                <a:lnTo>
                  <a:pt x="178" y="300"/>
                </a:lnTo>
                <a:lnTo>
                  <a:pt x="176" y="298"/>
                </a:lnTo>
                <a:lnTo>
                  <a:pt x="176" y="296"/>
                </a:lnTo>
                <a:lnTo>
                  <a:pt x="176" y="294"/>
                </a:lnTo>
                <a:lnTo>
                  <a:pt x="174" y="294"/>
                </a:lnTo>
                <a:lnTo>
                  <a:pt x="174" y="292"/>
                </a:lnTo>
                <a:lnTo>
                  <a:pt x="176" y="292"/>
                </a:lnTo>
                <a:lnTo>
                  <a:pt x="176" y="290"/>
                </a:lnTo>
                <a:lnTo>
                  <a:pt x="176" y="288"/>
                </a:lnTo>
                <a:lnTo>
                  <a:pt x="178" y="288"/>
                </a:lnTo>
                <a:lnTo>
                  <a:pt x="178" y="286"/>
                </a:lnTo>
                <a:lnTo>
                  <a:pt x="180" y="284"/>
                </a:lnTo>
                <a:lnTo>
                  <a:pt x="182" y="284"/>
                </a:lnTo>
                <a:lnTo>
                  <a:pt x="186" y="280"/>
                </a:lnTo>
                <a:lnTo>
                  <a:pt x="192" y="276"/>
                </a:lnTo>
                <a:lnTo>
                  <a:pt x="196" y="274"/>
                </a:lnTo>
                <a:lnTo>
                  <a:pt x="196" y="272"/>
                </a:lnTo>
                <a:lnTo>
                  <a:pt x="198" y="272"/>
                </a:lnTo>
                <a:lnTo>
                  <a:pt x="200" y="270"/>
                </a:lnTo>
                <a:lnTo>
                  <a:pt x="200" y="268"/>
                </a:lnTo>
                <a:lnTo>
                  <a:pt x="204" y="264"/>
                </a:lnTo>
                <a:lnTo>
                  <a:pt x="210" y="252"/>
                </a:lnTo>
                <a:lnTo>
                  <a:pt x="214" y="248"/>
                </a:lnTo>
                <a:lnTo>
                  <a:pt x="216" y="246"/>
                </a:lnTo>
                <a:lnTo>
                  <a:pt x="218" y="244"/>
                </a:lnTo>
                <a:lnTo>
                  <a:pt x="220" y="242"/>
                </a:lnTo>
                <a:lnTo>
                  <a:pt x="222" y="240"/>
                </a:lnTo>
                <a:lnTo>
                  <a:pt x="224" y="238"/>
                </a:lnTo>
                <a:lnTo>
                  <a:pt x="224" y="238"/>
                </a:lnTo>
                <a:lnTo>
                  <a:pt x="226" y="238"/>
                </a:lnTo>
                <a:lnTo>
                  <a:pt x="226" y="238"/>
                </a:lnTo>
                <a:lnTo>
                  <a:pt x="228" y="236"/>
                </a:lnTo>
                <a:lnTo>
                  <a:pt x="230" y="236"/>
                </a:lnTo>
                <a:lnTo>
                  <a:pt x="232" y="236"/>
                </a:lnTo>
                <a:lnTo>
                  <a:pt x="236" y="238"/>
                </a:lnTo>
                <a:lnTo>
                  <a:pt x="238" y="238"/>
                </a:lnTo>
                <a:lnTo>
                  <a:pt x="240" y="238"/>
                </a:lnTo>
                <a:lnTo>
                  <a:pt x="242" y="238"/>
                </a:lnTo>
                <a:lnTo>
                  <a:pt x="242" y="238"/>
                </a:lnTo>
                <a:lnTo>
                  <a:pt x="244" y="240"/>
                </a:lnTo>
                <a:lnTo>
                  <a:pt x="246" y="240"/>
                </a:lnTo>
                <a:lnTo>
                  <a:pt x="248" y="240"/>
                </a:lnTo>
                <a:lnTo>
                  <a:pt x="248" y="242"/>
                </a:lnTo>
                <a:lnTo>
                  <a:pt x="250" y="242"/>
                </a:lnTo>
                <a:lnTo>
                  <a:pt x="250" y="244"/>
                </a:lnTo>
                <a:lnTo>
                  <a:pt x="250" y="244"/>
                </a:lnTo>
                <a:lnTo>
                  <a:pt x="250" y="246"/>
                </a:lnTo>
                <a:lnTo>
                  <a:pt x="250" y="246"/>
                </a:lnTo>
                <a:lnTo>
                  <a:pt x="248" y="248"/>
                </a:lnTo>
                <a:lnTo>
                  <a:pt x="248" y="248"/>
                </a:lnTo>
                <a:lnTo>
                  <a:pt x="246" y="250"/>
                </a:lnTo>
                <a:lnTo>
                  <a:pt x="246" y="250"/>
                </a:lnTo>
                <a:lnTo>
                  <a:pt x="244" y="252"/>
                </a:lnTo>
                <a:lnTo>
                  <a:pt x="242" y="252"/>
                </a:lnTo>
                <a:lnTo>
                  <a:pt x="238" y="254"/>
                </a:lnTo>
                <a:lnTo>
                  <a:pt x="236" y="256"/>
                </a:lnTo>
                <a:lnTo>
                  <a:pt x="232" y="258"/>
                </a:lnTo>
                <a:lnTo>
                  <a:pt x="224" y="260"/>
                </a:lnTo>
                <a:lnTo>
                  <a:pt x="222" y="262"/>
                </a:lnTo>
                <a:lnTo>
                  <a:pt x="218" y="264"/>
                </a:lnTo>
                <a:lnTo>
                  <a:pt x="216" y="266"/>
                </a:lnTo>
                <a:lnTo>
                  <a:pt x="214" y="266"/>
                </a:lnTo>
                <a:lnTo>
                  <a:pt x="214" y="268"/>
                </a:lnTo>
                <a:lnTo>
                  <a:pt x="214" y="268"/>
                </a:lnTo>
                <a:lnTo>
                  <a:pt x="212" y="270"/>
                </a:lnTo>
                <a:lnTo>
                  <a:pt x="212" y="270"/>
                </a:lnTo>
                <a:lnTo>
                  <a:pt x="212" y="272"/>
                </a:lnTo>
                <a:lnTo>
                  <a:pt x="212" y="272"/>
                </a:lnTo>
                <a:lnTo>
                  <a:pt x="212" y="272"/>
                </a:lnTo>
                <a:lnTo>
                  <a:pt x="212" y="274"/>
                </a:lnTo>
                <a:lnTo>
                  <a:pt x="214" y="274"/>
                </a:lnTo>
                <a:lnTo>
                  <a:pt x="214" y="276"/>
                </a:lnTo>
                <a:lnTo>
                  <a:pt x="216" y="278"/>
                </a:lnTo>
                <a:lnTo>
                  <a:pt x="218" y="278"/>
                </a:lnTo>
                <a:lnTo>
                  <a:pt x="218" y="280"/>
                </a:lnTo>
                <a:lnTo>
                  <a:pt x="218" y="280"/>
                </a:lnTo>
                <a:lnTo>
                  <a:pt x="218" y="280"/>
                </a:lnTo>
                <a:lnTo>
                  <a:pt x="218" y="280"/>
                </a:lnTo>
                <a:lnTo>
                  <a:pt x="218" y="282"/>
                </a:lnTo>
                <a:lnTo>
                  <a:pt x="216" y="282"/>
                </a:lnTo>
                <a:lnTo>
                  <a:pt x="216" y="282"/>
                </a:lnTo>
                <a:lnTo>
                  <a:pt x="214" y="284"/>
                </a:lnTo>
                <a:lnTo>
                  <a:pt x="212" y="284"/>
                </a:lnTo>
                <a:lnTo>
                  <a:pt x="210" y="284"/>
                </a:lnTo>
                <a:lnTo>
                  <a:pt x="210" y="286"/>
                </a:lnTo>
                <a:lnTo>
                  <a:pt x="208" y="286"/>
                </a:lnTo>
                <a:lnTo>
                  <a:pt x="208" y="286"/>
                </a:lnTo>
                <a:lnTo>
                  <a:pt x="208" y="288"/>
                </a:lnTo>
                <a:lnTo>
                  <a:pt x="208" y="288"/>
                </a:lnTo>
                <a:lnTo>
                  <a:pt x="208" y="288"/>
                </a:lnTo>
                <a:lnTo>
                  <a:pt x="208" y="290"/>
                </a:lnTo>
                <a:lnTo>
                  <a:pt x="208" y="290"/>
                </a:lnTo>
                <a:lnTo>
                  <a:pt x="210" y="290"/>
                </a:lnTo>
                <a:lnTo>
                  <a:pt x="210" y="292"/>
                </a:lnTo>
                <a:lnTo>
                  <a:pt x="212" y="292"/>
                </a:lnTo>
                <a:lnTo>
                  <a:pt x="214" y="294"/>
                </a:lnTo>
                <a:lnTo>
                  <a:pt x="216" y="294"/>
                </a:lnTo>
                <a:lnTo>
                  <a:pt x="220" y="296"/>
                </a:lnTo>
                <a:lnTo>
                  <a:pt x="220" y="296"/>
                </a:lnTo>
                <a:lnTo>
                  <a:pt x="222" y="296"/>
                </a:lnTo>
                <a:lnTo>
                  <a:pt x="224" y="296"/>
                </a:lnTo>
                <a:lnTo>
                  <a:pt x="224" y="296"/>
                </a:lnTo>
                <a:lnTo>
                  <a:pt x="226" y="296"/>
                </a:lnTo>
                <a:lnTo>
                  <a:pt x="228" y="296"/>
                </a:lnTo>
                <a:lnTo>
                  <a:pt x="228" y="296"/>
                </a:lnTo>
                <a:lnTo>
                  <a:pt x="230" y="294"/>
                </a:lnTo>
                <a:lnTo>
                  <a:pt x="230" y="294"/>
                </a:lnTo>
                <a:lnTo>
                  <a:pt x="232" y="294"/>
                </a:lnTo>
                <a:lnTo>
                  <a:pt x="234" y="292"/>
                </a:lnTo>
                <a:lnTo>
                  <a:pt x="236" y="290"/>
                </a:lnTo>
                <a:lnTo>
                  <a:pt x="240" y="288"/>
                </a:lnTo>
                <a:lnTo>
                  <a:pt x="242" y="284"/>
                </a:lnTo>
                <a:lnTo>
                  <a:pt x="244" y="282"/>
                </a:lnTo>
                <a:lnTo>
                  <a:pt x="248" y="278"/>
                </a:lnTo>
                <a:lnTo>
                  <a:pt x="252" y="272"/>
                </a:lnTo>
                <a:lnTo>
                  <a:pt x="252" y="270"/>
                </a:lnTo>
                <a:lnTo>
                  <a:pt x="254" y="270"/>
                </a:lnTo>
                <a:lnTo>
                  <a:pt x="256" y="268"/>
                </a:lnTo>
                <a:lnTo>
                  <a:pt x="258" y="268"/>
                </a:lnTo>
                <a:lnTo>
                  <a:pt x="262" y="266"/>
                </a:lnTo>
                <a:lnTo>
                  <a:pt x="264" y="266"/>
                </a:lnTo>
                <a:lnTo>
                  <a:pt x="264" y="264"/>
                </a:lnTo>
                <a:lnTo>
                  <a:pt x="266" y="264"/>
                </a:lnTo>
                <a:lnTo>
                  <a:pt x="266" y="264"/>
                </a:lnTo>
                <a:lnTo>
                  <a:pt x="268" y="262"/>
                </a:lnTo>
                <a:lnTo>
                  <a:pt x="268" y="262"/>
                </a:lnTo>
                <a:lnTo>
                  <a:pt x="268" y="262"/>
                </a:lnTo>
                <a:lnTo>
                  <a:pt x="268" y="260"/>
                </a:lnTo>
                <a:lnTo>
                  <a:pt x="268" y="256"/>
                </a:lnTo>
                <a:lnTo>
                  <a:pt x="268" y="254"/>
                </a:lnTo>
                <a:lnTo>
                  <a:pt x="268" y="252"/>
                </a:lnTo>
                <a:lnTo>
                  <a:pt x="268" y="250"/>
                </a:lnTo>
                <a:lnTo>
                  <a:pt x="268" y="248"/>
                </a:lnTo>
                <a:lnTo>
                  <a:pt x="268" y="248"/>
                </a:lnTo>
                <a:lnTo>
                  <a:pt x="270" y="248"/>
                </a:lnTo>
                <a:lnTo>
                  <a:pt x="270" y="246"/>
                </a:lnTo>
                <a:lnTo>
                  <a:pt x="270" y="246"/>
                </a:lnTo>
                <a:lnTo>
                  <a:pt x="272" y="244"/>
                </a:lnTo>
                <a:lnTo>
                  <a:pt x="274" y="244"/>
                </a:lnTo>
                <a:lnTo>
                  <a:pt x="276" y="242"/>
                </a:lnTo>
                <a:lnTo>
                  <a:pt x="278" y="242"/>
                </a:lnTo>
                <a:lnTo>
                  <a:pt x="282" y="240"/>
                </a:lnTo>
                <a:lnTo>
                  <a:pt x="282" y="240"/>
                </a:lnTo>
                <a:lnTo>
                  <a:pt x="284" y="240"/>
                </a:lnTo>
                <a:lnTo>
                  <a:pt x="286" y="240"/>
                </a:lnTo>
                <a:lnTo>
                  <a:pt x="286" y="240"/>
                </a:lnTo>
                <a:lnTo>
                  <a:pt x="288" y="240"/>
                </a:lnTo>
                <a:lnTo>
                  <a:pt x="288" y="240"/>
                </a:lnTo>
                <a:lnTo>
                  <a:pt x="288" y="240"/>
                </a:lnTo>
                <a:lnTo>
                  <a:pt x="290" y="240"/>
                </a:lnTo>
                <a:lnTo>
                  <a:pt x="290" y="242"/>
                </a:lnTo>
                <a:lnTo>
                  <a:pt x="290" y="244"/>
                </a:lnTo>
                <a:lnTo>
                  <a:pt x="290" y="244"/>
                </a:lnTo>
                <a:lnTo>
                  <a:pt x="290" y="246"/>
                </a:lnTo>
                <a:lnTo>
                  <a:pt x="292" y="248"/>
                </a:lnTo>
                <a:lnTo>
                  <a:pt x="292" y="250"/>
                </a:lnTo>
                <a:lnTo>
                  <a:pt x="292" y="250"/>
                </a:lnTo>
                <a:lnTo>
                  <a:pt x="292" y="250"/>
                </a:lnTo>
                <a:lnTo>
                  <a:pt x="292" y="250"/>
                </a:lnTo>
                <a:lnTo>
                  <a:pt x="294" y="250"/>
                </a:lnTo>
                <a:lnTo>
                  <a:pt x="296" y="250"/>
                </a:lnTo>
                <a:lnTo>
                  <a:pt x="298" y="250"/>
                </a:lnTo>
                <a:lnTo>
                  <a:pt x="300" y="250"/>
                </a:lnTo>
                <a:lnTo>
                  <a:pt x="302" y="250"/>
                </a:lnTo>
                <a:lnTo>
                  <a:pt x="304" y="250"/>
                </a:lnTo>
                <a:lnTo>
                  <a:pt x="304" y="250"/>
                </a:lnTo>
                <a:lnTo>
                  <a:pt x="304" y="250"/>
                </a:lnTo>
                <a:lnTo>
                  <a:pt x="306" y="250"/>
                </a:lnTo>
                <a:lnTo>
                  <a:pt x="306" y="252"/>
                </a:lnTo>
                <a:lnTo>
                  <a:pt x="306" y="252"/>
                </a:lnTo>
                <a:lnTo>
                  <a:pt x="306" y="252"/>
                </a:lnTo>
                <a:lnTo>
                  <a:pt x="306" y="254"/>
                </a:lnTo>
                <a:lnTo>
                  <a:pt x="306" y="254"/>
                </a:lnTo>
                <a:lnTo>
                  <a:pt x="306" y="256"/>
                </a:lnTo>
                <a:lnTo>
                  <a:pt x="306" y="258"/>
                </a:lnTo>
                <a:lnTo>
                  <a:pt x="306" y="260"/>
                </a:lnTo>
                <a:lnTo>
                  <a:pt x="306" y="262"/>
                </a:lnTo>
                <a:lnTo>
                  <a:pt x="306" y="262"/>
                </a:lnTo>
                <a:lnTo>
                  <a:pt x="306" y="262"/>
                </a:lnTo>
                <a:lnTo>
                  <a:pt x="306" y="264"/>
                </a:lnTo>
                <a:lnTo>
                  <a:pt x="306" y="264"/>
                </a:lnTo>
                <a:lnTo>
                  <a:pt x="306" y="264"/>
                </a:lnTo>
                <a:lnTo>
                  <a:pt x="308" y="266"/>
                </a:lnTo>
                <a:lnTo>
                  <a:pt x="308" y="266"/>
                </a:lnTo>
                <a:lnTo>
                  <a:pt x="310" y="266"/>
                </a:lnTo>
                <a:lnTo>
                  <a:pt x="312" y="266"/>
                </a:lnTo>
                <a:lnTo>
                  <a:pt x="314" y="268"/>
                </a:lnTo>
                <a:lnTo>
                  <a:pt x="318" y="268"/>
                </a:lnTo>
                <a:lnTo>
                  <a:pt x="320" y="268"/>
                </a:lnTo>
                <a:lnTo>
                  <a:pt x="324" y="268"/>
                </a:lnTo>
                <a:lnTo>
                  <a:pt x="328" y="266"/>
                </a:lnTo>
                <a:lnTo>
                  <a:pt x="334" y="266"/>
                </a:lnTo>
                <a:lnTo>
                  <a:pt x="340" y="266"/>
                </a:lnTo>
                <a:lnTo>
                  <a:pt x="344" y="266"/>
                </a:lnTo>
                <a:lnTo>
                  <a:pt x="346" y="266"/>
                </a:lnTo>
                <a:lnTo>
                  <a:pt x="348" y="266"/>
                </a:lnTo>
                <a:lnTo>
                  <a:pt x="350" y="266"/>
                </a:lnTo>
                <a:lnTo>
                  <a:pt x="352" y="268"/>
                </a:lnTo>
                <a:lnTo>
                  <a:pt x="354" y="268"/>
                </a:lnTo>
                <a:lnTo>
                  <a:pt x="354" y="270"/>
                </a:lnTo>
                <a:lnTo>
                  <a:pt x="354" y="270"/>
                </a:lnTo>
                <a:lnTo>
                  <a:pt x="356" y="270"/>
                </a:lnTo>
                <a:lnTo>
                  <a:pt x="356" y="272"/>
                </a:lnTo>
                <a:lnTo>
                  <a:pt x="356" y="272"/>
                </a:lnTo>
                <a:lnTo>
                  <a:pt x="356" y="274"/>
                </a:lnTo>
                <a:lnTo>
                  <a:pt x="356" y="276"/>
                </a:lnTo>
                <a:lnTo>
                  <a:pt x="356" y="278"/>
                </a:lnTo>
                <a:lnTo>
                  <a:pt x="356" y="278"/>
                </a:lnTo>
                <a:lnTo>
                  <a:pt x="356" y="280"/>
                </a:lnTo>
                <a:lnTo>
                  <a:pt x="358" y="280"/>
                </a:lnTo>
                <a:lnTo>
                  <a:pt x="358" y="280"/>
                </a:lnTo>
                <a:lnTo>
                  <a:pt x="358" y="280"/>
                </a:lnTo>
                <a:lnTo>
                  <a:pt x="360" y="280"/>
                </a:lnTo>
                <a:lnTo>
                  <a:pt x="362" y="280"/>
                </a:lnTo>
                <a:lnTo>
                  <a:pt x="364" y="280"/>
                </a:lnTo>
                <a:lnTo>
                  <a:pt x="366" y="282"/>
                </a:lnTo>
                <a:lnTo>
                  <a:pt x="368" y="282"/>
                </a:lnTo>
                <a:lnTo>
                  <a:pt x="370" y="282"/>
                </a:lnTo>
                <a:lnTo>
                  <a:pt x="370" y="282"/>
                </a:lnTo>
                <a:lnTo>
                  <a:pt x="372" y="282"/>
                </a:lnTo>
                <a:lnTo>
                  <a:pt x="372" y="282"/>
                </a:lnTo>
                <a:lnTo>
                  <a:pt x="372" y="284"/>
                </a:lnTo>
                <a:lnTo>
                  <a:pt x="372" y="284"/>
                </a:lnTo>
                <a:lnTo>
                  <a:pt x="372" y="286"/>
                </a:lnTo>
                <a:lnTo>
                  <a:pt x="372" y="286"/>
                </a:lnTo>
                <a:lnTo>
                  <a:pt x="372" y="288"/>
                </a:lnTo>
                <a:lnTo>
                  <a:pt x="374" y="290"/>
                </a:lnTo>
                <a:lnTo>
                  <a:pt x="374" y="292"/>
                </a:lnTo>
                <a:lnTo>
                  <a:pt x="374" y="294"/>
                </a:lnTo>
                <a:lnTo>
                  <a:pt x="374" y="294"/>
                </a:lnTo>
                <a:lnTo>
                  <a:pt x="374" y="294"/>
                </a:lnTo>
                <a:lnTo>
                  <a:pt x="374" y="294"/>
                </a:lnTo>
                <a:lnTo>
                  <a:pt x="376" y="294"/>
                </a:lnTo>
                <a:lnTo>
                  <a:pt x="376" y="294"/>
                </a:lnTo>
                <a:lnTo>
                  <a:pt x="378" y="294"/>
                </a:lnTo>
                <a:lnTo>
                  <a:pt x="380" y="294"/>
                </a:lnTo>
                <a:lnTo>
                  <a:pt x="382" y="294"/>
                </a:lnTo>
                <a:lnTo>
                  <a:pt x="384" y="292"/>
                </a:lnTo>
                <a:lnTo>
                  <a:pt x="384" y="292"/>
                </a:lnTo>
                <a:lnTo>
                  <a:pt x="386" y="292"/>
                </a:lnTo>
                <a:lnTo>
                  <a:pt x="386" y="292"/>
                </a:lnTo>
                <a:lnTo>
                  <a:pt x="386" y="294"/>
                </a:lnTo>
                <a:lnTo>
                  <a:pt x="386" y="294"/>
                </a:lnTo>
                <a:lnTo>
                  <a:pt x="386" y="294"/>
                </a:lnTo>
                <a:lnTo>
                  <a:pt x="388" y="296"/>
                </a:lnTo>
                <a:lnTo>
                  <a:pt x="388" y="298"/>
                </a:lnTo>
                <a:lnTo>
                  <a:pt x="388" y="300"/>
                </a:lnTo>
                <a:lnTo>
                  <a:pt x="388" y="302"/>
                </a:lnTo>
                <a:lnTo>
                  <a:pt x="390" y="302"/>
                </a:lnTo>
                <a:lnTo>
                  <a:pt x="390" y="304"/>
                </a:lnTo>
                <a:lnTo>
                  <a:pt x="392" y="306"/>
                </a:lnTo>
                <a:lnTo>
                  <a:pt x="392" y="306"/>
                </a:lnTo>
                <a:lnTo>
                  <a:pt x="394" y="308"/>
                </a:lnTo>
                <a:lnTo>
                  <a:pt x="396" y="308"/>
                </a:lnTo>
                <a:lnTo>
                  <a:pt x="398" y="308"/>
                </a:lnTo>
                <a:lnTo>
                  <a:pt x="400" y="310"/>
                </a:lnTo>
                <a:lnTo>
                  <a:pt x="400" y="310"/>
                </a:lnTo>
                <a:lnTo>
                  <a:pt x="400" y="310"/>
                </a:lnTo>
                <a:lnTo>
                  <a:pt x="402" y="310"/>
                </a:lnTo>
                <a:lnTo>
                  <a:pt x="402" y="308"/>
                </a:lnTo>
                <a:lnTo>
                  <a:pt x="402" y="308"/>
                </a:lnTo>
                <a:lnTo>
                  <a:pt x="402" y="308"/>
                </a:lnTo>
                <a:lnTo>
                  <a:pt x="404" y="306"/>
                </a:lnTo>
                <a:lnTo>
                  <a:pt x="404" y="304"/>
                </a:lnTo>
                <a:lnTo>
                  <a:pt x="404" y="302"/>
                </a:lnTo>
                <a:lnTo>
                  <a:pt x="406" y="300"/>
                </a:lnTo>
                <a:lnTo>
                  <a:pt x="406" y="300"/>
                </a:lnTo>
                <a:lnTo>
                  <a:pt x="406" y="300"/>
                </a:lnTo>
                <a:lnTo>
                  <a:pt x="406" y="300"/>
                </a:lnTo>
                <a:lnTo>
                  <a:pt x="408" y="300"/>
                </a:lnTo>
                <a:lnTo>
                  <a:pt x="408" y="300"/>
                </a:lnTo>
                <a:lnTo>
                  <a:pt x="408" y="300"/>
                </a:lnTo>
                <a:lnTo>
                  <a:pt x="408" y="300"/>
                </a:lnTo>
                <a:lnTo>
                  <a:pt x="408" y="300"/>
                </a:lnTo>
                <a:lnTo>
                  <a:pt x="410" y="302"/>
                </a:lnTo>
                <a:lnTo>
                  <a:pt x="410" y="304"/>
                </a:lnTo>
                <a:lnTo>
                  <a:pt x="412" y="306"/>
                </a:lnTo>
                <a:lnTo>
                  <a:pt x="412" y="308"/>
                </a:lnTo>
                <a:lnTo>
                  <a:pt x="414" y="310"/>
                </a:lnTo>
                <a:lnTo>
                  <a:pt x="416" y="310"/>
                </a:lnTo>
                <a:lnTo>
                  <a:pt x="418" y="312"/>
                </a:lnTo>
                <a:lnTo>
                  <a:pt x="418" y="314"/>
                </a:lnTo>
                <a:lnTo>
                  <a:pt x="420" y="314"/>
                </a:lnTo>
                <a:lnTo>
                  <a:pt x="422" y="314"/>
                </a:lnTo>
                <a:lnTo>
                  <a:pt x="422" y="314"/>
                </a:lnTo>
                <a:lnTo>
                  <a:pt x="422" y="314"/>
                </a:lnTo>
                <a:lnTo>
                  <a:pt x="424" y="314"/>
                </a:lnTo>
                <a:lnTo>
                  <a:pt x="424" y="312"/>
                </a:lnTo>
                <a:lnTo>
                  <a:pt x="426" y="310"/>
                </a:lnTo>
                <a:lnTo>
                  <a:pt x="426" y="310"/>
                </a:lnTo>
                <a:lnTo>
                  <a:pt x="428" y="310"/>
                </a:lnTo>
                <a:lnTo>
                  <a:pt x="428" y="310"/>
                </a:lnTo>
                <a:lnTo>
                  <a:pt x="428" y="310"/>
                </a:lnTo>
                <a:lnTo>
                  <a:pt x="430" y="310"/>
                </a:lnTo>
                <a:lnTo>
                  <a:pt x="430" y="310"/>
                </a:lnTo>
                <a:lnTo>
                  <a:pt x="432" y="310"/>
                </a:lnTo>
                <a:lnTo>
                  <a:pt x="432" y="310"/>
                </a:lnTo>
                <a:lnTo>
                  <a:pt x="434" y="312"/>
                </a:lnTo>
                <a:lnTo>
                  <a:pt x="434" y="312"/>
                </a:lnTo>
                <a:lnTo>
                  <a:pt x="434" y="312"/>
                </a:lnTo>
                <a:lnTo>
                  <a:pt x="434" y="314"/>
                </a:lnTo>
                <a:lnTo>
                  <a:pt x="434" y="314"/>
                </a:lnTo>
                <a:lnTo>
                  <a:pt x="432" y="316"/>
                </a:lnTo>
                <a:lnTo>
                  <a:pt x="432" y="318"/>
                </a:lnTo>
                <a:lnTo>
                  <a:pt x="432" y="322"/>
                </a:lnTo>
                <a:lnTo>
                  <a:pt x="432" y="324"/>
                </a:lnTo>
                <a:lnTo>
                  <a:pt x="432" y="326"/>
                </a:lnTo>
                <a:lnTo>
                  <a:pt x="432" y="328"/>
                </a:lnTo>
                <a:lnTo>
                  <a:pt x="432" y="330"/>
                </a:lnTo>
                <a:lnTo>
                  <a:pt x="432" y="330"/>
                </a:lnTo>
                <a:lnTo>
                  <a:pt x="432" y="332"/>
                </a:lnTo>
                <a:lnTo>
                  <a:pt x="434" y="332"/>
                </a:lnTo>
                <a:lnTo>
                  <a:pt x="434" y="334"/>
                </a:lnTo>
                <a:lnTo>
                  <a:pt x="436" y="336"/>
                </a:lnTo>
                <a:lnTo>
                  <a:pt x="438" y="338"/>
                </a:lnTo>
                <a:lnTo>
                  <a:pt x="438" y="338"/>
                </a:lnTo>
                <a:lnTo>
                  <a:pt x="440" y="338"/>
                </a:lnTo>
                <a:lnTo>
                  <a:pt x="440" y="338"/>
                </a:lnTo>
                <a:lnTo>
                  <a:pt x="444" y="338"/>
                </a:lnTo>
                <a:lnTo>
                  <a:pt x="444" y="338"/>
                </a:lnTo>
                <a:lnTo>
                  <a:pt x="446" y="338"/>
                </a:lnTo>
                <a:lnTo>
                  <a:pt x="446" y="338"/>
                </a:lnTo>
                <a:lnTo>
                  <a:pt x="448" y="340"/>
                </a:lnTo>
                <a:lnTo>
                  <a:pt x="448" y="340"/>
                </a:lnTo>
                <a:lnTo>
                  <a:pt x="448" y="340"/>
                </a:lnTo>
                <a:lnTo>
                  <a:pt x="448" y="340"/>
                </a:lnTo>
                <a:lnTo>
                  <a:pt x="448" y="342"/>
                </a:lnTo>
                <a:lnTo>
                  <a:pt x="448" y="344"/>
                </a:lnTo>
                <a:lnTo>
                  <a:pt x="448" y="346"/>
                </a:lnTo>
                <a:lnTo>
                  <a:pt x="448" y="346"/>
                </a:lnTo>
                <a:lnTo>
                  <a:pt x="448" y="348"/>
                </a:lnTo>
                <a:lnTo>
                  <a:pt x="448" y="350"/>
                </a:lnTo>
                <a:lnTo>
                  <a:pt x="448" y="350"/>
                </a:lnTo>
                <a:lnTo>
                  <a:pt x="448" y="350"/>
                </a:lnTo>
                <a:lnTo>
                  <a:pt x="448" y="352"/>
                </a:lnTo>
                <a:lnTo>
                  <a:pt x="450" y="352"/>
                </a:lnTo>
                <a:lnTo>
                  <a:pt x="450" y="354"/>
                </a:lnTo>
                <a:lnTo>
                  <a:pt x="452" y="354"/>
                </a:lnTo>
                <a:lnTo>
                  <a:pt x="454" y="356"/>
                </a:lnTo>
                <a:lnTo>
                  <a:pt x="456" y="356"/>
                </a:lnTo>
                <a:lnTo>
                  <a:pt x="458" y="358"/>
                </a:lnTo>
                <a:lnTo>
                  <a:pt x="460" y="358"/>
                </a:lnTo>
                <a:lnTo>
                  <a:pt x="462" y="358"/>
                </a:lnTo>
                <a:lnTo>
                  <a:pt x="466" y="358"/>
                </a:lnTo>
                <a:lnTo>
                  <a:pt x="470" y="358"/>
                </a:lnTo>
                <a:lnTo>
                  <a:pt x="472" y="356"/>
                </a:lnTo>
                <a:lnTo>
                  <a:pt x="474" y="354"/>
                </a:lnTo>
                <a:lnTo>
                  <a:pt x="476" y="354"/>
                </a:lnTo>
                <a:lnTo>
                  <a:pt x="478" y="352"/>
                </a:lnTo>
                <a:lnTo>
                  <a:pt x="480" y="350"/>
                </a:lnTo>
                <a:lnTo>
                  <a:pt x="480" y="350"/>
                </a:lnTo>
                <a:lnTo>
                  <a:pt x="480" y="348"/>
                </a:lnTo>
                <a:lnTo>
                  <a:pt x="480" y="348"/>
                </a:lnTo>
                <a:lnTo>
                  <a:pt x="480" y="346"/>
                </a:lnTo>
                <a:lnTo>
                  <a:pt x="480" y="346"/>
                </a:lnTo>
                <a:lnTo>
                  <a:pt x="480" y="346"/>
                </a:lnTo>
                <a:lnTo>
                  <a:pt x="478" y="346"/>
                </a:lnTo>
                <a:lnTo>
                  <a:pt x="476" y="344"/>
                </a:lnTo>
                <a:lnTo>
                  <a:pt x="476" y="344"/>
                </a:lnTo>
                <a:lnTo>
                  <a:pt x="474" y="344"/>
                </a:lnTo>
                <a:lnTo>
                  <a:pt x="470" y="344"/>
                </a:lnTo>
                <a:lnTo>
                  <a:pt x="468" y="344"/>
                </a:lnTo>
                <a:lnTo>
                  <a:pt x="464" y="344"/>
                </a:lnTo>
                <a:lnTo>
                  <a:pt x="464" y="344"/>
                </a:lnTo>
                <a:lnTo>
                  <a:pt x="462" y="344"/>
                </a:lnTo>
                <a:lnTo>
                  <a:pt x="460" y="342"/>
                </a:lnTo>
                <a:lnTo>
                  <a:pt x="460" y="342"/>
                </a:lnTo>
                <a:lnTo>
                  <a:pt x="460" y="340"/>
                </a:lnTo>
                <a:lnTo>
                  <a:pt x="458" y="340"/>
                </a:lnTo>
                <a:lnTo>
                  <a:pt x="458" y="338"/>
                </a:lnTo>
                <a:lnTo>
                  <a:pt x="458" y="338"/>
                </a:lnTo>
                <a:lnTo>
                  <a:pt x="458" y="334"/>
                </a:lnTo>
                <a:lnTo>
                  <a:pt x="458" y="330"/>
                </a:lnTo>
                <a:lnTo>
                  <a:pt x="458" y="326"/>
                </a:lnTo>
                <a:lnTo>
                  <a:pt x="456" y="324"/>
                </a:lnTo>
                <a:lnTo>
                  <a:pt x="456" y="322"/>
                </a:lnTo>
                <a:lnTo>
                  <a:pt x="456" y="320"/>
                </a:lnTo>
                <a:lnTo>
                  <a:pt x="456" y="320"/>
                </a:lnTo>
                <a:lnTo>
                  <a:pt x="454" y="318"/>
                </a:lnTo>
                <a:lnTo>
                  <a:pt x="454" y="318"/>
                </a:lnTo>
                <a:lnTo>
                  <a:pt x="454" y="316"/>
                </a:lnTo>
                <a:lnTo>
                  <a:pt x="452" y="316"/>
                </a:lnTo>
                <a:lnTo>
                  <a:pt x="448" y="316"/>
                </a:lnTo>
                <a:lnTo>
                  <a:pt x="448" y="314"/>
                </a:lnTo>
                <a:lnTo>
                  <a:pt x="448" y="314"/>
                </a:lnTo>
                <a:lnTo>
                  <a:pt x="446" y="314"/>
                </a:lnTo>
                <a:lnTo>
                  <a:pt x="446" y="312"/>
                </a:lnTo>
                <a:lnTo>
                  <a:pt x="446" y="310"/>
                </a:lnTo>
                <a:lnTo>
                  <a:pt x="446" y="308"/>
                </a:lnTo>
                <a:lnTo>
                  <a:pt x="446" y="306"/>
                </a:lnTo>
                <a:lnTo>
                  <a:pt x="444" y="300"/>
                </a:lnTo>
                <a:lnTo>
                  <a:pt x="444" y="298"/>
                </a:lnTo>
                <a:lnTo>
                  <a:pt x="444" y="298"/>
                </a:lnTo>
                <a:lnTo>
                  <a:pt x="444" y="296"/>
                </a:lnTo>
                <a:lnTo>
                  <a:pt x="442" y="294"/>
                </a:lnTo>
                <a:lnTo>
                  <a:pt x="440" y="290"/>
                </a:lnTo>
                <a:lnTo>
                  <a:pt x="438" y="286"/>
                </a:lnTo>
                <a:lnTo>
                  <a:pt x="434" y="284"/>
                </a:lnTo>
                <a:lnTo>
                  <a:pt x="432" y="280"/>
                </a:lnTo>
                <a:lnTo>
                  <a:pt x="428" y="278"/>
                </a:lnTo>
                <a:lnTo>
                  <a:pt x="426" y="274"/>
                </a:lnTo>
                <a:lnTo>
                  <a:pt x="424" y="274"/>
                </a:lnTo>
                <a:lnTo>
                  <a:pt x="422" y="272"/>
                </a:lnTo>
                <a:lnTo>
                  <a:pt x="420" y="272"/>
                </a:lnTo>
                <a:lnTo>
                  <a:pt x="418" y="272"/>
                </a:lnTo>
                <a:lnTo>
                  <a:pt x="416" y="272"/>
                </a:lnTo>
                <a:lnTo>
                  <a:pt x="416" y="272"/>
                </a:lnTo>
                <a:lnTo>
                  <a:pt x="414" y="272"/>
                </a:lnTo>
                <a:lnTo>
                  <a:pt x="414" y="272"/>
                </a:lnTo>
                <a:lnTo>
                  <a:pt x="414" y="272"/>
                </a:lnTo>
                <a:lnTo>
                  <a:pt x="412" y="272"/>
                </a:lnTo>
                <a:lnTo>
                  <a:pt x="412" y="274"/>
                </a:lnTo>
                <a:lnTo>
                  <a:pt x="412" y="274"/>
                </a:lnTo>
                <a:lnTo>
                  <a:pt x="412" y="276"/>
                </a:lnTo>
                <a:lnTo>
                  <a:pt x="412" y="278"/>
                </a:lnTo>
                <a:lnTo>
                  <a:pt x="412" y="280"/>
                </a:lnTo>
                <a:lnTo>
                  <a:pt x="412" y="280"/>
                </a:lnTo>
                <a:lnTo>
                  <a:pt x="412" y="282"/>
                </a:lnTo>
                <a:lnTo>
                  <a:pt x="410" y="282"/>
                </a:lnTo>
                <a:lnTo>
                  <a:pt x="410" y="282"/>
                </a:lnTo>
                <a:lnTo>
                  <a:pt x="410" y="282"/>
                </a:lnTo>
                <a:lnTo>
                  <a:pt x="408" y="282"/>
                </a:lnTo>
                <a:lnTo>
                  <a:pt x="408" y="282"/>
                </a:lnTo>
                <a:lnTo>
                  <a:pt x="406" y="282"/>
                </a:lnTo>
                <a:lnTo>
                  <a:pt x="406" y="282"/>
                </a:lnTo>
                <a:lnTo>
                  <a:pt x="404" y="282"/>
                </a:lnTo>
                <a:lnTo>
                  <a:pt x="402" y="282"/>
                </a:lnTo>
                <a:lnTo>
                  <a:pt x="402" y="282"/>
                </a:lnTo>
                <a:lnTo>
                  <a:pt x="402" y="282"/>
                </a:lnTo>
                <a:lnTo>
                  <a:pt x="402" y="282"/>
                </a:lnTo>
                <a:lnTo>
                  <a:pt x="402" y="282"/>
                </a:lnTo>
                <a:lnTo>
                  <a:pt x="400" y="284"/>
                </a:lnTo>
                <a:lnTo>
                  <a:pt x="400" y="284"/>
                </a:lnTo>
                <a:lnTo>
                  <a:pt x="400" y="286"/>
                </a:lnTo>
                <a:lnTo>
                  <a:pt x="400" y="288"/>
                </a:lnTo>
                <a:lnTo>
                  <a:pt x="400" y="288"/>
                </a:lnTo>
                <a:lnTo>
                  <a:pt x="398" y="290"/>
                </a:lnTo>
                <a:lnTo>
                  <a:pt x="398" y="290"/>
                </a:lnTo>
                <a:lnTo>
                  <a:pt x="398" y="290"/>
                </a:lnTo>
                <a:lnTo>
                  <a:pt x="398" y="290"/>
                </a:lnTo>
                <a:lnTo>
                  <a:pt x="396" y="290"/>
                </a:lnTo>
                <a:lnTo>
                  <a:pt x="396" y="290"/>
                </a:lnTo>
                <a:lnTo>
                  <a:pt x="394" y="290"/>
                </a:lnTo>
                <a:lnTo>
                  <a:pt x="394" y="288"/>
                </a:lnTo>
                <a:lnTo>
                  <a:pt x="392" y="288"/>
                </a:lnTo>
                <a:lnTo>
                  <a:pt x="390" y="286"/>
                </a:lnTo>
                <a:lnTo>
                  <a:pt x="388" y="284"/>
                </a:lnTo>
                <a:lnTo>
                  <a:pt x="386" y="284"/>
                </a:lnTo>
                <a:lnTo>
                  <a:pt x="386" y="282"/>
                </a:lnTo>
                <a:lnTo>
                  <a:pt x="386" y="280"/>
                </a:lnTo>
                <a:lnTo>
                  <a:pt x="384" y="280"/>
                </a:lnTo>
                <a:lnTo>
                  <a:pt x="384" y="278"/>
                </a:lnTo>
                <a:lnTo>
                  <a:pt x="384" y="274"/>
                </a:lnTo>
                <a:lnTo>
                  <a:pt x="384" y="272"/>
                </a:lnTo>
                <a:lnTo>
                  <a:pt x="384" y="270"/>
                </a:lnTo>
                <a:lnTo>
                  <a:pt x="384" y="266"/>
                </a:lnTo>
                <a:lnTo>
                  <a:pt x="382" y="264"/>
                </a:lnTo>
                <a:lnTo>
                  <a:pt x="382" y="264"/>
                </a:lnTo>
                <a:lnTo>
                  <a:pt x="382" y="262"/>
                </a:lnTo>
                <a:lnTo>
                  <a:pt x="380" y="262"/>
                </a:lnTo>
                <a:lnTo>
                  <a:pt x="380" y="260"/>
                </a:lnTo>
                <a:lnTo>
                  <a:pt x="378" y="258"/>
                </a:lnTo>
                <a:lnTo>
                  <a:pt x="378" y="258"/>
                </a:lnTo>
                <a:lnTo>
                  <a:pt x="376" y="258"/>
                </a:lnTo>
                <a:lnTo>
                  <a:pt x="376" y="258"/>
                </a:lnTo>
                <a:lnTo>
                  <a:pt x="374" y="258"/>
                </a:lnTo>
                <a:lnTo>
                  <a:pt x="374" y="258"/>
                </a:lnTo>
                <a:lnTo>
                  <a:pt x="372" y="258"/>
                </a:lnTo>
                <a:lnTo>
                  <a:pt x="370" y="260"/>
                </a:lnTo>
                <a:lnTo>
                  <a:pt x="368" y="260"/>
                </a:lnTo>
                <a:lnTo>
                  <a:pt x="364" y="262"/>
                </a:lnTo>
                <a:lnTo>
                  <a:pt x="364" y="262"/>
                </a:lnTo>
                <a:lnTo>
                  <a:pt x="428" y="42"/>
                </a:lnTo>
                <a:lnTo>
                  <a:pt x="426" y="40"/>
                </a:lnTo>
                <a:lnTo>
                  <a:pt x="422" y="34"/>
                </a:lnTo>
                <a:lnTo>
                  <a:pt x="420" y="32"/>
                </a:lnTo>
                <a:lnTo>
                  <a:pt x="416" y="30"/>
                </a:lnTo>
                <a:lnTo>
                  <a:pt x="414" y="28"/>
                </a:lnTo>
                <a:lnTo>
                  <a:pt x="414" y="28"/>
                </a:lnTo>
                <a:lnTo>
                  <a:pt x="412" y="28"/>
                </a:lnTo>
                <a:lnTo>
                  <a:pt x="410" y="28"/>
                </a:lnTo>
                <a:lnTo>
                  <a:pt x="408" y="26"/>
                </a:lnTo>
                <a:lnTo>
                  <a:pt x="406" y="26"/>
                </a:lnTo>
                <a:lnTo>
                  <a:pt x="404" y="26"/>
                </a:lnTo>
                <a:lnTo>
                  <a:pt x="402" y="26"/>
                </a:lnTo>
                <a:lnTo>
                  <a:pt x="400" y="28"/>
                </a:lnTo>
                <a:lnTo>
                  <a:pt x="394" y="28"/>
                </a:lnTo>
                <a:lnTo>
                  <a:pt x="384" y="30"/>
                </a:lnTo>
                <a:lnTo>
                  <a:pt x="380" y="30"/>
                </a:lnTo>
                <a:lnTo>
                  <a:pt x="376" y="32"/>
                </a:lnTo>
                <a:lnTo>
                  <a:pt x="374" y="32"/>
                </a:lnTo>
                <a:lnTo>
                  <a:pt x="370" y="32"/>
                </a:lnTo>
                <a:lnTo>
                  <a:pt x="368" y="32"/>
                </a:lnTo>
                <a:lnTo>
                  <a:pt x="364" y="32"/>
                </a:lnTo>
                <a:lnTo>
                  <a:pt x="364" y="32"/>
                </a:lnTo>
                <a:lnTo>
                  <a:pt x="362" y="32"/>
                </a:lnTo>
                <a:lnTo>
                  <a:pt x="362" y="32"/>
                </a:lnTo>
                <a:lnTo>
                  <a:pt x="362" y="32"/>
                </a:lnTo>
                <a:lnTo>
                  <a:pt x="360" y="32"/>
                </a:lnTo>
                <a:lnTo>
                  <a:pt x="360" y="30"/>
                </a:lnTo>
                <a:lnTo>
                  <a:pt x="358" y="30"/>
                </a:lnTo>
                <a:lnTo>
                  <a:pt x="356" y="28"/>
                </a:lnTo>
                <a:lnTo>
                  <a:pt x="356" y="26"/>
                </a:lnTo>
                <a:lnTo>
                  <a:pt x="354" y="24"/>
                </a:lnTo>
                <a:lnTo>
                  <a:pt x="352" y="24"/>
                </a:lnTo>
                <a:lnTo>
                  <a:pt x="352" y="22"/>
                </a:lnTo>
                <a:lnTo>
                  <a:pt x="352" y="22"/>
                </a:lnTo>
                <a:lnTo>
                  <a:pt x="350" y="22"/>
                </a:lnTo>
                <a:lnTo>
                  <a:pt x="350" y="22"/>
                </a:lnTo>
                <a:lnTo>
                  <a:pt x="348" y="22"/>
                </a:lnTo>
                <a:lnTo>
                  <a:pt x="344" y="22"/>
                </a:lnTo>
                <a:lnTo>
                  <a:pt x="342" y="22"/>
                </a:lnTo>
                <a:lnTo>
                  <a:pt x="338" y="22"/>
                </a:lnTo>
                <a:lnTo>
                  <a:pt x="336" y="24"/>
                </a:lnTo>
                <a:lnTo>
                  <a:pt x="328" y="24"/>
                </a:lnTo>
                <a:lnTo>
                  <a:pt x="322" y="26"/>
                </a:lnTo>
                <a:lnTo>
                  <a:pt x="320" y="26"/>
                </a:lnTo>
                <a:lnTo>
                  <a:pt x="316" y="28"/>
                </a:lnTo>
                <a:lnTo>
                  <a:pt x="314" y="28"/>
                </a:lnTo>
                <a:lnTo>
                  <a:pt x="310" y="28"/>
                </a:lnTo>
                <a:lnTo>
                  <a:pt x="308" y="26"/>
                </a:lnTo>
                <a:lnTo>
                  <a:pt x="308" y="26"/>
                </a:lnTo>
                <a:lnTo>
                  <a:pt x="306" y="26"/>
                </a:lnTo>
                <a:lnTo>
                  <a:pt x="306" y="26"/>
                </a:lnTo>
                <a:lnTo>
                  <a:pt x="304" y="24"/>
                </a:lnTo>
                <a:lnTo>
                  <a:pt x="304" y="24"/>
                </a:lnTo>
                <a:lnTo>
                  <a:pt x="302" y="22"/>
                </a:lnTo>
                <a:lnTo>
                  <a:pt x="300" y="18"/>
                </a:lnTo>
                <a:lnTo>
                  <a:pt x="298" y="16"/>
                </a:lnTo>
                <a:lnTo>
                  <a:pt x="298" y="12"/>
                </a:lnTo>
                <a:lnTo>
                  <a:pt x="296" y="10"/>
                </a:lnTo>
                <a:lnTo>
                  <a:pt x="296" y="10"/>
                </a:lnTo>
                <a:lnTo>
                  <a:pt x="294" y="8"/>
                </a:lnTo>
                <a:lnTo>
                  <a:pt x="294" y="6"/>
                </a:lnTo>
                <a:lnTo>
                  <a:pt x="292" y="6"/>
                </a:lnTo>
                <a:lnTo>
                  <a:pt x="292" y="6"/>
                </a:lnTo>
                <a:lnTo>
                  <a:pt x="290" y="6"/>
                </a:lnTo>
                <a:lnTo>
                  <a:pt x="290" y="6"/>
                </a:lnTo>
                <a:lnTo>
                  <a:pt x="288" y="6"/>
                </a:lnTo>
                <a:lnTo>
                  <a:pt x="288" y="8"/>
                </a:lnTo>
                <a:lnTo>
                  <a:pt x="286" y="10"/>
                </a:lnTo>
                <a:lnTo>
                  <a:pt x="284" y="12"/>
                </a:lnTo>
                <a:lnTo>
                  <a:pt x="282" y="14"/>
                </a:lnTo>
                <a:lnTo>
                  <a:pt x="280" y="16"/>
                </a:lnTo>
                <a:lnTo>
                  <a:pt x="278" y="16"/>
                </a:lnTo>
                <a:lnTo>
                  <a:pt x="278" y="18"/>
                </a:lnTo>
                <a:lnTo>
                  <a:pt x="276" y="18"/>
                </a:lnTo>
                <a:lnTo>
                  <a:pt x="276" y="18"/>
                </a:lnTo>
                <a:lnTo>
                  <a:pt x="274" y="20"/>
                </a:lnTo>
                <a:lnTo>
                  <a:pt x="270" y="20"/>
                </a:lnTo>
                <a:lnTo>
                  <a:pt x="268" y="20"/>
                </a:lnTo>
                <a:lnTo>
                  <a:pt x="264" y="20"/>
                </a:lnTo>
                <a:lnTo>
                  <a:pt x="262" y="20"/>
                </a:lnTo>
                <a:lnTo>
                  <a:pt x="258" y="18"/>
                </a:lnTo>
                <a:lnTo>
                  <a:pt x="258" y="18"/>
                </a:lnTo>
                <a:lnTo>
                  <a:pt x="256" y="18"/>
                </a:lnTo>
                <a:lnTo>
                  <a:pt x="256" y="16"/>
                </a:lnTo>
                <a:lnTo>
                  <a:pt x="254" y="16"/>
                </a:lnTo>
                <a:lnTo>
                  <a:pt x="254" y="16"/>
                </a:lnTo>
                <a:lnTo>
                  <a:pt x="254" y="14"/>
                </a:lnTo>
                <a:lnTo>
                  <a:pt x="254" y="14"/>
                </a:lnTo>
                <a:lnTo>
                  <a:pt x="254" y="14"/>
                </a:lnTo>
                <a:lnTo>
                  <a:pt x="254" y="12"/>
                </a:lnTo>
                <a:lnTo>
                  <a:pt x="254" y="10"/>
                </a:lnTo>
                <a:lnTo>
                  <a:pt x="254" y="8"/>
                </a:lnTo>
                <a:lnTo>
                  <a:pt x="254" y="6"/>
                </a:lnTo>
                <a:lnTo>
                  <a:pt x="254" y="4"/>
                </a:lnTo>
                <a:lnTo>
                  <a:pt x="254" y="4"/>
                </a:lnTo>
                <a:lnTo>
                  <a:pt x="254" y="2"/>
                </a:lnTo>
                <a:lnTo>
                  <a:pt x="254" y="2"/>
                </a:lnTo>
                <a:lnTo>
                  <a:pt x="252" y="2"/>
                </a:lnTo>
                <a:lnTo>
                  <a:pt x="252" y="2"/>
                </a:lnTo>
                <a:lnTo>
                  <a:pt x="250" y="0"/>
                </a:lnTo>
                <a:lnTo>
                  <a:pt x="248" y="0"/>
                </a:lnTo>
                <a:lnTo>
                  <a:pt x="246" y="0"/>
                </a:lnTo>
                <a:lnTo>
                  <a:pt x="246" y="0"/>
                </a:lnTo>
                <a:lnTo>
                  <a:pt x="244" y="0"/>
                </a:lnTo>
                <a:lnTo>
                  <a:pt x="24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39" name="Freeform 526"/>
          <p:cNvSpPr>
            <a:spLocks/>
          </p:cNvSpPr>
          <p:nvPr/>
        </p:nvSpPr>
        <p:spPr bwMode="auto">
          <a:xfrm>
            <a:off x="1279650" y="3170483"/>
            <a:ext cx="1409909" cy="789826"/>
          </a:xfrm>
          <a:custGeom>
            <a:avLst/>
            <a:gdLst>
              <a:gd name="T0" fmla="*/ 464 w 814"/>
              <a:gd name="T1" fmla="*/ 10 h 456"/>
              <a:gd name="T2" fmla="*/ 542 w 814"/>
              <a:gd name="T3" fmla="*/ 20 h 456"/>
              <a:gd name="T4" fmla="*/ 590 w 814"/>
              <a:gd name="T5" fmla="*/ 70 h 456"/>
              <a:gd name="T6" fmla="*/ 588 w 814"/>
              <a:gd name="T7" fmla="*/ 122 h 456"/>
              <a:gd name="T8" fmla="*/ 596 w 814"/>
              <a:gd name="T9" fmla="*/ 144 h 456"/>
              <a:gd name="T10" fmla="*/ 642 w 814"/>
              <a:gd name="T11" fmla="*/ 108 h 456"/>
              <a:gd name="T12" fmla="*/ 680 w 814"/>
              <a:gd name="T13" fmla="*/ 104 h 456"/>
              <a:gd name="T14" fmla="*/ 702 w 814"/>
              <a:gd name="T15" fmla="*/ 74 h 456"/>
              <a:gd name="T16" fmla="*/ 762 w 814"/>
              <a:gd name="T17" fmla="*/ 68 h 456"/>
              <a:gd name="T18" fmla="*/ 786 w 814"/>
              <a:gd name="T19" fmla="*/ 26 h 456"/>
              <a:gd name="T20" fmla="*/ 802 w 814"/>
              <a:gd name="T21" fmla="*/ 62 h 456"/>
              <a:gd name="T22" fmla="*/ 802 w 814"/>
              <a:gd name="T23" fmla="*/ 86 h 456"/>
              <a:gd name="T24" fmla="*/ 780 w 814"/>
              <a:gd name="T25" fmla="*/ 94 h 456"/>
              <a:gd name="T26" fmla="*/ 766 w 814"/>
              <a:gd name="T27" fmla="*/ 102 h 456"/>
              <a:gd name="T28" fmla="*/ 756 w 814"/>
              <a:gd name="T29" fmla="*/ 128 h 456"/>
              <a:gd name="T30" fmla="*/ 746 w 814"/>
              <a:gd name="T31" fmla="*/ 144 h 456"/>
              <a:gd name="T32" fmla="*/ 716 w 814"/>
              <a:gd name="T33" fmla="*/ 164 h 456"/>
              <a:gd name="T34" fmla="*/ 692 w 814"/>
              <a:gd name="T35" fmla="*/ 184 h 456"/>
              <a:gd name="T36" fmla="*/ 672 w 814"/>
              <a:gd name="T37" fmla="*/ 214 h 456"/>
              <a:gd name="T38" fmla="*/ 676 w 814"/>
              <a:gd name="T39" fmla="*/ 234 h 456"/>
              <a:gd name="T40" fmla="*/ 662 w 814"/>
              <a:gd name="T41" fmla="*/ 264 h 456"/>
              <a:gd name="T42" fmla="*/ 646 w 814"/>
              <a:gd name="T43" fmla="*/ 272 h 456"/>
              <a:gd name="T44" fmla="*/ 620 w 814"/>
              <a:gd name="T45" fmla="*/ 288 h 456"/>
              <a:gd name="T46" fmla="*/ 602 w 814"/>
              <a:gd name="T47" fmla="*/ 308 h 456"/>
              <a:gd name="T48" fmla="*/ 586 w 814"/>
              <a:gd name="T49" fmla="*/ 362 h 456"/>
              <a:gd name="T50" fmla="*/ 594 w 814"/>
              <a:gd name="T51" fmla="*/ 396 h 456"/>
              <a:gd name="T52" fmla="*/ 602 w 814"/>
              <a:gd name="T53" fmla="*/ 452 h 456"/>
              <a:gd name="T54" fmla="*/ 576 w 814"/>
              <a:gd name="T55" fmla="*/ 438 h 456"/>
              <a:gd name="T56" fmla="*/ 564 w 814"/>
              <a:gd name="T57" fmla="*/ 380 h 456"/>
              <a:gd name="T58" fmla="*/ 538 w 814"/>
              <a:gd name="T59" fmla="*/ 350 h 456"/>
              <a:gd name="T60" fmla="*/ 500 w 814"/>
              <a:gd name="T61" fmla="*/ 346 h 456"/>
              <a:gd name="T62" fmla="*/ 466 w 814"/>
              <a:gd name="T63" fmla="*/ 362 h 456"/>
              <a:gd name="T64" fmla="*/ 446 w 814"/>
              <a:gd name="T65" fmla="*/ 372 h 456"/>
              <a:gd name="T66" fmla="*/ 434 w 814"/>
              <a:gd name="T67" fmla="*/ 348 h 456"/>
              <a:gd name="T68" fmla="*/ 420 w 814"/>
              <a:gd name="T69" fmla="*/ 368 h 456"/>
              <a:gd name="T70" fmla="*/ 400 w 814"/>
              <a:gd name="T71" fmla="*/ 354 h 456"/>
              <a:gd name="T72" fmla="*/ 360 w 814"/>
              <a:gd name="T73" fmla="*/ 396 h 456"/>
              <a:gd name="T74" fmla="*/ 328 w 814"/>
              <a:gd name="T75" fmla="*/ 424 h 456"/>
              <a:gd name="T76" fmla="*/ 316 w 814"/>
              <a:gd name="T77" fmla="*/ 400 h 456"/>
              <a:gd name="T78" fmla="*/ 298 w 814"/>
              <a:gd name="T79" fmla="*/ 366 h 456"/>
              <a:gd name="T80" fmla="*/ 278 w 814"/>
              <a:gd name="T81" fmla="*/ 368 h 456"/>
              <a:gd name="T82" fmla="*/ 258 w 814"/>
              <a:gd name="T83" fmla="*/ 364 h 456"/>
              <a:gd name="T84" fmla="*/ 244 w 814"/>
              <a:gd name="T85" fmla="*/ 342 h 456"/>
              <a:gd name="T86" fmla="*/ 230 w 814"/>
              <a:gd name="T87" fmla="*/ 328 h 456"/>
              <a:gd name="T88" fmla="*/ 216 w 814"/>
              <a:gd name="T89" fmla="*/ 322 h 456"/>
              <a:gd name="T90" fmla="*/ 198 w 814"/>
              <a:gd name="T91" fmla="*/ 334 h 456"/>
              <a:gd name="T92" fmla="*/ 146 w 814"/>
              <a:gd name="T93" fmla="*/ 336 h 456"/>
              <a:gd name="T94" fmla="*/ 112 w 814"/>
              <a:gd name="T95" fmla="*/ 310 h 456"/>
              <a:gd name="T96" fmla="*/ 80 w 814"/>
              <a:gd name="T97" fmla="*/ 292 h 456"/>
              <a:gd name="T98" fmla="*/ 46 w 814"/>
              <a:gd name="T99" fmla="*/ 274 h 456"/>
              <a:gd name="T100" fmla="*/ 36 w 814"/>
              <a:gd name="T101" fmla="*/ 248 h 456"/>
              <a:gd name="T102" fmla="*/ 22 w 814"/>
              <a:gd name="T103" fmla="*/ 230 h 456"/>
              <a:gd name="T104" fmla="*/ 4 w 814"/>
              <a:gd name="T105" fmla="*/ 196 h 456"/>
              <a:gd name="T106" fmla="*/ 4 w 814"/>
              <a:gd name="T107" fmla="*/ 150 h 456"/>
              <a:gd name="T108" fmla="*/ 4 w 814"/>
              <a:gd name="T109" fmla="*/ 130 h 456"/>
              <a:gd name="T110" fmla="*/ 16 w 814"/>
              <a:gd name="T111" fmla="*/ 102 h 456"/>
              <a:gd name="T112" fmla="*/ 26 w 814"/>
              <a:gd name="T113" fmla="*/ 68 h 456"/>
              <a:gd name="T114" fmla="*/ 38 w 814"/>
              <a:gd name="T115" fmla="*/ 38 h 456"/>
              <a:gd name="T116" fmla="*/ 28 w 814"/>
              <a:gd name="T117" fmla="*/ 14 h 456"/>
              <a:gd name="T118" fmla="*/ 54 w 814"/>
              <a:gd name="T119" fmla="*/ 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456">
                <a:moveTo>
                  <a:pt x="58" y="2"/>
                </a:moveTo>
                <a:lnTo>
                  <a:pt x="442" y="0"/>
                </a:lnTo>
                <a:lnTo>
                  <a:pt x="440" y="2"/>
                </a:lnTo>
                <a:lnTo>
                  <a:pt x="440" y="4"/>
                </a:lnTo>
                <a:lnTo>
                  <a:pt x="440" y="6"/>
                </a:lnTo>
                <a:lnTo>
                  <a:pt x="440" y="8"/>
                </a:lnTo>
                <a:lnTo>
                  <a:pt x="440" y="10"/>
                </a:lnTo>
                <a:lnTo>
                  <a:pt x="440" y="10"/>
                </a:lnTo>
                <a:lnTo>
                  <a:pt x="440" y="10"/>
                </a:lnTo>
                <a:lnTo>
                  <a:pt x="440" y="10"/>
                </a:lnTo>
                <a:lnTo>
                  <a:pt x="442" y="12"/>
                </a:lnTo>
                <a:lnTo>
                  <a:pt x="444" y="12"/>
                </a:lnTo>
                <a:lnTo>
                  <a:pt x="444" y="12"/>
                </a:lnTo>
                <a:lnTo>
                  <a:pt x="446" y="12"/>
                </a:lnTo>
                <a:lnTo>
                  <a:pt x="448" y="12"/>
                </a:lnTo>
                <a:lnTo>
                  <a:pt x="452" y="12"/>
                </a:lnTo>
                <a:lnTo>
                  <a:pt x="456" y="12"/>
                </a:lnTo>
                <a:lnTo>
                  <a:pt x="460" y="10"/>
                </a:lnTo>
                <a:lnTo>
                  <a:pt x="464" y="10"/>
                </a:lnTo>
                <a:lnTo>
                  <a:pt x="464" y="10"/>
                </a:lnTo>
                <a:lnTo>
                  <a:pt x="466" y="10"/>
                </a:lnTo>
                <a:lnTo>
                  <a:pt x="470" y="10"/>
                </a:lnTo>
                <a:lnTo>
                  <a:pt x="476" y="10"/>
                </a:lnTo>
                <a:lnTo>
                  <a:pt x="486" y="12"/>
                </a:lnTo>
                <a:lnTo>
                  <a:pt x="498" y="14"/>
                </a:lnTo>
                <a:lnTo>
                  <a:pt x="502" y="14"/>
                </a:lnTo>
                <a:lnTo>
                  <a:pt x="506" y="14"/>
                </a:lnTo>
                <a:lnTo>
                  <a:pt x="508" y="14"/>
                </a:lnTo>
                <a:lnTo>
                  <a:pt x="512" y="14"/>
                </a:lnTo>
                <a:lnTo>
                  <a:pt x="520" y="14"/>
                </a:lnTo>
                <a:lnTo>
                  <a:pt x="522" y="12"/>
                </a:lnTo>
                <a:lnTo>
                  <a:pt x="526" y="12"/>
                </a:lnTo>
                <a:lnTo>
                  <a:pt x="530" y="14"/>
                </a:lnTo>
                <a:lnTo>
                  <a:pt x="530" y="14"/>
                </a:lnTo>
                <a:lnTo>
                  <a:pt x="532" y="14"/>
                </a:lnTo>
                <a:lnTo>
                  <a:pt x="532" y="14"/>
                </a:lnTo>
                <a:lnTo>
                  <a:pt x="534" y="14"/>
                </a:lnTo>
                <a:lnTo>
                  <a:pt x="536" y="16"/>
                </a:lnTo>
                <a:lnTo>
                  <a:pt x="540" y="18"/>
                </a:lnTo>
                <a:lnTo>
                  <a:pt x="542" y="20"/>
                </a:lnTo>
                <a:lnTo>
                  <a:pt x="548" y="26"/>
                </a:lnTo>
                <a:lnTo>
                  <a:pt x="550" y="28"/>
                </a:lnTo>
                <a:lnTo>
                  <a:pt x="552" y="28"/>
                </a:lnTo>
                <a:lnTo>
                  <a:pt x="554" y="30"/>
                </a:lnTo>
                <a:lnTo>
                  <a:pt x="558" y="32"/>
                </a:lnTo>
                <a:lnTo>
                  <a:pt x="564" y="34"/>
                </a:lnTo>
                <a:lnTo>
                  <a:pt x="568" y="36"/>
                </a:lnTo>
                <a:lnTo>
                  <a:pt x="570" y="38"/>
                </a:lnTo>
                <a:lnTo>
                  <a:pt x="574" y="40"/>
                </a:lnTo>
                <a:lnTo>
                  <a:pt x="574" y="40"/>
                </a:lnTo>
                <a:lnTo>
                  <a:pt x="576" y="42"/>
                </a:lnTo>
                <a:lnTo>
                  <a:pt x="576" y="42"/>
                </a:lnTo>
                <a:lnTo>
                  <a:pt x="578" y="44"/>
                </a:lnTo>
                <a:lnTo>
                  <a:pt x="578" y="46"/>
                </a:lnTo>
                <a:lnTo>
                  <a:pt x="580" y="48"/>
                </a:lnTo>
                <a:lnTo>
                  <a:pt x="582" y="52"/>
                </a:lnTo>
                <a:lnTo>
                  <a:pt x="584" y="56"/>
                </a:lnTo>
                <a:lnTo>
                  <a:pt x="588" y="64"/>
                </a:lnTo>
                <a:lnTo>
                  <a:pt x="590" y="68"/>
                </a:lnTo>
                <a:lnTo>
                  <a:pt x="590" y="70"/>
                </a:lnTo>
                <a:lnTo>
                  <a:pt x="592" y="74"/>
                </a:lnTo>
                <a:lnTo>
                  <a:pt x="594" y="78"/>
                </a:lnTo>
                <a:lnTo>
                  <a:pt x="596" y="80"/>
                </a:lnTo>
                <a:lnTo>
                  <a:pt x="600" y="84"/>
                </a:lnTo>
                <a:lnTo>
                  <a:pt x="602" y="88"/>
                </a:lnTo>
                <a:lnTo>
                  <a:pt x="602" y="90"/>
                </a:lnTo>
                <a:lnTo>
                  <a:pt x="604" y="92"/>
                </a:lnTo>
                <a:lnTo>
                  <a:pt x="604" y="94"/>
                </a:lnTo>
                <a:lnTo>
                  <a:pt x="604" y="96"/>
                </a:lnTo>
                <a:lnTo>
                  <a:pt x="604" y="98"/>
                </a:lnTo>
                <a:lnTo>
                  <a:pt x="604" y="100"/>
                </a:lnTo>
                <a:lnTo>
                  <a:pt x="604" y="100"/>
                </a:lnTo>
                <a:lnTo>
                  <a:pt x="604" y="102"/>
                </a:lnTo>
                <a:lnTo>
                  <a:pt x="604" y="104"/>
                </a:lnTo>
                <a:lnTo>
                  <a:pt x="602" y="106"/>
                </a:lnTo>
                <a:lnTo>
                  <a:pt x="602" y="108"/>
                </a:lnTo>
                <a:lnTo>
                  <a:pt x="600" y="110"/>
                </a:lnTo>
                <a:lnTo>
                  <a:pt x="598" y="112"/>
                </a:lnTo>
                <a:lnTo>
                  <a:pt x="592" y="120"/>
                </a:lnTo>
                <a:lnTo>
                  <a:pt x="588" y="122"/>
                </a:lnTo>
                <a:lnTo>
                  <a:pt x="588" y="124"/>
                </a:lnTo>
                <a:lnTo>
                  <a:pt x="586" y="126"/>
                </a:lnTo>
                <a:lnTo>
                  <a:pt x="584" y="128"/>
                </a:lnTo>
                <a:lnTo>
                  <a:pt x="582" y="130"/>
                </a:lnTo>
                <a:lnTo>
                  <a:pt x="580" y="132"/>
                </a:lnTo>
                <a:lnTo>
                  <a:pt x="580" y="134"/>
                </a:lnTo>
                <a:lnTo>
                  <a:pt x="580" y="134"/>
                </a:lnTo>
                <a:lnTo>
                  <a:pt x="580" y="134"/>
                </a:lnTo>
                <a:lnTo>
                  <a:pt x="580" y="136"/>
                </a:lnTo>
                <a:lnTo>
                  <a:pt x="580" y="136"/>
                </a:lnTo>
                <a:lnTo>
                  <a:pt x="580" y="138"/>
                </a:lnTo>
                <a:lnTo>
                  <a:pt x="580" y="138"/>
                </a:lnTo>
                <a:lnTo>
                  <a:pt x="582" y="138"/>
                </a:lnTo>
                <a:lnTo>
                  <a:pt x="582" y="140"/>
                </a:lnTo>
                <a:lnTo>
                  <a:pt x="584" y="140"/>
                </a:lnTo>
                <a:lnTo>
                  <a:pt x="586" y="142"/>
                </a:lnTo>
                <a:lnTo>
                  <a:pt x="588" y="142"/>
                </a:lnTo>
                <a:lnTo>
                  <a:pt x="588" y="142"/>
                </a:lnTo>
                <a:lnTo>
                  <a:pt x="592" y="144"/>
                </a:lnTo>
                <a:lnTo>
                  <a:pt x="596" y="144"/>
                </a:lnTo>
                <a:lnTo>
                  <a:pt x="598" y="144"/>
                </a:lnTo>
                <a:lnTo>
                  <a:pt x="600" y="144"/>
                </a:lnTo>
                <a:lnTo>
                  <a:pt x="600" y="144"/>
                </a:lnTo>
                <a:lnTo>
                  <a:pt x="602" y="144"/>
                </a:lnTo>
                <a:lnTo>
                  <a:pt x="604" y="144"/>
                </a:lnTo>
                <a:lnTo>
                  <a:pt x="606" y="142"/>
                </a:lnTo>
                <a:lnTo>
                  <a:pt x="610" y="140"/>
                </a:lnTo>
                <a:lnTo>
                  <a:pt x="612" y="140"/>
                </a:lnTo>
                <a:lnTo>
                  <a:pt x="614" y="138"/>
                </a:lnTo>
                <a:lnTo>
                  <a:pt x="618" y="132"/>
                </a:lnTo>
                <a:lnTo>
                  <a:pt x="622" y="128"/>
                </a:lnTo>
                <a:lnTo>
                  <a:pt x="626" y="124"/>
                </a:lnTo>
                <a:lnTo>
                  <a:pt x="630" y="120"/>
                </a:lnTo>
                <a:lnTo>
                  <a:pt x="630" y="118"/>
                </a:lnTo>
                <a:lnTo>
                  <a:pt x="632" y="118"/>
                </a:lnTo>
                <a:lnTo>
                  <a:pt x="634" y="116"/>
                </a:lnTo>
                <a:lnTo>
                  <a:pt x="634" y="114"/>
                </a:lnTo>
                <a:lnTo>
                  <a:pt x="638" y="110"/>
                </a:lnTo>
                <a:lnTo>
                  <a:pt x="640" y="110"/>
                </a:lnTo>
                <a:lnTo>
                  <a:pt x="642" y="108"/>
                </a:lnTo>
                <a:lnTo>
                  <a:pt x="644" y="106"/>
                </a:lnTo>
                <a:lnTo>
                  <a:pt x="644" y="106"/>
                </a:lnTo>
                <a:lnTo>
                  <a:pt x="644" y="106"/>
                </a:lnTo>
                <a:lnTo>
                  <a:pt x="646" y="106"/>
                </a:lnTo>
                <a:lnTo>
                  <a:pt x="648" y="106"/>
                </a:lnTo>
                <a:lnTo>
                  <a:pt x="650" y="106"/>
                </a:lnTo>
                <a:lnTo>
                  <a:pt x="652" y="106"/>
                </a:lnTo>
                <a:lnTo>
                  <a:pt x="656" y="106"/>
                </a:lnTo>
                <a:lnTo>
                  <a:pt x="662" y="108"/>
                </a:lnTo>
                <a:lnTo>
                  <a:pt x="666" y="108"/>
                </a:lnTo>
                <a:lnTo>
                  <a:pt x="668" y="108"/>
                </a:lnTo>
                <a:lnTo>
                  <a:pt x="670" y="108"/>
                </a:lnTo>
                <a:lnTo>
                  <a:pt x="672" y="108"/>
                </a:lnTo>
                <a:lnTo>
                  <a:pt x="674" y="108"/>
                </a:lnTo>
                <a:lnTo>
                  <a:pt x="676" y="108"/>
                </a:lnTo>
                <a:lnTo>
                  <a:pt x="676" y="108"/>
                </a:lnTo>
                <a:lnTo>
                  <a:pt x="678" y="106"/>
                </a:lnTo>
                <a:lnTo>
                  <a:pt x="678" y="106"/>
                </a:lnTo>
                <a:lnTo>
                  <a:pt x="678" y="106"/>
                </a:lnTo>
                <a:lnTo>
                  <a:pt x="680" y="104"/>
                </a:lnTo>
                <a:lnTo>
                  <a:pt x="680" y="102"/>
                </a:lnTo>
                <a:lnTo>
                  <a:pt x="680" y="100"/>
                </a:lnTo>
                <a:lnTo>
                  <a:pt x="682" y="96"/>
                </a:lnTo>
                <a:lnTo>
                  <a:pt x="682" y="94"/>
                </a:lnTo>
                <a:lnTo>
                  <a:pt x="682" y="90"/>
                </a:lnTo>
                <a:lnTo>
                  <a:pt x="682" y="88"/>
                </a:lnTo>
                <a:lnTo>
                  <a:pt x="684" y="86"/>
                </a:lnTo>
                <a:lnTo>
                  <a:pt x="684" y="86"/>
                </a:lnTo>
                <a:lnTo>
                  <a:pt x="684" y="84"/>
                </a:lnTo>
                <a:lnTo>
                  <a:pt x="686" y="82"/>
                </a:lnTo>
                <a:lnTo>
                  <a:pt x="688" y="80"/>
                </a:lnTo>
                <a:lnTo>
                  <a:pt x="688" y="80"/>
                </a:lnTo>
                <a:lnTo>
                  <a:pt x="690" y="78"/>
                </a:lnTo>
                <a:lnTo>
                  <a:pt x="692" y="76"/>
                </a:lnTo>
                <a:lnTo>
                  <a:pt x="694" y="76"/>
                </a:lnTo>
                <a:lnTo>
                  <a:pt x="696" y="74"/>
                </a:lnTo>
                <a:lnTo>
                  <a:pt x="696" y="74"/>
                </a:lnTo>
                <a:lnTo>
                  <a:pt x="698" y="74"/>
                </a:lnTo>
                <a:lnTo>
                  <a:pt x="700" y="74"/>
                </a:lnTo>
                <a:lnTo>
                  <a:pt x="702" y="74"/>
                </a:lnTo>
                <a:lnTo>
                  <a:pt x="704" y="74"/>
                </a:lnTo>
                <a:lnTo>
                  <a:pt x="708" y="74"/>
                </a:lnTo>
                <a:lnTo>
                  <a:pt x="712" y="74"/>
                </a:lnTo>
                <a:lnTo>
                  <a:pt x="716" y="74"/>
                </a:lnTo>
                <a:lnTo>
                  <a:pt x="724" y="76"/>
                </a:lnTo>
                <a:lnTo>
                  <a:pt x="734" y="78"/>
                </a:lnTo>
                <a:lnTo>
                  <a:pt x="738" y="78"/>
                </a:lnTo>
                <a:lnTo>
                  <a:pt x="742" y="80"/>
                </a:lnTo>
                <a:lnTo>
                  <a:pt x="746" y="80"/>
                </a:lnTo>
                <a:lnTo>
                  <a:pt x="748" y="80"/>
                </a:lnTo>
                <a:lnTo>
                  <a:pt x="750" y="80"/>
                </a:lnTo>
                <a:lnTo>
                  <a:pt x="752" y="78"/>
                </a:lnTo>
                <a:lnTo>
                  <a:pt x="754" y="78"/>
                </a:lnTo>
                <a:lnTo>
                  <a:pt x="754" y="78"/>
                </a:lnTo>
                <a:lnTo>
                  <a:pt x="754" y="78"/>
                </a:lnTo>
                <a:lnTo>
                  <a:pt x="756" y="78"/>
                </a:lnTo>
                <a:lnTo>
                  <a:pt x="758" y="76"/>
                </a:lnTo>
                <a:lnTo>
                  <a:pt x="758" y="74"/>
                </a:lnTo>
                <a:lnTo>
                  <a:pt x="760" y="72"/>
                </a:lnTo>
                <a:lnTo>
                  <a:pt x="762" y="68"/>
                </a:lnTo>
                <a:lnTo>
                  <a:pt x="764" y="64"/>
                </a:lnTo>
                <a:lnTo>
                  <a:pt x="766" y="62"/>
                </a:lnTo>
                <a:lnTo>
                  <a:pt x="768" y="58"/>
                </a:lnTo>
                <a:lnTo>
                  <a:pt x="770" y="54"/>
                </a:lnTo>
                <a:lnTo>
                  <a:pt x="772" y="50"/>
                </a:lnTo>
                <a:lnTo>
                  <a:pt x="772" y="50"/>
                </a:lnTo>
                <a:lnTo>
                  <a:pt x="772" y="48"/>
                </a:lnTo>
                <a:lnTo>
                  <a:pt x="774" y="44"/>
                </a:lnTo>
                <a:lnTo>
                  <a:pt x="776" y="38"/>
                </a:lnTo>
                <a:lnTo>
                  <a:pt x="776" y="34"/>
                </a:lnTo>
                <a:lnTo>
                  <a:pt x="776" y="32"/>
                </a:lnTo>
                <a:lnTo>
                  <a:pt x="778" y="30"/>
                </a:lnTo>
                <a:lnTo>
                  <a:pt x="778" y="30"/>
                </a:lnTo>
                <a:lnTo>
                  <a:pt x="778" y="28"/>
                </a:lnTo>
                <a:lnTo>
                  <a:pt x="780" y="28"/>
                </a:lnTo>
                <a:lnTo>
                  <a:pt x="780" y="26"/>
                </a:lnTo>
                <a:lnTo>
                  <a:pt x="782" y="26"/>
                </a:lnTo>
                <a:lnTo>
                  <a:pt x="782" y="26"/>
                </a:lnTo>
                <a:lnTo>
                  <a:pt x="784" y="26"/>
                </a:lnTo>
                <a:lnTo>
                  <a:pt x="786" y="26"/>
                </a:lnTo>
                <a:lnTo>
                  <a:pt x="788" y="26"/>
                </a:lnTo>
                <a:lnTo>
                  <a:pt x="792" y="26"/>
                </a:lnTo>
                <a:lnTo>
                  <a:pt x="794" y="26"/>
                </a:lnTo>
                <a:lnTo>
                  <a:pt x="796" y="28"/>
                </a:lnTo>
                <a:lnTo>
                  <a:pt x="798" y="28"/>
                </a:lnTo>
                <a:lnTo>
                  <a:pt x="800" y="28"/>
                </a:lnTo>
                <a:lnTo>
                  <a:pt x="800" y="30"/>
                </a:lnTo>
                <a:lnTo>
                  <a:pt x="800" y="30"/>
                </a:lnTo>
                <a:lnTo>
                  <a:pt x="802" y="30"/>
                </a:lnTo>
                <a:lnTo>
                  <a:pt x="802" y="32"/>
                </a:lnTo>
                <a:lnTo>
                  <a:pt x="802" y="32"/>
                </a:lnTo>
                <a:lnTo>
                  <a:pt x="802" y="34"/>
                </a:lnTo>
                <a:lnTo>
                  <a:pt x="804" y="36"/>
                </a:lnTo>
                <a:lnTo>
                  <a:pt x="804" y="38"/>
                </a:lnTo>
                <a:lnTo>
                  <a:pt x="804" y="42"/>
                </a:lnTo>
                <a:lnTo>
                  <a:pt x="804" y="44"/>
                </a:lnTo>
                <a:lnTo>
                  <a:pt x="802" y="50"/>
                </a:lnTo>
                <a:lnTo>
                  <a:pt x="802" y="56"/>
                </a:lnTo>
                <a:lnTo>
                  <a:pt x="802" y="58"/>
                </a:lnTo>
                <a:lnTo>
                  <a:pt x="802" y="62"/>
                </a:lnTo>
                <a:lnTo>
                  <a:pt x="802" y="64"/>
                </a:lnTo>
                <a:lnTo>
                  <a:pt x="802" y="66"/>
                </a:lnTo>
                <a:lnTo>
                  <a:pt x="802" y="68"/>
                </a:lnTo>
                <a:lnTo>
                  <a:pt x="802" y="70"/>
                </a:lnTo>
                <a:lnTo>
                  <a:pt x="804" y="70"/>
                </a:lnTo>
                <a:lnTo>
                  <a:pt x="804" y="72"/>
                </a:lnTo>
                <a:lnTo>
                  <a:pt x="804" y="72"/>
                </a:lnTo>
                <a:lnTo>
                  <a:pt x="806" y="72"/>
                </a:lnTo>
                <a:lnTo>
                  <a:pt x="808" y="74"/>
                </a:lnTo>
                <a:lnTo>
                  <a:pt x="808" y="74"/>
                </a:lnTo>
                <a:lnTo>
                  <a:pt x="812" y="76"/>
                </a:lnTo>
                <a:lnTo>
                  <a:pt x="814" y="76"/>
                </a:lnTo>
                <a:lnTo>
                  <a:pt x="812" y="78"/>
                </a:lnTo>
                <a:lnTo>
                  <a:pt x="810" y="80"/>
                </a:lnTo>
                <a:lnTo>
                  <a:pt x="808" y="82"/>
                </a:lnTo>
                <a:lnTo>
                  <a:pt x="808" y="84"/>
                </a:lnTo>
                <a:lnTo>
                  <a:pt x="806" y="84"/>
                </a:lnTo>
                <a:lnTo>
                  <a:pt x="804" y="86"/>
                </a:lnTo>
                <a:lnTo>
                  <a:pt x="804" y="86"/>
                </a:lnTo>
                <a:lnTo>
                  <a:pt x="802" y="86"/>
                </a:lnTo>
                <a:lnTo>
                  <a:pt x="800" y="86"/>
                </a:lnTo>
                <a:lnTo>
                  <a:pt x="798" y="86"/>
                </a:lnTo>
                <a:lnTo>
                  <a:pt x="796" y="86"/>
                </a:lnTo>
                <a:lnTo>
                  <a:pt x="794" y="86"/>
                </a:lnTo>
                <a:lnTo>
                  <a:pt x="794" y="86"/>
                </a:lnTo>
                <a:lnTo>
                  <a:pt x="792" y="86"/>
                </a:lnTo>
                <a:lnTo>
                  <a:pt x="792" y="86"/>
                </a:lnTo>
                <a:lnTo>
                  <a:pt x="792" y="88"/>
                </a:lnTo>
                <a:lnTo>
                  <a:pt x="790" y="88"/>
                </a:lnTo>
                <a:lnTo>
                  <a:pt x="788" y="92"/>
                </a:lnTo>
                <a:lnTo>
                  <a:pt x="788" y="92"/>
                </a:lnTo>
                <a:lnTo>
                  <a:pt x="788" y="94"/>
                </a:lnTo>
                <a:lnTo>
                  <a:pt x="786" y="96"/>
                </a:lnTo>
                <a:lnTo>
                  <a:pt x="786" y="96"/>
                </a:lnTo>
                <a:lnTo>
                  <a:pt x="786" y="96"/>
                </a:lnTo>
                <a:lnTo>
                  <a:pt x="786" y="96"/>
                </a:lnTo>
                <a:lnTo>
                  <a:pt x="784" y="96"/>
                </a:lnTo>
                <a:lnTo>
                  <a:pt x="784" y="96"/>
                </a:lnTo>
                <a:lnTo>
                  <a:pt x="782" y="96"/>
                </a:lnTo>
                <a:lnTo>
                  <a:pt x="780" y="94"/>
                </a:lnTo>
                <a:lnTo>
                  <a:pt x="780" y="94"/>
                </a:lnTo>
                <a:lnTo>
                  <a:pt x="778" y="94"/>
                </a:lnTo>
                <a:lnTo>
                  <a:pt x="776" y="94"/>
                </a:lnTo>
                <a:lnTo>
                  <a:pt x="776" y="94"/>
                </a:lnTo>
                <a:lnTo>
                  <a:pt x="776" y="94"/>
                </a:lnTo>
                <a:lnTo>
                  <a:pt x="776" y="94"/>
                </a:lnTo>
                <a:lnTo>
                  <a:pt x="776" y="96"/>
                </a:lnTo>
                <a:lnTo>
                  <a:pt x="774" y="96"/>
                </a:lnTo>
                <a:lnTo>
                  <a:pt x="774" y="96"/>
                </a:lnTo>
                <a:lnTo>
                  <a:pt x="774" y="98"/>
                </a:lnTo>
                <a:lnTo>
                  <a:pt x="774" y="100"/>
                </a:lnTo>
                <a:lnTo>
                  <a:pt x="774" y="102"/>
                </a:lnTo>
                <a:lnTo>
                  <a:pt x="774" y="102"/>
                </a:lnTo>
                <a:lnTo>
                  <a:pt x="774" y="102"/>
                </a:lnTo>
                <a:lnTo>
                  <a:pt x="772" y="102"/>
                </a:lnTo>
                <a:lnTo>
                  <a:pt x="772" y="102"/>
                </a:lnTo>
                <a:lnTo>
                  <a:pt x="770" y="102"/>
                </a:lnTo>
                <a:lnTo>
                  <a:pt x="770" y="102"/>
                </a:lnTo>
                <a:lnTo>
                  <a:pt x="768" y="102"/>
                </a:lnTo>
                <a:lnTo>
                  <a:pt x="766" y="102"/>
                </a:lnTo>
                <a:lnTo>
                  <a:pt x="764" y="102"/>
                </a:lnTo>
                <a:lnTo>
                  <a:pt x="762" y="102"/>
                </a:lnTo>
                <a:lnTo>
                  <a:pt x="762" y="102"/>
                </a:lnTo>
                <a:lnTo>
                  <a:pt x="762" y="102"/>
                </a:lnTo>
                <a:lnTo>
                  <a:pt x="762" y="102"/>
                </a:lnTo>
                <a:lnTo>
                  <a:pt x="760" y="102"/>
                </a:lnTo>
                <a:lnTo>
                  <a:pt x="760" y="104"/>
                </a:lnTo>
                <a:lnTo>
                  <a:pt x="760" y="106"/>
                </a:lnTo>
                <a:lnTo>
                  <a:pt x="758" y="108"/>
                </a:lnTo>
                <a:lnTo>
                  <a:pt x="758" y="112"/>
                </a:lnTo>
                <a:lnTo>
                  <a:pt x="756" y="114"/>
                </a:lnTo>
                <a:lnTo>
                  <a:pt x="756" y="118"/>
                </a:lnTo>
                <a:lnTo>
                  <a:pt x="754" y="120"/>
                </a:lnTo>
                <a:lnTo>
                  <a:pt x="754" y="122"/>
                </a:lnTo>
                <a:lnTo>
                  <a:pt x="754" y="124"/>
                </a:lnTo>
                <a:lnTo>
                  <a:pt x="754" y="124"/>
                </a:lnTo>
                <a:lnTo>
                  <a:pt x="754" y="126"/>
                </a:lnTo>
                <a:lnTo>
                  <a:pt x="754" y="126"/>
                </a:lnTo>
                <a:lnTo>
                  <a:pt x="754" y="128"/>
                </a:lnTo>
                <a:lnTo>
                  <a:pt x="756" y="128"/>
                </a:lnTo>
                <a:lnTo>
                  <a:pt x="758" y="130"/>
                </a:lnTo>
                <a:lnTo>
                  <a:pt x="760" y="130"/>
                </a:lnTo>
                <a:lnTo>
                  <a:pt x="762" y="132"/>
                </a:lnTo>
                <a:lnTo>
                  <a:pt x="764" y="134"/>
                </a:lnTo>
                <a:lnTo>
                  <a:pt x="764" y="134"/>
                </a:lnTo>
                <a:lnTo>
                  <a:pt x="764" y="134"/>
                </a:lnTo>
                <a:lnTo>
                  <a:pt x="764" y="136"/>
                </a:lnTo>
                <a:lnTo>
                  <a:pt x="764" y="136"/>
                </a:lnTo>
                <a:lnTo>
                  <a:pt x="764" y="136"/>
                </a:lnTo>
                <a:lnTo>
                  <a:pt x="764" y="138"/>
                </a:lnTo>
                <a:lnTo>
                  <a:pt x="764" y="138"/>
                </a:lnTo>
                <a:lnTo>
                  <a:pt x="762" y="138"/>
                </a:lnTo>
                <a:lnTo>
                  <a:pt x="762" y="140"/>
                </a:lnTo>
                <a:lnTo>
                  <a:pt x="760" y="140"/>
                </a:lnTo>
                <a:lnTo>
                  <a:pt x="758" y="142"/>
                </a:lnTo>
                <a:lnTo>
                  <a:pt x="756" y="142"/>
                </a:lnTo>
                <a:lnTo>
                  <a:pt x="752" y="144"/>
                </a:lnTo>
                <a:lnTo>
                  <a:pt x="750" y="144"/>
                </a:lnTo>
                <a:lnTo>
                  <a:pt x="750" y="144"/>
                </a:lnTo>
                <a:lnTo>
                  <a:pt x="746" y="144"/>
                </a:lnTo>
                <a:lnTo>
                  <a:pt x="742" y="144"/>
                </a:lnTo>
                <a:lnTo>
                  <a:pt x="738" y="144"/>
                </a:lnTo>
                <a:lnTo>
                  <a:pt x="734" y="144"/>
                </a:lnTo>
                <a:lnTo>
                  <a:pt x="730" y="144"/>
                </a:lnTo>
                <a:lnTo>
                  <a:pt x="730" y="144"/>
                </a:lnTo>
                <a:lnTo>
                  <a:pt x="728" y="144"/>
                </a:lnTo>
                <a:lnTo>
                  <a:pt x="726" y="146"/>
                </a:lnTo>
                <a:lnTo>
                  <a:pt x="726" y="146"/>
                </a:lnTo>
                <a:lnTo>
                  <a:pt x="724" y="146"/>
                </a:lnTo>
                <a:lnTo>
                  <a:pt x="724" y="146"/>
                </a:lnTo>
                <a:lnTo>
                  <a:pt x="724" y="148"/>
                </a:lnTo>
                <a:lnTo>
                  <a:pt x="724" y="150"/>
                </a:lnTo>
                <a:lnTo>
                  <a:pt x="722" y="152"/>
                </a:lnTo>
                <a:lnTo>
                  <a:pt x="722" y="154"/>
                </a:lnTo>
                <a:lnTo>
                  <a:pt x="720" y="156"/>
                </a:lnTo>
                <a:lnTo>
                  <a:pt x="720" y="158"/>
                </a:lnTo>
                <a:lnTo>
                  <a:pt x="720" y="160"/>
                </a:lnTo>
                <a:lnTo>
                  <a:pt x="718" y="162"/>
                </a:lnTo>
                <a:lnTo>
                  <a:pt x="716" y="164"/>
                </a:lnTo>
                <a:lnTo>
                  <a:pt x="716" y="164"/>
                </a:lnTo>
                <a:lnTo>
                  <a:pt x="716" y="164"/>
                </a:lnTo>
                <a:lnTo>
                  <a:pt x="714" y="166"/>
                </a:lnTo>
                <a:lnTo>
                  <a:pt x="714" y="166"/>
                </a:lnTo>
                <a:lnTo>
                  <a:pt x="712" y="166"/>
                </a:lnTo>
                <a:lnTo>
                  <a:pt x="710" y="166"/>
                </a:lnTo>
                <a:lnTo>
                  <a:pt x="708" y="166"/>
                </a:lnTo>
                <a:lnTo>
                  <a:pt x="706" y="166"/>
                </a:lnTo>
                <a:lnTo>
                  <a:pt x="704" y="166"/>
                </a:lnTo>
                <a:lnTo>
                  <a:pt x="702" y="166"/>
                </a:lnTo>
                <a:lnTo>
                  <a:pt x="700" y="168"/>
                </a:lnTo>
                <a:lnTo>
                  <a:pt x="700" y="168"/>
                </a:lnTo>
                <a:lnTo>
                  <a:pt x="700" y="168"/>
                </a:lnTo>
                <a:lnTo>
                  <a:pt x="698" y="170"/>
                </a:lnTo>
                <a:lnTo>
                  <a:pt x="696" y="170"/>
                </a:lnTo>
                <a:lnTo>
                  <a:pt x="696" y="172"/>
                </a:lnTo>
                <a:lnTo>
                  <a:pt x="694" y="176"/>
                </a:lnTo>
                <a:lnTo>
                  <a:pt x="692" y="178"/>
                </a:lnTo>
                <a:lnTo>
                  <a:pt x="692" y="178"/>
                </a:lnTo>
                <a:lnTo>
                  <a:pt x="692" y="180"/>
                </a:lnTo>
                <a:lnTo>
                  <a:pt x="692" y="184"/>
                </a:lnTo>
                <a:lnTo>
                  <a:pt x="692" y="186"/>
                </a:lnTo>
                <a:lnTo>
                  <a:pt x="692" y="190"/>
                </a:lnTo>
                <a:lnTo>
                  <a:pt x="692" y="194"/>
                </a:lnTo>
                <a:lnTo>
                  <a:pt x="690" y="198"/>
                </a:lnTo>
                <a:lnTo>
                  <a:pt x="690" y="198"/>
                </a:lnTo>
                <a:lnTo>
                  <a:pt x="690" y="200"/>
                </a:lnTo>
                <a:lnTo>
                  <a:pt x="690" y="202"/>
                </a:lnTo>
                <a:lnTo>
                  <a:pt x="688" y="202"/>
                </a:lnTo>
                <a:lnTo>
                  <a:pt x="688" y="204"/>
                </a:lnTo>
                <a:lnTo>
                  <a:pt x="688" y="204"/>
                </a:lnTo>
                <a:lnTo>
                  <a:pt x="688" y="204"/>
                </a:lnTo>
                <a:lnTo>
                  <a:pt x="686" y="204"/>
                </a:lnTo>
                <a:lnTo>
                  <a:pt x="684" y="204"/>
                </a:lnTo>
                <a:lnTo>
                  <a:pt x="682" y="206"/>
                </a:lnTo>
                <a:lnTo>
                  <a:pt x="680" y="206"/>
                </a:lnTo>
                <a:lnTo>
                  <a:pt x="678" y="206"/>
                </a:lnTo>
                <a:lnTo>
                  <a:pt x="678" y="208"/>
                </a:lnTo>
                <a:lnTo>
                  <a:pt x="678" y="208"/>
                </a:lnTo>
                <a:lnTo>
                  <a:pt x="676" y="210"/>
                </a:lnTo>
                <a:lnTo>
                  <a:pt x="672" y="214"/>
                </a:lnTo>
                <a:lnTo>
                  <a:pt x="670" y="216"/>
                </a:lnTo>
                <a:lnTo>
                  <a:pt x="668" y="218"/>
                </a:lnTo>
                <a:lnTo>
                  <a:pt x="668" y="220"/>
                </a:lnTo>
                <a:lnTo>
                  <a:pt x="666" y="220"/>
                </a:lnTo>
                <a:lnTo>
                  <a:pt x="666" y="222"/>
                </a:lnTo>
                <a:lnTo>
                  <a:pt x="666" y="222"/>
                </a:lnTo>
                <a:lnTo>
                  <a:pt x="666" y="222"/>
                </a:lnTo>
                <a:lnTo>
                  <a:pt x="666" y="224"/>
                </a:lnTo>
                <a:lnTo>
                  <a:pt x="666" y="224"/>
                </a:lnTo>
                <a:lnTo>
                  <a:pt x="668" y="224"/>
                </a:lnTo>
                <a:lnTo>
                  <a:pt x="668" y="226"/>
                </a:lnTo>
                <a:lnTo>
                  <a:pt x="670" y="226"/>
                </a:lnTo>
                <a:lnTo>
                  <a:pt x="672" y="226"/>
                </a:lnTo>
                <a:lnTo>
                  <a:pt x="674" y="228"/>
                </a:lnTo>
                <a:lnTo>
                  <a:pt x="674" y="228"/>
                </a:lnTo>
                <a:lnTo>
                  <a:pt x="674" y="228"/>
                </a:lnTo>
                <a:lnTo>
                  <a:pt x="674" y="230"/>
                </a:lnTo>
                <a:lnTo>
                  <a:pt x="674" y="230"/>
                </a:lnTo>
                <a:lnTo>
                  <a:pt x="676" y="232"/>
                </a:lnTo>
                <a:lnTo>
                  <a:pt x="676" y="234"/>
                </a:lnTo>
                <a:lnTo>
                  <a:pt x="676" y="236"/>
                </a:lnTo>
                <a:lnTo>
                  <a:pt x="676" y="238"/>
                </a:lnTo>
                <a:lnTo>
                  <a:pt x="676" y="244"/>
                </a:lnTo>
                <a:lnTo>
                  <a:pt x="676" y="248"/>
                </a:lnTo>
                <a:lnTo>
                  <a:pt x="676" y="250"/>
                </a:lnTo>
                <a:lnTo>
                  <a:pt x="674" y="252"/>
                </a:lnTo>
                <a:lnTo>
                  <a:pt x="674" y="254"/>
                </a:lnTo>
                <a:lnTo>
                  <a:pt x="674" y="256"/>
                </a:lnTo>
                <a:lnTo>
                  <a:pt x="674" y="256"/>
                </a:lnTo>
                <a:lnTo>
                  <a:pt x="672" y="258"/>
                </a:lnTo>
                <a:lnTo>
                  <a:pt x="672" y="258"/>
                </a:lnTo>
                <a:lnTo>
                  <a:pt x="672" y="258"/>
                </a:lnTo>
                <a:lnTo>
                  <a:pt x="670" y="260"/>
                </a:lnTo>
                <a:lnTo>
                  <a:pt x="670" y="260"/>
                </a:lnTo>
                <a:lnTo>
                  <a:pt x="668" y="260"/>
                </a:lnTo>
                <a:lnTo>
                  <a:pt x="666" y="262"/>
                </a:lnTo>
                <a:lnTo>
                  <a:pt x="664" y="262"/>
                </a:lnTo>
                <a:lnTo>
                  <a:pt x="664" y="262"/>
                </a:lnTo>
                <a:lnTo>
                  <a:pt x="662" y="262"/>
                </a:lnTo>
                <a:lnTo>
                  <a:pt x="662" y="264"/>
                </a:lnTo>
                <a:lnTo>
                  <a:pt x="662" y="264"/>
                </a:lnTo>
                <a:lnTo>
                  <a:pt x="662" y="264"/>
                </a:lnTo>
                <a:lnTo>
                  <a:pt x="662" y="266"/>
                </a:lnTo>
                <a:lnTo>
                  <a:pt x="662" y="268"/>
                </a:lnTo>
                <a:lnTo>
                  <a:pt x="662" y="270"/>
                </a:lnTo>
                <a:lnTo>
                  <a:pt x="662" y="270"/>
                </a:lnTo>
                <a:lnTo>
                  <a:pt x="660" y="272"/>
                </a:lnTo>
                <a:lnTo>
                  <a:pt x="660" y="274"/>
                </a:lnTo>
                <a:lnTo>
                  <a:pt x="660" y="274"/>
                </a:lnTo>
                <a:lnTo>
                  <a:pt x="660" y="274"/>
                </a:lnTo>
                <a:lnTo>
                  <a:pt x="660" y="274"/>
                </a:lnTo>
                <a:lnTo>
                  <a:pt x="658" y="276"/>
                </a:lnTo>
                <a:lnTo>
                  <a:pt x="658" y="276"/>
                </a:lnTo>
                <a:lnTo>
                  <a:pt x="656" y="276"/>
                </a:lnTo>
                <a:lnTo>
                  <a:pt x="654" y="274"/>
                </a:lnTo>
                <a:lnTo>
                  <a:pt x="652" y="274"/>
                </a:lnTo>
                <a:lnTo>
                  <a:pt x="650" y="274"/>
                </a:lnTo>
                <a:lnTo>
                  <a:pt x="648" y="274"/>
                </a:lnTo>
                <a:lnTo>
                  <a:pt x="646" y="272"/>
                </a:lnTo>
                <a:lnTo>
                  <a:pt x="646" y="272"/>
                </a:lnTo>
                <a:lnTo>
                  <a:pt x="644" y="274"/>
                </a:lnTo>
                <a:lnTo>
                  <a:pt x="644" y="274"/>
                </a:lnTo>
                <a:lnTo>
                  <a:pt x="644" y="274"/>
                </a:lnTo>
                <a:lnTo>
                  <a:pt x="642" y="274"/>
                </a:lnTo>
                <a:lnTo>
                  <a:pt x="642" y="276"/>
                </a:lnTo>
                <a:lnTo>
                  <a:pt x="640" y="276"/>
                </a:lnTo>
                <a:lnTo>
                  <a:pt x="640" y="278"/>
                </a:lnTo>
                <a:lnTo>
                  <a:pt x="638" y="282"/>
                </a:lnTo>
                <a:lnTo>
                  <a:pt x="638" y="282"/>
                </a:lnTo>
                <a:lnTo>
                  <a:pt x="636" y="284"/>
                </a:lnTo>
                <a:lnTo>
                  <a:pt x="636" y="284"/>
                </a:lnTo>
                <a:lnTo>
                  <a:pt x="634" y="284"/>
                </a:lnTo>
                <a:lnTo>
                  <a:pt x="632" y="284"/>
                </a:lnTo>
                <a:lnTo>
                  <a:pt x="630" y="286"/>
                </a:lnTo>
                <a:lnTo>
                  <a:pt x="628" y="286"/>
                </a:lnTo>
                <a:lnTo>
                  <a:pt x="626" y="286"/>
                </a:lnTo>
                <a:lnTo>
                  <a:pt x="624" y="286"/>
                </a:lnTo>
                <a:lnTo>
                  <a:pt x="622" y="288"/>
                </a:lnTo>
                <a:lnTo>
                  <a:pt x="622" y="288"/>
                </a:lnTo>
                <a:lnTo>
                  <a:pt x="620" y="288"/>
                </a:lnTo>
                <a:lnTo>
                  <a:pt x="620" y="290"/>
                </a:lnTo>
                <a:lnTo>
                  <a:pt x="620" y="290"/>
                </a:lnTo>
                <a:lnTo>
                  <a:pt x="620" y="292"/>
                </a:lnTo>
                <a:lnTo>
                  <a:pt x="618" y="294"/>
                </a:lnTo>
                <a:lnTo>
                  <a:pt x="618" y="296"/>
                </a:lnTo>
                <a:lnTo>
                  <a:pt x="618" y="298"/>
                </a:lnTo>
                <a:lnTo>
                  <a:pt x="618" y="300"/>
                </a:lnTo>
                <a:lnTo>
                  <a:pt x="616" y="302"/>
                </a:lnTo>
                <a:lnTo>
                  <a:pt x="616" y="302"/>
                </a:lnTo>
                <a:lnTo>
                  <a:pt x="616" y="302"/>
                </a:lnTo>
                <a:lnTo>
                  <a:pt x="616" y="302"/>
                </a:lnTo>
                <a:lnTo>
                  <a:pt x="614" y="302"/>
                </a:lnTo>
                <a:lnTo>
                  <a:pt x="614" y="304"/>
                </a:lnTo>
                <a:lnTo>
                  <a:pt x="612" y="304"/>
                </a:lnTo>
                <a:lnTo>
                  <a:pt x="610" y="304"/>
                </a:lnTo>
                <a:lnTo>
                  <a:pt x="608" y="304"/>
                </a:lnTo>
                <a:lnTo>
                  <a:pt x="606" y="304"/>
                </a:lnTo>
                <a:lnTo>
                  <a:pt x="604" y="304"/>
                </a:lnTo>
                <a:lnTo>
                  <a:pt x="604" y="306"/>
                </a:lnTo>
                <a:lnTo>
                  <a:pt x="602" y="308"/>
                </a:lnTo>
                <a:lnTo>
                  <a:pt x="600" y="308"/>
                </a:lnTo>
                <a:lnTo>
                  <a:pt x="598" y="310"/>
                </a:lnTo>
                <a:lnTo>
                  <a:pt x="596" y="312"/>
                </a:lnTo>
                <a:lnTo>
                  <a:pt x="594" y="314"/>
                </a:lnTo>
                <a:lnTo>
                  <a:pt x="592" y="314"/>
                </a:lnTo>
                <a:lnTo>
                  <a:pt x="592" y="316"/>
                </a:lnTo>
                <a:lnTo>
                  <a:pt x="592" y="318"/>
                </a:lnTo>
                <a:lnTo>
                  <a:pt x="590" y="318"/>
                </a:lnTo>
                <a:lnTo>
                  <a:pt x="590" y="320"/>
                </a:lnTo>
                <a:lnTo>
                  <a:pt x="590" y="322"/>
                </a:lnTo>
                <a:lnTo>
                  <a:pt x="588" y="326"/>
                </a:lnTo>
                <a:lnTo>
                  <a:pt x="588" y="330"/>
                </a:lnTo>
                <a:lnTo>
                  <a:pt x="588" y="332"/>
                </a:lnTo>
                <a:lnTo>
                  <a:pt x="588" y="336"/>
                </a:lnTo>
                <a:lnTo>
                  <a:pt x="588" y="342"/>
                </a:lnTo>
                <a:lnTo>
                  <a:pt x="588" y="348"/>
                </a:lnTo>
                <a:lnTo>
                  <a:pt x="588" y="352"/>
                </a:lnTo>
                <a:lnTo>
                  <a:pt x="588" y="354"/>
                </a:lnTo>
                <a:lnTo>
                  <a:pt x="588" y="358"/>
                </a:lnTo>
                <a:lnTo>
                  <a:pt x="586" y="362"/>
                </a:lnTo>
                <a:lnTo>
                  <a:pt x="586" y="366"/>
                </a:lnTo>
                <a:lnTo>
                  <a:pt x="586" y="368"/>
                </a:lnTo>
                <a:lnTo>
                  <a:pt x="586" y="368"/>
                </a:lnTo>
                <a:lnTo>
                  <a:pt x="586" y="370"/>
                </a:lnTo>
                <a:lnTo>
                  <a:pt x="586" y="370"/>
                </a:lnTo>
                <a:lnTo>
                  <a:pt x="588" y="372"/>
                </a:lnTo>
                <a:lnTo>
                  <a:pt x="588" y="372"/>
                </a:lnTo>
                <a:lnTo>
                  <a:pt x="588" y="372"/>
                </a:lnTo>
                <a:lnTo>
                  <a:pt x="590" y="372"/>
                </a:lnTo>
                <a:lnTo>
                  <a:pt x="592" y="374"/>
                </a:lnTo>
                <a:lnTo>
                  <a:pt x="592" y="374"/>
                </a:lnTo>
                <a:lnTo>
                  <a:pt x="594" y="374"/>
                </a:lnTo>
                <a:lnTo>
                  <a:pt x="594" y="376"/>
                </a:lnTo>
                <a:lnTo>
                  <a:pt x="594" y="376"/>
                </a:lnTo>
                <a:lnTo>
                  <a:pt x="594" y="378"/>
                </a:lnTo>
                <a:lnTo>
                  <a:pt x="594" y="380"/>
                </a:lnTo>
                <a:lnTo>
                  <a:pt x="594" y="382"/>
                </a:lnTo>
                <a:lnTo>
                  <a:pt x="594" y="386"/>
                </a:lnTo>
                <a:lnTo>
                  <a:pt x="594" y="394"/>
                </a:lnTo>
                <a:lnTo>
                  <a:pt x="594" y="396"/>
                </a:lnTo>
                <a:lnTo>
                  <a:pt x="594" y="398"/>
                </a:lnTo>
                <a:lnTo>
                  <a:pt x="594" y="400"/>
                </a:lnTo>
                <a:lnTo>
                  <a:pt x="596" y="400"/>
                </a:lnTo>
                <a:lnTo>
                  <a:pt x="596" y="402"/>
                </a:lnTo>
                <a:lnTo>
                  <a:pt x="596" y="404"/>
                </a:lnTo>
                <a:lnTo>
                  <a:pt x="598" y="406"/>
                </a:lnTo>
                <a:lnTo>
                  <a:pt x="600" y="414"/>
                </a:lnTo>
                <a:lnTo>
                  <a:pt x="602" y="418"/>
                </a:lnTo>
                <a:lnTo>
                  <a:pt x="602" y="424"/>
                </a:lnTo>
                <a:lnTo>
                  <a:pt x="604" y="428"/>
                </a:lnTo>
                <a:lnTo>
                  <a:pt x="604" y="434"/>
                </a:lnTo>
                <a:lnTo>
                  <a:pt x="604" y="436"/>
                </a:lnTo>
                <a:lnTo>
                  <a:pt x="604" y="438"/>
                </a:lnTo>
                <a:lnTo>
                  <a:pt x="604" y="440"/>
                </a:lnTo>
                <a:lnTo>
                  <a:pt x="604" y="442"/>
                </a:lnTo>
                <a:lnTo>
                  <a:pt x="604" y="444"/>
                </a:lnTo>
                <a:lnTo>
                  <a:pt x="604" y="446"/>
                </a:lnTo>
                <a:lnTo>
                  <a:pt x="604" y="448"/>
                </a:lnTo>
                <a:lnTo>
                  <a:pt x="602" y="450"/>
                </a:lnTo>
                <a:lnTo>
                  <a:pt x="602" y="452"/>
                </a:lnTo>
                <a:lnTo>
                  <a:pt x="600" y="454"/>
                </a:lnTo>
                <a:lnTo>
                  <a:pt x="600" y="454"/>
                </a:lnTo>
                <a:lnTo>
                  <a:pt x="600" y="454"/>
                </a:lnTo>
                <a:lnTo>
                  <a:pt x="598" y="456"/>
                </a:lnTo>
                <a:lnTo>
                  <a:pt x="598" y="456"/>
                </a:lnTo>
                <a:lnTo>
                  <a:pt x="598" y="456"/>
                </a:lnTo>
                <a:lnTo>
                  <a:pt x="598" y="456"/>
                </a:lnTo>
                <a:lnTo>
                  <a:pt x="596" y="454"/>
                </a:lnTo>
                <a:lnTo>
                  <a:pt x="596" y="454"/>
                </a:lnTo>
                <a:lnTo>
                  <a:pt x="596" y="452"/>
                </a:lnTo>
                <a:lnTo>
                  <a:pt x="594" y="452"/>
                </a:lnTo>
                <a:lnTo>
                  <a:pt x="592" y="448"/>
                </a:lnTo>
                <a:lnTo>
                  <a:pt x="592" y="446"/>
                </a:lnTo>
                <a:lnTo>
                  <a:pt x="590" y="446"/>
                </a:lnTo>
                <a:lnTo>
                  <a:pt x="590" y="444"/>
                </a:lnTo>
                <a:lnTo>
                  <a:pt x="588" y="444"/>
                </a:lnTo>
                <a:lnTo>
                  <a:pt x="582" y="442"/>
                </a:lnTo>
                <a:lnTo>
                  <a:pt x="580" y="440"/>
                </a:lnTo>
                <a:lnTo>
                  <a:pt x="578" y="440"/>
                </a:lnTo>
                <a:lnTo>
                  <a:pt x="576" y="438"/>
                </a:lnTo>
                <a:lnTo>
                  <a:pt x="576" y="438"/>
                </a:lnTo>
                <a:lnTo>
                  <a:pt x="576" y="438"/>
                </a:lnTo>
                <a:lnTo>
                  <a:pt x="574" y="436"/>
                </a:lnTo>
                <a:lnTo>
                  <a:pt x="574" y="436"/>
                </a:lnTo>
                <a:lnTo>
                  <a:pt x="574" y="432"/>
                </a:lnTo>
                <a:lnTo>
                  <a:pt x="572" y="430"/>
                </a:lnTo>
                <a:lnTo>
                  <a:pt x="572" y="428"/>
                </a:lnTo>
                <a:lnTo>
                  <a:pt x="570" y="422"/>
                </a:lnTo>
                <a:lnTo>
                  <a:pt x="568" y="416"/>
                </a:lnTo>
                <a:lnTo>
                  <a:pt x="566" y="412"/>
                </a:lnTo>
                <a:lnTo>
                  <a:pt x="564" y="406"/>
                </a:lnTo>
                <a:lnTo>
                  <a:pt x="564" y="404"/>
                </a:lnTo>
                <a:lnTo>
                  <a:pt x="562" y="400"/>
                </a:lnTo>
                <a:lnTo>
                  <a:pt x="562" y="398"/>
                </a:lnTo>
                <a:lnTo>
                  <a:pt x="562" y="396"/>
                </a:lnTo>
                <a:lnTo>
                  <a:pt x="562" y="394"/>
                </a:lnTo>
                <a:lnTo>
                  <a:pt x="562" y="394"/>
                </a:lnTo>
                <a:lnTo>
                  <a:pt x="562" y="390"/>
                </a:lnTo>
                <a:lnTo>
                  <a:pt x="564" y="384"/>
                </a:lnTo>
                <a:lnTo>
                  <a:pt x="564" y="380"/>
                </a:lnTo>
                <a:lnTo>
                  <a:pt x="564" y="378"/>
                </a:lnTo>
                <a:lnTo>
                  <a:pt x="564" y="376"/>
                </a:lnTo>
                <a:lnTo>
                  <a:pt x="564" y="376"/>
                </a:lnTo>
                <a:lnTo>
                  <a:pt x="564" y="374"/>
                </a:lnTo>
                <a:lnTo>
                  <a:pt x="564" y="372"/>
                </a:lnTo>
                <a:lnTo>
                  <a:pt x="564" y="372"/>
                </a:lnTo>
                <a:lnTo>
                  <a:pt x="564" y="372"/>
                </a:lnTo>
                <a:lnTo>
                  <a:pt x="562" y="370"/>
                </a:lnTo>
                <a:lnTo>
                  <a:pt x="560" y="368"/>
                </a:lnTo>
                <a:lnTo>
                  <a:pt x="560" y="366"/>
                </a:lnTo>
                <a:lnTo>
                  <a:pt x="556" y="364"/>
                </a:lnTo>
                <a:lnTo>
                  <a:pt x="552" y="362"/>
                </a:lnTo>
                <a:lnTo>
                  <a:pt x="550" y="358"/>
                </a:lnTo>
                <a:lnTo>
                  <a:pt x="546" y="356"/>
                </a:lnTo>
                <a:lnTo>
                  <a:pt x="544" y="354"/>
                </a:lnTo>
                <a:lnTo>
                  <a:pt x="542" y="352"/>
                </a:lnTo>
                <a:lnTo>
                  <a:pt x="540" y="350"/>
                </a:lnTo>
                <a:lnTo>
                  <a:pt x="540" y="350"/>
                </a:lnTo>
                <a:lnTo>
                  <a:pt x="540" y="350"/>
                </a:lnTo>
                <a:lnTo>
                  <a:pt x="538" y="350"/>
                </a:lnTo>
                <a:lnTo>
                  <a:pt x="538" y="350"/>
                </a:lnTo>
                <a:lnTo>
                  <a:pt x="536" y="350"/>
                </a:lnTo>
                <a:lnTo>
                  <a:pt x="532" y="352"/>
                </a:lnTo>
                <a:lnTo>
                  <a:pt x="530" y="352"/>
                </a:lnTo>
                <a:lnTo>
                  <a:pt x="528" y="352"/>
                </a:lnTo>
                <a:lnTo>
                  <a:pt x="526" y="354"/>
                </a:lnTo>
                <a:lnTo>
                  <a:pt x="524" y="354"/>
                </a:lnTo>
                <a:lnTo>
                  <a:pt x="522" y="354"/>
                </a:lnTo>
                <a:lnTo>
                  <a:pt x="522" y="354"/>
                </a:lnTo>
                <a:lnTo>
                  <a:pt x="520" y="354"/>
                </a:lnTo>
                <a:lnTo>
                  <a:pt x="520" y="354"/>
                </a:lnTo>
                <a:lnTo>
                  <a:pt x="518" y="352"/>
                </a:lnTo>
                <a:lnTo>
                  <a:pt x="516" y="352"/>
                </a:lnTo>
                <a:lnTo>
                  <a:pt x="514" y="350"/>
                </a:lnTo>
                <a:lnTo>
                  <a:pt x="510" y="348"/>
                </a:lnTo>
                <a:lnTo>
                  <a:pt x="510" y="346"/>
                </a:lnTo>
                <a:lnTo>
                  <a:pt x="508" y="346"/>
                </a:lnTo>
                <a:lnTo>
                  <a:pt x="506" y="346"/>
                </a:lnTo>
                <a:lnTo>
                  <a:pt x="504" y="346"/>
                </a:lnTo>
                <a:lnTo>
                  <a:pt x="500" y="346"/>
                </a:lnTo>
                <a:lnTo>
                  <a:pt x="496" y="346"/>
                </a:lnTo>
                <a:lnTo>
                  <a:pt x="492" y="346"/>
                </a:lnTo>
                <a:lnTo>
                  <a:pt x="486" y="346"/>
                </a:lnTo>
                <a:lnTo>
                  <a:pt x="482" y="348"/>
                </a:lnTo>
                <a:lnTo>
                  <a:pt x="478" y="348"/>
                </a:lnTo>
                <a:lnTo>
                  <a:pt x="476" y="348"/>
                </a:lnTo>
                <a:lnTo>
                  <a:pt x="476" y="348"/>
                </a:lnTo>
                <a:lnTo>
                  <a:pt x="472" y="350"/>
                </a:lnTo>
                <a:lnTo>
                  <a:pt x="470" y="352"/>
                </a:lnTo>
                <a:lnTo>
                  <a:pt x="470" y="352"/>
                </a:lnTo>
                <a:lnTo>
                  <a:pt x="468" y="352"/>
                </a:lnTo>
                <a:lnTo>
                  <a:pt x="466" y="354"/>
                </a:lnTo>
                <a:lnTo>
                  <a:pt x="466" y="356"/>
                </a:lnTo>
                <a:lnTo>
                  <a:pt x="466" y="356"/>
                </a:lnTo>
                <a:lnTo>
                  <a:pt x="464" y="356"/>
                </a:lnTo>
                <a:lnTo>
                  <a:pt x="464" y="358"/>
                </a:lnTo>
                <a:lnTo>
                  <a:pt x="464" y="358"/>
                </a:lnTo>
                <a:lnTo>
                  <a:pt x="466" y="358"/>
                </a:lnTo>
                <a:lnTo>
                  <a:pt x="466" y="360"/>
                </a:lnTo>
                <a:lnTo>
                  <a:pt x="466" y="362"/>
                </a:lnTo>
                <a:lnTo>
                  <a:pt x="468" y="364"/>
                </a:lnTo>
                <a:lnTo>
                  <a:pt x="470" y="366"/>
                </a:lnTo>
                <a:lnTo>
                  <a:pt x="470" y="368"/>
                </a:lnTo>
                <a:lnTo>
                  <a:pt x="472" y="370"/>
                </a:lnTo>
                <a:lnTo>
                  <a:pt x="472" y="370"/>
                </a:lnTo>
                <a:lnTo>
                  <a:pt x="472" y="370"/>
                </a:lnTo>
                <a:lnTo>
                  <a:pt x="472" y="372"/>
                </a:lnTo>
                <a:lnTo>
                  <a:pt x="470" y="372"/>
                </a:lnTo>
                <a:lnTo>
                  <a:pt x="470" y="372"/>
                </a:lnTo>
                <a:lnTo>
                  <a:pt x="470" y="372"/>
                </a:lnTo>
                <a:lnTo>
                  <a:pt x="468" y="374"/>
                </a:lnTo>
                <a:lnTo>
                  <a:pt x="466" y="374"/>
                </a:lnTo>
                <a:lnTo>
                  <a:pt x="464" y="374"/>
                </a:lnTo>
                <a:lnTo>
                  <a:pt x="462" y="374"/>
                </a:lnTo>
                <a:lnTo>
                  <a:pt x="460" y="374"/>
                </a:lnTo>
                <a:lnTo>
                  <a:pt x="456" y="372"/>
                </a:lnTo>
                <a:lnTo>
                  <a:pt x="452" y="372"/>
                </a:lnTo>
                <a:lnTo>
                  <a:pt x="450" y="372"/>
                </a:lnTo>
                <a:lnTo>
                  <a:pt x="448" y="372"/>
                </a:lnTo>
                <a:lnTo>
                  <a:pt x="446" y="372"/>
                </a:lnTo>
                <a:lnTo>
                  <a:pt x="442" y="370"/>
                </a:lnTo>
                <a:lnTo>
                  <a:pt x="442" y="370"/>
                </a:lnTo>
                <a:lnTo>
                  <a:pt x="440" y="370"/>
                </a:lnTo>
                <a:lnTo>
                  <a:pt x="440" y="370"/>
                </a:lnTo>
                <a:lnTo>
                  <a:pt x="440" y="368"/>
                </a:lnTo>
                <a:lnTo>
                  <a:pt x="438" y="368"/>
                </a:lnTo>
                <a:lnTo>
                  <a:pt x="438" y="366"/>
                </a:lnTo>
                <a:lnTo>
                  <a:pt x="438" y="364"/>
                </a:lnTo>
                <a:lnTo>
                  <a:pt x="438" y="362"/>
                </a:lnTo>
                <a:lnTo>
                  <a:pt x="438" y="358"/>
                </a:lnTo>
                <a:lnTo>
                  <a:pt x="438" y="356"/>
                </a:lnTo>
                <a:lnTo>
                  <a:pt x="438" y="354"/>
                </a:lnTo>
                <a:lnTo>
                  <a:pt x="438" y="352"/>
                </a:lnTo>
                <a:lnTo>
                  <a:pt x="438" y="352"/>
                </a:lnTo>
                <a:lnTo>
                  <a:pt x="438" y="350"/>
                </a:lnTo>
                <a:lnTo>
                  <a:pt x="438" y="350"/>
                </a:lnTo>
                <a:lnTo>
                  <a:pt x="438" y="348"/>
                </a:lnTo>
                <a:lnTo>
                  <a:pt x="436" y="348"/>
                </a:lnTo>
                <a:lnTo>
                  <a:pt x="436" y="348"/>
                </a:lnTo>
                <a:lnTo>
                  <a:pt x="434" y="348"/>
                </a:lnTo>
                <a:lnTo>
                  <a:pt x="432" y="348"/>
                </a:lnTo>
                <a:lnTo>
                  <a:pt x="432" y="350"/>
                </a:lnTo>
                <a:lnTo>
                  <a:pt x="430" y="350"/>
                </a:lnTo>
                <a:lnTo>
                  <a:pt x="428" y="352"/>
                </a:lnTo>
                <a:lnTo>
                  <a:pt x="426" y="352"/>
                </a:lnTo>
                <a:lnTo>
                  <a:pt x="426" y="352"/>
                </a:lnTo>
                <a:lnTo>
                  <a:pt x="426" y="354"/>
                </a:lnTo>
                <a:lnTo>
                  <a:pt x="426" y="354"/>
                </a:lnTo>
                <a:lnTo>
                  <a:pt x="424" y="354"/>
                </a:lnTo>
                <a:lnTo>
                  <a:pt x="424" y="356"/>
                </a:lnTo>
                <a:lnTo>
                  <a:pt x="424" y="358"/>
                </a:lnTo>
                <a:lnTo>
                  <a:pt x="424" y="360"/>
                </a:lnTo>
                <a:lnTo>
                  <a:pt x="424" y="362"/>
                </a:lnTo>
                <a:lnTo>
                  <a:pt x="424" y="364"/>
                </a:lnTo>
                <a:lnTo>
                  <a:pt x="424" y="366"/>
                </a:lnTo>
                <a:lnTo>
                  <a:pt x="424" y="366"/>
                </a:lnTo>
                <a:lnTo>
                  <a:pt x="422" y="368"/>
                </a:lnTo>
                <a:lnTo>
                  <a:pt x="422" y="368"/>
                </a:lnTo>
                <a:lnTo>
                  <a:pt x="422" y="368"/>
                </a:lnTo>
                <a:lnTo>
                  <a:pt x="420" y="368"/>
                </a:lnTo>
                <a:lnTo>
                  <a:pt x="420" y="368"/>
                </a:lnTo>
                <a:lnTo>
                  <a:pt x="418" y="368"/>
                </a:lnTo>
                <a:lnTo>
                  <a:pt x="416" y="368"/>
                </a:lnTo>
                <a:lnTo>
                  <a:pt x="416" y="366"/>
                </a:lnTo>
                <a:lnTo>
                  <a:pt x="414" y="366"/>
                </a:lnTo>
                <a:lnTo>
                  <a:pt x="412" y="364"/>
                </a:lnTo>
                <a:lnTo>
                  <a:pt x="412" y="364"/>
                </a:lnTo>
                <a:lnTo>
                  <a:pt x="412" y="362"/>
                </a:lnTo>
                <a:lnTo>
                  <a:pt x="410" y="360"/>
                </a:lnTo>
                <a:lnTo>
                  <a:pt x="410" y="358"/>
                </a:lnTo>
                <a:lnTo>
                  <a:pt x="408" y="356"/>
                </a:lnTo>
                <a:lnTo>
                  <a:pt x="408" y="354"/>
                </a:lnTo>
                <a:lnTo>
                  <a:pt x="406" y="354"/>
                </a:lnTo>
                <a:lnTo>
                  <a:pt x="406" y="354"/>
                </a:lnTo>
                <a:lnTo>
                  <a:pt x="406" y="352"/>
                </a:lnTo>
                <a:lnTo>
                  <a:pt x="404" y="352"/>
                </a:lnTo>
                <a:lnTo>
                  <a:pt x="404" y="352"/>
                </a:lnTo>
                <a:lnTo>
                  <a:pt x="404" y="352"/>
                </a:lnTo>
                <a:lnTo>
                  <a:pt x="402" y="354"/>
                </a:lnTo>
                <a:lnTo>
                  <a:pt x="400" y="354"/>
                </a:lnTo>
                <a:lnTo>
                  <a:pt x="400" y="354"/>
                </a:lnTo>
                <a:lnTo>
                  <a:pt x="396" y="358"/>
                </a:lnTo>
                <a:lnTo>
                  <a:pt x="394" y="358"/>
                </a:lnTo>
                <a:lnTo>
                  <a:pt x="392" y="360"/>
                </a:lnTo>
                <a:lnTo>
                  <a:pt x="390" y="364"/>
                </a:lnTo>
                <a:lnTo>
                  <a:pt x="388" y="366"/>
                </a:lnTo>
                <a:lnTo>
                  <a:pt x="386" y="368"/>
                </a:lnTo>
                <a:lnTo>
                  <a:pt x="384" y="370"/>
                </a:lnTo>
                <a:lnTo>
                  <a:pt x="384" y="370"/>
                </a:lnTo>
                <a:lnTo>
                  <a:pt x="382" y="374"/>
                </a:lnTo>
                <a:lnTo>
                  <a:pt x="378" y="378"/>
                </a:lnTo>
                <a:lnTo>
                  <a:pt x="376" y="382"/>
                </a:lnTo>
                <a:lnTo>
                  <a:pt x="374" y="384"/>
                </a:lnTo>
                <a:lnTo>
                  <a:pt x="372" y="388"/>
                </a:lnTo>
                <a:lnTo>
                  <a:pt x="370" y="390"/>
                </a:lnTo>
                <a:lnTo>
                  <a:pt x="368" y="390"/>
                </a:lnTo>
                <a:lnTo>
                  <a:pt x="368" y="392"/>
                </a:lnTo>
                <a:lnTo>
                  <a:pt x="366" y="392"/>
                </a:lnTo>
                <a:lnTo>
                  <a:pt x="364" y="394"/>
                </a:lnTo>
                <a:lnTo>
                  <a:pt x="360" y="396"/>
                </a:lnTo>
                <a:lnTo>
                  <a:pt x="358" y="396"/>
                </a:lnTo>
                <a:lnTo>
                  <a:pt x="354" y="398"/>
                </a:lnTo>
                <a:lnTo>
                  <a:pt x="352" y="398"/>
                </a:lnTo>
                <a:lnTo>
                  <a:pt x="352" y="398"/>
                </a:lnTo>
                <a:lnTo>
                  <a:pt x="352" y="400"/>
                </a:lnTo>
                <a:lnTo>
                  <a:pt x="352" y="400"/>
                </a:lnTo>
                <a:lnTo>
                  <a:pt x="350" y="402"/>
                </a:lnTo>
                <a:lnTo>
                  <a:pt x="350" y="404"/>
                </a:lnTo>
                <a:lnTo>
                  <a:pt x="348" y="406"/>
                </a:lnTo>
                <a:lnTo>
                  <a:pt x="348" y="408"/>
                </a:lnTo>
                <a:lnTo>
                  <a:pt x="346" y="412"/>
                </a:lnTo>
                <a:lnTo>
                  <a:pt x="346" y="416"/>
                </a:lnTo>
                <a:lnTo>
                  <a:pt x="346" y="420"/>
                </a:lnTo>
                <a:lnTo>
                  <a:pt x="346" y="424"/>
                </a:lnTo>
                <a:lnTo>
                  <a:pt x="342" y="424"/>
                </a:lnTo>
                <a:lnTo>
                  <a:pt x="340" y="424"/>
                </a:lnTo>
                <a:lnTo>
                  <a:pt x="336" y="424"/>
                </a:lnTo>
                <a:lnTo>
                  <a:pt x="334" y="424"/>
                </a:lnTo>
                <a:lnTo>
                  <a:pt x="330" y="424"/>
                </a:lnTo>
                <a:lnTo>
                  <a:pt x="328" y="424"/>
                </a:lnTo>
                <a:lnTo>
                  <a:pt x="328" y="424"/>
                </a:lnTo>
                <a:lnTo>
                  <a:pt x="326" y="424"/>
                </a:lnTo>
                <a:lnTo>
                  <a:pt x="326" y="424"/>
                </a:lnTo>
                <a:lnTo>
                  <a:pt x="324" y="422"/>
                </a:lnTo>
                <a:lnTo>
                  <a:pt x="324" y="422"/>
                </a:lnTo>
                <a:lnTo>
                  <a:pt x="324" y="420"/>
                </a:lnTo>
                <a:lnTo>
                  <a:pt x="324" y="420"/>
                </a:lnTo>
                <a:lnTo>
                  <a:pt x="324" y="416"/>
                </a:lnTo>
                <a:lnTo>
                  <a:pt x="324" y="414"/>
                </a:lnTo>
                <a:lnTo>
                  <a:pt x="324" y="410"/>
                </a:lnTo>
                <a:lnTo>
                  <a:pt x="322" y="408"/>
                </a:lnTo>
                <a:lnTo>
                  <a:pt x="322" y="406"/>
                </a:lnTo>
                <a:lnTo>
                  <a:pt x="322" y="404"/>
                </a:lnTo>
                <a:lnTo>
                  <a:pt x="322" y="404"/>
                </a:lnTo>
                <a:lnTo>
                  <a:pt x="322" y="404"/>
                </a:lnTo>
                <a:lnTo>
                  <a:pt x="320" y="402"/>
                </a:lnTo>
                <a:lnTo>
                  <a:pt x="320" y="402"/>
                </a:lnTo>
                <a:lnTo>
                  <a:pt x="318" y="402"/>
                </a:lnTo>
                <a:lnTo>
                  <a:pt x="318" y="400"/>
                </a:lnTo>
                <a:lnTo>
                  <a:pt x="316" y="400"/>
                </a:lnTo>
                <a:lnTo>
                  <a:pt x="314" y="400"/>
                </a:lnTo>
                <a:lnTo>
                  <a:pt x="312" y="398"/>
                </a:lnTo>
                <a:lnTo>
                  <a:pt x="310" y="398"/>
                </a:lnTo>
                <a:lnTo>
                  <a:pt x="310" y="398"/>
                </a:lnTo>
                <a:lnTo>
                  <a:pt x="308" y="396"/>
                </a:lnTo>
                <a:lnTo>
                  <a:pt x="308" y="396"/>
                </a:lnTo>
                <a:lnTo>
                  <a:pt x="308" y="394"/>
                </a:lnTo>
                <a:lnTo>
                  <a:pt x="308" y="394"/>
                </a:lnTo>
                <a:lnTo>
                  <a:pt x="308" y="392"/>
                </a:lnTo>
                <a:lnTo>
                  <a:pt x="306" y="390"/>
                </a:lnTo>
                <a:lnTo>
                  <a:pt x="306" y="386"/>
                </a:lnTo>
                <a:lnTo>
                  <a:pt x="306" y="384"/>
                </a:lnTo>
                <a:lnTo>
                  <a:pt x="306" y="380"/>
                </a:lnTo>
                <a:lnTo>
                  <a:pt x="306" y="378"/>
                </a:lnTo>
                <a:lnTo>
                  <a:pt x="306" y="376"/>
                </a:lnTo>
                <a:lnTo>
                  <a:pt x="306" y="376"/>
                </a:lnTo>
                <a:lnTo>
                  <a:pt x="304" y="374"/>
                </a:lnTo>
                <a:lnTo>
                  <a:pt x="304" y="372"/>
                </a:lnTo>
                <a:lnTo>
                  <a:pt x="302" y="370"/>
                </a:lnTo>
                <a:lnTo>
                  <a:pt x="298" y="366"/>
                </a:lnTo>
                <a:lnTo>
                  <a:pt x="296" y="364"/>
                </a:lnTo>
                <a:lnTo>
                  <a:pt x="294" y="360"/>
                </a:lnTo>
                <a:lnTo>
                  <a:pt x="292" y="358"/>
                </a:lnTo>
                <a:lnTo>
                  <a:pt x="290" y="356"/>
                </a:lnTo>
                <a:lnTo>
                  <a:pt x="286" y="354"/>
                </a:lnTo>
                <a:lnTo>
                  <a:pt x="286" y="354"/>
                </a:lnTo>
                <a:lnTo>
                  <a:pt x="284" y="354"/>
                </a:lnTo>
                <a:lnTo>
                  <a:pt x="284" y="352"/>
                </a:lnTo>
                <a:lnTo>
                  <a:pt x="282" y="352"/>
                </a:lnTo>
                <a:lnTo>
                  <a:pt x="282" y="352"/>
                </a:lnTo>
                <a:lnTo>
                  <a:pt x="282" y="352"/>
                </a:lnTo>
                <a:lnTo>
                  <a:pt x="280" y="354"/>
                </a:lnTo>
                <a:lnTo>
                  <a:pt x="280" y="354"/>
                </a:lnTo>
                <a:lnTo>
                  <a:pt x="280" y="354"/>
                </a:lnTo>
                <a:lnTo>
                  <a:pt x="278" y="356"/>
                </a:lnTo>
                <a:lnTo>
                  <a:pt x="278" y="358"/>
                </a:lnTo>
                <a:lnTo>
                  <a:pt x="278" y="358"/>
                </a:lnTo>
                <a:lnTo>
                  <a:pt x="278" y="362"/>
                </a:lnTo>
                <a:lnTo>
                  <a:pt x="278" y="366"/>
                </a:lnTo>
                <a:lnTo>
                  <a:pt x="278" y="368"/>
                </a:lnTo>
                <a:lnTo>
                  <a:pt x="278" y="370"/>
                </a:lnTo>
                <a:lnTo>
                  <a:pt x="278" y="372"/>
                </a:lnTo>
                <a:lnTo>
                  <a:pt x="276" y="372"/>
                </a:lnTo>
                <a:lnTo>
                  <a:pt x="276" y="372"/>
                </a:lnTo>
                <a:lnTo>
                  <a:pt x="276" y="374"/>
                </a:lnTo>
                <a:lnTo>
                  <a:pt x="274" y="374"/>
                </a:lnTo>
                <a:lnTo>
                  <a:pt x="274" y="374"/>
                </a:lnTo>
                <a:lnTo>
                  <a:pt x="270" y="374"/>
                </a:lnTo>
                <a:lnTo>
                  <a:pt x="268" y="374"/>
                </a:lnTo>
                <a:lnTo>
                  <a:pt x="266" y="374"/>
                </a:lnTo>
                <a:lnTo>
                  <a:pt x="264" y="374"/>
                </a:lnTo>
                <a:lnTo>
                  <a:pt x="262" y="374"/>
                </a:lnTo>
                <a:lnTo>
                  <a:pt x="262" y="374"/>
                </a:lnTo>
                <a:lnTo>
                  <a:pt x="262" y="372"/>
                </a:lnTo>
                <a:lnTo>
                  <a:pt x="260" y="372"/>
                </a:lnTo>
                <a:lnTo>
                  <a:pt x="260" y="370"/>
                </a:lnTo>
                <a:lnTo>
                  <a:pt x="258" y="370"/>
                </a:lnTo>
                <a:lnTo>
                  <a:pt x="258" y="368"/>
                </a:lnTo>
                <a:lnTo>
                  <a:pt x="258" y="366"/>
                </a:lnTo>
                <a:lnTo>
                  <a:pt x="258" y="364"/>
                </a:lnTo>
                <a:lnTo>
                  <a:pt x="256" y="362"/>
                </a:lnTo>
                <a:lnTo>
                  <a:pt x="256" y="358"/>
                </a:lnTo>
                <a:lnTo>
                  <a:pt x="256" y="354"/>
                </a:lnTo>
                <a:lnTo>
                  <a:pt x="256" y="352"/>
                </a:lnTo>
                <a:lnTo>
                  <a:pt x="254" y="352"/>
                </a:lnTo>
                <a:lnTo>
                  <a:pt x="254" y="350"/>
                </a:lnTo>
                <a:lnTo>
                  <a:pt x="254" y="348"/>
                </a:lnTo>
                <a:lnTo>
                  <a:pt x="252" y="348"/>
                </a:lnTo>
                <a:lnTo>
                  <a:pt x="252" y="348"/>
                </a:lnTo>
                <a:lnTo>
                  <a:pt x="248" y="348"/>
                </a:lnTo>
                <a:lnTo>
                  <a:pt x="248" y="348"/>
                </a:lnTo>
                <a:lnTo>
                  <a:pt x="246" y="348"/>
                </a:lnTo>
                <a:lnTo>
                  <a:pt x="246" y="346"/>
                </a:lnTo>
                <a:lnTo>
                  <a:pt x="246" y="346"/>
                </a:lnTo>
                <a:lnTo>
                  <a:pt x="244" y="346"/>
                </a:lnTo>
                <a:lnTo>
                  <a:pt x="244" y="346"/>
                </a:lnTo>
                <a:lnTo>
                  <a:pt x="244" y="346"/>
                </a:lnTo>
                <a:lnTo>
                  <a:pt x="244" y="344"/>
                </a:lnTo>
                <a:lnTo>
                  <a:pt x="244" y="344"/>
                </a:lnTo>
                <a:lnTo>
                  <a:pt x="244" y="342"/>
                </a:lnTo>
                <a:lnTo>
                  <a:pt x="244" y="340"/>
                </a:lnTo>
                <a:lnTo>
                  <a:pt x="244" y="338"/>
                </a:lnTo>
                <a:lnTo>
                  <a:pt x="244" y="336"/>
                </a:lnTo>
                <a:lnTo>
                  <a:pt x="244" y="334"/>
                </a:lnTo>
                <a:lnTo>
                  <a:pt x="244" y="334"/>
                </a:lnTo>
                <a:lnTo>
                  <a:pt x="244" y="334"/>
                </a:lnTo>
                <a:lnTo>
                  <a:pt x="244" y="332"/>
                </a:lnTo>
                <a:lnTo>
                  <a:pt x="242" y="332"/>
                </a:lnTo>
                <a:lnTo>
                  <a:pt x="242" y="332"/>
                </a:lnTo>
                <a:lnTo>
                  <a:pt x="242" y="332"/>
                </a:lnTo>
                <a:lnTo>
                  <a:pt x="240" y="332"/>
                </a:lnTo>
                <a:lnTo>
                  <a:pt x="238" y="332"/>
                </a:lnTo>
                <a:lnTo>
                  <a:pt x="236" y="330"/>
                </a:lnTo>
                <a:lnTo>
                  <a:pt x="234" y="330"/>
                </a:lnTo>
                <a:lnTo>
                  <a:pt x="234" y="330"/>
                </a:lnTo>
                <a:lnTo>
                  <a:pt x="232" y="330"/>
                </a:lnTo>
                <a:lnTo>
                  <a:pt x="232" y="330"/>
                </a:lnTo>
                <a:lnTo>
                  <a:pt x="232" y="330"/>
                </a:lnTo>
                <a:lnTo>
                  <a:pt x="232" y="328"/>
                </a:lnTo>
                <a:lnTo>
                  <a:pt x="230" y="328"/>
                </a:lnTo>
                <a:lnTo>
                  <a:pt x="230" y="326"/>
                </a:lnTo>
                <a:lnTo>
                  <a:pt x="230" y="324"/>
                </a:lnTo>
                <a:lnTo>
                  <a:pt x="230" y="322"/>
                </a:lnTo>
                <a:lnTo>
                  <a:pt x="230" y="320"/>
                </a:lnTo>
                <a:lnTo>
                  <a:pt x="228" y="318"/>
                </a:lnTo>
                <a:lnTo>
                  <a:pt x="228" y="316"/>
                </a:lnTo>
                <a:lnTo>
                  <a:pt x="228" y="316"/>
                </a:lnTo>
                <a:lnTo>
                  <a:pt x="228" y="316"/>
                </a:lnTo>
                <a:lnTo>
                  <a:pt x="228" y="314"/>
                </a:lnTo>
                <a:lnTo>
                  <a:pt x="226" y="314"/>
                </a:lnTo>
                <a:lnTo>
                  <a:pt x="226" y="314"/>
                </a:lnTo>
                <a:lnTo>
                  <a:pt x="226" y="316"/>
                </a:lnTo>
                <a:lnTo>
                  <a:pt x="224" y="316"/>
                </a:lnTo>
                <a:lnTo>
                  <a:pt x="224" y="316"/>
                </a:lnTo>
                <a:lnTo>
                  <a:pt x="222" y="318"/>
                </a:lnTo>
                <a:lnTo>
                  <a:pt x="220" y="320"/>
                </a:lnTo>
                <a:lnTo>
                  <a:pt x="218" y="322"/>
                </a:lnTo>
                <a:lnTo>
                  <a:pt x="218" y="322"/>
                </a:lnTo>
                <a:lnTo>
                  <a:pt x="218" y="322"/>
                </a:lnTo>
                <a:lnTo>
                  <a:pt x="216" y="322"/>
                </a:lnTo>
                <a:lnTo>
                  <a:pt x="214" y="322"/>
                </a:lnTo>
                <a:lnTo>
                  <a:pt x="210" y="322"/>
                </a:lnTo>
                <a:lnTo>
                  <a:pt x="208" y="322"/>
                </a:lnTo>
                <a:lnTo>
                  <a:pt x="206" y="322"/>
                </a:lnTo>
                <a:lnTo>
                  <a:pt x="206" y="324"/>
                </a:lnTo>
                <a:lnTo>
                  <a:pt x="204" y="324"/>
                </a:lnTo>
                <a:lnTo>
                  <a:pt x="204" y="324"/>
                </a:lnTo>
                <a:lnTo>
                  <a:pt x="204" y="324"/>
                </a:lnTo>
                <a:lnTo>
                  <a:pt x="204" y="324"/>
                </a:lnTo>
                <a:lnTo>
                  <a:pt x="204" y="326"/>
                </a:lnTo>
                <a:lnTo>
                  <a:pt x="204" y="326"/>
                </a:lnTo>
                <a:lnTo>
                  <a:pt x="204" y="328"/>
                </a:lnTo>
                <a:lnTo>
                  <a:pt x="204" y="330"/>
                </a:lnTo>
                <a:lnTo>
                  <a:pt x="202" y="330"/>
                </a:lnTo>
                <a:lnTo>
                  <a:pt x="202" y="332"/>
                </a:lnTo>
                <a:lnTo>
                  <a:pt x="202" y="332"/>
                </a:lnTo>
                <a:lnTo>
                  <a:pt x="202" y="332"/>
                </a:lnTo>
                <a:lnTo>
                  <a:pt x="202" y="334"/>
                </a:lnTo>
                <a:lnTo>
                  <a:pt x="200" y="334"/>
                </a:lnTo>
                <a:lnTo>
                  <a:pt x="198" y="334"/>
                </a:lnTo>
                <a:lnTo>
                  <a:pt x="198" y="334"/>
                </a:lnTo>
                <a:lnTo>
                  <a:pt x="194" y="334"/>
                </a:lnTo>
                <a:lnTo>
                  <a:pt x="192" y="334"/>
                </a:lnTo>
                <a:lnTo>
                  <a:pt x="186" y="332"/>
                </a:lnTo>
                <a:lnTo>
                  <a:pt x="182" y="332"/>
                </a:lnTo>
                <a:lnTo>
                  <a:pt x="182" y="332"/>
                </a:lnTo>
                <a:lnTo>
                  <a:pt x="180" y="332"/>
                </a:lnTo>
                <a:lnTo>
                  <a:pt x="178" y="334"/>
                </a:lnTo>
                <a:lnTo>
                  <a:pt x="176" y="334"/>
                </a:lnTo>
                <a:lnTo>
                  <a:pt x="172" y="336"/>
                </a:lnTo>
                <a:lnTo>
                  <a:pt x="170" y="336"/>
                </a:lnTo>
                <a:lnTo>
                  <a:pt x="168" y="338"/>
                </a:lnTo>
                <a:lnTo>
                  <a:pt x="166" y="338"/>
                </a:lnTo>
                <a:lnTo>
                  <a:pt x="164" y="338"/>
                </a:lnTo>
                <a:lnTo>
                  <a:pt x="162" y="338"/>
                </a:lnTo>
                <a:lnTo>
                  <a:pt x="158" y="338"/>
                </a:lnTo>
                <a:lnTo>
                  <a:pt x="156" y="338"/>
                </a:lnTo>
                <a:lnTo>
                  <a:pt x="152" y="338"/>
                </a:lnTo>
                <a:lnTo>
                  <a:pt x="150" y="336"/>
                </a:lnTo>
                <a:lnTo>
                  <a:pt x="146" y="336"/>
                </a:lnTo>
                <a:lnTo>
                  <a:pt x="144" y="334"/>
                </a:lnTo>
                <a:lnTo>
                  <a:pt x="142" y="334"/>
                </a:lnTo>
                <a:lnTo>
                  <a:pt x="140" y="334"/>
                </a:lnTo>
                <a:lnTo>
                  <a:pt x="140" y="332"/>
                </a:lnTo>
                <a:lnTo>
                  <a:pt x="138" y="330"/>
                </a:lnTo>
                <a:lnTo>
                  <a:pt x="136" y="328"/>
                </a:lnTo>
                <a:lnTo>
                  <a:pt x="134" y="326"/>
                </a:lnTo>
                <a:lnTo>
                  <a:pt x="130" y="322"/>
                </a:lnTo>
                <a:lnTo>
                  <a:pt x="128" y="320"/>
                </a:lnTo>
                <a:lnTo>
                  <a:pt x="126" y="318"/>
                </a:lnTo>
                <a:lnTo>
                  <a:pt x="126" y="318"/>
                </a:lnTo>
                <a:lnTo>
                  <a:pt x="124" y="318"/>
                </a:lnTo>
                <a:lnTo>
                  <a:pt x="120" y="316"/>
                </a:lnTo>
                <a:lnTo>
                  <a:pt x="118" y="316"/>
                </a:lnTo>
                <a:lnTo>
                  <a:pt x="116" y="316"/>
                </a:lnTo>
                <a:lnTo>
                  <a:pt x="114" y="314"/>
                </a:lnTo>
                <a:lnTo>
                  <a:pt x="114" y="314"/>
                </a:lnTo>
                <a:lnTo>
                  <a:pt x="114" y="312"/>
                </a:lnTo>
                <a:lnTo>
                  <a:pt x="112" y="312"/>
                </a:lnTo>
                <a:lnTo>
                  <a:pt x="112" y="310"/>
                </a:lnTo>
                <a:lnTo>
                  <a:pt x="112" y="308"/>
                </a:lnTo>
                <a:lnTo>
                  <a:pt x="112" y="306"/>
                </a:lnTo>
                <a:lnTo>
                  <a:pt x="110" y="306"/>
                </a:lnTo>
                <a:lnTo>
                  <a:pt x="110" y="306"/>
                </a:lnTo>
                <a:lnTo>
                  <a:pt x="110" y="304"/>
                </a:lnTo>
                <a:lnTo>
                  <a:pt x="108" y="304"/>
                </a:lnTo>
                <a:lnTo>
                  <a:pt x="106" y="304"/>
                </a:lnTo>
                <a:lnTo>
                  <a:pt x="104" y="302"/>
                </a:lnTo>
                <a:lnTo>
                  <a:pt x="102" y="302"/>
                </a:lnTo>
                <a:lnTo>
                  <a:pt x="100" y="302"/>
                </a:lnTo>
                <a:lnTo>
                  <a:pt x="98" y="302"/>
                </a:lnTo>
                <a:lnTo>
                  <a:pt x="92" y="302"/>
                </a:lnTo>
                <a:lnTo>
                  <a:pt x="86" y="302"/>
                </a:lnTo>
                <a:lnTo>
                  <a:pt x="82" y="304"/>
                </a:lnTo>
                <a:lnTo>
                  <a:pt x="78" y="304"/>
                </a:lnTo>
                <a:lnTo>
                  <a:pt x="80" y="302"/>
                </a:lnTo>
                <a:lnTo>
                  <a:pt x="80" y="298"/>
                </a:lnTo>
                <a:lnTo>
                  <a:pt x="80" y="296"/>
                </a:lnTo>
                <a:lnTo>
                  <a:pt x="80" y="294"/>
                </a:lnTo>
                <a:lnTo>
                  <a:pt x="80" y="292"/>
                </a:lnTo>
                <a:lnTo>
                  <a:pt x="80" y="292"/>
                </a:lnTo>
                <a:lnTo>
                  <a:pt x="80" y="290"/>
                </a:lnTo>
                <a:lnTo>
                  <a:pt x="80" y="290"/>
                </a:lnTo>
                <a:lnTo>
                  <a:pt x="78" y="290"/>
                </a:lnTo>
                <a:lnTo>
                  <a:pt x="78" y="290"/>
                </a:lnTo>
                <a:lnTo>
                  <a:pt x="76" y="288"/>
                </a:lnTo>
                <a:lnTo>
                  <a:pt x="74" y="288"/>
                </a:lnTo>
                <a:lnTo>
                  <a:pt x="72" y="288"/>
                </a:lnTo>
                <a:lnTo>
                  <a:pt x="66" y="286"/>
                </a:lnTo>
                <a:lnTo>
                  <a:pt x="62" y="286"/>
                </a:lnTo>
                <a:lnTo>
                  <a:pt x="62" y="286"/>
                </a:lnTo>
                <a:lnTo>
                  <a:pt x="62" y="284"/>
                </a:lnTo>
                <a:lnTo>
                  <a:pt x="60" y="284"/>
                </a:lnTo>
                <a:lnTo>
                  <a:pt x="58" y="282"/>
                </a:lnTo>
                <a:lnTo>
                  <a:pt x="54" y="280"/>
                </a:lnTo>
                <a:lnTo>
                  <a:pt x="52" y="276"/>
                </a:lnTo>
                <a:lnTo>
                  <a:pt x="50" y="276"/>
                </a:lnTo>
                <a:lnTo>
                  <a:pt x="48" y="274"/>
                </a:lnTo>
                <a:lnTo>
                  <a:pt x="46" y="274"/>
                </a:lnTo>
                <a:lnTo>
                  <a:pt x="46" y="274"/>
                </a:lnTo>
                <a:lnTo>
                  <a:pt x="40" y="272"/>
                </a:lnTo>
                <a:lnTo>
                  <a:pt x="38" y="272"/>
                </a:lnTo>
                <a:lnTo>
                  <a:pt x="36" y="270"/>
                </a:lnTo>
                <a:lnTo>
                  <a:pt x="36" y="270"/>
                </a:lnTo>
                <a:lnTo>
                  <a:pt x="36" y="270"/>
                </a:lnTo>
                <a:lnTo>
                  <a:pt x="34" y="268"/>
                </a:lnTo>
                <a:lnTo>
                  <a:pt x="34" y="268"/>
                </a:lnTo>
                <a:lnTo>
                  <a:pt x="34" y="268"/>
                </a:lnTo>
                <a:lnTo>
                  <a:pt x="34" y="266"/>
                </a:lnTo>
                <a:lnTo>
                  <a:pt x="34" y="266"/>
                </a:lnTo>
                <a:lnTo>
                  <a:pt x="34" y="264"/>
                </a:lnTo>
                <a:lnTo>
                  <a:pt x="36" y="262"/>
                </a:lnTo>
                <a:lnTo>
                  <a:pt x="36" y="258"/>
                </a:lnTo>
                <a:lnTo>
                  <a:pt x="36" y="256"/>
                </a:lnTo>
                <a:lnTo>
                  <a:pt x="38" y="252"/>
                </a:lnTo>
                <a:lnTo>
                  <a:pt x="38" y="252"/>
                </a:lnTo>
                <a:lnTo>
                  <a:pt x="38" y="250"/>
                </a:lnTo>
                <a:lnTo>
                  <a:pt x="38" y="250"/>
                </a:lnTo>
                <a:lnTo>
                  <a:pt x="38" y="248"/>
                </a:lnTo>
                <a:lnTo>
                  <a:pt x="36" y="248"/>
                </a:lnTo>
                <a:lnTo>
                  <a:pt x="36" y="248"/>
                </a:lnTo>
                <a:lnTo>
                  <a:pt x="34" y="246"/>
                </a:lnTo>
                <a:lnTo>
                  <a:pt x="34" y="246"/>
                </a:lnTo>
                <a:lnTo>
                  <a:pt x="30" y="246"/>
                </a:lnTo>
                <a:lnTo>
                  <a:pt x="28" y="246"/>
                </a:lnTo>
                <a:lnTo>
                  <a:pt x="26" y="246"/>
                </a:lnTo>
                <a:lnTo>
                  <a:pt x="22" y="246"/>
                </a:lnTo>
                <a:lnTo>
                  <a:pt x="22" y="246"/>
                </a:lnTo>
                <a:lnTo>
                  <a:pt x="20" y="246"/>
                </a:lnTo>
                <a:lnTo>
                  <a:pt x="20" y="244"/>
                </a:lnTo>
                <a:lnTo>
                  <a:pt x="20" y="244"/>
                </a:lnTo>
                <a:lnTo>
                  <a:pt x="20" y="244"/>
                </a:lnTo>
                <a:lnTo>
                  <a:pt x="20" y="244"/>
                </a:lnTo>
                <a:lnTo>
                  <a:pt x="18" y="242"/>
                </a:lnTo>
                <a:lnTo>
                  <a:pt x="18" y="240"/>
                </a:lnTo>
                <a:lnTo>
                  <a:pt x="20" y="238"/>
                </a:lnTo>
                <a:lnTo>
                  <a:pt x="20" y="236"/>
                </a:lnTo>
                <a:lnTo>
                  <a:pt x="20" y="232"/>
                </a:lnTo>
                <a:lnTo>
                  <a:pt x="22" y="232"/>
                </a:lnTo>
                <a:lnTo>
                  <a:pt x="22" y="230"/>
                </a:lnTo>
                <a:lnTo>
                  <a:pt x="24" y="226"/>
                </a:lnTo>
                <a:lnTo>
                  <a:pt x="24" y="224"/>
                </a:lnTo>
                <a:lnTo>
                  <a:pt x="26" y="222"/>
                </a:lnTo>
                <a:lnTo>
                  <a:pt x="26" y="220"/>
                </a:lnTo>
                <a:lnTo>
                  <a:pt x="26" y="220"/>
                </a:lnTo>
                <a:lnTo>
                  <a:pt x="26" y="220"/>
                </a:lnTo>
                <a:lnTo>
                  <a:pt x="26" y="218"/>
                </a:lnTo>
                <a:lnTo>
                  <a:pt x="26" y="218"/>
                </a:lnTo>
                <a:lnTo>
                  <a:pt x="24" y="216"/>
                </a:lnTo>
                <a:lnTo>
                  <a:pt x="24" y="214"/>
                </a:lnTo>
                <a:lnTo>
                  <a:pt x="22" y="214"/>
                </a:lnTo>
                <a:lnTo>
                  <a:pt x="20" y="210"/>
                </a:lnTo>
                <a:lnTo>
                  <a:pt x="16" y="208"/>
                </a:lnTo>
                <a:lnTo>
                  <a:pt x="16" y="206"/>
                </a:lnTo>
                <a:lnTo>
                  <a:pt x="14" y="204"/>
                </a:lnTo>
                <a:lnTo>
                  <a:pt x="10" y="202"/>
                </a:lnTo>
                <a:lnTo>
                  <a:pt x="8" y="200"/>
                </a:lnTo>
                <a:lnTo>
                  <a:pt x="6" y="198"/>
                </a:lnTo>
                <a:lnTo>
                  <a:pt x="6" y="196"/>
                </a:lnTo>
                <a:lnTo>
                  <a:pt x="4" y="196"/>
                </a:lnTo>
                <a:lnTo>
                  <a:pt x="4" y="196"/>
                </a:lnTo>
                <a:lnTo>
                  <a:pt x="4" y="194"/>
                </a:lnTo>
                <a:lnTo>
                  <a:pt x="2" y="192"/>
                </a:lnTo>
                <a:lnTo>
                  <a:pt x="2" y="188"/>
                </a:lnTo>
                <a:lnTo>
                  <a:pt x="2" y="186"/>
                </a:lnTo>
                <a:lnTo>
                  <a:pt x="0" y="182"/>
                </a:lnTo>
                <a:lnTo>
                  <a:pt x="0" y="180"/>
                </a:lnTo>
                <a:lnTo>
                  <a:pt x="0" y="176"/>
                </a:lnTo>
                <a:lnTo>
                  <a:pt x="0" y="174"/>
                </a:lnTo>
                <a:lnTo>
                  <a:pt x="0" y="170"/>
                </a:lnTo>
                <a:lnTo>
                  <a:pt x="0" y="168"/>
                </a:lnTo>
                <a:lnTo>
                  <a:pt x="0" y="164"/>
                </a:lnTo>
                <a:lnTo>
                  <a:pt x="0" y="162"/>
                </a:lnTo>
                <a:lnTo>
                  <a:pt x="0" y="160"/>
                </a:lnTo>
                <a:lnTo>
                  <a:pt x="0" y="156"/>
                </a:lnTo>
                <a:lnTo>
                  <a:pt x="2" y="154"/>
                </a:lnTo>
                <a:lnTo>
                  <a:pt x="2" y="152"/>
                </a:lnTo>
                <a:lnTo>
                  <a:pt x="2" y="152"/>
                </a:lnTo>
                <a:lnTo>
                  <a:pt x="2" y="152"/>
                </a:lnTo>
                <a:lnTo>
                  <a:pt x="4" y="150"/>
                </a:lnTo>
                <a:lnTo>
                  <a:pt x="6" y="150"/>
                </a:lnTo>
                <a:lnTo>
                  <a:pt x="6" y="148"/>
                </a:lnTo>
                <a:lnTo>
                  <a:pt x="8" y="148"/>
                </a:lnTo>
                <a:lnTo>
                  <a:pt x="10" y="146"/>
                </a:lnTo>
                <a:lnTo>
                  <a:pt x="10" y="146"/>
                </a:lnTo>
                <a:lnTo>
                  <a:pt x="10" y="146"/>
                </a:lnTo>
                <a:lnTo>
                  <a:pt x="10" y="146"/>
                </a:lnTo>
                <a:lnTo>
                  <a:pt x="10" y="144"/>
                </a:lnTo>
                <a:lnTo>
                  <a:pt x="10" y="144"/>
                </a:lnTo>
                <a:lnTo>
                  <a:pt x="10" y="144"/>
                </a:lnTo>
                <a:lnTo>
                  <a:pt x="10" y="144"/>
                </a:lnTo>
                <a:lnTo>
                  <a:pt x="10" y="142"/>
                </a:lnTo>
                <a:lnTo>
                  <a:pt x="8" y="142"/>
                </a:lnTo>
                <a:lnTo>
                  <a:pt x="6" y="140"/>
                </a:lnTo>
                <a:lnTo>
                  <a:pt x="4" y="140"/>
                </a:lnTo>
                <a:lnTo>
                  <a:pt x="4" y="138"/>
                </a:lnTo>
                <a:lnTo>
                  <a:pt x="4" y="136"/>
                </a:lnTo>
                <a:lnTo>
                  <a:pt x="4" y="134"/>
                </a:lnTo>
                <a:lnTo>
                  <a:pt x="4" y="132"/>
                </a:lnTo>
                <a:lnTo>
                  <a:pt x="4" y="130"/>
                </a:lnTo>
                <a:lnTo>
                  <a:pt x="4" y="130"/>
                </a:lnTo>
                <a:lnTo>
                  <a:pt x="4" y="130"/>
                </a:lnTo>
                <a:lnTo>
                  <a:pt x="4" y="128"/>
                </a:lnTo>
                <a:lnTo>
                  <a:pt x="6" y="126"/>
                </a:lnTo>
                <a:lnTo>
                  <a:pt x="6" y="124"/>
                </a:lnTo>
                <a:lnTo>
                  <a:pt x="6" y="124"/>
                </a:lnTo>
                <a:lnTo>
                  <a:pt x="8" y="122"/>
                </a:lnTo>
                <a:lnTo>
                  <a:pt x="8" y="120"/>
                </a:lnTo>
                <a:lnTo>
                  <a:pt x="8" y="116"/>
                </a:lnTo>
                <a:lnTo>
                  <a:pt x="8" y="112"/>
                </a:lnTo>
                <a:lnTo>
                  <a:pt x="8" y="110"/>
                </a:lnTo>
                <a:lnTo>
                  <a:pt x="8" y="108"/>
                </a:lnTo>
                <a:lnTo>
                  <a:pt x="10" y="108"/>
                </a:lnTo>
                <a:lnTo>
                  <a:pt x="10" y="106"/>
                </a:lnTo>
                <a:lnTo>
                  <a:pt x="10" y="106"/>
                </a:lnTo>
                <a:lnTo>
                  <a:pt x="10" y="106"/>
                </a:lnTo>
                <a:lnTo>
                  <a:pt x="14" y="104"/>
                </a:lnTo>
                <a:lnTo>
                  <a:pt x="16" y="104"/>
                </a:lnTo>
                <a:lnTo>
                  <a:pt x="16" y="102"/>
                </a:lnTo>
                <a:lnTo>
                  <a:pt x="16" y="102"/>
                </a:lnTo>
                <a:lnTo>
                  <a:pt x="18" y="100"/>
                </a:lnTo>
                <a:lnTo>
                  <a:pt x="18" y="100"/>
                </a:lnTo>
                <a:lnTo>
                  <a:pt x="18" y="98"/>
                </a:lnTo>
                <a:lnTo>
                  <a:pt x="18" y="96"/>
                </a:lnTo>
                <a:lnTo>
                  <a:pt x="18" y="94"/>
                </a:lnTo>
                <a:lnTo>
                  <a:pt x="16" y="90"/>
                </a:lnTo>
                <a:lnTo>
                  <a:pt x="16" y="86"/>
                </a:lnTo>
                <a:lnTo>
                  <a:pt x="16" y="82"/>
                </a:lnTo>
                <a:lnTo>
                  <a:pt x="16" y="80"/>
                </a:lnTo>
                <a:lnTo>
                  <a:pt x="16" y="80"/>
                </a:lnTo>
                <a:lnTo>
                  <a:pt x="16" y="78"/>
                </a:lnTo>
                <a:lnTo>
                  <a:pt x="16" y="76"/>
                </a:lnTo>
                <a:lnTo>
                  <a:pt x="18" y="76"/>
                </a:lnTo>
                <a:lnTo>
                  <a:pt x="18" y="76"/>
                </a:lnTo>
                <a:lnTo>
                  <a:pt x="20" y="74"/>
                </a:lnTo>
                <a:lnTo>
                  <a:pt x="22" y="72"/>
                </a:lnTo>
                <a:lnTo>
                  <a:pt x="24" y="72"/>
                </a:lnTo>
                <a:lnTo>
                  <a:pt x="24" y="70"/>
                </a:lnTo>
                <a:lnTo>
                  <a:pt x="26" y="70"/>
                </a:lnTo>
                <a:lnTo>
                  <a:pt x="26" y="68"/>
                </a:lnTo>
                <a:lnTo>
                  <a:pt x="26" y="66"/>
                </a:lnTo>
                <a:lnTo>
                  <a:pt x="26" y="64"/>
                </a:lnTo>
                <a:lnTo>
                  <a:pt x="26" y="60"/>
                </a:lnTo>
                <a:lnTo>
                  <a:pt x="28" y="56"/>
                </a:lnTo>
                <a:lnTo>
                  <a:pt x="28" y="52"/>
                </a:lnTo>
                <a:lnTo>
                  <a:pt x="28" y="50"/>
                </a:lnTo>
                <a:lnTo>
                  <a:pt x="28" y="48"/>
                </a:lnTo>
                <a:lnTo>
                  <a:pt x="28" y="46"/>
                </a:lnTo>
                <a:lnTo>
                  <a:pt x="30" y="44"/>
                </a:lnTo>
                <a:lnTo>
                  <a:pt x="30" y="42"/>
                </a:lnTo>
                <a:lnTo>
                  <a:pt x="30" y="42"/>
                </a:lnTo>
                <a:lnTo>
                  <a:pt x="32" y="42"/>
                </a:lnTo>
                <a:lnTo>
                  <a:pt x="32" y="40"/>
                </a:lnTo>
                <a:lnTo>
                  <a:pt x="34" y="40"/>
                </a:lnTo>
                <a:lnTo>
                  <a:pt x="36" y="40"/>
                </a:lnTo>
                <a:lnTo>
                  <a:pt x="38" y="40"/>
                </a:lnTo>
                <a:lnTo>
                  <a:pt x="38" y="40"/>
                </a:lnTo>
                <a:lnTo>
                  <a:pt x="38" y="40"/>
                </a:lnTo>
                <a:lnTo>
                  <a:pt x="38" y="38"/>
                </a:lnTo>
                <a:lnTo>
                  <a:pt x="38" y="38"/>
                </a:lnTo>
                <a:lnTo>
                  <a:pt x="38" y="38"/>
                </a:lnTo>
                <a:lnTo>
                  <a:pt x="38" y="36"/>
                </a:lnTo>
                <a:lnTo>
                  <a:pt x="38" y="36"/>
                </a:lnTo>
                <a:lnTo>
                  <a:pt x="36" y="34"/>
                </a:lnTo>
                <a:lnTo>
                  <a:pt x="34" y="32"/>
                </a:lnTo>
                <a:lnTo>
                  <a:pt x="32" y="32"/>
                </a:lnTo>
                <a:lnTo>
                  <a:pt x="30" y="30"/>
                </a:lnTo>
                <a:lnTo>
                  <a:pt x="30" y="28"/>
                </a:lnTo>
                <a:lnTo>
                  <a:pt x="28" y="28"/>
                </a:lnTo>
                <a:lnTo>
                  <a:pt x="28" y="26"/>
                </a:lnTo>
                <a:lnTo>
                  <a:pt x="28" y="26"/>
                </a:lnTo>
                <a:lnTo>
                  <a:pt x="28" y="24"/>
                </a:lnTo>
                <a:lnTo>
                  <a:pt x="28" y="22"/>
                </a:lnTo>
                <a:lnTo>
                  <a:pt x="28" y="20"/>
                </a:lnTo>
                <a:lnTo>
                  <a:pt x="28" y="18"/>
                </a:lnTo>
                <a:lnTo>
                  <a:pt x="28" y="16"/>
                </a:lnTo>
                <a:lnTo>
                  <a:pt x="28" y="16"/>
                </a:lnTo>
                <a:lnTo>
                  <a:pt x="28" y="14"/>
                </a:lnTo>
                <a:lnTo>
                  <a:pt x="28" y="14"/>
                </a:lnTo>
                <a:lnTo>
                  <a:pt x="28" y="14"/>
                </a:lnTo>
                <a:lnTo>
                  <a:pt x="30" y="12"/>
                </a:lnTo>
                <a:lnTo>
                  <a:pt x="30" y="12"/>
                </a:lnTo>
                <a:lnTo>
                  <a:pt x="32" y="12"/>
                </a:lnTo>
                <a:lnTo>
                  <a:pt x="34" y="12"/>
                </a:lnTo>
                <a:lnTo>
                  <a:pt x="36" y="12"/>
                </a:lnTo>
                <a:lnTo>
                  <a:pt x="38" y="10"/>
                </a:lnTo>
                <a:lnTo>
                  <a:pt x="40" y="12"/>
                </a:lnTo>
                <a:lnTo>
                  <a:pt x="40" y="12"/>
                </a:lnTo>
                <a:lnTo>
                  <a:pt x="42" y="12"/>
                </a:lnTo>
                <a:lnTo>
                  <a:pt x="42" y="12"/>
                </a:lnTo>
                <a:lnTo>
                  <a:pt x="44" y="12"/>
                </a:lnTo>
                <a:lnTo>
                  <a:pt x="44" y="14"/>
                </a:lnTo>
                <a:lnTo>
                  <a:pt x="46" y="16"/>
                </a:lnTo>
                <a:lnTo>
                  <a:pt x="48" y="18"/>
                </a:lnTo>
                <a:lnTo>
                  <a:pt x="50" y="22"/>
                </a:lnTo>
                <a:lnTo>
                  <a:pt x="50" y="22"/>
                </a:lnTo>
                <a:lnTo>
                  <a:pt x="50" y="24"/>
                </a:lnTo>
                <a:lnTo>
                  <a:pt x="52" y="26"/>
                </a:lnTo>
                <a:lnTo>
                  <a:pt x="54" y="28"/>
                </a:lnTo>
                <a:lnTo>
                  <a:pt x="54" y="30"/>
                </a:lnTo>
                <a:lnTo>
                  <a:pt x="54" y="30"/>
                </a:lnTo>
                <a:lnTo>
                  <a:pt x="56" y="30"/>
                </a:lnTo>
                <a:lnTo>
                  <a:pt x="56" y="30"/>
                </a:lnTo>
                <a:lnTo>
                  <a:pt x="56" y="30"/>
                </a:lnTo>
                <a:lnTo>
                  <a:pt x="56" y="30"/>
                </a:lnTo>
                <a:lnTo>
                  <a:pt x="58" y="30"/>
                </a:lnTo>
                <a:lnTo>
                  <a:pt x="58" y="28"/>
                </a:lnTo>
                <a:lnTo>
                  <a:pt x="58" y="28"/>
                </a:lnTo>
                <a:lnTo>
                  <a:pt x="58" y="26"/>
                </a:lnTo>
                <a:lnTo>
                  <a:pt x="60" y="24"/>
                </a:lnTo>
                <a:lnTo>
                  <a:pt x="60" y="22"/>
                </a:lnTo>
                <a:lnTo>
                  <a:pt x="60" y="20"/>
                </a:lnTo>
                <a:lnTo>
                  <a:pt x="60" y="18"/>
                </a:lnTo>
                <a:lnTo>
                  <a:pt x="60" y="16"/>
                </a:lnTo>
                <a:lnTo>
                  <a:pt x="60" y="10"/>
                </a:lnTo>
                <a:lnTo>
                  <a:pt x="60" y="6"/>
                </a:lnTo>
                <a:lnTo>
                  <a:pt x="58"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0" name="Freeform 527"/>
          <p:cNvSpPr>
            <a:spLocks/>
          </p:cNvSpPr>
          <p:nvPr/>
        </p:nvSpPr>
        <p:spPr bwMode="auto">
          <a:xfrm>
            <a:off x="1279650" y="3170483"/>
            <a:ext cx="1409909" cy="789826"/>
          </a:xfrm>
          <a:custGeom>
            <a:avLst/>
            <a:gdLst>
              <a:gd name="T0" fmla="*/ 464 w 814"/>
              <a:gd name="T1" fmla="*/ 10 h 456"/>
              <a:gd name="T2" fmla="*/ 542 w 814"/>
              <a:gd name="T3" fmla="*/ 20 h 456"/>
              <a:gd name="T4" fmla="*/ 590 w 814"/>
              <a:gd name="T5" fmla="*/ 70 h 456"/>
              <a:gd name="T6" fmla="*/ 588 w 814"/>
              <a:gd name="T7" fmla="*/ 122 h 456"/>
              <a:gd name="T8" fmla="*/ 596 w 814"/>
              <a:gd name="T9" fmla="*/ 144 h 456"/>
              <a:gd name="T10" fmla="*/ 642 w 814"/>
              <a:gd name="T11" fmla="*/ 108 h 456"/>
              <a:gd name="T12" fmla="*/ 680 w 814"/>
              <a:gd name="T13" fmla="*/ 104 h 456"/>
              <a:gd name="T14" fmla="*/ 702 w 814"/>
              <a:gd name="T15" fmla="*/ 74 h 456"/>
              <a:gd name="T16" fmla="*/ 762 w 814"/>
              <a:gd name="T17" fmla="*/ 68 h 456"/>
              <a:gd name="T18" fmla="*/ 786 w 814"/>
              <a:gd name="T19" fmla="*/ 26 h 456"/>
              <a:gd name="T20" fmla="*/ 802 w 814"/>
              <a:gd name="T21" fmla="*/ 62 h 456"/>
              <a:gd name="T22" fmla="*/ 802 w 814"/>
              <a:gd name="T23" fmla="*/ 86 h 456"/>
              <a:gd name="T24" fmla="*/ 780 w 814"/>
              <a:gd name="T25" fmla="*/ 94 h 456"/>
              <a:gd name="T26" fmla="*/ 766 w 814"/>
              <a:gd name="T27" fmla="*/ 102 h 456"/>
              <a:gd name="T28" fmla="*/ 756 w 814"/>
              <a:gd name="T29" fmla="*/ 128 h 456"/>
              <a:gd name="T30" fmla="*/ 746 w 814"/>
              <a:gd name="T31" fmla="*/ 144 h 456"/>
              <a:gd name="T32" fmla="*/ 716 w 814"/>
              <a:gd name="T33" fmla="*/ 164 h 456"/>
              <a:gd name="T34" fmla="*/ 692 w 814"/>
              <a:gd name="T35" fmla="*/ 184 h 456"/>
              <a:gd name="T36" fmla="*/ 672 w 814"/>
              <a:gd name="T37" fmla="*/ 214 h 456"/>
              <a:gd name="T38" fmla="*/ 676 w 814"/>
              <a:gd name="T39" fmla="*/ 234 h 456"/>
              <a:gd name="T40" fmla="*/ 662 w 814"/>
              <a:gd name="T41" fmla="*/ 264 h 456"/>
              <a:gd name="T42" fmla="*/ 646 w 814"/>
              <a:gd name="T43" fmla="*/ 272 h 456"/>
              <a:gd name="T44" fmla="*/ 620 w 814"/>
              <a:gd name="T45" fmla="*/ 288 h 456"/>
              <a:gd name="T46" fmla="*/ 602 w 814"/>
              <a:gd name="T47" fmla="*/ 308 h 456"/>
              <a:gd name="T48" fmla="*/ 586 w 814"/>
              <a:gd name="T49" fmla="*/ 362 h 456"/>
              <a:gd name="T50" fmla="*/ 594 w 814"/>
              <a:gd name="T51" fmla="*/ 396 h 456"/>
              <a:gd name="T52" fmla="*/ 602 w 814"/>
              <a:gd name="T53" fmla="*/ 452 h 456"/>
              <a:gd name="T54" fmla="*/ 576 w 814"/>
              <a:gd name="T55" fmla="*/ 438 h 456"/>
              <a:gd name="T56" fmla="*/ 564 w 814"/>
              <a:gd name="T57" fmla="*/ 380 h 456"/>
              <a:gd name="T58" fmla="*/ 538 w 814"/>
              <a:gd name="T59" fmla="*/ 350 h 456"/>
              <a:gd name="T60" fmla="*/ 500 w 814"/>
              <a:gd name="T61" fmla="*/ 346 h 456"/>
              <a:gd name="T62" fmla="*/ 466 w 814"/>
              <a:gd name="T63" fmla="*/ 362 h 456"/>
              <a:gd name="T64" fmla="*/ 446 w 814"/>
              <a:gd name="T65" fmla="*/ 372 h 456"/>
              <a:gd name="T66" fmla="*/ 434 w 814"/>
              <a:gd name="T67" fmla="*/ 348 h 456"/>
              <a:gd name="T68" fmla="*/ 420 w 814"/>
              <a:gd name="T69" fmla="*/ 368 h 456"/>
              <a:gd name="T70" fmla="*/ 400 w 814"/>
              <a:gd name="T71" fmla="*/ 354 h 456"/>
              <a:gd name="T72" fmla="*/ 360 w 814"/>
              <a:gd name="T73" fmla="*/ 396 h 456"/>
              <a:gd name="T74" fmla="*/ 328 w 814"/>
              <a:gd name="T75" fmla="*/ 424 h 456"/>
              <a:gd name="T76" fmla="*/ 316 w 814"/>
              <a:gd name="T77" fmla="*/ 400 h 456"/>
              <a:gd name="T78" fmla="*/ 298 w 814"/>
              <a:gd name="T79" fmla="*/ 366 h 456"/>
              <a:gd name="T80" fmla="*/ 278 w 814"/>
              <a:gd name="T81" fmla="*/ 368 h 456"/>
              <a:gd name="T82" fmla="*/ 258 w 814"/>
              <a:gd name="T83" fmla="*/ 364 h 456"/>
              <a:gd name="T84" fmla="*/ 244 w 814"/>
              <a:gd name="T85" fmla="*/ 342 h 456"/>
              <a:gd name="T86" fmla="*/ 230 w 814"/>
              <a:gd name="T87" fmla="*/ 328 h 456"/>
              <a:gd name="T88" fmla="*/ 216 w 814"/>
              <a:gd name="T89" fmla="*/ 322 h 456"/>
              <a:gd name="T90" fmla="*/ 198 w 814"/>
              <a:gd name="T91" fmla="*/ 334 h 456"/>
              <a:gd name="T92" fmla="*/ 146 w 814"/>
              <a:gd name="T93" fmla="*/ 336 h 456"/>
              <a:gd name="T94" fmla="*/ 112 w 814"/>
              <a:gd name="T95" fmla="*/ 310 h 456"/>
              <a:gd name="T96" fmla="*/ 80 w 814"/>
              <a:gd name="T97" fmla="*/ 292 h 456"/>
              <a:gd name="T98" fmla="*/ 46 w 814"/>
              <a:gd name="T99" fmla="*/ 274 h 456"/>
              <a:gd name="T100" fmla="*/ 36 w 814"/>
              <a:gd name="T101" fmla="*/ 248 h 456"/>
              <a:gd name="T102" fmla="*/ 22 w 814"/>
              <a:gd name="T103" fmla="*/ 230 h 456"/>
              <a:gd name="T104" fmla="*/ 4 w 814"/>
              <a:gd name="T105" fmla="*/ 196 h 456"/>
              <a:gd name="T106" fmla="*/ 4 w 814"/>
              <a:gd name="T107" fmla="*/ 150 h 456"/>
              <a:gd name="T108" fmla="*/ 4 w 814"/>
              <a:gd name="T109" fmla="*/ 130 h 456"/>
              <a:gd name="T110" fmla="*/ 16 w 814"/>
              <a:gd name="T111" fmla="*/ 102 h 456"/>
              <a:gd name="T112" fmla="*/ 26 w 814"/>
              <a:gd name="T113" fmla="*/ 68 h 456"/>
              <a:gd name="T114" fmla="*/ 38 w 814"/>
              <a:gd name="T115" fmla="*/ 38 h 456"/>
              <a:gd name="T116" fmla="*/ 28 w 814"/>
              <a:gd name="T117" fmla="*/ 14 h 456"/>
              <a:gd name="T118" fmla="*/ 54 w 814"/>
              <a:gd name="T119" fmla="*/ 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456">
                <a:moveTo>
                  <a:pt x="58" y="2"/>
                </a:moveTo>
                <a:lnTo>
                  <a:pt x="442" y="0"/>
                </a:lnTo>
                <a:lnTo>
                  <a:pt x="440" y="2"/>
                </a:lnTo>
                <a:lnTo>
                  <a:pt x="440" y="4"/>
                </a:lnTo>
                <a:lnTo>
                  <a:pt x="440" y="6"/>
                </a:lnTo>
                <a:lnTo>
                  <a:pt x="440" y="8"/>
                </a:lnTo>
                <a:lnTo>
                  <a:pt x="440" y="10"/>
                </a:lnTo>
                <a:lnTo>
                  <a:pt x="440" y="10"/>
                </a:lnTo>
                <a:lnTo>
                  <a:pt x="440" y="10"/>
                </a:lnTo>
                <a:lnTo>
                  <a:pt x="440" y="10"/>
                </a:lnTo>
                <a:lnTo>
                  <a:pt x="442" y="12"/>
                </a:lnTo>
                <a:lnTo>
                  <a:pt x="444" y="12"/>
                </a:lnTo>
                <a:lnTo>
                  <a:pt x="444" y="12"/>
                </a:lnTo>
                <a:lnTo>
                  <a:pt x="446" y="12"/>
                </a:lnTo>
                <a:lnTo>
                  <a:pt x="448" y="12"/>
                </a:lnTo>
                <a:lnTo>
                  <a:pt x="452" y="12"/>
                </a:lnTo>
                <a:lnTo>
                  <a:pt x="456" y="12"/>
                </a:lnTo>
                <a:lnTo>
                  <a:pt x="460" y="10"/>
                </a:lnTo>
                <a:lnTo>
                  <a:pt x="464" y="10"/>
                </a:lnTo>
                <a:lnTo>
                  <a:pt x="464" y="10"/>
                </a:lnTo>
                <a:lnTo>
                  <a:pt x="466" y="10"/>
                </a:lnTo>
                <a:lnTo>
                  <a:pt x="470" y="10"/>
                </a:lnTo>
                <a:lnTo>
                  <a:pt x="476" y="10"/>
                </a:lnTo>
                <a:lnTo>
                  <a:pt x="486" y="12"/>
                </a:lnTo>
                <a:lnTo>
                  <a:pt x="498" y="14"/>
                </a:lnTo>
                <a:lnTo>
                  <a:pt x="502" y="14"/>
                </a:lnTo>
                <a:lnTo>
                  <a:pt x="506" y="14"/>
                </a:lnTo>
                <a:lnTo>
                  <a:pt x="508" y="14"/>
                </a:lnTo>
                <a:lnTo>
                  <a:pt x="512" y="14"/>
                </a:lnTo>
                <a:lnTo>
                  <a:pt x="520" y="14"/>
                </a:lnTo>
                <a:lnTo>
                  <a:pt x="522" y="12"/>
                </a:lnTo>
                <a:lnTo>
                  <a:pt x="526" y="12"/>
                </a:lnTo>
                <a:lnTo>
                  <a:pt x="530" y="14"/>
                </a:lnTo>
                <a:lnTo>
                  <a:pt x="530" y="14"/>
                </a:lnTo>
                <a:lnTo>
                  <a:pt x="532" y="14"/>
                </a:lnTo>
                <a:lnTo>
                  <a:pt x="532" y="14"/>
                </a:lnTo>
                <a:lnTo>
                  <a:pt x="534" y="14"/>
                </a:lnTo>
                <a:lnTo>
                  <a:pt x="536" y="16"/>
                </a:lnTo>
                <a:lnTo>
                  <a:pt x="540" y="18"/>
                </a:lnTo>
                <a:lnTo>
                  <a:pt x="542" y="20"/>
                </a:lnTo>
                <a:lnTo>
                  <a:pt x="548" y="26"/>
                </a:lnTo>
                <a:lnTo>
                  <a:pt x="550" y="28"/>
                </a:lnTo>
                <a:lnTo>
                  <a:pt x="552" y="28"/>
                </a:lnTo>
                <a:lnTo>
                  <a:pt x="554" y="30"/>
                </a:lnTo>
                <a:lnTo>
                  <a:pt x="558" y="32"/>
                </a:lnTo>
                <a:lnTo>
                  <a:pt x="564" y="34"/>
                </a:lnTo>
                <a:lnTo>
                  <a:pt x="568" y="36"/>
                </a:lnTo>
                <a:lnTo>
                  <a:pt x="570" y="38"/>
                </a:lnTo>
                <a:lnTo>
                  <a:pt x="574" y="40"/>
                </a:lnTo>
                <a:lnTo>
                  <a:pt x="574" y="40"/>
                </a:lnTo>
                <a:lnTo>
                  <a:pt x="576" y="42"/>
                </a:lnTo>
                <a:lnTo>
                  <a:pt x="576" y="42"/>
                </a:lnTo>
                <a:lnTo>
                  <a:pt x="578" y="44"/>
                </a:lnTo>
                <a:lnTo>
                  <a:pt x="578" y="46"/>
                </a:lnTo>
                <a:lnTo>
                  <a:pt x="580" y="48"/>
                </a:lnTo>
                <a:lnTo>
                  <a:pt x="582" y="52"/>
                </a:lnTo>
                <a:lnTo>
                  <a:pt x="584" y="56"/>
                </a:lnTo>
                <a:lnTo>
                  <a:pt x="588" y="64"/>
                </a:lnTo>
                <a:lnTo>
                  <a:pt x="590" y="68"/>
                </a:lnTo>
                <a:lnTo>
                  <a:pt x="590" y="70"/>
                </a:lnTo>
                <a:lnTo>
                  <a:pt x="592" y="74"/>
                </a:lnTo>
                <a:lnTo>
                  <a:pt x="594" y="78"/>
                </a:lnTo>
                <a:lnTo>
                  <a:pt x="596" y="80"/>
                </a:lnTo>
                <a:lnTo>
                  <a:pt x="600" y="84"/>
                </a:lnTo>
                <a:lnTo>
                  <a:pt x="602" y="88"/>
                </a:lnTo>
                <a:lnTo>
                  <a:pt x="602" y="90"/>
                </a:lnTo>
                <a:lnTo>
                  <a:pt x="604" y="92"/>
                </a:lnTo>
                <a:lnTo>
                  <a:pt x="604" y="94"/>
                </a:lnTo>
                <a:lnTo>
                  <a:pt x="604" y="96"/>
                </a:lnTo>
                <a:lnTo>
                  <a:pt x="604" y="98"/>
                </a:lnTo>
                <a:lnTo>
                  <a:pt x="604" y="100"/>
                </a:lnTo>
                <a:lnTo>
                  <a:pt x="604" y="100"/>
                </a:lnTo>
                <a:lnTo>
                  <a:pt x="604" y="102"/>
                </a:lnTo>
                <a:lnTo>
                  <a:pt x="604" y="104"/>
                </a:lnTo>
                <a:lnTo>
                  <a:pt x="602" y="106"/>
                </a:lnTo>
                <a:lnTo>
                  <a:pt x="602" y="108"/>
                </a:lnTo>
                <a:lnTo>
                  <a:pt x="600" y="110"/>
                </a:lnTo>
                <a:lnTo>
                  <a:pt x="598" y="112"/>
                </a:lnTo>
                <a:lnTo>
                  <a:pt x="592" y="120"/>
                </a:lnTo>
                <a:lnTo>
                  <a:pt x="588" y="122"/>
                </a:lnTo>
                <a:lnTo>
                  <a:pt x="588" y="124"/>
                </a:lnTo>
                <a:lnTo>
                  <a:pt x="586" y="126"/>
                </a:lnTo>
                <a:lnTo>
                  <a:pt x="584" y="128"/>
                </a:lnTo>
                <a:lnTo>
                  <a:pt x="582" y="130"/>
                </a:lnTo>
                <a:lnTo>
                  <a:pt x="580" y="132"/>
                </a:lnTo>
                <a:lnTo>
                  <a:pt x="580" y="134"/>
                </a:lnTo>
                <a:lnTo>
                  <a:pt x="580" y="134"/>
                </a:lnTo>
                <a:lnTo>
                  <a:pt x="580" y="134"/>
                </a:lnTo>
                <a:lnTo>
                  <a:pt x="580" y="136"/>
                </a:lnTo>
                <a:lnTo>
                  <a:pt x="580" y="136"/>
                </a:lnTo>
                <a:lnTo>
                  <a:pt x="580" y="138"/>
                </a:lnTo>
                <a:lnTo>
                  <a:pt x="580" y="138"/>
                </a:lnTo>
                <a:lnTo>
                  <a:pt x="582" y="138"/>
                </a:lnTo>
                <a:lnTo>
                  <a:pt x="582" y="140"/>
                </a:lnTo>
                <a:lnTo>
                  <a:pt x="584" y="140"/>
                </a:lnTo>
                <a:lnTo>
                  <a:pt x="586" y="142"/>
                </a:lnTo>
                <a:lnTo>
                  <a:pt x="588" y="142"/>
                </a:lnTo>
                <a:lnTo>
                  <a:pt x="588" y="142"/>
                </a:lnTo>
                <a:lnTo>
                  <a:pt x="592" y="144"/>
                </a:lnTo>
                <a:lnTo>
                  <a:pt x="596" y="144"/>
                </a:lnTo>
                <a:lnTo>
                  <a:pt x="598" y="144"/>
                </a:lnTo>
                <a:lnTo>
                  <a:pt x="600" y="144"/>
                </a:lnTo>
                <a:lnTo>
                  <a:pt x="600" y="144"/>
                </a:lnTo>
                <a:lnTo>
                  <a:pt x="602" y="144"/>
                </a:lnTo>
                <a:lnTo>
                  <a:pt x="604" y="144"/>
                </a:lnTo>
                <a:lnTo>
                  <a:pt x="606" y="142"/>
                </a:lnTo>
                <a:lnTo>
                  <a:pt x="610" y="140"/>
                </a:lnTo>
                <a:lnTo>
                  <a:pt x="612" y="140"/>
                </a:lnTo>
                <a:lnTo>
                  <a:pt x="614" y="138"/>
                </a:lnTo>
                <a:lnTo>
                  <a:pt x="618" y="132"/>
                </a:lnTo>
                <a:lnTo>
                  <a:pt x="622" y="128"/>
                </a:lnTo>
                <a:lnTo>
                  <a:pt x="626" y="124"/>
                </a:lnTo>
                <a:lnTo>
                  <a:pt x="630" y="120"/>
                </a:lnTo>
                <a:lnTo>
                  <a:pt x="630" y="118"/>
                </a:lnTo>
                <a:lnTo>
                  <a:pt x="632" y="118"/>
                </a:lnTo>
                <a:lnTo>
                  <a:pt x="634" y="116"/>
                </a:lnTo>
                <a:lnTo>
                  <a:pt x="634" y="114"/>
                </a:lnTo>
                <a:lnTo>
                  <a:pt x="638" y="110"/>
                </a:lnTo>
                <a:lnTo>
                  <a:pt x="640" y="110"/>
                </a:lnTo>
                <a:lnTo>
                  <a:pt x="642" y="108"/>
                </a:lnTo>
                <a:lnTo>
                  <a:pt x="644" y="106"/>
                </a:lnTo>
                <a:lnTo>
                  <a:pt x="644" y="106"/>
                </a:lnTo>
                <a:lnTo>
                  <a:pt x="644" y="106"/>
                </a:lnTo>
                <a:lnTo>
                  <a:pt x="646" y="106"/>
                </a:lnTo>
                <a:lnTo>
                  <a:pt x="648" y="106"/>
                </a:lnTo>
                <a:lnTo>
                  <a:pt x="650" y="106"/>
                </a:lnTo>
                <a:lnTo>
                  <a:pt x="652" y="106"/>
                </a:lnTo>
                <a:lnTo>
                  <a:pt x="656" y="106"/>
                </a:lnTo>
                <a:lnTo>
                  <a:pt x="662" y="108"/>
                </a:lnTo>
                <a:lnTo>
                  <a:pt x="666" y="108"/>
                </a:lnTo>
                <a:lnTo>
                  <a:pt x="668" y="108"/>
                </a:lnTo>
                <a:lnTo>
                  <a:pt x="670" y="108"/>
                </a:lnTo>
                <a:lnTo>
                  <a:pt x="672" y="108"/>
                </a:lnTo>
                <a:lnTo>
                  <a:pt x="674" y="108"/>
                </a:lnTo>
                <a:lnTo>
                  <a:pt x="676" y="108"/>
                </a:lnTo>
                <a:lnTo>
                  <a:pt x="676" y="108"/>
                </a:lnTo>
                <a:lnTo>
                  <a:pt x="678" y="106"/>
                </a:lnTo>
                <a:lnTo>
                  <a:pt x="678" y="106"/>
                </a:lnTo>
                <a:lnTo>
                  <a:pt x="678" y="106"/>
                </a:lnTo>
                <a:lnTo>
                  <a:pt x="680" y="104"/>
                </a:lnTo>
                <a:lnTo>
                  <a:pt x="680" y="102"/>
                </a:lnTo>
                <a:lnTo>
                  <a:pt x="680" y="100"/>
                </a:lnTo>
                <a:lnTo>
                  <a:pt x="682" y="96"/>
                </a:lnTo>
                <a:lnTo>
                  <a:pt x="682" y="94"/>
                </a:lnTo>
                <a:lnTo>
                  <a:pt x="682" y="90"/>
                </a:lnTo>
                <a:lnTo>
                  <a:pt x="682" y="88"/>
                </a:lnTo>
                <a:lnTo>
                  <a:pt x="684" y="86"/>
                </a:lnTo>
                <a:lnTo>
                  <a:pt x="684" y="86"/>
                </a:lnTo>
                <a:lnTo>
                  <a:pt x="684" y="84"/>
                </a:lnTo>
                <a:lnTo>
                  <a:pt x="686" y="82"/>
                </a:lnTo>
                <a:lnTo>
                  <a:pt x="688" y="80"/>
                </a:lnTo>
                <a:lnTo>
                  <a:pt x="688" y="80"/>
                </a:lnTo>
                <a:lnTo>
                  <a:pt x="690" y="78"/>
                </a:lnTo>
                <a:lnTo>
                  <a:pt x="692" y="76"/>
                </a:lnTo>
                <a:lnTo>
                  <a:pt x="694" y="76"/>
                </a:lnTo>
                <a:lnTo>
                  <a:pt x="696" y="74"/>
                </a:lnTo>
                <a:lnTo>
                  <a:pt x="696" y="74"/>
                </a:lnTo>
                <a:lnTo>
                  <a:pt x="698" y="74"/>
                </a:lnTo>
                <a:lnTo>
                  <a:pt x="700" y="74"/>
                </a:lnTo>
                <a:lnTo>
                  <a:pt x="702" y="74"/>
                </a:lnTo>
                <a:lnTo>
                  <a:pt x="704" y="74"/>
                </a:lnTo>
                <a:lnTo>
                  <a:pt x="708" y="74"/>
                </a:lnTo>
                <a:lnTo>
                  <a:pt x="712" y="74"/>
                </a:lnTo>
                <a:lnTo>
                  <a:pt x="716" y="74"/>
                </a:lnTo>
                <a:lnTo>
                  <a:pt x="724" y="76"/>
                </a:lnTo>
                <a:lnTo>
                  <a:pt x="734" y="78"/>
                </a:lnTo>
                <a:lnTo>
                  <a:pt x="738" y="78"/>
                </a:lnTo>
                <a:lnTo>
                  <a:pt x="742" y="80"/>
                </a:lnTo>
                <a:lnTo>
                  <a:pt x="746" y="80"/>
                </a:lnTo>
                <a:lnTo>
                  <a:pt x="748" y="80"/>
                </a:lnTo>
                <a:lnTo>
                  <a:pt x="750" y="80"/>
                </a:lnTo>
                <a:lnTo>
                  <a:pt x="752" y="78"/>
                </a:lnTo>
                <a:lnTo>
                  <a:pt x="754" y="78"/>
                </a:lnTo>
                <a:lnTo>
                  <a:pt x="754" y="78"/>
                </a:lnTo>
                <a:lnTo>
                  <a:pt x="754" y="78"/>
                </a:lnTo>
                <a:lnTo>
                  <a:pt x="756" y="78"/>
                </a:lnTo>
                <a:lnTo>
                  <a:pt x="758" y="76"/>
                </a:lnTo>
                <a:lnTo>
                  <a:pt x="758" y="74"/>
                </a:lnTo>
                <a:lnTo>
                  <a:pt x="760" y="72"/>
                </a:lnTo>
                <a:lnTo>
                  <a:pt x="762" y="68"/>
                </a:lnTo>
                <a:lnTo>
                  <a:pt x="764" y="64"/>
                </a:lnTo>
                <a:lnTo>
                  <a:pt x="766" y="62"/>
                </a:lnTo>
                <a:lnTo>
                  <a:pt x="768" y="58"/>
                </a:lnTo>
                <a:lnTo>
                  <a:pt x="770" y="54"/>
                </a:lnTo>
                <a:lnTo>
                  <a:pt x="772" y="50"/>
                </a:lnTo>
                <a:lnTo>
                  <a:pt x="772" y="50"/>
                </a:lnTo>
                <a:lnTo>
                  <a:pt x="772" y="48"/>
                </a:lnTo>
                <a:lnTo>
                  <a:pt x="774" y="44"/>
                </a:lnTo>
                <a:lnTo>
                  <a:pt x="776" y="38"/>
                </a:lnTo>
                <a:lnTo>
                  <a:pt x="776" y="34"/>
                </a:lnTo>
                <a:lnTo>
                  <a:pt x="776" y="32"/>
                </a:lnTo>
                <a:lnTo>
                  <a:pt x="778" y="30"/>
                </a:lnTo>
                <a:lnTo>
                  <a:pt x="778" y="30"/>
                </a:lnTo>
                <a:lnTo>
                  <a:pt x="778" y="28"/>
                </a:lnTo>
                <a:lnTo>
                  <a:pt x="780" y="28"/>
                </a:lnTo>
                <a:lnTo>
                  <a:pt x="780" y="26"/>
                </a:lnTo>
                <a:lnTo>
                  <a:pt x="782" y="26"/>
                </a:lnTo>
                <a:lnTo>
                  <a:pt x="782" y="26"/>
                </a:lnTo>
                <a:lnTo>
                  <a:pt x="784" y="26"/>
                </a:lnTo>
                <a:lnTo>
                  <a:pt x="786" y="26"/>
                </a:lnTo>
                <a:lnTo>
                  <a:pt x="788" y="26"/>
                </a:lnTo>
                <a:lnTo>
                  <a:pt x="792" y="26"/>
                </a:lnTo>
                <a:lnTo>
                  <a:pt x="794" y="26"/>
                </a:lnTo>
                <a:lnTo>
                  <a:pt x="796" y="28"/>
                </a:lnTo>
                <a:lnTo>
                  <a:pt x="798" y="28"/>
                </a:lnTo>
                <a:lnTo>
                  <a:pt x="800" y="28"/>
                </a:lnTo>
                <a:lnTo>
                  <a:pt x="800" y="30"/>
                </a:lnTo>
                <a:lnTo>
                  <a:pt x="800" y="30"/>
                </a:lnTo>
                <a:lnTo>
                  <a:pt x="802" y="30"/>
                </a:lnTo>
                <a:lnTo>
                  <a:pt x="802" y="32"/>
                </a:lnTo>
                <a:lnTo>
                  <a:pt x="802" y="32"/>
                </a:lnTo>
                <a:lnTo>
                  <a:pt x="802" y="34"/>
                </a:lnTo>
                <a:lnTo>
                  <a:pt x="804" y="36"/>
                </a:lnTo>
                <a:lnTo>
                  <a:pt x="804" y="38"/>
                </a:lnTo>
                <a:lnTo>
                  <a:pt x="804" y="42"/>
                </a:lnTo>
                <a:lnTo>
                  <a:pt x="804" y="44"/>
                </a:lnTo>
                <a:lnTo>
                  <a:pt x="802" y="50"/>
                </a:lnTo>
                <a:lnTo>
                  <a:pt x="802" y="56"/>
                </a:lnTo>
                <a:lnTo>
                  <a:pt x="802" y="58"/>
                </a:lnTo>
                <a:lnTo>
                  <a:pt x="802" y="62"/>
                </a:lnTo>
                <a:lnTo>
                  <a:pt x="802" y="64"/>
                </a:lnTo>
                <a:lnTo>
                  <a:pt x="802" y="66"/>
                </a:lnTo>
                <a:lnTo>
                  <a:pt x="802" y="68"/>
                </a:lnTo>
                <a:lnTo>
                  <a:pt x="802" y="70"/>
                </a:lnTo>
                <a:lnTo>
                  <a:pt x="804" y="70"/>
                </a:lnTo>
                <a:lnTo>
                  <a:pt x="804" y="72"/>
                </a:lnTo>
                <a:lnTo>
                  <a:pt x="804" y="72"/>
                </a:lnTo>
                <a:lnTo>
                  <a:pt x="806" y="72"/>
                </a:lnTo>
                <a:lnTo>
                  <a:pt x="808" y="74"/>
                </a:lnTo>
                <a:lnTo>
                  <a:pt x="808" y="74"/>
                </a:lnTo>
                <a:lnTo>
                  <a:pt x="812" y="76"/>
                </a:lnTo>
                <a:lnTo>
                  <a:pt x="814" y="76"/>
                </a:lnTo>
                <a:lnTo>
                  <a:pt x="812" y="78"/>
                </a:lnTo>
                <a:lnTo>
                  <a:pt x="810" y="80"/>
                </a:lnTo>
                <a:lnTo>
                  <a:pt x="808" y="82"/>
                </a:lnTo>
                <a:lnTo>
                  <a:pt x="808" y="84"/>
                </a:lnTo>
                <a:lnTo>
                  <a:pt x="806" y="84"/>
                </a:lnTo>
                <a:lnTo>
                  <a:pt x="804" y="86"/>
                </a:lnTo>
                <a:lnTo>
                  <a:pt x="804" y="86"/>
                </a:lnTo>
                <a:lnTo>
                  <a:pt x="802" y="86"/>
                </a:lnTo>
                <a:lnTo>
                  <a:pt x="800" y="86"/>
                </a:lnTo>
                <a:lnTo>
                  <a:pt x="798" y="86"/>
                </a:lnTo>
                <a:lnTo>
                  <a:pt x="796" y="86"/>
                </a:lnTo>
                <a:lnTo>
                  <a:pt x="794" y="86"/>
                </a:lnTo>
                <a:lnTo>
                  <a:pt x="794" y="86"/>
                </a:lnTo>
                <a:lnTo>
                  <a:pt x="792" y="86"/>
                </a:lnTo>
                <a:lnTo>
                  <a:pt x="792" y="86"/>
                </a:lnTo>
                <a:lnTo>
                  <a:pt x="792" y="88"/>
                </a:lnTo>
                <a:lnTo>
                  <a:pt x="790" y="88"/>
                </a:lnTo>
                <a:lnTo>
                  <a:pt x="788" y="92"/>
                </a:lnTo>
                <a:lnTo>
                  <a:pt x="788" y="92"/>
                </a:lnTo>
                <a:lnTo>
                  <a:pt x="788" y="94"/>
                </a:lnTo>
                <a:lnTo>
                  <a:pt x="786" y="96"/>
                </a:lnTo>
                <a:lnTo>
                  <a:pt x="786" y="96"/>
                </a:lnTo>
                <a:lnTo>
                  <a:pt x="786" y="96"/>
                </a:lnTo>
                <a:lnTo>
                  <a:pt x="786" y="96"/>
                </a:lnTo>
                <a:lnTo>
                  <a:pt x="784" y="96"/>
                </a:lnTo>
                <a:lnTo>
                  <a:pt x="784" y="96"/>
                </a:lnTo>
                <a:lnTo>
                  <a:pt x="782" y="96"/>
                </a:lnTo>
                <a:lnTo>
                  <a:pt x="780" y="94"/>
                </a:lnTo>
                <a:lnTo>
                  <a:pt x="780" y="94"/>
                </a:lnTo>
                <a:lnTo>
                  <a:pt x="778" y="94"/>
                </a:lnTo>
                <a:lnTo>
                  <a:pt x="776" y="94"/>
                </a:lnTo>
                <a:lnTo>
                  <a:pt x="776" y="94"/>
                </a:lnTo>
                <a:lnTo>
                  <a:pt x="776" y="94"/>
                </a:lnTo>
                <a:lnTo>
                  <a:pt x="776" y="94"/>
                </a:lnTo>
                <a:lnTo>
                  <a:pt x="776" y="96"/>
                </a:lnTo>
                <a:lnTo>
                  <a:pt x="774" y="96"/>
                </a:lnTo>
                <a:lnTo>
                  <a:pt x="774" y="96"/>
                </a:lnTo>
                <a:lnTo>
                  <a:pt x="774" y="98"/>
                </a:lnTo>
                <a:lnTo>
                  <a:pt x="774" y="100"/>
                </a:lnTo>
                <a:lnTo>
                  <a:pt x="774" y="102"/>
                </a:lnTo>
                <a:lnTo>
                  <a:pt x="774" y="102"/>
                </a:lnTo>
                <a:lnTo>
                  <a:pt x="774" y="102"/>
                </a:lnTo>
                <a:lnTo>
                  <a:pt x="772" y="102"/>
                </a:lnTo>
                <a:lnTo>
                  <a:pt x="772" y="102"/>
                </a:lnTo>
                <a:lnTo>
                  <a:pt x="770" y="102"/>
                </a:lnTo>
                <a:lnTo>
                  <a:pt x="770" y="102"/>
                </a:lnTo>
                <a:lnTo>
                  <a:pt x="768" y="102"/>
                </a:lnTo>
                <a:lnTo>
                  <a:pt x="766" y="102"/>
                </a:lnTo>
                <a:lnTo>
                  <a:pt x="764" y="102"/>
                </a:lnTo>
                <a:lnTo>
                  <a:pt x="762" y="102"/>
                </a:lnTo>
                <a:lnTo>
                  <a:pt x="762" y="102"/>
                </a:lnTo>
                <a:lnTo>
                  <a:pt x="762" y="102"/>
                </a:lnTo>
                <a:lnTo>
                  <a:pt x="762" y="102"/>
                </a:lnTo>
                <a:lnTo>
                  <a:pt x="760" y="102"/>
                </a:lnTo>
                <a:lnTo>
                  <a:pt x="760" y="104"/>
                </a:lnTo>
                <a:lnTo>
                  <a:pt x="760" y="106"/>
                </a:lnTo>
                <a:lnTo>
                  <a:pt x="758" y="108"/>
                </a:lnTo>
                <a:lnTo>
                  <a:pt x="758" y="112"/>
                </a:lnTo>
                <a:lnTo>
                  <a:pt x="756" y="114"/>
                </a:lnTo>
                <a:lnTo>
                  <a:pt x="756" y="118"/>
                </a:lnTo>
                <a:lnTo>
                  <a:pt x="754" y="120"/>
                </a:lnTo>
                <a:lnTo>
                  <a:pt x="754" y="122"/>
                </a:lnTo>
                <a:lnTo>
                  <a:pt x="754" y="124"/>
                </a:lnTo>
                <a:lnTo>
                  <a:pt x="754" y="124"/>
                </a:lnTo>
                <a:lnTo>
                  <a:pt x="754" y="126"/>
                </a:lnTo>
                <a:lnTo>
                  <a:pt x="754" y="126"/>
                </a:lnTo>
                <a:lnTo>
                  <a:pt x="754" y="128"/>
                </a:lnTo>
                <a:lnTo>
                  <a:pt x="756" y="128"/>
                </a:lnTo>
                <a:lnTo>
                  <a:pt x="758" y="130"/>
                </a:lnTo>
                <a:lnTo>
                  <a:pt x="760" y="130"/>
                </a:lnTo>
                <a:lnTo>
                  <a:pt x="762" y="132"/>
                </a:lnTo>
                <a:lnTo>
                  <a:pt x="764" y="134"/>
                </a:lnTo>
                <a:lnTo>
                  <a:pt x="764" y="134"/>
                </a:lnTo>
                <a:lnTo>
                  <a:pt x="764" y="134"/>
                </a:lnTo>
                <a:lnTo>
                  <a:pt x="764" y="136"/>
                </a:lnTo>
                <a:lnTo>
                  <a:pt x="764" y="136"/>
                </a:lnTo>
                <a:lnTo>
                  <a:pt x="764" y="136"/>
                </a:lnTo>
                <a:lnTo>
                  <a:pt x="764" y="138"/>
                </a:lnTo>
                <a:lnTo>
                  <a:pt x="764" y="138"/>
                </a:lnTo>
                <a:lnTo>
                  <a:pt x="762" y="138"/>
                </a:lnTo>
                <a:lnTo>
                  <a:pt x="762" y="140"/>
                </a:lnTo>
                <a:lnTo>
                  <a:pt x="760" y="140"/>
                </a:lnTo>
                <a:lnTo>
                  <a:pt x="758" y="142"/>
                </a:lnTo>
                <a:lnTo>
                  <a:pt x="756" y="142"/>
                </a:lnTo>
                <a:lnTo>
                  <a:pt x="752" y="144"/>
                </a:lnTo>
                <a:lnTo>
                  <a:pt x="750" y="144"/>
                </a:lnTo>
                <a:lnTo>
                  <a:pt x="750" y="144"/>
                </a:lnTo>
                <a:lnTo>
                  <a:pt x="746" y="144"/>
                </a:lnTo>
                <a:lnTo>
                  <a:pt x="742" y="144"/>
                </a:lnTo>
                <a:lnTo>
                  <a:pt x="738" y="144"/>
                </a:lnTo>
                <a:lnTo>
                  <a:pt x="734" y="144"/>
                </a:lnTo>
                <a:lnTo>
                  <a:pt x="730" y="144"/>
                </a:lnTo>
                <a:lnTo>
                  <a:pt x="730" y="144"/>
                </a:lnTo>
                <a:lnTo>
                  <a:pt x="728" y="144"/>
                </a:lnTo>
                <a:lnTo>
                  <a:pt x="726" y="146"/>
                </a:lnTo>
                <a:lnTo>
                  <a:pt x="726" y="146"/>
                </a:lnTo>
                <a:lnTo>
                  <a:pt x="724" y="146"/>
                </a:lnTo>
                <a:lnTo>
                  <a:pt x="724" y="146"/>
                </a:lnTo>
                <a:lnTo>
                  <a:pt x="724" y="148"/>
                </a:lnTo>
                <a:lnTo>
                  <a:pt x="724" y="150"/>
                </a:lnTo>
                <a:lnTo>
                  <a:pt x="722" y="152"/>
                </a:lnTo>
                <a:lnTo>
                  <a:pt x="722" y="154"/>
                </a:lnTo>
                <a:lnTo>
                  <a:pt x="720" y="156"/>
                </a:lnTo>
                <a:lnTo>
                  <a:pt x="720" y="158"/>
                </a:lnTo>
                <a:lnTo>
                  <a:pt x="720" y="160"/>
                </a:lnTo>
                <a:lnTo>
                  <a:pt x="718" y="162"/>
                </a:lnTo>
                <a:lnTo>
                  <a:pt x="716" y="164"/>
                </a:lnTo>
                <a:lnTo>
                  <a:pt x="716" y="164"/>
                </a:lnTo>
                <a:lnTo>
                  <a:pt x="716" y="164"/>
                </a:lnTo>
                <a:lnTo>
                  <a:pt x="714" y="166"/>
                </a:lnTo>
                <a:lnTo>
                  <a:pt x="714" y="166"/>
                </a:lnTo>
                <a:lnTo>
                  <a:pt x="712" y="166"/>
                </a:lnTo>
                <a:lnTo>
                  <a:pt x="710" y="166"/>
                </a:lnTo>
                <a:lnTo>
                  <a:pt x="708" y="166"/>
                </a:lnTo>
                <a:lnTo>
                  <a:pt x="706" y="166"/>
                </a:lnTo>
                <a:lnTo>
                  <a:pt x="704" y="166"/>
                </a:lnTo>
                <a:lnTo>
                  <a:pt x="702" y="166"/>
                </a:lnTo>
                <a:lnTo>
                  <a:pt x="700" y="168"/>
                </a:lnTo>
                <a:lnTo>
                  <a:pt x="700" y="168"/>
                </a:lnTo>
                <a:lnTo>
                  <a:pt x="700" y="168"/>
                </a:lnTo>
                <a:lnTo>
                  <a:pt x="698" y="170"/>
                </a:lnTo>
                <a:lnTo>
                  <a:pt x="696" y="170"/>
                </a:lnTo>
                <a:lnTo>
                  <a:pt x="696" y="172"/>
                </a:lnTo>
                <a:lnTo>
                  <a:pt x="694" y="176"/>
                </a:lnTo>
                <a:lnTo>
                  <a:pt x="692" y="178"/>
                </a:lnTo>
                <a:lnTo>
                  <a:pt x="692" y="178"/>
                </a:lnTo>
                <a:lnTo>
                  <a:pt x="692" y="180"/>
                </a:lnTo>
                <a:lnTo>
                  <a:pt x="692" y="184"/>
                </a:lnTo>
                <a:lnTo>
                  <a:pt x="692" y="186"/>
                </a:lnTo>
                <a:lnTo>
                  <a:pt x="692" y="190"/>
                </a:lnTo>
                <a:lnTo>
                  <a:pt x="692" y="194"/>
                </a:lnTo>
                <a:lnTo>
                  <a:pt x="690" y="198"/>
                </a:lnTo>
                <a:lnTo>
                  <a:pt x="690" y="198"/>
                </a:lnTo>
                <a:lnTo>
                  <a:pt x="690" y="200"/>
                </a:lnTo>
                <a:lnTo>
                  <a:pt x="690" y="202"/>
                </a:lnTo>
                <a:lnTo>
                  <a:pt x="688" y="202"/>
                </a:lnTo>
                <a:lnTo>
                  <a:pt x="688" y="204"/>
                </a:lnTo>
                <a:lnTo>
                  <a:pt x="688" y="204"/>
                </a:lnTo>
                <a:lnTo>
                  <a:pt x="688" y="204"/>
                </a:lnTo>
                <a:lnTo>
                  <a:pt x="686" y="204"/>
                </a:lnTo>
                <a:lnTo>
                  <a:pt x="684" y="204"/>
                </a:lnTo>
                <a:lnTo>
                  <a:pt x="682" y="206"/>
                </a:lnTo>
                <a:lnTo>
                  <a:pt x="680" y="206"/>
                </a:lnTo>
                <a:lnTo>
                  <a:pt x="678" y="206"/>
                </a:lnTo>
                <a:lnTo>
                  <a:pt x="678" y="208"/>
                </a:lnTo>
                <a:lnTo>
                  <a:pt x="678" y="208"/>
                </a:lnTo>
                <a:lnTo>
                  <a:pt x="676" y="210"/>
                </a:lnTo>
                <a:lnTo>
                  <a:pt x="672" y="214"/>
                </a:lnTo>
                <a:lnTo>
                  <a:pt x="670" y="216"/>
                </a:lnTo>
                <a:lnTo>
                  <a:pt x="668" y="218"/>
                </a:lnTo>
                <a:lnTo>
                  <a:pt x="668" y="220"/>
                </a:lnTo>
                <a:lnTo>
                  <a:pt x="666" y="220"/>
                </a:lnTo>
                <a:lnTo>
                  <a:pt x="666" y="222"/>
                </a:lnTo>
                <a:lnTo>
                  <a:pt x="666" y="222"/>
                </a:lnTo>
                <a:lnTo>
                  <a:pt x="666" y="222"/>
                </a:lnTo>
                <a:lnTo>
                  <a:pt x="666" y="224"/>
                </a:lnTo>
                <a:lnTo>
                  <a:pt x="666" y="224"/>
                </a:lnTo>
                <a:lnTo>
                  <a:pt x="668" y="224"/>
                </a:lnTo>
                <a:lnTo>
                  <a:pt x="668" y="226"/>
                </a:lnTo>
                <a:lnTo>
                  <a:pt x="670" y="226"/>
                </a:lnTo>
                <a:lnTo>
                  <a:pt x="672" y="226"/>
                </a:lnTo>
                <a:lnTo>
                  <a:pt x="674" y="228"/>
                </a:lnTo>
                <a:lnTo>
                  <a:pt x="674" y="228"/>
                </a:lnTo>
                <a:lnTo>
                  <a:pt x="674" y="228"/>
                </a:lnTo>
                <a:lnTo>
                  <a:pt x="674" y="230"/>
                </a:lnTo>
                <a:lnTo>
                  <a:pt x="674" y="230"/>
                </a:lnTo>
                <a:lnTo>
                  <a:pt x="676" y="232"/>
                </a:lnTo>
                <a:lnTo>
                  <a:pt x="676" y="234"/>
                </a:lnTo>
                <a:lnTo>
                  <a:pt x="676" y="236"/>
                </a:lnTo>
                <a:lnTo>
                  <a:pt x="676" y="238"/>
                </a:lnTo>
                <a:lnTo>
                  <a:pt x="676" y="244"/>
                </a:lnTo>
                <a:lnTo>
                  <a:pt x="676" y="248"/>
                </a:lnTo>
                <a:lnTo>
                  <a:pt x="676" y="250"/>
                </a:lnTo>
                <a:lnTo>
                  <a:pt x="674" y="252"/>
                </a:lnTo>
                <a:lnTo>
                  <a:pt x="674" y="254"/>
                </a:lnTo>
                <a:lnTo>
                  <a:pt x="674" y="256"/>
                </a:lnTo>
                <a:lnTo>
                  <a:pt x="674" y="256"/>
                </a:lnTo>
                <a:lnTo>
                  <a:pt x="672" y="258"/>
                </a:lnTo>
                <a:lnTo>
                  <a:pt x="672" y="258"/>
                </a:lnTo>
                <a:lnTo>
                  <a:pt x="672" y="258"/>
                </a:lnTo>
                <a:lnTo>
                  <a:pt x="670" y="260"/>
                </a:lnTo>
                <a:lnTo>
                  <a:pt x="670" y="260"/>
                </a:lnTo>
                <a:lnTo>
                  <a:pt x="668" y="260"/>
                </a:lnTo>
                <a:lnTo>
                  <a:pt x="666" y="262"/>
                </a:lnTo>
                <a:lnTo>
                  <a:pt x="664" y="262"/>
                </a:lnTo>
                <a:lnTo>
                  <a:pt x="664" y="262"/>
                </a:lnTo>
                <a:lnTo>
                  <a:pt x="662" y="262"/>
                </a:lnTo>
                <a:lnTo>
                  <a:pt x="662" y="264"/>
                </a:lnTo>
                <a:lnTo>
                  <a:pt x="662" y="264"/>
                </a:lnTo>
                <a:lnTo>
                  <a:pt x="662" y="264"/>
                </a:lnTo>
                <a:lnTo>
                  <a:pt x="662" y="266"/>
                </a:lnTo>
                <a:lnTo>
                  <a:pt x="662" y="268"/>
                </a:lnTo>
                <a:lnTo>
                  <a:pt x="662" y="270"/>
                </a:lnTo>
                <a:lnTo>
                  <a:pt x="662" y="270"/>
                </a:lnTo>
                <a:lnTo>
                  <a:pt x="660" y="272"/>
                </a:lnTo>
                <a:lnTo>
                  <a:pt x="660" y="274"/>
                </a:lnTo>
                <a:lnTo>
                  <a:pt x="660" y="274"/>
                </a:lnTo>
                <a:lnTo>
                  <a:pt x="660" y="274"/>
                </a:lnTo>
                <a:lnTo>
                  <a:pt x="660" y="274"/>
                </a:lnTo>
                <a:lnTo>
                  <a:pt x="658" y="276"/>
                </a:lnTo>
                <a:lnTo>
                  <a:pt x="658" y="276"/>
                </a:lnTo>
                <a:lnTo>
                  <a:pt x="656" y="276"/>
                </a:lnTo>
                <a:lnTo>
                  <a:pt x="654" y="274"/>
                </a:lnTo>
                <a:lnTo>
                  <a:pt x="652" y="274"/>
                </a:lnTo>
                <a:lnTo>
                  <a:pt x="650" y="274"/>
                </a:lnTo>
                <a:lnTo>
                  <a:pt x="648" y="274"/>
                </a:lnTo>
                <a:lnTo>
                  <a:pt x="646" y="272"/>
                </a:lnTo>
                <a:lnTo>
                  <a:pt x="646" y="272"/>
                </a:lnTo>
                <a:lnTo>
                  <a:pt x="644" y="274"/>
                </a:lnTo>
                <a:lnTo>
                  <a:pt x="644" y="274"/>
                </a:lnTo>
                <a:lnTo>
                  <a:pt x="644" y="274"/>
                </a:lnTo>
                <a:lnTo>
                  <a:pt x="642" y="274"/>
                </a:lnTo>
                <a:lnTo>
                  <a:pt x="642" y="276"/>
                </a:lnTo>
                <a:lnTo>
                  <a:pt x="640" y="276"/>
                </a:lnTo>
                <a:lnTo>
                  <a:pt x="640" y="278"/>
                </a:lnTo>
                <a:lnTo>
                  <a:pt x="638" y="282"/>
                </a:lnTo>
                <a:lnTo>
                  <a:pt x="638" y="282"/>
                </a:lnTo>
                <a:lnTo>
                  <a:pt x="636" y="284"/>
                </a:lnTo>
                <a:lnTo>
                  <a:pt x="636" y="284"/>
                </a:lnTo>
                <a:lnTo>
                  <a:pt x="634" y="284"/>
                </a:lnTo>
                <a:lnTo>
                  <a:pt x="632" y="284"/>
                </a:lnTo>
                <a:lnTo>
                  <a:pt x="630" y="286"/>
                </a:lnTo>
                <a:lnTo>
                  <a:pt x="628" y="286"/>
                </a:lnTo>
                <a:lnTo>
                  <a:pt x="626" y="286"/>
                </a:lnTo>
                <a:lnTo>
                  <a:pt x="624" y="286"/>
                </a:lnTo>
                <a:lnTo>
                  <a:pt x="622" y="288"/>
                </a:lnTo>
                <a:lnTo>
                  <a:pt x="622" y="288"/>
                </a:lnTo>
                <a:lnTo>
                  <a:pt x="620" y="288"/>
                </a:lnTo>
                <a:lnTo>
                  <a:pt x="620" y="290"/>
                </a:lnTo>
                <a:lnTo>
                  <a:pt x="620" y="290"/>
                </a:lnTo>
                <a:lnTo>
                  <a:pt x="620" y="292"/>
                </a:lnTo>
                <a:lnTo>
                  <a:pt x="618" y="294"/>
                </a:lnTo>
                <a:lnTo>
                  <a:pt x="618" y="296"/>
                </a:lnTo>
                <a:lnTo>
                  <a:pt x="618" y="298"/>
                </a:lnTo>
                <a:lnTo>
                  <a:pt x="618" y="300"/>
                </a:lnTo>
                <a:lnTo>
                  <a:pt x="616" y="302"/>
                </a:lnTo>
                <a:lnTo>
                  <a:pt x="616" y="302"/>
                </a:lnTo>
                <a:lnTo>
                  <a:pt x="616" y="302"/>
                </a:lnTo>
                <a:lnTo>
                  <a:pt x="616" y="302"/>
                </a:lnTo>
                <a:lnTo>
                  <a:pt x="614" y="302"/>
                </a:lnTo>
                <a:lnTo>
                  <a:pt x="614" y="304"/>
                </a:lnTo>
                <a:lnTo>
                  <a:pt x="612" y="304"/>
                </a:lnTo>
                <a:lnTo>
                  <a:pt x="610" y="304"/>
                </a:lnTo>
                <a:lnTo>
                  <a:pt x="608" y="304"/>
                </a:lnTo>
                <a:lnTo>
                  <a:pt x="606" y="304"/>
                </a:lnTo>
                <a:lnTo>
                  <a:pt x="604" y="304"/>
                </a:lnTo>
                <a:lnTo>
                  <a:pt x="604" y="306"/>
                </a:lnTo>
                <a:lnTo>
                  <a:pt x="602" y="308"/>
                </a:lnTo>
                <a:lnTo>
                  <a:pt x="600" y="308"/>
                </a:lnTo>
                <a:lnTo>
                  <a:pt x="598" y="310"/>
                </a:lnTo>
                <a:lnTo>
                  <a:pt x="596" y="312"/>
                </a:lnTo>
                <a:lnTo>
                  <a:pt x="594" y="314"/>
                </a:lnTo>
                <a:lnTo>
                  <a:pt x="592" y="314"/>
                </a:lnTo>
                <a:lnTo>
                  <a:pt x="592" y="316"/>
                </a:lnTo>
                <a:lnTo>
                  <a:pt x="592" y="318"/>
                </a:lnTo>
                <a:lnTo>
                  <a:pt x="590" y="318"/>
                </a:lnTo>
                <a:lnTo>
                  <a:pt x="590" y="320"/>
                </a:lnTo>
                <a:lnTo>
                  <a:pt x="590" y="322"/>
                </a:lnTo>
                <a:lnTo>
                  <a:pt x="588" y="326"/>
                </a:lnTo>
                <a:lnTo>
                  <a:pt x="588" y="330"/>
                </a:lnTo>
                <a:lnTo>
                  <a:pt x="588" y="332"/>
                </a:lnTo>
                <a:lnTo>
                  <a:pt x="588" y="336"/>
                </a:lnTo>
                <a:lnTo>
                  <a:pt x="588" y="342"/>
                </a:lnTo>
                <a:lnTo>
                  <a:pt x="588" y="348"/>
                </a:lnTo>
                <a:lnTo>
                  <a:pt x="588" y="352"/>
                </a:lnTo>
                <a:lnTo>
                  <a:pt x="588" y="354"/>
                </a:lnTo>
                <a:lnTo>
                  <a:pt x="588" y="358"/>
                </a:lnTo>
                <a:lnTo>
                  <a:pt x="586" y="362"/>
                </a:lnTo>
                <a:lnTo>
                  <a:pt x="586" y="366"/>
                </a:lnTo>
                <a:lnTo>
                  <a:pt x="586" y="368"/>
                </a:lnTo>
                <a:lnTo>
                  <a:pt x="586" y="368"/>
                </a:lnTo>
                <a:lnTo>
                  <a:pt x="586" y="370"/>
                </a:lnTo>
                <a:lnTo>
                  <a:pt x="586" y="370"/>
                </a:lnTo>
                <a:lnTo>
                  <a:pt x="588" y="372"/>
                </a:lnTo>
                <a:lnTo>
                  <a:pt x="588" y="372"/>
                </a:lnTo>
                <a:lnTo>
                  <a:pt x="588" y="372"/>
                </a:lnTo>
                <a:lnTo>
                  <a:pt x="590" y="372"/>
                </a:lnTo>
                <a:lnTo>
                  <a:pt x="592" y="374"/>
                </a:lnTo>
                <a:lnTo>
                  <a:pt x="592" y="374"/>
                </a:lnTo>
                <a:lnTo>
                  <a:pt x="594" y="374"/>
                </a:lnTo>
                <a:lnTo>
                  <a:pt x="594" y="376"/>
                </a:lnTo>
                <a:lnTo>
                  <a:pt x="594" y="376"/>
                </a:lnTo>
                <a:lnTo>
                  <a:pt x="594" y="378"/>
                </a:lnTo>
                <a:lnTo>
                  <a:pt x="594" y="380"/>
                </a:lnTo>
                <a:lnTo>
                  <a:pt x="594" y="382"/>
                </a:lnTo>
                <a:lnTo>
                  <a:pt x="594" y="386"/>
                </a:lnTo>
                <a:lnTo>
                  <a:pt x="594" y="394"/>
                </a:lnTo>
                <a:lnTo>
                  <a:pt x="594" y="396"/>
                </a:lnTo>
                <a:lnTo>
                  <a:pt x="594" y="398"/>
                </a:lnTo>
                <a:lnTo>
                  <a:pt x="594" y="400"/>
                </a:lnTo>
                <a:lnTo>
                  <a:pt x="596" y="400"/>
                </a:lnTo>
                <a:lnTo>
                  <a:pt x="596" y="402"/>
                </a:lnTo>
                <a:lnTo>
                  <a:pt x="596" y="404"/>
                </a:lnTo>
                <a:lnTo>
                  <a:pt x="598" y="406"/>
                </a:lnTo>
                <a:lnTo>
                  <a:pt x="600" y="414"/>
                </a:lnTo>
                <a:lnTo>
                  <a:pt x="602" y="418"/>
                </a:lnTo>
                <a:lnTo>
                  <a:pt x="602" y="424"/>
                </a:lnTo>
                <a:lnTo>
                  <a:pt x="604" y="428"/>
                </a:lnTo>
                <a:lnTo>
                  <a:pt x="604" y="434"/>
                </a:lnTo>
                <a:lnTo>
                  <a:pt x="604" y="436"/>
                </a:lnTo>
                <a:lnTo>
                  <a:pt x="604" y="438"/>
                </a:lnTo>
                <a:lnTo>
                  <a:pt x="604" y="440"/>
                </a:lnTo>
                <a:lnTo>
                  <a:pt x="604" y="442"/>
                </a:lnTo>
                <a:lnTo>
                  <a:pt x="604" y="444"/>
                </a:lnTo>
                <a:lnTo>
                  <a:pt x="604" y="446"/>
                </a:lnTo>
                <a:lnTo>
                  <a:pt x="604" y="448"/>
                </a:lnTo>
                <a:lnTo>
                  <a:pt x="602" y="450"/>
                </a:lnTo>
                <a:lnTo>
                  <a:pt x="602" y="452"/>
                </a:lnTo>
                <a:lnTo>
                  <a:pt x="600" y="454"/>
                </a:lnTo>
                <a:lnTo>
                  <a:pt x="600" y="454"/>
                </a:lnTo>
                <a:lnTo>
                  <a:pt x="600" y="454"/>
                </a:lnTo>
                <a:lnTo>
                  <a:pt x="598" y="456"/>
                </a:lnTo>
                <a:lnTo>
                  <a:pt x="598" y="456"/>
                </a:lnTo>
                <a:lnTo>
                  <a:pt x="598" y="456"/>
                </a:lnTo>
                <a:lnTo>
                  <a:pt x="598" y="456"/>
                </a:lnTo>
                <a:lnTo>
                  <a:pt x="596" y="454"/>
                </a:lnTo>
                <a:lnTo>
                  <a:pt x="596" y="454"/>
                </a:lnTo>
                <a:lnTo>
                  <a:pt x="596" y="452"/>
                </a:lnTo>
                <a:lnTo>
                  <a:pt x="594" y="452"/>
                </a:lnTo>
                <a:lnTo>
                  <a:pt x="592" y="448"/>
                </a:lnTo>
                <a:lnTo>
                  <a:pt x="592" y="446"/>
                </a:lnTo>
                <a:lnTo>
                  <a:pt x="590" y="446"/>
                </a:lnTo>
                <a:lnTo>
                  <a:pt x="590" y="444"/>
                </a:lnTo>
                <a:lnTo>
                  <a:pt x="588" y="444"/>
                </a:lnTo>
                <a:lnTo>
                  <a:pt x="582" y="442"/>
                </a:lnTo>
                <a:lnTo>
                  <a:pt x="580" y="440"/>
                </a:lnTo>
                <a:lnTo>
                  <a:pt x="578" y="440"/>
                </a:lnTo>
                <a:lnTo>
                  <a:pt x="576" y="438"/>
                </a:lnTo>
                <a:lnTo>
                  <a:pt x="576" y="438"/>
                </a:lnTo>
                <a:lnTo>
                  <a:pt x="576" y="438"/>
                </a:lnTo>
                <a:lnTo>
                  <a:pt x="574" y="436"/>
                </a:lnTo>
                <a:lnTo>
                  <a:pt x="574" y="436"/>
                </a:lnTo>
                <a:lnTo>
                  <a:pt x="574" y="432"/>
                </a:lnTo>
                <a:lnTo>
                  <a:pt x="572" y="430"/>
                </a:lnTo>
                <a:lnTo>
                  <a:pt x="572" y="428"/>
                </a:lnTo>
                <a:lnTo>
                  <a:pt x="570" y="422"/>
                </a:lnTo>
                <a:lnTo>
                  <a:pt x="568" y="416"/>
                </a:lnTo>
                <a:lnTo>
                  <a:pt x="566" y="412"/>
                </a:lnTo>
                <a:lnTo>
                  <a:pt x="564" y="406"/>
                </a:lnTo>
                <a:lnTo>
                  <a:pt x="564" y="404"/>
                </a:lnTo>
                <a:lnTo>
                  <a:pt x="562" y="400"/>
                </a:lnTo>
                <a:lnTo>
                  <a:pt x="562" y="398"/>
                </a:lnTo>
                <a:lnTo>
                  <a:pt x="562" y="396"/>
                </a:lnTo>
                <a:lnTo>
                  <a:pt x="562" y="394"/>
                </a:lnTo>
                <a:lnTo>
                  <a:pt x="562" y="394"/>
                </a:lnTo>
                <a:lnTo>
                  <a:pt x="562" y="390"/>
                </a:lnTo>
                <a:lnTo>
                  <a:pt x="564" y="384"/>
                </a:lnTo>
                <a:lnTo>
                  <a:pt x="564" y="380"/>
                </a:lnTo>
                <a:lnTo>
                  <a:pt x="564" y="378"/>
                </a:lnTo>
                <a:lnTo>
                  <a:pt x="564" y="376"/>
                </a:lnTo>
                <a:lnTo>
                  <a:pt x="564" y="376"/>
                </a:lnTo>
                <a:lnTo>
                  <a:pt x="564" y="374"/>
                </a:lnTo>
                <a:lnTo>
                  <a:pt x="564" y="372"/>
                </a:lnTo>
                <a:lnTo>
                  <a:pt x="564" y="372"/>
                </a:lnTo>
                <a:lnTo>
                  <a:pt x="564" y="372"/>
                </a:lnTo>
                <a:lnTo>
                  <a:pt x="562" y="370"/>
                </a:lnTo>
                <a:lnTo>
                  <a:pt x="560" y="368"/>
                </a:lnTo>
                <a:lnTo>
                  <a:pt x="560" y="366"/>
                </a:lnTo>
                <a:lnTo>
                  <a:pt x="556" y="364"/>
                </a:lnTo>
                <a:lnTo>
                  <a:pt x="552" y="362"/>
                </a:lnTo>
                <a:lnTo>
                  <a:pt x="550" y="358"/>
                </a:lnTo>
                <a:lnTo>
                  <a:pt x="546" y="356"/>
                </a:lnTo>
                <a:lnTo>
                  <a:pt x="544" y="354"/>
                </a:lnTo>
                <a:lnTo>
                  <a:pt x="542" y="352"/>
                </a:lnTo>
                <a:lnTo>
                  <a:pt x="540" y="350"/>
                </a:lnTo>
                <a:lnTo>
                  <a:pt x="540" y="350"/>
                </a:lnTo>
                <a:lnTo>
                  <a:pt x="540" y="350"/>
                </a:lnTo>
                <a:lnTo>
                  <a:pt x="538" y="350"/>
                </a:lnTo>
                <a:lnTo>
                  <a:pt x="538" y="350"/>
                </a:lnTo>
                <a:lnTo>
                  <a:pt x="536" y="350"/>
                </a:lnTo>
                <a:lnTo>
                  <a:pt x="532" y="352"/>
                </a:lnTo>
                <a:lnTo>
                  <a:pt x="530" y="352"/>
                </a:lnTo>
                <a:lnTo>
                  <a:pt x="528" y="352"/>
                </a:lnTo>
                <a:lnTo>
                  <a:pt x="526" y="354"/>
                </a:lnTo>
                <a:lnTo>
                  <a:pt x="524" y="354"/>
                </a:lnTo>
                <a:lnTo>
                  <a:pt x="522" y="354"/>
                </a:lnTo>
                <a:lnTo>
                  <a:pt x="522" y="354"/>
                </a:lnTo>
                <a:lnTo>
                  <a:pt x="520" y="354"/>
                </a:lnTo>
                <a:lnTo>
                  <a:pt x="520" y="354"/>
                </a:lnTo>
                <a:lnTo>
                  <a:pt x="518" y="352"/>
                </a:lnTo>
                <a:lnTo>
                  <a:pt x="516" y="352"/>
                </a:lnTo>
                <a:lnTo>
                  <a:pt x="514" y="350"/>
                </a:lnTo>
                <a:lnTo>
                  <a:pt x="510" y="348"/>
                </a:lnTo>
                <a:lnTo>
                  <a:pt x="510" y="346"/>
                </a:lnTo>
                <a:lnTo>
                  <a:pt x="508" y="346"/>
                </a:lnTo>
                <a:lnTo>
                  <a:pt x="506" y="346"/>
                </a:lnTo>
                <a:lnTo>
                  <a:pt x="504" y="346"/>
                </a:lnTo>
                <a:lnTo>
                  <a:pt x="500" y="346"/>
                </a:lnTo>
                <a:lnTo>
                  <a:pt x="496" y="346"/>
                </a:lnTo>
                <a:lnTo>
                  <a:pt x="492" y="346"/>
                </a:lnTo>
                <a:lnTo>
                  <a:pt x="486" y="346"/>
                </a:lnTo>
                <a:lnTo>
                  <a:pt x="482" y="348"/>
                </a:lnTo>
                <a:lnTo>
                  <a:pt x="478" y="348"/>
                </a:lnTo>
                <a:lnTo>
                  <a:pt x="476" y="348"/>
                </a:lnTo>
                <a:lnTo>
                  <a:pt x="476" y="348"/>
                </a:lnTo>
                <a:lnTo>
                  <a:pt x="472" y="350"/>
                </a:lnTo>
                <a:lnTo>
                  <a:pt x="470" y="352"/>
                </a:lnTo>
                <a:lnTo>
                  <a:pt x="470" y="352"/>
                </a:lnTo>
                <a:lnTo>
                  <a:pt x="468" y="352"/>
                </a:lnTo>
                <a:lnTo>
                  <a:pt x="466" y="354"/>
                </a:lnTo>
                <a:lnTo>
                  <a:pt x="466" y="356"/>
                </a:lnTo>
                <a:lnTo>
                  <a:pt x="466" y="356"/>
                </a:lnTo>
                <a:lnTo>
                  <a:pt x="464" y="356"/>
                </a:lnTo>
                <a:lnTo>
                  <a:pt x="464" y="358"/>
                </a:lnTo>
                <a:lnTo>
                  <a:pt x="464" y="358"/>
                </a:lnTo>
                <a:lnTo>
                  <a:pt x="466" y="358"/>
                </a:lnTo>
                <a:lnTo>
                  <a:pt x="466" y="360"/>
                </a:lnTo>
                <a:lnTo>
                  <a:pt x="466" y="362"/>
                </a:lnTo>
                <a:lnTo>
                  <a:pt x="468" y="364"/>
                </a:lnTo>
                <a:lnTo>
                  <a:pt x="470" y="366"/>
                </a:lnTo>
                <a:lnTo>
                  <a:pt x="470" y="368"/>
                </a:lnTo>
                <a:lnTo>
                  <a:pt x="472" y="370"/>
                </a:lnTo>
                <a:lnTo>
                  <a:pt x="472" y="370"/>
                </a:lnTo>
                <a:lnTo>
                  <a:pt x="472" y="370"/>
                </a:lnTo>
                <a:lnTo>
                  <a:pt x="472" y="372"/>
                </a:lnTo>
                <a:lnTo>
                  <a:pt x="470" y="372"/>
                </a:lnTo>
                <a:lnTo>
                  <a:pt x="470" y="372"/>
                </a:lnTo>
                <a:lnTo>
                  <a:pt x="470" y="372"/>
                </a:lnTo>
                <a:lnTo>
                  <a:pt x="468" y="374"/>
                </a:lnTo>
                <a:lnTo>
                  <a:pt x="466" y="374"/>
                </a:lnTo>
                <a:lnTo>
                  <a:pt x="464" y="374"/>
                </a:lnTo>
                <a:lnTo>
                  <a:pt x="462" y="374"/>
                </a:lnTo>
                <a:lnTo>
                  <a:pt x="460" y="374"/>
                </a:lnTo>
                <a:lnTo>
                  <a:pt x="456" y="372"/>
                </a:lnTo>
                <a:lnTo>
                  <a:pt x="452" y="372"/>
                </a:lnTo>
                <a:lnTo>
                  <a:pt x="450" y="372"/>
                </a:lnTo>
                <a:lnTo>
                  <a:pt x="448" y="372"/>
                </a:lnTo>
                <a:lnTo>
                  <a:pt x="446" y="372"/>
                </a:lnTo>
                <a:lnTo>
                  <a:pt x="442" y="370"/>
                </a:lnTo>
                <a:lnTo>
                  <a:pt x="442" y="370"/>
                </a:lnTo>
                <a:lnTo>
                  <a:pt x="440" y="370"/>
                </a:lnTo>
                <a:lnTo>
                  <a:pt x="440" y="370"/>
                </a:lnTo>
                <a:lnTo>
                  <a:pt x="440" y="368"/>
                </a:lnTo>
                <a:lnTo>
                  <a:pt x="438" y="368"/>
                </a:lnTo>
                <a:lnTo>
                  <a:pt x="438" y="366"/>
                </a:lnTo>
                <a:lnTo>
                  <a:pt x="438" y="364"/>
                </a:lnTo>
                <a:lnTo>
                  <a:pt x="438" y="362"/>
                </a:lnTo>
                <a:lnTo>
                  <a:pt x="438" y="358"/>
                </a:lnTo>
                <a:lnTo>
                  <a:pt x="438" y="356"/>
                </a:lnTo>
                <a:lnTo>
                  <a:pt x="438" y="354"/>
                </a:lnTo>
                <a:lnTo>
                  <a:pt x="438" y="352"/>
                </a:lnTo>
                <a:lnTo>
                  <a:pt x="438" y="352"/>
                </a:lnTo>
                <a:lnTo>
                  <a:pt x="438" y="350"/>
                </a:lnTo>
                <a:lnTo>
                  <a:pt x="438" y="350"/>
                </a:lnTo>
                <a:lnTo>
                  <a:pt x="438" y="348"/>
                </a:lnTo>
                <a:lnTo>
                  <a:pt x="436" y="348"/>
                </a:lnTo>
                <a:lnTo>
                  <a:pt x="436" y="348"/>
                </a:lnTo>
                <a:lnTo>
                  <a:pt x="434" y="348"/>
                </a:lnTo>
                <a:lnTo>
                  <a:pt x="432" y="348"/>
                </a:lnTo>
                <a:lnTo>
                  <a:pt x="432" y="350"/>
                </a:lnTo>
                <a:lnTo>
                  <a:pt x="430" y="350"/>
                </a:lnTo>
                <a:lnTo>
                  <a:pt x="428" y="352"/>
                </a:lnTo>
                <a:lnTo>
                  <a:pt x="426" y="352"/>
                </a:lnTo>
                <a:lnTo>
                  <a:pt x="426" y="352"/>
                </a:lnTo>
                <a:lnTo>
                  <a:pt x="426" y="354"/>
                </a:lnTo>
                <a:lnTo>
                  <a:pt x="426" y="354"/>
                </a:lnTo>
                <a:lnTo>
                  <a:pt x="424" y="354"/>
                </a:lnTo>
                <a:lnTo>
                  <a:pt x="424" y="356"/>
                </a:lnTo>
                <a:lnTo>
                  <a:pt x="424" y="358"/>
                </a:lnTo>
                <a:lnTo>
                  <a:pt x="424" y="360"/>
                </a:lnTo>
                <a:lnTo>
                  <a:pt x="424" y="362"/>
                </a:lnTo>
                <a:lnTo>
                  <a:pt x="424" y="364"/>
                </a:lnTo>
                <a:lnTo>
                  <a:pt x="424" y="366"/>
                </a:lnTo>
                <a:lnTo>
                  <a:pt x="424" y="366"/>
                </a:lnTo>
                <a:lnTo>
                  <a:pt x="422" y="368"/>
                </a:lnTo>
                <a:lnTo>
                  <a:pt x="422" y="368"/>
                </a:lnTo>
                <a:lnTo>
                  <a:pt x="422" y="368"/>
                </a:lnTo>
                <a:lnTo>
                  <a:pt x="420" y="368"/>
                </a:lnTo>
                <a:lnTo>
                  <a:pt x="420" y="368"/>
                </a:lnTo>
                <a:lnTo>
                  <a:pt x="418" y="368"/>
                </a:lnTo>
                <a:lnTo>
                  <a:pt x="416" y="368"/>
                </a:lnTo>
                <a:lnTo>
                  <a:pt x="416" y="366"/>
                </a:lnTo>
                <a:lnTo>
                  <a:pt x="414" y="366"/>
                </a:lnTo>
                <a:lnTo>
                  <a:pt x="412" y="364"/>
                </a:lnTo>
                <a:lnTo>
                  <a:pt x="412" y="364"/>
                </a:lnTo>
                <a:lnTo>
                  <a:pt x="412" y="362"/>
                </a:lnTo>
                <a:lnTo>
                  <a:pt x="410" y="360"/>
                </a:lnTo>
                <a:lnTo>
                  <a:pt x="410" y="358"/>
                </a:lnTo>
                <a:lnTo>
                  <a:pt x="408" y="356"/>
                </a:lnTo>
                <a:lnTo>
                  <a:pt x="408" y="354"/>
                </a:lnTo>
                <a:lnTo>
                  <a:pt x="406" y="354"/>
                </a:lnTo>
                <a:lnTo>
                  <a:pt x="406" y="354"/>
                </a:lnTo>
                <a:lnTo>
                  <a:pt x="406" y="352"/>
                </a:lnTo>
                <a:lnTo>
                  <a:pt x="404" y="352"/>
                </a:lnTo>
                <a:lnTo>
                  <a:pt x="404" y="352"/>
                </a:lnTo>
                <a:lnTo>
                  <a:pt x="404" y="352"/>
                </a:lnTo>
                <a:lnTo>
                  <a:pt x="402" y="354"/>
                </a:lnTo>
                <a:lnTo>
                  <a:pt x="400" y="354"/>
                </a:lnTo>
                <a:lnTo>
                  <a:pt x="400" y="354"/>
                </a:lnTo>
                <a:lnTo>
                  <a:pt x="396" y="358"/>
                </a:lnTo>
                <a:lnTo>
                  <a:pt x="394" y="358"/>
                </a:lnTo>
                <a:lnTo>
                  <a:pt x="392" y="360"/>
                </a:lnTo>
                <a:lnTo>
                  <a:pt x="390" y="364"/>
                </a:lnTo>
                <a:lnTo>
                  <a:pt x="388" y="366"/>
                </a:lnTo>
                <a:lnTo>
                  <a:pt x="386" y="368"/>
                </a:lnTo>
                <a:lnTo>
                  <a:pt x="384" y="370"/>
                </a:lnTo>
                <a:lnTo>
                  <a:pt x="384" y="370"/>
                </a:lnTo>
                <a:lnTo>
                  <a:pt x="382" y="374"/>
                </a:lnTo>
                <a:lnTo>
                  <a:pt x="378" y="378"/>
                </a:lnTo>
                <a:lnTo>
                  <a:pt x="376" y="382"/>
                </a:lnTo>
                <a:lnTo>
                  <a:pt x="374" y="384"/>
                </a:lnTo>
                <a:lnTo>
                  <a:pt x="372" y="388"/>
                </a:lnTo>
                <a:lnTo>
                  <a:pt x="370" y="390"/>
                </a:lnTo>
                <a:lnTo>
                  <a:pt x="368" y="390"/>
                </a:lnTo>
                <a:lnTo>
                  <a:pt x="368" y="392"/>
                </a:lnTo>
                <a:lnTo>
                  <a:pt x="366" y="392"/>
                </a:lnTo>
                <a:lnTo>
                  <a:pt x="364" y="394"/>
                </a:lnTo>
                <a:lnTo>
                  <a:pt x="360" y="396"/>
                </a:lnTo>
                <a:lnTo>
                  <a:pt x="358" y="396"/>
                </a:lnTo>
                <a:lnTo>
                  <a:pt x="354" y="398"/>
                </a:lnTo>
                <a:lnTo>
                  <a:pt x="352" y="398"/>
                </a:lnTo>
                <a:lnTo>
                  <a:pt x="352" y="398"/>
                </a:lnTo>
                <a:lnTo>
                  <a:pt x="352" y="400"/>
                </a:lnTo>
                <a:lnTo>
                  <a:pt x="352" y="400"/>
                </a:lnTo>
                <a:lnTo>
                  <a:pt x="350" y="402"/>
                </a:lnTo>
                <a:lnTo>
                  <a:pt x="350" y="404"/>
                </a:lnTo>
                <a:lnTo>
                  <a:pt x="348" y="406"/>
                </a:lnTo>
                <a:lnTo>
                  <a:pt x="348" y="408"/>
                </a:lnTo>
                <a:lnTo>
                  <a:pt x="346" y="412"/>
                </a:lnTo>
                <a:lnTo>
                  <a:pt x="346" y="416"/>
                </a:lnTo>
                <a:lnTo>
                  <a:pt x="346" y="420"/>
                </a:lnTo>
                <a:lnTo>
                  <a:pt x="346" y="424"/>
                </a:lnTo>
                <a:lnTo>
                  <a:pt x="342" y="424"/>
                </a:lnTo>
                <a:lnTo>
                  <a:pt x="340" y="424"/>
                </a:lnTo>
                <a:lnTo>
                  <a:pt x="336" y="424"/>
                </a:lnTo>
                <a:lnTo>
                  <a:pt x="334" y="424"/>
                </a:lnTo>
                <a:lnTo>
                  <a:pt x="330" y="424"/>
                </a:lnTo>
                <a:lnTo>
                  <a:pt x="328" y="424"/>
                </a:lnTo>
                <a:lnTo>
                  <a:pt x="328" y="424"/>
                </a:lnTo>
                <a:lnTo>
                  <a:pt x="326" y="424"/>
                </a:lnTo>
                <a:lnTo>
                  <a:pt x="326" y="424"/>
                </a:lnTo>
                <a:lnTo>
                  <a:pt x="324" y="422"/>
                </a:lnTo>
                <a:lnTo>
                  <a:pt x="324" y="422"/>
                </a:lnTo>
                <a:lnTo>
                  <a:pt x="324" y="420"/>
                </a:lnTo>
                <a:lnTo>
                  <a:pt x="324" y="420"/>
                </a:lnTo>
                <a:lnTo>
                  <a:pt x="324" y="416"/>
                </a:lnTo>
                <a:lnTo>
                  <a:pt x="324" y="414"/>
                </a:lnTo>
                <a:lnTo>
                  <a:pt x="324" y="410"/>
                </a:lnTo>
                <a:lnTo>
                  <a:pt x="322" y="408"/>
                </a:lnTo>
                <a:lnTo>
                  <a:pt x="322" y="406"/>
                </a:lnTo>
                <a:lnTo>
                  <a:pt x="322" y="404"/>
                </a:lnTo>
                <a:lnTo>
                  <a:pt x="322" y="404"/>
                </a:lnTo>
                <a:lnTo>
                  <a:pt x="322" y="404"/>
                </a:lnTo>
                <a:lnTo>
                  <a:pt x="320" y="402"/>
                </a:lnTo>
                <a:lnTo>
                  <a:pt x="320" y="402"/>
                </a:lnTo>
                <a:lnTo>
                  <a:pt x="318" y="402"/>
                </a:lnTo>
                <a:lnTo>
                  <a:pt x="318" y="400"/>
                </a:lnTo>
                <a:lnTo>
                  <a:pt x="316" y="400"/>
                </a:lnTo>
                <a:lnTo>
                  <a:pt x="314" y="400"/>
                </a:lnTo>
                <a:lnTo>
                  <a:pt x="312" y="398"/>
                </a:lnTo>
                <a:lnTo>
                  <a:pt x="310" y="398"/>
                </a:lnTo>
                <a:lnTo>
                  <a:pt x="310" y="398"/>
                </a:lnTo>
                <a:lnTo>
                  <a:pt x="308" y="396"/>
                </a:lnTo>
                <a:lnTo>
                  <a:pt x="308" y="396"/>
                </a:lnTo>
                <a:lnTo>
                  <a:pt x="308" y="394"/>
                </a:lnTo>
                <a:lnTo>
                  <a:pt x="308" y="394"/>
                </a:lnTo>
                <a:lnTo>
                  <a:pt x="308" y="392"/>
                </a:lnTo>
                <a:lnTo>
                  <a:pt x="306" y="390"/>
                </a:lnTo>
                <a:lnTo>
                  <a:pt x="306" y="386"/>
                </a:lnTo>
                <a:lnTo>
                  <a:pt x="306" y="384"/>
                </a:lnTo>
                <a:lnTo>
                  <a:pt x="306" y="380"/>
                </a:lnTo>
                <a:lnTo>
                  <a:pt x="306" y="378"/>
                </a:lnTo>
                <a:lnTo>
                  <a:pt x="306" y="376"/>
                </a:lnTo>
                <a:lnTo>
                  <a:pt x="306" y="376"/>
                </a:lnTo>
                <a:lnTo>
                  <a:pt x="304" y="374"/>
                </a:lnTo>
                <a:lnTo>
                  <a:pt x="304" y="372"/>
                </a:lnTo>
                <a:lnTo>
                  <a:pt x="302" y="370"/>
                </a:lnTo>
                <a:lnTo>
                  <a:pt x="298" y="366"/>
                </a:lnTo>
                <a:lnTo>
                  <a:pt x="296" y="364"/>
                </a:lnTo>
                <a:lnTo>
                  <a:pt x="294" y="360"/>
                </a:lnTo>
                <a:lnTo>
                  <a:pt x="292" y="358"/>
                </a:lnTo>
                <a:lnTo>
                  <a:pt x="290" y="356"/>
                </a:lnTo>
                <a:lnTo>
                  <a:pt x="286" y="354"/>
                </a:lnTo>
                <a:lnTo>
                  <a:pt x="286" y="354"/>
                </a:lnTo>
                <a:lnTo>
                  <a:pt x="284" y="354"/>
                </a:lnTo>
                <a:lnTo>
                  <a:pt x="284" y="352"/>
                </a:lnTo>
                <a:lnTo>
                  <a:pt x="282" y="352"/>
                </a:lnTo>
                <a:lnTo>
                  <a:pt x="282" y="352"/>
                </a:lnTo>
                <a:lnTo>
                  <a:pt x="282" y="352"/>
                </a:lnTo>
                <a:lnTo>
                  <a:pt x="280" y="354"/>
                </a:lnTo>
                <a:lnTo>
                  <a:pt x="280" y="354"/>
                </a:lnTo>
                <a:lnTo>
                  <a:pt x="280" y="354"/>
                </a:lnTo>
                <a:lnTo>
                  <a:pt x="278" y="356"/>
                </a:lnTo>
                <a:lnTo>
                  <a:pt x="278" y="358"/>
                </a:lnTo>
                <a:lnTo>
                  <a:pt x="278" y="358"/>
                </a:lnTo>
                <a:lnTo>
                  <a:pt x="278" y="362"/>
                </a:lnTo>
                <a:lnTo>
                  <a:pt x="278" y="366"/>
                </a:lnTo>
                <a:lnTo>
                  <a:pt x="278" y="368"/>
                </a:lnTo>
                <a:lnTo>
                  <a:pt x="278" y="370"/>
                </a:lnTo>
                <a:lnTo>
                  <a:pt x="278" y="372"/>
                </a:lnTo>
                <a:lnTo>
                  <a:pt x="276" y="372"/>
                </a:lnTo>
                <a:lnTo>
                  <a:pt x="276" y="372"/>
                </a:lnTo>
                <a:lnTo>
                  <a:pt x="276" y="374"/>
                </a:lnTo>
                <a:lnTo>
                  <a:pt x="274" y="374"/>
                </a:lnTo>
                <a:lnTo>
                  <a:pt x="274" y="374"/>
                </a:lnTo>
                <a:lnTo>
                  <a:pt x="270" y="374"/>
                </a:lnTo>
                <a:lnTo>
                  <a:pt x="268" y="374"/>
                </a:lnTo>
                <a:lnTo>
                  <a:pt x="266" y="374"/>
                </a:lnTo>
                <a:lnTo>
                  <a:pt x="264" y="374"/>
                </a:lnTo>
                <a:lnTo>
                  <a:pt x="262" y="374"/>
                </a:lnTo>
                <a:lnTo>
                  <a:pt x="262" y="374"/>
                </a:lnTo>
                <a:lnTo>
                  <a:pt x="262" y="372"/>
                </a:lnTo>
                <a:lnTo>
                  <a:pt x="260" y="372"/>
                </a:lnTo>
                <a:lnTo>
                  <a:pt x="260" y="370"/>
                </a:lnTo>
                <a:lnTo>
                  <a:pt x="258" y="370"/>
                </a:lnTo>
                <a:lnTo>
                  <a:pt x="258" y="368"/>
                </a:lnTo>
                <a:lnTo>
                  <a:pt x="258" y="366"/>
                </a:lnTo>
                <a:lnTo>
                  <a:pt x="258" y="364"/>
                </a:lnTo>
                <a:lnTo>
                  <a:pt x="256" y="362"/>
                </a:lnTo>
                <a:lnTo>
                  <a:pt x="256" y="358"/>
                </a:lnTo>
                <a:lnTo>
                  <a:pt x="256" y="354"/>
                </a:lnTo>
                <a:lnTo>
                  <a:pt x="256" y="352"/>
                </a:lnTo>
                <a:lnTo>
                  <a:pt x="254" y="352"/>
                </a:lnTo>
                <a:lnTo>
                  <a:pt x="254" y="350"/>
                </a:lnTo>
                <a:lnTo>
                  <a:pt x="254" y="348"/>
                </a:lnTo>
                <a:lnTo>
                  <a:pt x="252" y="348"/>
                </a:lnTo>
                <a:lnTo>
                  <a:pt x="252" y="348"/>
                </a:lnTo>
                <a:lnTo>
                  <a:pt x="248" y="348"/>
                </a:lnTo>
                <a:lnTo>
                  <a:pt x="248" y="348"/>
                </a:lnTo>
                <a:lnTo>
                  <a:pt x="246" y="348"/>
                </a:lnTo>
                <a:lnTo>
                  <a:pt x="246" y="346"/>
                </a:lnTo>
                <a:lnTo>
                  <a:pt x="246" y="346"/>
                </a:lnTo>
                <a:lnTo>
                  <a:pt x="244" y="346"/>
                </a:lnTo>
                <a:lnTo>
                  <a:pt x="244" y="346"/>
                </a:lnTo>
                <a:lnTo>
                  <a:pt x="244" y="346"/>
                </a:lnTo>
                <a:lnTo>
                  <a:pt x="244" y="344"/>
                </a:lnTo>
                <a:lnTo>
                  <a:pt x="244" y="344"/>
                </a:lnTo>
                <a:lnTo>
                  <a:pt x="244" y="342"/>
                </a:lnTo>
                <a:lnTo>
                  <a:pt x="244" y="340"/>
                </a:lnTo>
                <a:lnTo>
                  <a:pt x="244" y="338"/>
                </a:lnTo>
                <a:lnTo>
                  <a:pt x="244" y="336"/>
                </a:lnTo>
                <a:lnTo>
                  <a:pt x="244" y="334"/>
                </a:lnTo>
                <a:lnTo>
                  <a:pt x="244" y="334"/>
                </a:lnTo>
                <a:lnTo>
                  <a:pt x="244" y="334"/>
                </a:lnTo>
                <a:lnTo>
                  <a:pt x="244" y="332"/>
                </a:lnTo>
                <a:lnTo>
                  <a:pt x="242" y="332"/>
                </a:lnTo>
                <a:lnTo>
                  <a:pt x="242" y="332"/>
                </a:lnTo>
                <a:lnTo>
                  <a:pt x="242" y="332"/>
                </a:lnTo>
                <a:lnTo>
                  <a:pt x="240" y="332"/>
                </a:lnTo>
                <a:lnTo>
                  <a:pt x="238" y="332"/>
                </a:lnTo>
                <a:lnTo>
                  <a:pt x="236" y="330"/>
                </a:lnTo>
                <a:lnTo>
                  <a:pt x="234" y="330"/>
                </a:lnTo>
                <a:lnTo>
                  <a:pt x="234" y="330"/>
                </a:lnTo>
                <a:lnTo>
                  <a:pt x="232" y="330"/>
                </a:lnTo>
                <a:lnTo>
                  <a:pt x="232" y="330"/>
                </a:lnTo>
                <a:lnTo>
                  <a:pt x="232" y="330"/>
                </a:lnTo>
                <a:lnTo>
                  <a:pt x="232" y="328"/>
                </a:lnTo>
                <a:lnTo>
                  <a:pt x="230" y="328"/>
                </a:lnTo>
                <a:lnTo>
                  <a:pt x="230" y="326"/>
                </a:lnTo>
                <a:lnTo>
                  <a:pt x="230" y="324"/>
                </a:lnTo>
                <a:lnTo>
                  <a:pt x="230" y="322"/>
                </a:lnTo>
                <a:lnTo>
                  <a:pt x="230" y="320"/>
                </a:lnTo>
                <a:lnTo>
                  <a:pt x="228" y="318"/>
                </a:lnTo>
                <a:lnTo>
                  <a:pt x="228" y="316"/>
                </a:lnTo>
                <a:lnTo>
                  <a:pt x="228" y="316"/>
                </a:lnTo>
                <a:lnTo>
                  <a:pt x="228" y="316"/>
                </a:lnTo>
                <a:lnTo>
                  <a:pt x="228" y="314"/>
                </a:lnTo>
                <a:lnTo>
                  <a:pt x="226" y="314"/>
                </a:lnTo>
                <a:lnTo>
                  <a:pt x="226" y="314"/>
                </a:lnTo>
                <a:lnTo>
                  <a:pt x="226" y="316"/>
                </a:lnTo>
                <a:lnTo>
                  <a:pt x="224" y="316"/>
                </a:lnTo>
                <a:lnTo>
                  <a:pt x="224" y="316"/>
                </a:lnTo>
                <a:lnTo>
                  <a:pt x="222" y="318"/>
                </a:lnTo>
                <a:lnTo>
                  <a:pt x="220" y="320"/>
                </a:lnTo>
                <a:lnTo>
                  <a:pt x="218" y="322"/>
                </a:lnTo>
                <a:lnTo>
                  <a:pt x="218" y="322"/>
                </a:lnTo>
                <a:lnTo>
                  <a:pt x="218" y="322"/>
                </a:lnTo>
                <a:lnTo>
                  <a:pt x="216" y="322"/>
                </a:lnTo>
                <a:lnTo>
                  <a:pt x="214" y="322"/>
                </a:lnTo>
                <a:lnTo>
                  <a:pt x="210" y="322"/>
                </a:lnTo>
                <a:lnTo>
                  <a:pt x="208" y="322"/>
                </a:lnTo>
                <a:lnTo>
                  <a:pt x="206" y="322"/>
                </a:lnTo>
                <a:lnTo>
                  <a:pt x="206" y="324"/>
                </a:lnTo>
                <a:lnTo>
                  <a:pt x="204" y="324"/>
                </a:lnTo>
                <a:lnTo>
                  <a:pt x="204" y="324"/>
                </a:lnTo>
                <a:lnTo>
                  <a:pt x="204" y="324"/>
                </a:lnTo>
                <a:lnTo>
                  <a:pt x="204" y="324"/>
                </a:lnTo>
                <a:lnTo>
                  <a:pt x="204" y="326"/>
                </a:lnTo>
                <a:lnTo>
                  <a:pt x="204" y="326"/>
                </a:lnTo>
                <a:lnTo>
                  <a:pt x="204" y="328"/>
                </a:lnTo>
                <a:lnTo>
                  <a:pt x="204" y="330"/>
                </a:lnTo>
                <a:lnTo>
                  <a:pt x="202" y="330"/>
                </a:lnTo>
                <a:lnTo>
                  <a:pt x="202" y="332"/>
                </a:lnTo>
                <a:lnTo>
                  <a:pt x="202" y="332"/>
                </a:lnTo>
                <a:lnTo>
                  <a:pt x="202" y="332"/>
                </a:lnTo>
                <a:lnTo>
                  <a:pt x="202" y="334"/>
                </a:lnTo>
                <a:lnTo>
                  <a:pt x="200" y="334"/>
                </a:lnTo>
                <a:lnTo>
                  <a:pt x="198" y="334"/>
                </a:lnTo>
                <a:lnTo>
                  <a:pt x="198" y="334"/>
                </a:lnTo>
                <a:lnTo>
                  <a:pt x="194" y="334"/>
                </a:lnTo>
                <a:lnTo>
                  <a:pt x="192" y="334"/>
                </a:lnTo>
                <a:lnTo>
                  <a:pt x="186" y="332"/>
                </a:lnTo>
                <a:lnTo>
                  <a:pt x="182" y="332"/>
                </a:lnTo>
                <a:lnTo>
                  <a:pt x="182" y="332"/>
                </a:lnTo>
                <a:lnTo>
                  <a:pt x="180" y="332"/>
                </a:lnTo>
                <a:lnTo>
                  <a:pt x="178" y="334"/>
                </a:lnTo>
                <a:lnTo>
                  <a:pt x="176" y="334"/>
                </a:lnTo>
                <a:lnTo>
                  <a:pt x="172" y="336"/>
                </a:lnTo>
                <a:lnTo>
                  <a:pt x="170" y="336"/>
                </a:lnTo>
                <a:lnTo>
                  <a:pt x="168" y="338"/>
                </a:lnTo>
                <a:lnTo>
                  <a:pt x="166" y="338"/>
                </a:lnTo>
                <a:lnTo>
                  <a:pt x="164" y="338"/>
                </a:lnTo>
                <a:lnTo>
                  <a:pt x="162" y="338"/>
                </a:lnTo>
                <a:lnTo>
                  <a:pt x="158" y="338"/>
                </a:lnTo>
                <a:lnTo>
                  <a:pt x="156" y="338"/>
                </a:lnTo>
                <a:lnTo>
                  <a:pt x="152" y="338"/>
                </a:lnTo>
                <a:lnTo>
                  <a:pt x="150" y="336"/>
                </a:lnTo>
                <a:lnTo>
                  <a:pt x="146" y="336"/>
                </a:lnTo>
                <a:lnTo>
                  <a:pt x="144" y="334"/>
                </a:lnTo>
                <a:lnTo>
                  <a:pt x="142" y="334"/>
                </a:lnTo>
                <a:lnTo>
                  <a:pt x="140" y="334"/>
                </a:lnTo>
                <a:lnTo>
                  <a:pt x="140" y="332"/>
                </a:lnTo>
                <a:lnTo>
                  <a:pt x="138" y="330"/>
                </a:lnTo>
                <a:lnTo>
                  <a:pt x="136" y="328"/>
                </a:lnTo>
                <a:lnTo>
                  <a:pt x="134" y="326"/>
                </a:lnTo>
                <a:lnTo>
                  <a:pt x="130" y="322"/>
                </a:lnTo>
                <a:lnTo>
                  <a:pt x="128" y="320"/>
                </a:lnTo>
                <a:lnTo>
                  <a:pt x="126" y="318"/>
                </a:lnTo>
                <a:lnTo>
                  <a:pt x="126" y="318"/>
                </a:lnTo>
                <a:lnTo>
                  <a:pt x="124" y="318"/>
                </a:lnTo>
                <a:lnTo>
                  <a:pt x="120" y="316"/>
                </a:lnTo>
                <a:lnTo>
                  <a:pt x="118" y="316"/>
                </a:lnTo>
                <a:lnTo>
                  <a:pt x="116" y="316"/>
                </a:lnTo>
                <a:lnTo>
                  <a:pt x="114" y="314"/>
                </a:lnTo>
                <a:lnTo>
                  <a:pt x="114" y="314"/>
                </a:lnTo>
                <a:lnTo>
                  <a:pt x="114" y="312"/>
                </a:lnTo>
                <a:lnTo>
                  <a:pt x="112" y="312"/>
                </a:lnTo>
                <a:lnTo>
                  <a:pt x="112" y="310"/>
                </a:lnTo>
                <a:lnTo>
                  <a:pt x="112" y="308"/>
                </a:lnTo>
                <a:lnTo>
                  <a:pt x="112" y="306"/>
                </a:lnTo>
                <a:lnTo>
                  <a:pt x="110" y="306"/>
                </a:lnTo>
                <a:lnTo>
                  <a:pt x="110" y="306"/>
                </a:lnTo>
                <a:lnTo>
                  <a:pt x="110" y="304"/>
                </a:lnTo>
                <a:lnTo>
                  <a:pt x="108" y="304"/>
                </a:lnTo>
                <a:lnTo>
                  <a:pt x="106" y="304"/>
                </a:lnTo>
                <a:lnTo>
                  <a:pt x="104" y="302"/>
                </a:lnTo>
                <a:lnTo>
                  <a:pt x="102" y="302"/>
                </a:lnTo>
                <a:lnTo>
                  <a:pt x="100" y="302"/>
                </a:lnTo>
                <a:lnTo>
                  <a:pt x="98" y="302"/>
                </a:lnTo>
                <a:lnTo>
                  <a:pt x="92" y="302"/>
                </a:lnTo>
                <a:lnTo>
                  <a:pt x="86" y="302"/>
                </a:lnTo>
                <a:lnTo>
                  <a:pt x="82" y="304"/>
                </a:lnTo>
                <a:lnTo>
                  <a:pt x="78" y="304"/>
                </a:lnTo>
                <a:lnTo>
                  <a:pt x="80" y="302"/>
                </a:lnTo>
                <a:lnTo>
                  <a:pt x="80" y="298"/>
                </a:lnTo>
                <a:lnTo>
                  <a:pt x="80" y="296"/>
                </a:lnTo>
                <a:lnTo>
                  <a:pt x="80" y="294"/>
                </a:lnTo>
                <a:lnTo>
                  <a:pt x="80" y="292"/>
                </a:lnTo>
                <a:lnTo>
                  <a:pt x="80" y="292"/>
                </a:lnTo>
                <a:lnTo>
                  <a:pt x="80" y="290"/>
                </a:lnTo>
                <a:lnTo>
                  <a:pt x="80" y="290"/>
                </a:lnTo>
                <a:lnTo>
                  <a:pt x="78" y="290"/>
                </a:lnTo>
                <a:lnTo>
                  <a:pt x="78" y="290"/>
                </a:lnTo>
                <a:lnTo>
                  <a:pt x="76" y="288"/>
                </a:lnTo>
                <a:lnTo>
                  <a:pt x="74" y="288"/>
                </a:lnTo>
                <a:lnTo>
                  <a:pt x="72" y="288"/>
                </a:lnTo>
                <a:lnTo>
                  <a:pt x="66" y="286"/>
                </a:lnTo>
                <a:lnTo>
                  <a:pt x="62" y="286"/>
                </a:lnTo>
                <a:lnTo>
                  <a:pt x="62" y="286"/>
                </a:lnTo>
                <a:lnTo>
                  <a:pt x="62" y="284"/>
                </a:lnTo>
                <a:lnTo>
                  <a:pt x="60" y="284"/>
                </a:lnTo>
                <a:lnTo>
                  <a:pt x="58" y="282"/>
                </a:lnTo>
                <a:lnTo>
                  <a:pt x="54" y="280"/>
                </a:lnTo>
                <a:lnTo>
                  <a:pt x="52" y="276"/>
                </a:lnTo>
                <a:lnTo>
                  <a:pt x="50" y="276"/>
                </a:lnTo>
                <a:lnTo>
                  <a:pt x="48" y="274"/>
                </a:lnTo>
                <a:lnTo>
                  <a:pt x="46" y="274"/>
                </a:lnTo>
                <a:lnTo>
                  <a:pt x="46" y="274"/>
                </a:lnTo>
                <a:lnTo>
                  <a:pt x="40" y="272"/>
                </a:lnTo>
                <a:lnTo>
                  <a:pt x="38" y="272"/>
                </a:lnTo>
                <a:lnTo>
                  <a:pt x="36" y="270"/>
                </a:lnTo>
                <a:lnTo>
                  <a:pt x="36" y="270"/>
                </a:lnTo>
                <a:lnTo>
                  <a:pt x="36" y="270"/>
                </a:lnTo>
                <a:lnTo>
                  <a:pt x="34" y="268"/>
                </a:lnTo>
                <a:lnTo>
                  <a:pt x="34" y="268"/>
                </a:lnTo>
                <a:lnTo>
                  <a:pt x="34" y="268"/>
                </a:lnTo>
                <a:lnTo>
                  <a:pt x="34" y="266"/>
                </a:lnTo>
                <a:lnTo>
                  <a:pt x="34" y="266"/>
                </a:lnTo>
                <a:lnTo>
                  <a:pt x="34" y="264"/>
                </a:lnTo>
                <a:lnTo>
                  <a:pt x="36" y="262"/>
                </a:lnTo>
                <a:lnTo>
                  <a:pt x="36" y="258"/>
                </a:lnTo>
                <a:lnTo>
                  <a:pt x="36" y="256"/>
                </a:lnTo>
                <a:lnTo>
                  <a:pt x="38" y="252"/>
                </a:lnTo>
                <a:lnTo>
                  <a:pt x="38" y="252"/>
                </a:lnTo>
                <a:lnTo>
                  <a:pt x="38" y="250"/>
                </a:lnTo>
                <a:lnTo>
                  <a:pt x="38" y="250"/>
                </a:lnTo>
                <a:lnTo>
                  <a:pt x="38" y="248"/>
                </a:lnTo>
                <a:lnTo>
                  <a:pt x="36" y="248"/>
                </a:lnTo>
                <a:lnTo>
                  <a:pt x="36" y="248"/>
                </a:lnTo>
                <a:lnTo>
                  <a:pt x="34" y="246"/>
                </a:lnTo>
                <a:lnTo>
                  <a:pt x="34" y="246"/>
                </a:lnTo>
                <a:lnTo>
                  <a:pt x="30" y="246"/>
                </a:lnTo>
                <a:lnTo>
                  <a:pt x="28" y="246"/>
                </a:lnTo>
                <a:lnTo>
                  <a:pt x="26" y="246"/>
                </a:lnTo>
                <a:lnTo>
                  <a:pt x="22" y="246"/>
                </a:lnTo>
                <a:lnTo>
                  <a:pt x="22" y="246"/>
                </a:lnTo>
                <a:lnTo>
                  <a:pt x="20" y="246"/>
                </a:lnTo>
                <a:lnTo>
                  <a:pt x="20" y="244"/>
                </a:lnTo>
                <a:lnTo>
                  <a:pt x="20" y="244"/>
                </a:lnTo>
                <a:lnTo>
                  <a:pt x="20" y="244"/>
                </a:lnTo>
                <a:lnTo>
                  <a:pt x="20" y="244"/>
                </a:lnTo>
                <a:lnTo>
                  <a:pt x="18" y="242"/>
                </a:lnTo>
                <a:lnTo>
                  <a:pt x="18" y="240"/>
                </a:lnTo>
                <a:lnTo>
                  <a:pt x="20" y="238"/>
                </a:lnTo>
                <a:lnTo>
                  <a:pt x="20" y="236"/>
                </a:lnTo>
                <a:lnTo>
                  <a:pt x="20" y="232"/>
                </a:lnTo>
                <a:lnTo>
                  <a:pt x="22" y="232"/>
                </a:lnTo>
                <a:lnTo>
                  <a:pt x="22" y="230"/>
                </a:lnTo>
                <a:lnTo>
                  <a:pt x="24" y="226"/>
                </a:lnTo>
                <a:lnTo>
                  <a:pt x="24" y="224"/>
                </a:lnTo>
                <a:lnTo>
                  <a:pt x="26" y="222"/>
                </a:lnTo>
                <a:lnTo>
                  <a:pt x="26" y="220"/>
                </a:lnTo>
                <a:lnTo>
                  <a:pt x="26" y="220"/>
                </a:lnTo>
                <a:lnTo>
                  <a:pt x="26" y="220"/>
                </a:lnTo>
                <a:lnTo>
                  <a:pt x="26" y="218"/>
                </a:lnTo>
                <a:lnTo>
                  <a:pt x="26" y="218"/>
                </a:lnTo>
                <a:lnTo>
                  <a:pt x="24" y="216"/>
                </a:lnTo>
                <a:lnTo>
                  <a:pt x="24" y="214"/>
                </a:lnTo>
                <a:lnTo>
                  <a:pt x="22" y="214"/>
                </a:lnTo>
                <a:lnTo>
                  <a:pt x="20" y="210"/>
                </a:lnTo>
                <a:lnTo>
                  <a:pt x="16" y="208"/>
                </a:lnTo>
                <a:lnTo>
                  <a:pt x="16" y="206"/>
                </a:lnTo>
                <a:lnTo>
                  <a:pt x="14" y="204"/>
                </a:lnTo>
                <a:lnTo>
                  <a:pt x="10" y="202"/>
                </a:lnTo>
                <a:lnTo>
                  <a:pt x="8" y="200"/>
                </a:lnTo>
                <a:lnTo>
                  <a:pt x="6" y="198"/>
                </a:lnTo>
                <a:lnTo>
                  <a:pt x="6" y="196"/>
                </a:lnTo>
                <a:lnTo>
                  <a:pt x="4" y="196"/>
                </a:lnTo>
                <a:lnTo>
                  <a:pt x="4" y="196"/>
                </a:lnTo>
                <a:lnTo>
                  <a:pt x="4" y="194"/>
                </a:lnTo>
                <a:lnTo>
                  <a:pt x="2" y="192"/>
                </a:lnTo>
                <a:lnTo>
                  <a:pt x="2" y="188"/>
                </a:lnTo>
                <a:lnTo>
                  <a:pt x="2" y="186"/>
                </a:lnTo>
                <a:lnTo>
                  <a:pt x="0" y="182"/>
                </a:lnTo>
                <a:lnTo>
                  <a:pt x="0" y="180"/>
                </a:lnTo>
                <a:lnTo>
                  <a:pt x="0" y="176"/>
                </a:lnTo>
                <a:lnTo>
                  <a:pt x="0" y="174"/>
                </a:lnTo>
                <a:lnTo>
                  <a:pt x="0" y="170"/>
                </a:lnTo>
                <a:lnTo>
                  <a:pt x="0" y="168"/>
                </a:lnTo>
                <a:lnTo>
                  <a:pt x="0" y="164"/>
                </a:lnTo>
                <a:lnTo>
                  <a:pt x="0" y="162"/>
                </a:lnTo>
                <a:lnTo>
                  <a:pt x="0" y="160"/>
                </a:lnTo>
                <a:lnTo>
                  <a:pt x="0" y="156"/>
                </a:lnTo>
                <a:lnTo>
                  <a:pt x="2" y="154"/>
                </a:lnTo>
                <a:lnTo>
                  <a:pt x="2" y="152"/>
                </a:lnTo>
                <a:lnTo>
                  <a:pt x="2" y="152"/>
                </a:lnTo>
                <a:lnTo>
                  <a:pt x="2" y="152"/>
                </a:lnTo>
                <a:lnTo>
                  <a:pt x="4" y="150"/>
                </a:lnTo>
                <a:lnTo>
                  <a:pt x="6" y="150"/>
                </a:lnTo>
                <a:lnTo>
                  <a:pt x="6" y="148"/>
                </a:lnTo>
                <a:lnTo>
                  <a:pt x="8" y="148"/>
                </a:lnTo>
                <a:lnTo>
                  <a:pt x="10" y="146"/>
                </a:lnTo>
                <a:lnTo>
                  <a:pt x="10" y="146"/>
                </a:lnTo>
                <a:lnTo>
                  <a:pt x="10" y="146"/>
                </a:lnTo>
                <a:lnTo>
                  <a:pt x="10" y="146"/>
                </a:lnTo>
                <a:lnTo>
                  <a:pt x="10" y="144"/>
                </a:lnTo>
                <a:lnTo>
                  <a:pt x="10" y="144"/>
                </a:lnTo>
                <a:lnTo>
                  <a:pt x="10" y="144"/>
                </a:lnTo>
                <a:lnTo>
                  <a:pt x="10" y="144"/>
                </a:lnTo>
                <a:lnTo>
                  <a:pt x="10" y="142"/>
                </a:lnTo>
                <a:lnTo>
                  <a:pt x="8" y="142"/>
                </a:lnTo>
                <a:lnTo>
                  <a:pt x="6" y="140"/>
                </a:lnTo>
                <a:lnTo>
                  <a:pt x="4" y="140"/>
                </a:lnTo>
                <a:lnTo>
                  <a:pt x="4" y="138"/>
                </a:lnTo>
                <a:lnTo>
                  <a:pt x="4" y="136"/>
                </a:lnTo>
                <a:lnTo>
                  <a:pt x="4" y="134"/>
                </a:lnTo>
                <a:lnTo>
                  <a:pt x="4" y="132"/>
                </a:lnTo>
                <a:lnTo>
                  <a:pt x="4" y="130"/>
                </a:lnTo>
                <a:lnTo>
                  <a:pt x="4" y="130"/>
                </a:lnTo>
                <a:lnTo>
                  <a:pt x="4" y="130"/>
                </a:lnTo>
                <a:lnTo>
                  <a:pt x="4" y="128"/>
                </a:lnTo>
                <a:lnTo>
                  <a:pt x="6" y="126"/>
                </a:lnTo>
                <a:lnTo>
                  <a:pt x="6" y="124"/>
                </a:lnTo>
                <a:lnTo>
                  <a:pt x="6" y="124"/>
                </a:lnTo>
                <a:lnTo>
                  <a:pt x="8" y="122"/>
                </a:lnTo>
                <a:lnTo>
                  <a:pt x="8" y="120"/>
                </a:lnTo>
                <a:lnTo>
                  <a:pt x="8" y="116"/>
                </a:lnTo>
                <a:lnTo>
                  <a:pt x="8" y="112"/>
                </a:lnTo>
                <a:lnTo>
                  <a:pt x="8" y="110"/>
                </a:lnTo>
                <a:lnTo>
                  <a:pt x="8" y="108"/>
                </a:lnTo>
                <a:lnTo>
                  <a:pt x="10" y="108"/>
                </a:lnTo>
                <a:lnTo>
                  <a:pt x="10" y="106"/>
                </a:lnTo>
                <a:lnTo>
                  <a:pt x="10" y="106"/>
                </a:lnTo>
                <a:lnTo>
                  <a:pt x="10" y="106"/>
                </a:lnTo>
                <a:lnTo>
                  <a:pt x="14" y="104"/>
                </a:lnTo>
                <a:lnTo>
                  <a:pt x="16" y="104"/>
                </a:lnTo>
                <a:lnTo>
                  <a:pt x="16" y="102"/>
                </a:lnTo>
                <a:lnTo>
                  <a:pt x="16" y="102"/>
                </a:lnTo>
                <a:lnTo>
                  <a:pt x="18" y="100"/>
                </a:lnTo>
                <a:lnTo>
                  <a:pt x="18" y="100"/>
                </a:lnTo>
                <a:lnTo>
                  <a:pt x="18" y="98"/>
                </a:lnTo>
                <a:lnTo>
                  <a:pt x="18" y="96"/>
                </a:lnTo>
                <a:lnTo>
                  <a:pt x="18" y="94"/>
                </a:lnTo>
                <a:lnTo>
                  <a:pt x="16" y="90"/>
                </a:lnTo>
                <a:lnTo>
                  <a:pt x="16" y="86"/>
                </a:lnTo>
                <a:lnTo>
                  <a:pt x="16" y="82"/>
                </a:lnTo>
                <a:lnTo>
                  <a:pt x="16" y="80"/>
                </a:lnTo>
                <a:lnTo>
                  <a:pt x="16" y="80"/>
                </a:lnTo>
                <a:lnTo>
                  <a:pt x="16" y="78"/>
                </a:lnTo>
                <a:lnTo>
                  <a:pt x="16" y="76"/>
                </a:lnTo>
                <a:lnTo>
                  <a:pt x="18" y="76"/>
                </a:lnTo>
                <a:lnTo>
                  <a:pt x="18" y="76"/>
                </a:lnTo>
                <a:lnTo>
                  <a:pt x="20" y="74"/>
                </a:lnTo>
                <a:lnTo>
                  <a:pt x="22" y="72"/>
                </a:lnTo>
                <a:lnTo>
                  <a:pt x="24" y="72"/>
                </a:lnTo>
                <a:lnTo>
                  <a:pt x="24" y="70"/>
                </a:lnTo>
                <a:lnTo>
                  <a:pt x="26" y="70"/>
                </a:lnTo>
                <a:lnTo>
                  <a:pt x="26" y="68"/>
                </a:lnTo>
                <a:lnTo>
                  <a:pt x="26" y="66"/>
                </a:lnTo>
                <a:lnTo>
                  <a:pt x="26" y="64"/>
                </a:lnTo>
                <a:lnTo>
                  <a:pt x="26" y="60"/>
                </a:lnTo>
                <a:lnTo>
                  <a:pt x="28" y="56"/>
                </a:lnTo>
                <a:lnTo>
                  <a:pt x="28" y="52"/>
                </a:lnTo>
                <a:lnTo>
                  <a:pt x="28" y="50"/>
                </a:lnTo>
                <a:lnTo>
                  <a:pt x="28" y="48"/>
                </a:lnTo>
                <a:lnTo>
                  <a:pt x="28" y="46"/>
                </a:lnTo>
                <a:lnTo>
                  <a:pt x="30" y="44"/>
                </a:lnTo>
                <a:lnTo>
                  <a:pt x="30" y="42"/>
                </a:lnTo>
                <a:lnTo>
                  <a:pt x="30" y="42"/>
                </a:lnTo>
                <a:lnTo>
                  <a:pt x="32" y="42"/>
                </a:lnTo>
                <a:lnTo>
                  <a:pt x="32" y="40"/>
                </a:lnTo>
                <a:lnTo>
                  <a:pt x="34" y="40"/>
                </a:lnTo>
                <a:lnTo>
                  <a:pt x="36" y="40"/>
                </a:lnTo>
                <a:lnTo>
                  <a:pt x="38" y="40"/>
                </a:lnTo>
                <a:lnTo>
                  <a:pt x="38" y="40"/>
                </a:lnTo>
                <a:lnTo>
                  <a:pt x="38" y="40"/>
                </a:lnTo>
                <a:lnTo>
                  <a:pt x="38" y="38"/>
                </a:lnTo>
                <a:lnTo>
                  <a:pt x="38" y="38"/>
                </a:lnTo>
                <a:lnTo>
                  <a:pt x="38" y="38"/>
                </a:lnTo>
                <a:lnTo>
                  <a:pt x="38" y="36"/>
                </a:lnTo>
                <a:lnTo>
                  <a:pt x="38" y="36"/>
                </a:lnTo>
                <a:lnTo>
                  <a:pt x="36" y="34"/>
                </a:lnTo>
                <a:lnTo>
                  <a:pt x="34" y="32"/>
                </a:lnTo>
                <a:lnTo>
                  <a:pt x="32" y="32"/>
                </a:lnTo>
                <a:lnTo>
                  <a:pt x="30" y="30"/>
                </a:lnTo>
                <a:lnTo>
                  <a:pt x="30" y="28"/>
                </a:lnTo>
                <a:lnTo>
                  <a:pt x="28" y="28"/>
                </a:lnTo>
                <a:lnTo>
                  <a:pt x="28" y="26"/>
                </a:lnTo>
                <a:lnTo>
                  <a:pt x="28" y="26"/>
                </a:lnTo>
                <a:lnTo>
                  <a:pt x="28" y="24"/>
                </a:lnTo>
                <a:lnTo>
                  <a:pt x="28" y="22"/>
                </a:lnTo>
                <a:lnTo>
                  <a:pt x="28" y="20"/>
                </a:lnTo>
                <a:lnTo>
                  <a:pt x="28" y="18"/>
                </a:lnTo>
                <a:lnTo>
                  <a:pt x="28" y="16"/>
                </a:lnTo>
                <a:lnTo>
                  <a:pt x="28" y="16"/>
                </a:lnTo>
                <a:lnTo>
                  <a:pt x="28" y="14"/>
                </a:lnTo>
                <a:lnTo>
                  <a:pt x="28" y="14"/>
                </a:lnTo>
                <a:lnTo>
                  <a:pt x="28" y="14"/>
                </a:lnTo>
                <a:lnTo>
                  <a:pt x="30" y="12"/>
                </a:lnTo>
                <a:lnTo>
                  <a:pt x="30" y="12"/>
                </a:lnTo>
                <a:lnTo>
                  <a:pt x="32" y="12"/>
                </a:lnTo>
                <a:lnTo>
                  <a:pt x="34" y="12"/>
                </a:lnTo>
                <a:lnTo>
                  <a:pt x="36" y="12"/>
                </a:lnTo>
                <a:lnTo>
                  <a:pt x="38" y="10"/>
                </a:lnTo>
                <a:lnTo>
                  <a:pt x="40" y="12"/>
                </a:lnTo>
                <a:lnTo>
                  <a:pt x="40" y="12"/>
                </a:lnTo>
                <a:lnTo>
                  <a:pt x="42" y="12"/>
                </a:lnTo>
                <a:lnTo>
                  <a:pt x="42" y="12"/>
                </a:lnTo>
                <a:lnTo>
                  <a:pt x="44" y="12"/>
                </a:lnTo>
                <a:lnTo>
                  <a:pt x="44" y="14"/>
                </a:lnTo>
                <a:lnTo>
                  <a:pt x="46" y="16"/>
                </a:lnTo>
                <a:lnTo>
                  <a:pt x="48" y="18"/>
                </a:lnTo>
                <a:lnTo>
                  <a:pt x="50" y="22"/>
                </a:lnTo>
                <a:lnTo>
                  <a:pt x="50" y="22"/>
                </a:lnTo>
                <a:lnTo>
                  <a:pt x="50" y="24"/>
                </a:lnTo>
                <a:lnTo>
                  <a:pt x="52" y="26"/>
                </a:lnTo>
                <a:lnTo>
                  <a:pt x="54" y="28"/>
                </a:lnTo>
                <a:lnTo>
                  <a:pt x="54" y="30"/>
                </a:lnTo>
                <a:lnTo>
                  <a:pt x="54" y="30"/>
                </a:lnTo>
                <a:lnTo>
                  <a:pt x="56" y="30"/>
                </a:lnTo>
                <a:lnTo>
                  <a:pt x="56" y="30"/>
                </a:lnTo>
                <a:lnTo>
                  <a:pt x="56" y="30"/>
                </a:lnTo>
                <a:lnTo>
                  <a:pt x="56" y="30"/>
                </a:lnTo>
                <a:lnTo>
                  <a:pt x="58" y="30"/>
                </a:lnTo>
                <a:lnTo>
                  <a:pt x="58" y="28"/>
                </a:lnTo>
                <a:lnTo>
                  <a:pt x="58" y="28"/>
                </a:lnTo>
                <a:lnTo>
                  <a:pt x="58" y="26"/>
                </a:lnTo>
                <a:lnTo>
                  <a:pt x="60" y="24"/>
                </a:lnTo>
                <a:lnTo>
                  <a:pt x="60" y="22"/>
                </a:lnTo>
                <a:lnTo>
                  <a:pt x="60" y="20"/>
                </a:lnTo>
                <a:lnTo>
                  <a:pt x="60" y="18"/>
                </a:lnTo>
                <a:lnTo>
                  <a:pt x="60" y="16"/>
                </a:lnTo>
                <a:lnTo>
                  <a:pt x="60" y="10"/>
                </a:lnTo>
                <a:lnTo>
                  <a:pt x="60" y="6"/>
                </a:lnTo>
                <a:lnTo>
                  <a:pt x="58"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1" name="Freeform 528"/>
          <p:cNvSpPr>
            <a:spLocks/>
          </p:cNvSpPr>
          <p:nvPr/>
        </p:nvSpPr>
        <p:spPr bwMode="auto">
          <a:xfrm>
            <a:off x="714994" y="2858710"/>
            <a:ext cx="51962" cy="51962"/>
          </a:xfrm>
          <a:custGeom>
            <a:avLst/>
            <a:gdLst>
              <a:gd name="T0" fmla="*/ 8 w 30"/>
              <a:gd name="T1" fmla="*/ 10 h 30"/>
              <a:gd name="T2" fmla="*/ 8 w 30"/>
              <a:gd name="T3" fmla="*/ 10 h 30"/>
              <a:gd name="T4" fmla="*/ 8 w 30"/>
              <a:gd name="T5" fmla="*/ 10 h 30"/>
              <a:gd name="T6" fmla="*/ 10 w 30"/>
              <a:gd name="T7" fmla="*/ 8 h 30"/>
              <a:gd name="T8" fmla="*/ 10 w 30"/>
              <a:gd name="T9" fmla="*/ 4 h 30"/>
              <a:gd name="T10" fmla="*/ 12 w 30"/>
              <a:gd name="T11" fmla="*/ 4 h 30"/>
              <a:gd name="T12" fmla="*/ 12 w 30"/>
              <a:gd name="T13" fmla="*/ 2 h 30"/>
              <a:gd name="T14" fmla="*/ 12 w 30"/>
              <a:gd name="T15" fmla="*/ 2 h 30"/>
              <a:gd name="T16" fmla="*/ 14 w 30"/>
              <a:gd name="T17" fmla="*/ 0 h 30"/>
              <a:gd name="T18" fmla="*/ 14 w 30"/>
              <a:gd name="T19" fmla="*/ 0 h 30"/>
              <a:gd name="T20" fmla="*/ 16 w 30"/>
              <a:gd name="T21" fmla="*/ 0 h 30"/>
              <a:gd name="T22" fmla="*/ 18 w 30"/>
              <a:gd name="T23" fmla="*/ 0 h 30"/>
              <a:gd name="T24" fmla="*/ 20 w 30"/>
              <a:gd name="T25" fmla="*/ 0 h 30"/>
              <a:gd name="T26" fmla="*/ 24 w 30"/>
              <a:gd name="T27" fmla="*/ 0 h 30"/>
              <a:gd name="T28" fmla="*/ 24 w 30"/>
              <a:gd name="T29" fmla="*/ 0 h 30"/>
              <a:gd name="T30" fmla="*/ 26 w 30"/>
              <a:gd name="T31" fmla="*/ 0 h 30"/>
              <a:gd name="T32" fmla="*/ 28 w 30"/>
              <a:gd name="T33" fmla="*/ 0 h 30"/>
              <a:gd name="T34" fmla="*/ 28 w 30"/>
              <a:gd name="T35" fmla="*/ 0 h 30"/>
              <a:gd name="T36" fmla="*/ 28 w 30"/>
              <a:gd name="T37" fmla="*/ 2 h 30"/>
              <a:gd name="T38" fmla="*/ 28 w 30"/>
              <a:gd name="T39" fmla="*/ 2 h 30"/>
              <a:gd name="T40" fmla="*/ 28 w 30"/>
              <a:gd name="T41" fmla="*/ 4 h 30"/>
              <a:gd name="T42" fmla="*/ 30 w 30"/>
              <a:gd name="T43" fmla="*/ 6 h 30"/>
              <a:gd name="T44" fmla="*/ 30 w 30"/>
              <a:gd name="T45" fmla="*/ 8 h 30"/>
              <a:gd name="T46" fmla="*/ 28 w 30"/>
              <a:gd name="T47" fmla="*/ 10 h 30"/>
              <a:gd name="T48" fmla="*/ 28 w 30"/>
              <a:gd name="T49" fmla="*/ 10 h 30"/>
              <a:gd name="T50" fmla="*/ 28 w 30"/>
              <a:gd name="T51" fmla="*/ 12 h 30"/>
              <a:gd name="T52" fmla="*/ 28 w 30"/>
              <a:gd name="T53" fmla="*/ 14 h 30"/>
              <a:gd name="T54" fmla="*/ 26 w 30"/>
              <a:gd name="T55" fmla="*/ 16 h 30"/>
              <a:gd name="T56" fmla="*/ 26 w 30"/>
              <a:gd name="T57" fmla="*/ 18 h 30"/>
              <a:gd name="T58" fmla="*/ 24 w 30"/>
              <a:gd name="T59" fmla="*/ 22 h 30"/>
              <a:gd name="T60" fmla="*/ 20 w 30"/>
              <a:gd name="T61" fmla="*/ 24 h 30"/>
              <a:gd name="T62" fmla="*/ 18 w 30"/>
              <a:gd name="T63" fmla="*/ 26 h 30"/>
              <a:gd name="T64" fmla="*/ 18 w 30"/>
              <a:gd name="T65" fmla="*/ 28 h 30"/>
              <a:gd name="T66" fmla="*/ 16 w 30"/>
              <a:gd name="T67" fmla="*/ 28 h 30"/>
              <a:gd name="T68" fmla="*/ 14 w 30"/>
              <a:gd name="T69" fmla="*/ 30 h 30"/>
              <a:gd name="T70" fmla="*/ 14 w 30"/>
              <a:gd name="T71" fmla="*/ 30 h 30"/>
              <a:gd name="T72" fmla="*/ 12 w 30"/>
              <a:gd name="T73" fmla="*/ 30 h 30"/>
              <a:gd name="T74" fmla="*/ 12 w 30"/>
              <a:gd name="T75" fmla="*/ 30 h 30"/>
              <a:gd name="T76" fmla="*/ 10 w 30"/>
              <a:gd name="T77" fmla="*/ 30 h 30"/>
              <a:gd name="T78" fmla="*/ 10 w 30"/>
              <a:gd name="T79" fmla="*/ 30 h 30"/>
              <a:gd name="T80" fmla="*/ 8 w 30"/>
              <a:gd name="T81" fmla="*/ 30 h 30"/>
              <a:gd name="T82" fmla="*/ 8 w 30"/>
              <a:gd name="T83" fmla="*/ 30 h 30"/>
              <a:gd name="T84" fmla="*/ 6 w 30"/>
              <a:gd name="T85" fmla="*/ 28 h 30"/>
              <a:gd name="T86" fmla="*/ 4 w 30"/>
              <a:gd name="T87" fmla="*/ 26 h 30"/>
              <a:gd name="T88" fmla="*/ 2 w 30"/>
              <a:gd name="T89" fmla="*/ 24 h 30"/>
              <a:gd name="T90" fmla="*/ 0 w 30"/>
              <a:gd name="T91" fmla="*/ 22 h 30"/>
              <a:gd name="T92" fmla="*/ 0 w 30"/>
              <a:gd name="T93" fmla="*/ 22 h 30"/>
              <a:gd name="T94" fmla="*/ 0 w 30"/>
              <a:gd name="T95" fmla="*/ 20 h 30"/>
              <a:gd name="T96" fmla="*/ 0 w 30"/>
              <a:gd name="T97" fmla="*/ 20 h 30"/>
              <a:gd name="T98" fmla="*/ 0 w 30"/>
              <a:gd name="T99" fmla="*/ 18 h 30"/>
              <a:gd name="T100" fmla="*/ 0 w 30"/>
              <a:gd name="T101" fmla="*/ 18 h 30"/>
              <a:gd name="T102" fmla="*/ 0 w 30"/>
              <a:gd name="T103" fmla="*/ 18 h 30"/>
              <a:gd name="T104" fmla="*/ 0 w 30"/>
              <a:gd name="T105" fmla="*/ 18 h 30"/>
              <a:gd name="T106" fmla="*/ 0 w 30"/>
              <a:gd name="T107" fmla="*/ 16 h 30"/>
              <a:gd name="T108" fmla="*/ 2 w 30"/>
              <a:gd name="T109" fmla="*/ 16 h 30"/>
              <a:gd name="T110" fmla="*/ 4 w 30"/>
              <a:gd name="T111" fmla="*/ 14 h 30"/>
              <a:gd name="T112" fmla="*/ 6 w 30"/>
              <a:gd name="T113" fmla="*/ 12 h 30"/>
              <a:gd name="T114" fmla="*/ 8 w 30"/>
              <a:gd name="T115" fmla="*/ 10 h 30"/>
              <a:gd name="T116" fmla="*/ 8 w 30"/>
              <a:gd name="T11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0">
                <a:moveTo>
                  <a:pt x="8" y="10"/>
                </a:moveTo>
                <a:lnTo>
                  <a:pt x="8" y="10"/>
                </a:lnTo>
                <a:lnTo>
                  <a:pt x="8" y="10"/>
                </a:lnTo>
                <a:lnTo>
                  <a:pt x="10" y="8"/>
                </a:lnTo>
                <a:lnTo>
                  <a:pt x="10" y="4"/>
                </a:lnTo>
                <a:lnTo>
                  <a:pt x="12" y="4"/>
                </a:lnTo>
                <a:lnTo>
                  <a:pt x="12" y="2"/>
                </a:lnTo>
                <a:lnTo>
                  <a:pt x="12" y="2"/>
                </a:lnTo>
                <a:lnTo>
                  <a:pt x="14" y="0"/>
                </a:lnTo>
                <a:lnTo>
                  <a:pt x="14" y="0"/>
                </a:lnTo>
                <a:lnTo>
                  <a:pt x="16" y="0"/>
                </a:lnTo>
                <a:lnTo>
                  <a:pt x="18" y="0"/>
                </a:lnTo>
                <a:lnTo>
                  <a:pt x="20" y="0"/>
                </a:lnTo>
                <a:lnTo>
                  <a:pt x="24" y="0"/>
                </a:lnTo>
                <a:lnTo>
                  <a:pt x="24" y="0"/>
                </a:lnTo>
                <a:lnTo>
                  <a:pt x="26" y="0"/>
                </a:lnTo>
                <a:lnTo>
                  <a:pt x="28" y="0"/>
                </a:lnTo>
                <a:lnTo>
                  <a:pt x="28" y="0"/>
                </a:lnTo>
                <a:lnTo>
                  <a:pt x="28" y="2"/>
                </a:lnTo>
                <a:lnTo>
                  <a:pt x="28" y="2"/>
                </a:lnTo>
                <a:lnTo>
                  <a:pt x="28" y="4"/>
                </a:lnTo>
                <a:lnTo>
                  <a:pt x="30" y="6"/>
                </a:lnTo>
                <a:lnTo>
                  <a:pt x="30" y="8"/>
                </a:lnTo>
                <a:lnTo>
                  <a:pt x="28" y="10"/>
                </a:lnTo>
                <a:lnTo>
                  <a:pt x="28" y="10"/>
                </a:lnTo>
                <a:lnTo>
                  <a:pt x="28" y="12"/>
                </a:lnTo>
                <a:lnTo>
                  <a:pt x="28" y="14"/>
                </a:lnTo>
                <a:lnTo>
                  <a:pt x="26" y="16"/>
                </a:lnTo>
                <a:lnTo>
                  <a:pt x="26" y="18"/>
                </a:lnTo>
                <a:lnTo>
                  <a:pt x="24" y="22"/>
                </a:lnTo>
                <a:lnTo>
                  <a:pt x="20" y="24"/>
                </a:lnTo>
                <a:lnTo>
                  <a:pt x="18" y="26"/>
                </a:lnTo>
                <a:lnTo>
                  <a:pt x="18" y="28"/>
                </a:lnTo>
                <a:lnTo>
                  <a:pt x="16" y="28"/>
                </a:lnTo>
                <a:lnTo>
                  <a:pt x="14" y="30"/>
                </a:lnTo>
                <a:lnTo>
                  <a:pt x="14" y="30"/>
                </a:lnTo>
                <a:lnTo>
                  <a:pt x="12" y="30"/>
                </a:lnTo>
                <a:lnTo>
                  <a:pt x="12" y="30"/>
                </a:lnTo>
                <a:lnTo>
                  <a:pt x="10" y="30"/>
                </a:lnTo>
                <a:lnTo>
                  <a:pt x="10" y="30"/>
                </a:lnTo>
                <a:lnTo>
                  <a:pt x="8" y="30"/>
                </a:lnTo>
                <a:lnTo>
                  <a:pt x="8" y="30"/>
                </a:lnTo>
                <a:lnTo>
                  <a:pt x="6" y="28"/>
                </a:lnTo>
                <a:lnTo>
                  <a:pt x="4" y="26"/>
                </a:lnTo>
                <a:lnTo>
                  <a:pt x="2" y="24"/>
                </a:lnTo>
                <a:lnTo>
                  <a:pt x="0" y="22"/>
                </a:lnTo>
                <a:lnTo>
                  <a:pt x="0" y="22"/>
                </a:lnTo>
                <a:lnTo>
                  <a:pt x="0" y="20"/>
                </a:lnTo>
                <a:lnTo>
                  <a:pt x="0" y="20"/>
                </a:lnTo>
                <a:lnTo>
                  <a:pt x="0" y="18"/>
                </a:lnTo>
                <a:lnTo>
                  <a:pt x="0" y="18"/>
                </a:lnTo>
                <a:lnTo>
                  <a:pt x="0" y="18"/>
                </a:lnTo>
                <a:lnTo>
                  <a:pt x="0" y="18"/>
                </a:lnTo>
                <a:lnTo>
                  <a:pt x="0" y="16"/>
                </a:lnTo>
                <a:lnTo>
                  <a:pt x="2" y="16"/>
                </a:lnTo>
                <a:lnTo>
                  <a:pt x="4" y="14"/>
                </a:lnTo>
                <a:lnTo>
                  <a:pt x="6" y="12"/>
                </a:lnTo>
                <a:lnTo>
                  <a:pt x="8" y="10"/>
                </a:lnTo>
                <a:lnTo>
                  <a:pt x="8" y="1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2" name="Freeform 529"/>
          <p:cNvSpPr>
            <a:spLocks/>
          </p:cNvSpPr>
          <p:nvPr/>
        </p:nvSpPr>
        <p:spPr bwMode="auto">
          <a:xfrm>
            <a:off x="714994" y="2858710"/>
            <a:ext cx="51962" cy="51962"/>
          </a:xfrm>
          <a:custGeom>
            <a:avLst/>
            <a:gdLst>
              <a:gd name="T0" fmla="*/ 8 w 30"/>
              <a:gd name="T1" fmla="*/ 10 h 30"/>
              <a:gd name="T2" fmla="*/ 8 w 30"/>
              <a:gd name="T3" fmla="*/ 10 h 30"/>
              <a:gd name="T4" fmla="*/ 8 w 30"/>
              <a:gd name="T5" fmla="*/ 10 h 30"/>
              <a:gd name="T6" fmla="*/ 10 w 30"/>
              <a:gd name="T7" fmla="*/ 8 h 30"/>
              <a:gd name="T8" fmla="*/ 10 w 30"/>
              <a:gd name="T9" fmla="*/ 4 h 30"/>
              <a:gd name="T10" fmla="*/ 12 w 30"/>
              <a:gd name="T11" fmla="*/ 4 h 30"/>
              <a:gd name="T12" fmla="*/ 12 w 30"/>
              <a:gd name="T13" fmla="*/ 2 h 30"/>
              <a:gd name="T14" fmla="*/ 12 w 30"/>
              <a:gd name="T15" fmla="*/ 2 h 30"/>
              <a:gd name="T16" fmla="*/ 14 w 30"/>
              <a:gd name="T17" fmla="*/ 0 h 30"/>
              <a:gd name="T18" fmla="*/ 14 w 30"/>
              <a:gd name="T19" fmla="*/ 0 h 30"/>
              <a:gd name="T20" fmla="*/ 16 w 30"/>
              <a:gd name="T21" fmla="*/ 0 h 30"/>
              <a:gd name="T22" fmla="*/ 18 w 30"/>
              <a:gd name="T23" fmla="*/ 0 h 30"/>
              <a:gd name="T24" fmla="*/ 20 w 30"/>
              <a:gd name="T25" fmla="*/ 0 h 30"/>
              <a:gd name="T26" fmla="*/ 24 w 30"/>
              <a:gd name="T27" fmla="*/ 0 h 30"/>
              <a:gd name="T28" fmla="*/ 24 w 30"/>
              <a:gd name="T29" fmla="*/ 0 h 30"/>
              <a:gd name="T30" fmla="*/ 26 w 30"/>
              <a:gd name="T31" fmla="*/ 0 h 30"/>
              <a:gd name="T32" fmla="*/ 28 w 30"/>
              <a:gd name="T33" fmla="*/ 0 h 30"/>
              <a:gd name="T34" fmla="*/ 28 w 30"/>
              <a:gd name="T35" fmla="*/ 0 h 30"/>
              <a:gd name="T36" fmla="*/ 28 w 30"/>
              <a:gd name="T37" fmla="*/ 2 h 30"/>
              <a:gd name="T38" fmla="*/ 28 w 30"/>
              <a:gd name="T39" fmla="*/ 2 h 30"/>
              <a:gd name="T40" fmla="*/ 28 w 30"/>
              <a:gd name="T41" fmla="*/ 4 h 30"/>
              <a:gd name="T42" fmla="*/ 30 w 30"/>
              <a:gd name="T43" fmla="*/ 6 h 30"/>
              <a:gd name="T44" fmla="*/ 30 w 30"/>
              <a:gd name="T45" fmla="*/ 8 h 30"/>
              <a:gd name="T46" fmla="*/ 28 w 30"/>
              <a:gd name="T47" fmla="*/ 10 h 30"/>
              <a:gd name="T48" fmla="*/ 28 w 30"/>
              <a:gd name="T49" fmla="*/ 10 h 30"/>
              <a:gd name="T50" fmla="*/ 28 w 30"/>
              <a:gd name="T51" fmla="*/ 12 h 30"/>
              <a:gd name="T52" fmla="*/ 28 w 30"/>
              <a:gd name="T53" fmla="*/ 14 h 30"/>
              <a:gd name="T54" fmla="*/ 26 w 30"/>
              <a:gd name="T55" fmla="*/ 16 h 30"/>
              <a:gd name="T56" fmla="*/ 26 w 30"/>
              <a:gd name="T57" fmla="*/ 18 h 30"/>
              <a:gd name="T58" fmla="*/ 24 w 30"/>
              <a:gd name="T59" fmla="*/ 22 h 30"/>
              <a:gd name="T60" fmla="*/ 20 w 30"/>
              <a:gd name="T61" fmla="*/ 24 h 30"/>
              <a:gd name="T62" fmla="*/ 18 w 30"/>
              <a:gd name="T63" fmla="*/ 26 h 30"/>
              <a:gd name="T64" fmla="*/ 18 w 30"/>
              <a:gd name="T65" fmla="*/ 28 h 30"/>
              <a:gd name="T66" fmla="*/ 16 w 30"/>
              <a:gd name="T67" fmla="*/ 28 h 30"/>
              <a:gd name="T68" fmla="*/ 14 w 30"/>
              <a:gd name="T69" fmla="*/ 30 h 30"/>
              <a:gd name="T70" fmla="*/ 14 w 30"/>
              <a:gd name="T71" fmla="*/ 30 h 30"/>
              <a:gd name="T72" fmla="*/ 12 w 30"/>
              <a:gd name="T73" fmla="*/ 30 h 30"/>
              <a:gd name="T74" fmla="*/ 12 w 30"/>
              <a:gd name="T75" fmla="*/ 30 h 30"/>
              <a:gd name="T76" fmla="*/ 10 w 30"/>
              <a:gd name="T77" fmla="*/ 30 h 30"/>
              <a:gd name="T78" fmla="*/ 10 w 30"/>
              <a:gd name="T79" fmla="*/ 30 h 30"/>
              <a:gd name="T80" fmla="*/ 8 w 30"/>
              <a:gd name="T81" fmla="*/ 30 h 30"/>
              <a:gd name="T82" fmla="*/ 8 w 30"/>
              <a:gd name="T83" fmla="*/ 30 h 30"/>
              <a:gd name="T84" fmla="*/ 6 w 30"/>
              <a:gd name="T85" fmla="*/ 28 h 30"/>
              <a:gd name="T86" fmla="*/ 4 w 30"/>
              <a:gd name="T87" fmla="*/ 26 h 30"/>
              <a:gd name="T88" fmla="*/ 2 w 30"/>
              <a:gd name="T89" fmla="*/ 24 h 30"/>
              <a:gd name="T90" fmla="*/ 0 w 30"/>
              <a:gd name="T91" fmla="*/ 22 h 30"/>
              <a:gd name="T92" fmla="*/ 0 w 30"/>
              <a:gd name="T93" fmla="*/ 22 h 30"/>
              <a:gd name="T94" fmla="*/ 0 w 30"/>
              <a:gd name="T95" fmla="*/ 20 h 30"/>
              <a:gd name="T96" fmla="*/ 0 w 30"/>
              <a:gd name="T97" fmla="*/ 20 h 30"/>
              <a:gd name="T98" fmla="*/ 0 w 30"/>
              <a:gd name="T99" fmla="*/ 18 h 30"/>
              <a:gd name="T100" fmla="*/ 0 w 30"/>
              <a:gd name="T101" fmla="*/ 18 h 30"/>
              <a:gd name="T102" fmla="*/ 0 w 30"/>
              <a:gd name="T103" fmla="*/ 18 h 30"/>
              <a:gd name="T104" fmla="*/ 0 w 30"/>
              <a:gd name="T105" fmla="*/ 18 h 30"/>
              <a:gd name="T106" fmla="*/ 0 w 30"/>
              <a:gd name="T107" fmla="*/ 16 h 30"/>
              <a:gd name="T108" fmla="*/ 2 w 30"/>
              <a:gd name="T109" fmla="*/ 16 h 30"/>
              <a:gd name="T110" fmla="*/ 4 w 30"/>
              <a:gd name="T111" fmla="*/ 14 h 30"/>
              <a:gd name="T112" fmla="*/ 6 w 30"/>
              <a:gd name="T113" fmla="*/ 12 h 30"/>
              <a:gd name="T114" fmla="*/ 8 w 30"/>
              <a:gd name="T115" fmla="*/ 10 h 30"/>
              <a:gd name="T116" fmla="*/ 8 w 30"/>
              <a:gd name="T11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0">
                <a:moveTo>
                  <a:pt x="8" y="10"/>
                </a:moveTo>
                <a:lnTo>
                  <a:pt x="8" y="10"/>
                </a:lnTo>
                <a:lnTo>
                  <a:pt x="8" y="10"/>
                </a:lnTo>
                <a:lnTo>
                  <a:pt x="10" y="8"/>
                </a:lnTo>
                <a:lnTo>
                  <a:pt x="10" y="4"/>
                </a:lnTo>
                <a:lnTo>
                  <a:pt x="12" y="4"/>
                </a:lnTo>
                <a:lnTo>
                  <a:pt x="12" y="2"/>
                </a:lnTo>
                <a:lnTo>
                  <a:pt x="12" y="2"/>
                </a:lnTo>
                <a:lnTo>
                  <a:pt x="14" y="0"/>
                </a:lnTo>
                <a:lnTo>
                  <a:pt x="14" y="0"/>
                </a:lnTo>
                <a:lnTo>
                  <a:pt x="16" y="0"/>
                </a:lnTo>
                <a:lnTo>
                  <a:pt x="18" y="0"/>
                </a:lnTo>
                <a:lnTo>
                  <a:pt x="20" y="0"/>
                </a:lnTo>
                <a:lnTo>
                  <a:pt x="24" y="0"/>
                </a:lnTo>
                <a:lnTo>
                  <a:pt x="24" y="0"/>
                </a:lnTo>
                <a:lnTo>
                  <a:pt x="26" y="0"/>
                </a:lnTo>
                <a:lnTo>
                  <a:pt x="28" y="0"/>
                </a:lnTo>
                <a:lnTo>
                  <a:pt x="28" y="0"/>
                </a:lnTo>
                <a:lnTo>
                  <a:pt x="28" y="2"/>
                </a:lnTo>
                <a:lnTo>
                  <a:pt x="28" y="2"/>
                </a:lnTo>
                <a:lnTo>
                  <a:pt x="28" y="4"/>
                </a:lnTo>
                <a:lnTo>
                  <a:pt x="30" y="6"/>
                </a:lnTo>
                <a:lnTo>
                  <a:pt x="30" y="8"/>
                </a:lnTo>
                <a:lnTo>
                  <a:pt x="28" y="10"/>
                </a:lnTo>
                <a:lnTo>
                  <a:pt x="28" y="10"/>
                </a:lnTo>
                <a:lnTo>
                  <a:pt x="28" y="12"/>
                </a:lnTo>
                <a:lnTo>
                  <a:pt x="28" y="14"/>
                </a:lnTo>
                <a:lnTo>
                  <a:pt x="26" y="16"/>
                </a:lnTo>
                <a:lnTo>
                  <a:pt x="26" y="18"/>
                </a:lnTo>
                <a:lnTo>
                  <a:pt x="24" y="22"/>
                </a:lnTo>
                <a:lnTo>
                  <a:pt x="20" y="24"/>
                </a:lnTo>
                <a:lnTo>
                  <a:pt x="18" y="26"/>
                </a:lnTo>
                <a:lnTo>
                  <a:pt x="18" y="28"/>
                </a:lnTo>
                <a:lnTo>
                  <a:pt x="16" y="28"/>
                </a:lnTo>
                <a:lnTo>
                  <a:pt x="14" y="30"/>
                </a:lnTo>
                <a:lnTo>
                  <a:pt x="14" y="30"/>
                </a:lnTo>
                <a:lnTo>
                  <a:pt x="12" y="30"/>
                </a:lnTo>
                <a:lnTo>
                  <a:pt x="12" y="30"/>
                </a:lnTo>
                <a:lnTo>
                  <a:pt x="10" y="30"/>
                </a:lnTo>
                <a:lnTo>
                  <a:pt x="10" y="30"/>
                </a:lnTo>
                <a:lnTo>
                  <a:pt x="8" y="30"/>
                </a:lnTo>
                <a:lnTo>
                  <a:pt x="8" y="30"/>
                </a:lnTo>
                <a:lnTo>
                  <a:pt x="6" y="28"/>
                </a:lnTo>
                <a:lnTo>
                  <a:pt x="4" y="26"/>
                </a:lnTo>
                <a:lnTo>
                  <a:pt x="2" y="24"/>
                </a:lnTo>
                <a:lnTo>
                  <a:pt x="0" y="22"/>
                </a:lnTo>
                <a:lnTo>
                  <a:pt x="0" y="22"/>
                </a:lnTo>
                <a:lnTo>
                  <a:pt x="0" y="20"/>
                </a:lnTo>
                <a:lnTo>
                  <a:pt x="0" y="20"/>
                </a:lnTo>
                <a:lnTo>
                  <a:pt x="0" y="18"/>
                </a:lnTo>
                <a:lnTo>
                  <a:pt x="0" y="18"/>
                </a:lnTo>
                <a:lnTo>
                  <a:pt x="0" y="18"/>
                </a:lnTo>
                <a:lnTo>
                  <a:pt x="0" y="18"/>
                </a:lnTo>
                <a:lnTo>
                  <a:pt x="0" y="16"/>
                </a:lnTo>
                <a:lnTo>
                  <a:pt x="2" y="16"/>
                </a:lnTo>
                <a:lnTo>
                  <a:pt x="4" y="14"/>
                </a:lnTo>
                <a:lnTo>
                  <a:pt x="6" y="12"/>
                </a:lnTo>
                <a:lnTo>
                  <a:pt x="8" y="10"/>
                </a:lnTo>
                <a:lnTo>
                  <a:pt x="8" y="1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3" name="Freeform 587"/>
          <p:cNvSpPr>
            <a:spLocks/>
          </p:cNvSpPr>
          <p:nvPr/>
        </p:nvSpPr>
        <p:spPr bwMode="auto">
          <a:xfrm>
            <a:off x="1975944" y="2986883"/>
            <a:ext cx="76211" cy="135102"/>
          </a:xfrm>
          <a:custGeom>
            <a:avLst/>
            <a:gdLst>
              <a:gd name="T0" fmla="*/ 6 w 44"/>
              <a:gd name="T1" fmla="*/ 2 h 78"/>
              <a:gd name="T2" fmla="*/ 8 w 44"/>
              <a:gd name="T3" fmla="*/ 0 h 78"/>
              <a:gd name="T4" fmla="*/ 10 w 44"/>
              <a:gd name="T5" fmla="*/ 0 h 78"/>
              <a:gd name="T6" fmla="*/ 14 w 44"/>
              <a:gd name="T7" fmla="*/ 2 h 78"/>
              <a:gd name="T8" fmla="*/ 18 w 44"/>
              <a:gd name="T9" fmla="*/ 4 h 78"/>
              <a:gd name="T10" fmla="*/ 18 w 44"/>
              <a:gd name="T11" fmla="*/ 4 h 78"/>
              <a:gd name="T12" fmla="*/ 20 w 44"/>
              <a:gd name="T13" fmla="*/ 6 h 78"/>
              <a:gd name="T14" fmla="*/ 20 w 44"/>
              <a:gd name="T15" fmla="*/ 8 h 78"/>
              <a:gd name="T16" fmla="*/ 20 w 44"/>
              <a:gd name="T17" fmla="*/ 14 h 78"/>
              <a:gd name="T18" fmla="*/ 18 w 44"/>
              <a:gd name="T19" fmla="*/ 20 h 78"/>
              <a:gd name="T20" fmla="*/ 18 w 44"/>
              <a:gd name="T21" fmla="*/ 26 h 78"/>
              <a:gd name="T22" fmla="*/ 20 w 44"/>
              <a:gd name="T23" fmla="*/ 32 h 78"/>
              <a:gd name="T24" fmla="*/ 24 w 44"/>
              <a:gd name="T25" fmla="*/ 42 h 78"/>
              <a:gd name="T26" fmla="*/ 26 w 44"/>
              <a:gd name="T27" fmla="*/ 50 h 78"/>
              <a:gd name="T28" fmla="*/ 26 w 44"/>
              <a:gd name="T29" fmla="*/ 52 h 78"/>
              <a:gd name="T30" fmla="*/ 28 w 44"/>
              <a:gd name="T31" fmla="*/ 54 h 78"/>
              <a:gd name="T32" fmla="*/ 30 w 44"/>
              <a:gd name="T33" fmla="*/ 58 h 78"/>
              <a:gd name="T34" fmla="*/ 34 w 44"/>
              <a:gd name="T35" fmla="*/ 62 h 78"/>
              <a:gd name="T36" fmla="*/ 38 w 44"/>
              <a:gd name="T37" fmla="*/ 66 h 78"/>
              <a:gd name="T38" fmla="*/ 42 w 44"/>
              <a:gd name="T39" fmla="*/ 70 h 78"/>
              <a:gd name="T40" fmla="*/ 42 w 44"/>
              <a:gd name="T41" fmla="*/ 72 h 78"/>
              <a:gd name="T42" fmla="*/ 44 w 44"/>
              <a:gd name="T43" fmla="*/ 74 h 78"/>
              <a:gd name="T44" fmla="*/ 44 w 44"/>
              <a:gd name="T45" fmla="*/ 76 h 78"/>
              <a:gd name="T46" fmla="*/ 44 w 44"/>
              <a:gd name="T47" fmla="*/ 76 h 78"/>
              <a:gd name="T48" fmla="*/ 42 w 44"/>
              <a:gd name="T49" fmla="*/ 76 h 78"/>
              <a:gd name="T50" fmla="*/ 38 w 44"/>
              <a:gd name="T51" fmla="*/ 78 h 78"/>
              <a:gd name="T52" fmla="*/ 34 w 44"/>
              <a:gd name="T53" fmla="*/ 78 h 78"/>
              <a:gd name="T54" fmla="*/ 28 w 44"/>
              <a:gd name="T55" fmla="*/ 76 h 78"/>
              <a:gd name="T56" fmla="*/ 24 w 44"/>
              <a:gd name="T57" fmla="*/ 76 h 78"/>
              <a:gd name="T58" fmla="*/ 20 w 44"/>
              <a:gd name="T59" fmla="*/ 74 h 78"/>
              <a:gd name="T60" fmla="*/ 18 w 44"/>
              <a:gd name="T61" fmla="*/ 74 h 78"/>
              <a:gd name="T62" fmla="*/ 16 w 44"/>
              <a:gd name="T63" fmla="*/ 72 h 78"/>
              <a:gd name="T64" fmla="*/ 16 w 44"/>
              <a:gd name="T65" fmla="*/ 68 h 78"/>
              <a:gd name="T66" fmla="*/ 16 w 44"/>
              <a:gd name="T67" fmla="*/ 64 h 78"/>
              <a:gd name="T68" fmla="*/ 18 w 44"/>
              <a:gd name="T69" fmla="*/ 56 h 78"/>
              <a:gd name="T70" fmla="*/ 18 w 44"/>
              <a:gd name="T71" fmla="*/ 54 h 78"/>
              <a:gd name="T72" fmla="*/ 18 w 44"/>
              <a:gd name="T73" fmla="*/ 50 h 78"/>
              <a:gd name="T74" fmla="*/ 18 w 44"/>
              <a:gd name="T75" fmla="*/ 48 h 78"/>
              <a:gd name="T76" fmla="*/ 16 w 44"/>
              <a:gd name="T77" fmla="*/ 48 h 78"/>
              <a:gd name="T78" fmla="*/ 14 w 44"/>
              <a:gd name="T79" fmla="*/ 48 h 78"/>
              <a:gd name="T80" fmla="*/ 10 w 44"/>
              <a:gd name="T81" fmla="*/ 48 h 78"/>
              <a:gd name="T82" fmla="*/ 6 w 44"/>
              <a:gd name="T83" fmla="*/ 48 h 78"/>
              <a:gd name="T84" fmla="*/ 4 w 44"/>
              <a:gd name="T85" fmla="*/ 46 h 78"/>
              <a:gd name="T86" fmla="*/ 4 w 44"/>
              <a:gd name="T87" fmla="*/ 46 h 78"/>
              <a:gd name="T88" fmla="*/ 2 w 44"/>
              <a:gd name="T89" fmla="*/ 44 h 78"/>
              <a:gd name="T90" fmla="*/ 0 w 44"/>
              <a:gd name="T91" fmla="*/ 40 h 78"/>
              <a:gd name="T92" fmla="*/ 0 w 44"/>
              <a:gd name="T93" fmla="*/ 34 h 78"/>
              <a:gd name="T94" fmla="*/ 0 w 44"/>
              <a:gd name="T95" fmla="*/ 26 h 78"/>
              <a:gd name="T96" fmla="*/ 0 w 44"/>
              <a:gd name="T97" fmla="*/ 20 h 78"/>
              <a:gd name="T98" fmla="*/ 0 w 44"/>
              <a:gd name="T99" fmla="*/ 14 h 78"/>
              <a:gd name="T100" fmla="*/ 2 w 44"/>
              <a:gd name="T101" fmla="*/ 8 h 78"/>
              <a:gd name="T102" fmla="*/ 4 w 44"/>
              <a:gd name="T103" fmla="*/ 4 h 78"/>
              <a:gd name="T104" fmla="*/ 6 w 44"/>
              <a:gd name="T105"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78">
                <a:moveTo>
                  <a:pt x="6" y="2"/>
                </a:moveTo>
                <a:lnTo>
                  <a:pt x="6" y="2"/>
                </a:lnTo>
                <a:lnTo>
                  <a:pt x="6" y="2"/>
                </a:lnTo>
                <a:lnTo>
                  <a:pt x="8" y="0"/>
                </a:lnTo>
                <a:lnTo>
                  <a:pt x="8" y="0"/>
                </a:lnTo>
                <a:lnTo>
                  <a:pt x="10" y="0"/>
                </a:lnTo>
                <a:lnTo>
                  <a:pt x="12" y="2"/>
                </a:lnTo>
                <a:lnTo>
                  <a:pt x="14" y="2"/>
                </a:lnTo>
                <a:lnTo>
                  <a:pt x="16" y="2"/>
                </a:lnTo>
                <a:lnTo>
                  <a:pt x="18" y="4"/>
                </a:lnTo>
                <a:lnTo>
                  <a:pt x="18" y="4"/>
                </a:lnTo>
                <a:lnTo>
                  <a:pt x="18" y="4"/>
                </a:lnTo>
                <a:lnTo>
                  <a:pt x="20" y="4"/>
                </a:lnTo>
                <a:lnTo>
                  <a:pt x="20" y="6"/>
                </a:lnTo>
                <a:lnTo>
                  <a:pt x="20" y="6"/>
                </a:lnTo>
                <a:lnTo>
                  <a:pt x="20" y="8"/>
                </a:lnTo>
                <a:lnTo>
                  <a:pt x="20" y="10"/>
                </a:lnTo>
                <a:lnTo>
                  <a:pt x="20" y="14"/>
                </a:lnTo>
                <a:lnTo>
                  <a:pt x="18" y="18"/>
                </a:lnTo>
                <a:lnTo>
                  <a:pt x="18" y="20"/>
                </a:lnTo>
                <a:lnTo>
                  <a:pt x="18" y="24"/>
                </a:lnTo>
                <a:lnTo>
                  <a:pt x="18" y="26"/>
                </a:lnTo>
                <a:lnTo>
                  <a:pt x="20" y="28"/>
                </a:lnTo>
                <a:lnTo>
                  <a:pt x="20" y="32"/>
                </a:lnTo>
                <a:lnTo>
                  <a:pt x="22" y="38"/>
                </a:lnTo>
                <a:lnTo>
                  <a:pt x="24" y="42"/>
                </a:lnTo>
                <a:lnTo>
                  <a:pt x="24" y="48"/>
                </a:lnTo>
                <a:lnTo>
                  <a:pt x="26" y="50"/>
                </a:lnTo>
                <a:lnTo>
                  <a:pt x="26" y="52"/>
                </a:lnTo>
                <a:lnTo>
                  <a:pt x="26" y="52"/>
                </a:lnTo>
                <a:lnTo>
                  <a:pt x="26" y="54"/>
                </a:lnTo>
                <a:lnTo>
                  <a:pt x="28" y="54"/>
                </a:lnTo>
                <a:lnTo>
                  <a:pt x="28" y="56"/>
                </a:lnTo>
                <a:lnTo>
                  <a:pt x="30" y="58"/>
                </a:lnTo>
                <a:lnTo>
                  <a:pt x="32" y="60"/>
                </a:lnTo>
                <a:lnTo>
                  <a:pt x="34" y="62"/>
                </a:lnTo>
                <a:lnTo>
                  <a:pt x="36" y="64"/>
                </a:lnTo>
                <a:lnTo>
                  <a:pt x="38" y="66"/>
                </a:lnTo>
                <a:lnTo>
                  <a:pt x="40" y="68"/>
                </a:lnTo>
                <a:lnTo>
                  <a:pt x="42" y="70"/>
                </a:lnTo>
                <a:lnTo>
                  <a:pt x="42" y="70"/>
                </a:lnTo>
                <a:lnTo>
                  <a:pt x="42" y="72"/>
                </a:lnTo>
                <a:lnTo>
                  <a:pt x="44" y="72"/>
                </a:lnTo>
                <a:lnTo>
                  <a:pt x="44" y="74"/>
                </a:lnTo>
                <a:lnTo>
                  <a:pt x="44" y="74"/>
                </a:lnTo>
                <a:lnTo>
                  <a:pt x="44" y="76"/>
                </a:lnTo>
                <a:lnTo>
                  <a:pt x="44" y="76"/>
                </a:lnTo>
                <a:lnTo>
                  <a:pt x="44" y="76"/>
                </a:lnTo>
                <a:lnTo>
                  <a:pt x="42" y="76"/>
                </a:lnTo>
                <a:lnTo>
                  <a:pt x="42" y="76"/>
                </a:lnTo>
                <a:lnTo>
                  <a:pt x="40" y="76"/>
                </a:lnTo>
                <a:lnTo>
                  <a:pt x="38" y="78"/>
                </a:lnTo>
                <a:lnTo>
                  <a:pt x="36" y="78"/>
                </a:lnTo>
                <a:lnTo>
                  <a:pt x="34" y="78"/>
                </a:lnTo>
                <a:lnTo>
                  <a:pt x="32" y="78"/>
                </a:lnTo>
                <a:lnTo>
                  <a:pt x="28" y="76"/>
                </a:lnTo>
                <a:lnTo>
                  <a:pt x="26" y="76"/>
                </a:lnTo>
                <a:lnTo>
                  <a:pt x="24" y="76"/>
                </a:lnTo>
                <a:lnTo>
                  <a:pt x="22" y="74"/>
                </a:lnTo>
                <a:lnTo>
                  <a:pt x="20" y="74"/>
                </a:lnTo>
                <a:lnTo>
                  <a:pt x="18" y="74"/>
                </a:lnTo>
                <a:lnTo>
                  <a:pt x="18" y="74"/>
                </a:lnTo>
                <a:lnTo>
                  <a:pt x="18" y="72"/>
                </a:lnTo>
                <a:lnTo>
                  <a:pt x="16" y="72"/>
                </a:lnTo>
                <a:lnTo>
                  <a:pt x="16" y="70"/>
                </a:lnTo>
                <a:lnTo>
                  <a:pt x="16" y="68"/>
                </a:lnTo>
                <a:lnTo>
                  <a:pt x="16" y="68"/>
                </a:lnTo>
                <a:lnTo>
                  <a:pt x="16" y="64"/>
                </a:lnTo>
                <a:lnTo>
                  <a:pt x="18" y="60"/>
                </a:lnTo>
                <a:lnTo>
                  <a:pt x="18" y="56"/>
                </a:lnTo>
                <a:lnTo>
                  <a:pt x="18" y="56"/>
                </a:lnTo>
                <a:lnTo>
                  <a:pt x="18" y="54"/>
                </a:lnTo>
                <a:lnTo>
                  <a:pt x="18" y="52"/>
                </a:lnTo>
                <a:lnTo>
                  <a:pt x="18" y="50"/>
                </a:lnTo>
                <a:lnTo>
                  <a:pt x="18" y="50"/>
                </a:lnTo>
                <a:lnTo>
                  <a:pt x="18" y="48"/>
                </a:lnTo>
                <a:lnTo>
                  <a:pt x="16" y="48"/>
                </a:lnTo>
                <a:lnTo>
                  <a:pt x="16" y="48"/>
                </a:lnTo>
                <a:lnTo>
                  <a:pt x="16" y="48"/>
                </a:lnTo>
                <a:lnTo>
                  <a:pt x="14" y="48"/>
                </a:lnTo>
                <a:lnTo>
                  <a:pt x="12" y="48"/>
                </a:lnTo>
                <a:lnTo>
                  <a:pt x="10" y="48"/>
                </a:lnTo>
                <a:lnTo>
                  <a:pt x="8" y="48"/>
                </a:lnTo>
                <a:lnTo>
                  <a:pt x="6" y="48"/>
                </a:lnTo>
                <a:lnTo>
                  <a:pt x="6" y="46"/>
                </a:lnTo>
                <a:lnTo>
                  <a:pt x="4" y="46"/>
                </a:lnTo>
                <a:lnTo>
                  <a:pt x="4" y="46"/>
                </a:lnTo>
                <a:lnTo>
                  <a:pt x="4" y="46"/>
                </a:lnTo>
                <a:lnTo>
                  <a:pt x="4" y="44"/>
                </a:lnTo>
                <a:lnTo>
                  <a:pt x="2" y="44"/>
                </a:lnTo>
                <a:lnTo>
                  <a:pt x="2" y="42"/>
                </a:lnTo>
                <a:lnTo>
                  <a:pt x="0" y="40"/>
                </a:lnTo>
                <a:lnTo>
                  <a:pt x="0" y="36"/>
                </a:lnTo>
                <a:lnTo>
                  <a:pt x="0" y="34"/>
                </a:lnTo>
                <a:lnTo>
                  <a:pt x="0" y="30"/>
                </a:lnTo>
                <a:lnTo>
                  <a:pt x="0" y="26"/>
                </a:lnTo>
                <a:lnTo>
                  <a:pt x="0" y="22"/>
                </a:lnTo>
                <a:lnTo>
                  <a:pt x="0" y="20"/>
                </a:lnTo>
                <a:lnTo>
                  <a:pt x="0" y="16"/>
                </a:lnTo>
                <a:lnTo>
                  <a:pt x="0" y="14"/>
                </a:lnTo>
                <a:lnTo>
                  <a:pt x="2" y="10"/>
                </a:lnTo>
                <a:lnTo>
                  <a:pt x="2" y="8"/>
                </a:lnTo>
                <a:lnTo>
                  <a:pt x="4" y="4"/>
                </a:lnTo>
                <a:lnTo>
                  <a:pt x="4" y="4"/>
                </a:lnTo>
                <a:lnTo>
                  <a:pt x="4" y="2"/>
                </a:lnTo>
                <a:lnTo>
                  <a:pt x="6" y="2"/>
                </a:lnTo>
                <a:lnTo>
                  <a:pt x="6"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4" name="Freeform 588"/>
          <p:cNvSpPr>
            <a:spLocks/>
          </p:cNvSpPr>
          <p:nvPr/>
        </p:nvSpPr>
        <p:spPr bwMode="auto">
          <a:xfrm>
            <a:off x="1975944" y="2986883"/>
            <a:ext cx="76211" cy="135102"/>
          </a:xfrm>
          <a:custGeom>
            <a:avLst/>
            <a:gdLst>
              <a:gd name="T0" fmla="*/ 6 w 44"/>
              <a:gd name="T1" fmla="*/ 2 h 78"/>
              <a:gd name="T2" fmla="*/ 8 w 44"/>
              <a:gd name="T3" fmla="*/ 0 h 78"/>
              <a:gd name="T4" fmla="*/ 10 w 44"/>
              <a:gd name="T5" fmla="*/ 0 h 78"/>
              <a:gd name="T6" fmla="*/ 14 w 44"/>
              <a:gd name="T7" fmla="*/ 2 h 78"/>
              <a:gd name="T8" fmla="*/ 18 w 44"/>
              <a:gd name="T9" fmla="*/ 4 h 78"/>
              <a:gd name="T10" fmla="*/ 18 w 44"/>
              <a:gd name="T11" fmla="*/ 4 h 78"/>
              <a:gd name="T12" fmla="*/ 20 w 44"/>
              <a:gd name="T13" fmla="*/ 6 h 78"/>
              <a:gd name="T14" fmla="*/ 20 w 44"/>
              <a:gd name="T15" fmla="*/ 8 h 78"/>
              <a:gd name="T16" fmla="*/ 20 w 44"/>
              <a:gd name="T17" fmla="*/ 14 h 78"/>
              <a:gd name="T18" fmla="*/ 18 w 44"/>
              <a:gd name="T19" fmla="*/ 20 h 78"/>
              <a:gd name="T20" fmla="*/ 18 w 44"/>
              <a:gd name="T21" fmla="*/ 26 h 78"/>
              <a:gd name="T22" fmla="*/ 20 w 44"/>
              <a:gd name="T23" fmla="*/ 32 h 78"/>
              <a:gd name="T24" fmla="*/ 24 w 44"/>
              <a:gd name="T25" fmla="*/ 42 h 78"/>
              <a:gd name="T26" fmla="*/ 26 w 44"/>
              <a:gd name="T27" fmla="*/ 50 h 78"/>
              <a:gd name="T28" fmla="*/ 26 w 44"/>
              <a:gd name="T29" fmla="*/ 52 h 78"/>
              <a:gd name="T30" fmla="*/ 28 w 44"/>
              <a:gd name="T31" fmla="*/ 54 h 78"/>
              <a:gd name="T32" fmla="*/ 30 w 44"/>
              <a:gd name="T33" fmla="*/ 58 h 78"/>
              <a:gd name="T34" fmla="*/ 34 w 44"/>
              <a:gd name="T35" fmla="*/ 62 h 78"/>
              <a:gd name="T36" fmla="*/ 38 w 44"/>
              <a:gd name="T37" fmla="*/ 66 h 78"/>
              <a:gd name="T38" fmla="*/ 42 w 44"/>
              <a:gd name="T39" fmla="*/ 70 h 78"/>
              <a:gd name="T40" fmla="*/ 42 w 44"/>
              <a:gd name="T41" fmla="*/ 72 h 78"/>
              <a:gd name="T42" fmla="*/ 44 w 44"/>
              <a:gd name="T43" fmla="*/ 74 h 78"/>
              <a:gd name="T44" fmla="*/ 44 w 44"/>
              <a:gd name="T45" fmla="*/ 76 h 78"/>
              <a:gd name="T46" fmla="*/ 44 w 44"/>
              <a:gd name="T47" fmla="*/ 76 h 78"/>
              <a:gd name="T48" fmla="*/ 42 w 44"/>
              <a:gd name="T49" fmla="*/ 76 h 78"/>
              <a:gd name="T50" fmla="*/ 38 w 44"/>
              <a:gd name="T51" fmla="*/ 78 h 78"/>
              <a:gd name="T52" fmla="*/ 34 w 44"/>
              <a:gd name="T53" fmla="*/ 78 h 78"/>
              <a:gd name="T54" fmla="*/ 28 w 44"/>
              <a:gd name="T55" fmla="*/ 76 h 78"/>
              <a:gd name="T56" fmla="*/ 24 w 44"/>
              <a:gd name="T57" fmla="*/ 76 h 78"/>
              <a:gd name="T58" fmla="*/ 20 w 44"/>
              <a:gd name="T59" fmla="*/ 74 h 78"/>
              <a:gd name="T60" fmla="*/ 18 w 44"/>
              <a:gd name="T61" fmla="*/ 74 h 78"/>
              <a:gd name="T62" fmla="*/ 16 w 44"/>
              <a:gd name="T63" fmla="*/ 72 h 78"/>
              <a:gd name="T64" fmla="*/ 16 w 44"/>
              <a:gd name="T65" fmla="*/ 68 h 78"/>
              <a:gd name="T66" fmla="*/ 16 w 44"/>
              <a:gd name="T67" fmla="*/ 64 h 78"/>
              <a:gd name="T68" fmla="*/ 18 w 44"/>
              <a:gd name="T69" fmla="*/ 56 h 78"/>
              <a:gd name="T70" fmla="*/ 18 w 44"/>
              <a:gd name="T71" fmla="*/ 54 h 78"/>
              <a:gd name="T72" fmla="*/ 18 w 44"/>
              <a:gd name="T73" fmla="*/ 50 h 78"/>
              <a:gd name="T74" fmla="*/ 18 w 44"/>
              <a:gd name="T75" fmla="*/ 48 h 78"/>
              <a:gd name="T76" fmla="*/ 16 w 44"/>
              <a:gd name="T77" fmla="*/ 48 h 78"/>
              <a:gd name="T78" fmla="*/ 14 w 44"/>
              <a:gd name="T79" fmla="*/ 48 h 78"/>
              <a:gd name="T80" fmla="*/ 10 w 44"/>
              <a:gd name="T81" fmla="*/ 48 h 78"/>
              <a:gd name="T82" fmla="*/ 6 w 44"/>
              <a:gd name="T83" fmla="*/ 48 h 78"/>
              <a:gd name="T84" fmla="*/ 4 w 44"/>
              <a:gd name="T85" fmla="*/ 46 h 78"/>
              <a:gd name="T86" fmla="*/ 4 w 44"/>
              <a:gd name="T87" fmla="*/ 46 h 78"/>
              <a:gd name="T88" fmla="*/ 2 w 44"/>
              <a:gd name="T89" fmla="*/ 44 h 78"/>
              <a:gd name="T90" fmla="*/ 0 w 44"/>
              <a:gd name="T91" fmla="*/ 40 h 78"/>
              <a:gd name="T92" fmla="*/ 0 w 44"/>
              <a:gd name="T93" fmla="*/ 34 h 78"/>
              <a:gd name="T94" fmla="*/ 0 w 44"/>
              <a:gd name="T95" fmla="*/ 26 h 78"/>
              <a:gd name="T96" fmla="*/ 0 w 44"/>
              <a:gd name="T97" fmla="*/ 20 h 78"/>
              <a:gd name="T98" fmla="*/ 0 w 44"/>
              <a:gd name="T99" fmla="*/ 14 h 78"/>
              <a:gd name="T100" fmla="*/ 2 w 44"/>
              <a:gd name="T101" fmla="*/ 8 h 78"/>
              <a:gd name="T102" fmla="*/ 4 w 44"/>
              <a:gd name="T103" fmla="*/ 4 h 78"/>
              <a:gd name="T104" fmla="*/ 6 w 44"/>
              <a:gd name="T105"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78">
                <a:moveTo>
                  <a:pt x="6" y="2"/>
                </a:moveTo>
                <a:lnTo>
                  <a:pt x="6" y="2"/>
                </a:lnTo>
                <a:lnTo>
                  <a:pt x="6" y="2"/>
                </a:lnTo>
                <a:lnTo>
                  <a:pt x="8" y="0"/>
                </a:lnTo>
                <a:lnTo>
                  <a:pt x="8" y="0"/>
                </a:lnTo>
                <a:lnTo>
                  <a:pt x="10" y="0"/>
                </a:lnTo>
                <a:lnTo>
                  <a:pt x="12" y="2"/>
                </a:lnTo>
                <a:lnTo>
                  <a:pt x="14" y="2"/>
                </a:lnTo>
                <a:lnTo>
                  <a:pt x="16" y="2"/>
                </a:lnTo>
                <a:lnTo>
                  <a:pt x="18" y="4"/>
                </a:lnTo>
                <a:lnTo>
                  <a:pt x="18" y="4"/>
                </a:lnTo>
                <a:lnTo>
                  <a:pt x="18" y="4"/>
                </a:lnTo>
                <a:lnTo>
                  <a:pt x="20" y="4"/>
                </a:lnTo>
                <a:lnTo>
                  <a:pt x="20" y="6"/>
                </a:lnTo>
                <a:lnTo>
                  <a:pt x="20" y="6"/>
                </a:lnTo>
                <a:lnTo>
                  <a:pt x="20" y="8"/>
                </a:lnTo>
                <a:lnTo>
                  <a:pt x="20" y="10"/>
                </a:lnTo>
                <a:lnTo>
                  <a:pt x="20" y="14"/>
                </a:lnTo>
                <a:lnTo>
                  <a:pt x="18" y="18"/>
                </a:lnTo>
                <a:lnTo>
                  <a:pt x="18" y="20"/>
                </a:lnTo>
                <a:lnTo>
                  <a:pt x="18" y="24"/>
                </a:lnTo>
                <a:lnTo>
                  <a:pt x="18" y="26"/>
                </a:lnTo>
                <a:lnTo>
                  <a:pt x="20" y="28"/>
                </a:lnTo>
                <a:lnTo>
                  <a:pt x="20" y="32"/>
                </a:lnTo>
                <a:lnTo>
                  <a:pt x="22" y="38"/>
                </a:lnTo>
                <a:lnTo>
                  <a:pt x="24" y="42"/>
                </a:lnTo>
                <a:lnTo>
                  <a:pt x="24" y="48"/>
                </a:lnTo>
                <a:lnTo>
                  <a:pt x="26" y="50"/>
                </a:lnTo>
                <a:lnTo>
                  <a:pt x="26" y="52"/>
                </a:lnTo>
                <a:lnTo>
                  <a:pt x="26" y="52"/>
                </a:lnTo>
                <a:lnTo>
                  <a:pt x="26" y="54"/>
                </a:lnTo>
                <a:lnTo>
                  <a:pt x="28" y="54"/>
                </a:lnTo>
                <a:lnTo>
                  <a:pt x="28" y="56"/>
                </a:lnTo>
                <a:lnTo>
                  <a:pt x="30" y="58"/>
                </a:lnTo>
                <a:lnTo>
                  <a:pt x="32" y="60"/>
                </a:lnTo>
                <a:lnTo>
                  <a:pt x="34" y="62"/>
                </a:lnTo>
                <a:lnTo>
                  <a:pt x="36" y="64"/>
                </a:lnTo>
                <a:lnTo>
                  <a:pt x="38" y="66"/>
                </a:lnTo>
                <a:lnTo>
                  <a:pt x="40" y="68"/>
                </a:lnTo>
                <a:lnTo>
                  <a:pt x="42" y="70"/>
                </a:lnTo>
                <a:lnTo>
                  <a:pt x="42" y="70"/>
                </a:lnTo>
                <a:lnTo>
                  <a:pt x="42" y="72"/>
                </a:lnTo>
                <a:lnTo>
                  <a:pt x="44" y="72"/>
                </a:lnTo>
                <a:lnTo>
                  <a:pt x="44" y="74"/>
                </a:lnTo>
                <a:lnTo>
                  <a:pt x="44" y="74"/>
                </a:lnTo>
                <a:lnTo>
                  <a:pt x="44" y="76"/>
                </a:lnTo>
                <a:lnTo>
                  <a:pt x="44" y="76"/>
                </a:lnTo>
                <a:lnTo>
                  <a:pt x="44" y="76"/>
                </a:lnTo>
                <a:lnTo>
                  <a:pt x="42" y="76"/>
                </a:lnTo>
                <a:lnTo>
                  <a:pt x="42" y="76"/>
                </a:lnTo>
                <a:lnTo>
                  <a:pt x="40" y="76"/>
                </a:lnTo>
                <a:lnTo>
                  <a:pt x="38" y="78"/>
                </a:lnTo>
                <a:lnTo>
                  <a:pt x="36" y="78"/>
                </a:lnTo>
                <a:lnTo>
                  <a:pt x="34" y="78"/>
                </a:lnTo>
                <a:lnTo>
                  <a:pt x="32" y="78"/>
                </a:lnTo>
                <a:lnTo>
                  <a:pt x="28" y="76"/>
                </a:lnTo>
                <a:lnTo>
                  <a:pt x="26" y="76"/>
                </a:lnTo>
                <a:lnTo>
                  <a:pt x="24" y="76"/>
                </a:lnTo>
                <a:lnTo>
                  <a:pt x="22" y="74"/>
                </a:lnTo>
                <a:lnTo>
                  <a:pt x="20" y="74"/>
                </a:lnTo>
                <a:lnTo>
                  <a:pt x="18" y="74"/>
                </a:lnTo>
                <a:lnTo>
                  <a:pt x="18" y="74"/>
                </a:lnTo>
                <a:lnTo>
                  <a:pt x="18" y="72"/>
                </a:lnTo>
                <a:lnTo>
                  <a:pt x="16" y="72"/>
                </a:lnTo>
                <a:lnTo>
                  <a:pt x="16" y="70"/>
                </a:lnTo>
                <a:lnTo>
                  <a:pt x="16" y="68"/>
                </a:lnTo>
                <a:lnTo>
                  <a:pt x="16" y="68"/>
                </a:lnTo>
                <a:lnTo>
                  <a:pt x="16" y="64"/>
                </a:lnTo>
                <a:lnTo>
                  <a:pt x="18" y="60"/>
                </a:lnTo>
                <a:lnTo>
                  <a:pt x="18" y="56"/>
                </a:lnTo>
                <a:lnTo>
                  <a:pt x="18" y="56"/>
                </a:lnTo>
                <a:lnTo>
                  <a:pt x="18" y="54"/>
                </a:lnTo>
                <a:lnTo>
                  <a:pt x="18" y="52"/>
                </a:lnTo>
                <a:lnTo>
                  <a:pt x="18" y="50"/>
                </a:lnTo>
                <a:lnTo>
                  <a:pt x="18" y="50"/>
                </a:lnTo>
                <a:lnTo>
                  <a:pt x="18" y="48"/>
                </a:lnTo>
                <a:lnTo>
                  <a:pt x="16" y="48"/>
                </a:lnTo>
                <a:lnTo>
                  <a:pt x="16" y="48"/>
                </a:lnTo>
                <a:lnTo>
                  <a:pt x="16" y="48"/>
                </a:lnTo>
                <a:lnTo>
                  <a:pt x="14" y="48"/>
                </a:lnTo>
                <a:lnTo>
                  <a:pt x="12" y="48"/>
                </a:lnTo>
                <a:lnTo>
                  <a:pt x="10" y="48"/>
                </a:lnTo>
                <a:lnTo>
                  <a:pt x="8" y="48"/>
                </a:lnTo>
                <a:lnTo>
                  <a:pt x="6" y="48"/>
                </a:lnTo>
                <a:lnTo>
                  <a:pt x="6" y="46"/>
                </a:lnTo>
                <a:lnTo>
                  <a:pt x="4" y="46"/>
                </a:lnTo>
                <a:lnTo>
                  <a:pt x="4" y="46"/>
                </a:lnTo>
                <a:lnTo>
                  <a:pt x="4" y="46"/>
                </a:lnTo>
                <a:lnTo>
                  <a:pt x="4" y="44"/>
                </a:lnTo>
                <a:lnTo>
                  <a:pt x="2" y="44"/>
                </a:lnTo>
                <a:lnTo>
                  <a:pt x="2" y="42"/>
                </a:lnTo>
                <a:lnTo>
                  <a:pt x="0" y="40"/>
                </a:lnTo>
                <a:lnTo>
                  <a:pt x="0" y="36"/>
                </a:lnTo>
                <a:lnTo>
                  <a:pt x="0" y="34"/>
                </a:lnTo>
                <a:lnTo>
                  <a:pt x="0" y="30"/>
                </a:lnTo>
                <a:lnTo>
                  <a:pt x="0" y="26"/>
                </a:lnTo>
                <a:lnTo>
                  <a:pt x="0" y="22"/>
                </a:lnTo>
                <a:lnTo>
                  <a:pt x="0" y="20"/>
                </a:lnTo>
                <a:lnTo>
                  <a:pt x="0" y="16"/>
                </a:lnTo>
                <a:lnTo>
                  <a:pt x="0" y="14"/>
                </a:lnTo>
                <a:lnTo>
                  <a:pt x="2" y="10"/>
                </a:lnTo>
                <a:lnTo>
                  <a:pt x="2" y="8"/>
                </a:lnTo>
                <a:lnTo>
                  <a:pt x="4" y="4"/>
                </a:lnTo>
                <a:lnTo>
                  <a:pt x="4" y="4"/>
                </a:lnTo>
                <a:lnTo>
                  <a:pt x="4" y="2"/>
                </a:lnTo>
                <a:lnTo>
                  <a:pt x="6" y="2"/>
                </a:lnTo>
                <a:lnTo>
                  <a:pt x="6"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5" name="Freeform 589"/>
          <p:cNvSpPr>
            <a:spLocks/>
          </p:cNvSpPr>
          <p:nvPr/>
        </p:nvSpPr>
        <p:spPr bwMode="auto">
          <a:xfrm>
            <a:off x="2107582" y="3167019"/>
            <a:ext cx="252883" cy="193992"/>
          </a:xfrm>
          <a:custGeom>
            <a:avLst/>
            <a:gdLst>
              <a:gd name="T0" fmla="*/ 42 w 146"/>
              <a:gd name="T1" fmla="*/ 4 h 112"/>
              <a:gd name="T2" fmla="*/ 32 w 146"/>
              <a:gd name="T3" fmla="*/ 6 h 112"/>
              <a:gd name="T4" fmla="*/ 30 w 146"/>
              <a:gd name="T5" fmla="*/ 8 h 112"/>
              <a:gd name="T6" fmla="*/ 30 w 146"/>
              <a:gd name="T7" fmla="*/ 8 h 112"/>
              <a:gd name="T8" fmla="*/ 34 w 146"/>
              <a:gd name="T9" fmla="*/ 10 h 112"/>
              <a:gd name="T10" fmla="*/ 36 w 146"/>
              <a:gd name="T11" fmla="*/ 12 h 112"/>
              <a:gd name="T12" fmla="*/ 36 w 146"/>
              <a:gd name="T13" fmla="*/ 16 h 112"/>
              <a:gd name="T14" fmla="*/ 32 w 146"/>
              <a:gd name="T15" fmla="*/ 18 h 112"/>
              <a:gd name="T16" fmla="*/ 20 w 146"/>
              <a:gd name="T17" fmla="*/ 24 h 112"/>
              <a:gd name="T18" fmla="*/ 6 w 146"/>
              <a:gd name="T19" fmla="*/ 32 h 112"/>
              <a:gd name="T20" fmla="*/ 0 w 146"/>
              <a:gd name="T21" fmla="*/ 36 h 112"/>
              <a:gd name="T22" fmla="*/ 0 w 146"/>
              <a:gd name="T23" fmla="*/ 40 h 112"/>
              <a:gd name="T24" fmla="*/ 0 w 146"/>
              <a:gd name="T25" fmla="*/ 44 h 112"/>
              <a:gd name="T26" fmla="*/ 6 w 146"/>
              <a:gd name="T27" fmla="*/ 50 h 112"/>
              <a:gd name="T28" fmla="*/ 18 w 146"/>
              <a:gd name="T29" fmla="*/ 54 h 112"/>
              <a:gd name="T30" fmla="*/ 22 w 146"/>
              <a:gd name="T31" fmla="*/ 54 h 112"/>
              <a:gd name="T32" fmla="*/ 26 w 146"/>
              <a:gd name="T33" fmla="*/ 52 h 112"/>
              <a:gd name="T34" fmla="*/ 32 w 146"/>
              <a:gd name="T35" fmla="*/ 44 h 112"/>
              <a:gd name="T36" fmla="*/ 42 w 146"/>
              <a:gd name="T37" fmla="*/ 28 h 112"/>
              <a:gd name="T38" fmla="*/ 46 w 146"/>
              <a:gd name="T39" fmla="*/ 26 h 112"/>
              <a:gd name="T40" fmla="*/ 48 w 146"/>
              <a:gd name="T41" fmla="*/ 26 h 112"/>
              <a:gd name="T42" fmla="*/ 48 w 146"/>
              <a:gd name="T43" fmla="*/ 30 h 112"/>
              <a:gd name="T44" fmla="*/ 52 w 146"/>
              <a:gd name="T45" fmla="*/ 32 h 112"/>
              <a:gd name="T46" fmla="*/ 64 w 146"/>
              <a:gd name="T47" fmla="*/ 34 h 112"/>
              <a:gd name="T48" fmla="*/ 72 w 146"/>
              <a:gd name="T49" fmla="*/ 36 h 112"/>
              <a:gd name="T50" fmla="*/ 82 w 146"/>
              <a:gd name="T51" fmla="*/ 46 h 112"/>
              <a:gd name="T52" fmla="*/ 96 w 146"/>
              <a:gd name="T53" fmla="*/ 64 h 112"/>
              <a:gd name="T54" fmla="*/ 104 w 146"/>
              <a:gd name="T55" fmla="*/ 74 h 112"/>
              <a:gd name="T56" fmla="*/ 104 w 146"/>
              <a:gd name="T57" fmla="*/ 80 h 112"/>
              <a:gd name="T58" fmla="*/ 102 w 146"/>
              <a:gd name="T59" fmla="*/ 90 h 112"/>
              <a:gd name="T60" fmla="*/ 98 w 146"/>
              <a:gd name="T61" fmla="*/ 100 h 112"/>
              <a:gd name="T62" fmla="*/ 98 w 146"/>
              <a:gd name="T63" fmla="*/ 106 h 112"/>
              <a:gd name="T64" fmla="*/ 100 w 146"/>
              <a:gd name="T65" fmla="*/ 106 h 112"/>
              <a:gd name="T66" fmla="*/ 106 w 146"/>
              <a:gd name="T67" fmla="*/ 104 h 112"/>
              <a:gd name="T68" fmla="*/ 110 w 146"/>
              <a:gd name="T69" fmla="*/ 100 h 112"/>
              <a:gd name="T70" fmla="*/ 114 w 146"/>
              <a:gd name="T71" fmla="*/ 100 h 112"/>
              <a:gd name="T72" fmla="*/ 120 w 146"/>
              <a:gd name="T73" fmla="*/ 106 h 112"/>
              <a:gd name="T74" fmla="*/ 124 w 146"/>
              <a:gd name="T75" fmla="*/ 112 h 112"/>
              <a:gd name="T76" fmla="*/ 126 w 146"/>
              <a:gd name="T77" fmla="*/ 112 h 112"/>
              <a:gd name="T78" fmla="*/ 128 w 146"/>
              <a:gd name="T79" fmla="*/ 110 h 112"/>
              <a:gd name="T80" fmla="*/ 130 w 146"/>
              <a:gd name="T81" fmla="*/ 102 h 112"/>
              <a:gd name="T82" fmla="*/ 130 w 146"/>
              <a:gd name="T83" fmla="*/ 88 h 112"/>
              <a:gd name="T84" fmla="*/ 132 w 146"/>
              <a:gd name="T85" fmla="*/ 82 h 112"/>
              <a:gd name="T86" fmla="*/ 134 w 146"/>
              <a:gd name="T87" fmla="*/ 80 h 112"/>
              <a:gd name="T88" fmla="*/ 140 w 146"/>
              <a:gd name="T89" fmla="*/ 82 h 112"/>
              <a:gd name="T90" fmla="*/ 146 w 146"/>
              <a:gd name="T91" fmla="*/ 84 h 112"/>
              <a:gd name="T92" fmla="*/ 146 w 146"/>
              <a:gd name="T93" fmla="*/ 82 h 112"/>
              <a:gd name="T94" fmla="*/ 146 w 146"/>
              <a:gd name="T95" fmla="*/ 76 h 112"/>
              <a:gd name="T96" fmla="*/ 140 w 146"/>
              <a:gd name="T97" fmla="*/ 68 h 112"/>
              <a:gd name="T98" fmla="*/ 132 w 146"/>
              <a:gd name="T99" fmla="*/ 58 h 112"/>
              <a:gd name="T100" fmla="*/ 124 w 146"/>
              <a:gd name="T101" fmla="*/ 54 h 112"/>
              <a:gd name="T102" fmla="*/ 110 w 146"/>
              <a:gd name="T103" fmla="*/ 48 h 112"/>
              <a:gd name="T104" fmla="*/ 106 w 146"/>
              <a:gd name="T105" fmla="*/ 44 h 112"/>
              <a:gd name="T106" fmla="*/ 98 w 146"/>
              <a:gd name="T107" fmla="*/ 32 h 112"/>
              <a:gd name="T108" fmla="*/ 86 w 146"/>
              <a:gd name="T109" fmla="*/ 16 h 112"/>
              <a:gd name="T110" fmla="*/ 80 w 146"/>
              <a:gd name="T111" fmla="*/ 6 h 112"/>
              <a:gd name="T112" fmla="*/ 72 w 146"/>
              <a:gd name="T113" fmla="*/ 2 h 112"/>
              <a:gd name="T114" fmla="*/ 64 w 146"/>
              <a:gd name="T115" fmla="*/ 0 h 112"/>
              <a:gd name="T116" fmla="*/ 50 w 146"/>
              <a:gd name="T1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12">
                <a:moveTo>
                  <a:pt x="46" y="4"/>
                </a:moveTo>
                <a:lnTo>
                  <a:pt x="46" y="4"/>
                </a:lnTo>
                <a:lnTo>
                  <a:pt x="44" y="4"/>
                </a:lnTo>
                <a:lnTo>
                  <a:pt x="42" y="4"/>
                </a:lnTo>
                <a:lnTo>
                  <a:pt x="40" y="4"/>
                </a:lnTo>
                <a:lnTo>
                  <a:pt x="36" y="4"/>
                </a:lnTo>
                <a:lnTo>
                  <a:pt x="34" y="4"/>
                </a:lnTo>
                <a:lnTo>
                  <a:pt x="32" y="6"/>
                </a:lnTo>
                <a:lnTo>
                  <a:pt x="32" y="6"/>
                </a:lnTo>
                <a:lnTo>
                  <a:pt x="30" y="6"/>
                </a:lnTo>
                <a:lnTo>
                  <a:pt x="30" y="6"/>
                </a:lnTo>
                <a:lnTo>
                  <a:pt x="30" y="8"/>
                </a:lnTo>
                <a:lnTo>
                  <a:pt x="30" y="8"/>
                </a:lnTo>
                <a:lnTo>
                  <a:pt x="30" y="8"/>
                </a:lnTo>
                <a:lnTo>
                  <a:pt x="30" y="8"/>
                </a:lnTo>
                <a:lnTo>
                  <a:pt x="30" y="8"/>
                </a:lnTo>
                <a:lnTo>
                  <a:pt x="30" y="8"/>
                </a:lnTo>
                <a:lnTo>
                  <a:pt x="32" y="10"/>
                </a:lnTo>
                <a:lnTo>
                  <a:pt x="32" y="10"/>
                </a:lnTo>
                <a:lnTo>
                  <a:pt x="34" y="10"/>
                </a:lnTo>
                <a:lnTo>
                  <a:pt x="36" y="10"/>
                </a:lnTo>
                <a:lnTo>
                  <a:pt x="36" y="10"/>
                </a:lnTo>
                <a:lnTo>
                  <a:pt x="36" y="12"/>
                </a:lnTo>
                <a:lnTo>
                  <a:pt x="36" y="12"/>
                </a:lnTo>
                <a:lnTo>
                  <a:pt x="36" y="12"/>
                </a:lnTo>
                <a:lnTo>
                  <a:pt x="36" y="14"/>
                </a:lnTo>
                <a:lnTo>
                  <a:pt x="36" y="14"/>
                </a:lnTo>
                <a:lnTo>
                  <a:pt x="36" y="16"/>
                </a:lnTo>
                <a:lnTo>
                  <a:pt x="34" y="16"/>
                </a:lnTo>
                <a:lnTo>
                  <a:pt x="34" y="18"/>
                </a:lnTo>
                <a:lnTo>
                  <a:pt x="32" y="18"/>
                </a:lnTo>
                <a:lnTo>
                  <a:pt x="32" y="18"/>
                </a:lnTo>
                <a:lnTo>
                  <a:pt x="30" y="20"/>
                </a:lnTo>
                <a:lnTo>
                  <a:pt x="26" y="22"/>
                </a:lnTo>
                <a:lnTo>
                  <a:pt x="24" y="24"/>
                </a:lnTo>
                <a:lnTo>
                  <a:pt x="20" y="24"/>
                </a:lnTo>
                <a:lnTo>
                  <a:pt x="14" y="28"/>
                </a:lnTo>
                <a:lnTo>
                  <a:pt x="10" y="28"/>
                </a:lnTo>
                <a:lnTo>
                  <a:pt x="8" y="30"/>
                </a:lnTo>
                <a:lnTo>
                  <a:pt x="6" y="32"/>
                </a:lnTo>
                <a:lnTo>
                  <a:pt x="4" y="34"/>
                </a:lnTo>
                <a:lnTo>
                  <a:pt x="2" y="34"/>
                </a:lnTo>
                <a:lnTo>
                  <a:pt x="2" y="34"/>
                </a:lnTo>
                <a:lnTo>
                  <a:pt x="0" y="36"/>
                </a:lnTo>
                <a:lnTo>
                  <a:pt x="0" y="36"/>
                </a:lnTo>
                <a:lnTo>
                  <a:pt x="0" y="38"/>
                </a:lnTo>
                <a:lnTo>
                  <a:pt x="0" y="38"/>
                </a:lnTo>
                <a:lnTo>
                  <a:pt x="0" y="40"/>
                </a:lnTo>
                <a:lnTo>
                  <a:pt x="0" y="42"/>
                </a:lnTo>
                <a:lnTo>
                  <a:pt x="0" y="42"/>
                </a:lnTo>
                <a:lnTo>
                  <a:pt x="0" y="44"/>
                </a:lnTo>
                <a:lnTo>
                  <a:pt x="0" y="44"/>
                </a:lnTo>
                <a:lnTo>
                  <a:pt x="2" y="46"/>
                </a:lnTo>
                <a:lnTo>
                  <a:pt x="2" y="46"/>
                </a:lnTo>
                <a:lnTo>
                  <a:pt x="4" y="48"/>
                </a:lnTo>
                <a:lnTo>
                  <a:pt x="6" y="50"/>
                </a:lnTo>
                <a:lnTo>
                  <a:pt x="8" y="50"/>
                </a:lnTo>
                <a:lnTo>
                  <a:pt x="12" y="52"/>
                </a:lnTo>
                <a:lnTo>
                  <a:pt x="14" y="54"/>
                </a:lnTo>
                <a:lnTo>
                  <a:pt x="18" y="54"/>
                </a:lnTo>
                <a:lnTo>
                  <a:pt x="20" y="54"/>
                </a:lnTo>
                <a:lnTo>
                  <a:pt x="20" y="54"/>
                </a:lnTo>
                <a:lnTo>
                  <a:pt x="22" y="54"/>
                </a:lnTo>
                <a:lnTo>
                  <a:pt x="22" y="54"/>
                </a:lnTo>
                <a:lnTo>
                  <a:pt x="24" y="54"/>
                </a:lnTo>
                <a:lnTo>
                  <a:pt x="24" y="54"/>
                </a:lnTo>
                <a:lnTo>
                  <a:pt x="26" y="54"/>
                </a:lnTo>
                <a:lnTo>
                  <a:pt x="26" y="52"/>
                </a:lnTo>
                <a:lnTo>
                  <a:pt x="28" y="50"/>
                </a:lnTo>
                <a:lnTo>
                  <a:pt x="30" y="48"/>
                </a:lnTo>
                <a:lnTo>
                  <a:pt x="32" y="46"/>
                </a:lnTo>
                <a:lnTo>
                  <a:pt x="32" y="44"/>
                </a:lnTo>
                <a:lnTo>
                  <a:pt x="36" y="38"/>
                </a:lnTo>
                <a:lnTo>
                  <a:pt x="38" y="34"/>
                </a:lnTo>
                <a:lnTo>
                  <a:pt x="40" y="30"/>
                </a:lnTo>
                <a:lnTo>
                  <a:pt x="42" y="28"/>
                </a:lnTo>
                <a:lnTo>
                  <a:pt x="42" y="28"/>
                </a:lnTo>
                <a:lnTo>
                  <a:pt x="44" y="26"/>
                </a:lnTo>
                <a:lnTo>
                  <a:pt x="44" y="26"/>
                </a:lnTo>
                <a:lnTo>
                  <a:pt x="46" y="26"/>
                </a:lnTo>
                <a:lnTo>
                  <a:pt x="46" y="26"/>
                </a:lnTo>
                <a:lnTo>
                  <a:pt x="48" y="26"/>
                </a:lnTo>
                <a:lnTo>
                  <a:pt x="48" y="26"/>
                </a:lnTo>
                <a:lnTo>
                  <a:pt x="48" y="26"/>
                </a:lnTo>
                <a:lnTo>
                  <a:pt x="48" y="26"/>
                </a:lnTo>
                <a:lnTo>
                  <a:pt x="48" y="28"/>
                </a:lnTo>
                <a:lnTo>
                  <a:pt x="48" y="30"/>
                </a:lnTo>
                <a:lnTo>
                  <a:pt x="48" y="30"/>
                </a:lnTo>
                <a:lnTo>
                  <a:pt x="50" y="30"/>
                </a:lnTo>
                <a:lnTo>
                  <a:pt x="50" y="32"/>
                </a:lnTo>
                <a:lnTo>
                  <a:pt x="52" y="32"/>
                </a:lnTo>
                <a:lnTo>
                  <a:pt x="52" y="32"/>
                </a:lnTo>
                <a:lnTo>
                  <a:pt x="54" y="32"/>
                </a:lnTo>
                <a:lnTo>
                  <a:pt x="56" y="34"/>
                </a:lnTo>
                <a:lnTo>
                  <a:pt x="60" y="34"/>
                </a:lnTo>
                <a:lnTo>
                  <a:pt x="64" y="34"/>
                </a:lnTo>
                <a:lnTo>
                  <a:pt x="66" y="36"/>
                </a:lnTo>
                <a:lnTo>
                  <a:pt x="70" y="36"/>
                </a:lnTo>
                <a:lnTo>
                  <a:pt x="70" y="36"/>
                </a:lnTo>
                <a:lnTo>
                  <a:pt x="72" y="36"/>
                </a:lnTo>
                <a:lnTo>
                  <a:pt x="74" y="38"/>
                </a:lnTo>
                <a:lnTo>
                  <a:pt x="76" y="40"/>
                </a:lnTo>
                <a:lnTo>
                  <a:pt x="78" y="42"/>
                </a:lnTo>
                <a:lnTo>
                  <a:pt x="82" y="46"/>
                </a:lnTo>
                <a:lnTo>
                  <a:pt x="86" y="50"/>
                </a:lnTo>
                <a:lnTo>
                  <a:pt x="90" y="56"/>
                </a:lnTo>
                <a:lnTo>
                  <a:pt x="94" y="60"/>
                </a:lnTo>
                <a:lnTo>
                  <a:pt x="96" y="64"/>
                </a:lnTo>
                <a:lnTo>
                  <a:pt x="98" y="66"/>
                </a:lnTo>
                <a:lnTo>
                  <a:pt x="100" y="70"/>
                </a:lnTo>
                <a:lnTo>
                  <a:pt x="102" y="72"/>
                </a:lnTo>
                <a:lnTo>
                  <a:pt x="104" y="74"/>
                </a:lnTo>
                <a:lnTo>
                  <a:pt x="104" y="76"/>
                </a:lnTo>
                <a:lnTo>
                  <a:pt x="104" y="78"/>
                </a:lnTo>
                <a:lnTo>
                  <a:pt x="104" y="78"/>
                </a:lnTo>
                <a:lnTo>
                  <a:pt x="104" y="80"/>
                </a:lnTo>
                <a:lnTo>
                  <a:pt x="104" y="82"/>
                </a:lnTo>
                <a:lnTo>
                  <a:pt x="104" y="84"/>
                </a:lnTo>
                <a:lnTo>
                  <a:pt x="104" y="84"/>
                </a:lnTo>
                <a:lnTo>
                  <a:pt x="102" y="90"/>
                </a:lnTo>
                <a:lnTo>
                  <a:pt x="100" y="94"/>
                </a:lnTo>
                <a:lnTo>
                  <a:pt x="98" y="98"/>
                </a:lnTo>
                <a:lnTo>
                  <a:pt x="98" y="100"/>
                </a:lnTo>
                <a:lnTo>
                  <a:pt x="98" y="100"/>
                </a:lnTo>
                <a:lnTo>
                  <a:pt x="98" y="102"/>
                </a:lnTo>
                <a:lnTo>
                  <a:pt x="98" y="104"/>
                </a:lnTo>
                <a:lnTo>
                  <a:pt x="98" y="104"/>
                </a:lnTo>
                <a:lnTo>
                  <a:pt x="98" y="106"/>
                </a:lnTo>
                <a:lnTo>
                  <a:pt x="98" y="106"/>
                </a:lnTo>
                <a:lnTo>
                  <a:pt x="100" y="106"/>
                </a:lnTo>
                <a:lnTo>
                  <a:pt x="100" y="106"/>
                </a:lnTo>
                <a:lnTo>
                  <a:pt x="100" y="106"/>
                </a:lnTo>
                <a:lnTo>
                  <a:pt x="102" y="106"/>
                </a:lnTo>
                <a:lnTo>
                  <a:pt x="102" y="106"/>
                </a:lnTo>
                <a:lnTo>
                  <a:pt x="104" y="104"/>
                </a:lnTo>
                <a:lnTo>
                  <a:pt x="106" y="104"/>
                </a:lnTo>
                <a:lnTo>
                  <a:pt x="108" y="102"/>
                </a:lnTo>
                <a:lnTo>
                  <a:pt x="110" y="100"/>
                </a:lnTo>
                <a:lnTo>
                  <a:pt x="110" y="100"/>
                </a:lnTo>
                <a:lnTo>
                  <a:pt x="110" y="100"/>
                </a:lnTo>
                <a:lnTo>
                  <a:pt x="112" y="100"/>
                </a:lnTo>
                <a:lnTo>
                  <a:pt x="112" y="100"/>
                </a:lnTo>
                <a:lnTo>
                  <a:pt x="112" y="100"/>
                </a:lnTo>
                <a:lnTo>
                  <a:pt x="114" y="100"/>
                </a:lnTo>
                <a:lnTo>
                  <a:pt x="114" y="102"/>
                </a:lnTo>
                <a:lnTo>
                  <a:pt x="116" y="102"/>
                </a:lnTo>
                <a:lnTo>
                  <a:pt x="118" y="104"/>
                </a:lnTo>
                <a:lnTo>
                  <a:pt x="120" y="106"/>
                </a:lnTo>
                <a:lnTo>
                  <a:pt x="120" y="110"/>
                </a:lnTo>
                <a:lnTo>
                  <a:pt x="122" y="110"/>
                </a:lnTo>
                <a:lnTo>
                  <a:pt x="122" y="112"/>
                </a:lnTo>
                <a:lnTo>
                  <a:pt x="124" y="112"/>
                </a:lnTo>
                <a:lnTo>
                  <a:pt x="124" y="112"/>
                </a:lnTo>
                <a:lnTo>
                  <a:pt x="124" y="112"/>
                </a:lnTo>
                <a:lnTo>
                  <a:pt x="126" y="112"/>
                </a:lnTo>
                <a:lnTo>
                  <a:pt x="126" y="112"/>
                </a:lnTo>
                <a:lnTo>
                  <a:pt x="128" y="112"/>
                </a:lnTo>
                <a:lnTo>
                  <a:pt x="128" y="112"/>
                </a:lnTo>
                <a:lnTo>
                  <a:pt x="128" y="110"/>
                </a:lnTo>
                <a:lnTo>
                  <a:pt x="128" y="110"/>
                </a:lnTo>
                <a:lnTo>
                  <a:pt x="128" y="108"/>
                </a:lnTo>
                <a:lnTo>
                  <a:pt x="130" y="106"/>
                </a:lnTo>
                <a:lnTo>
                  <a:pt x="130" y="104"/>
                </a:lnTo>
                <a:lnTo>
                  <a:pt x="130" y="102"/>
                </a:lnTo>
                <a:lnTo>
                  <a:pt x="130" y="98"/>
                </a:lnTo>
                <a:lnTo>
                  <a:pt x="130" y="92"/>
                </a:lnTo>
                <a:lnTo>
                  <a:pt x="130" y="90"/>
                </a:lnTo>
                <a:lnTo>
                  <a:pt x="130" y="88"/>
                </a:lnTo>
                <a:lnTo>
                  <a:pt x="130" y="84"/>
                </a:lnTo>
                <a:lnTo>
                  <a:pt x="132" y="84"/>
                </a:lnTo>
                <a:lnTo>
                  <a:pt x="132" y="82"/>
                </a:lnTo>
                <a:lnTo>
                  <a:pt x="132" y="82"/>
                </a:lnTo>
                <a:lnTo>
                  <a:pt x="132" y="82"/>
                </a:lnTo>
                <a:lnTo>
                  <a:pt x="134" y="80"/>
                </a:lnTo>
                <a:lnTo>
                  <a:pt x="134" y="80"/>
                </a:lnTo>
                <a:lnTo>
                  <a:pt x="134" y="80"/>
                </a:lnTo>
                <a:lnTo>
                  <a:pt x="136" y="80"/>
                </a:lnTo>
                <a:lnTo>
                  <a:pt x="136" y="80"/>
                </a:lnTo>
                <a:lnTo>
                  <a:pt x="138" y="82"/>
                </a:lnTo>
                <a:lnTo>
                  <a:pt x="140" y="82"/>
                </a:lnTo>
                <a:lnTo>
                  <a:pt x="142" y="84"/>
                </a:lnTo>
                <a:lnTo>
                  <a:pt x="144" y="84"/>
                </a:lnTo>
                <a:lnTo>
                  <a:pt x="144" y="84"/>
                </a:lnTo>
                <a:lnTo>
                  <a:pt x="146" y="84"/>
                </a:lnTo>
                <a:lnTo>
                  <a:pt x="146" y="84"/>
                </a:lnTo>
                <a:lnTo>
                  <a:pt x="146" y="84"/>
                </a:lnTo>
                <a:lnTo>
                  <a:pt x="146" y="82"/>
                </a:lnTo>
                <a:lnTo>
                  <a:pt x="146" y="82"/>
                </a:lnTo>
                <a:lnTo>
                  <a:pt x="146" y="80"/>
                </a:lnTo>
                <a:lnTo>
                  <a:pt x="146" y="80"/>
                </a:lnTo>
                <a:lnTo>
                  <a:pt x="146" y="78"/>
                </a:lnTo>
                <a:lnTo>
                  <a:pt x="146" y="76"/>
                </a:lnTo>
                <a:lnTo>
                  <a:pt x="146" y="74"/>
                </a:lnTo>
                <a:lnTo>
                  <a:pt x="144" y="72"/>
                </a:lnTo>
                <a:lnTo>
                  <a:pt x="144" y="72"/>
                </a:lnTo>
                <a:lnTo>
                  <a:pt x="140" y="68"/>
                </a:lnTo>
                <a:lnTo>
                  <a:pt x="138" y="64"/>
                </a:lnTo>
                <a:lnTo>
                  <a:pt x="136" y="62"/>
                </a:lnTo>
                <a:lnTo>
                  <a:pt x="134" y="60"/>
                </a:lnTo>
                <a:lnTo>
                  <a:pt x="132" y="58"/>
                </a:lnTo>
                <a:lnTo>
                  <a:pt x="132" y="58"/>
                </a:lnTo>
                <a:lnTo>
                  <a:pt x="130" y="56"/>
                </a:lnTo>
                <a:lnTo>
                  <a:pt x="128" y="56"/>
                </a:lnTo>
                <a:lnTo>
                  <a:pt x="124" y="54"/>
                </a:lnTo>
                <a:lnTo>
                  <a:pt x="122" y="52"/>
                </a:lnTo>
                <a:lnTo>
                  <a:pt x="118" y="52"/>
                </a:lnTo>
                <a:lnTo>
                  <a:pt x="114" y="50"/>
                </a:lnTo>
                <a:lnTo>
                  <a:pt x="110" y="48"/>
                </a:lnTo>
                <a:lnTo>
                  <a:pt x="110" y="48"/>
                </a:lnTo>
                <a:lnTo>
                  <a:pt x="108" y="46"/>
                </a:lnTo>
                <a:lnTo>
                  <a:pt x="106" y="46"/>
                </a:lnTo>
                <a:lnTo>
                  <a:pt x="106" y="44"/>
                </a:lnTo>
                <a:lnTo>
                  <a:pt x="104" y="42"/>
                </a:lnTo>
                <a:lnTo>
                  <a:pt x="102" y="40"/>
                </a:lnTo>
                <a:lnTo>
                  <a:pt x="100" y="36"/>
                </a:lnTo>
                <a:lnTo>
                  <a:pt x="98" y="32"/>
                </a:lnTo>
                <a:lnTo>
                  <a:pt x="94" y="28"/>
                </a:lnTo>
                <a:lnTo>
                  <a:pt x="92" y="24"/>
                </a:lnTo>
                <a:lnTo>
                  <a:pt x="90" y="20"/>
                </a:lnTo>
                <a:lnTo>
                  <a:pt x="86" y="16"/>
                </a:lnTo>
                <a:lnTo>
                  <a:pt x="84" y="10"/>
                </a:lnTo>
                <a:lnTo>
                  <a:pt x="82" y="8"/>
                </a:lnTo>
                <a:lnTo>
                  <a:pt x="80" y="6"/>
                </a:lnTo>
                <a:lnTo>
                  <a:pt x="80" y="6"/>
                </a:lnTo>
                <a:lnTo>
                  <a:pt x="78" y="4"/>
                </a:lnTo>
                <a:lnTo>
                  <a:pt x="76" y="2"/>
                </a:lnTo>
                <a:lnTo>
                  <a:pt x="74" y="2"/>
                </a:lnTo>
                <a:lnTo>
                  <a:pt x="72" y="2"/>
                </a:lnTo>
                <a:lnTo>
                  <a:pt x="72" y="0"/>
                </a:lnTo>
                <a:lnTo>
                  <a:pt x="70" y="0"/>
                </a:lnTo>
                <a:lnTo>
                  <a:pt x="68" y="0"/>
                </a:lnTo>
                <a:lnTo>
                  <a:pt x="64" y="0"/>
                </a:lnTo>
                <a:lnTo>
                  <a:pt x="60" y="2"/>
                </a:lnTo>
                <a:lnTo>
                  <a:pt x="56" y="2"/>
                </a:lnTo>
                <a:lnTo>
                  <a:pt x="54" y="2"/>
                </a:lnTo>
                <a:lnTo>
                  <a:pt x="50" y="4"/>
                </a:lnTo>
                <a:lnTo>
                  <a:pt x="46"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6" name="Freeform 590"/>
          <p:cNvSpPr>
            <a:spLocks/>
          </p:cNvSpPr>
          <p:nvPr/>
        </p:nvSpPr>
        <p:spPr bwMode="auto">
          <a:xfrm>
            <a:off x="2107582" y="3167019"/>
            <a:ext cx="252883" cy="193992"/>
          </a:xfrm>
          <a:custGeom>
            <a:avLst/>
            <a:gdLst>
              <a:gd name="T0" fmla="*/ 42 w 146"/>
              <a:gd name="T1" fmla="*/ 4 h 112"/>
              <a:gd name="T2" fmla="*/ 32 w 146"/>
              <a:gd name="T3" fmla="*/ 6 h 112"/>
              <a:gd name="T4" fmla="*/ 30 w 146"/>
              <a:gd name="T5" fmla="*/ 8 h 112"/>
              <a:gd name="T6" fmla="*/ 30 w 146"/>
              <a:gd name="T7" fmla="*/ 8 h 112"/>
              <a:gd name="T8" fmla="*/ 34 w 146"/>
              <a:gd name="T9" fmla="*/ 10 h 112"/>
              <a:gd name="T10" fmla="*/ 36 w 146"/>
              <a:gd name="T11" fmla="*/ 12 h 112"/>
              <a:gd name="T12" fmla="*/ 36 w 146"/>
              <a:gd name="T13" fmla="*/ 16 h 112"/>
              <a:gd name="T14" fmla="*/ 32 w 146"/>
              <a:gd name="T15" fmla="*/ 18 h 112"/>
              <a:gd name="T16" fmla="*/ 20 w 146"/>
              <a:gd name="T17" fmla="*/ 24 h 112"/>
              <a:gd name="T18" fmla="*/ 6 w 146"/>
              <a:gd name="T19" fmla="*/ 32 h 112"/>
              <a:gd name="T20" fmla="*/ 0 w 146"/>
              <a:gd name="T21" fmla="*/ 36 h 112"/>
              <a:gd name="T22" fmla="*/ 0 w 146"/>
              <a:gd name="T23" fmla="*/ 40 h 112"/>
              <a:gd name="T24" fmla="*/ 0 w 146"/>
              <a:gd name="T25" fmla="*/ 44 h 112"/>
              <a:gd name="T26" fmla="*/ 6 w 146"/>
              <a:gd name="T27" fmla="*/ 50 h 112"/>
              <a:gd name="T28" fmla="*/ 18 w 146"/>
              <a:gd name="T29" fmla="*/ 54 h 112"/>
              <a:gd name="T30" fmla="*/ 22 w 146"/>
              <a:gd name="T31" fmla="*/ 54 h 112"/>
              <a:gd name="T32" fmla="*/ 26 w 146"/>
              <a:gd name="T33" fmla="*/ 52 h 112"/>
              <a:gd name="T34" fmla="*/ 32 w 146"/>
              <a:gd name="T35" fmla="*/ 44 h 112"/>
              <a:gd name="T36" fmla="*/ 42 w 146"/>
              <a:gd name="T37" fmla="*/ 28 h 112"/>
              <a:gd name="T38" fmla="*/ 46 w 146"/>
              <a:gd name="T39" fmla="*/ 26 h 112"/>
              <a:gd name="T40" fmla="*/ 48 w 146"/>
              <a:gd name="T41" fmla="*/ 26 h 112"/>
              <a:gd name="T42" fmla="*/ 48 w 146"/>
              <a:gd name="T43" fmla="*/ 30 h 112"/>
              <a:gd name="T44" fmla="*/ 52 w 146"/>
              <a:gd name="T45" fmla="*/ 32 h 112"/>
              <a:gd name="T46" fmla="*/ 64 w 146"/>
              <a:gd name="T47" fmla="*/ 34 h 112"/>
              <a:gd name="T48" fmla="*/ 72 w 146"/>
              <a:gd name="T49" fmla="*/ 36 h 112"/>
              <a:gd name="T50" fmla="*/ 82 w 146"/>
              <a:gd name="T51" fmla="*/ 46 h 112"/>
              <a:gd name="T52" fmla="*/ 96 w 146"/>
              <a:gd name="T53" fmla="*/ 64 h 112"/>
              <a:gd name="T54" fmla="*/ 104 w 146"/>
              <a:gd name="T55" fmla="*/ 74 h 112"/>
              <a:gd name="T56" fmla="*/ 104 w 146"/>
              <a:gd name="T57" fmla="*/ 80 h 112"/>
              <a:gd name="T58" fmla="*/ 102 w 146"/>
              <a:gd name="T59" fmla="*/ 90 h 112"/>
              <a:gd name="T60" fmla="*/ 98 w 146"/>
              <a:gd name="T61" fmla="*/ 100 h 112"/>
              <a:gd name="T62" fmla="*/ 98 w 146"/>
              <a:gd name="T63" fmla="*/ 106 h 112"/>
              <a:gd name="T64" fmla="*/ 100 w 146"/>
              <a:gd name="T65" fmla="*/ 106 h 112"/>
              <a:gd name="T66" fmla="*/ 106 w 146"/>
              <a:gd name="T67" fmla="*/ 104 h 112"/>
              <a:gd name="T68" fmla="*/ 110 w 146"/>
              <a:gd name="T69" fmla="*/ 100 h 112"/>
              <a:gd name="T70" fmla="*/ 114 w 146"/>
              <a:gd name="T71" fmla="*/ 100 h 112"/>
              <a:gd name="T72" fmla="*/ 120 w 146"/>
              <a:gd name="T73" fmla="*/ 106 h 112"/>
              <a:gd name="T74" fmla="*/ 124 w 146"/>
              <a:gd name="T75" fmla="*/ 112 h 112"/>
              <a:gd name="T76" fmla="*/ 126 w 146"/>
              <a:gd name="T77" fmla="*/ 112 h 112"/>
              <a:gd name="T78" fmla="*/ 128 w 146"/>
              <a:gd name="T79" fmla="*/ 110 h 112"/>
              <a:gd name="T80" fmla="*/ 130 w 146"/>
              <a:gd name="T81" fmla="*/ 102 h 112"/>
              <a:gd name="T82" fmla="*/ 130 w 146"/>
              <a:gd name="T83" fmla="*/ 88 h 112"/>
              <a:gd name="T84" fmla="*/ 132 w 146"/>
              <a:gd name="T85" fmla="*/ 82 h 112"/>
              <a:gd name="T86" fmla="*/ 134 w 146"/>
              <a:gd name="T87" fmla="*/ 80 h 112"/>
              <a:gd name="T88" fmla="*/ 140 w 146"/>
              <a:gd name="T89" fmla="*/ 82 h 112"/>
              <a:gd name="T90" fmla="*/ 146 w 146"/>
              <a:gd name="T91" fmla="*/ 84 h 112"/>
              <a:gd name="T92" fmla="*/ 146 w 146"/>
              <a:gd name="T93" fmla="*/ 82 h 112"/>
              <a:gd name="T94" fmla="*/ 146 w 146"/>
              <a:gd name="T95" fmla="*/ 76 h 112"/>
              <a:gd name="T96" fmla="*/ 140 w 146"/>
              <a:gd name="T97" fmla="*/ 68 h 112"/>
              <a:gd name="T98" fmla="*/ 132 w 146"/>
              <a:gd name="T99" fmla="*/ 58 h 112"/>
              <a:gd name="T100" fmla="*/ 124 w 146"/>
              <a:gd name="T101" fmla="*/ 54 h 112"/>
              <a:gd name="T102" fmla="*/ 110 w 146"/>
              <a:gd name="T103" fmla="*/ 48 h 112"/>
              <a:gd name="T104" fmla="*/ 106 w 146"/>
              <a:gd name="T105" fmla="*/ 44 h 112"/>
              <a:gd name="T106" fmla="*/ 98 w 146"/>
              <a:gd name="T107" fmla="*/ 32 h 112"/>
              <a:gd name="T108" fmla="*/ 86 w 146"/>
              <a:gd name="T109" fmla="*/ 16 h 112"/>
              <a:gd name="T110" fmla="*/ 80 w 146"/>
              <a:gd name="T111" fmla="*/ 6 h 112"/>
              <a:gd name="T112" fmla="*/ 72 w 146"/>
              <a:gd name="T113" fmla="*/ 2 h 112"/>
              <a:gd name="T114" fmla="*/ 64 w 146"/>
              <a:gd name="T115" fmla="*/ 0 h 112"/>
              <a:gd name="T116" fmla="*/ 50 w 146"/>
              <a:gd name="T1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12">
                <a:moveTo>
                  <a:pt x="46" y="4"/>
                </a:moveTo>
                <a:lnTo>
                  <a:pt x="46" y="4"/>
                </a:lnTo>
                <a:lnTo>
                  <a:pt x="44" y="4"/>
                </a:lnTo>
                <a:lnTo>
                  <a:pt x="42" y="4"/>
                </a:lnTo>
                <a:lnTo>
                  <a:pt x="40" y="4"/>
                </a:lnTo>
                <a:lnTo>
                  <a:pt x="36" y="4"/>
                </a:lnTo>
                <a:lnTo>
                  <a:pt x="34" y="4"/>
                </a:lnTo>
                <a:lnTo>
                  <a:pt x="32" y="6"/>
                </a:lnTo>
                <a:lnTo>
                  <a:pt x="32" y="6"/>
                </a:lnTo>
                <a:lnTo>
                  <a:pt x="30" y="6"/>
                </a:lnTo>
                <a:lnTo>
                  <a:pt x="30" y="6"/>
                </a:lnTo>
                <a:lnTo>
                  <a:pt x="30" y="8"/>
                </a:lnTo>
                <a:lnTo>
                  <a:pt x="30" y="8"/>
                </a:lnTo>
                <a:lnTo>
                  <a:pt x="30" y="8"/>
                </a:lnTo>
                <a:lnTo>
                  <a:pt x="30" y="8"/>
                </a:lnTo>
                <a:lnTo>
                  <a:pt x="30" y="8"/>
                </a:lnTo>
                <a:lnTo>
                  <a:pt x="30" y="8"/>
                </a:lnTo>
                <a:lnTo>
                  <a:pt x="32" y="10"/>
                </a:lnTo>
                <a:lnTo>
                  <a:pt x="32" y="10"/>
                </a:lnTo>
                <a:lnTo>
                  <a:pt x="34" y="10"/>
                </a:lnTo>
                <a:lnTo>
                  <a:pt x="36" y="10"/>
                </a:lnTo>
                <a:lnTo>
                  <a:pt x="36" y="10"/>
                </a:lnTo>
                <a:lnTo>
                  <a:pt x="36" y="12"/>
                </a:lnTo>
                <a:lnTo>
                  <a:pt x="36" y="12"/>
                </a:lnTo>
                <a:lnTo>
                  <a:pt x="36" y="12"/>
                </a:lnTo>
                <a:lnTo>
                  <a:pt x="36" y="14"/>
                </a:lnTo>
                <a:lnTo>
                  <a:pt x="36" y="14"/>
                </a:lnTo>
                <a:lnTo>
                  <a:pt x="36" y="16"/>
                </a:lnTo>
                <a:lnTo>
                  <a:pt x="34" y="16"/>
                </a:lnTo>
                <a:lnTo>
                  <a:pt x="34" y="18"/>
                </a:lnTo>
                <a:lnTo>
                  <a:pt x="32" y="18"/>
                </a:lnTo>
                <a:lnTo>
                  <a:pt x="32" y="18"/>
                </a:lnTo>
                <a:lnTo>
                  <a:pt x="30" y="20"/>
                </a:lnTo>
                <a:lnTo>
                  <a:pt x="26" y="22"/>
                </a:lnTo>
                <a:lnTo>
                  <a:pt x="24" y="24"/>
                </a:lnTo>
                <a:lnTo>
                  <a:pt x="20" y="24"/>
                </a:lnTo>
                <a:lnTo>
                  <a:pt x="14" y="28"/>
                </a:lnTo>
                <a:lnTo>
                  <a:pt x="10" y="28"/>
                </a:lnTo>
                <a:lnTo>
                  <a:pt x="8" y="30"/>
                </a:lnTo>
                <a:lnTo>
                  <a:pt x="6" y="32"/>
                </a:lnTo>
                <a:lnTo>
                  <a:pt x="4" y="34"/>
                </a:lnTo>
                <a:lnTo>
                  <a:pt x="2" y="34"/>
                </a:lnTo>
                <a:lnTo>
                  <a:pt x="2" y="34"/>
                </a:lnTo>
                <a:lnTo>
                  <a:pt x="0" y="36"/>
                </a:lnTo>
                <a:lnTo>
                  <a:pt x="0" y="36"/>
                </a:lnTo>
                <a:lnTo>
                  <a:pt x="0" y="38"/>
                </a:lnTo>
                <a:lnTo>
                  <a:pt x="0" y="38"/>
                </a:lnTo>
                <a:lnTo>
                  <a:pt x="0" y="40"/>
                </a:lnTo>
                <a:lnTo>
                  <a:pt x="0" y="42"/>
                </a:lnTo>
                <a:lnTo>
                  <a:pt x="0" y="42"/>
                </a:lnTo>
                <a:lnTo>
                  <a:pt x="0" y="44"/>
                </a:lnTo>
                <a:lnTo>
                  <a:pt x="0" y="44"/>
                </a:lnTo>
                <a:lnTo>
                  <a:pt x="2" y="46"/>
                </a:lnTo>
                <a:lnTo>
                  <a:pt x="2" y="46"/>
                </a:lnTo>
                <a:lnTo>
                  <a:pt x="4" y="48"/>
                </a:lnTo>
                <a:lnTo>
                  <a:pt x="6" y="50"/>
                </a:lnTo>
                <a:lnTo>
                  <a:pt x="8" y="50"/>
                </a:lnTo>
                <a:lnTo>
                  <a:pt x="12" y="52"/>
                </a:lnTo>
                <a:lnTo>
                  <a:pt x="14" y="54"/>
                </a:lnTo>
                <a:lnTo>
                  <a:pt x="18" y="54"/>
                </a:lnTo>
                <a:lnTo>
                  <a:pt x="20" y="54"/>
                </a:lnTo>
                <a:lnTo>
                  <a:pt x="20" y="54"/>
                </a:lnTo>
                <a:lnTo>
                  <a:pt x="22" y="54"/>
                </a:lnTo>
                <a:lnTo>
                  <a:pt x="22" y="54"/>
                </a:lnTo>
                <a:lnTo>
                  <a:pt x="24" y="54"/>
                </a:lnTo>
                <a:lnTo>
                  <a:pt x="24" y="54"/>
                </a:lnTo>
                <a:lnTo>
                  <a:pt x="26" y="54"/>
                </a:lnTo>
                <a:lnTo>
                  <a:pt x="26" y="52"/>
                </a:lnTo>
                <a:lnTo>
                  <a:pt x="28" y="50"/>
                </a:lnTo>
                <a:lnTo>
                  <a:pt x="30" y="48"/>
                </a:lnTo>
                <a:lnTo>
                  <a:pt x="32" y="46"/>
                </a:lnTo>
                <a:lnTo>
                  <a:pt x="32" y="44"/>
                </a:lnTo>
                <a:lnTo>
                  <a:pt x="36" y="38"/>
                </a:lnTo>
                <a:lnTo>
                  <a:pt x="38" y="34"/>
                </a:lnTo>
                <a:lnTo>
                  <a:pt x="40" y="30"/>
                </a:lnTo>
                <a:lnTo>
                  <a:pt x="42" y="28"/>
                </a:lnTo>
                <a:lnTo>
                  <a:pt x="42" y="28"/>
                </a:lnTo>
                <a:lnTo>
                  <a:pt x="44" y="26"/>
                </a:lnTo>
                <a:lnTo>
                  <a:pt x="44" y="26"/>
                </a:lnTo>
                <a:lnTo>
                  <a:pt x="46" y="26"/>
                </a:lnTo>
                <a:lnTo>
                  <a:pt x="46" y="26"/>
                </a:lnTo>
                <a:lnTo>
                  <a:pt x="48" y="26"/>
                </a:lnTo>
                <a:lnTo>
                  <a:pt x="48" y="26"/>
                </a:lnTo>
                <a:lnTo>
                  <a:pt x="48" y="26"/>
                </a:lnTo>
                <a:lnTo>
                  <a:pt x="48" y="26"/>
                </a:lnTo>
                <a:lnTo>
                  <a:pt x="48" y="28"/>
                </a:lnTo>
                <a:lnTo>
                  <a:pt x="48" y="30"/>
                </a:lnTo>
                <a:lnTo>
                  <a:pt x="48" y="30"/>
                </a:lnTo>
                <a:lnTo>
                  <a:pt x="50" y="30"/>
                </a:lnTo>
                <a:lnTo>
                  <a:pt x="50" y="32"/>
                </a:lnTo>
                <a:lnTo>
                  <a:pt x="52" y="32"/>
                </a:lnTo>
                <a:lnTo>
                  <a:pt x="52" y="32"/>
                </a:lnTo>
                <a:lnTo>
                  <a:pt x="54" y="32"/>
                </a:lnTo>
                <a:lnTo>
                  <a:pt x="56" y="34"/>
                </a:lnTo>
                <a:lnTo>
                  <a:pt x="60" y="34"/>
                </a:lnTo>
                <a:lnTo>
                  <a:pt x="64" y="34"/>
                </a:lnTo>
                <a:lnTo>
                  <a:pt x="66" y="36"/>
                </a:lnTo>
                <a:lnTo>
                  <a:pt x="70" y="36"/>
                </a:lnTo>
                <a:lnTo>
                  <a:pt x="70" y="36"/>
                </a:lnTo>
                <a:lnTo>
                  <a:pt x="72" y="36"/>
                </a:lnTo>
                <a:lnTo>
                  <a:pt x="74" y="38"/>
                </a:lnTo>
                <a:lnTo>
                  <a:pt x="76" y="40"/>
                </a:lnTo>
                <a:lnTo>
                  <a:pt x="78" y="42"/>
                </a:lnTo>
                <a:lnTo>
                  <a:pt x="82" y="46"/>
                </a:lnTo>
                <a:lnTo>
                  <a:pt x="86" y="50"/>
                </a:lnTo>
                <a:lnTo>
                  <a:pt x="90" y="56"/>
                </a:lnTo>
                <a:lnTo>
                  <a:pt x="94" y="60"/>
                </a:lnTo>
                <a:lnTo>
                  <a:pt x="96" y="64"/>
                </a:lnTo>
                <a:lnTo>
                  <a:pt x="98" y="66"/>
                </a:lnTo>
                <a:lnTo>
                  <a:pt x="100" y="70"/>
                </a:lnTo>
                <a:lnTo>
                  <a:pt x="102" y="72"/>
                </a:lnTo>
                <a:lnTo>
                  <a:pt x="104" y="74"/>
                </a:lnTo>
                <a:lnTo>
                  <a:pt x="104" y="76"/>
                </a:lnTo>
                <a:lnTo>
                  <a:pt x="104" y="78"/>
                </a:lnTo>
                <a:lnTo>
                  <a:pt x="104" y="78"/>
                </a:lnTo>
                <a:lnTo>
                  <a:pt x="104" y="80"/>
                </a:lnTo>
                <a:lnTo>
                  <a:pt x="104" y="82"/>
                </a:lnTo>
                <a:lnTo>
                  <a:pt x="104" y="84"/>
                </a:lnTo>
                <a:lnTo>
                  <a:pt x="104" y="84"/>
                </a:lnTo>
                <a:lnTo>
                  <a:pt x="102" y="90"/>
                </a:lnTo>
                <a:lnTo>
                  <a:pt x="100" y="94"/>
                </a:lnTo>
                <a:lnTo>
                  <a:pt x="98" y="98"/>
                </a:lnTo>
                <a:lnTo>
                  <a:pt x="98" y="100"/>
                </a:lnTo>
                <a:lnTo>
                  <a:pt x="98" y="100"/>
                </a:lnTo>
                <a:lnTo>
                  <a:pt x="98" y="102"/>
                </a:lnTo>
                <a:lnTo>
                  <a:pt x="98" y="104"/>
                </a:lnTo>
                <a:lnTo>
                  <a:pt x="98" y="104"/>
                </a:lnTo>
                <a:lnTo>
                  <a:pt x="98" y="106"/>
                </a:lnTo>
                <a:lnTo>
                  <a:pt x="98" y="106"/>
                </a:lnTo>
                <a:lnTo>
                  <a:pt x="100" y="106"/>
                </a:lnTo>
                <a:lnTo>
                  <a:pt x="100" y="106"/>
                </a:lnTo>
                <a:lnTo>
                  <a:pt x="100" y="106"/>
                </a:lnTo>
                <a:lnTo>
                  <a:pt x="102" y="106"/>
                </a:lnTo>
                <a:lnTo>
                  <a:pt x="102" y="106"/>
                </a:lnTo>
                <a:lnTo>
                  <a:pt x="104" y="104"/>
                </a:lnTo>
                <a:lnTo>
                  <a:pt x="106" y="104"/>
                </a:lnTo>
                <a:lnTo>
                  <a:pt x="108" y="102"/>
                </a:lnTo>
                <a:lnTo>
                  <a:pt x="110" y="100"/>
                </a:lnTo>
                <a:lnTo>
                  <a:pt x="110" y="100"/>
                </a:lnTo>
                <a:lnTo>
                  <a:pt x="110" y="100"/>
                </a:lnTo>
                <a:lnTo>
                  <a:pt x="112" y="100"/>
                </a:lnTo>
                <a:lnTo>
                  <a:pt x="112" y="100"/>
                </a:lnTo>
                <a:lnTo>
                  <a:pt x="112" y="100"/>
                </a:lnTo>
                <a:lnTo>
                  <a:pt x="114" y="100"/>
                </a:lnTo>
                <a:lnTo>
                  <a:pt x="114" y="102"/>
                </a:lnTo>
                <a:lnTo>
                  <a:pt x="116" y="102"/>
                </a:lnTo>
                <a:lnTo>
                  <a:pt x="118" y="104"/>
                </a:lnTo>
                <a:lnTo>
                  <a:pt x="120" y="106"/>
                </a:lnTo>
                <a:lnTo>
                  <a:pt x="120" y="110"/>
                </a:lnTo>
                <a:lnTo>
                  <a:pt x="122" y="110"/>
                </a:lnTo>
                <a:lnTo>
                  <a:pt x="122" y="112"/>
                </a:lnTo>
                <a:lnTo>
                  <a:pt x="124" y="112"/>
                </a:lnTo>
                <a:lnTo>
                  <a:pt x="124" y="112"/>
                </a:lnTo>
                <a:lnTo>
                  <a:pt x="124" y="112"/>
                </a:lnTo>
                <a:lnTo>
                  <a:pt x="126" y="112"/>
                </a:lnTo>
                <a:lnTo>
                  <a:pt x="126" y="112"/>
                </a:lnTo>
                <a:lnTo>
                  <a:pt x="128" y="112"/>
                </a:lnTo>
                <a:lnTo>
                  <a:pt x="128" y="112"/>
                </a:lnTo>
                <a:lnTo>
                  <a:pt x="128" y="110"/>
                </a:lnTo>
                <a:lnTo>
                  <a:pt x="128" y="110"/>
                </a:lnTo>
                <a:lnTo>
                  <a:pt x="128" y="108"/>
                </a:lnTo>
                <a:lnTo>
                  <a:pt x="130" y="106"/>
                </a:lnTo>
                <a:lnTo>
                  <a:pt x="130" y="104"/>
                </a:lnTo>
                <a:lnTo>
                  <a:pt x="130" y="102"/>
                </a:lnTo>
                <a:lnTo>
                  <a:pt x="130" y="98"/>
                </a:lnTo>
                <a:lnTo>
                  <a:pt x="130" y="92"/>
                </a:lnTo>
                <a:lnTo>
                  <a:pt x="130" y="90"/>
                </a:lnTo>
                <a:lnTo>
                  <a:pt x="130" y="88"/>
                </a:lnTo>
                <a:lnTo>
                  <a:pt x="130" y="84"/>
                </a:lnTo>
                <a:lnTo>
                  <a:pt x="132" y="84"/>
                </a:lnTo>
                <a:lnTo>
                  <a:pt x="132" y="82"/>
                </a:lnTo>
                <a:lnTo>
                  <a:pt x="132" y="82"/>
                </a:lnTo>
                <a:lnTo>
                  <a:pt x="132" y="82"/>
                </a:lnTo>
                <a:lnTo>
                  <a:pt x="134" y="80"/>
                </a:lnTo>
                <a:lnTo>
                  <a:pt x="134" y="80"/>
                </a:lnTo>
                <a:lnTo>
                  <a:pt x="134" y="80"/>
                </a:lnTo>
                <a:lnTo>
                  <a:pt x="136" y="80"/>
                </a:lnTo>
                <a:lnTo>
                  <a:pt x="136" y="80"/>
                </a:lnTo>
                <a:lnTo>
                  <a:pt x="138" y="82"/>
                </a:lnTo>
                <a:lnTo>
                  <a:pt x="140" y="82"/>
                </a:lnTo>
                <a:lnTo>
                  <a:pt x="142" y="84"/>
                </a:lnTo>
                <a:lnTo>
                  <a:pt x="144" y="84"/>
                </a:lnTo>
                <a:lnTo>
                  <a:pt x="144" y="84"/>
                </a:lnTo>
                <a:lnTo>
                  <a:pt x="146" y="84"/>
                </a:lnTo>
                <a:lnTo>
                  <a:pt x="146" y="84"/>
                </a:lnTo>
                <a:lnTo>
                  <a:pt x="146" y="84"/>
                </a:lnTo>
                <a:lnTo>
                  <a:pt x="146" y="82"/>
                </a:lnTo>
                <a:lnTo>
                  <a:pt x="146" y="82"/>
                </a:lnTo>
                <a:lnTo>
                  <a:pt x="146" y="80"/>
                </a:lnTo>
                <a:lnTo>
                  <a:pt x="146" y="80"/>
                </a:lnTo>
                <a:lnTo>
                  <a:pt x="146" y="78"/>
                </a:lnTo>
                <a:lnTo>
                  <a:pt x="146" y="76"/>
                </a:lnTo>
                <a:lnTo>
                  <a:pt x="146" y="74"/>
                </a:lnTo>
                <a:lnTo>
                  <a:pt x="144" y="72"/>
                </a:lnTo>
                <a:lnTo>
                  <a:pt x="144" y="72"/>
                </a:lnTo>
                <a:lnTo>
                  <a:pt x="140" y="68"/>
                </a:lnTo>
                <a:lnTo>
                  <a:pt x="138" y="64"/>
                </a:lnTo>
                <a:lnTo>
                  <a:pt x="136" y="62"/>
                </a:lnTo>
                <a:lnTo>
                  <a:pt x="134" y="60"/>
                </a:lnTo>
                <a:lnTo>
                  <a:pt x="132" y="58"/>
                </a:lnTo>
                <a:lnTo>
                  <a:pt x="132" y="58"/>
                </a:lnTo>
                <a:lnTo>
                  <a:pt x="130" y="56"/>
                </a:lnTo>
                <a:lnTo>
                  <a:pt x="128" y="56"/>
                </a:lnTo>
                <a:lnTo>
                  <a:pt x="124" y="54"/>
                </a:lnTo>
                <a:lnTo>
                  <a:pt x="122" y="52"/>
                </a:lnTo>
                <a:lnTo>
                  <a:pt x="118" y="52"/>
                </a:lnTo>
                <a:lnTo>
                  <a:pt x="114" y="50"/>
                </a:lnTo>
                <a:lnTo>
                  <a:pt x="110" y="48"/>
                </a:lnTo>
                <a:lnTo>
                  <a:pt x="110" y="48"/>
                </a:lnTo>
                <a:lnTo>
                  <a:pt x="108" y="46"/>
                </a:lnTo>
                <a:lnTo>
                  <a:pt x="106" y="46"/>
                </a:lnTo>
                <a:lnTo>
                  <a:pt x="106" y="44"/>
                </a:lnTo>
                <a:lnTo>
                  <a:pt x="104" y="42"/>
                </a:lnTo>
                <a:lnTo>
                  <a:pt x="102" y="40"/>
                </a:lnTo>
                <a:lnTo>
                  <a:pt x="100" y="36"/>
                </a:lnTo>
                <a:lnTo>
                  <a:pt x="98" y="32"/>
                </a:lnTo>
                <a:lnTo>
                  <a:pt x="94" y="28"/>
                </a:lnTo>
                <a:lnTo>
                  <a:pt x="92" y="24"/>
                </a:lnTo>
                <a:lnTo>
                  <a:pt x="90" y="20"/>
                </a:lnTo>
                <a:lnTo>
                  <a:pt x="86" y="16"/>
                </a:lnTo>
                <a:lnTo>
                  <a:pt x="84" y="10"/>
                </a:lnTo>
                <a:lnTo>
                  <a:pt x="82" y="8"/>
                </a:lnTo>
                <a:lnTo>
                  <a:pt x="80" y="6"/>
                </a:lnTo>
                <a:lnTo>
                  <a:pt x="80" y="6"/>
                </a:lnTo>
                <a:lnTo>
                  <a:pt x="78" y="4"/>
                </a:lnTo>
                <a:lnTo>
                  <a:pt x="76" y="2"/>
                </a:lnTo>
                <a:lnTo>
                  <a:pt x="74" y="2"/>
                </a:lnTo>
                <a:lnTo>
                  <a:pt x="72" y="2"/>
                </a:lnTo>
                <a:lnTo>
                  <a:pt x="72" y="0"/>
                </a:lnTo>
                <a:lnTo>
                  <a:pt x="70" y="0"/>
                </a:lnTo>
                <a:lnTo>
                  <a:pt x="68" y="0"/>
                </a:lnTo>
                <a:lnTo>
                  <a:pt x="64" y="0"/>
                </a:lnTo>
                <a:lnTo>
                  <a:pt x="60" y="2"/>
                </a:lnTo>
                <a:lnTo>
                  <a:pt x="56" y="2"/>
                </a:lnTo>
                <a:lnTo>
                  <a:pt x="54" y="2"/>
                </a:lnTo>
                <a:lnTo>
                  <a:pt x="50" y="4"/>
                </a:lnTo>
                <a:lnTo>
                  <a:pt x="46"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7" name="Freeform 591"/>
          <p:cNvSpPr>
            <a:spLocks/>
          </p:cNvSpPr>
          <p:nvPr/>
        </p:nvSpPr>
        <p:spPr bwMode="auto">
          <a:xfrm>
            <a:off x="2176865" y="3250158"/>
            <a:ext cx="76211" cy="173207"/>
          </a:xfrm>
          <a:custGeom>
            <a:avLst/>
            <a:gdLst>
              <a:gd name="T0" fmla="*/ 34 w 44"/>
              <a:gd name="T1" fmla="*/ 4 h 100"/>
              <a:gd name="T2" fmla="*/ 32 w 44"/>
              <a:gd name="T3" fmla="*/ 6 h 100"/>
              <a:gd name="T4" fmla="*/ 28 w 44"/>
              <a:gd name="T5" fmla="*/ 6 h 100"/>
              <a:gd name="T6" fmla="*/ 20 w 44"/>
              <a:gd name="T7" fmla="*/ 6 h 100"/>
              <a:gd name="T8" fmla="*/ 16 w 44"/>
              <a:gd name="T9" fmla="*/ 8 h 100"/>
              <a:gd name="T10" fmla="*/ 10 w 44"/>
              <a:gd name="T11" fmla="*/ 16 h 100"/>
              <a:gd name="T12" fmla="*/ 6 w 44"/>
              <a:gd name="T13" fmla="*/ 22 h 100"/>
              <a:gd name="T14" fmla="*/ 2 w 44"/>
              <a:gd name="T15" fmla="*/ 28 h 100"/>
              <a:gd name="T16" fmla="*/ 0 w 44"/>
              <a:gd name="T17" fmla="*/ 32 h 100"/>
              <a:gd name="T18" fmla="*/ 0 w 44"/>
              <a:gd name="T19" fmla="*/ 34 h 100"/>
              <a:gd name="T20" fmla="*/ 2 w 44"/>
              <a:gd name="T21" fmla="*/ 36 h 100"/>
              <a:gd name="T22" fmla="*/ 6 w 44"/>
              <a:gd name="T23" fmla="*/ 32 h 100"/>
              <a:gd name="T24" fmla="*/ 10 w 44"/>
              <a:gd name="T25" fmla="*/ 28 h 100"/>
              <a:gd name="T26" fmla="*/ 12 w 44"/>
              <a:gd name="T27" fmla="*/ 26 h 100"/>
              <a:gd name="T28" fmla="*/ 12 w 44"/>
              <a:gd name="T29" fmla="*/ 28 h 100"/>
              <a:gd name="T30" fmla="*/ 12 w 44"/>
              <a:gd name="T31" fmla="*/ 30 h 100"/>
              <a:gd name="T32" fmla="*/ 10 w 44"/>
              <a:gd name="T33" fmla="*/ 38 h 100"/>
              <a:gd name="T34" fmla="*/ 8 w 44"/>
              <a:gd name="T35" fmla="*/ 46 h 100"/>
              <a:gd name="T36" fmla="*/ 6 w 44"/>
              <a:gd name="T37" fmla="*/ 58 h 100"/>
              <a:gd name="T38" fmla="*/ 4 w 44"/>
              <a:gd name="T39" fmla="*/ 72 h 100"/>
              <a:gd name="T40" fmla="*/ 2 w 44"/>
              <a:gd name="T41" fmla="*/ 82 h 100"/>
              <a:gd name="T42" fmla="*/ 4 w 44"/>
              <a:gd name="T43" fmla="*/ 86 h 100"/>
              <a:gd name="T44" fmla="*/ 8 w 44"/>
              <a:gd name="T45" fmla="*/ 92 h 100"/>
              <a:gd name="T46" fmla="*/ 12 w 44"/>
              <a:gd name="T47" fmla="*/ 98 h 100"/>
              <a:gd name="T48" fmla="*/ 16 w 44"/>
              <a:gd name="T49" fmla="*/ 100 h 100"/>
              <a:gd name="T50" fmla="*/ 18 w 44"/>
              <a:gd name="T51" fmla="*/ 100 h 100"/>
              <a:gd name="T52" fmla="*/ 22 w 44"/>
              <a:gd name="T53" fmla="*/ 100 h 100"/>
              <a:gd name="T54" fmla="*/ 28 w 44"/>
              <a:gd name="T55" fmla="*/ 94 h 100"/>
              <a:gd name="T56" fmla="*/ 32 w 44"/>
              <a:gd name="T57" fmla="*/ 90 h 100"/>
              <a:gd name="T58" fmla="*/ 34 w 44"/>
              <a:gd name="T59" fmla="*/ 86 h 100"/>
              <a:gd name="T60" fmla="*/ 34 w 44"/>
              <a:gd name="T61" fmla="*/ 80 h 100"/>
              <a:gd name="T62" fmla="*/ 30 w 44"/>
              <a:gd name="T63" fmla="*/ 68 h 100"/>
              <a:gd name="T64" fmla="*/ 26 w 44"/>
              <a:gd name="T65" fmla="*/ 54 h 100"/>
              <a:gd name="T66" fmla="*/ 24 w 44"/>
              <a:gd name="T67" fmla="*/ 48 h 100"/>
              <a:gd name="T68" fmla="*/ 24 w 44"/>
              <a:gd name="T69" fmla="*/ 36 h 100"/>
              <a:gd name="T70" fmla="*/ 26 w 44"/>
              <a:gd name="T71" fmla="*/ 32 h 100"/>
              <a:gd name="T72" fmla="*/ 26 w 44"/>
              <a:gd name="T73" fmla="*/ 30 h 100"/>
              <a:gd name="T74" fmla="*/ 32 w 44"/>
              <a:gd name="T75" fmla="*/ 28 h 100"/>
              <a:gd name="T76" fmla="*/ 38 w 44"/>
              <a:gd name="T77" fmla="*/ 24 h 100"/>
              <a:gd name="T78" fmla="*/ 40 w 44"/>
              <a:gd name="T79" fmla="*/ 22 h 100"/>
              <a:gd name="T80" fmla="*/ 42 w 44"/>
              <a:gd name="T81" fmla="*/ 18 h 100"/>
              <a:gd name="T82" fmla="*/ 44 w 44"/>
              <a:gd name="T83" fmla="*/ 14 h 100"/>
              <a:gd name="T84" fmla="*/ 42 w 44"/>
              <a:gd name="T85" fmla="*/ 12 h 100"/>
              <a:gd name="T86" fmla="*/ 40 w 44"/>
              <a:gd name="T87" fmla="*/ 8 h 100"/>
              <a:gd name="T88" fmla="*/ 36 w 44"/>
              <a:gd name="T89" fmla="*/ 2 h 100"/>
              <a:gd name="T90" fmla="*/ 34 w 44"/>
              <a:gd name="T9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0">
                <a:moveTo>
                  <a:pt x="34" y="4"/>
                </a:moveTo>
                <a:lnTo>
                  <a:pt x="34" y="4"/>
                </a:lnTo>
                <a:lnTo>
                  <a:pt x="34" y="4"/>
                </a:lnTo>
                <a:lnTo>
                  <a:pt x="34" y="4"/>
                </a:lnTo>
                <a:lnTo>
                  <a:pt x="34" y="4"/>
                </a:lnTo>
                <a:lnTo>
                  <a:pt x="32" y="6"/>
                </a:lnTo>
                <a:lnTo>
                  <a:pt x="32" y="6"/>
                </a:lnTo>
                <a:lnTo>
                  <a:pt x="30" y="6"/>
                </a:lnTo>
                <a:lnTo>
                  <a:pt x="28" y="6"/>
                </a:lnTo>
                <a:lnTo>
                  <a:pt x="24" y="6"/>
                </a:lnTo>
                <a:lnTo>
                  <a:pt x="20" y="6"/>
                </a:lnTo>
                <a:lnTo>
                  <a:pt x="20" y="6"/>
                </a:lnTo>
                <a:lnTo>
                  <a:pt x="20" y="6"/>
                </a:lnTo>
                <a:lnTo>
                  <a:pt x="18" y="8"/>
                </a:lnTo>
                <a:lnTo>
                  <a:pt x="16" y="8"/>
                </a:lnTo>
                <a:lnTo>
                  <a:pt x="14" y="10"/>
                </a:lnTo>
                <a:lnTo>
                  <a:pt x="12" y="12"/>
                </a:lnTo>
                <a:lnTo>
                  <a:pt x="10" y="16"/>
                </a:lnTo>
                <a:lnTo>
                  <a:pt x="8" y="18"/>
                </a:lnTo>
                <a:lnTo>
                  <a:pt x="6" y="20"/>
                </a:lnTo>
                <a:lnTo>
                  <a:pt x="6" y="22"/>
                </a:lnTo>
                <a:lnTo>
                  <a:pt x="4" y="24"/>
                </a:lnTo>
                <a:lnTo>
                  <a:pt x="2" y="26"/>
                </a:lnTo>
                <a:lnTo>
                  <a:pt x="2" y="28"/>
                </a:lnTo>
                <a:lnTo>
                  <a:pt x="0" y="30"/>
                </a:lnTo>
                <a:lnTo>
                  <a:pt x="0" y="32"/>
                </a:lnTo>
                <a:lnTo>
                  <a:pt x="0" y="32"/>
                </a:lnTo>
                <a:lnTo>
                  <a:pt x="0" y="34"/>
                </a:lnTo>
                <a:lnTo>
                  <a:pt x="0" y="34"/>
                </a:lnTo>
                <a:lnTo>
                  <a:pt x="0" y="34"/>
                </a:lnTo>
                <a:lnTo>
                  <a:pt x="2" y="36"/>
                </a:lnTo>
                <a:lnTo>
                  <a:pt x="2" y="36"/>
                </a:lnTo>
                <a:lnTo>
                  <a:pt x="2" y="36"/>
                </a:lnTo>
                <a:lnTo>
                  <a:pt x="2" y="34"/>
                </a:lnTo>
                <a:lnTo>
                  <a:pt x="4" y="34"/>
                </a:lnTo>
                <a:lnTo>
                  <a:pt x="6" y="32"/>
                </a:lnTo>
                <a:lnTo>
                  <a:pt x="6" y="30"/>
                </a:lnTo>
                <a:lnTo>
                  <a:pt x="8" y="28"/>
                </a:lnTo>
                <a:lnTo>
                  <a:pt x="10" y="28"/>
                </a:lnTo>
                <a:lnTo>
                  <a:pt x="10" y="26"/>
                </a:lnTo>
                <a:lnTo>
                  <a:pt x="10" y="26"/>
                </a:lnTo>
                <a:lnTo>
                  <a:pt x="12" y="26"/>
                </a:lnTo>
                <a:lnTo>
                  <a:pt x="12" y="26"/>
                </a:lnTo>
                <a:lnTo>
                  <a:pt x="12" y="26"/>
                </a:lnTo>
                <a:lnTo>
                  <a:pt x="12" y="28"/>
                </a:lnTo>
                <a:lnTo>
                  <a:pt x="12" y="28"/>
                </a:lnTo>
                <a:lnTo>
                  <a:pt x="12" y="30"/>
                </a:lnTo>
                <a:lnTo>
                  <a:pt x="12" y="30"/>
                </a:lnTo>
                <a:lnTo>
                  <a:pt x="12" y="32"/>
                </a:lnTo>
                <a:lnTo>
                  <a:pt x="12" y="34"/>
                </a:lnTo>
                <a:lnTo>
                  <a:pt x="10" y="38"/>
                </a:lnTo>
                <a:lnTo>
                  <a:pt x="10" y="40"/>
                </a:lnTo>
                <a:lnTo>
                  <a:pt x="8" y="44"/>
                </a:lnTo>
                <a:lnTo>
                  <a:pt x="8" y="46"/>
                </a:lnTo>
                <a:lnTo>
                  <a:pt x="6" y="52"/>
                </a:lnTo>
                <a:lnTo>
                  <a:pt x="6" y="54"/>
                </a:lnTo>
                <a:lnTo>
                  <a:pt x="6" y="58"/>
                </a:lnTo>
                <a:lnTo>
                  <a:pt x="4" y="64"/>
                </a:lnTo>
                <a:lnTo>
                  <a:pt x="4" y="68"/>
                </a:lnTo>
                <a:lnTo>
                  <a:pt x="4" y="72"/>
                </a:lnTo>
                <a:lnTo>
                  <a:pt x="2" y="76"/>
                </a:lnTo>
                <a:lnTo>
                  <a:pt x="2" y="80"/>
                </a:lnTo>
                <a:lnTo>
                  <a:pt x="2" y="82"/>
                </a:lnTo>
                <a:lnTo>
                  <a:pt x="4" y="82"/>
                </a:lnTo>
                <a:lnTo>
                  <a:pt x="4" y="84"/>
                </a:lnTo>
                <a:lnTo>
                  <a:pt x="4" y="86"/>
                </a:lnTo>
                <a:lnTo>
                  <a:pt x="4" y="88"/>
                </a:lnTo>
                <a:lnTo>
                  <a:pt x="6" y="90"/>
                </a:lnTo>
                <a:lnTo>
                  <a:pt x="8" y="92"/>
                </a:lnTo>
                <a:lnTo>
                  <a:pt x="8" y="94"/>
                </a:lnTo>
                <a:lnTo>
                  <a:pt x="10" y="96"/>
                </a:lnTo>
                <a:lnTo>
                  <a:pt x="12" y="98"/>
                </a:lnTo>
                <a:lnTo>
                  <a:pt x="14" y="100"/>
                </a:lnTo>
                <a:lnTo>
                  <a:pt x="14" y="100"/>
                </a:lnTo>
                <a:lnTo>
                  <a:pt x="16" y="100"/>
                </a:lnTo>
                <a:lnTo>
                  <a:pt x="16" y="100"/>
                </a:lnTo>
                <a:lnTo>
                  <a:pt x="18" y="100"/>
                </a:lnTo>
                <a:lnTo>
                  <a:pt x="18" y="100"/>
                </a:lnTo>
                <a:lnTo>
                  <a:pt x="20" y="100"/>
                </a:lnTo>
                <a:lnTo>
                  <a:pt x="22" y="100"/>
                </a:lnTo>
                <a:lnTo>
                  <a:pt x="22" y="100"/>
                </a:lnTo>
                <a:lnTo>
                  <a:pt x="24" y="98"/>
                </a:lnTo>
                <a:lnTo>
                  <a:pt x="26" y="96"/>
                </a:lnTo>
                <a:lnTo>
                  <a:pt x="28" y="94"/>
                </a:lnTo>
                <a:lnTo>
                  <a:pt x="30" y="92"/>
                </a:lnTo>
                <a:lnTo>
                  <a:pt x="32" y="90"/>
                </a:lnTo>
                <a:lnTo>
                  <a:pt x="32" y="90"/>
                </a:lnTo>
                <a:lnTo>
                  <a:pt x="34" y="88"/>
                </a:lnTo>
                <a:lnTo>
                  <a:pt x="34" y="88"/>
                </a:lnTo>
                <a:lnTo>
                  <a:pt x="34" y="86"/>
                </a:lnTo>
                <a:lnTo>
                  <a:pt x="34" y="84"/>
                </a:lnTo>
                <a:lnTo>
                  <a:pt x="34" y="82"/>
                </a:lnTo>
                <a:lnTo>
                  <a:pt x="34" y="80"/>
                </a:lnTo>
                <a:lnTo>
                  <a:pt x="32" y="76"/>
                </a:lnTo>
                <a:lnTo>
                  <a:pt x="32" y="74"/>
                </a:lnTo>
                <a:lnTo>
                  <a:pt x="30" y="68"/>
                </a:lnTo>
                <a:lnTo>
                  <a:pt x="28" y="62"/>
                </a:lnTo>
                <a:lnTo>
                  <a:pt x="26" y="56"/>
                </a:lnTo>
                <a:lnTo>
                  <a:pt x="26" y="54"/>
                </a:lnTo>
                <a:lnTo>
                  <a:pt x="26" y="52"/>
                </a:lnTo>
                <a:lnTo>
                  <a:pt x="24" y="50"/>
                </a:lnTo>
                <a:lnTo>
                  <a:pt x="24" y="48"/>
                </a:lnTo>
                <a:lnTo>
                  <a:pt x="24" y="44"/>
                </a:lnTo>
                <a:lnTo>
                  <a:pt x="24" y="40"/>
                </a:lnTo>
                <a:lnTo>
                  <a:pt x="24" y="36"/>
                </a:lnTo>
                <a:lnTo>
                  <a:pt x="24" y="34"/>
                </a:lnTo>
                <a:lnTo>
                  <a:pt x="24" y="32"/>
                </a:lnTo>
                <a:lnTo>
                  <a:pt x="26" y="32"/>
                </a:lnTo>
                <a:lnTo>
                  <a:pt x="26" y="32"/>
                </a:lnTo>
                <a:lnTo>
                  <a:pt x="26" y="30"/>
                </a:lnTo>
                <a:lnTo>
                  <a:pt x="26" y="30"/>
                </a:lnTo>
                <a:lnTo>
                  <a:pt x="28" y="30"/>
                </a:lnTo>
                <a:lnTo>
                  <a:pt x="30" y="28"/>
                </a:lnTo>
                <a:lnTo>
                  <a:pt x="32" y="28"/>
                </a:lnTo>
                <a:lnTo>
                  <a:pt x="34" y="26"/>
                </a:lnTo>
                <a:lnTo>
                  <a:pt x="36" y="26"/>
                </a:lnTo>
                <a:lnTo>
                  <a:pt x="38" y="24"/>
                </a:lnTo>
                <a:lnTo>
                  <a:pt x="40" y="24"/>
                </a:lnTo>
                <a:lnTo>
                  <a:pt x="40" y="24"/>
                </a:lnTo>
                <a:lnTo>
                  <a:pt x="40" y="22"/>
                </a:lnTo>
                <a:lnTo>
                  <a:pt x="42" y="22"/>
                </a:lnTo>
                <a:lnTo>
                  <a:pt x="42" y="20"/>
                </a:lnTo>
                <a:lnTo>
                  <a:pt x="42" y="18"/>
                </a:lnTo>
                <a:lnTo>
                  <a:pt x="44" y="16"/>
                </a:lnTo>
                <a:lnTo>
                  <a:pt x="44" y="16"/>
                </a:lnTo>
                <a:lnTo>
                  <a:pt x="44" y="14"/>
                </a:lnTo>
                <a:lnTo>
                  <a:pt x="44" y="14"/>
                </a:lnTo>
                <a:lnTo>
                  <a:pt x="44" y="14"/>
                </a:lnTo>
                <a:lnTo>
                  <a:pt x="42" y="12"/>
                </a:lnTo>
                <a:lnTo>
                  <a:pt x="42" y="12"/>
                </a:lnTo>
                <a:lnTo>
                  <a:pt x="40" y="10"/>
                </a:lnTo>
                <a:lnTo>
                  <a:pt x="40" y="8"/>
                </a:lnTo>
                <a:lnTo>
                  <a:pt x="38" y="6"/>
                </a:lnTo>
                <a:lnTo>
                  <a:pt x="36" y="4"/>
                </a:lnTo>
                <a:lnTo>
                  <a:pt x="36" y="2"/>
                </a:lnTo>
                <a:lnTo>
                  <a:pt x="34" y="2"/>
                </a:lnTo>
                <a:lnTo>
                  <a:pt x="34" y="0"/>
                </a:lnTo>
                <a:lnTo>
                  <a:pt x="34" y="0"/>
                </a:lnTo>
                <a:lnTo>
                  <a:pt x="34"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8" name="Freeform 592"/>
          <p:cNvSpPr>
            <a:spLocks/>
          </p:cNvSpPr>
          <p:nvPr/>
        </p:nvSpPr>
        <p:spPr bwMode="auto">
          <a:xfrm>
            <a:off x="2176865" y="3250158"/>
            <a:ext cx="76211" cy="173207"/>
          </a:xfrm>
          <a:custGeom>
            <a:avLst/>
            <a:gdLst>
              <a:gd name="T0" fmla="*/ 34 w 44"/>
              <a:gd name="T1" fmla="*/ 4 h 100"/>
              <a:gd name="T2" fmla="*/ 32 w 44"/>
              <a:gd name="T3" fmla="*/ 6 h 100"/>
              <a:gd name="T4" fmla="*/ 28 w 44"/>
              <a:gd name="T5" fmla="*/ 6 h 100"/>
              <a:gd name="T6" fmla="*/ 20 w 44"/>
              <a:gd name="T7" fmla="*/ 6 h 100"/>
              <a:gd name="T8" fmla="*/ 16 w 44"/>
              <a:gd name="T9" fmla="*/ 8 h 100"/>
              <a:gd name="T10" fmla="*/ 10 w 44"/>
              <a:gd name="T11" fmla="*/ 16 h 100"/>
              <a:gd name="T12" fmla="*/ 6 w 44"/>
              <a:gd name="T13" fmla="*/ 22 h 100"/>
              <a:gd name="T14" fmla="*/ 2 w 44"/>
              <a:gd name="T15" fmla="*/ 28 h 100"/>
              <a:gd name="T16" fmla="*/ 0 w 44"/>
              <a:gd name="T17" fmla="*/ 32 h 100"/>
              <a:gd name="T18" fmla="*/ 0 w 44"/>
              <a:gd name="T19" fmla="*/ 34 h 100"/>
              <a:gd name="T20" fmla="*/ 2 w 44"/>
              <a:gd name="T21" fmla="*/ 36 h 100"/>
              <a:gd name="T22" fmla="*/ 6 w 44"/>
              <a:gd name="T23" fmla="*/ 32 h 100"/>
              <a:gd name="T24" fmla="*/ 10 w 44"/>
              <a:gd name="T25" fmla="*/ 28 h 100"/>
              <a:gd name="T26" fmla="*/ 12 w 44"/>
              <a:gd name="T27" fmla="*/ 26 h 100"/>
              <a:gd name="T28" fmla="*/ 12 w 44"/>
              <a:gd name="T29" fmla="*/ 28 h 100"/>
              <a:gd name="T30" fmla="*/ 12 w 44"/>
              <a:gd name="T31" fmla="*/ 30 h 100"/>
              <a:gd name="T32" fmla="*/ 10 w 44"/>
              <a:gd name="T33" fmla="*/ 38 h 100"/>
              <a:gd name="T34" fmla="*/ 8 w 44"/>
              <a:gd name="T35" fmla="*/ 46 h 100"/>
              <a:gd name="T36" fmla="*/ 6 w 44"/>
              <a:gd name="T37" fmla="*/ 58 h 100"/>
              <a:gd name="T38" fmla="*/ 4 w 44"/>
              <a:gd name="T39" fmla="*/ 72 h 100"/>
              <a:gd name="T40" fmla="*/ 2 w 44"/>
              <a:gd name="T41" fmla="*/ 82 h 100"/>
              <a:gd name="T42" fmla="*/ 4 w 44"/>
              <a:gd name="T43" fmla="*/ 86 h 100"/>
              <a:gd name="T44" fmla="*/ 8 w 44"/>
              <a:gd name="T45" fmla="*/ 92 h 100"/>
              <a:gd name="T46" fmla="*/ 12 w 44"/>
              <a:gd name="T47" fmla="*/ 98 h 100"/>
              <a:gd name="T48" fmla="*/ 16 w 44"/>
              <a:gd name="T49" fmla="*/ 100 h 100"/>
              <a:gd name="T50" fmla="*/ 18 w 44"/>
              <a:gd name="T51" fmla="*/ 100 h 100"/>
              <a:gd name="T52" fmla="*/ 22 w 44"/>
              <a:gd name="T53" fmla="*/ 100 h 100"/>
              <a:gd name="T54" fmla="*/ 28 w 44"/>
              <a:gd name="T55" fmla="*/ 94 h 100"/>
              <a:gd name="T56" fmla="*/ 32 w 44"/>
              <a:gd name="T57" fmla="*/ 90 h 100"/>
              <a:gd name="T58" fmla="*/ 34 w 44"/>
              <a:gd name="T59" fmla="*/ 86 h 100"/>
              <a:gd name="T60" fmla="*/ 34 w 44"/>
              <a:gd name="T61" fmla="*/ 80 h 100"/>
              <a:gd name="T62" fmla="*/ 30 w 44"/>
              <a:gd name="T63" fmla="*/ 68 h 100"/>
              <a:gd name="T64" fmla="*/ 26 w 44"/>
              <a:gd name="T65" fmla="*/ 54 h 100"/>
              <a:gd name="T66" fmla="*/ 24 w 44"/>
              <a:gd name="T67" fmla="*/ 48 h 100"/>
              <a:gd name="T68" fmla="*/ 24 w 44"/>
              <a:gd name="T69" fmla="*/ 36 h 100"/>
              <a:gd name="T70" fmla="*/ 26 w 44"/>
              <a:gd name="T71" fmla="*/ 32 h 100"/>
              <a:gd name="T72" fmla="*/ 26 w 44"/>
              <a:gd name="T73" fmla="*/ 30 h 100"/>
              <a:gd name="T74" fmla="*/ 32 w 44"/>
              <a:gd name="T75" fmla="*/ 28 h 100"/>
              <a:gd name="T76" fmla="*/ 38 w 44"/>
              <a:gd name="T77" fmla="*/ 24 h 100"/>
              <a:gd name="T78" fmla="*/ 40 w 44"/>
              <a:gd name="T79" fmla="*/ 22 h 100"/>
              <a:gd name="T80" fmla="*/ 42 w 44"/>
              <a:gd name="T81" fmla="*/ 18 h 100"/>
              <a:gd name="T82" fmla="*/ 44 w 44"/>
              <a:gd name="T83" fmla="*/ 14 h 100"/>
              <a:gd name="T84" fmla="*/ 42 w 44"/>
              <a:gd name="T85" fmla="*/ 12 h 100"/>
              <a:gd name="T86" fmla="*/ 40 w 44"/>
              <a:gd name="T87" fmla="*/ 8 h 100"/>
              <a:gd name="T88" fmla="*/ 36 w 44"/>
              <a:gd name="T89" fmla="*/ 2 h 100"/>
              <a:gd name="T90" fmla="*/ 34 w 44"/>
              <a:gd name="T9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0">
                <a:moveTo>
                  <a:pt x="34" y="4"/>
                </a:moveTo>
                <a:lnTo>
                  <a:pt x="34" y="4"/>
                </a:lnTo>
                <a:lnTo>
                  <a:pt x="34" y="4"/>
                </a:lnTo>
                <a:lnTo>
                  <a:pt x="34" y="4"/>
                </a:lnTo>
                <a:lnTo>
                  <a:pt x="34" y="4"/>
                </a:lnTo>
                <a:lnTo>
                  <a:pt x="32" y="6"/>
                </a:lnTo>
                <a:lnTo>
                  <a:pt x="32" y="6"/>
                </a:lnTo>
                <a:lnTo>
                  <a:pt x="30" y="6"/>
                </a:lnTo>
                <a:lnTo>
                  <a:pt x="28" y="6"/>
                </a:lnTo>
                <a:lnTo>
                  <a:pt x="24" y="6"/>
                </a:lnTo>
                <a:lnTo>
                  <a:pt x="20" y="6"/>
                </a:lnTo>
                <a:lnTo>
                  <a:pt x="20" y="6"/>
                </a:lnTo>
                <a:lnTo>
                  <a:pt x="20" y="6"/>
                </a:lnTo>
                <a:lnTo>
                  <a:pt x="18" y="8"/>
                </a:lnTo>
                <a:lnTo>
                  <a:pt x="16" y="8"/>
                </a:lnTo>
                <a:lnTo>
                  <a:pt x="14" y="10"/>
                </a:lnTo>
                <a:lnTo>
                  <a:pt x="12" y="12"/>
                </a:lnTo>
                <a:lnTo>
                  <a:pt x="10" y="16"/>
                </a:lnTo>
                <a:lnTo>
                  <a:pt x="8" y="18"/>
                </a:lnTo>
                <a:lnTo>
                  <a:pt x="6" y="20"/>
                </a:lnTo>
                <a:lnTo>
                  <a:pt x="6" y="22"/>
                </a:lnTo>
                <a:lnTo>
                  <a:pt x="4" y="24"/>
                </a:lnTo>
                <a:lnTo>
                  <a:pt x="2" y="26"/>
                </a:lnTo>
                <a:lnTo>
                  <a:pt x="2" y="28"/>
                </a:lnTo>
                <a:lnTo>
                  <a:pt x="0" y="30"/>
                </a:lnTo>
                <a:lnTo>
                  <a:pt x="0" y="32"/>
                </a:lnTo>
                <a:lnTo>
                  <a:pt x="0" y="32"/>
                </a:lnTo>
                <a:lnTo>
                  <a:pt x="0" y="34"/>
                </a:lnTo>
                <a:lnTo>
                  <a:pt x="0" y="34"/>
                </a:lnTo>
                <a:lnTo>
                  <a:pt x="0" y="34"/>
                </a:lnTo>
                <a:lnTo>
                  <a:pt x="2" y="36"/>
                </a:lnTo>
                <a:lnTo>
                  <a:pt x="2" y="36"/>
                </a:lnTo>
                <a:lnTo>
                  <a:pt x="2" y="36"/>
                </a:lnTo>
                <a:lnTo>
                  <a:pt x="2" y="34"/>
                </a:lnTo>
                <a:lnTo>
                  <a:pt x="4" y="34"/>
                </a:lnTo>
                <a:lnTo>
                  <a:pt x="6" y="32"/>
                </a:lnTo>
                <a:lnTo>
                  <a:pt x="6" y="30"/>
                </a:lnTo>
                <a:lnTo>
                  <a:pt x="8" y="28"/>
                </a:lnTo>
                <a:lnTo>
                  <a:pt x="10" y="28"/>
                </a:lnTo>
                <a:lnTo>
                  <a:pt x="10" y="26"/>
                </a:lnTo>
                <a:lnTo>
                  <a:pt x="10" y="26"/>
                </a:lnTo>
                <a:lnTo>
                  <a:pt x="12" y="26"/>
                </a:lnTo>
                <a:lnTo>
                  <a:pt x="12" y="26"/>
                </a:lnTo>
                <a:lnTo>
                  <a:pt x="12" y="26"/>
                </a:lnTo>
                <a:lnTo>
                  <a:pt x="12" y="28"/>
                </a:lnTo>
                <a:lnTo>
                  <a:pt x="12" y="28"/>
                </a:lnTo>
                <a:lnTo>
                  <a:pt x="12" y="30"/>
                </a:lnTo>
                <a:lnTo>
                  <a:pt x="12" y="30"/>
                </a:lnTo>
                <a:lnTo>
                  <a:pt x="12" y="32"/>
                </a:lnTo>
                <a:lnTo>
                  <a:pt x="12" y="34"/>
                </a:lnTo>
                <a:lnTo>
                  <a:pt x="10" y="38"/>
                </a:lnTo>
                <a:lnTo>
                  <a:pt x="10" y="40"/>
                </a:lnTo>
                <a:lnTo>
                  <a:pt x="8" y="44"/>
                </a:lnTo>
                <a:lnTo>
                  <a:pt x="8" y="46"/>
                </a:lnTo>
                <a:lnTo>
                  <a:pt x="6" y="52"/>
                </a:lnTo>
                <a:lnTo>
                  <a:pt x="6" y="54"/>
                </a:lnTo>
                <a:lnTo>
                  <a:pt x="6" y="58"/>
                </a:lnTo>
                <a:lnTo>
                  <a:pt x="4" y="64"/>
                </a:lnTo>
                <a:lnTo>
                  <a:pt x="4" y="68"/>
                </a:lnTo>
                <a:lnTo>
                  <a:pt x="4" y="72"/>
                </a:lnTo>
                <a:lnTo>
                  <a:pt x="2" y="76"/>
                </a:lnTo>
                <a:lnTo>
                  <a:pt x="2" y="80"/>
                </a:lnTo>
                <a:lnTo>
                  <a:pt x="2" y="82"/>
                </a:lnTo>
                <a:lnTo>
                  <a:pt x="4" y="82"/>
                </a:lnTo>
                <a:lnTo>
                  <a:pt x="4" y="84"/>
                </a:lnTo>
                <a:lnTo>
                  <a:pt x="4" y="86"/>
                </a:lnTo>
                <a:lnTo>
                  <a:pt x="4" y="88"/>
                </a:lnTo>
                <a:lnTo>
                  <a:pt x="6" y="90"/>
                </a:lnTo>
                <a:lnTo>
                  <a:pt x="8" y="92"/>
                </a:lnTo>
                <a:lnTo>
                  <a:pt x="8" y="94"/>
                </a:lnTo>
                <a:lnTo>
                  <a:pt x="10" y="96"/>
                </a:lnTo>
                <a:lnTo>
                  <a:pt x="12" y="98"/>
                </a:lnTo>
                <a:lnTo>
                  <a:pt x="14" y="100"/>
                </a:lnTo>
                <a:lnTo>
                  <a:pt x="14" y="100"/>
                </a:lnTo>
                <a:lnTo>
                  <a:pt x="16" y="100"/>
                </a:lnTo>
                <a:lnTo>
                  <a:pt x="16" y="100"/>
                </a:lnTo>
                <a:lnTo>
                  <a:pt x="18" y="100"/>
                </a:lnTo>
                <a:lnTo>
                  <a:pt x="18" y="100"/>
                </a:lnTo>
                <a:lnTo>
                  <a:pt x="20" y="100"/>
                </a:lnTo>
                <a:lnTo>
                  <a:pt x="22" y="100"/>
                </a:lnTo>
                <a:lnTo>
                  <a:pt x="22" y="100"/>
                </a:lnTo>
                <a:lnTo>
                  <a:pt x="24" y="98"/>
                </a:lnTo>
                <a:lnTo>
                  <a:pt x="26" y="96"/>
                </a:lnTo>
                <a:lnTo>
                  <a:pt x="28" y="94"/>
                </a:lnTo>
                <a:lnTo>
                  <a:pt x="30" y="92"/>
                </a:lnTo>
                <a:lnTo>
                  <a:pt x="32" y="90"/>
                </a:lnTo>
                <a:lnTo>
                  <a:pt x="32" y="90"/>
                </a:lnTo>
                <a:lnTo>
                  <a:pt x="34" y="88"/>
                </a:lnTo>
                <a:lnTo>
                  <a:pt x="34" y="88"/>
                </a:lnTo>
                <a:lnTo>
                  <a:pt x="34" y="86"/>
                </a:lnTo>
                <a:lnTo>
                  <a:pt x="34" y="84"/>
                </a:lnTo>
                <a:lnTo>
                  <a:pt x="34" y="82"/>
                </a:lnTo>
                <a:lnTo>
                  <a:pt x="34" y="80"/>
                </a:lnTo>
                <a:lnTo>
                  <a:pt x="32" y="76"/>
                </a:lnTo>
                <a:lnTo>
                  <a:pt x="32" y="74"/>
                </a:lnTo>
                <a:lnTo>
                  <a:pt x="30" y="68"/>
                </a:lnTo>
                <a:lnTo>
                  <a:pt x="28" y="62"/>
                </a:lnTo>
                <a:lnTo>
                  <a:pt x="26" y="56"/>
                </a:lnTo>
                <a:lnTo>
                  <a:pt x="26" y="54"/>
                </a:lnTo>
                <a:lnTo>
                  <a:pt x="26" y="52"/>
                </a:lnTo>
                <a:lnTo>
                  <a:pt x="24" y="50"/>
                </a:lnTo>
                <a:lnTo>
                  <a:pt x="24" y="48"/>
                </a:lnTo>
                <a:lnTo>
                  <a:pt x="24" y="44"/>
                </a:lnTo>
                <a:lnTo>
                  <a:pt x="24" y="40"/>
                </a:lnTo>
                <a:lnTo>
                  <a:pt x="24" y="36"/>
                </a:lnTo>
                <a:lnTo>
                  <a:pt x="24" y="34"/>
                </a:lnTo>
                <a:lnTo>
                  <a:pt x="24" y="32"/>
                </a:lnTo>
                <a:lnTo>
                  <a:pt x="26" y="32"/>
                </a:lnTo>
                <a:lnTo>
                  <a:pt x="26" y="32"/>
                </a:lnTo>
                <a:lnTo>
                  <a:pt x="26" y="30"/>
                </a:lnTo>
                <a:lnTo>
                  <a:pt x="26" y="30"/>
                </a:lnTo>
                <a:lnTo>
                  <a:pt x="28" y="30"/>
                </a:lnTo>
                <a:lnTo>
                  <a:pt x="30" y="28"/>
                </a:lnTo>
                <a:lnTo>
                  <a:pt x="32" y="28"/>
                </a:lnTo>
                <a:lnTo>
                  <a:pt x="34" y="26"/>
                </a:lnTo>
                <a:lnTo>
                  <a:pt x="36" y="26"/>
                </a:lnTo>
                <a:lnTo>
                  <a:pt x="38" y="24"/>
                </a:lnTo>
                <a:lnTo>
                  <a:pt x="40" y="24"/>
                </a:lnTo>
                <a:lnTo>
                  <a:pt x="40" y="24"/>
                </a:lnTo>
                <a:lnTo>
                  <a:pt x="40" y="22"/>
                </a:lnTo>
                <a:lnTo>
                  <a:pt x="42" y="22"/>
                </a:lnTo>
                <a:lnTo>
                  <a:pt x="42" y="20"/>
                </a:lnTo>
                <a:lnTo>
                  <a:pt x="42" y="18"/>
                </a:lnTo>
                <a:lnTo>
                  <a:pt x="44" y="16"/>
                </a:lnTo>
                <a:lnTo>
                  <a:pt x="44" y="16"/>
                </a:lnTo>
                <a:lnTo>
                  <a:pt x="44" y="14"/>
                </a:lnTo>
                <a:lnTo>
                  <a:pt x="44" y="14"/>
                </a:lnTo>
                <a:lnTo>
                  <a:pt x="44" y="14"/>
                </a:lnTo>
                <a:lnTo>
                  <a:pt x="42" y="12"/>
                </a:lnTo>
                <a:lnTo>
                  <a:pt x="42" y="12"/>
                </a:lnTo>
                <a:lnTo>
                  <a:pt x="40" y="10"/>
                </a:lnTo>
                <a:lnTo>
                  <a:pt x="40" y="8"/>
                </a:lnTo>
                <a:lnTo>
                  <a:pt x="38" y="6"/>
                </a:lnTo>
                <a:lnTo>
                  <a:pt x="36" y="4"/>
                </a:lnTo>
                <a:lnTo>
                  <a:pt x="36" y="2"/>
                </a:lnTo>
                <a:lnTo>
                  <a:pt x="34" y="2"/>
                </a:lnTo>
                <a:lnTo>
                  <a:pt x="34" y="0"/>
                </a:lnTo>
                <a:lnTo>
                  <a:pt x="34" y="0"/>
                </a:lnTo>
                <a:lnTo>
                  <a:pt x="34" y="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49" name="Freeform 593"/>
          <p:cNvSpPr>
            <a:spLocks/>
          </p:cNvSpPr>
          <p:nvPr/>
        </p:nvSpPr>
        <p:spPr bwMode="auto">
          <a:xfrm>
            <a:off x="2176865" y="3250158"/>
            <a:ext cx="76211" cy="173207"/>
          </a:xfrm>
          <a:custGeom>
            <a:avLst/>
            <a:gdLst>
              <a:gd name="T0" fmla="*/ 34 w 44"/>
              <a:gd name="T1" fmla="*/ 4 h 100"/>
              <a:gd name="T2" fmla="*/ 32 w 44"/>
              <a:gd name="T3" fmla="*/ 6 h 100"/>
              <a:gd name="T4" fmla="*/ 28 w 44"/>
              <a:gd name="T5" fmla="*/ 6 h 100"/>
              <a:gd name="T6" fmla="*/ 20 w 44"/>
              <a:gd name="T7" fmla="*/ 6 h 100"/>
              <a:gd name="T8" fmla="*/ 16 w 44"/>
              <a:gd name="T9" fmla="*/ 8 h 100"/>
              <a:gd name="T10" fmla="*/ 10 w 44"/>
              <a:gd name="T11" fmla="*/ 16 h 100"/>
              <a:gd name="T12" fmla="*/ 6 w 44"/>
              <a:gd name="T13" fmla="*/ 22 h 100"/>
              <a:gd name="T14" fmla="*/ 2 w 44"/>
              <a:gd name="T15" fmla="*/ 28 h 100"/>
              <a:gd name="T16" fmla="*/ 0 w 44"/>
              <a:gd name="T17" fmla="*/ 32 h 100"/>
              <a:gd name="T18" fmla="*/ 0 w 44"/>
              <a:gd name="T19" fmla="*/ 34 h 100"/>
              <a:gd name="T20" fmla="*/ 2 w 44"/>
              <a:gd name="T21" fmla="*/ 36 h 100"/>
              <a:gd name="T22" fmla="*/ 6 w 44"/>
              <a:gd name="T23" fmla="*/ 32 h 100"/>
              <a:gd name="T24" fmla="*/ 10 w 44"/>
              <a:gd name="T25" fmla="*/ 28 h 100"/>
              <a:gd name="T26" fmla="*/ 12 w 44"/>
              <a:gd name="T27" fmla="*/ 26 h 100"/>
              <a:gd name="T28" fmla="*/ 12 w 44"/>
              <a:gd name="T29" fmla="*/ 28 h 100"/>
              <a:gd name="T30" fmla="*/ 12 w 44"/>
              <a:gd name="T31" fmla="*/ 30 h 100"/>
              <a:gd name="T32" fmla="*/ 10 w 44"/>
              <a:gd name="T33" fmla="*/ 38 h 100"/>
              <a:gd name="T34" fmla="*/ 8 w 44"/>
              <a:gd name="T35" fmla="*/ 46 h 100"/>
              <a:gd name="T36" fmla="*/ 6 w 44"/>
              <a:gd name="T37" fmla="*/ 58 h 100"/>
              <a:gd name="T38" fmla="*/ 4 w 44"/>
              <a:gd name="T39" fmla="*/ 72 h 100"/>
              <a:gd name="T40" fmla="*/ 2 w 44"/>
              <a:gd name="T41" fmla="*/ 82 h 100"/>
              <a:gd name="T42" fmla="*/ 4 w 44"/>
              <a:gd name="T43" fmla="*/ 86 h 100"/>
              <a:gd name="T44" fmla="*/ 8 w 44"/>
              <a:gd name="T45" fmla="*/ 92 h 100"/>
              <a:gd name="T46" fmla="*/ 12 w 44"/>
              <a:gd name="T47" fmla="*/ 98 h 100"/>
              <a:gd name="T48" fmla="*/ 16 w 44"/>
              <a:gd name="T49" fmla="*/ 100 h 100"/>
              <a:gd name="T50" fmla="*/ 18 w 44"/>
              <a:gd name="T51" fmla="*/ 100 h 100"/>
              <a:gd name="T52" fmla="*/ 22 w 44"/>
              <a:gd name="T53" fmla="*/ 100 h 100"/>
              <a:gd name="T54" fmla="*/ 28 w 44"/>
              <a:gd name="T55" fmla="*/ 94 h 100"/>
              <a:gd name="T56" fmla="*/ 32 w 44"/>
              <a:gd name="T57" fmla="*/ 90 h 100"/>
              <a:gd name="T58" fmla="*/ 34 w 44"/>
              <a:gd name="T59" fmla="*/ 86 h 100"/>
              <a:gd name="T60" fmla="*/ 34 w 44"/>
              <a:gd name="T61" fmla="*/ 80 h 100"/>
              <a:gd name="T62" fmla="*/ 30 w 44"/>
              <a:gd name="T63" fmla="*/ 68 h 100"/>
              <a:gd name="T64" fmla="*/ 26 w 44"/>
              <a:gd name="T65" fmla="*/ 54 h 100"/>
              <a:gd name="T66" fmla="*/ 24 w 44"/>
              <a:gd name="T67" fmla="*/ 48 h 100"/>
              <a:gd name="T68" fmla="*/ 24 w 44"/>
              <a:gd name="T69" fmla="*/ 36 h 100"/>
              <a:gd name="T70" fmla="*/ 26 w 44"/>
              <a:gd name="T71" fmla="*/ 32 h 100"/>
              <a:gd name="T72" fmla="*/ 26 w 44"/>
              <a:gd name="T73" fmla="*/ 30 h 100"/>
              <a:gd name="T74" fmla="*/ 32 w 44"/>
              <a:gd name="T75" fmla="*/ 28 h 100"/>
              <a:gd name="T76" fmla="*/ 38 w 44"/>
              <a:gd name="T77" fmla="*/ 24 h 100"/>
              <a:gd name="T78" fmla="*/ 40 w 44"/>
              <a:gd name="T79" fmla="*/ 22 h 100"/>
              <a:gd name="T80" fmla="*/ 42 w 44"/>
              <a:gd name="T81" fmla="*/ 18 h 100"/>
              <a:gd name="T82" fmla="*/ 44 w 44"/>
              <a:gd name="T83" fmla="*/ 14 h 100"/>
              <a:gd name="T84" fmla="*/ 42 w 44"/>
              <a:gd name="T85" fmla="*/ 12 h 100"/>
              <a:gd name="T86" fmla="*/ 40 w 44"/>
              <a:gd name="T87" fmla="*/ 8 h 100"/>
              <a:gd name="T88" fmla="*/ 36 w 44"/>
              <a:gd name="T89" fmla="*/ 2 h 100"/>
              <a:gd name="T90" fmla="*/ 34 w 44"/>
              <a:gd name="T9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0">
                <a:moveTo>
                  <a:pt x="34" y="4"/>
                </a:moveTo>
                <a:lnTo>
                  <a:pt x="34" y="4"/>
                </a:lnTo>
                <a:lnTo>
                  <a:pt x="34" y="4"/>
                </a:lnTo>
                <a:lnTo>
                  <a:pt x="34" y="4"/>
                </a:lnTo>
                <a:lnTo>
                  <a:pt x="34" y="4"/>
                </a:lnTo>
                <a:lnTo>
                  <a:pt x="32" y="6"/>
                </a:lnTo>
                <a:lnTo>
                  <a:pt x="32" y="6"/>
                </a:lnTo>
                <a:lnTo>
                  <a:pt x="30" y="6"/>
                </a:lnTo>
                <a:lnTo>
                  <a:pt x="28" y="6"/>
                </a:lnTo>
                <a:lnTo>
                  <a:pt x="24" y="6"/>
                </a:lnTo>
                <a:lnTo>
                  <a:pt x="20" y="6"/>
                </a:lnTo>
                <a:lnTo>
                  <a:pt x="20" y="6"/>
                </a:lnTo>
                <a:lnTo>
                  <a:pt x="20" y="6"/>
                </a:lnTo>
                <a:lnTo>
                  <a:pt x="18" y="8"/>
                </a:lnTo>
                <a:lnTo>
                  <a:pt x="16" y="8"/>
                </a:lnTo>
                <a:lnTo>
                  <a:pt x="14" y="10"/>
                </a:lnTo>
                <a:lnTo>
                  <a:pt x="12" y="12"/>
                </a:lnTo>
                <a:lnTo>
                  <a:pt x="10" y="16"/>
                </a:lnTo>
                <a:lnTo>
                  <a:pt x="8" y="18"/>
                </a:lnTo>
                <a:lnTo>
                  <a:pt x="6" y="20"/>
                </a:lnTo>
                <a:lnTo>
                  <a:pt x="6" y="22"/>
                </a:lnTo>
                <a:lnTo>
                  <a:pt x="4" y="24"/>
                </a:lnTo>
                <a:lnTo>
                  <a:pt x="2" y="26"/>
                </a:lnTo>
                <a:lnTo>
                  <a:pt x="2" y="28"/>
                </a:lnTo>
                <a:lnTo>
                  <a:pt x="0" y="30"/>
                </a:lnTo>
                <a:lnTo>
                  <a:pt x="0" y="32"/>
                </a:lnTo>
                <a:lnTo>
                  <a:pt x="0" y="32"/>
                </a:lnTo>
                <a:lnTo>
                  <a:pt x="0" y="34"/>
                </a:lnTo>
                <a:lnTo>
                  <a:pt x="0" y="34"/>
                </a:lnTo>
                <a:lnTo>
                  <a:pt x="0" y="34"/>
                </a:lnTo>
                <a:lnTo>
                  <a:pt x="2" y="36"/>
                </a:lnTo>
                <a:lnTo>
                  <a:pt x="2" y="36"/>
                </a:lnTo>
                <a:lnTo>
                  <a:pt x="2" y="36"/>
                </a:lnTo>
                <a:lnTo>
                  <a:pt x="2" y="34"/>
                </a:lnTo>
                <a:lnTo>
                  <a:pt x="4" y="34"/>
                </a:lnTo>
                <a:lnTo>
                  <a:pt x="6" y="32"/>
                </a:lnTo>
                <a:lnTo>
                  <a:pt x="6" y="30"/>
                </a:lnTo>
                <a:lnTo>
                  <a:pt x="8" y="28"/>
                </a:lnTo>
                <a:lnTo>
                  <a:pt x="10" y="28"/>
                </a:lnTo>
                <a:lnTo>
                  <a:pt x="10" y="26"/>
                </a:lnTo>
                <a:lnTo>
                  <a:pt x="10" y="26"/>
                </a:lnTo>
                <a:lnTo>
                  <a:pt x="12" y="26"/>
                </a:lnTo>
                <a:lnTo>
                  <a:pt x="12" y="26"/>
                </a:lnTo>
                <a:lnTo>
                  <a:pt x="12" y="26"/>
                </a:lnTo>
                <a:lnTo>
                  <a:pt x="12" y="28"/>
                </a:lnTo>
                <a:lnTo>
                  <a:pt x="12" y="28"/>
                </a:lnTo>
                <a:lnTo>
                  <a:pt x="12" y="30"/>
                </a:lnTo>
                <a:lnTo>
                  <a:pt x="12" y="30"/>
                </a:lnTo>
                <a:lnTo>
                  <a:pt x="12" y="32"/>
                </a:lnTo>
                <a:lnTo>
                  <a:pt x="12" y="34"/>
                </a:lnTo>
                <a:lnTo>
                  <a:pt x="10" y="38"/>
                </a:lnTo>
                <a:lnTo>
                  <a:pt x="10" y="40"/>
                </a:lnTo>
                <a:lnTo>
                  <a:pt x="8" y="44"/>
                </a:lnTo>
                <a:lnTo>
                  <a:pt x="8" y="46"/>
                </a:lnTo>
                <a:lnTo>
                  <a:pt x="6" y="52"/>
                </a:lnTo>
                <a:lnTo>
                  <a:pt x="6" y="54"/>
                </a:lnTo>
                <a:lnTo>
                  <a:pt x="6" y="58"/>
                </a:lnTo>
                <a:lnTo>
                  <a:pt x="4" y="64"/>
                </a:lnTo>
                <a:lnTo>
                  <a:pt x="4" y="68"/>
                </a:lnTo>
                <a:lnTo>
                  <a:pt x="4" y="72"/>
                </a:lnTo>
                <a:lnTo>
                  <a:pt x="2" y="76"/>
                </a:lnTo>
                <a:lnTo>
                  <a:pt x="2" y="80"/>
                </a:lnTo>
                <a:lnTo>
                  <a:pt x="2" y="82"/>
                </a:lnTo>
                <a:lnTo>
                  <a:pt x="4" y="82"/>
                </a:lnTo>
                <a:lnTo>
                  <a:pt x="4" y="84"/>
                </a:lnTo>
                <a:lnTo>
                  <a:pt x="4" y="86"/>
                </a:lnTo>
                <a:lnTo>
                  <a:pt x="4" y="88"/>
                </a:lnTo>
                <a:lnTo>
                  <a:pt x="6" y="90"/>
                </a:lnTo>
                <a:lnTo>
                  <a:pt x="8" y="92"/>
                </a:lnTo>
                <a:lnTo>
                  <a:pt x="8" y="94"/>
                </a:lnTo>
                <a:lnTo>
                  <a:pt x="10" y="96"/>
                </a:lnTo>
                <a:lnTo>
                  <a:pt x="12" y="98"/>
                </a:lnTo>
                <a:lnTo>
                  <a:pt x="14" y="100"/>
                </a:lnTo>
                <a:lnTo>
                  <a:pt x="14" y="100"/>
                </a:lnTo>
                <a:lnTo>
                  <a:pt x="16" y="100"/>
                </a:lnTo>
                <a:lnTo>
                  <a:pt x="16" y="100"/>
                </a:lnTo>
                <a:lnTo>
                  <a:pt x="18" y="100"/>
                </a:lnTo>
                <a:lnTo>
                  <a:pt x="18" y="100"/>
                </a:lnTo>
                <a:lnTo>
                  <a:pt x="20" y="100"/>
                </a:lnTo>
                <a:lnTo>
                  <a:pt x="22" y="100"/>
                </a:lnTo>
                <a:lnTo>
                  <a:pt x="22" y="100"/>
                </a:lnTo>
                <a:lnTo>
                  <a:pt x="24" y="98"/>
                </a:lnTo>
                <a:lnTo>
                  <a:pt x="26" y="96"/>
                </a:lnTo>
                <a:lnTo>
                  <a:pt x="28" y="94"/>
                </a:lnTo>
                <a:lnTo>
                  <a:pt x="30" y="92"/>
                </a:lnTo>
                <a:lnTo>
                  <a:pt x="32" y="90"/>
                </a:lnTo>
                <a:lnTo>
                  <a:pt x="32" y="90"/>
                </a:lnTo>
                <a:lnTo>
                  <a:pt x="34" y="88"/>
                </a:lnTo>
                <a:lnTo>
                  <a:pt x="34" y="88"/>
                </a:lnTo>
                <a:lnTo>
                  <a:pt x="34" y="86"/>
                </a:lnTo>
                <a:lnTo>
                  <a:pt x="34" y="84"/>
                </a:lnTo>
                <a:lnTo>
                  <a:pt x="34" y="82"/>
                </a:lnTo>
                <a:lnTo>
                  <a:pt x="34" y="80"/>
                </a:lnTo>
                <a:lnTo>
                  <a:pt x="32" y="76"/>
                </a:lnTo>
                <a:lnTo>
                  <a:pt x="32" y="74"/>
                </a:lnTo>
                <a:lnTo>
                  <a:pt x="30" y="68"/>
                </a:lnTo>
                <a:lnTo>
                  <a:pt x="28" y="62"/>
                </a:lnTo>
                <a:lnTo>
                  <a:pt x="26" y="56"/>
                </a:lnTo>
                <a:lnTo>
                  <a:pt x="26" y="54"/>
                </a:lnTo>
                <a:lnTo>
                  <a:pt x="26" y="52"/>
                </a:lnTo>
                <a:lnTo>
                  <a:pt x="24" y="50"/>
                </a:lnTo>
                <a:lnTo>
                  <a:pt x="24" y="48"/>
                </a:lnTo>
                <a:lnTo>
                  <a:pt x="24" y="44"/>
                </a:lnTo>
                <a:lnTo>
                  <a:pt x="24" y="40"/>
                </a:lnTo>
                <a:lnTo>
                  <a:pt x="24" y="36"/>
                </a:lnTo>
                <a:lnTo>
                  <a:pt x="24" y="34"/>
                </a:lnTo>
                <a:lnTo>
                  <a:pt x="24" y="32"/>
                </a:lnTo>
                <a:lnTo>
                  <a:pt x="26" y="32"/>
                </a:lnTo>
                <a:lnTo>
                  <a:pt x="26" y="32"/>
                </a:lnTo>
                <a:lnTo>
                  <a:pt x="26" y="30"/>
                </a:lnTo>
                <a:lnTo>
                  <a:pt x="26" y="30"/>
                </a:lnTo>
                <a:lnTo>
                  <a:pt x="28" y="30"/>
                </a:lnTo>
                <a:lnTo>
                  <a:pt x="30" y="28"/>
                </a:lnTo>
                <a:lnTo>
                  <a:pt x="32" y="28"/>
                </a:lnTo>
                <a:lnTo>
                  <a:pt x="34" y="26"/>
                </a:lnTo>
                <a:lnTo>
                  <a:pt x="36" y="26"/>
                </a:lnTo>
                <a:lnTo>
                  <a:pt x="38" y="24"/>
                </a:lnTo>
                <a:lnTo>
                  <a:pt x="40" y="24"/>
                </a:lnTo>
                <a:lnTo>
                  <a:pt x="40" y="24"/>
                </a:lnTo>
                <a:lnTo>
                  <a:pt x="40" y="22"/>
                </a:lnTo>
                <a:lnTo>
                  <a:pt x="42" y="22"/>
                </a:lnTo>
                <a:lnTo>
                  <a:pt x="42" y="20"/>
                </a:lnTo>
                <a:lnTo>
                  <a:pt x="42" y="18"/>
                </a:lnTo>
                <a:lnTo>
                  <a:pt x="44" y="16"/>
                </a:lnTo>
                <a:lnTo>
                  <a:pt x="44" y="16"/>
                </a:lnTo>
                <a:lnTo>
                  <a:pt x="44" y="14"/>
                </a:lnTo>
                <a:lnTo>
                  <a:pt x="44" y="14"/>
                </a:lnTo>
                <a:lnTo>
                  <a:pt x="44" y="14"/>
                </a:lnTo>
                <a:lnTo>
                  <a:pt x="42" y="12"/>
                </a:lnTo>
                <a:lnTo>
                  <a:pt x="42" y="12"/>
                </a:lnTo>
                <a:lnTo>
                  <a:pt x="40" y="10"/>
                </a:lnTo>
                <a:lnTo>
                  <a:pt x="40" y="8"/>
                </a:lnTo>
                <a:lnTo>
                  <a:pt x="38" y="6"/>
                </a:lnTo>
                <a:lnTo>
                  <a:pt x="36" y="4"/>
                </a:lnTo>
                <a:lnTo>
                  <a:pt x="36" y="2"/>
                </a:lnTo>
                <a:lnTo>
                  <a:pt x="34" y="2"/>
                </a:lnTo>
                <a:lnTo>
                  <a:pt x="34" y="0"/>
                </a:lnTo>
                <a:lnTo>
                  <a:pt x="34" y="0"/>
                </a:lnTo>
                <a:lnTo>
                  <a:pt x="34" y="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0" name="Freeform 594"/>
          <p:cNvSpPr>
            <a:spLocks/>
          </p:cNvSpPr>
          <p:nvPr/>
        </p:nvSpPr>
        <p:spPr bwMode="auto">
          <a:xfrm>
            <a:off x="2176865" y="3250158"/>
            <a:ext cx="76211" cy="173207"/>
          </a:xfrm>
          <a:custGeom>
            <a:avLst/>
            <a:gdLst>
              <a:gd name="T0" fmla="*/ 34 w 44"/>
              <a:gd name="T1" fmla="*/ 4 h 100"/>
              <a:gd name="T2" fmla="*/ 32 w 44"/>
              <a:gd name="T3" fmla="*/ 6 h 100"/>
              <a:gd name="T4" fmla="*/ 28 w 44"/>
              <a:gd name="T5" fmla="*/ 6 h 100"/>
              <a:gd name="T6" fmla="*/ 20 w 44"/>
              <a:gd name="T7" fmla="*/ 6 h 100"/>
              <a:gd name="T8" fmla="*/ 16 w 44"/>
              <a:gd name="T9" fmla="*/ 8 h 100"/>
              <a:gd name="T10" fmla="*/ 10 w 44"/>
              <a:gd name="T11" fmla="*/ 16 h 100"/>
              <a:gd name="T12" fmla="*/ 6 w 44"/>
              <a:gd name="T13" fmla="*/ 22 h 100"/>
              <a:gd name="T14" fmla="*/ 2 w 44"/>
              <a:gd name="T15" fmla="*/ 28 h 100"/>
              <a:gd name="T16" fmla="*/ 0 w 44"/>
              <a:gd name="T17" fmla="*/ 32 h 100"/>
              <a:gd name="T18" fmla="*/ 0 w 44"/>
              <a:gd name="T19" fmla="*/ 34 h 100"/>
              <a:gd name="T20" fmla="*/ 2 w 44"/>
              <a:gd name="T21" fmla="*/ 36 h 100"/>
              <a:gd name="T22" fmla="*/ 6 w 44"/>
              <a:gd name="T23" fmla="*/ 32 h 100"/>
              <a:gd name="T24" fmla="*/ 10 w 44"/>
              <a:gd name="T25" fmla="*/ 28 h 100"/>
              <a:gd name="T26" fmla="*/ 12 w 44"/>
              <a:gd name="T27" fmla="*/ 26 h 100"/>
              <a:gd name="T28" fmla="*/ 12 w 44"/>
              <a:gd name="T29" fmla="*/ 28 h 100"/>
              <a:gd name="T30" fmla="*/ 12 w 44"/>
              <a:gd name="T31" fmla="*/ 30 h 100"/>
              <a:gd name="T32" fmla="*/ 10 w 44"/>
              <a:gd name="T33" fmla="*/ 38 h 100"/>
              <a:gd name="T34" fmla="*/ 8 w 44"/>
              <a:gd name="T35" fmla="*/ 46 h 100"/>
              <a:gd name="T36" fmla="*/ 6 w 44"/>
              <a:gd name="T37" fmla="*/ 58 h 100"/>
              <a:gd name="T38" fmla="*/ 4 w 44"/>
              <a:gd name="T39" fmla="*/ 72 h 100"/>
              <a:gd name="T40" fmla="*/ 2 w 44"/>
              <a:gd name="T41" fmla="*/ 82 h 100"/>
              <a:gd name="T42" fmla="*/ 4 w 44"/>
              <a:gd name="T43" fmla="*/ 86 h 100"/>
              <a:gd name="T44" fmla="*/ 8 w 44"/>
              <a:gd name="T45" fmla="*/ 92 h 100"/>
              <a:gd name="T46" fmla="*/ 12 w 44"/>
              <a:gd name="T47" fmla="*/ 98 h 100"/>
              <a:gd name="T48" fmla="*/ 16 w 44"/>
              <a:gd name="T49" fmla="*/ 100 h 100"/>
              <a:gd name="T50" fmla="*/ 18 w 44"/>
              <a:gd name="T51" fmla="*/ 100 h 100"/>
              <a:gd name="T52" fmla="*/ 22 w 44"/>
              <a:gd name="T53" fmla="*/ 100 h 100"/>
              <a:gd name="T54" fmla="*/ 28 w 44"/>
              <a:gd name="T55" fmla="*/ 94 h 100"/>
              <a:gd name="T56" fmla="*/ 32 w 44"/>
              <a:gd name="T57" fmla="*/ 90 h 100"/>
              <a:gd name="T58" fmla="*/ 34 w 44"/>
              <a:gd name="T59" fmla="*/ 86 h 100"/>
              <a:gd name="T60" fmla="*/ 34 w 44"/>
              <a:gd name="T61" fmla="*/ 80 h 100"/>
              <a:gd name="T62" fmla="*/ 30 w 44"/>
              <a:gd name="T63" fmla="*/ 68 h 100"/>
              <a:gd name="T64" fmla="*/ 26 w 44"/>
              <a:gd name="T65" fmla="*/ 54 h 100"/>
              <a:gd name="T66" fmla="*/ 24 w 44"/>
              <a:gd name="T67" fmla="*/ 48 h 100"/>
              <a:gd name="T68" fmla="*/ 24 w 44"/>
              <a:gd name="T69" fmla="*/ 36 h 100"/>
              <a:gd name="T70" fmla="*/ 26 w 44"/>
              <a:gd name="T71" fmla="*/ 32 h 100"/>
              <a:gd name="T72" fmla="*/ 26 w 44"/>
              <a:gd name="T73" fmla="*/ 30 h 100"/>
              <a:gd name="T74" fmla="*/ 32 w 44"/>
              <a:gd name="T75" fmla="*/ 28 h 100"/>
              <a:gd name="T76" fmla="*/ 38 w 44"/>
              <a:gd name="T77" fmla="*/ 24 h 100"/>
              <a:gd name="T78" fmla="*/ 40 w 44"/>
              <a:gd name="T79" fmla="*/ 22 h 100"/>
              <a:gd name="T80" fmla="*/ 42 w 44"/>
              <a:gd name="T81" fmla="*/ 18 h 100"/>
              <a:gd name="T82" fmla="*/ 44 w 44"/>
              <a:gd name="T83" fmla="*/ 14 h 100"/>
              <a:gd name="T84" fmla="*/ 42 w 44"/>
              <a:gd name="T85" fmla="*/ 12 h 100"/>
              <a:gd name="T86" fmla="*/ 40 w 44"/>
              <a:gd name="T87" fmla="*/ 8 h 100"/>
              <a:gd name="T88" fmla="*/ 36 w 44"/>
              <a:gd name="T89" fmla="*/ 2 h 100"/>
              <a:gd name="T90" fmla="*/ 34 w 44"/>
              <a:gd name="T9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0">
                <a:moveTo>
                  <a:pt x="34" y="4"/>
                </a:moveTo>
                <a:lnTo>
                  <a:pt x="34" y="4"/>
                </a:lnTo>
                <a:lnTo>
                  <a:pt x="34" y="4"/>
                </a:lnTo>
                <a:lnTo>
                  <a:pt x="34" y="4"/>
                </a:lnTo>
                <a:lnTo>
                  <a:pt x="34" y="4"/>
                </a:lnTo>
                <a:lnTo>
                  <a:pt x="32" y="6"/>
                </a:lnTo>
                <a:lnTo>
                  <a:pt x="32" y="6"/>
                </a:lnTo>
                <a:lnTo>
                  <a:pt x="30" y="6"/>
                </a:lnTo>
                <a:lnTo>
                  <a:pt x="28" y="6"/>
                </a:lnTo>
                <a:lnTo>
                  <a:pt x="24" y="6"/>
                </a:lnTo>
                <a:lnTo>
                  <a:pt x="20" y="6"/>
                </a:lnTo>
                <a:lnTo>
                  <a:pt x="20" y="6"/>
                </a:lnTo>
                <a:lnTo>
                  <a:pt x="20" y="6"/>
                </a:lnTo>
                <a:lnTo>
                  <a:pt x="18" y="8"/>
                </a:lnTo>
                <a:lnTo>
                  <a:pt x="16" y="8"/>
                </a:lnTo>
                <a:lnTo>
                  <a:pt x="14" y="10"/>
                </a:lnTo>
                <a:lnTo>
                  <a:pt x="12" y="12"/>
                </a:lnTo>
                <a:lnTo>
                  <a:pt x="10" y="16"/>
                </a:lnTo>
                <a:lnTo>
                  <a:pt x="8" y="18"/>
                </a:lnTo>
                <a:lnTo>
                  <a:pt x="6" y="20"/>
                </a:lnTo>
                <a:lnTo>
                  <a:pt x="6" y="22"/>
                </a:lnTo>
                <a:lnTo>
                  <a:pt x="4" y="24"/>
                </a:lnTo>
                <a:lnTo>
                  <a:pt x="2" y="26"/>
                </a:lnTo>
                <a:lnTo>
                  <a:pt x="2" y="28"/>
                </a:lnTo>
                <a:lnTo>
                  <a:pt x="0" y="30"/>
                </a:lnTo>
                <a:lnTo>
                  <a:pt x="0" y="32"/>
                </a:lnTo>
                <a:lnTo>
                  <a:pt x="0" y="32"/>
                </a:lnTo>
                <a:lnTo>
                  <a:pt x="0" y="34"/>
                </a:lnTo>
                <a:lnTo>
                  <a:pt x="0" y="34"/>
                </a:lnTo>
                <a:lnTo>
                  <a:pt x="0" y="34"/>
                </a:lnTo>
                <a:lnTo>
                  <a:pt x="2" y="36"/>
                </a:lnTo>
                <a:lnTo>
                  <a:pt x="2" y="36"/>
                </a:lnTo>
                <a:lnTo>
                  <a:pt x="2" y="36"/>
                </a:lnTo>
                <a:lnTo>
                  <a:pt x="2" y="34"/>
                </a:lnTo>
                <a:lnTo>
                  <a:pt x="4" y="34"/>
                </a:lnTo>
                <a:lnTo>
                  <a:pt x="6" y="32"/>
                </a:lnTo>
                <a:lnTo>
                  <a:pt x="6" y="30"/>
                </a:lnTo>
                <a:lnTo>
                  <a:pt x="8" y="28"/>
                </a:lnTo>
                <a:lnTo>
                  <a:pt x="10" y="28"/>
                </a:lnTo>
                <a:lnTo>
                  <a:pt x="10" y="26"/>
                </a:lnTo>
                <a:lnTo>
                  <a:pt x="10" y="26"/>
                </a:lnTo>
                <a:lnTo>
                  <a:pt x="12" y="26"/>
                </a:lnTo>
                <a:lnTo>
                  <a:pt x="12" y="26"/>
                </a:lnTo>
                <a:lnTo>
                  <a:pt x="12" y="26"/>
                </a:lnTo>
                <a:lnTo>
                  <a:pt x="12" y="28"/>
                </a:lnTo>
                <a:lnTo>
                  <a:pt x="12" y="28"/>
                </a:lnTo>
                <a:lnTo>
                  <a:pt x="12" y="30"/>
                </a:lnTo>
                <a:lnTo>
                  <a:pt x="12" y="30"/>
                </a:lnTo>
                <a:lnTo>
                  <a:pt x="12" y="32"/>
                </a:lnTo>
                <a:lnTo>
                  <a:pt x="12" y="34"/>
                </a:lnTo>
                <a:lnTo>
                  <a:pt x="10" y="38"/>
                </a:lnTo>
                <a:lnTo>
                  <a:pt x="10" y="40"/>
                </a:lnTo>
                <a:lnTo>
                  <a:pt x="8" y="44"/>
                </a:lnTo>
                <a:lnTo>
                  <a:pt x="8" y="46"/>
                </a:lnTo>
                <a:lnTo>
                  <a:pt x="6" y="52"/>
                </a:lnTo>
                <a:lnTo>
                  <a:pt x="6" y="54"/>
                </a:lnTo>
                <a:lnTo>
                  <a:pt x="6" y="58"/>
                </a:lnTo>
                <a:lnTo>
                  <a:pt x="4" y="64"/>
                </a:lnTo>
                <a:lnTo>
                  <a:pt x="4" y="68"/>
                </a:lnTo>
                <a:lnTo>
                  <a:pt x="4" y="72"/>
                </a:lnTo>
                <a:lnTo>
                  <a:pt x="2" y="76"/>
                </a:lnTo>
                <a:lnTo>
                  <a:pt x="2" y="80"/>
                </a:lnTo>
                <a:lnTo>
                  <a:pt x="2" y="82"/>
                </a:lnTo>
                <a:lnTo>
                  <a:pt x="4" y="82"/>
                </a:lnTo>
                <a:lnTo>
                  <a:pt x="4" y="84"/>
                </a:lnTo>
                <a:lnTo>
                  <a:pt x="4" y="86"/>
                </a:lnTo>
                <a:lnTo>
                  <a:pt x="4" y="88"/>
                </a:lnTo>
                <a:lnTo>
                  <a:pt x="6" y="90"/>
                </a:lnTo>
                <a:lnTo>
                  <a:pt x="8" y="92"/>
                </a:lnTo>
                <a:lnTo>
                  <a:pt x="8" y="94"/>
                </a:lnTo>
                <a:lnTo>
                  <a:pt x="10" y="96"/>
                </a:lnTo>
                <a:lnTo>
                  <a:pt x="12" y="98"/>
                </a:lnTo>
                <a:lnTo>
                  <a:pt x="14" y="100"/>
                </a:lnTo>
                <a:lnTo>
                  <a:pt x="14" y="100"/>
                </a:lnTo>
                <a:lnTo>
                  <a:pt x="16" y="100"/>
                </a:lnTo>
                <a:lnTo>
                  <a:pt x="16" y="100"/>
                </a:lnTo>
                <a:lnTo>
                  <a:pt x="18" y="100"/>
                </a:lnTo>
                <a:lnTo>
                  <a:pt x="18" y="100"/>
                </a:lnTo>
                <a:lnTo>
                  <a:pt x="20" y="100"/>
                </a:lnTo>
                <a:lnTo>
                  <a:pt x="22" y="100"/>
                </a:lnTo>
                <a:lnTo>
                  <a:pt x="22" y="100"/>
                </a:lnTo>
                <a:lnTo>
                  <a:pt x="24" y="98"/>
                </a:lnTo>
                <a:lnTo>
                  <a:pt x="26" y="96"/>
                </a:lnTo>
                <a:lnTo>
                  <a:pt x="28" y="94"/>
                </a:lnTo>
                <a:lnTo>
                  <a:pt x="30" y="92"/>
                </a:lnTo>
                <a:lnTo>
                  <a:pt x="32" y="90"/>
                </a:lnTo>
                <a:lnTo>
                  <a:pt x="32" y="90"/>
                </a:lnTo>
                <a:lnTo>
                  <a:pt x="34" y="88"/>
                </a:lnTo>
                <a:lnTo>
                  <a:pt x="34" y="88"/>
                </a:lnTo>
                <a:lnTo>
                  <a:pt x="34" y="86"/>
                </a:lnTo>
                <a:lnTo>
                  <a:pt x="34" y="84"/>
                </a:lnTo>
                <a:lnTo>
                  <a:pt x="34" y="82"/>
                </a:lnTo>
                <a:lnTo>
                  <a:pt x="34" y="80"/>
                </a:lnTo>
                <a:lnTo>
                  <a:pt x="32" y="76"/>
                </a:lnTo>
                <a:lnTo>
                  <a:pt x="32" y="74"/>
                </a:lnTo>
                <a:lnTo>
                  <a:pt x="30" y="68"/>
                </a:lnTo>
                <a:lnTo>
                  <a:pt x="28" y="62"/>
                </a:lnTo>
                <a:lnTo>
                  <a:pt x="26" y="56"/>
                </a:lnTo>
                <a:lnTo>
                  <a:pt x="26" y="54"/>
                </a:lnTo>
                <a:lnTo>
                  <a:pt x="26" y="52"/>
                </a:lnTo>
                <a:lnTo>
                  <a:pt x="24" y="50"/>
                </a:lnTo>
                <a:lnTo>
                  <a:pt x="24" y="48"/>
                </a:lnTo>
                <a:lnTo>
                  <a:pt x="24" y="44"/>
                </a:lnTo>
                <a:lnTo>
                  <a:pt x="24" y="40"/>
                </a:lnTo>
                <a:lnTo>
                  <a:pt x="24" y="36"/>
                </a:lnTo>
                <a:lnTo>
                  <a:pt x="24" y="34"/>
                </a:lnTo>
                <a:lnTo>
                  <a:pt x="24" y="32"/>
                </a:lnTo>
                <a:lnTo>
                  <a:pt x="26" y="32"/>
                </a:lnTo>
                <a:lnTo>
                  <a:pt x="26" y="32"/>
                </a:lnTo>
                <a:lnTo>
                  <a:pt x="26" y="30"/>
                </a:lnTo>
                <a:lnTo>
                  <a:pt x="26" y="30"/>
                </a:lnTo>
                <a:lnTo>
                  <a:pt x="28" y="30"/>
                </a:lnTo>
                <a:lnTo>
                  <a:pt x="30" y="28"/>
                </a:lnTo>
                <a:lnTo>
                  <a:pt x="32" y="28"/>
                </a:lnTo>
                <a:lnTo>
                  <a:pt x="34" y="26"/>
                </a:lnTo>
                <a:lnTo>
                  <a:pt x="36" y="26"/>
                </a:lnTo>
                <a:lnTo>
                  <a:pt x="38" y="24"/>
                </a:lnTo>
                <a:lnTo>
                  <a:pt x="40" y="24"/>
                </a:lnTo>
                <a:lnTo>
                  <a:pt x="40" y="24"/>
                </a:lnTo>
                <a:lnTo>
                  <a:pt x="40" y="22"/>
                </a:lnTo>
                <a:lnTo>
                  <a:pt x="42" y="22"/>
                </a:lnTo>
                <a:lnTo>
                  <a:pt x="42" y="20"/>
                </a:lnTo>
                <a:lnTo>
                  <a:pt x="42" y="18"/>
                </a:lnTo>
                <a:lnTo>
                  <a:pt x="44" y="16"/>
                </a:lnTo>
                <a:lnTo>
                  <a:pt x="44" y="16"/>
                </a:lnTo>
                <a:lnTo>
                  <a:pt x="44" y="14"/>
                </a:lnTo>
                <a:lnTo>
                  <a:pt x="44" y="14"/>
                </a:lnTo>
                <a:lnTo>
                  <a:pt x="44" y="14"/>
                </a:lnTo>
                <a:lnTo>
                  <a:pt x="42" y="12"/>
                </a:lnTo>
                <a:lnTo>
                  <a:pt x="42" y="12"/>
                </a:lnTo>
                <a:lnTo>
                  <a:pt x="40" y="10"/>
                </a:lnTo>
                <a:lnTo>
                  <a:pt x="40" y="8"/>
                </a:lnTo>
                <a:lnTo>
                  <a:pt x="38" y="6"/>
                </a:lnTo>
                <a:lnTo>
                  <a:pt x="36" y="4"/>
                </a:lnTo>
                <a:lnTo>
                  <a:pt x="36" y="2"/>
                </a:lnTo>
                <a:lnTo>
                  <a:pt x="34" y="2"/>
                </a:lnTo>
                <a:lnTo>
                  <a:pt x="34" y="0"/>
                </a:lnTo>
                <a:lnTo>
                  <a:pt x="34" y="0"/>
                </a:lnTo>
              </a:path>
            </a:pathLst>
          </a:custGeom>
          <a:solidFill>
            <a:srgbClr val="778888">
              <a:lumMod val="20000"/>
              <a:lumOff val="80000"/>
            </a:srgbClr>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1" name="Freeform 595"/>
          <p:cNvSpPr>
            <a:spLocks/>
          </p:cNvSpPr>
          <p:nvPr/>
        </p:nvSpPr>
        <p:spPr bwMode="auto">
          <a:xfrm>
            <a:off x="2176865" y="3250158"/>
            <a:ext cx="76211" cy="173207"/>
          </a:xfrm>
          <a:custGeom>
            <a:avLst/>
            <a:gdLst>
              <a:gd name="T0" fmla="*/ 34 w 44"/>
              <a:gd name="T1" fmla="*/ 4 h 100"/>
              <a:gd name="T2" fmla="*/ 32 w 44"/>
              <a:gd name="T3" fmla="*/ 6 h 100"/>
              <a:gd name="T4" fmla="*/ 28 w 44"/>
              <a:gd name="T5" fmla="*/ 6 h 100"/>
              <a:gd name="T6" fmla="*/ 20 w 44"/>
              <a:gd name="T7" fmla="*/ 6 h 100"/>
              <a:gd name="T8" fmla="*/ 16 w 44"/>
              <a:gd name="T9" fmla="*/ 8 h 100"/>
              <a:gd name="T10" fmla="*/ 10 w 44"/>
              <a:gd name="T11" fmla="*/ 16 h 100"/>
              <a:gd name="T12" fmla="*/ 6 w 44"/>
              <a:gd name="T13" fmla="*/ 22 h 100"/>
              <a:gd name="T14" fmla="*/ 2 w 44"/>
              <a:gd name="T15" fmla="*/ 28 h 100"/>
              <a:gd name="T16" fmla="*/ 0 w 44"/>
              <a:gd name="T17" fmla="*/ 32 h 100"/>
              <a:gd name="T18" fmla="*/ 0 w 44"/>
              <a:gd name="T19" fmla="*/ 34 h 100"/>
              <a:gd name="T20" fmla="*/ 2 w 44"/>
              <a:gd name="T21" fmla="*/ 36 h 100"/>
              <a:gd name="T22" fmla="*/ 6 w 44"/>
              <a:gd name="T23" fmla="*/ 32 h 100"/>
              <a:gd name="T24" fmla="*/ 10 w 44"/>
              <a:gd name="T25" fmla="*/ 28 h 100"/>
              <a:gd name="T26" fmla="*/ 12 w 44"/>
              <a:gd name="T27" fmla="*/ 26 h 100"/>
              <a:gd name="T28" fmla="*/ 12 w 44"/>
              <a:gd name="T29" fmla="*/ 28 h 100"/>
              <a:gd name="T30" fmla="*/ 12 w 44"/>
              <a:gd name="T31" fmla="*/ 30 h 100"/>
              <a:gd name="T32" fmla="*/ 10 w 44"/>
              <a:gd name="T33" fmla="*/ 38 h 100"/>
              <a:gd name="T34" fmla="*/ 8 w 44"/>
              <a:gd name="T35" fmla="*/ 46 h 100"/>
              <a:gd name="T36" fmla="*/ 6 w 44"/>
              <a:gd name="T37" fmla="*/ 58 h 100"/>
              <a:gd name="T38" fmla="*/ 4 w 44"/>
              <a:gd name="T39" fmla="*/ 72 h 100"/>
              <a:gd name="T40" fmla="*/ 2 w 44"/>
              <a:gd name="T41" fmla="*/ 82 h 100"/>
              <a:gd name="T42" fmla="*/ 4 w 44"/>
              <a:gd name="T43" fmla="*/ 86 h 100"/>
              <a:gd name="T44" fmla="*/ 8 w 44"/>
              <a:gd name="T45" fmla="*/ 92 h 100"/>
              <a:gd name="T46" fmla="*/ 12 w 44"/>
              <a:gd name="T47" fmla="*/ 98 h 100"/>
              <a:gd name="T48" fmla="*/ 16 w 44"/>
              <a:gd name="T49" fmla="*/ 100 h 100"/>
              <a:gd name="T50" fmla="*/ 18 w 44"/>
              <a:gd name="T51" fmla="*/ 100 h 100"/>
              <a:gd name="T52" fmla="*/ 22 w 44"/>
              <a:gd name="T53" fmla="*/ 100 h 100"/>
              <a:gd name="T54" fmla="*/ 28 w 44"/>
              <a:gd name="T55" fmla="*/ 94 h 100"/>
              <a:gd name="T56" fmla="*/ 32 w 44"/>
              <a:gd name="T57" fmla="*/ 90 h 100"/>
              <a:gd name="T58" fmla="*/ 34 w 44"/>
              <a:gd name="T59" fmla="*/ 86 h 100"/>
              <a:gd name="T60" fmla="*/ 34 w 44"/>
              <a:gd name="T61" fmla="*/ 80 h 100"/>
              <a:gd name="T62" fmla="*/ 30 w 44"/>
              <a:gd name="T63" fmla="*/ 68 h 100"/>
              <a:gd name="T64" fmla="*/ 26 w 44"/>
              <a:gd name="T65" fmla="*/ 54 h 100"/>
              <a:gd name="T66" fmla="*/ 24 w 44"/>
              <a:gd name="T67" fmla="*/ 48 h 100"/>
              <a:gd name="T68" fmla="*/ 24 w 44"/>
              <a:gd name="T69" fmla="*/ 36 h 100"/>
              <a:gd name="T70" fmla="*/ 26 w 44"/>
              <a:gd name="T71" fmla="*/ 32 h 100"/>
              <a:gd name="T72" fmla="*/ 26 w 44"/>
              <a:gd name="T73" fmla="*/ 30 h 100"/>
              <a:gd name="T74" fmla="*/ 32 w 44"/>
              <a:gd name="T75" fmla="*/ 28 h 100"/>
              <a:gd name="T76" fmla="*/ 38 w 44"/>
              <a:gd name="T77" fmla="*/ 24 h 100"/>
              <a:gd name="T78" fmla="*/ 40 w 44"/>
              <a:gd name="T79" fmla="*/ 22 h 100"/>
              <a:gd name="T80" fmla="*/ 42 w 44"/>
              <a:gd name="T81" fmla="*/ 18 h 100"/>
              <a:gd name="T82" fmla="*/ 44 w 44"/>
              <a:gd name="T83" fmla="*/ 14 h 100"/>
              <a:gd name="T84" fmla="*/ 42 w 44"/>
              <a:gd name="T85" fmla="*/ 12 h 100"/>
              <a:gd name="T86" fmla="*/ 40 w 44"/>
              <a:gd name="T87" fmla="*/ 8 h 100"/>
              <a:gd name="T88" fmla="*/ 36 w 44"/>
              <a:gd name="T89" fmla="*/ 2 h 100"/>
              <a:gd name="T90" fmla="*/ 34 w 44"/>
              <a:gd name="T9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0">
                <a:moveTo>
                  <a:pt x="34" y="4"/>
                </a:moveTo>
                <a:lnTo>
                  <a:pt x="34" y="4"/>
                </a:lnTo>
                <a:lnTo>
                  <a:pt x="34" y="4"/>
                </a:lnTo>
                <a:lnTo>
                  <a:pt x="34" y="4"/>
                </a:lnTo>
                <a:lnTo>
                  <a:pt x="34" y="4"/>
                </a:lnTo>
                <a:lnTo>
                  <a:pt x="32" y="6"/>
                </a:lnTo>
                <a:lnTo>
                  <a:pt x="32" y="6"/>
                </a:lnTo>
                <a:lnTo>
                  <a:pt x="30" y="6"/>
                </a:lnTo>
                <a:lnTo>
                  <a:pt x="28" y="6"/>
                </a:lnTo>
                <a:lnTo>
                  <a:pt x="24" y="6"/>
                </a:lnTo>
                <a:lnTo>
                  <a:pt x="20" y="6"/>
                </a:lnTo>
                <a:lnTo>
                  <a:pt x="20" y="6"/>
                </a:lnTo>
                <a:lnTo>
                  <a:pt x="20" y="6"/>
                </a:lnTo>
                <a:lnTo>
                  <a:pt x="18" y="8"/>
                </a:lnTo>
                <a:lnTo>
                  <a:pt x="16" y="8"/>
                </a:lnTo>
                <a:lnTo>
                  <a:pt x="14" y="10"/>
                </a:lnTo>
                <a:lnTo>
                  <a:pt x="12" y="12"/>
                </a:lnTo>
                <a:lnTo>
                  <a:pt x="10" y="16"/>
                </a:lnTo>
                <a:lnTo>
                  <a:pt x="8" y="18"/>
                </a:lnTo>
                <a:lnTo>
                  <a:pt x="6" y="20"/>
                </a:lnTo>
                <a:lnTo>
                  <a:pt x="6" y="22"/>
                </a:lnTo>
                <a:lnTo>
                  <a:pt x="4" y="24"/>
                </a:lnTo>
                <a:lnTo>
                  <a:pt x="2" y="26"/>
                </a:lnTo>
                <a:lnTo>
                  <a:pt x="2" y="28"/>
                </a:lnTo>
                <a:lnTo>
                  <a:pt x="0" y="30"/>
                </a:lnTo>
                <a:lnTo>
                  <a:pt x="0" y="32"/>
                </a:lnTo>
                <a:lnTo>
                  <a:pt x="0" y="32"/>
                </a:lnTo>
                <a:lnTo>
                  <a:pt x="0" y="34"/>
                </a:lnTo>
                <a:lnTo>
                  <a:pt x="0" y="34"/>
                </a:lnTo>
                <a:lnTo>
                  <a:pt x="0" y="34"/>
                </a:lnTo>
                <a:lnTo>
                  <a:pt x="2" y="36"/>
                </a:lnTo>
                <a:lnTo>
                  <a:pt x="2" y="36"/>
                </a:lnTo>
                <a:lnTo>
                  <a:pt x="2" y="36"/>
                </a:lnTo>
                <a:lnTo>
                  <a:pt x="2" y="34"/>
                </a:lnTo>
                <a:lnTo>
                  <a:pt x="4" y="34"/>
                </a:lnTo>
                <a:lnTo>
                  <a:pt x="6" y="32"/>
                </a:lnTo>
                <a:lnTo>
                  <a:pt x="6" y="30"/>
                </a:lnTo>
                <a:lnTo>
                  <a:pt x="8" y="28"/>
                </a:lnTo>
                <a:lnTo>
                  <a:pt x="10" y="28"/>
                </a:lnTo>
                <a:lnTo>
                  <a:pt x="10" y="26"/>
                </a:lnTo>
                <a:lnTo>
                  <a:pt x="10" y="26"/>
                </a:lnTo>
                <a:lnTo>
                  <a:pt x="12" y="26"/>
                </a:lnTo>
                <a:lnTo>
                  <a:pt x="12" y="26"/>
                </a:lnTo>
                <a:lnTo>
                  <a:pt x="12" y="26"/>
                </a:lnTo>
                <a:lnTo>
                  <a:pt x="12" y="28"/>
                </a:lnTo>
                <a:lnTo>
                  <a:pt x="12" y="28"/>
                </a:lnTo>
                <a:lnTo>
                  <a:pt x="12" y="30"/>
                </a:lnTo>
                <a:lnTo>
                  <a:pt x="12" y="30"/>
                </a:lnTo>
                <a:lnTo>
                  <a:pt x="12" y="32"/>
                </a:lnTo>
                <a:lnTo>
                  <a:pt x="12" y="34"/>
                </a:lnTo>
                <a:lnTo>
                  <a:pt x="10" y="38"/>
                </a:lnTo>
                <a:lnTo>
                  <a:pt x="10" y="40"/>
                </a:lnTo>
                <a:lnTo>
                  <a:pt x="8" y="44"/>
                </a:lnTo>
                <a:lnTo>
                  <a:pt x="8" y="46"/>
                </a:lnTo>
                <a:lnTo>
                  <a:pt x="6" y="52"/>
                </a:lnTo>
                <a:lnTo>
                  <a:pt x="6" y="54"/>
                </a:lnTo>
                <a:lnTo>
                  <a:pt x="6" y="58"/>
                </a:lnTo>
                <a:lnTo>
                  <a:pt x="4" y="64"/>
                </a:lnTo>
                <a:lnTo>
                  <a:pt x="4" y="68"/>
                </a:lnTo>
                <a:lnTo>
                  <a:pt x="4" y="72"/>
                </a:lnTo>
                <a:lnTo>
                  <a:pt x="2" y="76"/>
                </a:lnTo>
                <a:lnTo>
                  <a:pt x="2" y="80"/>
                </a:lnTo>
                <a:lnTo>
                  <a:pt x="2" y="82"/>
                </a:lnTo>
                <a:lnTo>
                  <a:pt x="4" y="82"/>
                </a:lnTo>
                <a:lnTo>
                  <a:pt x="4" y="84"/>
                </a:lnTo>
                <a:lnTo>
                  <a:pt x="4" y="86"/>
                </a:lnTo>
                <a:lnTo>
                  <a:pt x="4" y="88"/>
                </a:lnTo>
                <a:lnTo>
                  <a:pt x="6" y="90"/>
                </a:lnTo>
                <a:lnTo>
                  <a:pt x="8" y="92"/>
                </a:lnTo>
                <a:lnTo>
                  <a:pt x="8" y="94"/>
                </a:lnTo>
                <a:lnTo>
                  <a:pt x="10" y="96"/>
                </a:lnTo>
                <a:lnTo>
                  <a:pt x="12" y="98"/>
                </a:lnTo>
                <a:lnTo>
                  <a:pt x="14" y="100"/>
                </a:lnTo>
                <a:lnTo>
                  <a:pt x="14" y="100"/>
                </a:lnTo>
                <a:lnTo>
                  <a:pt x="16" y="100"/>
                </a:lnTo>
                <a:lnTo>
                  <a:pt x="16" y="100"/>
                </a:lnTo>
                <a:lnTo>
                  <a:pt x="18" y="100"/>
                </a:lnTo>
                <a:lnTo>
                  <a:pt x="18" y="100"/>
                </a:lnTo>
                <a:lnTo>
                  <a:pt x="20" y="100"/>
                </a:lnTo>
                <a:lnTo>
                  <a:pt x="22" y="100"/>
                </a:lnTo>
                <a:lnTo>
                  <a:pt x="22" y="100"/>
                </a:lnTo>
                <a:lnTo>
                  <a:pt x="24" y="98"/>
                </a:lnTo>
                <a:lnTo>
                  <a:pt x="26" y="96"/>
                </a:lnTo>
                <a:lnTo>
                  <a:pt x="28" y="94"/>
                </a:lnTo>
                <a:lnTo>
                  <a:pt x="30" y="92"/>
                </a:lnTo>
                <a:lnTo>
                  <a:pt x="32" y="90"/>
                </a:lnTo>
                <a:lnTo>
                  <a:pt x="32" y="90"/>
                </a:lnTo>
                <a:lnTo>
                  <a:pt x="34" y="88"/>
                </a:lnTo>
                <a:lnTo>
                  <a:pt x="34" y="88"/>
                </a:lnTo>
                <a:lnTo>
                  <a:pt x="34" y="86"/>
                </a:lnTo>
                <a:lnTo>
                  <a:pt x="34" y="84"/>
                </a:lnTo>
                <a:lnTo>
                  <a:pt x="34" y="82"/>
                </a:lnTo>
                <a:lnTo>
                  <a:pt x="34" y="80"/>
                </a:lnTo>
                <a:lnTo>
                  <a:pt x="32" y="76"/>
                </a:lnTo>
                <a:lnTo>
                  <a:pt x="32" y="74"/>
                </a:lnTo>
                <a:lnTo>
                  <a:pt x="30" y="68"/>
                </a:lnTo>
                <a:lnTo>
                  <a:pt x="28" y="62"/>
                </a:lnTo>
                <a:lnTo>
                  <a:pt x="26" y="56"/>
                </a:lnTo>
                <a:lnTo>
                  <a:pt x="26" y="54"/>
                </a:lnTo>
                <a:lnTo>
                  <a:pt x="26" y="52"/>
                </a:lnTo>
                <a:lnTo>
                  <a:pt x="24" y="50"/>
                </a:lnTo>
                <a:lnTo>
                  <a:pt x="24" y="48"/>
                </a:lnTo>
                <a:lnTo>
                  <a:pt x="24" y="44"/>
                </a:lnTo>
                <a:lnTo>
                  <a:pt x="24" y="40"/>
                </a:lnTo>
                <a:lnTo>
                  <a:pt x="24" y="36"/>
                </a:lnTo>
                <a:lnTo>
                  <a:pt x="24" y="34"/>
                </a:lnTo>
                <a:lnTo>
                  <a:pt x="24" y="32"/>
                </a:lnTo>
                <a:lnTo>
                  <a:pt x="26" y="32"/>
                </a:lnTo>
                <a:lnTo>
                  <a:pt x="26" y="32"/>
                </a:lnTo>
                <a:lnTo>
                  <a:pt x="26" y="30"/>
                </a:lnTo>
                <a:lnTo>
                  <a:pt x="26" y="30"/>
                </a:lnTo>
                <a:lnTo>
                  <a:pt x="28" y="30"/>
                </a:lnTo>
                <a:lnTo>
                  <a:pt x="30" y="28"/>
                </a:lnTo>
                <a:lnTo>
                  <a:pt x="32" y="28"/>
                </a:lnTo>
                <a:lnTo>
                  <a:pt x="34" y="26"/>
                </a:lnTo>
                <a:lnTo>
                  <a:pt x="36" y="26"/>
                </a:lnTo>
                <a:lnTo>
                  <a:pt x="38" y="24"/>
                </a:lnTo>
                <a:lnTo>
                  <a:pt x="40" y="24"/>
                </a:lnTo>
                <a:lnTo>
                  <a:pt x="40" y="24"/>
                </a:lnTo>
                <a:lnTo>
                  <a:pt x="40" y="22"/>
                </a:lnTo>
                <a:lnTo>
                  <a:pt x="42" y="22"/>
                </a:lnTo>
                <a:lnTo>
                  <a:pt x="42" y="20"/>
                </a:lnTo>
                <a:lnTo>
                  <a:pt x="42" y="18"/>
                </a:lnTo>
                <a:lnTo>
                  <a:pt x="44" y="16"/>
                </a:lnTo>
                <a:lnTo>
                  <a:pt x="44" y="16"/>
                </a:lnTo>
                <a:lnTo>
                  <a:pt x="44" y="14"/>
                </a:lnTo>
                <a:lnTo>
                  <a:pt x="44" y="14"/>
                </a:lnTo>
                <a:lnTo>
                  <a:pt x="44" y="14"/>
                </a:lnTo>
                <a:lnTo>
                  <a:pt x="42" y="12"/>
                </a:lnTo>
                <a:lnTo>
                  <a:pt x="42" y="12"/>
                </a:lnTo>
                <a:lnTo>
                  <a:pt x="40" y="10"/>
                </a:lnTo>
                <a:lnTo>
                  <a:pt x="40" y="8"/>
                </a:lnTo>
                <a:lnTo>
                  <a:pt x="38" y="6"/>
                </a:lnTo>
                <a:lnTo>
                  <a:pt x="36" y="4"/>
                </a:lnTo>
                <a:lnTo>
                  <a:pt x="36" y="2"/>
                </a:lnTo>
                <a:lnTo>
                  <a:pt x="34" y="2"/>
                </a:lnTo>
                <a:lnTo>
                  <a:pt x="34" y="0"/>
                </a:lnTo>
                <a:lnTo>
                  <a:pt x="34" y="0"/>
                </a:lnTo>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2" name="Freeform 596"/>
          <p:cNvSpPr>
            <a:spLocks/>
          </p:cNvSpPr>
          <p:nvPr/>
        </p:nvSpPr>
        <p:spPr bwMode="auto">
          <a:xfrm>
            <a:off x="3070616" y="2352944"/>
            <a:ext cx="62355" cy="34641"/>
          </a:xfrm>
          <a:custGeom>
            <a:avLst/>
            <a:gdLst>
              <a:gd name="T0" fmla="*/ 10 w 36"/>
              <a:gd name="T1" fmla="*/ 0 h 20"/>
              <a:gd name="T2" fmla="*/ 10 w 36"/>
              <a:gd name="T3" fmla="*/ 0 h 20"/>
              <a:gd name="T4" fmla="*/ 10 w 36"/>
              <a:gd name="T5" fmla="*/ 2 h 20"/>
              <a:gd name="T6" fmla="*/ 8 w 36"/>
              <a:gd name="T7" fmla="*/ 2 h 20"/>
              <a:gd name="T8" fmla="*/ 8 w 36"/>
              <a:gd name="T9" fmla="*/ 2 h 20"/>
              <a:gd name="T10" fmla="*/ 6 w 36"/>
              <a:gd name="T11" fmla="*/ 4 h 20"/>
              <a:gd name="T12" fmla="*/ 4 w 36"/>
              <a:gd name="T13" fmla="*/ 6 h 20"/>
              <a:gd name="T14" fmla="*/ 4 w 36"/>
              <a:gd name="T15" fmla="*/ 8 h 20"/>
              <a:gd name="T16" fmla="*/ 2 w 36"/>
              <a:gd name="T17" fmla="*/ 10 h 20"/>
              <a:gd name="T18" fmla="*/ 2 w 36"/>
              <a:gd name="T19" fmla="*/ 12 h 20"/>
              <a:gd name="T20" fmla="*/ 2 w 36"/>
              <a:gd name="T21" fmla="*/ 12 h 20"/>
              <a:gd name="T22" fmla="*/ 0 w 36"/>
              <a:gd name="T23" fmla="*/ 14 h 20"/>
              <a:gd name="T24" fmla="*/ 0 w 36"/>
              <a:gd name="T25" fmla="*/ 16 h 20"/>
              <a:gd name="T26" fmla="*/ 0 w 36"/>
              <a:gd name="T27" fmla="*/ 16 h 20"/>
              <a:gd name="T28" fmla="*/ 0 w 36"/>
              <a:gd name="T29" fmla="*/ 18 h 20"/>
              <a:gd name="T30" fmla="*/ 0 w 36"/>
              <a:gd name="T31" fmla="*/ 18 h 20"/>
              <a:gd name="T32" fmla="*/ 2 w 36"/>
              <a:gd name="T33" fmla="*/ 20 h 20"/>
              <a:gd name="T34" fmla="*/ 2 w 36"/>
              <a:gd name="T35" fmla="*/ 20 h 20"/>
              <a:gd name="T36" fmla="*/ 2 w 36"/>
              <a:gd name="T37" fmla="*/ 20 h 20"/>
              <a:gd name="T38" fmla="*/ 4 w 36"/>
              <a:gd name="T39" fmla="*/ 20 h 20"/>
              <a:gd name="T40" fmla="*/ 6 w 36"/>
              <a:gd name="T41" fmla="*/ 20 h 20"/>
              <a:gd name="T42" fmla="*/ 6 w 36"/>
              <a:gd name="T43" fmla="*/ 20 h 20"/>
              <a:gd name="T44" fmla="*/ 8 w 36"/>
              <a:gd name="T45" fmla="*/ 20 h 20"/>
              <a:gd name="T46" fmla="*/ 12 w 36"/>
              <a:gd name="T47" fmla="*/ 20 h 20"/>
              <a:gd name="T48" fmla="*/ 14 w 36"/>
              <a:gd name="T49" fmla="*/ 20 h 20"/>
              <a:gd name="T50" fmla="*/ 18 w 36"/>
              <a:gd name="T51" fmla="*/ 18 h 20"/>
              <a:gd name="T52" fmla="*/ 22 w 36"/>
              <a:gd name="T53" fmla="*/ 18 h 20"/>
              <a:gd name="T54" fmla="*/ 26 w 36"/>
              <a:gd name="T55" fmla="*/ 16 h 20"/>
              <a:gd name="T56" fmla="*/ 28 w 36"/>
              <a:gd name="T57" fmla="*/ 16 h 20"/>
              <a:gd name="T58" fmla="*/ 32 w 36"/>
              <a:gd name="T59" fmla="*/ 16 h 20"/>
              <a:gd name="T60" fmla="*/ 32 w 36"/>
              <a:gd name="T61" fmla="*/ 14 h 20"/>
              <a:gd name="T62" fmla="*/ 34 w 36"/>
              <a:gd name="T63" fmla="*/ 14 h 20"/>
              <a:gd name="T64" fmla="*/ 34 w 36"/>
              <a:gd name="T65" fmla="*/ 14 h 20"/>
              <a:gd name="T66" fmla="*/ 34 w 36"/>
              <a:gd name="T67" fmla="*/ 12 h 20"/>
              <a:gd name="T68" fmla="*/ 36 w 36"/>
              <a:gd name="T69" fmla="*/ 12 h 20"/>
              <a:gd name="T70" fmla="*/ 36 w 36"/>
              <a:gd name="T71" fmla="*/ 10 h 20"/>
              <a:gd name="T72" fmla="*/ 36 w 36"/>
              <a:gd name="T73" fmla="*/ 10 h 20"/>
              <a:gd name="T74" fmla="*/ 36 w 36"/>
              <a:gd name="T75" fmla="*/ 10 h 20"/>
              <a:gd name="T76" fmla="*/ 34 w 36"/>
              <a:gd name="T77" fmla="*/ 8 h 20"/>
              <a:gd name="T78" fmla="*/ 34 w 36"/>
              <a:gd name="T79" fmla="*/ 8 h 20"/>
              <a:gd name="T80" fmla="*/ 32 w 36"/>
              <a:gd name="T81" fmla="*/ 6 h 20"/>
              <a:gd name="T82" fmla="*/ 30 w 36"/>
              <a:gd name="T83" fmla="*/ 6 h 20"/>
              <a:gd name="T84" fmla="*/ 30 w 36"/>
              <a:gd name="T85" fmla="*/ 4 h 20"/>
              <a:gd name="T86" fmla="*/ 28 w 36"/>
              <a:gd name="T87" fmla="*/ 4 h 20"/>
              <a:gd name="T88" fmla="*/ 26 w 36"/>
              <a:gd name="T89" fmla="*/ 2 h 20"/>
              <a:gd name="T90" fmla="*/ 24 w 36"/>
              <a:gd name="T91" fmla="*/ 2 h 20"/>
              <a:gd name="T92" fmla="*/ 22 w 36"/>
              <a:gd name="T93" fmla="*/ 2 h 20"/>
              <a:gd name="T94" fmla="*/ 20 w 36"/>
              <a:gd name="T95" fmla="*/ 0 h 20"/>
              <a:gd name="T96" fmla="*/ 18 w 36"/>
              <a:gd name="T97" fmla="*/ 0 h 20"/>
              <a:gd name="T98" fmla="*/ 16 w 36"/>
              <a:gd name="T99" fmla="*/ 0 h 20"/>
              <a:gd name="T100" fmla="*/ 14 w 36"/>
              <a:gd name="T101" fmla="*/ 0 h 20"/>
              <a:gd name="T102" fmla="*/ 12 w 36"/>
              <a:gd name="T103" fmla="*/ 0 h 20"/>
              <a:gd name="T104" fmla="*/ 10 w 36"/>
              <a:gd name="T10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20">
                <a:moveTo>
                  <a:pt x="10" y="0"/>
                </a:moveTo>
                <a:lnTo>
                  <a:pt x="10" y="0"/>
                </a:lnTo>
                <a:lnTo>
                  <a:pt x="10" y="2"/>
                </a:lnTo>
                <a:lnTo>
                  <a:pt x="8" y="2"/>
                </a:lnTo>
                <a:lnTo>
                  <a:pt x="8" y="2"/>
                </a:lnTo>
                <a:lnTo>
                  <a:pt x="6" y="4"/>
                </a:lnTo>
                <a:lnTo>
                  <a:pt x="4" y="6"/>
                </a:lnTo>
                <a:lnTo>
                  <a:pt x="4" y="8"/>
                </a:lnTo>
                <a:lnTo>
                  <a:pt x="2" y="10"/>
                </a:lnTo>
                <a:lnTo>
                  <a:pt x="2" y="12"/>
                </a:lnTo>
                <a:lnTo>
                  <a:pt x="2" y="12"/>
                </a:lnTo>
                <a:lnTo>
                  <a:pt x="0" y="14"/>
                </a:lnTo>
                <a:lnTo>
                  <a:pt x="0" y="16"/>
                </a:lnTo>
                <a:lnTo>
                  <a:pt x="0" y="16"/>
                </a:lnTo>
                <a:lnTo>
                  <a:pt x="0" y="18"/>
                </a:lnTo>
                <a:lnTo>
                  <a:pt x="0" y="18"/>
                </a:lnTo>
                <a:lnTo>
                  <a:pt x="2" y="20"/>
                </a:lnTo>
                <a:lnTo>
                  <a:pt x="2" y="20"/>
                </a:lnTo>
                <a:lnTo>
                  <a:pt x="2" y="20"/>
                </a:lnTo>
                <a:lnTo>
                  <a:pt x="4" y="20"/>
                </a:lnTo>
                <a:lnTo>
                  <a:pt x="6" y="20"/>
                </a:lnTo>
                <a:lnTo>
                  <a:pt x="6" y="20"/>
                </a:lnTo>
                <a:lnTo>
                  <a:pt x="8" y="20"/>
                </a:lnTo>
                <a:lnTo>
                  <a:pt x="12" y="20"/>
                </a:lnTo>
                <a:lnTo>
                  <a:pt x="14" y="20"/>
                </a:lnTo>
                <a:lnTo>
                  <a:pt x="18" y="18"/>
                </a:lnTo>
                <a:lnTo>
                  <a:pt x="22" y="18"/>
                </a:lnTo>
                <a:lnTo>
                  <a:pt x="26" y="16"/>
                </a:lnTo>
                <a:lnTo>
                  <a:pt x="28" y="16"/>
                </a:lnTo>
                <a:lnTo>
                  <a:pt x="32" y="16"/>
                </a:lnTo>
                <a:lnTo>
                  <a:pt x="32" y="14"/>
                </a:lnTo>
                <a:lnTo>
                  <a:pt x="34" y="14"/>
                </a:lnTo>
                <a:lnTo>
                  <a:pt x="34" y="14"/>
                </a:lnTo>
                <a:lnTo>
                  <a:pt x="34" y="12"/>
                </a:lnTo>
                <a:lnTo>
                  <a:pt x="36" y="12"/>
                </a:lnTo>
                <a:lnTo>
                  <a:pt x="36" y="10"/>
                </a:lnTo>
                <a:lnTo>
                  <a:pt x="36" y="10"/>
                </a:lnTo>
                <a:lnTo>
                  <a:pt x="36" y="10"/>
                </a:lnTo>
                <a:lnTo>
                  <a:pt x="34" y="8"/>
                </a:lnTo>
                <a:lnTo>
                  <a:pt x="34" y="8"/>
                </a:lnTo>
                <a:lnTo>
                  <a:pt x="32" y="6"/>
                </a:lnTo>
                <a:lnTo>
                  <a:pt x="30" y="6"/>
                </a:lnTo>
                <a:lnTo>
                  <a:pt x="30" y="4"/>
                </a:lnTo>
                <a:lnTo>
                  <a:pt x="28" y="4"/>
                </a:lnTo>
                <a:lnTo>
                  <a:pt x="26" y="2"/>
                </a:lnTo>
                <a:lnTo>
                  <a:pt x="24" y="2"/>
                </a:lnTo>
                <a:lnTo>
                  <a:pt x="22" y="2"/>
                </a:lnTo>
                <a:lnTo>
                  <a:pt x="20" y="0"/>
                </a:lnTo>
                <a:lnTo>
                  <a:pt x="18" y="0"/>
                </a:lnTo>
                <a:lnTo>
                  <a:pt x="16" y="0"/>
                </a:lnTo>
                <a:lnTo>
                  <a:pt x="14" y="0"/>
                </a:lnTo>
                <a:lnTo>
                  <a:pt x="12" y="0"/>
                </a:lnTo>
                <a:lnTo>
                  <a:pt x="10"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3" name="Freeform 597"/>
          <p:cNvSpPr>
            <a:spLocks/>
          </p:cNvSpPr>
          <p:nvPr/>
        </p:nvSpPr>
        <p:spPr bwMode="auto">
          <a:xfrm>
            <a:off x="3070616" y="2352944"/>
            <a:ext cx="62355" cy="34641"/>
          </a:xfrm>
          <a:custGeom>
            <a:avLst/>
            <a:gdLst>
              <a:gd name="T0" fmla="*/ 10 w 36"/>
              <a:gd name="T1" fmla="*/ 0 h 20"/>
              <a:gd name="T2" fmla="*/ 10 w 36"/>
              <a:gd name="T3" fmla="*/ 0 h 20"/>
              <a:gd name="T4" fmla="*/ 10 w 36"/>
              <a:gd name="T5" fmla="*/ 2 h 20"/>
              <a:gd name="T6" fmla="*/ 8 w 36"/>
              <a:gd name="T7" fmla="*/ 2 h 20"/>
              <a:gd name="T8" fmla="*/ 8 w 36"/>
              <a:gd name="T9" fmla="*/ 2 h 20"/>
              <a:gd name="T10" fmla="*/ 6 w 36"/>
              <a:gd name="T11" fmla="*/ 4 h 20"/>
              <a:gd name="T12" fmla="*/ 4 w 36"/>
              <a:gd name="T13" fmla="*/ 6 h 20"/>
              <a:gd name="T14" fmla="*/ 4 w 36"/>
              <a:gd name="T15" fmla="*/ 8 h 20"/>
              <a:gd name="T16" fmla="*/ 2 w 36"/>
              <a:gd name="T17" fmla="*/ 10 h 20"/>
              <a:gd name="T18" fmla="*/ 2 w 36"/>
              <a:gd name="T19" fmla="*/ 12 h 20"/>
              <a:gd name="T20" fmla="*/ 2 w 36"/>
              <a:gd name="T21" fmla="*/ 12 h 20"/>
              <a:gd name="T22" fmla="*/ 0 w 36"/>
              <a:gd name="T23" fmla="*/ 14 h 20"/>
              <a:gd name="T24" fmla="*/ 0 w 36"/>
              <a:gd name="T25" fmla="*/ 16 h 20"/>
              <a:gd name="T26" fmla="*/ 0 w 36"/>
              <a:gd name="T27" fmla="*/ 16 h 20"/>
              <a:gd name="T28" fmla="*/ 0 w 36"/>
              <a:gd name="T29" fmla="*/ 18 h 20"/>
              <a:gd name="T30" fmla="*/ 0 w 36"/>
              <a:gd name="T31" fmla="*/ 18 h 20"/>
              <a:gd name="T32" fmla="*/ 2 w 36"/>
              <a:gd name="T33" fmla="*/ 20 h 20"/>
              <a:gd name="T34" fmla="*/ 2 w 36"/>
              <a:gd name="T35" fmla="*/ 20 h 20"/>
              <a:gd name="T36" fmla="*/ 2 w 36"/>
              <a:gd name="T37" fmla="*/ 20 h 20"/>
              <a:gd name="T38" fmla="*/ 4 w 36"/>
              <a:gd name="T39" fmla="*/ 20 h 20"/>
              <a:gd name="T40" fmla="*/ 6 w 36"/>
              <a:gd name="T41" fmla="*/ 20 h 20"/>
              <a:gd name="T42" fmla="*/ 6 w 36"/>
              <a:gd name="T43" fmla="*/ 20 h 20"/>
              <a:gd name="T44" fmla="*/ 8 w 36"/>
              <a:gd name="T45" fmla="*/ 20 h 20"/>
              <a:gd name="T46" fmla="*/ 12 w 36"/>
              <a:gd name="T47" fmla="*/ 20 h 20"/>
              <a:gd name="T48" fmla="*/ 14 w 36"/>
              <a:gd name="T49" fmla="*/ 20 h 20"/>
              <a:gd name="T50" fmla="*/ 18 w 36"/>
              <a:gd name="T51" fmla="*/ 18 h 20"/>
              <a:gd name="T52" fmla="*/ 22 w 36"/>
              <a:gd name="T53" fmla="*/ 18 h 20"/>
              <a:gd name="T54" fmla="*/ 26 w 36"/>
              <a:gd name="T55" fmla="*/ 16 h 20"/>
              <a:gd name="T56" fmla="*/ 28 w 36"/>
              <a:gd name="T57" fmla="*/ 16 h 20"/>
              <a:gd name="T58" fmla="*/ 32 w 36"/>
              <a:gd name="T59" fmla="*/ 16 h 20"/>
              <a:gd name="T60" fmla="*/ 32 w 36"/>
              <a:gd name="T61" fmla="*/ 14 h 20"/>
              <a:gd name="T62" fmla="*/ 34 w 36"/>
              <a:gd name="T63" fmla="*/ 14 h 20"/>
              <a:gd name="T64" fmla="*/ 34 w 36"/>
              <a:gd name="T65" fmla="*/ 14 h 20"/>
              <a:gd name="T66" fmla="*/ 34 w 36"/>
              <a:gd name="T67" fmla="*/ 12 h 20"/>
              <a:gd name="T68" fmla="*/ 36 w 36"/>
              <a:gd name="T69" fmla="*/ 12 h 20"/>
              <a:gd name="T70" fmla="*/ 36 w 36"/>
              <a:gd name="T71" fmla="*/ 10 h 20"/>
              <a:gd name="T72" fmla="*/ 36 w 36"/>
              <a:gd name="T73" fmla="*/ 10 h 20"/>
              <a:gd name="T74" fmla="*/ 36 w 36"/>
              <a:gd name="T75" fmla="*/ 10 h 20"/>
              <a:gd name="T76" fmla="*/ 34 w 36"/>
              <a:gd name="T77" fmla="*/ 8 h 20"/>
              <a:gd name="T78" fmla="*/ 34 w 36"/>
              <a:gd name="T79" fmla="*/ 8 h 20"/>
              <a:gd name="T80" fmla="*/ 32 w 36"/>
              <a:gd name="T81" fmla="*/ 6 h 20"/>
              <a:gd name="T82" fmla="*/ 30 w 36"/>
              <a:gd name="T83" fmla="*/ 6 h 20"/>
              <a:gd name="T84" fmla="*/ 30 w 36"/>
              <a:gd name="T85" fmla="*/ 4 h 20"/>
              <a:gd name="T86" fmla="*/ 28 w 36"/>
              <a:gd name="T87" fmla="*/ 4 h 20"/>
              <a:gd name="T88" fmla="*/ 26 w 36"/>
              <a:gd name="T89" fmla="*/ 2 h 20"/>
              <a:gd name="T90" fmla="*/ 24 w 36"/>
              <a:gd name="T91" fmla="*/ 2 h 20"/>
              <a:gd name="T92" fmla="*/ 22 w 36"/>
              <a:gd name="T93" fmla="*/ 2 h 20"/>
              <a:gd name="T94" fmla="*/ 20 w 36"/>
              <a:gd name="T95" fmla="*/ 0 h 20"/>
              <a:gd name="T96" fmla="*/ 18 w 36"/>
              <a:gd name="T97" fmla="*/ 0 h 20"/>
              <a:gd name="T98" fmla="*/ 16 w 36"/>
              <a:gd name="T99" fmla="*/ 0 h 20"/>
              <a:gd name="T100" fmla="*/ 14 w 36"/>
              <a:gd name="T101" fmla="*/ 0 h 20"/>
              <a:gd name="T102" fmla="*/ 12 w 36"/>
              <a:gd name="T103" fmla="*/ 0 h 20"/>
              <a:gd name="T104" fmla="*/ 10 w 36"/>
              <a:gd name="T10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20">
                <a:moveTo>
                  <a:pt x="10" y="0"/>
                </a:moveTo>
                <a:lnTo>
                  <a:pt x="10" y="0"/>
                </a:lnTo>
                <a:lnTo>
                  <a:pt x="10" y="2"/>
                </a:lnTo>
                <a:lnTo>
                  <a:pt x="8" y="2"/>
                </a:lnTo>
                <a:lnTo>
                  <a:pt x="8" y="2"/>
                </a:lnTo>
                <a:lnTo>
                  <a:pt x="6" y="4"/>
                </a:lnTo>
                <a:lnTo>
                  <a:pt x="4" y="6"/>
                </a:lnTo>
                <a:lnTo>
                  <a:pt x="4" y="8"/>
                </a:lnTo>
                <a:lnTo>
                  <a:pt x="2" y="10"/>
                </a:lnTo>
                <a:lnTo>
                  <a:pt x="2" y="12"/>
                </a:lnTo>
                <a:lnTo>
                  <a:pt x="2" y="12"/>
                </a:lnTo>
                <a:lnTo>
                  <a:pt x="0" y="14"/>
                </a:lnTo>
                <a:lnTo>
                  <a:pt x="0" y="16"/>
                </a:lnTo>
                <a:lnTo>
                  <a:pt x="0" y="16"/>
                </a:lnTo>
                <a:lnTo>
                  <a:pt x="0" y="18"/>
                </a:lnTo>
                <a:lnTo>
                  <a:pt x="0" y="18"/>
                </a:lnTo>
                <a:lnTo>
                  <a:pt x="2" y="20"/>
                </a:lnTo>
                <a:lnTo>
                  <a:pt x="2" y="20"/>
                </a:lnTo>
                <a:lnTo>
                  <a:pt x="2" y="20"/>
                </a:lnTo>
                <a:lnTo>
                  <a:pt x="4" y="20"/>
                </a:lnTo>
                <a:lnTo>
                  <a:pt x="6" y="20"/>
                </a:lnTo>
                <a:lnTo>
                  <a:pt x="6" y="20"/>
                </a:lnTo>
                <a:lnTo>
                  <a:pt x="8" y="20"/>
                </a:lnTo>
                <a:lnTo>
                  <a:pt x="12" y="20"/>
                </a:lnTo>
                <a:lnTo>
                  <a:pt x="14" y="20"/>
                </a:lnTo>
                <a:lnTo>
                  <a:pt x="18" y="18"/>
                </a:lnTo>
                <a:lnTo>
                  <a:pt x="22" y="18"/>
                </a:lnTo>
                <a:lnTo>
                  <a:pt x="26" y="16"/>
                </a:lnTo>
                <a:lnTo>
                  <a:pt x="28" y="16"/>
                </a:lnTo>
                <a:lnTo>
                  <a:pt x="32" y="16"/>
                </a:lnTo>
                <a:lnTo>
                  <a:pt x="32" y="14"/>
                </a:lnTo>
                <a:lnTo>
                  <a:pt x="34" y="14"/>
                </a:lnTo>
                <a:lnTo>
                  <a:pt x="34" y="14"/>
                </a:lnTo>
                <a:lnTo>
                  <a:pt x="34" y="12"/>
                </a:lnTo>
                <a:lnTo>
                  <a:pt x="36" y="12"/>
                </a:lnTo>
                <a:lnTo>
                  <a:pt x="36" y="10"/>
                </a:lnTo>
                <a:lnTo>
                  <a:pt x="36" y="10"/>
                </a:lnTo>
                <a:lnTo>
                  <a:pt x="36" y="10"/>
                </a:lnTo>
                <a:lnTo>
                  <a:pt x="34" y="8"/>
                </a:lnTo>
                <a:lnTo>
                  <a:pt x="34" y="8"/>
                </a:lnTo>
                <a:lnTo>
                  <a:pt x="32" y="6"/>
                </a:lnTo>
                <a:lnTo>
                  <a:pt x="30" y="6"/>
                </a:lnTo>
                <a:lnTo>
                  <a:pt x="30" y="4"/>
                </a:lnTo>
                <a:lnTo>
                  <a:pt x="28" y="4"/>
                </a:lnTo>
                <a:lnTo>
                  <a:pt x="26" y="2"/>
                </a:lnTo>
                <a:lnTo>
                  <a:pt x="24" y="2"/>
                </a:lnTo>
                <a:lnTo>
                  <a:pt x="22" y="2"/>
                </a:lnTo>
                <a:lnTo>
                  <a:pt x="20" y="0"/>
                </a:lnTo>
                <a:lnTo>
                  <a:pt x="18" y="0"/>
                </a:lnTo>
                <a:lnTo>
                  <a:pt x="16" y="0"/>
                </a:lnTo>
                <a:lnTo>
                  <a:pt x="14" y="0"/>
                </a:lnTo>
                <a:lnTo>
                  <a:pt x="12" y="0"/>
                </a:lnTo>
                <a:lnTo>
                  <a:pt x="10"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4" name="Freeform 598"/>
          <p:cNvSpPr>
            <a:spLocks/>
          </p:cNvSpPr>
          <p:nvPr/>
        </p:nvSpPr>
        <p:spPr bwMode="auto">
          <a:xfrm>
            <a:off x="2769235" y="1667042"/>
            <a:ext cx="1250558" cy="1084279"/>
          </a:xfrm>
          <a:custGeom>
            <a:avLst/>
            <a:gdLst>
              <a:gd name="T0" fmla="*/ 104 w 722"/>
              <a:gd name="T1" fmla="*/ 102 h 626"/>
              <a:gd name="T2" fmla="*/ 92 w 722"/>
              <a:gd name="T3" fmla="*/ 136 h 626"/>
              <a:gd name="T4" fmla="*/ 34 w 722"/>
              <a:gd name="T5" fmla="*/ 168 h 626"/>
              <a:gd name="T6" fmla="*/ 2 w 722"/>
              <a:gd name="T7" fmla="*/ 188 h 626"/>
              <a:gd name="T8" fmla="*/ 56 w 722"/>
              <a:gd name="T9" fmla="*/ 188 h 626"/>
              <a:gd name="T10" fmla="*/ 42 w 722"/>
              <a:gd name="T11" fmla="*/ 208 h 626"/>
              <a:gd name="T12" fmla="*/ 22 w 722"/>
              <a:gd name="T13" fmla="*/ 218 h 626"/>
              <a:gd name="T14" fmla="*/ 106 w 722"/>
              <a:gd name="T15" fmla="*/ 234 h 626"/>
              <a:gd name="T16" fmla="*/ 166 w 722"/>
              <a:gd name="T17" fmla="*/ 262 h 626"/>
              <a:gd name="T18" fmla="*/ 190 w 722"/>
              <a:gd name="T19" fmla="*/ 358 h 626"/>
              <a:gd name="T20" fmla="*/ 216 w 722"/>
              <a:gd name="T21" fmla="*/ 352 h 626"/>
              <a:gd name="T22" fmla="*/ 206 w 722"/>
              <a:gd name="T23" fmla="*/ 376 h 626"/>
              <a:gd name="T24" fmla="*/ 218 w 722"/>
              <a:gd name="T25" fmla="*/ 388 h 626"/>
              <a:gd name="T26" fmla="*/ 224 w 722"/>
              <a:gd name="T27" fmla="*/ 424 h 626"/>
              <a:gd name="T28" fmla="*/ 188 w 722"/>
              <a:gd name="T29" fmla="*/ 462 h 626"/>
              <a:gd name="T30" fmla="*/ 232 w 722"/>
              <a:gd name="T31" fmla="*/ 586 h 626"/>
              <a:gd name="T32" fmla="*/ 270 w 722"/>
              <a:gd name="T33" fmla="*/ 608 h 626"/>
              <a:gd name="T34" fmla="*/ 304 w 722"/>
              <a:gd name="T35" fmla="*/ 620 h 626"/>
              <a:gd name="T36" fmla="*/ 342 w 722"/>
              <a:gd name="T37" fmla="*/ 540 h 626"/>
              <a:gd name="T38" fmla="*/ 356 w 722"/>
              <a:gd name="T39" fmla="*/ 498 h 626"/>
              <a:gd name="T40" fmla="*/ 436 w 722"/>
              <a:gd name="T41" fmla="*/ 482 h 626"/>
              <a:gd name="T42" fmla="*/ 462 w 722"/>
              <a:gd name="T43" fmla="*/ 436 h 626"/>
              <a:gd name="T44" fmla="*/ 528 w 722"/>
              <a:gd name="T45" fmla="*/ 434 h 626"/>
              <a:gd name="T46" fmla="*/ 584 w 722"/>
              <a:gd name="T47" fmla="*/ 384 h 626"/>
              <a:gd name="T48" fmla="*/ 530 w 722"/>
              <a:gd name="T49" fmla="*/ 374 h 626"/>
              <a:gd name="T50" fmla="*/ 550 w 722"/>
              <a:gd name="T51" fmla="*/ 348 h 626"/>
              <a:gd name="T52" fmla="*/ 592 w 722"/>
              <a:gd name="T53" fmla="*/ 374 h 626"/>
              <a:gd name="T54" fmla="*/ 592 w 722"/>
              <a:gd name="T55" fmla="*/ 336 h 626"/>
              <a:gd name="T56" fmla="*/ 560 w 722"/>
              <a:gd name="T57" fmla="*/ 314 h 626"/>
              <a:gd name="T58" fmla="*/ 588 w 722"/>
              <a:gd name="T59" fmla="*/ 312 h 626"/>
              <a:gd name="T60" fmla="*/ 606 w 722"/>
              <a:gd name="T61" fmla="*/ 300 h 626"/>
              <a:gd name="T62" fmla="*/ 612 w 722"/>
              <a:gd name="T63" fmla="*/ 282 h 626"/>
              <a:gd name="T64" fmla="*/ 644 w 722"/>
              <a:gd name="T65" fmla="*/ 268 h 626"/>
              <a:gd name="T66" fmla="*/ 628 w 722"/>
              <a:gd name="T67" fmla="*/ 244 h 626"/>
              <a:gd name="T68" fmla="*/ 638 w 722"/>
              <a:gd name="T69" fmla="*/ 212 h 626"/>
              <a:gd name="T70" fmla="*/ 644 w 722"/>
              <a:gd name="T71" fmla="*/ 188 h 626"/>
              <a:gd name="T72" fmla="*/ 602 w 722"/>
              <a:gd name="T73" fmla="*/ 182 h 626"/>
              <a:gd name="T74" fmla="*/ 638 w 722"/>
              <a:gd name="T75" fmla="*/ 140 h 626"/>
              <a:gd name="T76" fmla="*/ 622 w 722"/>
              <a:gd name="T77" fmla="*/ 122 h 626"/>
              <a:gd name="T78" fmla="*/ 662 w 722"/>
              <a:gd name="T79" fmla="*/ 108 h 626"/>
              <a:gd name="T80" fmla="*/ 722 w 722"/>
              <a:gd name="T81" fmla="*/ 76 h 626"/>
              <a:gd name="T82" fmla="*/ 648 w 722"/>
              <a:gd name="T83" fmla="*/ 74 h 626"/>
              <a:gd name="T84" fmla="*/ 582 w 722"/>
              <a:gd name="T85" fmla="*/ 104 h 626"/>
              <a:gd name="T86" fmla="*/ 604 w 722"/>
              <a:gd name="T87" fmla="*/ 64 h 626"/>
              <a:gd name="T88" fmla="*/ 558 w 722"/>
              <a:gd name="T89" fmla="*/ 82 h 626"/>
              <a:gd name="T90" fmla="*/ 556 w 722"/>
              <a:gd name="T91" fmla="*/ 58 h 626"/>
              <a:gd name="T92" fmla="*/ 482 w 722"/>
              <a:gd name="T93" fmla="*/ 72 h 626"/>
              <a:gd name="T94" fmla="*/ 484 w 722"/>
              <a:gd name="T95" fmla="*/ 56 h 626"/>
              <a:gd name="T96" fmla="*/ 598 w 722"/>
              <a:gd name="T97" fmla="*/ 40 h 626"/>
              <a:gd name="T98" fmla="*/ 566 w 722"/>
              <a:gd name="T99" fmla="*/ 22 h 626"/>
              <a:gd name="T100" fmla="*/ 478 w 722"/>
              <a:gd name="T101" fmla="*/ 38 h 626"/>
              <a:gd name="T102" fmla="*/ 506 w 722"/>
              <a:gd name="T103" fmla="*/ 22 h 626"/>
              <a:gd name="T104" fmla="*/ 508 w 722"/>
              <a:gd name="T105" fmla="*/ 2 h 626"/>
              <a:gd name="T106" fmla="*/ 408 w 722"/>
              <a:gd name="T107" fmla="*/ 22 h 626"/>
              <a:gd name="T108" fmla="*/ 360 w 722"/>
              <a:gd name="T109" fmla="*/ 32 h 626"/>
              <a:gd name="T110" fmla="*/ 342 w 722"/>
              <a:gd name="T111" fmla="*/ 48 h 626"/>
              <a:gd name="T112" fmla="*/ 322 w 722"/>
              <a:gd name="T113" fmla="*/ 56 h 626"/>
              <a:gd name="T114" fmla="*/ 284 w 722"/>
              <a:gd name="T115" fmla="*/ 54 h 626"/>
              <a:gd name="T116" fmla="*/ 276 w 722"/>
              <a:gd name="T117" fmla="*/ 82 h 626"/>
              <a:gd name="T118" fmla="*/ 258 w 722"/>
              <a:gd name="T119" fmla="*/ 58 h 626"/>
              <a:gd name="T120" fmla="*/ 240 w 722"/>
              <a:gd name="T121" fmla="*/ 62 h 626"/>
              <a:gd name="T122" fmla="*/ 212 w 722"/>
              <a:gd name="T123" fmla="*/ 56 h 626"/>
              <a:gd name="T124" fmla="*/ 174 w 722"/>
              <a:gd name="T125" fmla="*/ 6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 h="626">
                <a:moveTo>
                  <a:pt x="150" y="78"/>
                </a:moveTo>
                <a:lnTo>
                  <a:pt x="150" y="78"/>
                </a:lnTo>
                <a:lnTo>
                  <a:pt x="150" y="80"/>
                </a:lnTo>
                <a:lnTo>
                  <a:pt x="148" y="82"/>
                </a:lnTo>
                <a:lnTo>
                  <a:pt x="144" y="88"/>
                </a:lnTo>
                <a:lnTo>
                  <a:pt x="144" y="90"/>
                </a:lnTo>
                <a:lnTo>
                  <a:pt x="142" y="94"/>
                </a:lnTo>
                <a:lnTo>
                  <a:pt x="140" y="94"/>
                </a:lnTo>
                <a:lnTo>
                  <a:pt x="140" y="96"/>
                </a:lnTo>
                <a:lnTo>
                  <a:pt x="138" y="96"/>
                </a:lnTo>
                <a:lnTo>
                  <a:pt x="138" y="98"/>
                </a:lnTo>
                <a:lnTo>
                  <a:pt x="136" y="98"/>
                </a:lnTo>
                <a:lnTo>
                  <a:pt x="134" y="98"/>
                </a:lnTo>
                <a:lnTo>
                  <a:pt x="132" y="100"/>
                </a:lnTo>
                <a:lnTo>
                  <a:pt x="128" y="100"/>
                </a:lnTo>
                <a:lnTo>
                  <a:pt x="126" y="100"/>
                </a:lnTo>
                <a:lnTo>
                  <a:pt x="122" y="100"/>
                </a:lnTo>
                <a:lnTo>
                  <a:pt x="116" y="100"/>
                </a:lnTo>
                <a:lnTo>
                  <a:pt x="110" y="102"/>
                </a:lnTo>
                <a:lnTo>
                  <a:pt x="106" y="102"/>
                </a:lnTo>
                <a:lnTo>
                  <a:pt x="104" y="102"/>
                </a:lnTo>
                <a:lnTo>
                  <a:pt x="102" y="104"/>
                </a:lnTo>
                <a:lnTo>
                  <a:pt x="98" y="104"/>
                </a:lnTo>
                <a:lnTo>
                  <a:pt x="98" y="104"/>
                </a:lnTo>
                <a:lnTo>
                  <a:pt x="96" y="106"/>
                </a:lnTo>
                <a:lnTo>
                  <a:pt x="96" y="106"/>
                </a:lnTo>
                <a:lnTo>
                  <a:pt x="96" y="106"/>
                </a:lnTo>
                <a:lnTo>
                  <a:pt x="94" y="108"/>
                </a:lnTo>
                <a:lnTo>
                  <a:pt x="94" y="108"/>
                </a:lnTo>
                <a:lnTo>
                  <a:pt x="94" y="110"/>
                </a:lnTo>
                <a:lnTo>
                  <a:pt x="94" y="112"/>
                </a:lnTo>
                <a:lnTo>
                  <a:pt x="94" y="112"/>
                </a:lnTo>
                <a:lnTo>
                  <a:pt x="94" y="116"/>
                </a:lnTo>
                <a:lnTo>
                  <a:pt x="94" y="118"/>
                </a:lnTo>
                <a:lnTo>
                  <a:pt x="94" y="122"/>
                </a:lnTo>
                <a:lnTo>
                  <a:pt x="94" y="126"/>
                </a:lnTo>
                <a:lnTo>
                  <a:pt x="94" y="128"/>
                </a:lnTo>
                <a:lnTo>
                  <a:pt x="94" y="130"/>
                </a:lnTo>
                <a:lnTo>
                  <a:pt x="94" y="132"/>
                </a:lnTo>
                <a:lnTo>
                  <a:pt x="94" y="134"/>
                </a:lnTo>
                <a:lnTo>
                  <a:pt x="94" y="136"/>
                </a:lnTo>
                <a:lnTo>
                  <a:pt x="92" y="136"/>
                </a:lnTo>
                <a:lnTo>
                  <a:pt x="92" y="138"/>
                </a:lnTo>
                <a:lnTo>
                  <a:pt x="90" y="140"/>
                </a:lnTo>
                <a:lnTo>
                  <a:pt x="88" y="140"/>
                </a:lnTo>
                <a:lnTo>
                  <a:pt x="86" y="140"/>
                </a:lnTo>
                <a:lnTo>
                  <a:pt x="84" y="142"/>
                </a:lnTo>
                <a:lnTo>
                  <a:pt x="82" y="142"/>
                </a:lnTo>
                <a:lnTo>
                  <a:pt x="78" y="142"/>
                </a:lnTo>
                <a:lnTo>
                  <a:pt x="72" y="144"/>
                </a:lnTo>
                <a:lnTo>
                  <a:pt x="68" y="144"/>
                </a:lnTo>
                <a:lnTo>
                  <a:pt x="66" y="146"/>
                </a:lnTo>
                <a:lnTo>
                  <a:pt x="64" y="146"/>
                </a:lnTo>
                <a:lnTo>
                  <a:pt x="62" y="146"/>
                </a:lnTo>
                <a:lnTo>
                  <a:pt x="60" y="148"/>
                </a:lnTo>
                <a:lnTo>
                  <a:pt x="58" y="148"/>
                </a:lnTo>
                <a:lnTo>
                  <a:pt x="56" y="148"/>
                </a:lnTo>
                <a:lnTo>
                  <a:pt x="54" y="152"/>
                </a:lnTo>
                <a:lnTo>
                  <a:pt x="50" y="154"/>
                </a:lnTo>
                <a:lnTo>
                  <a:pt x="44" y="158"/>
                </a:lnTo>
                <a:lnTo>
                  <a:pt x="40" y="162"/>
                </a:lnTo>
                <a:lnTo>
                  <a:pt x="38" y="164"/>
                </a:lnTo>
                <a:lnTo>
                  <a:pt x="34" y="168"/>
                </a:lnTo>
                <a:lnTo>
                  <a:pt x="32" y="168"/>
                </a:lnTo>
                <a:lnTo>
                  <a:pt x="30" y="170"/>
                </a:lnTo>
                <a:lnTo>
                  <a:pt x="28" y="170"/>
                </a:lnTo>
                <a:lnTo>
                  <a:pt x="26" y="170"/>
                </a:lnTo>
                <a:lnTo>
                  <a:pt x="22" y="172"/>
                </a:lnTo>
                <a:lnTo>
                  <a:pt x="14" y="174"/>
                </a:lnTo>
                <a:lnTo>
                  <a:pt x="10" y="174"/>
                </a:lnTo>
                <a:lnTo>
                  <a:pt x="6" y="176"/>
                </a:lnTo>
                <a:lnTo>
                  <a:pt x="6" y="176"/>
                </a:lnTo>
                <a:lnTo>
                  <a:pt x="4" y="176"/>
                </a:lnTo>
                <a:lnTo>
                  <a:pt x="2" y="178"/>
                </a:lnTo>
                <a:lnTo>
                  <a:pt x="0" y="178"/>
                </a:lnTo>
                <a:lnTo>
                  <a:pt x="0" y="180"/>
                </a:lnTo>
                <a:lnTo>
                  <a:pt x="0" y="180"/>
                </a:lnTo>
                <a:lnTo>
                  <a:pt x="0" y="180"/>
                </a:lnTo>
                <a:lnTo>
                  <a:pt x="0" y="182"/>
                </a:lnTo>
                <a:lnTo>
                  <a:pt x="0" y="184"/>
                </a:lnTo>
                <a:lnTo>
                  <a:pt x="0" y="186"/>
                </a:lnTo>
                <a:lnTo>
                  <a:pt x="0" y="186"/>
                </a:lnTo>
                <a:lnTo>
                  <a:pt x="0" y="188"/>
                </a:lnTo>
                <a:lnTo>
                  <a:pt x="2" y="188"/>
                </a:lnTo>
                <a:lnTo>
                  <a:pt x="2" y="190"/>
                </a:lnTo>
                <a:lnTo>
                  <a:pt x="4" y="190"/>
                </a:lnTo>
                <a:lnTo>
                  <a:pt x="4" y="192"/>
                </a:lnTo>
                <a:lnTo>
                  <a:pt x="6" y="192"/>
                </a:lnTo>
                <a:lnTo>
                  <a:pt x="8" y="192"/>
                </a:lnTo>
                <a:lnTo>
                  <a:pt x="8" y="192"/>
                </a:lnTo>
                <a:lnTo>
                  <a:pt x="10" y="192"/>
                </a:lnTo>
                <a:lnTo>
                  <a:pt x="14" y="192"/>
                </a:lnTo>
                <a:lnTo>
                  <a:pt x="16" y="192"/>
                </a:lnTo>
                <a:lnTo>
                  <a:pt x="20" y="190"/>
                </a:lnTo>
                <a:lnTo>
                  <a:pt x="28" y="190"/>
                </a:lnTo>
                <a:lnTo>
                  <a:pt x="36" y="188"/>
                </a:lnTo>
                <a:lnTo>
                  <a:pt x="40" y="186"/>
                </a:lnTo>
                <a:lnTo>
                  <a:pt x="44" y="186"/>
                </a:lnTo>
                <a:lnTo>
                  <a:pt x="46" y="186"/>
                </a:lnTo>
                <a:lnTo>
                  <a:pt x="50" y="186"/>
                </a:lnTo>
                <a:lnTo>
                  <a:pt x="52" y="186"/>
                </a:lnTo>
                <a:lnTo>
                  <a:pt x="52" y="186"/>
                </a:lnTo>
                <a:lnTo>
                  <a:pt x="54" y="186"/>
                </a:lnTo>
                <a:lnTo>
                  <a:pt x="56" y="188"/>
                </a:lnTo>
                <a:lnTo>
                  <a:pt x="56" y="188"/>
                </a:lnTo>
                <a:lnTo>
                  <a:pt x="58" y="190"/>
                </a:lnTo>
                <a:lnTo>
                  <a:pt x="60" y="192"/>
                </a:lnTo>
                <a:lnTo>
                  <a:pt x="62" y="194"/>
                </a:lnTo>
                <a:lnTo>
                  <a:pt x="64" y="196"/>
                </a:lnTo>
                <a:lnTo>
                  <a:pt x="64" y="198"/>
                </a:lnTo>
                <a:lnTo>
                  <a:pt x="64" y="198"/>
                </a:lnTo>
                <a:lnTo>
                  <a:pt x="66" y="200"/>
                </a:lnTo>
                <a:lnTo>
                  <a:pt x="66" y="200"/>
                </a:lnTo>
                <a:lnTo>
                  <a:pt x="66" y="202"/>
                </a:lnTo>
                <a:lnTo>
                  <a:pt x="66" y="202"/>
                </a:lnTo>
                <a:lnTo>
                  <a:pt x="64" y="204"/>
                </a:lnTo>
                <a:lnTo>
                  <a:pt x="64" y="204"/>
                </a:lnTo>
                <a:lnTo>
                  <a:pt x="62" y="204"/>
                </a:lnTo>
                <a:lnTo>
                  <a:pt x="62" y="206"/>
                </a:lnTo>
                <a:lnTo>
                  <a:pt x="60" y="206"/>
                </a:lnTo>
                <a:lnTo>
                  <a:pt x="58" y="206"/>
                </a:lnTo>
                <a:lnTo>
                  <a:pt x="56" y="206"/>
                </a:lnTo>
                <a:lnTo>
                  <a:pt x="52" y="206"/>
                </a:lnTo>
                <a:lnTo>
                  <a:pt x="48" y="208"/>
                </a:lnTo>
                <a:lnTo>
                  <a:pt x="44" y="208"/>
                </a:lnTo>
                <a:lnTo>
                  <a:pt x="42" y="208"/>
                </a:lnTo>
                <a:lnTo>
                  <a:pt x="42" y="208"/>
                </a:lnTo>
                <a:lnTo>
                  <a:pt x="40" y="208"/>
                </a:lnTo>
                <a:lnTo>
                  <a:pt x="36" y="208"/>
                </a:lnTo>
                <a:lnTo>
                  <a:pt x="34" y="208"/>
                </a:lnTo>
                <a:lnTo>
                  <a:pt x="30" y="208"/>
                </a:lnTo>
                <a:lnTo>
                  <a:pt x="26" y="208"/>
                </a:lnTo>
                <a:lnTo>
                  <a:pt x="24" y="208"/>
                </a:lnTo>
                <a:lnTo>
                  <a:pt x="24" y="208"/>
                </a:lnTo>
                <a:lnTo>
                  <a:pt x="22" y="208"/>
                </a:lnTo>
                <a:lnTo>
                  <a:pt x="20" y="208"/>
                </a:lnTo>
                <a:lnTo>
                  <a:pt x="20" y="210"/>
                </a:lnTo>
                <a:lnTo>
                  <a:pt x="20" y="210"/>
                </a:lnTo>
                <a:lnTo>
                  <a:pt x="20" y="210"/>
                </a:lnTo>
                <a:lnTo>
                  <a:pt x="20" y="212"/>
                </a:lnTo>
                <a:lnTo>
                  <a:pt x="20" y="212"/>
                </a:lnTo>
                <a:lnTo>
                  <a:pt x="20" y="212"/>
                </a:lnTo>
                <a:lnTo>
                  <a:pt x="20" y="214"/>
                </a:lnTo>
                <a:lnTo>
                  <a:pt x="20" y="214"/>
                </a:lnTo>
                <a:lnTo>
                  <a:pt x="22" y="216"/>
                </a:lnTo>
                <a:lnTo>
                  <a:pt x="22" y="216"/>
                </a:lnTo>
                <a:lnTo>
                  <a:pt x="22" y="218"/>
                </a:lnTo>
                <a:lnTo>
                  <a:pt x="24" y="220"/>
                </a:lnTo>
                <a:lnTo>
                  <a:pt x="28" y="222"/>
                </a:lnTo>
                <a:lnTo>
                  <a:pt x="30" y="224"/>
                </a:lnTo>
                <a:lnTo>
                  <a:pt x="32" y="226"/>
                </a:lnTo>
                <a:lnTo>
                  <a:pt x="36" y="226"/>
                </a:lnTo>
                <a:lnTo>
                  <a:pt x="38" y="228"/>
                </a:lnTo>
                <a:lnTo>
                  <a:pt x="42" y="230"/>
                </a:lnTo>
                <a:lnTo>
                  <a:pt x="44" y="232"/>
                </a:lnTo>
                <a:lnTo>
                  <a:pt x="50" y="234"/>
                </a:lnTo>
                <a:lnTo>
                  <a:pt x="56" y="236"/>
                </a:lnTo>
                <a:lnTo>
                  <a:pt x="58" y="236"/>
                </a:lnTo>
                <a:lnTo>
                  <a:pt x="60" y="236"/>
                </a:lnTo>
                <a:lnTo>
                  <a:pt x="62" y="236"/>
                </a:lnTo>
                <a:lnTo>
                  <a:pt x="64" y="236"/>
                </a:lnTo>
                <a:lnTo>
                  <a:pt x="66" y="236"/>
                </a:lnTo>
                <a:lnTo>
                  <a:pt x="70" y="236"/>
                </a:lnTo>
                <a:lnTo>
                  <a:pt x="74" y="236"/>
                </a:lnTo>
                <a:lnTo>
                  <a:pt x="80" y="236"/>
                </a:lnTo>
                <a:lnTo>
                  <a:pt x="86" y="236"/>
                </a:lnTo>
                <a:lnTo>
                  <a:pt x="100" y="234"/>
                </a:lnTo>
                <a:lnTo>
                  <a:pt x="106" y="234"/>
                </a:lnTo>
                <a:lnTo>
                  <a:pt x="112" y="234"/>
                </a:lnTo>
                <a:lnTo>
                  <a:pt x="118" y="232"/>
                </a:lnTo>
                <a:lnTo>
                  <a:pt x="124" y="232"/>
                </a:lnTo>
                <a:lnTo>
                  <a:pt x="130" y="232"/>
                </a:lnTo>
                <a:lnTo>
                  <a:pt x="132" y="232"/>
                </a:lnTo>
                <a:lnTo>
                  <a:pt x="134" y="232"/>
                </a:lnTo>
                <a:lnTo>
                  <a:pt x="136" y="234"/>
                </a:lnTo>
                <a:lnTo>
                  <a:pt x="140" y="234"/>
                </a:lnTo>
                <a:lnTo>
                  <a:pt x="142" y="234"/>
                </a:lnTo>
                <a:lnTo>
                  <a:pt x="144" y="236"/>
                </a:lnTo>
                <a:lnTo>
                  <a:pt x="144" y="236"/>
                </a:lnTo>
                <a:lnTo>
                  <a:pt x="146" y="236"/>
                </a:lnTo>
                <a:lnTo>
                  <a:pt x="148" y="238"/>
                </a:lnTo>
                <a:lnTo>
                  <a:pt x="150" y="240"/>
                </a:lnTo>
                <a:lnTo>
                  <a:pt x="152" y="242"/>
                </a:lnTo>
                <a:lnTo>
                  <a:pt x="156" y="246"/>
                </a:lnTo>
                <a:lnTo>
                  <a:pt x="158" y="250"/>
                </a:lnTo>
                <a:lnTo>
                  <a:pt x="162" y="254"/>
                </a:lnTo>
                <a:lnTo>
                  <a:pt x="164" y="258"/>
                </a:lnTo>
                <a:lnTo>
                  <a:pt x="166" y="260"/>
                </a:lnTo>
                <a:lnTo>
                  <a:pt x="166" y="262"/>
                </a:lnTo>
                <a:lnTo>
                  <a:pt x="168" y="264"/>
                </a:lnTo>
                <a:lnTo>
                  <a:pt x="170" y="270"/>
                </a:lnTo>
                <a:lnTo>
                  <a:pt x="172" y="274"/>
                </a:lnTo>
                <a:lnTo>
                  <a:pt x="174" y="280"/>
                </a:lnTo>
                <a:lnTo>
                  <a:pt x="176" y="286"/>
                </a:lnTo>
                <a:lnTo>
                  <a:pt x="178" y="292"/>
                </a:lnTo>
                <a:lnTo>
                  <a:pt x="182" y="300"/>
                </a:lnTo>
                <a:lnTo>
                  <a:pt x="182" y="304"/>
                </a:lnTo>
                <a:lnTo>
                  <a:pt x="184" y="310"/>
                </a:lnTo>
                <a:lnTo>
                  <a:pt x="186" y="320"/>
                </a:lnTo>
                <a:lnTo>
                  <a:pt x="188" y="332"/>
                </a:lnTo>
                <a:lnTo>
                  <a:pt x="188" y="340"/>
                </a:lnTo>
                <a:lnTo>
                  <a:pt x="188" y="344"/>
                </a:lnTo>
                <a:lnTo>
                  <a:pt x="188" y="346"/>
                </a:lnTo>
                <a:lnTo>
                  <a:pt x="188" y="350"/>
                </a:lnTo>
                <a:lnTo>
                  <a:pt x="188" y="354"/>
                </a:lnTo>
                <a:lnTo>
                  <a:pt x="188" y="354"/>
                </a:lnTo>
                <a:lnTo>
                  <a:pt x="190" y="356"/>
                </a:lnTo>
                <a:lnTo>
                  <a:pt x="190" y="356"/>
                </a:lnTo>
                <a:lnTo>
                  <a:pt x="190" y="358"/>
                </a:lnTo>
                <a:lnTo>
                  <a:pt x="190" y="358"/>
                </a:lnTo>
                <a:lnTo>
                  <a:pt x="192" y="358"/>
                </a:lnTo>
                <a:lnTo>
                  <a:pt x="192" y="358"/>
                </a:lnTo>
                <a:lnTo>
                  <a:pt x="192" y="358"/>
                </a:lnTo>
                <a:lnTo>
                  <a:pt x="194" y="358"/>
                </a:lnTo>
                <a:lnTo>
                  <a:pt x="194" y="358"/>
                </a:lnTo>
                <a:lnTo>
                  <a:pt x="196" y="358"/>
                </a:lnTo>
                <a:lnTo>
                  <a:pt x="196" y="358"/>
                </a:lnTo>
                <a:lnTo>
                  <a:pt x="198" y="356"/>
                </a:lnTo>
                <a:lnTo>
                  <a:pt x="202" y="354"/>
                </a:lnTo>
                <a:lnTo>
                  <a:pt x="204" y="352"/>
                </a:lnTo>
                <a:lnTo>
                  <a:pt x="206" y="350"/>
                </a:lnTo>
                <a:lnTo>
                  <a:pt x="206" y="350"/>
                </a:lnTo>
                <a:lnTo>
                  <a:pt x="208" y="350"/>
                </a:lnTo>
                <a:lnTo>
                  <a:pt x="210" y="348"/>
                </a:lnTo>
                <a:lnTo>
                  <a:pt x="210" y="348"/>
                </a:lnTo>
                <a:lnTo>
                  <a:pt x="210" y="348"/>
                </a:lnTo>
                <a:lnTo>
                  <a:pt x="212" y="348"/>
                </a:lnTo>
                <a:lnTo>
                  <a:pt x="212" y="350"/>
                </a:lnTo>
                <a:lnTo>
                  <a:pt x="214" y="350"/>
                </a:lnTo>
                <a:lnTo>
                  <a:pt x="214" y="352"/>
                </a:lnTo>
                <a:lnTo>
                  <a:pt x="216" y="352"/>
                </a:lnTo>
                <a:lnTo>
                  <a:pt x="216" y="354"/>
                </a:lnTo>
                <a:lnTo>
                  <a:pt x="218" y="356"/>
                </a:lnTo>
                <a:lnTo>
                  <a:pt x="218" y="356"/>
                </a:lnTo>
                <a:lnTo>
                  <a:pt x="218" y="358"/>
                </a:lnTo>
                <a:lnTo>
                  <a:pt x="220" y="360"/>
                </a:lnTo>
                <a:lnTo>
                  <a:pt x="220" y="362"/>
                </a:lnTo>
                <a:lnTo>
                  <a:pt x="220" y="364"/>
                </a:lnTo>
                <a:lnTo>
                  <a:pt x="220" y="366"/>
                </a:lnTo>
                <a:lnTo>
                  <a:pt x="220" y="368"/>
                </a:lnTo>
                <a:lnTo>
                  <a:pt x="220" y="368"/>
                </a:lnTo>
                <a:lnTo>
                  <a:pt x="220" y="370"/>
                </a:lnTo>
                <a:lnTo>
                  <a:pt x="220" y="370"/>
                </a:lnTo>
                <a:lnTo>
                  <a:pt x="220" y="372"/>
                </a:lnTo>
                <a:lnTo>
                  <a:pt x="220" y="372"/>
                </a:lnTo>
                <a:lnTo>
                  <a:pt x="218" y="372"/>
                </a:lnTo>
                <a:lnTo>
                  <a:pt x="218" y="372"/>
                </a:lnTo>
                <a:lnTo>
                  <a:pt x="216" y="374"/>
                </a:lnTo>
                <a:lnTo>
                  <a:pt x="214" y="374"/>
                </a:lnTo>
                <a:lnTo>
                  <a:pt x="212" y="374"/>
                </a:lnTo>
                <a:lnTo>
                  <a:pt x="210" y="374"/>
                </a:lnTo>
                <a:lnTo>
                  <a:pt x="206" y="376"/>
                </a:lnTo>
                <a:lnTo>
                  <a:pt x="202" y="376"/>
                </a:lnTo>
                <a:lnTo>
                  <a:pt x="200" y="376"/>
                </a:lnTo>
                <a:lnTo>
                  <a:pt x="198" y="376"/>
                </a:lnTo>
                <a:lnTo>
                  <a:pt x="196" y="376"/>
                </a:lnTo>
                <a:lnTo>
                  <a:pt x="196" y="378"/>
                </a:lnTo>
                <a:lnTo>
                  <a:pt x="194" y="378"/>
                </a:lnTo>
                <a:lnTo>
                  <a:pt x="194" y="378"/>
                </a:lnTo>
                <a:lnTo>
                  <a:pt x="194" y="380"/>
                </a:lnTo>
                <a:lnTo>
                  <a:pt x="194" y="380"/>
                </a:lnTo>
                <a:lnTo>
                  <a:pt x="194" y="380"/>
                </a:lnTo>
                <a:lnTo>
                  <a:pt x="194" y="382"/>
                </a:lnTo>
                <a:lnTo>
                  <a:pt x="194" y="382"/>
                </a:lnTo>
                <a:lnTo>
                  <a:pt x="196" y="382"/>
                </a:lnTo>
                <a:lnTo>
                  <a:pt x="196" y="384"/>
                </a:lnTo>
                <a:lnTo>
                  <a:pt x="196" y="384"/>
                </a:lnTo>
                <a:lnTo>
                  <a:pt x="198" y="384"/>
                </a:lnTo>
                <a:lnTo>
                  <a:pt x="202" y="386"/>
                </a:lnTo>
                <a:lnTo>
                  <a:pt x="204" y="386"/>
                </a:lnTo>
                <a:lnTo>
                  <a:pt x="210" y="388"/>
                </a:lnTo>
                <a:lnTo>
                  <a:pt x="216" y="388"/>
                </a:lnTo>
                <a:lnTo>
                  <a:pt x="218" y="388"/>
                </a:lnTo>
                <a:lnTo>
                  <a:pt x="222" y="390"/>
                </a:lnTo>
                <a:lnTo>
                  <a:pt x="224" y="390"/>
                </a:lnTo>
                <a:lnTo>
                  <a:pt x="226" y="392"/>
                </a:lnTo>
                <a:lnTo>
                  <a:pt x="228" y="392"/>
                </a:lnTo>
                <a:lnTo>
                  <a:pt x="228" y="392"/>
                </a:lnTo>
                <a:lnTo>
                  <a:pt x="228" y="394"/>
                </a:lnTo>
                <a:lnTo>
                  <a:pt x="228" y="394"/>
                </a:lnTo>
                <a:lnTo>
                  <a:pt x="230" y="396"/>
                </a:lnTo>
                <a:lnTo>
                  <a:pt x="230" y="398"/>
                </a:lnTo>
                <a:lnTo>
                  <a:pt x="230" y="398"/>
                </a:lnTo>
                <a:lnTo>
                  <a:pt x="230" y="400"/>
                </a:lnTo>
                <a:lnTo>
                  <a:pt x="230" y="402"/>
                </a:lnTo>
                <a:lnTo>
                  <a:pt x="230" y="404"/>
                </a:lnTo>
                <a:lnTo>
                  <a:pt x="230" y="408"/>
                </a:lnTo>
                <a:lnTo>
                  <a:pt x="230" y="410"/>
                </a:lnTo>
                <a:lnTo>
                  <a:pt x="228" y="414"/>
                </a:lnTo>
                <a:lnTo>
                  <a:pt x="228" y="418"/>
                </a:lnTo>
                <a:lnTo>
                  <a:pt x="226" y="420"/>
                </a:lnTo>
                <a:lnTo>
                  <a:pt x="226" y="422"/>
                </a:lnTo>
                <a:lnTo>
                  <a:pt x="224" y="422"/>
                </a:lnTo>
                <a:lnTo>
                  <a:pt x="224" y="424"/>
                </a:lnTo>
                <a:lnTo>
                  <a:pt x="222" y="426"/>
                </a:lnTo>
                <a:lnTo>
                  <a:pt x="222" y="426"/>
                </a:lnTo>
                <a:lnTo>
                  <a:pt x="220" y="428"/>
                </a:lnTo>
                <a:lnTo>
                  <a:pt x="218" y="428"/>
                </a:lnTo>
                <a:lnTo>
                  <a:pt x="214" y="430"/>
                </a:lnTo>
                <a:lnTo>
                  <a:pt x="210" y="432"/>
                </a:lnTo>
                <a:lnTo>
                  <a:pt x="206" y="434"/>
                </a:lnTo>
                <a:lnTo>
                  <a:pt x="202" y="436"/>
                </a:lnTo>
                <a:lnTo>
                  <a:pt x="200" y="436"/>
                </a:lnTo>
                <a:lnTo>
                  <a:pt x="198" y="438"/>
                </a:lnTo>
                <a:lnTo>
                  <a:pt x="198" y="438"/>
                </a:lnTo>
                <a:lnTo>
                  <a:pt x="196" y="440"/>
                </a:lnTo>
                <a:lnTo>
                  <a:pt x="196" y="440"/>
                </a:lnTo>
                <a:lnTo>
                  <a:pt x="194" y="442"/>
                </a:lnTo>
                <a:lnTo>
                  <a:pt x="194" y="444"/>
                </a:lnTo>
                <a:lnTo>
                  <a:pt x="192" y="446"/>
                </a:lnTo>
                <a:lnTo>
                  <a:pt x="190" y="450"/>
                </a:lnTo>
                <a:lnTo>
                  <a:pt x="190" y="454"/>
                </a:lnTo>
                <a:lnTo>
                  <a:pt x="190" y="456"/>
                </a:lnTo>
                <a:lnTo>
                  <a:pt x="188" y="460"/>
                </a:lnTo>
                <a:lnTo>
                  <a:pt x="188" y="462"/>
                </a:lnTo>
                <a:lnTo>
                  <a:pt x="188" y="464"/>
                </a:lnTo>
                <a:lnTo>
                  <a:pt x="188" y="466"/>
                </a:lnTo>
                <a:lnTo>
                  <a:pt x="190" y="470"/>
                </a:lnTo>
                <a:lnTo>
                  <a:pt x="190" y="472"/>
                </a:lnTo>
                <a:lnTo>
                  <a:pt x="192" y="478"/>
                </a:lnTo>
                <a:lnTo>
                  <a:pt x="194" y="486"/>
                </a:lnTo>
                <a:lnTo>
                  <a:pt x="196" y="492"/>
                </a:lnTo>
                <a:lnTo>
                  <a:pt x="198" y="498"/>
                </a:lnTo>
                <a:lnTo>
                  <a:pt x="200" y="502"/>
                </a:lnTo>
                <a:lnTo>
                  <a:pt x="202" y="508"/>
                </a:lnTo>
                <a:lnTo>
                  <a:pt x="204" y="518"/>
                </a:lnTo>
                <a:lnTo>
                  <a:pt x="210" y="532"/>
                </a:lnTo>
                <a:lnTo>
                  <a:pt x="214" y="544"/>
                </a:lnTo>
                <a:lnTo>
                  <a:pt x="216" y="550"/>
                </a:lnTo>
                <a:lnTo>
                  <a:pt x="218" y="556"/>
                </a:lnTo>
                <a:lnTo>
                  <a:pt x="220" y="560"/>
                </a:lnTo>
                <a:lnTo>
                  <a:pt x="224" y="566"/>
                </a:lnTo>
                <a:lnTo>
                  <a:pt x="226" y="572"/>
                </a:lnTo>
                <a:lnTo>
                  <a:pt x="228" y="580"/>
                </a:lnTo>
                <a:lnTo>
                  <a:pt x="230" y="582"/>
                </a:lnTo>
                <a:lnTo>
                  <a:pt x="232" y="586"/>
                </a:lnTo>
                <a:lnTo>
                  <a:pt x="232" y="590"/>
                </a:lnTo>
                <a:lnTo>
                  <a:pt x="234" y="592"/>
                </a:lnTo>
                <a:lnTo>
                  <a:pt x="236" y="594"/>
                </a:lnTo>
                <a:lnTo>
                  <a:pt x="238" y="598"/>
                </a:lnTo>
                <a:lnTo>
                  <a:pt x="240" y="600"/>
                </a:lnTo>
                <a:lnTo>
                  <a:pt x="242" y="600"/>
                </a:lnTo>
                <a:lnTo>
                  <a:pt x="242" y="602"/>
                </a:lnTo>
                <a:lnTo>
                  <a:pt x="244" y="602"/>
                </a:lnTo>
                <a:lnTo>
                  <a:pt x="246" y="602"/>
                </a:lnTo>
                <a:lnTo>
                  <a:pt x="246" y="602"/>
                </a:lnTo>
                <a:lnTo>
                  <a:pt x="250" y="604"/>
                </a:lnTo>
                <a:lnTo>
                  <a:pt x="254" y="604"/>
                </a:lnTo>
                <a:lnTo>
                  <a:pt x="258" y="604"/>
                </a:lnTo>
                <a:lnTo>
                  <a:pt x="262" y="604"/>
                </a:lnTo>
                <a:lnTo>
                  <a:pt x="262" y="604"/>
                </a:lnTo>
                <a:lnTo>
                  <a:pt x="264" y="604"/>
                </a:lnTo>
                <a:lnTo>
                  <a:pt x="266" y="606"/>
                </a:lnTo>
                <a:lnTo>
                  <a:pt x="266" y="606"/>
                </a:lnTo>
                <a:lnTo>
                  <a:pt x="268" y="606"/>
                </a:lnTo>
                <a:lnTo>
                  <a:pt x="268" y="608"/>
                </a:lnTo>
                <a:lnTo>
                  <a:pt x="270" y="608"/>
                </a:lnTo>
                <a:lnTo>
                  <a:pt x="270" y="610"/>
                </a:lnTo>
                <a:lnTo>
                  <a:pt x="272" y="614"/>
                </a:lnTo>
                <a:lnTo>
                  <a:pt x="272" y="616"/>
                </a:lnTo>
                <a:lnTo>
                  <a:pt x="274" y="620"/>
                </a:lnTo>
                <a:lnTo>
                  <a:pt x="276" y="622"/>
                </a:lnTo>
                <a:lnTo>
                  <a:pt x="276" y="624"/>
                </a:lnTo>
                <a:lnTo>
                  <a:pt x="278" y="624"/>
                </a:lnTo>
                <a:lnTo>
                  <a:pt x="278" y="626"/>
                </a:lnTo>
                <a:lnTo>
                  <a:pt x="280" y="626"/>
                </a:lnTo>
                <a:lnTo>
                  <a:pt x="280" y="626"/>
                </a:lnTo>
                <a:lnTo>
                  <a:pt x="282" y="626"/>
                </a:lnTo>
                <a:lnTo>
                  <a:pt x="284" y="626"/>
                </a:lnTo>
                <a:lnTo>
                  <a:pt x="284" y="626"/>
                </a:lnTo>
                <a:lnTo>
                  <a:pt x="288" y="626"/>
                </a:lnTo>
                <a:lnTo>
                  <a:pt x="290" y="626"/>
                </a:lnTo>
                <a:lnTo>
                  <a:pt x="294" y="624"/>
                </a:lnTo>
                <a:lnTo>
                  <a:pt x="298" y="624"/>
                </a:lnTo>
                <a:lnTo>
                  <a:pt x="300" y="622"/>
                </a:lnTo>
                <a:lnTo>
                  <a:pt x="302" y="622"/>
                </a:lnTo>
                <a:lnTo>
                  <a:pt x="302" y="620"/>
                </a:lnTo>
                <a:lnTo>
                  <a:pt x="304" y="620"/>
                </a:lnTo>
                <a:lnTo>
                  <a:pt x="304" y="618"/>
                </a:lnTo>
                <a:lnTo>
                  <a:pt x="306" y="618"/>
                </a:lnTo>
                <a:lnTo>
                  <a:pt x="306" y="616"/>
                </a:lnTo>
                <a:lnTo>
                  <a:pt x="308" y="612"/>
                </a:lnTo>
                <a:lnTo>
                  <a:pt x="310" y="608"/>
                </a:lnTo>
                <a:lnTo>
                  <a:pt x="312" y="604"/>
                </a:lnTo>
                <a:lnTo>
                  <a:pt x="314" y="600"/>
                </a:lnTo>
                <a:lnTo>
                  <a:pt x="314" y="596"/>
                </a:lnTo>
                <a:lnTo>
                  <a:pt x="316" y="590"/>
                </a:lnTo>
                <a:lnTo>
                  <a:pt x="318" y="582"/>
                </a:lnTo>
                <a:lnTo>
                  <a:pt x="322" y="572"/>
                </a:lnTo>
                <a:lnTo>
                  <a:pt x="322" y="568"/>
                </a:lnTo>
                <a:lnTo>
                  <a:pt x="324" y="564"/>
                </a:lnTo>
                <a:lnTo>
                  <a:pt x="326" y="560"/>
                </a:lnTo>
                <a:lnTo>
                  <a:pt x="328" y="558"/>
                </a:lnTo>
                <a:lnTo>
                  <a:pt x="328" y="556"/>
                </a:lnTo>
                <a:lnTo>
                  <a:pt x="328" y="556"/>
                </a:lnTo>
                <a:lnTo>
                  <a:pt x="330" y="552"/>
                </a:lnTo>
                <a:lnTo>
                  <a:pt x="336" y="546"/>
                </a:lnTo>
                <a:lnTo>
                  <a:pt x="340" y="544"/>
                </a:lnTo>
                <a:lnTo>
                  <a:pt x="342" y="540"/>
                </a:lnTo>
                <a:lnTo>
                  <a:pt x="344" y="538"/>
                </a:lnTo>
                <a:lnTo>
                  <a:pt x="344" y="536"/>
                </a:lnTo>
                <a:lnTo>
                  <a:pt x="344" y="536"/>
                </a:lnTo>
                <a:lnTo>
                  <a:pt x="346" y="534"/>
                </a:lnTo>
                <a:lnTo>
                  <a:pt x="346" y="532"/>
                </a:lnTo>
                <a:lnTo>
                  <a:pt x="346" y="530"/>
                </a:lnTo>
                <a:lnTo>
                  <a:pt x="346" y="528"/>
                </a:lnTo>
                <a:lnTo>
                  <a:pt x="346" y="524"/>
                </a:lnTo>
                <a:lnTo>
                  <a:pt x="346" y="518"/>
                </a:lnTo>
                <a:lnTo>
                  <a:pt x="346" y="514"/>
                </a:lnTo>
                <a:lnTo>
                  <a:pt x="346" y="512"/>
                </a:lnTo>
                <a:lnTo>
                  <a:pt x="346" y="510"/>
                </a:lnTo>
                <a:lnTo>
                  <a:pt x="346" y="508"/>
                </a:lnTo>
                <a:lnTo>
                  <a:pt x="346" y="506"/>
                </a:lnTo>
                <a:lnTo>
                  <a:pt x="346" y="504"/>
                </a:lnTo>
                <a:lnTo>
                  <a:pt x="348" y="502"/>
                </a:lnTo>
                <a:lnTo>
                  <a:pt x="348" y="502"/>
                </a:lnTo>
                <a:lnTo>
                  <a:pt x="348" y="500"/>
                </a:lnTo>
                <a:lnTo>
                  <a:pt x="350" y="500"/>
                </a:lnTo>
                <a:lnTo>
                  <a:pt x="352" y="498"/>
                </a:lnTo>
                <a:lnTo>
                  <a:pt x="356" y="498"/>
                </a:lnTo>
                <a:lnTo>
                  <a:pt x="358" y="496"/>
                </a:lnTo>
                <a:lnTo>
                  <a:pt x="362" y="496"/>
                </a:lnTo>
                <a:lnTo>
                  <a:pt x="364" y="496"/>
                </a:lnTo>
                <a:lnTo>
                  <a:pt x="368" y="496"/>
                </a:lnTo>
                <a:lnTo>
                  <a:pt x="374" y="494"/>
                </a:lnTo>
                <a:lnTo>
                  <a:pt x="380" y="494"/>
                </a:lnTo>
                <a:lnTo>
                  <a:pt x="386" y="494"/>
                </a:lnTo>
                <a:lnTo>
                  <a:pt x="388" y="492"/>
                </a:lnTo>
                <a:lnTo>
                  <a:pt x="390" y="492"/>
                </a:lnTo>
                <a:lnTo>
                  <a:pt x="392" y="492"/>
                </a:lnTo>
                <a:lnTo>
                  <a:pt x="396" y="492"/>
                </a:lnTo>
                <a:lnTo>
                  <a:pt x="400" y="490"/>
                </a:lnTo>
                <a:lnTo>
                  <a:pt x="408" y="490"/>
                </a:lnTo>
                <a:lnTo>
                  <a:pt x="414" y="488"/>
                </a:lnTo>
                <a:lnTo>
                  <a:pt x="420" y="488"/>
                </a:lnTo>
                <a:lnTo>
                  <a:pt x="424" y="488"/>
                </a:lnTo>
                <a:lnTo>
                  <a:pt x="426" y="486"/>
                </a:lnTo>
                <a:lnTo>
                  <a:pt x="428" y="486"/>
                </a:lnTo>
                <a:lnTo>
                  <a:pt x="432" y="484"/>
                </a:lnTo>
                <a:lnTo>
                  <a:pt x="434" y="484"/>
                </a:lnTo>
                <a:lnTo>
                  <a:pt x="436" y="482"/>
                </a:lnTo>
                <a:lnTo>
                  <a:pt x="436" y="482"/>
                </a:lnTo>
                <a:lnTo>
                  <a:pt x="438" y="480"/>
                </a:lnTo>
                <a:lnTo>
                  <a:pt x="438" y="480"/>
                </a:lnTo>
                <a:lnTo>
                  <a:pt x="438" y="478"/>
                </a:lnTo>
                <a:lnTo>
                  <a:pt x="440" y="476"/>
                </a:lnTo>
                <a:lnTo>
                  <a:pt x="442" y="472"/>
                </a:lnTo>
                <a:lnTo>
                  <a:pt x="442" y="470"/>
                </a:lnTo>
                <a:lnTo>
                  <a:pt x="444" y="466"/>
                </a:lnTo>
                <a:lnTo>
                  <a:pt x="446" y="458"/>
                </a:lnTo>
                <a:lnTo>
                  <a:pt x="448" y="452"/>
                </a:lnTo>
                <a:lnTo>
                  <a:pt x="450" y="448"/>
                </a:lnTo>
                <a:lnTo>
                  <a:pt x="452" y="446"/>
                </a:lnTo>
                <a:lnTo>
                  <a:pt x="452" y="442"/>
                </a:lnTo>
                <a:lnTo>
                  <a:pt x="454" y="440"/>
                </a:lnTo>
                <a:lnTo>
                  <a:pt x="456" y="440"/>
                </a:lnTo>
                <a:lnTo>
                  <a:pt x="456" y="438"/>
                </a:lnTo>
                <a:lnTo>
                  <a:pt x="458" y="438"/>
                </a:lnTo>
                <a:lnTo>
                  <a:pt x="458" y="436"/>
                </a:lnTo>
                <a:lnTo>
                  <a:pt x="460" y="436"/>
                </a:lnTo>
                <a:lnTo>
                  <a:pt x="460" y="436"/>
                </a:lnTo>
                <a:lnTo>
                  <a:pt x="462" y="436"/>
                </a:lnTo>
                <a:lnTo>
                  <a:pt x="464" y="436"/>
                </a:lnTo>
                <a:lnTo>
                  <a:pt x="464" y="436"/>
                </a:lnTo>
                <a:lnTo>
                  <a:pt x="466" y="436"/>
                </a:lnTo>
                <a:lnTo>
                  <a:pt x="470" y="436"/>
                </a:lnTo>
                <a:lnTo>
                  <a:pt x="474" y="436"/>
                </a:lnTo>
                <a:lnTo>
                  <a:pt x="478" y="436"/>
                </a:lnTo>
                <a:lnTo>
                  <a:pt x="482" y="438"/>
                </a:lnTo>
                <a:lnTo>
                  <a:pt x="486" y="438"/>
                </a:lnTo>
                <a:lnTo>
                  <a:pt x="494" y="440"/>
                </a:lnTo>
                <a:lnTo>
                  <a:pt x="498" y="440"/>
                </a:lnTo>
                <a:lnTo>
                  <a:pt x="500" y="442"/>
                </a:lnTo>
                <a:lnTo>
                  <a:pt x="504" y="442"/>
                </a:lnTo>
                <a:lnTo>
                  <a:pt x="508" y="442"/>
                </a:lnTo>
                <a:lnTo>
                  <a:pt x="510" y="442"/>
                </a:lnTo>
                <a:lnTo>
                  <a:pt x="512" y="442"/>
                </a:lnTo>
                <a:lnTo>
                  <a:pt x="514" y="442"/>
                </a:lnTo>
                <a:lnTo>
                  <a:pt x="516" y="442"/>
                </a:lnTo>
                <a:lnTo>
                  <a:pt x="520" y="440"/>
                </a:lnTo>
                <a:lnTo>
                  <a:pt x="522" y="438"/>
                </a:lnTo>
                <a:lnTo>
                  <a:pt x="526" y="436"/>
                </a:lnTo>
                <a:lnTo>
                  <a:pt x="528" y="434"/>
                </a:lnTo>
                <a:lnTo>
                  <a:pt x="532" y="432"/>
                </a:lnTo>
                <a:lnTo>
                  <a:pt x="536" y="430"/>
                </a:lnTo>
                <a:lnTo>
                  <a:pt x="538" y="428"/>
                </a:lnTo>
                <a:lnTo>
                  <a:pt x="546" y="422"/>
                </a:lnTo>
                <a:lnTo>
                  <a:pt x="552" y="418"/>
                </a:lnTo>
                <a:lnTo>
                  <a:pt x="556" y="414"/>
                </a:lnTo>
                <a:lnTo>
                  <a:pt x="562" y="410"/>
                </a:lnTo>
                <a:lnTo>
                  <a:pt x="564" y="406"/>
                </a:lnTo>
                <a:lnTo>
                  <a:pt x="568" y="404"/>
                </a:lnTo>
                <a:lnTo>
                  <a:pt x="572" y="400"/>
                </a:lnTo>
                <a:lnTo>
                  <a:pt x="576" y="398"/>
                </a:lnTo>
                <a:lnTo>
                  <a:pt x="578" y="396"/>
                </a:lnTo>
                <a:lnTo>
                  <a:pt x="580" y="394"/>
                </a:lnTo>
                <a:lnTo>
                  <a:pt x="582" y="392"/>
                </a:lnTo>
                <a:lnTo>
                  <a:pt x="582" y="390"/>
                </a:lnTo>
                <a:lnTo>
                  <a:pt x="584" y="388"/>
                </a:lnTo>
                <a:lnTo>
                  <a:pt x="584" y="388"/>
                </a:lnTo>
                <a:lnTo>
                  <a:pt x="584" y="386"/>
                </a:lnTo>
                <a:lnTo>
                  <a:pt x="584" y="386"/>
                </a:lnTo>
                <a:lnTo>
                  <a:pt x="584" y="384"/>
                </a:lnTo>
                <a:lnTo>
                  <a:pt x="584" y="384"/>
                </a:lnTo>
                <a:lnTo>
                  <a:pt x="584" y="382"/>
                </a:lnTo>
                <a:lnTo>
                  <a:pt x="582" y="382"/>
                </a:lnTo>
                <a:lnTo>
                  <a:pt x="582" y="380"/>
                </a:lnTo>
                <a:lnTo>
                  <a:pt x="580" y="380"/>
                </a:lnTo>
                <a:lnTo>
                  <a:pt x="578" y="380"/>
                </a:lnTo>
                <a:lnTo>
                  <a:pt x="578" y="380"/>
                </a:lnTo>
                <a:lnTo>
                  <a:pt x="574" y="378"/>
                </a:lnTo>
                <a:lnTo>
                  <a:pt x="570" y="378"/>
                </a:lnTo>
                <a:lnTo>
                  <a:pt x="566" y="378"/>
                </a:lnTo>
                <a:lnTo>
                  <a:pt x="562" y="376"/>
                </a:lnTo>
                <a:lnTo>
                  <a:pt x="558" y="376"/>
                </a:lnTo>
                <a:lnTo>
                  <a:pt x="558" y="376"/>
                </a:lnTo>
                <a:lnTo>
                  <a:pt x="556" y="376"/>
                </a:lnTo>
                <a:lnTo>
                  <a:pt x="552" y="376"/>
                </a:lnTo>
                <a:lnTo>
                  <a:pt x="548" y="376"/>
                </a:lnTo>
                <a:lnTo>
                  <a:pt x="542" y="376"/>
                </a:lnTo>
                <a:lnTo>
                  <a:pt x="538" y="376"/>
                </a:lnTo>
                <a:lnTo>
                  <a:pt x="536" y="376"/>
                </a:lnTo>
                <a:lnTo>
                  <a:pt x="534" y="374"/>
                </a:lnTo>
                <a:lnTo>
                  <a:pt x="532" y="374"/>
                </a:lnTo>
                <a:lnTo>
                  <a:pt x="530" y="374"/>
                </a:lnTo>
                <a:lnTo>
                  <a:pt x="530" y="372"/>
                </a:lnTo>
                <a:lnTo>
                  <a:pt x="530" y="372"/>
                </a:lnTo>
                <a:lnTo>
                  <a:pt x="528" y="372"/>
                </a:lnTo>
                <a:lnTo>
                  <a:pt x="528" y="370"/>
                </a:lnTo>
                <a:lnTo>
                  <a:pt x="528" y="370"/>
                </a:lnTo>
                <a:lnTo>
                  <a:pt x="528" y="368"/>
                </a:lnTo>
                <a:lnTo>
                  <a:pt x="528" y="368"/>
                </a:lnTo>
                <a:lnTo>
                  <a:pt x="528" y="364"/>
                </a:lnTo>
                <a:lnTo>
                  <a:pt x="530" y="362"/>
                </a:lnTo>
                <a:lnTo>
                  <a:pt x="530" y="360"/>
                </a:lnTo>
                <a:lnTo>
                  <a:pt x="532" y="358"/>
                </a:lnTo>
                <a:lnTo>
                  <a:pt x="532" y="356"/>
                </a:lnTo>
                <a:lnTo>
                  <a:pt x="534" y="354"/>
                </a:lnTo>
                <a:lnTo>
                  <a:pt x="534" y="354"/>
                </a:lnTo>
                <a:lnTo>
                  <a:pt x="536" y="352"/>
                </a:lnTo>
                <a:lnTo>
                  <a:pt x="538" y="352"/>
                </a:lnTo>
                <a:lnTo>
                  <a:pt x="540" y="350"/>
                </a:lnTo>
                <a:lnTo>
                  <a:pt x="542" y="350"/>
                </a:lnTo>
                <a:lnTo>
                  <a:pt x="544" y="350"/>
                </a:lnTo>
                <a:lnTo>
                  <a:pt x="548" y="348"/>
                </a:lnTo>
                <a:lnTo>
                  <a:pt x="550" y="348"/>
                </a:lnTo>
                <a:lnTo>
                  <a:pt x="552" y="348"/>
                </a:lnTo>
                <a:lnTo>
                  <a:pt x="552" y="348"/>
                </a:lnTo>
                <a:lnTo>
                  <a:pt x="554" y="350"/>
                </a:lnTo>
                <a:lnTo>
                  <a:pt x="554" y="350"/>
                </a:lnTo>
                <a:lnTo>
                  <a:pt x="556" y="352"/>
                </a:lnTo>
                <a:lnTo>
                  <a:pt x="560" y="352"/>
                </a:lnTo>
                <a:lnTo>
                  <a:pt x="562" y="356"/>
                </a:lnTo>
                <a:lnTo>
                  <a:pt x="566" y="360"/>
                </a:lnTo>
                <a:lnTo>
                  <a:pt x="570" y="362"/>
                </a:lnTo>
                <a:lnTo>
                  <a:pt x="572" y="364"/>
                </a:lnTo>
                <a:lnTo>
                  <a:pt x="574" y="366"/>
                </a:lnTo>
                <a:lnTo>
                  <a:pt x="576" y="366"/>
                </a:lnTo>
                <a:lnTo>
                  <a:pt x="578" y="368"/>
                </a:lnTo>
                <a:lnTo>
                  <a:pt x="582" y="370"/>
                </a:lnTo>
                <a:lnTo>
                  <a:pt x="584" y="372"/>
                </a:lnTo>
                <a:lnTo>
                  <a:pt x="586" y="372"/>
                </a:lnTo>
                <a:lnTo>
                  <a:pt x="586" y="374"/>
                </a:lnTo>
                <a:lnTo>
                  <a:pt x="588" y="374"/>
                </a:lnTo>
                <a:lnTo>
                  <a:pt x="590" y="374"/>
                </a:lnTo>
                <a:lnTo>
                  <a:pt x="590" y="374"/>
                </a:lnTo>
                <a:lnTo>
                  <a:pt x="592" y="374"/>
                </a:lnTo>
                <a:lnTo>
                  <a:pt x="592" y="374"/>
                </a:lnTo>
                <a:lnTo>
                  <a:pt x="594" y="374"/>
                </a:lnTo>
                <a:lnTo>
                  <a:pt x="594" y="372"/>
                </a:lnTo>
                <a:lnTo>
                  <a:pt x="596" y="372"/>
                </a:lnTo>
                <a:lnTo>
                  <a:pt x="596" y="370"/>
                </a:lnTo>
                <a:lnTo>
                  <a:pt x="598" y="368"/>
                </a:lnTo>
                <a:lnTo>
                  <a:pt x="600" y="366"/>
                </a:lnTo>
                <a:lnTo>
                  <a:pt x="600" y="362"/>
                </a:lnTo>
                <a:lnTo>
                  <a:pt x="602" y="360"/>
                </a:lnTo>
                <a:lnTo>
                  <a:pt x="602" y="360"/>
                </a:lnTo>
                <a:lnTo>
                  <a:pt x="602" y="358"/>
                </a:lnTo>
                <a:lnTo>
                  <a:pt x="602" y="358"/>
                </a:lnTo>
                <a:lnTo>
                  <a:pt x="602" y="356"/>
                </a:lnTo>
                <a:lnTo>
                  <a:pt x="602" y="354"/>
                </a:lnTo>
                <a:lnTo>
                  <a:pt x="600" y="352"/>
                </a:lnTo>
                <a:lnTo>
                  <a:pt x="600" y="350"/>
                </a:lnTo>
                <a:lnTo>
                  <a:pt x="600" y="348"/>
                </a:lnTo>
                <a:lnTo>
                  <a:pt x="598" y="346"/>
                </a:lnTo>
                <a:lnTo>
                  <a:pt x="596" y="342"/>
                </a:lnTo>
                <a:lnTo>
                  <a:pt x="594" y="338"/>
                </a:lnTo>
                <a:lnTo>
                  <a:pt x="592" y="336"/>
                </a:lnTo>
                <a:lnTo>
                  <a:pt x="590" y="334"/>
                </a:lnTo>
                <a:lnTo>
                  <a:pt x="590" y="334"/>
                </a:lnTo>
                <a:lnTo>
                  <a:pt x="588" y="332"/>
                </a:lnTo>
                <a:lnTo>
                  <a:pt x="586" y="332"/>
                </a:lnTo>
                <a:lnTo>
                  <a:pt x="584" y="332"/>
                </a:lnTo>
                <a:lnTo>
                  <a:pt x="582" y="330"/>
                </a:lnTo>
                <a:lnTo>
                  <a:pt x="578" y="330"/>
                </a:lnTo>
                <a:lnTo>
                  <a:pt x="574" y="330"/>
                </a:lnTo>
                <a:lnTo>
                  <a:pt x="570" y="328"/>
                </a:lnTo>
                <a:lnTo>
                  <a:pt x="568" y="328"/>
                </a:lnTo>
                <a:lnTo>
                  <a:pt x="566" y="328"/>
                </a:lnTo>
                <a:lnTo>
                  <a:pt x="564" y="326"/>
                </a:lnTo>
                <a:lnTo>
                  <a:pt x="564" y="326"/>
                </a:lnTo>
                <a:lnTo>
                  <a:pt x="562" y="324"/>
                </a:lnTo>
                <a:lnTo>
                  <a:pt x="562" y="324"/>
                </a:lnTo>
                <a:lnTo>
                  <a:pt x="560" y="322"/>
                </a:lnTo>
                <a:lnTo>
                  <a:pt x="560" y="322"/>
                </a:lnTo>
                <a:lnTo>
                  <a:pt x="560" y="320"/>
                </a:lnTo>
                <a:lnTo>
                  <a:pt x="560" y="320"/>
                </a:lnTo>
                <a:lnTo>
                  <a:pt x="560" y="316"/>
                </a:lnTo>
                <a:lnTo>
                  <a:pt x="560" y="314"/>
                </a:lnTo>
                <a:lnTo>
                  <a:pt x="562" y="312"/>
                </a:lnTo>
                <a:lnTo>
                  <a:pt x="562" y="310"/>
                </a:lnTo>
                <a:lnTo>
                  <a:pt x="562" y="308"/>
                </a:lnTo>
                <a:lnTo>
                  <a:pt x="562" y="308"/>
                </a:lnTo>
                <a:lnTo>
                  <a:pt x="564" y="306"/>
                </a:lnTo>
                <a:lnTo>
                  <a:pt x="564" y="306"/>
                </a:lnTo>
                <a:lnTo>
                  <a:pt x="564" y="306"/>
                </a:lnTo>
                <a:lnTo>
                  <a:pt x="566" y="304"/>
                </a:lnTo>
                <a:lnTo>
                  <a:pt x="566" y="304"/>
                </a:lnTo>
                <a:lnTo>
                  <a:pt x="568" y="304"/>
                </a:lnTo>
                <a:lnTo>
                  <a:pt x="570" y="304"/>
                </a:lnTo>
                <a:lnTo>
                  <a:pt x="574" y="304"/>
                </a:lnTo>
                <a:lnTo>
                  <a:pt x="576" y="304"/>
                </a:lnTo>
                <a:lnTo>
                  <a:pt x="580" y="304"/>
                </a:lnTo>
                <a:lnTo>
                  <a:pt x="582" y="306"/>
                </a:lnTo>
                <a:lnTo>
                  <a:pt x="584" y="306"/>
                </a:lnTo>
                <a:lnTo>
                  <a:pt x="584" y="306"/>
                </a:lnTo>
                <a:lnTo>
                  <a:pt x="586" y="306"/>
                </a:lnTo>
                <a:lnTo>
                  <a:pt x="586" y="308"/>
                </a:lnTo>
                <a:lnTo>
                  <a:pt x="588" y="310"/>
                </a:lnTo>
                <a:lnTo>
                  <a:pt x="588" y="312"/>
                </a:lnTo>
                <a:lnTo>
                  <a:pt x="590" y="312"/>
                </a:lnTo>
                <a:lnTo>
                  <a:pt x="590" y="312"/>
                </a:lnTo>
                <a:lnTo>
                  <a:pt x="590" y="314"/>
                </a:lnTo>
                <a:lnTo>
                  <a:pt x="592" y="314"/>
                </a:lnTo>
                <a:lnTo>
                  <a:pt x="592" y="314"/>
                </a:lnTo>
                <a:lnTo>
                  <a:pt x="592" y="314"/>
                </a:lnTo>
                <a:lnTo>
                  <a:pt x="592" y="312"/>
                </a:lnTo>
                <a:lnTo>
                  <a:pt x="594" y="312"/>
                </a:lnTo>
                <a:lnTo>
                  <a:pt x="594" y="312"/>
                </a:lnTo>
                <a:lnTo>
                  <a:pt x="594" y="310"/>
                </a:lnTo>
                <a:lnTo>
                  <a:pt x="596" y="308"/>
                </a:lnTo>
                <a:lnTo>
                  <a:pt x="596" y="306"/>
                </a:lnTo>
                <a:lnTo>
                  <a:pt x="598" y="304"/>
                </a:lnTo>
                <a:lnTo>
                  <a:pt x="598" y="302"/>
                </a:lnTo>
                <a:lnTo>
                  <a:pt x="598" y="302"/>
                </a:lnTo>
                <a:lnTo>
                  <a:pt x="600" y="300"/>
                </a:lnTo>
                <a:lnTo>
                  <a:pt x="600" y="300"/>
                </a:lnTo>
                <a:lnTo>
                  <a:pt x="602" y="300"/>
                </a:lnTo>
                <a:lnTo>
                  <a:pt x="602" y="300"/>
                </a:lnTo>
                <a:lnTo>
                  <a:pt x="604" y="300"/>
                </a:lnTo>
                <a:lnTo>
                  <a:pt x="606" y="300"/>
                </a:lnTo>
                <a:lnTo>
                  <a:pt x="610" y="298"/>
                </a:lnTo>
                <a:lnTo>
                  <a:pt x="614" y="298"/>
                </a:lnTo>
                <a:lnTo>
                  <a:pt x="614" y="298"/>
                </a:lnTo>
                <a:lnTo>
                  <a:pt x="616" y="298"/>
                </a:lnTo>
                <a:lnTo>
                  <a:pt x="618" y="298"/>
                </a:lnTo>
                <a:lnTo>
                  <a:pt x="618" y="298"/>
                </a:lnTo>
                <a:lnTo>
                  <a:pt x="618" y="296"/>
                </a:lnTo>
                <a:lnTo>
                  <a:pt x="620" y="296"/>
                </a:lnTo>
                <a:lnTo>
                  <a:pt x="620" y="296"/>
                </a:lnTo>
                <a:lnTo>
                  <a:pt x="620" y="294"/>
                </a:lnTo>
                <a:lnTo>
                  <a:pt x="620" y="294"/>
                </a:lnTo>
                <a:lnTo>
                  <a:pt x="618" y="292"/>
                </a:lnTo>
                <a:lnTo>
                  <a:pt x="618" y="292"/>
                </a:lnTo>
                <a:lnTo>
                  <a:pt x="616" y="290"/>
                </a:lnTo>
                <a:lnTo>
                  <a:pt x="614" y="288"/>
                </a:lnTo>
                <a:lnTo>
                  <a:pt x="612" y="286"/>
                </a:lnTo>
                <a:lnTo>
                  <a:pt x="612" y="286"/>
                </a:lnTo>
                <a:lnTo>
                  <a:pt x="612" y="284"/>
                </a:lnTo>
                <a:lnTo>
                  <a:pt x="612" y="284"/>
                </a:lnTo>
                <a:lnTo>
                  <a:pt x="612" y="284"/>
                </a:lnTo>
                <a:lnTo>
                  <a:pt x="612" y="282"/>
                </a:lnTo>
                <a:lnTo>
                  <a:pt x="614" y="282"/>
                </a:lnTo>
                <a:lnTo>
                  <a:pt x="614" y="282"/>
                </a:lnTo>
                <a:lnTo>
                  <a:pt x="614" y="282"/>
                </a:lnTo>
                <a:lnTo>
                  <a:pt x="616" y="282"/>
                </a:lnTo>
                <a:lnTo>
                  <a:pt x="618" y="282"/>
                </a:lnTo>
                <a:lnTo>
                  <a:pt x="620" y="282"/>
                </a:lnTo>
                <a:lnTo>
                  <a:pt x="622" y="282"/>
                </a:lnTo>
                <a:lnTo>
                  <a:pt x="626" y="284"/>
                </a:lnTo>
                <a:lnTo>
                  <a:pt x="626" y="284"/>
                </a:lnTo>
                <a:lnTo>
                  <a:pt x="628" y="284"/>
                </a:lnTo>
                <a:lnTo>
                  <a:pt x="628" y="284"/>
                </a:lnTo>
                <a:lnTo>
                  <a:pt x="630" y="284"/>
                </a:lnTo>
                <a:lnTo>
                  <a:pt x="630" y="282"/>
                </a:lnTo>
                <a:lnTo>
                  <a:pt x="632" y="282"/>
                </a:lnTo>
                <a:lnTo>
                  <a:pt x="634" y="280"/>
                </a:lnTo>
                <a:lnTo>
                  <a:pt x="636" y="278"/>
                </a:lnTo>
                <a:lnTo>
                  <a:pt x="638" y="276"/>
                </a:lnTo>
                <a:lnTo>
                  <a:pt x="640" y="274"/>
                </a:lnTo>
                <a:lnTo>
                  <a:pt x="642" y="272"/>
                </a:lnTo>
                <a:lnTo>
                  <a:pt x="644" y="270"/>
                </a:lnTo>
                <a:lnTo>
                  <a:pt x="644" y="268"/>
                </a:lnTo>
                <a:lnTo>
                  <a:pt x="646" y="264"/>
                </a:lnTo>
                <a:lnTo>
                  <a:pt x="648" y="262"/>
                </a:lnTo>
                <a:lnTo>
                  <a:pt x="648" y="260"/>
                </a:lnTo>
                <a:lnTo>
                  <a:pt x="650" y="258"/>
                </a:lnTo>
                <a:lnTo>
                  <a:pt x="650" y="256"/>
                </a:lnTo>
                <a:lnTo>
                  <a:pt x="650" y="256"/>
                </a:lnTo>
                <a:lnTo>
                  <a:pt x="650" y="254"/>
                </a:lnTo>
                <a:lnTo>
                  <a:pt x="650" y="254"/>
                </a:lnTo>
                <a:lnTo>
                  <a:pt x="650" y="252"/>
                </a:lnTo>
                <a:lnTo>
                  <a:pt x="648" y="252"/>
                </a:lnTo>
                <a:lnTo>
                  <a:pt x="648" y="252"/>
                </a:lnTo>
                <a:lnTo>
                  <a:pt x="646" y="250"/>
                </a:lnTo>
                <a:lnTo>
                  <a:pt x="646" y="250"/>
                </a:lnTo>
                <a:lnTo>
                  <a:pt x="644" y="248"/>
                </a:lnTo>
                <a:lnTo>
                  <a:pt x="642" y="248"/>
                </a:lnTo>
                <a:lnTo>
                  <a:pt x="638" y="248"/>
                </a:lnTo>
                <a:lnTo>
                  <a:pt x="636" y="246"/>
                </a:lnTo>
                <a:lnTo>
                  <a:pt x="632" y="246"/>
                </a:lnTo>
                <a:lnTo>
                  <a:pt x="630" y="246"/>
                </a:lnTo>
                <a:lnTo>
                  <a:pt x="628" y="244"/>
                </a:lnTo>
                <a:lnTo>
                  <a:pt x="628" y="244"/>
                </a:lnTo>
                <a:lnTo>
                  <a:pt x="626" y="242"/>
                </a:lnTo>
                <a:lnTo>
                  <a:pt x="626" y="242"/>
                </a:lnTo>
                <a:lnTo>
                  <a:pt x="626" y="242"/>
                </a:lnTo>
                <a:lnTo>
                  <a:pt x="626" y="240"/>
                </a:lnTo>
                <a:lnTo>
                  <a:pt x="624" y="236"/>
                </a:lnTo>
                <a:lnTo>
                  <a:pt x="624" y="234"/>
                </a:lnTo>
                <a:lnTo>
                  <a:pt x="624" y="232"/>
                </a:lnTo>
                <a:lnTo>
                  <a:pt x="624" y="230"/>
                </a:lnTo>
                <a:lnTo>
                  <a:pt x="624" y="226"/>
                </a:lnTo>
                <a:lnTo>
                  <a:pt x="624" y="226"/>
                </a:lnTo>
                <a:lnTo>
                  <a:pt x="626" y="224"/>
                </a:lnTo>
                <a:lnTo>
                  <a:pt x="626" y="222"/>
                </a:lnTo>
                <a:lnTo>
                  <a:pt x="628" y="220"/>
                </a:lnTo>
                <a:lnTo>
                  <a:pt x="628" y="218"/>
                </a:lnTo>
                <a:lnTo>
                  <a:pt x="630" y="216"/>
                </a:lnTo>
                <a:lnTo>
                  <a:pt x="632" y="214"/>
                </a:lnTo>
                <a:lnTo>
                  <a:pt x="634" y="214"/>
                </a:lnTo>
                <a:lnTo>
                  <a:pt x="634" y="212"/>
                </a:lnTo>
                <a:lnTo>
                  <a:pt x="636" y="212"/>
                </a:lnTo>
                <a:lnTo>
                  <a:pt x="636" y="212"/>
                </a:lnTo>
                <a:lnTo>
                  <a:pt x="638" y="212"/>
                </a:lnTo>
                <a:lnTo>
                  <a:pt x="642" y="212"/>
                </a:lnTo>
                <a:lnTo>
                  <a:pt x="642" y="212"/>
                </a:lnTo>
                <a:lnTo>
                  <a:pt x="644" y="212"/>
                </a:lnTo>
                <a:lnTo>
                  <a:pt x="646" y="212"/>
                </a:lnTo>
                <a:lnTo>
                  <a:pt x="646" y="210"/>
                </a:lnTo>
                <a:lnTo>
                  <a:pt x="646" y="210"/>
                </a:lnTo>
                <a:lnTo>
                  <a:pt x="648" y="210"/>
                </a:lnTo>
                <a:lnTo>
                  <a:pt x="648" y="208"/>
                </a:lnTo>
                <a:lnTo>
                  <a:pt x="648" y="208"/>
                </a:lnTo>
                <a:lnTo>
                  <a:pt x="648" y="206"/>
                </a:lnTo>
                <a:lnTo>
                  <a:pt x="648" y="206"/>
                </a:lnTo>
                <a:lnTo>
                  <a:pt x="648" y="204"/>
                </a:lnTo>
                <a:lnTo>
                  <a:pt x="648" y="202"/>
                </a:lnTo>
                <a:lnTo>
                  <a:pt x="648" y="198"/>
                </a:lnTo>
                <a:lnTo>
                  <a:pt x="648" y="196"/>
                </a:lnTo>
                <a:lnTo>
                  <a:pt x="648" y="194"/>
                </a:lnTo>
                <a:lnTo>
                  <a:pt x="648" y="192"/>
                </a:lnTo>
                <a:lnTo>
                  <a:pt x="646" y="190"/>
                </a:lnTo>
                <a:lnTo>
                  <a:pt x="646" y="190"/>
                </a:lnTo>
                <a:lnTo>
                  <a:pt x="646" y="188"/>
                </a:lnTo>
                <a:lnTo>
                  <a:pt x="644" y="188"/>
                </a:lnTo>
                <a:lnTo>
                  <a:pt x="644" y="186"/>
                </a:lnTo>
                <a:lnTo>
                  <a:pt x="642" y="186"/>
                </a:lnTo>
                <a:lnTo>
                  <a:pt x="642" y="186"/>
                </a:lnTo>
                <a:lnTo>
                  <a:pt x="640" y="186"/>
                </a:lnTo>
                <a:lnTo>
                  <a:pt x="640" y="186"/>
                </a:lnTo>
                <a:lnTo>
                  <a:pt x="638" y="184"/>
                </a:lnTo>
                <a:lnTo>
                  <a:pt x="636" y="184"/>
                </a:lnTo>
                <a:lnTo>
                  <a:pt x="632" y="184"/>
                </a:lnTo>
                <a:lnTo>
                  <a:pt x="630" y="184"/>
                </a:lnTo>
                <a:lnTo>
                  <a:pt x="622" y="186"/>
                </a:lnTo>
                <a:lnTo>
                  <a:pt x="616" y="186"/>
                </a:lnTo>
                <a:lnTo>
                  <a:pt x="612" y="186"/>
                </a:lnTo>
                <a:lnTo>
                  <a:pt x="610" y="186"/>
                </a:lnTo>
                <a:lnTo>
                  <a:pt x="608" y="186"/>
                </a:lnTo>
                <a:lnTo>
                  <a:pt x="606" y="186"/>
                </a:lnTo>
                <a:lnTo>
                  <a:pt x="604" y="184"/>
                </a:lnTo>
                <a:lnTo>
                  <a:pt x="604" y="184"/>
                </a:lnTo>
                <a:lnTo>
                  <a:pt x="604" y="184"/>
                </a:lnTo>
                <a:lnTo>
                  <a:pt x="602" y="182"/>
                </a:lnTo>
                <a:lnTo>
                  <a:pt x="602" y="182"/>
                </a:lnTo>
                <a:lnTo>
                  <a:pt x="602" y="182"/>
                </a:lnTo>
                <a:lnTo>
                  <a:pt x="600" y="180"/>
                </a:lnTo>
                <a:lnTo>
                  <a:pt x="600" y="178"/>
                </a:lnTo>
                <a:lnTo>
                  <a:pt x="602" y="176"/>
                </a:lnTo>
                <a:lnTo>
                  <a:pt x="602" y="174"/>
                </a:lnTo>
                <a:lnTo>
                  <a:pt x="602" y="174"/>
                </a:lnTo>
                <a:lnTo>
                  <a:pt x="604" y="172"/>
                </a:lnTo>
                <a:lnTo>
                  <a:pt x="604" y="170"/>
                </a:lnTo>
                <a:lnTo>
                  <a:pt x="606" y="166"/>
                </a:lnTo>
                <a:lnTo>
                  <a:pt x="608" y="162"/>
                </a:lnTo>
                <a:lnTo>
                  <a:pt x="610" y="160"/>
                </a:lnTo>
                <a:lnTo>
                  <a:pt x="612" y="158"/>
                </a:lnTo>
                <a:lnTo>
                  <a:pt x="612" y="156"/>
                </a:lnTo>
                <a:lnTo>
                  <a:pt x="614" y="154"/>
                </a:lnTo>
                <a:lnTo>
                  <a:pt x="616" y="154"/>
                </a:lnTo>
                <a:lnTo>
                  <a:pt x="620" y="152"/>
                </a:lnTo>
                <a:lnTo>
                  <a:pt x="622" y="148"/>
                </a:lnTo>
                <a:lnTo>
                  <a:pt x="630" y="146"/>
                </a:lnTo>
                <a:lnTo>
                  <a:pt x="632" y="144"/>
                </a:lnTo>
                <a:lnTo>
                  <a:pt x="634" y="142"/>
                </a:lnTo>
                <a:lnTo>
                  <a:pt x="636" y="142"/>
                </a:lnTo>
                <a:lnTo>
                  <a:pt x="638" y="140"/>
                </a:lnTo>
                <a:lnTo>
                  <a:pt x="642" y="138"/>
                </a:lnTo>
                <a:lnTo>
                  <a:pt x="644" y="136"/>
                </a:lnTo>
                <a:lnTo>
                  <a:pt x="646" y="134"/>
                </a:lnTo>
                <a:lnTo>
                  <a:pt x="646" y="134"/>
                </a:lnTo>
                <a:lnTo>
                  <a:pt x="646" y="134"/>
                </a:lnTo>
                <a:lnTo>
                  <a:pt x="648" y="132"/>
                </a:lnTo>
                <a:lnTo>
                  <a:pt x="648" y="132"/>
                </a:lnTo>
                <a:lnTo>
                  <a:pt x="646" y="132"/>
                </a:lnTo>
                <a:lnTo>
                  <a:pt x="646" y="130"/>
                </a:lnTo>
                <a:lnTo>
                  <a:pt x="646" y="130"/>
                </a:lnTo>
                <a:lnTo>
                  <a:pt x="646" y="130"/>
                </a:lnTo>
                <a:lnTo>
                  <a:pt x="644" y="128"/>
                </a:lnTo>
                <a:lnTo>
                  <a:pt x="642" y="128"/>
                </a:lnTo>
                <a:lnTo>
                  <a:pt x="640" y="128"/>
                </a:lnTo>
                <a:lnTo>
                  <a:pt x="638" y="126"/>
                </a:lnTo>
                <a:lnTo>
                  <a:pt x="634" y="126"/>
                </a:lnTo>
                <a:lnTo>
                  <a:pt x="630" y="124"/>
                </a:lnTo>
                <a:lnTo>
                  <a:pt x="628" y="124"/>
                </a:lnTo>
                <a:lnTo>
                  <a:pt x="626" y="124"/>
                </a:lnTo>
                <a:lnTo>
                  <a:pt x="624" y="122"/>
                </a:lnTo>
                <a:lnTo>
                  <a:pt x="622" y="122"/>
                </a:lnTo>
                <a:lnTo>
                  <a:pt x="622" y="120"/>
                </a:lnTo>
                <a:lnTo>
                  <a:pt x="622" y="120"/>
                </a:lnTo>
                <a:lnTo>
                  <a:pt x="622" y="120"/>
                </a:lnTo>
                <a:lnTo>
                  <a:pt x="622" y="120"/>
                </a:lnTo>
                <a:lnTo>
                  <a:pt x="622" y="118"/>
                </a:lnTo>
                <a:lnTo>
                  <a:pt x="622" y="118"/>
                </a:lnTo>
                <a:lnTo>
                  <a:pt x="624" y="116"/>
                </a:lnTo>
                <a:lnTo>
                  <a:pt x="624" y="116"/>
                </a:lnTo>
                <a:lnTo>
                  <a:pt x="626" y="116"/>
                </a:lnTo>
                <a:lnTo>
                  <a:pt x="626" y="116"/>
                </a:lnTo>
                <a:lnTo>
                  <a:pt x="630" y="114"/>
                </a:lnTo>
                <a:lnTo>
                  <a:pt x="632" y="114"/>
                </a:lnTo>
                <a:lnTo>
                  <a:pt x="634" y="112"/>
                </a:lnTo>
                <a:lnTo>
                  <a:pt x="638" y="112"/>
                </a:lnTo>
                <a:lnTo>
                  <a:pt x="640" y="112"/>
                </a:lnTo>
                <a:lnTo>
                  <a:pt x="642" y="112"/>
                </a:lnTo>
                <a:lnTo>
                  <a:pt x="642" y="110"/>
                </a:lnTo>
                <a:lnTo>
                  <a:pt x="648" y="110"/>
                </a:lnTo>
                <a:lnTo>
                  <a:pt x="652" y="110"/>
                </a:lnTo>
                <a:lnTo>
                  <a:pt x="654" y="110"/>
                </a:lnTo>
                <a:lnTo>
                  <a:pt x="662" y="108"/>
                </a:lnTo>
                <a:lnTo>
                  <a:pt x="672" y="104"/>
                </a:lnTo>
                <a:lnTo>
                  <a:pt x="678" y="104"/>
                </a:lnTo>
                <a:lnTo>
                  <a:pt x="682" y="102"/>
                </a:lnTo>
                <a:lnTo>
                  <a:pt x="686" y="100"/>
                </a:lnTo>
                <a:lnTo>
                  <a:pt x="690" y="100"/>
                </a:lnTo>
                <a:lnTo>
                  <a:pt x="694" y="98"/>
                </a:lnTo>
                <a:lnTo>
                  <a:pt x="700" y="94"/>
                </a:lnTo>
                <a:lnTo>
                  <a:pt x="704" y="92"/>
                </a:lnTo>
                <a:lnTo>
                  <a:pt x="708" y="92"/>
                </a:lnTo>
                <a:lnTo>
                  <a:pt x="710" y="90"/>
                </a:lnTo>
                <a:lnTo>
                  <a:pt x="714" y="88"/>
                </a:lnTo>
                <a:lnTo>
                  <a:pt x="716" y="86"/>
                </a:lnTo>
                <a:lnTo>
                  <a:pt x="718" y="86"/>
                </a:lnTo>
                <a:lnTo>
                  <a:pt x="720" y="84"/>
                </a:lnTo>
                <a:lnTo>
                  <a:pt x="722" y="82"/>
                </a:lnTo>
                <a:lnTo>
                  <a:pt x="722" y="80"/>
                </a:lnTo>
                <a:lnTo>
                  <a:pt x="722" y="80"/>
                </a:lnTo>
                <a:lnTo>
                  <a:pt x="722" y="80"/>
                </a:lnTo>
                <a:lnTo>
                  <a:pt x="722" y="78"/>
                </a:lnTo>
                <a:lnTo>
                  <a:pt x="722" y="78"/>
                </a:lnTo>
                <a:lnTo>
                  <a:pt x="722" y="76"/>
                </a:lnTo>
                <a:lnTo>
                  <a:pt x="722" y="76"/>
                </a:lnTo>
                <a:lnTo>
                  <a:pt x="722" y="74"/>
                </a:lnTo>
                <a:lnTo>
                  <a:pt x="720" y="72"/>
                </a:lnTo>
                <a:lnTo>
                  <a:pt x="720" y="72"/>
                </a:lnTo>
                <a:lnTo>
                  <a:pt x="718" y="70"/>
                </a:lnTo>
                <a:lnTo>
                  <a:pt x="716" y="70"/>
                </a:lnTo>
                <a:lnTo>
                  <a:pt x="714" y="70"/>
                </a:lnTo>
                <a:lnTo>
                  <a:pt x="714" y="68"/>
                </a:lnTo>
                <a:lnTo>
                  <a:pt x="712" y="68"/>
                </a:lnTo>
                <a:lnTo>
                  <a:pt x="710" y="68"/>
                </a:lnTo>
                <a:lnTo>
                  <a:pt x="706" y="68"/>
                </a:lnTo>
                <a:lnTo>
                  <a:pt x="700" y="68"/>
                </a:lnTo>
                <a:lnTo>
                  <a:pt x="696" y="68"/>
                </a:lnTo>
                <a:lnTo>
                  <a:pt x="690" y="68"/>
                </a:lnTo>
                <a:lnTo>
                  <a:pt x="686" y="68"/>
                </a:lnTo>
                <a:lnTo>
                  <a:pt x="676" y="70"/>
                </a:lnTo>
                <a:lnTo>
                  <a:pt x="666" y="70"/>
                </a:lnTo>
                <a:lnTo>
                  <a:pt x="660" y="72"/>
                </a:lnTo>
                <a:lnTo>
                  <a:pt x="656" y="72"/>
                </a:lnTo>
                <a:lnTo>
                  <a:pt x="652" y="72"/>
                </a:lnTo>
                <a:lnTo>
                  <a:pt x="648" y="74"/>
                </a:lnTo>
                <a:lnTo>
                  <a:pt x="644" y="76"/>
                </a:lnTo>
                <a:lnTo>
                  <a:pt x="634" y="78"/>
                </a:lnTo>
                <a:lnTo>
                  <a:pt x="626" y="82"/>
                </a:lnTo>
                <a:lnTo>
                  <a:pt x="624" y="82"/>
                </a:lnTo>
                <a:lnTo>
                  <a:pt x="622" y="84"/>
                </a:lnTo>
                <a:lnTo>
                  <a:pt x="620" y="86"/>
                </a:lnTo>
                <a:lnTo>
                  <a:pt x="616" y="88"/>
                </a:lnTo>
                <a:lnTo>
                  <a:pt x="610" y="94"/>
                </a:lnTo>
                <a:lnTo>
                  <a:pt x="604" y="98"/>
                </a:lnTo>
                <a:lnTo>
                  <a:pt x="600" y="100"/>
                </a:lnTo>
                <a:lnTo>
                  <a:pt x="596" y="102"/>
                </a:lnTo>
                <a:lnTo>
                  <a:pt x="594" y="104"/>
                </a:lnTo>
                <a:lnTo>
                  <a:pt x="590" y="106"/>
                </a:lnTo>
                <a:lnTo>
                  <a:pt x="590" y="106"/>
                </a:lnTo>
                <a:lnTo>
                  <a:pt x="588" y="106"/>
                </a:lnTo>
                <a:lnTo>
                  <a:pt x="586" y="106"/>
                </a:lnTo>
                <a:lnTo>
                  <a:pt x="586" y="106"/>
                </a:lnTo>
                <a:lnTo>
                  <a:pt x="584" y="106"/>
                </a:lnTo>
                <a:lnTo>
                  <a:pt x="584" y="106"/>
                </a:lnTo>
                <a:lnTo>
                  <a:pt x="582" y="104"/>
                </a:lnTo>
                <a:lnTo>
                  <a:pt x="582" y="104"/>
                </a:lnTo>
                <a:lnTo>
                  <a:pt x="580" y="104"/>
                </a:lnTo>
                <a:lnTo>
                  <a:pt x="580" y="102"/>
                </a:lnTo>
                <a:lnTo>
                  <a:pt x="580" y="102"/>
                </a:lnTo>
                <a:lnTo>
                  <a:pt x="580" y="100"/>
                </a:lnTo>
                <a:lnTo>
                  <a:pt x="580" y="100"/>
                </a:lnTo>
                <a:lnTo>
                  <a:pt x="582" y="98"/>
                </a:lnTo>
                <a:lnTo>
                  <a:pt x="582" y="96"/>
                </a:lnTo>
                <a:lnTo>
                  <a:pt x="582" y="96"/>
                </a:lnTo>
                <a:lnTo>
                  <a:pt x="584" y="92"/>
                </a:lnTo>
                <a:lnTo>
                  <a:pt x="588" y="90"/>
                </a:lnTo>
                <a:lnTo>
                  <a:pt x="592" y="84"/>
                </a:lnTo>
                <a:lnTo>
                  <a:pt x="598" y="78"/>
                </a:lnTo>
                <a:lnTo>
                  <a:pt x="600" y="76"/>
                </a:lnTo>
                <a:lnTo>
                  <a:pt x="602" y="72"/>
                </a:lnTo>
                <a:lnTo>
                  <a:pt x="604" y="72"/>
                </a:lnTo>
                <a:lnTo>
                  <a:pt x="604" y="70"/>
                </a:lnTo>
                <a:lnTo>
                  <a:pt x="604" y="68"/>
                </a:lnTo>
                <a:lnTo>
                  <a:pt x="606" y="68"/>
                </a:lnTo>
                <a:lnTo>
                  <a:pt x="606" y="66"/>
                </a:lnTo>
                <a:lnTo>
                  <a:pt x="606" y="66"/>
                </a:lnTo>
                <a:lnTo>
                  <a:pt x="604" y="64"/>
                </a:lnTo>
                <a:lnTo>
                  <a:pt x="604" y="64"/>
                </a:lnTo>
                <a:lnTo>
                  <a:pt x="604" y="62"/>
                </a:lnTo>
                <a:lnTo>
                  <a:pt x="602" y="62"/>
                </a:lnTo>
                <a:lnTo>
                  <a:pt x="602" y="62"/>
                </a:lnTo>
                <a:lnTo>
                  <a:pt x="600" y="62"/>
                </a:lnTo>
                <a:lnTo>
                  <a:pt x="598" y="62"/>
                </a:lnTo>
                <a:lnTo>
                  <a:pt x="598" y="62"/>
                </a:lnTo>
                <a:lnTo>
                  <a:pt x="596" y="62"/>
                </a:lnTo>
                <a:lnTo>
                  <a:pt x="594" y="64"/>
                </a:lnTo>
                <a:lnTo>
                  <a:pt x="590" y="66"/>
                </a:lnTo>
                <a:lnTo>
                  <a:pt x="588" y="66"/>
                </a:lnTo>
                <a:lnTo>
                  <a:pt x="584" y="70"/>
                </a:lnTo>
                <a:lnTo>
                  <a:pt x="580" y="72"/>
                </a:lnTo>
                <a:lnTo>
                  <a:pt x="576" y="74"/>
                </a:lnTo>
                <a:lnTo>
                  <a:pt x="572" y="76"/>
                </a:lnTo>
                <a:lnTo>
                  <a:pt x="568" y="78"/>
                </a:lnTo>
                <a:lnTo>
                  <a:pt x="564" y="80"/>
                </a:lnTo>
                <a:lnTo>
                  <a:pt x="564" y="82"/>
                </a:lnTo>
                <a:lnTo>
                  <a:pt x="562" y="82"/>
                </a:lnTo>
                <a:lnTo>
                  <a:pt x="560" y="82"/>
                </a:lnTo>
                <a:lnTo>
                  <a:pt x="558" y="82"/>
                </a:lnTo>
                <a:lnTo>
                  <a:pt x="558" y="82"/>
                </a:lnTo>
                <a:lnTo>
                  <a:pt x="556" y="82"/>
                </a:lnTo>
                <a:lnTo>
                  <a:pt x="554" y="82"/>
                </a:lnTo>
                <a:lnTo>
                  <a:pt x="554" y="82"/>
                </a:lnTo>
                <a:lnTo>
                  <a:pt x="554" y="82"/>
                </a:lnTo>
                <a:lnTo>
                  <a:pt x="554" y="80"/>
                </a:lnTo>
                <a:lnTo>
                  <a:pt x="552" y="80"/>
                </a:lnTo>
                <a:lnTo>
                  <a:pt x="552" y="78"/>
                </a:lnTo>
                <a:lnTo>
                  <a:pt x="552" y="76"/>
                </a:lnTo>
                <a:lnTo>
                  <a:pt x="554" y="76"/>
                </a:lnTo>
                <a:lnTo>
                  <a:pt x="554" y="74"/>
                </a:lnTo>
                <a:lnTo>
                  <a:pt x="554" y="70"/>
                </a:lnTo>
                <a:lnTo>
                  <a:pt x="556" y="66"/>
                </a:lnTo>
                <a:lnTo>
                  <a:pt x="556" y="66"/>
                </a:lnTo>
                <a:lnTo>
                  <a:pt x="558" y="64"/>
                </a:lnTo>
                <a:lnTo>
                  <a:pt x="558" y="62"/>
                </a:lnTo>
                <a:lnTo>
                  <a:pt x="558" y="60"/>
                </a:lnTo>
                <a:lnTo>
                  <a:pt x="558" y="60"/>
                </a:lnTo>
                <a:lnTo>
                  <a:pt x="556" y="60"/>
                </a:lnTo>
                <a:lnTo>
                  <a:pt x="556" y="58"/>
                </a:lnTo>
                <a:lnTo>
                  <a:pt x="556" y="58"/>
                </a:lnTo>
                <a:lnTo>
                  <a:pt x="554" y="58"/>
                </a:lnTo>
                <a:lnTo>
                  <a:pt x="554" y="56"/>
                </a:lnTo>
                <a:lnTo>
                  <a:pt x="554" y="56"/>
                </a:lnTo>
                <a:lnTo>
                  <a:pt x="552" y="56"/>
                </a:lnTo>
                <a:lnTo>
                  <a:pt x="548" y="56"/>
                </a:lnTo>
                <a:lnTo>
                  <a:pt x="546" y="56"/>
                </a:lnTo>
                <a:lnTo>
                  <a:pt x="544" y="56"/>
                </a:lnTo>
                <a:lnTo>
                  <a:pt x="540" y="56"/>
                </a:lnTo>
                <a:lnTo>
                  <a:pt x="538" y="56"/>
                </a:lnTo>
                <a:lnTo>
                  <a:pt x="534" y="58"/>
                </a:lnTo>
                <a:lnTo>
                  <a:pt x="532" y="58"/>
                </a:lnTo>
                <a:lnTo>
                  <a:pt x="524" y="60"/>
                </a:lnTo>
                <a:lnTo>
                  <a:pt x="518" y="62"/>
                </a:lnTo>
                <a:lnTo>
                  <a:pt x="510" y="64"/>
                </a:lnTo>
                <a:lnTo>
                  <a:pt x="504" y="66"/>
                </a:lnTo>
                <a:lnTo>
                  <a:pt x="498" y="68"/>
                </a:lnTo>
                <a:lnTo>
                  <a:pt x="492" y="70"/>
                </a:lnTo>
                <a:lnTo>
                  <a:pt x="488" y="72"/>
                </a:lnTo>
                <a:lnTo>
                  <a:pt x="486" y="72"/>
                </a:lnTo>
                <a:lnTo>
                  <a:pt x="484" y="72"/>
                </a:lnTo>
                <a:lnTo>
                  <a:pt x="482" y="72"/>
                </a:lnTo>
                <a:lnTo>
                  <a:pt x="480" y="72"/>
                </a:lnTo>
                <a:lnTo>
                  <a:pt x="478" y="72"/>
                </a:lnTo>
                <a:lnTo>
                  <a:pt x="476" y="72"/>
                </a:lnTo>
                <a:lnTo>
                  <a:pt x="476" y="70"/>
                </a:lnTo>
                <a:lnTo>
                  <a:pt x="476" y="70"/>
                </a:lnTo>
                <a:lnTo>
                  <a:pt x="474" y="70"/>
                </a:lnTo>
                <a:lnTo>
                  <a:pt x="474" y="68"/>
                </a:lnTo>
                <a:lnTo>
                  <a:pt x="474" y="68"/>
                </a:lnTo>
                <a:lnTo>
                  <a:pt x="474" y="68"/>
                </a:lnTo>
                <a:lnTo>
                  <a:pt x="474" y="66"/>
                </a:lnTo>
                <a:lnTo>
                  <a:pt x="474" y="66"/>
                </a:lnTo>
                <a:lnTo>
                  <a:pt x="474" y="64"/>
                </a:lnTo>
                <a:lnTo>
                  <a:pt x="474" y="64"/>
                </a:lnTo>
                <a:lnTo>
                  <a:pt x="474" y="62"/>
                </a:lnTo>
                <a:lnTo>
                  <a:pt x="474" y="62"/>
                </a:lnTo>
                <a:lnTo>
                  <a:pt x="476" y="60"/>
                </a:lnTo>
                <a:lnTo>
                  <a:pt x="476" y="60"/>
                </a:lnTo>
                <a:lnTo>
                  <a:pt x="478" y="60"/>
                </a:lnTo>
                <a:lnTo>
                  <a:pt x="480" y="58"/>
                </a:lnTo>
                <a:lnTo>
                  <a:pt x="480" y="58"/>
                </a:lnTo>
                <a:lnTo>
                  <a:pt x="484" y="56"/>
                </a:lnTo>
                <a:lnTo>
                  <a:pt x="488" y="56"/>
                </a:lnTo>
                <a:lnTo>
                  <a:pt x="492" y="56"/>
                </a:lnTo>
                <a:lnTo>
                  <a:pt x="496" y="54"/>
                </a:lnTo>
                <a:lnTo>
                  <a:pt x="500" y="54"/>
                </a:lnTo>
                <a:lnTo>
                  <a:pt x="508" y="54"/>
                </a:lnTo>
                <a:lnTo>
                  <a:pt x="516" y="52"/>
                </a:lnTo>
                <a:lnTo>
                  <a:pt x="518" y="52"/>
                </a:lnTo>
                <a:lnTo>
                  <a:pt x="522" y="52"/>
                </a:lnTo>
                <a:lnTo>
                  <a:pt x="528" y="50"/>
                </a:lnTo>
                <a:lnTo>
                  <a:pt x="534" y="48"/>
                </a:lnTo>
                <a:lnTo>
                  <a:pt x="542" y="48"/>
                </a:lnTo>
                <a:lnTo>
                  <a:pt x="552" y="46"/>
                </a:lnTo>
                <a:lnTo>
                  <a:pt x="568" y="44"/>
                </a:lnTo>
                <a:lnTo>
                  <a:pt x="576" y="42"/>
                </a:lnTo>
                <a:lnTo>
                  <a:pt x="582" y="42"/>
                </a:lnTo>
                <a:lnTo>
                  <a:pt x="584" y="40"/>
                </a:lnTo>
                <a:lnTo>
                  <a:pt x="586" y="40"/>
                </a:lnTo>
                <a:lnTo>
                  <a:pt x="590" y="40"/>
                </a:lnTo>
                <a:lnTo>
                  <a:pt x="594" y="40"/>
                </a:lnTo>
                <a:lnTo>
                  <a:pt x="596" y="40"/>
                </a:lnTo>
                <a:lnTo>
                  <a:pt x="598" y="40"/>
                </a:lnTo>
                <a:lnTo>
                  <a:pt x="600" y="38"/>
                </a:lnTo>
                <a:lnTo>
                  <a:pt x="600" y="38"/>
                </a:lnTo>
                <a:lnTo>
                  <a:pt x="600" y="38"/>
                </a:lnTo>
                <a:lnTo>
                  <a:pt x="602" y="36"/>
                </a:lnTo>
                <a:lnTo>
                  <a:pt x="602" y="36"/>
                </a:lnTo>
                <a:lnTo>
                  <a:pt x="602" y="36"/>
                </a:lnTo>
                <a:lnTo>
                  <a:pt x="602" y="34"/>
                </a:lnTo>
                <a:lnTo>
                  <a:pt x="602" y="34"/>
                </a:lnTo>
                <a:lnTo>
                  <a:pt x="600" y="32"/>
                </a:lnTo>
                <a:lnTo>
                  <a:pt x="600" y="32"/>
                </a:lnTo>
                <a:lnTo>
                  <a:pt x="600" y="30"/>
                </a:lnTo>
                <a:lnTo>
                  <a:pt x="598" y="30"/>
                </a:lnTo>
                <a:lnTo>
                  <a:pt x="598" y="30"/>
                </a:lnTo>
                <a:lnTo>
                  <a:pt x="594" y="28"/>
                </a:lnTo>
                <a:lnTo>
                  <a:pt x="592" y="26"/>
                </a:lnTo>
                <a:lnTo>
                  <a:pt x="588" y="26"/>
                </a:lnTo>
                <a:lnTo>
                  <a:pt x="586" y="24"/>
                </a:lnTo>
                <a:lnTo>
                  <a:pt x="582" y="24"/>
                </a:lnTo>
                <a:lnTo>
                  <a:pt x="580" y="24"/>
                </a:lnTo>
                <a:lnTo>
                  <a:pt x="572" y="22"/>
                </a:lnTo>
                <a:lnTo>
                  <a:pt x="566" y="22"/>
                </a:lnTo>
                <a:lnTo>
                  <a:pt x="562" y="20"/>
                </a:lnTo>
                <a:lnTo>
                  <a:pt x="560" y="20"/>
                </a:lnTo>
                <a:lnTo>
                  <a:pt x="556" y="20"/>
                </a:lnTo>
                <a:lnTo>
                  <a:pt x="554" y="22"/>
                </a:lnTo>
                <a:lnTo>
                  <a:pt x="552" y="22"/>
                </a:lnTo>
                <a:lnTo>
                  <a:pt x="548" y="22"/>
                </a:lnTo>
                <a:lnTo>
                  <a:pt x="546" y="24"/>
                </a:lnTo>
                <a:lnTo>
                  <a:pt x="540" y="24"/>
                </a:lnTo>
                <a:lnTo>
                  <a:pt x="532" y="28"/>
                </a:lnTo>
                <a:lnTo>
                  <a:pt x="526" y="30"/>
                </a:lnTo>
                <a:lnTo>
                  <a:pt x="512" y="34"/>
                </a:lnTo>
                <a:lnTo>
                  <a:pt x="504" y="36"/>
                </a:lnTo>
                <a:lnTo>
                  <a:pt x="498" y="38"/>
                </a:lnTo>
                <a:lnTo>
                  <a:pt x="494" y="38"/>
                </a:lnTo>
                <a:lnTo>
                  <a:pt x="492" y="40"/>
                </a:lnTo>
                <a:lnTo>
                  <a:pt x="490" y="40"/>
                </a:lnTo>
                <a:lnTo>
                  <a:pt x="486" y="40"/>
                </a:lnTo>
                <a:lnTo>
                  <a:pt x="484" y="40"/>
                </a:lnTo>
                <a:lnTo>
                  <a:pt x="482" y="40"/>
                </a:lnTo>
                <a:lnTo>
                  <a:pt x="480" y="40"/>
                </a:lnTo>
                <a:lnTo>
                  <a:pt x="478" y="38"/>
                </a:lnTo>
                <a:lnTo>
                  <a:pt x="476" y="38"/>
                </a:lnTo>
                <a:lnTo>
                  <a:pt x="476" y="38"/>
                </a:lnTo>
                <a:lnTo>
                  <a:pt x="474" y="36"/>
                </a:lnTo>
                <a:lnTo>
                  <a:pt x="474" y="36"/>
                </a:lnTo>
                <a:lnTo>
                  <a:pt x="474" y="36"/>
                </a:lnTo>
                <a:lnTo>
                  <a:pt x="474" y="34"/>
                </a:lnTo>
                <a:lnTo>
                  <a:pt x="474" y="34"/>
                </a:lnTo>
                <a:lnTo>
                  <a:pt x="474" y="32"/>
                </a:lnTo>
                <a:lnTo>
                  <a:pt x="474" y="32"/>
                </a:lnTo>
                <a:lnTo>
                  <a:pt x="474" y="30"/>
                </a:lnTo>
                <a:lnTo>
                  <a:pt x="474" y="30"/>
                </a:lnTo>
                <a:lnTo>
                  <a:pt x="476" y="28"/>
                </a:lnTo>
                <a:lnTo>
                  <a:pt x="476" y="28"/>
                </a:lnTo>
                <a:lnTo>
                  <a:pt x="478" y="28"/>
                </a:lnTo>
                <a:lnTo>
                  <a:pt x="480" y="26"/>
                </a:lnTo>
                <a:lnTo>
                  <a:pt x="484" y="26"/>
                </a:lnTo>
                <a:lnTo>
                  <a:pt x="488" y="24"/>
                </a:lnTo>
                <a:lnTo>
                  <a:pt x="492" y="24"/>
                </a:lnTo>
                <a:lnTo>
                  <a:pt x="496" y="24"/>
                </a:lnTo>
                <a:lnTo>
                  <a:pt x="502" y="22"/>
                </a:lnTo>
                <a:lnTo>
                  <a:pt x="506" y="22"/>
                </a:lnTo>
                <a:lnTo>
                  <a:pt x="510" y="22"/>
                </a:lnTo>
                <a:lnTo>
                  <a:pt x="514" y="20"/>
                </a:lnTo>
                <a:lnTo>
                  <a:pt x="516" y="20"/>
                </a:lnTo>
                <a:lnTo>
                  <a:pt x="518" y="18"/>
                </a:lnTo>
                <a:lnTo>
                  <a:pt x="518" y="18"/>
                </a:lnTo>
                <a:lnTo>
                  <a:pt x="520" y="18"/>
                </a:lnTo>
                <a:lnTo>
                  <a:pt x="520" y="16"/>
                </a:lnTo>
                <a:lnTo>
                  <a:pt x="520" y="16"/>
                </a:lnTo>
                <a:lnTo>
                  <a:pt x="522" y="14"/>
                </a:lnTo>
                <a:lnTo>
                  <a:pt x="522" y="14"/>
                </a:lnTo>
                <a:lnTo>
                  <a:pt x="520" y="12"/>
                </a:lnTo>
                <a:lnTo>
                  <a:pt x="520" y="12"/>
                </a:lnTo>
                <a:lnTo>
                  <a:pt x="520" y="10"/>
                </a:lnTo>
                <a:lnTo>
                  <a:pt x="520" y="10"/>
                </a:lnTo>
                <a:lnTo>
                  <a:pt x="518" y="8"/>
                </a:lnTo>
                <a:lnTo>
                  <a:pt x="518" y="8"/>
                </a:lnTo>
                <a:lnTo>
                  <a:pt x="516" y="6"/>
                </a:lnTo>
                <a:lnTo>
                  <a:pt x="516" y="6"/>
                </a:lnTo>
                <a:lnTo>
                  <a:pt x="514" y="4"/>
                </a:lnTo>
                <a:lnTo>
                  <a:pt x="512" y="4"/>
                </a:lnTo>
                <a:lnTo>
                  <a:pt x="508" y="2"/>
                </a:lnTo>
                <a:lnTo>
                  <a:pt x="506" y="2"/>
                </a:lnTo>
                <a:lnTo>
                  <a:pt x="502" y="0"/>
                </a:lnTo>
                <a:lnTo>
                  <a:pt x="498" y="0"/>
                </a:lnTo>
                <a:lnTo>
                  <a:pt x="496" y="0"/>
                </a:lnTo>
                <a:lnTo>
                  <a:pt x="492" y="0"/>
                </a:lnTo>
                <a:lnTo>
                  <a:pt x="488" y="0"/>
                </a:lnTo>
                <a:lnTo>
                  <a:pt x="484" y="0"/>
                </a:lnTo>
                <a:lnTo>
                  <a:pt x="480" y="0"/>
                </a:lnTo>
                <a:lnTo>
                  <a:pt x="476" y="2"/>
                </a:lnTo>
                <a:lnTo>
                  <a:pt x="466" y="2"/>
                </a:lnTo>
                <a:lnTo>
                  <a:pt x="458" y="4"/>
                </a:lnTo>
                <a:lnTo>
                  <a:pt x="450" y="6"/>
                </a:lnTo>
                <a:lnTo>
                  <a:pt x="442" y="8"/>
                </a:lnTo>
                <a:lnTo>
                  <a:pt x="434" y="10"/>
                </a:lnTo>
                <a:lnTo>
                  <a:pt x="426" y="12"/>
                </a:lnTo>
                <a:lnTo>
                  <a:pt x="420" y="14"/>
                </a:lnTo>
                <a:lnTo>
                  <a:pt x="416" y="16"/>
                </a:lnTo>
                <a:lnTo>
                  <a:pt x="414" y="16"/>
                </a:lnTo>
                <a:lnTo>
                  <a:pt x="412" y="18"/>
                </a:lnTo>
                <a:lnTo>
                  <a:pt x="410" y="20"/>
                </a:lnTo>
                <a:lnTo>
                  <a:pt x="408" y="22"/>
                </a:lnTo>
                <a:lnTo>
                  <a:pt x="406" y="24"/>
                </a:lnTo>
                <a:lnTo>
                  <a:pt x="404" y="26"/>
                </a:lnTo>
                <a:lnTo>
                  <a:pt x="400" y="30"/>
                </a:lnTo>
                <a:lnTo>
                  <a:pt x="396" y="34"/>
                </a:lnTo>
                <a:lnTo>
                  <a:pt x="394" y="38"/>
                </a:lnTo>
                <a:lnTo>
                  <a:pt x="392" y="38"/>
                </a:lnTo>
                <a:lnTo>
                  <a:pt x="390" y="40"/>
                </a:lnTo>
                <a:lnTo>
                  <a:pt x="388" y="42"/>
                </a:lnTo>
                <a:lnTo>
                  <a:pt x="386" y="44"/>
                </a:lnTo>
                <a:lnTo>
                  <a:pt x="386" y="44"/>
                </a:lnTo>
                <a:lnTo>
                  <a:pt x="386" y="44"/>
                </a:lnTo>
                <a:lnTo>
                  <a:pt x="384" y="44"/>
                </a:lnTo>
                <a:lnTo>
                  <a:pt x="382" y="44"/>
                </a:lnTo>
                <a:lnTo>
                  <a:pt x="382" y="44"/>
                </a:lnTo>
                <a:lnTo>
                  <a:pt x="380" y="44"/>
                </a:lnTo>
                <a:lnTo>
                  <a:pt x="378" y="42"/>
                </a:lnTo>
                <a:lnTo>
                  <a:pt x="374" y="42"/>
                </a:lnTo>
                <a:lnTo>
                  <a:pt x="372" y="40"/>
                </a:lnTo>
                <a:lnTo>
                  <a:pt x="368" y="38"/>
                </a:lnTo>
                <a:lnTo>
                  <a:pt x="362" y="34"/>
                </a:lnTo>
                <a:lnTo>
                  <a:pt x="360" y="32"/>
                </a:lnTo>
                <a:lnTo>
                  <a:pt x="358" y="30"/>
                </a:lnTo>
                <a:lnTo>
                  <a:pt x="354" y="30"/>
                </a:lnTo>
                <a:lnTo>
                  <a:pt x="352" y="28"/>
                </a:lnTo>
                <a:lnTo>
                  <a:pt x="348" y="28"/>
                </a:lnTo>
                <a:lnTo>
                  <a:pt x="348" y="28"/>
                </a:lnTo>
                <a:lnTo>
                  <a:pt x="346" y="28"/>
                </a:lnTo>
                <a:lnTo>
                  <a:pt x="346" y="28"/>
                </a:lnTo>
                <a:lnTo>
                  <a:pt x="344" y="28"/>
                </a:lnTo>
                <a:lnTo>
                  <a:pt x="344" y="28"/>
                </a:lnTo>
                <a:lnTo>
                  <a:pt x="342" y="28"/>
                </a:lnTo>
                <a:lnTo>
                  <a:pt x="342" y="30"/>
                </a:lnTo>
                <a:lnTo>
                  <a:pt x="340" y="30"/>
                </a:lnTo>
                <a:lnTo>
                  <a:pt x="340" y="30"/>
                </a:lnTo>
                <a:lnTo>
                  <a:pt x="340" y="32"/>
                </a:lnTo>
                <a:lnTo>
                  <a:pt x="340" y="34"/>
                </a:lnTo>
                <a:lnTo>
                  <a:pt x="340" y="34"/>
                </a:lnTo>
                <a:lnTo>
                  <a:pt x="340" y="38"/>
                </a:lnTo>
                <a:lnTo>
                  <a:pt x="342" y="44"/>
                </a:lnTo>
                <a:lnTo>
                  <a:pt x="342" y="46"/>
                </a:lnTo>
                <a:lnTo>
                  <a:pt x="342" y="48"/>
                </a:lnTo>
                <a:lnTo>
                  <a:pt x="342" y="48"/>
                </a:lnTo>
                <a:lnTo>
                  <a:pt x="342" y="54"/>
                </a:lnTo>
                <a:lnTo>
                  <a:pt x="340" y="58"/>
                </a:lnTo>
                <a:lnTo>
                  <a:pt x="340" y="62"/>
                </a:lnTo>
                <a:lnTo>
                  <a:pt x="340" y="66"/>
                </a:lnTo>
                <a:lnTo>
                  <a:pt x="338" y="66"/>
                </a:lnTo>
                <a:lnTo>
                  <a:pt x="338" y="68"/>
                </a:lnTo>
                <a:lnTo>
                  <a:pt x="338" y="70"/>
                </a:lnTo>
                <a:lnTo>
                  <a:pt x="336" y="70"/>
                </a:lnTo>
                <a:lnTo>
                  <a:pt x="336" y="72"/>
                </a:lnTo>
                <a:lnTo>
                  <a:pt x="334" y="72"/>
                </a:lnTo>
                <a:lnTo>
                  <a:pt x="334" y="72"/>
                </a:lnTo>
                <a:lnTo>
                  <a:pt x="334" y="72"/>
                </a:lnTo>
                <a:lnTo>
                  <a:pt x="332" y="72"/>
                </a:lnTo>
                <a:lnTo>
                  <a:pt x="332" y="70"/>
                </a:lnTo>
                <a:lnTo>
                  <a:pt x="330" y="70"/>
                </a:lnTo>
                <a:lnTo>
                  <a:pt x="330" y="68"/>
                </a:lnTo>
                <a:lnTo>
                  <a:pt x="328" y="66"/>
                </a:lnTo>
                <a:lnTo>
                  <a:pt x="328" y="64"/>
                </a:lnTo>
                <a:lnTo>
                  <a:pt x="326" y="60"/>
                </a:lnTo>
                <a:lnTo>
                  <a:pt x="324" y="58"/>
                </a:lnTo>
                <a:lnTo>
                  <a:pt x="322" y="56"/>
                </a:lnTo>
                <a:lnTo>
                  <a:pt x="322" y="56"/>
                </a:lnTo>
                <a:lnTo>
                  <a:pt x="320" y="54"/>
                </a:lnTo>
                <a:lnTo>
                  <a:pt x="320" y="54"/>
                </a:lnTo>
                <a:lnTo>
                  <a:pt x="318" y="54"/>
                </a:lnTo>
                <a:lnTo>
                  <a:pt x="318" y="54"/>
                </a:lnTo>
                <a:lnTo>
                  <a:pt x="316" y="54"/>
                </a:lnTo>
                <a:lnTo>
                  <a:pt x="314" y="54"/>
                </a:lnTo>
                <a:lnTo>
                  <a:pt x="312" y="54"/>
                </a:lnTo>
                <a:lnTo>
                  <a:pt x="308" y="54"/>
                </a:lnTo>
                <a:lnTo>
                  <a:pt x="304" y="54"/>
                </a:lnTo>
                <a:lnTo>
                  <a:pt x="302" y="54"/>
                </a:lnTo>
                <a:lnTo>
                  <a:pt x="300" y="54"/>
                </a:lnTo>
                <a:lnTo>
                  <a:pt x="294" y="52"/>
                </a:lnTo>
                <a:lnTo>
                  <a:pt x="290" y="52"/>
                </a:lnTo>
                <a:lnTo>
                  <a:pt x="290" y="52"/>
                </a:lnTo>
                <a:lnTo>
                  <a:pt x="288" y="52"/>
                </a:lnTo>
                <a:lnTo>
                  <a:pt x="288" y="52"/>
                </a:lnTo>
                <a:lnTo>
                  <a:pt x="286" y="52"/>
                </a:lnTo>
                <a:lnTo>
                  <a:pt x="284" y="54"/>
                </a:lnTo>
                <a:lnTo>
                  <a:pt x="284" y="54"/>
                </a:lnTo>
                <a:lnTo>
                  <a:pt x="284" y="54"/>
                </a:lnTo>
                <a:lnTo>
                  <a:pt x="284" y="54"/>
                </a:lnTo>
                <a:lnTo>
                  <a:pt x="284" y="56"/>
                </a:lnTo>
                <a:lnTo>
                  <a:pt x="284" y="58"/>
                </a:lnTo>
                <a:lnTo>
                  <a:pt x="284" y="58"/>
                </a:lnTo>
                <a:lnTo>
                  <a:pt x="284" y="60"/>
                </a:lnTo>
                <a:lnTo>
                  <a:pt x="284" y="62"/>
                </a:lnTo>
                <a:lnTo>
                  <a:pt x="284" y="66"/>
                </a:lnTo>
                <a:lnTo>
                  <a:pt x="284" y="70"/>
                </a:lnTo>
                <a:lnTo>
                  <a:pt x="286" y="72"/>
                </a:lnTo>
                <a:lnTo>
                  <a:pt x="286" y="74"/>
                </a:lnTo>
                <a:lnTo>
                  <a:pt x="286" y="76"/>
                </a:lnTo>
                <a:lnTo>
                  <a:pt x="286" y="76"/>
                </a:lnTo>
                <a:lnTo>
                  <a:pt x="284" y="78"/>
                </a:lnTo>
                <a:lnTo>
                  <a:pt x="284" y="78"/>
                </a:lnTo>
                <a:lnTo>
                  <a:pt x="284" y="78"/>
                </a:lnTo>
                <a:lnTo>
                  <a:pt x="284" y="80"/>
                </a:lnTo>
                <a:lnTo>
                  <a:pt x="282" y="80"/>
                </a:lnTo>
                <a:lnTo>
                  <a:pt x="282" y="80"/>
                </a:lnTo>
                <a:lnTo>
                  <a:pt x="280" y="82"/>
                </a:lnTo>
                <a:lnTo>
                  <a:pt x="278" y="82"/>
                </a:lnTo>
                <a:lnTo>
                  <a:pt x="276" y="82"/>
                </a:lnTo>
                <a:lnTo>
                  <a:pt x="274" y="82"/>
                </a:lnTo>
                <a:lnTo>
                  <a:pt x="270" y="82"/>
                </a:lnTo>
                <a:lnTo>
                  <a:pt x="268" y="82"/>
                </a:lnTo>
                <a:lnTo>
                  <a:pt x="266" y="82"/>
                </a:lnTo>
                <a:lnTo>
                  <a:pt x="264" y="80"/>
                </a:lnTo>
                <a:lnTo>
                  <a:pt x="264" y="80"/>
                </a:lnTo>
                <a:lnTo>
                  <a:pt x="262" y="80"/>
                </a:lnTo>
                <a:lnTo>
                  <a:pt x="262" y="78"/>
                </a:lnTo>
                <a:lnTo>
                  <a:pt x="262" y="78"/>
                </a:lnTo>
                <a:lnTo>
                  <a:pt x="260" y="78"/>
                </a:lnTo>
                <a:lnTo>
                  <a:pt x="260" y="76"/>
                </a:lnTo>
                <a:lnTo>
                  <a:pt x="260" y="74"/>
                </a:lnTo>
                <a:lnTo>
                  <a:pt x="260" y="72"/>
                </a:lnTo>
                <a:lnTo>
                  <a:pt x="260" y="68"/>
                </a:lnTo>
                <a:lnTo>
                  <a:pt x="260" y="66"/>
                </a:lnTo>
                <a:lnTo>
                  <a:pt x="260" y="62"/>
                </a:lnTo>
                <a:lnTo>
                  <a:pt x="260" y="62"/>
                </a:lnTo>
                <a:lnTo>
                  <a:pt x="260" y="60"/>
                </a:lnTo>
                <a:lnTo>
                  <a:pt x="260" y="60"/>
                </a:lnTo>
                <a:lnTo>
                  <a:pt x="260" y="58"/>
                </a:lnTo>
                <a:lnTo>
                  <a:pt x="258" y="58"/>
                </a:lnTo>
                <a:lnTo>
                  <a:pt x="258" y="58"/>
                </a:lnTo>
                <a:lnTo>
                  <a:pt x="256" y="56"/>
                </a:lnTo>
                <a:lnTo>
                  <a:pt x="254" y="56"/>
                </a:lnTo>
                <a:lnTo>
                  <a:pt x="252" y="56"/>
                </a:lnTo>
                <a:lnTo>
                  <a:pt x="252" y="56"/>
                </a:lnTo>
                <a:lnTo>
                  <a:pt x="250" y="54"/>
                </a:lnTo>
                <a:lnTo>
                  <a:pt x="248" y="54"/>
                </a:lnTo>
                <a:lnTo>
                  <a:pt x="246" y="54"/>
                </a:lnTo>
                <a:lnTo>
                  <a:pt x="244" y="54"/>
                </a:lnTo>
                <a:lnTo>
                  <a:pt x="242" y="54"/>
                </a:lnTo>
                <a:lnTo>
                  <a:pt x="240" y="54"/>
                </a:lnTo>
                <a:lnTo>
                  <a:pt x="240" y="54"/>
                </a:lnTo>
                <a:lnTo>
                  <a:pt x="238" y="54"/>
                </a:lnTo>
                <a:lnTo>
                  <a:pt x="238" y="56"/>
                </a:lnTo>
                <a:lnTo>
                  <a:pt x="236" y="56"/>
                </a:lnTo>
                <a:lnTo>
                  <a:pt x="236" y="56"/>
                </a:lnTo>
                <a:lnTo>
                  <a:pt x="236" y="58"/>
                </a:lnTo>
                <a:lnTo>
                  <a:pt x="236" y="58"/>
                </a:lnTo>
                <a:lnTo>
                  <a:pt x="236" y="60"/>
                </a:lnTo>
                <a:lnTo>
                  <a:pt x="238" y="60"/>
                </a:lnTo>
                <a:lnTo>
                  <a:pt x="240" y="62"/>
                </a:lnTo>
                <a:lnTo>
                  <a:pt x="240" y="64"/>
                </a:lnTo>
                <a:lnTo>
                  <a:pt x="242" y="66"/>
                </a:lnTo>
                <a:lnTo>
                  <a:pt x="242" y="66"/>
                </a:lnTo>
                <a:lnTo>
                  <a:pt x="242" y="68"/>
                </a:lnTo>
                <a:lnTo>
                  <a:pt x="242" y="68"/>
                </a:lnTo>
                <a:lnTo>
                  <a:pt x="242" y="68"/>
                </a:lnTo>
                <a:lnTo>
                  <a:pt x="240" y="70"/>
                </a:lnTo>
                <a:lnTo>
                  <a:pt x="240" y="70"/>
                </a:lnTo>
                <a:lnTo>
                  <a:pt x="240" y="70"/>
                </a:lnTo>
                <a:lnTo>
                  <a:pt x="238" y="70"/>
                </a:lnTo>
                <a:lnTo>
                  <a:pt x="238" y="70"/>
                </a:lnTo>
                <a:lnTo>
                  <a:pt x="236" y="70"/>
                </a:lnTo>
                <a:lnTo>
                  <a:pt x="234" y="70"/>
                </a:lnTo>
                <a:lnTo>
                  <a:pt x="234" y="70"/>
                </a:lnTo>
                <a:lnTo>
                  <a:pt x="230" y="68"/>
                </a:lnTo>
                <a:lnTo>
                  <a:pt x="228" y="68"/>
                </a:lnTo>
                <a:lnTo>
                  <a:pt x="226" y="66"/>
                </a:lnTo>
                <a:lnTo>
                  <a:pt x="222" y="64"/>
                </a:lnTo>
                <a:lnTo>
                  <a:pt x="216" y="60"/>
                </a:lnTo>
                <a:lnTo>
                  <a:pt x="214" y="58"/>
                </a:lnTo>
                <a:lnTo>
                  <a:pt x="212" y="56"/>
                </a:lnTo>
                <a:lnTo>
                  <a:pt x="208" y="56"/>
                </a:lnTo>
                <a:lnTo>
                  <a:pt x="206" y="54"/>
                </a:lnTo>
                <a:lnTo>
                  <a:pt x="204" y="54"/>
                </a:lnTo>
                <a:lnTo>
                  <a:pt x="204" y="54"/>
                </a:lnTo>
                <a:lnTo>
                  <a:pt x="202" y="54"/>
                </a:lnTo>
                <a:lnTo>
                  <a:pt x="202" y="54"/>
                </a:lnTo>
                <a:lnTo>
                  <a:pt x="200" y="54"/>
                </a:lnTo>
                <a:lnTo>
                  <a:pt x="200" y="54"/>
                </a:lnTo>
                <a:lnTo>
                  <a:pt x="198" y="54"/>
                </a:lnTo>
                <a:lnTo>
                  <a:pt x="196" y="56"/>
                </a:lnTo>
                <a:lnTo>
                  <a:pt x="194" y="56"/>
                </a:lnTo>
                <a:lnTo>
                  <a:pt x="192" y="58"/>
                </a:lnTo>
                <a:lnTo>
                  <a:pt x="190" y="60"/>
                </a:lnTo>
                <a:lnTo>
                  <a:pt x="188" y="62"/>
                </a:lnTo>
                <a:lnTo>
                  <a:pt x="186" y="62"/>
                </a:lnTo>
                <a:lnTo>
                  <a:pt x="184" y="64"/>
                </a:lnTo>
                <a:lnTo>
                  <a:pt x="184" y="64"/>
                </a:lnTo>
                <a:lnTo>
                  <a:pt x="182" y="64"/>
                </a:lnTo>
                <a:lnTo>
                  <a:pt x="180" y="64"/>
                </a:lnTo>
                <a:lnTo>
                  <a:pt x="176" y="64"/>
                </a:lnTo>
                <a:lnTo>
                  <a:pt x="174" y="64"/>
                </a:lnTo>
                <a:lnTo>
                  <a:pt x="172" y="64"/>
                </a:lnTo>
                <a:lnTo>
                  <a:pt x="170" y="64"/>
                </a:lnTo>
                <a:lnTo>
                  <a:pt x="170" y="64"/>
                </a:lnTo>
                <a:lnTo>
                  <a:pt x="168" y="64"/>
                </a:lnTo>
                <a:lnTo>
                  <a:pt x="168" y="64"/>
                </a:lnTo>
                <a:lnTo>
                  <a:pt x="166" y="64"/>
                </a:lnTo>
                <a:lnTo>
                  <a:pt x="164" y="66"/>
                </a:lnTo>
                <a:lnTo>
                  <a:pt x="162" y="68"/>
                </a:lnTo>
                <a:lnTo>
                  <a:pt x="160" y="70"/>
                </a:lnTo>
                <a:lnTo>
                  <a:pt x="156" y="72"/>
                </a:lnTo>
                <a:lnTo>
                  <a:pt x="154" y="76"/>
                </a:lnTo>
                <a:lnTo>
                  <a:pt x="150" y="7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5" name="Freeform 599"/>
          <p:cNvSpPr>
            <a:spLocks/>
          </p:cNvSpPr>
          <p:nvPr/>
        </p:nvSpPr>
        <p:spPr bwMode="auto">
          <a:xfrm>
            <a:off x="2769235" y="1667042"/>
            <a:ext cx="1250558" cy="1084279"/>
          </a:xfrm>
          <a:custGeom>
            <a:avLst/>
            <a:gdLst>
              <a:gd name="T0" fmla="*/ 104 w 722"/>
              <a:gd name="T1" fmla="*/ 102 h 626"/>
              <a:gd name="T2" fmla="*/ 92 w 722"/>
              <a:gd name="T3" fmla="*/ 136 h 626"/>
              <a:gd name="T4" fmla="*/ 34 w 722"/>
              <a:gd name="T5" fmla="*/ 168 h 626"/>
              <a:gd name="T6" fmla="*/ 2 w 722"/>
              <a:gd name="T7" fmla="*/ 188 h 626"/>
              <a:gd name="T8" fmla="*/ 56 w 722"/>
              <a:gd name="T9" fmla="*/ 188 h 626"/>
              <a:gd name="T10" fmla="*/ 42 w 722"/>
              <a:gd name="T11" fmla="*/ 208 h 626"/>
              <a:gd name="T12" fmla="*/ 22 w 722"/>
              <a:gd name="T13" fmla="*/ 218 h 626"/>
              <a:gd name="T14" fmla="*/ 106 w 722"/>
              <a:gd name="T15" fmla="*/ 234 h 626"/>
              <a:gd name="T16" fmla="*/ 166 w 722"/>
              <a:gd name="T17" fmla="*/ 262 h 626"/>
              <a:gd name="T18" fmla="*/ 190 w 722"/>
              <a:gd name="T19" fmla="*/ 358 h 626"/>
              <a:gd name="T20" fmla="*/ 216 w 722"/>
              <a:gd name="T21" fmla="*/ 352 h 626"/>
              <a:gd name="T22" fmla="*/ 206 w 722"/>
              <a:gd name="T23" fmla="*/ 376 h 626"/>
              <a:gd name="T24" fmla="*/ 218 w 722"/>
              <a:gd name="T25" fmla="*/ 388 h 626"/>
              <a:gd name="T26" fmla="*/ 224 w 722"/>
              <a:gd name="T27" fmla="*/ 424 h 626"/>
              <a:gd name="T28" fmla="*/ 188 w 722"/>
              <a:gd name="T29" fmla="*/ 462 h 626"/>
              <a:gd name="T30" fmla="*/ 232 w 722"/>
              <a:gd name="T31" fmla="*/ 586 h 626"/>
              <a:gd name="T32" fmla="*/ 270 w 722"/>
              <a:gd name="T33" fmla="*/ 608 h 626"/>
              <a:gd name="T34" fmla="*/ 304 w 722"/>
              <a:gd name="T35" fmla="*/ 620 h 626"/>
              <a:gd name="T36" fmla="*/ 342 w 722"/>
              <a:gd name="T37" fmla="*/ 540 h 626"/>
              <a:gd name="T38" fmla="*/ 356 w 722"/>
              <a:gd name="T39" fmla="*/ 498 h 626"/>
              <a:gd name="T40" fmla="*/ 436 w 722"/>
              <a:gd name="T41" fmla="*/ 482 h 626"/>
              <a:gd name="T42" fmla="*/ 462 w 722"/>
              <a:gd name="T43" fmla="*/ 436 h 626"/>
              <a:gd name="T44" fmla="*/ 528 w 722"/>
              <a:gd name="T45" fmla="*/ 434 h 626"/>
              <a:gd name="T46" fmla="*/ 584 w 722"/>
              <a:gd name="T47" fmla="*/ 384 h 626"/>
              <a:gd name="T48" fmla="*/ 530 w 722"/>
              <a:gd name="T49" fmla="*/ 374 h 626"/>
              <a:gd name="T50" fmla="*/ 550 w 722"/>
              <a:gd name="T51" fmla="*/ 348 h 626"/>
              <a:gd name="T52" fmla="*/ 592 w 722"/>
              <a:gd name="T53" fmla="*/ 374 h 626"/>
              <a:gd name="T54" fmla="*/ 592 w 722"/>
              <a:gd name="T55" fmla="*/ 336 h 626"/>
              <a:gd name="T56" fmla="*/ 560 w 722"/>
              <a:gd name="T57" fmla="*/ 314 h 626"/>
              <a:gd name="T58" fmla="*/ 588 w 722"/>
              <a:gd name="T59" fmla="*/ 312 h 626"/>
              <a:gd name="T60" fmla="*/ 606 w 722"/>
              <a:gd name="T61" fmla="*/ 300 h 626"/>
              <a:gd name="T62" fmla="*/ 612 w 722"/>
              <a:gd name="T63" fmla="*/ 282 h 626"/>
              <a:gd name="T64" fmla="*/ 644 w 722"/>
              <a:gd name="T65" fmla="*/ 268 h 626"/>
              <a:gd name="T66" fmla="*/ 628 w 722"/>
              <a:gd name="T67" fmla="*/ 244 h 626"/>
              <a:gd name="T68" fmla="*/ 638 w 722"/>
              <a:gd name="T69" fmla="*/ 212 h 626"/>
              <a:gd name="T70" fmla="*/ 644 w 722"/>
              <a:gd name="T71" fmla="*/ 188 h 626"/>
              <a:gd name="T72" fmla="*/ 602 w 722"/>
              <a:gd name="T73" fmla="*/ 182 h 626"/>
              <a:gd name="T74" fmla="*/ 638 w 722"/>
              <a:gd name="T75" fmla="*/ 140 h 626"/>
              <a:gd name="T76" fmla="*/ 622 w 722"/>
              <a:gd name="T77" fmla="*/ 122 h 626"/>
              <a:gd name="T78" fmla="*/ 662 w 722"/>
              <a:gd name="T79" fmla="*/ 108 h 626"/>
              <a:gd name="T80" fmla="*/ 722 w 722"/>
              <a:gd name="T81" fmla="*/ 76 h 626"/>
              <a:gd name="T82" fmla="*/ 648 w 722"/>
              <a:gd name="T83" fmla="*/ 74 h 626"/>
              <a:gd name="T84" fmla="*/ 582 w 722"/>
              <a:gd name="T85" fmla="*/ 104 h 626"/>
              <a:gd name="T86" fmla="*/ 604 w 722"/>
              <a:gd name="T87" fmla="*/ 64 h 626"/>
              <a:gd name="T88" fmla="*/ 558 w 722"/>
              <a:gd name="T89" fmla="*/ 82 h 626"/>
              <a:gd name="T90" fmla="*/ 556 w 722"/>
              <a:gd name="T91" fmla="*/ 58 h 626"/>
              <a:gd name="T92" fmla="*/ 482 w 722"/>
              <a:gd name="T93" fmla="*/ 72 h 626"/>
              <a:gd name="T94" fmla="*/ 484 w 722"/>
              <a:gd name="T95" fmla="*/ 56 h 626"/>
              <a:gd name="T96" fmla="*/ 598 w 722"/>
              <a:gd name="T97" fmla="*/ 40 h 626"/>
              <a:gd name="T98" fmla="*/ 566 w 722"/>
              <a:gd name="T99" fmla="*/ 22 h 626"/>
              <a:gd name="T100" fmla="*/ 478 w 722"/>
              <a:gd name="T101" fmla="*/ 38 h 626"/>
              <a:gd name="T102" fmla="*/ 506 w 722"/>
              <a:gd name="T103" fmla="*/ 22 h 626"/>
              <a:gd name="T104" fmla="*/ 508 w 722"/>
              <a:gd name="T105" fmla="*/ 2 h 626"/>
              <a:gd name="T106" fmla="*/ 408 w 722"/>
              <a:gd name="T107" fmla="*/ 22 h 626"/>
              <a:gd name="T108" fmla="*/ 360 w 722"/>
              <a:gd name="T109" fmla="*/ 32 h 626"/>
              <a:gd name="T110" fmla="*/ 342 w 722"/>
              <a:gd name="T111" fmla="*/ 48 h 626"/>
              <a:gd name="T112" fmla="*/ 322 w 722"/>
              <a:gd name="T113" fmla="*/ 56 h 626"/>
              <a:gd name="T114" fmla="*/ 284 w 722"/>
              <a:gd name="T115" fmla="*/ 54 h 626"/>
              <a:gd name="T116" fmla="*/ 276 w 722"/>
              <a:gd name="T117" fmla="*/ 82 h 626"/>
              <a:gd name="T118" fmla="*/ 258 w 722"/>
              <a:gd name="T119" fmla="*/ 58 h 626"/>
              <a:gd name="T120" fmla="*/ 240 w 722"/>
              <a:gd name="T121" fmla="*/ 62 h 626"/>
              <a:gd name="T122" fmla="*/ 212 w 722"/>
              <a:gd name="T123" fmla="*/ 56 h 626"/>
              <a:gd name="T124" fmla="*/ 174 w 722"/>
              <a:gd name="T125" fmla="*/ 6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2" h="626">
                <a:moveTo>
                  <a:pt x="150" y="78"/>
                </a:moveTo>
                <a:lnTo>
                  <a:pt x="150" y="78"/>
                </a:lnTo>
                <a:lnTo>
                  <a:pt x="150" y="80"/>
                </a:lnTo>
                <a:lnTo>
                  <a:pt x="148" y="82"/>
                </a:lnTo>
                <a:lnTo>
                  <a:pt x="144" y="88"/>
                </a:lnTo>
                <a:lnTo>
                  <a:pt x="144" y="90"/>
                </a:lnTo>
                <a:lnTo>
                  <a:pt x="142" y="94"/>
                </a:lnTo>
                <a:lnTo>
                  <a:pt x="140" y="94"/>
                </a:lnTo>
                <a:lnTo>
                  <a:pt x="140" y="96"/>
                </a:lnTo>
                <a:lnTo>
                  <a:pt x="138" y="96"/>
                </a:lnTo>
                <a:lnTo>
                  <a:pt x="138" y="98"/>
                </a:lnTo>
                <a:lnTo>
                  <a:pt x="136" y="98"/>
                </a:lnTo>
                <a:lnTo>
                  <a:pt x="134" y="98"/>
                </a:lnTo>
                <a:lnTo>
                  <a:pt x="132" y="100"/>
                </a:lnTo>
                <a:lnTo>
                  <a:pt x="128" y="100"/>
                </a:lnTo>
                <a:lnTo>
                  <a:pt x="126" y="100"/>
                </a:lnTo>
                <a:lnTo>
                  <a:pt x="122" y="100"/>
                </a:lnTo>
                <a:lnTo>
                  <a:pt x="116" y="100"/>
                </a:lnTo>
                <a:lnTo>
                  <a:pt x="110" y="102"/>
                </a:lnTo>
                <a:lnTo>
                  <a:pt x="106" y="102"/>
                </a:lnTo>
                <a:lnTo>
                  <a:pt x="104" y="102"/>
                </a:lnTo>
                <a:lnTo>
                  <a:pt x="102" y="104"/>
                </a:lnTo>
                <a:lnTo>
                  <a:pt x="98" y="104"/>
                </a:lnTo>
                <a:lnTo>
                  <a:pt x="98" y="104"/>
                </a:lnTo>
                <a:lnTo>
                  <a:pt x="96" y="106"/>
                </a:lnTo>
                <a:lnTo>
                  <a:pt x="96" y="106"/>
                </a:lnTo>
                <a:lnTo>
                  <a:pt x="96" y="106"/>
                </a:lnTo>
                <a:lnTo>
                  <a:pt x="94" y="108"/>
                </a:lnTo>
                <a:lnTo>
                  <a:pt x="94" y="108"/>
                </a:lnTo>
                <a:lnTo>
                  <a:pt x="94" y="110"/>
                </a:lnTo>
                <a:lnTo>
                  <a:pt x="94" y="112"/>
                </a:lnTo>
                <a:lnTo>
                  <a:pt x="94" y="112"/>
                </a:lnTo>
                <a:lnTo>
                  <a:pt x="94" y="116"/>
                </a:lnTo>
                <a:lnTo>
                  <a:pt x="94" y="118"/>
                </a:lnTo>
                <a:lnTo>
                  <a:pt x="94" y="122"/>
                </a:lnTo>
                <a:lnTo>
                  <a:pt x="94" y="126"/>
                </a:lnTo>
                <a:lnTo>
                  <a:pt x="94" y="128"/>
                </a:lnTo>
                <a:lnTo>
                  <a:pt x="94" y="130"/>
                </a:lnTo>
                <a:lnTo>
                  <a:pt x="94" y="132"/>
                </a:lnTo>
                <a:lnTo>
                  <a:pt x="94" y="134"/>
                </a:lnTo>
                <a:lnTo>
                  <a:pt x="94" y="136"/>
                </a:lnTo>
                <a:lnTo>
                  <a:pt x="92" y="136"/>
                </a:lnTo>
                <a:lnTo>
                  <a:pt x="92" y="138"/>
                </a:lnTo>
                <a:lnTo>
                  <a:pt x="90" y="140"/>
                </a:lnTo>
                <a:lnTo>
                  <a:pt x="88" y="140"/>
                </a:lnTo>
                <a:lnTo>
                  <a:pt x="86" y="140"/>
                </a:lnTo>
                <a:lnTo>
                  <a:pt x="84" y="142"/>
                </a:lnTo>
                <a:lnTo>
                  <a:pt x="82" y="142"/>
                </a:lnTo>
                <a:lnTo>
                  <a:pt x="78" y="142"/>
                </a:lnTo>
                <a:lnTo>
                  <a:pt x="72" y="144"/>
                </a:lnTo>
                <a:lnTo>
                  <a:pt x="68" y="144"/>
                </a:lnTo>
                <a:lnTo>
                  <a:pt x="66" y="146"/>
                </a:lnTo>
                <a:lnTo>
                  <a:pt x="64" y="146"/>
                </a:lnTo>
                <a:lnTo>
                  <a:pt x="62" y="146"/>
                </a:lnTo>
                <a:lnTo>
                  <a:pt x="60" y="148"/>
                </a:lnTo>
                <a:lnTo>
                  <a:pt x="58" y="148"/>
                </a:lnTo>
                <a:lnTo>
                  <a:pt x="56" y="148"/>
                </a:lnTo>
                <a:lnTo>
                  <a:pt x="54" y="152"/>
                </a:lnTo>
                <a:lnTo>
                  <a:pt x="50" y="154"/>
                </a:lnTo>
                <a:lnTo>
                  <a:pt x="44" y="158"/>
                </a:lnTo>
                <a:lnTo>
                  <a:pt x="40" y="162"/>
                </a:lnTo>
                <a:lnTo>
                  <a:pt x="38" y="164"/>
                </a:lnTo>
                <a:lnTo>
                  <a:pt x="34" y="168"/>
                </a:lnTo>
                <a:lnTo>
                  <a:pt x="32" y="168"/>
                </a:lnTo>
                <a:lnTo>
                  <a:pt x="30" y="170"/>
                </a:lnTo>
                <a:lnTo>
                  <a:pt x="28" y="170"/>
                </a:lnTo>
                <a:lnTo>
                  <a:pt x="26" y="170"/>
                </a:lnTo>
                <a:lnTo>
                  <a:pt x="22" y="172"/>
                </a:lnTo>
                <a:lnTo>
                  <a:pt x="14" y="174"/>
                </a:lnTo>
                <a:lnTo>
                  <a:pt x="10" y="174"/>
                </a:lnTo>
                <a:lnTo>
                  <a:pt x="6" y="176"/>
                </a:lnTo>
                <a:lnTo>
                  <a:pt x="6" y="176"/>
                </a:lnTo>
                <a:lnTo>
                  <a:pt x="4" y="176"/>
                </a:lnTo>
                <a:lnTo>
                  <a:pt x="2" y="178"/>
                </a:lnTo>
                <a:lnTo>
                  <a:pt x="0" y="178"/>
                </a:lnTo>
                <a:lnTo>
                  <a:pt x="0" y="180"/>
                </a:lnTo>
                <a:lnTo>
                  <a:pt x="0" y="180"/>
                </a:lnTo>
                <a:lnTo>
                  <a:pt x="0" y="180"/>
                </a:lnTo>
                <a:lnTo>
                  <a:pt x="0" y="182"/>
                </a:lnTo>
                <a:lnTo>
                  <a:pt x="0" y="184"/>
                </a:lnTo>
                <a:lnTo>
                  <a:pt x="0" y="186"/>
                </a:lnTo>
                <a:lnTo>
                  <a:pt x="0" y="186"/>
                </a:lnTo>
                <a:lnTo>
                  <a:pt x="0" y="188"/>
                </a:lnTo>
                <a:lnTo>
                  <a:pt x="2" y="188"/>
                </a:lnTo>
                <a:lnTo>
                  <a:pt x="2" y="190"/>
                </a:lnTo>
                <a:lnTo>
                  <a:pt x="4" y="190"/>
                </a:lnTo>
                <a:lnTo>
                  <a:pt x="4" y="192"/>
                </a:lnTo>
                <a:lnTo>
                  <a:pt x="6" y="192"/>
                </a:lnTo>
                <a:lnTo>
                  <a:pt x="8" y="192"/>
                </a:lnTo>
                <a:lnTo>
                  <a:pt x="8" y="192"/>
                </a:lnTo>
                <a:lnTo>
                  <a:pt x="10" y="192"/>
                </a:lnTo>
                <a:lnTo>
                  <a:pt x="14" y="192"/>
                </a:lnTo>
                <a:lnTo>
                  <a:pt x="16" y="192"/>
                </a:lnTo>
                <a:lnTo>
                  <a:pt x="20" y="190"/>
                </a:lnTo>
                <a:lnTo>
                  <a:pt x="28" y="190"/>
                </a:lnTo>
                <a:lnTo>
                  <a:pt x="36" y="188"/>
                </a:lnTo>
                <a:lnTo>
                  <a:pt x="40" y="186"/>
                </a:lnTo>
                <a:lnTo>
                  <a:pt x="44" y="186"/>
                </a:lnTo>
                <a:lnTo>
                  <a:pt x="46" y="186"/>
                </a:lnTo>
                <a:lnTo>
                  <a:pt x="50" y="186"/>
                </a:lnTo>
                <a:lnTo>
                  <a:pt x="52" y="186"/>
                </a:lnTo>
                <a:lnTo>
                  <a:pt x="52" y="186"/>
                </a:lnTo>
                <a:lnTo>
                  <a:pt x="54" y="186"/>
                </a:lnTo>
                <a:lnTo>
                  <a:pt x="56" y="188"/>
                </a:lnTo>
                <a:lnTo>
                  <a:pt x="56" y="188"/>
                </a:lnTo>
                <a:lnTo>
                  <a:pt x="58" y="190"/>
                </a:lnTo>
                <a:lnTo>
                  <a:pt x="60" y="192"/>
                </a:lnTo>
                <a:lnTo>
                  <a:pt x="62" y="194"/>
                </a:lnTo>
                <a:lnTo>
                  <a:pt x="64" y="196"/>
                </a:lnTo>
                <a:lnTo>
                  <a:pt x="64" y="198"/>
                </a:lnTo>
                <a:lnTo>
                  <a:pt x="64" y="198"/>
                </a:lnTo>
                <a:lnTo>
                  <a:pt x="66" y="200"/>
                </a:lnTo>
                <a:lnTo>
                  <a:pt x="66" y="200"/>
                </a:lnTo>
                <a:lnTo>
                  <a:pt x="66" y="202"/>
                </a:lnTo>
                <a:lnTo>
                  <a:pt x="66" y="202"/>
                </a:lnTo>
                <a:lnTo>
                  <a:pt x="64" y="204"/>
                </a:lnTo>
                <a:lnTo>
                  <a:pt x="64" y="204"/>
                </a:lnTo>
                <a:lnTo>
                  <a:pt x="62" y="204"/>
                </a:lnTo>
                <a:lnTo>
                  <a:pt x="62" y="206"/>
                </a:lnTo>
                <a:lnTo>
                  <a:pt x="60" y="206"/>
                </a:lnTo>
                <a:lnTo>
                  <a:pt x="58" y="206"/>
                </a:lnTo>
                <a:lnTo>
                  <a:pt x="56" y="206"/>
                </a:lnTo>
                <a:lnTo>
                  <a:pt x="52" y="206"/>
                </a:lnTo>
                <a:lnTo>
                  <a:pt x="48" y="208"/>
                </a:lnTo>
                <a:lnTo>
                  <a:pt x="44" y="208"/>
                </a:lnTo>
                <a:lnTo>
                  <a:pt x="42" y="208"/>
                </a:lnTo>
                <a:lnTo>
                  <a:pt x="42" y="208"/>
                </a:lnTo>
                <a:lnTo>
                  <a:pt x="40" y="208"/>
                </a:lnTo>
                <a:lnTo>
                  <a:pt x="36" y="208"/>
                </a:lnTo>
                <a:lnTo>
                  <a:pt x="34" y="208"/>
                </a:lnTo>
                <a:lnTo>
                  <a:pt x="30" y="208"/>
                </a:lnTo>
                <a:lnTo>
                  <a:pt x="26" y="208"/>
                </a:lnTo>
                <a:lnTo>
                  <a:pt x="24" y="208"/>
                </a:lnTo>
                <a:lnTo>
                  <a:pt x="24" y="208"/>
                </a:lnTo>
                <a:lnTo>
                  <a:pt x="22" y="208"/>
                </a:lnTo>
                <a:lnTo>
                  <a:pt x="20" y="208"/>
                </a:lnTo>
                <a:lnTo>
                  <a:pt x="20" y="210"/>
                </a:lnTo>
                <a:lnTo>
                  <a:pt x="20" y="210"/>
                </a:lnTo>
                <a:lnTo>
                  <a:pt x="20" y="210"/>
                </a:lnTo>
                <a:lnTo>
                  <a:pt x="20" y="212"/>
                </a:lnTo>
                <a:lnTo>
                  <a:pt x="20" y="212"/>
                </a:lnTo>
                <a:lnTo>
                  <a:pt x="20" y="212"/>
                </a:lnTo>
                <a:lnTo>
                  <a:pt x="20" y="214"/>
                </a:lnTo>
                <a:lnTo>
                  <a:pt x="20" y="214"/>
                </a:lnTo>
                <a:lnTo>
                  <a:pt x="22" y="216"/>
                </a:lnTo>
                <a:lnTo>
                  <a:pt x="22" y="216"/>
                </a:lnTo>
                <a:lnTo>
                  <a:pt x="22" y="218"/>
                </a:lnTo>
                <a:lnTo>
                  <a:pt x="24" y="220"/>
                </a:lnTo>
                <a:lnTo>
                  <a:pt x="28" y="222"/>
                </a:lnTo>
                <a:lnTo>
                  <a:pt x="30" y="224"/>
                </a:lnTo>
                <a:lnTo>
                  <a:pt x="32" y="226"/>
                </a:lnTo>
                <a:lnTo>
                  <a:pt x="36" y="226"/>
                </a:lnTo>
                <a:lnTo>
                  <a:pt x="38" y="228"/>
                </a:lnTo>
                <a:lnTo>
                  <a:pt x="42" y="230"/>
                </a:lnTo>
                <a:lnTo>
                  <a:pt x="44" y="232"/>
                </a:lnTo>
                <a:lnTo>
                  <a:pt x="50" y="234"/>
                </a:lnTo>
                <a:lnTo>
                  <a:pt x="56" y="236"/>
                </a:lnTo>
                <a:lnTo>
                  <a:pt x="58" y="236"/>
                </a:lnTo>
                <a:lnTo>
                  <a:pt x="60" y="236"/>
                </a:lnTo>
                <a:lnTo>
                  <a:pt x="62" y="236"/>
                </a:lnTo>
                <a:lnTo>
                  <a:pt x="64" y="236"/>
                </a:lnTo>
                <a:lnTo>
                  <a:pt x="66" y="236"/>
                </a:lnTo>
                <a:lnTo>
                  <a:pt x="70" y="236"/>
                </a:lnTo>
                <a:lnTo>
                  <a:pt x="74" y="236"/>
                </a:lnTo>
                <a:lnTo>
                  <a:pt x="80" y="236"/>
                </a:lnTo>
                <a:lnTo>
                  <a:pt x="86" y="236"/>
                </a:lnTo>
                <a:lnTo>
                  <a:pt x="100" y="234"/>
                </a:lnTo>
                <a:lnTo>
                  <a:pt x="106" y="234"/>
                </a:lnTo>
                <a:lnTo>
                  <a:pt x="112" y="234"/>
                </a:lnTo>
                <a:lnTo>
                  <a:pt x="118" y="232"/>
                </a:lnTo>
                <a:lnTo>
                  <a:pt x="124" y="232"/>
                </a:lnTo>
                <a:lnTo>
                  <a:pt x="130" y="232"/>
                </a:lnTo>
                <a:lnTo>
                  <a:pt x="132" y="232"/>
                </a:lnTo>
                <a:lnTo>
                  <a:pt x="134" y="232"/>
                </a:lnTo>
                <a:lnTo>
                  <a:pt x="136" y="234"/>
                </a:lnTo>
                <a:lnTo>
                  <a:pt x="140" y="234"/>
                </a:lnTo>
                <a:lnTo>
                  <a:pt x="142" y="234"/>
                </a:lnTo>
                <a:lnTo>
                  <a:pt x="144" y="236"/>
                </a:lnTo>
                <a:lnTo>
                  <a:pt x="144" y="236"/>
                </a:lnTo>
                <a:lnTo>
                  <a:pt x="146" y="236"/>
                </a:lnTo>
                <a:lnTo>
                  <a:pt x="148" y="238"/>
                </a:lnTo>
                <a:lnTo>
                  <a:pt x="150" y="240"/>
                </a:lnTo>
                <a:lnTo>
                  <a:pt x="152" y="242"/>
                </a:lnTo>
                <a:lnTo>
                  <a:pt x="156" y="246"/>
                </a:lnTo>
                <a:lnTo>
                  <a:pt x="158" y="250"/>
                </a:lnTo>
                <a:lnTo>
                  <a:pt x="162" y="254"/>
                </a:lnTo>
                <a:lnTo>
                  <a:pt x="164" y="258"/>
                </a:lnTo>
                <a:lnTo>
                  <a:pt x="166" y="260"/>
                </a:lnTo>
                <a:lnTo>
                  <a:pt x="166" y="262"/>
                </a:lnTo>
                <a:lnTo>
                  <a:pt x="168" y="264"/>
                </a:lnTo>
                <a:lnTo>
                  <a:pt x="170" y="270"/>
                </a:lnTo>
                <a:lnTo>
                  <a:pt x="172" y="274"/>
                </a:lnTo>
                <a:lnTo>
                  <a:pt x="174" y="280"/>
                </a:lnTo>
                <a:lnTo>
                  <a:pt x="176" y="286"/>
                </a:lnTo>
                <a:lnTo>
                  <a:pt x="178" y="292"/>
                </a:lnTo>
                <a:lnTo>
                  <a:pt x="182" y="300"/>
                </a:lnTo>
                <a:lnTo>
                  <a:pt x="182" y="304"/>
                </a:lnTo>
                <a:lnTo>
                  <a:pt x="184" y="310"/>
                </a:lnTo>
                <a:lnTo>
                  <a:pt x="186" y="320"/>
                </a:lnTo>
                <a:lnTo>
                  <a:pt x="188" y="332"/>
                </a:lnTo>
                <a:lnTo>
                  <a:pt x="188" y="340"/>
                </a:lnTo>
                <a:lnTo>
                  <a:pt x="188" y="344"/>
                </a:lnTo>
                <a:lnTo>
                  <a:pt x="188" y="346"/>
                </a:lnTo>
                <a:lnTo>
                  <a:pt x="188" y="350"/>
                </a:lnTo>
                <a:lnTo>
                  <a:pt x="188" y="354"/>
                </a:lnTo>
                <a:lnTo>
                  <a:pt x="188" y="354"/>
                </a:lnTo>
                <a:lnTo>
                  <a:pt x="190" y="356"/>
                </a:lnTo>
                <a:lnTo>
                  <a:pt x="190" y="356"/>
                </a:lnTo>
                <a:lnTo>
                  <a:pt x="190" y="358"/>
                </a:lnTo>
                <a:lnTo>
                  <a:pt x="190" y="358"/>
                </a:lnTo>
                <a:lnTo>
                  <a:pt x="192" y="358"/>
                </a:lnTo>
                <a:lnTo>
                  <a:pt x="192" y="358"/>
                </a:lnTo>
                <a:lnTo>
                  <a:pt x="192" y="358"/>
                </a:lnTo>
                <a:lnTo>
                  <a:pt x="194" y="358"/>
                </a:lnTo>
                <a:lnTo>
                  <a:pt x="194" y="358"/>
                </a:lnTo>
                <a:lnTo>
                  <a:pt x="196" y="358"/>
                </a:lnTo>
                <a:lnTo>
                  <a:pt x="196" y="358"/>
                </a:lnTo>
                <a:lnTo>
                  <a:pt x="198" y="356"/>
                </a:lnTo>
                <a:lnTo>
                  <a:pt x="202" y="354"/>
                </a:lnTo>
                <a:lnTo>
                  <a:pt x="204" y="352"/>
                </a:lnTo>
                <a:lnTo>
                  <a:pt x="206" y="350"/>
                </a:lnTo>
                <a:lnTo>
                  <a:pt x="206" y="350"/>
                </a:lnTo>
                <a:lnTo>
                  <a:pt x="208" y="350"/>
                </a:lnTo>
                <a:lnTo>
                  <a:pt x="210" y="348"/>
                </a:lnTo>
                <a:lnTo>
                  <a:pt x="210" y="348"/>
                </a:lnTo>
                <a:lnTo>
                  <a:pt x="210" y="348"/>
                </a:lnTo>
                <a:lnTo>
                  <a:pt x="212" y="348"/>
                </a:lnTo>
                <a:lnTo>
                  <a:pt x="212" y="350"/>
                </a:lnTo>
                <a:lnTo>
                  <a:pt x="214" y="350"/>
                </a:lnTo>
                <a:lnTo>
                  <a:pt x="214" y="352"/>
                </a:lnTo>
                <a:lnTo>
                  <a:pt x="216" y="352"/>
                </a:lnTo>
                <a:lnTo>
                  <a:pt x="216" y="354"/>
                </a:lnTo>
                <a:lnTo>
                  <a:pt x="218" y="356"/>
                </a:lnTo>
                <a:lnTo>
                  <a:pt x="218" y="356"/>
                </a:lnTo>
                <a:lnTo>
                  <a:pt x="218" y="358"/>
                </a:lnTo>
                <a:lnTo>
                  <a:pt x="220" y="360"/>
                </a:lnTo>
                <a:lnTo>
                  <a:pt x="220" y="362"/>
                </a:lnTo>
                <a:lnTo>
                  <a:pt x="220" y="364"/>
                </a:lnTo>
                <a:lnTo>
                  <a:pt x="220" y="366"/>
                </a:lnTo>
                <a:lnTo>
                  <a:pt x="220" y="368"/>
                </a:lnTo>
                <a:lnTo>
                  <a:pt x="220" y="368"/>
                </a:lnTo>
                <a:lnTo>
                  <a:pt x="220" y="370"/>
                </a:lnTo>
                <a:lnTo>
                  <a:pt x="220" y="370"/>
                </a:lnTo>
                <a:lnTo>
                  <a:pt x="220" y="372"/>
                </a:lnTo>
                <a:lnTo>
                  <a:pt x="220" y="372"/>
                </a:lnTo>
                <a:lnTo>
                  <a:pt x="218" y="372"/>
                </a:lnTo>
                <a:lnTo>
                  <a:pt x="218" y="372"/>
                </a:lnTo>
                <a:lnTo>
                  <a:pt x="216" y="374"/>
                </a:lnTo>
                <a:lnTo>
                  <a:pt x="214" y="374"/>
                </a:lnTo>
                <a:lnTo>
                  <a:pt x="212" y="374"/>
                </a:lnTo>
                <a:lnTo>
                  <a:pt x="210" y="374"/>
                </a:lnTo>
                <a:lnTo>
                  <a:pt x="206" y="376"/>
                </a:lnTo>
                <a:lnTo>
                  <a:pt x="202" y="376"/>
                </a:lnTo>
                <a:lnTo>
                  <a:pt x="200" y="376"/>
                </a:lnTo>
                <a:lnTo>
                  <a:pt x="198" y="376"/>
                </a:lnTo>
                <a:lnTo>
                  <a:pt x="196" y="376"/>
                </a:lnTo>
                <a:lnTo>
                  <a:pt x="196" y="378"/>
                </a:lnTo>
                <a:lnTo>
                  <a:pt x="194" y="378"/>
                </a:lnTo>
                <a:lnTo>
                  <a:pt x="194" y="378"/>
                </a:lnTo>
                <a:lnTo>
                  <a:pt x="194" y="380"/>
                </a:lnTo>
                <a:lnTo>
                  <a:pt x="194" y="380"/>
                </a:lnTo>
                <a:lnTo>
                  <a:pt x="194" y="380"/>
                </a:lnTo>
                <a:lnTo>
                  <a:pt x="194" y="382"/>
                </a:lnTo>
                <a:lnTo>
                  <a:pt x="194" y="382"/>
                </a:lnTo>
                <a:lnTo>
                  <a:pt x="196" y="382"/>
                </a:lnTo>
                <a:lnTo>
                  <a:pt x="196" y="384"/>
                </a:lnTo>
                <a:lnTo>
                  <a:pt x="196" y="384"/>
                </a:lnTo>
                <a:lnTo>
                  <a:pt x="198" y="384"/>
                </a:lnTo>
                <a:lnTo>
                  <a:pt x="202" y="386"/>
                </a:lnTo>
                <a:lnTo>
                  <a:pt x="204" y="386"/>
                </a:lnTo>
                <a:lnTo>
                  <a:pt x="210" y="388"/>
                </a:lnTo>
                <a:lnTo>
                  <a:pt x="216" y="388"/>
                </a:lnTo>
                <a:lnTo>
                  <a:pt x="218" y="388"/>
                </a:lnTo>
                <a:lnTo>
                  <a:pt x="222" y="390"/>
                </a:lnTo>
                <a:lnTo>
                  <a:pt x="224" y="390"/>
                </a:lnTo>
                <a:lnTo>
                  <a:pt x="226" y="392"/>
                </a:lnTo>
                <a:lnTo>
                  <a:pt x="228" y="392"/>
                </a:lnTo>
                <a:lnTo>
                  <a:pt x="228" y="392"/>
                </a:lnTo>
                <a:lnTo>
                  <a:pt x="228" y="394"/>
                </a:lnTo>
                <a:lnTo>
                  <a:pt x="228" y="394"/>
                </a:lnTo>
                <a:lnTo>
                  <a:pt x="230" y="396"/>
                </a:lnTo>
                <a:lnTo>
                  <a:pt x="230" y="398"/>
                </a:lnTo>
                <a:lnTo>
                  <a:pt x="230" y="398"/>
                </a:lnTo>
                <a:lnTo>
                  <a:pt x="230" y="400"/>
                </a:lnTo>
                <a:lnTo>
                  <a:pt x="230" y="402"/>
                </a:lnTo>
                <a:lnTo>
                  <a:pt x="230" y="404"/>
                </a:lnTo>
                <a:lnTo>
                  <a:pt x="230" y="408"/>
                </a:lnTo>
                <a:lnTo>
                  <a:pt x="230" y="410"/>
                </a:lnTo>
                <a:lnTo>
                  <a:pt x="228" y="414"/>
                </a:lnTo>
                <a:lnTo>
                  <a:pt x="228" y="418"/>
                </a:lnTo>
                <a:lnTo>
                  <a:pt x="226" y="420"/>
                </a:lnTo>
                <a:lnTo>
                  <a:pt x="226" y="422"/>
                </a:lnTo>
                <a:lnTo>
                  <a:pt x="224" y="422"/>
                </a:lnTo>
                <a:lnTo>
                  <a:pt x="224" y="424"/>
                </a:lnTo>
                <a:lnTo>
                  <a:pt x="222" y="426"/>
                </a:lnTo>
                <a:lnTo>
                  <a:pt x="222" y="426"/>
                </a:lnTo>
                <a:lnTo>
                  <a:pt x="220" y="428"/>
                </a:lnTo>
                <a:lnTo>
                  <a:pt x="218" y="428"/>
                </a:lnTo>
                <a:lnTo>
                  <a:pt x="214" y="430"/>
                </a:lnTo>
                <a:lnTo>
                  <a:pt x="210" y="432"/>
                </a:lnTo>
                <a:lnTo>
                  <a:pt x="206" y="434"/>
                </a:lnTo>
                <a:lnTo>
                  <a:pt x="202" y="436"/>
                </a:lnTo>
                <a:lnTo>
                  <a:pt x="200" y="436"/>
                </a:lnTo>
                <a:lnTo>
                  <a:pt x="198" y="438"/>
                </a:lnTo>
                <a:lnTo>
                  <a:pt x="198" y="438"/>
                </a:lnTo>
                <a:lnTo>
                  <a:pt x="196" y="440"/>
                </a:lnTo>
                <a:lnTo>
                  <a:pt x="196" y="440"/>
                </a:lnTo>
                <a:lnTo>
                  <a:pt x="194" y="442"/>
                </a:lnTo>
                <a:lnTo>
                  <a:pt x="194" y="444"/>
                </a:lnTo>
                <a:lnTo>
                  <a:pt x="192" y="446"/>
                </a:lnTo>
                <a:lnTo>
                  <a:pt x="190" y="450"/>
                </a:lnTo>
                <a:lnTo>
                  <a:pt x="190" y="454"/>
                </a:lnTo>
                <a:lnTo>
                  <a:pt x="190" y="456"/>
                </a:lnTo>
                <a:lnTo>
                  <a:pt x="188" y="460"/>
                </a:lnTo>
                <a:lnTo>
                  <a:pt x="188" y="462"/>
                </a:lnTo>
                <a:lnTo>
                  <a:pt x="188" y="464"/>
                </a:lnTo>
                <a:lnTo>
                  <a:pt x="188" y="466"/>
                </a:lnTo>
                <a:lnTo>
                  <a:pt x="190" y="470"/>
                </a:lnTo>
                <a:lnTo>
                  <a:pt x="190" y="472"/>
                </a:lnTo>
                <a:lnTo>
                  <a:pt x="192" y="478"/>
                </a:lnTo>
                <a:lnTo>
                  <a:pt x="194" y="486"/>
                </a:lnTo>
                <a:lnTo>
                  <a:pt x="196" y="492"/>
                </a:lnTo>
                <a:lnTo>
                  <a:pt x="198" y="498"/>
                </a:lnTo>
                <a:lnTo>
                  <a:pt x="200" y="502"/>
                </a:lnTo>
                <a:lnTo>
                  <a:pt x="202" y="508"/>
                </a:lnTo>
                <a:lnTo>
                  <a:pt x="204" y="518"/>
                </a:lnTo>
                <a:lnTo>
                  <a:pt x="210" y="532"/>
                </a:lnTo>
                <a:lnTo>
                  <a:pt x="214" y="544"/>
                </a:lnTo>
                <a:lnTo>
                  <a:pt x="216" y="550"/>
                </a:lnTo>
                <a:lnTo>
                  <a:pt x="218" y="556"/>
                </a:lnTo>
                <a:lnTo>
                  <a:pt x="220" y="560"/>
                </a:lnTo>
                <a:lnTo>
                  <a:pt x="224" y="566"/>
                </a:lnTo>
                <a:lnTo>
                  <a:pt x="226" y="572"/>
                </a:lnTo>
                <a:lnTo>
                  <a:pt x="228" y="580"/>
                </a:lnTo>
                <a:lnTo>
                  <a:pt x="230" y="582"/>
                </a:lnTo>
                <a:lnTo>
                  <a:pt x="232" y="586"/>
                </a:lnTo>
                <a:lnTo>
                  <a:pt x="232" y="590"/>
                </a:lnTo>
                <a:lnTo>
                  <a:pt x="234" y="592"/>
                </a:lnTo>
                <a:lnTo>
                  <a:pt x="236" y="594"/>
                </a:lnTo>
                <a:lnTo>
                  <a:pt x="238" y="598"/>
                </a:lnTo>
                <a:lnTo>
                  <a:pt x="240" y="600"/>
                </a:lnTo>
                <a:lnTo>
                  <a:pt x="242" y="600"/>
                </a:lnTo>
                <a:lnTo>
                  <a:pt x="242" y="602"/>
                </a:lnTo>
                <a:lnTo>
                  <a:pt x="244" y="602"/>
                </a:lnTo>
                <a:lnTo>
                  <a:pt x="246" y="602"/>
                </a:lnTo>
                <a:lnTo>
                  <a:pt x="246" y="602"/>
                </a:lnTo>
                <a:lnTo>
                  <a:pt x="250" y="604"/>
                </a:lnTo>
                <a:lnTo>
                  <a:pt x="254" y="604"/>
                </a:lnTo>
                <a:lnTo>
                  <a:pt x="258" y="604"/>
                </a:lnTo>
                <a:lnTo>
                  <a:pt x="262" y="604"/>
                </a:lnTo>
                <a:lnTo>
                  <a:pt x="262" y="604"/>
                </a:lnTo>
                <a:lnTo>
                  <a:pt x="264" y="604"/>
                </a:lnTo>
                <a:lnTo>
                  <a:pt x="266" y="606"/>
                </a:lnTo>
                <a:lnTo>
                  <a:pt x="266" y="606"/>
                </a:lnTo>
                <a:lnTo>
                  <a:pt x="268" y="606"/>
                </a:lnTo>
                <a:lnTo>
                  <a:pt x="268" y="608"/>
                </a:lnTo>
                <a:lnTo>
                  <a:pt x="270" y="608"/>
                </a:lnTo>
                <a:lnTo>
                  <a:pt x="270" y="610"/>
                </a:lnTo>
                <a:lnTo>
                  <a:pt x="272" y="614"/>
                </a:lnTo>
                <a:lnTo>
                  <a:pt x="272" y="616"/>
                </a:lnTo>
                <a:lnTo>
                  <a:pt x="274" y="620"/>
                </a:lnTo>
                <a:lnTo>
                  <a:pt x="276" y="622"/>
                </a:lnTo>
                <a:lnTo>
                  <a:pt x="276" y="624"/>
                </a:lnTo>
                <a:lnTo>
                  <a:pt x="278" y="624"/>
                </a:lnTo>
                <a:lnTo>
                  <a:pt x="278" y="626"/>
                </a:lnTo>
                <a:lnTo>
                  <a:pt x="280" y="626"/>
                </a:lnTo>
                <a:lnTo>
                  <a:pt x="280" y="626"/>
                </a:lnTo>
                <a:lnTo>
                  <a:pt x="282" y="626"/>
                </a:lnTo>
                <a:lnTo>
                  <a:pt x="284" y="626"/>
                </a:lnTo>
                <a:lnTo>
                  <a:pt x="284" y="626"/>
                </a:lnTo>
                <a:lnTo>
                  <a:pt x="288" y="626"/>
                </a:lnTo>
                <a:lnTo>
                  <a:pt x="290" y="626"/>
                </a:lnTo>
                <a:lnTo>
                  <a:pt x="294" y="624"/>
                </a:lnTo>
                <a:lnTo>
                  <a:pt x="298" y="624"/>
                </a:lnTo>
                <a:lnTo>
                  <a:pt x="300" y="622"/>
                </a:lnTo>
                <a:lnTo>
                  <a:pt x="302" y="622"/>
                </a:lnTo>
                <a:lnTo>
                  <a:pt x="302" y="620"/>
                </a:lnTo>
                <a:lnTo>
                  <a:pt x="304" y="620"/>
                </a:lnTo>
                <a:lnTo>
                  <a:pt x="304" y="618"/>
                </a:lnTo>
                <a:lnTo>
                  <a:pt x="306" y="618"/>
                </a:lnTo>
                <a:lnTo>
                  <a:pt x="306" y="616"/>
                </a:lnTo>
                <a:lnTo>
                  <a:pt x="308" y="612"/>
                </a:lnTo>
                <a:lnTo>
                  <a:pt x="310" y="608"/>
                </a:lnTo>
                <a:lnTo>
                  <a:pt x="312" y="604"/>
                </a:lnTo>
                <a:lnTo>
                  <a:pt x="314" y="600"/>
                </a:lnTo>
                <a:lnTo>
                  <a:pt x="314" y="596"/>
                </a:lnTo>
                <a:lnTo>
                  <a:pt x="316" y="590"/>
                </a:lnTo>
                <a:lnTo>
                  <a:pt x="318" y="582"/>
                </a:lnTo>
                <a:lnTo>
                  <a:pt x="322" y="572"/>
                </a:lnTo>
                <a:lnTo>
                  <a:pt x="322" y="568"/>
                </a:lnTo>
                <a:lnTo>
                  <a:pt x="324" y="564"/>
                </a:lnTo>
                <a:lnTo>
                  <a:pt x="326" y="560"/>
                </a:lnTo>
                <a:lnTo>
                  <a:pt x="328" y="558"/>
                </a:lnTo>
                <a:lnTo>
                  <a:pt x="328" y="556"/>
                </a:lnTo>
                <a:lnTo>
                  <a:pt x="328" y="556"/>
                </a:lnTo>
                <a:lnTo>
                  <a:pt x="330" y="552"/>
                </a:lnTo>
                <a:lnTo>
                  <a:pt x="336" y="546"/>
                </a:lnTo>
                <a:lnTo>
                  <a:pt x="340" y="544"/>
                </a:lnTo>
                <a:lnTo>
                  <a:pt x="342" y="540"/>
                </a:lnTo>
                <a:lnTo>
                  <a:pt x="344" y="538"/>
                </a:lnTo>
                <a:lnTo>
                  <a:pt x="344" y="536"/>
                </a:lnTo>
                <a:lnTo>
                  <a:pt x="344" y="536"/>
                </a:lnTo>
                <a:lnTo>
                  <a:pt x="346" y="534"/>
                </a:lnTo>
                <a:lnTo>
                  <a:pt x="346" y="532"/>
                </a:lnTo>
                <a:lnTo>
                  <a:pt x="346" y="530"/>
                </a:lnTo>
                <a:lnTo>
                  <a:pt x="346" y="528"/>
                </a:lnTo>
                <a:lnTo>
                  <a:pt x="346" y="524"/>
                </a:lnTo>
                <a:lnTo>
                  <a:pt x="346" y="518"/>
                </a:lnTo>
                <a:lnTo>
                  <a:pt x="346" y="514"/>
                </a:lnTo>
                <a:lnTo>
                  <a:pt x="346" y="512"/>
                </a:lnTo>
                <a:lnTo>
                  <a:pt x="346" y="510"/>
                </a:lnTo>
                <a:lnTo>
                  <a:pt x="346" y="508"/>
                </a:lnTo>
                <a:lnTo>
                  <a:pt x="346" y="506"/>
                </a:lnTo>
                <a:lnTo>
                  <a:pt x="346" y="504"/>
                </a:lnTo>
                <a:lnTo>
                  <a:pt x="348" y="502"/>
                </a:lnTo>
                <a:lnTo>
                  <a:pt x="348" y="502"/>
                </a:lnTo>
                <a:lnTo>
                  <a:pt x="348" y="500"/>
                </a:lnTo>
                <a:lnTo>
                  <a:pt x="350" y="500"/>
                </a:lnTo>
                <a:lnTo>
                  <a:pt x="352" y="498"/>
                </a:lnTo>
                <a:lnTo>
                  <a:pt x="356" y="498"/>
                </a:lnTo>
                <a:lnTo>
                  <a:pt x="358" y="496"/>
                </a:lnTo>
                <a:lnTo>
                  <a:pt x="362" y="496"/>
                </a:lnTo>
                <a:lnTo>
                  <a:pt x="364" y="496"/>
                </a:lnTo>
                <a:lnTo>
                  <a:pt x="368" y="496"/>
                </a:lnTo>
                <a:lnTo>
                  <a:pt x="374" y="494"/>
                </a:lnTo>
                <a:lnTo>
                  <a:pt x="380" y="494"/>
                </a:lnTo>
                <a:lnTo>
                  <a:pt x="386" y="494"/>
                </a:lnTo>
                <a:lnTo>
                  <a:pt x="388" y="492"/>
                </a:lnTo>
                <a:lnTo>
                  <a:pt x="390" y="492"/>
                </a:lnTo>
                <a:lnTo>
                  <a:pt x="392" y="492"/>
                </a:lnTo>
                <a:lnTo>
                  <a:pt x="396" y="492"/>
                </a:lnTo>
                <a:lnTo>
                  <a:pt x="400" y="490"/>
                </a:lnTo>
                <a:lnTo>
                  <a:pt x="408" y="490"/>
                </a:lnTo>
                <a:lnTo>
                  <a:pt x="414" y="488"/>
                </a:lnTo>
                <a:lnTo>
                  <a:pt x="420" y="488"/>
                </a:lnTo>
                <a:lnTo>
                  <a:pt x="424" y="488"/>
                </a:lnTo>
                <a:lnTo>
                  <a:pt x="426" y="486"/>
                </a:lnTo>
                <a:lnTo>
                  <a:pt x="428" y="486"/>
                </a:lnTo>
                <a:lnTo>
                  <a:pt x="432" y="484"/>
                </a:lnTo>
                <a:lnTo>
                  <a:pt x="434" y="484"/>
                </a:lnTo>
                <a:lnTo>
                  <a:pt x="436" y="482"/>
                </a:lnTo>
                <a:lnTo>
                  <a:pt x="436" y="482"/>
                </a:lnTo>
                <a:lnTo>
                  <a:pt x="438" y="480"/>
                </a:lnTo>
                <a:lnTo>
                  <a:pt x="438" y="480"/>
                </a:lnTo>
                <a:lnTo>
                  <a:pt x="438" y="478"/>
                </a:lnTo>
                <a:lnTo>
                  <a:pt x="440" y="476"/>
                </a:lnTo>
                <a:lnTo>
                  <a:pt x="442" y="472"/>
                </a:lnTo>
                <a:lnTo>
                  <a:pt x="442" y="470"/>
                </a:lnTo>
                <a:lnTo>
                  <a:pt x="444" y="466"/>
                </a:lnTo>
                <a:lnTo>
                  <a:pt x="446" y="458"/>
                </a:lnTo>
                <a:lnTo>
                  <a:pt x="448" y="452"/>
                </a:lnTo>
                <a:lnTo>
                  <a:pt x="450" y="448"/>
                </a:lnTo>
                <a:lnTo>
                  <a:pt x="452" y="446"/>
                </a:lnTo>
                <a:lnTo>
                  <a:pt x="452" y="442"/>
                </a:lnTo>
                <a:lnTo>
                  <a:pt x="454" y="440"/>
                </a:lnTo>
                <a:lnTo>
                  <a:pt x="456" y="440"/>
                </a:lnTo>
                <a:lnTo>
                  <a:pt x="456" y="438"/>
                </a:lnTo>
                <a:lnTo>
                  <a:pt x="458" y="438"/>
                </a:lnTo>
                <a:lnTo>
                  <a:pt x="458" y="436"/>
                </a:lnTo>
                <a:lnTo>
                  <a:pt x="460" y="436"/>
                </a:lnTo>
                <a:lnTo>
                  <a:pt x="460" y="436"/>
                </a:lnTo>
                <a:lnTo>
                  <a:pt x="462" y="436"/>
                </a:lnTo>
                <a:lnTo>
                  <a:pt x="464" y="436"/>
                </a:lnTo>
                <a:lnTo>
                  <a:pt x="464" y="436"/>
                </a:lnTo>
                <a:lnTo>
                  <a:pt x="466" y="436"/>
                </a:lnTo>
                <a:lnTo>
                  <a:pt x="470" y="436"/>
                </a:lnTo>
                <a:lnTo>
                  <a:pt x="474" y="436"/>
                </a:lnTo>
                <a:lnTo>
                  <a:pt x="478" y="436"/>
                </a:lnTo>
                <a:lnTo>
                  <a:pt x="482" y="438"/>
                </a:lnTo>
                <a:lnTo>
                  <a:pt x="486" y="438"/>
                </a:lnTo>
                <a:lnTo>
                  <a:pt x="494" y="440"/>
                </a:lnTo>
                <a:lnTo>
                  <a:pt x="498" y="440"/>
                </a:lnTo>
                <a:lnTo>
                  <a:pt x="500" y="442"/>
                </a:lnTo>
                <a:lnTo>
                  <a:pt x="504" y="442"/>
                </a:lnTo>
                <a:lnTo>
                  <a:pt x="508" y="442"/>
                </a:lnTo>
                <a:lnTo>
                  <a:pt x="510" y="442"/>
                </a:lnTo>
                <a:lnTo>
                  <a:pt x="512" y="442"/>
                </a:lnTo>
                <a:lnTo>
                  <a:pt x="514" y="442"/>
                </a:lnTo>
                <a:lnTo>
                  <a:pt x="516" y="442"/>
                </a:lnTo>
                <a:lnTo>
                  <a:pt x="520" y="440"/>
                </a:lnTo>
                <a:lnTo>
                  <a:pt x="522" y="438"/>
                </a:lnTo>
                <a:lnTo>
                  <a:pt x="526" y="436"/>
                </a:lnTo>
                <a:lnTo>
                  <a:pt x="528" y="434"/>
                </a:lnTo>
                <a:lnTo>
                  <a:pt x="532" y="432"/>
                </a:lnTo>
                <a:lnTo>
                  <a:pt x="536" y="430"/>
                </a:lnTo>
                <a:lnTo>
                  <a:pt x="538" y="428"/>
                </a:lnTo>
                <a:lnTo>
                  <a:pt x="546" y="422"/>
                </a:lnTo>
                <a:lnTo>
                  <a:pt x="552" y="418"/>
                </a:lnTo>
                <a:lnTo>
                  <a:pt x="556" y="414"/>
                </a:lnTo>
                <a:lnTo>
                  <a:pt x="562" y="410"/>
                </a:lnTo>
                <a:lnTo>
                  <a:pt x="564" y="406"/>
                </a:lnTo>
                <a:lnTo>
                  <a:pt x="568" y="404"/>
                </a:lnTo>
                <a:lnTo>
                  <a:pt x="572" y="400"/>
                </a:lnTo>
                <a:lnTo>
                  <a:pt x="576" y="398"/>
                </a:lnTo>
                <a:lnTo>
                  <a:pt x="578" y="396"/>
                </a:lnTo>
                <a:lnTo>
                  <a:pt x="580" y="394"/>
                </a:lnTo>
                <a:lnTo>
                  <a:pt x="582" y="392"/>
                </a:lnTo>
                <a:lnTo>
                  <a:pt x="582" y="390"/>
                </a:lnTo>
                <a:lnTo>
                  <a:pt x="584" y="388"/>
                </a:lnTo>
                <a:lnTo>
                  <a:pt x="584" y="388"/>
                </a:lnTo>
                <a:lnTo>
                  <a:pt x="584" y="386"/>
                </a:lnTo>
                <a:lnTo>
                  <a:pt x="584" y="386"/>
                </a:lnTo>
                <a:lnTo>
                  <a:pt x="584" y="384"/>
                </a:lnTo>
                <a:lnTo>
                  <a:pt x="584" y="384"/>
                </a:lnTo>
                <a:lnTo>
                  <a:pt x="584" y="382"/>
                </a:lnTo>
                <a:lnTo>
                  <a:pt x="582" y="382"/>
                </a:lnTo>
                <a:lnTo>
                  <a:pt x="582" y="380"/>
                </a:lnTo>
                <a:lnTo>
                  <a:pt x="580" y="380"/>
                </a:lnTo>
                <a:lnTo>
                  <a:pt x="578" y="380"/>
                </a:lnTo>
                <a:lnTo>
                  <a:pt x="578" y="380"/>
                </a:lnTo>
                <a:lnTo>
                  <a:pt x="574" y="378"/>
                </a:lnTo>
                <a:lnTo>
                  <a:pt x="570" y="378"/>
                </a:lnTo>
                <a:lnTo>
                  <a:pt x="566" y="378"/>
                </a:lnTo>
                <a:lnTo>
                  <a:pt x="562" y="376"/>
                </a:lnTo>
                <a:lnTo>
                  <a:pt x="558" y="376"/>
                </a:lnTo>
                <a:lnTo>
                  <a:pt x="558" y="376"/>
                </a:lnTo>
                <a:lnTo>
                  <a:pt x="556" y="376"/>
                </a:lnTo>
                <a:lnTo>
                  <a:pt x="552" y="376"/>
                </a:lnTo>
                <a:lnTo>
                  <a:pt x="548" y="376"/>
                </a:lnTo>
                <a:lnTo>
                  <a:pt x="542" y="376"/>
                </a:lnTo>
                <a:lnTo>
                  <a:pt x="538" y="376"/>
                </a:lnTo>
                <a:lnTo>
                  <a:pt x="536" y="376"/>
                </a:lnTo>
                <a:lnTo>
                  <a:pt x="534" y="374"/>
                </a:lnTo>
                <a:lnTo>
                  <a:pt x="532" y="374"/>
                </a:lnTo>
                <a:lnTo>
                  <a:pt x="530" y="374"/>
                </a:lnTo>
                <a:lnTo>
                  <a:pt x="530" y="372"/>
                </a:lnTo>
                <a:lnTo>
                  <a:pt x="530" y="372"/>
                </a:lnTo>
                <a:lnTo>
                  <a:pt x="528" y="372"/>
                </a:lnTo>
                <a:lnTo>
                  <a:pt x="528" y="370"/>
                </a:lnTo>
                <a:lnTo>
                  <a:pt x="528" y="370"/>
                </a:lnTo>
                <a:lnTo>
                  <a:pt x="528" y="368"/>
                </a:lnTo>
                <a:lnTo>
                  <a:pt x="528" y="368"/>
                </a:lnTo>
                <a:lnTo>
                  <a:pt x="528" y="364"/>
                </a:lnTo>
                <a:lnTo>
                  <a:pt x="530" y="362"/>
                </a:lnTo>
                <a:lnTo>
                  <a:pt x="530" y="360"/>
                </a:lnTo>
                <a:lnTo>
                  <a:pt x="532" y="358"/>
                </a:lnTo>
                <a:lnTo>
                  <a:pt x="532" y="356"/>
                </a:lnTo>
                <a:lnTo>
                  <a:pt x="534" y="354"/>
                </a:lnTo>
                <a:lnTo>
                  <a:pt x="534" y="354"/>
                </a:lnTo>
                <a:lnTo>
                  <a:pt x="536" y="352"/>
                </a:lnTo>
                <a:lnTo>
                  <a:pt x="538" y="352"/>
                </a:lnTo>
                <a:lnTo>
                  <a:pt x="540" y="350"/>
                </a:lnTo>
                <a:lnTo>
                  <a:pt x="542" y="350"/>
                </a:lnTo>
                <a:lnTo>
                  <a:pt x="544" y="350"/>
                </a:lnTo>
                <a:lnTo>
                  <a:pt x="548" y="348"/>
                </a:lnTo>
                <a:lnTo>
                  <a:pt x="550" y="348"/>
                </a:lnTo>
                <a:lnTo>
                  <a:pt x="552" y="348"/>
                </a:lnTo>
                <a:lnTo>
                  <a:pt x="552" y="348"/>
                </a:lnTo>
                <a:lnTo>
                  <a:pt x="554" y="350"/>
                </a:lnTo>
                <a:lnTo>
                  <a:pt x="554" y="350"/>
                </a:lnTo>
                <a:lnTo>
                  <a:pt x="556" y="352"/>
                </a:lnTo>
                <a:lnTo>
                  <a:pt x="560" y="352"/>
                </a:lnTo>
                <a:lnTo>
                  <a:pt x="562" y="356"/>
                </a:lnTo>
                <a:lnTo>
                  <a:pt x="566" y="360"/>
                </a:lnTo>
                <a:lnTo>
                  <a:pt x="570" y="362"/>
                </a:lnTo>
                <a:lnTo>
                  <a:pt x="572" y="364"/>
                </a:lnTo>
                <a:lnTo>
                  <a:pt x="574" y="366"/>
                </a:lnTo>
                <a:lnTo>
                  <a:pt x="576" y="366"/>
                </a:lnTo>
                <a:lnTo>
                  <a:pt x="578" y="368"/>
                </a:lnTo>
                <a:lnTo>
                  <a:pt x="582" y="370"/>
                </a:lnTo>
                <a:lnTo>
                  <a:pt x="584" y="372"/>
                </a:lnTo>
                <a:lnTo>
                  <a:pt x="586" y="372"/>
                </a:lnTo>
                <a:lnTo>
                  <a:pt x="586" y="374"/>
                </a:lnTo>
                <a:lnTo>
                  <a:pt x="588" y="374"/>
                </a:lnTo>
                <a:lnTo>
                  <a:pt x="590" y="374"/>
                </a:lnTo>
                <a:lnTo>
                  <a:pt x="590" y="374"/>
                </a:lnTo>
                <a:lnTo>
                  <a:pt x="592" y="374"/>
                </a:lnTo>
                <a:lnTo>
                  <a:pt x="592" y="374"/>
                </a:lnTo>
                <a:lnTo>
                  <a:pt x="594" y="374"/>
                </a:lnTo>
                <a:lnTo>
                  <a:pt x="594" y="372"/>
                </a:lnTo>
                <a:lnTo>
                  <a:pt x="596" y="372"/>
                </a:lnTo>
                <a:lnTo>
                  <a:pt x="596" y="370"/>
                </a:lnTo>
                <a:lnTo>
                  <a:pt x="598" y="368"/>
                </a:lnTo>
                <a:lnTo>
                  <a:pt x="600" y="366"/>
                </a:lnTo>
                <a:lnTo>
                  <a:pt x="600" y="362"/>
                </a:lnTo>
                <a:lnTo>
                  <a:pt x="602" y="360"/>
                </a:lnTo>
                <a:lnTo>
                  <a:pt x="602" y="360"/>
                </a:lnTo>
                <a:lnTo>
                  <a:pt x="602" y="358"/>
                </a:lnTo>
                <a:lnTo>
                  <a:pt x="602" y="358"/>
                </a:lnTo>
                <a:lnTo>
                  <a:pt x="602" y="356"/>
                </a:lnTo>
                <a:lnTo>
                  <a:pt x="602" y="354"/>
                </a:lnTo>
                <a:lnTo>
                  <a:pt x="600" y="352"/>
                </a:lnTo>
                <a:lnTo>
                  <a:pt x="600" y="350"/>
                </a:lnTo>
                <a:lnTo>
                  <a:pt x="600" y="348"/>
                </a:lnTo>
                <a:lnTo>
                  <a:pt x="598" y="346"/>
                </a:lnTo>
                <a:lnTo>
                  <a:pt x="596" y="342"/>
                </a:lnTo>
                <a:lnTo>
                  <a:pt x="594" y="338"/>
                </a:lnTo>
                <a:lnTo>
                  <a:pt x="592" y="336"/>
                </a:lnTo>
                <a:lnTo>
                  <a:pt x="590" y="334"/>
                </a:lnTo>
                <a:lnTo>
                  <a:pt x="590" y="334"/>
                </a:lnTo>
                <a:lnTo>
                  <a:pt x="588" y="332"/>
                </a:lnTo>
                <a:lnTo>
                  <a:pt x="586" y="332"/>
                </a:lnTo>
                <a:lnTo>
                  <a:pt x="584" y="332"/>
                </a:lnTo>
                <a:lnTo>
                  <a:pt x="582" y="330"/>
                </a:lnTo>
                <a:lnTo>
                  <a:pt x="578" y="330"/>
                </a:lnTo>
                <a:lnTo>
                  <a:pt x="574" y="330"/>
                </a:lnTo>
                <a:lnTo>
                  <a:pt x="570" y="328"/>
                </a:lnTo>
                <a:lnTo>
                  <a:pt x="568" y="328"/>
                </a:lnTo>
                <a:lnTo>
                  <a:pt x="566" y="328"/>
                </a:lnTo>
                <a:lnTo>
                  <a:pt x="564" y="326"/>
                </a:lnTo>
                <a:lnTo>
                  <a:pt x="564" y="326"/>
                </a:lnTo>
                <a:lnTo>
                  <a:pt x="562" y="324"/>
                </a:lnTo>
                <a:lnTo>
                  <a:pt x="562" y="324"/>
                </a:lnTo>
                <a:lnTo>
                  <a:pt x="560" y="322"/>
                </a:lnTo>
                <a:lnTo>
                  <a:pt x="560" y="322"/>
                </a:lnTo>
                <a:lnTo>
                  <a:pt x="560" y="320"/>
                </a:lnTo>
                <a:lnTo>
                  <a:pt x="560" y="320"/>
                </a:lnTo>
                <a:lnTo>
                  <a:pt x="560" y="316"/>
                </a:lnTo>
                <a:lnTo>
                  <a:pt x="560" y="314"/>
                </a:lnTo>
                <a:lnTo>
                  <a:pt x="562" y="312"/>
                </a:lnTo>
                <a:lnTo>
                  <a:pt x="562" y="310"/>
                </a:lnTo>
                <a:lnTo>
                  <a:pt x="562" y="308"/>
                </a:lnTo>
                <a:lnTo>
                  <a:pt x="562" y="308"/>
                </a:lnTo>
                <a:lnTo>
                  <a:pt x="564" y="306"/>
                </a:lnTo>
                <a:lnTo>
                  <a:pt x="564" y="306"/>
                </a:lnTo>
                <a:lnTo>
                  <a:pt x="564" y="306"/>
                </a:lnTo>
                <a:lnTo>
                  <a:pt x="566" y="304"/>
                </a:lnTo>
                <a:lnTo>
                  <a:pt x="566" y="304"/>
                </a:lnTo>
                <a:lnTo>
                  <a:pt x="568" y="304"/>
                </a:lnTo>
                <a:lnTo>
                  <a:pt x="570" y="304"/>
                </a:lnTo>
                <a:lnTo>
                  <a:pt x="574" y="304"/>
                </a:lnTo>
                <a:lnTo>
                  <a:pt x="576" y="304"/>
                </a:lnTo>
                <a:lnTo>
                  <a:pt x="580" y="304"/>
                </a:lnTo>
                <a:lnTo>
                  <a:pt x="582" y="306"/>
                </a:lnTo>
                <a:lnTo>
                  <a:pt x="584" y="306"/>
                </a:lnTo>
                <a:lnTo>
                  <a:pt x="584" y="306"/>
                </a:lnTo>
                <a:lnTo>
                  <a:pt x="586" y="306"/>
                </a:lnTo>
                <a:lnTo>
                  <a:pt x="586" y="308"/>
                </a:lnTo>
                <a:lnTo>
                  <a:pt x="588" y="310"/>
                </a:lnTo>
                <a:lnTo>
                  <a:pt x="588" y="312"/>
                </a:lnTo>
                <a:lnTo>
                  <a:pt x="590" y="312"/>
                </a:lnTo>
                <a:lnTo>
                  <a:pt x="590" y="312"/>
                </a:lnTo>
                <a:lnTo>
                  <a:pt x="590" y="314"/>
                </a:lnTo>
                <a:lnTo>
                  <a:pt x="592" y="314"/>
                </a:lnTo>
                <a:lnTo>
                  <a:pt x="592" y="314"/>
                </a:lnTo>
                <a:lnTo>
                  <a:pt x="592" y="314"/>
                </a:lnTo>
                <a:lnTo>
                  <a:pt x="592" y="312"/>
                </a:lnTo>
                <a:lnTo>
                  <a:pt x="594" y="312"/>
                </a:lnTo>
                <a:lnTo>
                  <a:pt x="594" y="312"/>
                </a:lnTo>
                <a:lnTo>
                  <a:pt x="594" y="310"/>
                </a:lnTo>
                <a:lnTo>
                  <a:pt x="596" y="308"/>
                </a:lnTo>
                <a:lnTo>
                  <a:pt x="596" y="306"/>
                </a:lnTo>
                <a:lnTo>
                  <a:pt x="598" y="304"/>
                </a:lnTo>
                <a:lnTo>
                  <a:pt x="598" y="302"/>
                </a:lnTo>
                <a:lnTo>
                  <a:pt x="598" y="302"/>
                </a:lnTo>
                <a:lnTo>
                  <a:pt x="600" y="300"/>
                </a:lnTo>
                <a:lnTo>
                  <a:pt x="600" y="300"/>
                </a:lnTo>
                <a:lnTo>
                  <a:pt x="602" y="300"/>
                </a:lnTo>
                <a:lnTo>
                  <a:pt x="602" y="300"/>
                </a:lnTo>
                <a:lnTo>
                  <a:pt x="604" y="300"/>
                </a:lnTo>
                <a:lnTo>
                  <a:pt x="606" y="300"/>
                </a:lnTo>
                <a:lnTo>
                  <a:pt x="610" y="298"/>
                </a:lnTo>
                <a:lnTo>
                  <a:pt x="614" y="298"/>
                </a:lnTo>
                <a:lnTo>
                  <a:pt x="614" y="298"/>
                </a:lnTo>
                <a:lnTo>
                  <a:pt x="616" y="298"/>
                </a:lnTo>
                <a:lnTo>
                  <a:pt x="618" y="298"/>
                </a:lnTo>
                <a:lnTo>
                  <a:pt x="618" y="298"/>
                </a:lnTo>
                <a:lnTo>
                  <a:pt x="618" y="296"/>
                </a:lnTo>
                <a:lnTo>
                  <a:pt x="620" y="296"/>
                </a:lnTo>
                <a:lnTo>
                  <a:pt x="620" y="296"/>
                </a:lnTo>
                <a:lnTo>
                  <a:pt x="620" y="294"/>
                </a:lnTo>
                <a:lnTo>
                  <a:pt x="620" y="294"/>
                </a:lnTo>
                <a:lnTo>
                  <a:pt x="618" y="292"/>
                </a:lnTo>
                <a:lnTo>
                  <a:pt x="618" y="292"/>
                </a:lnTo>
                <a:lnTo>
                  <a:pt x="616" y="290"/>
                </a:lnTo>
                <a:lnTo>
                  <a:pt x="614" y="288"/>
                </a:lnTo>
                <a:lnTo>
                  <a:pt x="612" y="286"/>
                </a:lnTo>
                <a:lnTo>
                  <a:pt x="612" y="286"/>
                </a:lnTo>
                <a:lnTo>
                  <a:pt x="612" y="284"/>
                </a:lnTo>
                <a:lnTo>
                  <a:pt x="612" y="284"/>
                </a:lnTo>
                <a:lnTo>
                  <a:pt x="612" y="284"/>
                </a:lnTo>
                <a:lnTo>
                  <a:pt x="612" y="282"/>
                </a:lnTo>
                <a:lnTo>
                  <a:pt x="614" y="282"/>
                </a:lnTo>
                <a:lnTo>
                  <a:pt x="614" y="282"/>
                </a:lnTo>
                <a:lnTo>
                  <a:pt x="614" y="282"/>
                </a:lnTo>
                <a:lnTo>
                  <a:pt x="616" y="282"/>
                </a:lnTo>
                <a:lnTo>
                  <a:pt x="618" y="282"/>
                </a:lnTo>
                <a:lnTo>
                  <a:pt x="620" y="282"/>
                </a:lnTo>
                <a:lnTo>
                  <a:pt x="622" y="282"/>
                </a:lnTo>
                <a:lnTo>
                  <a:pt x="626" y="284"/>
                </a:lnTo>
                <a:lnTo>
                  <a:pt x="626" y="284"/>
                </a:lnTo>
                <a:lnTo>
                  <a:pt x="628" y="284"/>
                </a:lnTo>
                <a:lnTo>
                  <a:pt x="628" y="284"/>
                </a:lnTo>
                <a:lnTo>
                  <a:pt x="630" y="284"/>
                </a:lnTo>
                <a:lnTo>
                  <a:pt x="630" y="282"/>
                </a:lnTo>
                <a:lnTo>
                  <a:pt x="632" y="282"/>
                </a:lnTo>
                <a:lnTo>
                  <a:pt x="634" y="280"/>
                </a:lnTo>
                <a:lnTo>
                  <a:pt x="636" y="278"/>
                </a:lnTo>
                <a:lnTo>
                  <a:pt x="638" y="276"/>
                </a:lnTo>
                <a:lnTo>
                  <a:pt x="640" y="274"/>
                </a:lnTo>
                <a:lnTo>
                  <a:pt x="642" y="272"/>
                </a:lnTo>
                <a:lnTo>
                  <a:pt x="644" y="270"/>
                </a:lnTo>
                <a:lnTo>
                  <a:pt x="644" y="268"/>
                </a:lnTo>
                <a:lnTo>
                  <a:pt x="646" y="264"/>
                </a:lnTo>
                <a:lnTo>
                  <a:pt x="648" y="262"/>
                </a:lnTo>
                <a:lnTo>
                  <a:pt x="648" y="260"/>
                </a:lnTo>
                <a:lnTo>
                  <a:pt x="650" y="258"/>
                </a:lnTo>
                <a:lnTo>
                  <a:pt x="650" y="256"/>
                </a:lnTo>
                <a:lnTo>
                  <a:pt x="650" y="256"/>
                </a:lnTo>
                <a:lnTo>
                  <a:pt x="650" y="254"/>
                </a:lnTo>
                <a:lnTo>
                  <a:pt x="650" y="254"/>
                </a:lnTo>
                <a:lnTo>
                  <a:pt x="650" y="252"/>
                </a:lnTo>
                <a:lnTo>
                  <a:pt x="648" y="252"/>
                </a:lnTo>
                <a:lnTo>
                  <a:pt x="648" y="252"/>
                </a:lnTo>
                <a:lnTo>
                  <a:pt x="646" y="250"/>
                </a:lnTo>
                <a:lnTo>
                  <a:pt x="646" y="250"/>
                </a:lnTo>
                <a:lnTo>
                  <a:pt x="644" y="248"/>
                </a:lnTo>
                <a:lnTo>
                  <a:pt x="642" y="248"/>
                </a:lnTo>
                <a:lnTo>
                  <a:pt x="638" y="248"/>
                </a:lnTo>
                <a:lnTo>
                  <a:pt x="636" y="246"/>
                </a:lnTo>
                <a:lnTo>
                  <a:pt x="632" y="246"/>
                </a:lnTo>
                <a:lnTo>
                  <a:pt x="630" y="246"/>
                </a:lnTo>
                <a:lnTo>
                  <a:pt x="628" y="244"/>
                </a:lnTo>
                <a:lnTo>
                  <a:pt x="628" y="244"/>
                </a:lnTo>
                <a:lnTo>
                  <a:pt x="626" y="242"/>
                </a:lnTo>
                <a:lnTo>
                  <a:pt x="626" y="242"/>
                </a:lnTo>
                <a:lnTo>
                  <a:pt x="626" y="242"/>
                </a:lnTo>
                <a:lnTo>
                  <a:pt x="626" y="240"/>
                </a:lnTo>
                <a:lnTo>
                  <a:pt x="624" y="236"/>
                </a:lnTo>
                <a:lnTo>
                  <a:pt x="624" y="234"/>
                </a:lnTo>
                <a:lnTo>
                  <a:pt x="624" y="232"/>
                </a:lnTo>
                <a:lnTo>
                  <a:pt x="624" y="230"/>
                </a:lnTo>
                <a:lnTo>
                  <a:pt x="624" y="226"/>
                </a:lnTo>
                <a:lnTo>
                  <a:pt x="624" y="226"/>
                </a:lnTo>
                <a:lnTo>
                  <a:pt x="626" y="224"/>
                </a:lnTo>
                <a:lnTo>
                  <a:pt x="626" y="222"/>
                </a:lnTo>
                <a:lnTo>
                  <a:pt x="628" y="220"/>
                </a:lnTo>
                <a:lnTo>
                  <a:pt x="628" y="218"/>
                </a:lnTo>
                <a:lnTo>
                  <a:pt x="630" y="216"/>
                </a:lnTo>
                <a:lnTo>
                  <a:pt x="632" y="214"/>
                </a:lnTo>
                <a:lnTo>
                  <a:pt x="634" y="214"/>
                </a:lnTo>
                <a:lnTo>
                  <a:pt x="634" y="212"/>
                </a:lnTo>
                <a:lnTo>
                  <a:pt x="636" y="212"/>
                </a:lnTo>
                <a:lnTo>
                  <a:pt x="636" y="212"/>
                </a:lnTo>
                <a:lnTo>
                  <a:pt x="638" y="212"/>
                </a:lnTo>
                <a:lnTo>
                  <a:pt x="642" y="212"/>
                </a:lnTo>
                <a:lnTo>
                  <a:pt x="642" y="212"/>
                </a:lnTo>
                <a:lnTo>
                  <a:pt x="644" y="212"/>
                </a:lnTo>
                <a:lnTo>
                  <a:pt x="646" y="212"/>
                </a:lnTo>
                <a:lnTo>
                  <a:pt x="646" y="210"/>
                </a:lnTo>
                <a:lnTo>
                  <a:pt x="646" y="210"/>
                </a:lnTo>
                <a:lnTo>
                  <a:pt x="648" y="210"/>
                </a:lnTo>
                <a:lnTo>
                  <a:pt x="648" y="208"/>
                </a:lnTo>
                <a:lnTo>
                  <a:pt x="648" y="208"/>
                </a:lnTo>
                <a:lnTo>
                  <a:pt x="648" y="206"/>
                </a:lnTo>
                <a:lnTo>
                  <a:pt x="648" y="206"/>
                </a:lnTo>
                <a:lnTo>
                  <a:pt x="648" y="204"/>
                </a:lnTo>
                <a:lnTo>
                  <a:pt x="648" y="202"/>
                </a:lnTo>
                <a:lnTo>
                  <a:pt x="648" y="198"/>
                </a:lnTo>
                <a:lnTo>
                  <a:pt x="648" y="196"/>
                </a:lnTo>
                <a:lnTo>
                  <a:pt x="648" y="194"/>
                </a:lnTo>
                <a:lnTo>
                  <a:pt x="648" y="192"/>
                </a:lnTo>
                <a:lnTo>
                  <a:pt x="646" y="190"/>
                </a:lnTo>
                <a:lnTo>
                  <a:pt x="646" y="190"/>
                </a:lnTo>
                <a:lnTo>
                  <a:pt x="646" y="188"/>
                </a:lnTo>
                <a:lnTo>
                  <a:pt x="644" y="188"/>
                </a:lnTo>
                <a:lnTo>
                  <a:pt x="644" y="186"/>
                </a:lnTo>
                <a:lnTo>
                  <a:pt x="642" y="186"/>
                </a:lnTo>
                <a:lnTo>
                  <a:pt x="642" y="186"/>
                </a:lnTo>
                <a:lnTo>
                  <a:pt x="640" y="186"/>
                </a:lnTo>
                <a:lnTo>
                  <a:pt x="640" y="186"/>
                </a:lnTo>
                <a:lnTo>
                  <a:pt x="638" y="184"/>
                </a:lnTo>
                <a:lnTo>
                  <a:pt x="636" y="184"/>
                </a:lnTo>
                <a:lnTo>
                  <a:pt x="632" y="184"/>
                </a:lnTo>
                <a:lnTo>
                  <a:pt x="630" y="184"/>
                </a:lnTo>
                <a:lnTo>
                  <a:pt x="622" y="186"/>
                </a:lnTo>
                <a:lnTo>
                  <a:pt x="616" y="186"/>
                </a:lnTo>
                <a:lnTo>
                  <a:pt x="612" y="186"/>
                </a:lnTo>
                <a:lnTo>
                  <a:pt x="610" y="186"/>
                </a:lnTo>
                <a:lnTo>
                  <a:pt x="608" y="186"/>
                </a:lnTo>
                <a:lnTo>
                  <a:pt x="606" y="186"/>
                </a:lnTo>
                <a:lnTo>
                  <a:pt x="604" y="184"/>
                </a:lnTo>
                <a:lnTo>
                  <a:pt x="604" y="184"/>
                </a:lnTo>
                <a:lnTo>
                  <a:pt x="604" y="184"/>
                </a:lnTo>
                <a:lnTo>
                  <a:pt x="602" y="182"/>
                </a:lnTo>
                <a:lnTo>
                  <a:pt x="602" y="182"/>
                </a:lnTo>
                <a:lnTo>
                  <a:pt x="602" y="182"/>
                </a:lnTo>
                <a:lnTo>
                  <a:pt x="600" y="180"/>
                </a:lnTo>
                <a:lnTo>
                  <a:pt x="600" y="178"/>
                </a:lnTo>
                <a:lnTo>
                  <a:pt x="602" y="176"/>
                </a:lnTo>
                <a:lnTo>
                  <a:pt x="602" y="174"/>
                </a:lnTo>
                <a:lnTo>
                  <a:pt x="602" y="174"/>
                </a:lnTo>
                <a:lnTo>
                  <a:pt x="604" y="172"/>
                </a:lnTo>
                <a:lnTo>
                  <a:pt x="604" y="170"/>
                </a:lnTo>
                <a:lnTo>
                  <a:pt x="606" y="166"/>
                </a:lnTo>
                <a:lnTo>
                  <a:pt x="608" y="162"/>
                </a:lnTo>
                <a:lnTo>
                  <a:pt x="610" y="160"/>
                </a:lnTo>
                <a:lnTo>
                  <a:pt x="612" y="158"/>
                </a:lnTo>
                <a:lnTo>
                  <a:pt x="612" y="156"/>
                </a:lnTo>
                <a:lnTo>
                  <a:pt x="614" y="154"/>
                </a:lnTo>
                <a:lnTo>
                  <a:pt x="616" y="154"/>
                </a:lnTo>
                <a:lnTo>
                  <a:pt x="620" y="152"/>
                </a:lnTo>
                <a:lnTo>
                  <a:pt x="622" y="148"/>
                </a:lnTo>
                <a:lnTo>
                  <a:pt x="630" y="146"/>
                </a:lnTo>
                <a:lnTo>
                  <a:pt x="632" y="144"/>
                </a:lnTo>
                <a:lnTo>
                  <a:pt x="634" y="142"/>
                </a:lnTo>
                <a:lnTo>
                  <a:pt x="636" y="142"/>
                </a:lnTo>
                <a:lnTo>
                  <a:pt x="638" y="140"/>
                </a:lnTo>
                <a:lnTo>
                  <a:pt x="642" y="138"/>
                </a:lnTo>
                <a:lnTo>
                  <a:pt x="644" y="136"/>
                </a:lnTo>
                <a:lnTo>
                  <a:pt x="646" y="134"/>
                </a:lnTo>
                <a:lnTo>
                  <a:pt x="646" y="134"/>
                </a:lnTo>
                <a:lnTo>
                  <a:pt x="646" y="134"/>
                </a:lnTo>
                <a:lnTo>
                  <a:pt x="648" y="132"/>
                </a:lnTo>
                <a:lnTo>
                  <a:pt x="648" y="132"/>
                </a:lnTo>
                <a:lnTo>
                  <a:pt x="646" y="132"/>
                </a:lnTo>
                <a:lnTo>
                  <a:pt x="646" y="130"/>
                </a:lnTo>
                <a:lnTo>
                  <a:pt x="646" y="130"/>
                </a:lnTo>
                <a:lnTo>
                  <a:pt x="646" y="130"/>
                </a:lnTo>
                <a:lnTo>
                  <a:pt x="644" y="128"/>
                </a:lnTo>
                <a:lnTo>
                  <a:pt x="642" y="128"/>
                </a:lnTo>
                <a:lnTo>
                  <a:pt x="640" y="128"/>
                </a:lnTo>
                <a:lnTo>
                  <a:pt x="638" y="126"/>
                </a:lnTo>
                <a:lnTo>
                  <a:pt x="634" y="126"/>
                </a:lnTo>
                <a:lnTo>
                  <a:pt x="630" y="124"/>
                </a:lnTo>
                <a:lnTo>
                  <a:pt x="628" y="124"/>
                </a:lnTo>
                <a:lnTo>
                  <a:pt x="626" y="124"/>
                </a:lnTo>
                <a:lnTo>
                  <a:pt x="624" y="122"/>
                </a:lnTo>
                <a:lnTo>
                  <a:pt x="622" y="122"/>
                </a:lnTo>
                <a:lnTo>
                  <a:pt x="622" y="120"/>
                </a:lnTo>
                <a:lnTo>
                  <a:pt x="622" y="120"/>
                </a:lnTo>
                <a:lnTo>
                  <a:pt x="622" y="120"/>
                </a:lnTo>
                <a:lnTo>
                  <a:pt x="622" y="120"/>
                </a:lnTo>
                <a:lnTo>
                  <a:pt x="622" y="118"/>
                </a:lnTo>
                <a:lnTo>
                  <a:pt x="622" y="118"/>
                </a:lnTo>
                <a:lnTo>
                  <a:pt x="624" y="116"/>
                </a:lnTo>
                <a:lnTo>
                  <a:pt x="624" y="116"/>
                </a:lnTo>
                <a:lnTo>
                  <a:pt x="626" y="116"/>
                </a:lnTo>
                <a:lnTo>
                  <a:pt x="626" y="116"/>
                </a:lnTo>
                <a:lnTo>
                  <a:pt x="630" y="114"/>
                </a:lnTo>
                <a:lnTo>
                  <a:pt x="632" y="114"/>
                </a:lnTo>
                <a:lnTo>
                  <a:pt x="634" y="112"/>
                </a:lnTo>
                <a:lnTo>
                  <a:pt x="638" y="112"/>
                </a:lnTo>
                <a:lnTo>
                  <a:pt x="640" y="112"/>
                </a:lnTo>
                <a:lnTo>
                  <a:pt x="642" y="112"/>
                </a:lnTo>
                <a:lnTo>
                  <a:pt x="642" y="110"/>
                </a:lnTo>
                <a:lnTo>
                  <a:pt x="648" y="110"/>
                </a:lnTo>
                <a:lnTo>
                  <a:pt x="652" y="110"/>
                </a:lnTo>
                <a:lnTo>
                  <a:pt x="654" y="110"/>
                </a:lnTo>
                <a:lnTo>
                  <a:pt x="662" y="108"/>
                </a:lnTo>
                <a:lnTo>
                  <a:pt x="672" y="104"/>
                </a:lnTo>
                <a:lnTo>
                  <a:pt x="678" y="104"/>
                </a:lnTo>
                <a:lnTo>
                  <a:pt x="682" y="102"/>
                </a:lnTo>
                <a:lnTo>
                  <a:pt x="686" y="100"/>
                </a:lnTo>
                <a:lnTo>
                  <a:pt x="690" y="100"/>
                </a:lnTo>
                <a:lnTo>
                  <a:pt x="694" y="98"/>
                </a:lnTo>
                <a:lnTo>
                  <a:pt x="700" y="94"/>
                </a:lnTo>
                <a:lnTo>
                  <a:pt x="704" y="92"/>
                </a:lnTo>
                <a:lnTo>
                  <a:pt x="708" y="92"/>
                </a:lnTo>
                <a:lnTo>
                  <a:pt x="710" y="90"/>
                </a:lnTo>
                <a:lnTo>
                  <a:pt x="714" y="88"/>
                </a:lnTo>
                <a:lnTo>
                  <a:pt x="716" y="86"/>
                </a:lnTo>
                <a:lnTo>
                  <a:pt x="718" y="86"/>
                </a:lnTo>
                <a:lnTo>
                  <a:pt x="720" y="84"/>
                </a:lnTo>
                <a:lnTo>
                  <a:pt x="722" y="82"/>
                </a:lnTo>
                <a:lnTo>
                  <a:pt x="722" y="80"/>
                </a:lnTo>
                <a:lnTo>
                  <a:pt x="722" y="80"/>
                </a:lnTo>
                <a:lnTo>
                  <a:pt x="722" y="80"/>
                </a:lnTo>
                <a:lnTo>
                  <a:pt x="722" y="78"/>
                </a:lnTo>
                <a:lnTo>
                  <a:pt x="722" y="78"/>
                </a:lnTo>
                <a:lnTo>
                  <a:pt x="722" y="76"/>
                </a:lnTo>
                <a:lnTo>
                  <a:pt x="722" y="76"/>
                </a:lnTo>
                <a:lnTo>
                  <a:pt x="722" y="74"/>
                </a:lnTo>
                <a:lnTo>
                  <a:pt x="720" y="72"/>
                </a:lnTo>
                <a:lnTo>
                  <a:pt x="720" y="72"/>
                </a:lnTo>
                <a:lnTo>
                  <a:pt x="718" y="70"/>
                </a:lnTo>
                <a:lnTo>
                  <a:pt x="716" y="70"/>
                </a:lnTo>
                <a:lnTo>
                  <a:pt x="714" y="70"/>
                </a:lnTo>
                <a:lnTo>
                  <a:pt x="714" y="68"/>
                </a:lnTo>
                <a:lnTo>
                  <a:pt x="712" y="68"/>
                </a:lnTo>
                <a:lnTo>
                  <a:pt x="710" y="68"/>
                </a:lnTo>
                <a:lnTo>
                  <a:pt x="706" y="68"/>
                </a:lnTo>
                <a:lnTo>
                  <a:pt x="700" y="68"/>
                </a:lnTo>
                <a:lnTo>
                  <a:pt x="696" y="68"/>
                </a:lnTo>
                <a:lnTo>
                  <a:pt x="690" y="68"/>
                </a:lnTo>
                <a:lnTo>
                  <a:pt x="686" y="68"/>
                </a:lnTo>
                <a:lnTo>
                  <a:pt x="676" y="70"/>
                </a:lnTo>
                <a:lnTo>
                  <a:pt x="666" y="70"/>
                </a:lnTo>
                <a:lnTo>
                  <a:pt x="660" y="72"/>
                </a:lnTo>
                <a:lnTo>
                  <a:pt x="656" y="72"/>
                </a:lnTo>
                <a:lnTo>
                  <a:pt x="652" y="72"/>
                </a:lnTo>
                <a:lnTo>
                  <a:pt x="648" y="74"/>
                </a:lnTo>
                <a:lnTo>
                  <a:pt x="644" y="76"/>
                </a:lnTo>
                <a:lnTo>
                  <a:pt x="634" y="78"/>
                </a:lnTo>
                <a:lnTo>
                  <a:pt x="626" y="82"/>
                </a:lnTo>
                <a:lnTo>
                  <a:pt x="624" y="82"/>
                </a:lnTo>
                <a:lnTo>
                  <a:pt x="622" y="84"/>
                </a:lnTo>
                <a:lnTo>
                  <a:pt x="620" y="86"/>
                </a:lnTo>
                <a:lnTo>
                  <a:pt x="616" y="88"/>
                </a:lnTo>
                <a:lnTo>
                  <a:pt x="610" y="94"/>
                </a:lnTo>
                <a:lnTo>
                  <a:pt x="604" y="98"/>
                </a:lnTo>
                <a:lnTo>
                  <a:pt x="600" y="100"/>
                </a:lnTo>
                <a:lnTo>
                  <a:pt x="596" y="102"/>
                </a:lnTo>
                <a:lnTo>
                  <a:pt x="594" y="104"/>
                </a:lnTo>
                <a:lnTo>
                  <a:pt x="590" y="106"/>
                </a:lnTo>
                <a:lnTo>
                  <a:pt x="590" y="106"/>
                </a:lnTo>
                <a:lnTo>
                  <a:pt x="588" y="106"/>
                </a:lnTo>
                <a:lnTo>
                  <a:pt x="586" y="106"/>
                </a:lnTo>
                <a:lnTo>
                  <a:pt x="586" y="106"/>
                </a:lnTo>
                <a:lnTo>
                  <a:pt x="584" y="106"/>
                </a:lnTo>
                <a:lnTo>
                  <a:pt x="584" y="106"/>
                </a:lnTo>
                <a:lnTo>
                  <a:pt x="582" y="104"/>
                </a:lnTo>
                <a:lnTo>
                  <a:pt x="582" y="104"/>
                </a:lnTo>
                <a:lnTo>
                  <a:pt x="580" y="104"/>
                </a:lnTo>
                <a:lnTo>
                  <a:pt x="580" y="102"/>
                </a:lnTo>
                <a:lnTo>
                  <a:pt x="580" y="102"/>
                </a:lnTo>
                <a:lnTo>
                  <a:pt x="580" y="100"/>
                </a:lnTo>
                <a:lnTo>
                  <a:pt x="580" y="100"/>
                </a:lnTo>
                <a:lnTo>
                  <a:pt x="582" y="98"/>
                </a:lnTo>
                <a:lnTo>
                  <a:pt x="582" y="96"/>
                </a:lnTo>
                <a:lnTo>
                  <a:pt x="582" y="96"/>
                </a:lnTo>
                <a:lnTo>
                  <a:pt x="584" y="92"/>
                </a:lnTo>
                <a:lnTo>
                  <a:pt x="588" y="90"/>
                </a:lnTo>
                <a:lnTo>
                  <a:pt x="592" y="84"/>
                </a:lnTo>
                <a:lnTo>
                  <a:pt x="598" y="78"/>
                </a:lnTo>
                <a:lnTo>
                  <a:pt x="600" y="76"/>
                </a:lnTo>
                <a:lnTo>
                  <a:pt x="602" y="72"/>
                </a:lnTo>
                <a:lnTo>
                  <a:pt x="604" y="72"/>
                </a:lnTo>
                <a:lnTo>
                  <a:pt x="604" y="70"/>
                </a:lnTo>
                <a:lnTo>
                  <a:pt x="604" y="68"/>
                </a:lnTo>
                <a:lnTo>
                  <a:pt x="606" y="68"/>
                </a:lnTo>
                <a:lnTo>
                  <a:pt x="606" y="66"/>
                </a:lnTo>
                <a:lnTo>
                  <a:pt x="606" y="66"/>
                </a:lnTo>
                <a:lnTo>
                  <a:pt x="604" y="64"/>
                </a:lnTo>
                <a:lnTo>
                  <a:pt x="604" y="64"/>
                </a:lnTo>
                <a:lnTo>
                  <a:pt x="604" y="62"/>
                </a:lnTo>
                <a:lnTo>
                  <a:pt x="602" y="62"/>
                </a:lnTo>
                <a:lnTo>
                  <a:pt x="602" y="62"/>
                </a:lnTo>
                <a:lnTo>
                  <a:pt x="600" y="62"/>
                </a:lnTo>
                <a:lnTo>
                  <a:pt x="598" y="62"/>
                </a:lnTo>
                <a:lnTo>
                  <a:pt x="598" y="62"/>
                </a:lnTo>
                <a:lnTo>
                  <a:pt x="596" y="62"/>
                </a:lnTo>
                <a:lnTo>
                  <a:pt x="594" y="64"/>
                </a:lnTo>
                <a:lnTo>
                  <a:pt x="590" y="66"/>
                </a:lnTo>
                <a:lnTo>
                  <a:pt x="588" y="66"/>
                </a:lnTo>
                <a:lnTo>
                  <a:pt x="584" y="70"/>
                </a:lnTo>
                <a:lnTo>
                  <a:pt x="580" y="72"/>
                </a:lnTo>
                <a:lnTo>
                  <a:pt x="576" y="74"/>
                </a:lnTo>
                <a:lnTo>
                  <a:pt x="572" y="76"/>
                </a:lnTo>
                <a:lnTo>
                  <a:pt x="568" y="78"/>
                </a:lnTo>
                <a:lnTo>
                  <a:pt x="564" y="80"/>
                </a:lnTo>
                <a:lnTo>
                  <a:pt x="564" y="82"/>
                </a:lnTo>
                <a:lnTo>
                  <a:pt x="562" y="82"/>
                </a:lnTo>
                <a:lnTo>
                  <a:pt x="560" y="82"/>
                </a:lnTo>
                <a:lnTo>
                  <a:pt x="558" y="82"/>
                </a:lnTo>
                <a:lnTo>
                  <a:pt x="558" y="82"/>
                </a:lnTo>
                <a:lnTo>
                  <a:pt x="556" y="82"/>
                </a:lnTo>
                <a:lnTo>
                  <a:pt x="554" y="82"/>
                </a:lnTo>
                <a:lnTo>
                  <a:pt x="554" y="82"/>
                </a:lnTo>
                <a:lnTo>
                  <a:pt x="554" y="82"/>
                </a:lnTo>
                <a:lnTo>
                  <a:pt x="554" y="80"/>
                </a:lnTo>
                <a:lnTo>
                  <a:pt x="552" y="80"/>
                </a:lnTo>
                <a:lnTo>
                  <a:pt x="552" y="78"/>
                </a:lnTo>
                <a:lnTo>
                  <a:pt x="552" y="76"/>
                </a:lnTo>
                <a:lnTo>
                  <a:pt x="554" y="76"/>
                </a:lnTo>
                <a:lnTo>
                  <a:pt x="554" y="74"/>
                </a:lnTo>
                <a:lnTo>
                  <a:pt x="554" y="70"/>
                </a:lnTo>
                <a:lnTo>
                  <a:pt x="556" y="66"/>
                </a:lnTo>
                <a:lnTo>
                  <a:pt x="556" y="66"/>
                </a:lnTo>
                <a:lnTo>
                  <a:pt x="558" y="64"/>
                </a:lnTo>
                <a:lnTo>
                  <a:pt x="558" y="62"/>
                </a:lnTo>
                <a:lnTo>
                  <a:pt x="558" y="60"/>
                </a:lnTo>
                <a:lnTo>
                  <a:pt x="558" y="60"/>
                </a:lnTo>
                <a:lnTo>
                  <a:pt x="556" y="60"/>
                </a:lnTo>
                <a:lnTo>
                  <a:pt x="556" y="58"/>
                </a:lnTo>
                <a:lnTo>
                  <a:pt x="556" y="58"/>
                </a:lnTo>
                <a:lnTo>
                  <a:pt x="554" y="58"/>
                </a:lnTo>
                <a:lnTo>
                  <a:pt x="554" y="56"/>
                </a:lnTo>
                <a:lnTo>
                  <a:pt x="554" y="56"/>
                </a:lnTo>
                <a:lnTo>
                  <a:pt x="552" y="56"/>
                </a:lnTo>
                <a:lnTo>
                  <a:pt x="548" y="56"/>
                </a:lnTo>
                <a:lnTo>
                  <a:pt x="546" y="56"/>
                </a:lnTo>
                <a:lnTo>
                  <a:pt x="544" y="56"/>
                </a:lnTo>
                <a:lnTo>
                  <a:pt x="540" y="56"/>
                </a:lnTo>
                <a:lnTo>
                  <a:pt x="538" y="56"/>
                </a:lnTo>
                <a:lnTo>
                  <a:pt x="534" y="58"/>
                </a:lnTo>
                <a:lnTo>
                  <a:pt x="532" y="58"/>
                </a:lnTo>
                <a:lnTo>
                  <a:pt x="524" y="60"/>
                </a:lnTo>
                <a:lnTo>
                  <a:pt x="518" y="62"/>
                </a:lnTo>
                <a:lnTo>
                  <a:pt x="510" y="64"/>
                </a:lnTo>
                <a:lnTo>
                  <a:pt x="504" y="66"/>
                </a:lnTo>
                <a:lnTo>
                  <a:pt x="498" y="68"/>
                </a:lnTo>
                <a:lnTo>
                  <a:pt x="492" y="70"/>
                </a:lnTo>
                <a:lnTo>
                  <a:pt x="488" y="72"/>
                </a:lnTo>
                <a:lnTo>
                  <a:pt x="486" y="72"/>
                </a:lnTo>
                <a:lnTo>
                  <a:pt x="484" y="72"/>
                </a:lnTo>
                <a:lnTo>
                  <a:pt x="482" y="72"/>
                </a:lnTo>
                <a:lnTo>
                  <a:pt x="480" y="72"/>
                </a:lnTo>
                <a:lnTo>
                  <a:pt x="478" y="72"/>
                </a:lnTo>
                <a:lnTo>
                  <a:pt x="476" y="72"/>
                </a:lnTo>
                <a:lnTo>
                  <a:pt x="476" y="70"/>
                </a:lnTo>
                <a:lnTo>
                  <a:pt x="476" y="70"/>
                </a:lnTo>
                <a:lnTo>
                  <a:pt x="474" y="70"/>
                </a:lnTo>
                <a:lnTo>
                  <a:pt x="474" y="68"/>
                </a:lnTo>
                <a:lnTo>
                  <a:pt x="474" y="68"/>
                </a:lnTo>
                <a:lnTo>
                  <a:pt x="474" y="68"/>
                </a:lnTo>
                <a:lnTo>
                  <a:pt x="474" y="66"/>
                </a:lnTo>
                <a:lnTo>
                  <a:pt x="474" y="66"/>
                </a:lnTo>
                <a:lnTo>
                  <a:pt x="474" y="64"/>
                </a:lnTo>
                <a:lnTo>
                  <a:pt x="474" y="64"/>
                </a:lnTo>
                <a:lnTo>
                  <a:pt x="474" y="62"/>
                </a:lnTo>
                <a:lnTo>
                  <a:pt x="474" y="62"/>
                </a:lnTo>
                <a:lnTo>
                  <a:pt x="476" y="60"/>
                </a:lnTo>
                <a:lnTo>
                  <a:pt x="476" y="60"/>
                </a:lnTo>
                <a:lnTo>
                  <a:pt x="478" y="60"/>
                </a:lnTo>
                <a:lnTo>
                  <a:pt x="480" y="58"/>
                </a:lnTo>
                <a:lnTo>
                  <a:pt x="480" y="58"/>
                </a:lnTo>
                <a:lnTo>
                  <a:pt x="484" y="56"/>
                </a:lnTo>
                <a:lnTo>
                  <a:pt x="488" y="56"/>
                </a:lnTo>
                <a:lnTo>
                  <a:pt x="492" y="56"/>
                </a:lnTo>
                <a:lnTo>
                  <a:pt x="496" y="54"/>
                </a:lnTo>
                <a:lnTo>
                  <a:pt x="500" y="54"/>
                </a:lnTo>
                <a:lnTo>
                  <a:pt x="508" y="54"/>
                </a:lnTo>
                <a:lnTo>
                  <a:pt x="516" y="52"/>
                </a:lnTo>
                <a:lnTo>
                  <a:pt x="518" y="52"/>
                </a:lnTo>
                <a:lnTo>
                  <a:pt x="522" y="52"/>
                </a:lnTo>
                <a:lnTo>
                  <a:pt x="528" y="50"/>
                </a:lnTo>
                <a:lnTo>
                  <a:pt x="534" y="48"/>
                </a:lnTo>
                <a:lnTo>
                  <a:pt x="542" y="48"/>
                </a:lnTo>
                <a:lnTo>
                  <a:pt x="552" y="46"/>
                </a:lnTo>
                <a:lnTo>
                  <a:pt x="568" y="44"/>
                </a:lnTo>
                <a:lnTo>
                  <a:pt x="576" y="42"/>
                </a:lnTo>
                <a:lnTo>
                  <a:pt x="582" y="42"/>
                </a:lnTo>
                <a:lnTo>
                  <a:pt x="584" y="40"/>
                </a:lnTo>
                <a:lnTo>
                  <a:pt x="586" y="40"/>
                </a:lnTo>
                <a:lnTo>
                  <a:pt x="590" y="40"/>
                </a:lnTo>
                <a:lnTo>
                  <a:pt x="594" y="40"/>
                </a:lnTo>
                <a:lnTo>
                  <a:pt x="596" y="40"/>
                </a:lnTo>
                <a:lnTo>
                  <a:pt x="598" y="40"/>
                </a:lnTo>
                <a:lnTo>
                  <a:pt x="600" y="38"/>
                </a:lnTo>
                <a:lnTo>
                  <a:pt x="600" y="38"/>
                </a:lnTo>
                <a:lnTo>
                  <a:pt x="600" y="38"/>
                </a:lnTo>
                <a:lnTo>
                  <a:pt x="602" y="36"/>
                </a:lnTo>
                <a:lnTo>
                  <a:pt x="602" y="36"/>
                </a:lnTo>
                <a:lnTo>
                  <a:pt x="602" y="36"/>
                </a:lnTo>
                <a:lnTo>
                  <a:pt x="602" y="34"/>
                </a:lnTo>
                <a:lnTo>
                  <a:pt x="602" y="34"/>
                </a:lnTo>
                <a:lnTo>
                  <a:pt x="600" y="32"/>
                </a:lnTo>
                <a:lnTo>
                  <a:pt x="600" y="32"/>
                </a:lnTo>
                <a:lnTo>
                  <a:pt x="600" y="30"/>
                </a:lnTo>
                <a:lnTo>
                  <a:pt x="598" y="30"/>
                </a:lnTo>
                <a:lnTo>
                  <a:pt x="598" y="30"/>
                </a:lnTo>
                <a:lnTo>
                  <a:pt x="594" y="28"/>
                </a:lnTo>
                <a:lnTo>
                  <a:pt x="592" y="26"/>
                </a:lnTo>
                <a:lnTo>
                  <a:pt x="588" y="26"/>
                </a:lnTo>
                <a:lnTo>
                  <a:pt x="586" y="24"/>
                </a:lnTo>
                <a:lnTo>
                  <a:pt x="582" y="24"/>
                </a:lnTo>
                <a:lnTo>
                  <a:pt x="580" y="24"/>
                </a:lnTo>
                <a:lnTo>
                  <a:pt x="572" y="22"/>
                </a:lnTo>
                <a:lnTo>
                  <a:pt x="566" y="22"/>
                </a:lnTo>
                <a:lnTo>
                  <a:pt x="562" y="20"/>
                </a:lnTo>
                <a:lnTo>
                  <a:pt x="560" y="20"/>
                </a:lnTo>
                <a:lnTo>
                  <a:pt x="556" y="20"/>
                </a:lnTo>
                <a:lnTo>
                  <a:pt x="554" y="22"/>
                </a:lnTo>
                <a:lnTo>
                  <a:pt x="552" y="22"/>
                </a:lnTo>
                <a:lnTo>
                  <a:pt x="548" y="22"/>
                </a:lnTo>
                <a:lnTo>
                  <a:pt x="546" y="24"/>
                </a:lnTo>
                <a:lnTo>
                  <a:pt x="540" y="24"/>
                </a:lnTo>
                <a:lnTo>
                  <a:pt x="532" y="28"/>
                </a:lnTo>
                <a:lnTo>
                  <a:pt x="526" y="30"/>
                </a:lnTo>
                <a:lnTo>
                  <a:pt x="512" y="34"/>
                </a:lnTo>
                <a:lnTo>
                  <a:pt x="504" y="36"/>
                </a:lnTo>
                <a:lnTo>
                  <a:pt x="498" y="38"/>
                </a:lnTo>
                <a:lnTo>
                  <a:pt x="494" y="38"/>
                </a:lnTo>
                <a:lnTo>
                  <a:pt x="492" y="40"/>
                </a:lnTo>
                <a:lnTo>
                  <a:pt x="490" y="40"/>
                </a:lnTo>
                <a:lnTo>
                  <a:pt x="486" y="40"/>
                </a:lnTo>
                <a:lnTo>
                  <a:pt x="484" y="40"/>
                </a:lnTo>
                <a:lnTo>
                  <a:pt x="482" y="40"/>
                </a:lnTo>
                <a:lnTo>
                  <a:pt x="480" y="40"/>
                </a:lnTo>
                <a:lnTo>
                  <a:pt x="478" y="38"/>
                </a:lnTo>
                <a:lnTo>
                  <a:pt x="476" y="38"/>
                </a:lnTo>
                <a:lnTo>
                  <a:pt x="476" y="38"/>
                </a:lnTo>
                <a:lnTo>
                  <a:pt x="474" y="36"/>
                </a:lnTo>
                <a:lnTo>
                  <a:pt x="474" y="36"/>
                </a:lnTo>
                <a:lnTo>
                  <a:pt x="474" y="36"/>
                </a:lnTo>
                <a:lnTo>
                  <a:pt x="474" y="34"/>
                </a:lnTo>
                <a:lnTo>
                  <a:pt x="474" y="34"/>
                </a:lnTo>
                <a:lnTo>
                  <a:pt x="474" y="32"/>
                </a:lnTo>
                <a:lnTo>
                  <a:pt x="474" y="32"/>
                </a:lnTo>
                <a:lnTo>
                  <a:pt x="474" y="30"/>
                </a:lnTo>
                <a:lnTo>
                  <a:pt x="474" y="30"/>
                </a:lnTo>
                <a:lnTo>
                  <a:pt x="476" y="28"/>
                </a:lnTo>
                <a:lnTo>
                  <a:pt x="476" y="28"/>
                </a:lnTo>
                <a:lnTo>
                  <a:pt x="478" y="28"/>
                </a:lnTo>
                <a:lnTo>
                  <a:pt x="480" y="26"/>
                </a:lnTo>
                <a:lnTo>
                  <a:pt x="484" y="26"/>
                </a:lnTo>
                <a:lnTo>
                  <a:pt x="488" y="24"/>
                </a:lnTo>
                <a:lnTo>
                  <a:pt x="492" y="24"/>
                </a:lnTo>
                <a:lnTo>
                  <a:pt x="496" y="24"/>
                </a:lnTo>
                <a:lnTo>
                  <a:pt x="502" y="22"/>
                </a:lnTo>
                <a:lnTo>
                  <a:pt x="506" y="22"/>
                </a:lnTo>
                <a:lnTo>
                  <a:pt x="510" y="22"/>
                </a:lnTo>
                <a:lnTo>
                  <a:pt x="514" y="20"/>
                </a:lnTo>
                <a:lnTo>
                  <a:pt x="516" y="20"/>
                </a:lnTo>
                <a:lnTo>
                  <a:pt x="518" y="18"/>
                </a:lnTo>
                <a:lnTo>
                  <a:pt x="518" y="18"/>
                </a:lnTo>
                <a:lnTo>
                  <a:pt x="520" y="18"/>
                </a:lnTo>
                <a:lnTo>
                  <a:pt x="520" y="16"/>
                </a:lnTo>
                <a:lnTo>
                  <a:pt x="520" y="16"/>
                </a:lnTo>
                <a:lnTo>
                  <a:pt x="522" y="14"/>
                </a:lnTo>
                <a:lnTo>
                  <a:pt x="522" y="14"/>
                </a:lnTo>
                <a:lnTo>
                  <a:pt x="520" y="12"/>
                </a:lnTo>
                <a:lnTo>
                  <a:pt x="520" y="12"/>
                </a:lnTo>
                <a:lnTo>
                  <a:pt x="520" y="10"/>
                </a:lnTo>
                <a:lnTo>
                  <a:pt x="520" y="10"/>
                </a:lnTo>
                <a:lnTo>
                  <a:pt x="518" y="8"/>
                </a:lnTo>
                <a:lnTo>
                  <a:pt x="518" y="8"/>
                </a:lnTo>
                <a:lnTo>
                  <a:pt x="516" y="6"/>
                </a:lnTo>
                <a:lnTo>
                  <a:pt x="516" y="6"/>
                </a:lnTo>
                <a:lnTo>
                  <a:pt x="514" y="4"/>
                </a:lnTo>
                <a:lnTo>
                  <a:pt x="512" y="4"/>
                </a:lnTo>
                <a:lnTo>
                  <a:pt x="508" y="2"/>
                </a:lnTo>
                <a:lnTo>
                  <a:pt x="506" y="2"/>
                </a:lnTo>
                <a:lnTo>
                  <a:pt x="502" y="0"/>
                </a:lnTo>
                <a:lnTo>
                  <a:pt x="498" y="0"/>
                </a:lnTo>
                <a:lnTo>
                  <a:pt x="496" y="0"/>
                </a:lnTo>
                <a:lnTo>
                  <a:pt x="492" y="0"/>
                </a:lnTo>
                <a:lnTo>
                  <a:pt x="488" y="0"/>
                </a:lnTo>
                <a:lnTo>
                  <a:pt x="484" y="0"/>
                </a:lnTo>
                <a:lnTo>
                  <a:pt x="480" y="0"/>
                </a:lnTo>
                <a:lnTo>
                  <a:pt x="476" y="2"/>
                </a:lnTo>
                <a:lnTo>
                  <a:pt x="466" y="2"/>
                </a:lnTo>
                <a:lnTo>
                  <a:pt x="458" y="4"/>
                </a:lnTo>
                <a:lnTo>
                  <a:pt x="450" y="6"/>
                </a:lnTo>
                <a:lnTo>
                  <a:pt x="442" y="8"/>
                </a:lnTo>
                <a:lnTo>
                  <a:pt x="434" y="10"/>
                </a:lnTo>
                <a:lnTo>
                  <a:pt x="426" y="12"/>
                </a:lnTo>
                <a:lnTo>
                  <a:pt x="420" y="14"/>
                </a:lnTo>
                <a:lnTo>
                  <a:pt x="416" y="16"/>
                </a:lnTo>
                <a:lnTo>
                  <a:pt x="414" y="16"/>
                </a:lnTo>
                <a:lnTo>
                  <a:pt x="412" y="18"/>
                </a:lnTo>
                <a:lnTo>
                  <a:pt x="410" y="20"/>
                </a:lnTo>
                <a:lnTo>
                  <a:pt x="408" y="22"/>
                </a:lnTo>
                <a:lnTo>
                  <a:pt x="406" y="24"/>
                </a:lnTo>
                <a:lnTo>
                  <a:pt x="404" y="26"/>
                </a:lnTo>
                <a:lnTo>
                  <a:pt x="400" y="30"/>
                </a:lnTo>
                <a:lnTo>
                  <a:pt x="396" y="34"/>
                </a:lnTo>
                <a:lnTo>
                  <a:pt x="394" y="38"/>
                </a:lnTo>
                <a:lnTo>
                  <a:pt x="392" y="38"/>
                </a:lnTo>
                <a:lnTo>
                  <a:pt x="390" y="40"/>
                </a:lnTo>
                <a:lnTo>
                  <a:pt x="388" y="42"/>
                </a:lnTo>
                <a:lnTo>
                  <a:pt x="386" y="44"/>
                </a:lnTo>
                <a:lnTo>
                  <a:pt x="386" y="44"/>
                </a:lnTo>
                <a:lnTo>
                  <a:pt x="386" y="44"/>
                </a:lnTo>
                <a:lnTo>
                  <a:pt x="384" y="44"/>
                </a:lnTo>
                <a:lnTo>
                  <a:pt x="382" y="44"/>
                </a:lnTo>
                <a:lnTo>
                  <a:pt x="382" y="44"/>
                </a:lnTo>
                <a:lnTo>
                  <a:pt x="380" y="44"/>
                </a:lnTo>
                <a:lnTo>
                  <a:pt x="378" y="42"/>
                </a:lnTo>
                <a:lnTo>
                  <a:pt x="374" y="42"/>
                </a:lnTo>
                <a:lnTo>
                  <a:pt x="372" y="40"/>
                </a:lnTo>
                <a:lnTo>
                  <a:pt x="368" y="38"/>
                </a:lnTo>
                <a:lnTo>
                  <a:pt x="362" y="34"/>
                </a:lnTo>
                <a:lnTo>
                  <a:pt x="360" y="32"/>
                </a:lnTo>
                <a:lnTo>
                  <a:pt x="358" y="30"/>
                </a:lnTo>
                <a:lnTo>
                  <a:pt x="354" y="30"/>
                </a:lnTo>
                <a:lnTo>
                  <a:pt x="352" y="28"/>
                </a:lnTo>
                <a:lnTo>
                  <a:pt x="348" y="28"/>
                </a:lnTo>
                <a:lnTo>
                  <a:pt x="348" y="28"/>
                </a:lnTo>
                <a:lnTo>
                  <a:pt x="346" y="28"/>
                </a:lnTo>
                <a:lnTo>
                  <a:pt x="346" y="28"/>
                </a:lnTo>
                <a:lnTo>
                  <a:pt x="344" y="28"/>
                </a:lnTo>
                <a:lnTo>
                  <a:pt x="344" y="28"/>
                </a:lnTo>
                <a:lnTo>
                  <a:pt x="342" y="28"/>
                </a:lnTo>
                <a:lnTo>
                  <a:pt x="342" y="30"/>
                </a:lnTo>
                <a:lnTo>
                  <a:pt x="340" y="30"/>
                </a:lnTo>
                <a:lnTo>
                  <a:pt x="340" y="30"/>
                </a:lnTo>
                <a:lnTo>
                  <a:pt x="340" y="32"/>
                </a:lnTo>
                <a:lnTo>
                  <a:pt x="340" y="34"/>
                </a:lnTo>
                <a:lnTo>
                  <a:pt x="340" y="34"/>
                </a:lnTo>
                <a:lnTo>
                  <a:pt x="340" y="38"/>
                </a:lnTo>
                <a:lnTo>
                  <a:pt x="342" y="44"/>
                </a:lnTo>
                <a:lnTo>
                  <a:pt x="342" y="46"/>
                </a:lnTo>
                <a:lnTo>
                  <a:pt x="342" y="48"/>
                </a:lnTo>
                <a:lnTo>
                  <a:pt x="342" y="48"/>
                </a:lnTo>
                <a:lnTo>
                  <a:pt x="342" y="54"/>
                </a:lnTo>
                <a:lnTo>
                  <a:pt x="340" y="58"/>
                </a:lnTo>
                <a:lnTo>
                  <a:pt x="340" y="62"/>
                </a:lnTo>
                <a:lnTo>
                  <a:pt x="340" y="66"/>
                </a:lnTo>
                <a:lnTo>
                  <a:pt x="338" y="66"/>
                </a:lnTo>
                <a:lnTo>
                  <a:pt x="338" y="68"/>
                </a:lnTo>
                <a:lnTo>
                  <a:pt x="338" y="70"/>
                </a:lnTo>
                <a:lnTo>
                  <a:pt x="336" y="70"/>
                </a:lnTo>
                <a:lnTo>
                  <a:pt x="336" y="72"/>
                </a:lnTo>
                <a:lnTo>
                  <a:pt x="334" y="72"/>
                </a:lnTo>
                <a:lnTo>
                  <a:pt x="334" y="72"/>
                </a:lnTo>
                <a:lnTo>
                  <a:pt x="334" y="72"/>
                </a:lnTo>
                <a:lnTo>
                  <a:pt x="332" y="72"/>
                </a:lnTo>
                <a:lnTo>
                  <a:pt x="332" y="70"/>
                </a:lnTo>
                <a:lnTo>
                  <a:pt x="330" y="70"/>
                </a:lnTo>
                <a:lnTo>
                  <a:pt x="330" y="68"/>
                </a:lnTo>
                <a:lnTo>
                  <a:pt x="328" y="66"/>
                </a:lnTo>
                <a:lnTo>
                  <a:pt x="328" y="64"/>
                </a:lnTo>
                <a:lnTo>
                  <a:pt x="326" y="60"/>
                </a:lnTo>
                <a:lnTo>
                  <a:pt x="324" y="58"/>
                </a:lnTo>
                <a:lnTo>
                  <a:pt x="322" y="56"/>
                </a:lnTo>
                <a:lnTo>
                  <a:pt x="322" y="56"/>
                </a:lnTo>
                <a:lnTo>
                  <a:pt x="320" y="54"/>
                </a:lnTo>
                <a:lnTo>
                  <a:pt x="320" y="54"/>
                </a:lnTo>
                <a:lnTo>
                  <a:pt x="318" y="54"/>
                </a:lnTo>
                <a:lnTo>
                  <a:pt x="318" y="54"/>
                </a:lnTo>
                <a:lnTo>
                  <a:pt x="316" y="54"/>
                </a:lnTo>
                <a:lnTo>
                  <a:pt x="314" y="54"/>
                </a:lnTo>
                <a:lnTo>
                  <a:pt x="312" y="54"/>
                </a:lnTo>
                <a:lnTo>
                  <a:pt x="308" y="54"/>
                </a:lnTo>
                <a:lnTo>
                  <a:pt x="304" y="54"/>
                </a:lnTo>
                <a:lnTo>
                  <a:pt x="302" y="54"/>
                </a:lnTo>
                <a:lnTo>
                  <a:pt x="300" y="54"/>
                </a:lnTo>
                <a:lnTo>
                  <a:pt x="294" y="52"/>
                </a:lnTo>
                <a:lnTo>
                  <a:pt x="290" y="52"/>
                </a:lnTo>
                <a:lnTo>
                  <a:pt x="290" y="52"/>
                </a:lnTo>
                <a:lnTo>
                  <a:pt x="288" y="52"/>
                </a:lnTo>
                <a:lnTo>
                  <a:pt x="288" y="52"/>
                </a:lnTo>
                <a:lnTo>
                  <a:pt x="286" y="52"/>
                </a:lnTo>
                <a:lnTo>
                  <a:pt x="284" y="54"/>
                </a:lnTo>
                <a:lnTo>
                  <a:pt x="284" y="54"/>
                </a:lnTo>
                <a:lnTo>
                  <a:pt x="284" y="54"/>
                </a:lnTo>
                <a:lnTo>
                  <a:pt x="284" y="54"/>
                </a:lnTo>
                <a:lnTo>
                  <a:pt x="284" y="56"/>
                </a:lnTo>
                <a:lnTo>
                  <a:pt x="284" y="58"/>
                </a:lnTo>
                <a:lnTo>
                  <a:pt x="284" y="58"/>
                </a:lnTo>
                <a:lnTo>
                  <a:pt x="284" y="60"/>
                </a:lnTo>
                <a:lnTo>
                  <a:pt x="284" y="62"/>
                </a:lnTo>
                <a:lnTo>
                  <a:pt x="284" y="66"/>
                </a:lnTo>
                <a:lnTo>
                  <a:pt x="284" y="70"/>
                </a:lnTo>
                <a:lnTo>
                  <a:pt x="286" y="72"/>
                </a:lnTo>
                <a:lnTo>
                  <a:pt x="286" y="74"/>
                </a:lnTo>
                <a:lnTo>
                  <a:pt x="286" y="76"/>
                </a:lnTo>
                <a:lnTo>
                  <a:pt x="286" y="76"/>
                </a:lnTo>
                <a:lnTo>
                  <a:pt x="284" y="78"/>
                </a:lnTo>
                <a:lnTo>
                  <a:pt x="284" y="78"/>
                </a:lnTo>
                <a:lnTo>
                  <a:pt x="284" y="78"/>
                </a:lnTo>
                <a:lnTo>
                  <a:pt x="284" y="80"/>
                </a:lnTo>
                <a:lnTo>
                  <a:pt x="282" y="80"/>
                </a:lnTo>
                <a:lnTo>
                  <a:pt x="282" y="80"/>
                </a:lnTo>
                <a:lnTo>
                  <a:pt x="280" y="82"/>
                </a:lnTo>
                <a:lnTo>
                  <a:pt x="278" y="82"/>
                </a:lnTo>
                <a:lnTo>
                  <a:pt x="276" y="82"/>
                </a:lnTo>
                <a:lnTo>
                  <a:pt x="274" y="82"/>
                </a:lnTo>
                <a:lnTo>
                  <a:pt x="270" y="82"/>
                </a:lnTo>
                <a:lnTo>
                  <a:pt x="268" y="82"/>
                </a:lnTo>
                <a:lnTo>
                  <a:pt x="266" y="82"/>
                </a:lnTo>
                <a:lnTo>
                  <a:pt x="264" y="80"/>
                </a:lnTo>
                <a:lnTo>
                  <a:pt x="264" y="80"/>
                </a:lnTo>
                <a:lnTo>
                  <a:pt x="262" y="80"/>
                </a:lnTo>
                <a:lnTo>
                  <a:pt x="262" y="78"/>
                </a:lnTo>
                <a:lnTo>
                  <a:pt x="262" y="78"/>
                </a:lnTo>
                <a:lnTo>
                  <a:pt x="260" y="78"/>
                </a:lnTo>
                <a:lnTo>
                  <a:pt x="260" y="76"/>
                </a:lnTo>
                <a:lnTo>
                  <a:pt x="260" y="74"/>
                </a:lnTo>
                <a:lnTo>
                  <a:pt x="260" y="72"/>
                </a:lnTo>
                <a:lnTo>
                  <a:pt x="260" y="68"/>
                </a:lnTo>
                <a:lnTo>
                  <a:pt x="260" y="66"/>
                </a:lnTo>
                <a:lnTo>
                  <a:pt x="260" y="62"/>
                </a:lnTo>
                <a:lnTo>
                  <a:pt x="260" y="62"/>
                </a:lnTo>
                <a:lnTo>
                  <a:pt x="260" y="60"/>
                </a:lnTo>
                <a:lnTo>
                  <a:pt x="260" y="60"/>
                </a:lnTo>
                <a:lnTo>
                  <a:pt x="260" y="58"/>
                </a:lnTo>
                <a:lnTo>
                  <a:pt x="258" y="58"/>
                </a:lnTo>
                <a:lnTo>
                  <a:pt x="258" y="58"/>
                </a:lnTo>
                <a:lnTo>
                  <a:pt x="256" y="56"/>
                </a:lnTo>
                <a:lnTo>
                  <a:pt x="254" y="56"/>
                </a:lnTo>
                <a:lnTo>
                  <a:pt x="252" y="56"/>
                </a:lnTo>
                <a:lnTo>
                  <a:pt x="252" y="56"/>
                </a:lnTo>
                <a:lnTo>
                  <a:pt x="250" y="54"/>
                </a:lnTo>
                <a:lnTo>
                  <a:pt x="248" y="54"/>
                </a:lnTo>
                <a:lnTo>
                  <a:pt x="246" y="54"/>
                </a:lnTo>
                <a:lnTo>
                  <a:pt x="244" y="54"/>
                </a:lnTo>
                <a:lnTo>
                  <a:pt x="242" y="54"/>
                </a:lnTo>
                <a:lnTo>
                  <a:pt x="240" y="54"/>
                </a:lnTo>
                <a:lnTo>
                  <a:pt x="240" y="54"/>
                </a:lnTo>
                <a:lnTo>
                  <a:pt x="238" y="54"/>
                </a:lnTo>
                <a:lnTo>
                  <a:pt x="238" y="56"/>
                </a:lnTo>
                <a:lnTo>
                  <a:pt x="236" y="56"/>
                </a:lnTo>
                <a:lnTo>
                  <a:pt x="236" y="56"/>
                </a:lnTo>
                <a:lnTo>
                  <a:pt x="236" y="58"/>
                </a:lnTo>
                <a:lnTo>
                  <a:pt x="236" y="58"/>
                </a:lnTo>
                <a:lnTo>
                  <a:pt x="236" y="60"/>
                </a:lnTo>
                <a:lnTo>
                  <a:pt x="238" y="60"/>
                </a:lnTo>
                <a:lnTo>
                  <a:pt x="240" y="62"/>
                </a:lnTo>
                <a:lnTo>
                  <a:pt x="240" y="64"/>
                </a:lnTo>
                <a:lnTo>
                  <a:pt x="242" y="66"/>
                </a:lnTo>
                <a:lnTo>
                  <a:pt x="242" y="66"/>
                </a:lnTo>
                <a:lnTo>
                  <a:pt x="242" y="68"/>
                </a:lnTo>
                <a:lnTo>
                  <a:pt x="242" y="68"/>
                </a:lnTo>
                <a:lnTo>
                  <a:pt x="242" y="68"/>
                </a:lnTo>
                <a:lnTo>
                  <a:pt x="240" y="70"/>
                </a:lnTo>
                <a:lnTo>
                  <a:pt x="240" y="70"/>
                </a:lnTo>
                <a:lnTo>
                  <a:pt x="240" y="70"/>
                </a:lnTo>
                <a:lnTo>
                  <a:pt x="238" y="70"/>
                </a:lnTo>
                <a:lnTo>
                  <a:pt x="238" y="70"/>
                </a:lnTo>
                <a:lnTo>
                  <a:pt x="236" y="70"/>
                </a:lnTo>
                <a:lnTo>
                  <a:pt x="234" y="70"/>
                </a:lnTo>
                <a:lnTo>
                  <a:pt x="234" y="70"/>
                </a:lnTo>
                <a:lnTo>
                  <a:pt x="230" y="68"/>
                </a:lnTo>
                <a:lnTo>
                  <a:pt x="228" y="68"/>
                </a:lnTo>
                <a:lnTo>
                  <a:pt x="226" y="66"/>
                </a:lnTo>
                <a:lnTo>
                  <a:pt x="222" y="64"/>
                </a:lnTo>
                <a:lnTo>
                  <a:pt x="216" y="60"/>
                </a:lnTo>
                <a:lnTo>
                  <a:pt x="214" y="58"/>
                </a:lnTo>
                <a:lnTo>
                  <a:pt x="212" y="56"/>
                </a:lnTo>
                <a:lnTo>
                  <a:pt x="208" y="56"/>
                </a:lnTo>
                <a:lnTo>
                  <a:pt x="206" y="54"/>
                </a:lnTo>
                <a:lnTo>
                  <a:pt x="204" y="54"/>
                </a:lnTo>
                <a:lnTo>
                  <a:pt x="204" y="54"/>
                </a:lnTo>
                <a:lnTo>
                  <a:pt x="202" y="54"/>
                </a:lnTo>
                <a:lnTo>
                  <a:pt x="202" y="54"/>
                </a:lnTo>
                <a:lnTo>
                  <a:pt x="200" y="54"/>
                </a:lnTo>
                <a:lnTo>
                  <a:pt x="200" y="54"/>
                </a:lnTo>
                <a:lnTo>
                  <a:pt x="198" y="54"/>
                </a:lnTo>
                <a:lnTo>
                  <a:pt x="196" y="56"/>
                </a:lnTo>
                <a:lnTo>
                  <a:pt x="194" y="56"/>
                </a:lnTo>
                <a:lnTo>
                  <a:pt x="192" y="58"/>
                </a:lnTo>
                <a:lnTo>
                  <a:pt x="190" y="60"/>
                </a:lnTo>
                <a:lnTo>
                  <a:pt x="188" y="62"/>
                </a:lnTo>
                <a:lnTo>
                  <a:pt x="186" y="62"/>
                </a:lnTo>
                <a:lnTo>
                  <a:pt x="184" y="64"/>
                </a:lnTo>
                <a:lnTo>
                  <a:pt x="184" y="64"/>
                </a:lnTo>
                <a:lnTo>
                  <a:pt x="182" y="64"/>
                </a:lnTo>
                <a:lnTo>
                  <a:pt x="180" y="64"/>
                </a:lnTo>
                <a:lnTo>
                  <a:pt x="176" y="64"/>
                </a:lnTo>
                <a:lnTo>
                  <a:pt x="174" y="64"/>
                </a:lnTo>
                <a:lnTo>
                  <a:pt x="172" y="64"/>
                </a:lnTo>
                <a:lnTo>
                  <a:pt x="170" y="64"/>
                </a:lnTo>
                <a:lnTo>
                  <a:pt x="170" y="64"/>
                </a:lnTo>
                <a:lnTo>
                  <a:pt x="168" y="64"/>
                </a:lnTo>
                <a:lnTo>
                  <a:pt x="168" y="64"/>
                </a:lnTo>
                <a:lnTo>
                  <a:pt x="166" y="64"/>
                </a:lnTo>
                <a:lnTo>
                  <a:pt x="164" y="66"/>
                </a:lnTo>
                <a:lnTo>
                  <a:pt x="162" y="68"/>
                </a:lnTo>
                <a:lnTo>
                  <a:pt x="160" y="70"/>
                </a:lnTo>
                <a:lnTo>
                  <a:pt x="156" y="72"/>
                </a:lnTo>
                <a:lnTo>
                  <a:pt x="154" y="76"/>
                </a:lnTo>
                <a:lnTo>
                  <a:pt x="150" y="7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6" name="Freeform 600"/>
          <p:cNvSpPr>
            <a:spLocks/>
          </p:cNvSpPr>
          <p:nvPr/>
        </p:nvSpPr>
        <p:spPr bwMode="auto">
          <a:xfrm>
            <a:off x="2357001" y="3939524"/>
            <a:ext cx="24249" cy="48498"/>
          </a:xfrm>
          <a:custGeom>
            <a:avLst/>
            <a:gdLst>
              <a:gd name="T0" fmla="*/ 10 w 14"/>
              <a:gd name="T1" fmla="*/ 28 h 28"/>
              <a:gd name="T2" fmla="*/ 10 w 14"/>
              <a:gd name="T3" fmla="*/ 28 h 28"/>
              <a:gd name="T4" fmla="*/ 10 w 14"/>
              <a:gd name="T5" fmla="*/ 24 h 28"/>
              <a:gd name="T6" fmla="*/ 8 w 14"/>
              <a:gd name="T7" fmla="*/ 22 h 28"/>
              <a:gd name="T8" fmla="*/ 8 w 14"/>
              <a:gd name="T9" fmla="*/ 22 h 28"/>
              <a:gd name="T10" fmla="*/ 4 w 14"/>
              <a:gd name="T11" fmla="*/ 16 h 28"/>
              <a:gd name="T12" fmla="*/ 4 w 14"/>
              <a:gd name="T13" fmla="*/ 16 h 28"/>
              <a:gd name="T14" fmla="*/ 0 w 14"/>
              <a:gd name="T15" fmla="*/ 12 h 28"/>
              <a:gd name="T16" fmla="*/ 0 w 14"/>
              <a:gd name="T17" fmla="*/ 12 h 28"/>
              <a:gd name="T18" fmla="*/ 0 w 14"/>
              <a:gd name="T19" fmla="*/ 8 h 28"/>
              <a:gd name="T20" fmla="*/ 0 w 14"/>
              <a:gd name="T21" fmla="*/ 8 h 28"/>
              <a:gd name="T22" fmla="*/ 4 w 14"/>
              <a:gd name="T23" fmla="*/ 4 h 28"/>
              <a:gd name="T24" fmla="*/ 4 w 14"/>
              <a:gd name="T25" fmla="*/ 4 h 28"/>
              <a:gd name="T26" fmla="*/ 4 w 14"/>
              <a:gd name="T27" fmla="*/ 0 h 28"/>
              <a:gd name="T28" fmla="*/ 4 w 14"/>
              <a:gd name="T29" fmla="*/ 0 h 28"/>
              <a:gd name="T30" fmla="*/ 4 w 14"/>
              <a:gd name="T31" fmla="*/ 0 h 28"/>
              <a:gd name="T32" fmla="*/ 4 w 14"/>
              <a:gd name="T33" fmla="*/ 0 h 28"/>
              <a:gd name="T34" fmla="*/ 6 w 14"/>
              <a:gd name="T35" fmla="*/ 0 h 28"/>
              <a:gd name="T36" fmla="*/ 6 w 14"/>
              <a:gd name="T37" fmla="*/ 2 h 28"/>
              <a:gd name="T38" fmla="*/ 6 w 14"/>
              <a:gd name="T39" fmla="*/ 2 h 28"/>
              <a:gd name="T40" fmla="*/ 10 w 14"/>
              <a:gd name="T41" fmla="*/ 8 h 28"/>
              <a:gd name="T42" fmla="*/ 10 w 14"/>
              <a:gd name="T43" fmla="*/ 8 h 28"/>
              <a:gd name="T44" fmla="*/ 10 w 14"/>
              <a:gd name="T45" fmla="*/ 10 h 28"/>
              <a:gd name="T46" fmla="*/ 12 w 14"/>
              <a:gd name="T47" fmla="*/ 14 h 28"/>
              <a:gd name="T48" fmla="*/ 12 w 14"/>
              <a:gd name="T49" fmla="*/ 14 h 28"/>
              <a:gd name="T50" fmla="*/ 12 w 14"/>
              <a:gd name="T51" fmla="*/ 16 h 28"/>
              <a:gd name="T52" fmla="*/ 14 w 14"/>
              <a:gd name="T53" fmla="*/ 18 h 28"/>
              <a:gd name="T54" fmla="*/ 14 w 14"/>
              <a:gd name="T55" fmla="*/ 18 h 28"/>
              <a:gd name="T56" fmla="*/ 14 w 14"/>
              <a:gd name="T57" fmla="*/ 20 h 28"/>
              <a:gd name="T58" fmla="*/ 14 w 14"/>
              <a:gd name="T59" fmla="*/ 26 h 28"/>
              <a:gd name="T60" fmla="*/ 14 w 14"/>
              <a:gd name="T61" fmla="*/ 26 h 28"/>
              <a:gd name="T62" fmla="*/ 14 w 14"/>
              <a:gd name="T63" fmla="*/ 28 h 28"/>
              <a:gd name="T64" fmla="*/ 12 w 14"/>
              <a:gd name="T65" fmla="*/ 28 h 28"/>
              <a:gd name="T66" fmla="*/ 12 w 14"/>
              <a:gd name="T67" fmla="*/ 28 h 28"/>
              <a:gd name="T68" fmla="*/ 10 w 14"/>
              <a:gd name="T69" fmla="*/ 28 h 28"/>
              <a:gd name="T70" fmla="*/ 10 w 14"/>
              <a:gd name="T7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28">
                <a:moveTo>
                  <a:pt x="10" y="28"/>
                </a:moveTo>
                <a:lnTo>
                  <a:pt x="10" y="28"/>
                </a:lnTo>
                <a:lnTo>
                  <a:pt x="10" y="24"/>
                </a:lnTo>
                <a:lnTo>
                  <a:pt x="8" y="22"/>
                </a:lnTo>
                <a:lnTo>
                  <a:pt x="8" y="22"/>
                </a:lnTo>
                <a:lnTo>
                  <a:pt x="4" y="16"/>
                </a:lnTo>
                <a:lnTo>
                  <a:pt x="4" y="16"/>
                </a:lnTo>
                <a:lnTo>
                  <a:pt x="0" y="12"/>
                </a:lnTo>
                <a:lnTo>
                  <a:pt x="0" y="12"/>
                </a:lnTo>
                <a:lnTo>
                  <a:pt x="0" y="8"/>
                </a:lnTo>
                <a:lnTo>
                  <a:pt x="0" y="8"/>
                </a:lnTo>
                <a:lnTo>
                  <a:pt x="4" y="4"/>
                </a:lnTo>
                <a:lnTo>
                  <a:pt x="4" y="4"/>
                </a:lnTo>
                <a:lnTo>
                  <a:pt x="4" y="0"/>
                </a:lnTo>
                <a:lnTo>
                  <a:pt x="4" y="0"/>
                </a:lnTo>
                <a:lnTo>
                  <a:pt x="4" y="0"/>
                </a:lnTo>
                <a:lnTo>
                  <a:pt x="4" y="0"/>
                </a:lnTo>
                <a:lnTo>
                  <a:pt x="6" y="0"/>
                </a:lnTo>
                <a:lnTo>
                  <a:pt x="6" y="2"/>
                </a:lnTo>
                <a:lnTo>
                  <a:pt x="6" y="2"/>
                </a:lnTo>
                <a:lnTo>
                  <a:pt x="10" y="8"/>
                </a:lnTo>
                <a:lnTo>
                  <a:pt x="10" y="8"/>
                </a:lnTo>
                <a:lnTo>
                  <a:pt x="10" y="10"/>
                </a:lnTo>
                <a:lnTo>
                  <a:pt x="12" y="14"/>
                </a:lnTo>
                <a:lnTo>
                  <a:pt x="12" y="14"/>
                </a:lnTo>
                <a:lnTo>
                  <a:pt x="12" y="16"/>
                </a:lnTo>
                <a:lnTo>
                  <a:pt x="14" y="18"/>
                </a:lnTo>
                <a:lnTo>
                  <a:pt x="14" y="18"/>
                </a:lnTo>
                <a:lnTo>
                  <a:pt x="14" y="20"/>
                </a:lnTo>
                <a:lnTo>
                  <a:pt x="14" y="26"/>
                </a:lnTo>
                <a:lnTo>
                  <a:pt x="14" y="26"/>
                </a:lnTo>
                <a:lnTo>
                  <a:pt x="14" y="28"/>
                </a:lnTo>
                <a:lnTo>
                  <a:pt x="12" y="28"/>
                </a:lnTo>
                <a:lnTo>
                  <a:pt x="12" y="28"/>
                </a:lnTo>
                <a:lnTo>
                  <a:pt x="10" y="28"/>
                </a:lnTo>
                <a:lnTo>
                  <a:pt x="10" y="28"/>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7" name="Freeform 603"/>
          <p:cNvSpPr>
            <a:spLocks/>
          </p:cNvSpPr>
          <p:nvPr/>
        </p:nvSpPr>
        <p:spPr bwMode="auto">
          <a:xfrm>
            <a:off x="5090215" y="4220120"/>
            <a:ext cx="356807" cy="336023"/>
          </a:xfrm>
          <a:custGeom>
            <a:avLst/>
            <a:gdLst>
              <a:gd name="T0" fmla="*/ 202 w 206"/>
              <a:gd name="T1" fmla="*/ 116 h 194"/>
              <a:gd name="T2" fmla="*/ 190 w 206"/>
              <a:gd name="T3" fmla="*/ 108 h 194"/>
              <a:gd name="T4" fmla="*/ 176 w 206"/>
              <a:gd name="T5" fmla="*/ 112 h 194"/>
              <a:gd name="T6" fmla="*/ 168 w 206"/>
              <a:gd name="T7" fmla="*/ 106 h 194"/>
              <a:gd name="T8" fmla="*/ 144 w 206"/>
              <a:gd name="T9" fmla="*/ 80 h 194"/>
              <a:gd name="T10" fmla="*/ 126 w 206"/>
              <a:gd name="T11" fmla="*/ 76 h 194"/>
              <a:gd name="T12" fmla="*/ 122 w 206"/>
              <a:gd name="T13" fmla="*/ 72 h 194"/>
              <a:gd name="T14" fmla="*/ 122 w 206"/>
              <a:gd name="T15" fmla="*/ 58 h 194"/>
              <a:gd name="T16" fmla="*/ 128 w 206"/>
              <a:gd name="T17" fmla="*/ 42 h 194"/>
              <a:gd name="T18" fmla="*/ 120 w 206"/>
              <a:gd name="T19" fmla="*/ 46 h 194"/>
              <a:gd name="T20" fmla="*/ 114 w 206"/>
              <a:gd name="T21" fmla="*/ 38 h 194"/>
              <a:gd name="T22" fmla="*/ 104 w 206"/>
              <a:gd name="T23" fmla="*/ 22 h 194"/>
              <a:gd name="T24" fmla="*/ 88 w 206"/>
              <a:gd name="T25" fmla="*/ 8 h 194"/>
              <a:gd name="T26" fmla="*/ 82 w 206"/>
              <a:gd name="T27" fmla="*/ 6 h 194"/>
              <a:gd name="T28" fmla="*/ 70 w 206"/>
              <a:gd name="T29" fmla="*/ 4 h 194"/>
              <a:gd name="T30" fmla="*/ 54 w 206"/>
              <a:gd name="T31" fmla="*/ 4 h 194"/>
              <a:gd name="T32" fmla="*/ 56 w 206"/>
              <a:gd name="T33" fmla="*/ 18 h 194"/>
              <a:gd name="T34" fmla="*/ 54 w 206"/>
              <a:gd name="T35" fmla="*/ 36 h 194"/>
              <a:gd name="T36" fmla="*/ 48 w 206"/>
              <a:gd name="T37" fmla="*/ 40 h 194"/>
              <a:gd name="T38" fmla="*/ 36 w 206"/>
              <a:gd name="T39" fmla="*/ 42 h 194"/>
              <a:gd name="T40" fmla="*/ 32 w 206"/>
              <a:gd name="T41" fmla="*/ 46 h 194"/>
              <a:gd name="T42" fmla="*/ 34 w 206"/>
              <a:gd name="T43" fmla="*/ 66 h 194"/>
              <a:gd name="T44" fmla="*/ 32 w 206"/>
              <a:gd name="T45" fmla="*/ 74 h 194"/>
              <a:gd name="T46" fmla="*/ 28 w 206"/>
              <a:gd name="T47" fmla="*/ 76 h 194"/>
              <a:gd name="T48" fmla="*/ 20 w 206"/>
              <a:gd name="T49" fmla="*/ 76 h 194"/>
              <a:gd name="T50" fmla="*/ 18 w 206"/>
              <a:gd name="T51" fmla="*/ 82 h 194"/>
              <a:gd name="T52" fmla="*/ 18 w 206"/>
              <a:gd name="T53" fmla="*/ 102 h 194"/>
              <a:gd name="T54" fmla="*/ 14 w 206"/>
              <a:gd name="T55" fmla="*/ 110 h 194"/>
              <a:gd name="T56" fmla="*/ 6 w 206"/>
              <a:gd name="T57" fmla="*/ 108 h 194"/>
              <a:gd name="T58" fmla="*/ 0 w 206"/>
              <a:gd name="T59" fmla="*/ 110 h 194"/>
              <a:gd name="T60" fmla="*/ 2 w 206"/>
              <a:gd name="T61" fmla="*/ 118 h 194"/>
              <a:gd name="T62" fmla="*/ 10 w 206"/>
              <a:gd name="T63" fmla="*/ 126 h 194"/>
              <a:gd name="T64" fmla="*/ 16 w 206"/>
              <a:gd name="T65" fmla="*/ 126 h 194"/>
              <a:gd name="T66" fmla="*/ 16 w 206"/>
              <a:gd name="T67" fmla="*/ 136 h 194"/>
              <a:gd name="T68" fmla="*/ 22 w 206"/>
              <a:gd name="T69" fmla="*/ 142 h 194"/>
              <a:gd name="T70" fmla="*/ 32 w 206"/>
              <a:gd name="T71" fmla="*/ 152 h 194"/>
              <a:gd name="T72" fmla="*/ 36 w 206"/>
              <a:gd name="T73" fmla="*/ 160 h 194"/>
              <a:gd name="T74" fmla="*/ 48 w 206"/>
              <a:gd name="T75" fmla="*/ 170 h 194"/>
              <a:gd name="T76" fmla="*/ 60 w 206"/>
              <a:gd name="T77" fmla="*/ 178 h 194"/>
              <a:gd name="T78" fmla="*/ 64 w 206"/>
              <a:gd name="T79" fmla="*/ 186 h 194"/>
              <a:gd name="T80" fmla="*/ 66 w 206"/>
              <a:gd name="T81" fmla="*/ 192 h 194"/>
              <a:gd name="T82" fmla="*/ 80 w 206"/>
              <a:gd name="T83" fmla="*/ 194 h 194"/>
              <a:gd name="T84" fmla="*/ 92 w 206"/>
              <a:gd name="T85" fmla="*/ 192 h 194"/>
              <a:gd name="T86" fmla="*/ 98 w 206"/>
              <a:gd name="T87" fmla="*/ 186 h 194"/>
              <a:gd name="T88" fmla="*/ 100 w 206"/>
              <a:gd name="T89" fmla="*/ 180 h 194"/>
              <a:gd name="T90" fmla="*/ 114 w 206"/>
              <a:gd name="T91" fmla="*/ 180 h 194"/>
              <a:gd name="T92" fmla="*/ 122 w 206"/>
              <a:gd name="T93" fmla="*/ 186 h 194"/>
              <a:gd name="T94" fmla="*/ 134 w 206"/>
              <a:gd name="T95" fmla="*/ 182 h 194"/>
              <a:gd name="T96" fmla="*/ 140 w 206"/>
              <a:gd name="T97" fmla="*/ 176 h 194"/>
              <a:gd name="T98" fmla="*/ 154 w 206"/>
              <a:gd name="T99" fmla="*/ 176 h 194"/>
              <a:gd name="T100" fmla="*/ 174 w 206"/>
              <a:gd name="T101" fmla="*/ 172 h 194"/>
              <a:gd name="T102" fmla="*/ 186 w 206"/>
              <a:gd name="T103" fmla="*/ 160 h 194"/>
              <a:gd name="T104" fmla="*/ 190 w 206"/>
              <a:gd name="T105" fmla="*/ 148 h 194"/>
              <a:gd name="T106" fmla="*/ 192 w 206"/>
              <a:gd name="T107" fmla="*/ 136 h 194"/>
              <a:gd name="T108" fmla="*/ 200 w 206"/>
              <a:gd name="T109" fmla="*/ 130 h 194"/>
              <a:gd name="T110" fmla="*/ 206 w 206"/>
              <a:gd name="T111" fmla="*/ 12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194">
                <a:moveTo>
                  <a:pt x="206" y="122"/>
                </a:moveTo>
                <a:lnTo>
                  <a:pt x="206" y="120"/>
                </a:lnTo>
                <a:lnTo>
                  <a:pt x="204" y="120"/>
                </a:lnTo>
                <a:lnTo>
                  <a:pt x="204" y="118"/>
                </a:lnTo>
                <a:lnTo>
                  <a:pt x="204" y="118"/>
                </a:lnTo>
                <a:lnTo>
                  <a:pt x="202" y="116"/>
                </a:lnTo>
                <a:lnTo>
                  <a:pt x="198" y="114"/>
                </a:lnTo>
                <a:lnTo>
                  <a:pt x="196" y="112"/>
                </a:lnTo>
                <a:lnTo>
                  <a:pt x="194" y="110"/>
                </a:lnTo>
                <a:lnTo>
                  <a:pt x="192" y="110"/>
                </a:lnTo>
                <a:lnTo>
                  <a:pt x="192" y="110"/>
                </a:lnTo>
                <a:lnTo>
                  <a:pt x="190" y="108"/>
                </a:lnTo>
                <a:lnTo>
                  <a:pt x="188" y="110"/>
                </a:lnTo>
                <a:lnTo>
                  <a:pt x="186" y="110"/>
                </a:lnTo>
                <a:lnTo>
                  <a:pt x="184" y="110"/>
                </a:lnTo>
                <a:lnTo>
                  <a:pt x="180" y="110"/>
                </a:lnTo>
                <a:lnTo>
                  <a:pt x="178" y="110"/>
                </a:lnTo>
                <a:lnTo>
                  <a:pt x="176" y="112"/>
                </a:lnTo>
                <a:lnTo>
                  <a:pt x="176" y="110"/>
                </a:lnTo>
                <a:lnTo>
                  <a:pt x="174" y="110"/>
                </a:lnTo>
                <a:lnTo>
                  <a:pt x="174" y="110"/>
                </a:lnTo>
                <a:lnTo>
                  <a:pt x="172" y="108"/>
                </a:lnTo>
                <a:lnTo>
                  <a:pt x="170" y="108"/>
                </a:lnTo>
                <a:lnTo>
                  <a:pt x="168" y="106"/>
                </a:lnTo>
                <a:lnTo>
                  <a:pt x="166" y="104"/>
                </a:lnTo>
                <a:lnTo>
                  <a:pt x="162" y="100"/>
                </a:lnTo>
                <a:lnTo>
                  <a:pt x="156" y="92"/>
                </a:lnTo>
                <a:lnTo>
                  <a:pt x="154" y="90"/>
                </a:lnTo>
                <a:lnTo>
                  <a:pt x="150" y="86"/>
                </a:lnTo>
                <a:lnTo>
                  <a:pt x="144" y="80"/>
                </a:lnTo>
                <a:lnTo>
                  <a:pt x="140" y="76"/>
                </a:lnTo>
                <a:lnTo>
                  <a:pt x="138" y="76"/>
                </a:lnTo>
                <a:lnTo>
                  <a:pt x="134" y="76"/>
                </a:lnTo>
                <a:lnTo>
                  <a:pt x="132" y="76"/>
                </a:lnTo>
                <a:lnTo>
                  <a:pt x="130" y="76"/>
                </a:lnTo>
                <a:lnTo>
                  <a:pt x="126" y="76"/>
                </a:lnTo>
                <a:lnTo>
                  <a:pt x="126" y="76"/>
                </a:lnTo>
                <a:lnTo>
                  <a:pt x="124" y="76"/>
                </a:lnTo>
                <a:lnTo>
                  <a:pt x="124" y="74"/>
                </a:lnTo>
                <a:lnTo>
                  <a:pt x="122" y="74"/>
                </a:lnTo>
                <a:lnTo>
                  <a:pt x="122" y="74"/>
                </a:lnTo>
                <a:lnTo>
                  <a:pt x="122" y="72"/>
                </a:lnTo>
                <a:lnTo>
                  <a:pt x="122" y="72"/>
                </a:lnTo>
                <a:lnTo>
                  <a:pt x="122" y="70"/>
                </a:lnTo>
                <a:lnTo>
                  <a:pt x="122" y="68"/>
                </a:lnTo>
                <a:lnTo>
                  <a:pt x="122" y="66"/>
                </a:lnTo>
                <a:lnTo>
                  <a:pt x="122" y="62"/>
                </a:lnTo>
                <a:lnTo>
                  <a:pt x="122" y="58"/>
                </a:lnTo>
                <a:lnTo>
                  <a:pt x="124" y="54"/>
                </a:lnTo>
                <a:lnTo>
                  <a:pt x="124" y="50"/>
                </a:lnTo>
                <a:lnTo>
                  <a:pt x="126" y="46"/>
                </a:lnTo>
                <a:lnTo>
                  <a:pt x="126" y="46"/>
                </a:lnTo>
                <a:lnTo>
                  <a:pt x="128" y="42"/>
                </a:lnTo>
                <a:lnTo>
                  <a:pt x="128" y="42"/>
                </a:lnTo>
                <a:lnTo>
                  <a:pt x="128" y="42"/>
                </a:lnTo>
                <a:lnTo>
                  <a:pt x="126" y="44"/>
                </a:lnTo>
                <a:lnTo>
                  <a:pt x="122" y="44"/>
                </a:lnTo>
                <a:lnTo>
                  <a:pt x="122" y="44"/>
                </a:lnTo>
                <a:lnTo>
                  <a:pt x="122" y="46"/>
                </a:lnTo>
                <a:lnTo>
                  <a:pt x="120" y="46"/>
                </a:lnTo>
                <a:lnTo>
                  <a:pt x="120" y="46"/>
                </a:lnTo>
                <a:lnTo>
                  <a:pt x="120" y="44"/>
                </a:lnTo>
                <a:lnTo>
                  <a:pt x="118" y="44"/>
                </a:lnTo>
                <a:lnTo>
                  <a:pt x="118" y="44"/>
                </a:lnTo>
                <a:lnTo>
                  <a:pt x="116" y="40"/>
                </a:lnTo>
                <a:lnTo>
                  <a:pt x="114" y="38"/>
                </a:lnTo>
                <a:lnTo>
                  <a:pt x="114" y="38"/>
                </a:lnTo>
                <a:lnTo>
                  <a:pt x="110" y="30"/>
                </a:lnTo>
                <a:lnTo>
                  <a:pt x="110" y="30"/>
                </a:lnTo>
                <a:lnTo>
                  <a:pt x="106" y="26"/>
                </a:lnTo>
                <a:lnTo>
                  <a:pt x="106" y="26"/>
                </a:lnTo>
                <a:lnTo>
                  <a:pt x="104" y="22"/>
                </a:lnTo>
                <a:lnTo>
                  <a:pt x="100" y="18"/>
                </a:lnTo>
                <a:lnTo>
                  <a:pt x="100" y="18"/>
                </a:lnTo>
                <a:lnTo>
                  <a:pt x="94" y="12"/>
                </a:lnTo>
                <a:lnTo>
                  <a:pt x="94" y="10"/>
                </a:lnTo>
                <a:lnTo>
                  <a:pt x="92" y="12"/>
                </a:lnTo>
                <a:lnTo>
                  <a:pt x="88" y="8"/>
                </a:lnTo>
                <a:lnTo>
                  <a:pt x="86" y="10"/>
                </a:lnTo>
                <a:lnTo>
                  <a:pt x="84" y="8"/>
                </a:lnTo>
                <a:lnTo>
                  <a:pt x="82" y="10"/>
                </a:lnTo>
                <a:lnTo>
                  <a:pt x="82" y="10"/>
                </a:lnTo>
                <a:lnTo>
                  <a:pt x="82" y="6"/>
                </a:lnTo>
                <a:lnTo>
                  <a:pt x="82" y="6"/>
                </a:lnTo>
                <a:lnTo>
                  <a:pt x="76" y="8"/>
                </a:lnTo>
                <a:lnTo>
                  <a:pt x="76" y="8"/>
                </a:lnTo>
                <a:lnTo>
                  <a:pt x="72" y="8"/>
                </a:lnTo>
                <a:lnTo>
                  <a:pt x="72" y="8"/>
                </a:lnTo>
                <a:lnTo>
                  <a:pt x="70" y="4"/>
                </a:lnTo>
                <a:lnTo>
                  <a:pt x="70" y="4"/>
                </a:lnTo>
                <a:lnTo>
                  <a:pt x="68" y="4"/>
                </a:lnTo>
                <a:lnTo>
                  <a:pt x="66" y="0"/>
                </a:lnTo>
                <a:lnTo>
                  <a:pt x="60" y="8"/>
                </a:lnTo>
                <a:lnTo>
                  <a:pt x="58" y="4"/>
                </a:lnTo>
                <a:lnTo>
                  <a:pt x="54" y="4"/>
                </a:lnTo>
                <a:lnTo>
                  <a:pt x="54" y="4"/>
                </a:lnTo>
                <a:lnTo>
                  <a:pt x="54" y="4"/>
                </a:lnTo>
                <a:lnTo>
                  <a:pt x="54" y="8"/>
                </a:lnTo>
                <a:lnTo>
                  <a:pt x="54" y="10"/>
                </a:lnTo>
                <a:lnTo>
                  <a:pt x="56" y="12"/>
                </a:lnTo>
                <a:lnTo>
                  <a:pt x="56" y="16"/>
                </a:lnTo>
                <a:lnTo>
                  <a:pt x="56" y="18"/>
                </a:lnTo>
                <a:lnTo>
                  <a:pt x="56" y="22"/>
                </a:lnTo>
                <a:lnTo>
                  <a:pt x="56" y="24"/>
                </a:lnTo>
                <a:lnTo>
                  <a:pt x="56" y="28"/>
                </a:lnTo>
                <a:lnTo>
                  <a:pt x="56" y="30"/>
                </a:lnTo>
                <a:lnTo>
                  <a:pt x="54" y="32"/>
                </a:lnTo>
                <a:lnTo>
                  <a:pt x="54" y="36"/>
                </a:lnTo>
                <a:lnTo>
                  <a:pt x="54" y="38"/>
                </a:lnTo>
                <a:lnTo>
                  <a:pt x="52" y="38"/>
                </a:lnTo>
                <a:lnTo>
                  <a:pt x="52" y="40"/>
                </a:lnTo>
                <a:lnTo>
                  <a:pt x="50" y="40"/>
                </a:lnTo>
                <a:lnTo>
                  <a:pt x="50" y="40"/>
                </a:lnTo>
                <a:lnTo>
                  <a:pt x="48" y="40"/>
                </a:lnTo>
                <a:lnTo>
                  <a:pt x="46" y="40"/>
                </a:lnTo>
                <a:lnTo>
                  <a:pt x="44" y="40"/>
                </a:lnTo>
                <a:lnTo>
                  <a:pt x="40" y="40"/>
                </a:lnTo>
                <a:lnTo>
                  <a:pt x="38" y="40"/>
                </a:lnTo>
                <a:lnTo>
                  <a:pt x="36" y="40"/>
                </a:lnTo>
                <a:lnTo>
                  <a:pt x="36" y="42"/>
                </a:lnTo>
                <a:lnTo>
                  <a:pt x="34" y="42"/>
                </a:lnTo>
                <a:lnTo>
                  <a:pt x="34" y="42"/>
                </a:lnTo>
                <a:lnTo>
                  <a:pt x="34" y="42"/>
                </a:lnTo>
                <a:lnTo>
                  <a:pt x="34" y="44"/>
                </a:lnTo>
                <a:lnTo>
                  <a:pt x="32" y="44"/>
                </a:lnTo>
                <a:lnTo>
                  <a:pt x="32" y="46"/>
                </a:lnTo>
                <a:lnTo>
                  <a:pt x="32" y="48"/>
                </a:lnTo>
                <a:lnTo>
                  <a:pt x="32" y="52"/>
                </a:lnTo>
                <a:lnTo>
                  <a:pt x="32" y="54"/>
                </a:lnTo>
                <a:lnTo>
                  <a:pt x="32" y="58"/>
                </a:lnTo>
                <a:lnTo>
                  <a:pt x="34" y="64"/>
                </a:lnTo>
                <a:lnTo>
                  <a:pt x="34" y="66"/>
                </a:lnTo>
                <a:lnTo>
                  <a:pt x="34" y="68"/>
                </a:lnTo>
                <a:lnTo>
                  <a:pt x="34" y="70"/>
                </a:lnTo>
                <a:lnTo>
                  <a:pt x="32" y="72"/>
                </a:lnTo>
                <a:lnTo>
                  <a:pt x="32" y="74"/>
                </a:lnTo>
                <a:lnTo>
                  <a:pt x="32" y="74"/>
                </a:lnTo>
                <a:lnTo>
                  <a:pt x="32" y="74"/>
                </a:lnTo>
                <a:lnTo>
                  <a:pt x="32" y="76"/>
                </a:lnTo>
                <a:lnTo>
                  <a:pt x="30" y="76"/>
                </a:lnTo>
                <a:lnTo>
                  <a:pt x="30" y="76"/>
                </a:lnTo>
                <a:lnTo>
                  <a:pt x="30" y="76"/>
                </a:lnTo>
                <a:lnTo>
                  <a:pt x="28" y="76"/>
                </a:lnTo>
                <a:lnTo>
                  <a:pt x="28" y="76"/>
                </a:lnTo>
                <a:lnTo>
                  <a:pt x="26" y="76"/>
                </a:lnTo>
                <a:lnTo>
                  <a:pt x="24" y="76"/>
                </a:lnTo>
                <a:lnTo>
                  <a:pt x="22" y="76"/>
                </a:lnTo>
                <a:lnTo>
                  <a:pt x="22" y="76"/>
                </a:lnTo>
                <a:lnTo>
                  <a:pt x="20" y="76"/>
                </a:lnTo>
                <a:lnTo>
                  <a:pt x="20" y="76"/>
                </a:lnTo>
                <a:lnTo>
                  <a:pt x="20" y="76"/>
                </a:lnTo>
                <a:lnTo>
                  <a:pt x="18" y="76"/>
                </a:lnTo>
                <a:lnTo>
                  <a:pt x="18" y="78"/>
                </a:lnTo>
                <a:lnTo>
                  <a:pt x="18" y="78"/>
                </a:lnTo>
                <a:lnTo>
                  <a:pt x="18" y="80"/>
                </a:lnTo>
                <a:lnTo>
                  <a:pt x="18" y="82"/>
                </a:lnTo>
                <a:lnTo>
                  <a:pt x="16" y="84"/>
                </a:lnTo>
                <a:lnTo>
                  <a:pt x="18" y="88"/>
                </a:lnTo>
                <a:lnTo>
                  <a:pt x="18" y="92"/>
                </a:lnTo>
                <a:lnTo>
                  <a:pt x="18" y="98"/>
                </a:lnTo>
                <a:lnTo>
                  <a:pt x="18" y="100"/>
                </a:lnTo>
                <a:lnTo>
                  <a:pt x="18" y="102"/>
                </a:lnTo>
                <a:lnTo>
                  <a:pt x="18" y="104"/>
                </a:lnTo>
                <a:lnTo>
                  <a:pt x="18" y="106"/>
                </a:lnTo>
                <a:lnTo>
                  <a:pt x="16" y="108"/>
                </a:lnTo>
                <a:lnTo>
                  <a:pt x="16" y="108"/>
                </a:lnTo>
                <a:lnTo>
                  <a:pt x="16" y="108"/>
                </a:lnTo>
                <a:lnTo>
                  <a:pt x="14" y="110"/>
                </a:lnTo>
                <a:lnTo>
                  <a:pt x="14" y="110"/>
                </a:lnTo>
                <a:lnTo>
                  <a:pt x="14" y="110"/>
                </a:lnTo>
                <a:lnTo>
                  <a:pt x="12" y="110"/>
                </a:lnTo>
                <a:lnTo>
                  <a:pt x="10" y="110"/>
                </a:lnTo>
                <a:lnTo>
                  <a:pt x="8" y="110"/>
                </a:lnTo>
                <a:lnTo>
                  <a:pt x="6" y="108"/>
                </a:lnTo>
                <a:lnTo>
                  <a:pt x="4" y="108"/>
                </a:lnTo>
                <a:lnTo>
                  <a:pt x="2" y="108"/>
                </a:lnTo>
                <a:lnTo>
                  <a:pt x="2" y="110"/>
                </a:lnTo>
                <a:lnTo>
                  <a:pt x="0" y="110"/>
                </a:lnTo>
                <a:lnTo>
                  <a:pt x="0" y="110"/>
                </a:lnTo>
                <a:lnTo>
                  <a:pt x="0" y="110"/>
                </a:lnTo>
                <a:lnTo>
                  <a:pt x="0" y="112"/>
                </a:lnTo>
                <a:lnTo>
                  <a:pt x="0" y="112"/>
                </a:lnTo>
                <a:lnTo>
                  <a:pt x="0" y="114"/>
                </a:lnTo>
                <a:lnTo>
                  <a:pt x="0" y="114"/>
                </a:lnTo>
                <a:lnTo>
                  <a:pt x="2" y="116"/>
                </a:lnTo>
                <a:lnTo>
                  <a:pt x="2" y="118"/>
                </a:lnTo>
                <a:lnTo>
                  <a:pt x="4" y="120"/>
                </a:lnTo>
                <a:lnTo>
                  <a:pt x="6" y="122"/>
                </a:lnTo>
                <a:lnTo>
                  <a:pt x="8" y="124"/>
                </a:lnTo>
                <a:lnTo>
                  <a:pt x="8" y="124"/>
                </a:lnTo>
                <a:lnTo>
                  <a:pt x="10" y="124"/>
                </a:lnTo>
                <a:lnTo>
                  <a:pt x="10" y="126"/>
                </a:lnTo>
                <a:lnTo>
                  <a:pt x="12" y="126"/>
                </a:lnTo>
                <a:lnTo>
                  <a:pt x="14" y="126"/>
                </a:lnTo>
                <a:lnTo>
                  <a:pt x="14" y="126"/>
                </a:lnTo>
                <a:lnTo>
                  <a:pt x="16" y="126"/>
                </a:lnTo>
                <a:lnTo>
                  <a:pt x="16" y="126"/>
                </a:lnTo>
                <a:lnTo>
                  <a:pt x="16" y="126"/>
                </a:lnTo>
                <a:lnTo>
                  <a:pt x="16" y="128"/>
                </a:lnTo>
                <a:lnTo>
                  <a:pt x="16" y="128"/>
                </a:lnTo>
                <a:lnTo>
                  <a:pt x="16" y="130"/>
                </a:lnTo>
                <a:lnTo>
                  <a:pt x="16" y="132"/>
                </a:lnTo>
                <a:lnTo>
                  <a:pt x="16" y="136"/>
                </a:lnTo>
                <a:lnTo>
                  <a:pt x="16" y="136"/>
                </a:lnTo>
                <a:lnTo>
                  <a:pt x="16" y="138"/>
                </a:lnTo>
                <a:lnTo>
                  <a:pt x="16" y="138"/>
                </a:lnTo>
                <a:lnTo>
                  <a:pt x="18" y="138"/>
                </a:lnTo>
                <a:lnTo>
                  <a:pt x="18" y="140"/>
                </a:lnTo>
                <a:lnTo>
                  <a:pt x="20" y="140"/>
                </a:lnTo>
                <a:lnTo>
                  <a:pt x="22" y="142"/>
                </a:lnTo>
                <a:lnTo>
                  <a:pt x="24" y="144"/>
                </a:lnTo>
                <a:lnTo>
                  <a:pt x="26" y="146"/>
                </a:lnTo>
                <a:lnTo>
                  <a:pt x="28" y="146"/>
                </a:lnTo>
                <a:lnTo>
                  <a:pt x="28" y="148"/>
                </a:lnTo>
                <a:lnTo>
                  <a:pt x="30" y="150"/>
                </a:lnTo>
                <a:lnTo>
                  <a:pt x="32" y="152"/>
                </a:lnTo>
                <a:lnTo>
                  <a:pt x="34" y="154"/>
                </a:lnTo>
                <a:lnTo>
                  <a:pt x="34" y="156"/>
                </a:lnTo>
                <a:lnTo>
                  <a:pt x="36" y="158"/>
                </a:lnTo>
                <a:lnTo>
                  <a:pt x="36" y="158"/>
                </a:lnTo>
                <a:lnTo>
                  <a:pt x="36" y="160"/>
                </a:lnTo>
                <a:lnTo>
                  <a:pt x="36" y="160"/>
                </a:lnTo>
                <a:lnTo>
                  <a:pt x="36" y="164"/>
                </a:lnTo>
                <a:lnTo>
                  <a:pt x="34" y="168"/>
                </a:lnTo>
                <a:lnTo>
                  <a:pt x="36" y="168"/>
                </a:lnTo>
                <a:lnTo>
                  <a:pt x="42" y="168"/>
                </a:lnTo>
                <a:lnTo>
                  <a:pt x="46" y="170"/>
                </a:lnTo>
                <a:lnTo>
                  <a:pt x="48" y="170"/>
                </a:lnTo>
                <a:lnTo>
                  <a:pt x="50" y="172"/>
                </a:lnTo>
                <a:lnTo>
                  <a:pt x="52" y="172"/>
                </a:lnTo>
                <a:lnTo>
                  <a:pt x="54" y="174"/>
                </a:lnTo>
                <a:lnTo>
                  <a:pt x="56" y="174"/>
                </a:lnTo>
                <a:lnTo>
                  <a:pt x="58" y="176"/>
                </a:lnTo>
                <a:lnTo>
                  <a:pt x="60" y="178"/>
                </a:lnTo>
                <a:lnTo>
                  <a:pt x="62" y="178"/>
                </a:lnTo>
                <a:lnTo>
                  <a:pt x="62" y="180"/>
                </a:lnTo>
                <a:lnTo>
                  <a:pt x="64" y="182"/>
                </a:lnTo>
                <a:lnTo>
                  <a:pt x="64" y="182"/>
                </a:lnTo>
                <a:lnTo>
                  <a:pt x="64" y="184"/>
                </a:lnTo>
                <a:lnTo>
                  <a:pt x="64" y="186"/>
                </a:lnTo>
                <a:lnTo>
                  <a:pt x="64" y="188"/>
                </a:lnTo>
                <a:lnTo>
                  <a:pt x="64" y="190"/>
                </a:lnTo>
                <a:lnTo>
                  <a:pt x="64" y="190"/>
                </a:lnTo>
                <a:lnTo>
                  <a:pt x="66" y="192"/>
                </a:lnTo>
                <a:lnTo>
                  <a:pt x="66" y="192"/>
                </a:lnTo>
                <a:lnTo>
                  <a:pt x="66" y="192"/>
                </a:lnTo>
                <a:lnTo>
                  <a:pt x="68" y="192"/>
                </a:lnTo>
                <a:lnTo>
                  <a:pt x="70" y="194"/>
                </a:lnTo>
                <a:lnTo>
                  <a:pt x="72" y="194"/>
                </a:lnTo>
                <a:lnTo>
                  <a:pt x="74" y="194"/>
                </a:lnTo>
                <a:lnTo>
                  <a:pt x="76" y="194"/>
                </a:lnTo>
                <a:lnTo>
                  <a:pt x="80" y="194"/>
                </a:lnTo>
                <a:lnTo>
                  <a:pt x="82" y="194"/>
                </a:lnTo>
                <a:lnTo>
                  <a:pt x="84" y="194"/>
                </a:lnTo>
                <a:lnTo>
                  <a:pt x="86" y="194"/>
                </a:lnTo>
                <a:lnTo>
                  <a:pt x="88" y="192"/>
                </a:lnTo>
                <a:lnTo>
                  <a:pt x="90" y="192"/>
                </a:lnTo>
                <a:lnTo>
                  <a:pt x="92" y="192"/>
                </a:lnTo>
                <a:lnTo>
                  <a:pt x="94" y="190"/>
                </a:lnTo>
                <a:lnTo>
                  <a:pt x="96" y="190"/>
                </a:lnTo>
                <a:lnTo>
                  <a:pt x="98" y="188"/>
                </a:lnTo>
                <a:lnTo>
                  <a:pt x="98" y="188"/>
                </a:lnTo>
                <a:lnTo>
                  <a:pt x="98" y="188"/>
                </a:lnTo>
                <a:lnTo>
                  <a:pt x="98" y="186"/>
                </a:lnTo>
                <a:lnTo>
                  <a:pt x="96" y="184"/>
                </a:lnTo>
                <a:lnTo>
                  <a:pt x="96" y="184"/>
                </a:lnTo>
                <a:lnTo>
                  <a:pt x="98" y="182"/>
                </a:lnTo>
                <a:lnTo>
                  <a:pt x="98" y="182"/>
                </a:lnTo>
                <a:lnTo>
                  <a:pt x="98" y="182"/>
                </a:lnTo>
                <a:lnTo>
                  <a:pt x="100" y="180"/>
                </a:lnTo>
                <a:lnTo>
                  <a:pt x="100" y="180"/>
                </a:lnTo>
                <a:lnTo>
                  <a:pt x="104" y="180"/>
                </a:lnTo>
                <a:lnTo>
                  <a:pt x="106" y="180"/>
                </a:lnTo>
                <a:lnTo>
                  <a:pt x="110" y="180"/>
                </a:lnTo>
                <a:lnTo>
                  <a:pt x="112" y="180"/>
                </a:lnTo>
                <a:lnTo>
                  <a:pt x="114" y="180"/>
                </a:lnTo>
                <a:lnTo>
                  <a:pt x="116" y="182"/>
                </a:lnTo>
                <a:lnTo>
                  <a:pt x="118" y="182"/>
                </a:lnTo>
                <a:lnTo>
                  <a:pt x="118" y="182"/>
                </a:lnTo>
                <a:lnTo>
                  <a:pt x="120" y="184"/>
                </a:lnTo>
                <a:lnTo>
                  <a:pt x="120" y="186"/>
                </a:lnTo>
                <a:lnTo>
                  <a:pt x="122" y="186"/>
                </a:lnTo>
                <a:lnTo>
                  <a:pt x="124" y="188"/>
                </a:lnTo>
                <a:lnTo>
                  <a:pt x="126" y="190"/>
                </a:lnTo>
                <a:lnTo>
                  <a:pt x="128" y="192"/>
                </a:lnTo>
                <a:lnTo>
                  <a:pt x="130" y="190"/>
                </a:lnTo>
                <a:lnTo>
                  <a:pt x="132" y="184"/>
                </a:lnTo>
                <a:lnTo>
                  <a:pt x="134" y="182"/>
                </a:lnTo>
                <a:lnTo>
                  <a:pt x="136" y="180"/>
                </a:lnTo>
                <a:lnTo>
                  <a:pt x="138" y="178"/>
                </a:lnTo>
                <a:lnTo>
                  <a:pt x="138" y="176"/>
                </a:lnTo>
                <a:lnTo>
                  <a:pt x="140" y="176"/>
                </a:lnTo>
                <a:lnTo>
                  <a:pt x="140" y="176"/>
                </a:lnTo>
                <a:lnTo>
                  <a:pt x="140" y="176"/>
                </a:lnTo>
                <a:lnTo>
                  <a:pt x="142" y="176"/>
                </a:lnTo>
                <a:lnTo>
                  <a:pt x="144" y="176"/>
                </a:lnTo>
                <a:lnTo>
                  <a:pt x="146" y="176"/>
                </a:lnTo>
                <a:lnTo>
                  <a:pt x="152" y="176"/>
                </a:lnTo>
                <a:lnTo>
                  <a:pt x="152" y="176"/>
                </a:lnTo>
                <a:lnTo>
                  <a:pt x="154" y="176"/>
                </a:lnTo>
                <a:lnTo>
                  <a:pt x="158" y="176"/>
                </a:lnTo>
                <a:lnTo>
                  <a:pt x="164" y="174"/>
                </a:lnTo>
                <a:lnTo>
                  <a:pt x="166" y="174"/>
                </a:lnTo>
                <a:lnTo>
                  <a:pt x="170" y="172"/>
                </a:lnTo>
                <a:lnTo>
                  <a:pt x="172" y="172"/>
                </a:lnTo>
                <a:lnTo>
                  <a:pt x="174" y="172"/>
                </a:lnTo>
                <a:lnTo>
                  <a:pt x="176" y="170"/>
                </a:lnTo>
                <a:lnTo>
                  <a:pt x="178" y="168"/>
                </a:lnTo>
                <a:lnTo>
                  <a:pt x="180" y="166"/>
                </a:lnTo>
                <a:lnTo>
                  <a:pt x="182" y="164"/>
                </a:lnTo>
                <a:lnTo>
                  <a:pt x="184" y="162"/>
                </a:lnTo>
                <a:lnTo>
                  <a:pt x="186" y="160"/>
                </a:lnTo>
                <a:lnTo>
                  <a:pt x="188" y="158"/>
                </a:lnTo>
                <a:lnTo>
                  <a:pt x="188" y="156"/>
                </a:lnTo>
                <a:lnTo>
                  <a:pt x="188" y="156"/>
                </a:lnTo>
                <a:lnTo>
                  <a:pt x="190" y="154"/>
                </a:lnTo>
                <a:lnTo>
                  <a:pt x="190" y="152"/>
                </a:lnTo>
                <a:lnTo>
                  <a:pt x="190" y="148"/>
                </a:lnTo>
                <a:lnTo>
                  <a:pt x="190" y="146"/>
                </a:lnTo>
                <a:lnTo>
                  <a:pt x="190" y="142"/>
                </a:lnTo>
                <a:lnTo>
                  <a:pt x="190" y="140"/>
                </a:lnTo>
                <a:lnTo>
                  <a:pt x="190" y="138"/>
                </a:lnTo>
                <a:lnTo>
                  <a:pt x="190" y="136"/>
                </a:lnTo>
                <a:lnTo>
                  <a:pt x="192" y="136"/>
                </a:lnTo>
                <a:lnTo>
                  <a:pt x="192" y="136"/>
                </a:lnTo>
                <a:lnTo>
                  <a:pt x="192" y="134"/>
                </a:lnTo>
                <a:lnTo>
                  <a:pt x="194" y="134"/>
                </a:lnTo>
                <a:lnTo>
                  <a:pt x="194" y="132"/>
                </a:lnTo>
                <a:lnTo>
                  <a:pt x="198" y="132"/>
                </a:lnTo>
                <a:lnTo>
                  <a:pt x="200" y="130"/>
                </a:lnTo>
                <a:lnTo>
                  <a:pt x="202" y="128"/>
                </a:lnTo>
                <a:lnTo>
                  <a:pt x="204" y="128"/>
                </a:lnTo>
                <a:lnTo>
                  <a:pt x="204" y="126"/>
                </a:lnTo>
                <a:lnTo>
                  <a:pt x="204" y="126"/>
                </a:lnTo>
                <a:lnTo>
                  <a:pt x="206" y="126"/>
                </a:lnTo>
                <a:lnTo>
                  <a:pt x="206" y="124"/>
                </a:lnTo>
                <a:lnTo>
                  <a:pt x="206" y="124"/>
                </a:lnTo>
                <a:lnTo>
                  <a:pt x="206" y="122"/>
                </a:lnTo>
                <a:lnTo>
                  <a:pt x="206" y="12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8" name="Freeform 604"/>
          <p:cNvSpPr>
            <a:spLocks/>
          </p:cNvSpPr>
          <p:nvPr/>
        </p:nvSpPr>
        <p:spPr bwMode="auto">
          <a:xfrm>
            <a:off x="5180283" y="4223585"/>
            <a:ext cx="3464" cy="3464"/>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59" name="Freeform 605"/>
          <p:cNvSpPr>
            <a:spLocks/>
          </p:cNvSpPr>
          <p:nvPr/>
        </p:nvSpPr>
        <p:spPr bwMode="auto">
          <a:xfrm>
            <a:off x="5090215" y="4220120"/>
            <a:ext cx="356807" cy="336023"/>
          </a:xfrm>
          <a:custGeom>
            <a:avLst/>
            <a:gdLst>
              <a:gd name="T0" fmla="*/ 202 w 206"/>
              <a:gd name="T1" fmla="*/ 116 h 194"/>
              <a:gd name="T2" fmla="*/ 190 w 206"/>
              <a:gd name="T3" fmla="*/ 108 h 194"/>
              <a:gd name="T4" fmla="*/ 176 w 206"/>
              <a:gd name="T5" fmla="*/ 112 h 194"/>
              <a:gd name="T6" fmla="*/ 168 w 206"/>
              <a:gd name="T7" fmla="*/ 106 h 194"/>
              <a:gd name="T8" fmla="*/ 144 w 206"/>
              <a:gd name="T9" fmla="*/ 80 h 194"/>
              <a:gd name="T10" fmla="*/ 126 w 206"/>
              <a:gd name="T11" fmla="*/ 76 h 194"/>
              <a:gd name="T12" fmla="*/ 122 w 206"/>
              <a:gd name="T13" fmla="*/ 72 h 194"/>
              <a:gd name="T14" fmla="*/ 122 w 206"/>
              <a:gd name="T15" fmla="*/ 58 h 194"/>
              <a:gd name="T16" fmla="*/ 128 w 206"/>
              <a:gd name="T17" fmla="*/ 42 h 194"/>
              <a:gd name="T18" fmla="*/ 120 w 206"/>
              <a:gd name="T19" fmla="*/ 46 h 194"/>
              <a:gd name="T20" fmla="*/ 114 w 206"/>
              <a:gd name="T21" fmla="*/ 38 h 194"/>
              <a:gd name="T22" fmla="*/ 104 w 206"/>
              <a:gd name="T23" fmla="*/ 22 h 194"/>
              <a:gd name="T24" fmla="*/ 88 w 206"/>
              <a:gd name="T25" fmla="*/ 8 h 194"/>
              <a:gd name="T26" fmla="*/ 82 w 206"/>
              <a:gd name="T27" fmla="*/ 6 h 194"/>
              <a:gd name="T28" fmla="*/ 70 w 206"/>
              <a:gd name="T29" fmla="*/ 4 h 194"/>
              <a:gd name="T30" fmla="*/ 54 w 206"/>
              <a:gd name="T31" fmla="*/ 4 h 194"/>
              <a:gd name="T32" fmla="*/ 56 w 206"/>
              <a:gd name="T33" fmla="*/ 18 h 194"/>
              <a:gd name="T34" fmla="*/ 54 w 206"/>
              <a:gd name="T35" fmla="*/ 36 h 194"/>
              <a:gd name="T36" fmla="*/ 48 w 206"/>
              <a:gd name="T37" fmla="*/ 40 h 194"/>
              <a:gd name="T38" fmla="*/ 36 w 206"/>
              <a:gd name="T39" fmla="*/ 42 h 194"/>
              <a:gd name="T40" fmla="*/ 32 w 206"/>
              <a:gd name="T41" fmla="*/ 46 h 194"/>
              <a:gd name="T42" fmla="*/ 34 w 206"/>
              <a:gd name="T43" fmla="*/ 66 h 194"/>
              <a:gd name="T44" fmla="*/ 32 w 206"/>
              <a:gd name="T45" fmla="*/ 74 h 194"/>
              <a:gd name="T46" fmla="*/ 28 w 206"/>
              <a:gd name="T47" fmla="*/ 76 h 194"/>
              <a:gd name="T48" fmla="*/ 20 w 206"/>
              <a:gd name="T49" fmla="*/ 76 h 194"/>
              <a:gd name="T50" fmla="*/ 18 w 206"/>
              <a:gd name="T51" fmla="*/ 82 h 194"/>
              <a:gd name="T52" fmla="*/ 18 w 206"/>
              <a:gd name="T53" fmla="*/ 102 h 194"/>
              <a:gd name="T54" fmla="*/ 14 w 206"/>
              <a:gd name="T55" fmla="*/ 110 h 194"/>
              <a:gd name="T56" fmla="*/ 6 w 206"/>
              <a:gd name="T57" fmla="*/ 108 h 194"/>
              <a:gd name="T58" fmla="*/ 0 w 206"/>
              <a:gd name="T59" fmla="*/ 110 h 194"/>
              <a:gd name="T60" fmla="*/ 2 w 206"/>
              <a:gd name="T61" fmla="*/ 118 h 194"/>
              <a:gd name="T62" fmla="*/ 10 w 206"/>
              <a:gd name="T63" fmla="*/ 126 h 194"/>
              <a:gd name="T64" fmla="*/ 16 w 206"/>
              <a:gd name="T65" fmla="*/ 126 h 194"/>
              <a:gd name="T66" fmla="*/ 16 w 206"/>
              <a:gd name="T67" fmla="*/ 136 h 194"/>
              <a:gd name="T68" fmla="*/ 22 w 206"/>
              <a:gd name="T69" fmla="*/ 142 h 194"/>
              <a:gd name="T70" fmla="*/ 32 w 206"/>
              <a:gd name="T71" fmla="*/ 152 h 194"/>
              <a:gd name="T72" fmla="*/ 36 w 206"/>
              <a:gd name="T73" fmla="*/ 160 h 194"/>
              <a:gd name="T74" fmla="*/ 48 w 206"/>
              <a:gd name="T75" fmla="*/ 170 h 194"/>
              <a:gd name="T76" fmla="*/ 60 w 206"/>
              <a:gd name="T77" fmla="*/ 178 h 194"/>
              <a:gd name="T78" fmla="*/ 64 w 206"/>
              <a:gd name="T79" fmla="*/ 186 h 194"/>
              <a:gd name="T80" fmla="*/ 66 w 206"/>
              <a:gd name="T81" fmla="*/ 192 h 194"/>
              <a:gd name="T82" fmla="*/ 80 w 206"/>
              <a:gd name="T83" fmla="*/ 194 h 194"/>
              <a:gd name="T84" fmla="*/ 92 w 206"/>
              <a:gd name="T85" fmla="*/ 192 h 194"/>
              <a:gd name="T86" fmla="*/ 98 w 206"/>
              <a:gd name="T87" fmla="*/ 186 h 194"/>
              <a:gd name="T88" fmla="*/ 100 w 206"/>
              <a:gd name="T89" fmla="*/ 180 h 194"/>
              <a:gd name="T90" fmla="*/ 114 w 206"/>
              <a:gd name="T91" fmla="*/ 180 h 194"/>
              <a:gd name="T92" fmla="*/ 122 w 206"/>
              <a:gd name="T93" fmla="*/ 186 h 194"/>
              <a:gd name="T94" fmla="*/ 134 w 206"/>
              <a:gd name="T95" fmla="*/ 182 h 194"/>
              <a:gd name="T96" fmla="*/ 140 w 206"/>
              <a:gd name="T97" fmla="*/ 176 h 194"/>
              <a:gd name="T98" fmla="*/ 154 w 206"/>
              <a:gd name="T99" fmla="*/ 176 h 194"/>
              <a:gd name="T100" fmla="*/ 174 w 206"/>
              <a:gd name="T101" fmla="*/ 172 h 194"/>
              <a:gd name="T102" fmla="*/ 186 w 206"/>
              <a:gd name="T103" fmla="*/ 160 h 194"/>
              <a:gd name="T104" fmla="*/ 190 w 206"/>
              <a:gd name="T105" fmla="*/ 148 h 194"/>
              <a:gd name="T106" fmla="*/ 192 w 206"/>
              <a:gd name="T107" fmla="*/ 136 h 194"/>
              <a:gd name="T108" fmla="*/ 200 w 206"/>
              <a:gd name="T109" fmla="*/ 130 h 194"/>
              <a:gd name="T110" fmla="*/ 206 w 206"/>
              <a:gd name="T111" fmla="*/ 12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194">
                <a:moveTo>
                  <a:pt x="206" y="122"/>
                </a:moveTo>
                <a:lnTo>
                  <a:pt x="206" y="120"/>
                </a:lnTo>
                <a:lnTo>
                  <a:pt x="204" y="120"/>
                </a:lnTo>
                <a:lnTo>
                  <a:pt x="204" y="118"/>
                </a:lnTo>
                <a:lnTo>
                  <a:pt x="204" y="118"/>
                </a:lnTo>
                <a:lnTo>
                  <a:pt x="202" y="116"/>
                </a:lnTo>
                <a:lnTo>
                  <a:pt x="198" y="114"/>
                </a:lnTo>
                <a:lnTo>
                  <a:pt x="196" y="112"/>
                </a:lnTo>
                <a:lnTo>
                  <a:pt x="194" y="110"/>
                </a:lnTo>
                <a:lnTo>
                  <a:pt x="192" y="110"/>
                </a:lnTo>
                <a:lnTo>
                  <a:pt x="192" y="110"/>
                </a:lnTo>
                <a:lnTo>
                  <a:pt x="190" y="108"/>
                </a:lnTo>
                <a:lnTo>
                  <a:pt x="188" y="110"/>
                </a:lnTo>
                <a:lnTo>
                  <a:pt x="186" y="110"/>
                </a:lnTo>
                <a:lnTo>
                  <a:pt x="184" y="110"/>
                </a:lnTo>
                <a:lnTo>
                  <a:pt x="180" y="110"/>
                </a:lnTo>
                <a:lnTo>
                  <a:pt x="178" y="110"/>
                </a:lnTo>
                <a:lnTo>
                  <a:pt x="176" y="112"/>
                </a:lnTo>
                <a:lnTo>
                  <a:pt x="176" y="110"/>
                </a:lnTo>
                <a:lnTo>
                  <a:pt x="174" y="110"/>
                </a:lnTo>
                <a:lnTo>
                  <a:pt x="174" y="110"/>
                </a:lnTo>
                <a:lnTo>
                  <a:pt x="172" y="108"/>
                </a:lnTo>
                <a:lnTo>
                  <a:pt x="170" y="108"/>
                </a:lnTo>
                <a:lnTo>
                  <a:pt x="168" y="106"/>
                </a:lnTo>
                <a:lnTo>
                  <a:pt x="166" y="104"/>
                </a:lnTo>
                <a:lnTo>
                  <a:pt x="162" y="100"/>
                </a:lnTo>
                <a:lnTo>
                  <a:pt x="156" y="92"/>
                </a:lnTo>
                <a:lnTo>
                  <a:pt x="154" y="90"/>
                </a:lnTo>
                <a:lnTo>
                  <a:pt x="150" y="86"/>
                </a:lnTo>
                <a:lnTo>
                  <a:pt x="144" y="80"/>
                </a:lnTo>
                <a:lnTo>
                  <a:pt x="140" y="76"/>
                </a:lnTo>
                <a:lnTo>
                  <a:pt x="138" y="76"/>
                </a:lnTo>
                <a:lnTo>
                  <a:pt x="134" y="76"/>
                </a:lnTo>
                <a:lnTo>
                  <a:pt x="132" y="76"/>
                </a:lnTo>
                <a:lnTo>
                  <a:pt x="130" y="76"/>
                </a:lnTo>
                <a:lnTo>
                  <a:pt x="126" y="76"/>
                </a:lnTo>
                <a:lnTo>
                  <a:pt x="126" y="76"/>
                </a:lnTo>
                <a:lnTo>
                  <a:pt x="124" y="76"/>
                </a:lnTo>
                <a:lnTo>
                  <a:pt x="124" y="74"/>
                </a:lnTo>
                <a:lnTo>
                  <a:pt x="122" y="74"/>
                </a:lnTo>
                <a:lnTo>
                  <a:pt x="122" y="74"/>
                </a:lnTo>
                <a:lnTo>
                  <a:pt x="122" y="72"/>
                </a:lnTo>
                <a:lnTo>
                  <a:pt x="122" y="72"/>
                </a:lnTo>
                <a:lnTo>
                  <a:pt x="122" y="70"/>
                </a:lnTo>
                <a:lnTo>
                  <a:pt x="122" y="68"/>
                </a:lnTo>
                <a:lnTo>
                  <a:pt x="122" y="66"/>
                </a:lnTo>
                <a:lnTo>
                  <a:pt x="122" y="62"/>
                </a:lnTo>
                <a:lnTo>
                  <a:pt x="122" y="58"/>
                </a:lnTo>
                <a:lnTo>
                  <a:pt x="124" y="54"/>
                </a:lnTo>
                <a:lnTo>
                  <a:pt x="124" y="50"/>
                </a:lnTo>
                <a:lnTo>
                  <a:pt x="126" y="46"/>
                </a:lnTo>
                <a:lnTo>
                  <a:pt x="126" y="46"/>
                </a:lnTo>
                <a:lnTo>
                  <a:pt x="128" y="42"/>
                </a:lnTo>
                <a:lnTo>
                  <a:pt x="128" y="42"/>
                </a:lnTo>
                <a:lnTo>
                  <a:pt x="128" y="42"/>
                </a:lnTo>
                <a:lnTo>
                  <a:pt x="126" y="44"/>
                </a:lnTo>
                <a:lnTo>
                  <a:pt x="122" y="44"/>
                </a:lnTo>
                <a:lnTo>
                  <a:pt x="122" y="44"/>
                </a:lnTo>
                <a:lnTo>
                  <a:pt x="122" y="46"/>
                </a:lnTo>
                <a:lnTo>
                  <a:pt x="120" y="46"/>
                </a:lnTo>
                <a:lnTo>
                  <a:pt x="120" y="46"/>
                </a:lnTo>
                <a:lnTo>
                  <a:pt x="120" y="44"/>
                </a:lnTo>
                <a:lnTo>
                  <a:pt x="118" y="44"/>
                </a:lnTo>
                <a:lnTo>
                  <a:pt x="118" y="44"/>
                </a:lnTo>
                <a:lnTo>
                  <a:pt x="116" y="40"/>
                </a:lnTo>
                <a:lnTo>
                  <a:pt x="114" y="38"/>
                </a:lnTo>
                <a:lnTo>
                  <a:pt x="114" y="38"/>
                </a:lnTo>
                <a:lnTo>
                  <a:pt x="110" y="30"/>
                </a:lnTo>
                <a:lnTo>
                  <a:pt x="110" y="30"/>
                </a:lnTo>
                <a:lnTo>
                  <a:pt x="106" y="26"/>
                </a:lnTo>
                <a:lnTo>
                  <a:pt x="106" y="26"/>
                </a:lnTo>
                <a:lnTo>
                  <a:pt x="104" y="22"/>
                </a:lnTo>
                <a:lnTo>
                  <a:pt x="100" y="18"/>
                </a:lnTo>
                <a:lnTo>
                  <a:pt x="100" y="18"/>
                </a:lnTo>
                <a:lnTo>
                  <a:pt x="94" y="12"/>
                </a:lnTo>
                <a:lnTo>
                  <a:pt x="94" y="10"/>
                </a:lnTo>
                <a:lnTo>
                  <a:pt x="92" y="12"/>
                </a:lnTo>
                <a:lnTo>
                  <a:pt x="88" y="8"/>
                </a:lnTo>
                <a:lnTo>
                  <a:pt x="86" y="10"/>
                </a:lnTo>
                <a:lnTo>
                  <a:pt x="84" y="8"/>
                </a:lnTo>
                <a:lnTo>
                  <a:pt x="82" y="10"/>
                </a:lnTo>
                <a:lnTo>
                  <a:pt x="82" y="10"/>
                </a:lnTo>
                <a:lnTo>
                  <a:pt x="82" y="6"/>
                </a:lnTo>
                <a:lnTo>
                  <a:pt x="82" y="6"/>
                </a:lnTo>
                <a:lnTo>
                  <a:pt x="76" y="8"/>
                </a:lnTo>
                <a:lnTo>
                  <a:pt x="76" y="8"/>
                </a:lnTo>
                <a:lnTo>
                  <a:pt x="72" y="8"/>
                </a:lnTo>
                <a:lnTo>
                  <a:pt x="72" y="8"/>
                </a:lnTo>
                <a:lnTo>
                  <a:pt x="70" y="4"/>
                </a:lnTo>
                <a:lnTo>
                  <a:pt x="70" y="4"/>
                </a:lnTo>
                <a:lnTo>
                  <a:pt x="68" y="4"/>
                </a:lnTo>
                <a:lnTo>
                  <a:pt x="66" y="0"/>
                </a:lnTo>
                <a:lnTo>
                  <a:pt x="60" y="8"/>
                </a:lnTo>
                <a:lnTo>
                  <a:pt x="58" y="4"/>
                </a:lnTo>
                <a:lnTo>
                  <a:pt x="54" y="4"/>
                </a:lnTo>
                <a:lnTo>
                  <a:pt x="54" y="4"/>
                </a:lnTo>
                <a:lnTo>
                  <a:pt x="54" y="4"/>
                </a:lnTo>
                <a:lnTo>
                  <a:pt x="54" y="8"/>
                </a:lnTo>
                <a:lnTo>
                  <a:pt x="54" y="10"/>
                </a:lnTo>
                <a:lnTo>
                  <a:pt x="56" y="12"/>
                </a:lnTo>
                <a:lnTo>
                  <a:pt x="56" y="16"/>
                </a:lnTo>
                <a:lnTo>
                  <a:pt x="56" y="18"/>
                </a:lnTo>
                <a:lnTo>
                  <a:pt x="56" y="22"/>
                </a:lnTo>
                <a:lnTo>
                  <a:pt x="56" y="24"/>
                </a:lnTo>
                <a:lnTo>
                  <a:pt x="56" y="28"/>
                </a:lnTo>
                <a:lnTo>
                  <a:pt x="56" y="30"/>
                </a:lnTo>
                <a:lnTo>
                  <a:pt x="54" y="32"/>
                </a:lnTo>
                <a:lnTo>
                  <a:pt x="54" y="36"/>
                </a:lnTo>
                <a:lnTo>
                  <a:pt x="54" y="38"/>
                </a:lnTo>
                <a:lnTo>
                  <a:pt x="52" y="38"/>
                </a:lnTo>
                <a:lnTo>
                  <a:pt x="52" y="40"/>
                </a:lnTo>
                <a:lnTo>
                  <a:pt x="50" y="40"/>
                </a:lnTo>
                <a:lnTo>
                  <a:pt x="50" y="40"/>
                </a:lnTo>
                <a:lnTo>
                  <a:pt x="48" y="40"/>
                </a:lnTo>
                <a:lnTo>
                  <a:pt x="46" y="40"/>
                </a:lnTo>
                <a:lnTo>
                  <a:pt x="44" y="40"/>
                </a:lnTo>
                <a:lnTo>
                  <a:pt x="40" y="40"/>
                </a:lnTo>
                <a:lnTo>
                  <a:pt x="38" y="40"/>
                </a:lnTo>
                <a:lnTo>
                  <a:pt x="36" y="40"/>
                </a:lnTo>
                <a:lnTo>
                  <a:pt x="36" y="42"/>
                </a:lnTo>
                <a:lnTo>
                  <a:pt x="34" y="42"/>
                </a:lnTo>
                <a:lnTo>
                  <a:pt x="34" y="42"/>
                </a:lnTo>
                <a:lnTo>
                  <a:pt x="34" y="42"/>
                </a:lnTo>
                <a:lnTo>
                  <a:pt x="34" y="44"/>
                </a:lnTo>
                <a:lnTo>
                  <a:pt x="32" y="44"/>
                </a:lnTo>
                <a:lnTo>
                  <a:pt x="32" y="46"/>
                </a:lnTo>
                <a:lnTo>
                  <a:pt x="32" y="48"/>
                </a:lnTo>
                <a:lnTo>
                  <a:pt x="32" y="52"/>
                </a:lnTo>
                <a:lnTo>
                  <a:pt x="32" y="54"/>
                </a:lnTo>
                <a:lnTo>
                  <a:pt x="32" y="58"/>
                </a:lnTo>
                <a:lnTo>
                  <a:pt x="34" y="64"/>
                </a:lnTo>
                <a:lnTo>
                  <a:pt x="34" y="66"/>
                </a:lnTo>
                <a:lnTo>
                  <a:pt x="34" y="68"/>
                </a:lnTo>
                <a:lnTo>
                  <a:pt x="34" y="70"/>
                </a:lnTo>
                <a:lnTo>
                  <a:pt x="32" y="72"/>
                </a:lnTo>
                <a:lnTo>
                  <a:pt x="32" y="74"/>
                </a:lnTo>
                <a:lnTo>
                  <a:pt x="32" y="74"/>
                </a:lnTo>
                <a:lnTo>
                  <a:pt x="32" y="74"/>
                </a:lnTo>
                <a:lnTo>
                  <a:pt x="32" y="76"/>
                </a:lnTo>
                <a:lnTo>
                  <a:pt x="30" y="76"/>
                </a:lnTo>
                <a:lnTo>
                  <a:pt x="30" y="76"/>
                </a:lnTo>
                <a:lnTo>
                  <a:pt x="30" y="76"/>
                </a:lnTo>
                <a:lnTo>
                  <a:pt x="28" y="76"/>
                </a:lnTo>
                <a:lnTo>
                  <a:pt x="28" y="76"/>
                </a:lnTo>
                <a:lnTo>
                  <a:pt x="26" y="76"/>
                </a:lnTo>
                <a:lnTo>
                  <a:pt x="24" y="76"/>
                </a:lnTo>
                <a:lnTo>
                  <a:pt x="22" y="76"/>
                </a:lnTo>
                <a:lnTo>
                  <a:pt x="22" y="76"/>
                </a:lnTo>
                <a:lnTo>
                  <a:pt x="20" y="76"/>
                </a:lnTo>
                <a:lnTo>
                  <a:pt x="20" y="76"/>
                </a:lnTo>
                <a:lnTo>
                  <a:pt x="20" y="76"/>
                </a:lnTo>
                <a:lnTo>
                  <a:pt x="18" y="76"/>
                </a:lnTo>
                <a:lnTo>
                  <a:pt x="18" y="78"/>
                </a:lnTo>
                <a:lnTo>
                  <a:pt x="18" y="78"/>
                </a:lnTo>
                <a:lnTo>
                  <a:pt x="18" y="80"/>
                </a:lnTo>
                <a:lnTo>
                  <a:pt x="18" y="82"/>
                </a:lnTo>
                <a:lnTo>
                  <a:pt x="16" y="84"/>
                </a:lnTo>
                <a:lnTo>
                  <a:pt x="18" y="88"/>
                </a:lnTo>
                <a:lnTo>
                  <a:pt x="18" y="92"/>
                </a:lnTo>
                <a:lnTo>
                  <a:pt x="18" y="98"/>
                </a:lnTo>
                <a:lnTo>
                  <a:pt x="18" y="100"/>
                </a:lnTo>
                <a:lnTo>
                  <a:pt x="18" y="102"/>
                </a:lnTo>
                <a:lnTo>
                  <a:pt x="18" y="104"/>
                </a:lnTo>
                <a:lnTo>
                  <a:pt x="18" y="106"/>
                </a:lnTo>
                <a:lnTo>
                  <a:pt x="16" y="108"/>
                </a:lnTo>
                <a:lnTo>
                  <a:pt x="16" y="108"/>
                </a:lnTo>
                <a:lnTo>
                  <a:pt x="16" y="108"/>
                </a:lnTo>
                <a:lnTo>
                  <a:pt x="14" y="110"/>
                </a:lnTo>
                <a:lnTo>
                  <a:pt x="14" y="110"/>
                </a:lnTo>
                <a:lnTo>
                  <a:pt x="14" y="110"/>
                </a:lnTo>
                <a:lnTo>
                  <a:pt x="12" y="110"/>
                </a:lnTo>
                <a:lnTo>
                  <a:pt x="10" y="110"/>
                </a:lnTo>
                <a:lnTo>
                  <a:pt x="8" y="110"/>
                </a:lnTo>
                <a:lnTo>
                  <a:pt x="6" y="108"/>
                </a:lnTo>
                <a:lnTo>
                  <a:pt x="4" y="108"/>
                </a:lnTo>
                <a:lnTo>
                  <a:pt x="2" y="108"/>
                </a:lnTo>
                <a:lnTo>
                  <a:pt x="2" y="110"/>
                </a:lnTo>
                <a:lnTo>
                  <a:pt x="0" y="110"/>
                </a:lnTo>
                <a:lnTo>
                  <a:pt x="0" y="110"/>
                </a:lnTo>
                <a:lnTo>
                  <a:pt x="0" y="110"/>
                </a:lnTo>
                <a:lnTo>
                  <a:pt x="0" y="112"/>
                </a:lnTo>
                <a:lnTo>
                  <a:pt x="0" y="112"/>
                </a:lnTo>
                <a:lnTo>
                  <a:pt x="0" y="114"/>
                </a:lnTo>
                <a:lnTo>
                  <a:pt x="0" y="114"/>
                </a:lnTo>
                <a:lnTo>
                  <a:pt x="2" y="116"/>
                </a:lnTo>
                <a:lnTo>
                  <a:pt x="2" y="118"/>
                </a:lnTo>
                <a:lnTo>
                  <a:pt x="4" y="120"/>
                </a:lnTo>
                <a:lnTo>
                  <a:pt x="6" y="122"/>
                </a:lnTo>
                <a:lnTo>
                  <a:pt x="8" y="124"/>
                </a:lnTo>
                <a:lnTo>
                  <a:pt x="8" y="124"/>
                </a:lnTo>
                <a:lnTo>
                  <a:pt x="10" y="124"/>
                </a:lnTo>
                <a:lnTo>
                  <a:pt x="10" y="126"/>
                </a:lnTo>
                <a:lnTo>
                  <a:pt x="12" y="126"/>
                </a:lnTo>
                <a:lnTo>
                  <a:pt x="14" y="126"/>
                </a:lnTo>
                <a:lnTo>
                  <a:pt x="14" y="126"/>
                </a:lnTo>
                <a:lnTo>
                  <a:pt x="16" y="126"/>
                </a:lnTo>
                <a:lnTo>
                  <a:pt x="16" y="126"/>
                </a:lnTo>
                <a:lnTo>
                  <a:pt x="16" y="126"/>
                </a:lnTo>
                <a:lnTo>
                  <a:pt x="16" y="128"/>
                </a:lnTo>
                <a:lnTo>
                  <a:pt x="16" y="128"/>
                </a:lnTo>
                <a:lnTo>
                  <a:pt x="16" y="130"/>
                </a:lnTo>
                <a:lnTo>
                  <a:pt x="16" y="132"/>
                </a:lnTo>
                <a:lnTo>
                  <a:pt x="16" y="136"/>
                </a:lnTo>
                <a:lnTo>
                  <a:pt x="16" y="136"/>
                </a:lnTo>
                <a:lnTo>
                  <a:pt x="16" y="138"/>
                </a:lnTo>
                <a:lnTo>
                  <a:pt x="16" y="138"/>
                </a:lnTo>
                <a:lnTo>
                  <a:pt x="18" y="138"/>
                </a:lnTo>
                <a:lnTo>
                  <a:pt x="18" y="140"/>
                </a:lnTo>
                <a:lnTo>
                  <a:pt x="20" y="140"/>
                </a:lnTo>
                <a:lnTo>
                  <a:pt x="22" y="142"/>
                </a:lnTo>
                <a:lnTo>
                  <a:pt x="24" y="144"/>
                </a:lnTo>
                <a:lnTo>
                  <a:pt x="26" y="146"/>
                </a:lnTo>
                <a:lnTo>
                  <a:pt x="28" y="146"/>
                </a:lnTo>
                <a:lnTo>
                  <a:pt x="28" y="148"/>
                </a:lnTo>
                <a:lnTo>
                  <a:pt x="30" y="150"/>
                </a:lnTo>
                <a:lnTo>
                  <a:pt x="32" y="152"/>
                </a:lnTo>
                <a:lnTo>
                  <a:pt x="34" y="154"/>
                </a:lnTo>
                <a:lnTo>
                  <a:pt x="34" y="156"/>
                </a:lnTo>
                <a:lnTo>
                  <a:pt x="36" y="158"/>
                </a:lnTo>
                <a:lnTo>
                  <a:pt x="36" y="158"/>
                </a:lnTo>
                <a:lnTo>
                  <a:pt x="36" y="160"/>
                </a:lnTo>
                <a:lnTo>
                  <a:pt x="36" y="160"/>
                </a:lnTo>
                <a:lnTo>
                  <a:pt x="36" y="164"/>
                </a:lnTo>
                <a:lnTo>
                  <a:pt x="34" y="168"/>
                </a:lnTo>
                <a:lnTo>
                  <a:pt x="36" y="168"/>
                </a:lnTo>
                <a:lnTo>
                  <a:pt x="42" y="168"/>
                </a:lnTo>
                <a:lnTo>
                  <a:pt x="46" y="170"/>
                </a:lnTo>
                <a:lnTo>
                  <a:pt x="48" y="170"/>
                </a:lnTo>
                <a:lnTo>
                  <a:pt x="50" y="172"/>
                </a:lnTo>
                <a:lnTo>
                  <a:pt x="52" y="172"/>
                </a:lnTo>
                <a:lnTo>
                  <a:pt x="54" y="174"/>
                </a:lnTo>
                <a:lnTo>
                  <a:pt x="56" y="174"/>
                </a:lnTo>
                <a:lnTo>
                  <a:pt x="58" y="176"/>
                </a:lnTo>
                <a:lnTo>
                  <a:pt x="60" y="178"/>
                </a:lnTo>
                <a:lnTo>
                  <a:pt x="62" y="178"/>
                </a:lnTo>
                <a:lnTo>
                  <a:pt x="62" y="180"/>
                </a:lnTo>
                <a:lnTo>
                  <a:pt x="64" y="182"/>
                </a:lnTo>
                <a:lnTo>
                  <a:pt x="64" y="182"/>
                </a:lnTo>
                <a:lnTo>
                  <a:pt x="64" y="184"/>
                </a:lnTo>
                <a:lnTo>
                  <a:pt x="64" y="186"/>
                </a:lnTo>
                <a:lnTo>
                  <a:pt x="64" y="188"/>
                </a:lnTo>
                <a:lnTo>
                  <a:pt x="64" y="190"/>
                </a:lnTo>
                <a:lnTo>
                  <a:pt x="64" y="190"/>
                </a:lnTo>
                <a:lnTo>
                  <a:pt x="66" y="192"/>
                </a:lnTo>
                <a:lnTo>
                  <a:pt x="66" y="192"/>
                </a:lnTo>
                <a:lnTo>
                  <a:pt x="66" y="192"/>
                </a:lnTo>
                <a:lnTo>
                  <a:pt x="68" y="192"/>
                </a:lnTo>
                <a:lnTo>
                  <a:pt x="70" y="194"/>
                </a:lnTo>
                <a:lnTo>
                  <a:pt x="72" y="194"/>
                </a:lnTo>
                <a:lnTo>
                  <a:pt x="74" y="194"/>
                </a:lnTo>
                <a:lnTo>
                  <a:pt x="76" y="194"/>
                </a:lnTo>
                <a:lnTo>
                  <a:pt x="80" y="194"/>
                </a:lnTo>
                <a:lnTo>
                  <a:pt x="82" y="194"/>
                </a:lnTo>
                <a:lnTo>
                  <a:pt x="84" y="194"/>
                </a:lnTo>
                <a:lnTo>
                  <a:pt x="86" y="194"/>
                </a:lnTo>
                <a:lnTo>
                  <a:pt x="88" y="192"/>
                </a:lnTo>
                <a:lnTo>
                  <a:pt x="90" y="192"/>
                </a:lnTo>
                <a:lnTo>
                  <a:pt x="92" y="192"/>
                </a:lnTo>
                <a:lnTo>
                  <a:pt x="94" y="190"/>
                </a:lnTo>
                <a:lnTo>
                  <a:pt x="96" y="190"/>
                </a:lnTo>
                <a:lnTo>
                  <a:pt x="98" y="188"/>
                </a:lnTo>
                <a:lnTo>
                  <a:pt x="98" y="188"/>
                </a:lnTo>
                <a:lnTo>
                  <a:pt x="98" y="188"/>
                </a:lnTo>
                <a:lnTo>
                  <a:pt x="98" y="186"/>
                </a:lnTo>
                <a:lnTo>
                  <a:pt x="96" y="184"/>
                </a:lnTo>
                <a:lnTo>
                  <a:pt x="96" y="184"/>
                </a:lnTo>
                <a:lnTo>
                  <a:pt x="98" y="182"/>
                </a:lnTo>
                <a:lnTo>
                  <a:pt x="98" y="182"/>
                </a:lnTo>
                <a:lnTo>
                  <a:pt x="98" y="182"/>
                </a:lnTo>
                <a:lnTo>
                  <a:pt x="100" y="180"/>
                </a:lnTo>
                <a:lnTo>
                  <a:pt x="100" y="180"/>
                </a:lnTo>
                <a:lnTo>
                  <a:pt x="104" y="180"/>
                </a:lnTo>
                <a:lnTo>
                  <a:pt x="106" y="180"/>
                </a:lnTo>
                <a:lnTo>
                  <a:pt x="110" y="180"/>
                </a:lnTo>
                <a:lnTo>
                  <a:pt x="112" y="180"/>
                </a:lnTo>
                <a:lnTo>
                  <a:pt x="114" y="180"/>
                </a:lnTo>
                <a:lnTo>
                  <a:pt x="116" y="182"/>
                </a:lnTo>
                <a:lnTo>
                  <a:pt x="118" y="182"/>
                </a:lnTo>
                <a:lnTo>
                  <a:pt x="118" y="182"/>
                </a:lnTo>
                <a:lnTo>
                  <a:pt x="120" y="184"/>
                </a:lnTo>
                <a:lnTo>
                  <a:pt x="120" y="186"/>
                </a:lnTo>
                <a:lnTo>
                  <a:pt x="122" y="186"/>
                </a:lnTo>
                <a:lnTo>
                  <a:pt x="124" y="188"/>
                </a:lnTo>
                <a:lnTo>
                  <a:pt x="126" y="190"/>
                </a:lnTo>
                <a:lnTo>
                  <a:pt x="128" y="192"/>
                </a:lnTo>
                <a:lnTo>
                  <a:pt x="130" y="190"/>
                </a:lnTo>
                <a:lnTo>
                  <a:pt x="132" y="184"/>
                </a:lnTo>
                <a:lnTo>
                  <a:pt x="134" y="182"/>
                </a:lnTo>
                <a:lnTo>
                  <a:pt x="136" y="180"/>
                </a:lnTo>
                <a:lnTo>
                  <a:pt x="138" y="178"/>
                </a:lnTo>
                <a:lnTo>
                  <a:pt x="138" y="176"/>
                </a:lnTo>
                <a:lnTo>
                  <a:pt x="140" y="176"/>
                </a:lnTo>
                <a:lnTo>
                  <a:pt x="140" y="176"/>
                </a:lnTo>
                <a:lnTo>
                  <a:pt x="140" y="176"/>
                </a:lnTo>
                <a:lnTo>
                  <a:pt x="142" y="176"/>
                </a:lnTo>
                <a:lnTo>
                  <a:pt x="144" y="176"/>
                </a:lnTo>
                <a:lnTo>
                  <a:pt x="146" y="176"/>
                </a:lnTo>
                <a:lnTo>
                  <a:pt x="152" y="176"/>
                </a:lnTo>
                <a:lnTo>
                  <a:pt x="152" y="176"/>
                </a:lnTo>
                <a:lnTo>
                  <a:pt x="154" y="176"/>
                </a:lnTo>
                <a:lnTo>
                  <a:pt x="158" y="176"/>
                </a:lnTo>
                <a:lnTo>
                  <a:pt x="164" y="174"/>
                </a:lnTo>
                <a:lnTo>
                  <a:pt x="166" y="174"/>
                </a:lnTo>
                <a:lnTo>
                  <a:pt x="170" y="172"/>
                </a:lnTo>
                <a:lnTo>
                  <a:pt x="172" y="172"/>
                </a:lnTo>
                <a:lnTo>
                  <a:pt x="174" y="172"/>
                </a:lnTo>
                <a:lnTo>
                  <a:pt x="176" y="170"/>
                </a:lnTo>
                <a:lnTo>
                  <a:pt x="178" y="168"/>
                </a:lnTo>
                <a:lnTo>
                  <a:pt x="180" y="166"/>
                </a:lnTo>
                <a:lnTo>
                  <a:pt x="182" y="164"/>
                </a:lnTo>
                <a:lnTo>
                  <a:pt x="184" y="162"/>
                </a:lnTo>
                <a:lnTo>
                  <a:pt x="186" y="160"/>
                </a:lnTo>
                <a:lnTo>
                  <a:pt x="188" y="158"/>
                </a:lnTo>
                <a:lnTo>
                  <a:pt x="188" y="156"/>
                </a:lnTo>
                <a:lnTo>
                  <a:pt x="188" y="156"/>
                </a:lnTo>
                <a:lnTo>
                  <a:pt x="190" y="154"/>
                </a:lnTo>
                <a:lnTo>
                  <a:pt x="190" y="152"/>
                </a:lnTo>
                <a:lnTo>
                  <a:pt x="190" y="148"/>
                </a:lnTo>
                <a:lnTo>
                  <a:pt x="190" y="146"/>
                </a:lnTo>
                <a:lnTo>
                  <a:pt x="190" y="142"/>
                </a:lnTo>
                <a:lnTo>
                  <a:pt x="190" y="140"/>
                </a:lnTo>
                <a:lnTo>
                  <a:pt x="190" y="138"/>
                </a:lnTo>
                <a:lnTo>
                  <a:pt x="190" y="136"/>
                </a:lnTo>
                <a:lnTo>
                  <a:pt x="192" y="136"/>
                </a:lnTo>
                <a:lnTo>
                  <a:pt x="192" y="136"/>
                </a:lnTo>
                <a:lnTo>
                  <a:pt x="192" y="134"/>
                </a:lnTo>
                <a:lnTo>
                  <a:pt x="194" y="134"/>
                </a:lnTo>
                <a:lnTo>
                  <a:pt x="194" y="132"/>
                </a:lnTo>
                <a:lnTo>
                  <a:pt x="198" y="132"/>
                </a:lnTo>
                <a:lnTo>
                  <a:pt x="200" y="130"/>
                </a:lnTo>
                <a:lnTo>
                  <a:pt x="202" y="128"/>
                </a:lnTo>
                <a:lnTo>
                  <a:pt x="204" y="128"/>
                </a:lnTo>
                <a:lnTo>
                  <a:pt x="204" y="126"/>
                </a:lnTo>
                <a:lnTo>
                  <a:pt x="204" y="126"/>
                </a:lnTo>
                <a:lnTo>
                  <a:pt x="206" y="126"/>
                </a:lnTo>
                <a:lnTo>
                  <a:pt x="206" y="124"/>
                </a:lnTo>
                <a:lnTo>
                  <a:pt x="206" y="124"/>
                </a:lnTo>
                <a:lnTo>
                  <a:pt x="206" y="122"/>
                </a:lnTo>
                <a:lnTo>
                  <a:pt x="206" y="12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0" name="Freeform 606"/>
          <p:cNvSpPr>
            <a:spLocks/>
          </p:cNvSpPr>
          <p:nvPr/>
        </p:nvSpPr>
        <p:spPr bwMode="auto">
          <a:xfrm>
            <a:off x="5180283" y="4223585"/>
            <a:ext cx="3464" cy="3464"/>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1" name="Freeform 607"/>
          <p:cNvSpPr>
            <a:spLocks/>
          </p:cNvSpPr>
          <p:nvPr/>
        </p:nvSpPr>
        <p:spPr bwMode="auto">
          <a:xfrm>
            <a:off x="5159498" y="4067698"/>
            <a:ext cx="155887" cy="232098"/>
          </a:xfrm>
          <a:custGeom>
            <a:avLst/>
            <a:gdLst>
              <a:gd name="T0" fmla="*/ 0 w 90"/>
              <a:gd name="T1" fmla="*/ 84 h 134"/>
              <a:gd name="T2" fmla="*/ 4 w 90"/>
              <a:gd name="T3" fmla="*/ 86 h 134"/>
              <a:gd name="T4" fmla="*/ 8 w 90"/>
              <a:gd name="T5" fmla="*/ 86 h 134"/>
              <a:gd name="T6" fmla="*/ 10 w 90"/>
              <a:gd name="T7" fmla="*/ 88 h 134"/>
              <a:gd name="T8" fmla="*/ 14 w 90"/>
              <a:gd name="T9" fmla="*/ 92 h 134"/>
              <a:gd name="T10" fmla="*/ 20 w 90"/>
              <a:gd name="T11" fmla="*/ 96 h 134"/>
              <a:gd name="T12" fmla="*/ 28 w 90"/>
              <a:gd name="T13" fmla="*/ 92 h 134"/>
              <a:gd name="T14" fmla="*/ 32 w 90"/>
              <a:gd name="T15" fmla="*/ 96 h 134"/>
              <a:gd name="T16" fmla="*/ 36 w 90"/>
              <a:gd name="T17" fmla="*/ 96 h 134"/>
              <a:gd name="T18" fmla="*/ 42 w 90"/>
              <a:gd name="T19" fmla="*/ 98 h 134"/>
              <a:gd name="T20" fmla="*/ 48 w 90"/>
              <a:gd name="T21" fmla="*/ 96 h 134"/>
              <a:gd name="T22" fmla="*/ 54 w 90"/>
              <a:gd name="T23" fmla="*/ 100 h 134"/>
              <a:gd name="T24" fmla="*/ 60 w 90"/>
              <a:gd name="T25" fmla="*/ 106 h 134"/>
              <a:gd name="T26" fmla="*/ 66 w 90"/>
              <a:gd name="T27" fmla="*/ 114 h 134"/>
              <a:gd name="T28" fmla="*/ 74 w 90"/>
              <a:gd name="T29" fmla="*/ 126 h 134"/>
              <a:gd name="T30" fmla="*/ 78 w 90"/>
              <a:gd name="T31" fmla="*/ 132 h 134"/>
              <a:gd name="T32" fmla="*/ 80 w 90"/>
              <a:gd name="T33" fmla="*/ 134 h 134"/>
              <a:gd name="T34" fmla="*/ 82 w 90"/>
              <a:gd name="T35" fmla="*/ 132 h 134"/>
              <a:gd name="T36" fmla="*/ 88 w 90"/>
              <a:gd name="T37" fmla="*/ 130 h 134"/>
              <a:gd name="T38" fmla="*/ 88 w 90"/>
              <a:gd name="T39" fmla="*/ 126 h 134"/>
              <a:gd name="T40" fmla="*/ 90 w 90"/>
              <a:gd name="T41" fmla="*/ 122 h 134"/>
              <a:gd name="T42" fmla="*/ 88 w 90"/>
              <a:gd name="T43" fmla="*/ 118 h 134"/>
              <a:gd name="T44" fmla="*/ 80 w 90"/>
              <a:gd name="T45" fmla="*/ 106 h 134"/>
              <a:gd name="T46" fmla="*/ 78 w 90"/>
              <a:gd name="T47" fmla="*/ 100 h 134"/>
              <a:gd name="T48" fmla="*/ 74 w 90"/>
              <a:gd name="T49" fmla="*/ 90 h 134"/>
              <a:gd name="T50" fmla="*/ 70 w 90"/>
              <a:gd name="T51" fmla="*/ 84 h 134"/>
              <a:gd name="T52" fmla="*/ 68 w 90"/>
              <a:gd name="T53" fmla="*/ 82 h 134"/>
              <a:gd name="T54" fmla="*/ 64 w 90"/>
              <a:gd name="T55" fmla="*/ 82 h 134"/>
              <a:gd name="T56" fmla="*/ 56 w 90"/>
              <a:gd name="T57" fmla="*/ 80 h 134"/>
              <a:gd name="T58" fmla="*/ 52 w 90"/>
              <a:gd name="T59" fmla="*/ 78 h 134"/>
              <a:gd name="T60" fmla="*/ 52 w 90"/>
              <a:gd name="T61" fmla="*/ 76 h 134"/>
              <a:gd name="T62" fmla="*/ 50 w 90"/>
              <a:gd name="T63" fmla="*/ 72 h 134"/>
              <a:gd name="T64" fmla="*/ 50 w 90"/>
              <a:gd name="T65" fmla="*/ 66 h 134"/>
              <a:gd name="T66" fmla="*/ 48 w 90"/>
              <a:gd name="T67" fmla="*/ 58 h 134"/>
              <a:gd name="T68" fmla="*/ 38 w 90"/>
              <a:gd name="T69" fmla="*/ 38 h 134"/>
              <a:gd name="T70" fmla="*/ 34 w 90"/>
              <a:gd name="T71" fmla="*/ 32 h 134"/>
              <a:gd name="T72" fmla="*/ 30 w 90"/>
              <a:gd name="T73" fmla="*/ 26 h 134"/>
              <a:gd name="T74" fmla="*/ 22 w 90"/>
              <a:gd name="T75" fmla="*/ 12 h 134"/>
              <a:gd name="T76" fmla="*/ 14 w 90"/>
              <a:gd name="T77" fmla="*/ 4 h 134"/>
              <a:gd name="T78" fmla="*/ 8 w 90"/>
              <a:gd name="T79" fmla="*/ 22 h 134"/>
              <a:gd name="T80" fmla="*/ 6 w 90"/>
              <a:gd name="T81" fmla="*/ 28 h 134"/>
              <a:gd name="T82" fmla="*/ 6 w 90"/>
              <a:gd name="T83" fmla="*/ 36 h 134"/>
              <a:gd name="T84" fmla="*/ 8 w 90"/>
              <a:gd name="T85" fmla="*/ 48 h 134"/>
              <a:gd name="T86" fmla="*/ 10 w 90"/>
              <a:gd name="T87" fmla="*/ 54 h 134"/>
              <a:gd name="T88" fmla="*/ 12 w 90"/>
              <a:gd name="T89" fmla="*/ 62 h 134"/>
              <a:gd name="T90" fmla="*/ 14 w 90"/>
              <a:gd name="T91" fmla="*/ 70 h 134"/>
              <a:gd name="T92" fmla="*/ 14 w 90"/>
              <a:gd name="T93" fmla="*/ 72 h 134"/>
              <a:gd name="T94" fmla="*/ 14 w 90"/>
              <a:gd name="T95" fmla="*/ 74 h 134"/>
              <a:gd name="T96" fmla="*/ 12 w 90"/>
              <a:gd name="T97" fmla="*/ 74 h 134"/>
              <a:gd name="T98" fmla="*/ 6 w 90"/>
              <a:gd name="T99" fmla="*/ 74 h 134"/>
              <a:gd name="T100" fmla="*/ 2 w 90"/>
              <a:gd name="T101" fmla="*/ 72 h 134"/>
              <a:gd name="T102" fmla="*/ 0 w 90"/>
              <a:gd name="T103" fmla="*/ 74 h 134"/>
              <a:gd name="T104" fmla="*/ 0 w 90"/>
              <a:gd name="T105" fmla="*/ 76 h 134"/>
              <a:gd name="T106" fmla="*/ 0 w 90"/>
              <a:gd name="T107"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4">
                <a:moveTo>
                  <a:pt x="0" y="84"/>
                </a:moveTo>
                <a:lnTo>
                  <a:pt x="0" y="84"/>
                </a:lnTo>
                <a:lnTo>
                  <a:pt x="0" y="84"/>
                </a:lnTo>
                <a:lnTo>
                  <a:pt x="0" y="86"/>
                </a:lnTo>
                <a:lnTo>
                  <a:pt x="2" y="86"/>
                </a:lnTo>
                <a:lnTo>
                  <a:pt x="4" y="86"/>
                </a:lnTo>
                <a:lnTo>
                  <a:pt x="6" y="86"/>
                </a:lnTo>
                <a:lnTo>
                  <a:pt x="6" y="86"/>
                </a:lnTo>
                <a:lnTo>
                  <a:pt x="8" y="86"/>
                </a:lnTo>
                <a:lnTo>
                  <a:pt x="10" y="86"/>
                </a:lnTo>
                <a:lnTo>
                  <a:pt x="10" y="86"/>
                </a:lnTo>
                <a:lnTo>
                  <a:pt x="10" y="88"/>
                </a:lnTo>
                <a:lnTo>
                  <a:pt x="12" y="88"/>
                </a:lnTo>
                <a:lnTo>
                  <a:pt x="12" y="90"/>
                </a:lnTo>
                <a:lnTo>
                  <a:pt x="14" y="92"/>
                </a:lnTo>
                <a:lnTo>
                  <a:pt x="14" y="92"/>
                </a:lnTo>
                <a:lnTo>
                  <a:pt x="18" y="92"/>
                </a:lnTo>
                <a:lnTo>
                  <a:pt x="20" y="96"/>
                </a:lnTo>
                <a:lnTo>
                  <a:pt x="26" y="88"/>
                </a:lnTo>
                <a:lnTo>
                  <a:pt x="28" y="92"/>
                </a:lnTo>
                <a:lnTo>
                  <a:pt x="28" y="92"/>
                </a:lnTo>
                <a:lnTo>
                  <a:pt x="30" y="92"/>
                </a:lnTo>
                <a:lnTo>
                  <a:pt x="30" y="92"/>
                </a:lnTo>
                <a:lnTo>
                  <a:pt x="32" y="96"/>
                </a:lnTo>
                <a:lnTo>
                  <a:pt x="32" y="96"/>
                </a:lnTo>
                <a:lnTo>
                  <a:pt x="36" y="96"/>
                </a:lnTo>
                <a:lnTo>
                  <a:pt x="36" y="96"/>
                </a:lnTo>
                <a:lnTo>
                  <a:pt x="42" y="94"/>
                </a:lnTo>
                <a:lnTo>
                  <a:pt x="42" y="94"/>
                </a:lnTo>
                <a:lnTo>
                  <a:pt x="42" y="98"/>
                </a:lnTo>
                <a:lnTo>
                  <a:pt x="44" y="96"/>
                </a:lnTo>
                <a:lnTo>
                  <a:pt x="46" y="98"/>
                </a:lnTo>
                <a:lnTo>
                  <a:pt x="48" y="96"/>
                </a:lnTo>
                <a:lnTo>
                  <a:pt x="52" y="100"/>
                </a:lnTo>
                <a:lnTo>
                  <a:pt x="54" y="98"/>
                </a:lnTo>
                <a:lnTo>
                  <a:pt x="54" y="100"/>
                </a:lnTo>
                <a:lnTo>
                  <a:pt x="54" y="100"/>
                </a:lnTo>
                <a:lnTo>
                  <a:pt x="60" y="106"/>
                </a:lnTo>
                <a:lnTo>
                  <a:pt x="60" y="106"/>
                </a:lnTo>
                <a:lnTo>
                  <a:pt x="64" y="110"/>
                </a:lnTo>
                <a:lnTo>
                  <a:pt x="66" y="114"/>
                </a:lnTo>
                <a:lnTo>
                  <a:pt x="66" y="114"/>
                </a:lnTo>
                <a:lnTo>
                  <a:pt x="70" y="118"/>
                </a:lnTo>
                <a:lnTo>
                  <a:pt x="70" y="118"/>
                </a:lnTo>
                <a:lnTo>
                  <a:pt x="74" y="126"/>
                </a:lnTo>
                <a:lnTo>
                  <a:pt x="76" y="128"/>
                </a:lnTo>
                <a:lnTo>
                  <a:pt x="76" y="128"/>
                </a:lnTo>
                <a:lnTo>
                  <a:pt x="78" y="132"/>
                </a:lnTo>
                <a:lnTo>
                  <a:pt x="78" y="132"/>
                </a:lnTo>
                <a:lnTo>
                  <a:pt x="80" y="132"/>
                </a:lnTo>
                <a:lnTo>
                  <a:pt x="80" y="134"/>
                </a:lnTo>
                <a:lnTo>
                  <a:pt x="80" y="134"/>
                </a:lnTo>
                <a:lnTo>
                  <a:pt x="82" y="134"/>
                </a:lnTo>
                <a:lnTo>
                  <a:pt x="82" y="132"/>
                </a:lnTo>
                <a:lnTo>
                  <a:pt x="82" y="132"/>
                </a:lnTo>
                <a:lnTo>
                  <a:pt x="86" y="132"/>
                </a:lnTo>
                <a:lnTo>
                  <a:pt x="88" y="130"/>
                </a:lnTo>
                <a:lnTo>
                  <a:pt x="88" y="130"/>
                </a:lnTo>
                <a:lnTo>
                  <a:pt x="88" y="128"/>
                </a:lnTo>
                <a:lnTo>
                  <a:pt x="88" y="126"/>
                </a:lnTo>
                <a:lnTo>
                  <a:pt x="90" y="124"/>
                </a:lnTo>
                <a:lnTo>
                  <a:pt x="90" y="124"/>
                </a:lnTo>
                <a:lnTo>
                  <a:pt x="90" y="122"/>
                </a:lnTo>
                <a:lnTo>
                  <a:pt x="88" y="122"/>
                </a:lnTo>
                <a:lnTo>
                  <a:pt x="88" y="120"/>
                </a:lnTo>
                <a:lnTo>
                  <a:pt x="88" y="118"/>
                </a:lnTo>
                <a:lnTo>
                  <a:pt x="86" y="116"/>
                </a:lnTo>
                <a:lnTo>
                  <a:pt x="84" y="112"/>
                </a:lnTo>
                <a:lnTo>
                  <a:pt x="80" y="106"/>
                </a:lnTo>
                <a:lnTo>
                  <a:pt x="80" y="104"/>
                </a:lnTo>
                <a:lnTo>
                  <a:pt x="78" y="102"/>
                </a:lnTo>
                <a:lnTo>
                  <a:pt x="78" y="100"/>
                </a:lnTo>
                <a:lnTo>
                  <a:pt x="76" y="98"/>
                </a:lnTo>
                <a:lnTo>
                  <a:pt x="74" y="92"/>
                </a:lnTo>
                <a:lnTo>
                  <a:pt x="74" y="90"/>
                </a:lnTo>
                <a:lnTo>
                  <a:pt x="72" y="86"/>
                </a:lnTo>
                <a:lnTo>
                  <a:pt x="72" y="84"/>
                </a:lnTo>
                <a:lnTo>
                  <a:pt x="70" y="84"/>
                </a:lnTo>
                <a:lnTo>
                  <a:pt x="70" y="84"/>
                </a:lnTo>
                <a:lnTo>
                  <a:pt x="70" y="82"/>
                </a:lnTo>
                <a:lnTo>
                  <a:pt x="68" y="82"/>
                </a:lnTo>
                <a:lnTo>
                  <a:pt x="68" y="82"/>
                </a:lnTo>
                <a:lnTo>
                  <a:pt x="66" y="82"/>
                </a:lnTo>
                <a:lnTo>
                  <a:pt x="64" y="82"/>
                </a:lnTo>
                <a:lnTo>
                  <a:pt x="62" y="82"/>
                </a:lnTo>
                <a:lnTo>
                  <a:pt x="58" y="80"/>
                </a:lnTo>
                <a:lnTo>
                  <a:pt x="56" y="80"/>
                </a:lnTo>
                <a:lnTo>
                  <a:pt x="54" y="80"/>
                </a:lnTo>
                <a:lnTo>
                  <a:pt x="54" y="80"/>
                </a:lnTo>
                <a:lnTo>
                  <a:pt x="52" y="78"/>
                </a:lnTo>
                <a:lnTo>
                  <a:pt x="52" y="78"/>
                </a:lnTo>
                <a:lnTo>
                  <a:pt x="52" y="78"/>
                </a:lnTo>
                <a:lnTo>
                  <a:pt x="52" y="76"/>
                </a:lnTo>
                <a:lnTo>
                  <a:pt x="50" y="76"/>
                </a:lnTo>
                <a:lnTo>
                  <a:pt x="50" y="74"/>
                </a:lnTo>
                <a:lnTo>
                  <a:pt x="50" y="72"/>
                </a:lnTo>
                <a:lnTo>
                  <a:pt x="50" y="68"/>
                </a:lnTo>
                <a:lnTo>
                  <a:pt x="50" y="66"/>
                </a:lnTo>
                <a:lnTo>
                  <a:pt x="50" y="66"/>
                </a:lnTo>
                <a:lnTo>
                  <a:pt x="50" y="64"/>
                </a:lnTo>
                <a:lnTo>
                  <a:pt x="50" y="62"/>
                </a:lnTo>
                <a:lnTo>
                  <a:pt x="48" y="58"/>
                </a:lnTo>
                <a:lnTo>
                  <a:pt x="46" y="54"/>
                </a:lnTo>
                <a:lnTo>
                  <a:pt x="40" y="44"/>
                </a:lnTo>
                <a:lnTo>
                  <a:pt x="38" y="38"/>
                </a:lnTo>
                <a:lnTo>
                  <a:pt x="38" y="36"/>
                </a:lnTo>
                <a:lnTo>
                  <a:pt x="36" y="34"/>
                </a:lnTo>
                <a:lnTo>
                  <a:pt x="34" y="32"/>
                </a:lnTo>
                <a:lnTo>
                  <a:pt x="32" y="30"/>
                </a:lnTo>
                <a:lnTo>
                  <a:pt x="30" y="28"/>
                </a:lnTo>
                <a:lnTo>
                  <a:pt x="30" y="26"/>
                </a:lnTo>
                <a:lnTo>
                  <a:pt x="28" y="22"/>
                </a:lnTo>
                <a:lnTo>
                  <a:pt x="26" y="20"/>
                </a:lnTo>
                <a:lnTo>
                  <a:pt x="22" y="12"/>
                </a:lnTo>
                <a:lnTo>
                  <a:pt x="18" y="6"/>
                </a:lnTo>
                <a:lnTo>
                  <a:pt x="16" y="0"/>
                </a:lnTo>
                <a:lnTo>
                  <a:pt x="14" y="4"/>
                </a:lnTo>
                <a:lnTo>
                  <a:pt x="12" y="12"/>
                </a:lnTo>
                <a:lnTo>
                  <a:pt x="10" y="16"/>
                </a:lnTo>
                <a:lnTo>
                  <a:pt x="8" y="22"/>
                </a:lnTo>
                <a:lnTo>
                  <a:pt x="6" y="26"/>
                </a:lnTo>
                <a:lnTo>
                  <a:pt x="6" y="26"/>
                </a:lnTo>
                <a:lnTo>
                  <a:pt x="6" y="28"/>
                </a:lnTo>
                <a:lnTo>
                  <a:pt x="6" y="30"/>
                </a:lnTo>
                <a:lnTo>
                  <a:pt x="6" y="32"/>
                </a:lnTo>
                <a:lnTo>
                  <a:pt x="6" y="36"/>
                </a:lnTo>
                <a:lnTo>
                  <a:pt x="6" y="38"/>
                </a:lnTo>
                <a:lnTo>
                  <a:pt x="6" y="44"/>
                </a:lnTo>
                <a:lnTo>
                  <a:pt x="8" y="48"/>
                </a:lnTo>
                <a:lnTo>
                  <a:pt x="8" y="48"/>
                </a:lnTo>
                <a:lnTo>
                  <a:pt x="8" y="50"/>
                </a:lnTo>
                <a:lnTo>
                  <a:pt x="10" y="54"/>
                </a:lnTo>
                <a:lnTo>
                  <a:pt x="12" y="58"/>
                </a:lnTo>
                <a:lnTo>
                  <a:pt x="12" y="60"/>
                </a:lnTo>
                <a:lnTo>
                  <a:pt x="12" y="62"/>
                </a:lnTo>
                <a:lnTo>
                  <a:pt x="14" y="64"/>
                </a:lnTo>
                <a:lnTo>
                  <a:pt x="14" y="68"/>
                </a:lnTo>
                <a:lnTo>
                  <a:pt x="14" y="70"/>
                </a:lnTo>
                <a:lnTo>
                  <a:pt x="14" y="72"/>
                </a:lnTo>
                <a:lnTo>
                  <a:pt x="14" y="72"/>
                </a:lnTo>
                <a:lnTo>
                  <a:pt x="14" y="72"/>
                </a:lnTo>
                <a:lnTo>
                  <a:pt x="14" y="74"/>
                </a:lnTo>
                <a:lnTo>
                  <a:pt x="14" y="74"/>
                </a:lnTo>
                <a:lnTo>
                  <a:pt x="14" y="74"/>
                </a:lnTo>
                <a:lnTo>
                  <a:pt x="12" y="74"/>
                </a:lnTo>
                <a:lnTo>
                  <a:pt x="12" y="74"/>
                </a:lnTo>
                <a:lnTo>
                  <a:pt x="12" y="74"/>
                </a:lnTo>
                <a:lnTo>
                  <a:pt x="10" y="74"/>
                </a:lnTo>
                <a:lnTo>
                  <a:pt x="8" y="74"/>
                </a:lnTo>
                <a:lnTo>
                  <a:pt x="6" y="74"/>
                </a:lnTo>
                <a:lnTo>
                  <a:pt x="4" y="72"/>
                </a:lnTo>
                <a:lnTo>
                  <a:pt x="2" y="72"/>
                </a:lnTo>
                <a:lnTo>
                  <a:pt x="2" y="72"/>
                </a:lnTo>
                <a:lnTo>
                  <a:pt x="2" y="72"/>
                </a:lnTo>
                <a:lnTo>
                  <a:pt x="0" y="74"/>
                </a:lnTo>
                <a:lnTo>
                  <a:pt x="0" y="74"/>
                </a:lnTo>
                <a:lnTo>
                  <a:pt x="0" y="74"/>
                </a:lnTo>
                <a:lnTo>
                  <a:pt x="0" y="76"/>
                </a:lnTo>
                <a:lnTo>
                  <a:pt x="0" y="76"/>
                </a:lnTo>
                <a:lnTo>
                  <a:pt x="0" y="78"/>
                </a:lnTo>
                <a:lnTo>
                  <a:pt x="0" y="80"/>
                </a:lnTo>
                <a:lnTo>
                  <a:pt x="0" y="82"/>
                </a:lnTo>
                <a:lnTo>
                  <a:pt x="0" y="84"/>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2" name="Freeform 609"/>
          <p:cNvSpPr>
            <a:spLocks/>
          </p:cNvSpPr>
          <p:nvPr/>
        </p:nvSpPr>
        <p:spPr bwMode="auto">
          <a:xfrm>
            <a:off x="5159498" y="4067698"/>
            <a:ext cx="155887" cy="232098"/>
          </a:xfrm>
          <a:custGeom>
            <a:avLst/>
            <a:gdLst>
              <a:gd name="T0" fmla="*/ 0 w 90"/>
              <a:gd name="T1" fmla="*/ 84 h 134"/>
              <a:gd name="T2" fmla="*/ 4 w 90"/>
              <a:gd name="T3" fmla="*/ 86 h 134"/>
              <a:gd name="T4" fmla="*/ 8 w 90"/>
              <a:gd name="T5" fmla="*/ 86 h 134"/>
              <a:gd name="T6" fmla="*/ 10 w 90"/>
              <a:gd name="T7" fmla="*/ 88 h 134"/>
              <a:gd name="T8" fmla="*/ 14 w 90"/>
              <a:gd name="T9" fmla="*/ 92 h 134"/>
              <a:gd name="T10" fmla="*/ 20 w 90"/>
              <a:gd name="T11" fmla="*/ 96 h 134"/>
              <a:gd name="T12" fmla="*/ 28 w 90"/>
              <a:gd name="T13" fmla="*/ 92 h 134"/>
              <a:gd name="T14" fmla="*/ 32 w 90"/>
              <a:gd name="T15" fmla="*/ 96 h 134"/>
              <a:gd name="T16" fmla="*/ 36 w 90"/>
              <a:gd name="T17" fmla="*/ 96 h 134"/>
              <a:gd name="T18" fmla="*/ 42 w 90"/>
              <a:gd name="T19" fmla="*/ 98 h 134"/>
              <a:gd name="T20" fmla="*/ 48 w 90"/>
              <a:gd name="T21" fmla="*/ 96 h 134"/>
              <a:gd name="T22" fmla="*/ 54 w 90"/>
              <a:gd name="T23" fmla="*/ 100 h 134"/>
              <a:gd name="T24" fmla="*/ 60 w 90"/>
              <a:gd name="T25" fmla="*/ 106 h 134"/>
              <a:gd name="T26" fmla="*/ 66 w 90"/>
              <a:gd name="T27" fmla="*/ 114 h 134"/>
              <a:gd name="T28" fmla="*/ 74 w 90"/>
              <a:gd name="T29" fmla="*/ 126 h 134"/>
              <a:gd name="T30" fmla="*/ 78 w 90"/>
              <a:gd name="T31" fmla="*/ 132 h 134"/>
              <a:gd name="T32" fmla="*/ 80 w 90"/>
              <a:gd name="T33" fmla="*/ 134 h 134"/>
              <a:gd name="T34" fmla="*/ 82 w 90"/>
              <a:gd name="T35" fmla="*/ 132 h 134"/>
              <a:gd name="T36" fmla="*/ 88 w 90"/>
              <a:gd name="T37" fmla="*/ 130 h 134"/>
              <a:gd name="T38" fmla="*/ 88 w 90"/>
              <a:gd name="T39" fmla="*/ 126 h 134"/>
              <a:gd name="T40" fmla="*/ 90 w 90"/>
              <a:gd name="T41" fmla="*/ 122 h 134"/>
              <a:gd name="T42" fmla="*/ 88 w 90"/>
              <a:gd name="T43" fmla="*/ 118 h 134"/>
              <a:gd name="T44" fmla="*/ 80 w 90"/>
              <a:gd name="T45" fmla="*/ 106 h 134"/>
              <a:gd name="T46" fmla="*/ 78 w 90"/>
              <a:gd name="T47" fmla="*/ 100 h 134"/>
              <a:gd name="T48" fmla="*/ 74 w 90"/>
              <a:gd name="T49" fmla="*/ 90 h 134"/>
              <a:gd name="T50" fmla="*/ 70 w 90"/>
              <a:gd name="T51" fmla="*/ 84 h 134"/>
              <a:gd name="T52" fmla="*/ 68 w 90"/>
              <a:gd name="T53" fmla="*/ 82 h 134"/>
              <a:gd name="T54" fmla="*/ 64 w 90"/>
              <a:gd name="T55" fmla="*/ 82 h 134"/>
              <a:gd name="T56" fmla="*/ 56 w 90"/>
              <a:gd name="T57" fmla="*/ 80 h 134"/>
              <a:gd name="T58" fmla="*/ 52 w 90"/>
              <a:gd name="T59" fmla="*/ 78 h 134"/>
              <a:gd name="T60" fmla="*/ 52 w 90"/>
              <a:gd name="T61" fmla="*/ 76 h 134"/>
              <a:gd name="T62" fmla="*/ 50 w 90"/>
              <a:gd name="T63" fmla="*/ 72 h 134"/>
              <a:gd name="T64" fmla="*/ 50 w 90"/>
              <a:gd name="T65" fmla="*/ 66 h 134"/>
              <a:gd name="T66" fmla="*/ 48 w 90"/>
              <a:gd name="T67" fmla="*/ 58 h 134"/>
              <a:gd name="T68" fmla="*/ 38 w 90"/>
              <a:gd name="T69" fmla="*/ 38 h 134"/>
              <a:gd name="T70" fmla="*/ 34 w 90"/>
              <a:gd name="T71" fmla="*/ 32 h 134"/>
              <a:gd name="T72" fmla="*/ 30 w 90"/>
              <a:gd name="T73" fmla="*/ 26 h 134"/>
              <a:gd name="T74" fmla="*/ 22 w 90"/>
              <a:gd name="T75" fmla="*/ 12 h 134"/>
              <a:gd name="T76" fmla="*/ 14 w 90"/>
              <a:gd name="T77" fmla="*/ 4 h 134"/>
              <a:gd name="T78" fmla="*/ 8 w 90"/>
              <a:gd name="T79" fmla="*/ 22 h 134"/>
              <a:gd name="T80" fmla="*/ 6 w 90"/>
              <a:gd name="T81" fmla="*/ 28 h 134"/>
              <a:gd name="T82" fmla="*/ 6 w 90"/>
              <a:gd name="T83" fmla="*/ 36 h 134"/>
              <a:gd name="T84" fmla="*/ 8 w 90"/>
              <a:gd name="T85" fmla="*/ 48 h 134"/>
              <a:gd name="T86" fmla="*/ 10 w 90"/>
              <a:gd name="T87" fmla="*/ 54 h 134"/>
              <a:gd name="T88" fmla="*/ 12 w 90"/>
              <a:gd name="T89" fmla="*/ 62 h 134"/>
              <a:gd name="T90" fmla="*/ 14 w 90"/>
              <a:gd name="T91" fmla="*/ 70 h 134"/>
              <a:gd name="T92" fmla="*/ 14 w 90"/>
              <a:gd name="T93" fmla="*/ 72 h 134"/>
              <a:gd name="T94" fmla="*/ 14 w 90"/>
              <a:gd name="T95" fmla="*/ 74 h 134"/>
              <a:gd name="T96" fmla="*/ 12 w 90"/>
              <a:gd name="T97" fmla="*/ 74 h 134"/>
              <a:gd name="T98" fmla="*/ 6 w 90"/>
              <a:gd name="T99" fmla="*/ 74 h 134"/>
              <a:gd name="T100" fmla="*/ 2 w 90"/>
              <a:gd name="T101" fmla="*/ 72 h 134"/>
              <a:gd name="T102" fmla="*/ 0 w 90"/>
              <a:gd name="T103" fmla="*/ 74 h 134"/>
              <a:gd name="T104" fmla="*/ 0 w 90"/>
              <a:gd name="T105" fmla="*/ 76 h 134"/>
              <a:gd name="T106" fmla="*/ 0 w 90"/>
              <a:gd name="T107"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4">
                <a:moveTo>
                  <a:pt x="0" y="84"/>
                </a:moveTo>
                <a:lnTo>
                  <a:pt x="0" y="84"/>
                </a:lnTo>
                <a:lnTo>
                  <a:pt x="0" y="84"/>
                </a:lnTo>
                <a:lnTo>
                  <a:pt x="0" y="86"/>
                </a:lnTo>
                <a:lnTo>
                  <a:pt x="2" y="86"/>
                </a:lnTo>
                <a:lnTo>
                  <a:pt x="4" y="86"/>
                </a:lnTo>
                <a:lnTo>
                  <a:pt x="6" y="86"/>
                </a:lnTo>
                <a:lnTo>
                  <a:pt x="6" y="86"/>
                </a:lnTo>
                <a:lnTo>
                  <a:pt x="8" y="86"/>
                </a:lnTo>
                <a:lnTo>
                  <a:pt x="10" y="86"/>
                </a:lnTo>
                <a:lnTo>
                  <a:pt x="10" y="86"/>
                </a:lnTo>
                <a:lnTo>
                  <a:pt x="10" y="88"/>
                </a:lnTo>
                <a:lnTo>
                  <a:pt x="12" y="88"/>
                </a:lnTo>
                <a:lnTo>
                  <a:pt x="12" y="90"/>
                </a:lnTo>
                <a:lnTo>
                  <a:pt x="14" y="92"/>
                </a:lnTo>
                <a:lnTo>
                  <a:pt x="14" y="92"/>
                </a:lnTo>
                <a:lnTo>
                  <a:pt x="18" y="92"/>
                </a:lnTo>
                <a:lnTo>
                  <a:pt x="20" y="96"/>
                </a:lnTo>
                <a:lnTo>
                  <a:pt x="26" y="88"/>
                </a:lnTo>
                <a:lnTo>
                  <a:pt x="28" y="92"/>
                </a:lnTo>
                <a:lnTo>
                  <a:pt x="28" y="92"/>
                </a:lnTo>
                <a:lnTo>
                  <a:pt x="30" y="92"/>
                </a:lnTo>
                <a:lnTo>
                  <a:pt x="30" y="92"/>
                </a:lnTo>
                <a:lnTo>
                  <a:pt x="32" y="96"/>
                </a:lnTo>
                <a:lnTo>
                  <a:pt x="32" y="96"/>
                </a:lnTo>
                <a:lnTo>
                  <a:pt x="36" y="96"/>
                </a:lnTo>
                <a:lnTo>
                  <a:pt x="36" y="96"/>
                </a:lnTo>
                <a:lnTo>
                  <a:pt x="42" y="94"/>
                </a:lnTo>
                <a:lnTo>
                  <a:pt x="42" y="94"/>
                </a:lnTo>
                <a:lnTo>
                  <a:pt x="42" y="98"/>
                </a:lnTo>
                <a:lnTo>
                  <a:pt x="44" y="96"/>
                </a:lnTo>
                <a:lnTo>
                  <a:pt x="46" y="98"/>
                </a:lnTo>
                <a:lnTo>
                  <a:pt x="48" y="96"/>
                </a:lnTo>
                <a:lnTo>
                  <a:pt x="52" y="100"/>
                </a:lnTo>
                <a:lnTo>
                  <a:pt x="54" y="98"/>
                </a:lnTo>
                <a:lnTo>
                  <a:pt x="54" y="100"/>
                </a:lnTo>
                <a:lnTo>
                  <a:pt x="54" y="100"/>
                </a:lnTo>
                <a:lnTo>
                  <a:pt x="60" y="106"/>
                </a:lnTo>
                <a:lnTo>
                  <a:pt x="60" y="106"/>
                </a:lnTo>
                <a:lnTo>
                  <a:pt x="64" y="110"/>
                </a:lnTo>
                <a:lnTo>
                  <a:pt x="66" y="114"/>
                </a:lnTo>
                <a:lnTo>
                  <a:pt x="66" y="114"/>
                </a:lnTo>
                <a:lnTo>
                  <a:pt x="70" y="118"/>
                </a:lnTo>
                <a:lnTo>
                  <a:pt x="70" y="118"/>
                </a:lnTo>
                <a:lnTo>
                  <a:pt x="74" y="126"/>
                </a:lnTo>
                <a:lnTo>
                  <a:pt x="76" y="128"/>
                </a:lnTo>
                <a:lnTo>
                  <a:pt x="76" y="128"/>
                </a:lnTo>
                <a:lnTo>
                  <a:pt x="78" y="132"/>
                </a:lnTo>
                <a:lnTo>
                  <a:pt x="78" y="132"/>
                </a:lnTo>
                <a:lnTo>
                  <a:pt x="80" y="132"/>
                </a:lnTo>
                <a:lnTo>
                  <a:pt x="80" y="134"/>
                </a:lnTo>
                <a:lnTo>
                  <a:pt x="80" y="134"/>
                </a:lnTo>
                <a:lnTo>
                  <a:pt x="82" y="134"/>
                </a:lnTo>
                <a:lnTo>
                  <a:pt x="82" y="132"/>
                </a:lnTo>
                <a:lnTo>
                  <a:pt x="82" y="132"/>
                </a:lnTo>
                <a:lnTo>
                  <a:pt x="86" y="132"/>
                </a:lnTo>
                <a:lnTo>
                  <a:pt x="88" y="130"/>
                </a:lnTo>
                <a:lnTo>
                  <a:pt x="88" y="130"/>
                </a:lnTo>
                <a:lnTo>
                  <a:pt x="88" y="128"/>
                </a:lnTo>
                <a:lnTo>
                  <a:pt x="88" y="126"/>
                </a:lnTo>
                <a:lnTo>
                  <a:pt x="90" y="124"/>
                </a:lnTo>
                <a:lnTo>
                  <a:pt x="90" y="124"/>
                </a:lnTo>
                <a:lnTo>
                  <a:pt x="90" y="122"/>
                </a:lnTo>
                <a:lnTo>
                  <a:pt x="88" y="122"/>
                </a:lnTo>
                <a:lnTo>
                  <a:pt x="88" y="120"/>
                </a:lnTo>
                <a:lnTo>
                  <a:pt x="88" y="118"/>
                </a:lnTo>
                <a:lnTo>
                  <a:pt x="86" y="116"/>
                </a:lnTo>
                <a:lnTo>
                  <a:pt x="84" y="112"/>
                </a:lnTo>
                <a:lnTo>
                  <a:pt x="80" y="106"/>
                </a:lnTo>
                <a:lnTo>
                  <a:pt x="80" y="104"/>
                </a:lnTo>
                <a:lnTo>
                  <a:pt x="78" y="102"/>
                </a:lnTo>
                <a:lnTo>
                  <a:pt x="78" y="100"/>
                </a:lnTo>
                <a:lnTo>
                  <a:pt x="76" y="98"/>
                </a:lnTo>
                <a:lnTo>
                  <a:pt x="74" y="92"/>
                </a:lnTo>
                <a:lnTo>
                  <a:pt x="74" y="90"/>
                </a:lnTo>
                <a:lnTo>
                  <a:pt x="72" y="86"/>
                </a:lnTo>
                <a:lnTo>
                  <a:pt x="72" y="84"/>
                </a:lnTo>
                <a:lnTo>
                  <a:pt x="70" y="84"/>
                </a:lnTo>
                <a:lnTo>
                  <a:pt x="70" y="84"/>
                </a:lnTo>
                <a:lnTo>
                  <a:pt x="70" y="82"/>
                </a:lnTo>
                <a:lnTo>
                  <a:pt x="68" y="82"/>
                </a:lnTo>
                <a:lnTo>
                  <a:pt x="68" y="82"/>
                </a:lnTo>
                <a:lnTo>
                  <a:pt x="66" y="82"/>
                </a:lnTo>
                <a:lnTo>
                  <a:pt x="64" y="82"/>
                </a:lnTo>
                <a:lnTo>
                  <a:pt x="62" y="82"/>
                </a:lnTo>
                <a:lnTo>
                  <a:pt x="58" y="80"/>
                </a:lnTo>
                <a:lnTo>
                  <a:pt x="56" y="80"/>
                </a:lnTo>
                <a:lnTo>
                  <a:pt x="54" y="80"/>
                </a:lnTo>
                <a:lnTo>
                  <a:pt x="54" y="80"/>
                </a:lnTo>
                <a:lnTo>
                  <a:pt x="52" y="78"/>
                </a:lnTo>
                <a:lnTo>
                  <a:pt x="52" y="78"/>
                </a:lnTo>
                <a:lnTo>
                  <a:pt x="52" y="78"/>
                </a:lnTo>
                <a:lnTo>
                  <a:pt x="52" y="76"/>
                </a:lnTo>
                <a:lnTo>
                  <a:pt x="50" y="76"/>
                </a:lnTo>
                <a:lnTo>
                  <a:pt x="50" y="74"/>
                </a:lnTo>
                <a:lnTo>
                  <a:pt x="50" y="72"/>
                </a:lnTo>
                <a:lnTo>
                  <a:pt x="50" y="68"/>
                </a:lnTo>
                <a:lnTo>
                  <a:pt x="50" y="66"/>
                </a:lnTo>
                <a:lnTo>
                  <a:pt x="50" y="66"/>
                </a:lnTo>
                <a:lnTo>
                  <a:pt x="50" y="64"/>
                </a:lnTo>
                <a:lnTo>
                  <a:pt x="50" y="62"/>
                </a:lnTo>
                <a:lnTo>
                  <a:pt x="48" y="58"/>
                </a:lnTo>
                <a:lnTo>
                  <a:pt x="46" y="54"/>
                </a:lnTo>
                <a:lnTo>
                  <a:pt x="40" y="44"/>
                </a:lnTo>
                <a:lnTo>
                  <a:pt x="38" y="38"/>
                </a:lnTo>
                <a:lnTo>
                  <a:pt x="38" y="36"/>
                </a:lnTo>
                <a:lnTo>
                  <a:pt x="36" y="34"/>
                </a:lnTo>
                <a:lnTo>
                  <a:pt x="34" y="32"/>
                </a:lnTo>
                <a:lnTo>
                  <a:pt x="32" y="30"/>
                </a:lnTo>
                <a:lnTo>
                  <a:pt x="30" y="28"/>
                </a:lnTo>
                <a:lnTo>
                  <a:pt x="30" y="26"/>
                </a:lnTo>
                <a:lnTo>
                  <a:pt x="28" y="22"/>
                </a:lnTo>
                <a:lnTo>
                  <a:pt x="26" y="20"/>
                </a:lnTo>
                <a:lnTo>
                  <a:pt x="22" y="12"/>
                </a:lnTo>
                <a:lnTo>
                  <a:pt x="18" y="6"/>
                </a:lnTo>
                <a:lnTo>
                  <a:pt x="16" y="0"/>
                </a:lnTo>
                <a:lnTo>
                  <a:pt x="14" y="4"/>
                </a:lnTo>
                <a:lnTo>
                  <a:pt x="12" y="12"/>
                </a:lnTo>
                <a:lnTo>
                  <a:pt x="10" y="16"/>
                </a:lnTo>
                <a:lnTo>
                  <a:pt x="8" y="22"/>
                </a:lnTo>
                <a:lnTo>
                  <a:pt x="6" y="26"/>
                </a:lnTo>
                <a:lnTo>
                  <a:pt x="6" y="26"/>
                </a:lnTo>
                <a:lnTo>
                  <a:pt x="6" y="28"/>
                </a:lnTo>
                <a:lnTo>
                  <a:pt x="6" y="30"/>
                </a:lnTo>
                <a:lnTo>
                  <a:pt x="6" y="32"/>
                </a:lnTo>
                <a:lnTo>
                  <a:pt x="6" y="36"/>
                </a:lnTo>
                <a:lnTo>
                  <a:pt x="6" y="38"/>
                </a:lnTo>
                <a:lnTo>
                  <a:pt x="6" y="44"/>
                </a:lnTo>
                <a:lnTo>
                  <a:pt x="8" y="48"/>
                </a:lnTo>
                <a:lnTo>
                  <a:pt x="8" y="48"/>
                </a:lnTo>
                <a:lnTo>
                  <a:pt x="8" y="50"/>
                </a:lnTo>
                <a:lnTo>
                  <a:pt x="10" y="54"/>
                </a:lnTo>
                <a:lnTo>
                  <a:pt x="12" y="58"/>
                </a:lnTo>
                <a:lnTo>
                  <a:pt x="12" y="60"/>
                </a:lnTo>
                <a:lnTo>
                  <a:pt x="12" y="62"/>
                </a:lnTo>
                <a:lnTo>
                  <a:pt x="14" y="64"/>
                </a:lnTo>
                <a:lnTo>
                  <a:pt x="14" y="68"/>
                </a:lnTo>
                <a:lnTo>
                  <a:pt x="14" y="70"/>
                </a:lnTo>
                <a:lnTo>
                  <a:pt x="14" y="72"/>
                </a:lnTo>
                <a:lnTo>
                  <a:pt x="14" y="72"/>
                </a:lnTo>
                <a:lnTo>
                  <a:pt x="14" y="72"/>
                </a:lnTo>
                <a:lnTo>
                  <a:pt x="14" y="74"/>
                </a:lnTo>
                <a:lnTo>
                  <a:pt x="14" y="74"/>
                </a:lnTo>
                <a:lnTo>
                  <a:pt x="14" y="74"/>
                </a:lnTo>
                <a:lnTo>
                  <a:pt x="12" y="74"/>
                </a:lnTo>
                <a:lnTo>
                  <a:pt x="12" y="74"/>
                </a:lnTo>
                <a:lnTo>
                  <a:pt x="12" y="74"/>
                </a:lnTo>
                <a:lnTo>
                  <a:pt x="10" y="74"/>
                </a:lnTo>
                <a:lnTo>
                  <a:pt x="8" y="74"/>
                </a:lnTo>
                <a:lnTo>
                  <a:pt x="6" y="74"/>
                </a:lnTo>
                <a:lnTo>
                  <a:pt x="4" y="72"/>
                </a:lnTo>
                <a:lnTo>
                  <a:pt x="2" y="72"/>
                </a:lnTo>
                <a:lnTo>
                  <a:pt x="2" y="72"/>
                </a:lnTo>
                <a:lnTo>
                  <a:pt x="2" y="72"/>
                </a:lnTo>
                <a:lnTo>
                  <a:pt x="0" y="74"/>
                </a:lnTo>
                <a:lnTo>
                  <a:pt x="0" y="74"/>
                </a:lnTo>
                <a:lnTo>
                  <a:pt x="0" y="74"/>
                </a:lnTo>
                <a:lnTo>
                  <a:pt x="0" y="76"/>
                </a:lnTo>
                <a:lnTo>
                  <a:pt x="0" y="76"/>
                </a:lnTo>
                <a:lnTo>
                  <a:pt x="0" y="78"/>
                </a:lnTo>
                <a:lnTo>
                  <a:pt x="0" y="80"/>
                </a:lnTo>
                <a:lnTo>
                  <a:pt x="0" y="82"/>
                </a:lnTo>
                <a:lnTo>
                  <a:pt x="0" y="84"/>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3" name="Freeform 610"/>
          <p:cNvSpPr>
            <a:spLocks/>
          </p:cNvSpPr>
          <p:nvPr/>
        </p:nvSpPr>
        <p:spPr bwMode="auto">
          <a:xfrm>
            <a:off x="2357001" y="3939524"/>
            <a:ext cx="24249" cy="48498"/>
          </a:xfrm>
          <a:custGeom>
            <a:avLst/>
            <a:gdLst>
              <a:gd name="T0" fmla="*/ 10 w 14"/>
              <a:gd name="T1" fmla="*/ 28 h 28"/>
              <a:gd name="T2" fmla="*/ 10 w 14"/>
              <a:gd name="T3" fmla="*/ 28 h 28"/>
              <a:gd name="T4" fmla="*/ 10 w 14"/>
              <a:gd name="T5" fmla="*/ 24 h 28"/>
              <a:gd name="T6" fmla="*/ 8 w 14"/>
              <a:gd name="T7" fmla="*/ 22 h 28"/>
              <a:gd name="T8" fmla="*/ 8 w 14"/>
              <a:gd name="T9" fmla="*/ 22 h 28"/>
              <a:gd name="T10" fmla="*/ 4 w 14"/>
              <a:gd name="T11" fmla="*/ 16 h 28"/>
              <a:gd name="T12" fmla="*/ 4 w 14"/>
              <a:gd name="T13" fmla="*/ 16 h 28"/>
              <a:gd name="T14" fmla="*/ 0 w 14"/>
              <a:gd name="T15" fmla="*/ 12 h 28"/>
              <a:gd name="T16" fmla="*/ 0 w 14"/>
              <a:gd name="T17" fmla="*/ 12 h 28"/>
              <a:gd name="T18" fmla="*/ 0 w 14"/>
              <a:gd name="T19" fmla="*/ 8 h 28"/>
              <a:gd name="T20" fmla="*/ 0 w 14"/>
              <a:gd name="T21" fmla="*/ 8 h 28"/>
              <a:gd name="T22" fmla="*/ 4 w 14"/>
              <a:gd name="T23" fmla="*/ 4 h 28"/>
              <a:gd name="T24" fmla="*/ 4 w 14"/>
              <a:gd name="T25" fmla="*/ 4 h 28"/>
              <a:gd name="T26" fmla="*/ 4 w 14"/>
              <a:gd name="T27" fmla="*/ 0 h 28"/>
              <a:gd name="T28" fmla="*/ 4 w 14"/>
              <a:gd name="T29" fmla="*/ 0 h 28"/>
              <a:gd name="T30" fmla="*/ 4 w 14"/>
              <a:gd name="T31" fmla="*/ 0 h 28"/>
              <a:gd name="T32" fmla="*/ 4 w 14"/>
              <a:gd name="T33" fmla="*/ 0 h 28"/>
              <a:gd name="T34" fmla="*/ 6 w 14"/>
              <a:gd name="T35" fmla="*/ 0 h 28"/>
              <a:gd name="T36" fmla="*/ 6 w 14"/>
              <a:gd name="T37" fmla="*/ 2 h 28"/>
              <a:gd name="T38" fmla="*/ 6 w 14"/>
              <a:gd name="T39" fmla="*/ 2 h 28"/>
              <a:gd name="T40" fmla="*/ 10 w 14"/>
              <a:gd name="T41" fmla="*/ 8 h 28"/>
              <a:gd name="T42" fmla="*/ 10 w 14"/>
              <a:gd name="T43" fmla="*/ 8 h 28"/>
              <a:gd name="T44" fmla="*/ 10 w 14"/>
              <a:gd name="T45" fmla="*/ 10 h 28"/>
              <a:gd name="T46" fmla="*/ 12 w 14"/>
              <a:gd name="T47" fmla="*/ 14 h 28"/>
              <a:gd name="T48" fmla="*/ 12 w 14"/>
              <a:gd name="T49" fmla="*/ 14 h 28"/>
              <a:gd name="T50" fmla="*/ 12 w 14"/>
              <a:gd name="T51" fmla="*/ 16 h 28"/>
              <a:gd name="T52" fmla="*/ 14 w 14"/>
              <a:gd name="T53" fmla="*/ 18 h 28"/>
              <a:gd name="T54" fmla="*/ 14 w 14"/>
              <a:gd name="T55" fmla="*/ 18 h 28"/>
              <a:gd name="T56" fmla="*/ 14 w 14"/>
              <a:gd name="T57" fmla="*/ 20 h 28"/>
              <a:gd name="T58" fmla="*/ 14 w 14"/>
              <a:gd name="T59" fmla="*/ 26 h 28"/>
              <a:gd name="T60" fmla="*/ 14 w 14"/>
              <a:gd name="T61" fmla="*/ 26 h 28"/>
              <a:gd name="T62" fmla="*/ 14 w 14"/>
              <a:gd name="T63" fmla="*/ 28 h 28"/>
              <a:gd name="T64" fmla="*/ 12 w 14"/>
              <a:gd name="T65" fmla="*/ 28 h 28"/>
              <a:gd name="T66" fmla="*/ 12 w 14"/>
              <a:gd name="T67" fmla="*/ 28 h 28"/>
              <a:gd name="T68" fmla="*/ 10 w 14"/>
              <a:gd name="T69" fmla="*/ 28 h 28"/>
              <a:gd name="T70" fmla="*/ 10 w 14"/>
              <a:gd name="T7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28">
                <a:moveTo>
                  <a:pt x="10" y="28"/>
                </a:moveTo>
                <a:lnTo>
                  <a:pt x="10" y="28"/>
                </a:lnTo>
                <a:lnTo>
                  <a:pt x="10" y="24"/>
                </a:lnTo>
                <a:lnTo>
                  <a:pt x="8" y="22"/>
                </a:lnTo>
                <a:lnTo>
                  <a:pt x="8" y="22"/>
                </a:lnTo>
                <a:lnTo>
                  <a:pt x="4" y="16"/>
                </a:lnTo>
                <a:lnTo>
                  <a:pt x="4" y="16"/>
                </a:lnTo>
                <a:lnTo>
                  <a:pt x="0" y="12"/>
                </a:lnTo>
                <a:lnTo>
                  <a:pt x="0" y="12"/>
                </a:lnTo>
                <a:lnTo>
                  <a:pt x="0" y="8"/>
                </a:lnTo>
                <a:lnTo>
                  <a:pt x="0" y="8"/>
                </a:lnTo>
                <a:lnTo>
                  <a:pt x="4" y="4"/>
                </a:lnTo>
                <a:lnTo>
                  <a:pt x="4" y="4"/>
                </a:lnTo>
                <a:lnTo>
                  <a:pt x="4" y="0"/>
                </a:lnTo>
                <a:lnTo>
                  <a:pt x="4" y="0"/>
                </a:lnTo>
                <a:lnTo>
                  <a:pt x="4" y="0"/>
                </a:lnTo>
                <a:lnTo>
                  <a:pt x="4" y="0"/>
                </a:lnTo>
                <a:lnTo>
                  <a:pt x="6" y="0"/>
                </a:lnTo>
                <a:lnTo>
                  <a:pt x="6" y="2"/>
                </a:lnTo>
                <a:lnTo>
                  <a:pt x="6" y="2"/>
                </a:lnTo>
                <a:lnTo>
                  <a:pt x="10" y="8"/>
                </a:lnTo>
                <a:lnTo>
                  <a:pt x="10" y="8"/>
                </a:lnTo>
                <a:lnTo>
                  <a:pt x="10" y="10"/>
                </a:lnTo>
                <a:lnTo>
                  <a:pt x="12" y="14"/>
                </a:lnTo>
                <a:lnTo>
                  <a:pt x="12" y="14"/>
                </a:lnTo>
                <a:lnTo>
                  <a:pt x="12" y="16"/>
                </a:lnTo>
                <a:lnTo>
                  <a:pt x="14" y="18"/>
                </a:lnTo>
                <a:lnTo>
                  <a:pt x="14" y="18"/>
                </a:lnTo>
                <a:lnTo>
                  <a:pt x="14" y="20"/>
                </a:lnTo>
                <a:lnTo>
                  <a:pt x="14" y="26"/>
                </a:lnTo>
                <a:lnTo>
                  <a:pt x="14" y="26"/>
                </a:lnTo>
                <a:lnTo>
                  <a:pt x="14" y="28"/>
                </a:lnTo>
                <a:lnTo>
                  <a:pt x="12" y="28"/>
                </a:lnTo>
                <a:lnTo>
                  <a:pt x="12" y="28"/>
                </a:lnTo>
                <a:lnTo>
                  <a:pt x="10" y="28"/>
                </a:lnTo>
                <a:lnTo>
                  <a:pt x="10" y="28"/>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nvGrpSpPr>
          <p:cNvPr id="964" name="Gruppieren 26632"/>
          <p:cNvGrpSpPr/>
          <p:nvPr/>
        </p:nvGrpSpPr>
        <p:grpSpPr bwMode="auto">
          <a:xfrm>
            <a:off x="1075265" y="1725933"/>
            <a:ext cx="1957245" cy="1693969"/>
            <a:chOff x="1383003" y="2114717"/>
            <a:chExt cx="1793875" cy="1552575"/>
          </a:xfrm>
          <a:solidFill>
            <a:srgbClr val="778888">
              <a:lumMod val="20000"/>
              <a:lumOff val="80000"/>
            </a:srgbClr>
          </a:solidFill>
        </p:grpSpPr>
        <p:sp>
          <p:nvSpPr>
            <p:cNvPr id="965" name="Freeform 585"/>
            <p:cNvSpPr>
              <a:spLocks/>
            </p:cNvSpPr>
            <p:nvPr/>
          </p:nvSpPr>
          <p:spPr bwMode="auto">
            <a:xfrm>
              <a:off x="1586203" y="3391067"/>
              <a:ext cx="53975" cy="57150"/>
            </a:xfrm>
            <a:custGeom>
              <a:avLst/>
              <a:gdLst>
                <a:gd name="T0" fmla="*/ 0 w 34"/>
                <a:gd name="T1" fmla="*/ 8 h 36"/>
                <a:gd name="T2" fmla="*/ 0 w 34"/>
                <a:gd name="T3" fmla="*/ 8 h 36"/>
                <a:gd name="T4" fmla="*/ 0 w 34"/>
                <a:gd name="T5" fmla="*/ 8 h 36"/>
                <a:gd name="T6" fmla="*/ 0 w 34"/>
                <a:gd name="T7" fmla="*/ 6 h 36"/>
                <a:gd name="T8" fmla="*/ 2 w 34"/>
                <a:gd name="T9" fmla="*/ 4 h 36"/>
                <a:gd name="T10" fmla="*/ 2 w 34"/>
                <a:gd name="T11" fmla="*/ 4 h 36"/>
                <a:gd name="T12" fmla="*/ 4 w 34"/>
                <a:gd name="T13" fmla="*/ 2 h 36"/>
                <a:gd name="T14" fmla="*/ 6 w 34"/>
                <a:gd name="T15" fmla="*/ 2 h 36"/>
                <a:gd name="T16" fmla="*/ 6 w 34"/>
                <a:gd name="T17" fmla="*/ 0 h 36"/>
                <a:gd name="T18" fmla="*/ 8 w 34"/>
                <a:gd name="T19" fmla="*/ 0 h 36"/>
                <a:gd name="T20" fmla="*/ 8 w 34"/>
                <a:gd name="T21" fmla="*/ 0 h 36"/>
                <a:gd name="T22" fmla="*/ 8 w 34"/>
                <a:gd name="T23" fmla="*/ 0 h 36"/>
                <a:gd name="T24" fmla="*/ 10 w 34"/>
                <a:gd name="T25" fmla="*/ 0 h 36"/>
                <a:gd name="T26" fmla="*/ 12 w 34"/>
                <a:gd name="T27" fmla="*/ 2 h 36"/>
                <a:gd name="T28" fmla="*/ 12 w 34"/>
                <a:gd name="T29" fmla="*/ 2 h 36"/>
                <a:gd name="T30" fmla="*/ 14 w 34"/>
                <a:gd name="T31" fmla="*/ 4 h 36"/>
                <a:gd name="T32" fmla="*/ 16 w 34"/>
                <a:gd name="T33" fmla="*/ 4 h 36"/>
                <a:gd name="T34" fmla="*/ 18 w 34"/>
                <a:gd name="T35" fmla="*/ 8 h 36"/>
                <a:gd name="T36" fmla="*/ 20 w 34"/>
                <a:gd name="T37" fmla="*/ 12 h 36"/>
                <a:gd name="T38" fmla="*/ 22 w 34"/>
                <a:gd name="T39" fmla="*/ 14 h 36"/>
                <a:gd name="T40" fmla="*/ 26 w 34"/>
                <a:gd name="T41" fmla="*/ 20 h 36"/>
                <a:gd name="T42" fmla="*/ 28 w 34"/>
                <a:gd name="T43" fmla="*/ 22 h 36"/>
                <a:gd name="T44" fmla="*/ 30 w 34"/>
                <a:gd name="T45" fmla="*/ 24 h 36"/>
                <a:gd name="T46" fmla="*/ 32 w 34"/>
                <a:gd name="T47" fmla="*/ 26 h 36"/>
                <a:gd name="T48" fmla="*/ 32 w 34"/>
                <a:gd name="T49" fmla="*/ 28 h 36"/>
                <a:gd name="T50" fmla="*/ 34 w 34"/>
                <a:gd name="T51" fmla="*/ 30 h 36"/>
                <a:gd name="T52" fmla="*/ 34 w 34"/>
                <a:gd name="T53" fmla="*/ 30 h 36"/>
                <a:gd name="T54" fmla="*/ 34 w 34"/>
                <a:gd name="T55" fmla="*/ 30 h 36"/>
                <a:gd name="T56" fmla="*/ 34 w 34"/>
                <a:gd name="T57" fmla="*/ 32 h 36"/>
                <a:gd name="T58" fmla="*/ 34 w 34"/>
                <a:gd name="T59" fmla="*/ 32 h 36"/>
                <a:gd name="T60" fmla="*/ 34 w 34"/>
                <a:gd name="T61" fmla="*/ 32 h 36"/>
                <a:gd name="T62" fmla="*/ 32 w 34"/>
                <a:gd name="T63" fmla="*/ 34 h 36"/>
                <a:gd name="T64" fmla="*/ 32 w 34"/>
                <a:gd name="T65" fmla="*/ 34 h 36"/>
                <a:gd name="T66" fmla="*/ 32 w 34"/>
                <a:gd name="T67" fmla="*/ 34 h 36"/>
                <a:gd name="T68" fmla="*/ 30 w 34"/>
                <a:gd name="T69" fmla="*/ 36 h 36"/>
                <a:gd name="T70" fmla="*/ 28 w 34"/>
                <a:gd name="T71" fmla="*/ 36 h 36"/>
                <a:gd name="T72" fmla="*/ 26 w 34"/>
                <a:gd name="T73" fmla="*/ 36 h 36"/>
                <a:gd name="T74" fmla="*/ 24 w 34"/>
                <a:gd name="T75" fmla="*/ 36 h 36"/>
                <a:gd name="T76" fmla="*/ 22 w 34"/>
                <a:gd name="T77" fmla="*/ 36 h 36"/>
                <a:gd name="T78" fmla="*/ 20 w 34"/>
                <a:gd name="T79" fmla="*/ 36 h 36"/>
                <a:gd name="T80" fmla="*/ 18 w 34"/>
                <a:gd name="T81" fmla="*/ 36 h 36"/>
                <a:gd name="T82" fmla="*/ 18 w 34"/>
                <a:gd name="T83" fmla="*/ 36 h 36"/>
                <a:gd name="T84" fmla="*/ 16 w 34"/>
                <a:gd name="T85" fmla="*/ 34 h 36"/>
                <a:gd name="T86" fmla="*/ 16 w 34"/>
                <a:gd name="T87" fmla="*/ 34 h 36"/>
                <a:gd name="T88" fmla="*/ 14 w 34"/>
                <a:gd name="T89" fmla="*/ 32 h 36"/>
                <a:gd name="T90" fmla="*/ 12 w 34"/>
                <a:gd name="T91" fmla="*/ 30 h 36"/>
                <a:gd name="T92" fmla="*/ 10 w 34"/>
                <a:gd name="T93" fmla="*/ 28 h 36"/>
                <a:gd name="T94" fmla="*/ 8 w 34"/>
                <a:gd name="T95" fmla="*/ 26 h 36"/>
                <a:gd name="T96" fmla="*/ 4 w 34"/>
                <a:gd name="T97" fmla="*/ 22 h 36"/>
                <a:gd name="T98" fmla="*/ 2 w 34"/>
                <a:gd name="T99" fmla="*/ 18 h 36"/>
                <a:gd name="T100" fmla="*/ 0 w 34"/>
                <a:gd name="T101" fmla="*/ 16 h 36"/>
                <a:gd name="T102" fmla="*/ 0 w 34"/>
                <a:gd name="T103" fmla="*/ 14 h 36"/>
                <a:gd name="T104" fmla="*/ 0 w 34"/>
                <a:gd name="T105" fmla="*/ 12 h 36"/>
                <a:gd name="T106" fmla="*/ 0 w 34"/>
                <a:gd name="T107" fmla="*/ 10 h 36"/>
                <a:gd name="T108" fmla="*/ 0 w 34"/>
                <a:gd name="T109" fmla="*/ 10 h 36"/>
                <a:gd name="T110" fmla="*/ 0 w 34"/>
                <a:gd name="T11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36">
                  <a:moveTo>
                    <a:pt x="0" y="8"/>
                  </a:moveTo>
                  <a:lnTo>
                    <a:pt x="0" y="8"/>
                  </a:lnTo>
                  <a:lnTo>
                    <a:pt x="0" y="8"/>
                  </a:lnTo>
                  <a:lnTo>
                    <a:pt x="0" y="6"/>
                  </a:lnTo>
                  <a:lnTo>
                    <a:pt x="2" y="4"/>
                  </a:lnTo>
                  <a:lnTo>
                    <a:pt x="2" y="4"/>
                  </a:lnTo>
                  <a:lnTo>
                    <a:pt x="4" y="2"/>
                  </a:lnTo>
                  <a:lnTo>
                    <a:pt x="6" y="2"/>
                  </a:lnTo>
                  <a:lnTo>
                    <a:pt x="6" y="0"/>
                  </a:lnTo>
                  <a:lnTo>
                    <a:pt x="8" y="0"/>
                  </a:lnTo>
                  <a:lnTo>
                    <a:pt x="8" y="0"/>
                  </a:lnTo>
                  <a:lnTo>
                    <a:pt x="8" y="0"/>
                  </a:lnTo>
                  <a:lnTo>
                    <a:pt x="10" y="0"/>
                  </a:lnTo>
                  <a:lnTo>
                    <a:pt x="12" y="2"/>
                  </a:lnTo>
                  <a:lnTo>
                    <a:pt x="12" y="2"/>
                  </a:lnTo>
                  <a:lnTo>
                    <a:pt x="14" y="4"/>
                  </a:lnTo>
                  <a:lnTo>
                    <a:pt x="16" y="4"/>
                  </a:lnTo>
                  <a:lnTo>
                    <a:pt x="18" y="8"/>
                  </a:lnTo>
                  <a:lnTo>
                    <a:pt x="20" y="12"/>
                  </a:lnTo>
                  <a:lnTo>
                    <a:pt x="22" y="14"/>
                  </a:lnTo>
                  <a:lnTo>
                    <a:pt x="26" y="20"/>
                  </a:lnTo>
                  <a:lnTo>
                    <a:pt x="28" y="22"/>
                  </a:lnTo>
                  <a:lnTo>
                    <a:pt x="30" y="24"/>
                  </a:lnTo>
                  <a:lnTo>
                    <a:pt x="32" y="26"/>
                  </a:lnTo>
                  <a:lnTo>
                    <a:pt x="32" y="28"/>
                  </a:lnTo>
                  <a:lnTo>
                    <a:pt x="34" y="30"/>
                  </a:lnTo>
                  <a:lnTo>
                    <a:pt x="34" y="30"/>
                  </a:lnTo>
                  <a:lnTo>
                    <a:pt x="34" y="30"/>
                  </a:lnTo>
                  <a:lnTo>
                    <a:pt x="34" y="32"/>
                  </a:lnTo>
                  <a:lnTo>
                    <a:pt x="34" y="32"/>
                  </a:lnTo>
                  <a:lnTo>
                    <a:pt x="34" y="32"/>
                  </a:lnTo>
                  <a:lnTo>
                    <a:pt x="32" y="34"/>
                  </a:lnTo>
                  <a:lnTo>
                    <a:pt x="32" y="34"/>
                  </a:lnTo>
                  <a:lnTo>
                    <a:pt x="32" y="34"/>
                  </a:lnTo>
                  <a:lnTo>
                    <a:pt x="30" y="36"/>
                  </a:lnTo>
                  <a:lnTo>
                    <a:pt x="28" y="36"/>
                  </a:lnTo>
                  <a:lnTo>
                    <a:pt x="26" y="36"/>
                  </a:lnTo>
                  <a:lnTo>
                    <a:pt x="24" y="36"/>
                  </a:lnTo>
                  <a:lnTo>
                    <a:pt x="22" y="36"/>
                  </a:lnTo>
                  <a:lnTo>
                    <a:pt x="20" y="36"/>
                  </a:lnTo>
                  <a:lnTo>
                    <a:pt x="18" y="36"/>
                  </a:lnTo>
                  <a:lnTo>
                    <a:pt x="18" y="36"/>
                  </a:lnTo>
                  <a:lnTo>
                    <a:pt x="16" y="34"/>
                  </a:lnTo>
                  <a:lnTo>
                    <a:pt x="16" y="34"/>
                  </a:lnTo>
                  <a:lnTo>
                    <a:pt x="14" y="32"/>
                  </a:lnTo>
                  <a:lnTo>
                    <a:pt x="12" y="30"/>
                  </a:lnTo>
                  <a:lnTo>
                    <a:pt x="10" y="28"/>
                  </a:lnTo>
                  <a:lnTo>
                    <a:pt x="8" y="26"/>
                  </a:lnTo>
                  <a:lnTo>
                    <a:pt x="4" y="22"/>
                  </a:lnTo>
                  <a:lnTo>
                    <a:pt x="2" y="18"/>
                  </a:lnTo>
                  <a:lnTo>
                    <a:pt x="0" y="16"/>
                  </a:lnTo>
                  <a:lnTo>
                    <a:pt x="0" y="14"/>
                  </a:lnTo>
                  <a:lnTo>
                    <a:pt x="0" y="12"/>
                  </a:lnTo>
                  <a:lnTo>
                    <a:pt x="0" y="10"/>
                  </a:lnTo>
                  <a:lnTo>
                    <a:pt x="0" y="10"/>
                  </a:lnTo>
                  <a:lnTo>
                    <a:pt x="0" y="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6" name="Freeform 530"/>
            <p:cNvSpPr>
              <a:spLocks/>
            </p:cNvSpPr>
            <p:nvPr/>
          </p:nvSpPr>
          <p:spPr bwMode="auto">
            <a:xfrm>
              <a:off x="1383003" y="2629067"/>
              <a:ext cx="1746250" cy="1038225"/>
            </a:xfrm>
            <a:custGeom>
              <a:avLst/>
              <a:gdLst>
                <a:gd name="T0" fmla="*/ 1028 w 1100"/>
                <a:gd name="T1" fmla="*/ 304 h 654"/>
                <a:gd name="T2" fmla="*/ 1038 w 1100"/>
                <a:gd name="T3" fmla="*/ 338 h 654"/>
                <a:gd name="T4" fmla="*/ 1044 w 1100"/>
                <a:gd name="T5" fmla="*/ 374 h 654"/>
                <a:gd name="T6" fmla="*/ 1066 w 1100"/>
                <a:gd name="T7" fmla="*/ 388 h 654"/>
                <a:gd name="T8" fmla="*/ 1054 w 1100"/>
                <a:gd name="T9" fmla="*/ 410 h 654"/>
                <a:gd name="T10" fmla="*/ 1086 w 1100"/>
                <a:gd name="T11" fmla="*/ 406 h 654"/>
                <a:gd name="T12" fmla="*/ 1092 w 1100"/>
                <a:gd name="T13" fmla="*/ 458 h 654"/>
                <a:gd name="T14" fmla="*/ 1012 w 1100"/>
                <a:gd name="T15" fmla="*/ 480 h 654"/>
                <a:gd name="T16" fmla="*/ 912 w 1100"/>
                <a:gd name="T17" fmla="*/ 512 h 654"/>
                <a:gd name="T18" fmla="*/ 958 w 1100"/>
                <a:gd name="T19" fmla="*/ 500 h 654"/>
                <a:gd name="T20" fmla="*/ 976 w 1100"/>
                <a:gd name="T21" fmla="*/ 542 h 654"/>
                <a:gd name="T22" fmla="*/ 988 w 1100"/>
                <a:gd name="T23" fmla="*/ 582 h 654"/>
                <a:gd name="T24" fmla="*/ 946 w 1100"/>
                <a:gd name="T25" fmla="*/ 592 h 654"/>
                <a:gd name="T26" fmla="*/ 966 w 1100"/>
                <a:gd name="T27" fmla="*/ 554 h 654"/>
                <a:gd name="T28" fmla="*/ 920 w 1100"/>
                <a:gd name="T29" fmla="*/ 540 h 654"/>
                <a:gd name="T30" fmla="*/ 874 w 1100"/>
                <a:gd name="T31" fmla="*/ 586 h 654"/>
                <a:gd name="T32" fmla="*/ 800 w 1100"/>
                <a:gd name="T33" fmla="*/ 610 h 654"/>
                <a:gd name="T34" fmla="*/ 732 w 1100"/>
                <a:gd name="T35" fmla="*/ 646 h 654"/>
                <a:gd name="T36" fmla="*/ 720 w 1100"/>
                <a:gd name="T37" fmla="*/ 616 h 654"/>
                <a:gd name="T38" fmla="*/ 670 w 1100"/>
                <a:gd name="T39" fmla="*/ 538 h 654"/>
                <a:gd name="T40" fmla="*/ 560 w 1100"/>
                <a:gd name="T41" fmla="*/ 520 h 654"/>
                <a:gd name="T42" fmla="*/ 122 w 1100"/>
                <a:gd name="T43" fmla="*/ 448 h 654"/>
                <a:gd name="T44" fmla="*/ 106 w 1100"/>
                <a:gd name="T45" fmla="*/ 408 h 654"/>
                <a:gd name="T46" fmla="*/ 116 w 1100"/>
                <a:gd name="T47" fmla="*/ 360 h 654"/>
                <a:gd name="T48" fmla="*/ 84 w 1100"/>
                <a:gd name="T49" fmla="*/ 326 h 654"/>
                <a:gd name="T50" fmla="*/ 48 w 1100"/>
                <a:gd name="T51" fmla="*/ 292 h 654"/>
                <a:gd name="T52" fmla="*/ 20 w 1100"/>
                <a:gd name="T53" fmla="*/ 290 h 654"/>
                <a:gd name="T54" fmla="*/ 118 w 1100"/>
                <a:gd name="T55" fmla="*/ 66 h 654"/>
                <a:gd name="T56" fmla="*/ 172 w 1100"/>
                <a:gd name="T57" fmla="*/ 54 h 654"/>
                <a:gd name="T58" fmla="*/ 198 w 1100"/>
                <a:gd name="T59" fmla="*/ 48 h 654"/>
                <a:gd name="T60" fmla="*/ 234 w 1100"/>
                <a:gd name="T61" fmla="*/ 32 h 654"/>
                <a:gd name="T62" fmla="*/ 276 w 1100"/>
                <a:gd name="T63" fmla="*/ 48 h 654"/>
                <a:gd name="T64" fmla="*/ 306 w 1100"/>
                <a:gd name="T65" fmla="*/ 46 h 654"/>
                <a:gd name="T66" fmla="*/ 416 w 1100"/>
                <a:gd name="T67" fmla="*/ 76 h 654"/>
                <a:gd name="T68" fmla="*/ 446 w 1100"/>
                <a:gd name="T69" fmla="*/ 86 h 654"/>
                <a:gd name="T70" fmla="*/ 486 w 1100"/>
                <a:gd name="T71" fmla="*/ 96 h 654"/>
                <a:gd name="T72" fmla="*/ 546 w 1100"/>
                <a:gd name="T73" fmla="*/ 98 h 654"/>
                <a:gd name="T74" fmla="*/ 622 w 1100"/>
                <a:gd name="T75" fmla="*/ 80 h 654"/>
                <a:gd name="T76" fmla="*/ 660 w 1100"/>
                <a:gd name="T77" fmla="*/ 68 h 654"/>
                <a:gd name="T78" fmla="*/ 654 w 1100"/>
                <a:gd name="T79" fmla="*/ 16 h 654"/>
                <a:gd name="T80" fmla="*/ 694 w 1100"/>
                <a:gd name="T81" fmla="*/ 26 h 654"/>
                <a:gd name="T82" fmla="*/ 714 w 1100"/>
                <a:gd name="T83" fmla="*/ 80 h 654"/>
                <a:gd name="T84" fmla="*/ 734 w 1100"/>
                <a:gd name="T85" fmla="*/ 96 h 654"/>
                <a:gd name="T86" fmla="*/ 768 w 1100"/>
                <a:gd name="T87" fmla="*/ 76 h 654"/>
                <a:gd name="T88" fmla="*/ 812 w 1100"/>
                <a:gd name="T89" fmla="*/ 54 h 654"/>
                <a:gd name="T90" fmla="*/ 812 w 1100"/>
                <a:gd name="T91" fmla="*/ 104 h 654"/>
                <a:gd name="T92" fmla="*/ 766 w 1100"/>
                <a:gd name="T93" fmla="*/ 124 h 654"/>
                <a:gd name="T94" fmla="*/ 722 w 1100"/>
                <a:gd name="T95" fmla="*/ 144 h 654"/>
                <a:gd name="T96" fmla="*/ 712 w 1100"/>
                <a:gd name="T97" fmla="*/ 150 h 654"/>
                <a:gd name="T98" fmla="*/ 688 w 1100"/>
                <a:gd name="T99" fmla="*/ 186 h 654"/>
                <a:gd name="T100" fmla="*/ 604 w 1100"/>
                <a:gd name="T101" fmla="*/ 274 h 654"/>
                <a:gd name="T102" fmla="*/ 624 w 1100"/>
                <a:gd name="T103" fmla="*/ 320 h 654"/>
                <a:gd name="T104" fmla="*/ 692 w 1100"/>
                <a:gd name="T105" fmla="*/ 364 h 654"/>
                <a:gd name="T106" fmla="*/ 750 w 1100"/>
                <a:gd name="T107" fmla="*/ 382 h 654"/>
                <a:gd name="T108" fmla="*/ 754 w 1100"/>
                <a:gd name="T109" fmla="*/ 462 h 654"/>
                <a:gd name="T110" fmla="*/ 788 w 1100"/>
                <a:gd name="T111" fmla="*/ 460 h 654"/>
                <a:gd name="T112" fmla="*/ 806 w 1100"/>
                <a:gd name="T113" fmla="*/ 380 h 654"/>
                <a:gd name="T114" fmla="*/ 822 w 1100"/>
                <a:gd name="T115" fmla="*/ 296 h 654"/>
                <a:gd name="T116" fmla="*/ 840 w 1100"/>
                <a:gd name="T117" fmla="*/ 216 h 654"/>
                <a:gd name="T118" fmla="*/ 902 w 1100"/>
                <a:gd name="T119" fmla="*/ 224 h 654"/>
                <a:gd name="T120" fmla="*/ 936 w 1100"/>
                <a:gd name="T121" fmla="*/ 270 h 654"/>
                <a:gd name="T122" fmla="*/ 986 w 1100"/>
                <a:gd name="T123" fmla="*/ 30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0" h="654">
                  <a:moveTo>
                    <a:pt x="1004" y="272"/>
                  </a:moveTo>
                  <a:lnTo>
                    <a:pt x="1004" y="272"/>
                  </a:lnTo>
                  <a:lnTo>
                    <a:pt x="1004" y="272"/>
                  </a:lnTo>
                  <a:lnTo>
                    <a:pt x="1006" y="272"/>
                  </a:lnTo>
                  <a:lnTo>
                    <a:pt x="1006" y="272"/>
                  </a:lnTo>
                  <a:lnTo>
                    <a:pt x="1006" y="272"/>
                  </a:lnTo>
                  <a:lnTo>
                    <a:pt x="1008" y="274"/>
                  </a:lnTo>
                  <a:lnTo>
                    <a:pt x="1008" y="276"/>
                  </a:lnTo>
                  <a:lnTo>
                    <a:pt x="1010" y="278"/>
                  </a:lnTo>
                  <a:lnTo>
                    <a:pt x="1010" y="280"/>
                  </a:lnTo>
                  <a:lnTo>
                    <a:pt x="1012" y="284"/>
                  </a:lnTo>
                  <a:lnTo>
                    <a:pt x="1012" y="284"/>
                  </a:lnTo>
                  <a:lnTo>
                    <a:pt x="1012" y="286"/>
                  </a:lnTo>
                  <a:lnTo>
                    <a:pt x="1012" y="288"/>
                  </a:lnTo>
                  <a:lnTo>
                    <a:pt x="1012" y="294"/>
                  </a:lnTo>
                  <a:lnTo>
                    <a:pt x="1012" y="296"/>
                  </a:lnTo>
                  <a:lnTo>
                    <a:pt x="1014" y="298"/>
                  </a:lnTo>
                  <a:lnTo>
                    <a:pt x="1014" y="300"/>
                  </a:lnTo>
                  <a:lnTo>
                    <a:pt x="1014" y="302"/>
                  </a:lnTo>
                  <a:lnTo>
                    <a:pt x="1014" y="302"/>
                  </a:lnTo>
                  <a:lnTo>
                    <a:pt x="1016" y="302"/>
                  </a:lnTo>
                  <a:lnTo>
                    <a:pt x="1016" y="302"/>
                  </a:lnTo>
                  <a:lnTo>
                    <a:pt x="1016" y="304"/>
                  </a:lnTo>
                  <a:lnTo>
                    <a:pt x="1018" y="304"/>
                  </a:lnTo>
                  <a:lnTo>
                    <a:pt x="1020" y="302"/>
                  </a:lnTo>
                  <a:lnTo>
                    <a:pt x="1022" y="302"/>
                  </a:lnTo>
                  <a:lnTo>
                    <a:pt x="1022" y="302"/>
                  </a:lnTo>
                  <a:lnTo>
                    <a:pt x="1024" y="302"/>
                  </a:lnTo>
                  <a:lnTo>
                    <a:pt x="1026" y="302"/>
                  </a:lnTo>
                  <a:lnTo>
                    <a:pt x="1026" y="302"/>
                  </a:lnTo>
                  <a:lnTo>
                    <a:pt x="1026" y="302"/>
                  </a:lnTo>
                  <a:lnTo>
                    <a:pt x="1028" y="304"/>
                  </a:lnTo>
                  <a:lnTo>
                    <a:pt x="1028" y="304"/>
                  </a:lnTo>
                  <a:lnTo>
                    <a:pt x="1028" y="304"/>
                  </a:lnTo>
                  <a:lnTo>
                    <a:pt x="1028" y="306"/>
                  </a:lnTo>
                  <a:lnTo>
                    <a:pt x="1028" y="308"/>
                  </a:lnTo>
                  <a:lnTo>
                    <a:pt x="1028" y="310"/>
                  </a:lnTo>
                  <a:lnTo>
                    <a:pt x="1028" y="312"/>
                  </a:lnTo>
                  <a:lnTo>
                    <a:pt x="1028" y="316"/>
                  </a:lnTo>
                  <a:lnTo>
                    <a:pt x="1028" y="320"/>
                  </a:lnTo>
                  <a:lnTo>
                    <a:pt x="1028" y="322"/>
                  </a:lnTo>
                  <a:lnTo>
                    <a:pt x="1028" y="324"/>
                  </a:lnTo>
                  <a:lnTo>
                    <a:pt x="1028" y="324"/>
                  </a:lnTo>
                  <a:lnTo>
                    <a:pt x="1030" y="326"/>
                  </a:lnTo>
                  <a:lnTo>
                    <a:pt x="1030" y="328"/>
                  </a:lnTo>
                  <a:lnTo>
                    <a:pt x="1030" y="328"/>
                  </a:lnTo>
                  <a:lnTo>
                    <a:pt x="1030" y="328"/>
                  </a:lnTo>
                  <a:lnTo>
                    <a:pt x="1030" y="328"/>
                  </a:lnTo>
                  <a:lnTo>
                    <a:pt x="1032" y="328"/>
                  </a:lnTo>
                  <a:lnTo>
                    <a:pt x="1032" y="328"/>
                  </a:lnTo>
                  <a:lnTo>
                    <a:pt x="1034" y="328"/>
                  </a:lnTo>
                  <a:lnTo>
                    <a:pt x="1034" y="328"/>
                  </a:lnTo>
                  <a:lnTo>
                    <a:pt x="1036" y="326"/>
                  </a:lnTo>
                  <a:lnTo>
                    <a:pt x="1036" y="326"/>
                  </a:lnTo>
                  <a:lnTo>
                    <a:pt x="1038" y="326"/>
                  </a:lnTo>
                  <a:lnTo>
                    <a:pt x="1038" y="326"/>
                  </a:lnTo>
                  <a:lnTo>
                    <a:pt x="1038" y="326"/>
                  </a:lnTo>
                  <a:lnTo>
                    <a:pt x="1038" y="328"/>
                  </a:lnTo>
                  <a:lnTo>
                    <a:pt x="1038" y="328"/>
                  </a:lnTo>
                  <a:lnTo>
                    <a:pt x="1040" y="328"/>
                  </a:lnTo>
                  <a:lnTo>
                    <a:pt x="1040" y="330"/>
                  </a:lnTo>
                  <a:lnTo>
                    <a:pt x="1040" y="332"/>
                  </a:lnTo>
                  <a:lnTo>
                    <a:pt x="1040" y="334"/>
                  </a:lnTo>
                  <a:lnTo>
                    <a:pt x="1040" y="336"/>
                  </a:lnTo>
                  <a:lnTo>
                    <a:pt x="1038" y="336"/>
                  </a:lnTo>
                  <a:lnTo>
                    <a:pt x="1038" y="338"/>
                  </a:lnTo>
                  <a:lnTo>
                    <a:pt x="1038" y="338"/>
                  </a:lnTo>
                  <a:lnTo>
                    <a:pt x="1036" y="340"/>
                  </a:lnTo>
                  <a:lnTo>
                    <a:pt x="1034" y="340"/>
                  </a:lnTo>
                  <a:lnTo>
                    <a:pt x="1034" y="342"/>
                  </a:lnTo>
                  <a:lnTo>
                    <a:pt x="1032" y="342"/>
                  </a:lnTo>
                  <a:lnTo>
                    <a:pt x="1032" y="342"/>
                  </a:lnTo>
                  <a:lnTo>
                    <a:pt x="1030" y="342"/>
                  </a:lnTo>
                  <a:lnTo>
                    <a:pt x="1030" y="344"/>
                  </a:lnTo>
                  <a:lnTo>
                    <a:pt x="1030" y="346"/>
                  </a:lnTo>
                  <a:lnTo>
                    <a:pt x="1030" y="346"/>
                  </a:lnTo>
                  <a:lnTo>
                    <a:pt x="1030" y="348"/>
                  </a:lnTo>
                  <a:lnTo>
                    <a:pt x="1030" y="350"/>
                  </a:lnTo>
                  <a:lnTo>
                    <a:pt x="1030" y="352"/>
                  </a:lnTo>
                  <a:lnTo>
                    <a:pt x="1032" y="352"/>
                  </a:lnTo>
                  <a:lnTo>
                    <a:pt x="1032" y="352"/>
                  </a:lnTo>
                  <a:lnTo>
                    <a:pt x="1032" y="354"/>
                  </a:lnTo>
                  <a:lnTo>
                    <a:pt x="1032" y="354"/>
                  </a:lnTo>
                  <a:lnTo>
                    <a:pt x="1034" y="354"/>
                  </a:lnTo>
                  <a:lnTo>
                    <a:pt x="1036" y="354"/>
                  </a:lnTo>
                  <a:lnTo>
                    <a:pt x="1036" y="354"/>
                  </a:lnTo>
                  <a:lnTo>
                    <a:pt x="1038" y="354"/>
                  </a:lnTo>
                  <a:lnTo>
                    <a:pt x="1040" y="354"/>
                  </a:lnTo>
                  <a:lnTo>
                    <a:pt x="1042" y="356"/>
                  </a:lnTo>
                  <a:lnTo>
                    <a:pt x="1042" y="356"/>
                  </a:lnTo>
                  <a:lnTo>
                    <a:pt x="1042" y="356"/>
                  </a:lnTo>
                  <a:lnTo>
                    <a:pt x="1042" y="356"/>
                  </a:lnTo>
                  <a:lnTo>
                    <a:pt x="1044" y="358"/>
                  </a:lnTo>
                  <a:lnTo>
                    <a:pt x="1044" y="360"/>
                  </a:lnTo>
                  <a:lnTo>
                    <a:pt x="1044" y="360"/>
                  </a:lnTo>
                  <a:lnTo>
                    <a:pt x="1044" y="364"/>
                  </a:lnTo>
                  <a:lnTo>
                    <a:pt x="1044" y="368"/>
                  </a:lnTo>
                  <a:lnTo>
                    <a:pt x="1044" y="372"/>
                  </a:lnTo>
                  <a:lnTo>
                    <a:pt x="1044" y="374"/>
                  </a:lnTo>
                  <a:lnTo>
                    <a:pt x="1044" y="374"/>
                  </a:lnTo>
                  <a:lnTo>
                    <a:pt x="1044" y="376"/>
                  </a:lnTo>
                  <a:lnTo>
                    <a:pt x="1046" y="378"/>
                  </a:lnTo>
                  <a:lnTo>
                    <a:pt x="1046" y="378"/>
                  </a:lnTo>
                  <a:lnTo>
                    <a:pt x="1046" y="380"/>
                  </a:lnTo>
                  <a:lnTo>
                    <a:pt x="1048" y="380"/>
                  </a:lnTo>
                  <a:lnTo>
                    <a:pt x="1048" y="380"/>
                  </a:lnTo>
                  <a:lnTo>
                    <a:pt x="1050" y="380"/>
                  </a:lnTo>
                  <a:lnTo>
                    <a:pt x="1052" y="380"/>
                  </a:lnTo>
                  <a:lnTo>
                    <a:pt x="1054" y="380"/>
                  </a:lnTo>
                  <a:lnTo>
                    <a:pt x="1056" y="378"/>
                  </a:lnTo>
                  <a:lnTo>
                    <a:pt x="1060" y="376"/>
                  </a:lnTo>
                  <a:lnTo>
                    <a:pt x="1060" y="376"/>
                  </a:lnTo>
                  <a:lnTo>
                    <a:pt x="1062" y="376"/>
                  </a:lnTo>
                  <a:lnTo>
                    <a:pt x="1064" y="376"/>
                  </a:lnTo>
                  <a:lnTo>
                    <a:pt x="1064" y="376"/>
                  </a:lnTo>
                  <a:lnTo>
                    <a:pt x="1066" y="376"/>
                  </a:lnTo>
                  <a:lnTo>
                    <a:pt x="1066" y="378"/>
                  </a:lnTo>
                  <a:lnTo>
                    <a:pt x="1066" y="378"/>
                  </a:lnTo>
                  <a:lnTo>
                    <a:pt x="1066" y="378"/>
                  </a:lnTo>
                  <a:lnTo>
                    <a:pt x="1066" y="378"/>
                  </a:lnTo>
                  <a:lnTo>
                    <a:pt x="1066" y="380"/>
                  </a:lnTo>
                  <a:lnTo>
                    <a:pt x="1066" y="380"/>
                  </a:lnTo>
                  <a:lnTo>
                    <a:pt x="1064" y="382"/>
                  </a:lnTo>
                  <a:lnTo>
                    <a:pt x="1064" y="384"/>
                  </a:lnTo>
                  <a:lnTo>
                    <a:pt x="1064" y="384"/>
                  </a:lnTo>
                  <a:lnTo>
                    <a:pt x="1064" y="386"/>
                  </a:lnTo>
                  <a:lnTo>
                    <a:pt x="1062" y="386"/>
                  </a:lnTo>
                  <a:lnTo>
                    <a:pt x="1064" y="386"/>
                  </a:lnTo>
                  <a:lnTo>
                    <a:pt x="1064" y="388"/>
                  </a:lnTo>
                  <a:lnTo>
                    <a:pt x="1064" y="388"/>
                  </a:lnTo>
                  <a:lnTo>
                    <a:pt x="1064" y="388"/>
                  </a:lnTo>
                  <a:lnTo>
                    <a:pt x="1066" y="388"/>
                  </a:lnTo>
                  <a:lnTo>
                    <a:pt x="1066" y="388"/>
                  </a:lnTo>
                  <a:lnTo>
                    <a:pt x="1068" y="386"/>
                  </a:lnTo>
                  <a:lnTo>
                    <a:pt x="1072" y="386"/>
                  </a:lnTo>
                  <a:lnTo>
                    <a:pt x="1074" y="384"/>
                  </a:lnTo>
                  <a:lnTo>
                    <a:pt x="1076" y="384"/>
                  </a:lnTo>
                  <a:lnTo>
                    <a:pt x="1076" y="384"/>
                  </a:lnTo>
                  <a:lnTo>
                    <a:pt x="1078" y="384"/>
                  </a:lnTo>
                  <a:lnTo>
                    <a:pt x="1078" y="384"/>
                  </a:lnTo>
                  <a:lnTo>
                    <a:pt x="1078" y="384"/>
                  </a:lnTo>
                  <a:lnTo>
                    <a:pt x="1078" y="386"/>
                  </a:lnTo>
                  <a:lnTo>
                    <a:pt x="1078" y="386"/>
                  </a:lnTo>
                  <a:lnTo>
                    <a:pt x="1078" y="386"/>
                  </a:lnTo>
                  <a:lnTo>
                    <a:pt x="1078" y="388"/>
                  </a:lnTo>
                  <a:lnTo>
                    <a:pt x="1078" y="388"/>
                  </a:lnTo>
                  <a:lnTo>
                    <a:pt x="1076" y="390"/>
                  </a:lnTo>
                  <a:lnTo>
                    <a:pt x="1076" y="392"/>
                  </a:lnTo>
                  <a:lnTo>
                    <a:pt x="1072" y="396"/>
                  </a:lnTo>
                  <a:lnTo>
                    <a:pt x="1070" y="396"/>
                  </a:lnTo>
                  <a:lnTo>
                    <a:pt x="1068" y="398"/>
                  </a:lnTo>
                  <a:lnTo>
                    <a:pt x="1068" y="398"/>
                  </a:lnTo>
                  <a:lnTo>
                    <a:pt x="1068" y="400"/>
                  </a:lnTo>
                  <a:lnTo>
                    <a:pt x="1068" y="400"/>
                  </a:lnTo>
                  <a:lnTo>
                    <a:pt x="1066" y="404"/>
                  </a:lnTo>
                  <a:lnTo>
                    <a:pt x="1066" y="406"/>
                  </a:lnTo>
                  <a:lnTo>
                    <a:pt x="1066" y="406"/>
                  </a:lnTo>
                  <a:lnTo>
                    <a:pt x="1066" y="408"/>
                  </a:lnTo>
                  <a:lnTo>
                    <a:pt x="1064" y="408"/>
                  </a:lnTo>
                  <a:lnTo>
                    <a:pt x="1064" y="408"/>
                  </a:lnTo>
                  <a:lnTo>
                    <a:pt x="1062" y="410"/>
                  </a:lnTo>
                  <a:lnTo>
                    <a:pt x="1062" y="410"/>
                  </a:lnTo>
                  <a:lnTo>
                    <a:pt x="1060" y="410"/>
                  </a:lnTo>
                  <a:lnTo>
                    <a:pt x="1056" y="410"/>
                  </a:lnTo>
                  <a:lnTo>
                    <a:pt x="1054" y="410"/>
                  </a:lnTo>
                  <a:lnTo>
                    <a:pt x="1050" y="410"/>
                  </a:lnTo>
                  <a:lnTo>
                    <a:pt x="1048" y="410"/>
                  </a:lnTo>
                  <a:lnTo>
                    <a:pt x="1048" y="412"/>
                  </a:lnTo>
                  <a:lnTo>
                    <a:pt x="1046" y="412"/>
                  </a:lnTo>
                  <a:lnTo>
                    <a:pt x="1046" y="412"/>
                  </a:lnTo>
                  <a:lnTo>
                    <a:pt x="1044" y="412"/>
                  </a:lnTo>
                  <a:lnTo>
                    <a:pt x="1044" y="414"/>
                  </a:lnTo>
                  <a:lnTo>
                    <a:pt x="1044" y="414"/>
                  </a:lnTo>
                  <a:lnTo>
                    <a:pt x="1044" y="414"/>
                  </a:lnTo>
                  <a:lnTo>
                    <a:pt x="1044" y="414"/>
                  </a:lnTo>
                  <a:lnTo>
                    <a:pt x="1044" y="414"/>
                  </a:lnTo>
                  <a:lnTo>
                    <a:pt x="1046" y="416"/>
                  </a:lnTo>
                  <a:lnTo>
                    <a:pt x="1046" y="416"/>
                  </a:lnTo>
                  <a:lnTo>
                    <a:pt x="1048" y="416"/>
                  </a:lnTo>
                  <a:lnTo>
                    <a:pt x="1050" y="418"/>
                  </a:lnTo>
                  <a:lnTo>
                    <a:pt x="1050" y="418"/>
                  </a:lnTo>
                  <a:lnTo>
                    <a:pt x="1052" y="418"/>
                  </a:lnTo>
                  <a:lnTo>
                    <a:pt x="1054" y="418"/>
                  </a:lnTo>
                  <a:lnTo>
                    <a:pt x="1054" y="418"/>
                  </a:lnTo>
                  <a:lnTo>
                    <a:pt x="1056" y="418"/>
                  </a:lnTo>
                  <a:lnTo>
                    <a:pt x="1058" y="418"/>
                  </a:lnTo>
                  <a:lnTo>
                    <a:pt x="1060" y="416"/>
                  </a:lnTo>
                  <a:lnTo>
                    <a:pt x="1064" y="414"/>
                  </a:lnTo>
                  <a:lnTo>
                    <a:pt x="1068" y="414"/>
                  </a:lnTo>
                  <a:lnTo>
                    <a:pt x="1070" y="412"/>
                  </a:lnTo>
                  <a:lnTo>
                    <a:pt x="1072" y="412"/>
                  </a:lnTo>
                  <a:lnTo>
                    <a:pt x="1076" y="410"/>
                  </a:lnTo>
                  <a:lnTo>
                    <a:pt x="1078" y="408"/>
                  </a:lnTo>
                  <a:lnTo>
                    <a:pt x="1078" y="408"/>
                  </a:lnTo>
                  <a:lnTo>
                    <a:pt x="1080" y="406"/>
                  </a:lnTo>
                  <a:lnTo>
                    <a:pt x="1082" y="406"/>
                  </a:lnTo>
                  <a:lnTo>
                    <a:pt x="1084" y="406"/>
                  </a:lnTo>
                  <a:lnTo>
                    <a:pt x="1086" y="406"/>
                  </a:lnTo>
                  <a:lnTo>
                    <a:pt x="1088" y="406"/>
                  </a:lnTo>
                  <a:lnTo>
                    <a:pt x="1090" y="406"/>
                  </a:lnTo>
                  <a:lnTo>
                    <a:pt x="1092" y="406"/>
                  </a:lnTo>
                  <a:lnTo>
                    <a:pt x="1094" y="406"/>
                  </a:lnTo>
                  <a:lnTo>
                    <a:pt x="1094" y="406"/>
                  </a:lnTo>
                  <a:lnTo>
                    <a:pt x="1096" y="406"/>
                  </a:lnTo>
                  <a:lnTo>
                    <a:pt x="1096" y="408"/>
                  </a:lnTo>
                  <a:lnTo>
                    <a:pt x="1096" y="408"/>
                  </a:lnTo>
                  <a:lnTo>
                    <a:pt x="1096" y="408"/>
                  </a:lnTo>
                  <a:lnTo>
                    <a:pt x="1098" y="410"/>
                  </a:lnTo>
                  <a:lnTo>
                    <a:pt x="1098" y="412"/>
                  </a:lnTo>
                  <a:lnTo>
                    <a:pt x="1098" y="414"/>
                  </a:lnTo>
                  <a:lnTo>
                    <a:pt x="1098" y="416"/>
                  </a:lnTo>
                  <a:lnTo>
                    <a:pt x="1098" y="420"/>
                  </a:lnTo>
                  <a:lnTo>
                    <a:pt x="1098" y="422"/>
                  </a:lnTo>
                  <a:lnTo>
                    <a:pt x="1098" y="424"/>
                  </a:lnTo>
                  <a:lnTo>
                    <a:pt x="1098" y="428"/>
                  </a:lnTo>
                  <a:lnTo>
                    <a:pt x="1098" y="434"/>
                  </a:lnTo>
                  <a:lnTo>
                    <a:pt x="1098" y="438"/>
                  </a:lnTo>
                  <a:lnTo>
                    <a:pt x="1098" y="440"/>
                  </a:lnTo>
                  <a:lnTo>
                    <a:pt x="1100" y="442"/>
                  </a:lnTo>
                  <a:lnTo>
                    <a:pt x="1100" y="446"/>
                  </a:lnTo>
                  <a:lnTo>
                    <a:pt x="1100" y="448"/>
                  </a:lnTo>
                  <a:lnTo>
                    <a:pt x="1100" y="450"/>
                  </a:lnTo>
                  <a:lnTo>
                    <a:pt x="1100" y="452"/>
                  </a:lnTo>
                  <a:lnTo>
                    <a:pt x="1100" y="452"/>
                  </a:lnTo>
                  <a:lnTo>
                    <a:pt x="1100" y="454"/>
                  </a:lnTo>
                  <a:lnTo>
                    <a:pt x="1098" y="454"/>
                  </a:lnTo>
                  <a:lnTo>
                    <a:pt x="1098" y="456"/>
                  </a:lnTo>
                  <a:lnTo>
                    <a:pt x="1098" y="456"/>
                  </a:lnTo>
                  <a:lnTo>
                    <a:pt x="1098" y="456"/>
                  </a:lnTo>
                  <a:lnTo>
                    <a:pt x="1096" y="458"/>
                  </a:lnTo>
                  <a:lnTo>
                    <a:pt x="1092" y="458"/>
                  </a:lnTo>
                  <a:lnTo>
                    <a:pt x="1090" y="458"/>
                  </a:lnTo>
                  <a:lnTo>
                    <a:pt x="1088" y="460"/>
                  </a:lnTo>
                  <a:lnTo>
                    <a:pt x="1086" y="460"/>
                  </a:lnTo>
                  <a:lnTo>
                    <a:pt x="1082" y="460"/>
                  </a:lnTo>
                  <a:lnTo>
                    <a:pt x="1080" y="460"/>
                  </a:lnTo>
                  <a:lnTo>
                    <a:pt x="1078" y="460"/>
                  </a:lnTo>
                  <a:lnTo>
                    <a:pt x="1074" y="460"/>
                  </a:lnTo>
                  <a:lnTo>
                    <a:pt x="1072" y="458"/>
                  </a:lnTo>
                  <a:lnTo>
                    <a:pt x="1070" y="458"/>
                  </a:lnTo>
                  <a:lnTo>
                    <a:pt x="1068" y="458"/>
                  </a:lnTo>
                  <a:lnTo>
                    <a:pt x="1066" y="458"/>
                  </a:lnTo>
                  <a:lnTo>
                    <a:pt x="1066" y="458"/>
                  </a:lnTo>
                  <a:lnTo>
                    <a:pt x="1064" y="460"/>
                  </a:lnTo>
                  <a:lnTo>
                    <a:pt x="1064" y="460"/>
                  </a:lnTo>
                  <a:lnTo>
                    <a:pt x="1062" y="462"/>
                  </a:lnTo>
                  <a:lnTo>
                    <a:pt x="1060" y="462"/>
                  </a:lnTo>
                  <a:lnTo>
                    <a:pt x="1058" y="464"/>
                  </a:lnTo>
                  <a:lnTo>
                    <a:pt x="1056" y="468"/>
                  </a:lnTo>
                  <a:lnTo>
                    <a:pt x="1054" y="470"/>
                  </a:lnTo>
                  <a:lnTo>
                    <a:pt x="1050" y="472"/>
                  </a:lnTo>
                  <a:lnTo>
                    <a:pt x="1050" y="474"/>
                  </a:lnTo>
                  <a:lnTo>
                    <a:pt x="1048" y="474"/>
                  </a:lnTo>
                  <a:lnTo>
                    <a:pt x="1046" y="476"/>
                  </a:lnTo>
                  <a:lnTo>
                    <a:pt x="1046" y="476"/>
                  </a:lnTo>
                  <a:lnTo>
                    <a:pt x="1044" y="478"/>
                  </a:lnTo>
                  <a:lnTo>
                    <a:pt x="1042" y="478"/>
                  </a:lnTo>
                  <a:lnTo>
                    <a:pt x="1040" y="478"/>
                  </a:lnTo>
                  <a:lnTo>
                    <a:pt x="1038" y="478"/>
                  </a:lnTo>
                  <a:lnTo>
                    <a:pt x="1034" y="480"/>
                  </a:lnTo>
                  <a:lnTo>
                    <a:pt x="1028" y="480"/>
                  </a:lnTo>
                  <a:lnTo>
                    <a:pt x="1024" y="480"/>
                  </a:lnTo>
                  <a:lnTo>
                    <a:pt x="1020" y="480"/>
                  </a:lnTo>
                  <a:lnTo>
                    <a:pt x="1012" y="480"/>
                  </a:lnTo>
                  <a:lnTo>
                    <a:pt x="1004" y="480"/>
                  </a:lnTo>
                  <a:lnTo>
                    <a:pt x="994" y="480"/>
                  </a:lnTo>
                  <a:lnTo>
                    <a:pt x="984" y="480"/>
                  </a:lnTo>
                  <a:lnTo>
                    <a:pt x="980" y="480"/>
                  </a:lnTo>
                  <a:lnTo>
                    <a:pt x="976" y="480"/>
                  </a:lnTo>
                  <a:lnTo>
                    <a:pt x="974" y="480"/>
                  </a:lnTo>
                  <a:lnTo>
                    <a:pt x="972" y="480"/>
                  </a:lnTo>
                  <a:lnTo>
                    <a:pt x="968" y="478"/>
                  </a:lnTo>
                  <a:lnTo>
                    <a:pt x="966" y="478"/>
                  </a:lnTo>
                  <a:lnTo>
                    <a:pt x="962" y="478"/>
                  </a:lnTo>
                  <a:lnTo>
                    <a:pt x="960" y="478"/>
                  </a:lnTo>
                  <a:lnTo>
                    <a:pt x="960" y="478"/>
                  </a:lnTo>
                  <a:lnTo>
                    <a:pt x="958" y="478"/>
                  </a:lnTo>
                  <a:lnTo>
                    <a:pt x="958" y="478"/>
                  </a:lnTo>
                  <a:lnTo>
                    <a:pt x="958" y="478"/>
                  </a:lnTo>
                  <a:lnTo>
                    <a:pt x="956" y="480"/>
                  </a:lnTo>
                  <a:lnTo>
                    <a:pt x="954" y="482"/>
                  </a:lnTo>
                  <a:lnTo>
                    <a:pt x="952" y="484"/>
                  </a:lnTo>
                  <a:lnTo>
                    <a:pt x="950" y="486"/>
                  </a:lnTo>
                  <a:lnTo>
                    <a:pt x="948" y="488"/>
                  </a:lnTo>
                  <a:lnTo>
                    <a:pt x="946" y="490"/>
                  </a:lnTo>
                  <a:lnTo>
                    <a:pt x="944" y="490"/>
                  </a:lnTo>
                  <a:lnTo>
                    <a:pt x="942" y="492"/>
                  </a:lnTo>
                  <a:lnTo>
                    <a:pt x="936" y="494"/>
                  </a:lnTo>
                  <a:lnTo>
                    <a:pt x="934" y="494"/>
                  </a:lnTo>
                  <a:lnTo>
                    <a:pt x="932" y="496"/>
                  </a:lnTo>
                  <a:lnTo>
                    <a:pt x="930" y="496"/>
                  </a:lnTo>
                  <a:lnTo>
                    <a:pt x="928" y="498"/>
                  </a:lnTo>
                  <a:lnTo>
                    <a:pt x="922" y="502"/>
                  </a:lnTo>
                  <a:lnTo>
                    <a:pt x="918" y="506"/>
                  </a:lnTo>
                  <a:lnTo>
                    <a:pt x="914" y="508"/>
                  </a:lnTo>
                  <a:lnTo>
                    <a:pt x="914" y="510"/>
                  </a:lnTo>
                  <a:lnTo>
                    <a:pt x="912" y="512"/>
                  </a:lnTo>
                  <a:lnTo>
                    <a:pt x="910" y="514"/>
                  </a:lnTo>
                  <a:lnTo>
                    <a:pt x="910" y="516"/>
                  </a:lnTo>
                  <a:lnTo>
                    <a:pt x="910" y="516"/>
                  </a:lnTo>
                  <a:lnTo>
                    <a:pt x="908" y="518"/>
                  </a:lnTo>
                  <a:lnTo>
                    <a:pt x="908" y="518"/>
                  </a:lnTo>
                  <a:lnTo>
                    <a:pt x="910" y="520"/>
                  </a:lnTo>
                  <a:lnTo>
                    <a:pt x="910" y="520"/>
                  </a:lnTo>
                  <a:lnTo>
                    <a:pt x="910" y="520"/>
                  </a:lnTo>
                  <a:lnTo>
                    <a:pt x="910" y="522"/>
                  </a:lnTo>
                  <a:lnTo>
                    <a:pt x="910" y="522"/>
                  </a:lnTo>
                  <a:lnTo>
                    <a:pt x="912" y="522"/>
                  </a:lnTo>
                  <a:lnTo>
                    <a:pt x="912" y="522"/>
                  </a:lnTo>
                  <a:lnTo>
                    <a:pt x="912" y="522"/>
                  </a:lnTo>
                  <a:lnTo>
                    <a:pt x="914" y="522"/>
                  </a:lnTo>
                  <a:lnTo>
                    <a:pt x="916" y="522"/>
                  </a:lnTo>
                  <a:lnTo>
                    <a:pt x="918" y="522"/>
                  </a:lnTo>
                  <a:lnTo>
                    <a:pt x="920" y="520"/>
                  </a:lnTo>
                  <a:lnTo>
                    <a:pt x="922" y="520"/>
                  </a:lnTo>
                  <a:lnTo>
                    <a:pt x="924" y="518"/>
                  </a:lnTo>
                  <a:lnTo>
                    <a:pt x="928" y="516"/>
                  </a:lnTo>
                  <a:lnTo>
                    <a:pt x="932" y="512"/>
                  </a:lnTo>
                  <a:lnTo>
                    <a:pt x="936" y="510"/>
                  </a:lnTo>
                  <a:lnTo>
                    <a:pt x="938" y="508"/>
                  </a:lnTo>
                  <a:lnTo>
                    <a:pt x="940" y="508"/>
                  </a:lnTo>
                  <a:lnTo>
                    <a:pt x="942" y="506"/>
                  </a:lnTo>
                  <a:lnTo>
                    <a:pt x="944" y="506"/>
                  </a:lnTo>
                  <a:lnTo>
                    <a:pt x="948" y="502"/>
                  </a:lnTo>
                  <a:lnTo>
                    <a:pt x="950" y="502"/>
                  </a:lnTo>
                  <a:lnTo>
                    <a:pt x="954" y="500"/>
                  </a:lnTo>
                  <a:lnTo>
                    <a:pt x="954" y="500"/>
                  </a:lnTo>
                  <a:lnTo>
                    <a:pt x="956" y="500"/>
                  </a:lnTo>
                  <a:lnTo>
                    <a:pt x="956" y="500"/>
                  </a:lnTo>
                  <a:lnTo>
                    <a:pt x="958" y="500"/>
                  </a:lnTo>
                  <a:lnTo>
                    <a:pt x="960" y="500"/>
                  </a:lnTo>
                  <a:lnTo>
                    <a:pt x="962" y="500"/>
                  </a:lnTo>
                  <a:lnTo>
                    <a:pt x="966" y="502"/>
                  </a:lnTo>
                  <a:lnTo>
                    <a:pt x="968" y="502"/>
                  </a:lnTo>
                  <a:lnTo>
                    <a:pt x="970" y="504"/>
                  </a:lnTo>
                  <a:lnTo>
                    <a:pt x="972" y="504"/>
                  </a:lnTo>
                  <a:lnTo>
                    <a:pt x="972" y="506"/>
                  </a:lnTo>
                  <a:lnTo>
                    <a:pt x="974" y="506"/>
                  </a:lnTo>
                  <a:lnTo>
                    <a:pt x="974" y="508"/>
                  </a:lnTo>
                  <a:lnTo>
                    <a:pt x="974" y="508"/>
                  </a:lnTo>
                  <a:lnTo>
                    <a:pt x="976" y="510"/>
                  </a:lnTo>
                  <a:lnTo>
                    <a:pt x="976" y="510"/>
                  </a:lnTo>
                  <a:lnTo>
                    <a:pt x="974" y="512"/>
                  </a:lnTo>
                  <a:lnTo>
                    <a:pt x="974" y="512"/>
                  </a:lnTo>
                  <a:lnTo>
                    <a:pt x="974" y="514"/>
                  </a:lnTo>
                  <a:lnTo>
                    <a:pt x="972" y="514"/>
                  </a:lnTo>
                  <a:lnTo>
                    <a:pt x="972" y="516"/>
                  </a:lnTo>
                  <a:lnTo>
                    <a:pt x="970" y="518"/>
                  </a:lnTo>
                  <a:lnTo>
                    <a:pt x="968" y="520"/>
                  </a:lnTo>
                  <a:lnTo>
                    <a:pt x="966" y="522"/>
                  </a:lnTo>
                  <a:lnTo>
                    <a:pt x="964" y="524"/>
                  </a:lnTo>
                  <a:lnTo>
                    <a:pt x="964" y="524"/>
                  </a:lnTo>
                  <a:lnTo>
                    <a:pt x="964" y="526"/>
                  </a:lnTo>
                  <a:lnTo>
                    <a:pt x="964" y="526"/>
                  </a:lnTo>
                  <a:lnTo>
                    <a:pt x="964" y="528"/>
                  </a:lnTo>
                  <a:lnTo>
                    <a:pt x="964" y="530"/>
                  </a:lnTo>
                  <a:lnTo>
                    <a:pt x="966" y="530"/>
                  </a:lnTo>
                  <a:lnTo>
                    <a:pt x="966" y="532"/>
                  </a:lnTo>
                  <a:lnTo>
                    <a:pt x="966" y="532"/>
                  </a:lnTo>
                  <a:lnTo>
                    <a:pt x="968" y="534"/>
                  </a:lnTo>
                  <a:lnTo>
                    <a:pt x="970" y="536"/>
                  </a:lnTo>
                  <a:lnTo>
                    <a:pt x="974" y="538"/>
                  </a:lnTo>
                  <a:lnTo>
                    <a:pt x="976" y="542"/>
                  </a:lnTo>
                  <a:lnTo>
                    <a:pt x="980" y="544"/>
                  </a:lnTo>
                  <a:lnTo>
                    <a:pt x="982" y="546"/>
                  </a:lnTo>
                  <a:lnTo>
                    <a:pt x="984" y="546"/>
                  </a:lnTo>
                  <a:lnTo>
                    <a:pt x="988" y="548"/>
                  </a:lnTo>
                  <a:lnTo>
                    <a:pt x="990" y="548"/>
                  </a:lnTo>
                  <a:lnTo>
                    <a:pt x="996" y="550"/>
                  </a:lnTo>
                  <a:lnTo>
                    <a:pt x="1004" y="552"/>
                  </a:lnTo>
                  <a:lnTo>
                    <a:pt x="1006" y="554"/>
                  </a:lnTo>
                  <a:lnTo>
                    <a:pt x="1010" y="556"/>
                  </a:lnTo>
                  <a:lnTo>
                    <a:pt x="1012" y="556"/>
                  </a:lnTo>
                  <a:lnTo>
                    <a:pt x="1016" y="558"/>
                  </a:lnTo>
                  <a:lnTo>
                    <a:pt x="1016" y="558"/>
                  </a:lnTo>
                  <a:lnTo>
                    <a:pt x="1018" y="560"/>
                  </a:lnTo>
                  <a:lnTo>
                    <a:pt x="1018" y="560"/>
                  </a:lnTo>
                  <a:lnTo>
                    <a:pt x="1020" y="560"/>
                  </a:lnTo>
                  <a:lnTo>
                    <a:pt x="1020" y="562"/>
                  </a:lnTo>
                  <a:lnTo>
                    <a:pt x="1020" y="562"/>
                  </a:lnTo>
                  <a:lnTo>
                    <a:pt x="1020" y="564"/>
                  </a:lnTo>
                  <a:lnTo>
                    <a:pt x="1020" y="564"/>
                  </a:lnTo>
                  <a:lnTo>
                    <a:pt x="1020" y="566"/>
                  </a:lnTo>
                  <a:lnTo>
                    <a:pt x="1020" y="566"/>
                  </a:lnTo>
                  <a:lnTo>
                    <a:pt x="1020" y="568"/>
                  </a:lnTo>
                  <a:lnTo>
                    <a:pt x="1020" y="568"/>
                  </a:lnTo>
                  <a:lnTo>
                    <a:pt x="1018" y="570"/>
                  </a:lnTo>
                  <a:lnTo>
                    <a:pt x="1018" y="570"/>
                  </a:lnTo>
                  <a:lnTo>
                    <a:pt x="1016" y="572"/>
                  </a:lnTo>
                  <a:lnTo>
                    <a:pt x="1014" y="572"/>
                  </a:lnTo>
                  <a:lnTo>
                    <a:pt x="1012" y="574"/>
                  </a:lnTo>
                  <a:lnTo>
                    <a:pt x="1008" y="576"/>
                  </a:lnTo>
                  <a:lnTo>
                    <a:pt x="1006" y="576"/>
                  </a:lnTo>
                  <a:lnTo>
                    <a:pt x="1000" y="578"/>
                  </a:lnTo>
                  <a:lnTo>
                    <a:pt x="994" y="580"/>
                  </a:lnTo>
                  <a:lnTo>
                    <a:pt x="988" y="582"/>
                  </a:lnTo>
                  <a:lnTo>
                    <a:pt x="986" y="584"/>
                  </a:lnTo>
                  <a:lnTo>
                    <a:pt x="984" y="584"/>
                  </a:lnTo>
                  <a:lnTo>
                    <a:pt x="982" y="586"/>
                  </a:lnTo>
                  <a:lnTo>
                    <a:pt x="980" y="588"/>
                  </a:lnTo>
                  <a:lnTo>
                    <a:pt x="976" y="592"/>
                  </a:lnTo>
                  <a:lnTo>
                    <a:pt x="972" y="596"/>
                  </a:lnTo>
                  <a:lnTo>
                    <a:pt x="966" y="600"/>
                  </a:lnTo>
                  <a:lnTo>
                    <a:pt x="964" y="602"/>
                  </a:lnTo>
                  <a:lnTo>
                    <a:pt x="962" y="604"/>
                  </a:lnTo>
                  <a:lnTo>
                    <a:pt x="960" y="604"/>
                  </a:lnTo>
                  <a:lnTo>
                    <a:pt x="958" y="606"/>
                  </a:lnTo>
                  <a:lnTo>
                    <a:pt x="956" y="608"/>
                  </a:lnTo>
                  <a:lnTo>
                    <a:pt x="952" y="608"/>
                  </a:lnTo>
                  <a:lnTo>
                    <a:pt x="952" y="608"/>
                  </a:lnTo>
                  <a:lnTo>
                    <a:pt x="950" y="608"/>
                  </a:lnTo>
                  <a:lnTo>
                    <a:pt x="950" y="608"/>
                  </a:lnTo>
                  <a:lnTo>
                    <a:pt x="948" y="608"/>
                  </a:lnTo>
                  <a:lnTo>
                    <a:pt x="948" y="608"/>
                  </a:lnTo>
                  <a:lnTo>
                    <a:pt x="948" y="608"/>
                  </a:lnTo>
                  <a:lnTo>
                    <a:pt x="946" y="608"/>
                  </a:lnTo>
                  <a:lnTo>
                    <a:pt x="944" y="606"/>
                  </a:lnTo>
                  <a:lnTo>
                    <a:pt x="944" y="606"/>
                  </a:lnTo>
                  <a:lnTo>
                    <a:pt x="942" y="604"/>
                  </a:lnTo>
                  <a:lnTo>
                    <a:pt x="942" y="602"/>
                  </a:lnTo>
                  <a:lnTo>
                    <a:pt x="942" y="602"/>
                  </a:lnTo>
                  <a:lnTo>
                    <a:pt x="942" y="600"/>
                  </a:lnTo>
                  <a:lnTo>
                    <a:pt x="942" y="600"/>
                  </a:lnTo>
                  <a:lnTo>
                    <a:pt x="942" y="598"/>
                  </a:lnTo>
                  <a:lnTo>
                    <a:pt x="942" y="598"/>
                  </a:lnTo>
                  <a:lnTo>
                    <a:pt x="942" y="596"/>
                  </a:lnTo>
                  <a:lnTo>
                    <a:pt x="944" y="594"/>
                  </a:lnTo>
                  <a:lnTo>
                    <a:pt x="944" y="594"/>
                  </a:lnTo>
                  <a:lnTo>
                    <a:pt x="946" y="592"/>
                  </a:lnTo>
                  <a:lnTo>
                    <a:pt x="946" y="590"/>
                  </a:lnTo>
                  <a:lnTo>
                    <a:pt x="948" y="590"/>
                  </a:lnTo>
                  <a:lnTo>
                    <a:pt x="950" y="586"/>
                  </a:lnTo>
                  <a:lnTo>
                    <a:pt x="954" y="584"/>
                  </a:lnTo>
                  <a:lnTo>
                    <a:pt x="958" y="582"/>
                  </a:lnTo>
                  <a:lnTo>
                    <a:pt x="962" y="580"/>
                  </a:lnTo>
                  <a:lnTo>
                    <a:pt x="970" y="574"/>
                  </a:lnTo>
                  <a:lnTo>
                    <a:pt x="972" y="572"/>
                  </a:lnTo>
                  <a:lnTo>
                    <a:pt x="976" y="570"/>
                  </a:lnTo>
                  <a:lnTo>
                    <a:pt x="978" y="568"/>
                  </a:lnTo>
                  <a:lnTo>
                    <a:pt x="980" y="566"/>
                  </a:lnTo>
                  <a:lnTo>
                    <a:pt x="982" y="564"/>
                  </a:lnTo>
                  <a:lnTo>
                    <a:pt x="982" y="564"/>
                  </a:lnTo>
                  <a:lnTo>
                    <a:pt x="984" y="562"/>
                  </a:lnTo>
                  <a:lnTo>
                    <a:pt x="984" y="560"/>
                  </a:lnTo>
                  <a:lnTo>
                    <a:pt x="984" y="560"/>
                  </a:lnTo>
                  <a:lnTo>
                    <a:pt x="984" y="558"/>
                  </a:lnTo>
                  <a:lnTo>
                    <a:pt x="984" y="558"/>
                  </a:lnTo>
                  <a:lnTo>
                    <a:pt x="984" y="558"/>
                  </a:lnTo>
                  <a:lnTo>
                    <a:pt x="984" y="556"/>
                  </a:lnTo>
                  <a:lnTo>
                    <a:pt x="984" y="556"/>
                  </a:lnTo>
                  <a:lnTo>
                    <a:pt x="982" y="554"/>
                  </a:lnTo>
                  <a:lnTo>
                    <a:pt x="982" y="554"/>
                  </a:lnTo>
                  <a:lnTo>
                    <a:pt x="982" y="554"/>
                  </a:lnTo>
                  <a:lnTo>
                    <a:pt x="980" y="552"/>
                  </a:lnTo>
                  <a:lnTo>
                    <a:pt x="978" y="552"/>
                  </a:lnTo>
                  <a:lnTo>
                    <a:pt x="978" y="552"/>
                  </a:lnTo>
                  <a:lnTo>
                    <a:pt x="976" y="552"/>
                  </a:lnTo>
                  <a:lnTo>
                    <a:pt x="974" y="552"/>
                  </a:lnTo>
                  <a:lnTo>
                    <a:pt x="972" y="552"/>
                  </a:lnTo>
                  <a:lnTo>
                    <a:pt x="970" y="552"/>
                  </a:lnTo>
                  <a:lnTo>
                    <a:pt x="968" y="554"/>
                  </a:lnTo>
                  <a:lnTo>
                    <a:pt x="966" y="554"/>
                  </a:lnTo>
                  <a:lnTo>
                    <a:pt x="964" y="556"/>
                  </a:lnTo>
                  <a:lnTo>
                    <a:pt x="962" y="558"/>
                  </a:lnTo>
                  <a:lnTo>
                    <a:pt x="958" y="560"/>
                  </a:lnTo>
                  <a:lnTo>
                    <a:pt x="956" y="562"/>
                  </a:lnTo>
                  <a:lnTo>
                    <a:pt x="952" y="566"/>
                  </a:lnTo>
                  <a:lnTo>
                    <a:pt x="946" y="570"/>
                  </a:lnTo>
                  <a:lnTo>
                    <a:pt x="940" y="576"/>
                  </a:lnTo>
                  <a:lnTo>
                    <a:pt x="936" y="580"/>
                  </a:lnTo>
                  <a:lnTo>
                    <a:pt x="932" y="584"/>
                  </a:lnTo>
                  <a:lnTo>
                    <a:pt x="930" y="584"/>
                  </a:lnTo>
                  <a:lnTo>
                    <a:pt x="928" y="584"/>
                  </a:lnTo>
                  <a:lnTo>
                    <a:pt x="926" y="582"/>
                  </a:lnTo>
                  <a:lnTo>
                    <a:pt x="924" y="582"/>
                  </a:lnTo>
                  <a:lnTo>
                    <a:pt x="924" y="580"/>
                  </a:lnTo>
                  <a:lnTo>
                    <a:pt x="922" y="580"/>
                  </a:lnTo>
                  <a:lnTo>
                    <a:pt x="922" y="580"/>
                  </a:lnTo>
                  <a:lnTo>
                    <a:pt x="922" y="578"/>
                  </a:lnTo>
                  <a:lnTo>
                    <a:pt x="922" y="578"/>
                  </a:lnTo>
                  <a:lnTo>
                    <a:pt x="920" y="576"/>
                  </a:lnTo>
                  <a:lnTo>
                    <a:pt x="920" y="574"/>
                  </a:lnTo>
                  <a:lnTo>
                    <a:pt x="920" y="570"/>
                  </a:lnTo>
                  <a:lnTo>
                    <a:pt x="920" y="568"/>
                  </a:lnTo>
                  <a:lnTo>
                    <a:pt x="920" y="566"/>
                  </a:lnTo>
                  <a:lnTo>
                    <a:pt x="922" y="560"/>
                  </a:lnTo>
                  <a:lnTo>
                    <a:pt x="922" y="554"/>
                  </a:lnTo>
                  <a:lnTo>
                    <a:pt x="922" y="550"/>
                  </a:lnTo>
                  <a:lnTo>
                    <a:pt x="922" y="548"/>
                  </a:lnTo>
                  <a:lnTo>
                    <a:pt x="922" y="546"/>
                  </a:lnTo>
                  <a:lnTo>
                    <a:pt x="922" y="542"/>
                  </a:lnTo>
                  <a:lnTo>
                    <a:pt x="922" y="542"/>
                  </a:lnTo>
                  <a:lnTo>
                    <a:pt x="920" y="542"/>
                  </a:lnTo>
                  <a:lnTo>
                    <a:pt x="920" y="540"/>
                  </a:lnTo>
                  <a:lnTo>
                    <a:pt x="920" y="540"/>
                  </a:lnTo>
                  <a:lnTo>
                    <a:pt x="918" y="538"/>
                  </a:lnTo>
                  <a:lnTo>
                    <a:pt x="918" y="538"/>
                  </a:lnTo>
                  <a:lnTo>
                    <a:pt x="916" y="538"/>
                  </a:lnTo>
                  <a:lnTo>
                    <a:pt x="916" y="536"/>
                  </a:lnTo>
                  <a:lnTo>
                    <a:pt x="912" y="536"/>
                  </a:lnTo>
                  <a:lnTo>
                    <a:pt x="910" y="536"/>
                  </a:lnTo>
                  <a:lnTo>
                    <a:pt x="906" y="534"/>
                  </a:lnTo>
                  <a:lnTo>
                    <a:pt x="904" y="534"/>
                  </a:lnTo>
                  <a:lnTo>
                    <a:pt x="902" y="534"/>
                  </a:lnTo>
                  <a:lnTo>
                    <a:pt x="902" y="534"/>
                  </a:lnTo>
                  <a:lnTo>
                    <a:pt x="900" y="536"/>
                  </a:lnTo>
                  <a:lnTo>
                    <a:pt x="900" y="536"/>
                  </a:lnTo>
                  <a:lnTo>
                    <a:pt x="898" y="536"/>
                  </a:lnTo>
                  <a:lnTo>
                    <a:pt x="898" y="538"/>
                  </a:lnTo>
                  <a:lnTo>
                    <a:pt x="896" y="538"/>
                  </a:lnTo>
                  <a:lnTo>
                    <a:pt x="896" y="540"/>
                  </a:lnTo>
                  <a:lnTo>
                    <a:pt x="896" y="542"/>
                  </a:lnTo>
                  <a:lnTo>
                    <a:pt x="896" y="544"/>
                  </a:lnTo>
                  <a:lnTo>
                    <a:pt x="894" y="546"/>
                  </a:lnTo>
                  <a:lnTo>
                    <a:pt x="892" y="554"/>
                  </a:lnTo>
                  <a:lnTo>
                    <a:pt x="892" y="556"/>
                  </a:lnTo>
                  <a:lnTo>
                    <a:pt x="892" y="558"/>
                  </a:lnTo>
                  <a:lnTo>
                    <a:pt x="890" y="560"/>
                  </a:lnTo>
                  <a:lnTo>
                    <a:pt x="890" y="562"/>
                  </a:lnTo>
                  <a:lnTo>
                    <a:pt x="888" y="566"/>
                  </a:lnTo>
                  <a:lnTo>
                    <a:pt x="884" y="570"/>
                  </a:lnTo>
                  <a:lnTo>
                    <a:pt x="884" y="574"/>
                  </a:lnTo>
                  <a:lnTo>
                    <a:pt x="882" y="576"/>
                  </a:lnTo>
                  <a:lnTo>
                    <a:pt x="878" y="580"/>
                  </a:lnTo>
                  <a:lnTo>
                    <a:pt x="878" y="584"/>
                  </a:lnTo>
                  <a:lnTo>
                    <a:pt x="876" y="584"/>
                  </a:lnTo>
                  <a:lnTo>
                    <a:pt x="874" y="586"/>
                  </a:lnTo>
                  <a:lnTo>
                    <a:pt x="874" y="586"/>
                  </a:lnTo>
                  <a:lnTo>
                    <a:pt x="872" y="588"/>
                  </a:lnTo>
                  <a:lnTo>
                    <a:pt x="872" y="588"/>
                  </a:lnTo>
                  <a:lnTo>
                    <a:pt x="870" y="588"/>
                  </a:lnTo>
                  <a:lnTo>
                    <a:pt x="868" y="588"/>
                  </a:lnTo>
                  <a:lnTo>
                    <a:pt x="868" y="588"/>
                  </a:lnTo>
                  <a:lnTo>
                    <a:pt x="864" y="588"/>
                  </a:lnTo>
                  <a:lnTo>
                    <a:pt x="860" y="588"/>
                  </a:lnTo>
                  <a:lnTo>
                    <a:pt x="856" y="588"/>
                  </a:lnTo>
                  <a:lnTo>
                    <a:pt x="852" y="588"/>
                  </a:lnTo>
                  <a:lnTo>
                    <a:pt x="844" y="586"/>
                  </a:lnTo>
                  <a:lnTo>
                    <a:pt x="836" y="584"/>
                  </a:lnTo>
                  <a:lnTo>
                    <a:pt x="832" y="584"/>
                  </a:lnTo>
                  <a:lnTo>
                    <a:pt x="828" y="582"/>
                  </a:lnTo>
                  <a:lnTo>
                    <a:pt x="824" y="582"/>
                  </a:lnTo>
                  <a:lnTo>
                    <a:pt x="820" y="582"/>
                  </a:lnTo>
                  <a:lnTo>
                    <a:pt x="818" y="582"/>
                  </a:lnTo>
                  <a:lnTo>
                    <a:pt x="816" y="582"/>
                  </a:lnTo>
                  <a:lnTo>
                    <a:pt x="816" y="584"/>
                  </a:lnTo>
                  <a:lnTo>
                    <a:pt x="814" y="584"/>
                  </a:lnTo>
                  <a:lnTo>
                    <a:pt x="812" y="584"/>
                  </a:lnTo>
                  <a:lnTo>
                    <a:pt x="810" y="586"/>
                  </a:lnTo>
                  <a:lnTo>
                    <a:pt x="810" y="586"/>
                  </a:lnTo>
                  <a:lnTo>
                    <a:pt x="808" y="588"/>
                  </a:lnTo>
                  <a:lnTo>
                    <a:pt x="806" y="590"/>
                  </a:lnTo>
                  <a:lnTo>
                    <a:pt x="804" y="592"/>
                  </a:lnTo>
                  <a:lnTo>
                    <a:pt x="804" y="594"/>
                  </a:lnTo>
                  <a:lnTo>
                    <a:pt x="802" y="594"/>
                  </a:lnTo>
                  <a:lnTo>
                    <a:pt x="802" y="596"/>
                  </a:lnTo>
                  <a:lnTo>
                    <a:pt x="802" y="598"/>
                  </a:lnTo>
                  <a:lnTo>
                    <a:pt x="800" y="600"/>
                  </a:lnTo>
                  <a:lnTo>
                    <a:pt x="800" y="602"/>
                  </a:lnTo>
                  <a:lnTo>
                    <a:pt x="800" y="606"/>
                  </a:lnTo>
                  <a:lnTo>
                    <a:pt x="800" y="610"/>
                  </a:lnTo>
                  <a:lnTo>
                    <a:pt x="798" y="612"/>
                  </a:lnTo>
                  <a:lnTo>
                    <a:pt x="798" y="614"/>
                  </a:lnTo>
                  <a:lnTo>
                    <a:pt x="798" y="614"/>
                  </a:lnTo>
                  <a:lnTo>
                    <a:pt x="798" y="616"/>
                  </a:lnTo>
                  <a:lnTo>
                    <a:pt x="796" y="616"/>
                  </a:lnTo>
                  <a:lnTo>
                    <a:pt x="796" y="616"/>
                  </a:lnTo>
                  <a:lnTo>
                    <a:pt x="794" y="616"/>
                  </a:lnTo>
                  <a:lnTo>
                    <a:pt x="794" y="618"/>
                  </a:lnTo>
                  <a:lnTo>
                    <a:pt x="792" y="618"/>
                  </a:lnTo>
                  <a:lnTo>
                    <a:pt x="790" y="618"/>
                  </a:lnTo>
                  <a:lnTo>
                    <a:pt x="788" y="618"/>
                  </a:lnTo>
                  <a:lnTo>
                    <a:pt x="786" y="618"/>
                  </a:lnTo>
                  <a:lnTo>
                    <a:pt x="780" y="616"/>
                  </a:lnTo>
                  <a:lnTo>
                    <a:pt x="776" y="616"/>
                  </a:lnTo>
                  <a:lnTo>
                    <a:pt x="770" y="614"/>
                  </a:lnTo>
                  <a:lnTo>
                    <a:pt x="768" y="614"/>
                  </a:lnTo>
                  <a:lnTo>
                    <a:pt x="766" y="614"/>
                  </a:lnTo>
                  <a:lnTo>
                    <a:pt x="766" y="614"/>
                  </a:lnTo>
                  <a:lnTo>
                    <a:pt x="764" y="614"/>
                  </a:lnTo>
                  <a:lnTo>
                    <a:pt x="762" y="616"/>
                  </a:lnTo>
                  <a:lnTo>
                    <a:pt x="762" y="616"/>
                  </a:lnTo>
                  <a:lnTo>
                    <a:pt x="760" y="616"/>
                  </a:lnTo>
                  <a:lnTo>
                    <a:pt x="758" y="618"/>
                  </a:lnTo>
                  <a:lnTo>
                    <a:pt x="756" y="620"/>
                  </a:lnTo>
                  <a:lnTo>
                    <a:pt x="754" y="624"/>
                  </a:lnTo>
                  <a:lnTo>
                    <a:pt x="752" y="626"/>
                  </a:lnTo>
                  <a:lnTo>
                    <a:pt x="750" y="626"/>
                  </a:lnTo>
                  <a:lnTo>
                    <a:pt x="750" y="628"/>
                  </a:lnTo>
                  <a:lnTo>
                    <a:pt x="748" y="630"/>
                  </a:lnTo>
                  <a:lnTo>
                    <a:pt x="744" y="634"/>
                  </a:lnTo>
                  <a:lnTo>
                    <a:pt x="740" y="638"/>
                  </a:lnTo>
                  <a:lnTo>
                    <a:pt x="736" y="642"/>
                  </a:lnTo>
                  <a:lnTo>
                    <a:pt x="732" y="646"/>
                  </a:lnTo>
                  <a:lnTo>
                    <a:pt x="730" y="648"/>
                  </a:lnTo>
                  <a:lnTo>
                    <a:pt x="728" y="650"/>
                  </a:lnTo>
                  <a:lnTo>
                    <a:pt x="726" y="652"/>
                  </a:lnTo>
                  <a:lnTo>
                    <a:pt x="724" y="652"/>
                  </a:lnTo>
                  <a:lnTo>
                    <a:pt x="722" y="654"/>
                  </a:lnTo>
                  <a:lnTo>
                    <a:pt x="720" y="654"/>
                  </a:lnTo>
                  <a:lnTo>
                    <a:pt x="718" y="654"/>
                  </a:lnTo>
                  <a:lnTo>
                    <a:pt x="716" y="654"/>
                  </a:lnTo>
                  <a:lnTo>
                    <a:pt x="714" y="654"/>
                  </a:lnTo>
                  <a:lnTo>
                    <a:pt x="710" y="654"/>
                  </a:lnTo>
                  <a:lnTo>
                    <a:pt x="708" y="652"/>
                  </a:lnTo>
                  <a:lnTo>
                    <a:pt x="706" y="652"/>
                  </a:lnTo>
                  <a:lnTo>
                    <a:pt x="704" y="650"/>
                  </a:lnTo>
                  <a:lnTo>
                    <a:pt x="702" y="650"/>
                  </a:lnTo>
                  <a:lnTo>
                    <a:pt x="702" y="650"/>
                  </a:lnTo>
                  <a:lnTo>
                    <a:pt x="700" y="648"/>
                  </a:lnTo>
                  <a:lnTo>
                    <a:pt x="700" y="648"/>
                  </a:lnTo>
                  <a:lnTo>
                    <a:pt x="698" y="646"/>
                  </a:lnTo>
                  <a:lnTo>
                    <a:pt x="698" y="646"/>
                  </a:lnTo>
                  <a:lnTo>
                    <a:pt x="698" y="644"/>
                  </a:lnTo>
                  <a:lnTo>
                    <a:pt x="698" y="644"/>
                  </a:lnTo>
                  <a:lnTo>
                    <a:pt x="698" y="644"/>
                  </a:lnTo>
                  <a:lnTo>
                    <a:pt x="698" y="642"/>
                  </a:lnTo>
                  <a:lnTo>
                    <a:pt x="700" y="640"/>
                  </a:lnTo>
                  <a:lnTo>
                    <a:pt x="700" y="640"/>
                  </a:lnTo>
                  <a:lnTo>
                    <a:pt x="704" y="636"/>
                  </a:lnTo>
                  <a:lnTo>
                    <a:pt x="704" y="636"/>
                  </a:lnTo>
                  <a:lnTo>
                    <a:pt x="706" y="634"/>
                  </a:lnTo>
                  <a:lnTo>
                    <a:pt x="708" y="632"/>
                  </a:lnTo>
                  <a:lnTo>
                    <a:pt x="710" y="628"/>
                  </a:lnTo>
                  <a:lnTo>
                    <a:pt x="716" y="622"/>
                  </a:lnTo>
                  <a:lnTo>
                    <a:pt x="718" y="618"/>
                  </a:lnTo>
                  <a:lnTo>
                    <a:pt x="720" y="616"/>
                  </a:lnTo>
                  <a:lnTo>
                    <a:pt x="720" y="614"/>
                  </a:lnTo>
                  <a:lnTo>
                    <a:pt x="722" y="614"/>
                  </a:lnTo>
                  <a:lnTo>
                    <a:pt x="722" y="612"/>
                  </a:lnTo>
                  <a:lnTo>
                    <a:pt x="722" y="610"/>
                  </a:lnTo>
                  <a:lnTo>
                    <a:pt x="724" y="608"/>
                  </a:lnTo>
                  <a:lnTo>
                    <a:pt x="724" y="608"/>
                  </a:lnTo>
                  <a:lnTo>
                    <a:pt x="722" y="606"/>
                  </a:lnTo>
                  <a:lnTo>
                    <a:pt x="722" y="604"/>
                  </a:lnTo>
                  <a:lnTo>
                    <a:pt x="722" y="602"/>
                  </a:lnTo>
                  <a:lnTo>
                    <a:pt x="720" y="600"/>
                  </a:lnTo>
                  <a:lnTo>
                    <a:pt x="720" y="598"/>
                  </a:lnTo>
                  <a:lnTo>
                    <a:pt x="718" y="594"/>
                  </a:lnTo>
                  <a:lnTo>
                    <a:pt x="716" y="590"/>
                  </a:lnTo>
                  <a:lnTo>
                    <a:pt x="714" y="586"/>
                  </a:lnTo>
                  <a:lnTo>
                    <a:pt x="710" y="582"/>
                  </a:lnTo>
                  <a:lnTo>
                    <a:pt x="710" y="580"/>
                  </a:lnTo>
                  <a:lnTo>
                    <a:pt x="708" y="576"/>
                  </a:lnTo>
                  <a:lnTo>
                    <a:pt x="706" y="572"/>
                  </a:lnTo>
                  <a:lnTo>
                    <a:pt x="702" y="564"/>
                  </a:lnTo>
                  <a:lnTo>
                    <a:pt x="700" y="560"/>
                  </a:lnTo>
                  <a:lnTo>
                    <a:pt x="698" y="556"/>
                  </a:lnTo>
                  <a:lnTo>
                    <a:pt x="698" y="554"/>
                  </a:lnTo>
                  <a:lnTo>
                    <a:pt x="696" y="554"/>
                  </a:lnTo>
                  <a:lnTo>
                    <a:pt x="696" y="552"/>
                  </a:lnTo>
                  <a:lnTo>
                    <a:pt x="694" y="550"/>
                  </a:lnTo>
                  <a:lnTo>
                    <a:pt x="694" y="550"/>
                  </a:lnTo>
                  <a:lnTo>
                    <a:pt x="692" y="548"/>
                  </a:lnTo>
                  <a:lnTo>
                    <a:pt x="690" y="548"/>
                  </a:lnTo>
                  <a:lnTo>
                    <a:pt x="686" y="546"/>
                  </a:lnTo>
                  <a:lnTo>
                    <a:pt x="682" y="544"/>
                  </a:lnTo>
                  <a:lnTo>
                    <a:pt x="676" y="542"/>
                  </a:lnTo>
                  <a:lnTo>
                    <a:pt x="672" y="540"/>
                  </a:lnTo>
                  <a:lnTo>
                    <a:pt x="670" y="538"/>
                  </a:lnTo>
                  <a:lnTo>
                    <a:pt x="668" y="536"/>
                  </a:lnTo>
                  <a:lnTo>
                    <a:pt x="666" y="534"/>
                  </a:lnTo>
                  <a:lnTo>
                    <a:pt x="660" y="530"/>
                  </a:lnTo>
                  <a:lnTo>
                    <a:pt x="658" y="528"/>
                  </a:lnTo>
                  <a:lnTo>
                    <a:pt x="656" y="526"/>
                  </a:lnTo>
                  <a:lnTo>
                    <a:pt x="652" y="524"/>
                  </a:lnTo>
                  <a:lnTo>
                    <a:pt x="652" y="524"/>
                  </a:lnTo>
                  <a:lnTo>
                    <a:pt x="650" y="524"/>
                  </a:lnTo>
                  <a:lnTo>
                    <a:pt x="648" y="522"/>
                  </a:lnTo>
                  <a:lnTo>
                    <a:pt x="648" y="522"/>
                  </a:lnTo>
                  <a:lnTo>
                    <a:pt x="644" y="522"/>
                  </a:lnTo>
                  <a:lnTo>
                    <a:pt x="642" y="522"/>
                  </a:lnTo>
                  <a:lnTo>
                    <a:pt x="638" y="522"/>
                  </a:lnTo>
                  <a:lnTo>
                    <a:pt x="630" y="522"/>
                  </a:lnTo>
                  <a:lnTo>
                    <a:pt x="628" y="524"/>
                  </a:lnTo>
                  <a:lnTo>
                    <a:pt x="624" y="524"/>
                  </a:lnTo>
                  <a:lnTo>
                    <a:pt x="620" y="522"/>
                  </a:lnTo>
                  <a:lnTo>
                    <a:pt x="616" y="522"/>
                  </a:lnTo>
                  <a:lnTo>
                    <a:pt x="604" y="522"/>
                  </a:lnTo>
                  <a:lnTo>
                    <a:pt x="594" y="520"/>
                  </a:lnTo>
                  <a:lnTo>
                    <a:pt x="588" y="520"/>
                  </a:lnTo>
                  <a:lnTo>
                    <a:pt x="584" y="520"/>
                  </a:lnTo>
                  <a:lnTo>
                    <a:pt x="584" y="520"/>
                  </a:lnTo>
                  <a:lnTo>
                    <a:pt x="582" y="520"/>
                  </a:lnTo>
                  <a:lnTo>
                    <a:pt x="578" y="520"/>
                  </a:lnTo>
                  <a:lnTo>
                    <a:pt x="574" y="520"/>
                  </a:lnTo>
                  <a:lnTo>
                    <a:pt x="570" y="522"/>
                  </a:lnTo>
                  <a:lnTo>
                    <a:pt x="566" y="522"/>
                  </a:lnTo>
                  <a:lnTo>
                    <a:pt x="564" y="522"/>
                  </a:lnTo>
                  <a:lnTo>
                    <a:pt x="564" y="522"/>
                  </a:lnTo>
                  <a:lnTo>
                    <a:pt x="562" y="522"/>
                  </a:lnTo>
                  <a:lnTo>
                    <a:pt x="560" y="520"/>
                  </a:lnTo>
                  <a:lnTo>
                    <a:pt x="560" y="520"/>
                  </a:lnTo>
                  <a:lnTo>
                    <a:pt x="558" y="520"/>
                  </a:lnTo>
                  <a:lnTo>
                    <a:pt x="558" y="518"/>
                  </a:lnTo>
                  <a:lnTo>
                    <a:pt x="558" y="518"/>
                  </a:lnTo>
                  <a:lnTo>
                    <a:pt x="558" y="516"/>
                  </a:lnTo>
                  <a:lnTo>
                    <a:pt x="558" y="516"/>
                  </a:lnTo>
                  <a:lnTo>
                    <a:pt x="558" y="514"/>
                  </a:lnTo>
                  <a:lnTo>
                    <a:pt x="558" y="510"/>
                  </a:lnTo>
                  <a:lnTo>
                    <a:pt x="560" y="510"/>
                  </a:lnTo>
                  <a:lnTo>
                    <a:pt x="176" y="510"/>
                  </a:lnTo>
                  <a:lnTo>
                    <a:pt x="174" y="508"/>
                  </a:lnTo>
                  <a:lnTo>
                    <a:pt x="170" y="500"/>
                  </a:lnTo>
                  <a:lnTo>
                    <a:pt x="166" y="496"/>
                  </a:lnTo>
                  <a:lnTo>
                    <a:pt x="162" y="492"/>
                  </a:lnTo>
                  <a:lnTo>
                    <a:pt x="160" y="490"/>
                  </a:lnTo>
                  <a:lnTo>
                    <a:pt x="158" y="486"/>
                  </a:lnTo>
                  <a:lnTo>
                    <a:pt x="156" y="486"/>
                  </a:lnTo>
                  <a:lnTo>
                    <a:pt x="154" y="484"/>
                  </a:lnTo>
                  <a:lnTo>
                    <a:pt x="148" y="480"/>
                  </a:lnTo>
                  <a:lnTo>
                    <a:pt x="142" y="476"/>
                  </a:lnTo>
                  <a:lnTo>
                    <a:pt x="140" y="476"/>
                  </a:lnTo>
                  <a:lnTo>
                    <a:pt x="138" y="474"/>
                  </a:lnTo>
                  <a:lnTo>
                    <a:pt x="134" y="470"/>
                  </a:lnTo>
                  <a:lnTo>
                    <a:pt x="132" y="468"/>
                  </a:lnTo>
                  <a:lnTo>
                    <a:pt x="130" y="466"/>
                  </a:lnTo>
                  <a:lnTo>
                    <a:pt x="128" y="464"/>
                  </a:lnTo>
                  <a:lnTo>
                    <a:pt x="126" y="460"/>
                  </a:lnTo>
                  <a:lnTo>
                    <a:pt x="124" y="458"/>
                  </a:lnTo>
                  <a:lnTo>
                    <a:pt x="124" y="458"/>
                  </a:lnTo>
                  <a:lnTo>
                    <a:pt x="124" y="456"/>
                  </a:lnTo>
                  <a:lnTo>
                    <a:pt x="124" y="456"/>
                  </a:lnTo>
                  <a:lnTo>
                    <a:pt x="124" y="454"/>
                  </a:lnTo>
                  <a:lnTo>
                    <a:pt x="122" y="452"/>
                  </a:lnTo>
                  <a:lnTo>
                    <a:pt x="122" y="448"/>
                  </a:lnTo>
                  <a:lnTo>
                    <a:pt x="122" y="446"/>
                  </a:lnTo>
                  <a:lnTo>
                    <a:pt x="122" y="440"/>
                  </a:lnTo>
                  <a:lnTo>
                    <a:pt x="122" y="438"/>
                  </a:lnTo>
                  <a:lnTo>
                    <a:pt x="122" y="434"/>
                  </a:lnTo>
                  <a:lnTo>
                    <a:pt x="122" y="434"/>
                  </a:lnTo>
                  <a:lnTo>
                    <a:pt x="122" y="430"/>
                  </a:lnTo>
                  <a:lnTo>
                    <a:pt x="122" y="426"/>
                  </a:lnTo>
                  <a:lnTo>
                    <a:pt x="122" y="424"/>
                  </a:lnTo>
                  <a:lnTo>
                    <a:pt x="122" y="420"/>
                  </a:lnTo>
                  <a:lnTo>
                    <a:pt x="122" y="420"/>
                  </a:lnTo>
                  <a:lnTo>
                    <a:pt x="122" y="418"/>
                  </a:lnTo>
                  <a:lnTo>
                    <a:pt x="122" y="418"/>
                  </a:lnTo>
                  <a:lnTo>
                    <a:pt x="122" y="418"/>
                  </a:lnTo>
                  <a:lnTo>
                    <a:pt x="120" y="418"/>
                  </a:lnTo>
                  <a:lnTo>
                    <a:pt x="120" y="416"/>
                  </a:lnTo>
                  <a:lnTo>
                    <a:pt x="120" y="416"/>
                  </a:lnTo>
                  <a:lnTo>
                    <a:pt x="118" y="416"/>
                  </a:lnTo>
                  <a:lnTo>
                    <a:pt x="116" y="418"/>
                  </a:lnTo>
                  <a:lnTo>
                    <a:pt x="114" y="418"/>
                  </a:lnTo>
                  <a:lnTo>
                    <a:pt x="112" y="418"/>
                  </a:lnTo>
                  <a:lnTo>
                    <a:pt x="110" y="418"/>
                  </a:lnTo>
                  <a:lnTo>
                    <a:pt x="110" y="418"/>
                  </a:lnTo>
                  <a:lnTo>
                    <a:pt x="108" y="418"/>
                  </a:lnTo>
                  <a:lnTo>
                    <a:pt x="108" y="418"/>
                  </a:lnTo>
                  <a:lnTo>
                    <a:pt x="108" y="418"/>
                  </a:lnTo>
                  <a:lnTo>
                    <a:pt x="106" y="418"/>
                  </a:lnTo>
                  <a:lnTo>
                    <a:pt x="106" y="418"/>
                  </a:lnTo>
                  <a:lnTo>
                    <a:pt x="106" y="416"/>
                  </a:lnTo>
                  <a:lnTo>
                    <a:pt x="106" y="416"/>
                  </a:lnTo>
                  <a:lnTo>
                    <a:pt x="106" y="414"/>
                  </a:lnTo>
                  <a:lnTo>
                    <a:pt x="106" y="412"/>
                  </a:lnTo>
                  <a:lnTo>
                    <a:pt x="106" y="410"/>
                  </a:lnTo>
                  <a:lnTo>
                    <a:pt x="106" y="408"/>
                  </a:lnTo>
                  <a:lnTo>
                    <a:pt x="106" y="406"/>
                  </a:lnTo>
                  <a:lnTo>
                    <a:pt x="106" y="406"/>
                  </a:lnTo>
                  <a:lnTo>
                    <a:pt x="106" y="404"/>
                  </a:lnTo>
                  <a:lnTo>
                    <a:pt x="106" y="404"/>
                  </a:lnTo>
                  <a:lnTo>
                    <a:pt x="106" y="404"/>
                  </a:lnTo>
                  <a:lnTo>
                    <a:pt x="104" y="404"/>
                  </a:lnTo>
                  <a:lnTo>
                    <a:pt x="102" y="404"/>
                  </a:lnTo>
                  <a:lnTo>
                    <a:pt x="102" y="402"/>
                  </a:lnTo>
                  <a:lnTo>
                    <a:pt x="100" y="402"/>
                  </a:lnTo>
                  <a:lnTo>
                    <a:pt x="98" y="402"/>
                  </a:lnTo>
                  <a:lnTo>
                    <a:pt x="98" y="402"/>
                  </a:lnTo>
                  <a:lnTo>
                    <a:pt x="98" y="402"/>
                  </a:lnTo>
                  <a:lnTo>
                    <a:pt x="98" y="402"/>
                  </a:lnTo>
                  <a:lnTo>
                    <a:pt x="96" y="400"/>
                  </a:lnTo>
                  <a:lnTo>
                    <a:pt x="96" y="398"/>
                  </a:lnTo>
                  <a:lnTo>
                    <a:pt x="96" y="398"/>
                  </a:lnTo>
                  <a:lnTo>
                    <a:pt x="96" y="396"/>
                  </a:lnTo>
                  <a:lnTo>
                    <a:pt x="96" y="394"/>
                  </a:lnTo>
                  <a:lnTo>
                    <a:pt x="96" y="390"/>
                  </a:lnTo>
                  <a:lnTo>
                    <a:pt x="98" y="388"/>
                  </a:lnTo>
                  <a:lnTo>
                    <a:pt x="98" y="384"/>
                  </a:lnTo>
                  <a:lnTo>
                    <a:pt x="100" y="380"/>
                  </a:lnTo>
                  <a:lnTo>
                    <a:pt x="100" y="378"/>
                  </a:lnTo>
                  <a:lnTo>
                    <a:pt x="100" y="376"/>
                  </a:lnTo>
                  <a:lnTo>
                    <a:pt x="104" y="372"/>
                  </a:lnTo>
                  <a:lnTo>
                    <a:pt x="106" y="368"/>
                  </a:lnTo>
                  <a:lnTo>
                    <a:pt x="108" y="368"/>
                  </a:lnTo>
                  <a:lnTo>
                    <a:pt x="110" y="366"/>
                  </a:lnTo>
                  <a:lnTo>
                    <a:pt x="112" y="364"/>
                  </a:lnTo>
                  <a:lnTo>
                    <a:pt x="114" y="362"/>
                  </a:lnTo>
                  <a:lnTo>
                    <a:pt x="114" y="362"/>
                  </a:lnTo>
                  <a:lnTo>
                    <a:pt x="116" y="360"/>
                  </a:lnTo>
                  <a:lnTo>
                    <a:pt x="116" y="360"/>
                  </a:lnTo>
                  <a:lnTo>
                    <a:pt x="116" y="358"/>
                  </a:lnTo>
                  <a:lnTo>
                    <a:pt x="116" y="358"/>
                  </a:lnTo>
                  <a:lnTo>
                    <a:pt x="116" y="358"/>
                  </a:lnTo>
                  <a:lnTo>
                    <a:pt x="114" y="356"/>
                  </a:lnTo>
                  <a:lnTo>
                    <a:pt x="114" y="356"/>
                  </a:lnTo>
                  <a:lnTo>
                    <a:pt x="112" y="356"/>
                  </a:lnTo>
                  <a:lnTo>
                    <a:pt x="112" y="356"/>
                  </a:lnTo>
                  <a:lnTo>
                    <a:pt x="110" y="356"/>
                  </a:lnTo>
                  <a:lnTo>
                    <a:pt x="106" y="356"/>
                  </a:lnTo>
                  <a:lnTo>
                    <a:pt x="104" y="356"/>
                  </a:lnTo>
                  <a:lnTo>
                    <a:pt x="100" y="354"/>
                  </a:lnTo>
                  <a:lnTo>
                    <a:pt x="100" y="354"/>
                  </a:lnTo>
                  <a:lnTo>
                    <a:pt x="98" y="354"/>
                  </a:lnTo>
                  <a:lnTo>
                    <a:pt x="96" y="354"/>
                  </a:lnTo>
                  <a:lnTo>
                    <a:pt x="96" y="352"/>
                  </a:lnTo>
                  <a:lnTo>
                    <a:pt x="96" y="352"/>
                  </a:lnTo>
                  <a:lnTo>
                    <a:pt x="94" y="352"/>
                  </a:lnTo>
                  <a:lnTo>
                    <a:pt x="94" y="350"/>
                  </a:lnTo>
                  <a:lnTo>
                    <a:pt x="94" y="348"/>
                  </a:lnTo>
                  <a:lnTo>
                    <a:pt x="94" y="344"/>
                  </a:lnTo>
                  <a:lnTo>
                    <a:pt x="94" y="342"/>
                  </a:lnTo>
                  <a:lnTo>
                    <a:pt x="94" y="338"/>
                  </a:lnTo>
                  <a:lnTo>
                    <a:pt x="92" y="334"/>
                  </a:lnTo>
                  <a:lnTo>
                    <a:pt x="92" y="332"/>
                  </a:lnTo>
                  <a:lnTo>
                    <a:pt x="92" y="332"/>
                  </a:lnTo>
                  <a:lnTo>
                    <a:pt x="92" y="330"/>
                  </a:lnTo>
                  <a:lnTo>
                    <a:pt x="90" y="330"/>
                  </a:lnTo>
                  <a:lnTo>
                    <a:pt x="90" y="328"/>
                  </a:lnTo>
                  <a:lnTo>
                    <a:pt x="90" y="328"/>
                  </a:lnTo>
                  <a:lnTo>
                    <a:pt x="88" y="328"/>
                  </a:lnTo>
                  <a:lnTo>
                    <a:pt x="84" y="326"/>
                  </a:lnTo>
                  <a:lnTo>
                    <a:pt x="84" y="326"/>
                  </a:lnTo>
                  <a:lnTo>
                    <a:pt x="84" y="326"/>
                  </a:lnTo>
                  <a:lnTo>
                    <a:pt x="82" y="324"/>
                  </a:lnTo>
                  <a:lnTo>
                    <a:pt x="82" y="324"/>
                  </a:lnTo>
                  <a:lnTo>
                    <a:pt x="82" y="322"/>
                  </a:lnTo>
                  <a:lnTo>
                    <a:pt x="82" y="320"/>
                  </a:lnTo>
                  <a:lnTo>
                    <a:pt x="82" y="316"/>
                  </a:lnTo>
                  <a:lnTo>
                    <a:pt x="80" y="312"/>
                  </a:lnTo>
                  <a:lnTo>
                    <a:pt x="80" y="310"/>
                  </a:lnTo>
                  <a:lnTo>
                    <a:pt x="80" y="308"/>
                  </a:lnTo>
                  <a:lnTo>
                    <a:pt x="80" y="308"/>
                  </a:lnTo>
                  <a:lnTo>
                    <a:pt x="78" y="304"/>
                  </a:lnTo>
                  <a:lnTo>
                    <a:pt x="76" y="302"/>
                  </a:lnTo>
                  <a:lnTo>
                    <a:pt x="72" y="298"/>
                  </a:lnTo>
                  <a:lnTo>
                    <a:pt x="70" y="294"/>
                  </a:lnTo>
                  <a:lnTo>
                    <a:pt x="68" y="292"/>
                  </a:lnTo>
                  <a:lnTo>
                    <a:pt x="64" y="288"/>
                  </a:lnTo>
                  <a:lnTo>
                    <a:pt x="62" y="286"/>
                  </a:lnTo>
                  <a:lnTo>
                    <a:pt x="60" y="284"/>
                  </a:lnTo>
                  <a:lnTo>
                    <a:pt x="58" y="284"/>
                  </a:lnTo>
                  <a:lnTo>
                    <a:pt x="56" y="284"/>
                  </a:lnTo>
                  <a:lnTo>
                    <a:pt x="54" y="282"/>
                  </a:lnTo>
                  <a:lnTo>
                    <a:pt x="52" y="282"/>
                  </a:lnTo>
                  <a:lnTo>
                    <a:pt x="52" y="282"/>
                  </a:lnTo>
                  <a:lnTo>
                    <a:pt x="50" y="282"/>
                  </a:lnTo>
                  <a:lnTo>
                    <a:pt x="50" y="282"/>
                  </a:lnTo>
                  <a:lnTo>
                    <a:pt x="50" y="282"/>
                  </a:lnTo>
                  <a:lnTo>
                    <a:pt x="48" y="284"/>
                  </a:lnTo>
                  <a:lnTo>
                    <a:pt x="48" y="284"/>
                  </a:lnTo>
                  <a:lnTo>
                    <a:pt x="48" y="286"/>
                  </a:lnTo>
                  <a:lnTo>
                    <a:pt x="48" y="288"/>
                  </a:lnTo>
                  <a:lnTo>
                    <a:pt x="48" y="290"/>
                  </a:lnTo>
                  <a:lnTo>
                    <a:pt x="48" y="290"/>
                  </a:lnTo>
                  <a:lnTo>
                    <a:pt x="48" y="292"/>
                  </a:lnTo>
                  <a:lnTo>
                    <a:pt x="48" y="292"/>
                  </a:lnTo>
                  <a:lnTo>
                    <a:pt x="46" y="292"/>
                  </a:lnTo>
                  <a:lnTo>
                    <a:pt x="46" y="292"/>
                  </a:lnTo>
                  <a:lnTo>
                    <a:pt x="46" y="292"/>
                  </a:lnTo>
                  <a:lnTo>
                    <a:pt x="44" y="294"/>
                  </a:lnTo>
                  <a:lnTo>
                    <a:pt x="44" y="292"/>
                  </a:lnTo>
                  <a:lnTo>
                    <a:pt x="42" y="292"/>
                  </a:lnTo>
                  <a:lnTo>
                    <a:pt x="42" y="292"/>
                  </a:lnTo>
                  <a:lnTo>
                    <a:pt x="40" y="292"/>
                  </a:lnTo>
                  <a:lnTo>
                    <a:pt x="38" y="292"/>
                  </a:lnTo>
                  <a:lnTo>
                    <a:pt x="38" y="292"/>
                  </a:lnTo>
                  <a:lnTo>
                    <a:pt x="38" y="292"/>
                  </a:lnTo>
                  <a:lnTo>
                    <a:pt x="38" y="292"/>
                  </a:lnTo>
                  <a:lnTo>
                    <a:pt x="38" y="294"/>
                  </a:lnTo>
                  <a:lnTo>
                    <a:pt x="36" y="294"/>
                  </a:lnTo>
                  <a:lnTo>
                    <a:pt x="36" y="296"/>
                  </a:lnTo>
                  <a:lnTo>
                    <a:pt x="36" y="298"/>
                  </a:lnTo>
                  <a:lnTo>
                    <a:pt x="36" y="298"/>
                  </a:lnTo>
                  <a:lnTo>
                    <a:pt x="36" y="300"/>
                  </a:lnTo>
                  <a:lnTo>
                    <a:pt x="34" y="302"/>
                  </a:lnTo>
                  <a:lnTo>
                    <a:pt x="34" y="302"/>
                  </a:lnTo>
                  <a:lnTo>
                    <a:pt x="34" y="302"/>
                  </a:lnTo>
                  <a:lnTo>
                    <a:pt x="34" y="302"/>
                  </a:lnTo>
                  <a:lnTo>
                    <a:pt x="32" y="302"/>
                  </a:lnTo>
                  <a:lnTo>
                    <a:pt x="32" y="302"/>
                  </a:lnTo>
                  <a:lnTo>
                    <a:pt x="30" y="302"/>
                  </a:lnTo>
                  <a:lnTo>
                    <a:pt x="30" y="300"/>
                  </a:lnTo>
                  <a:lnTo>
                    <a:pt x="28" y="298"/>
                  </a:lnTo>
                  <a:lnTo>
                    <a:pt x="26" y="298"/>
                  </a:lnTo>
                  <a:lnTo>
                    <a:pt x="24" y="296"/>
                  </a:lnTo>
                  <a:lnTo>
                    <a:pt x="22" y="294"/>
                  </a:lnTo>
                  <a:lnTo>
                    <a:pt x="22" y="292"/>
                  </a:lnTo>
                  <a:lnTo>
                    <a:pt x="22" y="292"/>
                  </a:lnTo>
                  <a:lnTo>
                    <a:pt x="20" y="290"/>
                  </a:lnTo>
                  <a:lnTo>
                    <a:pt x="20" y="288"/>
                  </a:lnTo>
                  <a:lnTo>
                    <a:pt x="20" y="286"/>
                  </a:lnTo>
                  <a:lnTo>
                    <a:pt x="20" y="284"/>
                  </a:lnTo>
                  <a:lnTo>
                    <a:pt x="20" y="280"/>
                  </a:lnTo>
                  <a:lnTo>
                    <a:pt x="20" y="278"/>
                  </a:lnTo>
                  <a:lnTo>
                    <a:pt x="18" y="276"/>
                  </a:lnTo>
                  <a:lnTo>
                    <a:pt x="18" y="274"/>
                  </a:lnTo>
                  <a:lnTo>
                    <a:pt x="18" y="274"/>
                  </a:lnTo>
                  <a:lnTo>
                    <a:pt x="16" y="272"/>
                  </a:lnTo>
                  <a:lnTo>
                    <a:pt x="16" y="270"/>
                  </a:lnTo>
                  <a:lnTo>
                    <a:pt x="14" y="270"/>
                  </a:lnTo>
                  <a:lnTo>
                    <a:pt x="14" y="270"/>
                  </a:lnTo>
                  <a:lnTo>
                    <a:pt x="12" y="268"/>
                  </a:lnTo>
                  <a:lnTo>
                    <a:pt x="12" y="268"/>
                  </a:lnTo>
                  <a:lnTo>
                    <a:pt x="10" y="268"/>
                  </a:lnTo>
                  <a:lnTo>
                    <a:pt x="10" y="268"/>
                  </a:lnTo>
                  <a:lnTo>
                    <a:pt x="8" y="270"/>
                  </a:lnTo>
                  <a:lnTo>
                    <a:pt x="6" y="270"/>
                  </a:lnTo>
                  <a:lnTo>
                    <a:pt x="4" y="272"/>
                  </a:lnTo>
                  <a:lnTo>
                    <a:pt x="0" y="272"/>
                  </a:lnTo>
                  <a:lnTo>
                    <a:pt x="0" y="274"/>
                  </a:lnTo>
                  <a:lnTo>
                    <a:pt x="64" y="52"/>
                  </a:lnTo>
                  <a:lnTo>
                    <a:pt x="68" y="52"/>
                  </a:lnTo>
                  <a:lnTo>
                    <a:pt x="80" y="54"/>
                  </a:lnTo>
                  <a:lnTo>
                    <a:pt x="88" y="56"/>
                  </a:lnTo>
                  <a:lnTo>
                    <a:pt x="94" y="58"/>
                  </a:lnTo>
                  <a:lnTo>
                    <a:pt x="100" y="58"/>
                  </a:lnTo>
                  <a:lnTo>
                    <a:pt x="102" y="60"/>
                  </a:lnTo>
                  <a:lnTo>
                    <a:pt x="104" y="60"/>
                  </a:lnTo>
                  <a:lnTo>
                    <a:pt x="106" y="60"/>
                  </a:lnTo>
                  <a:lnTo>
                    <a:pt x="108" y="62"/>
                  </a:lnTo>
                  <a:lnTo>
                    <a:pt x="114" y="64"/>
                  </a:lnTo>
                  <a:lnTo>
                    <a:pt x="118" y="66"/>
                  </a:lnTo>
                  <a:lnTo>
                    <a:pt x="124" y="68"/>
                  </a:lnTo>
                  <a:lnTo>
                    <a:pt x="128" y="72"/>
                  </a:lnTo>
                  <a:lnTo>
                    <a:pt x="134" y="74"/>
                  </a:lnTo>
                  <a:lnTo>
                    <a:pt x="138" y="76"/>
                  </a:lnTo>
                  <a:lnTo>
                    <a:pt x="140" y="76"/>
                  </a:lnTo>
                  <a:lnTo>
                    <a:pt x="142" y="78"/>
                  </a:lnTo>
                  <a:lnTo>
                    <a:pt x="146" y="78"/>
                  </a:lnTo>
                  <a:lnTo>
                    <a:pt x="148" y="78"/>
                  </a:lnTo>
                  <a:lnTo>
                    <a:pt x="150" y="80"/>
                  </a:lnTo>
                  <a:lnTo>
                    <a:pt x="152" y="80"/>
                  </a:lnTo>
                  <a:lnTo>
                    <a:pt x="154" y="80"/>
                  </a:lnTo>
                  <a:lnTo>
                    <a:pt x="156" y="80"/>
                  </a:lnTo>
                  <a:lnTo>
                    <a:pt x="156" y="80"/>
                  </a:lnTo>
                  <a:lnTo>
                    <a:pt x="156" y="78"/>
                  </a:lnTo>
                  <a:lnTo>
                    <a:pt x="158" y="78"/>
                  </a:lnTo>
                  <a:lnTo>
                    <a:pt x="158" y="78"/>
                  </a:lnTo>
                  <a:lnTo>
                    <a:pt x="158" y="78"/>
                  </a:lnTo>
                  <a:lnTo>
                    <a:pt x="158" y="76"/>
                  </a:lnTo>
                  <a:lnTo>
                    <a:pt x="158" y="76"/>
                  </a:lnTo>
                  <a:lnTo>
                    <a:pt x="158" y="74"/>
                  </a:lnTo>
                  <a:lnTo>
                    <a:pt x="158" y="72"/>
                  </a:lnTo>
                  <a:lnTo>
                    <a:pt x="158" y="70"/>
                  </a:lnTo>
                  <a:lnTo>
                    <a:pt x="158" y="66"/>
                  </a:lnTo>
                  <a:lnTo>
                    <a:pt x="158" y="66"/>
                  </a:lnTo>
                  <a:lnTo>
                    <a:pt x="158" y="64"/>
                  </a:lnTo>
                  <a:lnTo>
                    <a:pt x="158" y="64"/>
                  </a:lnTo>
                  <a:lnTo>
                    <a:pt x="160" y="62"/>
                  </a:lnTo>
                  <a:lnTo>
                    <a:pt x="160" y="62"/>
                  </a:lnTo>
                  <a:lnTo>
                    <a:pt x="162" y="60"/>
                  </a:lnTo>
                  <a:lnTo>
                    <a:pt x="164" y="60"/>
                  </a:lnTo>
                  <a:lnTo>
                    <a:pt x="166" y="58"/>
                  </a:lnTo>
                  <a:lnTo>
                    <a:pt x="170" y="56"/>
                  </a:lnTo>
                  <a:lnTo>
                    <a:pt x="172" y="54"/>
                  </a:lnTo>
                  <a:lnTo>
                    <a:pt x="176" y="50"/>
                  </a:lnTo>
                  <a:lnTo>
                    <a:pt x="180" y="48"/>
                  </a:lnTo>
                  <a:lnTo>
                    <a:pt x="184" y="44"/>
                  </a:lnTo>
                  <a:lnTo>
                    <a:pt x="190" y="40"/>
                  </a:lnTo>
                  <a:lnTo>
                    <a:pt x="192" y="38"/>
                  </a:lnTo>
                  <a:lnTo>
                    <a:pt x="194" y="36"/>
                  </a:lnTo>
                  <a:lnTo>
                    <a:pt x="196" y="34"/>
                  </a:lnTo>
                  <a:lnTo>
                    <a:pt x="200" y="34"/>
                  </a:lnTo>
                  <a:lnTo>
                    <a:pt x="202" y="32"/>
                  </a:lnTo>
                  <a:lnTo>
                    <a:pt x="204" y="32"/>
                  </a:lnTo>
                  <a:lnTo>
                    <a:pt x="206" y="32"/>
                  </a:lnTo>
                  <a:lnTo>
                    <a:pt x="208" y="30"/>
                  </a:lnTo>
                  <a:lnTo>
                    <a:pt x="210" y="30"/>
                  </a:lnTo>
                  <a:lnTo>
                    <a:pt x="210" y="32"/>
                  </a:lnTo>
                  <a:lnTo>
                    <a:pt x="212" y="32"/>
                  </a:lnTo>
                  <a:lnTo>
                    <a:pt x="214" y="32"/>
                  </a:lnTo>
                  <a:lnTo>
                    <a:pt x="216" y="34"/>
                  </a:lnTo>
                  <a:lnTo>
                    <a:pt x="218" y="34"/>
                  </a:lnTo>
                  <a:lnTo>
                    <a:pt x="218" y="36"/>
                  </a:lnTo>
                  <a:lnTo>
                    <a:pt x="218" y="36"/>
                  </a:lnTo>
                  <a:lnTo>
                    <a:pt x="218" y="36"/>
                  </a:lnTo>
                  <a:lnTo>
                    <a:pt x="218" y="38"/>
                  </a:lnTo>
                  <a:lnTo>
                    <a:pt x="218" y="38"/>
                  </a:lnTo>
                  <a:lnTo>
                    <a:pt x="218" y="38"/>
                  </a:lnTo>
                  <a:lnTo>
                    <a:pt x="218" y="40"/>
                  </a:lnTo>
                  <a:lnTo>
                    <a:pt x="218" y="40"/>
                  </a:lnTo>
                  <a:lnTo>
                    <a:pt x="216" y="40"/>
                  </a:lnTo>
                  <a:lnTo>
                    <a:pt x="214" y="42"/>
                  </a:lnTo>
                  <a:lnTo>
                    <a:pt x="212" y="42"/>
                  </a:lnTo>
                  <a:lnTo>
                    <a:pt x="210" y="44"/>
                  </a:lnTo>
                  <a:lnTo>
                    <a:pt x="204" y="46"/>
                  </a:lnTo>
                  <a:lnTo>
                    <a:pt x="200" y="48"/>
                  </a:lnTo>
                  <a:lnTo>
                    <a:pt x="198" y="48"/>
                  </a:lnTo>
                  <a:lnTo>
                    <a:pt x="196" y="50"/>
                  </a:lnTo>
                  <a:lnTo>
                    <a:pt x="194" y="50"/>
                  </a:lnTo>
                  <a:lnTo>
                    <a:pt x="194" y="50"/>
                  </a:lnTo>
                  <a:lnTo>
                    <a:pt x="194" y="50"/>
                  </a:lnTo>
                  <a:lnTo>
                    <a:pt x="192" y="52"/>
                  </a:lnTo>
                  <a:lnTo>
                    <a:pt x="192" y="52"/>
                  </a:lnTo>
                  <a:lnTo>
                    <a:pt x="192" y="52"/>
                  </a:lnTo>
                  <a:lnTo>
                    <a:pt x="192" y="54"/>
                  </a:lnTo>
                  <a:lnTo>
                    <a:pt x="194" y="54"/>
                  </a:lnTo>
                  <a:lnTo>
                    <a:pt x="194" y="54"/>
                  </a:lnTo>
                  <a:lnTo>
                    <a:pt x="194" y="54"/>
                  </a:lnTo>
                  <a:lnTo>
                    <a:pt x="194" y="56"/>
                  </a:lnTo>
                  <a:lnTo>
                    <a:pt x="196" y="56"/>
                  </a:lnTo>
                  <a:lnTo>
                    <a:pt x="196" y="56"/>
                  </a:lnTo>
                  <a:lnTo>
                    <a:pt x="198" y="56"/>
                  </a:lnTo>
                  <a:lnTo>
                    <a:pt x="200" y="56"/>
                  </a:lnTo>
                  <a:lnTo>
                    <a:pt x="202" y="56"/>
                  </a:lnTo>
                  <a:lnTo>
                    <a:pt x="204" y="56"/>
                  </a:lnTo>
                  <a:lnTo>
                    <a:pt x="208" y="56"/>
                  </a:lnTo>
                  <a:lnTo>
                    <a:pt x="212" y="54"/>
                  </a:lnTo>
                  <a:lnTo>
                    <a:pt x="216" y="54"/>
                  </a:lnTo>
                  <a:lnTo>
                    <a:pt x="220" y="52"/>
                  </a:lnTo>
                  <a:lnTo>
                    <a:pt x="220" y="52"/>
                  </a:lnTo>
                  <a:lnTo>
                    <a:pt x="222" y="50"/>
                  </a:lnTo>
                  <a:lnTo>
                    <a:pt x="224" y="50"/>
                  </a:lnTo>
                  <a:lnTo>
                    <a:pt x="224" y="48"/>
                  </a:lnTo>
                  <a:lnTo>
                    <a:pt x="228" y="44"/>
                  </a:lnTo>
                  <a:lnTo>
                    <a:pt x="230" y="42"/>
                  </a:lnTo>
                  <a:lnTo>
                    <a:pt x="230" y="40"/>
                  </a:lnTo>
                  <a:lnTo>
                    <a:pt x="230" y="40"/>
                  </a:lnTo>
                  <a:lnTo>
                    <a:pt x="232" y="36"/>
                  </a:lnTo>
                  <a:lnTo>
                    <a:pt x="234" y="34"/>
                  </a:lnTo>
                  <a:lnTo>
                    <a:pt x="234" y="32"/>
                  </a:lnTo>
                  <a:lnTo>
                    <a:pt x="236" y="30"/>
                  </a:lnTo>
                  <a:lnTo>
                    <a:pt x="238" y="30"/>
                  </a:lnTo>
                  <a:lnTo>
                    <a:pt x="238" y="28"/>
                  </a:lnTo>
                  <a:lnTo>
                    <a:pt x="240" y="28"/>
                  </a:lnTo>
                  <a:lnTo>
                    <a:pt x="242" y="28"/>
                  </a:lnTo>
                  <a:lnTo>
                    <a:pt x="242" y="28"/>
                  </a:lnTo>
                  <a:lnTo>
                    <a:pt x="244" y="28"/>
                  </a:lnTo>
                  <a:lnTo>
                    <a:pt x="244" y="28"/>
                  </a:lnTo>
                  <a:lnTo>
                    <a:pt x="246" y="28"/>
                  </a:lnTo>
                  <a:lnTo>
                    <a:pt x="246" y="28"/>
                  </a:lnTo>
                  <a:lnTo>
                    <a:pt x="248" y="30"/>
                  </a:lnTo>
                  <a:lnTo>
                    <a:pt x="248" y="30"/>
                  </a:lnTo>
                  <a:lnTo>
                    <a:pt x="250" y="32"/>
                  </a:lnTo>
                  <a:lnTo>
                    <a:pt x="250" y="34"/>
                  </a:lnTo>
                  <a:lnTo>
                    <a:pt x="252" y="38"/>
                  </a:lnTo>
                  <a:lnTo>
                    <a:pt x="252" y="40"/>
                  </a:lnTo>
                  <a:lnTo>
                    <a:pt x="254" y="44"/>
                  </a:lnTo>
                  <a:lnTo>
                    <a:pt x="254" y="46"/>
                  </a:lnTo>
                  <a:lnTo>
                    <a:pt x="256" y="46"/>
                  </a:lnTo>
                  <a:lnTo>
                    <a:pt x="256" y="48"/>
                  </a:lnTo>
                  <a:lnTo>
                    <a:pt x="258" y="48"/>
                  </a:lnTo>
                  <a:lnTo>
                    <a:pt x="258" y="50"/>
                  </a:lnTo>
                  <a:lnTo>
                    <a:pt x="260" y="50"/>
                  </a:lnTo>
                  <a:lnTo>
                    <a:pt x="262" y="50"/>
                  </a:lnTo>
                  <a:lnTo>
                    <a:pt x="266" y="50"/>
                  </a:lnTo>
                  <a:lnTo>
                    <a:pt x="268" y="52"/>
                  </a:lnTo>
                  <a:lnTo>
                    <a:pt x="270" y="52"/>
                  </a:lnTo>
                  <a:lnTo>
                    <a:pt x="272" y="52"/>
                  </a:lnTo>
                  <a:lnTo>
                    <a:pt x="274" y="50"/>
                  </a:lnTo>
                  <a:lnTo>
                    <a:pt x="274" y="50"/>
                  </a:lnTo>
                  <a:lnTo>
                    <a:pt x="274" y="50"/>
                  </a:lnTo>
                  <a:lnTo>
                    <a:pt x="276" y="50"/>
                  </a:lnTo>
                  <a:lnTo>
                    <a:pt x="276" y="48"/>
                  </a:lnTo>
                  <a:lnTo>
                    <a:pt x="278" y="46"/>
                  </a:lnTo>
                  <a:lnTo>
                    <a:pt x="278" y="44"/>
                  </a:lnTo>
                  <a:lnTo>
                    <a:pt x="280" y="44"/>
                  </a:lnTo>
                  <a:lnTo>
                    <a:pt x="280" y="42"/>
                  </a:lnTo>
                  <a:lnTo>
                    <a:pt x="280" y="42"/>
                  </a:lnTo>
                  <a:lnTo>
                    <a:pt x="280" y="42"/>
                  </a:lnTo>
                  <a:lnTo>
                    <a:pt x="280" y="42"/>
                  </a:lnTo>
                  <a:lnTo>
                    <a:pt x="282" y="42"/>
                  </a:lnTo>
                  <a:lnTo>
                    <a:pt x="282" y="42"/>
                  </a:lnTo>
                  <a:lnTo>
                    <a:pt x="284" y="44"/>
                  </a:lnTo>
                  <a:lnTo>
                    <a:pt x="284" y="44"/>
                  </a:lnTo>
                  <a:lnTo>
                    <a:pt x="286" y="46"/>
                  </a:lnTo>
                  <a:lnTo>
                    <a:pt x="286" y="50"/>
                  </a:lnTo>
                  <a:lnTo>
                    <a:pt x="288" y="52"/>
                  </a:lnTo>
                  <a:lnTo>
                    <a:pt x="288" y="54"/>
                  </a:lnTo>
                  <a:lnTo>
                    <a:pt x="288" y="56"/>
                  </a:lnTo>
                  <a:lnTo>
                    <a:pt x="290" y="56"/>
                  </a:lnTo>
                  <a:lnTo>
                    <a:pt x="290" y="56"/>
                  </a:lnTo>
                  <a:lnTo>
                    <a:pt x="292" y="58"/>
                  </a:lnTo>
                  <a:lnTo>
                    <a:pt x="292" y="58"/>
                  </a:lnTo>
                  <a:lnTo>
                    <a:pt x="292" y="56"/>
                  </a:lnTo>
                  <a:lnTo>
                    <a:pt x="294" y="56"/>
                  </a:lnTo>
                  <a:lnTo>
                    <a:pt x="294" y="56"/>
                  </a:lnTo>
                  <a:lnTo>
                    <a:pt x="296" y="54"/>
                  </a:lnTo>
                  <a:lnTo>
                    <a:pt x="298" y="52"/>
                  </a:lnTo>
                  <a:lnTo>
                    <a:pt x="300" y="50"/>
                  </a:lnTo>
                  <a:lnTo>
                    <a:pt x="300" y="50"/>
                  </a:lnTo>
                  <a:lnTo>
                    <a:pt x="302" y="48"/>
                  </a:lnTo>
                  <a:lnTo>
                    <a:pt x="302" y="48"/>
                  </a:lnTo>
                  <a:lnTo>
                    <a:pt x="304" y="48"/>
                  </a:lnTo>
                  <a:lnTo>
                    <a:pt x="304" y="48"/>
                  </a:lnTo>
                  <a:lnTo>
                    <a:pt x="306" y="46"/>
                  </a:lnTo>
                  <a:lnTo>
                    <a:pt x="306" y="46"/>
                  </a:lnTo>
                  <a:lnTo>
                    <a:pt x="308" y="46"/>
                  </a:lnTo>
                  <a:lnTo>
                    <a:pt x="310" y="48"/>
                  </a:lnTo>
                  <a:lnTo>
                    <a:pt x="312" y="48"/>
                  </a:lnTo>
                  <a:lnTo>
                    <a:pt x="316" y="48"/>
                  </a:lnTo>
                  <a:lnTo>
                    <a:pt x="320" y="50"/>
                  </a:lnTo>
                  <a:lnTo>
                    <a:pt x="324" y="50"/>
                  </a:lnTo>
                  <a:lnTo>
                    <a:pt x="328" y="52"/>
                  </a:lnTo>
                  <a:lnTo>
                    <a:pt x="330" y="54"/>
                  </a:lnTo>
                  <a:lnTo>
                    <a:pt x="338" y="58"/>
                  </a:lnTo>
                  <a:lnTo>
                    <a:pt x="346" y="60"/>
                  </a:lnTo>
                  <a:lnTo>
                    <a:pt x="348" y="62"/>
                  </a:lnTo>
                  <a:lnTo>
                    <a:pt x="352" y="64"/>
                  </a:lnTo>
                  <a:lnTo>
                    <a:pt x="356" y="64"/>
                  </a:lnTo>
                  <a:lnTo>
                    <a:pt x="358" y="64"/>
                  </a:lnTo>
                  <a:lnTo>
                    <a:pt x="360" y="66"/>
                  </a:lnTo>
                  <a:lnTo>
                    <a:pt x="362" y="66"/>
                  </a:lnTo>
                  <a:lnTo>
                    <a:pt x="366" y="66"/>
                  </a:lnTo>
                  <a:lnTo>
                    <a:pt x="370" y="66"/>
                  </a:lnTo>
                  <a:lnTo>
                    <a:pt x="374" y="66"/>
                  </a:lnTo>
                  <a:lnTo>
                    <a:pt x="380" y="66"/>
                  </a:lnTo>
                  <a:lnTo>
                    <a:pt x="384" y="66"/>
                  </a:lnTo>
                  <a:lnTo>
                    <a:pt x="388" y="66"/>
                  </a:lnTo>
                  <a:lnTo>
                    <a:pt x="390" y="66"/>
                  </a:lnTo>
                  <a:lnTo>
                    <a:pt x="392" y="66"/>
                  </a:lnTo>
                  <a:lnTo>
                    <a:pt x="394" y="66"/>
                  </a:lnTo>
                  <a:lnTo>
                    <a:pt x="398" y="68"/>
                  </a:lnTo>
                  <a:lnTo>
                    <a:pt x="402" y="70"/>
                  </a:lnTo>
                  <a:lnTo>
                    <a:pt x="406" y="70"/>
                  </a:lnTo>
                  <a:lnTo>
                    <a:pt x="410" y="72"/>
                  </a:lnTo>
                  <a:lnTo>
                    <a:pt x="412" y="74"/>
                  </a:lnTo>
                  <a:lnTo>
                    <a:pt x="414" y="74"/>
                  </a:lnTo>
                  <a:lnTo>
                    <a:pt x="414" y="76"/>
                  </a:lnTo>
                  <a:lnTo>
                    <a:pt x="416" y="76"/>
                  </a:lnTo>
                  <a:lnTo>
                    <a:pt x="416" y="78"/>
                  </a:lnTo>
                  <a:lnTo>
                    <a:pt x="418" y="78"/>
                  </a:lnTo>
                  <a:lnTo>
                    <a:pt x="418" y="80"/>
                  </a:lnTo>
                  <a:lnTo>
                    <a:pt x="418" y="80"/>
                  </a:lnTo>
                  <a:lnTo>
                    <a:pt x="418" y="82"/>
                  </a:lnTo>
                  <a:lnTo>
                    <a:pt x="416" y="82"/>
                  </a:lnTo>
                  <a:lnTo>
                    <a:pt x="416" y="86"/>
                  </a:lnTo>
                  <a:lnTo>
                    <a:pt x="414" y="88"/>
                  </a:lnTo>
                  <a:lnTo>
                    <a:pt x="412" y="90"/>
                  </a:lnTo>
                  <a:lnTo>
                    <a:pt x="412" y="92"/>
                  </a:lnTo>
                  <a:lnTo>
                    <a:pt x="412" y="92"/>
                  </a:lnTo>
                  <a:lnTo>
                    <a:pt x="412" y="94"/>
                  </a:lnTo>
                  <a:lnTo>
                    <a:pt x="412" y="94"/>
                  </a:lnTo>
                  <a:lnTo>
                    <a:pt x="412" y="96"/>
                  </a:lnTo>
                  <a:lnTo>
                    <a:pt x="412" y="96"/>
                  </a:lnTo>
                  <a:lnTo>
                    <a:pt x="412" y="96"/>
                  </a:lnTo>
                  <a:lnTo>
                    <a:pt x="414" y="98"/>
                  </a:lnTo>
                  <a:lnTo>
                    <a:pt x="414" y="98"/>
                  </a:lnTo>
                  <a:lnTo>
                    <a:pt x="416" y="98"/>
                  </a:lnTo>
                  <a:lnTo>
                    <a:pt x="416" y="98"/>
                  </a:lnTo>
                  <a:lnTo>
                    <a:pt x="416" y="98"/>
                  </a:lnTo>
                  <a:lnTo>
                    <a:pt x="418" y="96"/>
                  </a:lnTo>
                  <a:lnTo>
                    <a:pt x="422" y="96"/>
                  </a:lnTo>
                  <a:lnTo>
                    <a:pt x="424" y="96"/>
                  </a:lnTo>
                  <a:lnTo>
                    <a:pt x="428" y="92"/>
                  </a:lnTo>
                  <a:lnTo>
                    <a:pt x="434" y="90"/>
                  </a:lnTo>
                  <a:lnTo>
                    <a:pt x="436" y="88"/>
                  </a:lnTo>
                  <a:lnTo>
                    <a:pt x="438" y="88"/>
                  </a:lnTo>
                  <a:lnTo>
                    <a:pt x="440" y="86"/>
                  </a:lnTo>
                  <a:lnTo>
                    <a:pt x="442" y="86"/>
                  </a:lnTo>
                  <a:lnTo>
                    <a:pt x="444" y="86"/>
                  </a:lnTo>
                  <a:lnTo>
                    <a:pt x="446" y="86"/>
                  </a:lnTo>
                  <a:lnTo>
                    <a:pt x="446" y="86"/>
                  </a:lnTo>
                  <a:lnTo>
                    <a:pt x="448" y="86"/>
                  </a:lnTo>
                  <a:lnTo>
                    <a:pt x="450" y="88"/>
                  </a:lnTo>
                  <a:lnTo>
                    <a:pt x="450" y="88"/>
                  </a:lnTo>
                  <a:lnTo>
                    <a:pt x="452" y="90"/>
                  </a:lnTo>
                  <a:lnTo>
                    <a:pt x="454" y="92"/>
                  </a:lnTo>
                  <a:lnTo>
                    <a:pt x="456" y="94"/>
                  </a:lnTo>
                  <a:lnTo>
                    <a:pt x="458" y="98"/>
                  </a:lnTo>
                  <a:lnTo>
                    <a:pt x="462" y="102"/>
                  </a:lnTo>
                  <a:lnTo>
                    <a:pt x="464" y="106"/>
                  </a:lnTo>
                  <a:lnTo>
                    <a:pt x="466" y="106"/>
                  </a:lnTo>
                  <a:lnTo>
                    <a:pt x="468" y="108"/>
                  </a:lnTo>
                  <a:lnTo>
                    <a:pt x="468" y="110"/>
                  </a:lnTo>
                  <a:lnTo>
                    <a:pt x="470" y="110"/>
                  </a:lnTo>
                  <a:lnTo>
                    <a:pt x="472" y="110"/>
                  </a:lnTo>
                  <a:lnTo>
                    <a:pt x="474" y="112"/>
                  </a:lnTo>
                  <a:lnTo>
                    <a:pt x="476" y="112"/>
                  </a:lnTo>
                  <a:lnTo>
                    <a:pt x="480" y="112"/>
                  </a:lnTo>
                  <a:lnTo>
                    <a:pt x="482" y="112"/>
                  </a:lnTo>
                  <a:lnTo>
                    <a:pt x="484" y="110"/>
                  </a:lnTo>
                  <a:lnTo>
                    <a:pt x="486" y="110"/>
                  </a:lnTo>
                  <a:lnTo>
                    <a:pt x="486" y="110"/>
                  </a:lnTo>
                  <a:lnTo>
                    <a:pt x="488" y="110"/>
                  </a:lnTo>
                  <a:lnTo>
                    <a:pt x="488" y="108"/>
                  </a:lnTo>
                  <a:lnTo>
                    <a:pt x="488" y="108"/>
                  </a:lnTo>
                  <a:lnTo>
                    <a:pt x="488" y="108"/>
                  </a:lnTo>
                  <a:lnTo>
                    <a:pt x="488" y="106"/>
                  </a:lnTo>
                  <a:lnTo>
                    <a:pt x="488" y="106"/>
                  </a:lnTo>
                  <a:lnTo>
                    <a:pt x="488" y="104"/>
                  </a:lnTo>
                  <a:lnTo>
                    <a:pt x="486" y="102"/>
                  </a:lnTo>
                  <a:lnTo>
                    <a:pt x="486" y="100"/>
                  </a:lnTo>
                  <a:lnTo>
                    <a:pt x="486" y="100"/>
                  </a:lnTo>
                  <a:lnTo>
                    <a:pt x="486" y="98"/>
                  </a:lnTo>
                  <a:lnTo>
                    <a:pt x="486" y="96"/>
                  </a:lnTo>
                  <a:lnTo>
                    <a:pt x="486" y="96"/>
                  </a:lnTo>
                  <a:lnTo>
                    <a:pt x="486" y="94"/>
                  </a:lnTo>
                  <a:lnTo>
                    <a:pt x="486" y="94"/>
                  </a:lnTo>
                  <a:lnTo>
                    <a:pt x="488" y="92"/>
                  </a:lnTo>
                  <a:lnTo>
                    <a:pt x="488" y="90"/>
                  </a:lnTo>
                  <a:lnTo>
                    <a:pt x="490" y="88"/>
                  </a:lnTo>
                  <a:lnTo>
                    <a:pt x="494" y="84"/>
                  </a:lnTo>
                  <a:lnTo>
                    <a:pt x="494" y="82"/>
                  </a:lnTo>
                  <a:lnTo>
                    <a:pt x="496" y="80"/>
                  </a:lnTo>
                  <a:lnTo>
                    <a:pt x="498" y="80"/>
                  </a:lnTo>
                  <a:lnTo>
                    <a:pt x="500" y="78"/>
                  </a:lnTo>
                  <a:lnTo>
                    <a:pt x="500" y="78"/>
                  </a:lnTo>
                  <a:lnTo>
                    <a:pt x="502" y="76"/>
                  </a:lnTo>
                  <a:lnTo>
                    <a:pt x="504" y="76"/>
                  </a:lnTo>
                  <a:lnTo>
                    <a:pt x="506" y="76"/>
                  </a:lnTo>
                  <a:lnTo>
                    <a:pt x="506" y="76"/>
                  </a:lnTo>
                  <a:lnTo>
                    <a:pt x="508" y="76"/>
                  </a:lnTo>
                  <a:lnTo>
                    <a:pt x="510" y="78"/>
                  </a:lnTo>
                  <a:lnTo>
                    <a:pt x="510" y="78"/>
                  </a:lnTo>
                  <a:lnTo>
                    <a:pt x="512" y="80"/>
                  </a:lnTo>
                  <a:lnTo>
                    <a:pt x="514" y="80"/>
                  </a:lnTo>
                  <a:lnTo>
                    <a:pt x="516" y="84"/>
                  </a:lnTo>
                  <a:lnTo>
                    <a:pt x="518" y="86"/>
                  </a:lnTo>
                  <a:lnTo>
                    <a:pt x="522" y="88"/>
                  </a:lnTo>
                  <a:lnTo>
                    <a:pt x="524" y="90"/>
                  </a:lnTo>
                  <a:lnTo>
                    <a:pt x="524" y="92"/>
                  </a:lnTo>
                  <a:lnTo>
                    <a:pt x="526" y="92"/>
                  </a:lnTo>
                  <a:lnTo>
                    <a:pt x="526" y="92"/>
                  </a:lnTo>
                  <a:lnTo>
                    <a:pt x="530" y="94"/>
                  </a:lnTo>
                  <a:lnTo>
                    <a:pt x="534" y="94"/>
                  </a:lnTo>
                  <a:lnTo>
                    <a:pt x="536" y="96"/>
                  </a:lnTo>
                  <a:lnTo>
                    <a:pt x="542" y="96"/>
                  </a:lnTo>
                  <a:lnTo>
                    <a:pt x="546" y="98"/>
                  </a:lnTo>
                  <a:lnTo>
                    <a:pt x="550" y="98"/>
                  </a:lnTo>
                  <a:lnTo>
                    <a:pt x="554" y="98"/>
                  </a:lnTo>
                  <a:lnTo>
                    <a:pt x="558" y="98"/>
                  </a:lnTo>
                  <a:lnTo>
                    <a:pt x="564" y="100"/>
                  </a:lnTo>
                  <a:lnTo>
                    <a:pt x="568" y="100"/>
                  </a:lnTo>
                  <a:lnTo>
                    <a:pt x="572" y="100"/>
                  </a:lnTo>
                  <a:lnTo>
                    <a:pt x="576" y="100"/>
                  </a:lnTo>
                  <a:lnTo>
                    <a:pt x="580" y="98"/>
                  </a:lnTo>
                  <a:lnTo>
                    <a:pt x="584" y="98"/>
                  </a:lnTo>
                  <a:lnTo>
                    <a:pt x="588" y="98"/>
                  </a:lnTo>
                  <a:lnTo>
                    <a:pt x="590" y="96"/>
                  </a:lnTo>
                  <a:lnTo>
                    <a:pt x="592" y="96"/>
                  </a:lnTo>
                  <a:lnTo>
                    <a:pt x="592" y="96"/>
                  </a:lnTo>
                  <a:lnTo>
                    <a:pt x="592" y="96"/>
                  </a:lnTo>
                  <a:lnTo>
                    <a:pt x="594" y="94"/>
                  </a:lnTo>
                  <a:lnTo>
                    <a:pt x="594" y="94"/>
                  </a:lnTo>
                  <a:lnTo>
                    <a:pt x="596" y="92"/>
                  </a:lnTo>
                  <a:lnTo>
                    <a:pt x="596" y="90"/>
                  </a:lnTo>
                  <a:lnTo>
                    <a:pt x="598" y="88"/>
                  </a:lnTo>
                  <a:lnTo>
                    <a:pt x="600" y="86"/>
                  </a:lnTo>
                  <a:lnTo>
                    <a:pt x="600" y="84"/>
                  </a:lnTo>
                  <a:lnTo>
                    <a:pt x="602" y="82"/>
                  </a:lnTo>
                  <a:lnTo>
                    <a:pt x="602" y="82"/>
                  </a:lnTo>
                  <a:lnTo>
                    <a:pt x="604" y="82"/>
                  </a:lnTo>
                  <a:lnTo>
                    <a:pt x="606" y="80"/>
                  </a:lnTo>
                  <a:lnTo>
                    <a:pt x="608" y="80"/>
                  </a:lnTo>
                  <a:lnTo>
                    <a:pt x="612" y="80"/>
                  </a:lnTo>
                  <a:lnTo>
                    <a:pt x="614" y="80"/>
                  </a:lnTo>
                  <a:lnTo>
                    <a:pt x="616" y="80"/>
                  </a:lnTo>
                  <a:lnTo>
                    <a:pt x="620" y="80"/>
                  </a:lnTo>
                  <a:lnTo>
                    <a:pt x="620" y="80"/>
                  </a:lnTo>
                  <a:lnTo>
                    <a:pt x="622" y="80"/>
                  </a:lnTo>
                  <a:lnTo>
                    <a:pt x="622" y="80"/>
                  </a:lnTo>
                  <a:lnTo>
                    <a:pt x="622" y="82"/>
                  </a:lnTo>
                  <a:lnTo>
                    <a:pt x="624" y="82"/>
                  </a:lnTo>
                  <a:lnTo>
                    <a:pt x="624" y="82"/>
                  </a:lnTo>
                  <a:lnTo>
                    <a:pt x="626" y="86"/>
                  </a:lnTo>
                  <a:lnTo>
                    <a:pt x="626" y="88"/>
                  </a:lnTo>
                  <a:lnTo>
                    <a:pt x="628" y="90"/>
                  </a:lnTo>
                  <a:lnTo>
                    <a:pt x="628" y="92"/>
                  </a:lnTo>
                  <a:lnTo>
                    <a:pt x="630" y="94"/>
                  </a:lnTo>
                  <a:lnTo>
                    <a:pt x="630" y="94"/>
                  </a:lnTo>
                  <a:lnTo>
                    <a:pt x="630" y="94"/>
                  </a:lnTo>
                  <a:lnTo>
                    <a:pt x="632" y="96"/>
                  </a:lnTo>
                  <a:lnTo>
                    <a:pt x="632" y="96"/>
                  </a:lnTo>
                  <a:lnTo>
                    <a:pt x="632" y="96"/>
                  </a:lnTo>
                  <a:lnTo>
                    <a:pt x="634" y="94"/>
                  </a:lnTo>
                  <a:lnTo>
                    <a:pt x="634" y="94"/>
                  </a:lnTo>
                  <a:lnTo>
                    <a:pt x="636" y="94"/>
                  </a:lnTo>
                  <a:lnTo>
                    <a:pt x="640" y="92"/>
                  </a:lnTo>
                  <a:lnTo>
                    <a:pt x="642" y="88"/>
                  </a:lnTo>
                  <a:lnTo>
                    <a:pt x="644" y="88"/>
                  </a:lnTo>
                  <a:lnTo>
                    <a:pt x="646" y="86"/>
                  </a:lnTo>
                  <a:lnTo>
                    <a:pt x="650" y="84"/>
                  </a:lnTo>
                  <a:lnTo>
                    <a:pt x="654" y="82"/>
                  </a:lnTo>
                  <a:lnTo>
                    <a:pt x="656" y="80"/>
                  </a:lnTo>
                  <a:lnTo>
                    <a:pt x="658" y="78"/>
                  </a:lnTo>
                  <a:lnTo>
                    <a:pt x="658" y="78"/>
                  </a:lnTo>
                  <a:lnTo>
                    <a:pt x="660" y="78"/>
                  </a:lnTo>
                  <a:lnTo>
                    <a:pt x="660" y="76"/>
                  </a:lnTo>
                  <a:lnTo>
                    <a:pt x="660" y="76"/>
                  </a:lnTo>
                  <a:lnTo>
                    <a:pt x="660" y="74"/>
                  </a:lnTo>
                  <a:lnTo>
                    <a:pt x="660" y="72"/>
                  </a:lnTo>
                  <a:lnTo>
                    <a:pt x="660" y="72"/>
                  </a:lnTo>
                  <a:lnTo>
                    <a:pt x="660" y="70"/>
                  </a:lnTo>
                  <a:lnTo>
                    <a:pt x="660" y="68"/>
                  </a:lnTo>
                  <a:lnTo>
                    <a:pt x="660" y="66"/>
                  </a:lnTo>
                  <a:lnTo>
                    <a:pt x="658" y="62"/>
                  </a:lnTo>
                  <a:lnTo>
                    <a:pt x="658" y="58"/>
                  </a:lnTo>
                  <a:lnTo>
                    <a:pt x="656" y="54"/>
                  </a:lnTo>
                  <a:lnTo>
                    <a:pt x="654" y="50"/>
                  </a:lnTo>
                  <a:lnTo>
                    <a:pt x="652" y="48"/>
                  </a:lnTo>
                  <a:lnTo>
                    <a:pt x="652" y="46"/>
                  </a:lnTo>
                  <a:lnTo>
                    <a:pt x="652" y="46"/>
                  </a:lnTo>
                  <a:lnTo>
                    <a:pt x="650" y="44"/>
                  </a:lnTo>
                  <a:lnTo>
                    <a:pt x="648" y="44"/>
                  </a:lnTo>
                  <a:lnTo>
                    <a:pt x="646" y="42"/>
                  </a:lnTo>
                  <a:lnTo>
                    <a:pt x="642" y="42"/>
                  </a:lnTo>
                  <a:lnTo>
                    <a:pt x="640" y="40"/>
                  </a:lnTo>
                  <a:lnTo>
                    <a:pt x="638" y="38"/>
                  </a:lnTo>
                  <a:lnTo>
                    <a:pt x="638" y="38"/>
                  </a:lnTo>
                  <a:lnTo>
                    <a:pt x="636" y="38"/>
                  </a:lnTo>
                  <a:lnTo>
                    <a:pt x="636" y="36"/>
                  </a:lnTo>
                  <a:lnTo>
                    <a:pt x="636" y="36"/>
                  </a:lnTo>
                  <a:lnTo>
                    <a:pt x="636" y="34"/>
                  </a:lnTo>
                  <a:lnTo>
                    <a:pt x="636" y="34"/>
                  </a:lnTo>
                  <a:lnTo>
                    <a:pt x="636" y="34"/>
                  </a:lnTo>
                  <a:lnTo>
                    <a:pt x="636" y="32"/>
                  </a:lnTo>
                  <a:lnTo>
                    <a:pt x="636" y="32"/>
                  </a:lnTo>
                  <a:lnTo>
                    <a:pt x="638" y="30"/>
                  </a:lnTo>
                  <a:lnTo>
                    <a:pt x="642" y="30"/>
                  </a:lnTo>
                  <a:lnTo>
                    <a:pt x="646" y="28"/>
                  </a:lnTo>
                  <a:lnTo>
                    <a:pt x="648" y="26"/>
                  </a:lnTo>
                  <a:lnTo>
                    <a:pt x="648" y="26"/>
                  </a:lnTo>
                  <a:lnTo>
                    <a:pt x="648" y="26"/>
                  </a:lnTo>
                  <a:lnTo>
                    <a:pt x="650" y="24"/>
                  </a:lnTo>
                  <a:lnTo>
                    <a:pt x="650" y="22"/>
                  </a:lnTo>
                  <a:lnTo>
                    <a:pt x="652" y="20"/>
                  </a:lnTo>
                  <a:lnTo>
                    <a:pt x="654" y="16"/>
                  </a:lnTo>
                  <a:lnTo>
                    <a:pt x="656" y="14"/>
                  </a:lnTo>
                  <a:lnTo>
                    <a:pt x="656" y="14"/>
                  </a:lnTo>
                  <a:lnTo>
                    <a:pt x="658" y="12"/>
                  </a:lnTo>
                  <a:lnTo>
                    <a:pt x="660" y="10"/>
                  </a:lnTo>
                  <a:lnTo>
                    <a:pt x="662" y="8"/>
                  </a:lnTo>
                  <a:lnTo>
                    <a:pt x="666" y="6"/>
                  </a:lnTo>
                  <a:lnTo>
                    <a:pt x="668" y="4"/>
                  </a:lnTo>
                  <a:lnTo>
                    <a:pt x="670" y="2"/>
                  </a:lnTo>
                  <a:lnTo>
                    <a:pt x="672" y="2"/>
                  </a:lnTo>
                  <a:lnTo>
                    <a:pt x="674" y="0"/>
                  </a:lnTo>
                  <a:lnTo>
                    <a:pt x="674" y="0"/>
                  </a:lnTo>
                  <a:lnTo>
                    <a:pt x="676" y="0"/>
                  </a:lnTo>
                  <a:lnTo>
                    <a:pt x="676" y="0"/>
                  </a:lnTo>
                  <a:lnTo>
                    <a:pt x="678" y="2"/>
                  </a:lnTo>
                  <a:lnTo>
                    <a:pt x="680" y="2"/>
                  </a:lnTo>
                  <a:lnTo>
                    <a:pt x="682" y="2"/>
                  </a:lnTo>
                  <a:lnTo>
                    <a:pt x="682" y="4"/>
                  </a:lnTo>
                  <a:lnTo>
                    <a:pt x="684" y="4"/>
                  </a:lnTo>
                  <a:lnTo>
                    <a:pt x="686" y="6"/>
                  </a:lnTo>
                  <a:lnTo>
                    <a:pt x="688" y="8"/>
                  </a:lnTo>
                  <a:lnTo>
                    <a:pt x="690" y="10"/>
                  </a:lnTo>
                  <a:lnTo>
                    <a:pt x="692" y="12"/>
                  </a:lnTo>
                  <a:lnTo>
                    <a:pt x="692" y="12"/>
                  </a:lnTo>
                  <a:lnTo>
                    <a:pt x="694" y="14"/>
                  </a:lnTo>
                  <a:lnTo>
                    <a:pt x="694" y="16"/>
                  </a:lnTo>
                  <a:lnTo>
                    <a:pt x="696" y="16"/>
                  </a:lnTo>
                  <a:lnTo>
                    <a:pt x="696" y="18"/>
                  </a:lnTo>
                  <a:lnTo>
                    <a:pt x="696" y="18"/>
                  </a:lnTo>
                  <a:lnTo>
                    <a:pt x="696" y="20"/>
                  </a:lnTo>
                  <a:lnTo>
                    <a:pt x="696" y="20"/>
                  </a:lnTo>
                  <a:lnTo>
                    <a:pt x="696" y="22"/>
                  </a:lnTo>
                  <a:lnTo>
                    <a:pt x="694" y="24"/>
                  </a:lnTo>
                  <a:lnTo>
                    <a:pt x="694" y="26"/>
                  </a:lnTo>
                  <a:lnTo>
                    <a:pt x="692" y="30"/>
                  </a:lnTo>
                  <a:lnTo>
                    <a:pt x="690" y="32"/>
                  </a:lnTo>
                  <a:lnTo>
                    <a:pt x="690" y="34"/>
                  </a:lnTo>
                  <a:lnTo>
                    <a:pt x="690" y="34"/>
                  </a:lnTo>
                  <a:lnTo>
                    <a:pt x="690" y="36"/>
                  </a:lnTo>
                  <a:lnTo>
                    <a:pt x="690" y="38"/>
                  </a:lnTo>
                  <a:lnTo>
                    <a:pt x="692" y="42"/>
                  </a:lnTo>
                  <a:lnTo>
                    <a:pt x="692" y="44"/>
                  </a:lnTo>
                  <a:lnTo>
                    <a:pt x="692" y="46"/>
                  </a:lnTo>
                  <a:lnTo>
                    <a:pt x="692" y="48"/>
                  </a:lnTo>
                  <a:lnTo>
                    <a:pt x="692" y="48"/>
                  </a:lnTo>
                  <a:lnTo>
                    <a:pt x="694" y="50"/>
                  </a:lnTo>
                  <a:lnTo>
                    <a:pt x="694" y="50"/>
                  </a:lnTo>
                  <a:lnTo>
                    <a:pt x="696" y="52"/>
                  </a:lnTo>
                  <a:lnTo>
                    <a:pt x="698" y="52"/>
                  </a:lnTo>
                  <a:lnTo>
                    <a:pt x="700" y="54"/>
                  </a:lnTo>
                  <a:lnTo>
                    <a:pt x="704" y="56"/>
                  </a:lnTo>
                  <a:lnTo>
                    <a:pt x="704" y="58"/>
                  </a:lnTo>
                  <a:lnTo>
                    <a:pt x="706" y="60"/>
                  </a:lnTo>
                  <a:lnTo>
                    <a:pt x="706" y="60"/>
                  </a:lnTo>
                  <a:lnTo>
                    <a:pt x="706" y="62"/>
                  </a:lnTo>
                  <a:lnTo>
                    <a:pt x="708" y="64"/>
                  </a:lnTo>
                  <a:lnTo>
                    <a:pt x="708" y="68"/>
                  </a:lnTo>
                  <a:lnTo>
                    <a:pt x="708" y="72"/>
                  </a:lnTo>
                  <a:lnTo>
                    <a:pt x="708" y="74"/>
                  </a:lnTo>
                  <a:lnTo>
                    <a:pt x="708" y="76"/>
                  </a:lnTo>
                  <a:lnTo>
                    <a:pt x="710" y="76"/>
                  </a:lnTo>
                  <a:lnTo>
                    <a:pt x="710" y="78"/>
                  </a:lnTo>
                  <a:lnTo>
                    <a:pt x="710" y="78"/>
                  </a:lnTo>
                  <a:lnTo>
                    <a:pt x="710" y="80"/>
                  </a:lnTo>
                  <a:lnTo>
                    <a:pt x="712" y="80"/>
                  </a:lnTo>
                  <a:lnTo>
                    <a:pt x="712" y="80"/>
                  </a:lnTo>
                  <a:lnTo>
                    <a:pt x="714" y="80"/>
                  </a:lnTo>
                  <a:lnTo>
                    <a:pt x="714" y="80"/>
                  </a:lnTo>
                  <a:lnTo>
                    <a:pt x="714" y="80"/>
                  </a:lnTo>
                  <a:lnTo>
                    <a:pt x="716" y="78"/>
                  </a:lnTo>
                  <a:lnTo>
                    <a:pt x="716" y="78"/>
                  </a:lnTo>
                  <a:lnTo>
                    <a:pt x="718" y="76"/>
                  </a:lnTo>
                  <a:lnTo>
                    <a:pt x="718" y="74"/>
                  </a:lnTo>
                  <a:lnTo>
                    <a:pt x="720" y="70"/>
                  </a:lnTo>
                  <a:lnTo>
                    <a:pt x="722" y="66"/>
                  </a:lnTo>
                  <a:lnTo>
                    <a:pt x="722" y="64"/>
                  </a:lnTo>
                  <a:lnTo>
                    <a:pt x="724" y="62"/>
                  </a:lnTo>
                  <a:lnTo>
                    <a:pt x="724" y="62"/>
                  </a:lnTo>
                  <a:lnTo>
                    <a:pt x="726" y="60"/>
                  </a:lnTo>
                  <a:lnTo>
                    <a:pt x="726" y="60"/>
                  </a:lnTo>
                  <a:lnTo>
                    <a:pt x="726" y="60"/>
                  </a:lnTo>
                  <a:lnTo>
                    <a:pt x="728" y="60"/>
                  </a:lnTo>
                  <a:lnTo>
                    <a:pt x="728" y="60"/>
                  </a:lnTo>
                  <a:lnTo>
                    <a:pt x="730" y="60"/>
                  </a:lnTo>
                  <a:lnTo>
                    <a:pt x="730" y="60"/>
                  </a:lnTo>
                  <a:lnTo>
                    <a:pt x="730" y="62"/>
                  </a:lnTo>
                  <a:lnTo>
                    <a:pt x="732" y="62"/>
                  </a:lnTo>
                  <a:lnTo>
                    <a:pt x="732" y="64"/>
                  </a:lnTo>
                  <a:lnTo>
                    <a:pt x="732" y="64"/>
                  </a:lnTo>
                  <a:lnTo>
                    <a:pt x="734" y="66"/>
                  </a:lnTo>
                  <a:lnTo>
                    <a:pt x="736" y="70"/>
                  </a:lnTo>
                  <a:lnTo>
                    <a:pt x="736" y="72"/>
                  </a:lnTo>
                  <a:lnTo>
                    <a:pt x="738" y="78"/>
                  </a:lnTo>
                  <a:lnTo>
                    <a:pt x="738" y="78"/>
                  </a:lnTo>
                  <a:lnTo>
                    <a:pt x="738" y="80"/>
                  </a:lnTo>
                  <a:lnTo>
                    <a:pt x="738" y="82"/>
                  </a:lnTo>
                  <a:lnTo>
                    <a:pt x="736" y="84"/>
                  </a:lnTo>
                  <a:lnTo>
                    <a:pt x="736" y="88"/>
                  </a:lnTo>
                  <a:lnTo>
                    <a:pt x="736" y="92"/>
                  </a:lnTo>
                  <a:lnTo>
                    <a:pt x="734" y="96"/>
                  </a:lnTo>
                  <a:lnTo>
                    <a:pt x="734" y="98"/>
                  </a:lnTo>
                  <a:lnTo>
                    <a:pt x="734" y="100"/>
                  </a:lnTo>
                  <a:lnTo>
                    <a:pt x="734" y="102"/>
                  </a:lnTo>
                  <a:lnTo>
                    <a:pt x="734" y="104"/>
                  </a:lnTo>
                  <a:lnTo>
                    <a:pt x="736" y="106"/>
                  </a:lnTo>
                  <a:lnTo>
                    <a:pt x="736" y="106"/>
                  </a:lnTo>
                  <a:lnTo>
                    <a:pt x="736" y="106"/>
                  </a:lnTo>
                  <a:lnTo>
                    <a:pt x="736" y="106"/>
                  </a:lnTo>
                  <a:lnTo>
                    <a:pt x="738" y="106"/>
                  </a:lnTo>
                  <a:lnTo>
                    <a:pt x="738" y="108"/>
                  </a:lnTo>
                  <a:lnTo>
                    <a:pt x="740" y="108"/>
                  </a:lnTo>
                  <a:lnTo>
                    <a:pt x="742" y="108"/>
                  </a:lnTo>
                  <a:lnTo>
                    <a:pt x="744" y="108"/>
                  </a:lnTo>
                  <a:lnTo>
                    <a:pt x="746" y="108"/>
                  </a:lnTo>
                  <a:lnTo>
                    <a:pt x="748" y="106"/>
                  </a:lnTo>
                  <a:lnTo>
                    <a:pt x="748" y="106"/>
                  </a:lnTo>
                  <a:lnTo>
                    <a:pt x="748" y="106"/>
                  </a:lnTo>
                  <a:lnTo>
                    <a:pt x="750" y="106"/>
                  </a:lnTo>
                  <a:lnTo>
                    <a:pt x="750" y="104"/>
                  </a:lnTo>
                  <a:lnTo>
                    <a:pt x="750" y="104"/>
                  </a:lnTo>
                  <a:lnTo>
                    <a:pt x="750" y="100"/>
                  </a:lnTo>
                  <a:lnTo>
                    <a:pt x="752" y="98"/>
                  </a:lnTo>
                  <a:lnTo>
                    <a:pt x="752" y="94"/>
                  </a:lnTo>
                  <a:lnTo>
                    <a:pt x="752" y="92"/>
                  </a:lnTo>
                  <a:lnTo>
                    <a:pt x="754" y="90"/>
                  </a:lnTo>
                  <a:lnTo>
                    <a:pt x="754" y="90"/>
                  </a:lnTo>
                  <a:lnTo>
                    <a:pt x="754" y="88"/>
                  </a:lnTo>
                  <a:lnTo>
                    <a:pt x="754" y="88"/>
                  </a:lnTo>
                  <a:lnTo>
                    <a:pt x="758" y="86"/>
                  </a:lnTo>
                  <a:lnTo>
                    <a:pt x="760" y="84"/>
                  </a:lnTo>
                  <a:lnTo>
                    <a:pt x="762" y="82"/>
                  </a:lnTo>
                  <a:lnTo>
                    <a:pt x="766" y="78"/>
                  </a:lnTo>
                  <a:lnTo>
                    <a:pt x="768" y="76"/>
                  </a:lnTo>
                  <a:lnTo>
                    <a:pt x="770" y="74"/>
                  </a:lnTo>
                  <a:lnTo>
                    <a:pt x="770" y="74"/>
                  </a:lnTo>
                  <a:lnTo>
                    <a:pt x="772" y="72"/>
                  </a:lnTo>
                  <a:lnTo>
                    <a:pt x="772" y="72"/>
                  </a:lnTo>
                  <a:lnTo>
                    <a:pt x="772" y="70"/>
                  </a:lnTo>
                  <a:lnTo>
                    <a:pt x="772" y="66"/>
                  </a:lnTo>
                  <a:lnTo>
                    <a:pt x="774" y="64"/>
                  </a:lnTo>
                  <a:lnTo>
                    <a:pt x="774" y="60"/>
                  </a:lnTo>
                  <a:lnTo>
                    <a:pt x="774" y="56"/>
                  </a:lnTo>
                  <a:lnTo>
                    <a:pt x="776" y="54"/>
                  </a:lnTo>
                  <a:lnTo>
                    <a:pt x="776" y="52"/>
                  </a:lnTo>
                  <a:lnTo>
                    <a:pt x="776" y="52"/>
                  </a:lnTo>
                  <a:lnTo>
                    <a:pt x="776" y="50"/>
                  </a:lnTo>
                  <a:lnTo>
                    <a:pt x="778" y="50"/>
                  </a:lnTo>
                  <a:lnTo>
                    <a:pt x="778" y="48"/>
                  </a:lnTo>
                  <a:lnTo>
                    <a:pt x="780" y="48"/>
                  </a:lnTo>
                  <a:lnTo>
                    <a:pt x="782" y="48"/>
                  </a:lnTo>
                  <a:lnTo>
                    <a:pt x="784" y="46"/>
                  </a:lnTo>
                  <a:lnTo>
                    <a:pt x="786" y="46"/>
                  </a:lnTo>
                  <a:lnTo>
                    <a:pt x="788" y="46"/>
                  </a:lnTo>
                  <a:lnTo>
                    <a:pt x="790" y="46"/>
                  </a:lnTo>
                  <a:lnTo>
                    <a:pt x="792" y="46"/>
                  </a:lnTo>
                  <a:lnTo>
                    <a:pt x="794" y="46"/>
                  </a:lnTo>
                  <a:lnTo>
                    <a:pt x="796" y="48"/>
                  </a:lnTo>
                  <a:lnTo>
                    <a:pt x="800" y="48"/>
                  </a:lnTo>
                  <a:lnTo>
                    <a:pt x="802" y="48"/>
                  </a:lnTo>
                  <a:lnTo>
                    <a:pt x="804" y="50"/>
                  </a:lnTo>
                  <a:lnTo>
                    <a:pt x="806" y="50"/>
                  </a:lnTo>
                  <a:lnTo>
                    <a:pt x="808" y="50"/>
                  </a:lnTo>
                  <a:lnTo>
                    <a:pt x="808" y="52"/>
                  </a:lnTo>
                  <a:lnTo>
                    <a:pt x="810" y="52"/>
                  </a:lnTo>
                  <a:lnTo>
                    <a:pt x="810" y="54"/>
                  </a:lnTo>
                  <a:lnTo>
                    <a:pt x="812" y="54"/>
                  </a:lnTo>
                  <a:lnTo>
                    <a:pt x="812" y="56"/>
                  </a:lnTo>
                  <a:lnTo>
                    <a:pt x="814" y="56"/>
                  </a:lnTo>
                  <a:lnTo>
                    <a:pt x="816" y="60"/>
                  </a:lnTo>
                  <a:lnTo>
                    <a:pt x="816" y="62"/>
                  </a:lnTo>
                  <a:lnTo>
                    <a:pt x="818" y="66"/>
                  </a:lnTo>
                  <a:lnTo>
                    <a:pt x="818" y="68"/>
                  </a:lnTo>
                  <a:lnTo>
                    <a:pt x="820" y="70"/>
                  </a:lnTo>
                  <a:lnTo>
                    <a:pt x="820" y="72"/>
                  </a:lnTo>
                  <a:lnTo>
                    <a:pt x="820" y="72"/>
                  </a:lnTo>
                  <a:lnTo>
                    <a:pt x="820" y="74"/>
                  </a:lnTo>
                  <a:lnTo>
                    <a:pt x="818" y="74"/>
                  </a:lnTo>
                  <a:lnTo>
                    <a:pt x="818" y="76"/>
                  </a:lnTo>
                  <a:lnTo>
                    <a:pt x="818" y="76"/>
                  </a:lnTo>
                  <a:lnTo>
                    <a:pt x="818" y="76"/>
                  </a:lnTo>
                  <a:lnTo>
                    <a:pt x="816" y="76"/>
                  </a:lnTo>
                  <a:lnTo>
                    <a:pt x="814" y="78"/>
                  </a:lnTo>
                  <a:lnTo>
                    <a:pt x="812" y="78"/>
                  </a:lnTo>
                  <a:lnTo>
                    <a:pt x="810" y="80"/>
                  </a:lnTo>
                  <a:lnTo>
                    <a:pt x="808" y="80"/>
                  </a:lnTo>
                  <a:lnTo>
                    <a:pt x="808" y="80"/>
                  </a:lnTo>
                  <a:lnTo>
                    <a:pt x="808" y="82"/>
                  </a:lnTo>
                  <a:lnTo>
                    <a:pt x="806" y="82"/>
                  </a:lnTo>
                  <a:lnTo>
                    <a:pt x="806" y="82"/>
                  </a:lnTo>
                  <a:lnTo>
                    <a:pt x="806" y="84"/>
                  </a:lnTo>
                  <a:lnTo>
                    <a:pt x="806" y="84"/>
                  </a:lnTo>
                  <a:lnTo>
                    <a:pt x="806" y="86"/>
                  </a:lnTo>
                  <a:lnTo>
                    <a:pt x="806" y="88"/>
                  </a:lnTo>
                  <a:lnTo>
                    <a:pt x="806" y="88"/>
                  </a:lnTo>
                  <a:lnTo>
                    <a:pt x="808" y="90"/>
                  </a:lnTo>
                  <a:lnTo>
                    <a:pt x="808" y="92"/>
                  </a:lnTo>
                  <a:lnTo>
                    <a:pt x="810" y="96"/>
                  </a:lnTo>
                  <a:lnTo>
                    <a:pt x="812" y="100"/>
                  </a:lnTo>
                  <a:lnTo>
                    <a:pt x="812" y="104"/>
                  </a:lnTo>
                  <a:lnTo>
                    <a:pt x="812" y="104"/>
                  </a:lnTo>
                  <a:lnTo>
                    <a:pt x="812" y="106"/>
                  </a:lnTo>
                  <a:lnTo>
                    <a:pt x="814" y="108"/>
                  </a:lnTo>
                  <a:lnTo>
                    <a:pt x="814" y="110"/>
                  </a:lnTo>
                  <a:lnTo>
                    <a:pt x="812" y="110"/>
                  </a:lnTo>
                  <a:lnTo>
                    <a:pt x="812" y="112"/>
                  </a:lnTo>
                  <a:lnTo>
                    <a:pt x="812" y="114"/>
                  </a:lnTo>
                  <a:lnTo>
                    <a:pt x="810" y="116"/>
                  </a:lnTo>
                  <a:lnTo>
                    <a:pt x="808" y="118"/>
                  </a:lnTo>
                  <a:lnTo>
                    <a:pt x="806" y="120"/>
                  </a:lnTo>
                  <a:lnTo>
                    <a:pt x="804" y="122"/>
                  </a:lnTo>
                  <a:lnTo>
                    <a:pt x="800" y="124"/>
                  </a:lnTo>
                  <a:lnTo>
                    <a:pt x="798" y="126"/>
                  </a:lnTo>
                  <a:lnTo>
                    <a:pt x="794" y="128"/>
                  </a:lnTo>
                  <a:lnTo>
                    <a:pt x="792" y="128"/>
                  </a:lnTo>
                  <a:lnTo>
                    <a:pt x="788" y="130"/>
                  </a:lnTo>
                  <a:lnTo>
                    <a:pt x="786" y="132"/>
                  </a:lnTo>
                  <a:lnTo>
                    <a:pt x="782" y="132"/>
                  </a:lnTo>
                  <a:lnTo>
                    <a:pt x="780" y="132"/>
                  </a:lnTo>
                  <a:lnTo>
                    <a:pt x="778" y="134"/>
                  </a:lnTo>
                  <a:lnTo>
                    <a:pt x="774" y="134"/>
                  </a:lnTo>
                  <a:lnTo>
                    <a:pt x="774" y="132"/>
                  </a:lnTo>
                  <a:lnTo>
                    <a:pt x="772" y="132"/>
                  </a:lnTo>
                  <a:lnTo>
                    <a:pt x="772" y="132"/>
                  </a:lnTo>
                  <a:lnTo>
                    <a:pt x="772" y="132"/>
                  </a:lnTo>
                  <a:lnTo>
                    <a:pt x="770" y="132"/>
                  </a:lnTo>
                  <a:lnTo>
                    <a:pt x="770" y="132"/>
                  </a:lnTo>
                  <a:lnTo>
                    <a:pt x="770" y="130"/>
                  </a:lnTo>
                  <a:lnTo>
                    <a:pt x="770" y="128"/>
                  </a:lnTo>
                  <a:lnTo>
                    <a:pt x="768" y="126"/>
                  </a:lnTo>
                  <a:lnTo>
                    <a:pt x="768" y="124"/>
                  </a:lnTo>
                  <a:lnTo>
                    <a:pt x="766" y="124"/>
                  </a:lnTo>
                  <a:lnTo>
                    <a:pt x="766" y="124"/>
                  </a:lnTo>
                  <a:lnTo>
                    <a:pt x="766" y="122"/>
                  </a:lnTo>
                  <a:lnTo>
                    <a:pt x="766" y="122"/>
                  </a:lnTo>
                  <a:lnTo>
                    <a:pt x="764" y="122"/>
                  </a:lnTo>
                  <a:lnTo>
                    <a:pt x="762" y="122"/>
                  </a:lnTo>
                  <a:lnTo>
                    <a:pt x="758" y="122"/>
                  </a:lnTo>
                  <a:lnTo>
                    <a:pt x="754" y="122"/>
                  </a:lnTo>
                  <a:lnTo>
                    <a:pt x="752" y="122"/>
                  </a:lnTo>
                  <a:lnTo>
                    <a:pt x="748" y="122"/>
                  </a:lnTo>
                  <a:lnTo>
                    <a:pt x="748" y="122"/>
                  </a:lnTo>
                  <a:lnTo>
                    <a:pt x="746" y="122"/>
                  </a:lnTo>
                  <a:lnTo>
                    <a:pt x="746" y="124"/>
                  </a:lnTo>
                  <a:lnTo>
                    <a:pt x="744" y="124"/>
                  </a:lnTo>
                  <a:lnTo>
                    <a:pt x="744" y="124"/>
                  </a:lnTo>
                  <a:lnTo>
                    <a:pt x="744" y="126"/>
                  </a:lnTo>
                  <a:lnTo>
                    <a:pt x="744" y="126"/>
                  </a:lnTo>
                  <a:lnTo>
                    <a:pt x="744" y="128"/>
                  </a:lnTo>
                  <a:lnTo>
                    <a:pt x="742" y="130"/>
                  </a:lnTo>
                  <a:lnTo>
                    <a:pt x="742" y="132"/>
                  </a:lnTo>
                  <a:lnTo>
                    <a:pt x="742" y="136"/>
                  </a:lnTo>
                  <a:lnTo>
                    <a:pt x="742" y="138"/>
                  </a:lnTo>
                  <a:lnTo>
                    <a:pt x="742" y="140"/>
                  </a:lnTo>
                  <a:lnTo>
                    <a:pt x="742" y="140"/>
                  </a:lnTo>
                  <a:lnTo>
                    <a:pt x="742" y="140"/>
                  </a:lnTo>
                  <a:lnTo>
                    <a:pt x="740" y="142"/>
                  </a:lnTo>
                  <a:lnTo>
                    <a:pt x="740" y="142"/>
                  </a:lnTo>
                  <a:lnTo>
                    <a:pt x="738" y="142"/>
                  </a:lnTo>
                  <a:lnTo>
                    <a:pt x="738" y="144"/>
                  </a:lnTo>
                  <a:lnTo>
                    <a:pt x="736" y="144"/>
                  </a:lnTo>
                  <a:lnTo>
                    <a:pt x="734" y="144"/>
                  </a:lnTo>
                  <a:lnTo>
                    <a:pt x="732" y="144"/>
                  </a:lnTo>
                  <a:lnTo>
                    <a:pt x="728" y="144"/>
                  </a:lnTo>
                  <a:lnTo>
                    <a:pt x="724" y="144"/>
                  </a:lnTo>
                  <a:lnTo>
                    <a:pt x="722" y="144"/>
                  </a:lnTo>
                  <a:lnTo>
                    <a:pt x="718" y="142"/>
                  </a:lnTo>
                  <a:lnTo>
                    <a:pt x="716" y="142"/>
                  </a:lnTo>
                  <a:lnTo>
                    <a:pt x="714" y="140"/>
                  </a:lnTo>
                  <a:lnTo>
                    <a:pt x="714" y="140"/>
                  </a:lnTo>
                  <a:lnTo>
                    <a:pt x="712" y="138"/>
                  </a:lnTo>
                  <a:lnTo>
                    <a:pt x="710" y="136"/>
                  </a:lnTo>
                  <a:lnTo>
                    <a:pt x="710" y="136"/>
                  </a:lnTo>
                  <a:lnTo>
                    <a:pt x="710" y="134"/>
                  </a:lnTo>
                  <a:lnTo>
                    <a:pt x="708" y="134"/>
                  </a:lnTo>
                  <a:lnTo>
                    <a:pt x="708" y="134"/>
                  </a:lnTo>
                  <a:lnTo>
                    <a:pt x="706" y="134"/>
                  </a:lnTo>
                  <a:lnTo>
                    <a:pt x="704" y="134"/>
                  </a:lnTo>
                  <a:lnTo>
                    <a:pt x="702" y="134"/>
                  </a:lnTo>
                  <a:lnTo>
                    <a:pt x="702" y="134"/>
                  </a:lnTo>
                  <a:lnTo>
                    <a:pt x="700" y="134"/>
                  </a:lnTo>
                  <a:lnTo>
                    <a:pt x="698" y="134"/>
                  </a:lnTo>
                  <a:lnTo>
                    <a:pt x="698" y="134"/>
                  </a:lnTo>
                  <a:lnTo>
                    <a:pt x="698" y="136"/>
                  </a:lnTo>
                  <a:lnTo>
                    <a:pt x="698" y="136"/>
                  </a:lnTo>
                  <a:lnTo>
                    <a:pt x="698" y="136"/>
                  </a:lnTo>
                  <a:lnTo>
                    <a:pt x="698" y="138"/>
                  </a:lnTo>
                  <a:lnTo>
                    <a:pt x="698" y="138"/>
                  </a:lnTo>
                  <a:lnTo>
                    <a:pt x="698" y="140"/>
                  </a:lnTo>
                  <a:lnTo>
                    <a:pt x="698" y="142"/>
                  </a:lnTo>
                  <a:lnTo>
                    <a:pt x="698" y="144"/>
                  </a:lnTo>
                  <a:lnTo>
                    <a:pt x="698" y="144"/>
                  </a:lnTo>
                  <a:lnTo>
                    <a:pt x="700" y="146"/>
                  </a:lnTo>
                  <a:lnTo>
                    <a:pt x="700" y="146"/>
                  </a:lnTo>
                  <a:lnTo>
                    <a:pt x="702" y="146"/>
                  </a:lnTo>
                  <a:lnTo>
                    <a:pt x="702" y="148"/>
                  </a:lnTo>
                  <a:lnTo>
                    <a:pt x="704" y="148"/>
                  </a:lnTo>
                  <a:lnTo>
                    <a:pt x="708" y="148"/>
                  </a:lnTo>
                  <a:lnTo>
                    <a:pt x="712" y="150"/>
                  </a:lnTo>
                  <a:lnTo>
                    <a:pt x="716" y="150"/>
                  </a:lnTo>
                  <a:lnTo>
                    <a:pt x="718" y="150"/>
                  </a:lnTo>
                  <a:lnTo>
                    <a:pt x="718" y="152"/>
                  </a:lnTo>
                  <a:lnTo>
                    <a:pt x="720" y="152"/>
                  </a:lnTo>
                  <a:lnTo>
                    <a:pt x="722" y="152"/>
                  </a:lnTo>
                  <a:lnTo>
                    <a:pt x="722" y="154"/>
                  </a:lnTo>
                  <a:lnTo>
                    <a:pt x="724" y="154"/>
                  </a:lnTo>
                  <a:lnTo>
                    <a:pt x="724" y="156"/>
                  </a:lnTo>
                  <a:lnTo>
                    <a:pt x="724" y="156"/>
                  </a:lnTo>
                  <a:lnTo>
                    <a:pt x="724" y="158"/>
                  </a:lnTo>
                  <a:lnTo>
                    <a:pt x="724" y="160"/>
                  </a:lnTo>
                  <a:lnTo>
                    <a:pt x="724" y="160"/>
                  </a:lnTo>
                  <a:lnTo>
                    <a:pt x="724" y="162"/>
                  </a:lnTo>
                  <a:lnTo>
                    <a:pt x="722" y="166"/>
                  </a:lnTo>
                  <a:lnTo>
                    <a:pt x="720" y="168"/>
                  </a:lnTo>
                  <a:lnTo>
                    <a:pt x="720" y="172"/>
                  </a:lnTo>
                  <a:lnTo>
                    <a:pt x="718" y="174"/>
                  </a:lnTo>
                  <a:lnTo>
                    <a:pt x="716" y="176"/>
                  </a:lnTo>
                  <a:lnTo>
                    <a:pt x="716" y="178"/>
                  </a:lnTo>
                  <a:lnTo>
                    <a:pt x="714" y="180"/>
                  </a:lnTo>
                  <a:lnTo>
                    <a:pt x="712" y="180"/>
                  </a:lnTo>
                  <a:lnTo>
                    <a:pt x="712" y="182"/>
                  </a:lnTo>
                  <a:lnTo>
                    <a:pt x="710" y="184"/>
                  </a:lnTo>
                  <a:lnTo>
                    <a:pt x="708" y="184"/>
                  </a:lnTo>
                  <a:lnTo>
                    <a:pt x="706" y="184"/>
                  </a:lnTo>
                  <a:lnTo>
                    <a:pt x="704" y="186"/>
                  </a:lnTo>
                  <a:lnTo>
                    <a:pt x="704" y="186"/>
                  </a:lnTo>
                  <a:lnTo>
                    <a:pt x="702" y="186"/>
                  </a:lnTo>
                  <a:lnTo>
                    <a:pt x="700" y="186"/>
                  </a:lnTo>
                  <a:lnTo>
                    <a:pt x="698" y="186"/>
                  </a:lnTo>
                  <a:lnTo>
                    <a:pt x="694" y="186"/>
                  </a:lnTo>
                  <a:lnTo>
                    <a:pt x="692" y="186"/>
                  </a:lnTo>
                  <a:lnTo>
                    <a:pt x="688" y="186"/>
                  </a:lnTo>
                  <a:lnTo>
                    <a:pt x="688" y="188"/>
                  </a:lnTo>
                  <a:lnTo>
                    <a:pt x="686" y="188"/>
                  </a:lnTo>
                  <a:lnTo>
                    <a:pt x="686" y="188"/>
                  </a:lnTo>
                  <a:lnTo>
                    <a:pt x="684" y="188"/>
                  </a:lnTo>
                  <a:lnTo>
                    <a:pt x="684" y="188"/>
                  </a:lnTo>
                  <a:lnTo>
                    <a:pt x="682" y="190"/>
                  </a:lnTo>
                  <a:lnTo>
                    <a:pt x="682" y="190"/>
                  </a:lnTo>
                  <a:lnTo>
                    <a:pt x="682" y="192"/>
                  </a:lnTo>
                  <a:lnTo>
                    <a:pt x="680" y="194"/>
                  </a:lnTo>
                  <a:lnTo>
                    <a:pt x="678" y="196"/>
                  </a:lnTo>
                  <a:lnTo>
                    <a:pt x="676" y="202"/>
                  </a:lnTo>
                  <a:lnTo>
                    <a:pt x="674" y="204"/>
                  </a:lnTo>
                  <a:lnTo>
                    <a:pt x="672" y="206"/>
                  </a:lnTo>
                  <a:lnTo>
                    <a:pt x="670" y="208"/>
                  </a:lnTo>
                  <a:lnTo>
                    <a:pt x="666" y="212"/>
                  </a:lnTo>
                  <a:lnTo>
                    <a:pt x="664" y="214"/>
                  </a:lnTo>
                  <a:lnTo>
                    <a:pt x="660" y="216"/>
                  </a:lnTo>
                  <a:lnTo>
                    <a:pt x="652" y="222"/>
                  </a:lnTo>
                  <a:lnTo>
                    <a:pt x="648" y="224"/>
                  </a:lnTo>
                  <a:lnTo>
                    <a:pt x="646" y="228"/>
                  </a:lnTo>
                  <a:lnTo>
                    <a:pt x="640" y="232"/>
                  </a:lnTo>
                  <a:lnTo>
                    <a:pt x="634" y="236"/>
                  </a:lnTo>
                  <a:lnTo>
                    <a:pt x="630" y="240"/>
                  </a:lnTo>
                  <a:lnTo>
                    <a:pt x="628" y="242"/>
                  </a:lnTo>
                  <a:lnTo>
                    <a:pt x="624" y="246"/>
                  </a:lnTo>
                  <a:lnTo>
                    <a:pt x="622" y="248"/>
                  </a:lnTo>
                  <a:lnTo>
                    <a:pt x="620" y="250"/>
                  </a:lnTo>
                  <a:lnTo>
                    <a:pt x="618" y="254"/>
                  </a:lnTo>
                  <a:lnTo>
                    <a:pt x="614" y="258"/>
                  </a:lnTo>
                  <a:lnTo>
                    <a:pt x="612" y="262"/>
                  </a:lnTo>
                  <a:lnTo>
                    <a:pt x="610" y="266"/>
                  </a:lnTo>
                  <a:lnTo>
                    <a:pt x="606" y="270"/>
                  </a:lnTo>
                  <a:lnTo>
                    <a:pt x="604" y="274"/>
                  </a:lnTo>
                  <a:lnTo>
                    <a:pt x="604" y="274"/>
                  </a:lnTo>
                  <a:lnTo>
                    <a:pt x="604" y="276"/>
                  </a:lnTo>
                  <a:lnTo>
                    <a:pt x="602" y="278"/>
                  </a:lnTo>
                  <a:lnTo>
                    <a:pt x="602" y="282"/>
                  </a:lnTo>
                  <a:lnTo>
                    <a:pt x="602" y="284"/>
                  </a:lnTo>
                  <a:lnTo>
                    <a:pt x="602" y="288"/>
                  </a:lnTo>
                  <a:lnTo>
                    <a:pt x="600" y="290"/>
                  </a:lnTo>
                  <a:lnTo>
                    <a:pt x="600" y="292"/>
                  </a:lnTo>
                  <a:lnTo>
                    <a:pt x="600" y="294"/>
                  </a:lnTo>
                  <a:lnTo>
                    <a:pt x="602" y="294"/>
                  </a:lnTo>
                  <a:lnTo>
                    <a:pt x="602" y="296"/>
                  </a:lnTo>
                  <a:lnTo>
                    <a:pt x="602" y="296"/>
                  </a:lnTo>
                  <a:lnTo>
                    <a:pt x="602" y="298"/>
                  </a:lnTo>
                  <a:lnTo>
                    <a:pt x="602" y="298"/>
                  </a:lnTo>
                  <a:lnTo>
                    <a:pt x="604" y="298"/>
                  </a:lnTo>
                  <a:lnTo>
                    <a:pt x="604" y="300"/>
                  </a:lnTo>
                  <a:lnTo>
                    <a:pt x="606" y="300"/>
                  </a:lnTo>
                  <a:lnTo>
                    <a:pt x="608" y="300"/>
                  </a:lnTo>
                  <a:lnTo>
                    <a:pt x="610" y="300"/>
                  </a:lnTo>
                  <a:lnTo>
                    <a:pt x="614" y="300"/>
                  </a:lnTo>
                  <a:lnTo>
                    <a:pt x="616" y="300"/>
                  </a:lnTo>
                  <a:lnTo>
                    <a:pt x="618" y="300"/>
                  </a:lnTo>
                  <a:lnTo>
                    <a:pt x="618" y="300"/>
                  </a:lnTo>
                  <a:lnTo>
                    <a:pt x="620" y="302"/>
                  </a:lnTo>
                  <a:lnTo>
                    <a:pt x="620" y="302"/>
                  </a:lnTo>
                  <a:lnTo>
                    <a:pt x="620" y="302"/>
                  </a:lnTo>
                  <a:lnTo>
                    <a:pt x="620" y="302"/>
                  </a:lnTo>
                  <a:lnTo>
                    <a:pt x="622" y="304"/>
                  </a:lnTo>
                  <a:lnTo>
                    <a:pt x="622" y="306"/>
                  </a:lnTo>
                  <a:lnTo>
                    <a:pt x="624" y="308"/>
                  </a:lnTo>
                  <a:lnTo>
                    <a:pt x="624" y="312"/>
                  </a:lnTo>
                  <a:lnTo>
                    <a:pt x="624" y="314"/>
                  </a:lnTo>
                  <a:lnTo>
                    <a:pt x="624" y="320"/>
                  </a:lnTo>
                  <a:lnTo>
                    <a:pt x="624" y="324"/>
                  </a:lnTo>
                  <a:lnTo>
                    <a:pt x="624" y="328"/>
                  </a:lnTo>
                  <a:lnTo>
                    <a:pt x="626" y="330"/>
                  </a:lnTo>
                  <a:lnTo>
                    <a:pt x="626" y="332"/>
                  </a:lnTo>
                  <a:lnTo>
                    <a:pt x="626" y="334"/>
                  </a:lnTo>
                  <a:lnTo>
                    <a:pt x="628" y="336"/>
                  </a:lnTo>
                  <a:lnTo>
                    <a:pt x="628" y="336"/>
                  </a:lnTo>
                  <a:lnTo>
                    <a:pt x="628" y="336"/>
                  </a:lnTo>
                  <a:lnTo>
                    <a:pt x="630" y="338"/>
                  </a:lnTo>
                  <a:lnTo>
                    <a:pt x="630" y="338"/>
                  </a:lnTo>
                  <a:lnTo>
                    <a:pt x="632" y="338"/>
                  </a:lnTo>
                  <a:lnTo>
                    <a:pt x="634" y="340"/>
                  </a:lnTo>
                  <a:lnTo>
                    <a:pt x="636" y="340"/>
                  </a:lnTo>
                  <a:lnTo>
                    <a:pt x="640" y="340"/>
                  </a:lnTo>
                  <a:lnTo>
                    <a:pt x="642" y="340"/>
                  </a:lnTo>
                  <a:lnTo>
                    <a:pt x="648" y="340"/>
                  </a:lnTo>
                  <a:lnTo>
                    <a:pt x="654" y="340"/>
                  </a:lnTo>
                  <a:lnTo>
                    <a:pt x="658" y="340"/>
                  </a:lnTo>
                  <a:lnTo>
                    <a:pt x="662" y="340"/>
                  </a:lnTo>
                  <a:lnTo>
                    <a:pt x="664" y="340"/>
                  </a:lnTo>
                  <a:lnTo>
                    <a:pt x="666" y="342"/>
                  </a:lnTo>
                  <a:lnTo>
                    <a:pt x="668" y="342"/>
                  </a:lnTo>
                  <a:lnTo>
                    <a:pt x="670" y="342"/>
                  </a:lnTo>
                  <a:lnTo>
                    <a:pt x="670" y="344"/>
                  </a:lnTo>
                  <a:lnTo>
                    <a:pt x="672" y="346"/>
                  </a:lnTo>
                  <a:lnTo>
                    <a:pt x="674" y="346"/>
                  </a:lnTo>
                  <a:lnTo>
                    <a:pt x="678" y="350"/>
                  </a:lnTo>
                  <a:lnTo>
                    <a:pt x="680" y="354"/>
                  </a:lnTo>
                  <a:lnTo>
                    <a:pt x="684" y="358"/>
                  </a:lnTo>
                  <a:lnTo>
                    <a:pt x="686" y="360"/>
                  </a:lnTo>
                  <a:lnTo>
                    <a:pt x="688" y="362"/>
                  </a:lnTo>
                  <a:lnTo>
                    <a:pt x="690" y="364"/>
                  </a:lnTo>
                  <a:lnTo>
                    <a:pt x="692" y="364"/>
                  </a:lnTo>
                  <a:lnTo>
                    <a:pt x="692" y="366"/>
                  </a:lnTo>
                  <a:lnTo>
                    <a:pt x="694" y="366"/>
                  </a:lnTo>
                  <a:lnTo>
                    <a:pt x="696" y="366"/>
                  </a:lnTo>
                  <a:lnTo>
                    <a:pt x="700" y="366"/>
                  </a:lnTo>
                  <a:lnTo>
                    <a:pt x="702" y="368"/>
                  </a:lnTo>
                  <a:lnTo>
                    <a:pt x="704" y="368"/>
                  </a:lnTo>
                  <a:lnTo>
                    <a:pt x="706" y="368"/>
                  </a:lnTo>
                  <a:lnTo>
                    <a:pt x="708" y="368"/>
                  </a:lnTo>
                  <a:lnTo>
                    <a:pt x="708" y="368"/>
                  </a:lnTo>
                  <a:lnTo>
                    <a:pt x="710" y="368"/>
                  </a:lnTo>
                  <a:lnTo>
                    <a:pt x="710" y="370"/>
                  </a:lnTo>
                  <a:lnTo>
                    <a:pt x="712" y="372"/>
                  </a:lnTo>
                  <a:lnTo>
                    <a:pt x="714" y="374"/>
                  </a:lnTo>
                  <a:lnTo>
                    <a:pt x="716" y="376"/>
                  </a:lnTo>
                  <a:lnTo>
                    <a:pt x="718" y="380"/>
                  </a:lnTo>
                  <a:lnTo>
                    <a:pt x="720" y="382"/>
                  </a:lnTo>
                  <a:lnTo>
                    <a:pt x="720" y="382"/>
                  </a:lnTo>
                  <a:lnTo>
                    <a:pt x="722" y="384"/>
                  </a:lnTo>
                  <a:lnTo>
                    <a:pt x="722" y="384"/>
                  </a:lnTo>
                  <a:lnTo>
                    <a:pt x="724" y="384"/>
                  </a:lnTo>
                  <a:lnTo>
                    <a:pt x="724" y="384"/>
                  </a:lnTo>
                  <a:lnTo>
                    <a:pt x="726" y="384"/>
                  </a:lnTo>
                  <a:lnTo>
                    <a:pt x="728" y="384"/>
                  </a:lnTo>
                  <a:lnTo>
                    <a:pt x="730" y="384"/>
                  </a:lnTo>
                  <a:lnTo>
                    <a:pt x="732" y="384"/>
                  </a:lnTo>
                  <a:lnTo>
                    <a:pt x="738" y="382"/>
                  </a:lnTo>
                  <a:lnTo>
                    <a:pt x="740" y="382"/>
                  </a:lnTo>
                  <a:lnTo>
                    <a:pt x="742" y="380"/>
                  </a:lnTo>
                  <a:lnTo>
                    <a:pt x="744" y="380"/>
                  </a:lnTo>
                  <a:lnTo>
                    <a:pt x="746" y="380"/>
                  </a:lnTo>
                  <a:lnTo>
                    <a:pt x="748" y="380"/>
                  </a:lnTo>
                  <a:lnTo>
                    <a:pt x="748" y="382"/>
                  </a:lnTo>
                  <a:lnTo>
                    <a:pt x="750" y="382"/>
                  </a:lnTo>
                  <a:lnTo>
                    <a:pt x="750" y="382"/>
                  </a:lnTo>
                  <a:lnTo>
                    <a:pt x="750" y="382"/>
                  </a:lnTo>
                  <a:lnTo>
                    <a:pt x="750" y="384"/>
                  </a:lnTo>
                  <a:lnTo>
                    <a:pt x="752" y="384"/>
                  </a:lnTo>
                  <a:lnTo>
                    <a:pt x="752" y="386"/>
                  </a:lnTo>
                  <a:lnTo>
                    <a:pt x="752" y="388"/>
                  </a:lnTo>
                  <a:lnTo>
                    <a:pt x="752" y="390"/>
                  </a:lnTo>
                  <a:lnTo>
                    <a:pt x="752" y="392"/>
                  </a:lnTo>
                  <a:lnTo>
                    <a:pt x="752" y="394"/>
                  </a:lnTo>
                  <a:lnTo>
                    <a:pt x="750" y="396"/>
                  </a:lnTo>
                  <a:lnTo>
                    <a:pt x="750" y="402"/>
                  </a:lnTo>
                  <a:lnTo>
                    <a:pt x="748" y="406"/>
                  </a:lnTo>
                  <a:lnTo>
                    <a:pt x="748" y="410"/>
                  </a:lnTo>
                  <a:lnTo>
                    <a:pt x="748" y="412"/>
                  </a:lnTo>
                  <a:lnTo>
                    <a:pt x="748" y="414"/>
                  </a:lnTo>
                  <a:lnTo>
                    <a:pt x="746" y="416"/>
                  </a:lnTo>
                  <a:lnTo>
                    <a:pt x="746" y="420"/>
                  </a:lnTo>
                  <a:lnTo>
                    <a:pt x="746" y="428"/>
                  </a:lnTo>
                  <a:lnTo>
                    <a:pt x="744" y="432"/>
                  </a:lnTo>
                  <a:lnTo>
                    <a:pt x="744" y="434"/>
                  </a:lnTo>
                  <a:lnTo>
                    <a:pt x="744" y="438"/>
                  </a:lnTo>
                  <a:lnTo>
                    <a:pt x="744" y="440"/>
                  </a:lnTo>
                  <a:lnTo>
                    <a:pt x="744" y="442"/>
                  </a:lnTo>
                  <a:lnTo>
                    <a:pt x="746" y="444"/>
                  </a:lnTo>
                  <a:lnTo>
                    <a:pt x="746" y="446"/>
                  </a:lnTo>
                  <a:lnTo>
                    <a:pt x="748" y="450"/>
                  </a:lnTo>
                  <a:lnTo>
                    <a:pt x="748" y="452"/>
                  </a:lnTo>
                  <a:lnTo>
                    <a:pt x="750" y="456"/>
                  </a:lnTo>
                  <a:lnTo>
                    <a:pt x="752" y="458"/>
                  </a:lnTo>
                  <a:lnTo>
                    <a:pt x="752" y="458"/>
                  </a:lnTo>
                  <a:lnTo>
                    <a:pt x="754" y="460"/>
                  </a:lnTo>
                  <a:lnTo>
                    <a:pt x="754" y="460"/>
                  </a:lnTo>
                  <a:lnTo>
                    <a:pt x="754" y="462"/>
                  </a:lnTo>
                  <a:lnTo>
                    <a:pt x="756" y="462"/>
                  </a:lnTo>
                  <a:lnTo>
                    <a:pt x="758" y="462"/>
                  </a:lnTo>
                  <a:lnTo>
                    <a:pt x="758" y="462"/>
                  </a:lnTo>
                  <a:lnTo>
                    <a:pt x="760" y="462"/>
                  </a:lnTo>
                  <a:lnTo>
                    <a:pt x="762" y="464"/>
                  </a:lnTo>
                  <a:lnTo>
                    <a:pt x="764" y="464"/>
                  </a:lnTo>
                  <a:lnTo>
                    <a:pt x="766" y="462"/>
                  </a:lnTo>
                  <a:lnTo>
                    <a:pt x="766" y="462"/>
                  </a:lnTo>
                  <a:lnTo>
                    <a:pt x="766" y="462"/>
                  </a:lnTo>
                  <a:lnTo>
                    <a:pt x="768" y="462"/>
                  </a:lnTo>
                  <a:lnTo>
                    <a:pt x="768" y="460"/>
                  </a:lnTo>
                  <a:lnTo>
                    <a:pt x="770" y="458"/>
                  </a:lnTo>
                  <a:lnTo>
                    <a:pt x="770" y="458"/>
                  </a:lnTo>
                  <a:lnTo>
                    <a:pt x="772" y="456"/>
                  </a:lnTo>
                  <a:lnTo>
                    <a:pt x="772" y="454"/>
                  </a:lnTo>
                  <a:lnTo>
                    <a:pt x="774" y="454"/>
                  </a:lnTo>
                  <a:lnTo>
                    <a:pt x="774" y="452"/>
                  </a:lnTo>
                  <a:lnTo>
                    <a:pt x="774" y="452"/>
                  </a:lnTo>
                  <a:lnTo>
                    <a:pt x="774" y="452"/>
                  </a:lnTo>
                  <a:lnTo>
                    <a:pt x="776" y="452"/>
                  </a:lnTo>
                  <a:lnTo>
                    <a:pt x="776" y="452"/>
                  </a:lnTo>
                  <a:lnTo>
                    <a:pt x="776" y="454"/>
                  </a:lnTo>
                  <a:lnTo>
                    <a:pt x="778" y="454"/>
                  </a:lnTo>
                  <a:lnTo>
                    <a:pt x="780" y="456"/>
                  </a:lnTo>
                  <a:lnTo>
                    <a:pt x="780" y="458"/>
                  </a:lnTo>
                  <a:lnTo>
                    <a:pt x="782" y="458"/>
                  </a:lnTo>
                  <a:lnTo>
                    <a:pt x="784" y="460"/>
                  </a:lnTo>
                  <a:lnTo>
                    <a:pt x="784" y="460"/>
                  </a:lnTo>
                  <a:lnTo>
                    <a:pt x="784" y="462"/>
                  </a:lnTo>
                  <a:lnTo>
                    <a:pt x="786" y="462"/>
                  </a:lnTo>
                  <a:lnTo>
                    <a:pt x="786" y="462"/>
                  </a:lnTo>
                  <a:lnTo>
                    <a:pt x="786" y="462"/>
                  </a:lnTo>
                  <a:lnTo>
                    <a:pt x="788" y="460"/>
                  </a:lnTo>
                  <a:lnTo>
                    <a:pt x="788" y="460"/>
                  </a:lnTo>
                  <a:lnTo>
                    <a:pt x="788" y="460"/>
                  </a:lnTo>
                  <a:lnTo>
                    <a:pt x="788" y="458"/>
                  </a:lnTo>
                  <a:lnTo>
                    <a:pt x="790" y="456"/>
                  </a:lnTo>
                  <a:lnTo>
                    <a:pt x="790" y="452"/>
                  </a:lnTo>
                  <a:lnTo>
                    <a:pt x="792" y="450"/>
                  </a:lnTo>
                  <a:lnTo>
                    <a:pt x="792" y="446"/>
                  </a:lnTo>
                  <a:lnTo>
                    <a:pt x="794" y="442"/>
                  </a:lnTo>
                  <a:lnTo>
                    <a:pt x="796" y="434"/>
                  </a:lnTo>
                  <a:lnTo>
                    <a:pt x="796" y="430"/>
                  </a:lnTo>
                  <a:lnTo>
                    <a:pt x="796" y="426"/>
                  </a:lnTo>
                  <a:lnTo>
                    <a:pt x="798" y="422"/>
                  </a:lnTo>
                  <a:lnTo>
                    <a:pt x="798" y="418"/>
                  </a:lnTo>
                  <a:lnTo>
                    <a:pt x="798" y="418"/>
                  </a:lnTo>
                  <a:lnTo>
                    <a:pt x="798" y="416"/>
                  </a:lnTo>
                  <a:lnTo>
                    <a:pt x="796" y="412"/>
                  </a:lnTo>
                  <a:lnTo>
                    <a:pt x="796" y="408"/>
                  </a:lnTo>
                  <a:lnTo>
                    <a:pt x="796" y="408"/>
                  </a:lnTo>
                  <a:lnTo>
                    <a:pt x="796" y="406"/>
                  </a:lnTo>
                  <a:lnTo>
                    <a:pt x="796" y="402"/>
                  </a:lnTo>
                  <a:lnTo>
                    <a:pt x="796" y="398"/>
                  </a:lnTo>
                  <a:lnTo>
                    <a:pt x="796" y="394"/>
                  </a:lnTo>
                  <a:lnTo>
                    <a:pt x="796" y="392"/>
                  </a:lnTo>
                  <a:lnTo>
                    <a:pt x="798" y="390"/>
                  </a:lnTo>
                  <a:lnTo>
                    <a:pt x="798" y="388"/>
                  </a:lnTo>
                  <a:lnTo>
                    <a:pt x="798" y="386"/>
                  </a:lnTo>
                  <a:lnTo>
                    <a:pt x="798" y="386"/>
                  </a:lnTo>
                  <a:lnTo>
                    <a:pt x="798" y="384"/>
                  </a:lnTo>
                  <a:lnTo>
                    <a:pt x="800" y="384"/>
                  </a:lnTo>
                  <a:lnTo>
                    <a:pt x="800" y="382"/>
                  </a:lnTo>
                  <a:lnTo>
                    <a:pt x="802" y="382"/>
                  </a:lnTo>
                  <a:lnTo>
                    <a:pt x="804" y="382"/>
                  </a:lnTo>
                  <a:lnTo>
                    <a:pt x="806" y="380"/>
                  </a:lnTo>
                  <a:lnTo>
                    <a:pt x="810" y="378"/>
                  </a:lnTo>
                  <a:lnTo>
                    <a:pt x="812" y="378"/>
                  </a:lnTo>
                  <a:lnTo>
                    <a:pt x="816" y="376"/>
                  </a:lnTo>
                  <a:lnTo>
                    <a:pt x="818" y="376"/>
                  </a:lnTo>
                  <a:lnTo>
                    <a:pt x="818" y="374"/>
                  </a:lnTo>
                  <a:lnTo>
                    <a:pt x="820" y="374"/>
                  </a:lnTo>
                  <a:lnTo>
                    <a:pt x="820" y="374"/>
                  </a:lnTo>
                  <a:lnTo>
                    <a:pt x="822" y="372"/>
                  </a:lnTo>
                  <a:lnTo>
                    <a:pt x="822" y="370"/>
                  </a:lnTo>
                  <a:lnTo>
                    <a:pt x="822" y="368"/>
                  </a:lnTo>
                  <a:lnTo>
                    <a:pt x="822" y="366"/>
                  </a:lnTo>
                  <a:lnTo>
                    <a:pt x="824" y="364"/>
                  </a:lnTo>
                  <a:lnTo>
                    <a:pt x="824" y="362"/>
                  </a:lnTo>
                  <a:lnTo>
                    <a:pt x="824" y="360"/>
                  </a:lnTo>
                  <a:lnTo>
                    <a:pt x="824" y="358"/>
                  </a:lnTo>
                  <a:lnTo>
                    <a:pt x="824" y="354"/>
                  </a:lnTo>
                  <a:lnTo>
                    <a:pt x="822" y="350"/>
                  </a:lnTo>
                  <a:lnTo>
                    <a:pt x="822" y="344"/>
                  </a:lnTo>
                  <a:lnTo>
                    <a:pt x="820" y="340"/>
                  </a:lnTo>
                  <a:lnTo>
                    <a:pt x="818" y="328"/>
                  </a:lnTo>
                  <a:lnTo>
                    <a:pt x="816" y="318"/>
                  </a:lnTo>
                  <a:lnTo>
                    <a:pt x="814" y="314"/>
                  </a:lnTo>
                  <a:lnTo>
                    <a:pt x="814" y="308"/>
                  </a:lnTo>
                  <a:lnTo>
                    <a:pt x="812" y="304"/>
                  </a:lnTo>
                  <a:lnTo>
                    <a:pt x="812" y="302"/>
                  </a:lnTo>
                  <a:lnTo>
                    <a:pt x="812" y="300"/>
                  </a:lnTo>
                  <a:lnTo>
                    <a:pt x="812" y="300"/>
                  </a:lnTo>
                  <a:lnTo>
                    <a:pt x="814" y="298"/>
                  </a:lnTo>
                  <a:lnTo>
                    <a:pt x="814" y="298"/>
                  </a:lnTo>
                  <a:lnTo>
                    <a:pt x="814" y="298"/>
                  </a:lnTo>
                  <a:lnTo>
                    <a:pt x="816" y="298"/>
                  </a:lnTo>
                  <a:lnTo>
                    <a:pt x="818" y="296"/>
                  </a:lnTo>
                  <a:lnTo>
                    <a:pt x="822" y="296"/>
                  </a:lnTo>
                  <a:lnTo>
                    <a:pt x="824" y="296"/>
                  </a:lnTo>
                  <a:lnTo>
                    <a:pt x="824" y="296"/>
                  </a:lnTo>
                  <a:lnTo>
                    <a:pt x="826" y="294"/>
                  </a:lnTo>
                  <a:lnTo>
                    <a:pt x="826" y="294"/>
                  </a:lnTo>
                  <a:lnTo>
                    <a:pt x="826" y="294"/>
                  </a:lnTo>
                  <a:lnTo>
                    <a:pt x="828" y="292"/>
                  </a:lnTo>
                  <a:lnTo>
                    <a:pt x="828" y="292"/>
                  </a:lnTo>
                  <a:lnTo>
                    <a:pt x="828" y="290"/>
                  </a:lnTo>
                  <a:lnTo>
                    <a:pt x="830" y="288"/>
                  </a:lnTo>
                  <a:lnTo>
                    <a:pt x="830" y="284"/>
                  </a:lnTo>
                  <a:lnTo>
                    <a:pt x="832" y="280"/>
                  </a:lnTo>
                  <a:lnTo>
                    <a:pt x="832" y="276"/>
                  </a:lnTo>
                  <a:lnTo>
                    <a:pt x="832" y="272"/>
                  </a:lnTo>
                  <a:lnTo>
                    <a:pt x="832" y="268"/>
                  </a:lnTo>
                  <a:lnTo>
                    <a:pt x="832" y="264"/>
                  </a:lnTo>
                  <a:lnTo>
                    <a:pt x="832" y="264"/>
                  </a:lnTo>
                  <a:lnTo>
                    <a:pt x="830" y="262"/>
                  </a:lnTo>
                  <a:lnTo>
                    <a:pt x="830" y="260"/>
                  </a:lnTo>
                  <a:lnTo>
                    <a:pt x="828" y="258"/>
                  </a:lnTo>
                  <a:lnTo>
                    <a:pt x="828" y="256"/>
                  </a:lnTo>
                  <a:lnTo>
                    <a:pt x="828" y="254"/>
                  </a:lnTo>
                  <a:lnTo>
                    <a:pt x="828" y="252"/>
                  </a:lnTo>
                  <a:lnTo>
                    <a:pt x="828" y="250"/>
                  </a:lnTo>
                  <a:lnTo>
                    <a:pt x="828" y="246"/>
                  </a:lnTo>
                  <a:lnTo>
                    <a:pt x="828" y="244"/>
                  </a:lnTo>
                  <a:lnTo>
                    <a:pt x="830" y="240"/>
                  </a:lnTo>
                  <a:lnTo>
                    <a:pt x="830" y="238"/>
                  </a:lnTo>
                  <a:lnTo>
                    <a:pt x="830" y="234"/>
                  </a:lnTo>
                  <a:lnTo>
                    <a:pt x="832" y="232"/>
                  </a:lnTo>
                  <a:lnTo>
                    <a:pt x="834" y="226"/>
                  </a:lnTo>
                  <a:lnTo>
                    <a:pt x="836" y="222"/>
                  </a:lnTo>
                  <a:lnTo>
                    <a:pt x="838" y="220"/>
                  </a:lnTo>
                  <a:lnTo>
                    <a:pt x="840" y="216"/>
                  </a:lnTo>
                  <a:lnTo>
                    <a:pt x="840" y="214"/>
                  </a:lnTo>
                  <a:lnTo>
                    <a:pt x="842" y="212"/>
                  </a:lnTo>
                  <a:lnTo>
                    <a:pt x="844" y="212"/>
                  </a:lnTo>
                  <a:lnTo>
                    <a:pt x="844" y="210"/>
                  </a:lnTo>
                  <a:lnTo>
                    <a:pt x="846" y="210"/>
                  </a:lnTo>
                  <a:lnTo>
                    <a:pt x="846" y="210"/>
                  </a:lnTo>
                  <a:lnTo>
                    <a:pt x="848" y="210"/>
                  </a:lnTo>
                  <a:lnTo>
                    <a:pt x="850" y="210"/>
                  </a:lnTo>
                  <a:lnTo>
                    <a:pt x="850" y="210"/>
                  </a:lnTo>
                  <a:lnTo>
                    <a:pt x="852" y="210"/>
                  </a:lnTo>
                  <a:lnTo>
                    <a:pt x="854" y="212"/>
                  </a:lnTo>
                  <a:lnTo>
                    <a:pt x="854" y="212"/>
                  </a:lnTo>
                  <a:lnTo>
                    <a:pt x="858" y="214"/>
                  </a:lnTo>
                  <a:lnTo>
                    <a:pt x="862" y="218"/>
                  </a:lnTo>
                  <a:lnTo>
                    <a:pt x="864" y="220"/>
                  </a:lnTo>
                  <a:lnTo>
                    <a:pt x="866" y="220"/>
                  </a:lnTo>
                  <a:lnTo>
                    <a:pt x="866" y="222"/>
                  </a:lnTo>
                  <a:lnTo>
                    <a:pt x="868" y="222"/>
                  </a:lnTo>
                  <a:lnTo>
                    <a:pt x="870" y="222"/>
                  </a:lnTo>
                  <a:lnTo>
                    <a:pt x="870" y="222"/>
                  </a:lnTo>
                  <a:lnTo>
                    <a:pt x="872" y="222"/>
                  </a:lnTo>
                  <a:lnTo>
                    <a:pt x="874" y="222"/>
                  </a:lnTo>
                  <a:lnTo>
                    <a:pt x="876" y="222"/>
                  </a:lnTo>
                  <a:lnTo>
                    <a:pt x="880" y="222"/>
                  </a:lnTo>
                  <a:lnTo>
                    <a:pt x="886" y="222"/>
                  </a:lnTo>
                  <a:lnTo>
                    <a:pt x="890" y="222"/>
                  </a:lnTo>
                  <a:lnTo>
                    <a:pt x="894" y="222"/>
                  </a:lnTo>
                  <a:lnTo>
                    <a:pt x="896" y="222"/>
                  </a:lnTo>
                  <a:lnTo>
                    <a:pt x="898" y="222"/>
                  </a:lnTo>
                  <a:lnTo>
                    <a:pt x="900" y="222"/>
                  </a:lnTo>
                  <a:lnTo>
                    <a:pt x="900" y="222"/>
                  </a:lnTo>
                  <a:lnTo>
                    <a:pt x="902" y="222"/>
                  </a:lnTo>
                  <a:lnTo>
                    <a:pt x="902" y="224"/>
                  </a:lnTo>
                  <a:lnTo>
                    <a:pt x="904" y="224"/>
                  </a:lnTo>
                  <a:lnTo>
                    <a:pt x="906" y="226"/>
                  </a:lnTo>
                  <a:lnTo>
                    <a:pt x="908" y="228"/>
                  </a:lnTo>
                  <a:lnTo>
                    <a:pt x="910" y="232"/>
                  </a:lnTo>
                  <a:lnTo>
                    <a:pt x="914" y="234"/>
                  </a:lnTo>
                  <a:lnTo>
                    <a:pt x="916" y="238"/>
                  </a:lnTo>
                  <a:lnTo>
                    <a:pt x="920" y="242"/>
                  </a:lnTo>
                  <a:lnTo>
                    <a:pt x="922" y="244"/>
                  </a:lnTo>
                  <a:lnTo>
                    <a:pt x="922" y="246"/>
                  </a:lnTo>
                  <a:lnTo>
                    <a:pt x="924" y="248"/>
                  </a:lnTo>
                  <a:lnTo>
                    <a:pt x="926" y="248"/>
                  </a:lnTo>
                  <a:lnTo>
                    <a:pt x="928" y="250"/>
                  </a:lnTo>
                  <a:lnTo>
                    <a:pt x="928" y="250"/>
                  </a:lnTo>
                  <a:lnTo>
                    <a:pt x="930" y="250"/>
                  </a:lnTo>
                  <a:lnTo>
                    <a:pt x="938" y="252"/>
                  </a:lnTo>
                  <a:lnTo>
                    <a:pt x="940" y="252"/>
                  </a:lnTo>
                  <a:lnTo>
                    <a:pt x="942" y="252"/>
                  </a:lnTo>
                  <a:lnTo>
                    <a:pt x="944" y="254"/>
                  </a:lnTo>
                  <a:lnTo>
                    <a:pt x="944" y="254"/>
                  </a:lnTo>
                  <a:lnTo>
                    <a:pt x="946" y="254"/>
                  </a:lnTo>
                  <a:lnTo>
                    <a:pt x="946" y="256"/>
                  </a:lnTo>
                  <a:lnTo>
                    <a:pt x="946" y="256"/>
                  </a:lnTo>
                  <a:lnTo>
                    <a:pt x="946" y="256"/>
                  </a:lnTo>
                  <a:lnTo>
                    <a:pt x="946" y="258"/>
                  </a:lnTo>
                  <a:lnTo>
                    <a:pt x="946" y="258"/>
                  </a:lnTo>
                  <a:lnTo>
                    <a:pt x="946" y="258"/>
                  </a:lnTo>
                  <a:lnTo>
                    <a:pt x="944" y="260"/>
                  </a:lnTo>
                  <a:lnTo>
                    <a:pt x="942" y="262"/>
                  </a:lnTo>
                  <a:lnTo>
                    <a:pt x="940" y="264"/>
                  </a:lnTo>
                  <a:lnTo>
                    <a:pt x="938" y="266"/>
                  </a:lnTo>
                  <a:lnTo>
                    <a:pt x="938" y="266"/>
                  </a:lnTo>
                  <a:lnTo>
                    <a:pt x="938" y="268"/>
                  </a:lnTo>
                  <a:lnTo>
                    <a:pt x="936" y="270"/>
                  </a:lnTo>
                  <a:lnTo>
                    <a:pt x="936" y="272"/>
                  </a:lnTo>
                  <a:lnTo>
                    <a:pt x="936" y="276"/>
                  </a:lnTo>
                  <a:lnTo>
                    <a:pt x="934" y="282"/>
                  </a:lnTo>
                  <a:lnTo>
                    <a:pt x="934" y="284"/>
                  </a:lnTo>
                  <a:lnTo>
                    <a:pt x="934" y="288"/>
                  </a:lnTo>
                  <a:lnTo>
                    <a:pt x="934" y="290"/>
                  </a:lnTo>
                  <a:lnTo>
                    <a:pt x="934" y="294"/>
                  </a:lnTo>
                  <a:lnTo>
                    <a:pt x="936" y="296"/>
                  </a:lnTo>
                  <a:lnTo>
                    <a:pt x="936" y="298"/>
                  </a:lnTo>
                  <a:lnTo>
                    <a:pt x="936" y="300"/>
                  </a:lnTo>
                  <a:lnTo>
                    <a:pt x="936" y="302"/>
                  </a:lnTo>
                  <a:lnTo>
                    <a:pt x="938" y="304"/>
                  </a:lnTo>
                  <a:lnTo>
                    <a:pt x="938" y="306"/>
                  </a:lnTo>
                  <a:lnTo>
                    <a:pt x="940" y="308"/>
                  </a:lnTo>
                  <a:lnTo>
                    <a:pt x="940" y="308"/>
                  </a:lnTo>
                  <a:lnTo>
                    <a:pt x="942" y="308"/>
                  </a:lnTo>
                  <a:lnTo>
                    <a:pt x="942" y="310"/>
                  </a:lnTo>
                  <a:lnTo>
                    <a:pt x="946" y="310"/>
                  </a:lnTo>
                  <a:lnTo>
                    <a:pt x="948" y="312"/>
                  </a:lnTo>
                  <a:lnTo>
                    <a:pt x="952" y="312"/>
                  </a:lnTo>
                  <a:lnTo>
                    <a:pt x="954" y="312"/>
                  </a:lnTo>
                  <a:lnTo>
                    <a:pt x="958" y="312"/>
                  </a:lnTo>
                  <a:lnTo>
                    <a:pt x="960" y="312"/>
                  </a:lnTo>
                  <a:lnTo>
                    <a:pt x="962" y="312"/>
                  </a:lnTo>
                  <a:lnTo>
                    <a:pt x="966" y="312"/>
                  </a:lnTo>
                  <a:lnTo>
                    <a:pt x="968" y="312"/>
                  </a:lnTo>
                  <a:lnTo>
                    <a:pt x="972" y="310"/>
                  </a:lnTo>
                  <a:lnTo>
                    <a:pt x="974" y="310"/>
                  </a:lnTo>
                  <a:lnTo>
                    <a:pt x="978" y="308"/>
                  </a:lnTo>
                  <a:lnTo>
                    <a:pt x="980" y="306"/>
                  </a:lnTo>
                  <a:lnTo>
                    <a:pt x="982" y="306"/>
                  </a:lnTo>
                  <a:lnTo>
                    <a:pt x="984" y="304"/>
                  </a:lnTo>
                  <a:lnTo>
                    <a:pt x="986" y="302"/>
                  </a:lnTo>
                  <a:lnTo>
                    <a:pt x="986" y="302"/>
                  </a:lnTo>
                  <a:lnTo>
                    <a:pt x="988" y="300"/>
                  </a:lnTo>
                  <a:lnTo>
                    <a:pt x="992" y="292"/>
                  </a:lnTo>
                  <a:lnTo>
                    <a:pt x="992" y="292"/>
                  </a:lnTo>
                  <a:lnTo>
                    <a:pt x="992" y="290"/>
                  </a:lnTo>
                  <a:lnTo>
                    <a:pt x="994" y="288"/>
                  </a:lnTo>
                  <a:lnTo>
                    <a:pt x="996" y="284"/>
                  </a:lnTo>
                  <a:lnTo>
                    <a:pt x="996" y="280"/>
                  </a:lnTo>
                  <a:lnTo>
                    <a:pt x="998" y="276"/>
                  </a:lnTo>
                  <a:lnTo>
                    <a:pt x="1000" y="276"/>
                  </a:lnTo>
                  <a:lnTo>
                    <a:pt x="1000" y="274"/>
                  </a:lnTo>
                  <a:lnTo>
                    <a:pt x="1000" y="272"/>
                  </a:lnTo>
                  <a:lnTo>
                    <a:pt x="1002" y="272"/>
                  </a:lnTo>
                  <a:lnTo>
                    <a:pt x="1002" y="272"/>
                  </a:lnTo>
                  <a:lnTo>
                    <a:pt x="1004" y="27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7" name="Freeform 532"/>
            <p:cNvSpPr>
              <a:spLocks/>
            </p:cNvSpPr>
            <p:nvPr/>
          </p:nvSpPr>
          <p:spPr bwMode="auto">
            <a:xfrm>
              <a:off x="3037178" y="3372017"/>
              <a:ext cx="130175" cy="133350"/>
            </a:xfrm>
            <a:custGeom>
              <a:avLst/>
              <a:gdLst>
                <a:gd name="T0" fmla="*/ 42 w 82"/>
                <a:gd name="T1" fmla="*/ 0 h 84"/>
                <a:gd name="T2" fmla="*/ 42 w 82"/>
                <a:gd name="T3" fmla="*/ 2 h 84"/>
                <a:gd name="T4" fmla="*/ 38 w 82"/>
                <a:gd name="T5" fmla="*/ 2 h 84"/>
                <a:gd name="T6" fmla="*/ 34 w 82"/>
                <a:gd name="T7" fmla="*/ 4 h 84"/>
                <a:gd name="T8" fmla="*/ 30 w 82"/>
                <a:gd name="T9" fmla="*/ 12 h 84"/>
                <a:gd name="T10" fmla="*/ 22 w 82"/>
                <a:gd name="T11" fmla="*/ 22 h 84"/>
                <a:gd name="T12" fmla="*/ 20 w 82"/>
                <a:gd name="T13" fmla="*/ 26 h 84"/>
                <a:gd name="T14" fmla="*/ 12 w 82"/>
                <a:gd name="T15" fmla="*/ 28 h 84"/>
                <a:gd name="T16" fmla="*/ 8 w 82"/>
                <a:gd name="T17" fmla="*/ 32 h 84"/>
                <a:gd name="T18" fmla="*/ 6 w 82"/>
                <a:gd name="T19" fmla="*/ 36 h 84"/>
                <a:gd name="T20" fmla="*/ 2 w 82"/>
                <a:gd name="T21" fmla="*/ 46 h 84"/>
                <a:gd name="T22" fmla="*/ 0 w 82"/>
                <a:gd name="T23" fmla="*/ 56 h 84"/>
                <a:gd name="T24" fmla="*/ 0 w 82"/>
                <a:gd name="T25" fmla="*/ 62 h 84"/>
                <a:gd name="T26" fmla="*/ 2 w 82"/>
                <a:gd name="T27" fmla="*/ 66 h 84"/>
                <a:gd name="T28" fmla="*/ 4 w 82"/>
                <a:gd name="T29" fmla="*/ 68 h 84"/>
                <a:gd name="T30" fmla="*/ 10 w 82"/>
                <a:gd name="T31" fmla="*/ 68 h 84"/>
                <a:gd name="T32" fmla="*/ 16 w 82"/>
                <a:gd name="T33" fmla="*/ 68 h 84"/>
                <a:gd name="T34" fmla="*/ 22 w 82"/>
                <a:gd name="T35" fmla="*/ 68 h 84"/>
                <a:gd name="T36" fmla="*/ 30 w 82"/>
                <a:gd name="T37" fmla="*/ 62 h 84"/>
                <a:gd name="T38" fmla="*/ 38 w 82"/>
                <a:gd name="T39" fmla="*/ 60 h 84"/>
                <a:gd name="T40" fmla="*/ 42 w 82"/>
                <a:gd name="T41" fmla="*/ 62 h 84"/>
                <a:gd name="T42" fmla="*/ 44 w 82"/>
                <a:gd name="T43" fmla="*/ 62 h 84"/>
                <a:gd name="T44" fmla="*/ 44 w 82"/>
                <a:gd name="T45" fmla="*/ 66 h 84"/>
                <a:gd name="T46" fmla="*/ 44 w 82"/>
                <a:gd name="T47" fmla="*/ 74 h 84"/>
                <a:gd name="T48" fmla="*/ 44 w 82"/>
                <a:gd name="T49" fmla="*/ 80 h 84"/>
                <a:gd name="T50" fmla="*/ 46 w 82"/>
                <a:gd name="T51" fmla="*/ 82 h 84"/>
                <a:gd name="T52" fmla="*/ 50 w 82"/>
                <a:gd name="T53" fmla="*/ 84 h 84"/>
                <a:gd name="T54" fmla="*/ 54 w 82"/>
                <a:gd name="T55" fmla="*/ 84 h 84"/>
                <a:gd name="T56" fmla="*/ 56 w 82"/>
                <a:gd name="T57" fmla="*/ 84 h 84"/>
                <a:gd name="T58" fmla="*/ 56 w 82"/>
                <a:gd name="T59" fmla="*/ 82 h 84"/>
                <a:gd name="T60" fmla="*/ 56 w 82"/>
                <a:gd name="T61" fmla="*/ 76 h 84"/>
                <a:gd name="T62" fmla="*/ 54 w 82"/>
                <a:gd name="T63" fmla="*/ 72 h 84"/>
                <a:gd name="T64" fmla="*/ 56 w 82"/>
                <a:gd name="T65" fmla="*/ 70 h 84"/>
                <a:gd name="T66" fmla="*/ 58 w 82"/>
                <a:gd name="T67" fmla="*/ 70 h 84"/>
                <a:gd name="T68" fmla="*/ 62 w 82"/>
                <a:gd name="T69" fmla="*/ 72 h 84"/>
                <a:gd name="T70" fmla="*/ 64 w 82"/>
                <a:gd name="T71" fmla="*/ 74 h 84"/>
                <a:gd name="T72" fmla="*/ 66 w 82"/>
                <a:gd name="T73" fmla="*/ 78 h 84"/>
                <a:gd name="T74" fmla="*/ 66 w 82"/>
                <a:gd name="T75" fmla="*/ 84 h 84"/>
                <a:gd name="T76" fmla="*/ 68 w 82"/>
                <a:gd name="T77" fmla="*/ 84 h 84"/>
                <a:gd name="T78" fmla="*/ 70 w 82"/>
                <a:gd name="T79" fmla="*/ 84 h 84"/>
                <a:gd name="T80" fmla="*/ 72 w 82"/>
                <a:gd name="T81" fmla="*/ 82 h 84"/>
                <a:gd name="T82" fmla="*/ 74 w 82"/>
                <a:gd name="T83" fmla="*/ 74 h 84"/>
                <a:gd name="T84" fmla="*/ 76 w 82"/>
                <a:gd name="T85" fmla="*/ 66 h 84"/>
                <a:gd name="T86" fmla="*/ 80 w 82"/>
                <a:gd name="T87" fmla="*/ 58 h 84"/>
                <a:gd name="T88" fmla="*/ 82 w 82"/>
                <a:gd name="T89" fmla="*/ 52 h 84"/>
                <a:gd name="T90" fmla="*/ 82 w 82"/>
                <a:gd name="T91" fmla="*/ 44 h 84"/>
                <a:gd name="T92" fmla="*/ 80 w 82"/>
                <a:gd name="T93" fmla="*/ 34 h 84"/>
                <a:gd name="T94" fmla="*/ 78 w 82"/>
                <a:gd name="T95" fmla="*/ 32 h 84"/>
                <a:gd name="T96" fmla="*/ 76 w 82"/>
                <a:gd name="T97" fmla="*/ 28 h 84"/>
                <a:gd name="T98" fmla="*/ 70 w 82"/>
                <a:gd name="T99" fmla="*/ 28 h 84"/>
                <a:gd name="T100" fmla="*/ 66 w 82"/>
                <a:gd name="T101" fmla="*/ 26 h 84"/>
                <a:gd name="T102" fmla="*/ 58 w 82"/>
                <a:gd name="T103" fmla="*/ 28 h 84"/>
                <a:gd name="T104" fmla="*/ 56 w 82"/>
                <a:gd name="T105" fmla="*/ 26 h 84"/>
                <a:gd name="T106" fmla="*/ 54 w 82"/>
                <a:gd name="T107" fmla="*/ 24 h 84"/>
                <a:gd name="T108" fmla="*/ 52 w 82"/>
                <a:gd name="T109" fmla="*/ 18 h 84"/>
                <a:gd name="T110" fmla="*/ 50 w 82"/>
                <a:gd name="T111" fmla="*/ 12 h 84"/>
                <a:gd name="T112" fmla="*/ 52 w 82"/>
                <a:gd name="T113" fmla="*/ 8 h 84"/>
                <a:gd name="T114" fmla="*/ 52 w 82"/>
                <a:gd name="T115" fmla="*/ 4 h 84"/>
                <a:gd name="T116" fmla="*/ 50 w 82"/>
                <a:gd name="T117" fmla="*/ 4 h 84"/>
                <a:gd name="T118" fmla="*/ 46 w 82"/>
                <a:gd name="T119" fmla="*/ 2 h 84"/>
                <a:gd name="T120" fmla="*/ 44 w 82"/>
                <a:gd name="T121" fmla="*/ 2 h 84"/>
                <a:gd name="T122" fmla="*/ 46 w 82"/>
                <a:gd name="T123" fmla="*/ 0 h 84"/>
                <a:gd name="T124" fmla="*/ 42 w 82"/>
                <a:gd name="T1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84">
                  <a:moveTo>
                    <a:pt x="42" y="0"/>
                  </a:moveTo>
                  <a:lnTo>
                    <a:pt x="42" y="0"/>
                  </a:lnTo>
                  <a:lnTo>
                    <a:pt x="42" y="0"/>
                  </a:lnTo>
                  <a:lnTo>
                    <a:pt x="42" y="2"/>
                  </a:lnTo>
                  <a:lnTo>
                    <a:pt x="42" y="2"/>
                  </a:lnTo>
                  <a:lnTo>
                    <a:pt x="42" y="2"/>
                  </a:lnTo>
                  <a:lnTo>
                    <a:pt x="42" y="2"/>
                  </a:lnTo>
                  <a:lnTo>
                    <a:pt x="40" y="2"/>
                  </a:lnTo>
                  <a:lnTo>
                    <a:pt x="38" y="2"/>
                  </a:lnTo>
                  <a:lnTo>
                    <a:pt x="36" y="4"/>
                  </a:lnTo>
                  <a:lnTo>
                    <a:pt x="36" y="4"/>
                  </a:lnTo>
                  <a:lnTo>
                    <a:pt x="34" y="4"/>
                  </a:lnTo>
                  <a:lnTo>
                    <a:pt x="34" y="6"/>
                  </a:lnTo>
                  <a:lnTo>
                    <a:pt x="32" y="8"/>
                  </a:lnTo>
                  <a:lnTo>
                    <a:pt x="30" y="12"/>
                  </a:lnTo>
                  <a:lnTo>
                    <a:pt x="30" y="14"/>
                  </a:lnTo>
                  <a:lnTo>
                    <a:pt x="26" y="20"/>
                  </a:lnTo>
                  <a:lnTo>
                    <a:pt x="22" y="22"/>
                  </a:lnTo>
                  <a:lnTo>
                    <a:pt x="22" y="24"/>
                  </a:lnTo>
                  <a:lnTo>
                    <a:pt x="20" y="26"/>
                  </a:lnTo>
                  <a:lnTo>
                    <a:pt x="20" y="26"/>
                  </a:lnTo>
                  <a:lnTo>
                    <a:pt x="18" y="26"/>
                  </a:lnTo>
                  <a:lnTo>
                    <a:pt x="14" y="28"/>
                  </a:lnTo>
                  <a:lnTo>
                    <a:pt x="12" y="28"/>
                  </a:lnTo>
                  <a:lnTo>
                    <a:pt x="10" y="30"/>
                  </a:lnTo>
                  <a:lnTo>
                    <a:pt x="10" y="30"/>
                  </a:lnTo>
                  <a:lnTo>
                    <a:pt x="8" y="32"/>
                  </a:lnTo>
                  <a:lnTo>
                    <a:pt x="6" y="32"/>
                  </a:lnTo>
                  <a:lnTo>
                    <a:pt x="6" y="34"/>
                  </a:lnTo>
                  <a:lnTo>
                    <a:pt x="6" y="36"/>
                  </a:lnTo>
                  <a:lnTo>
                    <a:pt x="4" y="38"/>
                  </a:lnTo>
                  <a:lnTo>
                    <a:pt x="2" y="42"/>
                  </a:lnTo>
                  <a:lnTo>
                    <a:pt x="2" y="46"/>
                  </a:lnTo>
                  <a:lnTo>
                    <a:pt x="0" y="50"/>
                  </a:lnTo>
                  <a:lnTo>
                    <a:pt x="0" y="52"/>
                  </a:lnTo>
                  <a:lnTo>
                    <a:pt x="0" y="56"/>
                  </a:lnTo>
                  <a:lnTo>
                    <a:pt x="0" y="58"/>
                  </a:lnTo>
                  <a:lnTo>
                    <a:pt x="0" y="62"/>
                  </a:lnTo>
                  <a:lnTo>
                    <a:pt x="0" y="62"/>
                  </a:lnTo>
                  <a:lnTo>
                    <a:pt x="0" y="64"/>
                  </a:lnTo>
                  <a:lnTo>
                    <a:pt x="2" y="64"/>
                  </a:lnTo>
                  <a:lnTo>
                    <a:pt x="2" y="66"/>
                  </a:lnTo>
                  <a:lnTo>
                    <a:pt x="2" y="66"/>
                  </a:lnTo>
                  <a:lnTo>
                    <a:pt x="4" y="66"/>
                  </a:lnTo>
                  <a:lnTo>
                    <a:pt x="4" y="68"/>
                  </a:lnTo>
                  <a:lnTo>
                    <a:pt x="4" y="68"/>
                  </a:lnTo>
                  <a:lnTo>
                    <a:pt x="6" y="68"/>
                  </a:lnTo>
                  <a:lnTo>
                    <a:pt x="10" y="68"/>
                  </a:lnTo>
                  <a:lnTo>
                    <a:pt x="12" y="68"/>
                  </a:lnTo>
                  <a:lnTo>
                    <a:pt x="14" y="68"/>
                  </a:lnTo>
                  <a:lnTo>
                    <a:pt x="16" y="68"/>
                  </a:lnTo>
                  <a:lnTo>
                    <a:pt x="18" y="68"/>
                  </a:lnTo>
                  <a:lnTo>
                    <a:pt x="20" y="68"/>
                  </a:lnTo>
                  <a:lnTo>
                    <a:pt x="22" y="68"/>
                  </a:lnTo>
                  <a:lnTo>
                    <a:pt x="26" y="66"/>
                  </a:lnTo>
                  <a:lnTo>
                    <a:pt x="28" y="64"/>
                  </a:lnTo>
                  <a:lnTo>
                    <a:pt x="30" y="62"/>
                  </a:lnTo>
                  <a:lnTo>
                    <a:pt x="32" y="62"/>
                  </a:lnTo>
                  <a:lnTo>
                    <a:pt x="34" y="62"/>
                  </a:lnTo>
                  <a:lnTo>
                    <a:pt x="38" y="60"/>
                  </a:lnTo>
                  <a:lnTo>
                    <a:pt x="40" y="60"/>
                  </a:lnTo>
                  <a:lnTo>
                    <a:pt x="40" y="60"/>
                  </a:lnTo>
                  <a:lnTo>
                    <a:pt x="42" y="62"/>
                  </a:lnTo>
                  <a:lnTo>
                    <a:pt x="42" y="62"/>
                  </a:lnTo>
                  <a:lnTo>
                    <a:pt x="44" y="62"/>
                  </a:lnTo>
                  <a:lnTo>
                    <a:pt x="44" y="62"/>
                  </a:lnTo>
                  <a:lnTo>
                    <a:pt x="44" y="64"/>
                  </a:lnTo>
                  <a:lnTo>
                    <a:pt x="44" y="64"/>
                  </a:lnTo>
                  <a:lnTo>
                    <a:pt x="44" y="66"/>
                  </a:lnTo>
                  <a:lnTo>
                    <a:pt x="44" y="68"/>
                  </a:lnTo>
                  <a:lnTo>
                    <a:pt x="44" y="72"/>
                  </a:lnTo>
                  <a:lnTo>
                    <a:pt x="44" y="74"/>
                  </a:lnTo>
                  <a:lnTo>
                    <a:pt x="44" y="76"/>
                  </a:lnTo>
                  <a:lnTo>
                    <a:pt x="44" y="78"/>
                  </a:lnTo>
                  <a:lnTo>
                    <a:pt x="44" y="80"/>
                  </a:lnTo>
                  <a:lnTo>
                    <a:pt x="46" y="80"/>
                  </a:lnTo>
                  <a:lnTo>
                    <a:pt x="46" y="80"/>
                  </a:lnTo>
                  <a:lnTo>
                    <a:pt x="46" y="82"/>
                  </a:lnTo>
                  <a:lnTo>
                    <a:pt x="48" y="82"/>
                  </a:lnTo>
                  <a:lnTo>
                    <a:pt x="48" y="84"/>
                  </a:lnTo>
                  <a:lnTo>
                    <a:pt x="50" y="84"/>
                  </a:lnTo>
                  <a:lnTo>
                    <a:pt x="52" y="84"/>
                  </a:lnTo>
                  <a:lnTo>
                    <a:pt x="54" y="84"/>
                  </a:lnTo>
                  <a:lnTo>
                    <a:pt x="54" y="84"/>
                  </a:lnTo>
                  <a:lnTo>
                    <a:pt x="56" y="84"/>
                  </a:lnTo>
                  <a:lnTo>
                    <a:pt x="56" y="84"/>
                  </a:lnTo>
                  <a:lnTo>
                    <a:pt x="56" y="84"/>
                  </a:lnTo>
                  <a:lnTo>
                    <a:pt x="56" y="84"/>
                  </a:lnTo>
                  <a:lnTo>
                    <a:pt x="56" y="82"/>
                  </a:lnTo>
                  <a:lnTo>
                    <a:pt x="56" y="82"/>
                  </a:lnTo>
                  <a:lnTo>
                    <a:pt x="56" y="80"/>
                  </a:lnTo>
                  <a:lnTo>
                    <a:pt x="56" y="78"/>
                  </a:lnTo>
                  <a:lnTo>
                    <a:pt x="56" y="76"/>
                  </a:lnTo>
                  <a:lnTo>
                    <a:pt x="54" y="74"/>
                  </a:lnTo>
                  <a:lnTo>
                    <a:pt x="54" y="72"/>
                  </a:lnTo>
                  <a:lnTo>
                    <a:pt x="54" y="72"/>
                  </a:lnTo>
                  <a:lnTo>
                    <a:pt x="56" y="72"/>
                  </a:lnTo>
                  <a:lnTo>
                    <a:pt x="56" y="70"/>
                  </a:lnTo>
                  <a:lnTo>
                    <a:pt x="56" y="70"/>
                  </a:lnTo>
                  <a:lnTo>
                    <a:pt x="56" y="70"/>
                  </a:lnTo>
                  <a:lnTo>
                    <a:pt x="58" y="70"/>
                  </a:lnTo>
                  <a:lnTo>
                    <a:pt x="58" y="70"/>
                  </a:lnTo>
                  <a:lnTo>
                    <a:pt x="60" y="70"/>
                  </a:lnTo>
                  <a:lnTo>
                    <a:pt x="62" y="72"/>
                  </a:lnTo>
                  <a:lnTo>
                    <a:pt x="62" y="72"/>
                  </a:lnTo>
                  <a:lnTo>
                    <a:pt x="64" y="72"/>
                  </a:lnTo>
                  <a:lnTo>
                    <a:pt x="64" y="74"/>
                  </a:lnTo>
                  <a:lnTo>
                    <a:pt x="64" y="74"/>
                  </a:lnTo>
                  <a:lnTo>
                    <a:pt x="66" y="74"/>
                  </a:lnTo>
                  <a:lnTo>
                    <a:pt x="66" y="76"/>
                  </a:lnTo>
                  <a:lnTo>
                    <a:pt x="66" y="78"/>
                  </a:lnTo>
                  <a:lnTo>
                    <a:pt x="66" y="80"/>
                  </a:lnTo>
                  <a:lnTo>
                    <a:pt x="66" y="82"/>
                  </a:lnTo>
                  <a:lnTo>
                    <a:pt x="66" y="84"/>
                  </a:lnTo>
                  <a:lnTo>
                    <a:pt x="66" y="84"/>
                  </a:lnTo>
                  <a:lnTo>
                    <a:pt x="68" y="84"/>
                  </a:lnTo>
                  <a:lnTo>
                    <a:pt x="68" y="84"/>
                  </a:lnTo>
                  <a:lnTo>
                    <a:pt x="68" y="84"/>
                  </a:lnTo>
                  <a:lnTo>
                    <a:pt x="70" y="84"/>
                  </a:lnTo>
                  <a:lnTo>
                    <a:pt x="70" y="84"/>
                  </a:lnTo>
                  <a:lnTo>
                    <a:pt x="70" y="84"/>
                  </a:lnTo>
                  <a:lnTo>
                    <a:pt x="72" y="82"/>
                  </a:lnTo>
                  <a:lnTo>
                    <a:pt x="72" y="82"/>
                  </a:lnTo>
                  <a:lnTo>
                    <a:pt x="72" y="80"/>
                  </a:lnTo>
                  <a:lnTo>
                    <a:pt x="74" y="78"/>
                  </a:lnTo>
                  <a:lnTo>
                    <a:pt x="74" y="74"/>
                  </a:lnTo>
                  <a:lnTo>
                    <a:pt x="74" y="72"/>
                  </a:lnTo>
                  <a:lnTo>
                    <a:pt x="76" y="70"/>
                  </a:lnTo>
                  <a:lnTo>
                    <a:pt x="76" y="66"/>
                  </a:lnTo>
                  <a:lnTo>
                    <a:pt x="78" y="64"/>
                  </a:lnTo>
                  <a:lnTo>
                    <a:pt x="80" y="60"/>
                  </a:lnTo>
                  <a:lnTo>
                    <a:pt x="80" y="58"/>
                  </a:lnTo>
                  <a:lnTo>
                    <a:pt x="82" y="56"/>
                  </a:lnTo>
                  <a:lnTo>
                    <a:pt x="82" y="54"/>
                  </a:lnTo>
                  <a:lnTo>
                    <a:pt x="82" y="52"/>
                  </a:lnTo>
                  <a:lnTo>
                    <a:pt x="82" y="50"/>
                  </a:lnTo>
                  <a:lnTo>
                    <a:pt x="82" y="46"/>
                  </a:lnTo>
                  <a:lnTo>
                    <a:pt x="82" y="44"/>
                  </a:lnTo>
                  <a:lnTo>
                    <a:pt x="82" y="40"/>
                  </a:lnTo>
                  <a:lnTo>
                    <a:pt x="82" y="38"/>
                  </a:lnTo>
                  <a:lnTo>
                    <a:pt x="80" y="34"/>
                  </a:lnTo>
                  <a:lnTo>
                    <a:pt x="80" y="34"/>
                  </a:lnTo>
                  <a:lnTo>
                    <a:pt x="80" y="32"/>
                  </a:lnTo>
                  <a:lnTo>
                    <a:pt x="78" y="32"/>
                  </a:lnTo>
                  <a:lnTo>
                    <a:pt x="78" y="30"/>
                  </a:lnTo>
                  <a:lnTo>
                    <a:pt x="78" y="30"/>
                  </a:lnTo>
                  <a:lnTo>
                    <a:pt x="76" y="28"/>
                  </a:lnTo>
                  <a:lnTo>
                    <a:pt x="74" y="28"/>
                  </a:lnTo>
                  <a:lnTo>
                    <a:pt x="74" y="28"/>
                  </a:lnTo>
                  <a:lnTo>
                    <a:pt x="70" y="28"/>
                  </a:lnTo>
                  <a:lnTo>
                    <a:pt x="68" y="26"/>
                  </a:lnTo>
                  <a:lnTo>
                    <a:pt x="66" y="26"/>
                  </a:lnTo>
                  <a:lnTo>
                    <a:pt x="66" y="26"/>
                  </a:lnTo>
                  <a:lnTo>
                    <a:pt x="62" y="26"/>
                  </a:lnTo>
                  <a:lnTo>
                    <a:pt x="60" y="28"/>
                  </a:lnTo>
                  <a:lnTo>
                    <a:pt x="58" y="28"/>
                  </a:lnTo>
                  <a:lnTo>
                    <a:pt x="56" y="26"/>
                  </a:lnTo>
                  <a:lnTo>
                    <a:pt x="56" y="26"/>
                  </a:lnTo>
                  <a:lnTo>
                    <a:pt x="56" y="26"/>
                  </a:lnTo>
                  <a:lnTo>
                    <a:pt x="54" y="26"/>
                  </a:lnTo>
                  <a:lnTo>
                    <a:pt x="54" y="26"/>
                  </a:lnTo>
                  <a:lnTo>
                    <a:pt x="54" y="24"/>
                  </a:lnTo>
                  <a:lnTo>
                    <a:pt x="52" y="22"/>
                  </a:lnTo>
                  <a:lnTo>
                    <a:pt x="52" y="20"/>
                  </a:lnTo>
                  <a:lnTo>
                    <a:pt x="52" y="18"/>
                  </a:lnTo>
                  <a:lnTo>
                    <a:pt x="52" y="16"/>
                  </a:lnTo>
                  <a:lnTo>
                    <a:pt x="50" y="14"/>
                  </a:lnTo>
                  <a:lnTo>
                    <a:pt x="50" y="12"/>
                  </a:lnTo>
                  <a:lnTo>
                    <a:pt x="50" y="12"/>
                  </a:lnTo>
                  <a:lnTo>
                    <a:pt x="52" y="10"/>
                  </a:lnTo>
                  <a:lnTo>
                    <a:pt x="52" y="8"/>
                  </a:lnTo>
                  <a:lnTo>
                    <a:pt x="52" y="6"/>
                  </a:lnTo>
                  <a:lnTo>
                    <a:pt x="52" y="6"/>
                  </a:lnTo>
                  <a:lnTo>
                    <a:pt x="52" y="4"/>
                  </a:lnTo>
                  <a:lnTo>
                    <a:pt x="52" y="4"/>
                  </a:lnTo>
                  <a:lnTo>
                    <a:pt x="52" y="4"/>
                  </a:lnTo>
                  <a:lnTo>
                    <a:pt x="50" y="4"/>
                  </a:lnTo>
                  <a:lnTo>
                    <a:pt x="48" y="4"/>
                  </a:lnTo>
                  <a:lnTo>
                    <a:pt x="48" y="2"/>
                  </a:lnTo>
                  <a:lnTo>
                    <a:pt x="46" y="2"/>
                  </a:lnTo>
                  <a:lnTo>
                    <a:pt x="46" y="2"/>
                  </a:lnTo>
                  <a:lnTo>
                    <a:pt x="44" y="2"/>
                  </a:lnTo>
                  <a:lnTo>
                    <a:pt x="44" y="2"/>
                  </a:lnTo>
                  <a:lnTo>
                    <a:pt x="44" y="2"/>
                  </a:lnTo>
                  <a:lnTo>
                    <a:pt x="46" y="0"/>
                  </a:lnTo>
                  <a:lnTo>
                    <a:pt x="46" y="0"/>
                  </a:lnTo>
                  <a:lnTo>
                    <a:pt x="44" y="0"/>
                  </a:lnTo>
                  <a:lnTo>
                    <a:pt x="44" y="0"/>
                  </a:lnTo>
                  <a:lnTo>
                    <a:pt x="42" y="0"/>
                  </a:lnTo>
                  <a:lnTo>
                    <a:pt x="42" y="0"/>
                  </a:lnTo>
                  <a:lnTo>
                    <a:pt x="42"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8" name="Freeform 534"/>
            <p:cNvSpPr>
              <a:spLocks/>
            </p:cNvSpPr>
            <p:nvPr/>
          </p:nvSpPr>
          <p:spPr bwMode="auto">
            <a:xfrm>
              <a:off x="3154653" y="3473617"/>
              <a:ext cx="22225" cy="38100"/>
            </a:xfrm>
            <a:custGeom>
              <a:avLst/>
              <a:gdLst>
                <a:gd name="T0" fmla="*/ 14 w 14"/>
                <a:gd name="T1" fmla="*/ 0 h 24"/>
                <a:gd name="T2" fmla="*/ 14 w 14"/>
                <a:gd name="T3" fmla="*/ 0 h 24"/>
                <a:gd name="T4" fmla="*/ 14 w 14"/>
                <a:gd name="T5" fmla="*/ 2 h 24"/>
                <a:gd name="T6" fmla="*/ 14 w 14"/>
                <a:gd name="T7" fmla="*/ 2 h 24"/>
                <a:gd name="T8" fmla="*/ 14 w 14"/>
                <a:gd name="T9" fmla="*/ 2 h 24"/>
                <a:gd name="T10" fmla="*/ 14 w 14"/>
                <a:gd name="T11" fmla="*/ 2 h 24"/>
                <a:gd name="T12" fmla="*/ 14 w 14"/>
                <a:gd name="T13" fmla="*/ 4 h 24"/>
                <a:gd name="T14" fmla="*/ 14 w 14"/>
                <a:gd name="T15" fmla="*/ 6 h 24"/>
                <a:gd name="T16" fmla="*/ 14 w 14"/>
                <a:gd name="T17" fmla="*/ 8 h 24"/>
                <a:gd name="T18" fmla="*/ 12 w 14"/>
                <a:gd name="T19" fmla="*/ 10 h 24"/>
                <a:gd name="T20" fmla="*/ 12 w 14"/>
                <a:gd name="T21" fmla="*/ 10 h 24"/>
                <a:gd name="T22" fmla="*/ 12 w 14"/>
                <a:gd name="T23" fmla="*/ 14 h 24"/>
                <a:gd name="T24" fmla="*/ 12 w 14"/>
                <a:gd name="T25" fmla="*/ 16 h 24"/>
                <a:gd name="T26" fmla="*/ 12 w 14"/>
                <a:gd name="T27" fmla="*/ 18 h 24"/>
                <a:gd name="T28" fmla="*/ 12 w 14"/>
                <a:gd name="T29" fmla="*/ 18 h 24"/>
                <a:gd name="T30" fmla="*/ 12 w 14"/>
                <a:gd name="T31" fmla="*/ 20 h 24"/>
                <a:gd name="T32" fmla="*/ 12 w 14"/>
                <a:gd name="T33" fmla="*/ 20 h 24"/>
                <a:gd name="T34" fmla="*/ 10 w 14"/>
                <a:gd name="T35" fmla="*/ 22 h 24"/>
                <a:gd name="T36" fmla="*/ 10 w 14"/>
                <a:gd name="T37" fmla="*/ 22 h 24"/>
                <a:gd name="T38" fmla="*/ 8 w 14"/>
                <a:gd name="T39" fmla="*/ 22 h 24"/>
                <a:gd name="T40" fmla="*/ 6 w 14"/>
                <a:gd name="T41" fmla="*/ 24 h 24"/>
                <a:gd name="T42" fmla="*/ 4 w 14"/>
                <a:gd name="T43" fmla="*/ 24 h 24"/>
                <a:gd name="T44" fmla="*/ 2 w 14"/>
                <a:gd name="T45" fmla="*/ 24 h 24"/>
                <a:gd name="T46" fmla="*/ 2 w 14"/>
                <a:gd name="T47" fmla="*/ 24 h 24"/>
                <a:gd name="T48" fmla="*/ 2 w 14"/>
                <a:gd name="T49" fmla="*/ 24 h 24"/>
                <a:gd name="T50" fmla="*/ 2 w 14"/>
                <a:gd name="T51" fmla="*/ 24 h 24"/>
                <a:gd name="T52" fmla="*/ 2 w 14"/>
                <a:gd name="T53" fmla="*/ 22 h 24"/>
                <a:gd name="T54" fmla="*/ 0 w 14"/>
                <a:gd name="T55" fmla="*/ 22 h 24"/>
                <a:gd name="T56" fmla="*/ 0 w 14"/>
                <a:gd name="T57" fmla="*/ 22 h 24"/>
                <a:gd name="T58" fmla="*/ 0 w 14"/>
                <a:gd name="T59" fmla="*/ 20 h 24"/>
                <a:gd name="T60" fmla="*/ 0 w 14"/>
                <a:gd name="T61" fmla="*/ 18 h 24"/>
                <a:gd name="T62" fmla="*/ 0 w 14"/>
                <a:gd name="T63" fmla="*/ 18 h 24"/>
                <a:gd name="T64" fmla="*/ 0 w 14"/>
                <a:gd name="T65" fmla="*/ 16 h 24"/>
                <a:gd name="T66" fmla="*/ 2 w 14"/>
                <a:gd name="T67" fmla="*/ 14 h 24"/>
                <a:gd name="T68" fmla="*/ 2 w 14"/>
                <a:gd name="T69" fmla="*/ 12 h 24"/>
                <a:gd name="T70" fmla="*/ 4 w 14"/>
                <a:gd name="T71" fmla="*/ 10 h 24"/>
                <a:gd name="T72" fmla="*/ 4 w 14"/>
                <a:gd name="T73" fmla="*/ 8 h 24"/>
                <a:gd name="T74" fmla="*/ 6 w 14"/>
                <a:gd name="T75" fmla="*/ 6 h 24"/>
                <a:gd name="T76" fmla="*/ 8 w 14"/>
                <a:gd name="T77" fmla="*/ 4 h 24"/>
                <a:gd name="T78" fmla="*/ 8 w 14"/>
                <a:gd name="T79" fmla="*/ 2 h 24"/>
                <a:gd name="T80" fmla="*/ 10 w 14"/>
                <a:gd name="T81" fmla="*/ 2 h 24"/>
                <a:gd name="T82" fmla="*/ 12 w 14"/>
                <a:gd name="T83" fmla="*/ 2 h 24"/>
                <a:gd name="T84" fmla="*/ 12 w 14"/>
                <a:gd name="T85" fmla="*/ 0 h 24"/>
                <a:gd name="T86" fmla="*/ 12 w 14"/>
                <a:gd name="T87" fmla="*/ 0 h 24"/>
                <a:gd name="T88" fmla="*/ 14 w 14"/>
                <a:gd name="T89" fmla="*/ 0 h 24"/>
                <a:gd name="T90" fmla="*/ 14 w 14"/>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24">
                  <a:moveTo>
                    <a:pt x="14" y="0"/>
                  </a:moveTo>
                  <a:lnTo>
                    <a:pt x="14" y="0"/>
                  </a:lnTo>
                  <a:lnTo>
                    <a:pt x="14" y="2"/>
                  </a:lnTo>
                  <a:lnTo>
                    <a:pt x="14" y="2"/>
                  </a:lnTo>
                  <a:lnTo>
                    <a:pt x="14" y="2"/>
                  </a:lnTo>
                  <a:lnTo>
                    <a:pt x="14" y="2"/>
                  </a:lnTo>
                  <a:lnTo>
                    <a:pt x="14" y="4"/>
                  </a:lnTo>
                  <a:lnTo>
                    <a:pt x="14" y="6"/>
                  </a:lnTo>
                  <a:lnTo>
                    <a:pt x="14" y="8"/>
                  </a:lnTo>
                  <a:lnTo>
                    <a:pt x="12" y="10"/>
                  </a:lnTo>
                  <a:lnTo>
                    <a:pt x="12" y="10"/>
                  </a:lnTo>
                  <a:lnTo>
                    <a:pt x="12" y="14"/>
                  </a:lnTo>
                  <a:lnTo>
                    <a:pt x="12" y="16"/>
                  </a:lnTo>
                  <a:lnTo>
                    <a:pt x="12" y="18"/>
                  </a:lnTo>
                  <a:lnTo>
                    <a:pt x="12" y="18"/>
                  </a:lnTo>
                  <a:lnTo>
                    <a:pt x="12" y="20"/>
                  </a:lnTo>
                  <a:lnTo>
                    <a:pt x="12" y="20"/>
                  </a:lnTo>
                  <a:lnTo>
                    <a:pt x="10" y="22"/>
                  </a:lnTo>
                  <a:lnTo>
                    <a:pt x="10" y="22"/>
                  </a:lnTo>
                  <a:lnTo>
                    <a:pt x="8" y="22"/>
                  </a:lnTo>
                  <a:lnTo>
                    <a:pt x="6" y="24"/>
                  </a:lnTo>
                  <a:lnTo>
                    <a:pt x="4" y="24"/>
                  </a:lnTo>
                  <a:lnTo>
                    <a:pt x="2" y="24"/>
                  </a:lnTo>
                  <a:lnTo>
                    <a:pt x="2" y="24"/>
                  </a:lnTo>
                  <a:lnTo>
                    <a:pt x="2" y="24"/>
                  </a:lnTo>
                  <a:lnTo>
                    <a:pt x="2" y="24"/>
                  </a:lnTo>
                  <a:lnTo>
                    <a:pt x="2" y="22"/>
                  </a:lnTo>
                  <a:lnTo>
                    <a:pt x="0" y="22"/>
                  </a:lnTo>
                  <a:lnTo>
                    <a:pt x="0" y="22"/>
                  </a:lnTo>
                  <a:lnTo>
                    <a:pt x="0" y="20"/>
                  </a:lnTo>
                  <a:lnTo>
                    <a:pt x="0" y="18"/>
                  </a:lnTo>
                  <a:lnTo>
                    <a:pt x="0" y="18"/>
                  </a:lnTo>
                  <a:lnTo>
                    <a:pt x="0" y="16"/>
                  </a:lnTo>
                  <a:lnTo>
                    <a:pt x="2" y="14"/>
                  </a:lnTo>
                  <a:lnTo>
                    <a:pt x="2" y="12"/>
                  </a:lnTo>
                  <a:lnTo>
                    <a:pt x="4" y="10"/>
                  </a:lnTo>
                  <a:lnTo>
                    <a:pt x="4" y="8"/>
                  </a:lnTo>
                  <a:lnTo>
                    <a:pt x="6" y="6"/>
                  </a:lnTo>
                  <a:lnTo>
                    <a:pt x="8" y="4"/>
                  </a:lnTo>
                  <a:lnTo>
                    <a:pt x="8" y="2"/>
                  </a:lnTo>
                  <a:lnTo>
                    <a:pt x="10" y="2"/>
                  </a:lnTo>
                  <a:lnTo>
                    <a:pt x="12" y="2"/>
                  </a:lnTo>
                  <a:lnTo>
                    <a:pt x="12" y="0"/>
                  </a:lnTo>
                  <a:lnTo>
                    <a:pt x="12" y="0"/>
                  </a:lnTo>
                  <a:lnTo>
                    <a:pt x="14" y="0"/>
                  </a:lnTo>
                  <a:lnTo>
                    <a:pt x="14"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69" name="Freeform 536"/>
            <p:cNvSpPr>
              <a:spLocks/>
            </p:cNvSpPr>
            <p:nvPr/>
          </p:nvSpPr>
          <p:spPr bwMode="auto">
            <a:xfrm>
              <a:off x="1827503" y="2489367"/>
              <a:ext cx="222250" cy="155575"/>
            </a:xfrm>
            <a:custGeom>
              <a:avLst/>
              <a:gdLst>
                <a:gd name="T0" fmla="*/ 44 w 140"/>
                <a:gd name="T1" fmla="*/ 6 h 98"/>
                <a:gd name="T2" fmla="*/ 40 w 140"/>
                <a:gd name="T3" fmla="*/ 8 h 98"/>
                <a:gd name="T4" fmla="*/ 36 w 140"/>
                <a:gd name="T5" fmla="*/ 14 h 98"/>
                <a:gd name="T6" fmla="*/ 32 w 140"/>
                <a:gd name="T7" fmla="*/ 22 h 98"/>
                <a:gd name="T8" fmla="*/ 28 w 140"/>
                <a:gd name="T9" fmla="*/ 32 h 98"/>
                <a:gd name="T10" fmla="*/ 22 w 140"/>
                <a:gd name="T11" fmla="*/ 42 h 98"/>
                <a:gd name="T12" fmla="*/ 16 w 140"/>
                <a:gd name="T13" fmla="*/ 50 h 98"/>
                <a:gd name="T14" fmla="*/ 12 w 140"/>
                <a:gd name="T15" fmla="*/ 56 h 98"/>
                <a:gd name="T16" fmla="*/ 2 w 140"/>
                <a:gd name="T17" fmla="*/ 64 h 98"/>
                <a:gd name="T18" fmla="*/ 0 w 140"/>
                <a:gd name="T19" fmla="*/ 68 h 98"/>
                <a:gd name="T20" fmla="*/ 0 w 140"/>
                <a:gd name="T21" fmla="*/ 72 h 98"/>
                <a:gd name="T22" fmla="*/ 0 w 140"/>
                <a:gd name="T23" fmla="*/ 74 h 98"/>
                <a:gd name="T24" fmla="*/ 6 w 140"/>
                <a:gd name="T25" fmla="*/ 80 h 98"/>
                <a:gd name="T26" fmla="*/ 16 w 140"/>
                <a:gd name="T27" fmla="*/ 88 h 98"/>
                <a:gd name="T28" fmla="*/ 24 w 140"/>
                <a:gd name="T29" fmla="*/ 94 h 98"/>
                <a:gd name="T30" fmla="*/ 30 w 140"/>
                <a:gd name="T31" fmla="*/ 98 h 98"/>
                <a:gd name="T32" fmla="*/ 34 w 140"/>
                <a:gd name="T33" fmla="*/ 98 h 98"/>
                <a:gd name="T34" fmla="*/ 42 w 140"/>
                <a:gd name="T35" fmla="*/ 96 h 98"/>
                <a:gd name="T36" fmla="*/ 52 w 140"/>
                <a:gd name="T37" fmla="*/ 90 h 98"/>
                <a:gd name="T38" fmla="*/ 66 w 140"/>
                <a:gd name="T39" fmla="*/ 80 h 98"/>
                <a:gd name="T40" fmla="*/ 74 w 140"/>
                <a:gd name="T41" fmla="*/ 76 h 98"/>
                <a:gd name="T42" fmla="*/ 88 w 140"/>
                <a:gd name="T43" fmla="*/ 66 h 98"/>
                <a:gd name="T44" fmla="*/ 94 w 140"/>
                <a:gd name="T45" fmla="*/ 64 h 98"/>
                <a:gd name="T46" fmla="*/ 106 w 140"/>
                <a:gd name="T47" fmla="*/ 62 h 98"/>
                <a:gd name="T48" fmla="*/ 118 w 140"/>
                <a:gd name="T49" fmla="*/ 60 h 98"/>
                <a:gd name="T50" fmla="*/ 126 w 140"/>
                <a:gd name="T51" fmla="*/ 56 h 98"/>
                <a:gd name="T52" fmla="*/ 136 w 140"/>
                <a:gd name="T53" fmla="*/ 50 h 98"/>
                <a:gd name="T54" fmla="*/ 140 w 140"/>
                <a:gd name="T55" fmla="*/ 46 h 98"/>
                <a:gd name="T56" fmla="*/ 140 w 140"/>
                <a:gd name="T57" fmla="*/ 44 h 98"/>
                <a:gd name="T58" fmla="*/ 140 w 140"/>
                <a:gd name="T59" fmla="*/ 40 h 98"/>
                <a:gd name="T60" fmla="*/ 136 w 140"/>
                <a:gd name="T61" fmla="*/ 36 h 98"/>
                <a:gd name="T62" fmla="*/ 132 w 140"/>
                <a:gd name="T63" fmla="*/ 30 h 98"/>
                <a:gd name="T64" fmla="*/ 118 w 140"/>
                <a:gd name="T65" fmla="*/ 22 h 98"/>
                <a:gd name="T66" fmla="*/ 112 w 140"/>
                <a:gd name="T67" fmla="*/ 20 h 98"/>
                <a:gd name="T68" fmla="*/ 104 w 140"/>
                <a:gd name="T69" fmla="*/ 18 h 98"/>
                <a:gd name="T70" fmla="*/ 90 w 140"/>
                <a:gd name="T71" fmla="*/ 16 h 98"/>
                <a:gd name="T72" fmla="*/ 84 w 140"/>
                <a:gd name="T73" fmla="*/ 14 h 98"/>
                <a:gd name="T74" fmla="*/ 82 w 140"/>
                <a:gd name="T75" fmla="*/ 12 h 98"/>
                <a:gd name="T76" fmla="*/ 74 w 140"/>
                <a:gd name="T77" fmla="*/ 4 h 98"/>
                <a:gd name="T78" fmla="*/ 72 w 140"/>
                <a:gd name="T79" fmla="*/ 2 h 98"/>
                <a:gd name="T80" fmla="*/ 68 w 140"/>
                <a:gd name="T81" fmla="*/ 2 h 98"/>
                <a:gd name="T82" fmla="*/ 66 w 140"/>
                <a:gd name="T83" fmla="*/ 4 h 98"/>
                <a:gd name="T84" fmla="*/ 62 w 140"/>
                <a:gd name="T85" fmla="*/ 8 h 98"/>
                <a:gd name="T86" fmla="*/ 58 w 140"/>
                <a:gd name="T87" fmla="*/ 14 h 98"/>
                <a:gd name="T88" fmla="*/ 56 w 140"/>
                <a:gd name="T89" fmla="*/ 16 h 98"/>
                <a:gd name="T90" fmla="*/ 54 w 140"/>
                <a:gd name="T91" fmla="*/ 16 h 98"/>
                <a:gd name="T92" fmla="*/ 50 w 140"/>
                <a:gd name="T93" fmla="*/ 12 h 98"/>
                <a:gd name="T94" fmla="*/ 48 w 140"/>
                <a:gd name="T95" fmla="*/ 8 h 98"/>
                <a:gd name="T96" fmla="*/ 46 w 140"/>
                <a:gd name="T97"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 h="98">
                  <a:moveTo>
                    <a:pt x="44" y="6"/>
                  </a:moveTo>
                  <a:lnTo>
                    <a:pt x="44" y="6"/>
                  </a:lnTo>
                  <a:lnTo>
                    <a:pt x="44" y="6"/>
                  </a:lnTo>
                  <a:lnTo>
                    <a:pt x="44" y="6"/>
                  </a:lnTo>
                  <a:lnTo>
                    <a:pt x="42" y="8"/>
                  </a:lnTo>
                  <a:lnTo>
                    <a:pt x="40" y="8"/>
                  </a:lnTo>
                  <a:lnTo>
                    <a:pt x="40" y="10"/>
                  </a:lnTo>
                  <a:lnTo>
                    <a:pt x="38" y="12"/>
                  </a:lnTo>
                  <a:lnTo>
                    <a:pt x="36" y="14"/>
                  </a:lnTo>
                  <a:lnTo>
                    <a:pt x="36" y="16"/>
                  </a:lnTo>
                  <a:lnTo>
                    <a:pt x="34" y="18"/>
                  </a:lnTo>
                  <a:lnTo>
                    <a:pt x="32" y="22"/>
                  </a:lnTo>
                  <a:lnTo>
                    <a:pt x="30" y="26"/>
                  </a:lnTo>
                  <a:lnTo>
                    <a:pt x="28" y="30"/>
                  </a:lnTo>
                  <a:lnTo>
                    <a:pt x="28" y="32"/>
                  </a:lnTo>
                  <a:lnTo>
                    <a:pt x="28" y="34"/>
                  </a:lnTo>
                  <a:lnTo>
                    <a:pt x="24" y="38"/>
                  </a:lnTo>
                  <a:lnTo>
                    <a:pt x="22" y="42"/>
                  </a:lnTo>
                  <a:lnTo>
                    <a:pt x="20" y="46"/>
                  </a:lnTo>
                  <a:lnTo>
                    <a:pt x="18" y="48"/>
                  </a:lnTo>
                  <a:lnTo>
                    <a:pt x="16" y="50"/>
                  </a:lnTo>
                  <a:lnTo>
                    <a:pt x="16" y="52"/>
                  </a:lnTo>
                  <a:lnTo>
                    <a:pt x="16" y="52"/>
                  </a:lnTo>
                  <a:lnTo>
                    <a:pt x="12" y="56"/>
                  </a:lnTo>
                  <a:lnTo>
                    <a:pt x="6" y="60"/>
                  </a:lnTo>
                  <a:lnTo>
                    <a:pt x="4" y="62"/>
                  </a:lnTo>
                  <a:lnTo>
                    <a:pt x="2" y="64"/>
                  </a:lnTo>
                  <a:lnTo>
                    <a:pt x="2" y="66"/>
                  </a:lnTo>
                  <a:lnTo>
                    <a:pt x="0" y="66"/>
                  </a:lnTo>
                  <a:lnTo>
                    <a:pt x="0" y="68"/>
                  </a:lnTo>
                  <a:lnTo>
                    <a:pt x="0" y="70"/>
                  </a:lnTo>
                  <a:lnTo>
                    <a:pt x="0" y="70"/>
                  </a:lnTo>
                  <a:lnTo>
                    <a:pt x="0" y="72"/>
                  </a:lnTo>
                  <a:lnTo>
                    <a:pt x="0" y="72"/>
                  </a:lnTo>
                  <a:lnTo>
                    <a:pt x="0" y="74"/>
                  </a:lnTo>
                  <a:lnTo>
                    <a:pt x="0" y="74"/>
                  </a:lnTo>
                  <a:lnTo>
                    <a:pt x="2" y="76"/>
                  </a:lnTo>
                  <a:lnTo>
                    <a:pt x="4" y="78"/>
                  </a:lnTo>
                  <a:lnTo>
                    <a:pt x="6" y="80"/>
                  </a:lnTo>
                  <a:lnTo>
                    <a:pt x="8" y="82"/>
                  </a:lnTo>
                  <a:lnTo>
                    <a:pt x="12" y="86"/>
                  </a:lnTo>
                  <a:lnTo>
                    <a:pt x="16" y="88"/>
                  </a:lnTo>
                  <a:lnTo>
                    <a:pt x="18" y="92"/>
                  </a:lnTo>
                  <a:lnTo>
                    <a:pt x="22" y="94"/>
                  </a:lnTo>
                  <a:lnTo>
                    <a:pt x="24" y="94"/>
                  </a:lnTo>
                  <a:lnTo>
                    <a:pt x="28" y="96"/>
                  </a:lnTo>
                  <a:lnTo>
                    <a:pt x="28" y="98"/>
                  </a:lnTo>
                  <a:lnTo>
                    <a:pt x="30" y="98"/>
                  </a:lnTo>
                  <a:lnTo>
                    <a:pt x="30" y="98"/>
                  </a:lnTo>
                  <a:lnTo>
                    <a:pt x="32" y="98"/>
                  </a:lnTo>
                  <a:lnTo>
                    <a:pt x="34" y="98"/>
                  </a:lnTo>
                  <a:lnTo>
                    <a:pt x="36" y="98"/>
                  </a:lnTo>
                  <a:lnTo>
                    <a:pt x="38" y="96"/>
                  </a:lnTo>
                  <a:lnTo>
                    <a:pt x="42" y="96"/>
                  </a:lnTo>
                  <a:lnTo>
                    <a:pt x="44" y="94"/>
                  </a:lnTo>
                  <a:lnTo>
                    <a:pt x="46" y="94"/>
                  </a:lnTo>
                  <a:lnTo>
                    <a:pt x="52" y="90"/>
                  </a:lnTo>
                  <a:lnTo>
                    <a:pt x="56" y="86"/>
                  </a:lnTo>
                  <a:lnTo>
                    <a:pt x="62" y="84"/>
                  </a:lnTo>
                  <a:lnTo>
                    <a:pt x="66" y="80"/>
                  </a:lnTo>
                  <a:lnTo>
                    <a:pt x="70" y="78"/>
                  </a:lnTo>
                  <a:lnTo>
                    <a:pt x="72" y="76"/>
                  </a:lnTo>
                  <a:lnTo>
                    <a:pt x="74" y="76"/>
                  </a:lnTo>
                  <a:lnTo>
                    <a:pt x="80" y="72"/>
                  </a:lnTo>
                  <a:lnTo>
                    <a:pt x="86" y="68"/>
                  </a:lnTo>
                  <a:lnTo>
                    <a:pt x="88" y="66"/>
                  </a:lnTo>
                  <a:lnTo>
                    <a:pt x="90" y="66"/>
                  </a:lnTo>
                  <a:lnTo>
                    <a:pt x="92" y="66"/>
                  </a:lnTo>
                  <a:lnTo>
                    <a:pt x="94" y="64"/>
                  </a:lnTo>
                  <a:lnTo>
                    <a:pt x="98" y="64"/>
                  </a:lnTo>
                  <a:lnTo>
                    <a:pt x="102" y="62"/>
                  </a:lnTo>
                  <a:lnTo>
                    <a:pt x="106" y="62"/>
                  </a:lnTo>
                  <a:lnTo>
                    <a:pt x="110" y="62"/>
                  </a:lnTo>
                  <a:lnTo>
                    <a:pt x="114" y="60"/>
                  </a:lnTo>
                  <a:lnTo>
                    <a:pt x="118" y="60"/>
                  </a:lnTo>
                  <a:lnTo>
                    <a:pt x="120" y="58"/>
                  </a:lnTo>
                  <a:lnTo>
                    <a:pt x="120" y="58"/>
                  </a:lnTo>
                  <a:lnTo>
                    <a:pt x="126" y="56"/>
                  </a:lnTo>
                  <a:lnTo>
                    <a:pt x="130" y="54"/>
                  </a:lnTo>
                  <a:lnTo>
                    <a:pt x="132" y="52"/>
                  </a:lnTo>
                  <a:lnTo>
                    <a:pt x="136" y="50"/>
                  </a:lnTo>
                  <a:lnTo>
                    <a:pt x="138" y="48"/>
                  </a:lnTo>
                  <a:lnTo>
                    <a:pt x="138" y="48"/>
                  </a:lnTo>
                  <a:lnTo>
                    <a:pt x="140" y="46"/>
                  </a:lnTo>
                  <a:lnTo>
                    <a:pt x="140" y="46"/>
                  </a:lnTo>
                  <a:lnTo>
                    <a:pt x="140" y="44"/>
                  </a:lnTo>
                  <a:lnTo>
                    <a:pt x="140" y="44"/>
                  </a:lnTo>
                  <a:lnTo>
                    <a:pt x="140" y="42"/>
                  </a:lnTo>
                  <a:lnTo>
                    <a:pt x="140" y="42"/>
                  </a:lnTo>
                  <a:lnTo>
                    <a:pt x="140" y="40"/>
                  </a:lnTo>
                  <a:lnTo>
                    <a:pt x="140" y="38"/>
                  </a:lnTo>
                  <a:lnTo>
                    <a:pt x="138" y="36"/>
                  </a:lnTo>
                  <a:lnTo>
                    <a:pt x="136" y="36"/>
                  </a:lnTo>
                  <a:lnTo>
                    <a:pt x="134" y="34"/>
                  </a:lnTo>
                  <a:lnTo>
                    <a:pt x="134" y="32"/>
                  </a:lnTo>
                  <a:lnTo>
                    <a:pt x="132" y="30"/>
                  </a:lnTo>
                  <a:lnTo>
                    <a:pt x="126" y="28"/>
                  </a:lnTo>
                  <a:lnTo>
                    <a:pt x="122" y="24"/>
                  </a:lnTo>
                  <a:lnTo>
                    <a:pt x="118" y="22"/>
                  </a:lnTo>
                  <a:lnTo>
                    <a:pt x="116" y="20"/>
                  </a:lnTo>
                  <a:lnTo>
                    <a:pt x="114" y="20"/>
                  </a:lnTo>
                  <a:lnTo>
                    <a:pt x="112" y="20"/>
                  </a:lnTo>
                  <a:lnTo>
                    <a:pt x="110" y="20"/>
                  </a:lnTo>
                  <a:lnTo>
                    <a:pt x="108" y="18"/>
                  </a:lnTo>
                  <a:lnTo>
                    <a:pt x="104" y="18"/>
                  </a:lnTo>
                  <a:lnTo>
                    <a:pt x="100" y="18"/>
                  </a:lnTo>
                  <a:lnTo>
                    <a:pt x="94" y="16"/>
                  </a:lnTo>
                  <a:lnTo>
                    <a:pt x="90" y="16"/>
                  </a:lnTo>
                  <a:lnTo>
                    <a:pt x="88" y="16"/>
                  </a:lnTo>
                  <a:lnTo>
                    <a:pt x="86" y="14"/>
                  </a:lnTo>
                  <a:lnTo>
                    <a:pt x="84" y="14"/>
                  </a:lnTo>
                  <a:lnTo>
                    <a:pt x="82" y="14"/>
                  </a:lnTo>
                  <a:lnTo>
                    <a:pt x="82" y="12"/>
                  </a:lnTo>
                  <a:lnTo>
                    <a:pt x="82" y="12"/>
                  </a:lnTo>
                  <a:lnTo>
                    <a:pt x="80" y="10"/>
                  </a:lnTo>
                  <a:lnTo>
                    <a:pt x="76" y="6"/>
                  </a:lnTo>
                  <a:lnTo>
                    <a:pt x="74" y="4"/>
                  </a:lnTo>
                  <a:lnTo>
                    <a:pt x="74" y="2"/>
                  </a:lnTo>
                  <a:lnTo>
                    <a:pt x="72" y="2"/>
                  </a:lnTo>
                  <a:lnTo>
                    <a:pt x="72" y="2"/>
                  </a:lnTo>
                  <a:lnTo>
                    <a:pt x="70" y="2"/>
                  </a:lnTo>
                  <a:lnTo>
                    <a:pt x="70" y="0"/>
                  </a:lnTo>
                  <a:lnTo>
                    <a:pt x="68" y="2"/>
                  </a:lnTo>
                  <a:lnTo>
                    <a:pt x="68" y="2"/>
                  </a:lnTo>
                  <a:lnTo>
                    <a:pt x="68" y="2"/>
                  </a:lnTo>
                  <a:lnTo>
                    <a:pt x="66" y="4"/>
                  </a:lnTo>
                  <a:lnTo>
                    <a:pt x="66" y="4"/>
                  </a:lnTo>
                  <a:lnTo>
                    <a:pt x="64" y="6"/>
                  </a:lnTo>
                  <a:lnTo>
                    <a:pt x="62" y="8"/>
                  </a:lnTo>
                  <a:lnTo>
                    <a:pt x="60" y="12"/>
                  </a:lnTo>
                  <a:lnTo>
                    <a:pt x="60" y="12"/>
                  </a:lnTo>
                  <a:lnTo>
                    <a:pt x="58" y="14"/>
                  </a:lnTo>
                  <a:lnTo>
                    <a:pt x="58" y="14"/>
                  </a:lnTo>
                  <a:lnTo>
                    <a:pt x="56" y="16"/>
                  </a:lnTo>
                  <a:lnTo>
                    <a:pt x="56" y="16"/>
                  </a:lnTo>
                  <a:lnTo>
                    <a:pt x="54" y="16"/>
                  </a:lnTo>
                  <a:lnTo>
                    <a:pt x="54" y="16"/>
                  </a:lnTo>
                  <a:lnTo>
                    <a:pt x="54" y="16"/>
                  </a:lnTo>
                  <a:lnTo>
                    <a:pt x="52" y="14"/>
                  </a:lnTo>
                  <a:lnTo>
                    <a:pt x="52" y="14"/>
                  </a:lnTo>
                  <a:lnTo>
                    <a:pt x="50" y="12"/>
                  </a:lnTo>
                  <a:lnTo>
                    <a:pt x="50" y="10"/>
                  </a:lnTo>
                  <a:lnTo>
                    <a:pt x="48" y="8"/>
                  </a:lnTo>
                  <a:lnTo>
                    <a:pt x="48" y="8"/>
                  </a:lnTo>
                  <a:lnTo>
                    <a:pt x="46" y="6"/>
                  </a:lnTo>
                  <a:lnTo>
                    <a:pt x="46" y="6"/>
                  </a:lnTo>
                  <a:lnTo>
                    <a:pt x="46" y="6"/>
                  </a:lnTo>
                  <a:lnTo>
                    <a:pt x="44" y="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0" name="Freeform 538"/>
            <p:cNvSpPr>
              <a:spLocks/>
            </p:cNvSpPr>
            <p:nvPr/>
          </p:nvSpPr>
          <p:spPr bwMode="auto">
            <a:xfrm>
              <a:off x="1970378" y="2556042"/>
              <a:ext cx="323850" cy="174625"/>
            </a:xfrm>
            <a:custGeom>
              <a:avLst/>
              <a:gdLst>
                <a:gd name="T0" fmla="*/ 48 w 204"/>
                <a:gd name="T1" fmla="*/ 18 h 110"/>
                <a:gd name="T2" fmla="*/ 38 w 204"/>
                <a:gd name="T3" fmla="*/ 24 h 110"/>
                <a:gd name="T4" fmla="*/ 36 w 204"/>
                <a:gd name="T5" fmla="*/ 30 h 110"/>
                <a:gd name="T6" fmla="*/ 36 w 204"/>
                <a:gd name="T7" fmla="*/ 38 h 110"/>
                <a:gd name="T8" fmla="*/ 34 w 204"/>
                <a:gd name="T9" fmla="*/ 40 h 110"/>
                <a:gd name="T10" fmla="*/ 26 w 204"/>
                <a:gd name="T11" fmla="*/ 42 h 110"/>
                <a:gd name="T12" fmla="*/ 10 w 204"/>
                <a:gd name="T13" fmla="*/ 40 h 110"/>
                <a:gd name="T14" fmla="*/ 2 w 204"/>
                <a:gd name="T15" fmla="*/ 42 h 110"/>
                <a:gd name="T16" fmla="*/ 0 w 204"/>
                <a:gd name="T17" fmla="*/ 50 h 110"/>
                <a:gd name="T18" fmla="*/ 2 w 204"/>
                <a:gd name="T19" fmla="*/ 54 h 110"/>
                <a:gd name="T20" fmla="*/ 8 w 204"/>
                <a:gd name="T21" fmla="*/ 58 h 110"/>
                <a:gd name="T22" fmla="*/ 30 w 204"/>
                <a:gd name="T23" fmla="*/ 58 h 110"/>
                <a:gd name="T24" fmla="*/ 48 w 204"/>
                <a:gd name="T25" fmla="*/ 58 h 110"/>
                <a:gd name="T26" fmla="*/ 52 w 204"/>
                <a:gd name="T27" fmla="*/ 62 h 110"/>
                <a:gd name="T28" fmla="*/ 52 w 204"/>
                <a:gd name="T29" fmla="*/ 66 h 110"/>
                <a:gd name="T30" fmla="*/ 48 w 204"/>
                <a:gd name="T31" fmla="*/ 70 h 110"/>
                <a:gd name="T32" fmla="*/ 30 w 204"/>
                <a:gd name="T33" fmla="*/ 72 h 110"/>
                <a:gd name="T34" fmla="*/ 14 w 204"/>
                <a:gd name="T35" fmla="*/ 74 h 110"/>
                <a:gd name="T36" fmla="*/ 6 w 204"/>
                <a:gd name="T37" fmla="*/ 78 h 110"/>
                <a:gd name="T38" fmla="*/ 6 w 204"/>
                <a:gd name="T39" fmla="*/ 82 h 110"/>
                <a:gd name="T40" fmla="*/ 10 w 204"/>
                <a:gd name="T41" fmla="*/ 88 h 110"/>
                <a:gd name="T42" fmla="*/ 26 w 204"/>
                <a:gd name="T43" fmla="*/ 94 h 110"/>
                <a:gd name="T44" fmla="*/ 46 w 204"/>
                <a:gd name="T45" fmla="*/ 104 h 110"/>
                <a:gd name="T46" fmla="*/ 60 w 204"/>
                <a:gd name="T47" fmla="*/ 110 h 110"/>
                <a:gd name="T48" fmla="*/ 86 w 204"/>
                <a:gd name="T49" fmla="*/ 110 h 110"/>
                <a:gd name="T50" fmla="*/ 140 w 204"/>
                <a:gd name="T51" fmla="*/ 108 h 110"/>
                <a:gd name="T52" fmla="*/ 168 w 204"/>
                <a:gd name="T53" fmla="*/ 106 h 110"/>
                <a:gd name="T54" fmla="*/ 186 w 204"/>
                <a:gd name="T55" fmla="*/ 104 h 110"/>
                <a:gd name="T56" fmla="*/ 192 w 204"/>
                <a:gd name="T57" fmla="*/ 100 h 110"/>
                <a:gd name="T58" fmla="*/ 192 w 204"/>
                <a:gd name="T59" fmla="*/ 96 h 110"/>
                <a:gd name="T60" fmla="*/ 186 w 204"/>
                <a:gd name="T61" fmla="*/ 86 h 110"/>
                <a:gd name="T62" fmla="*/ 182 w 204"/>
                <a:gd name="T63" fmla="*/ 76 h 110"/>
                <a:gd name="T64" fmla="*/ 182 w 204"/>
                <a:gd name="T65" fmla="*/ 74 h 110"/>
                <a:gd name="T66" fmla="*/ 188 w 204"/>
                <a:gd name="T67" fmla="*/ 72 h 110"/>
                <a:gd name="T68" fmla="*/ 200 w 204"/>
                <a:gd name="T69" fmla="*/ 72 h 110"/>
                <a:gd name="T70" fmla="*/ 204 w 204"/>
                <a:gd name="T71" fmla="*/ 70 h 110"/>
                <a:gd name="T72" fmla="*/ 204 w 204"/>
                <a:gd name="T73" fmla="*/ 66 h 110"/>
                <a:gd name="T74" fmla="*/ 194 w 204"/>
                <a:gd name="T75" fmla="*/ 60 h 110"/>
                <a:gd name="T76" fmla="*/ 180 w 204"/>
                <a:gd name="T77" fmla="*/ 54 h 110"/>
                <a:gd name="T78" fmla="*/ 170 w 204"/>
                <a:gd name="T79" fmla="*/ 40 h 110"/>
                <a:gd name="T80" fmla="*/ 164 w 204"/>
                <a:gd name="T81" fmla="*/ 28 h 110"/>
                <a:gd name="T82" fmla="*/ 164 w 204"/>
                <a:gd name="T83" fmla="*/ 20 h 110"/>
                <a:gd name="T84" fmla="*/ 170 w 204"/>
                <a:gd name="T85" fmla="*/ 12 h 110"/>
                <a:gd name="T86" fmla="*/ 172 w 204"/>
                <a:gd name="T87" fmla="*/ 6 h 110"/>
                <a:gd name="T88" fmla="*/ 164 w 204"/>
                <a:gd name="T89" fmla="*/ 2 h 110"/>
                <a:gd name="T90" fmla="*/ 152 w 204"/>
                <a:gd name="T91" fmla="*/ 0 h 110"/>
                <a:gd name="T92" fmla="*/ 142 w 204"/>
                <a:gd name="T93" fmla="*/ 0 h 110"/>
                <a:gd name="T94" fmla="*/ 140 w 204"/>
                <a:gd name="T95" fmla="*/ 4 h 110"/>
                <a:gd name="T96" fmla="*/ 138 w 204"/>
                <a:gd name="T97" fmla="*/ 18 h 110"/>
                <a:gd name="T98" fmla="*/ 136 w 204"/>
                <a:gd name="T99" fmla="*/ 32 h 110"/>
                <a:gd name="T100" fmla="*/ 134 w 204"/>
                <a:gd name="T101" fmla="*/ 34 h 110"/>
                <a:gd name="T102" fmla="*/ 128 w 204"/>
                <a:gd name="T103" fmla="*/ 32 h 110"/>
                <a:gd name="T104" fmla="*/ 120 w 204"/>
                <a:gd name="T105" fmla="*/ 18 h 110"/>
                <a:gd name="T106" fmla="*/ 112 w 204"/>
                <a:gd name="T107" fmla="*/ 8 h 110"/>
                <a:gd name="T108" fmla="*/ 106 w 204"/>
                <a:gd name="T109" fmla="*/ 6 h 110"/>
                <a:gd name="T110" fmla="*/ 102 w 204"/>
                <a:gd name="T111" fmla="*/ 10 h 110"/>
                <a:gd name="T112" fmla="*/ 98 w 204"/>
                <a:gd name="T113" fmla="*/ 22 h 110"/>
                <a:gd name="T114" fmla="*/ 96 w 204"/>
                <a:gd name="T115" fmla="*/ 24 h 110"/>
                <a:gd name="T116" fmla="*/ 92 w 204"/>
                <a:gd name="T117" fmla="*/ 22 h 110"/>
                <a:gd name="T118" fmla="*/ 90 w 204"/>
                <a:gd name="T119" fmla="*/ 10 h 110"/>
                <a:gd name="T120" fmla="*/ 86 w 204"/>
                <a:gd name="T121" fmla="*/ 4 h 110"/>
                <a:gd name="T122" fmla="*/ 80 w 204"/>
                <a:gd name="T123" fmla="*/ 4 h 110"/>
                <a:gd name="T124" fmla="*/ 66 w 204"/>
                <a:gd name="T125"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 h="110">
                  <a:moveTo>
                    <a:pt x="64" y="12"/>
                  </a:moveTo>
                  <a:lnTo>
                    <a:pt x="64" y="12"/>
                  </a:lnTo>
                  <a:lnTo>
                    <a:pt x="56" y="14"/>
                  </a:lnTo>
                  <a:lnTo>
                    <a:pt x="52" y="16"/>
                  </a:lnTo>
                  <a:lnTo>
                    <a:pt x="48" y="18"/>
                  </a:lnTo>
                  <a:lnTo>
                    <a:pt x="44" y="20"/>
                  </a:lnTo>
                  <a:lnTo>
                    <a:pt x="42" y="20"/>
                  </a:lnTo>
                  <a:lnTo>
                    <a:pt x="40" y="22"/>
                  </a:lnTo>
                  <a:lnTo>
                    <a:pt x="38" y="22"/>
                  </a:lnTo>
                  <a:lnTo>
                    <a:pt x="38" y="24"/>
                  </a:lnTo>
                  <a:lnTo>
                    <a:pt x="36" y="26"/>
                  </a:lnTo>
                  <a:lnTo>
                    <a:pt x="36" y="26"/>
                  </a:lnTo>
                  <a:lnTo>
                    <a:pt x="36" y="28"/>
                  </a:lnTo>
                  <a:lnTo>
                    <a:pt x="36" y="28"/>
                  </a:lnTo>
                  <a:lnTo>
                    <a:pt x="36" y="30"/>
                  </a:lnTo>
                  <a:lnTo>
                    <a:pt x="36" y="30"/>
                  </a:lnTo>
                  <a:lnTo>
                    <a:pt x="36" y="32"/>
                  </a:lnTo>
                  <a:lnTo>
                    <a:pt x="36" y="34"/>
                  </a:lnTo>
                  <a:lnTo>
                    <a:pt x="36" y="36"/>
                  </a:lnTo>
                  <a:lnTo>
                    <a:pt x="36" y="38"/>
                  </a:lnTo>
                  <a:lnTo>
                    <a:pt x="36" y="38"/>
                  </a:lnTo>
                  <a:lnTo>
                    <a:pt x="36" y="38"/>
                  </a:lnTo>
                  <a:lnTo>
                    <a:pt x="36" y="38"/>
                  </a:lnTo>
                  <a:lnTo>
                    <a:pt x="34" y="40"/>
                  </a:lnTo>
                  <a:lnTo>
                    <a:pt x="34" y="40"/>
                  </a:lnTo>
                  <a:lnTo>
                    <a:pt x="34" y="40"/>
                  </a:lnTo>
                  <a:lnTo>
                    <a:pt x="32" y="40"/>
                  </a:lnTo>
                  <a:lnTo>
                    <a:pt x="30" y="40"/>
                  </a:lnTo>
                  <a:lnTo>
                    <a:pt x="28" y="42"/>
                  </a:lnTo>
                  <a:lnTo>
                    <a:pt x="26" y="42"/>
                  </a:lnTo>
                  <a:lnTo>
                    <a:pt x="24" y="40"/>
                  </a:lnTo>
                  <a:lnTo>
                    <a:pt x="20" y="40"/>
                  </a:lnTo>
                  <a:lnTo>
                    <a:pt x="14" y="40"/>
                  </a:lnTo>
                  <a:lnTo>
                    <a:pt x="12" y="40"/>
                  </a:lnTo>
                  <a:lnTo>
                    <a:pt x="10" y="40"/>
                  </a:lnTo>
                  <a:lnTo>
                    <a:pt x="8" y="40"/>
                  </a:lnTo>
                  <a:lnTo>
                    <a:pt x="6" y="40"/>
                  </a:lnTo>
                  <a:lnTo>
                    <a:pt x="4" y="40"/>
                  </a:lnTo>
                  <a:lnTo>
                    <a:pt x="4" y="40"/>
                  </a:lnTo>
                  <a:lnTo>
                    <a:pt x="2" y="42"/>
                  </a:lnTo>
                  <a:lnTo>
                    <a:pt x="2" y="42"/>
                  </a:lnTo>
                  <a:lnTo>
                    <a:pt x="2" y="44"/>
                  </a:lnTo>
                  <a:lnTo>
                    <a:pt x="0" y="46"/>
                  </a:lnTo>
                  <a:lnTo>
                    <a:pt x="0" y="48"/>
                  </a:lnTo>
                  <a:lnTo>
                    <a:pt x="0" y="50"/>
                  </a:lnTo>
                  <a:lnTo>
                    <a:pt x="0" y="52"/>
                  </a:lnTo>
                  <a:lnTo>
                    <a:pt x="0" y="52"/>
                  </a:lnTo>
                  <a:lnTo>
                    <a:pt x="0" y="54"/>
                  </a:lnTo>
                  <a:lnTo>
                    <a:pt x="0" y="54"/>
                  </a:lnTo>
                  <a:lnTo>
                    <a:pt x="2" y="54"/>
                  </a:lnTo>
                  <a:lnTo>
                    <a:pt x="2" y="56"/>
                  </a:lnTo>
                  <a:lnTo>
                    <a:pt x="4" y="56"/>
                  </a:lnTo>
                  <a:lnTo>
                    <a:pt x="4" y="56"/>
                  </a:lnTo>
                  <a:lnTo>
                    <a:pt x="6" y="58"/>
                  </a:lnTo>
                  <a:lnTo>
                    <a:pt x="8" y="58"/>
                  </a:lnTo>
                  <a:lnTo>
                    <a:pt x="10" y="58"/>
                  </a:lnTo>
                  <a:lnTo>
                    <a:pt x="12" y="58"/>
                  </a:lnTo>
                  <a:lnTo>
                    <a:pt x="16" y="58"/>
                  </a:lnTo>
                  <a:lnTo>
                    <a:pt x="20" y="58"/>
                  </a:lnTo>
                  <a:lnTo>
                    <a:pt x="30" y="58"/>
                  </a:lnTo>
                  <a:lnTo>
                    <a:pt x="34" y="58"/>
                  </a:lnTo>
                  <a:lnTo>
                    <a:pt x="38" y="58"/>
                  </a:lnTo>
                  <a:lnTo>
                    <a:pt x="42" y="58"/>
                  </a:lnTo>
                  <a:lnTo>
                    <a:pt x="46" y="58"/>
                  </a:lnTo>
                  <a:lnTo>
                    <a:pt x="48" y="58"/>
                  </a:lnTo>
                  <a:lnTo>
                    <a:pt x="48" y="60"/>
                  </a:lnTo>
                  <a:lnTo>
                    <a:pt x="50" y="60"/>
                  </a:lnTo>
                  <a:lnTo>
                    <a:pt x="52" y="60"/>
                  </a:lnTo>
                  <a:lnTo>
                    <a:pt x="52" y="60"/>
                  </a:lnTo>
                  <a:lnTo>
                    <a:pt x="52" y="62"/>
                  </a:lnTo>
                  <a:lnTo>
                    <a:pt x="54" y="62"/>
                  </a:lnTo>
                  <a:lnTo>
                    <a:pt x="54" y="64"/>
                  </a:lnTo>
                  <a:lnTo>
                    <a:pt x="54" y="64"/>
                  </a:lnTo>
                  <a:lnTo>
                    <a:pt x="52" y="66"/>
                  </a:lnTo>
                  <a:lnTo>
                    <a:pt x="52" y="66"/>
                  </a:lnTo>
                  <a:lnTo>
                    <a:pt x="52" y="68"/>
                  </a:lnTo>
                  <a:lnTo>
                    <a:pt x="52" y="68"/>
                  </a:lnTo>
                  <a:lnTo>
                    <a:pt x="50" y="68"/>
                  </a:lnTo>
                  <a:lnTo>
                    <a:pt x="50" y="68"/>
                  </a:lnTo>
                  <a:lnTo>
                    <a:pt x="48" y="70"/>
                  </a:lnTo>
                  <a:lnTo>
                    <a:pt x="46" y="70"/>
                  </a:lnTo>
                  <a:lnTo>
                    <a:pt x="42" y="70"/>
                  </a:lnTo>
                  <a:lnTo>
                    <a:pt x="40" y="70"/>
                  </a:lnTo>
                  <a:lnTo>
                    <a:pt x="36" y="70"/>
                  </a:lnTo>
                  <a:lnTo>
                    <a:pt x="30" y="72"/>
                  </a:lnTo>
                  <a:lnTo>
                    <a:pt x="22" y="72"/>
                  </a:lnTo>
                  <a:lnTo>
                    <a:pt x="20" y="72"/>
                  </a:lnTo>
                  <a:lnTo>
                    <a:pt x="18" y="72"/>
                  </a:lnTo>
                  <a:lnTo>
                    <a:pt x="14" y="74"/>
                  </a:lnTo>
                  <a:lnTo>
                    <a:pt x="14" y="74"/>
                  </a:lnTo>
                  <a:lnTo>
                    <a:pt x="12" y="74"/>
                  </a:lnTo>
                  <a:lnTo>
                    <a:pt x="10" y="76"/>
                  </a:lnTo>
                  <a:lnTo>
                    <a:pt x="10" y="76"/>
                  </a:lnTo>
                  <a:lnTo>
                    <a:pt x="8" y="78"/>
                  </a:lnTo>
                  <a:lnTo>
                    <a:pt x="6" y="78"/>
                  </a:lnTo>
                  <a:lnTo>
                    <a:pt x="6" y="80"/>
                  </a:lnTo>
                  <a:lnTo>
                    <a:pt x="6" y="80"/>
                  </a:lnTo>
                  <a:lnTo>
                    <a:pt x="6" y="80"/>
                  </a:lnTo>
                  <a:lnTo>
                    <a:pt x="6" y="82"/>
                  </a:lnTo>
                  <a:lnTo>
                    <a:pt x="6" y="82"/>
                  </a:lnTo>
                  <a:lnTo>
                    <a:pt x="6" y="82"/>
                  </a:lnTo>
                  <a:lnTo>
                    <a:pt x="6" y="84"/>
                  </a:lnTo>
                  <a:lnTo>
                    <a:pt x="8" y="86"/>
                  </a:lnTo>
                  <a:lnTo>
                    <a:pt x="10" y="86"/>
                  </a:lnTo>
                  <a:lnTo>
                    <a:pt x="10" y="88"/>
                  </a:lnTo>
                  <a:lnTo>
                    <a:pt x="12" y="88"/>
                  </a:lnTo>
                  <a:lnTo>
                    <a:pt x="14" y="90"/>
                  </a:lnTo>
                  <a:lnTo>
                    <a:pt x="16" y="90"/>
                  </a:lnTo>
                  <a:lnTo>
                    <a:pt x="22" y="92"/>
                  </a:lnTo>
                  <a:lnTo>
                    <a:pt x="26" y="94"/>
                  </a:lnTo>
                  <a:lnTo>
                    <a:pt x="30" y="96"/>
                  </a:lnTo>
                  <a:lnTo>
                    <a:pt x="32" y="96"/>
                  </a:lnTo>
                  <a:lnTo>
                    <a:pt x="34" y="96"/>
                  </a:lnTo>
                  <a:lnTo>
                    <a:pt x="38" y="100"/>
                  </a:lnTo>
                  <a:lnTo>
                    <a:pt x="46" y="104"/>
                  </a:lnTo>
                  <a:lnTo>
                    <a:pt x="48" y="106"/>
                  </a:lnTo>
                  <a:lnTo>
                    <a:pt x="52" y="106"/>
                  </a:lnTo>
                  <a:lnTo>
                    <a:pt x="56" y="108"/>
                  </a:lnTo>
                  <a:lnTo>
                    <a:pt x="58" y="108"/>
                  </a:lnTo>
                  <a:lnTo>
                    <a:pt x="60" y="110"/>
                  </a:lnTo>
                  <a:lnTo>
                    <a:pt x="62" y="110"/>
                  </a:lnTo>
                  <a:lnTo>
                    <a:pt x="66" y="110"/>
                  </a:lnTo>
                  <a:lnTo>
                    <a:pt x="70" y="110"/>
                  </a:lnTo>
                  <a:lnTo>
                    <a:pt x="76" y="110"/>
                  </a:lnTo>
                  <a:lnTo>
                    <a:pt x="86" y="110"/>
                  </a:lnTo>
                  <a:lnTo>
                    <a:pt x="94" y="108"/>
                  </a:lnTo>
                  <a:lnTo>
                    <a:pt x="108" y="108"/>
                  </a:lnTo>
                  <a:lnTo>
                    <a:pt x="124" y="108"/>
                  </a:lnTo>
                  <a:lnTo>
                    <a:pt x="132" y="108"/>
                  </a:lnTo>
                  <a:lnTo>
                    <a:pt x="140" y="108"/>
                  </a:lnTo>
                  <a:lnTo>
                    <a:pt x="148" y="108"/>
                  </a:lnTo>
                  <a:lnTo>
                    <a:pt x="154" y="106"/>
                  </a:lnTo>
                  <a:lnTo>
                    <a:pt x="158" y="106"/>
                  </a:lnTo>
                  <a:lnTo>
                    <a:pt x="164" y="106"/>
                  </a:lnTo>
                  <a:lnTo>
                    <a:pt x="168" y="106"/>
                  </a:lnTo>
                  <a:lnTo>
                    <a:pt x="174" y="106"/>
                  </a:lnTo>
                  <a:lnTo>
                    <a:pt x="178" y="106"/>
                  </a:lnTo>
                  <a:lnTo>
                    <a:pt x="180" y="104"/>
                  </a:lnTo>
                  <a:lnTo>
                    <a:pt x="182" y="104"/>
                  </a:lnTo>
                  <a:lnTo>
                    <a:pt x="186" y="104"/>
                  </a:lnTo>
                  <a:lnTo>
                    <a:pt x="188" y="102"/>
                  </a:lnTo>
                  <a:lnTo>
                    <a:pt x="190" y="102"/>
                  </a:lnTo>
                  <a:lnTo>
                    <a:pt x="190" y="100"/>
                  </a:lnTo>
                  <a:lnTo>
                    <a:pt x="190" y="100"/>
                  </a:lnTo>
                  <a:lnTo>
                    <a:pt x="192" y="100"/>
                  </a:lnTo>
                  <a:lnTo>
                    <a:pt x="192" y="100"/>
                  </a:lnTo>
                  <a:lnTo>
                    <a:pt x="192" y="98"/>
                  </a:lnTo>
                  <a:lnTo>
                    <a:pt x="192" y="98"/>
                  </a:lnTo>
                  <a:lnTo>
                    <a:pt x="192" y="98"/>
                  </a:lnTo>
                  <a:lnTo>
                    <a:pt x="192" y="96"/>
                  </a:lnTo>
                  <a:lnTo>
                    <a:pt x="192" y="94"/>
                  </a:lnTo>
                  <a:lnTo>
                    <a:pt x="190" y="94"/>
                  </a:lnTo>
                  <a:lnTo>
                    <a:pt x="190" y="92"/>
                  </a:lnTo>
                  <a:lnTo>
                    <a:pt x="190" y="90"/>
                  </a:lnTo>
                  <a:lnTo>
                    <a:pt x="186" y="86"/>
                  </a:lnTo>
                  <a:lnTo>
                    <a:pt x="184" y="82"/>
                  </a:lnTo>
                  <a:lnTo>
                    <a:pt x="184" y="82"/>
                  </a:lnTo>
                  <a:lnTo>
                    <a:pt x="182" y="80"/>
                  </a:lnTo>
                  <a:lnTo>
                    <a:pt x="182" y="78"/>
                  </a:lnTo>
                  <a:lnTo>
                    <a:pt x="182" y="76"/>
                  </a:lnTo>
                  <a:lnTo>
                    <a:pt x="182" y="76"/>
                  </a:lnTo>
                  <a:lnTo>
                    <a:pt x="182" y="76"/>
                  </a:lnTo>
                  <a:lnTo>
                    <a:pt x="182" y="74"/>
                  </a:lnTo>
                  <a:lnTo>
                    <a:pt x="182" y="74"/>
                  </a:lnTo>
                  <a:lnTo>
                    <a:pt x="182" y="74"/>
                  </a:lnTo>
                  <a:lnTo>
                    <a:pt x="182" y="74"/>
                  </a:lnTo>
                  <a:lnTo>
                    <a:pt x="184" y="72"/>
                  </a:lnTo>
                  <a:lnTo>
                    <a:pt x="184" y="72"/>
                  </a:lnTo>
                  <a:lnTo>
                    <a:pt x="186" y="72"/>
                  </a:lnTo>
                  <a:lnTo>
                    <a:pt x="188" y="72"/>
                  </a:lnTo>
                  <a:lnTo>
                    <a:pt x="190" y="72"/>
                  </a:lnTo>
                  <a:lnTo>
                    <a:pt x="194" y="72"/>
                  </a:lnTo>
                  <a:lnTo>
                    <a:pt x="198" y="72"/>
                  </a:lnTo>
                  <a:lnTo>
                    <a:pt x="200" y="72"/>
                  </a:lnTo>
                  <a:lnTo>
                    <a:pt x="200" y="72"/>
                  </a:lnTo>
                  <a:lnTo>
                    <a:pt x="202" y="72"/>
                  </a:lnTo>
                  <a:lnTo>
                    <a:pt x="204" y="70"/>
                  </a:lnTo>
                  <a:lnTo>
                    <a:pt x="204" y="70"/>
                  </a:lnTo>
                  <a:lnTo>
                    <a:pt x="204" y="70"/>
                  </a:lnTo>
                  <a:lnTo>
                    <a:pt x="204" y="70"/>
                  </a:lnTo>
                  <a:lnTo>
                    <a:pt x="204" y="68"/>
                  </a:lnTo>
                  <a:lnTo>
                    <a:pt x="204" y="68"/>
                  </a:lnTo>
                  <a:lnTo>
                    <a:pt x="204" y="68"/>
                  </a:lnTo>
                  <a:lnTo>
                    <a:pt x="204" y="68"/>
                  </a:lnTo>
                  <a:lnTo>
                    <a:pt x="204" y="66"/>
                  </a:lnTo>
                  <a:lnTo>
                    <a:pt x="202" y="66"/>
                  </a:lnTo>
                  <a:lnTo>
                    <a:pt x="202" y="64"/>
                  </a:lnTo>
                  <a:lnTo>
                    <a:pt x="200" y="64"/>
                  </a:lnTo>
                  <a:lnTo>
                    <a:pt x="198" y="62"/>
                  </a:lnTo>
                  <a:lnTo>
                    <a:pt x="194" y="60"/>
                  </a:lnTo>
                  <a:lnTo>
                    <a:pt x="190" y="60"/>
                  </a:lnTo>
                  <a:lnTo>
                    <a:pt x="186" y="58"/>
                  </a:lnTo>
                  <a:lnTo>
                    <a:pt x="184" y="56"/>
                  </a:lnTo>
                  <a:lnTo>
                    <a:pt x="182" y="56"/>
                  </a:lnTo>
                  <a:lnTo>
                    <a:pt x="180" y="54"/>
                  </a:lnTo>
                  <a:lnTo>
                    <a:pt x="180" y="54"/>
                  </a:lnTo>
                  <a:lnTo>
                    <a:pt x="176" y="52"/>
                  </a:lnTo>
                  <a:lnTo>
                    <a:pt x="174" y="48"/>
                  </a:lnTo>
                  <a:lnTo>
                    <a:pt x="172" y="44"/>
                  </a:lnTo>
                  <a:lnTo>
                    <a:pt x="170" y="40"/>
                  </a:lnTo>
                  <a:lnTo>
                    <a:pt x="168" y="36"/>
                  </a:lnTo>
                  <a:lnTo>
                    <a:pt x="166" y="34"/>
                  </a:lnTo>
                  <a:lnTo>
                    <a:pt x="166" y="32"/>
                  </a:lnTo>
                  <a:lnTo>
                    <a:pt x="164" y="30"/>
                  </a:lnTo>
                  <a:lnTo>
                    <a:pt x="164" y="28"/>
                  </a:lnTo>
                  <a:lnTo>
                    <a:pt x="164" y="26"/>
                  </a:lnTo>
                  <a:lnTo>
                    <a:pt x="164" y="24"/>
                  </a:lnTo>
                  <a:lnTo>
                    <a:pt x="164" y="22"/>
                  </a:lnTo>
                  <a:lnTo>
                    <a:pt x="164" y="22"/>
                  </a:lnTo>
                  <a:lnTo>
                    <a:pt x="164" y="20"/>
                  </a:lnTo>
                  <a:lnTo>
                    <a:pt x="166" y="20"/>
                  </a:lnTo>
                  <a:lnTo>
                    <a:pt x="166" y="18"/>
                  </a:lnTo>
                  <a:lnTo>
                    <a:pt x="168" y="14"/>
                  </a:lnTo>
                  <a:lnTo>
                    <a:pt x="170" y="12"/>
                  </a:lnTo>
                  <a:lnTo>
                    <a:pt x="170" y="12"/>
                  </a:lnTo>
                  <a:lnTo>
                    <a:pt x="172" y="10"/>
                  </a:lnTo>
                  <a:lnTo>
                    <a:pt x="172" y="10"/>
                  </a:lnTo>
                  <a:lnTo>
                    <a:pt x="172" y="8"/>
                  </a:lnTo>
                  <a:lnTo>
                    <a:pt x="172" y="8"/>
                  </a:lnTo>
                  <a:lnTo>
                    <a:pt x="172" y="6"/>
                  </a:lnTo>
                  <a:lnTo>
                    <a:pt x="170" y="6"/>
                  </a:lnTo>
                  <a:lnTo>
                    <a:pt x="170" y="4"/>
                  </a:lnTo>
                  <a:lnTo>
                    <a:pt x="168" y="4"/>
                  </a:lnTo>
                  <a:lnTo>
                    <a:pt x="166" y="2"/>
                  </a:lnTo>
                  <a:lnTo>
                    <a:pt x="164" y="2"/>
                  </a:lnTo>
                  <a:lnTo>
                    <a:pt x="162" y="0"/>
                  </a:lnTo>
                  <a:lnTo>
                    <a:pt x="160" y="0"/>
                  </a:lnTo>
                  <a:lnTo>
                    <a:pt x="158" y="0"/>
                  </a:lnTo>
                  <a:lnTo>
                    <a:pt x="156" y="0"/>
                  </a:lnTo>
                  <a:lnTo>
                    <a:pt x="152" y="0"/>
                  </a:lnTo>
                  <a:lnTo>
                    <a:pt x="150" y="0"/>
                  </a:lnTo>
                  <a:lnTo>
                    <a:pt x="148" y="0"/>
                  </a:lnTo>
                  <a:lnTo>
                    <a:pt x="146" y="0"/>
                  </a:lnTo>
                  <a:lnTo>
                    <a:pt x="144" y="0"/>
                  </a:lnTo>
                  <a:lnTo>
                    <a:pt x="142" y="0"/>
                  </a:lnTo>
                  <a:lnTo>
                    <a:pt x="142" y="2"/>
                  </a:lnTo>
                  <a:lnTo>
                    <a:pt x="140" y="2"/>
                  </a:lnTo>
                  <a:lnTo>
                    <a:pt x="140" y="2"/>
                  </a:lnTo>
                  <a:lnTo>
                    <a:pt x="140" y="4"/>
                  </a:lnTo>
                  <a:lnTo>
                    <a:pt x="140" y="4"/>
                  </a:lnTo>
                  <a:lnTo>
                    <a:pt x="138" y="6"/>
                  </a:lnTo>
                  <a:lnTo>
                    <a:pt x="138" y="8"/>
                  </a:lnTo>
                  <a:lnTo>
                    <a:pt x="138" y="10"/>
                  </a:lnTo>
                  <a:lnTo>
                    <a:pt x="138" y="14"/>
                  </a:lnTo>
                  <a:lnTo>
                    <a:pt x="138" y="18"/>
                  </a:lnTo>
                  <a:lnTo>
                    <a:pt x="138" y="24"/>
                  </a:lnTo>
                  <a:lnTo>
                    <a:pt x="138" y="26"/>
                  </a:lnTo>
                  <a:lnTo>
                    <a:pt x="138" y="28"/>
                  </a:lnTo>
                  <a:lnTo>
                    <a:pt x="136" y="30"/>
                  </a:lnTo>
                  <a:lnTo>
                    <a:pt x="136" y="32"/>
                  </a:lnTo>
                  <a:lnTo>
                    <a:pt x="136" y="32"/>
                  </a:lnTo>
                  <a:lnTo>
                    <a:pt x="136" y="32"/>
                  </a:lnTo>
                  <a:lnTo>
                    <a:pt x="136" y="34"/>
                  </a:lnTo>
                  <a:lnTo>
                    <a:pt x="134" y="34"/>
                  </a:lnTo>
                  <a:lnTo>
                    <a:pt x="134" y="34"/>
                  </a:lnTo>
                  <a:lnTo>
                    <a:pt x="132" y="34"/>
                  </a:lnTo>
                  <a:lnTo>
                    <a:pt x="132" y="34"/>
                  </a:lnTo>
                  <a:lnTo>
                    <a:pt x="130" y="34"/>
                  </a:lnTo>
                  <a:lnTo>
                    <a:pt x="130" y="32"/>
                  </a:lnTo>
                  <a:lnTo>
                    <a:pt x="128" y="32"/>
                  </a:lnTo>
                  <a:lnTo>
                    <a:pt x="128" y="30"/>
                  </a:lnTo>
                  <a:lnTo>
                    <a:pt x="126" y="28"/>
                  </a:lnTo>
                  <a:lnTo>
                    <a:pt x="122" y="22"/>
                  </a:lnTo>
                  <a:lnTo>
                    <a:pt x="120" y="18"/>
                  </a:lnTo>
                  <a:lnTo>
                    <a:pt x="120" y="18"/>
                  </a:lnTo>
                  <a:lnTo>
                    <a:pt x="118" y="16"/>
                  </a:lnTo>
                  <a:lnTo>
                    <a:pt x="116" y="14"/>
                  </a:lnTo>
                  <a:lnTo>
                    <a:pt x="114" y="12"/>
                  </a:lnTo>
                  <a:lnTo>
                    <a:pt x="112" y="10"/>
                  </a:lnTo>
                  <a:lnTo>
                    <a:pt x="112" y="8"/>
                  </a:lnTo>
                  <a:lnTo>
                    <a:pt x="110" y="8"/>
                  </a:lnTo>
                  <a:lnTo>
                    <a:pt x="108" y="6"/>
                  </a:lnTo>
                  <a:lnTo>
                    <a:pt x="108" y="6"/>
                  </a:lnTo>
                  <a:lnTo>
                    <a:pt x="106" y="6"/>
                  </a:lnTo>
                  <a:lnTo>
                    <a:pt x="106" y="6"/>
                  </a:lnTo>
                  <a:lnTo>
                    <a:pt x="106" y="6"/>
                  </a:lnTo>
                  <a:lnTo>
                    <a:pt x="104" y="8"/>
                  </a:lnTo>
                  <a:lnTo>
                    <a:pt x="104" y="8"/>
                  </a:lnTo>
                  <a:lnTo>
                    <a:pt x="104" y="10"/>
                  </a:lnTo>
                  <a:lnTo>
                    <a:pt x="102" y="10"/>
                  </a:lnTo>
                  <a:lnTo>
                    <a:pt x="102" y="12"/>
                  </a:lnTo>
                  <a:lnTo>
                    <a:pt x="100" y="16"/>
                  </a:lnTo>
                  <a:lnTo>
                    <a:pt x="100" y="18"/>
                  </a:lnTo>
                  <a:lnTo>
                    <a:pt x="100" y="20"/>
                  </a:lnTo>
                  <a:lnTo>
                    <a:pt x="98" y="22"/>
                  </a:lnTo>
                  <a:lnTo>
                    <a:pt x="98" y="22"/>
                  </a:lnTo>
                  <a:lnTo>
                    <a:pt x="98" y="24"/>
                  </a:lnTo>
                  <a:lnTo>
                    <a:pt x="96" y="24"/>
                  </a:lnTo>
                  <a:lnTo>
                    <a:pt x="96" y="24"/>
                  </a:lnTo>
                  <a:lnTo>
                    <a:pt x="96" y="24"/>
                  </a:lnTo>
                  <a:lnTo>
                    <a:pt x="96" y="24"/>
                  </a:lnTo>
                  <a:lnTo>
                    <a:pt x="94" y="24"/>
                  </a:lnTo>
                  <a:lnTo>
                    <a:pt x="94" y="24"/>
                  </a:lnTo>
                  <a:lnTo>
                    <a:pt x="94" y="22"/>
                  </a:lnTo>
                  <a:lnTo>
                    <a:pt x="92" y="22"/>
                  </a:lnTo>
                  <a:lnTo>
                    <a:pt x="92" y="20"/>
                  </a:lnTo>
                  <a:lnTo>
                    <a:pt x="92" y="18"/>
                  </a:lnTo>
                  <a:lnTo>
                    <a:pt x="90" y="14"/>
                  </a:lnTo>
                  <a:lnTo>
                    <a:pt x="90" y="12"/>
                  </a:lnTo>
                  <a:lnTo>
                    <a:pt x="90" y="10"/>
                  </a:lnTo>
                  <a:lnTo>
                    <a:pt x="88" y="8"/>
                  </a:lnTo>
                  <a:lnTo>
                    <a:pt x="88" y="6"/>
                  </a:lnTo>
                  <a:lnTo>
                    <a:pt x="88" y="6"/>
                  </a:lnTo>
                  <a:lnTo>
                    <a:pt x="86" y="4"/>
                  </a:lnTo>
                  <a:lnTo>
                    <a:pt x="86" y="4"/>
                  </a:lnTo>
                  <a:lnTo>
                    <a:pt x="84" y="4"/>
                  </a:lnTo>
                  <a:lnTo>
                    <a:pt x="84" y="4"/>
                  </a:lnTo>
                  <a:lnTo>
                    <a:pt x="82" y="4"/>
                  </a:lnTo>
                  <a:lnTo>
                    <a:pt x="80" y="4"/>
                  </a:lnTo>
                  <a:lnTo>
                    <a:pt x="80" y="4"/>
                  </a:lnTo>
                  <a:lnTo>
                    <a:pt x="78" y="4"/>
                  </a:lnTo>
                  <a:lnTo>
                    <a:pt x="74" y="6"/>
                  </a:lnTo>
                  <a:lnTo>
                    <a:pt x="72" y="8"/>
                  </a:lnTo>
                  <a:lnTo>
                    <a:pt x="68" y="8"/>
                  </a:lnTo>
                  <a:lnTo>
                    <a:pt x="66" y="10"/>
                  </a:lnTo>
                  <a:lnTo>
                    <a:pt x="64" y="1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1" name="Freeform 540"/>
            <p:cNvSpPr>
              <a:spLocks/>
            </p:cNvSpPr>
            <p:nvPr/>
          </p:nvSpPr>
          <p:spPr bwMode="auto">
            <a:xfrm>
              <a:off x="2227553" y="2527467"/>
              <a:ext cx="44450" cy="22225"/>
            </a:xfrm>
            <a:custGeom>
              <a:avLst/>
              <a:gdLst>
                <a:gd name="T0" fmla="*/ 14 w 28"/>
                <a:gd name="T1" fmla="*/ 14 h 14"/>
                <a:gd name="T2" fmla="*/ 14 w 28"/>
                <a:gd name="T3" fmla="*/ 14 h 14"/>
                <a:gd name="T4" fmla="*/ 18 w 28"/>
                <a:gd name="T5" fmla="*/ 14 h 14"/>
                <a:gd name="T6" fmla="*/ 20 w 28"/>
                <a:gd name="T7" fmla="*/ 12 h 14"/>
                <a:gd name="T8" fmla="*/ 22 w 28"/>
                <a:gd name="T9" fmla="*/ 12 h 14"/>
                <a:gd name="T10" fmla="*/ 24 w 28"/>
                <a:gd name="T11" fmla="*/ 12 h 14"/>
                <a:gd name="T12" fmla="*/ 26 w 28"/>
                <a:gd name="T13" fmla="*/ 10 h 14"/>
                <a:gd name="T14" fmla="*/ 28 w 28"/>
                <a:gd name="T15" fmla="*/ 10 h 14"/>
                <a:gd name="T16" fmla="*/ 28 w 28"/>
                <a:gd name="T17" fmla="*/ 10 h 14"/>
                <a:gd name="T18" fmla="*/ 28 w 28"/>
                <a:gd name="T19" fmla="*/ 8 h 14"/>
                <a:gd name="T20" fmla="*/ 28 w 28"/>
                <a:gd name="T21" fmla="*/ 8 h 14"/>
                <a:gd name="T22" fmla="*/ 28 w 28"/>
                <a:gd name="T23" fmla="*/ 8 h 14"/>
                <a:gd name="T24" fmla="*/ 28 w 28"/>
                <a:gd name="T25" fmla="*/ 6 h 14"/>
                <a:gd name="T26" fmla="*/ 28 w 28"/>
                <a:gd name="T27" fmla="*/ 6 h 14"/>
                <a:gd name="T28" fmla="*/ 28 w 28"/>
                <a:gd name="T29" fmla="*/ 6 h 14"/>
                <a:gd name="T30" fmla="*/ 28 w 28"/>
                <a:gd name="T31" fmla="*/ 4 h 14"/>
                <a:gd name="T32" fmla="*/ 28 w 28"/>
                <a:gd name="T33" fmla="*/ 4 h 14"/>
                <a:gd name="T34" fmla="*/ 28 w 28"/>
                <a:gd name="T35" fmla="*/ 4 h 14"/>
                <a:gd name="T36" fmla="*/ 26 w 28"/>
                <a:gd name="T37" fmla="*/ 2 h 14"/>
                <a:gd name="T38" fmla="*/ 24 w 28"/>
                <a:gd name="T39" fmla="*/ 2 h 14"/>
                <a:gd name="T40" fmla="*/ 22 w 28"/>
                <a:gd name="T41" fmla="*/ 2 h 14"/>
                <a:gd name="T42" fmla="*/ 20 w 28"/>
                <a:gd name="T43" fmla="*/ 0 h 14"/>
                <a:gd name="T44" fmla="*/ 18 w 28"/>
                <a:gd name="T45" fmla="*/ 0 h 14"/>
                <a:gd name="T46" fmla="*/ 14 w 28"/>
                <a:gd name="T47" fmla="*/ 0 h 14"/>
                <a:gd name="T48" fmla="*/ 12 w 28"/>
                <a:gd name="T49" fmla="*/ 0 h 14"/>
                <a:gd name="T50" fmla="*/ 10 w 28"/>
                <a:gd name="T51" fmla="*/ 0 h 14"/>
                <a:gd name="T52" fmla="*/ 6 w 28"/>
                <a:gd name="T53" fmla="*/ 2 h 14"/>
                <a:gd name="T54" fmla="*/ 4 w 28"/>
                <a:gd name="T55" fmla="*/ 2 h 14"/>
                <a:gd name="T56" fmla="*/ 2 w 28"/>
                <a:gd name="T57" fmla="*/ 2 h 14"/>
                <a:gd name="T58" fmla="*/ 2 w 28"/>
                <a:gd name="T59" fmla="*/ 4 h 14"/>
                <a:gd name="T60" fmla="*/ 2 w 28"/>
                <a:gd name="T61" fmla="*/ 4 h 14"/>
                <a:gd name="T62" fmla="*/ 2 w 28"/>
                <a:gd name="T63" fmla="*/ 4 h 14"/>
                <a:gd name="T64" fmla="*/ 0 w 28"/>
                <a:gd name="T65" fmla="*/ 6 h 14"/>
                <a:gd name="T66" fmla="*/ 0 w 28"/>
                <a:gd name="T67" fmla="*/ 6 h 14"/>
                <a:gd name="T68" fmla="*/ 0 w 28"/>
                <a:gd name="T69" fmla="*/ 6 h 14"/>
                <a:gd name="T70" fmla="*/ 0 w 28"/>
                <a:gd name="T71" fmla="*/ 8 h 14"/>
                <a:gd name="T72" fmla="*/ 0 w 28"/>
                <a:gd name="T73" fmla="*/ 8 h 14"/>
                <a:gd name="T74" fmla="*/ 2 w 28"/>
                <a:gd name="T75" fmla="*/ 8 h 14"/>
                <a:gd name="T76" fmla="*/ 2 w 28"/>
                <a:gd name="T77" fmla="*/ 10 h 14"/>
                <a:gd name="T78" fmla="*/ 2 w 28"/>
                <a:gd name="T79" fmla="*/ 10 h 14"/>
                <a:gd name="T80" fmla="*/ 2 w 28"/>
                <a:gd name="T81" fmla="*/ 10 h 14"/>
                <a:gd name="T82" fmla="*/ 4 w 28"/>
                <a:gd name="T83" fmla="*/ 12 h 14"/>
                <a:gd name="T84" fmla="*/ 6 w 28"/>
                <a:gd name="T85" fmla="*/ 12 h 14"/>
                <a:gd name="T86" fmla="*/ 10 w 28"/>
                <a:gd name="T87" fmla="*/ 12 h 14"/>
                <a:gd name="T88" fmla="*/ 12 w 28"/>
                <a:gd name="T89" fmla="*/ 14 h 14"/>
                <a:gd name="T90" fmla="*/ 14 w 2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14">
                  <a:moveTo>
                    <a:pt x="14" y="14"/>
                  </a:moveTo>
                  <a:lnTo>
                    <a:pt x="14" y="14"/>
                  </a:lnTo>
                  <a:lnTo>
                    <a:pt x="18" y="14"/>
                  </a:lnTo>
                  <a:lnTo>
                    <a:pt x="20" y="12"/>
                  </a:lnTo>
                  <a:lnTo>
                    <a:pt x="22" y="12"/>
                  </a:lnTo>
                  <a:lnTo>
                    <a:pt x="24" y="12"/>
                  </a:lnTo>
                  <a:lnTo>
                    <a:pt x="26" y="10"/>
                  </a:lnTo>
                  <a:lnTo>
                    <a:pt x="28" y="10"/>
                  </a:lnTo>
                  <a:lnTo>
                    <a:pt x="28" y="10"/>
                  </a:lnTo>
                  <a:lnTo>
                    <a:pt x="28" y="8"/>
                  </a:lnTo>
                  <a:lnTo>
                    <a:pt x="28" y="8"/>
                  </a:lnTo>
                  <a:lnTo>
                    <a:pt x="28" y="8"/>
                  </a:lnTo>
                  <a:lnTo>
                    <a:pt x="28" y="6"/>
                  </a:lnTo>
                  <a:lnTo>
                    <a:pt x="28" y="6"/>
                  </a:lnTo>
                  <a:lnTo>
                    <a:pt x="28" y="6"/>
                  </a:lnTo>
                  <a:lnTo>
                    <a:pt x="28" y="4"/>
                  </a:lnTo>
                  <a:lnTo>
                    <a:pt x="28" y="4"/>
                  </a:lnTo>
                  <a:lnTo>
                    <a:pt x="28" y="4"/>
                  </a:lnTo>
                  <a:lnTo>
                    <a:pt x="26" y="2"/>
                  </a:lnTo>
                  <a:lnTo>
                    <a:pt x="24" y="2"/>
                  </a:lnTo>
                  <a:lnTo>
                    <a:pt x="22" y="2"/>
                  </a:lnTo>
                  <a:lnTo>
                    <a:pt x="20" y="0"/>
                  </a:lnTo>
                  <a:lnTo>
                    <a:pt x="18" y="0"/>
                  </a:lnTo>
                  <a:lnTo>
                    <a:pt x="14" y="0"/>
                  </a:lnTo>
                  <a:lnTo>
                    <a:pt x="12" y="0"/>
                  </a:lnTo>
                  <a:lnTo>
                    <a:pt x="10" y="0"/>
                  </a:lnTo>
                  <a:lnTo>
                    <a:pt x="6" y="2"/>
                  </a:lnTo>
                  <a:lnTo>
                    <a:pt x="4" y="2"/>
                  </a:lnTo>
                  <a:lnTo>
                    <a:pt x="2" y="2"/>
                  </a:lnTo>
                  <a:lnTo>
                    <a:pt x="2" y="4"/>
                  </a:lnTo>
                  <a:lnTo>
                    <a:pt x="2" y="4"/>
                  </a:lnTo>
                  <a:lnTo>
                    <a:pt x="2" y="4"/>
                  </a:lnTo>
                  <a:lnTo>
                    <a:pt x="0" y="6"/>
                  </a:lnTo>
                  <a:lnTo>
                    <a:pt x="0" y="6"/>
                  </a:lnTo>
                  <a:lnTo>
                    <a:pt x="0" y="6"/>
                  </a:lnTo>
                  <a:lnTo>
                    <a:pt x="0" y="8"/>
                  </a:lnTo>
                  <a:lnTo>
                    <a:pt x="0" y="8"/>
                  </a:lnTo>
                  <a:lnTo>
                    <a:pt x="2" y="8"/>
                  </a:lnTo>
                  <a:lnTo>
                    <a:pt x="2" y="10"/>
                  </a:lnTo>
                  <a:lnTo>
                    <a:pt x="2" y="10"/>
                  </a:lnTo>
                  <a:lnTo>
                    <a:pt x="2" y="10"/>
                  </a:lnTo>
                  <a:lnTo>
                    <a:pt x="4" y="12"/>
                  </a:lnTo>
                  <a:lnTo>
                    <a:pt x="6" y="12"/>
                  </a:lnTo>
                  <a:lnTo>
                    <a:pt x="10" y="12"/>
                  </a:lnTo>
                  <a:lnTo>
                    <a:pt x="12" y="14"/>
                  </a:lnTo>
                  <a:lnTo>
                    <a:pt x="14" y="14"/>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2" name="Freeform 542"/>
            <p:cNvSpPr>
              <a:spLocks/>
            </p:cNvSpPr>
            <p:nvPr/>
          </p:nvSpPr>
          <p:spPr bwMode="auto">
            <a:xfrm>
              <a:off x="1944978" y="2368717"/>
              <a:ext cx="146050" cy="88900"/>
            </a:xfrm>
            <a:custGeom>
              <a:avLst/>
              <a:gdLst>
                <a:gd name="T0" fmla="*/ 88 w 92"/>
                <a:gd name="T1" fmla="*/ 0 h 56"/>
                <a:gd name="T2" fmla="*/ 84 w 92"/>
                <a:gd name="T3" fmla="*/ 0 h 56"/>
                <a:gd name="T4" fmla="*/ 82 w 92"/>
                <a:gd name="T5" fmla="*/ 0 h 56"/>
                <a:gd name="T6" fmla="*/ 80 w 92"/>
                <a:gd name="T7" fmla="*/ 2 h 56"/>
                <a:gd name="T8" fmla="*/ 72 w 92"/>
                <a:gd name="T9" fmla="*/ 4 h 56"/>
                <a:gd name="T10" fmla="*/ 66 w 92"/>
                <a:gd name="T11" fmla="*/ 8 h 56"/>
                <a:gd name="T12" fmla="*/ 60 w 92"/>
                <a:gd name="T13" fmla="*/ 10 h 56"/>
                <a:gd name="T14" fmla="*/ 48 w 92"/>
                <a:gd name="T15" fmla="*/ 16 h 56"/>
                <a:gd name="T16" fmla="*/ 34 w 92"/>
                <a:gd name="T17" fmla="*/ 22 h 56"/>
                <a:gd name="T18" fmla="*/ 30 w 92"/>
                <a:gd name="T19" fmla="*/ 24 h 56"/>
                <a:gd name="T20" fmla="*/ 24 w 92"/>
                <a:gd name="T21" fmla="*/ 26 h 56"/>
                <a:gd name="T22" fmla="*/ 12 w 92"/>
                <a:gd name="T23" fmla="*/ 26 h 56"/>
                <a:gd name="T24" fmla="*/ 8 w 92"/>
                <a:gd name="T25" fmla="*/ 28 h 56"/>
                <a:gd name="T26" fmla="*/ 6 w 92"/>
                <a:gd name="T27" fmla="*/ 30 h 56"/>
                <a:gd name="T28" fmla="*/ 4 w 92"/>
                <a:gd name="T29" fmla="*/ 32 h 56"/>
                <a:gd name="T30" fmla="*/ 2 w 92"/>
                <a:gd name="T31" fmla="*/ 32 h 56"/>
                <a:gd name="T32" fmla="*/ 0 w 92"/>
                <a:gd name="T33" fmla="*/ 38 h 56"/>
                <a:gd name="T34" fmla="*/ 0 w 92"/>
                <a:gd name="T35" fmla="*/ 42 h 56"/>
                <a:gd name="T36" fmla="*/ 0 w 92"/>
                <a:gd name="T37" fmla="*/ 46 h 56"/>
                <a:gd name="T38" fmla="*/ 0 w 92"/>
                <a:gd name="T39" fmla="*/ 48 h 56"/>
                <a:gd name="T40" fmla="*/ 2 w 92"/>
                <a:gd name="T41" fmla="*/ 50 h 56"/>
                <a:gd name="T42" fmla="*/ 4 w 92"/>
                <a:gd name="T43" fmla="*/ 52 h 56"/>
                <a:gd name="T44" fmla="*/ 8 w 92"/>
                <a:gd name="T45" fmla="*/ 54 h 56"/>
                <a:gd name="T46" fmla="*/ 12 w 92"/>
                <a:gd name="T47" fmla="*/ 54 h 56"/>
                <a:gd name="T48" fmla="*/ 18 w 92"/>
                <a:gd name="T49" fmla="*/ 56 h 56"/>
                <a:gd name="T50" fmla="*/ 24 w 92"/>
                <a:gd name="T51" fmla="*/ 56 h 56"/>
                <a:gd name="T52" fmla="*/ 30 w 92"/>
                <a:gd name="T53" fmla="*/ 56 h 56"/>
                <a:gd name="T54" fmla="*/ 34 w 92"/>
                <a:gd name="T55" fmla="*/ 54 h 56"/>
                <a:gd name="T56" fmla="*/ 38 w 92"/>
                <a:gd name="T57" fmla="*/ 54 h 56"/>
                <a:gd name="T58" fmla="*/ 42 w 92"/>
                <a:gd name="T59" fmla="*/ 52 h 56"/>
                <a:gd name="T60" fmla="*/ 46 w 92"/>
                <a:gd name="T61" fmla="*/ 48 h 56"/>
                <a:gd name="T62" fmla="*/ 48 w 92"/>
                <a:gd name="T63" fmla="*/ 46 h 56"/>
                <a:gd name="T64" fmla="*/ 54 w 92"/>
                <a:gd name="T65" fmla="*/ 38 h 56"/>
                <a:gd name="T66" fmla="*/ 60 w 92"/>
                <a:gd name="T67" fmla="*/ 32 h 56"/>
                <a:gd name="T68" fmla="*/ 62 w 92"/>
                <a:gd name="T69" fmla="*/ 30 h 56"/>
                <a:gd name="T70" fmla="*/ 66 w 92"/>
                <a:gd name="T71" fmla="*/ 28 h 56"/>
                <a:gd name="T72" fmla="*/ 68 w 92"/>
                <a:gd name="T73" fmla="*/ 28 h 56"/>
                <a:gd name="T74" fmla="*/ 72 w 92"/>
                <a:gd name="T75" fmla="*/ 28 h 56"/>
                <a:gd name="T76" fmla="*/ 80 w 92"/>
                <a:gd name="T77" fmla="*/ 30 h 56"/>
                <a:gd name="T78" fmla="*/ 82 w 92"/>
                <a:gd name="T79" fmla="*/ 30 h 56"/>
                <a:gd name="T80" fmla="*/ 86 w 92"/>
                <a:gd name="T81" fmla="*/ 30 h 56"/>
                <a:gd name="T82" fmla="*/ 88 w 92"/>
                <a:gd name="T83" fmla="*/ 28 h 56"/>
                <a:gd name="T84" fmla="*/ 88 w 92"/>
                <a:gd name="T85" fmla="*/ 26 h 56"/>
                <a:gd name="T86" fmla="*/ 90 w 92"/>
                <a:gd name="T87" fmla="*/ 22 h 56"/>
                <a:gd name="T88" fmla="*/ 90 w 92"/>
                <a:gd name="T89" fmla="*/ 18 h 56"/>
                <a:gd name="T90" fmla="*/ 92 w 92"/>
                <a:gd name="T91" fmla="*/ 14 h 56"/>
                <a:gd name="T92" fmla="*/ 90 w 92"/>
                <a:gd name="T93" fmla="*/ 10 h 56"/>
                <a:gd name="T94" fmla="*/ 90 w 92"/>
                <a:gd name="T95" fmla="*/ 6 h 56"/>
                <a:gd name="T96" fmla="*/ 88 w 92"/>
                <a:gd name="T97" fmla="*/ 4 h 56"/>
                <a:gd name="T98" fmla="*/ 88 w 92"/>
                <a:gd name="T9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6">
                  <a:moveTo>
                    <a:pt x="88" y="0"/>
                  </a:moveTo>
                  <a:lnTo>
                    <a:pt x="88" y="0"/>
                  </a:lnTo>
                  <a:lnTo>
                    <a:pt x="86" y="0"/>
                  </a:lnTo>
                  <a:lnTo>
                    <a:pt x="84" y="0"/>
                  </a:lnTo>
                  <a:lnTo>
                    <a:pt x="84" y="0"/>
                  </a:lnTo>
                  <a:lnTo>
                    <a:pt x="82" y="0"/>
                  </a:lnTo>
                  <a:lnTo>
                    <a:pt x="80" y="0"/>
                  </a:lnTo>
                  <a:lnTo>
                    <a:pt x="80" y="2"/>
                  </a:lnTo>
                  <a:lnTo>
                    <a:pt x="76" y="2"/>
                  </a:lnTo>
                  <a:lnTo>
                    <a:pt x="72" y="4"/>
                  </a:lnTo>
                  <a:lnTo>
                    <a:pt x="70" y="6"/>
                  </a:lnTo>
                  <a:lnTo>
                    <a:pt x="66" y="8"/>
                  </a:lnTo>
                  <a:lnTo>
                    <a:pt x="64" y="8"/>
                  </a:lnTo>
                  <a:lnTo>
                    <a:pt x="60" y="10"/>
                  </a:lnTo>
                  <a:lnTo>
                    <a:pt x="56" y="12"/>
                  </a:lnTo>
                  <a:lnTo>
                    <a:pt x="48" y="16"/>
                  </a:lnTo>
                  <a:lnTo>
                    <a:pt x="38" y="20"/>
                  </a:lnTo>
                  <a:lnTo>
                    <a:pt x="34" y="22"/>
                  </a:lnTo>
                  <a:lnTo>
                    <a:pt x="32" y="24"/>
                  </a:lnTo>
                  <a:lnTo>
                    <a:pt x="30" y="24"/>
                  </a:lnTo>
                  <a:lnTo>
                    <a:pt x="28" y="24"/>
                  </a:lnTo>
                  <a:lnTo>
                    <a:pt x="24" y="26"/>
                  </a:lnTo>
                  <a:lnTo>
                    <a:pt x="16" y="26"/>
                  </a:lnTo>
                  <a:lnTo>
                    <a:pt x="12" y="26"/>
                  </a:lnTo>
                  <a:lnTo>
                    <a:pt x="10" y="28"/>
                  </a:lnTo>
                  <a:lnTo>
                    <a:pt x="8" y="28"/>
                  </a:lnTo>
                  <a:lnTo>
                    <a:pt x="6" y="28"/>
                  </a:lnTo>
                  <a:lnTo>
                    <a:pt x="6" y="30"/>
                  </a:lnTo>
                  <a:lnTo>
                    <a:pt x="4" y="30"/>
                  </a:lnTo>
                  <a:lnTo>
                    <a:pt x="4" y="32"/>
                  </a:lnTo>
                  <a:lnTo>
                    <a:pt x="2" y="32"/>
                  </a:lnTo>
                  <a:lnTo>
                    <a:pt x="2" y="32"/>
                  </a:lnTo>
                  <a:lnTo>
                    <a:pt x="2" y="34"/>
                  </a:lnTo>
                  <a:lnTo>
                    <a:pt x="0" y="38"/>
                  </a:lnTo>
                  <a:lnTo>
                    <a:pt x="0" y="40"/>
                  </a:lnTo>
                  <a:lnTo>
                    <a:pt x="0" y="42"/>
                  </a:lnTo>
                  <a:lnTo>
                    <a:pt x="0" y="44"/>
                  </a:lnTo>
                  <a:lnTo>
                    <a:pt x="0" y="46"/>
                  </a:lnTo>
                  <a:lnTo>
                    <a:pt x="0" y="48"/>
                  </a:lnTo>
                  <a:lnTo>
                    <a:pt x="0" y="48"/>
                  </a:lnTo>
                  <a:lnTo>
                    <a:pt x="0" y="48"/>
                  </a:lnTo>
                  <a:lnTo>
                    <a:pt x="2" y="50"/>
                  </a:lnTo>
                  <a:lnTo>
                    <a:pt x="2" y="50"/>
                  </a:lnTo>
                  <a:lnTo>
                    <a:pt x="4" y="52"/>
                  </a:lnTo>
                  <a:lnTo>
                    <a:pt x="6" y="52"/>
                  </a:lnTo>
                  <a:lnTo>
                    <a:pt x="8" y="54"/>
                  </a:lnTo>
                  <a:lnTo>
                    <a:pt x="10" y="54"/>
                  </a:lnTo>
                  <a:lnTo>
                    <a:pt x="12" y="54"/>
                  </a:lnTo>
                  <a:lnTo>
                    <a:pt x="16" y="54"/>
                  </a:lnTo>
                  <a:lnTo>
                    <a:pt x="18" y="56"/>
                  </a:lnTo>
                  <a:lnTo>
                    <a:pt x="22" y="56"/>
                  </a:lnTo>
                  <a:lnTo>
                    <a:pt x="24" y="56"/>
                  </a:lnTo>
                  <a:lnTo>
                    <a:pt x="28" y="56"/>
                  </a:lnTo>
                  <a:lnTo>
                    <a:pt x="30" y="56"/>
                  </a:lnTo>
                  <a:lnTo>
                    <a:pt x="32" y="54"/>
                  </a:lnTo>
                  <a:lnTo>
                    <a:pt x="34" y="54"/>
                  </a:lnTo>
                  <a:lnTo>
                    <a:pt x="36" y="54"/>
                  </a:lnTo>
                  <a:lnTo>
                    <a:pt x="38" y="54"/>
                  </a:lnTo>
                  <a:lnTo>
                    <a:pt x="40" y="52"/>
                  </a:lnTo>
                  <a:lnTo>
                    <a:pt x="42" y="52"/>
                  </a:lnTo>
                  <a:lnTo>
                    <a:pt x="44" y="50"/>
                  </a:lnTo>
                  <a:lnTo>
                    <a:pt x="46" y="48"/>
                  </a:lnTo>
                  <a:lnTo>
                    <a:pt x="46" y="48"/>
                  </a:lnTo>
                  <a:lnTo>
                    <a:pt x="48" y="46"/>
                  </a:lnTo>
                  <a:lnTo>
                    <a:pt x="52" y="42"/>
                  </a:lnTo>
                  <a:lnTo>
                    <a:pt x="54" y="38"/>
                  </a:lnTo>
                  <a:lnTo>
                    <a:pt x="58" y="34"/>
                  </a:lnTo>
                  <a:lnTo>
                    <a:pt x="60" y="32"/>
                  </a:lnTo>
                  <a:lnTo>
                    <a:pt x="60" y="30"/>
                  </a:lnTo>
                  <a:lnTo>
                    <a:pt x="62" y="30"/>
                  </a:lnTo>
                  <a:lnTo>
                    <a:pt x="64" y="28"/>
                  </a:lnTo>
                  <a:lnTo>
                    <a:pt x="66" y="28"/>
                  </a:lnTo>
                  <a:lnTo>
                    <a:pt x="66" y="28"/>
                  </a:lnTo>
                  <a:lnTo>
                    <a:pt x="68" y="28"/>
                  </a:lnTo>
                  <a:lnTo>
                    <a:pt x="70" y="28"/>
                  </a:lnTo>
                  <a:lnTo>
                    <a:pt x="72" y="28"/>
                  </a:lnTo>
                  <a:lnTo>
                    <a:pt x="76" y="30"/>
                  </a:lnTo>
                  <a:lnTo>
                    <a:pt x="80" y="30"/>
                  </a:lnTo>
                  <a:lnTo>
                    <a:pt x="82" y="30"/>
                  </a:lnTo>
                  <a:lnTo>
                    <a:pt x="82" y="30"/>
                  </a:lnTo>
                  <a:lnTo>
                    <a:pt x="84" y="30"/>
                  </a:lnTo>
                  <a:lnTo>
                    <a:pt x="86" y="30"/>
                  </a:lnTo>
                  <a:lnTo>
                    <a:pt x="86" y="30"/>
                  </a:lnTo>
                  <a:lnTo>
                    <a:pt x="88" y="28"/>
                  </a:lnTo>
                  <a:lnTo>
                    <a:pt x="88" y="28"/>
                  </a:lnTo>
                  <a:lnTo>
                    <a:pt x="88" y="26"/>
                  </a:lnTo>
                  <a:lnTo>
                    <a:pt x="90" y="24"/>
                  </a:lnTo>
                  <a:lnTo>
                    <a:pt x="90" y="22"/>
                  </a:lnTo>
                  <a:lnTo>
                    <a:pt x="90" y="20"/>
                  </a:lnTo>
                  <a:lnTo>
                    <a:pt x="90" y="18"/>
                  </a:lnTo>
                  <a:lnTo>
                    <a:pt x="90" y="16"/>
                  </a:lnTo>
                  <a:lnTo>
                    <a:pt x="92" y="14"/>
                  </a:lnTo>
                  <a:lnTo>
                    <a:pt x="92" y="12"/>
                  </a:lnTo>
                  <a:lnTo>
                    <a:pt x="90" y="10"/>
                  </a:lnTo>
                  <a:lnTo>
                    <a:pt x="90" y="8"/>
                  </a:lnTo>
                  <a:lnTo>
                    <a:pt x="90" y="6"/>
                  </a:lnTo>
                  <a:lnTo>
                    <a:pt x="90" y="4"/>
                  </a:lnTo>
                  <a:lnTo>
                    <a:pt x="88" y="4"/>
                  </a:lnTo>
                  <a:lnTo>
                    <a:pt x="88" y="2"/>
                  </a:lnTo>
                  <a:lnTo>
                    <a:pt x="88"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3" name="Freeform 544"/>
            <p:cNvSpPr>
              <a:spLocks/>
            </p:cNvSpPr>
            <p:nvPr/>
          </p:nvSpPr>
          <p:spPr bwMode="auto">
            <a:xfrm>
              <a:off x="2030703" y="2448092"/>
              <a:ext cx="22225" cy="41275"/>
            </a:xfrm>
            <a:custGeom>
              <a:avLst/>
              <a:gdLst>
                <a:gd name="T0" fmla="*/ 8 w 14"/>
                <a:gd name="T1" fmla="*/ 26 h 26"/>
                <a:gd name="T2" fmla="*/ 8 w 14"/>
                <a:gd name="T3" fmla="*/ 26 h 26"/>
                <a:gd name="T4" fmla="*/ 6 w 14"/>
                <a:gd name="T5" fmla="*/ 26 h 26"/>
                <a:gd name="T6" fmla="*/ 6 w 14"/>
                <a:gd name="T7" fmla="*/ 26 h 26"/>
                <a:gd name="T8" fmla="*/ 6 w 14"/>
                <a:gd name="T9" fmla="*/ 24 h 26"/>
                <a:gd name="T10" fmla="*/ 4 w 14"/>
                <a:gd name="T11" fmla="*/ 24 h 26"/>
                <a:gd name="T12" fmla="*/ 4 w 14"/>
                <a:gd name="T13" fmla="*/ 24 h 26"/>
                <a:gd name="T14" fmla="*/ 4 w 14"/>
                <a:gd name="T15" fmla="*/ 24 h 26"/>
                <a:gd name="T16" fmla="*/ 2 w 14"/>
                <a:gd name="T17" fmla="*/ 22 h 26"/>
                <a:gd name="T18" fmla="*/ 2 w 14"/>
                <a:gd name="T19" fmla="*/ 20 h 26"/>
                <a:gd name="T20" fmla="*/ 2 w 14"/>
                <a:gd name="T21" fmla="*/ 18 h 26"/>
                <a:gd name="T22" fmla="*/ 0 w 14"/>
                <a:gd name="T23" fmla="*/ 16 h 26"/>
                <a:gd name="T24" fmla="*/ 0 w 14"/>
                <a:gd name="T25" fmla="*/ 12 h 26"/>
                <a:gd name="T26" fmla="*/ 0 w 14"/>
                <a:gd name="T27" fmla="*/ 10 h 26"/>
                <a:gd name="T28" fmla="*/ 2 w 14"/>
                <a:gd name="T29" fmla="*/ 8 h 26"/>
                <a:gd name="T30" fmla="*/ 2 w 14"/>
                <a:gd name="T31" fmla="*/ 6 h 26"/>
                <a:gd name="T32" fmla="*/ 2 w 14"/>
                <a:gd name="T33" fmla="*/ 4 h 26"/>
                <a:gd name="T34" fmla="*/ 4 w 14"/>
                <a:gd name="T35" fmla="*/ 2 h 26"/>
                <a:gd name="T36" fmla="*/ 4 w 14"/>
                <a:gd name="T37" fmla="*/ 2 h 26"/>
                <a:gd name="T38" fmla="*/ 4 w 14"/>
                <a:gd name="T39" fmla="*/ 2 h 26"/>
                <a:gd name="T40" fmla="*/ 6 w 14"/>
                <a:gd name="T41" fmla="*/ 0 h 26"/>
                <a:gd name="T42" fmla="*/ 6 w 14"/>
                <a:gd name="T43" fmla="*/ 0 h 26"/>
                <a:gd name="T44" fmla="*/ 6 w 14"/>
                <a:gd name="T45" fmla="*/ 0 h 26"/>
                <a:gd name="T46" fmla="*/ 8 w 14"/>
                <a:gd name="T47" fmla="*/ 0 h 26"/>
                <a:gd name="T48" fmla="*/ 8 w 14"/>
                <a:gd name="T49" fmla="*/ 0 h 26"/>
                <a:gd name="T50" fmla="*/ 8 w 14"/>
                <a:gd name="T51" fmla="*/ 0 h 26"/>
                <a:gd name="T52" fmla="*/ 10 w 14"/>
                <a:gd name="T53" fmla="*/ 0 h 26"/>
                <a:gd name="T54" fmla="*/ 10 w 14"/>
                <a:gd name="T55" fmla="*/ 2 h 26"/>
                <a:gd name="T56" fmla="*/ 10 w 14"/>
                <a:gd name="T57" fmla="*/ 2 h 26"/>
                <a:gd name="T58" fmla="*/ 12 w 14"/>
                <a:gd name="T59" fmla="*/ 2 h 26"/>
                <a:gd name="T60" fmla="*/ 12 w 14"/>
                <a:gd name="T61" fmla="*/ 4 h 26"/>
                <a:gd name="T62" fmla="*/ 12 w 14"/>
                <a:gd name="T63" fmla="*/ 6 h 26"/>
                <a:gd name="T64" fmla="*/ 14 w 14"/>
                <a:gd name="T65" fmla="*/ 8 h 26"/>
                <a:gd name="T66" fmla="*/ 14 w 14"/>
                <a:gd name="T67" fmla="*/ 10 h 26"/>
                <a:gd name="T68" fmla="*/ 14 w 14"/>
                <a:gd name="T69" fmla="*/ 12 h 26"/>
                <a:gd name="T70" fmla="*/ 14 w 14"/>
                <a:gd name="T71" fmla="*/ 16 h 26"/>
                <a:gd name="T72" fmla="*/ 14 w 14"/>
                <a:gd name="T73" fmla="*/ 18 h 26"/>
                <a:gd name="T74" fmla="*/ 12 w 14"/>
                <a:gd name="T75" fmla="*/ 20 h 26"/>
                <a:gd name="T76" fmla="*/ 12 w 14"/>
                <a:gd name="T77" fmla="*/ 22 h 26"/>
                <a:gd name="T78" fmla="*/ 12 w 14"/>
                <a:gd name="T79" fmla="*/ 24 h 26"/>
                <a:gd name="T80" fmla="*/ 10 w 14"/>
                <a:gd name="T81" fmla="*/ 24 h 26"/>
                <a:gd name="T82" fmla="*/ 10 w 14"/>
                <a:gd name="T83" fmla="*/ 24 h 26"/>
                <a:gd name="T84" fmla="*/ 10 w 14"/>
                <a:gd name="T85" fmla="*/ 24 h 26"/>
                <a:gd name="T86" fmla="*/ 8 w 14"/>
                <a:gd name="T87" fmla="*/ 26 h 26"/>
                <a:gd name="T88" fmla="*/ 8 w 14"/>
                <a:gd name="T89" fmla="*/ 26 h 26"/>
                <a:gd name="T90" fmla="*/ 8 w 14"/>
                <a:gd name="T9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26">
                  <a:moveTo>
                    <a:pt x="8" y="26"/>
                  </a:moveTo>
                  <a:lnTo>
                    <a:pt x="8" y="26"/>
                  </a:lnTo>
                  <a:lnTo>
                    <a:pt x="6" y="26"/>
                  </a:lnTo>
                  <a:lnTo>
                    <a:pt x="6" y="26"/>
                  </a:lnTo>
                  <a:lnTo>
                    <a:pt x="6" y="24"/>
                  </a:lnTo>
                  <a:lnTo>
                    <a:pt x="4" y="24"/>
                  </a:lnTo>
                  <a:lnTo>
                    <a:pt x="4" y="24"/>
                  </a:lnTo>
                  <a:lnTo>
                    <a:pt x="4" y="24"/>
                  </a:lnTo>
                  <a:lnTo>
                    <a:pt x="2" y="22"/>
                  </a:lnTo>
                  <a:lnTo>
                    <a:pt x="2" y="20"/>
                  </a:lnTo>
                  <a:lnTo>
                    <a:pt x="2" y="18"/>
                  </a:lnTo>
                  <a:lnTo>
                    <a:pt x="0" y="16"/>
                  </a:lnTo>
                  <a:lnTo>
                    <a:pt x="0" y="12"/>
                  </a:lnTo>
                  <a:lnTo>
                    <a:pt x="0" y="10"/>
                  </a:lnTo>
                  <a:lnTo>
                    <a:pt x="2" y="8"/>
                  </a:lnTo>
                  <a:lnTo>
                    <a:pt x="2" y="6"/>
                  </a:lnTo>
                  <a:lnTo>
                    <a:pt x="2" y="4"/>
                  </a:lnTo>
                  <a:lnTo>
                    <a:pt x="4" y="2"/>
                  </a:lnTo>
                  <a:lnTo>
                    <a:pt x="4" y="2"/>
                  </a:lnTo>
                  <a:lnTo>
                    <a:pt x="4" y="2"/>
                  </a:lnTo>
                  <a:lnTo>
                    <a:pt x="6" y="0"/>
                  </a:lnTo>
                  <a:lnTo>
                    <a:pt x="6" y="0"/>
                  </a:lnTo>
                  <a:lnTo>
                    <a:pt x="6" y="0"/>
                  </a:lnTo>
                  <a:lnTo>
                    <a:pt x="8" y="0"/>
                  </a:lnTo>
                  <a:lnTo>
                    <a:pt x="8" y="0"/>
                  </a:lnTo>
                  <a:lnTo>
                    <a:pt x="8" y="0"/>
                  </a:lnTo>
                  <a:lnTo>
                    <a:pt x="10" y="0"/>
                  </a:lnTo>
                  <a:lnTo>
                    <a:pt x="10" y="2"/>
                  </a:lnTo>
                  <a:lnTo>
                    <a:pt x="10" y="2"/>
                  </a:lnTo>
                  <a:lnTo>
                    <a:pt x="12" y="2"/>
                  </a:lnTo>
                  <a:lnTo>
                    <a:pt x="12" y="4"/>
                  </a:lnTo>
                  <a:lnTo>
                    <a:pt x="12" y="6"/>
                  </a:lnTo>
                  <a:lnTo>
                    <a:pt x="14" y="8"/>
                  </a:lnTo>
                  <a:lnTo>
                    <a:pt x="14" y="10"/>
                  </a:lnTo>
                  <a:lnTo>
                    <a:pt x="14" y="12"/>
                  </a:lnTo>
                  <a:lnTo>
                    <a:pt x="14" y="16"/>
                  </a:lnTo>
                  <a:lnTo>
                    <a:pt x="14" y="18"/>
                  </a:lnTo>
                  <a:lnTo>
                    <a:pt x="12" y="20"/>
                  </a:lnTo>
                  <a:lnTo>
                    <a:pt x="12" y="22"/>
                  </a:lnTo>
                  <a:lnTo>
                    <a:pt x="12" y="24"/>
                  </a:lnTo>
                  <a:lnTo>
                    <a:pt x="10" y="24"/>
                  </a:lnTo>
                  <a:lnTo>
                    <a:pt x="10" y="24"/>
                  </a:lnTo>
                  <a:lnTo>
                    <a:pt x="10" y="24"/>
                  </a:lnTo>
                  <a:lnTo>
                    <a:pt x="8" y="26"/>
                  </a:lnTo>
                  <a:lnTo>
                    <a:pt x="8" y="26"/>
                  </a:lnTo>
                  <a:lnTo>
                    <a:pt x="8" y="26"/>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4" name="Freeform 546"/>
            <p:cNvSpPr>
              <a:spLocks/>
            </p:cNvSpPr>
            <p:nvPr/>
          </p:nvSpPr>
          <p:spPr bwMode="auto">
            <a:xfrm>
              <a:off x="2075153" y="2406817"/>
              <a:ext cx="212725" cy="104775"/>
            </a:xfrm>
            <a:custGeom>
              <a:avLst/>
              <a:gdLst>
                <a:gd name="T0" fmla="*/ 46 w 134"/>
                <a:gd name="T1" fmla="*/ 22 h 66"/>
                <a:gd name="T2" fmla="*/ 42 w 134"/>
                <a:gd name="T3" fmla="*/ 26 h 66"/>
                <a:gd name="T4" fmla="*/ 38 w 134"/>
                <a:gd name="T5" fmla="*/ 32 h 66"/>
                <a:gd name="T6" fmla="*/ 34 w 134"/>
                <a:gd name="T7" fmla="*/ 34 h 66"/>
                <a:gd name="T8" fmla="*/ 30 w 134"/>
                <a:gd name="T9" fmla="*/ 36 h 66"/>
                <a:gd name="T10" fmla="*/ 20 w 134"/>
                <a:gd name="T11" fmla="*/ 34 h 66"/>
                <a:gd name="T12" fmla="*/ 12 w 134"/>
                <a:gd name="T13" fmla="*/ 34 h 66"/>
                <a:gd name="T14" fmla="*/ 8 w 134"/>
                <a:gd name="T15" fmla="*/ 34 h 66"/>
                <a:gd name="T16" fmla="*/ 6 w 134"/>
                <a:gd name="T17" fmla="*/ 36 h 66"/>
                <a:gd name="T18" fmla="*/ 4 w 134"/>
                <a:gd name="T19" fmla="*/ 40 h 66"/>
                <a:gd name="T20" fmla="*/ 2 w 134"/>
                <a:gd name="T21" fmla="*/ 50 h 66"/>
                <a:gd name="T22" fmla="*/ 0 w 134"/>
                <a:gd name="T23" fmla="*/ 54 h 66"/>
                <a:gd name="T24" fmla="*/ 2 w 134"/>
                <a:gd name="T25" fmla="*/ 58 h 66"/>
                <a:gd name="T26" fmla="*/ 6 w 134"/>
                <a:gd name="T27" fmla="*/ 60 h 66"/>
                <a:gd name="T28" fmla="*/ 12 w 134"/>
                <a:gd name="T29" fmla="*/ 62 h 66"/>
                <a:gd name="T30" fmla="*/ 20 w 134"/>
                <a:gd name="T31" fmla="*/ 64 h 66"/>
                <a:gd name="T32" fmla="*/ 32 w 134"/>
                <a:gd name="T33" fmla="*/ 66 h 66"/>
                <a:gd name="T34" fmla="*/ 42 w 134"/>
                <a:gd name="T35" fmla="*/ 64 h 66"/>
                <a:gd name="T36" fmla="*/ 58 w 134"/>
                <a:gd name="T37" fmla="*/ 60 h 66"/>
                <a:gd name="T38" fmla="*/ 68 w 134"/>
                <a:gd name="T39" fmla="*/ 56 h 66"/>
                <a:gd name="T40" fmla="*/ 80 w 134"/>
                <a:gd name="T41" fmla="*/ 52 h 66"/>
                <a:gd name="T42" fmla="*/ 98 w 134"/>
                <a:gd name="T43" fmla="*/ 48 h 66"/>
                <a:gd name="T44" fmla="*/ 108 w 134"/>
                <a:gd name="T45" fmla="*/ 48 h 66"/>
                <a:gd name="T46" fmla="*/ 112 w 134"/>
                <a:gd name="T47" fmla="*/ 48 h 66"/>
                <a:gd name="T48" fmla="*/ 122 w 134"/>
                <a:gd name="T49" fmla="*/ 54 h 66"/>
                <a:gd name="T50" fmla="*/ 128 w 134"/>
                <a:gd name="T51" fmla="*/ 56 h 66"/>
                <a:gd name="T52" fmla="*/ 132 w 134"/>
                <a:gd name="T53" fmla="*/ 56 h 66"/>
                <a:gd name="T54" fmla="*/ 134 w 134"/>
                <a:gd name="T55" fmla="*/ 56 h 66"/>
                <a:gd name="T56" fmla="*/ 134 w 134"/>
                <a:gd name="T57" fmla="*/ 54 h 66"/>
                <a:gd name="T58" fmla="*/ 134 w 134"/>
                <a:gd name="T59" fmla="*/ 48 h 66"/>
                <a:gd name="T60" fmla="*/ 132 w 134"/>
                <a:gd name="T61" fmla="*/ 42 h 66"/>
                <a:gd name="T62" fmla="*/ 128 w 134"/>
                <a:gd name="T63" fmla="*/ 36 h 66"/>
                <a:gd name="T64" fmla="*/ 122 w 134"/>
                <a:gd name="T65" fmla="*/ 28 h 66"/>
                <a:gd name="T66" fmla="*/ 118 w 134"/>
                <a:gd name="T67" fmla="*/ 26 h 66"/>
                <a:gd name="T68" fmla="*/ 110 w 134"/>
                <a:gd name="T69" fmla="*/ 24 h 66"/>
                <a:gd name="T70" fmla="*/ 98 w 134"/>
                <a:gd name="T71" fmla="*/ 22 h 66"/>
                <a:gd name="T72" fmla="*/ 94 w 134"/>
                <a:gd name="T73" fmla="*/ 20 h 66"/>
                <a:gd name="T74" fmla="*/ 92 w 134"/>
                <a:gd name="T75" fmla="*/ 18 h 66"/>
                <a:gd name="T76" fmla="*/ 90 w 134"/>
                <a:gd name="T77" fmla="*/ 14 h 66"/>
                <a:gd name="T78" fmla="*/ 90 w 134"/>
                <a:gd name="T79" fmla="*/ 6 h 66"/>
                <a:gd name="T80" fmla="*/ 88 w 134"/>
                <a:gd name="T81" fmla="*/ 2 h 66"/>
                <a:gd name="T82" fmla="*/ 86 w 134"/>
                <a:gd name="T83" fmla="*/ 2 h 66"/>
                <a:gd name="T84" fmla="*/ 82 w 134"/>
                <a:gd name="T85" fmla="*/ 0 h 66"/>
                <a:gd name="T86" fmla="*/ 74 w 134"/>
                <a:gd name="T87" fmla="*/ 2 h 66"/>
                <a:gd name="T88" fmla="*/ 68 w 134"/>
                <a:gd name="T89" fmla="*/ 4 h 66"/>
                <a:gd name="T90" fmla="*/ 64 w 134"/>
                <a:gd name="T91" fmla="*/ 6 h 66"/>
                <a:gd name="T92" fmla="*/ 64 w 134"/>
                <a:gd name="T93" fmla="*/ 8 h 66"/>
                <a:gd name="T94" fmla="*/ 64 w 134"/>
                <a:gd name="T95" fmla="*/ 14 h 66"/>
                <a:gd name="T96" fmla="*/ 64 w 134"/>
                <a:gd name="T97" fmla="*/ 18 h 66"/>
                <a:gd name="T98" fmla="*/ 62 w 134"/>
                <a:gd name="T99" fmla="*/ 20 h 66"/>
                <a:gd name="T100" fmla="*/ 60 w 134"/>
                <a:gd name="T101" fmla="*/ 22 h 66"/>
                <a:gd name="T102" fmla="*/ 50 w 134"/>
                <a:gd name="T103" fmla="*/ 22 h 66"/>
                <a:gd name="T104" fmla="*/ 48 w 134"/>
                <a:gd name="T105" fmla="*/ 2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66">
                  <a:moveTo>
                    <a:pt x="48" y="22"/>
                  </a:moveTo>
                  <a:lnTo>
                    <a:pt x="48" y="22"/>
                  </a:lnTo>
                  <a:lnTo>
                    <a:pt x="46" y="22"/>
                  </a:lnTo>
                  <a:lnTo>
                    <a:pt x="46" y="24"/>
                  </a:lnTo>
                  <a:lnTo>
                    <a:pt x="44" y="24"/>
                  </a:lnTo>
                  <a:lnTo>
                    <a:pt x="42" y="26"/>
                  </a:lnTo>
                  <a:lnTo>
                    <a:pt x="42" y="28"/>
                  </a:lnTo>
                  <a:lnTo>
                    <a:pt x="40" y="30"/>
                  </a:lnTo>
                  <a:lnTo>
                    <a:pt x="38" y="32"/>
                  </a:lnTo>
                  <a:lnTo>
                    <a:pt x="36" y="34"/>
                  </a:lnTo>
                  <a:lnTo>
                    <a:pt x="36" y="34"/>
                  </a:lnTo>
                  <a:lnTo>
                    <a:pt x="34" y="34"/>
                  </a:lnTo>
                  <a:lnTo>
                    <a:pt x="34" y="36"/>
                  </a:lnTo>
                  <a:lnTo>
                    <a:pt x="32" y="36"/>
                  </a:lnTo>
                  <a:lnTo>
                    <a:pt x="30" y="36"/>
                  </a:lnTo>
                  <a:lnTo>
                    <a:pt x="28" y="36"/>
                  </a:lnTo>
                  <a:lnTo>
                    <a:pt x="24" y="34"/>
                  </a:lnTo>
                  <a:lnTo>
                    <a:pt x="20" y="34"/>
                  </a:lnTo>
                  <a:lnTo>
                    <a:pt x="16" y="34"/>
                  </a:lnTo>
                  <a:lnTo>
                    <a:pt x="14" y="34"/>
                  </a:lnTo>
                  <a:lnTo>
                    <a:pt x="12" y="34"/>
                  </a:lnTo>
                  <a:lnTo>
                    <a:pt x="12" y="34"/>
                  </a:lnTo>
                  <a:lnTo>
                    <a:pt x="10" y="34"/>
                  </a:lnTo>
                  <a:lnTo>
                    <a:pt x="8" y="34"/>
                  </a:lnTo>
                  <a:lnTo>
                    <a:pt x="8" y="34"/>
                  </a:lnTo>
                  <a:lnTo>
                    <a:pt x="6" y="36"/>
                  </a:lnTo>
                  <a:lnTo>
                    <a:pt x="6" y="36"/>
                  </a:lnTo>
                  <a:lnTo>
                    <a:pt x="4" y="38"/>
                  </a:lnTo>
                  <a:lnTo>
                    <a:pt x="4" y="40"/>
                  </a:lnTo>
                  <a:lnTo>
                    <a:pt x="4" y="40"/>
                  </a:lnTo>
                  <a:lnTo>
                    <a:pt x="2" y="42"/>
                  </a:lnTo>
                  <a:lnTo>
                    <a:pt x="2" y="46"/>
                  </a:lnTo>
                  <a:lnTo>
                    <a:pt x="2" y="50"/>
                  </a:lnTo>
                  <a:lnTo>
                    <a:pt x="0" y="50"/>
                  </a:lnTo>
                  <a:lnTo>
                    <a:pt x="0" y="52"/>
                  </a:lnTo>
                  <a:lnTo>
                    <a:pt x="0" y="54"/>
                  </a:lnTo>
                  <a:lnTo>
                    <a:pt x="2" y="56"/>
                  </a:lnTo>
                  <a:lnTo>
                    <a:pt x="2" y="56"/>
                  </a:lnTo>
                  <a:lnTo>
                    <a:pt x="2" y="58"/>
                  </a:lnTo>
                  <a:lnTo>
                    <a:pt x="4" y="58"/>
                  </a:lnTo>
                  <a:lnTo>
                    <a:pt x="4" y="60"/>
                  </a:lnTo>
                  <a:lnTo>
                    <a:pt x="6" y="60"/>
                  </a:lnTo>
                  <a:lnTo>
                    <a:pt x="8" y="62"/>
                  </a:lnTo>
                  <a:lnTo>
                    <a:pt x="10" y="62"/>
                  </a:lnTo>
                  <a:lnTo>
                    <a:pt x="12" y="62"/>
                  </a:lnTo>
                  <a:lnTo>
                    <a:pt x="14" y="64"/>
                  </a:lnTo>
                  <a:lnTo>
                    <a:pt x="16" y="64"/>
                  </a:lnTo>
                  <a:lnTo>
                    <a:pt x="20" y="64"/>
                  </a:lnTo>
                  <a:lnTo>
                    <a:pt x="24" y="64"/>
                  </a:lnTo>
                  <a:lnTo>
                    <a:pt x="28" y="64"/>
                  </a:lnTo>
                  <a:lnTo>
                    <a:pt x="32" y="66"/>
                  </a:lnTo>
                  <a:lnTo>
                    <a:pt x="34" y="64"/>
                  </a:lnTo>
                  <a:lnTo>
                    <a:pt x="38" y="64"/>
                  </a:lnTo>
                  <a:lnTo>
                    <a:pt x="42" y="64"/>
                  </a:lnTo>
                  <a:lnTo>
                    <a:pt x="46" y="64"/>
                  </a:lnTo>
                  <a:lnTo>
                    <a:pt x="52" y="62"/>
                  </a:lnTo>
                  <a:lnTo>
                    <a:pt x="58" y="60"/>
                  </a:lnTo>
                  <a:lnTo>
                    <a:pt x="60" y="60"/>
                  </a:lnTo>
                  <a:lnTo>
                    <a:pt x="62" y="58"/>
                  </a:lnTo>
                  <a:lnTo>
                    <a:pt x="68" y="56"/>
                  </a:lnTo>
                  <a:lnTo>
                    <a:pt x="76" y="54"/>
                  </a:lnTo>
                  <a:lnTo>
                    <a:pt x="78" y="54"/>
                  </a:lnTo>
                  <a:lnTo>
                    <a:pt x="80" y="52"/>
                  </a:lnTo>
                  <a:lnTo>
                    <a:pt x="86" y="50"/>
                  </a:lnTo>
                  <a:lnTo>
                    <a:pt x="94" y="50"/>
                  </a:lnTo>
                  <a:lnTo>
                    <a:pt x="98" y="48"/>
                  </a:lnTo>
                  <a:lnTo>
                    <a:pt x="102" y="48"/>
                  </a:lnTo>
                  <a:lnTo>
                    <a:pt x="106" y="48"/>
                  </a:lnTo>
                  <a:lnTo>
                    <a:pt x="108" y="48"/>
                  </a:lnTo>
                  <a:lnTo>
                    <a:pt x="110" y="48"/>
                  </a:lnTo>
                  <a:lnTo>
                    <a:pt x="110" y="48"/>
                  </a:lnTo>
                  <a:lnTo>
                    <a:pt x="112" y="48"/>
                  </a:lnTo>
                  <a:lnTo>
                    <a:pt x="114" y="50"/>
                  </a:lnTo>
                  <a:lnTo>
                    <a:pt x="118" y="52"/>
                  </a:lnTo>
                  <a:lnTo>
                    <a:pt x="122" y="54"/>
                  </a:lnTo>
                  <a:lnTo>
                    <a:pt x="126" y="54"/>
                  </a:lnTo>
                  <a:lnTo>
                    <a:pt x="126" y="56"/>
                  </a:lnTo>
                  <a:lnTo>
                    <a:pt x="128" y="56"/>
                  </a:lnTo>
                  <a:lnTo>
                    <a:pt x="130" y="56"/>
                  </a:lnTo>
                  <a:lnTo>
                    <a:pt x="132" y="56"/>
                  </a:lnTo>
                  <a:lnTo>
                    <a:pt x="132" y="56"/>
                  </a:lnTo>
                  <a:lnTo>
                    <a:pt x="132" y="56"/>
                  </a:lnTo>
                  <a:lnTo>
                    <a:pt x="132" y="56"/>
                  </a:lnTo>
                  <a:lnTo>
                    <a:pt x="134" y="56"/>
                  </a:lnTo>
                  <a:lnTo>
                    <a:pt x="134" y="54"/>
                  </a:lnTo>
                  <a:lnTo>
                    <a:pt x="134" y="54"/>
                  </a:lnTo>
                  <a:lnTo>
                    <a:pt x="134" y="54"/>
                  </a:lnTo>
                  <a:lnTo>
                    <a:pt x="134" y="52"/>
                  </a:lnTo>
                  <a:lnTo>
                    <a:pt x="134" y="50"/>
                  </a:lnTo>
                  <a:lnTo>
                    <a:pt x="134" y="48"/>
                  </a:lnTo>
                  <a:lnTo>
                    <a:pt x="134" y="46"/>
                  </a:lnTo>
                  <a:lnTo>
                    <a:pt x="132" y="46"/>
                  </a:lnTo>
                  <a:lnTo>
                    <a:pt x="132" y="42"/>
                  </a:lnTo>
                  <a:lnTo>
                    <a:pt x="130" y="40"/>
                  </a:lnTo>
                  <a:lnTo>
                    <a:pt x="130" y="38"/>
                  </a:lnTo>
                  <a:lnTo>
                    <a:pt x="128" y="36"/>
                  </a:lnTo>
                  <a:lnTo>
                    <a:pt x="126" y="32"/>
                  </a:lnTo>
                  <a:lnTo>
                    <a:pt x="124" y="30"/>
                  </a:lnTo>
                  <a:lnTo>
                    <a:pt x="122" y="28"/>
                  </a:lnTo>
                  <a:lnTo>
                    <a:pt x="120" y="28"/>
                  </a:lnTo>
                  <a:lnTo>
                    <a:pt x="120" y="26"/>
                  </a:lnTo>
                  <a:lnTo>
                    <a:pt x="118" y="26"/>
                  </a:lnTo>
                  <a:lnTo>
                    <a:pt x="116" y="26"/>
                  </a:lnTo>
                  <a:lnTo>
                    <a:pt x="114" y="24"/>
                  </a:lnTo>
                  <a:lnTo>
                    <a:pt x="110" y="24"/>
                  </a:lnTo>
                  <a:lnTo>
                    <a:pt x="106" y="24"/>
                  </a:lnTo>
                  <a:lnTo>
                    <a:pt x="102" y="24"/>
                  </a:lnTo>
                  <a:lnTo>
                    <a:pt x="98" y="22"/>
                  </a:lnTo>
                  <a:lnTo>
                    <a:pt x="96" y="22"/>
                  </a:lnTo>
                  <a:lnTo>
                    <a:pt x="96" y="22"/>
                  </a:lnTo>
                  <a:lnTo>
                    <a:pt x="94" y="20"/>
                  </a:lnTo>
                  <a:lnTo>
                    <a:pt x="92" y="20"/>
                  </a:lnTo>
                  <a:lnTo>
                    <a:pt x="92" y="18"/>
                  </a:lnTo>
                  <a:lnTo>
                    <a:pt x="92" y="18"/>
                  </a:lnTo>
                  <a:lnTo>
                    <a:pt x="92" y="18"/>
                  </a:lnTo>
                  <a:lnTo>
                    <a:pt x="92" y="16"/>
                  </a:lnTo>
                  <a:lnTo>
                    <a:pt x="90" y="14"/>
                  </a:lnTo>
                  <a:lnTo>
                    <a:pt x="90" y="10"/>
                  </a:lnTo>
                  <a:lnTo>
                    <a:pt x="90" y="8"/>
                  </a:lnTo>
                  <a:lnTo>
                    <a:pt x="90" y="6"/>
                  </a:lnTo>
                  <a:lnTo>
                    <a:pt x="90" y="4"/>
                  </a:lnTo>
                  <a:lnTo>
                    <a:pt x="90" y="4"/>
                  </a:lnTo>
                  <a:lnTo>
                    <a:pt x="88" y="2"/>
                  </a:lnTo>
                  <a:lnTo>
                    <a:pt x="88" y="2"/>
                  </a:lnTo>
                  <a:lnTo>
                    <a:pt x="86" y="2"/>
                  </a:lnTo>
                  <a:lnTo>
                    <a:pt x="86" y="2"/>
                  </a:lnTo>
                  <a:lnTo>
                    <a:pt x="84" y="0"/>
                  </a:lnTo>
                  <a:lnTo>
                    <a:pt x="82" y="0"/>
                  </a:lnTo>
                  <a:lnTo>
                    <a:pt x="82" y="0"/>
                  </a:lnTo>
                  <a:lnTo>
                    <a:pt x="80" y="0"/>
                  </a:lnTo>
                  <a:lnTo>
                    <a:pt x="76" y="0"/>
                  </a:lnTo>
                  <a:lnTo>
                    <a:pt x="74" y="2"/>
                  </a:lnTo>
                  <a:lnTo>
                    <a:pt x="70" y="2"/>
                  </a:lnTo>
                  <a:lnTo>
                    <a:pt x="68" y="2"/>
                  </a:lnTo>
                  <a:lnTo>
                    <a:pt x="68" y="4"/>
                  </a:lnTo>
                  <a:lnTo>
                    <a:pt x="66" y="4"/>
                  </a:lnTo>
                  <a:lnTo>
                    <a:pt x="66" y="4"/>
                  </a:lnTo>
                  <a:lnTo>
                    <a:pt x="64" y="6"/>
                  </a:lnTo>
                  <a:lnTo>
                    <a:pt x="64" y="6"/>
                  </a:lnTo>
                  <a:lnTo>
                    <a:pt x="64" y="6"/>
                  </a:lnTo>
                  <a:lnTo>
                    <a:pt x="64" y="8"/>
                  </a:lnTo>
                  <a:lnTo>
                    <a:pt x="64" y="10"/>
                  </a:lnTo>
                  <a:lnTo>
                    <a:pt x="64" y="12"/>
                  </a:lnTo>
                  <a:lnTo>
                    <a:pt x="64" y="14"/>
                  </a:lnTo>
                  <a:lnTo>
                    <a:pt x="64" y="16"/>
                  </a:lnTo>
                  <a:lnTo>
                    <a:pt x="64" y="18"/>
                  </a:lnTo>
                  <a:lnTo>
                    <a:pt x="64" y="18"/>
                  </a:lnTo>
                  <a:lnTo>
                    <a:pt x="62" y="20"/>
                  </a:lnTo>
                  <a:lnTo>
                    <a:pt x="62" y="20"/>
                  </a:lnTo>
                  <a:lnTo>
                    <a:pt x="62" y="20"/>
                  </a:lnTo>
                  <a:lnTo>
                    <a:pt x="62" y="20"/>
                  </a:lnTo>
                  <a:lnTo>
                    <a:pt x="60" y="20"/>
                  </a:lnTo>
                  <a:lnTo>
                    <a:pt x="60" y="22"/>
                  </a:lnTo>
                  <a:lnTo>
                    <a:pt x="58" y="22"/>
                  </a:lnTo>
                  <a:lnTo>
                    <a:pt x="56" y="22"/>
                  </a:lnTo>
                  <a:lnTo>
                    <a:pt x="50" y="22"/>
                  </a:lnTo>
                  <a:lnTo>
                    <a:pt x="50" y="22"/>
                  </a:lnTo>
                  <a:lnTo>
                    <a:pt x="48" y="22"/>
                  </a:lnTo>
                  <a:lnTo>
                    <a:pt x="48" y="2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5" name="Freeform 548"/>
            <p:cNvSpPr>
              <a:spLocks/>
            </p:cNvSpPr>
            <p:nvPr/>
          </p:nvSpPr>
          <p:spPr bwMode="auto">
            <a:xfrm>
              <a:off x="2145003" y="2352842"/>
              <a:ext cx="69850" cy="50800"/>
            </a:xfrm>
            <a:custGeom>
              <a:avLst/>
              <a:gdLst>
                <a:gd name="T0" fmla="*/ 26 w 44"/>
                <a:gd name="T1" fmla="*/ 2 h 32"/>
                <a:gd name="T2" fmla="*/ 22 w 44"/>
                <a:gd name="T3" fmla="*/ 2 h 32"/>
                <a:gd name="T4" fmla="*/ 16 w 44"/>
                <a:gd name="T5" fmla="*/ 2 h 32"/>
                <a:gd name="T6" fmla="*/ 12 w 44"/>
                <a:gd name="T7" fmla="*/ 2 h 32"/>
                <a:gd name="T8" fmla="*/ 10 w 44"/>
                <a:gd name="T9" fmla="*/ 2 h 32"/>
                <a:gd name="T10" fmla="*/ 8 w 44"/>
                <a:gd name="T11" fmla="*/ 4 h 32"/>
                <a:gd name="T12" fmla="*/ 6 w 44"/>
                <a:gd name="T13" fmla="*/ 6 h 32"/>
                <a:gd name="T14" fmla="*/ 4 w 44"/>
                <a:gd name="T15" fmla="*/ 10 h 32"/>
                <a:gd name="T16" fmla="*/ 2 w 44"/>
                <a:gd name="T17" fmla="*/ 14 h 32"/>
                <a:gd name="T18" fmla="*/ 0 w 44"/>
                <a:gd name="T19" fmla="*/ 22 h 32"/>
                <a:gd name="T20" fmla="*/ 0 w 44"/>
                <a:gd name="T21" fmla="*/ 26 h 32"/>
                <a:gd name="T22" fmla="*/ 0 w 44"/>
                <a:gd name="T23" fmla="*/ 30 h 32"/>
                <a:gd name="T24" fmla="*/ 0 w 44"/>
                <a:gd name="T25" fmla="*/ 30 h 32"/>
                <a:gd name="T26" fmla="*/ 2 w 44"/>
                <a:gd name="T27" fmla="*/ 32 h 32"/>
                <a:gd name="T28" fmla="*/ 4 w 44"/>
                <a:gd name="T29" fmla="*/ 32 h 32"/>
                <a:gd name="T30" fmla="*/ 6 w 44"/>
                <a:gd name="T31" fmla="*/ 32 h 32"/>
                <a:gd name="T32" fmla="*/ 8 w 44"/>
                <a:gd name="T33" fmla="*/ 30 h 32"/>
                <a:gd name="T34" fmla="*/ 16 w 44"/>
                <a:gd name="T35" fmla="*/ 24 h 32"/>
                <a:gd name="T36" fmla="*/ 18 w 44"/>
                <a:gd name="T37" fmla="*/ 22 h 32"/>
                <a:gd name="T38" fmla="*/ 20 w 44"/>
                <a:gd name="T39" fmla="*/ 20 h 32"/>
                <a:gd name="T40" fmla="*/ 24 w 44"/>
                <a:gd name="T41" fmla="*/ 20 h 32"/>
                <a:gd name="T42" fmla="*/ 32 w 44"/>
                <a:gd name="T43" fmla="*/ 18 h 32"/>
                <a:gd name="T44" fmla="*/ 36 w 44"/>
                <a:gd name="T45" fmla="*/ 18 h 32"/>
                <a:gd name="T46" fmla="*/ 38 w 44"/>
                <a:gd name="T47" fmla="*/ 16 h 32"/>
                <a:gd name="T48" fmla="*/ 40 w 44"/>
                <a:gd name="T49" fmla="*/ 14 h 32"/>
                <a:gd name="T50" fmla="*/ 42 w 44"/>
                <a:gd name="T51" fmla="*/ 10 h 32"/>
                <a:gd name="T52" fmla="*/ 44 w 44"/>
                <a:gd name="T53" fmla="*/ 6 h 32"/>
                <a:gd name="T54" fmla="*/ 44 w 44"/>
                <a:gd name="T55" fmla="*/ 2 h 32"/>
                <a:gd name="T56" fmla="*/ 42 w 44"/>
                <a:gd name="T57" fmla="*/ 0 h 32"/>
                <a:gd name="T58" fmla="*/ 42 w 44"/>
                <a:gd name="T59" fmla="*/ 0 h 32"/>
                <a:gd name="T60" fmla="*/ 40 w 44"/>
                <a:gd name="T61" fmla="*/ 0 h 32"/>
                <a:gd name="T62" fmla="*/ 38 w 44"/>
                <a:gd name="T63" fmla="*/ 0 h 32"/>
                <a:gd name="T64" fmla="*/ 30 w 44"/>
                <a:gd name="T65" fmla="*/ 2 h 32"/>
                <a:gd name="T66" fmla="*/ 26 w 44"/>
                <a:gd name="T6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32">
                  <a:moveTo>
                    <a:pt x="26" y="2"/>
                  </a:moveTo>
                  <a:lnTo>
                    <a:pt x="26" y="2"/>
                  </a:lnTo>
                  <a:lnTo>
                    <a:pt x="24" y="2"/>
                  </a:lnTo>
                  <a:lnTo>
                    <a:pt x="22" y="2"/>
                  </a:lnTo>
                  <a:lnTo>
                    <a:pt x="18" y="2"/>
                  </a:lnTo>
                  <a:lnTo>
                    <a:pt x="16" y="2"/>
                  </a:lnTo>
                  <a:lnTo>
                    <a:pt x="12" y="2"/>
                  </a:lnTo>
                  <a:lnTo>
                    <a:pt x="12" y="2"/>
                  </a:lnTo>
                  <a:lnTo>
                    <a:pt x="10" y="2"/>
                  </a:lnTo>
                  <a:lnTo>
                    <a:pt x="10" y="2"/>
                  </a:lnTo>
                  <a:lnTo>
                    <a:pt x="10" y="2"/>
                  </a:lnTo>
                  <a:lnTo>
                    <a:pt x="8" y="4"/>
                  </a:lnTo>
                  <a:lnTo>
                    <a:pt x="8" y="4"/>
                  </a:lnTo>
                  <a:lnTo>
                    <a:pt x="6" y="6"/>
                  </a:lnTo>
                  <a:lnTo>
                    <a:pt x="6" y="8"/>
                  </a:lnTo>
                  <a:lnTo>
                    <a:pt x="4" y="10"/>
                  </a:lnTo>
                  <a:lnTo>
                    <a:pt x="4" y="12"/>
                  </a:lnTo>
                  <a:lnTo>
                    <a:pt x="2" y="14"/>
                  </a:lnTo>
                  <a:lnTo>
                    <a:pt x="2" y="18"/>
                  </a:lnTo>
                  <a:lnTo>
                    <a:pt x="0" y="22"/>
                  </a:lnTo>
                  <a:lnTo>
                    <a:pt x="0" y="24"/>
                  </a:lnTo>
                  <a:lnTo>
                    <a:pt x="0" y="26"/>
                  </a:lnTo>
                  <a:lnTo>
                    <a:pt x="0" y="28"/>
                  </a:lnTo>
                  <a:lnTo>
                    <a:pt x="0" y="30"/>
                  </a:lnTo>
                  <a:lnTo>
                    <a:pt x="0" y="30"/>
                  </a:lnTo>
                  <a:lnTo>
                    <a:pt x="0" y="30"/>
                  </a:lnTo>
                  <a:lnTo>
                    <a:pt x="0" y="30"/>
                  </a:lnTo>
                  <a:lnTo>
                    <a:pt x="2" y="32"/>
                  </a:lnTo>
                  <a:lnTo>
                    <a:pt x="2" y="32"/>
                  </a:lnTo>
                  <a:lnTo>
                    <a:pt x="4" y="32"/>
                  </a:lnTo>
                  <a:lnTo>
                    <a:pt x="4" y="32"/>
                  </a:lnTo>
                  <a:lnTo>
                    <a:pt x="6" y="32"/>
                  </a:lnTo>
                  <a:lnTo>
                    <a:pt x="6" y="30"/>
                  </a:lnTo>
                  <a:lnTo>
                    <a:pt x="8" y="30"/>
                  </a:lnTo>
                  <a:lnTo>
                    <a:pt x="10" y="28"/>
                  </a:lnTo>
                  <a:lnTo>
                    <a:pt x="16" y="24"/>
                  </a:lnTo>
                  <a:lnTo>
                    <a:pt x="18" y="22"/>
                  </a:lnTo>
                  <a:lnTo>
                    <a:pt x="18" y="22"/>
                  </a:lnTo>
                  <a:lnTo>
                    <a:pt x="20" y="20"/>
                  </a:lnTo>
                  <a:lnTo>
                    <a:pt x="20" y="20"/>
                  </a:lnTo>
                  <a:lnTo>
                    <a:pt x="22" y="20"/>
                  </a:lnTo>
                  <a:lnTo>
                    <a:pt x="24" y="20"/>
                  </a:lnTo>
                  <a:lnTo>
                    <a:pt x="30" y="20"/>
                  </a:lnTo>
                  <a:lnTo>
                    <a:pt x="32" y="18"/>
                  </a:lnTo>
                  <a:lnTo>
                    <a:pt x="36" y="18"/>
                  </a:lnTo>
                  <a:lnTo>
                    <a:pt x="36" y="18"/>
                  </a:lnTo>
                  <a:lnTo>
                    <a:pt x="38" y="18"/>
                  </a:lnTo>
                  <a:lnTo>
                    <a:pt x="38" y="16"/>
                  </a:lnTo>
                  <a:lnTo>
                    <a:pt x="40" y="16"/>
                  </a:lnTo>
                  <a:lnTo>
                    <a:pt x="40" y="14"/>
                  </a:lnTo>
                  <a:lnTo>
                    <a:pt x="42" y="12"/>
                  </a:lnTo>
                  <a:lnTo>
                    <a:pt x="42" y="10"/>
                  </a:lnTo>
                  <a:lnTo>
                    <a:pt x="42" y="8"/>
                  </a:lnTo>
                  <a:lnTo>
                    <a:pt x="44" y="6"/>
                  </a:lnTo>
                  <a:lnTo>
                    <a:pt x="44" y="4"/>
                  </a:lnTo>
                  <a:lnTo>
                    <a:pt x="44" y="2"/>
                  </a:lnTo>
                  <a:lnTo>
                    <a:pt x="42" y="2"/>
                  </a:lnTo>
                  <a:lnTo>
                    <a:pt x="42" y="0"/>
                  </a:lnTo>
                  <a:lnTo>
                    <a:pt x="42" y="0"/>
                  </a:lnTo>
                  <a:lnTo>
                    <a:pt x="42" y="0"/>
                  </a:lnTo>
                  <a:lnTo>
                    <a:pt x="40" y="0"/>
                  </a:lnTo>
                  <a:lnTo>
                    <a:pt x="40" y="0"/>
                  </a:lnTo>
                  <a:lnTo>
                    <a:pt x="40" y="0"/>
                  </a:lnTo>
                  <a:lnTo>
                    <a:pt x="38" y="0"/>
                  </a:lnTo>
                  <a:lnTo>
                    <a:pt x="34" y="0"/>
                  </a:lnTo>
                  <a:lnTo>
                    <a:pt x="30" y="2"/>
                  </a:lnTo>
                  <a:lnTo>
                    <a:pt x="28" y="2"/>
                  </a:lnTo>
                  <a:lnTo>
                    <a:pt x="26" y="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6" name="Freeform 550"/>
            <p:cNvSpPr>
              <a:spLocks/>
            </p:cNvSpPr>
            <p:nvPr/>
          </p:nvSpPr>
          <p:spPr bwMode="auto">
            <a:xfrm>
              <a:off x="2141828" y="2298867"/>
              <a:ext cx="79375" cy="41275"/>
            </a:xfrm>
            <a:custGeom>
              <a:avLst/>
              <a:gdLst>
                <a:gd name="T0" fmla="*/ 14 w 50"/>
                <a:gd name="T1" fmla="*/ 8 h 26"/>
                <a:gd name="T2" fmla="*/ 14 w 50"/>
                <a:gd name="T3" fmla="*/ 8 h 26"/>
                <a:gd name="T4" fmla="*/ 16 w 50"/>
                <a:gd name="T5" fmla="*/ 6 h 26"/>
                <a:gd name="T6" fmla="*/ 20 w 50"/>
                <a:gd name="T7" fmla="*/ 4 h 26"/>
                <a:gd name="T8" fmla="*/ 20 w 50"/>
                <a:gd name="T9" fmla="*/ 2 h 26"/>
                <a:gd name="T10" fmla="*/ 22 w 50"/>
                <a:gd name="T11" fmla="*/ 2 h 26"/>
                <a:gd name="T12" fmla="*/ 24 w 50"/>
                <a:gd name="T13" fmla="*/ 0 h 26"/>
                <a:gd name="T14" fmla="*/ 26 w 50"/>
                <a:gd name="T15" fmla="*/ 0 h 26"/>
                <a:gd name="T16" fmla="*/ 28 w 50"/>
                <a:gd name="T17" fmla="*/ 0 h 26"/>
                <a:gd name="T18" fmla="*/ 30 w 50"/>
                <a:gd name="T19" fmla="*/ 0 h 26"/>
                <a:gd name="T20" fmla="*/ 32 w 50"/>
                <a:gd name="T21" fmla="*/ 0 h 26"/>
                <a:gd name="T22" fmla="*/ 34 w 50"/>
                <a:gd name="T23" fmla="*/ 0 h 26"/>
                <a:gd name="T24" fmla="*/ 38 w 50"/>
                <a:gd name="T25" fmla="*/ 0 h 26"/>
                <a:gd name="T26" fmla="*/ 40 w 50"/>
                <a:gd name="T27" fmla="*/ 0 h 26"/>
                <a:gd name="T28" fmla="*/ 42 w 50"/>
                <a:gd name="T29" fmla="*/ 2 h 26"/>
                <a:gd name="T30" fmla="*/ 42 w 50"/>
                <a:gd name="T31" fmla="*/ 2 h 26"/>
                <a:gd name="T32" fmla="*/ 44 w 50"/>
                <a:gd name="T33" fmla="*/ 4 h 26"/>
                <a:gd name="T34" fmla="*/ 46 w 50"/>
                <a:gd name="T35" fmla="*/ 4 h 26"/>
                <a:gd name="T36" fmla="*/ 46 w 50"/>
                <a:gd name="T37" fmla="*/ 6 h 26"/>
                <a:gd name="T38" fmla="*/ 48 w 50"/>
                <a:gd name="T39" fmla="*/ 8 h 26"/>
                <a:gd name="T40" fmla="*/ 50 w 50"/>
                <a:gd name="T41" fmla="*/ 10 h 26"/>
                <a:gd name="T42" fmla="*/ 50 w 50"/>
                <a:gd name="T43" fmla="*/ 12 h 26"/>
                <a:gd name="T44" fmla="*/ 50 w 50"/>
                <a:gd name="T45" fmla="*/ 12 h 26"/>
                <a:gd name="T46" fmla="*/ 50 w 50"/>
                <a:gd name="T47" fmla="*/ 14 h 26"/>
                <a:gd name="T48" fmla="*/ 50 w 50"/>
                <a:gd name="T49" fmla="*/ 14 h 26"/>
                <a:gd name="T50" fmla="*/ 50 w 50"/>
                <a:gd name="T51" fmla="*/ 14 h 26"/>
                <a:gd name="T52" fmla="*/ 50 w 50"/>
                <a:gd name="T53" fmla="*/ 16 h 26"/>
                <a:gd name="T54" fmla="*/ 50 w 50"/>
                <a:gd name="T55" fmla="*/ 16 h 26"/>
                <a:gd name="T56" fmla="*/ 48 w 50"/>
                <a:gd name="T57" fmla="*/ 18 h 26"/>
                <a:gd name="T58" fmla="*/ 46 w 50"/>
                <a:gd name="T59" fmla="*/ 18 h 26"/>
                <a:gd name="T60" fmla="*/ 46 w 50"/>
                <a:gd name="T61" fmla="*/ 18 h 26"/>
                <a:gd name="T62" fmla="*/ 44 w 50"/>
                <a:gd name="T63" fmla="*/ 20 h 26"/>
                <a:gd name="T64" fmla="*/ 40 w 50"/>
                <a:gd name="T65" fmla="*/ 20 h 26"/>
                <a:gd name="T66" fmla="*/ 38 w 50"/>
                <a:gd name="T67" fmla="*/ 20 h 26"/>
                <a:gd name="T68" fmla="*/ 34 w 50"/>
                <a:gd name="T69" fmla="*/ 20 h 26"/>
                <a:gd name="T70" fmla="*/ 30 w 50"/>
                <a:gd name="T71" fmla="*/ 22 h 26"/>
                <a:gd name="T72" fmla="*/ 28 w 50"/>
                <a:gd name="T73" fmla="*/ 22 h 26"/>
                <a:gd name="T74" fmla="*/ 26 w 50"/>
                <a:gd name="T75" fmla="*/ 22 h 26"/>
                <a:gd name="T76" fmla="*/ 22 w 50"/>
                <a:gd name="T77" fmla="*/ 24 h 26"/>
                <a:gd name="T78" fmla="*/ 18 w 50"/>
                <a:gd name="T79" fmla="*/ 24 h 26"/>
                <a:gd name="T80" fmla="*/ 14 w 50"/>
                <a:gd name="T81" fmla="*/ 26 h 26"/>
                <a:gd name="T82" fmla="*/ 12 w 50"/>
                <a:gd name="T83" fmla="*/ 26 h 26"/>
                <a:gd name="T84" fmla="*/ 10 w 50"/>
                <a:gd name="T85" fmla="*/ 26 h 26"/>
                <a:gd name="T86" fmla="*/ 8 w 50"/>
                <a:gd name="T87" fmla="*/ 26 h 26"/>
                <a:gd name="T88" fmla="*/ 6 w 50"/>
                <a:gd name="T89" fmla="*/ 26 h 26"/>
                <a:gd name="T90" fmla="*/ 4 w 50"/>
                <a:gd name="T91" fmla="*/ 26 h 26"/>
                <a:gd name="T92" fmla="*/ 2 w 50"/>
                <a:gd name="T93" fmla="*/ 26 h 26"/>
                <a:gd name="T94" fmla="*/ 2 w 50"/>
                <a:gd name="T95" fmla="*/ 26 h 26"/>
                <a:gd name="T96" fmla="*/ 2 w 50"/>
                <a:gd name="T97" fmla="*/ 26 h 26"/>
                <a:gd name="T98" fmla="*/ 2 w 50"/>
                <a:gd name="T99" fmla="*/ 26 h 26"/>
                <a:gd name="T100" fmla="*/ 0 w 50"/>
                <a:gd name="T101" fmla="*/ 24 h 26"/>
                <a:gd name="T102" fmla="*/ 0 w 50"/>
                <a:gd name="T103" fmla="*/ 24 h 26"/>
                <a:gd name="T104" fmla="*/ 0 w 50"/>
                <a:gd name="T105" fmla="*/ 22 h 26"/>
                <a:gd name="T106" fmla="*/ 0 w 50"/>
                <a:gd name="T107" fmla="*/ 22 h 26"/>
                <a:gd name="T108" fmla="*/ 2 w 50"/>
                <a:gd name="T109" fmla="*/ 20 h 26"/>
                <a:gd name="T110" fmla="*/ 2 w 50"/>
                <a:gd name="T111" fmla="*/ 20 h 26"/>
                <a:gd name="T112" fmla="*/ 2 w 50"/>
                <a:gd name="T113" fmla="*/ 18 h 26"/>
                <a:gd name="T114" fmla="*/ 4 w 50"/>
                <a:gd name="T115" fmla="*/ 16 h 26"/>
                <a:gd name="T116" fmla="*/ 8 w 50"/>
                <a:gd name="T117" fmla="*/ 14 h 26"/>
                <a:gd name="T118" fmla="*/ 10 w 50"/>
                <a:gd name="T119" fmla="*/ 10 h 26"/>
                <a:gd name="T120" fmla="*/ 14 w 5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26">
                  <a:moveTo>
                    <a:pt x="14" y="8"/>
                  </a:moveTo>
                  <a:lnTo>
                    <a:pt x="14" y="8"/>
                  </a:lnTo>
                  <a:lnTo>
                    <a:pt x="16" y="6"/>
                  </a:lnTo>
                  <a:lnTo>
                    <a:pt x="20" y="4"/>
                  </a:lnTo>
                  <a:lnTo>
                    <a:pt x="20" y="2"/>
                  </a:lnTo>
                  <a:lnTo>
                    <a:pt x="22" y="2"/>
                  </a:lnTo>
                  <a:lnTo>
                    <a:pt x="24" y="0"/>
                  </a:lnTo>
                  <a:lnTo>
                    <a:pt x="26" y="0"/>
                  </a:lnTo>
                  <a:lnTo>
                    <a:pt x="28" y="0"/>
                  </a:lnTo>
                  <a:lnTo>
                    <a:pt x="30" y="0"/>
                  </a:lnTo>
                  <a:lnTo>
                    <a:pt x="32" y="0"/>
                  </a:lnTo>
                  <a:lnTo>
                    <a:pt x="34" y="0"/>
                  </a:lnTo>
                  <a:lnTo>
                    <a:pt x="38" y="0"/>
                  </a:lnTo>
                  <a:lnTo>
                    <a:pt x="40" y="0"/>
                  </a:lnTo>
                  <a:lnTo>
                    <a:pt x="42" y="2"/>
                  </a:lnTo>
                  <a:lnTo>
                    <a:pt x="42" y="2"/>
                  </a:lnTo>
                  <a:lnTo>
                    <a:pt x="44" y="4"/>
                  </a:lnTo>
                  <a:lnTo>
                    <a:pt x="46" y="4"/>
                  </a:lnTo>
                  <a:lnTo>
                    <a:pt x="46" y="6"/>
                  </a:lnTo>
                  <a:lnTo>
                    <a:pt x="48" y="8"/>
                  </a:lnTo>
                  <a:lnTo>
                    <a:pt x="50" y="10"/>
                  </a:lnTo>
                  <a:lnTo>
                    <a:pt x="50" y="12"/>
                  </a:lnTo>
                  <a:lnTo>
                    <a:pt x="50" y="12"/>
                  </a:lnTo>
                  <a:lnTo>
                    <a:pt x="50" y="14"/>
                  </a:lnTo>
                  <a:lnTo>
                    <a:pt x="50" y="14"/>
                  </a:lnTo>
                  <a:lnTo>
                    <a:pt x="50" y="14"/>
                  </a:lnTo>
                  <a:lnTo>
                    <a:pt x="50" y="16"/>
                  </a:lnTo>
                  <a:lnTo>
                    <a:pt x="50" y="16"/>
                  </a:lnTo>
                  <a:lnTo>
                    <a:pt x="48" y="18"/>
                  </a:lnTo>
                  <a:lnTo>
                    <a:pt x="46" y="18"/>
                  </a:lnTo>
                  <a:lnTo>
                    <a:pt x="46" y="18"/>
                  </a:lnTo>
                  <a:lnTo>
                    <a:pt x="44" y="20"/>
                  </a:lnTo>
                  <a:lnTo>
                    <a:pt x="40" y="20"/>
                  </a:lnTo>
                  <a:lnTo>
                    <a:pt x="38" y="20"/>
                  </a:lnTo>
                  <a:lnTo>
                    <a:pt x="34" y="20"/>
                  </a:lnTo>
                  <a:lnTo>
                    <a:pt x="30" y="22"/>
                  </a:lnTo>
                  <a:lnTo>
                    <a:pt x="28" y="22"/>
                  </a:lnTo>
                  <a:lnTo>
                    <a:pt x="26" y="22"/>
                  </a:lnTo>
                  <a:lnTo>
                    <a:pt x="22" y="24"/>
                  </a:lnTo>
                  <a:lnTo>
                    <a:pt x="18" y="24"/>
                  </a:lnTo>
                  <a:lnTo>
                    <a:pt x="14" y="26"/>
                  </a:lnTo>
                  <a:lnTo>
                    <a:pt x="12" y="26"/>
                  </a:lnTo>
                  <a:lnTo>
                    <a:pt x="10" y="26"/>
                  </a:lnTo>
                  <a:lnTo>
                    <a:pt x="8" y="26"/>
                  </a:lnTo>
                  <a:lnTo>
                    <a:pt x="6" y="26"/>
                  </a:lnTo>
                  <a:lnTo>
                    <a:pt x="4" y="26"/>
                  </a:lnTo>
                  <a:lnTo>
                    <a:pt x="2" y="26"/>
                  </a:lnTo>
                  <a:lnTo>
                    <a:pt x="2" y="26"/>
                  </a:lnTo>
                  <a:lnTo>
                    <a:pt x="2" y="26"/>
                  </a:lnTo>
                  <a:lnTo>
                    <a:pt x="2" y="26"/>
                  </a:lnTo>
                  <a:lnTo>
                    <a:pt x="0" y="24"/>
                  </a:lnTo>
                  <a:lnTo>
                    <a:pt x="0" y="24"/>
                  </a:lnTo>
                  <a:lnTo>
                    <a:pt x="0" y="22"/>
                  </a:lnTo>
                  <a:lnTo>
                    <a:pt x="0" y="22"/>
                  </a:lnTo>
                  <a:lnTo>
                    <a:pt x="2" y="20"/>
                  </a:lnTo>
                  <a:lnTo>
                    <a:pt x="2" y="20"/>
                  </a:lnTo>
                  <a:lnTo>
                    <a:pt x="2" y="18"/>
                  </a:lnTo>
                  <a:lnTo>
                    <a:pt x="4" y="16"/>
                  </a:lnTo>
                  <a:lnTo>
                    <a:pt x="8" y="14"/>
                  </a:lnTo>
                  <a:lnTo>
                    <a:pt x="10" y="10"/>
                  </a:lnTo>
                  <a:lnTo>
                    <a:pt x="14" y="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7" name="Freeform 552"/>
            <p:cNvSpPr>
              <a:spLocks/>
            </p:cNvSpPr>
            <p:nvPr/>
          </p:nvSpPr>
          <p:spPr bwMode="auto">
            <a:xfrm>
              <a:off x="2300578" y="2298867"/>
              <a:ext cx="107950" cy="73025"/>
            </a:xfrm>
            <a:custGeom>
              <a:avLst/>
              <a:gdLst>
                <a:gd name="T0" fmla="*/ 12 w 68"/>
                <a:gd name="T1" fmla="*/ 0 h 46"/>
                <a:gd name="T2" fmla="*/ 14 w 68"/>
                <a:gd name="T3" fmla="*/ 0 h 46"/>
                <a:gd name="T4" fmla="*/ 18 w 68"/>
                <a:gd name="T5" fmla="*/ 0 h 46"/>
                <a:gd name="T6" fmla="*/ 26 w 68"/>
                <a:gd name="T7" fmla="*/ 2 h 46"/>
                <a:gd name="T8" fmla="*/ 34 w 68"/>
                <a:gd name="T9" fmla="*/ 4 h 46"/>
                <a:gd name="T10" fmla="*/ 42 w 68"/>
                <a:gd name="T11" fmla="*/ 6 h 46"/>
                <a:gd name="T12" fmla="*/ 46 w 68"/>
                <a:gd name="T13" fmla="*/ 6 h 46"/>
                <a:gd name="T14" fmla="*/ 48 w 68"/>
                <a:gd name="T15" fmla="*/ 8 h 46"/>
                <a:gd name="T16" fmla="*/ 54 w 68"/>
                <a:gd name="T17" fmla="*/ 14 h 46"/>
                <a:gd name="T18" fmla="*/ 58 w 68"/>
                <a:gd name="T19" fmla="*/ 18 h 46"/>
                <a:gd name="T20" fmla="*/ 62 w 68"/>
                <a:gd name="T21" fmla="*/ 24 h 46"/>
                <a:gd name="T22" fmla="*/ 64 w 68"/>
                <a:gd name="T23" fmla="*/ 28 h 46"/>
                <a:gd name="T24" fmla="*/ 66 w 68"/>
                <a:gd name="T25" fmla="*/ 32 h 46"/>
                <a:gd name="T26" fmla="*/ 68 w 68"/>
                <a:gd name="T27" fmla="*/ 36 h 46"/>
                <a:gd name="T28" fmla="*/ 68 w 68"/>
                <a:gd name="T29" fmla="*/ 38 h 46"/>
                <a:gd name="T30" fmla="*/ 68 w 68"/>
                <a:gd name="T31" fmla="*/ 40 h 46"/>
                <a:gd name="T32" fmla="*/ 66 w 68"/>
                <a:gd name="T33" fmla="*/ 42 h 46"/>
                <a:gd name="T34" fmla="*/ 62 w 68"/>
                <a:gd name="T35" fmla="*/ 44 h 46"/>
                <a:gd name="T36" fmla="*/ 58 w 68"/>
                <a:gd name="T37" fmla="*/ 46 h 46"/>
                <a:gd name="T38" fmla="*/ 54 w 68"/>
                <a:gd name="T39" fmla="*/ 46 h 46"/>
                <a:gd name="T40" fmla="*/ 48 w 68"/>
                <a:gd name="T41" fmla="*/ 46 h 46"/>
                <a:gd name="T42" fmla="*/ 44 w 68"/>
                <a:gd name="T43" fmla="*/ 46 h 46"/>
                <a:gd name="T44" fmla="*/ 40 w 68"/>
                <a:gd name="T45" fmla="*/ 46 h 46"/>
                <a:gd name="T46" fmla="*/ 36 w 68"/>
                <a:gd name="T47" fmla="*/ 46 h 46"/>
                <a:gd name="T48" fmla="*/ 36 w 68"/>
                <a:gd name="T49" fmla="*/ 44 h 46"/>
                <a:gd name="T50" fmla="*/ 34 w 68"/>
                <a:gd name="T51" fmla="*/ 42 h 46"/>
                <a:gd name="T52" fmla="*/ 34 w 68"/>
                <a:gd name="T53" fmla="*/ 38 h 46"/>
                <a:gd name="T54" fmla="*/ 32 w 68"/>
                <a:gd name="T55" fmla="*/ 34 h 46"/>
                <a:gd name="T56" fmla="*/ 30 w 68"/>
                <a:gd name="T57" fmla="*/ 32 h 46"/>
                <a:gd name="T58" fmla="*/ 30 w 68"/>
                <a:gd name="T59" fmla="*/ 30 h 46"/>
                <a:gd name="T60" fmla="*/ 28 w 68"/>
                <a:gd name="T61" fmla="*/ 30 h 46"/>
                <a:gd name="T62" fmla="*/ 26 w 68"/>
                <a:gd name="T63" fmla="*/ 30 h 46"/>
                <a:gd name="T64" fmla="*/ 20 w 68"/>
                <a:gd name="T65" fmla="*/ 28 h 46"/>
                <a:gd name="T66" fmla="*/ 16 w 68"/>
                <a:gd name="T67" fmla="*/ 28 h 46"/>
                <a:gd name="T68" fmla="*/ 12 w 68"/>
                <a:gd name="T69" fmla="*/ 28 h 46"/>
                <a:gd name="T70" fmla="*/ 10 w 68"/>
                <a:gd name="T71" fmla="*/ 26 h 46"/>
                <a:gd name="T72" fmla="*/ 6 w 68"/>
                <a:gd name="T73" fmla="*/ 22 h 46"/>
                <a:gd name="T74" fmla="*/ 2 w 68"/>
                <a:gd name="T75" fmla="*/ 18 h 46"/>
                <a:gd name="T76" fmla="*/ 0 w 68"/>
                <a:gd name="T77" fmla="*/ 14 h 46"/>
                <a:gd name="T78" fmla="*/ 0 w 68"/>
                <a:gd name="T79" fmla="*/ 12 h 46"/>
                <a:gd name="T80" fmla="*/ 0 w 68"/>
                <a:gd name="T81" fmla="*/ 10 h 46"/>
                <a:gd name="T82" fmla="*/ 0 w 68"/>
                <a:gd name="T83" fmla="*/ 8 h 46"/>
                <a:gd name="T84" fmla="*/ 0 w 68"/>
                <a:gd name="T85" fmla="*/ 6 h 46"/>
                <a:gd name="T86" fmla="*/ 4 w 68"/>
                <a:gd name="T87" fmla="*/ 4 h 46"/>
                <a:gd name="T88" fmla="*/ 8 w 68"/>
                <a:gd name="T89" fmla="*/ 2 h 46"/>
                <a:gd name="T90" fmla="*/ 12 w 68"/>
                <a:gd name="T9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46">
                  <a:moveTo>
                    <a:pt x="12" y="0"/>
                  </a:moveTo>
                  <a:lnTo>
                    <a:pt x="12" y="0"/>
                  </a:lnTo>
                  <a:lnTo>
                    <a:pt x="12" y="0"/>
                  </a:lnTo>
                  <a:lnTo>
                    <a:pt x="14" y="0"/>
                  </a:lnTo>
                  <a:lnTo>
                    <a:pt x="16" y="0"/>
                  </a:lnTo>
                  <a:lnTo>
                    <a:pt x="18" y="0"/>
                  </a:lnTo>
                  <a:lnTo>
                    <a:pt x="20" y="0"/>
                  </a:lnTo>
                  <a:lnTo>
                    <a:pt x="26" y="2"/>
                  </a:lnTo>
                  <a:lnTo>
                    <a:pt x="30" y="2"/>
                  </a:lnTo>
                  <a:lnTo>
                    <a:pt x="34" y="4"/>
                  </a:lnTo>
                  <a:lnTo>
                    <a:pt x="38" y="4"/>
                  </a:lnTo>
                  <a:lnTo>
                    <a:pt x="42" y="6"/>
                  </a:lnTo>
                  <a:lnTo>
                    <a:pt x="44" y="6"/>
                  </a:lnTo>
                  <a:lnTo>
                    <a:pt x="46" y="6"/>
                  </a:lnTo>
                  <a:lnTo>
                    <a:pt x="48" y="8"/>
                  </a:lnTo>
                  <a:lnTo>
                    <a:pt x="48" y="8"/>
                  </a:lnTo>
                  <a:lnTo>
                    <a:pt x="52" y="12"/>
                  </a:lnTo>
                  <a:lnTo>
                    <a:pt x="54" y="14"/>
                  </a:lnTo>
                  <a:lnTo>
                    <a:pt x="56" y="16"/>
                  </a:lnTo>
                  <a:lnTo>
                    <a:pt x="58" y="18"/>
                  </a:lnTo>
                  <a:lnTo>
                    <a:pt x="60" y="20"/>
                  </a:lnTo>
                  <a:lnTo>
                    <a:pt x="62" y="24"/>
                  </a:lnTo>
                  <a:lnTo>
                    <a:pt x="62" y="26"/>
                  </a:lnTo>
                  <a:lnTo>
                    <a:pt x="64" y="28"/>
                  </a:lnTo>
                  <a:lnTo>
                    <a:pt x="66" y="30"/>
                  </a:lnTo>
                  <a:lnTo>
                    <a:pt x="66" y="32"/>
                  </a:lnTo>
                  <a:lnTo>
                    <a:pt x="68" y="34"/>
                  </a:lnTo>
                  <a:lnTo>
                    <a:pt x="68" y="36"/>
                  </a:lnTo>
                  <a:lnTo>
                    <a:pt x="68" y="38"/>
                  </a:lnTo>
                  <a:lnTo>
                    <a:pt x="68" y="38"/>
                  </a:lnTo>
                  <a:lnTo>
                    <a:pt x="68" y="40"/>
                  </a:lnTo>
                  <a:lnTo>
                    <a:pt x="68" y="40"/>
                  </a:lnTo>
                  <a:lnTo>
                    <a:pt x="66" y="42"/>
                  </a:lnTo>
                  <a:lnTo>
                    <a:pt x="66" y="42"/>
                  </a:lnTo>
                  <a:lnTo>
                    <a:pt x="64" y="44"/>
                  </a:lnTo>
                  <a:lnTo>
                    <a:pt x="62" y="44"/>
                  </a:lnTo>
                  <a:lnTo>
                    <a:pt x="60" y="46"/>
                  </a:lnTo>
                  <a:lnTo>
                    <a:pt x="58" y="46"/>
                  </a:lnTo>
                  <a:lnTo>
                    <a:pt x="56" y="46"/>
                  </a:lnTo>
                  <a:lnTo>
                    <a:pt x="54" y="46"/>
                  </a:lnTo>
                  <a:lnTo>
                    <a:pt x="50" y="46"/>
                  </a:lnTo>
                  <a:lnTo>
                    <a:pt x="48" y="46"/>
                  </a:lnTo>
                  <a:lnTo>
                    <a:pt x="46" y="46"/>
                  </a:lnTo>
                  <a:lnTo>
                    <a:pt x="44" y="46"/>
                  </a:lnTo>
                  <a:lnTo>
                    <a:pt x="42" y="46"/>
                  </a:lnTo>
                  <a:lnTo>
                    <a:pt x="40" y="46"/>
                  </a:lnTo>
                  <a:lnTo>
                    <a:pt x="38" y="46"/>
                  </a:lnTo>
                  <a:lnTo>
                    <a:pt x="36" y="46"/>
                  </a:lnTo>
                  <a:lnTo>
                    <a:pt x="36" y="44"/>
                  </a:lnTo>
                  <a:lnTo>
                    <a:pt x="36" y="44"/>
                  </a:lnTo>
                  <a:lnTo>
                    <a:pt x="36" y="44"/>
                  </a:lnTo>
                  <a:lnTo>
                    <a:pt x="34" y="42"/>
                  </a:lnTo>
                  <a:lnTo>
                    <a:pt x="34" y="40"/>
                  </a:lnTo>
                  <a:lnTo>
                    <a:pt x="34" y="38"/>
                  </a:lnTo>
                  <a:lnTo>
                    <a:pt x="32" y="36"/>
                  </a:lnTo>
                  <a:lnTo>
                    <a:pt x="32" y="34"/>
                  </a:lnTo>
                  <a:lnTo>
                    <a:pt x="32" y="32"/>
                  </a:lnTo>
                  <a:lnTo>
                    <a:pt x="30" y="32"/>
                  </a:lnTo>
                  <a:lnTo>
                    <a:pt x="30" y="30"/>
                  </a:lnTo>
                  <a:lnTo>
                    <a:pt x="30" y="30"/>
                  </a:lnTo>
                  <a:lnTo>
                    <a:pt x="28" y="30"/>
                  </a:lnTo>
                  <a:lnTo>
                    <a:pt x="28" y="30"/>
                  </a:lnTo>
                  <a:lnTo>
                    <a:pt x="26" y="30"/>
                  </a:lnTo>
                  <a:lnTo>
                    <a:pt x="26" y="30"/>
                  </a:lnTo>
                  <a:lnTo>
                    <a:pt x="24" y="28"/>
                  </a:lnTo>
                  <a:lnTo>
                    <a:pt x="20" y="28"/>
                  </a:lnTo>
                  <a:lnTo>
                    <a:pt x="18" y="28"/>
                  </a:lnTo>
                  <a:lnTo>
                    <a:pt x="16" y="28"/>
                  </a:lnTo>
                  <a:lnTo>
                    <a:pt x="14" y="28"/>
                  </a:lnTo>
                  <a:lnTo>
                    <a:pt x="12" y="28"/>
                  </a:lnTo>
                  <a:lnTo>
                    <a:pt x="12" y="28"/>
                  </a:lnTo>
                  <a:lnTo>
                    <a:pt x="10" y="26"/>
                  </a:lnTo>
                  <a:lnTo>
                    <a:pt x="8" y="24"/>
                  </a:lnTo>
                  <a:lnTo>
                    <a:pt x="6" y="22"/>
                  </a:lnTo>
                  <a:lnTo>
                    <a:pt x="4" y="20"/>
                  </a:lnTo>
                  <a:lnTo>
                    <a:pt x="2" y="18"/>
                  </a:lnTo>
                  <a:lnTo>
                    <a:pt x="0" y="16"/>
                  </a:lnTo>
                  <a:lnTo>
                    <a:pt x="0" y="14"/>
                  </a:lnTo>
                  <a:lnTo>
                    <a:pt x="0" y="14"/>
                  </a:lnTo>
                  <a:lnTo>
                    <a:pt x="0" y="12"/>
                  </a:lnTo>
                  <a:lnTo>
                    <a:pt x="0" y="12"/>
                  </a:lnTo>
                  <a:lnTo>
                    <a:pt x="0" y="10"/>
                  </a:lnTo>
                  <a:lnTo>
                    <a:pt x="0" y="10"/>
                  </a:lnTo>
                  <a:lnTo>
                    <a:pt x="0" y="8"/>
                  </a:lnTo>
                  <a:lnTo>
                    <a:pt x="0" y="8"/>
                  </a:lnTo>
                  <a:lnTo>
                    <a:pt x="0" y="6"/>
                  </a:lnTo>
                  <a:lnTo>
                    <a:pt x="2" y="6"/>
                  </a:lnTo>
                  <a:lnTo>
                    <a:pt x="4" y="4"/>
                  </a:lnTo>
                  <a:lnTo>
                    <a:pt x="6" y="2"/>
                  </a:lnTo>
                  <a:lnTo>
                    <a:pt x="8" y="2"/>
                  </a:lnTo>
                  <a:lnTo>
                    <a:pt x="10" y="0"/>
                  </a:lnTo>
                  <a:lnTo>
                    <a:pt x="12"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8" name="Freeform 554"/>
            <p:cNvSpPr>
              <a:spLocks/>
            </p:cNvSpPr>
            <p:nvPr/>
          </p:nvSpPr>
          <p:spPr bwMode="auto">
            <a:xfrm>
              <a:off x="2297403" y="2517942"/>
              <a:ext cx="104775" cy="114300"/>
            </a:xfrm>
            <a:custGeom>
              <a:avLst/>
              <a:gdLst>
                <a:gd name="T0" fmla="*/ 22 w 66"/>
                <a:gd name="T1" fmla="*/ 8 h 72"/>
                <a:gd name="T2" fmla="*/ 24 w 66"/>
                <a:gd name="T3" fmla="*/ 10 h 72"/>
                <a:gd name="T4" fmla="*/ 26 w 66"/>
                <a:gd name="T5" fmla="*/ 20 h 72"/>
                <a:gd name="T6" fmla="*/ 28 w 66"/>
                <a:gd name="T7" fmla="*/ 22 h 72"/>
                <a:gd name="T8" fmla="*/ 28 w 66"/>
                <a:gd name="T9" fmla="*/ 32 h 72"/>
                <a:gd name="T10" fmla="*/ 28 w 66"/>
                <a:gd name="T11" fmla="*/ 38 h 72"/>
                <a:gd name="T12" fmla="*/ 26 w 66"/>
                <a:gd name="T13" fmla="*/ 40 h 72"/>
                <a:gd name="T14" fmla="*/ 24 w 66"/>
                <a:gd name="T15" fmla="*/ 40 h 72"/>
                <a:gd name="T16" fmla="*/ 22 w 66"/>
                <a:gd name="T17" fmla="*/ 40 h 72"/>
                <a:gd name="T18" fmla="*/ 18 w 66"/>
                <a:gd name="T19" fmla="*/ 38 h 72"/>
                <a:gd name="T20" fmla="*/ 10 w 66"/>
                <a:gd name="T21" fmla="*/ 30 h 72"/>
                <a:gd name="T22" fmla="*/ 6 w 66"/>
                <a:gd name="T23" fmla="*/ 28 h 72"/>
                <a:gd name="T24" fmla="*/ 4 w 66"/>
                <a:gd name="T25" fmla="*/ 28 h 72"/>
                <a:gd name="T26" fmla="*/ 2 w 66"/>
                <a:gd name="T27" fmla="*/ 28 h 72"/>
                <a:gd name="T28" fmla="*/ 0 w 66"/>
                <a:gd name="T29" fmla="*/ 32 h 72"/>
                <a:gd name="T30" fmla="*/ 0 w 66"/>
                <a:gd name="T31" fmla="*/ 40 h 72"/>
                <a:gd name="T32" fmla="*/ 0 w 66"/>
                <a:gd name="T33" fmla="*/ 44 h 72"/>
                <a:gd name="T34" fmla="*/ 4 w 66"/>
                <a:gd name="T35" fmla="*/ 46 h 72"/>
                <a:gd name="T36" fmla="*/ 16 w 66"/>
                <a:gd name="T37" fmla="*/ 52 h 72"/>
                <a:gd name="T38" fmla="*/ 20 w 66"/>
                <a:gd name="T39" fmla="*/ 56 h 72"/>
                <a:gd name="T40" fmla="*/ 26 w 66"/>
                <a:gd name="T41" fmla="*/ 62 h 72"/>
                <a:gd name="T42" fmla="*/ 30 w 66"/>
                <a:gd name="T43" fmla="*/ 68 h 72"/>
                <a:gd name="T44" fmla="*/ 32 w 66"/>
                <a:gd name="T45" fmla="*/ 70 h 72"/>
                <a:gd name="T46" fmla="*/ 42 w 66"/>
                <a:gd name="T47" fmla="*/ 72 h 72"/>
                <a:gd name="T48" fmla="*/ 50 w 66"/>
                <a:gd name="T49" fmla="*/ 72 h 72"/>
                <a:gd name="T50" fmla="*/ 54 w 66"/>
                <a:gd name="T51" fmla="*/ 70 h 72"/>
                <a:gd name="T52" fmla="*/ 56 w 66"/>
                <a:gd name="T53" fmla="*/ 68 h 72"/>
                <a:gd name="T54" fmla="*/ 60 w 66"/>
                <a:gd name="T55" fmla="*/ 64 h 72"/>
                <a:gd name="T56" fmla="*/ 64 w 66"/>
                <a:gd name="T57" fmla="*/ 54 h 72"/>
                <a:gd name="T58" fmla="*/ 66 w 66"/>
                <a:gd name="T59" fmla="*/ 48 h 72"/>
                <a:gd name="T60" fmla="*/ 66 w 66"/>
                <a:gd name="T61" fmla="*/ 46 h 72"/>
                <a:gd name="T62" fmla="*/ 62 w 66"/>
                <a:gd name="T63" fmla="*/ 40 h 72"/>
                <a:gd name="T64" fmla="*/ 58 w 66"/>
                <a:gd name="T65" fmla="*/ 32 h 72"/>
                <a:gd name="T66" fmla="*/ 58 w 66"/>
                <a:gd name="T67" fmla="*/ 28 h 72"/>
                <a:gd name="T68" fmla="*/ 60 w 66"/>
                <a:gd name="T69" fmla="*/ 20 h 72"/>
                <a:gd name="T70" fmla="*/ 62 w 66"/>
                <a:gd name="T71" fmla="*/ 10 h 72"/>
                <a:gd name="T72" fmla="*/ 62 w 66"/>
                <a:gd name="T73" fmla="*/ 4 h 72"/>
                <a:gd name="T74" fmla="*/ 60 w 66"/>
                <a:gd name="T75" fmla="*/ 2 h 72"/>
                <a:gd name="T76" fmla="*/ 58 w 66"/>
                <a:gd name="T77" fmla="*/ 0 h 72"/>
                <a:gd name="T78" fmla="*/ 50 w 66"/>
                <a:gd name="T79" fmla="*/ 0 h 72"/>
                <a:gd name="T80" fmla="*/ 42 w 66"/>
                <a:gd name="T81" fmla="*/ 0 h 72"/>
                <a:gd name="T82" fmla="*/ 32 w 66"/>
                <a:gd name="T83" fmla="*/ 2 h 72"/>
                <a:gd name="T84" fmla="*/ 26 w 66"/>
                <a:gd name="T85" fmla="*/ 4 h 72"/>
                <a:gd name="T86" fmla="*/ 24 w 66"/>
                <a:gd name="T8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72">
                  <a:moveTo>
                    <a:pt x="24" y="8"/>
                  </a:moveTo>
                  <a:lnTo>
                    <a:pt x="24" y="8"/>
                  </a:lnTo>
                  <a:lnTo>
                    <a:pt x="22" y="8"/>
                  </a:lnTo>
                  <a:lnTo>
                    <a:pt x="22" y="10"/>
                  </a:lnTo>
                  <a:lnTo>
                    <a:pt x="22" y="10"/>
                  </a:lnTo>
                  <a:lnTo>
                    <a:pt x="24" y="10"/>
                  </a:lnTo>
                  <a:lnTo>
                    <a:pt x="24" y="12"/>
                  </a:lnTo>
                  <a:lnTo>
                    <a:pt x="24" y="16"/>
                  </a:lnTo>
                  <a:lnTo>
                    <a:pt x="26" y="20"/>
                  </a:lnTo>
                  <a:lnTo>
                    <a:pt x="28" y="22"/>
                  </a:lnTo>
                  <a:lnTo>
                    <a:pt x="28" y="22"/>
                  </a:lnTo>
                  <a:lnTo>
                    <a:pt x="28" y="22"/>
                  </a:lnTo>
                  <a:lnTo>
                    <a:pt x="28" y="28"/>
                  </a:lnTo>
                  <a:lnTo>
                    <a:pt x="28" y="30"/>
                  </a:lnTo>
                  <a:lnTo>
                    <a:pt x="28" y="32"/>
                  </a:lnTo>
                  <a:lnTo>
                    <a:pt x="28" y="36"/>
                  </a:lnTo>
                  <a:lnTo>
                    <a:pt x="28" y="36"/>
                  </a:lnTo>
                  <a:lnTo>
                    <a:pt x="28" y="38"/>
                  </a:lnTo>
                  <a:lnTo>
                    <a:pt x="28" y="38"/>
                  </a:lnTo>
                  <a:lnTo>
                    <a:pt x="26" y="40"/>
                  </a:lnTo>
                  <a:lnTo>
                    <a:pt x="26" y="40"/>
                  </a:lnTo>
                  <a:lnTo>
                    <a:pt x="26" y="40"/>
                  </a:lnTo>
                  <a:lnTo>
                    <a:pt x="24" y="40"/>
                  </a:lnTo>
                  <a:lnTo>
                    <a:pt x="24" y="40"/>
                  </a:lnTo>
                  <a:lnTo>
                    <a:pt x="24" y="40"/>
                  </a:lnTo>
                  <a:lnTo>
                    <a:pt x="24" y="40"/>
                  </a:lnTo>
                  <a:lnTo>
                    <a:pt x="22" y="40"/>
                  </a:lnTo>
                  <a:lnTo>
                    <a:pt x="20" y="40"/>
                  </a:lnTo>
                  <a:lnTo>
                    <a:pt x="18" y="38"/>
                  </a:lnTo>
                  <a:lnTo>
                    <a:pt x="18" y="38"/>
                  </a:lnTo>
                  <a:lnTo>
                    <a:pt x="14" y="34"/>
                  </a:lnTo>
                  <a:lnTo>
                    <a:pt x="12" y="32"/>
                  </a:lnTo>
                  <a:lnTo>
                    <a:pt x="10" y="30"/>
                  </a:lnTo>
                  <a:lnTo>
                    <a:pt x="8" y="30"/>
                  </a:lnTo>
                  <a:lnTo>
                    <a:pt x="6" y="28"/>
                  </a:lnTo>
                  <a:lnTo>
                    <a:pt x="6" y="28"/>
                  </a:lnTo>
                  <a:lnTo>
                    <a:pt x="4" y="28"/>
                  </a:lnTo>
                  <a:lnTo>
                    <a:pt x="4" y="28"/>
                  </a:lnTo>
                  <a:lnTo>
                    <a:pt x="4" y="28"/>
                  </a:lnTo>
                  <a:lnTo>
                    <a:pt x="4" y="28"/>
                  </a:lnTo>
                  <a:lnTo>
                    <a:pt x="2" y="28"/>
                  </a:lnTo>
                  <a:lnTo>
                    <a:pt x="2" y="28"/>
                  </a:lnTo>
                  <a:lnTo>
                    <a:pt x="2" y="30"/>
                  </a:lnTo>
                  <a:lnTo>
                    <a:pt x="0" y="30"/>
                  </a:lnTo>
                  <a:lnTo>
                    <a:pt x="0" y="32"/>
                  </a:lnTo>
                  <a:lnTo>
                    <a:pt x="0" y="34"/>
                  </a:lnTo>
                  <a:lnTo>
                    <a:pt x="0" y="38"/>
                  </a:lnTo>
                  <a:lnTo>
                    <a:pt x="0" y="40"/>
                  </a:lnTo>
                  <a:lnTo>
                    <a:pt x="0" y="42"/>
                  </a:lnTo>
                  <a:lnTo>
                    <a:pt x="0" y="44"/>
                  </a:lnTo>
                  <a:lnTo>
                    <a:pt x="0" y="44"/>
                  </a:lnTo>
                  <a:lnTo>
                    <a:pt x="2" y="46"/>
                  </a:lnTo>
                  <a:lnTo>
                    <a:pt x="2" y="46"/>
                  </a:lnTo>
                  <a:lnTo>
                    <a:pt x="4" y="46"/>
                  </a:lnTo>
                  <a:lnTo>
                    <a:pt x="6" y="48"/>
                  </a:lnTo>
                  <a:lnTo>
                    <a:pt x="10" y="50"/>
                  </a:lnTo>
                  <a:lnTo>
                    <a:pt x="16" y="52"/>
                  </a:lnTo>
                  <a:lnTo>
                    <a:pt x="18" y="54"/>
                  </a:lnTo>
                  <a:lnTo>
                    <a:pt x="20" y="56"/>
                  </a:lnTo>
                  <a:lnTo>
                    <a:pt x="20" y="56"/>
                  </a:lnTo>
                  <a:lnTo>
                    <a:pt x="22" y="56"/>
                  </a:lnTo>
                  <a:lnTo>
                    <a:pt x="24" y="58"/>
                  </a:lnTo>
                  <a:lnTo>
                    <a:pt x="26" y="62"/>
                  </a:lnTo>
                  <a:lnTo>
                    <a:pt x="26" y="64"/>
                  </a:lnTo>
                  <a:lnTo>
                    <a:pt x="28" y="66"/>
                  </a:lnTo>
                  <a:lnTo>
                    <a:pt x="30" y="68"/>
                  </a:lnTo>
                  <a:lnTo>
                    <a:pt x="30" y="68"/>
                  </a:lnTo>
                  <a:lnTo>
                    <a:pt x="30" y="68"/>
                  </a:lnTo>
                  <a:lnTo>
                    <a:pt x="32" y="70"/>
                  </a:lnTo>
                  <a:lnTo>
                    <a:pt x="36" y="70"/>
                  </a:lnTo>
                  <a:lnTo>
                    <a:pt x="38" y="72"/>
                  </a:lnTo>
                  <a:lnTo>
                    <a:pt x="42" y="72"/>
                  </a:lnTo>
                  <a:lnTo>
                    <a:pt x="46" y="72"/>
                  </a:lnTo>
                  <a:lnTo>
                    <a:pt x="48" y="72"/>
                  </a:lnTo>
                  <a:lnTo>
                    <a:pt x="50" y="72"/>
                  </a:lnTo>
                  <a:lnTo>
                    <a:pt x="52" y="72"/>
                  </a:lnTo>
                  <a:lnTo>
                    <a:pt x="52" y="72"/>
                  </a:lnTo>
                  <a:lnTo>
                    <a:pt x="54" y="70"/>
                  </a:lnTo>
                  <a:lnTo>
                    <a:pt x="54" y="70"/>
                  </a:lnTo>
                  <a:lnTo>
                    <a:pt x="56" y="70"/>
                  </a:lnTo>
                  <a:lnTo>
                    <a:pt x="56" y="68"/>
                  </a:lnTo>
                  <a:lnTo>
                    <a:pt x="58" y="68"/>
                  </a:lnTo>
                  <a:lnTo>
                    <a:pt x="58" y="66"/>
                  </a:lnTo>
                  <a:lnTo>
                    <a:pt x="60" y="64"/>
                  </a:lnTo>
                  <a:lnTo>
                    <a:pt x="62" y="60"/>
                  </a:lnTo>
                  <a:lnTo>
                    <a:pt x="64" y="58"/>
                  </a:lnTo>
                  <a:lnTo>
                    <a:pt x="64" y="54"/>
                  </a:lnTo>
                  <a:lnTo>
                    <a:pt x="66" y="50"/>
                  </a:lnTo>
                  <a:lnTo>
                    <a:pt x="66" y="50"/>
                  </a:lnTo>
                  <a:lnTo>
                    <a:pt x="66" y="48"/>
                  </a:lnTo>
                  <a:lnTo>
                    <a:pt x="66" y="48"/>
                  </a:lnTo>
                  <a:lnTo>
                    <a:pt x="66" y="46"/>
                  </a:lnTo>
                  <a:lnTo>
                    <a:pt x="66" y="46"/>
                  </a:lnTo>
                  <a:lnTo>
                    <a:pt x="64" y="44"/>
                  </a:lnTo>
                  <a:lnTo>
                    <a:pt x="64" y="42"/>
                  </a:lnTo>
                  <a:lnTo>
                    <a:pt x="62" y="40"/>
                  </a:lnTo>
                  <a:lnTo>
                    <a:pt x="60" y="34"/>
                  </a:lnTo>
                  <a:lnTo>
                    <a:pt x="58" y="32"/>
                  </a:lnTo>
                  <a:lnTo>
                    <a:pt x="58" y="32"/>
                  </a:lnTo>
                  <a:lnTo>
                    <a:pt x="58" y="30"/>
                  </a:lnTo>
                  <a:lnTo>
                    <a:pt x="58" y="30"/>
                  </a:lnTo>
                  <a:lnTo>
                    <a:pt x="58" y="28"/>
                  </a:lnTo>
                  <a:lnTo>
                    <a:pt x="58" y="26"/>
                  </a:lnTo>
                  <a:lnTo>
                    <a:pt x="58" y="24"/>
                  </a:lnTo>
                  <a:lnTo>
                    <a:pt x="60" y="20"/>
                  </a:lnTo>
                  <a:lnTo>
                    <a:pt x="60" y="16"/>
                  </a:lnTo>
                  <a:lnTo>
                    <a:pt x="62" y="12"/>
                  </a:lnTo>
                  <a:lnTo>
                    <a:pt x="62" y="10"/>
                  </a:lnTo>
                  <a:lnTo>
                    <a:pt x="62" y="8"/>
                  </a:lnTo>
                  <a:lnTo>
                    <a:pt x="62" y="6"/>
                  </a:lnTo>
                  <a:lnTo>
                    <a:pt x="62" y="4"/>
                  </a:lnTo>
                  <a:lnTo>
                    <a:pt x="62" y="4"/>
                  </a:lnTo>
                  <a:lnTo>
                    <a:pt x="62" y="4"/>
                  </a:lnTo>
                  <a:lnTo>
                    <a:pt x="60" y="2"/>
                  </a:lnTo>
                  <a:lnTo>
                    <a:pt x="60" y="2"/>
                  </a:lnTo>
                  <a:lnTo>
                    <a:pt x="60" y="2"/>
                  </a:lnTo>
                  <a:lnTo>
                    <a:pt x="58" y="0"/>
                  </a:lnTo>
                  <a:lnTo>
                    <a:pt x="56" y="0"/>
                  </a:lnTo>
                  <a:lnTo>
                    <a:pt x="52" y="0"/>
                  </a:lnTo>
                  <a:lnTo>
                    <a:pt x="50" y="0"/>
                  </a:lnTo>
                  <a:lnTo>
                    <a:pt x="48" y="0"/>
                  </a:lnTo>
                  <a:lnTo>
                    <a:pt x="44" y="0"/>
                  </a:lnTo>
                  <a:lnTo>
                    <a:pt x="42" y="0"/>
                  </a:lnTo>
                  <a:lnTo>
                    <a:pt x="38" y="0"/>
                  </a:lnTo>
                  <a:lnTo>
                    <a:pt x="36" y="0"/>
                  </a:lnTo>
                  <a:lnTo>
                    <a:pt x="32" y="2"/>
                  </a:lnTo>
                  <a:lnTo>
                    <a:pt x="30" y="2"/>
                  </a:lnTo>
                  <a:lnTo>
                    <a:pt x="28" y="4"/>
                  </a:lnTo>
                  <a:lnTo>
                    <a:pt x="26" y="4"/>
                  </a:lnTo>
                  <a:lnTo>
                    <a:pt x="24" y="6"/>
                  </a:lnTo>
                  <a:lnTo>
                    <a:pt x="24" y="6"/>
                  </a:lnTo>
                  <a:lnTo>
                    <a:pt x="24" y="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79" name="Freeform 556"/>
            <p:cNvSpPr>
              <a:spLocks/>
            </p:cNvSpPr>
            <p:nvPr/>
          </p:nvSpPr>
          <p:spPr bwMode="auto">
            <a:xfrm>
              <a:off x="2319628" y="2679867"/>
              <a:ext cx="66675" cy="53975"/>
            </a:xfrm>
            <a:custGeom>
              <a:avLst/>
              <a:gdLst>
                <a:gd name="T0" fmla="*/ 22 w 42"/>
                <a:gd name="T1" fmla="*/ 0 h 34"/>
                <a:gd name="T2" fmla="*/ 22 w 42"/>
                <a:gd name="T3" fmla="*/ 0 h 34"/>
                <a:gd name="T4" fmla="*/ 20 w 42"/>
                <a:gd name="T5" fmla="*/ 0 h 34"/>
                <a:gd name="T6" fmla="*/ 20 w 42"/>
                <a:gd name="T7" fmla="*/ 2 h 34"/>
                <a:gd name="T8" fmla="*/ 18 w 42"/>
                <a:gd name="T9" fmla="*/ 2 h 34"/>
                <a:gd name="T10" fmla="*/ 18 w 42"/>
                <a:gd name="T11" fmla="*/ 2 h 34"/>
                <a:gd name="T12" fmla="*/ 16 w 42"/>
                <a:gd name="T13" fmla="*/ 4 h 34"/>
                <a:gd name="T14" fmla="*/ 14 w 42"/>
                <a:gd name="T15" fmla="*/ 4 h 34"/>
                <a:gd name="T16" fmla="*/ 12 w 42"/>
                <a:gd name="T17" fmla="*/ 6 h 34"/>
                <a:gd name="T18" fmla="*/ 10 w 42"/>
                <a:gd name="T19" fmla="*/ 8 h 34"/>
                <a:gd name="T20" fmla="*/ 8 w 42"/>
                <a:gd name="T21" fmla="*/ 10 h 34"/>
                <a:gd name="T22" fmla="*/ 6 w 42"/>
                <a:gd name="T23" fmla="*/ 12 h 34"/>
                <a:gd name="T24" fmla="*/ 6 w 42"/>
                <a:gd name="T25" fmla="*/ 12 h 34"/>
                <a:gd name="T26" fmla="*/ 4 w 42"/>
                <a:gd name="T27" fmla="*/ 16 h 34"/>
                <a:gd name="T28" fmla="*/ 2 w 42"/>
                <a:gd name="T29" fmla="*/ 18 h 34"/>
                <a:gd name="T30" fmla="*/ 2 w 42"/>
                <a:gd name="T31" fmla="*/ 20 h 34"/>
                <a:gd name="T32" fmla="*/ 0 w 42"/>
                <a:gd name="T33" fmla="*/ 22 h 34"/>
                <a:gd name="T34" fmla="*/ 0 w 42"/>
                <a:gd name="T35" fmla="*/ 24 h 34"/>
                <a:gd name="T36" fmla="*/ 0 w 42"/>
                <a:gd name="T37" fmla="*/ 26 h 34"/>
                <a:gd name="T38" fmla="*/ 0 w 42"/>
                <a:gd name="T39" fmla="*/ 26 h 34"/>
                <a:gd name="T40" fmla="*/ 0 w 42"/>
                <a:gd name="T41" fmla="*/ 28 h 34"/>
                <a:gd name="T42" fmla="*/ 0 w 42"/>
                <a:gd name="T43" fmla="*/ 28 h 34"/>
                <a:gd name="T44" fmla="*/ 2 w 42"/>
                <a:gd name="T45" fmla="*/ 30 h 34"/>
                <a:gd name="T46" fmla="*/ 2 w 42"/>
                <a:gd name="T47" fmla="*/ 30 h 34"/>
                <a:gd name="T48" fmla="*/ 4 w 42"/>
                <a:gd name="T49" fmla="*/ 32 h 34"/>
                <a:gd name="T50" fmla="*/ 4 w 42"/>
                <a:gd name="T51" fmla="*/ 32 h 34"/>
                <a:gd name="T52" fmla="*/ 6 w 42"/>
                <a:gd name="T53" fmla="*/ 32 h 34"/>
                <a:gd name="T54" fmla="*/ 8 w 42"/>
                <a:gd name="T55" fmla="*/ 32 h 34"/>
                <a:gd name="T56" fmla="*/ 10 w 42"/>
                <a:gd name="T57" fmla="*/ 32 h 34"/>
                <a:gd name="T58" fmla="*/ 12 w 42"/>
                <a:gd name="T59" fmla="*/ 34 h 34"/>
                <a:gd name="T60" fmla="*/ 14 w 42"/>
                <a:gd name="T61" fmla="*/ 34 h 34"/>
                <a:gd name="T62" fmla="*/ 18 w 42"/>
                <a:gd name="T63" fmla="*/ 34 h 34"/>
                <a:gd name="T64" fmla="*/ 20 w 42"/>
                <a:gd name="T65" fmla="*/ 32 h 34"/>
                <a:gd name="T66" fmla="*/ 24 w 42"/>
                <a:gd name="T67" fmla="*/ 32 h 34"/>
                <a:gd name="T68" fmla="*/ 26 w 42"/>
                <a:gd name="T69" fmla="*/ 32 h 34"/>
                <a:gd name="T70" fmla="*/ 28 w 42"/>
                <a:gd name="T71" fmla="*/ 32 h 34"/>
                <a:gd name="T72" fmla="*/ 32 w 42"/>
                <a:gd name="T73" fmla="*/ 30 h 34"/>
                <a:gd name="T74" fmla="*/ 34 w 42"/>
                <a:gd name="T75" fmla="*/ 30 h 34"/>
                <a:gd name="T76" fmla="*/ 36 w 42"/>
                <a:gd name="T77" fmla="*/ 28 h 34"/>
                <a:gd name="T78" fmla="*/ 38 w 42"/>
                <a:gd name="T79" fmla="*/ 26 h 34"/>
                <a:gd name="T80" fmla="*/ 40 w 42"/>
                <a:gd name="T81" fmla="*/ 26 h 34"/>
                <a:gd name="T82" fmla="*/ 40 w 42"/>
                <a:gd name="T83" fmla="*/ 26 h 34"/>
                <a:gd name="T84" fmla="*/ 42 w 42"/>
                <a:gd name="T85" fmla="*/ 24 h 34"/>
                <a:gd name="T86" fmla="*/ 42 w 42"/>
                <a:gd name="T87" fmla="*/ 24 h 34"/>
                <a:gd name="T88" fmla="*/ 42 w 42"/>
                <a:gd name="T89" fmla="*/ 22 h 34"/>
                <a:gd name="T90" fmla="*/ 42 w 42"/>
                <a:gd name="T91" fmla="*/ 22 h 34"/>
                <a:gd name="T92" fmla="*/ 42 w 42"/>
                <a:gd name="T93" fmla="*/ 20 h 34"/>
                <a:gd name="T94" fmla="*/ 42 w 42"/>
                <a:gd name="T95" fmla="*/ 18 h 34"/>
                <a:gd name="T96" fmla="*/ 42 w 42"/>
                <a:gd name="T97" fmla="*/ 18 h 34"/>
                <a:gd name="T98" fmla="*/ 40 w 42"/>
                <a:gd name="T99" fmla="*/ 16 h 34"/>
                <a:gd name="T100" fmla="*/ 40 w 42"/>
                <a:gd name="T101" fmla="*/ 14 h 34"/>
                <a:gd name="T102" fmla="*/ 38 w 42"/>
                <a:gd name="T103" fmla="*/ 12 h 34"/>
                <a:gd name="T104" fmla="*/ 36 w 42"/>
                <a:gd name="T105" fmla="*/ 10 h 34"/>
                <a:gd name="T106" fmla="*/ 36 w 42"/>
                <a:gd name="T107" fmla="*/ 8 h 34"/>
                <a:gd name="T108" fmla="*/ 34 w 42"/>
                <a:gd name="T109" fmla="*/ 8 h 34"/>
                <a:gd name="T110" fmla="*/ 32 w 42"/>
                <a:gd name="T111" fmla="*/ 6 h 34"/>
                <a:gd name="T112" fmla="*/ 30 w 42"/>
                <a:gd name="T113" fmla="*/ 4 h 34"/>
                <a:gd name="T114" fmla="*/ 28 w 42"/>
                <a:gd name="T115" fmla="*/ 4 h 34"/>
                <a:gd name="T116" fmla="*/ 26 w 42"/>
                <a:gd name="T117" fmla="*/ 2 h 34"/>
                <a:gd name="T118" fmla="*/ 24 w 42"/>
                <a:gd name="T119" fmla="*/ 2 h 34"/>
                <a:gd name="T120" fmla="*/ 24 w 42"/>
                <a:gd name="T121" fmla="*/ 2 h 34"/>
                <a:gd name="T122" fmla="*/ 22 w 42"/>
                <a:gd name="T1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 h="34">
                  <a:moveTo>
                    <a:pt x="22" y="0"/>
                  </a:moveTo>
                  <a:lnTo>
                    <a:pt x="22" y="0"/>
                  </a:lnTo>
                  <a:lnTo>
                    <a:pt x="20" y="0"/>
                  </a:lnTo>
                  <a:lnTo>
                    <a:pt x="20" y="2"/>
                  </a:lnTo>
                  <a:lnTo>
                    <a:pt x="18" y="2"/>
                  </a:lnTo>
                  <a:lnTo>
                    <a:pt x="18" y="2"/>
                  </a:lnTo>
                  <a:lnTo>
                    <a:pt x="16" y="4"/>
                  </a:lnTo>
                  <a:lnTo>
                    <a:pt x="14" y="4"/>
                  </a:lnTo>
                  <a:lnTo>
                    <a:pt x="12" y="6"/>
                  </a:lnTo>
                  <a:lnTo>
                    <a:pt x="10" y="8"/>
                  </a:lnTo>
                  <a:lnTo>
                    <a:pt x="8" y="10"/>
                  </a:lnTo>
                  <a:lnTo>
                    <a:pt x="6" y="12"/>
                  </a:lnTo>
                  <a:lnTo>
                    <a:pt x="6" y="12"/>
                  </a:lnTo>
                  <a:lnTo>
                    <a:pt x="4" y="16"/>
                  </a:lnTo>
                  <a:lnTo>
                    <a:pt x="2" y="18"/>
                  </a:lnTo>
                  <a:lnTo>
                    <a:pt x="2" y="20"/>
                  </a:lnTo>
                  <a:lnTo>
                    <a:pt x="0" y="22"/>
                  </a:lnTo>
                  <a:lnTo>
                    <a:pt x="0" y="24"/>
                  </a:lnTo>
                  <a:lnTo>
                    <a:pt x="0" y="26"/>
                  </a:lnTo>
                  <a:lnTo>
                    <a:pt x="0" y="26"/>
                  </a:lnTo>
                  <a:lnTo>
                    <a:pt x="0" y="28"/>
                  </a:lnTo>
                  <a:lnTo>
                    <a:pt x="0" y="28"/>
                  </a:lnTo>
                  <a:lnTo>
                    <a:pt x="2" y="30"/>
                  </a:lnTo>
                  <a:lnTo>
                    <a:pt x="2" y="30"/>
                  </a:lnTo>
                  <a:lnTo>
                    <a:pt x="4" y="32"/>
                  </a:lnTo>
                  <a:lnTo>
                    <a:pt x="4" y="32"/>
                  </a:lnTo>
                  <a:lnTo>
                    <a:pt x="6" y="32"/>
                  </a:lnTo>
                  <a:lnTo>
                    <a:pt x="8" y="32"/>
                  </a:lnTo>
                  <a:lnTo>
                    <a:pt x="10" y="32"/>
                  </a:lnTo>
                  <a:lnTo>
                    <a:pt x="12" y="34"/>
                  </a:lnTo>
                  <a:lnTo>
                    <a:pt x="14" y="34"/>
                  </a:lnTo>
                  <a:lnTo>
                    <a:pt x="18" y="34"/>
                  </a:lnTo>
                  <a:lnTo>
                    <a:pt x="20" y="32"/>
                  </a:lnTo>
                  <a:lnTo>
                    <a:pt x="24" y="32"/>
                  </a:lnTo>
                  <a:lnTo>
                    <a:pt x="26" y="32"/>
                  </a:lnTo>
                  <a:lnTo>
                    <a:pt x="28" y="32"/>
                  </a:lnTo>
                  <a:lnTo>
                    <a:pt x="32" y="30"/>
                  </a:lnTo>
                  <a:lnTo>
                    <a:pt x="34" y="30"/>
                  </a:lnTo>
                  <a:lnTo>
                    <a:pt x="36" y="28"/>
                  </a:lnTo>
                  <a:lnTo>
                    <a:pt x="38" y="26"/>
                  </a:lnTo>
                  <a:lnTo>
                    <a:pt x="40" y="26"/>
                  </a:lnTo>
                  <a:lnTo>
                    <a:pt x="40" y="26"/>
                  </a:lnTo>
                  <a:lnTo>
                    <a:pt x="42" y="24"/>
                  </a:lnTo>
                  <a:lnTo>
                    <a:pt x="42" y="24"/>
                  </a:lnTo>
                  <a:lnTo>
                    <a:pt x="42" y="22"/>
                  </a:lnTo>
                  <a:lnTo>
                    <a:pt x="42" y="22"/>
                  </a:lnTo>
                  <a:lnTo>
                    <a:pt x="42" y="20"/>
                  </a:lnTo>
                  <a:lnTo>
                    <a:pt x="42" y="18"/>
                  </a:lnTo>
                  <a:lnTo>
                    <a:pt x="42" y="18"/>
                  </a:lnTo>
                  <a:lnTo>
                    <a:pt x="40" y="16"/>
                  </a:lnTo>
                  <a:lnTo>
                    <a:pt x="40" y="14"/>
                  </a:lnTo>
                  <a:lnTo>
                    <a:pt x="38" y="12"/>
                  </a:lnTo>
                  <a:lnTo>
                    <a:pt x="36" y="10"/>
                  </a:lnTo>
                  <a:lnTo>
                    <a:pt x="36" y="8"/>
                  </a:lnTo>
                  <a:lnTo>
                    <a:pt x="34" y="8"/>
                  </a:lnTo>
                  <a:lnTo>
                    <a:pt x="32" y="6"/>
                  </a:lnTo>
                  <a:lnTo>
                    <a:pt x="30" y="4"/>
                  </a:lnTo>
                  <a:lnTo>
                    <a:pt x="28" y="4"/>
                  </a:lnTo>
                  <a:lnTo>
                    <a:pt x="26" y="2"/>
                  </a:lnTo>
                  <a:lnTo>
                    <a:pt x="24" y="2"/>
                  </a:lnTo>
                  <a:lnTo>
                    <a:pt x="24" y="2"/>
                  </a:lnTo>
                  <a:lnTo>
                    <a:pt x="22"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0" name="Freeform 558"/>
            <p:cNvSpPr>
              <a:spLocks/>
            </p:cNvSpPr>
            <p:nvPr/>
          </p:nvSpPr>
          <p:spPr bwMode="auto">
            <a:xfrm>
              <a:off x="2430753" y="2517942"/>
              <a:ext cx="111125" cy="85725"/>
            </a:xfrm>
            <a:custGeom>
              <a:avLst/>
              <a:gdLst>
                <a:gd name="T0" fmla="*/ 2 w 70"/>
                <a:gd name="T1" fmla="*/ 52 h 54"/>
                <a:gd name="T2" fmla="*/ 2 w 70"/>
                <a:gd name="T3" fmla="*/ 50 h 54"/>
                <a:gd name="T4" fmla="*/ 0 w 70"/>
                <a:gd name="T5" fmla="*/ 48 h 54"/>
                <a:gd name="T6" fmla="*/ 0 w 70"/>
                <a:gd name="T7" fmla="*/ 46 h 54"/>
                <a:gd name="T8" fmla="*/ 2 w 70"/>
                <a:gd name="T9" fmla="*/ 38 h 54"/>
                <a:gd name="T10" fmla="*/ 4 w 70"/>
                <a:gd name="T11" fmla="*/ 30 h 54"/>
                <a:gd name="T12" fmla="*/ 6 w 70"/>
                <a:gd name="T13" fmla="*/ 22 h 54"/>
                <a:gd name="T14" fmla="*/ 8 w 70"/>
                <a:gd name="T15" fmla="*/ 18 h 54"/>
                <a:gd name="T16" fmla="*/ 12 w 70"/>
                <a:gd name="T17" fmla="*/ 12 h 54"/>
                <a:gd name="T18" fmla="*/ 12 w 70"/>
                <a:gd name="T19" fmla="*/ 10 h 54"/>
                <a:gd name="T20" fmla="*/ 14 w 70"/>
                <a:gd name="T21" fmla="*/ 8 h 54"/>
                <a:gd name="T22" fmla="*/ 20 w 70"/>
                <a:gd name="T23" fmla="*/ 6 h 54"/>
                <a:gd name="T24" fmla="*/ 26 w 70"/>
                <a:gd name="T25" fmla="*/ 2 h 54"/>
                <a:gd name="T26" fmla="*/ 32 w 70"/>
                <a:gd name="T27" fmla="*/ 2 h 54"/>
                <a:gd name="T28" fmla="*/ 38 w 70"/>
                <a:gd name="T29" fmla="*/ 0 h 54"/>
                <a:gd name="T30" fmla="*/ 42 w 70"/>
                <a:gd name="T31" fmla="*/ 0 h 54"/>
                <a:gd name="T32" fmla="*/ 50 w 70"/>
                <a:gd name="T33" fmla="*/ 2 h 54"/>
                <a:gd name="T34" fmla="*/ 56 w 70"/>
                <a:gd name="T35" fmla="*/ 4 h 54"/>
                <a:gd name="T36" fmla="*/ 62 w 70"/>
                <a:gd name="T37" fmla="*/ 4 h 54"/>
                <a:gd name="T38" fmla="*/ 66 w 70"/>
                <a:gd name="T39" fmla="*/ 6 h 54"/>
                <a:gd name="T40" fmla="*/ 70 w 70"/>
                <a:gd name="T41" fmla="*/ 6 h 54"/>
                <a:gd name="T42" fmla="*/ 70 w 70"/>
                <a:gd name="T43" fmla="*/ 8 h 54"/>
                <a:gd name="T44" fmla="*/ 70 w 70"/>
                <a:gd name="T45" fmla="*/ 8 h 54"/>
                <a:gd name="T46" fmla="*/ 70 w 70"/>
                <a:gd name="T47" fmla="*/ 10 h 54"/>
                <a:gd name="T48" fmla="*/ 68 w 70"/>
                <a:gd name="T49" fmla="*/ 12 h 54"/>
                <a:gd name="T50" fmla="*/ 66 w 70"/>
                <a:gd name="T51" fmla="*/ 16 h 54"/>
                <a:gd name="T52" fmla="*/ 62 w 70"/>
                <a:gd name="T53" fmla="*/ 20 h 54"/>
                <a:gd name="T54" fmla="*/ 58 w 70"/>
                <a:gd name="T55" fmla="*/ 22 h 54"/>
                <a:gd name="T56" fmla="*/ 50 w 70"/>
                <a:gd name="T57" fmla="*/ 28 h 54"/>
                <a:gd name="T58" fmla="*/ 46 w 70"/>
                <a:gd name="T59" fmla="*/ 34 h 54"/>
                <a:gd name="T60" fmla="*/ 40 w 70"/>
                <a:gd name="T61" fmla="*/ 36 h 54"/>
                <a:gd name="T62" fmla="*/ 38 w 70"/>
                <a:gd name="T63" fmla="*/ 38 h 54"/>
                <a:gd name="T64" fmla="*/ 36 w 70"/>
                <a:gd name="T65" fmla="*/ 38 h 54"/>
                <a:gd name="T66" fmla="*/ 30 w 70"/>
                <a:gd name="T67" fmla="*/ 38 h 54"/>
                <a:gd name="T68" fmla="*/ 26 w 70"/>
                <a:gd name="T69" fmla="*/ 36 h 54"/>
                <a:gd name="T70" fmla="*/ 24 w 70"/>
                <a:gd name="T71" fmla="*/ 38 h 54"/>
                <a:gd name="T72" fmla="*/ 22 w 70"/>
                <a:gd name="T73" fmla="*/ 38 h 54"/>
                <a:gd name="T74" fmla="*/ 22 w 70"/>
                <a:gd name="T75" fmla="*/ 38 h 54"/>
                <a:gd name="T76" fmla="*/ 20 w 70"/>
                <a:gd name="T77" fmla="*/ 40 h 54"/>
                <a:gd name="T78" fmla="*/ 20 w 70"/>
                <a:gd name="T79" fmla="*/ 46 h 54"/>
                <a:gd name="T80" fmla="*/ 18 w 70"/>
                <a:gd name="T81" fmla="*/ 50 h 54"/>
                <a:gd name="T82" fmla="*/ 18 w 70"/>
                <a:gd name="T83" fmla="*/ 52 h 54"/>
                <a:gd name="T84" fmla="*/ 18 w 70"/>
                <a:gd name="T85" fmla="*/ 52 h 54"/>
                <a:gd name="T86" fmla="*/ 16 w 70"/>
                <a:gd name="T87" fmla="*/ 54 h 54"/>
                <a:gd name="T88" fmla="*/ 12 w 70"/>
                <a:gd name="T89" fmla="*/ 54 h 54"/>
                <a:gd name="T90" fmla="*/ 8 w 70"/>
                <a:gd name="T91" fmla="*/ 54 h 54"/>
                <a:gd name="T92" fmla="*/ 4 w 70"/>
                <a:gd name="T93" fmla="*/ 54 h 54"/>
                <a:gd name="T94" fmla="*/ 2 w 70"/>
                <a:gd name="T9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54">
                  <a:moveTo>
                    <a:pt x="2" y="52"/>
                  </a:moveTo>
                  <a:lnTo>
                    <a:pt x="2" y="52"/>
                  </a:lnTo>
                  <a:lnTo>
                    <a:pt x="2" y="52"/>
                  </a:lnTo>
                  <a:lnTo>
                    <a:pt x="2" y="50"/>
                  </a:lnTo>
                  <a:lnTo>
                    <a:pt x="0" y="50"/>
                  </a:lnTo>
                  <a:lnTo>
                    <a:pt x="0" y="48"/>
                  </a:lnTo>
                  <a:lnTo>
                    <a:pt x="0" y="46"/>
                  </a:lnTo>
                  <a:lnTo>
                    <a:pt x="0" y="46"/>
                  </a:lnTo>
                  <a:lnTo>
                    <a:pt x="2" y="42"/>
                  </a:lnTo>
                  <a:lnTo>
                    <a:pt x="2" y="38"/>
                  </a:lnTo>
                  <a:lnTo>
                    <a:pt x="4" y="36"/>
                  </a:lnTo>
                  <a:lnTo>
                    <a:pt x="4" y="30"/>
                  </a:lnTo>
                  <a:lnTo>
                    <a:pt x="6" y="26"/>
                  </a:lnTo>
                  <a:lnTo>
                    <a:pt x="6" y="22"/>
                  </a:lnTo>
                  <a:lnTo>
                    <a:pt x="8" y="20"/>
                  </a:lnTo>
                  <a:lnTo>
                    <a:pt x="8" y="18"/>
                  </a:lnTo>
                  <a:lnTo>
                    <a:pt x="10" y="14"/>
                  </a:lnTo>
                  <a:lnTo>
                    <a:pt x="12" y="12"/>
                  </a:lnTo>
                  <a:lnTo>
                    <a:pt x="12" y="12"/>
                  </a:lnTo>
                  <a:lnTo>
                    <a:pt x="12" y="10"/>
                  </a:lnTo>
                  <a:lnTo>
                    <a:pt x="14" y="10"/>
                  </a:lnTo>
                  <a:lnTo>
                    <a:pt x="14" y="8"/>
                  </a:lnTo>
                  <a:lnTo>
                    <a:pt x="16" y="8"/>
                  </a:lnTo>
                  <a:lnTo>
                    <a:pt x="20" y="6"/>
                  </a:lnTo>
                  <a:lnTo>
                    <a:pt x="22" y="4"/>
                  </a:lnTo>
                  <a:lnTo>
                    <a:pt x="26" y="2"/>
                  </a:lnTo>
                  <a:lnTo>
                    <a:pt x="30" y="2"/>
                  </a:lnTo>
                  <a:lnTo>
                    <a:pt x="32" y="2"/>
                  </a:lnTo>
                  <a:lnTo>
                    <a:pt x="34" y="0"/>
                  </a:lnTo>
                  <a:lnTo>
                    <a:pt x="38" y="0"/>
                  </a:lnTo>
                  <a:lnTo>
                    <a:pt x="40" y="0"/>
                  </a:lnTo>
                  <a:lnTo>
                    <a:pt x="42" y="0"/>
                  </a:lnTo>
                  <a:lnTo>
                    <a:pt x="46" y="2"/>
                  </a:lnTo>
                  <a:lnTo>
                    <a:pt x="50" y="2"/>
                  </a:lnTo>
                  <a:lnTo>
                    <a:pt x="56" y="2"/>
                  </a:lnTo>
                  <a:lnTo>
                    <a:pt x="56" y="4"/>
                  </a:lnTo>
                  <a:lnTo>
                    <a:pt x="60" y="4"/>
                  </a:lnTo>
                  <a:lnTo>
                    <a:pt x="62" y="4"/>
                  </a:lnTo>
                  <a:lnTo>
                    <a:pt x="64" y="4"/>
                  </a:lnTo>
                  <a:lnTo>
                    <a:pt x="66" y="6"/>
                  </a:lnTo>
                  <a:lnTo>
                    <a:pt x="68" y="6"/>
                  </a:lnTo>
                  <a:lnTo>
                    <a:pt x="70" y="6"/>
                  </a:lnTo>
                  <a:lnTo>
                    <a:pt x="70" y="6"/>
                  </a:lnTo>
                  <a:lnTo>
                    <a:pt x="70" y="8"/>
                  </a:lnTo>
                  <a:lnTo>
                    <a:pt x="70" y="8"/>
                  </a:lnTo>
                  <a:lnTo>
                    <a:pt x="70" y="8"/>
                  </a:lnTo>
                  <a:lnTo>
                    <a:pt x="70" y="10"/>
                  </a:lnTo>
                  <a:lnTo>
                    <a:pt x="70" y="10"/>
                  </a:lnTo>
                  <a:lnTo>
                    <a:pt x="70" y="12"/>
                  </a:lnTo>
                  <a:lnTo>
                    <a:pt x="68" y="12"/>
                  </a:lnTo>
                  <a:lnTo>
                    <a:pt x="68" y="14"/>
                  </a:lnTo>
                  <a:lnTo>
                    <a:pt x="66" y="16"/>
                  </a:lnTo>
                  <a:lnTo>
                    <a:pt x="64" y="18"/>
                  </a:lnTo>
                  <a:lnTo>
                    <a:pt x="62" y="20"/>
                  </a:lnTo>
                  <a:lnTo>
                    <a:pt x="60" y="22"/>
                  </a:lnTo>
                  <a:lnTo>
                    <a:pt x="58" y="22"/>
                  </a:lnTo>
                  <a:lnTo>
                    <a:pt x="54" y="26"/>
                  </a:lnTo>
                  <a:lnTo>
                    <a:pt x="50" y="28"/>
                  </a:lnTo>
                  <a:lnTo>
                    <a:pt x="48" y="32"/>
                  </a:lnTo>
                  <a:lnTo>
                    <a:pt x="46" y="34"/>
                  </a:lnTo>
                  <a:lnTo>
                    <a:pt x="42" y="36"/>
                  </a:lnTo>
                  <a:lnTo>
                    <a:pt x="40" y="36"/>
                  </a:lnTo>
                  <a:lnTo>
                    <a:pt x="38" y="38"/>
                  </a:lnTo>
                  <a:lnTo>
                    <a:pt x="38" y="38"/>
                  </a:lnTo>
                  <a:lnTo>
                    <a:pt x="36" y="38"/>
                  </a:lnTo>
                  <a:lnTo>
                    <a:pt x="36" y="38"/>
                  </a:lnTo>
                  <a:lnTo>
                    <a:pt x="34" y="38"/>
                  </a:lnTo>
                  <a:lnTo>
                    <a:pt x="30" y="38"/>
                  </a:lnTo>
                  <a:lnTo>
                    <a:pt x="28" y="36"/>
                  </a:lnTo>
                  <a:lnTo>
                    <a:pt x="26" y="36"/>
                  </a:lnTo>
                  <a:lnTo>
                    <a:pt x="24" y="36"/>
                  </a:lnTo>
                  <a:lnTo>
                    <a:pt x="24" y="38"/>
                  </a:lnTo>
                  <a:lnTo>
                    <a:pt x="22" y="38"/>
                  </a:lnTo>
                  <a:lnTo>
                    <a:pt x="22" y="38"/>
                  </a:lnTo>
                  <a:lnTo>
                    <a:pt x="22" y="38"/>
                  </a:lnTo>
                  <a:lnTo>
                    <a:pt x="22" y="38"/>
                  </a:lnTo>
                  <a:lnTo>
                    <a:pt x="20" y="40"/>
                  </a:lnTo>
                  <a:lnTo>
                    <a:pt x="20" y="40"/>
                  </a:lnTo>
                  <a:lnTo>
                    <a:pt x="20" y="42"/>
                  </a:lnTo>
                  <a:lnTo>
                    <a:pt x="20" y="46"/>
                  </a:lnTo>
                  <a:lnTo>
                    <a:pt x="20" y="48"/>
                  </a:lnTo>
                  <a:lnTo>
                    <a:pt x="18" y="50"/>
                  </a:lnTo>
                  <a:lnTo>
                    <a:pt x="18" y="50"/>
                  </a:lnTo>
                  <a:lnTo>
                    <a:pt x="18" y="52"/>
                  </a:lnTo>
                  <a:lnTo>
                    <a:pt x="18" y="52"/>
                  </a:lnTo>
                  <a:lnTo>
                    <a:pt x="18" y="52"/>
                  </a:lnTo>
                  <a:lnTo>
                    <a:pt x="16" y="54"/>
                  </a:lnTo>
                  <a:lnTo>
                    <a:pt x="16" y="54"/>
                  </a:lnTo>
                  <a:lnTo>
                    <a:pt x="14" y="54"/>
                  </a:lnTo>
                  <a:lnTo>
                    <a:pt x="12" y="54"/>
                  </a:lnTo>
                  <a:lnTo>
                    <a:pt x="10" y="54"/>
                  </a:lnTo>
                  <a:lnTo>
                    <a:pt x="8" y="54"/>
                  </a:lnTo>
                  <a:lnTo>
                    <a:pt x="6" y="54"/>
                  </a:lnTo>
                  <a:lnTo>
                    <a:pt x="4" y="54"/>
                  </a:lnTo>
                  <a:lnTo>
                    <a:pt x="4" y="54"/>
                  </a:lnTo>
                  <a:lnTo>
                    <a:pt x="2" y="54"/>
                  </a:lnTo>
                  <a:lnTo>
                    <a:pt x="2" y="5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1" name="Freeform 560"/>
            <p:cNvSpPr>
              <a:spLocks/>
            </p:cNvSpPr>
            <p:nvPr/>
          </p:nvSpPr>
          <p:spPr bwMode="auto">
            <a:xfrm>
              <a:off x="2548228" y="2521117"/>
              <a:ext cx="517525" cy="473075"/>
            </a:xfrm>
            <a:custGeom>
              <a:avLst/>
              <a:gdLst>
                <a:gd name="T0" fmla="*/ 38 w 326"/>
                <a:gd name="T1" fmla="*/ 2 h 298"/>
                <a:gd name="T2" fmla="*/ 16 w 326"/>
                <a:gd name="T3" fmla="*/ 16 h 298"/>
                <a:gd name="T4" fmla="*/ 0 w 326"/>
                <a:gd name="T5" fmla="*/ 50 h 298"/>
                <a:gd name="T6" fmla="*/ 6 w 326"/>
                <a:gd name="T7" fmla="*/ 72 h 298"/>
                <a:gd name="T8" fmla="*/ 26 w 326"/>
                <a:gd name="T9" fmla="*/ 80 h 298"/>
                <a:gd name="T10" fmla="*/ 18 w 326"/>
                <a:gd name="T11" fmla="*/ 88 h 298"/>
                <a:gd name="T12" fmla="*/ 20 w 326"/>
                <a:gd name="T13" fmla="*/ 100 h 298"/>
                <a:gd name="T14" fmla="*/ 38 w 326"/>
                <a:gd name="T15" fmla="*/ 100 h 298"/>
                <a:gd name="T16" fmla="*/ 72 w 326"/>
                <a:gd name="T17" fmla="*/ 94 h 298"/>
                <a:gd name="T18" fmla="*/ 96 w 326"/>
                <a:gd name="T19" fmla="*/ 108 h 298"/>
                <a:gd name="T20" fmla="*/ 116 w 326"/>
                <a:gd name="T21" fmla="*/ 96 h 298"/>
                <a:gd name="T22" fmla="*/ 132 w 326"/>
                <a:gd name="T23" fmla="*/ 98 h 298"/>
                <a:gd name="T24" fmla="*/ 150 w 326"/>
                <a:gd name="T25" fmla="*/ 116 h 298"/>
                <a:gd name="T26" fmla="*/ 148 w 326"/>
                <a:gd name="T27" fmla="*/ 134 h 298"/>
                <a:gd name="T28" fmla="*/ 160 w 326"/>
                <a:gd name="T29" fmla="*/ 138 h 298"/>
                <a:gd name="T30" fmla="*/ 182 w 326"/>
                <a:gd name="T31" fmla="*/ 142 h 298"/>
                <a:gd name="T32" fmla="*/ 192 w 326"/>
                <a:gd name="T33" fmla="*/ 166 h 298"/>
                <a:gd name="T34" fmla="*/ 182 w 326"/>
                <a:gd name="T35" fmla="*/ 190 h 298"/>
                <a:gd name="T36" fmla="*/ 152 w 326"/>
                <a:gd name="T37" fmla="*/ 210 h 298"/>
                <a:gd name="T38" fmla="*/ 118 w 326"/>
                <a:gd name="T39" fmla="*/ 218 h 298"/>
                <a:gd name="T40" fmla="*/ 108 w 326"/>
                <a:gd name="T41" fmla="*/ 232 h 298"/>
                <a:gd name="T42" fmla="*/ 122 w 326"/>
                <a:gd name="T43" fmla="*/ 248 h 298"/>
                <a:gd name="T44" fmla="*/ 138 w 326"/>
                <a:gd name="T45" fmla="*/ 248 h 298"/>
                <a:gd name="T46" fmla="*/ 164 w 326"/>
                <a:gd name="T47" fmla="*/ 240 h 298"/>
                <a:gd name="T48" fmla="*/ 196 w 326"/>
                <a:gd name="T49" fmla="*/ 268 h 298"/>
                <a:gd name="T50" fmla="*/ 234 w 326"/>
                <a:gd name="T51" fmla="*/ 294 h 298"/>
                <a:gd name="T52" fmla="*/ 250 w 326"/>
                <a:gd name="T53" fmla="*/ 296 h 298"/>
                <a:gd name="T54" fmla="*/ 248 w 326"/>
                <a:gd name="T55" fmla="*/ 284 h 298"/>
                <a:gd name="T56" fmla="*/ 232 w 326"/>
                <a:gd name="T57" fmla="*/ 258 h 298"/>
                <a:gd name="T58" fmla="*/ 240 w 326"/>
                <a:gd name="T59" fmla="*/ 256 h 298"/>
                <a:gd name="T60" fmla="*/ 264 w 326"/>
                <a:gd name="T61" fmla="*/ 278 h 298"/>
                <a:gd name="T62" fmla="*/ 274 w 326"/>
                <a:gd name="T63" fmla="*/ 270 h 298"/>
                <a:gd name="T64" fmla="*/ 278 w 326"/>
                <a:gd name="T65" fmla="*/ 236 h 298"/>
                <a:gd name="T66" fmla="*/ 268 w 326"/>
                <a:gd name="T67" fmla="*/ 220 h 298"/>
                <a:gd name="T68" fmla="*/ 246 w 326"/>
                <a:gd name="T69" fmla="*/ 218 h 298"/>
                <a:gd name="T70" fmla="*/ 244 w 326"/>
                <a:gd name="T71" fmla="*/ 198 h 298"/>
                <a:gd name="T72" fmla="*/ 252 w 326"/>
                <a:gd name="T73" fmla="*/ 184 h 298"/>
                <a:gd name="T74" fmla="*/ 268 w 326"/>
                <a:gd name="T75" fmla="*/ 188 h 298"/>
                <a:gd name="T76" fmla="*/ 292 w 326"/>
                <a:gd name="T77" fmla="*/ 220 h 298"/>
                <a:gd name="T78" fmla="*/ 304 w 326"/>
                <a:gd name="T79" fmla="*/ 224 h 298"/>
                <a:gd name="T80" fmla="*/ 316 w 326"/>
                <a:gd name="T81" fmla="*/ 200 h 298"/>
                <a:gd name="T82" fmla="*/ 326 w 326"/>
                <a:gd name="T83" fmla="*/ 182 h 298"/>
                <a:gd name="T84" fmla="*/ 308 w 326"/>
                <a:gd name="T85" fmla="*/ 168 h 298"/>
                <a:gd name="T86" fmla="*/ 276 w 326"/>
                <a:gd name="T87" fmla="*/ 158 h 298"/>
                <a:gd name="T88" fmla="*/ 256 w 326"/>
                <a:gd name="T89" fmla="*/ 136 h 298"/>
                <a:gd name="T90" fmla="*/ 260 w 326"/>
                <a:gd name="T91" fmla="*/ 120 h 298"/>
                <a:gd name="T92" fmla="*/ 268 w 326"/>
                <a:gd name="T93" fmla="*/ 106 h 298"/>
                <a:gd name="T94" fmla="*/ 250 w 326"/>
                <a:gd name="T95" fmla="*/ 84 h 298"/>
                <a:gd name="T96" fmla="*/ 200 w 326"/>
                <a:gd name="T97" fmla="*/ 64 h 298"/>
                <a:gd name="T98" fmla="*/ 182 w 326"/>
                <a:gd name="T99" fmla="*/ 40 h 298"/>
                <a:gd name="T100" fmla="*/ 166 w 326"/>
                <a:gd name="T101" fmla="*/ 24 h 298"/>
                <a:gd name="T102" fmla="*/ 132 w 326"/>
                <a:gd name="T103" fmla="*/ 26 h 298"/>
                <a:gd name="T104" fmla="*/ 112 w 326"/>
                <a:gd name="T105" fmla="*/ 42 h 298"/>
                <a:gd name="T106" fmla="*/ 104 w 326"/>
                <a:gd name="T107" fmla="*/ 50 h 298"/>
                <a:gd name="T108" fmla="*/ 106 w 326"/>
                <a:gd name="T109" fmla="*/ 34 h 298"/>
                <a:gd name="T110" fmla="*/ 114 w 326"/>
                <a:gd name="T111" fmla="*/ 6 h 298"/>
                <a:gd name="T112" fmla="*/ 96 w 326"/>
                <a:gd name="T113" fmla="*/ 0 h 298"/>
                <a:gd name="T114" fmla="*/ 74 w 326"/>
                <a:gd name="T115" fmla="*/ 4 h 298"/>
                <a:gd name="T116" fmla="*/ 60 w 326"/>
                <a:gd name="T117" fmla="*/ 28 h 298"/>
                <a:gd name="T118" fmla="*/ 56 w 326"/>
                <a:gd name="T119" fmla="*/ 44 h 298"/>
                <a:gd name="T120" fmla="*/ 40 w 326"/>
                <a:gd name="T121" fmla="*/ 40 h 298"/>
                <a:gd name="T122" fmla="*/ 46 w 326"/>
                <a:gd name="T123" fmla="*/ 20 h 298"/>
                <a:gd name="T124" fmla="*/ 50 w 326"/>
                <a:gd name="T125" fmla="*/ 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298">
                  <a:moveTo>
                    <a:pt x="50" y="2"/>
                  </a:moveTo>
                  <a:lnTo>
                    <a:pt x="50" y="2"/>
                  </a:lnTo>
                  <a:lnTo>
                    <a:pt x="48" y="2"/>
                  </a:lnTo>
                  <a:lnTo>
                    <a:pt x="48" y="2"/>
                  </a:lnTo>
                  <a:lnTo>
                    <a:pt x="48" y="2"/>
                  </a:lnTo>
                  <a:lnTo>
                    <a:pt x="46" y="2"/>
                  </a:lnTo>
                  <a:lnTo>
                    <a:pt x="46" y="2"/>
                  </a:lnTo>
                  <a:lnTo>
                    <a:pt x="44" y="2"/>
                  </a:lnTo>
                  <a:lnTo>
                    <a:pt x="42" y="2"/>
                  </a:lnTo>
                  <a:lnTo>
                    <a:pt x="38" y="2"/>
                  </a:lnTo>
                  <a:lnTo>
                    <a:pt x="36" y="2"/>
                  </a:lnTo>
                  <a:lnTo>
                    <a:pt x="34" y="4"/>
                  </a:lnTo>
                  <a:lnTo>
                    <a:pt x="32" y="4"/>
                  </a:lnTo>
                  <a:lnTo>
                    <a:pt x="30" y="6"/>
                  </a:lnTo>
                  <a:lnTo>
                    <a:pt x="26" y="8"/>
                  </a:lnTo>
                  <a:lnTo>
                    <a:pt x="22" y="10"/>
                  </a:lnTo>
                  <a:lnTo>
                    <a:pt x="20" y="12"/>
                  </a:lnTo>
                  <a:lnTo>
                    <a:pt x="18" y="14"/>
                  </a:lnTo>
                  <a:lnTo>
                    <a:pt x="16" y="16"/>
                  </a:lnTo>
                  <a:lnTo>
                    <a:pt x="16" y="16"/>
                  </a:lnTo>
                  <a:lnTo>
                    <a:pt x="14" y="18"/>
                  </a:lnTo>
                  <a:lnTo>
                    <a:pt x="12" y="22"/>
                  </a:lnTo>
                  <a:lnTo>
                    <a:pt x="8" y="26"/>
                  </a:lnTo>
                  <a:lnTo>
                    <a:pt x="6" y="32"/>
                  </a:lnTo>
                  <a:lnTo>
                    <a:pt x="4" y="36"/>
                  </a:lnTo>
                  <a:lnTo>
                    <a:pt x="2" y="40"/>
                  </a:lnTo>
                  <a:lnTo>
                    <a:pt x="2" y="42"/>
                  </a:lnTo>
                  <a:lnTo>
                    <a:pt x="2" y="42"/>
                  </a:lnTo>
                  <a:lnTo>
                    <a:pt x="2" y="46"/>
                  </a:lnTo>
                  <a:lnTo>
                    <a:pt x="0" y="50"/>
                  </a:lnTo>
                  <a:lnTo>
                    <a:pt x="0" y="54"/>
                  </a:lnTo>
                  <a:lnTo>
                    <a:pt x="0" y="58"/>
                  </a:lnTo>
                  <a:lnTo>
                    <a:pt x="2" y="62"/>
                  </a:lnTo>
                  <a:lnTo>
                    <a:pt x="2" y="64"/>
                  </a:lnTo>
                  <a:lnTo>
                    <a:pt x="2" y="66"/>
                  </a:lnTo>
                  <a:lnTo>
                    <a:pt x="2" y="68"/>
                  </a:lnTo>
                  <a:lnTo>
                    <a:pt x="4" y="70"/>
                  </a:lnTo>
                  <a:lnTo>
                    <a:pt x="4" y="70"/>
                  </a:lnTo>
                  <a:lnTo>
                    <a:pt x="4" y="72"/>
                  </a:lnTo>
                  <a:lnTo>
                    <a:pt x="6" y="72"/>
                  </a:lnTo>
                  <a:lnTo>
                    <a:pt x="8" y="74"/>
                  </a:lnTo>
                  <a:lnTo>
                    <a:pt x="10" y="74"/>
                  </a:lnTo>
                  <a:lnTo>
                    <a:pt x="12" y="74"/>
                  </a:lnTo>
                  <a:lnTo>
                    <a:pt x="16" y="76"/>
                  </a:lnTo>
                  <a:lnTo>
                    <a:pt x="20" y="76"/>
                  </a:lnTo>
                  <a:lnTo>
                    <a:pt x="22" y="76"/>
                  </a:lnTo>
                  <a:lnTo>
                    <a:pt x="24" y="78"/>
                  </a:lnTo>
                  <a:lnTo>
                    <a:pt x="24" y="78"/>
                  </a:lnTo>
                  <a:lnTo>
                    <a:pt x="26" y="78"/>
                  </a:lnTo>
                  <a:lnTo>
                    <a:pt x="26" y="80"/>
                  </a:lnTo>
                  <a:lnTo>
                    <a:pt x="26" y="80"/>
                  </a:lnTo>
                  <a:lnTo>
                    <a:pt x="26" y="80"/>
                  </a:lnTo>
                  <a:lnTo>
                    <a:pt x="26" y="82"/>
                  </a:lnTo>
                  <a:lnTo>
                    <a:pt x="26" y="82"/>
                  </a:lnTo>
                  <a:lnTo>
                    <a:pt x="26" y="82"/>
                  </a:lnTo>
                  <a:lnTo>
                    <a:pt x="26" y="84"/>
                  </a:lnTo>
                  <a:lnTo>
                    <a:pt x="24" y="84"/>
                  </a:lnTo>
                  <a:lnTo>
                    <a:pt x="22" y="86"/>
                  </a:lnTo>
                  <a:lnTo>
                    <a:pt x="20" y="88"/>
                  </a:lnTo>
                  <a:lnTo>
                    <a:pt x="18" y="88"/>
                  </a:lnTo>
                  <a:lnTo>
                    <a:pt x="18" y="90"/>
                  </a:lnTo>
                  <a:lnTo>
                    <a:pt x="18" y="90"/>
                  </a:lnTo>
                  <a:lnTo>
                    <a:pt x="16" y="90"/>
                  </a:lnTo>
                  <a:lnTo>
                    <a:pt x="16" y="90"/>
                  </a:lnTo>
                  <a:lnTo>
                    <a:pt x="16" y="92"/>
                  </a:lnTo>
                  <a:lnTo>
                    <a:pt x="16" y="94"/>
                  </a:lnTo>
                  <a:lnTo>
                    <a:pt x="18" y="94"/>
                  </a:lnTo>
                  <a:lnTo>
                    <a:pt x="18" y="96"/>
                  </a:lnTo>
                  <a:lnTo>
                    <a:pt x="18" y="98"/>
                  </a:lnTo>
                  <a:lnTo>
                    <a:pt x="20" y="100"/>
                  </a:lnTo>
                  <a:lnTo>
                    <a:pt x="20" y="100"/>
                  </a:lnTo>
                  <a:lnTo>
                    <a:pt x="22" y="102"/>
                  </a:lnTo>
                  <a:lnTo>
                    <a:pt x="22" y="102"/>
                  </a:lnTo>
                  <a:lnTo>
                    <a:pt x="24" y="102"/>
                  </a:lnTo>
                  <a:lnTo>
                    <a:pt x="26" y="102"/>
                  </a:lnTo>
                  <a:lnTo>
                    <a:pt x="26" y="102"/>
                  </a:lnTo>
                  <a:lnTo>
                    <a:pt x="30" y="102"/>
                  </a:lnTo>
                  <a:lnTo>
                    <a:pt x="32" y="102"/>
                  </a:lnTo>
                  <a:lnTo>
                    <a:pt x="36" y="102"/>
                  </a:lnTo>
                  <a:lnTo>
                    <a:pt x="38" y="100"/>
                  </a:lnTo>
                  <a:lnTo>
                    <a:pt x="46" y="98"/>
                  </a:lnTo>
                  <a:lnTo>
                    <a:pt x="52" y="96"/>
                  </a:lnTo>
                  <a:lnTo>
                    <a:pt x="56" y="96"/>
                  </a:lnTo>
                  <a:lnTo>
                    <a:pt x="58" y="94"/>
                  </a:lnTo>
                  <a:lnTo>
                    <a:pt x="62" y="94"/>
                  </a:lnTo>
                  <a:lnTo>
                    <a:pt x="64" y="94"/>
                  </a:lnTo>
                  <a:lnTo>
                    <a:pt x="68" y="94"/>
                  </a:lnTo>
                  <a:lnTo>
                    <a:pt x="68" y="94"/>
                  </a:lnTo>
                  <a:lnTo>
                    <a:pt x="70" y="94"/>
                  </a:lnTo>
                  <a:lnTo>
                    <a:pt x="72" y="94"/>
                  </a:lnTo>
                  <a:lnTo>
                    <a:pt x="72" y="94"/>
                  </a:lnTo>
                  <a:lnTo>
                    <a:pt x="74" y="96"/>
                  </a:lnTo>
                  <a:lnTo>
                    <a:pt x="76" y="96"/>
                  </a:lnTo>
                  <a:lnTo>
                    <a:pt x="80" y="100"/>
                  </a:lnTo>
                  <a:lnTo>
                    <a:pt x="84" y="102"/>
                  </a:lnTo>
                  <a:lnTo>
                    <a:pt x="88" y="104"/>
                  </a:lnTo>
                  <a:lnTo>
                    <a:pt x="90" y="106"/>
                  </a:lnTo>
                  <a:lnTo>
                    <a:pt x="92" y="106"/>
                  </a:lnTo>
                  <a:lnTo>
                    <a:pt x="94" y="108"/>
                  </a:lnTo>
                  <a:lnTo>
                    <a:pt x="96" y="108"/>
                  </a:lnTo>
                  <a:lnTo>
                    <a:pt x="98" y="108"/>
                  </a:lnTo>
                  <a:lnTo>
                    <a:pt x="100" y="108"/>
                  </a:lnTo>
                  <a:lnTo>
                    <a:pt x="102" y="108"/>
                  </a:lnTo>
                  <a:lnTo>
                    <a:pt x="102" y="108"/>
                  </a:lnTo>
                  <a:lnTo>
                    <a:pt x="104" y="108"/>
                  </a:lnTo>
                  <a:lnTo>
                    <a:pt x="106" y="106"/>
                  </a:lnTo>
                  <a:lnTo>
                    <a:pt x="108" y="104"/>
                  </a:lnTo>
                  <a:lnTo>
                    <a:pt x="112" y="100"/>
                  </a:lnTo>
                  <a:lnTo>
                    <a:pt x="114" y="98"/>
                  </a:lnTo>
                  <a:lnTo>
                    <a:pt x="116" y="96"/>
                  </a:lnTo>
                  <a:lnTo>
                    <a:pt x="118" y="96"/>
                  </a:lnTo>
                  <a:lnTo>
                    <a:pt x="118" y="94"/>
                  </a:lnTo>
                  <a:lnTo>
                    <a:pt x="120" y="94"/>
                  </a:lnTo>
                  <a:lnTo>
                    <a:pt x="122" y="94"/>
                  </a:lnTo>
                  <a:lnTo>
                    <a:pt x="122" y="94"/>
                  </a:lnTo>
                  <a:lnTo>
                    <a:pt x="124" y="94"/>
                  </a:lnTo>
                  <a:lnTo>
                    <a:pt x="126" y="94"/>
                  </a:lnTo>
                  <a:lnTo>
                    <a:pt x="128" y="96"/>
                  </a:lnTo>
                  <a:lnTo>
                    <a:pt x="130" y="96"/>
                  </a:lnTo>
                  <a:lnTo>
                    <a:pt x="132" y="98"/>
                  </a:lnTo>
                  <a:lnTo>
                    <a:pt x="134" y="100"/>
                  </a:lnTo>
                  <a:lnTo>
                    <a:pt x="136" y="102"/>
                  </a:lnTo>
                  <a:lnTo>
                    <a:pt x="138" y="102"/>
                  </a:lnTo>
                  <a:lnTo>
                    <a:pt x="140" y="106"/>
                  </a:lnTo>
                  <a:lnTo>
                    <a:pt x="142" y="108"/>
                  </a:lnTo>
                  <a:lnTo>
                    <a:pt x="144" y="110"/>
                  </a:lnTo>
                  <a:lnTo>
                    <a:pt x="146" y="112"/>
                  </a:lnTo>
                  <a:lnTo>
                    <a:pt x="148" y="114"/>
                  </a:lnTo>
                  <a:lnTo>
                    <a:pt x="148" y="116"/>
                  </a:lnTo>
                  <a:lnTo>
                    <a:pt x="150" y="116"/>
                  </a:lnTo>
                  <a:lnTo>
                    <a:pt x="150" y="118"/>
                  </a:lnTo>
                  <a:lnTo>
                    <a:pt x="150" y="120"/>
                  </a:lnTo>
                  <a:lnTo>
                    <a:pt x="150" y="120"/>
                  </a:lnTo>
                  <a:lnTo>
                    <a:pt x="150" y="122"/>
                  </a:lnTo>
                  <a:lnTo>
                    <a:pt x="150" y="122"/>
                  </a:lnTo>
                  <a:lnTo>
                    <a:pt x="150" y="126"/>
                  </a:lnTo>
                  <a:lnTo>
                    <a:pt x="148" y="128"/>
                  </a:lnTo>
                  <a:lnTo>
                    <a:pt x="148" y="130"/>
                  </a:lnTo>
                  <a:lnTo>
                    <a:pt x="148" y="132"/>
                  </a:lnTo>
                  <a:lnTo>
                    <a:pt x="148" y="134"/>
                  </a:lnTo>
                  <a:lnTo>
                    <a:pt x="148" y="134"/>
                  </a:lnTo>
                  <a:lnTo>
                    <a:pt x="148" y="136"/>
                  </a:lnTo>
                  <a:lnTo>
                    <a:pt x="148" y="136"/>
                  </a:lnTo>
                  <a:lnTo>
                    <a:pt x="148" y="138"/>
                  </a:lnTo>
                  <a:lnTo>
                    <a:pt x="150" y="138"/>
                  </a:lnTo>
                  <a:lnTo>
                    <a:pt x="152" y="138"/>
                  </a:lnTo>
                  <a:lnTo>
                    <a:pt x="152" y="138"/>
                  </a:lnTo>
                  <a:lnTo>
                    <a:pt x="154" y="138"/>
                  </a:lnTo>
                  <a:lnTo>
                    <a:pt x="156" y="138"/>
                  </a:lnTo>
                  <a:lnTo>
                    <a:pt x="160" y="138"/>
                  </a:lnTo>
                  <a:lnTo>
                    <a:pt x="164" y="136"/>
                  </a:lnTo>
                  <a:lnTo>
                    <a:pt x="166" y="136"/>
                  </a:lnTo>
                  <a:lnTo>
                    <a:pt x="168" y="136"/>
                  </a:lnTo>
                  <a:lnTo>
                    <a:pt x="170" y="136"/>
                  </a:lnTo>
                  <a:lnTo>
                    <a:pt x="172" y="136"/>
                  </a:lnTo>
                  <a:lnTo>
                    <a:pt x="172" y="136"/>
                  </a:lnTo>
                  <a:lnTo>
                    <a:pt x="174" y="138"/>
                  </a:lnTo>
                  <a:lnTo>
                    <a:pt x="178" y="138"/>
                  </a:lnTo>
                  <a:lnTo>
                    <a:pt x="180" y="140"/>
                  </a:lnTo>
                  <a:lnTo>
                    <a:pt x="182" y="142"/>
                  </a:lnTo>
                  <a:lnTo>
                    <a:pt x="184" y="144"/>
                  </a:lnTo>
                  <a:lnTo>
                    <a:pt x="186" y="146"/>
                  </a:lnTo>
                  <a:lnTo>
                    <a:pt x="186" y="148"/>
                  </a:lnTo>
                  <a:lnTo>
                    <a:pt x="188" y="150"/>
                  </a:lnTo>
                  <a:lnTo>
                    <a:pt x="188" y="150"/>
                  </a:lnTo>
                  <a:lnTo>
                    <a:pt x="190" y="152"/>
                  </a:lnTo>
                  <a:lnTo>
                    <a:pt x="190" y="156"/>
                  </a:lnTo>
                  <a:lnTo>
                    <a:pt x="190" y="158"/>
                  </a:lnTo>
                  <a:lnTo>
                    <a:pt x="192" y="162"/>
                  </a:lnTo>
                  <a:lnTo>
                    <a:pt x="192" y="166"/>
                  </a:lnTo>
                  <a:lnTo>
                    <a:pt x="192" y="170"/>
                  </a:lnTo>
                  <a:lnTo>
                    <a:pt x="192" y="174"/>
                  </a:lnTo>
                  <a:lnTo>
                    <a:pt x="190" y="176"/>
                  </a:lnTo>
                  <a:lnTo>
                    <a:pt x="190" y="176"/>
                  </a:lnTo>
                  <a:lnTo>
                    <a:pt x="190" y="178"/>
                  </a:lnTo>
                  <a:lnTo>
                    <a:pt x="188" y="180"/>
                  </a:lnTo>
                  <a:lnTo>
                    <a:pt x="188" y="182"/>
                  </a:lnTo>
                  <a:lnTo>
                    <a:pt x="186" y="184"/>
                  </a:lnTo>
                  <a:lnTo>
                    <a:pt x="184" y="188"/>
                  </a:lnTo>
                  <a:lnTo>
                    <a:pt x="182" y="190"/>
                  </a:lnTo>
                  <a:lnTo>
                    <a:pt x="178" y="194"/>
                  </a:lnTo>
                  <a:lnTo>
                    <a:pt x="174" y="198"/>
                  </a:lnTo>
                  <a:lnTo>
                    <a:pt x="170" y="202"/>
                  </a:lnTo>
                  <a:lnTo>
                    <a:pt x="166" y="204"/>
                  </a:lnTo>
                  <a:lnTo>
                    <a:pt x="164" y="206"/>
                  </a:lnTo>
                  <a:lnTo>
                    <a:pt x="162" y="208"/>
                  </a:lnTo>
                  <a:lnTo>
                    <a:pt x="160" y="208"/>
                  </a:lnTo>
                  <a:lnTo>
                    <a:pt x="158" y="210"/>
                  </a:lnTo>
                  <a:lnTo>
                    <a:pt x="156" y="210"/>
                  </a:lnTo>
                  <a:lnTo>
                    <a:pt x="152" y="210"/>
                  </a:lnTo>
                  <a:lnTo>
                    <a:pt x="150" y="210"/>
                  </a:lnTo>
                  <a:lnTo>
                    <a:pt x="146" y="212"/>
                  </a:lnTo>
                  <a:lnTo>
                    <a:pt x="140" y="212"/>
                  </a:lnTo>
                  <a:lnTo>
                    <a:pt x="134" y="212"/>
                  </a:lnTo>
                  <a:lnTo>
                    <a:pt x="130" y="214"/>
                  </a:lnTo>
                  <a:lnTo>
                    <a:pt x="128" y="214"/>
                  </a:lnTo>
                  <a:lnTo>
                    <a:pt x="124" y="214"/>
                  </a:lnTo>
                  <a:lnTo>
                    <a:pt x="122" y="216"/>
                  </a:lnTo>
                  <a:lnTo>
                    <a:pt x="120" y="216"/>
                  </a:lnTo>
                  <a:lnTo>
                    <a:pt x="118" y="218"/>
                  </a:lnTo>
                  <a:lnTo>
                    <a:pt x="116" y="218"/>
                  </a:lnTo>
                  <a:lnTo>
                    <a:pt x="114" y="220"/>
                  </a:lnTo>
                  <a:lnTo>
                    <a:pt x="112" y="222"/>
                  </a:lnTo>
                  <a:lnTo>
                    <a:pt x="110" y="224"/>
                  </a:lnTo>
                  <a:lnTo>
                    <a:pt x="110" y="226"/>
                  </a:lnTo>
                  <a:lnTo>
                    <a:pt x="108" y="228"/>
                  </a:lnTo>
                  <a:lnTo>
                    <a:pt x="108" y="230"/>
                  </a:lnTo>
                  <a:lnTo>
                    <a:pt x="108" y="230"/>
                  </a:lnTo>
                  <a:lnTo>
                    <a:pt x="108" y="232"/>
                  </a:lnTo>
                  <a:lnTo>
                    <a:pt x="108" y="232"/>
                  </a:lnTo>
                  <a:lnTo>
                    <a:pt x="108" y="234"/>
                  </a:lnTo>
                  <a:lnTo>
                    <a:pt x="108" y="234"/>
                  </a:lnTo>
                  <a:lnTo>
                    <a:pt x="108" y="236"/>
                  </a:lnTo>
                  <a:lnTo>
                    <a:pt x="110" y="238"/>
                  </a:lnTo>
                  <a:lnTo>
                    <a:pt x="110" y="238"/>
                  </a:lnTo>
                  <a:lnTo>
                    <a:pt x="112" y="240"/>
                  </a:lnTo>
                  <a:lnTo>
                    <a:pt x="114" y="242"/>
                  </a:lnTo>
                  <a:lnTo>
                    <a:pt x="116" y="246"/>
                  </a:lnTo>
                  <a:lnTo>
                    <a:pt x="120" y="248"/>
                  </a:lnTo>
                  <a:lnTo>
                    <a:pt x="122" y="248"/>
                  </a:lnTo>
                  <a:lnTo>
                    <a:pt x="122" y="248"/>
                  </a:lnTo>
                  <a:lnTo>
                    <a:pt x="124" y="250"/>
                  </a:lnTo>
                  <a:lnTo>
                    <a:pt x="126" y="250"/>
                  </a:lnTo>
                  <a:lnTo>
                    <a:pt x="126" y="250"/>
                  </a:lnTo>
                  <a:lnTo>
                    <a:pt x="126" y="250"/>
                  </a:lnTo>
                  <a:lnTo>
                    <a:pt x="128" y="250"/>
                  </a:lnTo>
                  <a:lnTo>
                    <a:pt x="132" y="250"/>
                  </a:lnTo>
                  <a:lnTo>
                    <a:pt x="134" y="250"/>
                  </a:lnTo>
                  <a:lnTo>
                    <a:pt x="136" y="248"/>
                  </a:lnTo>
                  <a:lnTo>
                    <a:pt x="138" y="248"/>
                  </a:lnTo>
                  <a:lnTo>
                    <a:pt x="144" y="246"/>
                  </a:lnTo>
                  <a:lnTo>
                    <a:pt x="150" y="242"/>
                  </a:lnTo>
                  <a:lnTo>
                    <a:pt x="152" y="242"/>
                  </a:lnTo>
                  <a:lnTo>
                    <a:pt x="154" y="240"/>
                  </a:lnTo>
                  <a:lnTo>
                    <a:pt x="156" y="240"/>
                  </a:lnTo>
                  <a:lnTo>
                    <a:pt x="158" y="240"/>
                  </a:lnTo>
                  <a:lnTo>
                    <a:pt x="160" y="240"/>
                  </a:lnTo>
                  <a:lnTo>
                    <a:pt x="162" y="240"/>
                  </a:lnTo>
                  <a:lnTo>
                    <a:pt x="162" y="240"/>
                  </a:lnTo>
                  <a:lnTo>
                    <a:pt x="164" y="240"/>
                  </a:lnTo>
                  <a:lnTo>
                    <a:pt x="166" y="240"/>
                  </a:lnTo>
                  <a:lnTo>
                    <a:pt x="168" y="242"/>
                  </a:lnTo>
                  <a:lnTo>
                    <a:pt x="170" y="244"/>
                  </a:lnTo>
                  <a:lnTo>
                    <a:pt x="172" y="244"/>
                  </a:lnTo>
                  <a:lnTo>
                    <a:pt x="174" y="246"/>
                  </a:lnTo>
                  <a:lnTo>
                    <a:pt x="178" y="248"/>
                  </a:lnTo>
                  <a:lnTo>
                    <a:pt x="182" y="254"/>
                  </a:lnTo>
                  <a:lnTo>
                    <a:pt x="192" y="264"/>
                  </a:lnTo>
                  <a:lnTo>
                    <a:pt x="194" y="266"/>
                  </a:lnTo>
                  <a:lnTo>
                    <a:pt x="196" y="268"/>
                  </a:lnTo>
                  <a:lnTo>
                    <a:pt x="198" y="268"/>
                  </a:lnTo>
                  <a:lnTo>
                    <a:pt x="200" y="270"/>
                  </a:lnTo>
                  <a:lnTo>
                    <a:pt x="204" y="272"/>
                  </a:lnTo>
                  <a:lnTo>
                    <a:pt x="206" y="274"/>
                  </a:lnTo>
                  <a:lnTo>
                    <a:pt x="212" y="278"/>
                  </a:lnTo>
                  <a:lnTo>
                    <a:pt x="220" y="284"/>
                  </a:lnTo>
                  <a:lnTo>
                    <a:pt x="222" y="286"/>
                  </a:lnTo>
                  <a:lnTo>
                    <a:pt x="226" y="290"/>
                  </a:lnTo>
                  <a:lnTo>
                    <a:pt x="230" y="292"/>
                  </a:lnTo>
                  <a:lnTo>
                    <a:pt x="234" y="294"/>
                  </a:lnTo>
                  <a:lnTo>
                    <a:pt x="238" y="296"/>
                  </a:lnTo>
                  <a:lnTo>
                    <a:pt x="238" y="296"/>
                  </a:lnTo>
                  <a:lnTo>
                    <a:pt x="240" y="296"/>
                  </a:lnTo>
                  <a:lnTo>
                    <a:pt x="242" y="298"/>
                  </a:lnTo>
                  <a:lnTo>
                    <a:pt x="244" y="298"/>
                  </a:lnTo>
                  <a:lnTo>
                    <a:pt x="246" y="298"/>
                  </a:lnTo>
                  <a:lnTo>
                    <a:pt x="246" y="298"/>
                  </a:lnTo>
                  <a:lnTo>
                    <a:pt x="248" y="298"/>
                  </a:lnTo>
                  <a:lnTo>
                    <a:pt x="248" y="298"/>
                  </a:lnTo>
                  <a:lnTo>
                    <a:pt x="250" y="296"/>
                  </a:lnTo>
                  <a:lnTo>
                    <a:pt x="252" y="296"/>
                  </a:lnTo>
                  <a:lnTo>
                    <a:pt x="252" y="294"/>
                  </a:lnTo>
                  <a:lnTo>
                    <a:pt x="252" y="294"/>
                  </a:lnTo>
                  <a:lnTo>
                    <a:pt x="252" y="292"/>
                  </a:lnTo>
                  <a:lnTo>
                    <a:pt x="252" y="292"/>
                  </a:lnTo>
                  <a:lnTo>
                    <a:pt x="252" y="290"/>
                  </a:lnTo>
                  <a:lnTo>
                    <a:pt x="252" y="290"/>
                  </a:lnTo>
                  <a:lnTo>
                    <a:pt x="252" y="288"/>
                  </a:lnTo>
                  <a:lnTo>
                    <a:pt x="250" y="286"/>
                  </a:lnTo>
                  <a:lnTo>
                    <a:pt x="248" y="284"/>
                  </a:lnTo>
                  <a:lnTo>
                    <a:pt x="246" y="282"/>
                  </a:lnTo>
                  <a:lnTo>
                    <a:pt x="242" y="276"/>
                  </a:lnTo>
                  <a:lnTo>
                    <a:pt x="238" y="270"/>
                  </a:lnTo>
                  <a:lnTo>
                    <a:pt x="236" y="266"/>
                  </a:lnTo>
                  <a:lnTo>
                    <a:pt x="234" y="264"/>
                  </a:lnTo>
                  <a:lnTo>
                    <a:pt x="234" y="262"/>
                  </a:lnTo>
                  <a:lnTo>
                    <a:pt x="232" y="260"/>
                  </a:lnTo>
                  <a:lnTo>
                    <a:pt x="232" y="260"/>
                  </a:lnTo>
                  <a:lnTo>
                    <a:pt x="232" y="258"/>
                  </a:lnTo>
                  <a:lnTo>
                    <a:pt x="232" y="258"/>
                  </a:lnTo>
                  <a:lnTo>
                    <a:pt x="232" y="256"/>
                  </a:lnTo>
                  <a:lnTo>
                    <a:pt x="232" y="256"/>
                  </a:lnTo>
                  <a:lnTo>
                    <a:pt x="234" y="256"/>
                  </a:lnTo>
                  <a:lnTo>
                    <a:pt x="234" y="254"/>
                  </a:lnTo>
                  <a:lnTo>
                    <a:pt x="234" y="254"/>
                  </a:lnTo>
                  <a:lnTo>
                    <a:pt x="236" y="254"/>
                  </a:lnTo>
                  <a:lnTo>
                    <a:pt x="236" y="254"/>
                  </a:lnTo>
                  <a:lnTo>
                    <a:pt x="238" y="254"/>
                  </a:lnTo>
                  <a:lnTo>
                    <a:pt x="238" y="254"/>
                  </a:lnTo>
                  <a:lnTo>
                    <a:pt x="240" y="256"/>
                  </a:lnTo>
                  <a:lnTo>
                    <a:pt x="240" y="256"/>
                  </a:lnTo>
                  <a:lnTo>
                    <a:pt x="244" y="258"/>
                  </a:lnTo>
                  <a:lnTo>
                    <a:pt x="246" y="260"/>
                  </a:lnTo>
                  <a:lnTo>
                    <a:pt x="250" y="266"/>
                  </a:lnTo>
                  <a:lnTo>
                    <a:pt x="256" y="270"/>
                  </a:lnTo>
                  <a:lnTo>
                    <a:pt x="258" y="272"/>
                  </a:lnTo>
                  <a:lnTo>
                    <a:pt x="260" y="274"/>
                  </a:lnTo>
                  <a:lnTo>
                    <a:pt x="262" y="276"/>
                  </a:lnTo>
                  <a:lnTo>
                    <a:pt x="264" y="276"/>
                  </a:lnTo>
                  <a:lnTo>
                    <a:pt x="264" y="278"/>
                  </a:lnTo>
                  <a:lnTo>
                    <a:pt x="266" y="278"/>
                  </a:lnTo>
                  <a:lnTo>
                    <a:pt x="266" y="278"/>
                  </a:lnTo>
                  <a:lnTo>
                    <a:pt x="268" y="278"/>
                  </a:lnTo>
                  <a:lnTo>
                    <a:pt x="268" y="278"/>
                  </a:lnTo>
                  <a:lnTo>
                    <a:pt x="270" y="278"/>
                  </a:lnTo>
                  <a:lnTo>
                    <a:pt x="270" y="276"/>
                  </a:lnTo>
                  <a:lnTo>
                    <a:pt x="272" y="276"/>
                  </a:lnTo>
                  <a:lnTo>
                    <a:pt x="272" y="274"/>
                  </a:lnTo>
                  <a:lnTo>
                    <a:pt x="274" y="272"/>
                  </a:lnTo>
                  <a:lnTo>
                    <a:pt x="274" y="270"/>
                  </a:lnTo>
                  <a:lnTo>
                    <a:pt x="276" y="268"/>
                  </a:lnTo>
                  <a:lnTo>
                    <a:pt x="276" y="266"/>
                  </a:lnTo>
                  <a:lnTo>
                    <a:pt x="278" y="264"/>
                  </a:lnTo>
                  <a:lnTo>
                    <a:pt x="278" y="260"/>
                  </a:lnTo>
                  <a:lnTo>
                    <a:pt x="278" y="256"/>
                  </a:lnTo>
                  <a:lnTo>
                    <a:pt x="278" y="252"/>
                  </a:lnTo>
                  <a:lnTo>
                    <a:pt x="278" y="250"/>
                  </a:lnTo>
                  <a:lnTo>
                    <a:pt x="278" y="246"/>
                  </a:lnTo>
                  <a:lnTo>
                    <a:pt x="278" y="240"/>
                  </a:lnTo>
                  <a:lnTo>
                    <a:pt x="278" y="236"/>
                  </a:lnTo>
                  <a:lnTo>
                    <a:pt x="276" y="232"/>
                  </a:lnTo>
                  <a:lnTo>
                    <a:pt x="276" y="230"/>
                  </a:lnTo>
                  <a:lnTo>
                    <a:pt x="274" y="228"/>
                  </a:lnTo>
                  <a:lnTo>
                    <a:pt x="274" y="226"/>
                  </a:lnTo>
                  <a:lnTo>
                    <a:pt x="274" y="224"/>
                  </a:lnTo>
                  <a:lnTo>
                    <a:pt x="272" y="224"/>
                  </a:lnTo>
                  <a:lnTo>
                    <a:pt x="272" y="222"/>
                  </a:lnTo>
                  <a:lnTo>
                    <a:pt x="270" y="222"/>
                  </a:lnTo>
                  <a:lnTo>
                    <a:pt x="268" y="220"/>
                  </a:lnTo>
                  <a:lnTo>
                    <a:pt x="268" y="220"/>
                  </a:lnTo>
                  <a:lnTo>
                    <a:pt x="266" y="220"/>
                  </a:lnTo>
                  <a:lnTo>
                    <a:pt x="262" y="220"/>
                  </a:lnTo>
                  <a:lnTo>
                    <a:pt x="258" y="220"/>
                  </a:lnTo>
                  <a:lnTo>
                    <a:pt x="254" y="220"/>
                  </a:lnTo>
                  <a:lnTo>
                    <a:pt x="252" y="220"/>
                  </a:lnTo>
                  <a:lnTo>
                    <a:pt x="250" y="220"/>
                  </a:lnTo>
                  <a:lnTo>
                    <a:pt x="250" y="220"/>
                  </a:lnTo>
                  <a:lnTo>
                    <a:pt x="248" y="218"/>
                  </a:lnTo>
                  <a:lnTo>
                    <a:pt x="246" y="218"/>
                  </a:lnTo>
                  <a:lnTo>
                    <a:pt x="246" y="218"/>
                  </a:lnTo>
                  <a:lnTo>
                    <a:pt x="246" y="216"/>
                  </a:lnTo>
                  <a:lnTo>
                    <a:pt x="244" y="214"/>
                  </a:lnTo>
                  <a:lnTo>
                    <a:pt x="244" y="212"/>
                  </a:lnTo>
                  <a:lnTo>
                    <a:pt x="244" y="210"/>
                  </a:lnTo>
                  <a:lnTo>
                    <a:pt x="244" y="208"/>
                  </a:lnTo>
                  <a:lnTo>
                    <a:pt x="244" y="206"/>
                  </a:lnTo>
                  <a:lnTo>
                    <a:pt x="244" y="204"/>
                  </a:lnTo>
                  <a:lnTo>
                    <a:pt x="244" y="202"/>
                  </a:lnTo>
                  <a:lnTo>
                    <a:pt x="244" y="200"/>
                  </a:lnTo>
                  <a:lnTo>
                    <a:pt x="244" y="198"/>
                  </a:lnTo>
                  <a:lnTo>
                    <a:pt x="244" y="196"/>
                  </a:lnTo>
                  <a:lnTo>
                    <a:pt x="246" y="194"/>
                  </a:lnTo>
                  <a:lnTo>
                    <a:pt x="246" y="192"/>
                  </a:lnTo>
                  <a:lnTo>
                    <a:pt x="246" y="190"/>
                  </a:lnTo>
                  <a:lnTo>
                    <a:pt x="248" y="188"/>
                  </a:lnTo>
                  <a:lnTo>
                    <a:pt x="248" y="186"/>
                  </a:lnTo>
                  <a:lnTo>
                    <a:pt x="250" y="186"/>
                  </a:lnTo>
                  <a:lnTo>
                    <a:pt x="250" y="186"/>
                  </a:lnTo>
                  <a:lnTo>
                    <a:pt x="250" y="186"/>
                  </a:lnTo>
                  <a:lnTo>
                    <a:pt x="252" y="184"/>
                  </a:lnTo>
                  <a:lnTo>
                    <a:pt x="254" y="184"/>
                  </a:lnTo>
                  <a:lnTo>
                    <a:pt x="256" y="184"/>
                  </a:lnTo>
                  <a:lnTo>
                    <a:pt x="258" y="184"/>
                  </a:lnTo>
                  <a:lnTo>
                    <a:pt x="260" y="184"/>
                  </a:lnTo>
                  <a:lnTo>
                    <a:pt x="262" y="184"/>
                  </a:lnTo>
                  <a:lnTo>
                    <a:pt x="262" y="184"/>
                  </a:lnTo>
                  <a:lnTo>
                    <a:pt x="264" y="186"/>
                  </a:lnTo>
                  <a:lnTo>
                    <a:pt x="264" y="186"/>
                  </a:lnTo>
                  <a:lnTo>
                    <a:pt x="266" y="188"/>
                  </a:lnTo>
                  <a:lnTo>
                    <a:pt x="268" y="188"/>
                  </a:lnTo>
                  <a:lnTo>
                    <a:pt x="268" y="190"/>
                  </a:lnTo>
                  <a:lnTo>
                    <a:pt x="272" y="192"/>
                  </a:lnTo>
                  <a:lnTo>
                    <a:pt x="274" y="196"/>
                  </a:lnTo>
                  <a:lnTo>
                    <a:pt x="276" y="200"/>
                  </a:lnTo>
                  <a:lnTo>
                    <a:pt x="282" y="206"/>
                  </a:lnTo>
                  <a:lnTo>
                    <a:pt x="284" y="210"/>
                  </a:lnTo>
                  <a:lnTo>
                    <a:pt x="286" y="214"/>
                  </a:lnTo>
                  <a:lnTo>
                    <a:pt x="288" y="216"/>
                  </a:lnTo>
                  <a:lnTo>
                    <a:pt x="292" y="220"/>
                  </a:lnTo>
                  <a:lnTo>
                    <a:pt x="292" y="220"/>
                  </a:lnTo>
                  <a:lnTo>
                    <a:pt x="294" y="222"/>
                  </a:lnTo>
                  <a:lnTo>
                    <a:pt x="294" y="222"/>
                  </a:lnTo>
                  <a:lnTo>
                    <a:pt x="296" y="224"/>
                  </a:lnTo>
                  <a:lnTo>
                    <a:pt x="298" y="224"/>
                  </a:lnTo>
                  <a:lnTo>
                    <a:pt x="298" y="224"/>
                  </a:lnTo>
                  <a:lnTo>
                    <a:pt x="300" y="224"/>
                  </a:lnTo>
                  <a:lnTo>
                    <a:pt x="302" y="224"/>
                  </a:lnTo>
                  <a:lnTo>
                    <a:pt x="302" y="224"/>
                  </a:lnTo>
                  <a:lnTo>
                    <a:pt x="302" y="224"/>
                  </a:lnTo>
                  <a:lnTo>
                    <a:pt x="304" y="224"/>
                  </a:lnTo>
                  <a:lnTo>
                    <a:pt x="306" y="222"/>
                  </a:lnTo>
                  <a:lnTo>
                    <a:pt x="306" y="222"/>
                  </a:lnTo>
                  <a:lnTo>
                    <a:pt x="308" y="220"/>
                  </a:lnTo>
                  <a:lnTo>
                    <a:pt x="308" y="218"/>
                  </a:lnTo>
                  <a:lnTo>
                    <a:pt x="310" y="216"/>
                  </a:lnTo>
                  <a:lnTo>
                    <a:pt x="310" y="214"/>
                  </a:lnTo>
                  <a:lnTo>
                    <a:pt x="312" y="210"/>
                  </a:lnTo>
                  <a:lnTo>
                    <a:pt x="314" y="206"/>
                  </a:lnTo>
                  <a:lnTo>
                    <a:pt x="316" y="202"/>
                  </a:lnTo>
                  <a:lnTo>
                    <a:pt x="316" y="200"/>
                  </a:lnTo>
                  <a:lnTo>
                    <a:pt x="316" y="200"/>
                  </a:lnTo>
                  <a:lnTo>
                    <a:pt x="318" y="198"/>
                  </a:lnTo>
                  <a:lnTo>
                    <a:pt x="320" y="196"/>
                  </a:lnTo>
                  <a:lnTo>
                    <a:pt x="322" y="190"/>
                  </a:lnTo>
                  <a:lnTo>
                    <a:pt x="324" y="188"/>
                  </a:lnTo>
                  <a:lnTo>
                    <a:pt x="326" y="186"/>
                  </a:lnTo>
                  <a:lnTo>
                    <a:pt x="326" y="184"/>
                  </a:lnTo>
                  <a:lnTo>
                    <a:pt x="326" y="184"/>
                  </a:lnTo>
                  <a:lnTo>
                    <a:pt x="326" y="182"/>
                  </a:lnTo>
                  <a:lnTo>
                    <a:pt x="326" y="182"/>
                  </a:lnTo>
                  <a:lnTo>
                    <a:pt x="326" y="180"/>
                  </a:lnTo>
                  <a:lnTo>
                    <a:pt x="326" y="180"/>
                  </a:lnTo>
                  <a:lnTo>
                    <a:pt x="324" y="178"/>
                  </a:lnTo>
                  <a:lnTo>
                    <a:pt x="322" y="176"/>
                  </a:lnTo>
                  <a:lnTo>
                    <a:pt x="322" y="176"/>
                  </a:lnTo>
                  <a:lnTo>
                    <a:pt x="320" y="174"/>
                  </a:lnTo>
                  <a:lnTo>
                    <a:pt x="318" y="172"/>
                  </a:lnTo>
                  <a:lnTo>
                    <a:pt x="316" y="172"/>
                  </a:lnTo>
                  <a:lnTo>
                    <a:pt x="312" y="170"/>
                  </a:lnTo>
                  <a:lnTo>
                    <a:pt x="308" y="168"/>
                  </a:lnTo>
                  <a:lnTo>
                    <a:pt x="302" y="164"/>
                  </a:lnTo>
                  <a:lnTo>
                    <a:pt x="300" y="164"/>
                  </a:lnTo>
                  <a:lnTo>
                    <a:pt x="298" y="164"/>
                  </a:lnTo>
                  <a:lnTo>
                    <a:pt x="296" y="162"/>
                  </a:lnTo>
                  <a:lnTo>
                    <a:pt x="292" y="162"/>
                  </a:lnTo>
                  <a:lnTo>
                    <a:pt x="288" y="160"/>
                  </a:lnTo>
                  <a:lnTo>
                    <a:pt x="284" y="160"/>
                  </a:lnTo>
                  <a:lnTo>
                    <a:pt x="280" y="160"/>
                  </a:lnTo>
                  <a:lnTo>
                    <a:pt x="278" y="158"/>
                  </a:lnTo>
                  <a:lnTo>
                    <a:pt x="276" y="158"/>
                  </a:lnTo>
                  <a:lnTo>
                    <a:pt x="274" y="158"/>
                  </a:lnTo>
                  <a:lnTo>
                    <a:pt x="274" y="156"/>
                  </a:lnTo>
                  <a:lnTo>
                    <a:pt x="270" y="154"/>
                  </a:lnTo>
                  <a:lnTo>
                    <a:pt x="268" y="152"/>
                  </a:lnTo>
                  <a:lnTo>
                    <a:pt x="264" y="148"/>
                  </a:lnTo>
                  <a:lnTo>
                    <a:pt x="260" y="144"/>
                  </a:lnTo>
                  <a:lnTo>
                    <a:pt x="260" y="142"/>
                  </a:lnTo>
                  <a:lnTo>
                    <a:pt x="258" y="140"/>
                  </a:lnTo>
                  <a:lnTo>
                    <a:pt x="256" y="138"/>
                  </a:lnTo>
                  <a:lnTo>
                    <a:pt x="256" y="136"/>
                  </a:lnTo>
                  <a:lnTo>
                    <a:pt x="254" y="134"/>
                  </a:lnTo>
                  <a:lnTo>
                    <a:pt x="254" y="132"/>
                  </a:lnTo>
                  <a:lnTo>
                    <a:pt x="254" y="130"/>
                  </a:lnTo>
                  <a:lnTo>
                    <a:pt x="254" y="128"/>
                  </a:lnTo>
                  <a:lnTo>
                    <a:pt x="254" y="128"/>
                  </a:lnTo>
                  <a:lnTo>
                    <a:pt x="254" y="126"/>
                  </a:lnTo>
                  <a:lnTo>
                    <a:pt x="256" y="126"/>
                  </a:lnTo>
                  <a:lnTo>
                    <a:pt x="256" y="124"/>
                  </a:lnTo>
                  <a:lnTo>
                    <a:pt x="258" y="122"/>
                  </a:lnTo>
                  <a:lnTo>
                    <a:pt x="260" y="120"/>
                  </a:lnTo>
                  <a:lnTo>
                    <a:pt x="264" y="118"/>
                  </a:lnTo>
                  <a:lnTo>
                    <a:pt x="266" y="116"/>
                  </a:lnTo>
                  <a:lnTo>
                    <a:pt x="268" y="114"/>
                  </a:lnTo>
                  <a:lnTo>
                    <a:pt x="268" y="114"/>
                  </a:lnTo>
                  <a:lnTo>
                    <a:pt x="268" y="112"/>
                  </a:lnTo>
                  <a:lnTo>
                    <a:pt x="268" y="112"/>
                  </a:lnTo>
                  <a:lnTo>
                    <a:pt x="268" y="110"/>
                  </a:lnTo>
                  <a:lnTo>
                    <a:pt x="268" y="108"/>
                  </a:lnTo>
                  <a:lnTo>
                    <a:pt x="268" y="108"/>
                  </a:lnTo>
                  <a:lnTo>
                    <a:pt x="268" y="106"/>
                  </a:lnTo>
                  <a:lnTo>
                    <a:pt x="266" y="104"/>
                  </a:lnTo>
                  <a:lnTo>
                    <a:pt x="266" y="102"/>
                  </a:lnTo>
                  <a:lnTo>
                    <a:pt x="264" y="100"/>
                  </a:lnTo>
                  <a:lnTo>
                    <a:pt x="262" y="96"/>
                  </a:lnTo>
                  <a:lnTo>
                    <a:pt x="260" y="92"/>
                  </a:lnTo>
                  <a:lnTo>
                    <a:pt x="258" y="90"/>
                  </a:lnTo>
                  <a:lnTo>
                    <a:pt x="256" y="88"/>
                  </a:lnTo>
                  <a:lnTo>
                    <a:pt x="254" y="88"/>
                  </a:lnTo>
                  <a:lnTo>
                    <a:pt x="252" y="86"/>
                  </a:lnTo>
                  <a:lnTo>
                    <a:pt x="250" y="84"/>
                  </a:lnTo>
                  <a:lnTo>
                    <a:pt x="248" y="84"/>
                  </a:lnTo>
                  <a:lnTo>
                    <a:pt x="246" y="82"/>
                  </a:lnTo>
                  <a:lnTo>
                    <a:pt x="242" y="80"/>
                  </a:lnTo>
                  <a:lnTo>
                    <a:pt x="236" y="78"/>
                  </a:lnTo>
                  <a:lnTo>
                    <a:pt x="226" y="74"/>
                  </a:lnTo>
                  <a:lnTo>
                    <a:pt x="220" y="72"/>
                  </a:lnTo>
                  <a:lnTo>
                    <a:pt x="216" y="70"/>
                  </a:lnTo>
                  <a:lnTo>
                    <a:pt x="210" y="68"/>
                  </a:lnTo>
                  <a:lnTo>
                    <a:pt x="202" y="66"/>
                  </a:lnTo>
                  <a:lnTo>
                    <a:pt x="200" y="64"/>
                  </a:lnTo>
                  <a:lnTo>
                    <a:pt x="196" y="62"/>
                  </a:lnTo>
                  <a:lnTo>
                    <a:pt x="192" y="60"/>
                  </a:lnTo>
                  <a:lnTo>
                    <a:pt x="192" y="58"/>
                  </a:lnTo>
                  <a:lnTo>
                    <a:pt x="190" y="58"/>
                  </a:lnTo>
                  <a:lnTo>
                    <a:pt x="190" y="56"/>
                  </a:lnTo>
                  <a:lnTo>
                    <a:pt x="188" y="56"/>
                  </a:lnTo>
                  <a:lnTo>
                    <a:pt x="186" y="52"/>
                  </a:lnTo>
                  <a:lnTo>
                    <a:pt x="186" y="50"/>
                  </a:lnTo>
                  <a:lnTo>
                    <a:pt x="184" y="46"/>
                  </a:lnTo>
                  <a:lnTo>
                    <a:pt x="182" y="40"/>
                  </a:lnTo>
                  <a:lnTo>
                    <a:pt x="178" y="36"/>
                  </a:lnTo>
                  <a:lnTo>
                    <a:pt x="178" y="34"/>
                  </a:lnTo>
                  <a:lnTo>
                    <a:pt x="176" y="32"/>
                  </a:lnTo>
                  <a:lnTo>
                    <a:pt x="174" y="30"/>
                  </a:lnTo>
                  <a:lnTo>
                    <a:pt x="174" y="28"/>
                  </a:lnTo>
                  <a:lnTo>
                    <a:pt x="172" y="26"/>
                  </a:lnTo>
                  <a:lnTo>
                    <a:pt x="172" y="26"/>
                  </a:lnTo>
                  <a:lnTo>
                    <a:pt x="170" y="26"/>
                  </a:lnTo>
                  <a:lnTo>
                    <a:pt x="168" y="24"/>
                  </a:lnTo>
                  <a:lnTo>
                    <a:pt x="166" y="24"/>
                  </a:lnTo>
                  <a:lnTo>
                    <a:pt x="162" y="24"/>
                  </a:lnTo>
                  <a:lnTo>
                    <a:pt x="160" y="22"/>
                  </a:lnTo>
                  <a:lnTo>
                    <a:pt x="156" y="22"/>
                  </a:lnTo>
                  <a:lnTo>
                    <a:pt x="152" y="22"/>
                  </a:lnTo>
                  <a:lnTo>
                    <a:pt x="148" y="24"/>
                  </a:lnTo>
                  <a:lnTo>
                    <a:pt x="146" y="24"/>
                  </a:lnTo>
                  <a:lnTo>
                    <a:pt x="142" y="24"/>
                  </a:lnTo>
                  <a:lnTo>
                    <a:pt x="138" y="24"/>
                  </a:lnTo>
                  <a:lnTo>
                    <a:pt x="134" y="26"/>
                  </a:lnTo>
                  <a:lnTo>
                    <a:pt x="132" y="26"/>
                  </a:lnTo>
                  <a:lnTo>
                    <a:pt x="128" y="28"/>
                  </a:lnTo>
                  <a:lnTo>
                    <a:pt x="124" y="28"/>
                  </a:lnTo>
                  <a:lnTo>
                    <a:pt x="122" y="30"/>
                  </a:lnTo>
                  <a:lnTo>
                    <a:pt x="120" y="30"/>
                  </a:lnTo>
                  <a:lnTo>
                    <a:pt x="120" y="32"/>
                  </a:lnTo>
                  <a:lnTo>
                    <a:pt x="118" y="32"/>
                  </a:lnTo>
                  <a:lnTo>
                    <a:pt x="118" y="34"/>
                  </a:lnTo>
                  <a:lnTo>
                    <a:pt x="116" y="36"/>
                  </a:lnTo>
                  <a:lnTo>
                    <a:pt x="114" y="38"/>
                  </a:lnTo>
                  <a:lnTo>
                    <a:pt x="112" y="42"/>
                  </a:lnTo>
                  <a:lnTo>
                    <a:pt x="110" y="46"/>
                  </a:lnTo>
                  <a:lnTo>
                    <a:pt x="110" y="48"/>
                  </a:lnTo>
                  <a:lnTo>
                    <a:pt x="110" y="48"/>
                  </a:lnTo>
                  <a:lnTo>
                    <a:pt x="108" y="50"/>
                  </a:lnTo>
                  <a:lnTo>
                    <a:pt x="106" y="50"/>
                  </a:lnTo>
                  <a:lnTo>
                    <a:pt x="106" y="50"/>
                  </a:lnTo>
                  <a:lnTo>
                    <a:pt x="106" y="50"/>
                  </a:lnTo>
                  <a:lnTo>
                    <a:pt x="106" y="50"/>
                  </a:lnTo>
                  <a:lnTo>
                    <a:pt x="104" y="50"/>
                  </a:lnTo>
                  <a:lnTo>
                    <a:pt x="104" y="50"/>
                  </a:lnTo>
                  <a:lnTo>
                    <a:pt x="104" y="50"/>
                  </a:lnTo>
                  <a:lnTo>
                    <a:pt x="102" y="48"/>
                  </a:lnTo>
                  <a:lnTo>
                    <a:pt x="102" y="48"/>
                  </a:lnTo>
                  <a:lnTo>
                    <a:pt x="102" y="46"/>
                  </a:lnTo>
                  <a:lnTo>
                    <a:pt x="102" y="46"/>
                  </a:lnTo>
                  <a:lnTo>
                    <a:pt x="102" y="44"/>
                  </a:lnTo>
                  <a:lnTo>
                    <a:pt x="102" y="42"/>
                  </a:lnTo>
                  <a:lnTo>
                    <a:pt x="104" y="40"/>
                  </a:lnTo>
                  <a:lnTo>
                    <a:pt x="104" y="36"/>
                  </a:lnTo>
                  <a:lnTo>
                    <a:pt x="106" y="34"/>
                  </a:lnTo>
                  <a:lnTo>
                    <a:pt x="108" y="30"/>
                  </a:lnTo>
                  <a:lnTo>
                    <a:pt x="110" y="22"/>
                  </a:lnTo>
                  <a:lnTo>
                    <a:pt x="112" y="18"/>
                  </a:lnTo>
                  <a:lnTo>
                    <a:pt x="112" y="16"/>
                  </a:lnTo>
                  <a:lnTo>
                    <a:pt x="114" y="12"/>
                  </a:lnTo>
                  <a:lnTo>
                    <a:pt x="114" y="10"/>
                  </a:lnTo>
                  <a:lnTo>
                    <a:pt x="114" y="10"/>
                  </a:lnTo>
                  <a:lnTo>
                    <a:pt x="114" y="8"/>
                  </a:lnTo>
                  <a:lnTo>
                    <a:pt x="114" y="8"/>
                  </a:lnTo>
                  <a:lnTo>
                    <a:pt x="114" y="6"/>
                  </a:lnTo>
                  <a:lnTo>
                    <a:pt x="112" y="6"/>
                  </a:lnTo>
                  <a:lnTo>
                    <a:pt x="112" y="4"/>
                  </a:lnTo>
                  <a:lnTo>
                    <a:pt x="112" y="4"/>
                  </a:lnTo>
                  <a:lnTo>
                    <a:pt x="110" y="2"/>
                  </a:lnTo>
                  <a:lnTo>
                    <a:pt x="108" y="2"/>
                  </a:lnTo>
                  <a:lnTo>
                    <a:pt x="106" y="2"/>
                  </a:lnTo>
                  <a:lnTo>
                    <a:pt x="104" y="0"/>
                  </a:lnTo>
                  <a:lnTo>
                    <a:pt x="100" y="0"/>
                  </a:lnTo>
                  <a:lnTo>
                    <a:pt x="98" y="0"/>
                  </a:lnTo>
                  <a:lnTo>
                    <a:pt x="96" y="0"/>
                  </a:lnTo>
                  <a:lnTo>
                    <a:pt x="94" y="0"/>
                  </a:lnTo>
                  <a:lnTo>
                    <a:pt x="90" y="0"/>
                  </a:lnTo>
                  <a:lnTo>
                    <a:pt x="88" y="0"/>
                  </a:lnTo>
                  <a:lnTo>
                    <a:pt x="86" y="0"/>
                  </a:lnTo>
                  <a:lnTo>
                    <a:pt x="82" y="0"/>
                  </a:lnTo>
                  <a:lnTo>
                    <a:pt x="80" y="2"/>
                  </a:lnTo>
                  <a:lnTo>
                    <a:pt x="78" y="2"/>
                  </a:lnTo>
                  <a:lnTo>
                    <a:pt x="78" y="2"/>
                  </a:lnTo>
                  <a:lnTo>
                    <a:pt x="76" y="4"/>
                  </a:lnTo>
                  <a:lnTo>
                    <a:pt x="74" y="4"/>
                  </a:lnTo>
                  <a:lnTo>
                    <a:pt x="74" y="6"/>
                  </a:lnTo>
                  <a:lnTo>
                    <a:pt x="72" y="6"/>
                  </a:lnTo>
                  <a:lnTo>
                    <a:pt x="70" y="10"/>
                  </a:lnTo>
                  <a:lnTo>
                    <a:pt x="66" y="12"/>
                  </a:lnTo>
                  <a:lnTo>
                    <a:pt x="64" y="16"/>
                  </a:lnTo>
                  <a:lnTo>
                    <a:pt x="62" y="20"/>
                  </a:lnTo>
                  <a:lnTo>
                    <a:pt x="60" y="22"/>
                  </a:lnTo>
                  <a:lnTo>
                    <a:pt x="60" y="26"/>
                  </a:lnTo>
                  <a:lnTo>
                    <a:pt x="60" y="26"/>
                  </a:lnTo>
                  <a:lnTo>
                    <a:pt x="60" y="28"/>
                  </a:lnTo>
                  <a:lnTo>
                    <a:pt x="58" y="30"/>
                  </a:lnTo>
                  <a:lnTo>
                    <a:pt x="58" y="34"/>
                  </a:lnTo>
                  <a:lnTo>
                    <a:pt x="58" y="38"/>
                  </a:lnTo>
                  <a:lnTo>
                    <a:pt x="58" y="40"/>
                  </a:lnTo>
                  <a:lnTo>
                    <a:pt x="58" y="40"/>
                  </a:lnTo>
                  <a:lnTo>
                    <a:pt x="58" y="42"/>
                  </a:lnTo>
                  <a:lnTo>
                    <a:pt x="58" y="42"/>
                  </a:lnTo>
                  <a:lnTo>
                    <a:pt x="58" y="42"/>
                  </a:lnTo>
                  <a:lnTo>
                    <a:pt x="56" y="44"/>
                  </a:lnTo>
                  <a:lnTo>
                    <a:pt x="56" y="44"/>
                  </a:lnTo>
                  <a:lnTo>
                    <a:pt x="54" y="44"/>
                  </a:lnTo>
                  <a:lnTo>
                    <a:pt x="54" y="44"/>
                  </a:lnTo>
                  <a:lnTo>
                    <a:pt x="50" y="44"/>
                  </a:lnTo>
                  <a:lnTo>
                    <a:pt x="48" y="44"/>
                  </a:lnTo>
                  <a:lnTo>
                    <a:pt x="46" y="44"/>
                  </a:lnTo>
                  <a:lnTo>
                    <a:pt x="42" y="42"/>
                  </a:lnTo>
                  <a:lnTo>
                    <a:pt x="42" y="42"/>
                  </a:lnTo>
                  <a:lnTo>
                    <a:pt x="40" y="42"/>
                  </a:lnTo>
                  <a:lnTo>
                    <a:pt x="40" y="42"/>
                  </a:lnTo>
                  <a:lnTo>
                    <a:pt x="40" y="40"/>
                  </a:lnTo>
                  <a:lnTo>
                    <a:pt x="38" y="40"/>
                  </a:lnTo>
                  <a:lnTo>
                    <a:pt x="38" y="38"/>
                  </a:lnTo>
                  <a:lnTo>
                    <a:pt x="38" y="38"/>
                  </a:lnTo>
                  <a:lnTo>
                    <a:pt x="38" y="36"/>
                  </a:lnTo>
                  <a:lnTo>
                    <a:pt x="38" y="36"/>
                  </a:lnTo>
                  <a:lnTo>
                    <a:pt x="38" y="34"/>
                  </a:lnTo>
                  <a:lnTo>
                    <a:pt x="40" y="32"/>
                  </a:lnTo>
                  <a:lnTo>
                    <a:pt x="40" y="30"/>
                  </a:lnTo>
                  <a:lnTo>
                    <a:pt x="42" y="26"/>
                  </a:lnTo>
                  <a:lnTo>
                    <a:pt x="46" y="20"/>
                  </a:lnTo>
                  <a:lnTo>
                    <a:pt x="48" y="16"/>
                  </a:lnTo>
                  <a:lnTo>
                    <a:pt x="50" y="12"/>
                  </a:lnTo>
                  <a:lnTo>
                    <a:pt x="50" y="10"/>
                  </a:lnTo>
                  <a:lnTo>
                    <a:pt x="50" y="8"/>
                  </a:lnTo>
                  <a:lnTo>
                    <a:pt x="50" y="6"/>
                  </a:lnTo>
                  <a:lnTo>
                    <a:pt x="50" y="6"/>
                  </a:lnTo>
                  <a:lnTo>
                    <a:pt x="50" y="4"/>
                  </a:lnTo>
                  <a:lnTo>
                    <a:pt x="50" y="4"/>
                  </a:lnTo>
                  <a:lnTo>
                    <a:pt x="50" y="4"/>
                  </a:lnTo>
                  <a:lnTo>
                    <a:pt x="50" y="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2" name="Freeform 562"/>
            <p:cNvSpPr>
              <a:spLocks/>
            </p:cNvSpPr>
            <p:nvPr/>
          </p:nvSpPr>
          <p:spPr bwMode="auto">
            <a:xfrm>
              <a:off x="2745078" y="2768767"/>
              <a:ext cx="38100" cy="47625"/>
            </a:xfrm>
            <a:custGeom>
              <a:avLst/>
              <a:gdLst>
                <a:gd name="T0" fmla="*/ 2 w 24"/>
                <a:gd name="T1" fmla="*/ 30 h 30"/>
                <a:gd name="T2" fmla="*/ 2 w 24"/>
                <a:gd name="T3" fmla="*/ 30 h 30"/>
                <a:gd name="T4" fmla="*/ 0 w 24"/>
                <a:gd name="T5" fmla="*/ 30 h 30"/>
                <a:gd name="T6" fmla="*/ 0 w 24"/>
                <a:gd name="T7" fmla="*/ 30 h 30"/>
                <a:gd name="T8" fmla="*/ 0 w 24"/>
                <a:gd name="T9" fmla="*/ 28 h 30"/>
                <a:gd name="T10" fmla="*/ 0 w 24"/>
                <a:gd name="T11" fmla="*/ 28 h 30"/>
                <a:gd name="T12" fmla="*/ 0 w 24"/>
                <a:gd name="T13" fmla="*/ 28 h 30"/>
                <a:gd name="T14" fmla="*/ 0 w 24"/>
                <a:gd name="T15" fmla="*/ 26 h 30"/>
                <a:gd name="T16" fmla="*/ 0 w 24"/>
                <a:gd name="T17" fmla="*/ 24 h 30"/>
                <a:gd name="T18" fmla="*/ 2 w 24"/>
                <a:gd name="T19" fmla="*/ 18 h 30"/>
                <a:gd name="T20" fmla="*/ 2 w 24"/>
                <a:gd name="T21" fmla="*/ 16 h 30"/>
                <a:gd name="T22" fmla="*/ 2 w 24"/>
                <a:gd name="T23" fmla="*/ 14 h 30"/>
                <a:gd name="T24" fmla="*/ 2 w 24"/>
                <a:gd name="T25" fmla="*/ 12 h 30"/>
                <a:gd name="T26" fmla="*/ 4 w 24"/>
                <a:gd name="T27" fmla="*/ 12 h 30"/>
                <a:gd name="T28" fmla="*/ 4 w 24"/>
                <a:gd name="T29" fmla="*/ 10 h 30"/>
                <a:gd name="T30" fmla="*/ 4 w 24"/>
                <a:gd name="T31" fmla="*/ 8 h 30"/>
                <a:gd name="T32" fmla="*/ 4 w 24"/>
                <a:gd name="T33" fmla="*/ 8 h 30"/>
                <a:gd name="T34" fmla="*/ 4 w 24"/>
                <a:gd name="T35" fmla="*/ 6 h 30"/>
                <a:gd name="T36" fmla="*/ 4 w 24"/>
                <a:gd name="T37" fmla="*/ 6 h 30"/>
                <a:gd name="T38" fmla="*/ 6 w 24"/>
                <a:gd name="T39" fmla="*/ 4 h 30"/>
                <a:gd name="T40" fmla="*/ 6 w 24"/>
                <a:gd name="T41" fmla="*/ 4 h 30"/>
                <a:gd name="T42" fmla="*/ 6 w 24"/>
                <a:gd name="T43" fmla="*/ 2 h 30"/>
                <a:gd name="T44" fmla="*/ 8 w 24"/>
                <a:gd name="T45" fmla="*/ 2 h 30"/>
                <a:gd name="T46" fmla="*/ 8 w 24"/>
                <a:gd name="T47" fmla="*/ 2 h 30"/>
                <a:gd name="T48" fmla="*/ 10 w 24"/>
                <a:gd name="T49" fmla="*/ 2 h 30"/>
                <a:gd name="T50" fmla="*/ 10 w 24"/>
                <a:gd name="T51" fmla="*/ 0 h 30"/>
                <a:gd name="T52" fmla="*/ 12 w 24"/>
                <a:gd name="T53" fmla="*/ 0 h 30"/>
                <a:gd name="T54" fmla="*/ 12 w 24"/>
                <a:gd name="T55" fmla="*/ 0 h 30"/>
                <a:gd name="T56" fmla="*/ 14 w 24"/>
                <a:gd name="T57" fmla="*/ 0 h 30"/>
                <a:gd name="T58" fmla="*/ 14 w 24"/>
                <a:gd name="T59" fmla="*/ 0 h 30"/>
                <a:gd name="T60" fmla="*/ 16 w 24"/>
                <a:gd name="T61" fmla="*/ 0 h 30"/>
                <a:gd name="T62" fmla="*/ 16 w 24"/>
                <a:gd name="T63" fmla="*/ 0 h 30"/>
                <a:gd name="T64" fmla="*/ 18 w 24"/>
                <a:gd name="T65" fmla="*/ 2 h 30"/>
                <a:gd name="T66" fmla="*/ 18 w 24"/>
                <a:gd name="T67" fmla="*/ 2 h 30"/>
                <a:gd name="T68" fmla="*/ 20 w 24"/>
                <a:gd name="T69" fmla="*/ 2 h 30"/>
                <a:gd name="T70" fmla="*/ 20 w 24"/>
                <a:gd name="T71" fmla="*/ 2 h 30"/>
                <a:gd name="T72" fmla="*/ 20 w 24"/>
                <a:gd name="T73" fmla="*/ 4 h 30"/>
                <a:gd name="T74" fmla="*/ 22 w 24"/>
                <a:gd name="T75" fmla="*/ 4 h 30"/>
                <a:gd name="T76" fmla="*/ 22 w 24"/>
                <a:gd name="T77" fmla="*/ 6 h 30"/>
                <a:gd name="T78" fmla="*/ 22 w 24"/>
                <a:gd name="T79" fmla="*/ 6 h 30"/>
                <a:gd name="T80" fmla="*/ 22 w 24"/>
                <a:gd name="T81" fmla="*/ 8 h 30"/>
                <a:gd name="T82" fmla="*/ 24 w 24"/>
                <a:gd name="T83" fmla="*/ 8 h 30"/>
                <a:gd name="T84" fmla="*/ 24 w 24"/>
                <a:gd name="T85" fmla="*/ 10 h 30"/>
                <a:gd name="T86" fmla="*/ 24 w 24"/>
                <a:gd name="T87" fmla="*/ 12 h 30"/>
                <a:gd name="T88" fmla="*/ 24 w 24"/>
                <a:gd name="T89" fmla="*/ 12 h 30"/>
                <a:gd name="T90" fmla="*/ 24 w 24"/>
                <a:gd name="T91" fmla="*/ 14 h 30"/>
                <a:gd name="T92" fmla="*/ 24 w 24"/>
                <a:gd name="T93" fmla="*/ 16 h 30"/>
                <a:gd name="T94" fmla="*/ 22 w 24"/>
                <a:gd name="T95" fmla="*/ 16 h 30"/>
                <a:gd name="T96" fmla="*/ 20 w 24"/>
                <a:gd name="T97" fmla="*/ 18 h 30"/>
                <a:gd name="T98" fmla="*/ 20 w 24"/>
                <a:gd name="T99" fmla="*/ 20 h 30"/>
                <a:gd name="T100" fmla="*/ 18 w 24"/>
                <a:gd name="T101" fmla="*/ 20 h 30"/>
                <a:gd name="T102" fmla="*/ 16 w 24"/>
                <a:gd name="T103" fmla="*/ 22 h 30"/>
                <a:gd name="T104" fmla="*/ 14 w 24"/>
                <a:gd name="T105" fmla="*/ 24 h 30"/>
                <a:gd name="T106" fmla="*/ 12 w 24"/>
                <a:gd name="T107" fmla="*/ 24 h 30"/>
                <a:gd name="T108" fmla="*/ 12 w 24"/>
                <a:gd name="T109" fmla="*/ 26 h 30"/>
                <a:gd name="T110" fmla="*/ 10 w 24"/>
                <a:gd name="T111" fmla="*/ 28 h 30"/>
                <a:gd name="T112" fmla="*/ 8 w 24"/>
                <a:gd name="T113" fmla="*/ 28 h 30"/>
                <a:gd name="T114" fmla="*/ 6 w 24"/>
                <a:gd name="T115" fmla="*/ 28 h 30"/>
                <a:gd name="T116" fmla="*/ 4 w 24"/>
                <a:gd name="T117" fmla="*/ 30 h 30"/>
                <a:gd name="T118" fmla="*/ 2 w 24"/>
                <a:gd name="T119" fmla="*/ 30 h 30"/>
                <a:gd name="T120" fmla="*/ 2 w 24"/>
                <a:gd name="T1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30">
                  <a:moveTo>
                    <a:pt x="2" y="30"/>
                  </a:moveTo>
                  <a:lnTo>
                    <a:pt x="2" y="30"/>
                  </a:lnTo>
                  <a:lnTo>
                    <a:pt x="0" y="30"/>
                  </a:lnTo>
                  <a:lnTo>
                    <a:pt x="0" y="30"/>
                  </a:lnTo>
                  <a:lnTo>
                    <a:pt x="0" y="28"/>
                  </a:lnTo>
                  <a:lnTo>
                    <a:pt x="0" y="28"/>
                  </a:lnTo>
                  <a:lnTo>
                    <a:pt x="0" y="28"/>
                  </a:lnTo>
                  <a:lnTo>
                    <a:pt x="0" y="26"/>
                  </a:lnTo>
                  <a:lnTo>
                    <a:pt x="0" y="24"/>
                  </a:lnTo>
                  <a:lnTo>
                    <a:pt x="2" y="18"/>
                  </a:lnTo>
                  <a:lnTo>
                    <a:pt x="2" y="16"/>
                  </a:lnTo>
                  <a:lnTo>
                    <a:pt x="2" y="14"/>
                  </a:lnTo>
                  <a:lnTo>
                    <a:pt x="2" y="12"/>
                  </a:lnTo>
                  <a:lnTo>
                    <a:pt x="4" y="12"/>
                  </a:lnTo>
                  <a:lnTo>
                    <a:pt x="4" y="10"/>
                  </a:lnTo>
                  <a:lnTo>
                    <a:pt x="4" y="8"/>
                  </a:lnTo>
                  <a:lnTo>
                    <a:pt x="4" y="8"/>
                  </a:lnTo>
                  <a:lnTo>
                    <a:pt x="4" y="6"/>
                  </a:lnTo>
                  <a:lnTo>
                    <a:pt x="4" y="6"/>
                  </a:lnTo>
                  <a:lnTo>
                    <a:pt x="6" y="4"/>
                  </a:lnTo>
                  <a:lnTo>
                    <a:pt x="6" y="4"/>
                  </a:lnTo>
                  <a:lnTo>
                    <a:pt x="6" y="2"/>
                  </a:lnTo>
                  <a:lnTo>
                    <a:pt x="8" y="2"/>
                  </a:lnTo>
                  <a:lnTo>
                    <a:pt x="8" y="2"/>
                  </a:lnTo>
                  <a:lnTo>
                    <a:pt x="10" y="2"/>
                  </a:lnTo>
                  <a:lnTo>
                    <a:pt x="10" y="0"/>
                  </a:lnTo>
                  <a:lnTo>
                    <a:pt x="12" y="0"/>
                  </a:lnTo>
                  <a:lnTo>
                    <a:pt x="12" y="0"/>
                  </a:lnTo>
                  <a:lnTo>
                    <a:pt x="14" y="0"/>
                  </a:lnTo>
                  <a:lnTo>
                    <a:pt x="14" y="0"/>
                  </a:lnTo>
                  <a:lnTo>
                    <a:pt x="16" y="0"/>
                  </a:lnTo>
                  <a:lnTo>
                    <a:pt x="16" y="0"/>
                  </a:lnTo>
                  <a:lnTo>
                    <a:pt x="18" y="2"/>
                  </a:lnTo>
                  <a:lnTo>
                    <a:pt x="18" y="2"/>
                  </a:lnTo>
                  <a:lnTo>
                    <a:pt x="20" y="2"/>
                  </a:lnTo>
                  <a:lnTo>
                    <a:pt x="20" y="2"/>
                  </a:lnTo>
                  <a:lnTo>
                    <a:pt x="20" y="4"/>
                  </a:lnTo>
                  <a:lnTo>
                    <a:pt x="22" y="4"/>
                  </a:lnTo>
                  <a:lnTo>
                    <a:pt x="22" y="6"/>
                  </a:lnTo>
                  <a:lnTo>
                    <a:pt x="22" y="6"/>
                  </a:lnTo>
                  <a:lnTo>
                    <a:pt x="22" y="8"/>
                  </a:lnTo>
                  <a:lnTo>
                    <a:pt x="24" y="8"/>
                  </a:lnTo>
                  <a:lnTo>
                    <a:pt x="24" y="10"/>
                  </a:lnTo>
                  <a:lnTo>
                    <a:pt x="24" y="12"/>
                  </a:lnTo>
                  <a:lnTo>
                    <a:pt x="24" y="12"/>
                  </a:lnTo>
                  <a:lnTo>
                    <a:pt x="24" y="14"/>
                  </a:lnTo>
                  <a:lnTo>
                    <a:pt x="24" y="16"/>
                  </a:lnTo>
                  <a:lnTo>
                    <a:pt x="22" y="16"/>
                  </a:lnTo>
                  <a:lnTo>
                    <a:pt x="20" y="18"/>
                  </a:lnTo>
                  <a:lnTo>
                    <a:pt x="20" y="20"/>
                  </a:lnTo>
                  <a:lnTo>
                    <a:pt x="18" y="20"/>
                  </a:lnTo>
                  <a:lnTo>
                    <a:pt x="16" y="22"/>
                  </a:lnTo>
                  <a:lnTo>
                    <a:pt x="14" y="24"/>
                  </a:lnTo>
                  <a:lnTo>
                    <a:pt x="12" y="24"/>
                  </a:lnTo>
                  <a:lnTo>
                    <a:pt x="12" y="26"/>
                  </a:lnTo>
                  <a:lnTo>
                    <a:pt x="10" y="28"/>
                  </a:lnTo>
                  <a:lnTo>
                    <a:pt x="8" y="28"/>
                  </a:lnTo>
                  <a:lnTo>
                    <a:pt x="6" y="28"/>
                  </a:lnTo>
                  <a:lnTo>
                    <a:pt x="4" y="30"/>
                  </a:lnTo>
                  <a:lnTo>
                    <a:pt x="2" y="30"/>
                  </a:lnTo>
                  <a:lnTo>
                    <a:pt x="2" y="3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3" name="Freeform 564"/>
            <p:cNvSpPr>
              <a:spLocks/>
            </p:cNvSpPr>
            <p:nvPr/>
          </p:nvSpPr>
          <p:spPr bwMode="auto">
            <a:xfrm>
              <a:off x="2719678" y="2702092"/>
              <a:ext cx="22225" cy="44450"/>
            </a:xfrm>
            <a:custGeom>
              <a:avLst/>
              <a:gdLst>
                <a:gd name="T0" fmla="*/ 6 w 14"/>
                <a:gd name="T1" fmla="*/ 28 h 28"/>
                <a:gd name="T2" fmla="*/ 6 w 14"/>
                <a:gd name="T3" fmla="*/ 28 h 28"/>
                <a:gd name="T4" fmla="*/ 6 w 14"/>
                <a:gd name="T5" fmla="*/ 28 h 28"/>
                <a:gd name="T6" fmla="*/ 6 w 14"/>
                <a:gd name="T7" fmla="*/ 28 h 28"/>
                <a:gd name="T8" fmla="*/ 4 w 14"/>
                <a:gd name="T9" fmla="*/ 28 h 28"/>
                <a:gd name="T10" fmla="*/ 4 w 14"/>
                <a:gd name="T11" fmla="*/ 28 h 28"/>
                <a:gd name="T12" fmla="*/ 4 w 14"/>
                <a:gd name="T13" fmla="*/ 28 h 28"/>
                <a:gd name="T14" fmla="*/ 2 w 14"/>
                <a:gd name="T15" fmla="*/ 26 h 28"/>
                <a:gd name="T16" fmla="*/ 2 w 14"/>
                <a:gd name="T17" fmla="*/ 24 h 28"/>
                <a:gd name="T18" fmla="*/ 0 w 14"/>
                <a:gd name="T19" fmla="*/ 22 h 28"/>
                <a:gd name="T20" fmla="*/ 0 w 14"/>
                <a:gd name="T21" fmla="*/ 20 h 28"/>
                <a:gd name="T22" fmla="*/ 0 w 14"/>
                <a:gd name="T23" fmla="*/ 18 h 28"/>
                <a:gd name="T24" fmla="*/ 0 w 14"/>
                <a:gd name="T25" fmla="*/ 14 h 28"/>
                <a:gd name="T26" fmla="*/ 0 w 14"/>
                <a:gd name="T27" fmla="*/ 12 h 28"/>
                <a:gd name="T28" fmla="*/ 0 w 14"/>
                <a:gd name="T29" fmla="*/ 8 h 28"/>
                <a:gd name="T30" fmla="*/ 0 w 14"/>
                <a:gd name="T31" fmla="*/ 6 h 28"/>
                <a:gd name="T32" fmla="*/ 2 w 14"/>
                <a:gd name="T33" fmla="*/ 4 h 28"/>
                <a:gd name="T34" fmla="*/ 2 w 14"/>
                <a:gd name="T35" fmla="*/ 2 h 28"/>
                <a:gd name="T36" fmla="*/ 4 w 14"/>
                <a:gd name="T37" fmla="*/ 2 h 28"/>
                <a:gd name="T38" fmla="*/ 4 w 14"/>
                <a:gd name="T39" fmla="*/ 2 h 28"/>
                <a:gd name="T40" fmla="*/ 4 w 14"/>
                <a:gd name="T41" fmla="*/ 0 h 28"/>
                <a:gd name="T42" fmla="*/ 6 w 14"/>
                <a:gd name="T43" fmla="*/ 0 h 28"/>
                <a:gd name="T44" fmla="*/ 6 w 14"/>
                <a:gd name="T45" fmla="*/ 0 h 28"/>
                <a:gd name="T46" fmla="*/ 6 w 14"/>
                <a:gd name="T47" fmla="*/ 0 h 28"/>
                <a:gd name="T48" fmla="*/ 8 w 14"/>
                <a:gd name="T49" fmla="*/ 0 h 28"/>
                <a:gd name="T50" fmla="*/ 8 w 14"/>
                <a:gd name="T51" fmla="*/ 0 h 28"/>
                <a:gd name="T52" fmla="*/ 8 w 14"/>
                <a:gd name="T53" fmla="*/ 0 h 28"/>
                <a:gd name="T54" fmla="*/ 10 w 14"/>
                <a:gd name="T55" fmla="*/ 2 h 28"/>
                <a:gd name="T56" fmla="*/ 10 w 14"/>
                <a:gd name="T57" fmla="*/ 2 h 28"/>
                <a:gd name="T58" fmla="*/ 10 w 14"/>
                <a:gd name="T59" fmla="*/ 2 h 28"/>
                <a:gd name="T60" fmla="*/ 12 w 14"/>
                <a:gd name="T61" fmla="*/ 4 h 28"/>
                <a:gd name="T62" fmla="*/ 12 w 14"/>
                <a:gd name="T63" fmla="*/ 6 h 28"/>
                <a:gd name="T64" fmla="*/ 14 w 14"/>
                <a:gd name="T65" fmla="*/ 8 h 28"/>
                <a:gd name="T66" fmla="*/ 14 w 14"/>
                <a:gd name="T67" fmla="*/ 12 h 28"/>
                <a:gd name="T68" fmla="*/ 14 w 14"/>
                <a:gd name="T69" fmla="*/ 14 h 28"/>
                <a:gd name="T70" fmla="*/ 14 w 14"/>
                <a:gd name="T71" fmla="*/ 18 h 28"/>
                <a:gd name="T72" fmla="*/ 14 w 14"/>
                <a:gd name="T73" fmla="*/ 20 h 28"/>
                <a:gd name="T74" fmla="*/ 12 w 14"/>
                <a:gd name="T75" fmla="*/ 22 h 28"/>
                <a:gd name="T76" fmla="*/ 12 w 14"/>
                <a:gd name="T77" fmla="*/ 24 h 28"/>
                <a:gd name="T78" fmla="*/ 10 w 14"/>
                <a:gd name="T79" fmla="*/ 26 h 28"/>
                <a:gd name="T80" fmla="*/ 10 w 14"/>
                <a:gd name="T81" fmla="*/ 28 h 28"/>
                <a:gd name="T82" fmla="*/ 10 w 14"/>
                <a:gd name="T83" fmla="*/ 28 h 28"/>
                <a:gd name="T84" fmla="*/ 8 w 14"/>
                <a:gd name="T85" fmla="*/ 28 h 28"/>
                <a:gd name="T86" fmla="*/ 8 w 14"/>
                <a:gd name="T87" fmla="*/ 28 h 28"/>
                <a:gd name="T88" fmla="*/ 8 w 14"/>
                <a:gd name="T89" fmla="*/ 28 h 28"/>
                <a:gd name="T90" fmla="*/ 6 w 14"/>
                <a:gd name="T9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28">
                  <a:moveTo>
                    <a:pt x="6" y="28"/>
                  </a:moveTo>
                  <a:lnTo>
                    <a:pt x="6" y="28"/>
                  </a:lnTo>
                  <a:lnTo>
                    <a:pt x="6" y="28"/>
                  </a:lnTo>
                  <a:lnTo>
                    <a:pt x="6" y="28"/>
                  </a:lnTo>
                  <a:lnTo>
                    <a:pt x="4" y="28"/>
                  </a:lnTo>
                  <a:lnTo>
                    <a:pt x="4" y="28"/>
                  </a:lnTo>
                  <a:lnTo>
                    <a:pt x="4" y="28"/>
                  </a:lnTo>
                  <a:lnTo>
                    <a:pt x="2" y="26"/>
                  </a:lnTo>
                  <a:lnTo>
                    <a:pt x="2" y="24"/>
                  </a:lnTo>
                  <a:lnTo>
                    <a:pt x="0" y="22"/>
                  </a:lnTo>
                  <a:lnTo>
                    <a:pt x="0" y="20"/>
                  </a:lnTo>
                  <a:lnTo>
                    <a:pt x="0" y="18"/>
                  </a:lnTo>
                  <a:lnTo>
                    <a:pt x="0" y="14"/>
                  </a:lnTo>
                  <a:lnTo>
                    <a:pt x="0" y="12"/>
                  </a:lnTo>
                  <a:lnTo>
                    <a:pt x="0" y="8"/>
                  </a:lnTo>
                  <a:lnTo>
                    <a:pt x="0" y="6"/>
                  </a:lnTo>
                  <a:lnTo>
                    <a:pt x="2" y="4"/>
                  </a:lnTo>
                  <a:lnTo>
                    <a:pt x="2" y="2"/>
                  </a:lnTo>
                  <a:lnTo>
                    <a:pt x="4" y="2"/>
                  </a:lnTo>
                  <a:lnTo>
                    <a:pt x="4" y="2"/>
                  </a:lnTo>
                  <a:lnTo>
                    <a:pt x="4" y="0"/>
                  </a:lnTo>
                  <a:lnTo>
                    <a:pt x="6" y="0"/>
                  </a:lnTo>
                  <a:lnTo>
                    <a:pt x="6" y="0"/>
                  </a:lnTo>
                  <a:lnTo>
                    <a:pt x="6" y="0"/>
                  </a:lnTo>
                  <a:lnTo>
                    <a:pt x="8" y="0"/>
                  </a:lnTo>
                  <a:lnTo>
                    <a:pt x="8" y="0"/>
                  </a:lnTo>
                  <a:lnTo>
                    <a:pt x="8" y="0"/>
                  </a:lnTo>
                  <a:lnTo>
                    <a:pt x="10" y="2"/>
                  </a:lnTo>
                  <a:lnTo>
                    <a:pt x="10" y="2"/>
                  </a:lnTo>
                  <a:lnTo>
                    <a:pt x="10" y="2"/>
                  </a:lnTo>
                  <a:lnTo>
                    <a:pt x="12" y="4"/>
                  </a:lnTo>
                  <a:lnTo>
                    <a:pt x="12" y="6"/>
                  </a:lnTo>
                  <a:lnTo>
                    <a:pt x="14" y="8"/>
                  </a:lnTo>
                  <a:lnTo>
                    <a:pt x="14" y="12"/>
                  </a:lnTo>
                  <a:lnTo>
                    <a:pt x="14" y="14"/>
                  </a:lnTo>
                  <a:lnTo>
                    <a:pt x="14" y="18"/>
                  </a:lnTo>
                  <a:lnTo>
                    <a:pt x="14" y="20"/>
                  </a:lnTo>
                  <a:lnTo>
                    <a:pt x="12" y="22"/>
                  </a:lnTo>
                  <a:lnTo>
                    <a:pt x="12" y="24"/>
                  </a:lnTo>
                  <a:lnTo>
                    <a:pt x="10" y="26"/>
                  </a:lnTo>
                  <a:lnTo>
                    <a:pt x="10" y="28"/>
                  </a:lnTo>
                  <a:lnTo>
                    <a:pt x="10" y="28"/>
                  </a:lnTo>
                  <a:lnTo>
                    <a:pt x="8" y="28"/>
                  </a:lnTo>
                  <a:lnTo>
                    <a:pt x="8" y="28"/>
                  </a:lnTo>
                  <a:lnTo>
                    <a:pt x="8" y="28"/>
                  </a:lnTo>
                  <a:lnTo>
                    <a:pt x="6" y="2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4" name="Freeform 566"/>
            <p:cNvSpPr>
              <a:spLocks/>
            </p:cNvSpPr>
            <p:nvPr/>
          </p:nvSpPr>
          <p:spPr bwMode="auto">
            <a:xfrm>
              <a:off x="2541878" y="2873542"/>
              <a:ext cx="92075" cy="79375"/>
            </a:xfrm>
            <a:custGeom>
              <a:avLst/>
              <a:gdLst>
                <a:gd name="T0" fmla="*/ 26 w 58"/>
                <a:gd name="T1" fmla="*/ 0 h 50"/>
                <a:gd name="T2" fmla="*/ 32 w 58"/>
                <a:gd name="T3" fmla="*/ 0 h 50"/>
                <a:gd name="T4" fmla="*/ 38 w 58"/>
                <a:gd name="T5" fmla="*/ 2 h 50"/>
                <a:gd name="T6" fmla="*/ 46 w 58"/>
                <a:gd name="T7" fmla="*/ 4 h 50"/>
                <a:gd name="T8" fmla="*/ 50 w 58"/>
                <a:gd name="T9" fmla="*/ 6 h 50"/>
                <a:gd name="T10" fmla="*/ 52 w 58"/>
                <a:gd name="T11" fmla="*/ 10 h 50"/>
                <a:gd name="T12" fmla="*/ 56 w 58"/>
                <a:gd name="T13" fmla="*/ 12 h 50"/>
                <a:gd name="T14" fmla="*/ 58 w 58"/>
                <a:gd name="T15" fmla="*/ 16 h 50"/>
                <a:gd name="T16" fmla="*/ 58 w 58"/>
                <a:gd name="T17" fmla="*/ 20 h 50"/>
                <a:gd name="T18" fmla="*/ 58 w 58"/>
                <a:gd name="T19" fmla="*/ 22 h 50"/>
                <a:gd name="T20" fmla="*/ 58 w 58"/>
                <a:gd name="T21" fmla="*/ 24 h 50"/>
                <a:gd name="T22" fmla="*/ 56 w 58"/>
                <a:gd name="T23" fmla="*/ 24 h 50"/>
                <a:gd name="T24" fmla="*/ 54 w 58"/>
                <a:gd name="T25" fmla="*/ 26 h 50"/>
                <a:gd name="T26" fmla="*/ 50 w 58"/>
                <a:gd name="T27" fmla="*/ 28 h 50"/>
                <a:gd name="T28" fmla="*/ 40 w 58"/>
                <a:gd name="T29" fmla="*/ 30 h 50"/>
                <a:gd name="T30" fmla="*/ 38 w 58"/>
                <a:gd name="T31" fmla="*/ 30 h 50"/>
                <a:gd name="T32" fmla="*/ 36 w 58"/>
                <a:gd name="T33" fmla="*/ 32 h 50"/>
                <a:gd name="T34" fmla="*/ 32 w 58"/>
                <a:gd name="T35" fmla="*/ 34 h 50"/>
                <a:gd name="T36" fmla="*/ 24 w 58"/>
                <a:gd name="T37" fmla="*/ 44 h 50"/>
                <a:gd name="T38" fmla="*/ 22 w 58"/>
                <a:gd name="T39" fmla="*/ 48 h 50"/>
                <a:gd name="T40" fmla="*/ 18 w 58"/>
                <a:gd name="T41" fmla="*/ 50 h 50"/>
                <a:gd name="T42" fmla="*/ 16 w 58"/>
                <a:gd name="T43" fmla="*/ 50 h 50"/>
                <a:gd name="T44" fmla="*/ 14 w 58"/>
                <a:gd name="T45" fmla="*/ 50 h 50"/>
                <a:gd name="T46" fmla="*/ 12 w 58"/>
                <a:gd name="T47" fmla="*/ 48 h 50"/>
                <a:gd name="T48" fmla="*/ 10 w 58"/>
                <a:gd name="T49" fmla="*/ 46 h 50"/>
                <a:gd name="T50" fmla="*/ 6 w 58"/>
                <a:gd name="T51" fmla="*/ 44 h 50"/>
                <a:gd name="T52" fmla="*/ 4 w 58"/>
                <a:gd name="T53" fmla="*/ 38 h 50"/>
                <a:gd name="T54" fmla="*/ 0 w 58"/>
                <a:gd name="T55" fmla="*/ 32 h 50"/>
                <a:gd name="T56" fmla="*/ 0 w 58"/>
                <a:gd name="T57" fmla="*/ 28 h 50"/>
                <a:gd name="T58" fmla="*/ 0 w 58"/>
                <a:gd name="T59" fmla="*/ 22 h 50"/>
                <a:gd name="T60" fmla="*/ 0 w 58"/>
                <a:gd name="T61" fmla="*/ 16 h 50"/>
                <a:gd name="T62" fmla="*/ 2 w 58"/>
                <a:gd name="T63" fmla="*/ 12 h 50"/>
                <a:gd name="T64" fmla="*/ 2 w 58"/>
                <a:gd name="T65" fmla="*/ 10 h 50"/>
                <a:gd name="T66" fmla="*/ 4 w 58"/>
                <a:gd name="T67" fmla="*/ 8 h 50"/>
                <a:gd name="T68" fmla="*/ 6 w 58"/>
                <a:gd name="T69" fmla="*/ 6 h 50"/>
                <a:gd name="T70" fmla="*/ 14 w 58"/>
                <a:gd name="T71" fmla="*/ 4 h 50"/>
                <a:gd name="T72" fmla="*/ 20 w 58"/>
                <a:gd name="T73" fmla="*/ 2 h 50"/>
                <a:gd name="T74" fmla="*/ 26 w 58"/>
                <a:gd name="T7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0">
                  <a:moveTo>
                    <a:pt x="26" y="0"/>
                  </a:moveTo>
                  <a:lnTo>
                    <a:pt x="26" y="0"/>
                  </a:lnTo>
                  <a:lnTo>
                    <a:pt x="28" y="0"/>
                  </a:lnTo>
                  <a:lnTo>
                    <a:pt x="32" y="0"/>
                  </a:lnTo>
                  <a:lnTo>
                    <a:pt x="36" y="2"/>
                  </a:lnTo>
                  <a:lnTo>
                    <a:pt x="38" y="2"/>
                  </a:lnTo>
                  <a:lnTo>
                    <a:pt x="42" y="4"/>
                  </a:lnTo>
                  <a:lnTo>
                    <a:pt x="46" y="4"/>
                  </a:lnTo>
                  <a:lnTo>
                    <a:pt x="48" y="6"/>
                  </a:lnTo>
                  <a:lnTo>
                    <a:pt x="50" y="6"/>
                  </a:lnTo>
                  <a:lnTo>
                    <a:pt x="50" y="8"/>
                  </a:lnTo>
                  <a:lnTo>
                    <a:pt x="52" y="10"/>
                  </a:lnTo>
                  <a:lnTo>
                    <a:pt x="54" y="10"/>
                  </a:lnTo>
                  <a:lnTo>
                    <a:pt x="56" y="12"/>
                  </a:lnTo>
                  <a:lnTo>
                    <a:pt x="56" y="14"/>
                  </a:lnTo>
                  <a:lnTo>
                    <a:pt x="58" y="16"/>
                  </a:lnTo>
                  <a:lnTo>
                    <a:pt x="58" y="18"/>
                  </a:lnTo>
                  <a:lnTo>
                    <a:pt x="58" y="20"/>
                  </a:lnTo>
                  <a:lnTo>
                    <a:pt x="58" y="22"/>
                  </a:lnTo>
                  <a:lnTo>
                    <a:pt x="58" y="22"/>
                  </a:lnTo>
                  <a:lnTo>
                    <a:pt x="58" y="22"/>
                  </a:lnTo>
                  <a:lnTo>
                    <a:pt x="58" y="24"/>
                  </a:lnTo>
                  <a:lnTo>
                    <a:pt x="58" y="24"/>
                  </a:lnTo>
                  <a:lnTo>
                    <a:pt x="56" y="24"/>
                  </a:lnTo>
                  <a:lnTo>
                    <a:pt x="56" y="26"/>
                  </a:lnTo>
                  <a:lnTo>
                    <a:pt x="54" y="26"/>
                  </a:lnTo>
                  <a:lnTo>
                    <a:pt x="52" y="26"/>
                  </a:lnTo>
                  <a:lnTo>
                    <a:pt x="50" y="28"/>
                  </a:lnTo>
                  <a:lnTo>
                    <a:pt x="42" y="28"/>
                  </a:lnTo>
                  <a:lnTo>
                    <a:pt x="40" y="30"/>
                  </a:lnTo>
                  <a:lnTo>
                    <a:pt x="40" y="30"/>
                  </a:lnTo>
                  <a:lnTo>
                    <a:pt x="38" y="30"/>
                  </a:lnTo>
                  <a:lnTo>
                    <a:pt x="36" y="30"/>
                  </a:lnTo>
                  <a:lnTo>
                    <a:pt x="36" y="32"/>
                  </a:lnTo>
                  <a:lnTo>
                    <a:pt x="34" y="34"/>
                  </a:lnTo>
                  <a:lnTo>
                    <a:pt x="32" y="34"/>
                  </a:lnTo>
                  <a:lnTo>
                    <a:pt x="28" y="42"/>
                  </a:lnTo>
                  <a:lnTo>
                    <a:pt x="24" y="44"/>
                  </a:lnTo>
                  <a:lnTo>
                    <a:pt x="22" y="46"/>
                  </a:lnTo>
                  <a:lnTo>
                    <a:pt x="22" y="48"/>
                  </a:lnTo>
                  <a:lnTo>
                    <a:pt x="20" y="48"/>
                  </a:lnTo>
                  <a:lnTo>
                    <a:pt x="18" y="50"/>
                  </a:lnTo>
                  <a:lnTo>
                    <a:pt x="16" y="50"/>
                  </a:lnTo>
                  <a:lnTo>
                    <a:pt x="16" y="50"/>
                  </a:lnTo>
                  <a:lnTo>
                    <a:pt x="16" y="50"/>
                  </a:lnTo>
                  <a:lnTo>
                    <a:pt x="14" y="50"/>
                  </a:lnTo>
                  <a:lnTo>
                    <a:pt x="12" y="50"/>
                  </a:lnTo>
                  <a:lnTo>
                    <a:pt x="12" y="48"/>
                  </a:lnTo>
                  <a:lnTo>
                    <a:pt x="10" y="48"/>
                  </a:lnTo>
                  <a:lnTo>
                    <a:pt x="10" y="46"/>
                  </a:lnTo>
                  <a:lnTo>
                    <a:pt x="8" y="44"/>
                  </a:lnTo>
                  <a:lnTo>
                    <a:pt x="6" y="44"/>
                  </a:lnTo>
                  <a:lnTo>
                    <a:pt x="6" y="42"/>
                  </a:lnTo>
                  <a:lnTo>
                    <a:pt x="4" y="38"/>
                  </a:lnTo>
                  <a:lnTo>
                    <a:pt x="2" y="36"/>
                  </a:lnTo>
                  <a:lnTo>
                    <a:pt x="0" y="32"/>
                  </a:lnTo>
                  <a:lnTo>
                    <a:pt x="0" y="30"/>
                  </a:lnTo>
                  <a:lnTo>
                    <a:pt x="0" y="28"/>
                  </a:lnTo>
                  <a:lnTo>
                    <a:pt x="0" y="26"/>
                  </a:lnTo>
                  <a:lnTo>
                    <a:pt x="0" y="22"/>
                  </a:lnTo>
                  <a:lnTo>
                    <a:pt x="0" y="20"/>
                  </a:lnTo>
                  <a:lnTo>
                    <a:pt x="0" y="16"/>
                  </a:lnTo>
                  <a:lnTo>
                    <a:pt x="0" y="14"/>
                  </a:lnTo>
                  <a:lnTo>
                    <a:pt x="2" y="12"/>
                  </a:lnTo>
                  <a:lnTo>
                    <a:pt x="2" y="10"/>
                  </a:lnTo>
                  <a:lnTo>
                    <a:pt x="2" y="10"/>
                  </a:lnTo>
                  <a:lnTo>
                    <a:pt x="4" y="10"/>
                  </a:lnTo>
                  <a:lnTo>
                    <a:pt x="4" y="8"/>
                  </a:lnTo>
                  <a:lnTo>
                    <a:pt x="6" y="8"/>
                  </a:lnTo>
                  <a:lnTo>
                    <a:pt x="6" y="6"/>
                  </a:lnTo>
                  <a:lnTo>
                    <a:pt x="10" y="4"/>
                  </a:lnTo>
                  <a:lnTo>
                    <a:pt x="14" y="4"/>
                  </a:lnTo>
                  <a:lnTo>
                    <a:pt x="16" y="2"/>
                  </a:lnTo>
                  <a:lnTo>
                    <a:pt x="20" y="2"/>
                  </a:lnTo>
                  <a:lnTo>
                    <a:pt x="22" y="0"/>
                  </a:lnTo>
                  <a:lnTo>
                    <a:pt x="26"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5" name="Freeform 571"/>
            <p:cNvSpPr>
              <a:spLocks/>
            </p:cNvSpPr>
            <p:nvPr/>
          </p:nvSpPr>
          <p:spPr bwMode="auto">
            <a:xfrm>
              <a:off x="2303753" y="2409992"/>
              <a:ext cx="114300" cy="73025"/>
            </a:xfrm>
            <a:custGeom>
              <a:avLst/>
              <a:gdLst>
                <a:gd name="T0" fmla="*/ 30 w 72"/>
                <a:gd name="T1" fmla="*/ 18 h 46"/>
                <a:gd name="T2" fmla="*/ 30 w 72"/>
                <a:gd name="T3" fmla="*/ 16 h 46"/>
                <a:gd name="T4" fmla="*/ 32 w 72"/>
                <a:gd name="T5" fmla="*/ 14 h 46"/>
                <a:gd name="T6" fmla="*/ 34 w 72"/>
                <a:gd name="T7" fmla="*/ 12 h 46"/>
                <a:gd name="T8" fmla="*/ 38 w 72"/>
                <a:gd name="T9" fmla="*/ 10 h 46"/>
                <a:gd name="T10" fmla="*/ 44 w 72"/>
                <a:gd name="T11" fmla="*/ 6 h 46"/>
                <a:gd name="T12" fmla="*/ 50 w 72"/>
                <a:gd name="T13" fmla="*/ 4 h 46"/>
                <a:gd name="T14" fmla="*/ 54 w 72"/>
                <a:gd name="T15" fmla="*/ 4 h 46"/>
                <a:gd name="T16" fmla="*/ 60 w 72"/>
                <a:gd name="T17" fmla="*/ 4 h 46"/>
                <a:gd name="T18" fmla="*/ 64 w 72"/>
                <a:gd name="T19" fmla="*/ 4 h 46"/>
                <a:gd name="T20" fmla="*/ 68 w 72"/>
                <a:gd name="T21" fmla="*/ 6 h 46"/>
                <a:gd name="T22" fmla="*/ 70 w 72"/>
                <a:gd name="T23" fmla="*/ 6 h 46"/>
                <a:gd name="T24" fmla="*/ 70 w 72"/>
                <a:gd name="T25" fmla="*/ 8 h 46"/>
                <a:gd name="T26" fmla="*/ 72 w 72"/>
                <a:gd name="T27" fmla="*/ 12 h 46"/>
                <a:gd name="T28" fmla="*/ 72 w 72"/>
                <a:gd name="T29" fmla="*/ 16 h 46"/>
                <a:gd name="T30" fmla="*/ 72 w 72"/>
                <a:gd name="T31" fmla="*/ 20 h 46"/>
                <a:gd name="T32" fmla="*/ 72 w 72"/>
                <a:gd name="T33" fmla="*/ 24 h 46"/>
                <a:gd name="T34" fmla="*/ 72 w 72"/>
                <a:gd name="T35" fmla="*/ 30 h 46"/>
                <a:gd name="T36" fmla="*/ 70 w 72"/>
                <a:gd name="T37" fmla="*/ 34 h 46"/>
                <a:gd name="T38" fmla="*/ 68 w 72"/>
                <a:gd name="T39" fmla="*/ 36 h 46"/>
                <a:gd name="T40" fmla="*/ 66 w 72"/>
                <a:gd name="T41" fmla="*/ 40 h 46"/>
                <a:gd name="T42" fmla="*/ 62 w 72"/>
                <a:gd name="T43" fmla="*/ 42 h 46"/>
                <a:gd name="T44" fmla="*/ 56 w 72"/>
                <a:gd name="T45" fmla="*/ 44 h 46"/>
                <a:gd name="T46" fmla="*/ 50 w 72"/>
                <a:gd name="T47" fmla="*/ 46 h 46"/>
                <a:gd name="T48" fmla="*/ 44 w 72"/>
                <a:gd name="T49" fmla="*/ 46 h 46"/>
                <a:gd name="T50" fmla="*/ 38 w 72"/>
                <a:gd name="T51" fmla="*/ 46 h 46"/>
                <a:gd name="T52" fmla="*/ 32 w 72"/>
                <a:gd name="T53" fmla="*/ 46 h 46"/>
                <a:gd name="T54" fmla="*/ 26 w 72"/>
                <a:gd name="T55" fmla="*/ 46 h 46"/>
                <a:gd name="T56" fmla="*/ 24 w 72"/>
                <a:gd name="T57" fmla="*/ 44 h 46"/>
                <a:gd name="T58" fmla="*/ 22 w 72"/>
                <a:gd name="T59" fmla="*/ 44 h 46"/>
                <a:gd name="T60" fmla="*/ 20 w 72"/>
                <a:gd name="T61" fmla="*/ 40 h 46"/>
                <a:gd name="T62" fmla="*/ 14 w 72"/>
                <a:gd name="T63" fmla="*/ 34 h 46"/>
                <a:gd name="T64" fmla="*/ 10 w 72"/>
                <a:gd name="T65" fmla="*/ 28 h 46"/>
                <a:gd name="T66" fmla="*/ 6 w 72"/>
                <a:gd name="T67" fmla="*/ 24 h 46"/>
                <a:gd name="T68" fmla="*/ 2 w 72"/>
                <a:gd name="T69" fmla="*/ 18 h 46"/>
                <a:gd name="T70" fmla="*/ 0 w 72"/>
                <a:gd name="T71" fmla="*/ 14 h 46"/>
                <a:gd name="T72" fmla="*/ 0 w 72"/>
                <a:gd name="T73" fmla="*/ 12 h 46"/>
                <a:gd name="T74" fmla="*/ 0 w 72"/>
                <a:gd name="T75" fmla="*/ 10 h 46"/>
                <a:gd name="T76" fmla="*/ 0 w 72"/>
                <a:gd name="T77" fmla="*/ 8 h 46"/>
                <a:gd name="T78" fmla="*/ 2 w 72"/>
                <a:gd name="T79" fmla="*/ 6 h 46"/>
                <a:gd name="T80" fmla="*/ 6 w 72"/>
                <a:gd name="T81" fmla="*/ 2 h 46"/>
                <a:gd name="T82" fmla="*/ 8 w 72"/>
                <a:gd name="T83" fmla="*/ 0 h 46"/>
                <a:gd name="T84" fmla="*/ 8 w 72"/>
                <a:gd name="T85" fmla="*/ 0 h 46"/>
                <a:gd name="T86" fmla="*/ 10 w 72"/>
                <a:gd name="T87" fmla="*/ 0 h 46"/>
                <a:gd name="T88" fmla="*/ 12 w 72"/>
                <a:gd name="T89" fmla="*/ 0 h 46"/>
                <a:gd name="T90" fmla="*/ 14 w 72"/>
                <a:gd name="T91" fmla="*/ 2 h 46"/>
                <a:gd name="T92" fmla="*/ 18 w 72"/>
                <a:gd name="T93" fmla="*/ 6 h 46"/>
                <a:gd name="T94" fmla="*/ 22 w 72"/>
                <a:gd name="T95" fmla="*/ 10 h 46"/>
                <a:gd name="T96" fmla="*/ 22 w 72"/>
                <a:gd name="T97" fmla="*/ 12 h 46"/>
                <a:gd name="T98" fmla="*/ 22 w 72"/>
                <a:gd name="T9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46">
                  <a:moveTo>
                    <a:pt x="30" y="18"/>
                  </a:moveTo>
                  <a:lnTo>
                    <a:pt x="30" y="18"/>
                  </a:lnTo>
                  <a:lnTo>
                    <a:pt x="30" y="16"/>
                  </a:lnTo>
                  <a:lnTo>
                    <a:pt x="30" y="16"/>
                  </a:lnTo>
                  <a:lnTo>
                    <a:pt x="32" y="14"/>
                  </a:lnTo>
                  <a:lnTo>
                    <a:pt x="32" y="14"/>
                  </a:lnTo>
                  <a:lnTo>
                    <a:pt x="34" y="12"/>
                  </a:lnTo>
                  <a:lnTo>
                    <a:pt x="34" y="12"/>
                  </a:lnTo>
                  <a:lnTo>
                    <a:pt x="36" y="10"/>
                  </a:lnTo>
                  <a:lnTo>
                    <a:pt x="38" y="10"/>
                  </a:lnTo>
                  <a:lnTo>
                    <a:pt x="40" y="8"/>
                  </a:lnTo>
                  <a:lnTo>
                    <a:pt x="44" y="6"/>
                  </a:lnTo>
                  <a:lnTo>
                    <a:pt x="48" y="6"/>
                  </a:lnTo>
                  <a:lnTo>
                    <a:pt x="50" y="4"/>
                  </a:lnTo>
                  <a:lnTo>
                    <a:pt x="52" y="4"/>
                  </a:lnTo>
                  <a:lnTo>
                    <a:pt x="54" y="4"/>
                  </a:lnTo>
                  <a:lnTo>
                    <a:pt x="58" y="4"/>
                  </a:lnTo>
                  <a:lnTo>
                    <a:pt x="60" y="4"/>
                  </a:lnTo>
                  <a:lnTo>
                    <a:pt x="64" y="4"/>
                  </a:lnTo>
                  <a:lnTo>
                    <a:pt x="64" y="4"/>
                  </a:lnTo>
                  <a:lnTo>
                    <a:pt x="66" y="6"/>
                  </a:lnTo>
                  <a:lnTo>
                    <a:pt x="68" y="6"/>
                  </a:lnTo>
                  <a:lnTo>
                    <a:pt x="68" y="6"/>
                  </a:lnTo>
                  <a:lnTo>
                    <a:pt x="70" y="6"/>
                  </a:lnTo>
                  <a:lnTo>
                    <a:pt x="70" y="8"/>
                  </a:lnTo>
                  <a:lnTo>
                    <a:pt x="70" y="8"/>
                  </a:lnTo>
                  <a:lnTo>
                    <a:pt x="72" y="10"/>
                  </a:lnTo>
                  <a:lnTo>
                    <a:pt x="72" y="12"/>
                  </a:lnTo>
                  <a:lnTo>
                    <a:pt x="72" y="14"/>
                  </a:lnTo>
                  <a:lnTo>
                    <a:pt x="72" y="16"/>
                  </a:lnTo>
                  <a:lnTo>
                    <a:pt x="72" y="18"/>
                  </a:lnTo>
                  <a:lnTo>
                    <a:pt x="72" y="20"/>
                  </a:lnTo>
                  <a:lnTo>
                    <a:pt x="72" y="22"/>
                  </a:lnTo>
                  <a:lnTo>
                    <a:pt x="72" y="24"/>
                  </a:lnTo>
                  <a:lnTo>
                    <a:pt x="72" y="28"/>
                  </a:lnTo>
                  <a:lnTo>
                    <a:pt x="72" y="30"/>
                  </a:lnTo>
                  <a:lnTo>
                    <a:pt x="70" y="32"/>
                  </a:lnTo>
                  <a:lnTo>
                    <a:pt x="70" y="34"/>
                  </a:lnTo>
                  <a:lnTo>
                    <a:pt x="68" y="36"/>
                  </a:lnTo>
                  <a:lnTo>
                    <a:pt x="68" y="36"/>
                  </a:lnTo>
                  <a:lnTo>
                    <a:pt x="68" y="38"/>
                  </a:lnTo>
                  <a:lnTo>
                    <a:pt x="66" y="40"/>
                  </a:lnTo>
                  <a:lnTo>
                    <a:pt x="64" y="40"/>
                  </a:lnTo>
                  <a:lnTo>
                    <a:pt x="62" y="42"/>
                  </a:lnTo>
                  <a:lnTo>
                    <a:pt x="58" y="42"/>
                  </a:lnTo>
                  <a:lnTo>
                    <a:pt x="56" y="44"/>
                  </a:lnTo>
                  <a:lnTo>
                    <a:pt x="54" y="44"/>
                  </a:lnTo>
                  <a:lnTo>
                    <a:pt x="50" y="46"/>
                  </a:lnTo>
                  <a:lnTo>
                    <a:pt x="48" y="46"/>
                  </a:lnTo>
                  <a:lnTo>
                    <a:pt x="44" y="46"/>
                  </a:lnTo>
                  <a:lnTo>
                    <a:pt x="40" y="46"/>
                  </a:lnTo>
                  <a:lnTo>
                    <a:pt x="38" y="46"/>
                  </a:lnTo>
                  <a:lnTo>
                    <a:pt x="34" y="46"/>
                  </a:lnTo>
                  <a:lnTo>
                    <a:pt x="32" y="46"/>
                  </a:lnTo>
                  <a:lnTo>
                    <a:pt x="30" y="46"/>
                  </a:lnTo>
                  <a:lnTo>
                    <a:pt x="26" y="46"/>
                  </a:lnTo>
                  <a:lnTo>
                    <a:pt x="24" y="46"/>
                  </a:lnTo>
                  <a:lnTo>
                    <a:pt x="24" y="44"/>
                  </a:lnTo>
                  <a:lnTo>
                    <a:pt x="24" y="44"/>
                  </a:lnTo>
                  <a:lnTo>
                    <a:pt x="22" y="44"/>
                  </a:lnTo>
                  <a:lnTo>
                    <a:pt x="22" y="42"/>
                  </a:lnTo>
                  <a:lnTo>
                    <a:pt x="20" y="40"/>
                  </a:lnTo>
                  <a:lnTo>
                    <a:pt x="18" y="38"/>
                  </a:lnTo>
                  <a:lnTo>
                    <a:pt x="14" y="34"/>
                  </a:lnTo>
                  <a:lnTo>
                    <a:pt x="12" y="30"/>
                  </a:lnTo>
                  <a:lnTo>
                    <a:pt x="10" y="28"/>
                  </a:lnTo>
                  <a:lnTo>
                    <a:pt x="8" y="26"/>
                  </a:lnTo>
                  <a:lnTo>
                    <a:pt x="6" y="24"/>
                  </a:lnTo>
                  <a:lnTo>
                    <a:pt x="4" y="20"/>
                  </a:lnTo>
                  <a:lnTo>
                    <a:pt x="2" y="18"/>
                  </a:lnTo>
                  <a:lnTo>
                    <a:pt x="2" y="16"/>
                  </a:lnTo>
                  <a:lnTo>
                    <a:pt x="0" y="14"/>
                  </a:lnTo>
                  <a:lnTo>
                    <a:pt x="0" y="14"/>
                  </a:lnTo>
                  <a:lnTo>
                    <a:pt x="0" y="12"/>
                  </a:lnTo>
                  <a:lnTo>
                    <a:pt x="0" y="12"/>
                  </a:lnTo>
                  <a:lnTo>
                    <a:pt x="0" y="10"/>
                  </a:lnTo>
                  <a:lnTo>
                    <a:pt x="0" y="10"/>
                  </a:lnTo>
                  <a:lnTo>
                    <a:pt x="0" y="8"/>
                  </a:lnTo>
                  <a:lnTo>
                    <a:pt x="2" y="6"/>
                  </a:lnTo>
                  <a:lnTo>
                    <a:pt x="2" y="6"/>
                  </a:lnTo>
                  <a:lnTo>
                    <a:pt x="4" y="4"/>
                  </a:lnTo>
                  <a:lnTo>
                    <a:pt x="6" y="2"/>
                  </a:lnTo>
                  <a:lnTo>
                    <a:pt x="6" y="0"/>
                  </a:lnTo>
                  <a:lnTo>
                    <a:pt x="8" y="0"/>
                  </a:lnTo>
                  <a:lnTo>
                    <a:pt x="8" y="0"/>
                  </a:lnTo>
                  <a:lnTo>
                    <a:pt x="8" y="0"/>
                  </a:lnTo>
                  <a:lnTo>
                    <a:pt x="10" y="0"/>
                  </a:lnTo>
                  <a:lnTo>
                    <a:pt x="10" y="0"/>
                  </a:lnTo>
                  <a:lnTo>
                    <a:pt x="12" y="0"/>
                  </a:lnTo>
                  <a:lnTo>
                    <a:pt x="12" y="0"/>
                  </a:lnTo>
                  <a:lnTo>
                    <a:pt x="14" y="2"/>
                  </a:lnTo>
                  <a:lnTo>
                    <a:pt x="14" y="2"/>
                  </a:lnTo>
                  <a:lnTo>
                    <a:pt x="16" y="4"/>
                  </a:lnTo>
                  <a:lnTo>
                    <a:pt x="18" y="6"/>
                  </a:lnTo>
                  <a:lnTo>
                    <a:pt x="20" y="8"/>
                  </a:lnTo>
                  <a:lnTo>
                    <a:pt x="22" y="10"/>
                  </a:lnTo>
                  <a:lnTo>
                    <a:pt x="22" y="12"/>
                  </a:lnTo>
                  <a:lnTo>
                    <a:pt x="22" y="12"/>
                  </a:lnTo>
                  <a:lnTo>
                    <a:pt x="22" y="14"/>
                  </a:lnTo>
                  <a:lnTo>
                    <a:pt x="22" y="14"/>
                  </a:lnTo>
                </a:path>
              </a:pathLst>
            </a:custGeom>
            <a:grp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6" name="Freeform 573"/>
            <p:cNvSpPr>
              <a:spLocks/>
            </p:cNvSpPr>
            <p:nvPr/>
          </p:nvSpPr>
          <p:spPr bwMode="auto">
            <a:xfrm>
              <a:off x="2443453" y="2308392"/>
              <a:ext cx="60325" cy="63500"/>
            </a:xfrm>
            <a:custGeom>
              <a:avLst/>
              <a:gdLst>
                <a:gd name="T0" fmla="*/ 2 w 38"/>
                <a:gd name="T1" fmla="*/ 8 h 40"/>
                <a:gd name="T2" fmla="*/ 2 w 38"/>
                <a:gd name="T3" fmla="*/ 8 h 40"/>
                <a:gd name="T4" fmla="*/ 2 w 38"/>
                <a:gd name="T5" fmla="*/ 10 h 40"/>
                <a:gd name="T6" fmla="*/ 2 w 38"/>
                <a:gd name="T7" fmla="*/ 10 h 40"/>
                <a:gd name="T8" fmla="*/ 0 w 38"/>
                <a:gd name="T9" fmla="*/ 12 h 40"/>
                <a:gd name="T10" fmla="*/ 0 w 38"/>
                <a:gd name="T11" fmla="*/ 14 h 40"/>
                <a:gd name="T12" fmla="*/ 0 w 38"/>
                <a:gd name="T13" fmla="*/ 18 h 40"/>
                <a:gd name="T14" fmla="*/ 0 w 38"/>
                <a:gd name="T15" fmla="*/ 20 h 40"/>
                <a:gd name="T16" fmla="*/ 2 w 38"/>
                <a:gd name="T17" fmla="*/ 22 h 40"/>
                <a:gd name="T18" fmla="*/ 2 w 38"/>
                <a:gd name="T19" fmla="*/ 24 h 40"/>
                <a:gd name="T20" fmla="*/ 2 w 38"/>
                <a:gd name="T21" fmla="*/ 26 h 40"/>
                <a:gd name="T22" fmla="*/ 4 w 38"/>
                <a:gd name="T23" fmla="*/ 28 h 40"/>
                <a:gd name="T24" fmla="*/ 4 w 38"/>
                <a:gd name="T25" fmla="*/ 30 h 40"/>
                <a:gd name="T26" fmla="*/ 6 w 38"/>
                <a:gd name="T27" fmla="*/ 32 h 40"/>
                <a:gd name="T28" fmla="*/ 8 w 38"/>
                <a:gd name="T29" fmla="*/ 34 h 40"/>
                <a:gd name="T30" fmla="*/ 10 w 38"/>
                <a:gd name="T31" fmla="*/ 36 h 40"/>
                <a:gd name="T32" fmla="*/ 12 w 38"/>
                <a:gd name="T33" fmla="*/ 38 h 40"/>
                <a:gd name="T34" fmla="*/ 14 w 38"/>
                <a:gd name="T35" fmla="*/ 38 h 40"/>
                <a:gd name="T36" fmla="*/ 14 w 38"/>
                <a:gd name="T37" fmla="*/ 38 h 40"/>
                <a:gd name="T38" fmla="*/ 14 w 38"/>
                <a:gd name="T39" fmla="*/ 40 h 40"/>
                <a:gd name="T40" fmla="*/ 16 w 38"/>
                <a:gd name="T41" fmla="*/ 40 h 40"/>
                <a:gd name="T42" fmla="*/ 18 w 38"/>
                <a:gd name="T43" fmla="*/ 40 h 40"/>
                <a:gd name="T44" fmla="*/ 20 w 38"/>
                <a:gd name="T45" fmla="*/ 40 h 40"/>
                <a:gd name="T46" fmla="*/ 22 w 38"/>
                <a:gd name="T47" fmla="*/ 40 h 40"/>
                <a:gd name="T48" fmla="*/ 24 w 38"/>
                <a:gd name="T49" fmla="*/ 38 h 40"/>
                <a:gd name="T50" fmla="*/ 26 w 38"/>
                <a:gd name="T51" fmla="*/ 38 h 40"/>
                <a:gd name="T52" fmla="*/ 28 w 38"/>
                <a:gd name="T53" fmla="*/ 38 h 40"/>
                <a:gd name="T54" fmla="*/ 30 w 38"/>
                <a:gd name="T55" fmla="*/ 36 h 40"/>
                <a:gd name="T56" fmla="*/ 30 w 38"/>
                <a:gd name="T57" fmla="*/ 36 h 40"/>
                <a:gd name="T58" fmla="*/ 30 w 38"/>
                <a:gd name="T59" fmla="*/ 36 h 40"/>
                <a:gd name="T60" fmla="*/ 32 w 38"/>
                <a:gd name="T61" fmla="*/ 34 h 40"/>
                <a:gd name="T62" fmla="*/ 34 w 38"/>
                <a:gd name="T63" fmla="*/ 30 h 40"/>
                <a:gd name="T64" fmla="*/ 34 w 38"/>
                <a:gd name="T65" fmla="*/ 28 h 40"/>
                <a:gd name="T66" fmla="*/ 36 w 38"/>
                <a:gd name="T67" fmla="*/ 26 h 40"/>
                <a:gd name="T68" fmla="*/ 36 w 38"/>
                <a:gd name="T69" fmla="*/ 24 h 40"/>
                <a:gd name="T70" fmla="*/ 36 w 38"/>
                <a:gd name="T71" fmla="*/ 20 h 40"/>
                <a:gd name="T72" fmla="*/ 38 w 38"/>
                <a:gd name="T73" fmla="*/ 20 h 40"/>
                <a:gd name="T74" fmla="*/ 36 w 38"/>
                <a:gd name="T75" fmla="*/ 18 h 40"/>
                <a:gd name="T76" fmla="*/ 36 w 38"/>
                <a:gd name="T77" fmla="*/ 18 h 40"/>
                <a:gd name="T78" fmla="*/ 36 w 38"/>
                <a:gd name="T79" fmla="*/ 16 h 40"/>
                <a:gd name="T80" fmla="*/ 36 w 38"/>
                <a:gd name="T81" fmla="*/ 14 h 40"/>
                <a:gd name="T82" fmla="*/ 34 w 38"/>
                <a:gd name="T83" fmla="*/ 12 h 40"/>
                <a:gd name="T84" fmla="*/ 32 w 38"/>
                <a:gd name="T85" fmla="*/ 8 h 40"/>
                <a:gd name="T86" fmla="*/ 30 w 38"/>
                <a:gd name="T87" fmla="*/ 6 h 40"/>
                <a:gd name="T88" fmla="*/ 28 w 38"/>
                <a:gd name="T89" fmla="*/ 4 h 40"/>
                <a:gd name="T90" fmla="*/ 28 w 38"/>
                <a:gd name="T91" fmla="*/ 2 h 40"/>
                <a:gd name="T92" fmla="*/ 26 w 38"/>
                <a:gd name="T93" fmla="*/ 2 h 40"/>
                <a:gd name="T94" fmla="*/ 26 w 38"/>
                <a:gd name="T95" fmla="*/ 2 h 40"/>
                <a:gd name="T96" fmla="*/ 24 w 38"/>
                <a:gd name="T97" fmla="*/ 0 h 40"/>
                <a:gd name="T98" fmla="*/ 24 w 38"/>
                <a:gd name="T99" fmla="*/ 0 h 40"/>
                <a:gd name="T100" fmla="*/ 22 w 38"/>
                <a:gd name="T101" fmla="*/ 0 h 40"/>
                <a:gd name="T102" fmla="*/ 20 w 38"/>
                <a:gd name="T103" fmla="*/ 0 h 40"/>
                <a:gd name="T104" fmla="*/ 20 w 38"/>
                <a:gd name="T105" fmla="*/ 0 h 40"/>
                <a:gd name="T106" fmla="*/ 18 w 38"/>
                <a:gd name="T107" fmla="*/ 0 h 40"/>
                <a:gd name="T108" fmla="*/ 16 w 38"/>
                <a:gd name="T109" fmla="*/ 2 h 40"/>
                <a:gd name="T110" fmla="*/ 12 w 38"/>
                <a:gd name="T111" fmla="*/ 2 h 40"/>
                <a:gd name="T112" fmla="*/ 10 w 38"/>
                <a:gd name="T113" fmla="*/ 4 h 40"/>
                <a:gd name="T114" fmla="*/ 8 w 38"/>
                <a:gd name="T115" fmla="*/ 4 h 40"/>
                <a:gd name="T116" fmla="*/ 6 w 38"/>
                <a:gd name="T117" fmla="*/ 4 h 40"/>
                <a:gd name="T118" fmla="*/ 6 w 38"/>
                <a:gd name="T119" fmla="*/ 6 h 40"/>
                <a:gd name="T120" fmla="*/ 4 w 38"/>
                <a:gd name="T121" fmla="*/ 6 h 40"/>
                <a:gd name="T122" fmla="*/ 2 w 38"/>
                <a:gd name="T123" fmla="*/ 8 h 40"/>
                <a:gd name="T124" fmla="*/ 2 w 38"/>
                <a:gd name="T12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0">
                  <a:moveTo>
                    <a:pt x="2" y="8"/>
                  </a:moveTo>
                  <a:lnTo>
                    <a:pt x="2" y="8"/>
                  </a:lnTo>
                  <a:lnTo>
                    <a:pt x="2" y="10"/>
                  </a:lnTo>
                  <a:lnTo>
                    <a:pt x="2" y="10"/>
                  </a:lnTo>
                  <a:lnTo>
                    <a:pt x="0" y="12"/>
                  </a:lnTo>
                  <a:lnTo>
                    <a:pt x="0" y="14"/>
                  </a:lnTo>
                  <a:lnTo>
                    <a:pt x="0" y="18"/>
                  </a:lnTo>
                  <a:lnTo>
                    <a:pt x="0" y="20"/>
                  </a:lnTo>
                  <a:lnTo>
                    <a:pt x="2" y="22"/>
                  </a:lnTo>
                  <a:lnTo>
                    <a:pt x="2" y="24"/>
                  </a:lnTo>
                  <a:lnTo>
                    <a:pt x="2" y="26"/>
                  </a:lnTo>
                  <a:lnTo>
                    <a:pt x="4" y="28"/>
                  </a:lnTo>
                  <a:lnTo>
                    <a:pt x="4" y="30"/>
                  </a:lnTo>
                  <a:lnTo>
                    <a:pt x="6" y="32"/>
                  </a:lnTo>
                  <a:lnTo>
                    <a:pt x="8" y="34"/>
                  </a:lnTo>
                  <a:lnTo>
                    <a:pt x="10" y="36"/>
                  </a:lnTo>
                  <a:lnTo>
                    <a:pt x="12" y="38"/>
                  </a:lnTo>
                  <a:lnTo>
                    <a:pt x="14" y="38"/>
                  </a:lnTo>
                  <a:lnTo>
                    <a:pt x="14" y="38"/>
                  </a:lnTo>
                  <a:lnTo>
                    <a:pt x="14" y="40"/>
                  </a:lnTo>
                  <a:lnTo>
                    <a:pt x="16" y="40"/>
                  </a:lnTo>
                  <a:lnTo>
                    <a:pt x="18" y="40"/>
                  </a:lnTo>
                  <a:lnTo>
                    <a:pt x="20" y="40"/>
                  </a:lnTo>
                  <a:lnTo>
                    <a:pt x="22" y="40"/>
                  </a:lnTo>
                  <a:lnTo>
                    <a:pt x="24" y="38"/>
                  </a:lnTo>
                  <a:lnTo>
                    <a:pt x="26" y="38"/>
                  </a:lnTo>
                  <a:lnTo>
                    <a:pt x="28" y="38"/>
                  </a:lnTo>
                  <a:lnTo>
                    <a:pt x="30" y="36"/>
                  </a:lnTo>
                  <a:lnTo>
                    <a:pt x="30" y="36"/>
                  </a:lnTo>
                  <a:lnTo>
                    <a:pt x="30" y="36"/>
                  </a:lnTo>
                  <a:lnTo>
                    <a:pt x="32" y="34"/>
                  </a:lnTo>
                  <a:lnTo>
                    <a:pt x="34" y="30"/>
                  </a:lnTo>
                  <a:lnTo>
                    <a:pt x="34" y="28"/>
                  </a:lnTo>
                  <a:lnTo>
                    <a:pt x="36" y="26"/>
                  </a:lnTo>
                  <a:lnTo>
                    <a:pt x="36" y="24"/>
                  </a:lnTo>
                  <a:lnTo>
                    <a:pt x="36" y="20"/>
                  </a:lnTo>
                  <a:lnTo>
                    <a:pt x="38" y="20"/>
                  </a:lnTo>
                  <a:lnTo>
                    <a:pt x="36" y="18"/>
                  </a:lnTo>
                  <a:lnTo>
                    <a:pt x="36" y="18"/>
                  </a:lnTo>
                  <a:lnTo>
                    <a:pt x="36" y="16"/>
                  </a:lnTo>
                  <a:lnTo>
                    <a:pt x="36" y="14"/>
                  </a:lnTo>
                  <a:lnTo>
                    <a:pt x="34" y="12"/>
                  </a:lnTo>
                  <a:lnTo>
                    <a:pt x="32" y="8"/>
                  </a:lnTo>
                  <a:lnTo>
                    <a:pt x="30" y="6"/>
                  </a:lnTo>
                  <a:lnTo>
                    <a:pt x="28" y="4"/>
                  </a:lnTo>
                  <a:lnTo>
                    <a:pt x="28" y="2"/>
                  </a:lnTo>
                  <a:lnTo>
                    <a:pt x="26" y="2"/>
                  </a:lnTo>
                  <a:lnTo>
                    <a:pt x="26" y="2"/>
                  </a:lnTo>
                  <a:lnTo>
                    <a:pt x="24" y="0"/>
                  </a:lnTo>
                  <a:lnTo>
                    <a:pt x="24" y="0"/>
                  </a:lnTo>
                  <a:lnTo>
                    <a:pt x="22" y="0"/>
                  </a:lnTo>
                  <a:lnTo>
                    <a:pt x="20" y="0"/>
                  </a:lnTo>
                  <a:lnTo>
                    <a:pt x="20" y="0"/>
                  </a:lnTo>
                  <a:lnTo>
                    <a:pt x="18" y="0"/>
                  </a:lnTo>
                  <a:lnTo>
                    <a:pt x="16" y="2"/>
                  </a:lnTo>
                  <a:lnTo>
                    <a:pt x="12" y="2"/>
                  </a:lnTo>
                  <a:lnTo>
                    <a:pt x="10" y="4"/>
                  </a:lnTo>
                  <a:lnTo>
                    <a:pt x="8" y="4"/>
                  </a:lnTo>
                  <a:lnTo>
                    <a:pt x="6" y="4"/>
                  </a:lnTo>
                  <a:lnTo>
                    <a:pt x="6" y="6"/>
                  </a:lnTo>
                  <a:lnTo>
                    <a:pt x="4" y="6"/>
                  </a:lnTo>
                  <a:lnTo>
                    <a:pt x="2" y="8"/>
                  </a:lnTo>
                  <a:lnTo>
                    <a:pt x="2" y="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7" name="Freeform 575"/>
            <p:cNvSpPr>
              <a:spLocks/>
            </p:cNvSpPr>
            <p:nvPr/>
          </p:nvSpPr>
          <p:spPr bwMode="auto">
            <a:xfrm>
              <a:off x="2430753" y="2248067"/>
              <a:ext cx="44450" cy="38100"/>
            </a:xfrm>
            <a:custGeom>
              <a:avLst/>
              <a:gdLst>
                <a:gd name="T0" fmla="*/ 4 w 28"/>
                <a:gd name="T1" fmla="*/ 0 h 24"/>
                <a:gd name="T2" fmla="*/ 4 w 28"/>
                <a:gd name="T3" fmla="*/ 0 h 24"/>
                <a:gd name="T4" fmla="*/ 4 w 28"/>
                <a:gd name="T5" fmla="*/ 2 h 24"/>
                <a:gd name="T6" fmla="*/ 4 w 28"/>
                <a:gd name="T7" fmla="*/ 2 h 24"/>
                <a:gd name="T8" fmla="*/ 2 w 28"/>
                <a:gd name="T9" fmla="*/ 4 h 24"/>
                <a:gd name="T10" fmla="*/ 2 w 28"/>
                <a:gd name="T11" fmla="*/ 4 h 24"/>
                <a:gd name="T12" fmla="*/ 2 w 28"/>
                <a:gd name="T13" fmla="*/ 6 h 24"/>
                <a:gd name="T14" fmla="*/ 2 w 28"/>
                <a:gd name="T15" fmla="*/ 8 h 24"/>
                <a:gd name="T16" fmla="*/ 0 w 28"/>
                <a:gd name="T17" fmla="*/ 10 h 24"/>
                <a:gd name="T18" fmla="*/ 0 w 28"/>
                <a:gd name="T19" fmla="*/ 14 h 24"/>
                <a:gd name="T20" fmla="*/ 0 w 28"/>
                <a:gd name="T21" fmla="*/ 16 h 24"/>
                <a:gd name="T22" fmla="*/ 0 w 28"/>
                <a:gd name="T23" fmla="*/ 16 h 24"/>
                <a:gd name="T24" fmla="*/ 0 w 28"/>
                <a:gd name="T25" fmla="*/ 18 h 24"/>
                <a:gd name="T26" fmla="*/ 2 w 28"/>
                <a:gd name="T27" fmla="*/ 20 h 24"/>
                <a:gd name="T28" fmla="*/ 2 w 28"/>
                <a:gd name="T29" fmla="*/ 20 h 24"/>
                <a:gd name="T30" fmla="*/ 2 w 28"/>
                <a:gd name="T31" fmla="*/ 22 h 24"/>
                <a:gd name="T32" fmla="*/ 4 w 28"/>
                <a:gd name="T33" fmla="*/ 22 h 24"/>
                <a:gd name="T34" fmla="*/ 4 w 28"/>
                <a:gd name="T35" fmla="*/ 22 h 24"/>
                <a:gd name="T36" fmla="*/ 6 w 28"/>
                <a:gd name="T37" fmla="*/ 22 h 24"/>
                <a:gd name="T38" fmla="*/ 6 w 28"/>
                <a:gd name="T39" fmla="*/ 24 h 24"/>
                <a:gd name="T40" fmla="*/ 8 w 28"/>
                <a:gd name="T41" fmla="*/ 24 h 24"/>
                <a:gd name="T42" fmla="*/ 8 w 28"/>
                <a:gd name="T43" fmla="*/ 24 h 24"/>
                <a:gd name="T44" fmla="*/ 12 w 28"/>
                <a:gd name="T45" fmla="*/ 24 h 24"/>
                <a:gd name="T46" fmla="*/ 14 w 28"/>
                <a:gd name="T47" fmla="*/ 24 h 24"/>
                <a:gd name="T48" fmla="*/ 18 w 28"/>
                <a:gd name="T49" fmla="*/ 22 h 24"/>
                <a:gd name="T50" fmla="*/ 20 w 28"/>
                <a:gd name="T51" fmla="*/ 22 h 24"/>
                <a:gd name="T52" fmla="*/ 20 w 28"/>
                <a:gd name="T53" fmla="*/ 22 h 24"/>
                <a:gd name="T54" fmla="*/ 22 w 28"/>
                <a:gd name="T55" fmla="*/ 22 h 24"/>
                <a:gd name="T56" fmla="*/ 22 w 28"/>
                <a:gd name="T57" fmla="*/ 22 h 24"/>
                <a:gd name="T58" fmla="*/ 22 w 28"/>
                <a:gd name="T59" fmla="*/ 20 h 24"/>
                <a:gd name="T60" fmla="*/ 24 w 28"/>
                <a:gd name="T61" fmla="*/ 20 h 24"/>
                <a:gd name="T62" fmla="*/ 24 w 28"/>
                <a:gd name="T63" fmla="*/ 18 h 24"/>
                <a:gd name="T64" fmla="*/ 26 w 28"/>
                <a:gd name="T65" fmla="*/ 16 h 24"/>
                <a:gd name="T66" fmla="*/ 26 w 28"/>
                <a:gd name="T67" fmla="*/ 14 h 24"/>
                <a:gd name="T68" fmla="*/ 28 w 28"/>
                <a:gd name="T69" fmla="*/ 12 h 24"/>
                <a:gd name="T70" fmla="*/ 28 w 28"/>
                <a:gd name="T71" fmla="*/ 10 h 24"/>
                <a:gd name="T72" fmla="*/ 28 w 28"/>
                <a:gd name="T73" fmla="*/ 8 h 24"/>
                <a:gd name="T74" fmla="*/ 28 w 28"/>
                <a:gd name="T75" fmla="*/ 8 h 24"/>
                <a:gd name="T76" fmla="*/ 28 w 28"/>
                <a:gd name="T77" fmla="*/ 6 h 24"/>
                <a:gd name="T78" fmla="*/ 26 w 28"/>
                <a:gd name="T79" fmla="*/ 6 h 24"/>
                <a:gd name="T80" fmla="*/ 26 w 28"/>
                <a:gd name="T81" fmla="*/ 4 h 24"/>
                <a:gd name="T82" fmla="*/ 26 w 28"/>
                <a:gd name="T83" fmla="*/ 4 h 24"/>
                <a:gd name="T84" fmla="*/ 24 w 28"/>
                <a:gd name="T85" fmla="*/ 4 h 24"/>
                <a:gd name="T86" fmla="*/ 24 w 28"/>
                <a:gd name="T87" fmla="*/ 2 h 24"/>
                <a:gd name="T88" fmla="*/ 22 w 28"/>
                <a:gd name="T89" fmla="*/ 2 h 24"/>
                <a:gd name="T90" fmla="*/ 20 w 28"/>
                <a:gd name="T91" fmla="*/ 2 h 24"/>
                <a:gd name="T92" fmla="*/ 18 w 28"/>
                <a:gd name="T93" fmla="*/ 0 h 24"/>
                <a:gd name="T94" fmla="*/ 16 w 28"/>
                <a:gd name="T95" fmla="*/ 0 h 24"/>
                <a:gd name="T96" fmla="*/ 14 w 28"/>
                <a:gd name="T97" fmla="*/ 0 h 24"/>
                <a:gd name="T98" fmla="*/ 14 w 28"/>
                <a:gd name="T99" fmla="*/ 0 h 24"/>
                <a:gd name="T100" fmla="*/ 12 w 28"/>
                <a:gd name="T101" fmla="*/ 0 h 24"/>
                <a:gd name="T102" fmla="*/ 10 w 28"/>
                <a:gd name="T103" fmla="*/ 0 h 24"/>
                <a:gd name="T104" fmla="*/ 8 w 28"/>
                <a:gd name="T105" fmla="*/ 0 h 24"/>
                <a:gd name="T106" fmla="*/ 6 w 28"/>
                <a:gd name="T107" fmla="*/ 0 h 24"/>
                <a:gd name="T108" fmla="*/ 6 w 28"/>
                <a:gd name="T109" fmla="*/ 0 h 24"/>
                <a:gd name="T110" fmla="*/ 4 w 28"/>
                <a:gd name="T11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24">
                  <a:moveTo>
                    <a:pt x="4" y="0"/>
                  </a:moveTo>
                  <a:lnTo>
                    <a:pt x="4" y="0"/>
                  </a:lnTo>
                  <a:lnTo>
                    <a:pt x="4" y="2"/>
                  </a:lnTo>
                  <a:lnTo>
                    <a:pt x="4" y="2"/>
                  </a:lnTo>
                  <a:lnTo>
                    <a:pt x="2" y="4"/>
                  </a:lnTo>
                  <a:lnTo>
                    <a:pt x="2" y="4"/>
                  </a:lnTo>
                  <a:lnTo>
                    <a:pt x="2" y="6"/>
                  </a:lnTo>
                  <a:lnTo>
                    <a:pt x="2" y="8"/>
                  </a:lnTo>
                  <a:lnTo>
                    <a:pt x="0" y="10"/>
                  </a:lnTo>
                  <a:lnTo>
                    <a:pt x="0" y="14"/>
                  </a:lnTo>
                  <a:lnTo>
                    <a:pt x="0" y="16"/>
                  </a:lnTo>
                  <a:lnTo>
                    <a:pt x="0" y="16"/>
                  </a:lnTo>
                  <a:lnTo>
                    <a:pt x="0" y="18"/>
                  </a:lnTo>
                  <a:lnTo>
                    <a:pt x="2" y="20"/>
                  </a:lnTo>
                  <a:lnTo>
                    <a:pt x="2" y="20"/>
                  </a:lnTo>
                  <a:lnTo>
                    <a:pt x="2" y="22"/>
                  </a:lnTo>
                  <a:lnTo>
                    <a:pt x="4" y="22"/>
                  </a:lnTo>
                  <a:lnTo>
                    <a:pt x="4" y="22"/>
                  </a:lnTo>
                  <a:lnTo>
                    <a:pt x="6" y="22"/>
                  </a:lnTo>
                  <a:lnTo>
                    <a:pt x="6" y="24"/>
                  </a:lnTo>
                  <a:lnTo>
                    <a:pt x="8" y="24"/>
                  </a:lnTo>
                  <a:lnTo>
                    <a:pt x="8" y="24"/>
                  </a:lnTo>
                  <a:lnTo>
                    <a:pt x="12" y="24"/>
                  </a:lnTo>
                  <a:lnTo>
                    <a:pt x="14" y="24"/>
                  </a:lnTo>
                  <a:lnTo>
                    <a:pt x="18" y="22"/>
                  </a:lnTo>
                  <a:lnTo>
                    <a:pt x="20" y="22"/>
                  </a:lnTo>
                  <a:lnTo>
                    <a:pt x="20" y="22"/>
                  </a:lnTo>
                  <a:lnTo>
                    <a:pt x="22" y="22"/>
                  </a:lnTo>
                  <a:lnTo>
                    <a:pt x="22" y="22"/>
                  </a:lnTo>
                  <a:lnTo>
                    <a:pt x="22" y="20"/>
                  </a:lnTo>
                  <a:lnTo>
                    <a:pt x="24" y="20"/>
                  </a:lnTo>
                  <a:lnTo>
                    <a:pt x="24" y="18"/>
                  </a:lnTo>
                  <a:lnTo>
                    <a:pt x="26" y="16"/>
                  </a:lnTo>
                  <a:lnTo>
                    <a:pt x="26" y="14"/>
                  </a:lnTo>
                  <a:lnTo>
                    <a:pt x="28" y="12"/>
                  </a:lnTo>
                  <a:lnTo>
                    <a:pt x="28" y="10"/>
                  </a:lnTo>
                  <a:lnTo>
                    <a:pt x="28" y="8"/>
                  </a:lnTo>
                  <a:lnTo>
                    <a:pt x="28" y="8"/>
                  </a:lnTo>
                  <a:lnTo>
                    <a:pt x="28" y="6"/>
                  </a:lnTo>
                  <a:lnTo>
                    <a:pt x="26" y="6"/>
                  </a:lnTo>
                  <a:lnTo>
                    <a:pt x="26" y="4"/>
                  </a:lnTo>
                  <a:lnTo>
                    <a:pt x="26" y="4"/>
                  </a:lnTo>
                  <a:lnTo>
                    <a:pt x="24" y="4"/>
                  </a:lnTo>
                  <a:lnTo>
                    <a:pt x="24" y="2"/>
                  </a:lnTo>
                  <a:lnTo>
                    <a:pt x="22" y="2"/>
                  </a:lnTo>
                  <a:lnTo>
                    <a:pt x="20" y="2"/>
                  </a:lnTo>
                  <a:lnTo>
                    <a:pt x="18" y="0"/>
                  </a:lnTo>
                  <a:lnTo>
                    <a:pt x="16" y="0"/>
                  </a:lnTo>
                  <a:lnTo>
                    <a:pt x="14" y="0"/>
                  </a:lnTo>
                  <a:lnTo>
                    <a:pt x="14" y="0"/>
                  </a:lnTo>
                  <a:lnTo>
                    <a:pt x="12" y="0"/>
                  </a:lnTo>
                  <a:lnTo>
                    <a:pt x="10" y="0"/>
                  </a:lnTo>
                  <a:lnTo>
                    <a:pt x="8" y="0"/>
                  </a:lnTo>
                  <a:lnTo>
                    <a:pt x="6" y="0"/>
                  </a:lnTo>
                  <a:lnTo>
                    <a:pt x="6" y="0"/>
                  </a:lnTo>
                  <a:lnTo>
                    <a:pt x="4"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8" name="Freeform 577"/>
            <p:cNvSpPr>
              <a:spLocks/>
            </p:cNvSpPr>
            <p:nvPr/>
          </p:nvSpPr>
          <p:spPr bwMode="auto">
            <a:xfrm>
              <a:off x="2516478" y="2197267"/>
              <a:ext cx="136525" cy="142875"/>
            </a:xfrm>
            <a:custGeom>
              <a:avLst/>
              <a:gdLst>
                <a:gd name="T0" fmla="*/ 30 w 86"/>
                <a:gd name="T1" fmla="*/ 0 h 90"/>
                <a:gd name="T2" fmla="*/ 28 w 86"/>
                <a:gd name="T3" fmla="*/ 2 h 90"/>
                <a:gd name="T4" fmla="*/ 26 w 86"/>
                <a:gd name="T5" fmla="*/ 4 h 90"/>
                <a:gd name="T6" fmla="*/ 24 w 86"/>
                <a:gd name="T7" fmla="*/ 6 h 90"/>
                <a:gd name="T8" fmla="*/ 20 w 86"/>
                <a:gd name="T9" fmla="*/ 14 h 90"/>
                <a:gd name="T10" fmla="*/ 16 w 86"/>
                <a:gd name="T11" fmla="*/ 18 h 90"/>
                <a:gd name="T12" fmla="*/ 12 w 86"/>
                <a:gd name="T13" fmla="*/ 22 h 90"/>
                <a:gd name="T14" fmla="*/ 6 w 86"/>
                <a:gd name="T15" fmla="*/ 30 h 90"/>
                <a:gd name="T16" fmla="*/ 4 w 86"/>
                <a:gd name="T17" fmla="*/ 32 h 90"/>
                <a:gd name="T18" fmla="*/ 2 w 86"/>
                <a:gd name="T19" fmla="*/ 34 h 90"/>
                <a:gd name="T20" fmla="*/ 0 w 86"/>
                <a:gd name="T21" fmla="*/ 38 h 90"/>
                <a:gd name="T22" fmla="*/ 0 w 86"/>
                <a:gd name="T23" fmla="*/ 44 h 90"/>
                <a:gd name="T24" fmla="*/ 2 w 86"/>
                <a:gd name="T25" fmla="*/ 50 h 90"/>
                <a:gd name="T26" fmla="*/ 2 w 86"/>
                <a:gd name="T27" fmla="*/ 54 h 90"/>
                <a:gd name="T28" fmla="*/ 4 w 86"/>
                <a:gd name="T29" fmla="*/ 56 h 90"/>
                <a:gd name="T30" fmla="*/ 4 w 86"/>
                <a:gd name="T31" fmla="*/ 56 h 90"/>
                <a:gd name="T32" fmla="*/ 6 w 86"/>
                <a:gd name="T33" fmla="*/ 56 h 90"/>
                <a:gd name="T34" fmla="*/ 10 w 86"/>
                <a:gd name="T35" fmla="*/ 56 h 90"/>
                <a:gd name="T36" fmla="*/ 16 w 86"/>
                <a:gd name="T37" fmla="*/ 56 h 90"/>
                <a:gd name="T38" fmla="*/ 20 w 86"/>
                <a:gd name="T39" fmla="*/ 54 h 90"/>
                <a:gd name="T40" fmla="*/ 22 w 86"/>
                <a:gd name="T41" fmla="*/ 56 h 90"/>
                <a:gd name="T42" fmla="*/ 22 w 86"/>
                <a:gd name="T43" fmla="*/ 56 h 90"/>
                <a:gd name="T44" fmla="*/ 22 w 86"/>
                <a:gd name="T45" fmla="*/ 58 h 90"/>
                <a:gd name="T46" fmla="*/ 22 w 86"/>
                <a:gd name="T47" fmla="*/ 60 h 90"/>
                <a:gd name="T48" fmla="*/ 20 w 86"/>
                <a:gd name="T49" fmla="*/ 66 h 90"/>
                <a:gd name="T50" fmla="*/ 20 w 86"/>
                <a:gd name="T51" fmla="*/ 68 h 90"/>
                <a:gd name="T52" fmla="*/ 20 w 86"/>
                <a:gd name="T53" fmla="*/ 70 h 90"/>
                <a:gd name="T54" fmla="*/ 20 w 86"/>
                <a:gd name="T55" fmla="*/ 74 h 90"/>
                <a:gd name="T56" fmla="*/ 22 w 86"/>
                <a:gd name="T57" fmla="*/ 78 h 90"/>
                <a:gd name="T58" fmla="*/ 24 w 86"/>
                <a:gd name="T59" fmla="*/ 82 h 90"/>
                <a:gd name="T60" fmla="*/ 24 w 86"/>
                <a:gd name="T61" fmla="*/ 84 h 90"/>
                <a:gd name="T62" fmla="*/ 28 w 86"/>
                <a:gd name="T63" fmla="*/ 86 h 90"/>
                <a:gd name="T64" fmla="*/ 34 w 86"/>
                <a:gd name="T65" fmla="*/ 88 h 90"/>
                <a:gd name="T66" fmla="*/ 40 w 86"/>
                <a:gd name="T67" fmla="*/ 90 h 90"/>
                <a:gd name="T68" fmla="*/ 46 w 86"/>
                <a:gd name="T69" fmla="*/ 90 h 90"/>
                <a:gd name="T70" fmla="*/ 52 w 86"/>
                <a:gd name="T71" fmla="*/ 90 h 90"/>
                <a:gd name="T72" fmla="*/ 60 w 86"/>
                <a:gd name="T73" fmla="*/ 90 h 90"/>
                <a:gd name="T74" fmla="*/ 64 w 86"/>
                <a:gd name="T75" fmla="*/ 90 h 90"/>
                <a:gd name="T76" fmla="*/ 70 w 86"/>
                <a:gd name="T77" fmla="*/ 88 h 90"/>
                <a:gd name="T78" fmla="*/ 72 w 86"/>
                <a:gd name="T79" fmla="*/ 88 h 90"/>
                <a:gd name="T80" fmla="*/ 74 w 86"/>
                <a:gd name="T81" fmla="*/ 86 h 90"/>
                <a:gd name="T82" fmla="*/ 76 w 86"/>
                <a:gd name="T83" fmla="*/ 80 h 90"/>
                <a:gd name="T84" fmla="*/ 80 w 86"/>
                <a:gd name="T85" fmla="*/ 76 h 90"/>
                <a:gd name="T86" fmla="*/ 82 w 86"/>
                <a:gd name="T87" fmla="*/ 70 h 90"/>
                <a:gd name="T88" fmla="*/ 84 w 86"/>
                <a:gd name="T89" fmla="*/ 64 h 90"/>
                <a:gd name="T90" fmla="*/ 84 w 86"/>
                <a:gd name="T91" fmla="*/ 58 h 90"/>
                <a:gd name="T92" fmla="*/ 86 w 86"/>
                <a:gd name="T93" fmla="*/ 50 h 90"/>
                <a:gd name="T94" fmla="*/ 84 w 86"/>
                <a:gd name="T95" fmla="*/ 44 h 90"/>
                <a:gd name="T96" fmla="*/ 84 w 86"/>
                <a:gd name="T97" fmla="*/ 42 h 90"/>
                <a:gd name="T98" fmla="*/ 82 w 86"/>
                <a:gd name="T99" fmla="*/ 38 h 90"/>
                <a:gd name="T100" fmla="*/ 78 w 86"/>
                <a:gd name="T101" fmla="*/ 32 h 90"/>
                <a:gd name="T102" fmla="*/ 72 w 86"/>
                <a:gd name="T103" fmla="*/ 26 h 90"/>
                <a:gd name="T104" fmla="*/ 66 w 86"/>
                <a:gd name="T105" fmla="*/ 20 h 90"/>
                <a:gd name="T106" fmla="*/ 60 w 86"/>
                <a:gd name="T107" fmla="*/ 14 h 90"/>
                <a:gd name="T108" fmla="*/ 48 w 86"/>
                <a:gd name="T109" fmla="*/ 8 h 90"/>
                <a:gd name="T110" fmla="*/ 44 w 86"/>
                <a:gd name="T111" fmla="*/ 4 h 90"/>
                <a:gd name="T112" fmla="*/ 38 w 86"/>
                <a:gd name="T113" fmla="*/ 2 h 90"/>
                <a:gd name="T114" fmla="*/ 34 w 86"/>
                <a:gd name="T115" fmla="*/ 0 h 90"/>
                <a:gd name="T116" fmla="*/ 30 w 86"/>
                <a:gd name="T1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 h="90">
                  <a:moveTo>
                    <a:pt x="30" y="0"/>
                  </a:moveTo>
                  <a:lnTo>
                    <a:pt x="30" y="0"/>
                  </a:lnTo>
                  <a:lnTo>
                    <a:pt x="28" y="2"/>
                  </a:lnTo>
                  <a:lnTo>
                    <a:pt x="28" y="2"/>
                  </a:lnTo>
                  <a:lnTo>
                    <a:pt x="26" y="2"/>
                  </a:lnTo>
                  <a:lnTo>
                    <a:pt x="26" y="4"/>
                  </a:lnTo>
                  <a:lnTo>
                    <a:pt x="24" y="4"/>
                  </a:lnTo>
                  <a:lnTo>
                    <a:pt x="24" y="6"/>
                  </a:lnTo>
                  <a:lnTo>
                    <a:pt x="22" y="8"/>
                  </a:lnTo>
                  <a:lnTo>
                    <a:pt x="20" y="14"/>
                  </a:lnTo>
                  <a:lnTo>
                    <a:pt x="18" y="16"/>
                  </a:lnTo>
                  <a:lnTo>
                    <a:pt x="16" y="18"/>
                  </a:lnTo>
                  <a:lnTo>
                    <a:pt x="14" y="20"/>
                  </a:lnTo>
                  <a:lnTo>
                    <a:pt x="12" y="22"/>
                  </a:lnTo>
                  <a:lnTo>
                    <a:pt x="8" y="26"/>
                  </a:lnTo>
                  <a:lnTo>
                    <a:pt x="6" y="30"/>
                  </a:lnTo>
                  <a:lnTo>
                    <a:pt x="4" y="32"/>
                  </a:lnTo>
                  <a:lnTo>
                    <a:pt x="4" y="32"/>
                  </a:lnTo>
                  <a:lnTo>
                    <a:pt x="2" y="34"/>
                  </a:lnTo>
                  <a:lnTo>
                    <a:pt x="2" y="34"/>
                  </a:lnTo>
                  <a:lnTo>
                    <a:pt x="2" y="36"/>
                  </a:lnTo>
                  <a:lnTo>
                    <a:pt x="0" y="38"/>
                  </a:lnTo>
                  <a:lnTo>
                    <a:pt x="0" y="40"/>
                  </a:lnTo>
                  <a:lnTo>
                    <a:pt x="0" y="44"/>
                  </a:lnTo>
                  <a:lnTo>
                    <a:pt x="0" y="46"/>
                  </a:lnTo>
                  <a:lnTo>
                    <a:pt x="2" y="50"/>
                  </a:lnTo>
                  <a:lnTo>
                    <a:pt x="2" y="52"/>
                  </a:lnTo>
                  <a:lnTo>
                    <a:pt x="2" y="54"/>
                  </a:lnTo>
                  <a:lnTo>
                    <a:pt x="2" y="54"/>
                  </a:lnTo>
                  <a:lnTo>
                    <a:pt x="4" y="56"/>
                  </a:lnTo>
                  <a:lnTo>
                    <a:pt x="4" y="56"/>
                  </a:lnTo>
                  <a:lnTo>
                    <a:pt x="4" y="56"/>
                  </a:lnTo>
                  <a:lnTo>
                    <a:pt x="6" y="56"/>
                  </a:lnTo>
                  <a:lnTo>
                    <a:pt x="6" y="56"/>
                  </a:lnTo>
                  <a:lnTo>
                    <a:pt x="8" y="56"/>
                  </a:lnTo>
                  <a:lnTo>
                    <a:pt x="10" y="56"/>
                  </a:lnTo>
                  <a:lnTo>
                    <a:pt x="12" y="56"/>
                  </a:lnTo>
                  <a:lnTo>
                    <a:pt x="16" y="56"/>
                  </a:lnTo>
                  <a:lnTo>
                    <a:pt x="18" y="54"/>
                  </a:lnTo>
                  <a:lnTo>
                    <a:pt x="20" y="54"/>
                  </a:lnTo>
                  <a:lnTo>
                    <a:pt x="20" y="56"/>
                  </a:lnTo>
                  <a:lnTo>
                    <a:pt x="22" y="56"/>
                  </a:lnTo>
                  <a:lnTo>
                    <a:pt x="22" y="56"/>
                  </a:lnTo>
                  <a:lnTo>
                    <a:pt x="22" y="56"/>
                  </a:lnTo>
                  <a:lnTo>
                    <a:pt x="22" y="56"/>
                  </a:lnTo>
                  <a:lnTo>
                    <a:pt x="22" y="58"/>
                  </a:lnTo>
                  <a:lnTo>
                    <a:pt x="22" y="58"/>
                  </a:lnTo>
                  <a:lnTo>
                    <a:pt x="22" y="60"/>
                  </a:lnTo>
                  <a:lnTo>
                    <a:pt x="22" y="62"/>
                  </a:lnTo>
                  <a:lnTo>
                    <a:pt x="20" y="66"/>
                  </a:lnTo>
                  <a:lnTo>
                    <a:pt x="20" y="66"/>
                  </a:lnTo>
                  <a:lnTo>
                    <a:pt x="20" y="68"/>
                  </a:lnTo>
                  <a:lnTo>
                    <a:pt x="20" y="68"/>
                  </a:lnTo>
                  <a:lnTo>
                    <a:pt x="20" y="70"/>
                  </a:lnTo>
                  <a:lnTo>
                    <a:pt x="20" y="72"/>
                  </a:lnTo>
                  <a:lnTo>
                    <a:pt x="20" y="74"/>
                  </a:lnTo>
                  <a:lnTo>
                    <a:pt x="20" y="76"/>
                  </a:lnTo>
                  <a:lnTo>
                    <a:pt x="22" y="78"/>
                  </a:lnTo>
                  <a:lnTo>
                    <a:pt x="22" y="80"/>
                  </a:lnTo>
                  <a:lnTo>
                    <a:pt x="24" y="82"/>
                  </a:lnTo>
                  <a:lnTo>
                    <a:pt x="24" y="82"/>
                  </a:lnTo>
                  <a:lnTo>
                    <a:pt x="24" y="84"/>
                  </a:lnTo>
                  <a:lnTo>
                    <a:pt x="26" y="84"/>
                  </a:lnTo>
                  <a:lnTo>
                    <a:pt x="28" y="86"/>
                  </a:lnTo>
                  <a:lnTo>
                    <a:pt x="30" y="86"/>
                  </a:lnTo>
                  <a:lnTo>
                    <a:pt x="34" y="88"/>
                  </a:lnTo>
                  <a:lnTo>
                    <a:pt x="36" y="88"/>
                  </a:lnTo>
                  <a:lnTo>
                    <a:pt x="40" y="90"/>
                  </a:lnTo>
                  <a:lnTo>
                    <a:pt x="42" y="90"/>
                  </a:lnTo>
                  <a:lnTo>
                    <a:pt x="46" y="90"/>
                  </a:lnTo>
                  <a:lnTo>
                    <a:pt x="50" y="90"/>
                  </a:lnTo>
                  <a:lnTo>
                    <a:pt x="52" y="90"/>
                  </a:lnTo>
                  <a:lnTo>
                    <a:pt x="56" y="90"/>
                  </a:lnTo>
                  <a:lnTo>
                    <a:pt x="60" y="90"/>
                  </a:lnTo>
                  <a:lnTo>
                    <a:pt x="62" y="90"/>
                  </a:lnTo>
                  <a:lnTo>
                    <a:pt x="64" y="90"/>
                  </a:lnTo>
                  <a:lnTo>
                    <a:pt x="68" y="90"/>
                  </a:lnTo>
                  <a:lnTo>
                    <a:pt x="70" y="88"/>
                  </a:lnTo>
                  <a:lnTo>
                    <a:pt x="70" y="88"/>
                  </a:lnTo>
                  <a:lnTo>
                    <a:pt x="72" y="88"/>
                  </a:lnTo>
                  <a:lnTo>
                    <a:pt x="72" y="86"/>
                  </a:lnTo>
                  <a:lnTo>
                    <a:pt x="74" y="86"/>
                  </a:lnTo>
                  <a:lnTo>
                    <a:pt x="76" y="84"/>
                  </a:lnTo>
                  <a:lnTo>
                    <a:pt x="76" y="80"/>
                  </a:lnTo>
                  <a:lnTo>
                    <a:pt x="78" y="78"/>
                  </a:lnTo>
                  <a:lnTo>
                    <a:pt x="80" y="76"/>
                  </a:lnTo>
                  <a:lnTo>
                    <a:pt x="82" y="74"/>
                  </a:lnTo>
                  <a:lnTo>
                    <a:pt x="82" y="70"/>
                  </a:lnTo>
                  <a:lnTo>
                    <a:pt x="84" y="68"/>
                  </a:lnTo>
                  <a:lnTo>
                    <a:pt x="84" y="64"/>
                  </a:lnTo>
                  <a:lnTo>
                    <a:pt x="84" y="60"/>
                  </a:lnTo>
                  <a:lnTo>
                    <a:pt x="84" y="58"/>
                  </a:lnTo>
                  <a:lnTo>
                    <a:pt x="86" y="54"/>
                  </a:lnTo>
                  <a:lnTo>
                    <a:pt x="86" y="50"/>
                  </a:lnTo>
                  <a:lnTo>
                    <a:pt x="86" y="46"/>
                  </a:lnTo>
                  <a:lnTo>
                    <a:pt x="84" y="44"/>
                  </a:lnTo>
                  <a:lnTo>
                    <a:pt x="84" y="44"/>
                  </a:lnTo>
                  <a:lnTo>
                    <a:pt x="84" y="42"/>
                  </a:lnTo>
                  <a:lnTo>
                    <a:pt x="84" y="40"/>
                  </a:lnTo>
                  <a:lnTo>
                    <a:pt x="82" y="38"/>
                  </a:lnTo>
                  <a:lnTo>
                    <a:pt x="80" y="34"/>
                  </a:lnTo>
                  <a:lnTo>
                    <a:pt x="78" y="32"/>
                  </a:lnTo>
                  <a:lnTo>
                    <a:pt x="74" y="28"/>
                  </a:lnTo>
                  <a:lnTo>
                    <a:pt x="72" y="26"/>
                  </a:lnTo>
                  <a:lnTo>
                    <a:pt x="70" y="22"/>
                  </a:lnTo>
                  <a:lnTo>
                    <a:pt x="66" y="20"/>
                  </a:lnTo>
                  <a:lnTo>
                    <a:pt x="64" y="18"/>
                  </a:lnTo>
                  <a:lnTo>
                    <a:pt x="60" y="14"/>
                  </a:lnTo>
                  <a:lnTo>
                    <a:pt x="54" y="10"/>
                  </a:lnTo>
                  <a:lnTo>
                    <a:pt x="48" y="8"/>
                  </a:lnTo>
                  <a:lnTo>
                    <a:pt x="46" y="6"/>
                  </a:lnTo>
                  <a:lnTo>
                    <a:pt x="44" y="4"/>
                  </a:lnTo>
                  <a:lnTo>
                    <a:pt x="40" y="2"/>
                  </a:lnTo>
                  <a:lnTo>
                    <a:pt x="38" y="2"/>
                  </a:lnTo>
                  <a:lnTo>
                    <a:pt x="36" y="2"/>
                  </a:lnTo>
                  <a:lnTo>
                    <a:pt x="34" y="0"/>
                  </a:lnTo>
                  <a:lnTo>
                    <a:pt x="32" y="0"/>
                  </a:lnTo>
                  <a:lnTo>
                    <a:pt x="30" y="0"/>
                  </a:lnTo>
                  <a:lnTo>
                    <a:pt x="30"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89" name="Freeform 579"/>
            <p:cNvSpPr>
              <a:spLocks/>
            </p:cNvSpPr>
            <p:nvPr/>
          </p:nvSpPr>
          <p:spPr bwMode="auto">
            <a:xfrm>
              <a:off x="2595853" y="2114717"/>
              <a:ext cx="561975" cy="323850"/>
            </a:xfrm>
            <a:custGeom>
              <a:avLst/>
              <a:gdLst>
                <a:gd name="T0" fmla="*/ 32 w 354"/>
                <a:gd name="T1" fmla="*/ 50 h 204"/>
                <a:gd name="T2" fmla="*/ 48 w 354"/>
                <a:gd name="T3" fmla="*/ 70 h 204"/>
                <a:gd name="T4" fmla="*/ 84 w 354"/>
                <a:gd name="T5" fmla="*/ 82 h 204"/>
                <a:gd name="T6" fmla="*/ 108 w 354"/>
                <a:gd name="T7" fmla="*/ 72 h 204"/>
                <a:gd name="T8" fmla="*/ 144 w 354"/>
                <a:gd name="T9" fmla="*/ 62 h 204"/>
                <a:gd name="T10" fmla="*/ 150 w 354"/>
                <a:gd name="T11" fmla="*/ 62 h 204"/>
                <a:gd name="T12" fmla="*/ 148 w 354"/>
                <a:gd name="T13" fmla="*/ 78 h 204"/>
                <a:gd name="T14" fmla="*/ 118 w 354"/>
                <a:gd name="T15" fmla="*/ 84 h 204"/>
                <a:gd name="T16" fmla="*/ 98 w 354"/>
                <a:gd name="T17" fmla="*/ 92 h 204"/>
                <a:gd name="T18" fmla="*/ 98 w 354"/>
                <a:gd name="T19" fmla="*/ 98 h 204"/>
                <a:gd name="T20" fmla="*/ 112 w 354"/>
                <a:gd name="T21" fmla="*/ 102 h 204"/>
                <a:gd name="T22" fmla="*/ 110 w 354"/>
                <a:gd name="T23" fmla="*/ 106 h 204"/>
                <a:gd name="T24" fmla="*/ 84 w 354"/>
                <a:gd name="T25" fmla="*/ 104 h 204"/>
                <a:gd name="T26" fmla="*/ 68 w 354"/>
                <a:gd name="T27" fmla="*/ 92 h 204"/>
                <a:gd name="T28" fmla="*/ 62 w 354"/>
                <a:gd name="T29" fmla="*/ 98 h 204"/>
                <a:gd name="T30" fmla="*/ 66 w 354"/>
                <a:gd name="T31" fmla="*/ 116 h 204"/>
                <a:gd name="T32" fmla="*/ 76 w 354"/>
                <a:gd name="T33" fmla="*/ 130 h 204"/>
                <a:gd name="T34" fmla="*/ 60 w 354"/>
                <a:gd name="T35" fmla="*/ 142 h 204"/>
                <a:gd name="T36" fmla="*/ 32 w 354"/>
                <a:gd name="T37" fmla="*/ 162 h 204"/>
                <a:gd name="T38" fmla="*/ 24 w 354"/>
                <a:gd name="T39" fmla="*/ 176 h 204"/>
                <a:gd name="T40" fmla="*/ 6 w 354"/>
                <a:gd name="T41" fmla="*/ 170 h 204"/>
                <a:gd name="T42" fmla="*/ 0 w 354"/>
                <a:gd name="T43" fmla="*/ 172 h 204"/>
                <a:gd name="T44" fmla="*/ 8 w 354"/>
                <a:gd name="T45" fmla="*/ 188 h 204"/>
                <a:gd name="T46" fmla="*/ 28 w 354"/>
                <a:gd name="T47" fmla="*/ 198 h 204"/>
                <a:gd name="T48" fmla="*/ 82 w 354"/>
                <a:gd name="T49" fmla="*/ 204 h 204"/>
                <a:gd name="T50" fmla="*/ 122 w 354"/>
                <a:gd name="T51" fmla="*/ 196 h 204"/>
                <a:gd name="T52" fmla="*/ 140 w 354"/>
                <a:gd name="T53" fmla="*/ 180 h 204"/>
                <a:gd name="T54" fmla="*/ 136 w 354"/>
                <a:gd name="T55" fmla="*/ 170 h 204"/>
                <a:gd name="T56" fmla="*/ 126 w 354"/>
                <a:gd name="T57" fmla="*/ 156 h 204"/>
                <a:gd name="T58" fmla="*/ 140 w 354"/>
                <a:gd name="T59" fmla="*/ 150 h 204"/>
                <a:gd name="T60" fmla="*/ 162 w 354"/>
                <a:gd name="T61" fmla="*/ 144 h 204"/>
                <a:gd name="T62" fmla="*/ 186 w 354"/>
                <a:gd name="T63" fmla="*/ 118 h 204"/>
                <a:gd name="T64" fmla="*/ 204 w 354"/>
                <a:gd name="T65" fmla="*/ 98 h 204"/>
                <a:gd name="T66" fmla="*/ 222 w 354"/>
                <a:gd name="T67" fmla="*/ 98 h 204"/>
                <a:gd name="T68" fmla="*/ 246 w 354"/>
                <a:gd name="T69" fmla="*/ 100 h 204"/>
                <a:gd name="T70" fmla="*/ 280 w 354"/>
                <a:gd name="T71" fmla="*/ 76 h 204"/>
                <a:gd name="T72" fmla="*/ 290 w 354"/>
                <a:gd name="T73" fmla="*/ 58 h 204"/>
                <a:gd name="T74" fmla="*/ 280 w 354"/>
                <a:gd name="T75" fmla="*/ 44 h 204"/>
                <a:gd name="T76" fmla="*/ 284 w 354"/>
                <a:gd name="T77" fmla="*/ 38 h 204"/>
                <a:gd name="T78" fmla="*/ 320 w 354"/>
                <a:gd name="T79" fmla="*/ 36 h 204"/>
                <a:gd name="T80" fmla="*/ 348 w 354"/>
                <a:gd name="T81" fmla="*/ 28 h 204"/>
                <a:gd name="T82" fmla="*/ 354 w 354"/>
                <a:gd name="T83" fmla="*/ 20 h 204"/>
                <a:gd name="T84" fmla="*/ 340 w 354"/>
                <a:gd name="T85" fmla="*/ 6 h 204"/>
                <a:gd name="T86" fmla="*/ 310 w 354"/>
                <a:gd name="T87" fmla="*/ 4 h 204"/>
                <a:gd name="T88" fmla="*/ 252 w 354"/>
                <a:gd name="T89" fmla="*/ 0 h 204"/>
                <a:gd name="T90" fmla="*/ 226 w 354"/>
                <a:gd name="T91" fmla="*/ 4 h 204"/>
                <a:gd name="T92" fmla="*/ 208 w 354"/>
                <a:gd name="T93" fmla="*/ 22 h 204"/>
                <a:gd name="T94" fmla="*/ 198 w 354"/>
                <a:gd name="T95" fmla="*/ 16 h 204"/>
                <a:gd name="T96" fmla="*/ 184 w 354"/>
                <a:gd name="T97" fmla="*/ 2 h 204"/>
                <a:gd name="T98" fmla="*/ 182 w 354"/>
                <a:gd name="T99" fmla="*/ 10 h 204"/>
                <a:gd name="T100" fmla="*/ 172 w 354"/>
                <a:gd name="T101" fmla="*/ 14 h 204"/>
                <a:gd name="T102" fmla="*/ 140 w 354"/>
                <a:gd name="T103" fmla="*/ 8 h 204"/>
                <a:gd name="T104" fmla="*/ 126 w 354"/>
                <a:gd name="T105" fmla="*/ 24 h 204"/>
                <a:gd name="T106" fmla="*/ 108 w 354"/>
                <a:gd name="T107" fmla="*/ 34 h 204"/>
                <a:gd name="T108" fmla="*/ 94 w 354"/>
                <a:gd name="T109" fmla="*/ 28 h 204"/>
                <a:gd name="T110" fmla="*/ 86 w 354"/>
                <a:gd name="T111" fmla="*/ 18 h 204"/>
                <a:gd name="T112" fmla="*/ 66 w 354"/>
                <a:gd name="T113" fmla="*/ 24 h 204"/>
                <a:gd name="T114" fmla="*/ 60 w 354"/>
                <a:gd name="T115" fmla="*/ 34 h 204"/>
                <a:gd name="T116" fmla="*/ 42 w 354"/>
                <a:gd name="T117" fmla="*/ 36 h 204"/>
                <a:gd name="T118" fmla="*/ 28 w 354"/>
                <a:gd name="T119" fmla="*/ 4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4" h="204">
                  <a:moveTo>
                    <a:pt x="28" y="40"/>
                  </a:moveTo>
                  <a:lnTo>
                    <a:pt x="28" y="40"/>
                  </a:lnTo>
                  <a:lnTo>
                    <a:pt x="28" y="40"/>
                  </a:lnTo>
                  <a:lnTo>
                    <a:pt x="28" y="42"/>
                  </a:lnTo>
                  <a:lnTo>
                    <a:pt x="28" y="42"/>
                  </a:lnTo>
                  <a:lnTo>
                    <a:pt x="28" y="44"/>
                  </a:lnTo>
                  <a:lnTo>
                    <a:pt x="28" y="46"/>
                  </a:lnTo>
                  <a:lnTo>
                    <a:pt x="30" y="48"/>
                  </a:lnTo>
                  <a:lnTo>
                    <a:pt x="32" y="50"/>
                  </a:lnTo>
                  <a:lnTo>
                    <a:pt x="32" y="52"/>
                  </a:lnTo>
                  <a:lnTo>
                    <a:pt x="34" y="54"/>
                  </a:lnTo>
                  <a:lnTo>
                    <a:pt x="38" y="58"/>
                  </a:lnTo>
                  <a:lnTo>
                    <a:pt x="40" y="62"/>
                  </a:lnTo>
                  <a:lnTo>
                    <a:pt x="42" y="64"/>
                  </a:lnTo>
                  <a:lnTo>
                    <a:pt x="44" y="66"/>
                  </a:lnTo>
                  <a:lnTo>
                    <a:pt x="46" y="68"/>
                  </a:lnTo>
                  <a:lnTo>
                    <a:pt x="48" y="70"/>
                  </a:lnTo>
                  <a:lnTo>
                    <a:pt x="48" y="70"/>
                  </a:lnTo>
                  <a:lnTo>
                    <a:pt x="50" y="72"/>
                  </a:lnTo>
                  <a:lnTo>
                    <a:pt x="54" y="72"/>
                  </a:lnTo>
                  <a:lnTo>
                    <a:pt x="60" y="74"/>
                  </a:lnTo>
                  <a:lnTo>
                    <a:pt x="66" y="76"/>
                  </a:lnTo>
                  <a:lnTo>
                    <a:pt x="72" y="80"/>
                  </a:lnTo>
                  <a:lnTo>
                    <a:pt x="76" y="80"/>
                  </a:lnTo>
                  <a:lnTo>
                    <a:pt x="80" y="82"/>
                  </a:lnTo>
                  <a:lnTo>
                    <a:pt x="82" y="82"/>
                  </a:lnTo>
                  <a:lnTo>
                    <a:pt x="84" y="82"/>
                  </a:lnTo>
                  <a:lnTo>
                    <a:pt x="86" y="82"/>
                  </a:lnTo>
                  <a:lnTo>
                    <a:pt x="86" y="82"/>
                  </a:lnTo>
                  <a:lnTo>
                    <a:pt x="88" y="82"/>
                  </a:lnTo>
                  <a:lnTo>
                    <a:pt x="90" y="82"/>
                  </a:lnTo>
                  <a:lnTo>
                    <a:pt x="94" y="80"/>
                  </a:lnTo>
                  <a:lnTo>
                    <a:pt x="96" y="78"/>
                  </a:lnTo>
                  <a:lnTo>
                    <a:pt x="102" y="74"/>
                  </a:lnTo>
                  <a:lnTo>
                    <a:pt x="106" y="74"/>
                  </a:lnTo>
                  <a:lnTo>
                    <a:pt x="108" y="72"/>
                  </a:lnTo>
                  <a:lnTo>
                    <a:pt x="112" y="72"/>
                  </a:lnTo>
                  <a:lnTo>
                    <a:pt x="114" y="70"/>
                  </a:lnTo>
                  <a:lnTo>
                    <a:pt x="124" y="68"/>
                  </a:lnTo>
                  <a:lnTo>
                    <a:pt x="132" y="66"/>
                  </a:lnTo>
                  <a:lnTo>
                    <a:pt x="136" y="66"/>
                  </a:lnTo>
                  <a:lnTo>
                    <a:pt x="138" y="64"/>
                  </a:lnTo>
                  <a:lnTo>
                    <a:pt x="140" y="64"/>
                  </a:lnTo>
                  <a:lnTo>
                    <a:pt x="140" y="64"/>
                  </a:lnTo>
                  <a:lnTo>
                    <a:pt x="144" y="62"/>
                  </a:lnTo>
                  <a:lnTo>
                    <a:pt x="144" y="60"/>
                  </a:lnTo>
                  <a:lnTo>
                    <a:pt x="146" y="60"/>
                  </a:lnTo>
                  <a:lnTo>
                    <a:pt x="146" y="60"/>
                  </a:lnTo>
                  <a:lnTo>
                    <a:pt x="148" y="60"/>
                  </a:lnTo>
                  <a:lnTo>
                    <a:pt x="148" y="60"/>
                  </a:lnTo>
                  <a:lnTo>
                    <a:pt x="148" y="60"/>
                  </a:lnTo>
                  <a:lnTo>
                    <a:pt x="148" y="60"/>
                  </a:lnTo>
                  <a:lnTo>
                    <a:pt x="150" y="60"/>
                  </a:lnTo>
                  <a:lnTo>
                    <a:pt x="150" y="62"/>
                  </a:lnTo>
                  <a:lnTo>
                    <a:pt x="150" y="62"/>
                  </a:lnTo>
                  <a:lnTo>
                    <a:pt x="150" y="64"/>
                  </a:lnTo>
                  <a:lnTo>
                    <a:pt x="150" y="66"/>
                  </a:lnTo>
                  <a:lnTo>
                    <a:pt x="150" y="68"/>
                  </a:lnTo>
                  <a:lnTo>
                    <a:pt x="150" y="70"/>
                  </a:lnTo>
                  <a:lnTo>
                    <a:pt x="150" y="74"/>
                  </a:lnTo>
                  <a:lnTo>
                    <a:pt x="150" y="76"/>
                  </a:lnTo>
                  <a:lnTo>
                    <a:pt x="148" y="76"/>
                  </a:lnTo>
                  <a:lnTo>
                    <a:pt x="148" y="78"/>
                  </a:lnTo>
                  <a:lnTo>
                    <a:pt x="148" y="78"/>
                  </a:lnTo>
                  <a:lnTo>
                    <a:pt x="146" y="80"/>
                  </a:lnTo>
                  <a:lnTo>
                    <a:pt x="144" y="80"/>
                  </a:lnTo>
                  <a:lnTo>
                    <a:pt x="142" y="80"/>
                  </a:lnTo>
                  <a:lnTo>
                    <a:pt x="140" y="82"/>
                  </a:lnTo>
                  <a:lnTo>
                    <a:pt x="138" y="82"/>
                  </a:lnTo>
                  <a:lnTo>
                    <a:pt x="132" y="82"/>
                  </a:lnTo>
                  <a:lnTo>
                    <a:pt x="124" y="84"/>
                  </a:lnTo>
                  <a:lnTo>
                    <a:pt x="118" y="84"/>
                  </a:lnTo>
                  <a:lnTo>
                    <a:pt x="118" y="84"/>
                  </a:lnTo>
                  <a:lnTo>
                    <a:pt x="116" y="84"/>
                  </a:lnTo>
                  <a:lnTo>
                    <a:pt x="114" y="86"/>
                  </a:lnTo>
                  <a:lnTo>
                    <a:pt x="110" y="86"/>
                  </a:lnTo>
                  <a:lnTo>
                    <a:pt x="106" y="88"/>
                  </a:lnTo>
                  <a:lnTo>
                    <a:pt x="104" y="88"/>
                  </a:lnTo>
                  <a:lnTo>
                    <a:pt x="100" y="90"/>
                  </a:lnTo>
                  <a:lnTo>
                    <a:pt x="98" y="90"/>
                  </a:lnTo>
                  <a:lnTo>
                    <a:pt x="98" y="92"/>
                  </a:lnTo>
                  <a:lnTo>
                    <a:pt x="96" y="92"/>
                  </a:lnTo>
                  <a:lnTo>
                    <a:pt x="96" y="92"/>
                  </a:lnTo>
                  <a:lnTo>
                    <a:pt x="96" y="94"/>
                  </a:lnTo>
                  <a:lnTo>
                    <a:pt x="96" y="94"/>
                  </a:lnTo>
                  <a:lnTo>
                    <a:pt x="96" y="96"/>
                  </a:lnTo>
                  <a:lnTo>
                    <a:pt x="96" y="96"/>
                  </a:lnTo>
                  <a:lnTo>
                    <a:pt x="96" y="96"/>
                  </a:lnTo>
                  <a:lnTo>
                    <a:pt x="98" y="98"/>
                  </a:lnTo>
                  <a:lnTo>
                    <a:pt x="98" y="98"/>
                  </a:lnTo>
                  <a:lnTo>
                    <a:pt x="100" y="98"/>
                  </a:lnTo>
                  <a:lnTo>
                    <a:pt x="102" y="98"/>
                  </a:lnTo>
                  <a:lnTo>
                    <a:pt x="104" y="98"/>
                  </a:lnTo>
                  <a:lnTo>
                    <a:pt x="108" y="100"/>
                  </a:lnTo>
                  <a:lnTo>
                    <a:pt x="110" y="100"/>
                  </a:lnTo>
                  <a:lnTo>
                    <a:pt x="110" y="100"/>
                  </a:lnTo>
                  <a:lnTo>
                    <a:pt x="112" y="100"/>
                  </a:lnTo>
                  <a:lnTo>
                    <a:pt x="112" y="102"/>
                  </a:lnTo>
                  <a:lnTo>
                    <a:pt x="112" y="102"/>
                  </a:lnTo>
                  <a:lnTo>
                    <a:pt x="114" y="102"/>
                  </a:lnTo>
                  <a:lnTo>
                    <a:pt x="114" y="102"/>
                  </a:lnTo>
                  <a:lnTo>
                    <a:pt x="114" y="102"/>
                  </a:lnTo>
                  <a:lnTo>
                    <a:pt x="112" y="104"/>
                  </a:lnTo>
                  <a:lnTo>
                    <a:pt x="112" y="104"/>
                  </a:lnTo>
                  <a:lnTo>
                    <a:pt x="112" y="104"/>
                  </a:lnTo>
                  <a:lnTo>
                    <a:pt x="112" y="104"/>
                  </a:lnTo>
                  <a:lnTo>
                    <a:pt x="110" y="106"/>
                  </a:lnTo>
                  <a:lnTo>
                    <a:pt x="110" y="106"/>
                  </a:lnTo>
                  <a:lnTo>
                    <a:pt x="108" y="106"/>
                  </a:lnTo>
                  <a:lnTo>
                    <a:pt x="106" y="106"/>
                  </a:lnTo>
                  <a:lnTo>
                    <a:pt x="104" y="106"/>
                  </a:lnTo>
                  <a:lnTo>
                    <a:pt x="102" y="106"/>
                  </a:lnTo>
                  <a:lnTo>
                    <a:pt x="98" y="106"/>
                  </a:lnTo>
                  <a:lnTo>
                    <a:pt x="96" y="106"/>
                  </a:lnTo>
                  <a:lnTo>
                    <a:pt x="94" y="106"/>
                  </a:lnTo>
                  <a:lnTo>
                    <a:pt x="88" y="104"/>
                  </a:lnTo>
                  <a:lnTo>
                    <a:pt x="84" y="104"/>
                  </a:lnTo>
                  <a:lnTo>
                    <a:pt x="80" y="102"/>
                  </a:lnTo>
                  <a:lnTo>
                    <a:pt x="80" y="102"/>
                  </a:lnTo>
                  <a:lnTo>
                    <a:pt x="78" y="102"/>
                  </a:lnTo>
                  <a:lnTo>
                    <a:pt x="76" y="100"/>
                  </a:lnTo>
                  <a:lnTo>
                    <a:pt x="72" y="96"/>
                  </a:lnTo>
                  <a:lnTo>
                    <a:pt x="70" y="94"/>
                  </a:lnTo>
                  <a:lnTo>
                    <a:pt x="70" y="94"/>
                  </a:lnTo>
                  <a:lnTo>
                    <a:pt x="68" y="94"/>
                  </a:lnTo>
                  <a:lnTo>
                    <a:pt x="68" y="92"/>
                  </a:lnTo>
                  <a:lnTo>
                    <a:pt x="66" y="92"/>
                  </a:lnTo>
                  <a:lnTo>
                    <a:pt x="66" y="92"/>
                  </a:lnTo>
                  <a:lnTo>
                    <a:pt x="66" y="92"/>
                  </a:lnTo>
                  <a:lnTo>
                    <a:pt x="64" y="92"/>
                  </a:lnTo>
                  <a:lnTo>
                    <a:pt x="64" y="94"/>
                  </a:lnTo>
                  <a:lnTo>
                    <a:pt x="64" y="94"/>
                  </a:lnTo>
                  <a:lnTo>
                    <a:pt x="62" y="96"/>
                  </a:lnTo>
                  <a:lnTo>
                    <a:pt x="62" y="98"/>
                  </a:lnTo>
                  <a:lnTo>
                    <a:pt x="62" y="98"/>
                  </a:lnTo>
                  <a:lnTo>
                    <a:pt x="62" y="102"/>
                  </a:lnTo>
                  <a:lnTo>
                    <a:pt x="62" y="104"/>
                  </a:lnTo>
                  <a:lnTo>
                    <a:pt x="62" y="108"/>
                  </a:lnTo>
                  <a:lnTo>
                    <a:pt x="62" y="110"/>
                  </a:lnTo>
                  <a:lnTo>
                    <a:pt x="62" y="112"/>
                  </a:lnTo>
                  <a:lnTo>
                    <a:pt x="62" y="114"/>
                  </a:lnTo>
                  <a:lnTo>
                    <a:pt x="64" y="114"/>
                  </a:lnTo>
                  <a:lnTo>
                    <a:pt x="64" y="116"/>
                  </a:lnTo>
                  <a:lnTo>
                    <a:pt x="66" y="116"/>
                  </a:lnTo>
                  <a:lnTo>
                    <a:pt x="68" y="120"/>
                  </a:lnTo>
                  <a:lnTo>
                    <a:pt x="70" y="122"/>
                  </a:lnTo>
                  <a:lnTo>
                    <a:pt x="72" y="124"/>
                  </a:lnTo>
                  <a:lnTo>
                    <a:pt x="72" y="124"/>
                  </a:lnTo>
                  <a:lnTo>
                    <a:pt x="74" y="126"/>
                  </a:lnTo>
                  <a:lnTo>
                    <a:pt x="74" y="126"/>
                  </a:lnTo>
                  <a:lnTo>
                    <a:pt x="74" y="128"/>
                  </a:lnTo>
                  <a:lnTo>
                    <a:pt x="76" y="130"/>
                  </a:lnTo>
                  <a:lnTo>
                    <a:pt x="76" y="130"/>
                  </a:lnTo>
                  <a:lnTo>
                    <a:pt x="76" y="132"/>
                  </a:lnTo>
                  <a:lnTo>
                    <a:pt x="74" y="132"/>
                  </a:lnTo>
                  <a:lnTo>
                    <a:pt x="74" y="132"/>
                  </a:lnTo>
                  <a:lnTo>
                    <a:pt x="74" y="134"/>
                  </a:lnTo>
                  <a:lnTo>
                    <a:pt x="72" y="136"/>
                  </a:lnTo>
                  <a:lnTo>
                    <a:pt x="68" y="138"/>
                  </a:lnTo>
                  <a:lnTo>
                    <a:pt x="64" y="140"/>
                  </a:lnTo>
                  <a:lnTo>
                    <a:pt x="62" y="142"/>
                  </a:lnTo>
                  <a:lnTo>
                    <a:pt x="60" y="142"/>
                  </a:lnTo>
                  <a:lnTo>
                    <a:pt x="54" y="148"/>
                  </a:lnTo>
                  <a:lnTo>
                    <a:pt x="50" y="150"/>
                  </a:lnTo>
                  <a:lnTo>
                    <a:pt x="48" y="152"/>
                  </a:lnTo>
                  <a:lnTo>
                    <a:pt x="46" y="154"/>
                  </a:lnTo>
                  <a:lnTo>
                    <a:pt x="44" y="156"/>
                  </a:lnTo>
                  <a:lnTo>
                    <a:pt x="40" y="158"/>
                  </a:lnTo>
                  <a:lnTo>
                    <a:pt x="36" y="160"/>
                  </a:lnTo>
                  <a:lnTo>
                    <a:pt x="34" y="162"/>
                  </a:lnTo>
                  <a:lnTo>
                    <a:pt x="32" y="162"/>
                  </a:lnTo>
                  <a:lnTo>
                    <a:pt x="32" y="164"/>
                  </a:lnTo>
                  <a:lnTo>
                    <a:pt x="30" y="166"/>
                  </a:lnTo>
                  <a:lnTo>
                    <a:pt x="30" y="170"/>
                  </a:lnTo>
                  <a:lnTo>
                    <a:pt x="28" y="172"/>
                  </a:lnTo>
                  <a:lnTo>
                    <a:pt x="28" y="174"/>
                  </a:lnTo>
                  <a:lnTo>
                    <a:pt x="26" y="174"/>
                  </a:lnTo>
                  <a:lnTo>
                    <a:pt x="26" y="176"/>
                  </a:lnTo>
                  <a:lnTo>
                    <a:pt x="24" y="176"/>
                  </a:lnTo>
                  <a:lnTo>
                    <a:pt x="24" y="176"/>
                  </a:lnTo>
                  <a:lnTo>
                    <a:pt x="24" y="176"/>
                  </a:lnTo>
                  <a:lnTo>
                    <a:pt x="22" y="176"/>
                  </a:lnTo>
                  <a:lnTo>
                    <a:pt x="20" y="176"/>
                  </a:lnTo>
                  <a:lnTo>
                    <a:pt x="18" y="176"/>
                  </a:lnTo>
                  <a:lnTo>
                    <a:pt x="18" y="174"/>
                  </a:lnTo>
                  <a:lnTo>
                    <a:pt x="16" y="174"/>
                  </a:lnTo>
                  <a:lnTo>
                    <a:pt x="12" y="172"/>
                  </a:lnTo>
                  <a:lnTo>
                    <a:pt x="8" y="170"/>
                  </a:lnTo>
                  <a:lnTo>
                    <a:pt x="6" y="170"/>
                  </a:lnTo>
                  <a:lnTo>
                    <a:pt x="4" y="170"/>
                  </a:lnTo>
                  <a:lnTo>
                    <a:pt x="2" y="170"/>
                  </a:lnTo>
                  <a:lnTo>
                    <a:pt x="2" y="170"/>
                  </a:lnTo>
                  <a:lnTo>
                    <a:pt x="2" y="170"/>
                  </a:lnTo>
                  <a:lnTo>
                    <a:pt x="0" y="170"/>
                  </a:lnTo>
                  <a:lnTo>
                    <a:pt x="0" y="170"/>
                  </a:lnTo>
                  <a:lnTo>
                    <a:pt x="0" y="170"/>
                  </a:lnTo>
                  <a:lnTo>
                    <a:pt x="0" y="170"/>
                  </a:lnTo>
                  <a:lnTo>
                    <a:pt x="0" y="172"/>
                  </a:lnTo>
                  <a:lnTo>
                    <a:pt x="0" y="172"/>
                  </a:lnTo>
                  <a:lnTo>
                    <a:pt x="0" y="174"/>
                  </a:lnTo>
                  <a:lnTo>
                    <a:pt x="0" y="176"/>
                  </a:lnTo>
                  <a:lnTo>
                    <a:pt x="0" y="178"/>
                  </a:lnTo>
                  <a:lnTo>
                    <a:pt x="0" y="180"/>
                  </a:lnTo>
                  <a:lnTo>
                    <a:pt x="2" y="180"/>
                  </a:lnTo>
                  <a:lnTo>
                    <a:pt x="2" y="182"/>
                  </a:lnTo>
                  <a:lnTo>
                    <a:pt x="6" y="186"/>
                  </a:lnTo>
                  <a:lnTo>
                    <a:pt x="8" y="188"/>
                  </a:lnTo>
                  <a:lnTo>
                    <a:pt x="10" y="192"/>
                  </a:lnTo>
                  <a:lnTo>
                    <a:pt x="12" y="192"/>
                  </a:lnTo>
                  <a:lnTo>
                    <a:pt x="12" y="194"/>
                  </a:lnTo>
                  <a:lnTo>
                    <a:pt x="14" y="194"/>
                  </a:lnTo>
                  <a:lnTo>
                    <a:pt x="16" y="194"/>
                  </a:lnTo>
                  <a:lnTo>
                    <a:pt x="18" y="196"/>
                  </a:lnTo>
                  <a:lnTo>
                    <a:pt x="18" y="196"/>
                  </a:lnTo>
                  <a:lnTo>
                    <a:pt x="22" y="198"/>
                  </a:lnTo>
                  <a:lnTo>
                    <a:pt x="28" y="198"/>
                  </a:lnTo>
                  <a:lnTo>
                    <a:pt x="32" y="200"/>
                  </a:lnTo>
                  <a:lnTo>
                    <a:pt x="36" y="200"/>
                  </a:lnTo>
                  <a:lnTo>
                    <a:pt x="42" y="202"/>
                  </a:lnTo>
                  <a:lnTo>
                    <a:pt x="46" y="202"/>
                  </a:lnTo>
                  <a:lnTo>
                    <a:pt x="52" y="202"/>
                  </a:lnTo>
                  <a:lnTo>
                    <a:pt x="56" y="202"/>
                  </a:lnTo>
                  <a:lnTo>
                    <a:pt x="66" y="204"/>
                  </a:lnTo>
                  <a:lnTo>
                    <a:pt x="76" y="204"/>
                  </a:lnTo>
                  <a:lnTo>
                    <a:pt x="82" y="204"/>
                  </a:lnTo>
                  <a:lnTo>
                    <a:pt x="88" y="204"/>
                  </a:lnTo>
                  <a:lnTo>
                    <a:pt x="92" y="202"/>
                  </a:lnTo>
                  <a:lnTo>
                    <a:pt x="98" y="202"/>
                  </a:lnTo>
                  <a:lnTo>
                    <a:pt x="104" y="202"/>
                  </a:lnTo>
                  <a:lnTo>
                    <a:pt x="110" y="200"/>
                  </a:lnTo>
                  <a:lnTo>
                    <a:pt x="114" y="198"/>
                  </a:lnTo>
                  <a:lnTo>
                    <a:pt x="116" y="198"/>
                  </a:lnTo>
                  <a:lnTo>
                    <a:pt x="120" y="198"/>
                  </a:lnTo>
                  <a:lnTo>
                    <a:pt x="122" y="196"/>
                  </a:lnTo>
                  <a:lnTo>
                    <a:pt x="124" y="196"/>
                  </a:lnTo>
                  <a:lnTo>
                    <a:pt x="126" y="194"/>
                  </a:lnTo>
                  <a:lnTo>
                    <a:pt x="128" y="192"/>
                  </a:lnTo>
                  <a:lnTo>
                    <a:pt x="132" y="190"/>
                  </a:lnTo>
                  <a:lnTo>
                    <a:pt x="134" y="186"/>
                  </a:lnTo>
                  <a:lnTo>
                    <a:pt x="136" y="184"/>
                  </a:lnTo>
                  <a:lnTo>
                    <a:pt x="138" y="182"/>
                  </a:lnTo>
                  <a:lnTo>
                    <a:pt x="138" y="180"/>
                  </a:lnTo>
                  <a:lnTo>
                    <a:pt x="140" y="180"/>
                  </a:lnTo>
                  <a:lnTo>
                    <a:pt x="140" y="178"/>
                  </a:lnTo>
                  <a:lnTo>
                    <a:pt x="140" y="176"/>
                  </a:lnTo>
                  <a:lnTo>
                    <a:pt x="140" y="176"/>
                  </a:lnTo>
                  <a:lnTo>
                    <a:pt x="140" y="174"/>
                  </a:lnTo>
                  <a:lnTo>
                    <a:pt x="140" y="174"/>
                  </a:lnTo>
                  <a:lnTo>
                    <a:pt x="140" y="174"/>
                  </a:lnTo>
                  <a:lnTo>
                    <a:pt x="140" y="172"/>
                  </a:lnTo>
                  <a:lnTo>
                    <a:pt x="138" y="170"/>
                  </a:lnTo>
                  <a:lnTo>
                    <a:pt x="136" y="170"/>
                  </a:lnTo>
                  <a:lnTo>
                    <a:pt x="136" y="168"/>
                  </a:lnTo>
                  <a:lnTo>
                    <a:pt x="132" y="166"/>
                  </a:lnTo>
                  <a:lnTo>
                    <a:pt x="130" y="162"/>
                  </a:lnTo>
                  <a:lnTo>
                    <a:pt x="128" y="162"/>
                  </a:lnTo>
                  <a:lnTo>
                    <a:pt x="128" y="160"/>
                  </a:lnTo>
                  <a:lnTo>
                    <a:pt x="126" y="158"/>
                  </a:lnTo>
                  <a:lnTo>
                    <a:pt x="126" y="158"/>
                  </a:lnTo>
                  <a:lnTo>
                    <a:pt x="126" y="156"/>
                  </a:lnTo>
                  <a:lnTo>
                    <a:pt x="126" y="156"/>
                  </a:lnTo>
                  <a:lnTo>
                    <a:pt x="126" y="156"/>
                  </a:lnTo>
                  <a:lnTo>
                    <a:pt x="126" y="154"/>
                  </a:lnTo>
                  <a:lnTo>
                    <a:pt x="126" y="154"/>
                  </a:lnTo>
                  <a:lnTo>
                    <a:pt x="128" y="154"/>
                  </a:lnTo>
                  <a:lnTo>
                    <a:pt x="128" y="154"/>
                  </a:lnTo>
                  <a:lnTo>
                    <a:pt x="130" y="152"/>
                  </a:lnTo>
                  <a:lnTo>
                    <a:pt x="132" y="152"/>
                  </a:lnTo>
                  <a:lnTo>
                    <a:pt x="136" y="152"/>
                  </a:lnTo>
                  <a:lnTo>
                    <a:pt x="140" y="150"/>
                  </a:lnTo>
                  <a:lnTo>
                    <a:pt x="140" y="150"/>
                  </a:lnTo>
                  <a:lnTo>
                    <a:pt x="144" y="150"/>
                  </a:lnTo>
                  <a:lnTo>
                    <a:pt x="150" y="148"/>
                  </a:lnTo>
                  <a:lnTo>
                    <a:pt x="152" y="148"/>
                  </a:lnTo>
                  <a:lnTo>
                    <a:pt x="154" y="146"/>
                  </a:lnTo>
                  <a:lnTo>
                    <a:pt x="156" y="146"/>
                  </a:lnTo>
                  <a:lnTo>
                    <a:pt x="158" y="146"/>
                  </a:lnTo>
                  <a:lnTo>
                    <a:pt x="160" y="144"/>
                  </a:lnTo>
                  <a:lnTo>
                    <a:pt x="162" y="144"/>
                  </a:lnTo>
                  <a:lnTo>
                    <a:pt x="164" y="140"/>
                  </a:lnTo>
                  <a:lnTo>
                    <a:pt x="168" y="138"/>
                  </a:lnTo>
                  <a:lnTo>
                    <a:pt x="172" y="134"/>
                  </a:lnTo>
                  <a:lnTo>
                    <a:pt x="176" y="130"/>
                  </a:lnTo>
                  <a:lnTo>
                    <a:pt x="178" y="126"/>
                  </a:lnTo>
                  <a:lnTo>
                    <a:pt x="182" y="124"/>
                  </a:lnTo>
                  <a:lnTo>
                    <a:pt x="184" y="120"/>
                  </a:lnTo>
                  <a:lnTo>
                    <a:pt x="184" y="118"/>
                  </a:lnTo>
                  <a:lnTo>
                    <a:pt x="186" y="118"/>
                  </a:lnTo>
                  <a:lnTo>
                    <a:pt x="188" y="114"/>
                  </a:lnTo>
                  <a:lnTo>
                    <a:pt x="190" y="110"/>
                  </a:lnTo>
                  <a:lnTo>
                    <a:pt x="190" y="108"/>
                  </a:lnTo>
                  <a:lnTo>
                    <a:pt x="192" y="108"/>
                  </a:lnTo>
                  <a:lnTo>
                    <a:pt x="192" y="106"/>
                  </a:lnTo>
                  <a:lnTo>
                    <a:pt x="196" y="104"/>
                  </a:lnTo>
                  <a:lnTo>
                    <a:pt x="198" y="102"/>
                  </a:lnTo>
                  <a:lnTo>
                    <a:pt x="200" y="100"/>
                  </a:lnTo>
                  <a:lnTo>
                    <a:pt x="204" y="98"/>
                  </a:lnTo>
                  <a:lnTo>
                    <a:pt x="206" y="96"/>
                  </a:lnTo>
                  <a:lnTo>
                    <a:pt x="208" y="96"/>
                  </a:lnTo>
                  <a:lnTo>
                    <a:pt x="210" y="96"/>
                  </a:lnTo>
                  <a:lnTo>
                    <a:pt x="212" y="94"/>
                  </a:lnTo>
                  <a:lnTo>
                    <a:pt x="212" y="94"/>
                  </a:lnTo>
                  <a:lnTo>
                    <a:pt x="214" y="94"/>
                  </a:lnTo>
                  <a:lnTo>
                    <a:pt x="216" y="96"/>
                  </a:lnTo>
                  <a:lnTo>
                    <a:pt x="218" y="96"/>
                  </a:lnTo>
                  <a:lnTo>
                    <a:pt x="222" y="98"/>
                  </a:lnTo>
                  <a:lnTo>
                    <a:pt x="226" y="98"/>
                  </a:lnTo>
                  <a:lnTo>
                    <a:pt x="230" y="100"/>
                  </a:lnTo>
                  <a:lnTo>
                    <a:pt x="232" y="102"/>
                  </a:lnTo>
                  <a:lnTo>
                    <a:pt x="234" y="102"/>
                  </a:lnTo>
                  <a:lnTo>
                    <a:pt x="236" y="102"/>
                  </a:lnTo>
                  <a:lnTo>
                    <a:pt x="238" y="102"/>
                  </a:lnTo>
                  <a:lnTo>
                    <a:pt x="238" y="102"/>
                  </a:lnTo>
                  <a:lnTo>
                    <a:pt x="242" y="102"/>
                  </a:lnTo>
                  <a:lnTo>
                    <a:pt x="246" y="100"/>
                  </a:lnTo>
                  <a:lnTo>
                    <a:pt x="250" y="98"/>
                  </a:lnTo>
                  <a:lnTo>
                    <a:pt x="254" y="96"/>
                  </a:lnTo>
                  <a:lnTo>
                    <a:pt x="258" y="94"/>
                  </a:lnTo>
                  <a:lnTo>
                    <a:pt x="262" y="92"/>
                  </a:lnTo>
                  <a:lnTo>
                    <a:pt x="266" y="88"/>
                  </a:lnTo>
                  <a:lnTo>
                    <a:pt x="270" y="86"/>
                  </a:lnTo>
                  <a:lnTo>
                    <a:pt x="272" y="82"/>
                  </a:lnTo>
                  <a:lnTo>
                    <a:pt x="276" y="80"/>
                  </a:lnTo>
                  <a:lnTo>
                    <a:pt x="280" y="76"/>
                  </a:lnTo>
                  <a:lnTo>
                    <a:pt x="282" y="72"/>
                  </a:lnTo>
                  <a:lnTo>
                    <a:pt x="286" y="70"/>
                  </a:lnTo>
                  <a:lnTo>
                    <a:pt x="286" y="68"/>
                  </a:lnTo>
                  <a:lnTo>
                    <a:pt x="286" y="66"/>
                  </a:lnTo>
                  <a:lnTo>
                    <a:pt x="288" y="64"/>
                  </a:lnTo>
                  <a:lnTo>
                    <a:pt x="288" y="62"/>
                  </a:lnTo>
                  <a:lnTo>
                    <a:pt x="288" y="62"/>
                  </a:lnTo>
                  <a:lnTo>
                    <a:pt x="290" y="60"/>
                  </a:lnTo>
                  <a:lnTo>
                    <a:pt x="290" y="58"/>
                  </a:lnTo>
                  <a:lnTo>
                    <a:pt x="290" y="58"/>
                  </a:lnTo>
                  <a:lnTo>
                    <a:pt x="288" y="56"/>
                  </a:lnTo>
                  <a:lnTo>
                    <a:pt x="288" y="56"/>
                  </a:lnTo>
                  <a:lnTo>
                    <a:pt x="286" y="54"/>
                  </a:lnTo>
                  <a:lnTo>
                    <a:pt x="284" y="50"/>
                  </a:lnTo>
                  <a:lnTo>
                    <a:pt x="282" y="48"/>
                  </a:lnTo>
                  <a:lnTo>
                    <a:pt x="280" y="48"/>
                  </a:lnTo>
                  <a:lnTo>
                    <a:pt x="280" y="46"/>
                  </a:lnTo>
                  <a:lnTo>
                    <a:pt x="280" y="44"/>
                  </a:lnTo>
                  <a:lnTo>
                    <a:pt x="280" y="44"/>
                  </a:lnTo>
                  <a:lnTo>
                    <a:pt x="280" y="44"/>
                  </a:lnTo>
                  <a:lnTo>
                    <a:pt x="280" y="42"/>
                  </a:lnTo>
                  <a:lnTo>
                    <a:pt x="280" y="42"/>
                  </a:lnTo>
                  <a:lnTo>
                    <a:pt x="280" y="40"/>
                  </a:lnTo>
                  <a:lnTo>
                    <a:pt x="282" y="40"/>
                  </a:lnTo>
                  <a:lnTo>
                    <a:pt x="282" y="38"/>
                  </a:lnTo>
                  <a:lnTo>
                    <a:pt x="284" y="38"/>
                  </a:lnTo>
                  <a:lnTo>
                    <a:pt x="284" y="38"/>
                  </a:lnTo>
                  <a:lnTo>
                    <a:pt x="286" y="38"/>
                  </a:lnTo>
                  <a:lnTo>
                    <a:pt x="290" y="36"/>
                  </a:lnTo>
                  <a:lnTo>
                    <a:pt x="292" y="36"/>
                  </a:lnTo>
                  <a:lnTo>
                    <a:pt x="296" y="36"/>
                  </a:lnTo>
                  <a:lnTo>
                    <a:pt x="300" y="36"/>
                  </a:lnTo>
                  <a:lnTo>
                    <a:pt x="306" y="36"/>
                  </a:lnTo>
                  <a:lnTo>
                    <a:pt x="314" y="36"/>
                  </a:lnTo>
                  <a:lnTo>
                    <a:pt x="316" y="36"/>
                  </a:lnTo>
                  <a:lnTo>
                    <a:pt x="320" y="36"/>
                  </a:lnTo>
                  <a:lnTo>
                    <a:pt x="322" y="36"/>
                  </a:lnTo>
                  <a:lnTo>
                    <a:pt x="324" y="34"/>
                  </a:lnTo>
                  <a:lnTo>
                    <a:pt x="328" y="34"/>
                  </a:lnTo>
                  <a:lnTo>
                    <a:pt x="332" y="32"/>
                  </a:lnTo>
                  <a:lnTo>
                    <a:pt x="338" y="32"/>
                  </a:lnTo>
                  <a:lnTo>
                    <a:pt x="342" y="30"/>
                  </a:lnTo>
                  <a:lnTo>
                    <a:pt x="344" y="30"/>
                  </a:lnTo>
                  <a:lnTo>
                    <a:pt x="346" y="28"/>
                  </a:lnTo>
                  <a:lnTo>
                    <a:pt x="348" y="28"/>
                  </a:lnTo>
                  <a:lnTo>
                    <a:pt x="350" y="26"/>
                  </a:lnTo>
                  <a:lnTo>
                    <a:pt x="352" y="26"/>
                  </a:lnTo>
                  <a:lnTo>
                    <a:pt x="354" y="24"/>
                  </a:lnTo>
                  <a:lnTo>
                    <a:pt x="354" y="24"/>
                  </a:lnTo>
                  <a:lnTo>
                    <a:pt x="354" y="24"/>
                  </a:lnTo>
                  <a:lnTo>
                    <a:pt x="354" y="22"/>
                  </a:lnTo>
                  <a:lnTo>
                    <a:pt x="354" y="22"/>
                  </a:lnTo>
                  <a:lnTo>
                    <a:pt x="354" y="20"/>
                  </a:lnTo>
                  <a:lnTo>
                    <a:pt x="354" y="20"/>
                  </a:lnTo>
                  <a:lnTo>
                    <a:pt x="354" y="18"/>
                  </a:lnTo>
                  <a:lnTo>
                    <a:pt x="354" y="16"/>
                  </a:lnTo>
                  <a:lnTo>
                    <a:pt x="352" y="16"/>
                  </a:lnTo>
                  <a:lnTo>
                    <a:pt x="352" y="14"/>
                  </a:lnTo>
                  <a:lnTo>
                    <a:pt x="350" y="14"/>
                  </a:lnTo>
                  <a:lnTo>
                    <a:pt x="348" y="12"/>
                  </a:lnTo>
                  <a:lnTo>
                    <a:pt x="346" y="10"/>
                  </a:lnTo>
                  <a:lnTo>
                    <a:pt x="342" y="8"/>
                  </a:lnTo>
                  <a:lnTo>
                    <a:pt x="340" y="6"/>
                  </a:lnTo>
                  <a:lnTo>
                    <a:pt x="338" y="4"/>
                  </a:lnTo>
                  <a:lnTo>
                    <a:pt x="336" y="4"/>
                  </a:lnTo>
                  <a:lnTo>
                    <a:pt x="334" y="4"/>
                  </a:lnTo>
                  <a:lnTo>
                    <a:pt x="332" y="4"/>
                  </a:lnTo>
                  <a:lnTo>
                    <a:pt x="330" y="4"/>
                  </a:lnTo>
                  <a:lnTo>
                    <a:pt x="326" y="4"/>
                  </a:lnTo>
                  <a:lnTo>
                    <a:pt x="322" y="4"/>
                  </a:lnTo>
                  <a:lnTo>
                    <a:pt x="314" y="4"/>
                  </a:lnTo>
                  <a:lnTo>
                    <a:pt x="310" y="4"/>
                  </a:lnTo>
                  <a:lnTo>
                    <a:pt x="306" y="4"/>
                  </a:lnTo>
                  <a:lnTo>
                    <a:pt x="304" y="4"/>
                  </a:lnTo>
                  <a:lnTo>
                    <a:pt x="298" y="4"/>
                  </a:lnTo>
                  <a:lnTo>
                    <a:pt x="290" y="4"/>
                  </a:lnTo>
                  <a:lnTo>
                    <a:pt x="280" y="2"/>
                  </a:lnTo>
                  <a:lnTo>
                    <a:pt x="268" y="0"/>
                  </a:lnTo>
                  <a:lnTo>
                    <a:pt x="264" y="0"/>
                  </a:lnTo>
                  <a:lnTo>
                    <a:pt x="258" y="0"/>
                  </a:lnTo>
                  <a:lnTo>
                    <a:pt x="252" y="0"/>
                  </a:lnTo>
                  <a:lnTo>
                    <a:pt x="248" y="0"/>
                  </a:lnTo>
                  <a:lnTo>
                    <a:pt x="244" y="0"/>
                  </a:lnTo>
                  <a:lnTo>
                    <a:pt x="238" y="0"/>
                  </a:lnTo>
                  <a:lnTo>
                    <a:pt x="236" y="0"/>
                  </a:lnTo>
                  <a:lnTo>
                    <a:pt x="234" y="2"/>
                  </a:lnTo>
                  <a:lnTo>
                    <a:pt x="232" y="2"/>
                  </a:lnTo>
                  <a:lnTo>
                    <a:pt x="230" y="2"/>
                  </a:lnTo>
                  <a:lnTo>
                    <a:pt x="228" y="4"/>
                  </a:lnTo>
                  <a:lnTo>
                    <a:pt x="226" y="4"/>
                  </a:lnTo>
                  <a:lnTo>
                    <a:pt x="226" y="6"/>
                  </a:lnTo>
                  <a:lnTo>
                    <a:pt x="222" y="10"/>
                  </a:lnTo>
                  <a:lnTo>
                    <a:pt x="220" y="12"/>
                  </a:lnTo>
                  <a:lnTo>
                    <a:pt x="216" y="16"/>
                  </a:lnTo>
                  <a:lnTo>
                    <a:pt x="214" y="18"/>
                  </a:lnTo>
                  <a:lnTo>
                    <a:pt x="212" y="20"/>
                  </a:lnTo>
                  <a:lnTo>
                    <a:pt x="210" y="20"/>
                  </a:lnTo>
                  <a:lnTo>
                    <a:pt x="210" y="22"/>
                  </a:lnTo>
                  <a:lnTo>
                    <a:pt x="208" y="22"/>
                  </a:lnTo>
                  <a:lnTo>
                    <a:pt x="208" y="22"/>
                  </a:lnTo>
                  <a:lnTo>
                    <a:pt x="206" y="22"/>
                  </a:lnTo>
                  <a:lnTo>
                    <a:pt x="206" y="22"/>
                  </a:lnTo>
                  <a:lnTo>
                    <a:pt x="204" y="22"/>
                  </a:lnTo>
                  <a:lnTo>
                    <a:pt x="204" y="22"/>
                  </a:lnTo>
                  <a:lnTo>
                    <a:pt x="202" y="20"/>
                  </a:lnTo>
                  <a:lnTo>
                    <a:pt x="200" y="18"/>
                  </a:lnTo>
                  <a:lnTo>
                    <a:pt x="198" y="16"/>
                  </a:lnTo>
                  <a:lnTo>
                    <a:pt x="198" y="16"/>
                  </a:lnTo>
                  <a:lnTo>
                    <a:pt x="194" y="12"/>
                  </a:lnTo>
                  <a:lnTo>
                    <a:pt x="192" y="8"/>
                  </a:lnTo>
                  <a:lnTo>
                    <a:pt x="190" y="6"/>
                  </a:lnTo>
                  <a:lnTo>
                    <a:pt x="190" y="4"/>
                  </a:lnTo>
                  <a:lnTo>
                    <a:pt x="188" y="2"/>
                  </a:lnTo>
                  <a:lnTo>
                    <a:pt x="186" y="2"/>
                  </a:lnTo>
                  <a:lnTo>
                    <a:pt x="186" y="2"/>
                  </a:lnTo>
                  <a:lnTo>
                    <a:pt x="184" y="2"/>
                  </a:lnTo>
                  <a:lnTo>
                    <a:pt x="184" y="2"/>
                  </a:lnTo>
                  <a:lnTo>
                    <a:pt x="184" y="2"/>
                  </a:lnTo>
                  <a:lnTo>
                    <a:pt x="184" y="2"/>
                  </a:lnTo>
                  <a:lnTo>
                    <a:pt x="182" y="2"/>
                  </a:lnTo>
                  <a:lnTo>
                    <a:pt x="182" y="2"/>
                  </a:lnTo>
                  <a:lnTo>
                    <a:pt x="182" y="4"/>
                  </a:lnTo>
                  <a:lnTo>
                    <a:pt x="182" y="4"/>
                  </a:lnTo>
                  <a:lnTo>
                    <a:pt x="182" y="6"/>
                  </a:lnTo>
                  <a:lnTo>
                    <a:pt x="182" y="8"/>
                  </a:lnTo>
                  <a:lnTo>
                    <a:pt x="182" y="10"/>
                  </a:lnTo>
                  <a:lnTo>
                    <a:pt x="182" y="12"/>
                  </a:lnTo>
                  <a:lnTo>
                    <a:pt x="182" y="12"/>
                  </a:lnTo>
                  <a:lnTo>
                    <a:pt x="180" y="12"/>
                  </a:lnTo>
                  <a:lnTo>
                    <a:pt x="180" y="12"/>
                  </a:lnTo>
                  <a:lnTo>
                    <a:pt x="180" y="12"/>
                  </a:lnTo>
                  <a:lnTo>
                    <a:pt x="178" y="14"/>
                  </a:lnTo>
                  <a:lnTo>
                    <a:pt x="178" y="14"/>
                  </a:lnTo>
                  <a:lnTo>
                    <a:pt x="174" y="14"/>
                  </a:lnTo>
                  <a:lnTo>
                    <a:pt x="172" y="14"/>
                  </a:lnTo>
                  <a:lnTo>
                    <a:pt x="170" y="14"/>
                  </a:lnTo>
                  <a:lnTo>
                    <a:pt x="166" y="12"/>
                  </a:lnTo>
                  <a:lnTo>
                    <a:pt x="160" y="12"/>
                  </a:lnTo>
                  <a:lnTo>
                    <a:pt x="154" y="10"/>
                  </a:lnTo>
                  <a:lnTo>
                    <a:pt x="150" y="10"/>
                  </a:lnTo>
                  <a:lnTo>
                    <a:pt x="148" y="10"/>
                  </a:lnTo>
                  <a:lnTo>
                    <a:pt x="146" y="8"/>
                  </a:lnTo>
                  <a:lnTo>
                    <a:pt x="142" y="8"/>
                  </a:lnTo>
                  <a:lnTo>
                    <a:pt x="140" y="8"/>
                  </a:lnTo>
                  <a:lnTo>
                    <a:pt x="140" y="10"/>
                  </a:lnTo>
                  <a:lnTo>
                    <a:pt x="138" y="10"/>
                  </a:lnTo>
                  <a:lnTo>
                    <a:pt x="136" y="10"/>
                  </a:lnTo>
                  <a:lnTo>
                    <a:pt x="136" y="12"/>
                  </a:lnTo>
                  <a:lnTo>
                    <a:pt x="134" y="12"/>
                  </a:lnTo>
                  <a:lnTo>
                    <a:pt x="134" y="14"/>
                  </a:lnTo>
                  <a:lnTo>
                    <a:pt x="130" y="16"/>
                  </a:lnTo>
                  <a:lnTo>
                    <a:pt x="128" y="20"/>
                  </a:lnTo>
                  <a:lnTo>
                    <a:pt x="126" y="24"/>
                  </a:lnTo>
                  <a:lnTo>
                    <a:pt x="124" y="28"/>
                  </a:lnTo>
                  <a:lnTo>
                    <a:pt x="122" y="28"/>
                  </a:lnTo>
                  <a:lnTo>
                    <a:pt x="120" y="30"/>
                  </a:lnTo>
                  <a:lnTo>
                    <a:pt x="120" y="32"/>
                  </a:lnTo>
                  <a:lnTo>
                    <a:pt x="118" y="32"/>
                  </a:lnTo>
                  <a:lnTo>
                    <a:pt x="116" y="32"/>
                  </a:lnTo>
                  <a:lnTo>
                    <a:pt x="114" y="34"/>
                  </a:lnTo>
                  <a:lnTo>
                    <a:pt x="110" y="34"/>
                  </a:lnTo>
                  <a:lnTo>
                    <a:pt x="108" y="34"/>
                  </a:lnTo>
                  <a:lnTo>
                    <a:pt x="106" y="34"/>
                  </a:lnTo>
                  <a:lnTo>
                    <a:pt x="102" y="34"/>
                  </a:lnTo>
                  <a:lnTo>
                    <a:pt x="100" y="32"/>
                  </a:lnTo>
                  <a:lnTo>
                    <a:pt x="98" y="32"/>
                  </a:lnTo>
                  <a:lnTo>
                    <a:pt x="98" y="32"/>
                  </a:lnTo>
                  <a:lnTo>
                    <a:pt x="98" y="32"/>
                  </a:lnTo>
                  <a:lnTo>
                    <a:pt x="96" y="32"/>
                  </a:lnTo>
                  <a:lnTo>
                    <a:pt x="96" y="30"/>
                  </a:lnTo>
                  <a:lnTo>
                    <a:pt x="94" y="28"/>
                  </a:lnTo>
                  <a:lnTo>
                    <a:pt x="94" y="26"/>
                  </a:lnTo>
                  <a:lnTo>
                    <a:pt x="92" y="24"/>
                  </a:lnTo>
                  <a:lnTo>
                    <a:pt x="90" y="22"/>
                  </a:lnTo>
                  <a:lnTo>
                    <a:pt x="90" y="22"/>
                  </a:lnTo>
                  <a:lnTo>
                    <a:pt x="90" y="20"/>
                  </a:lnTo>
                  <a:lnTo>
                    <a:pt x="88" y="20"/>
                  </a:lnTo>
                  <a:lnTo>
                    <a:pt x="88" y="20"/>
                  </a:lnTo>
                  <a:lnTo>
                    <a:pt x="86" y="20"/>
                  </a:lnTo>
                  <a:lnTo>
                    <a:pt x="86" y="18"/>
                  </a:lnTo>
                  <a:lnTo>
                    <a:pt x="84" y="18"/>
                  </a:lnTo>
                  <a:lnTo>
                    <a:pt x="82" y="18"/>
                  </a:lnTo>
                  <a:lnTo>
                    <a:pt x="80" y="20"/>
                  </a:lnTo>
                  <a:lnTo>
                    <a:pt x="76" y="20"/>
                  </a:lnTo>
                  <a:lnTo>
                    <a:pt x="72" y="20"/>
                  </a:lnTo>
                  <a:lnTo>
                    <a:pt x="70" y="22"/>
                  </a:lnTo>
                  <a:lnTo>
                    <a:pt x="68" y="24"/>
                  </a:lnTo>
                  <a:lnTo>
                    <a:pt x="66" y="24"/>
                  </a:lnTo>
                  <a:lnTo>
                    <a:pt x="66" y="24"/>
                  </a:lnTo>
                  <a:lnTo>
                    <a:pt x="64" y="24"/>
                  </a:lnTo>
                  <a:lnTo>
                    <a:pt x="64" y="26"/>
                  </a:lnTo>
                  <a:lnTo>
                    <a:pt x="64" y="26"/>
                  </a:lnTo>
                  <a:lnTo>
                    <a:pt x="64" y="28"/>
                  </a:lnTo>
                  <a:lnTo>
                    <a:pt x="62" y="30"/>
                  </a:lnTo>
                  <a:lnTo>
                    <a:pt x="62" y="32"/>
                  </a:lnTo>
                  <a:lnTo>
                    <a:pt x="62" y="32"/>
                  </a:lnTo>
                  <a:lnTo>
                    <a:pt x="60" y="34"/>
                  </a:lnTo>
                  <a:lnTo>
                    <a:pt x="60" y="34"/>
                  </a:lnTo>
                  <a:lnTo>
                    <a:pt x="60" y="34"/>
                  </a:lnTo>
                  <a:lnTo>
                    <a:pt x="60" y="34"/>
                  </a:lnTo>
                  <a:lnTo>
                    <a:pt x="58" y="36"/>
                  </a:lnTo>
                  <a:lnTo>
                    <a:pt x="58" y="36"/>
                  </a:lnTo>
                  <a:lnTo>
                    <a:pt x="54" y="36"/>
                  </a:lnTo>
                  <a:lnTo>
                    <a:pt x="52" y="36"/>
                  </a:lnTo>
                  <a:lnTo>
                    <a:pt x="50" y="36"/>
                  </a:lnTo>
                  <a:lnTo>
                    <a:pt x="48" y="36"/>
                  </a:lnTo>
                  <a:lnTo>
                    <a:pt x="42" y="36"/>
                  </a:lnTo>
                  <a:lnTo>
                    <a:pt x="38" y="36"/>
                  </a:lnTo>
                  <a:lnTo>
                    <a:pt x="36" y="36"/>
                  </a:lnTo>
                  <a:lnTo>
                    <a:pt x="34" y="36"/>
                  </a:lnTo>
                  <a:lnTo>
                    <a:pt x="32" y="36"/>
                  </a:lnTo>
                  <a:lnTo>
                    <a:pt x="30" y="38"/>
                  </a:lnTo>
                  <a:lnTo>
                    <a:pt x="30" y="38"/>
                  </a:lnTo>
                  <a:lnTo>
                    <a:pt x="28" y="38"/>
                  </a:lnTo>
                  <a:lnTo>
                    <a:pt x="28" y="38"/>
                  </a:lnTo>
                  <a:lnTo>
                    <a:pt x="28" y="4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0" name="Freeform 581"/>
            <p:cNvSpPr>
              <a:spLocks/>
            </p:cNvSpPr>
            <p:nvPr/>
          </p:nvSpPr>
          <p:spPr bwMode="auto">
            <a:xfrm>
              <a:off x="2497428" y="2387767"/>
              <a:ext cx="260350" cy="120650"/>
            </a:xfrm>
            <a:custGeom>
              <a:avLst/>
              <a:gdLst>
                <a:gd name="T0" fmla="*/ 18 w 164"/>
                <a:gd name="T1" fmla="*/ 2 h 76"/>
                <a:gd name="T2" fmla="*/ 8 w 164"/>
                <a:gd name="T3" fmla="*/ 8 h 76"/>
                <a:gd name="T4" fmla="*/ 4 w 164"/>
                <a:gd name="T5" fmla="*/ 12 h 76"/>
                <a:gd name="T6" fmla="*/ 2 w 164"/>
                <a:gd name="T7" fmla="*/ 16 h 76"/>
                <a:gd name="T8" fmla="*/ 0 w 164"/>
                <a:gd name="T9" fmla="*/ 20 h 76"/>
                <a:gd name="T10" fmla="*/ 2 w 164"/>
                <a:gd name="T11" fmla="*/ 24 h 76"/>
                <a:gd name="T12" fmla="*/ 6 w 164"/>
                <a:gd name="T13" fmla="*/ 28 h 76"/>
                <a:gd name="T14" fmla="*/ 12 w 164"/>
                <a:gd name="T15" fmla="*/ 34 h 76"/>
                <a:gd name="T16" fmla="*/ 24 w 164"/>
                <a:gd name="T17" fmla="*/ 50 h 76"/>
                <a:gd name="T18" fmla="*/ 32 w 164"/>
                <a:gd name="T19" fmla="*/ 60 h 76"/>
                <a:gd name="T20" fmla="*/ 38 w 164"/>
                <a:gd name="T21" fmla="*/ 64 h 76"/>
                <a:gd name="T22" fmla="*/ 46 w 164"/>
                <a:gd name="T23" fmla="*/ 68 h 76"/>
                <a:gd name="T24" fmla="*/ 56 w 164"/>
                <a:gd name="T25" fmla="*/ 70 h 76"/>
                <a:gd name="T26" fmla="*/ 66 w 164"/>
                <a:gd name="T27" fmla="*/ 72 h 76"/>
                <a:gd name="T28" fmla="*/ 78 w 164"/>
                <a:gd name="T29" fmla="*/ 70 h 76"/>
                <a:gd name="T30" fmla="*/ 100 w 164"/>
                <a:gd name="T31" fmla="*/ 66 h 76"/>
                <a:gd name="T32" fmla="*/ 116 w 164"/>
                <a:gd name="T33" fmla="*/ 64 h 76"/>
                <a:gd name="T34" fmla="*/ 126 w 164"/>
                <a:gd name="T35" fmla="*/ 64 h 76"/>
                <a:gd name="T36" fmla="*/ 132 w 164"/>
                <a:gd name="T37" fmla="*/ 66 h 76"/>
                <a:gd name="T38" fmla="*/ 146 w 164"/>
                <a:gd name="T39" fmla="*/ 74 h 76"/>
                <a:gd name="T40" fmla="*/ 154 w 164"/>
                <a:gd name="T41" fmla="*/ 76 h 76"/>
                <a:gd name="T42" fmla="*/ 158 w 164"/>
                <a:gd name="T43" fmla="*/ 76 h 76"/>
                <a:gd name="T44" fmla="*/ 160 w 164"/>
                <a:gd name="T45" fmla="*/ 74 h 76"/>
                <a:gd name="T46" fmla="*/ 162 w 164"/>
                <a:gd name="T47" fmla="*/ 72 h 76"/>
                <a:gd name="T48" fmla="*/ 164 w 164"/>
                <a:gd name="T49" fmla="*/ 66 h 76"/>
                <a:gd name="T50" fmla="*/ 162 w 164"/>
                <a:gd name="T51" fmla="*/ 60 h 76"/>
                <a:gd name="T52" fmla="*/ 160 w 164"/>
                <a:gd name="T53" fmla="*/ 54 h 76"/>
                <a:gd name="T54" fmla="*/ 158 w 164"/>
                <a:gd name="T55" fmla="*/ 48 h 76"/>
                <a:gd name="T56" fmla="*/ 156 w 164"/>
                <a:gd name="T57" fmla="*/ 46 h 76"/>
                <a:gd name="T58" fmla="*/ 152 w 164"/>
                <a:gd name="T59" fmla="*/ 44 h 76"/>
                <a:gd name="T60" fmla="*/ 146 w 164"/>
                <a:gd name="T61" fmla="*/ 42 h 76"/>
                <a:gd name="T62" fmla="*/ 134 w 164"/>
                <a:gd name="T63" fmla="*/ 42 h 76"/>
                <a:gd name="T64" fmla="*/ 116 w 164"/>
                <a:gd name="T65" fmla="*/ 44 h 76"/>
                <a:gd name="T66" fmla="*/ 106 w 164"/>
                <a:gd name="T67" fmla="*/ 44 h 76"/>
                <a:gd name="T68" fmla="*/ 86 w 164"/>
                <a:gd name="T69" fmla="*/ 42 h 76"/>
                <a:gd name="T70" fmla="*/ 72 w 164"/>
                <a:gd name="T71" fmla="*/ 38 h 76"/>
                <a:gd name="T72" fmla="*/ 62 w 164"/>
                <a:gd name="T73" fmla="*/ 36 h 76"/>
                <a:gd name="T74" fmla="*/ 56 w 164"/>
                <a:gd name="T75" fmla="*/ 32 h 76"/>
                <a:gd name="T76" fmla="*/ 54 w 164"/>
                <a:gd name="T77" fmla="*/ 30 h 76"/>
                <a:gd name="T78" fmla="*/ 52 w 164"/>
                <a:gd name="T79" fmla="*/ 24 h 76"/>
                <a:gd name="T80" fmla="*/ 52 w 164"/>
                <a:gd name="T81" fmla="*/ 14 h 76"/>
                <a:gd name="T82" fmla="*/ 50 w 164"/>
                <a:gd name="T83" fmla="*/ 8 h 76"/>
                <a:gd name="T84" fmla="*/ 48 w 164"/>
                <a:gd name="T85" fmla="*/ 4 h 76"/>
                <a:gd name="T86" fmla="*/ 44 w 164"/>
                <a:gd name="T87" fmla="*/ 2 h 76"/>
                <a:gd name="T88" fmla="*/ 38 w 164"/>
                <a:gd name="T89" fmla="*/ 0 h 76"/>
                <a:gd name="T90" fmla="*/ 26 w 164"/>
                <a:gd name="T91" fmla="*/ 0 h 76"/>
                <a:gd name="T92" fmla="*/ 20 w 164"/>
                <a:gd name="T9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76">
                  <a:moveTo>
                    <a:pt x="20" y="2"/>
                  </a:moveTo>
                  <a:lnTo>
                    <a:pt x="20" y="2"/>
                  </a:lnTo>
                  <a:lnTo>
                    <a:pt x="18" y="2"/>
                  </a:lnTo>
                  <a:lnTo>
                    <a:pt x="14" y="4"/>
                  </a:lnTo>
                  <a:lnTo>
                    <a:pt x="12" y="6"/>
                  </a:lnTo>
                  <a:lnTo>
                    <a:pt x="8" y="8"/>
                  </a:lnTo>
                  <a:lnTo>
                    <a:pt x="6" y="10"/>
                  </a:lnTo>
                  <a:lnTo>
                    <a:pt x="6" y="12"/>
                  </a:lnTo>
                  <a:lnTo>
                    <a:pt x="4" y="12"/>
                  </a:lnTo>
                  <a:lnTo>
                    <a:pt x="4" y="14"/>
                  </a:lnTo>
                  <a:lnTo>
                    <a:pt x="2" y="16"/>
                  </a:lnTo>
                  <a:lnTo>
                    <a:pt x="2" y="16"/>
                  </a:lnTo>
                  <a:lnTo>
                    <a:pt x="0" y="18"/>
                  </a:lnTo>
                  <a:lnTo>
                    <a:pt x="0" y="20"/>
                  </a:lnTo>
                  <a:lnTo>
                    <a:pt x="0" y="20"/>
                  </a:lnTo>
                  <a:lnTo>
                    <a:pt x="0" y="22"/>
                  </a:lnTo>
                  <a:lnTo>
                    <a:pt x="0" y="22"/>
                  </a:lnTo>
                  <a:lnTo>
                    <a:pt x="2" y="24"/>
                  </a:lnTo>
                  <a:lnTo>
                    <a:pt x="2" y="24"/>
                  </a:lnTo>
                  <a:lnTo>
                    <a:pt x="4" y="26"/>
                  </a:lnTo>
                  <a:lnTo>
                    <a:pt x="6" y="28"/>
                  </a:lnTo>
                  <a:lnTo>
                    <a:pt x="8" y="30"/>
                  </a:lnTo>
                  <a:lnTo>
                    <a:pt x="10" y="32"/>
                  </a:lnTo>
                  <a:lnTo>
                    <a:pt x="12" y="34"/>
                  </a:lnTo>
                  <a:lnTo>
                    <a:pt x="12" y="36"/>
                  </a:lnTo>
                  <a:lnTo>
                    <a:pt x="18" y="42"/>
                  </a:lnTo>
                  <a:lnTo>
                    <a:pt x="24" y="50"/>
                  </a:lnTo>
                  <a:lnTo>
                    <a:pt x="26" y="54"/>
                  </a:lnTo>
                  <a:lnTo>
                    <a:pt x="30" y="56"/>
                  </a:lnTo>
                  <a:lnTo>
                    <a:pt x="32" y="60"/>
                  </a:lnTo>
                  <a:lnTo>
                    <a:pt x="34" y="60"/>
                  </a:lnTo>
                  <a:lnTo>
                    <a:pt x="36" y="62"/>
                  </a:lnTo>
                  <a:lnTo>
                    <a:pt x="38" y="64"/>
                  </a:lnTo>
                  <a:lnTo>
                    <a:pt x="40" y="64"/>
                  </a:lnTo>
                  <a:lnTo>
                    <a:pt x="44" y="66"/>
                  </a:lnTo>
                  <a:lnTo>
                    <a:pt x="46" y="68"/>
                  </a:lnTo>
                  <a:lnTo>
                    <a:pt x="50" y="70"/>
                  </a:lnTo>
                  <a:lnTo>
                    <a:pt x="52" y="70"/>
                  </a:lnTo>
                  <a:lnTo>
                    <a:pt x="56" y="70"/>
                  </a:lnTo>
                  <a:lnTo>
                    <a:pt x="58" y="72"/>
                  </a:lnTo>
                  <a:lnTo>
                    <a:pt x="62" y="72"/>
                  </a:lnTo>
                  <a:lnTo>
                    <a:pt x="66" y="72"/>
                  </a:lnTo>
                  <a:lnTo>
                    <a:pt x="68" y="72"/>
                  </a:lnTo>
                  <a:lnTo>
                    <a:pt x="74" y="72"/>
                  </a:lnTo>
                  <a:lnTo>
                    <a:pt x="78" y="70"/>
                  </a:lnTo>
                  <a:lnTo>
                    <a:pt x="82" y="70"/>
                  </a:lnTo>
                  <a:lnTo>
                    <a:pt x="90" y="68"/>
                  </a:lnTo>
                  <a:lnTo>
                    <a:pt x="100" y="66"/>
                  </a:lnTo>
                  <a:lnTo>
                    <a:pt x="108" y="66"/>
                  </a:lnTo>
                  <a:lnTo>
                    <a:pt x="112" y="64"/>
                  </a:lnTo>
                  <a:lnTo>
                    <a:pt x="116" y="64"/>
                  </a:lnTo>
                  <a:lnTo>
                    <a:pt x="120" y="64"/>
                  </a:lnTo>
                  <a:lnTo>
                    <a:pt x="124" y="64"/>
                  </a:lnTo>
                  <a:lnTo>
                    <a:pt x="126" y="64"/>
                  </a:lnTo>
                  <a:lnTo>
                    <a:pt x="128" y="66"/>
                  </a:lnTo>
                  <a:lnTo>
                    <a:pt x="130" y="66"/>
                  </a:lnTo>
                  <a:lnTo>
                    <a:pt x="132" y="66"/>
                  </a:lnTo>
                  <a:lnTo>
                    <a:pt x="138" y="70"/>
                  </a:lnTo>
                  <a:lnTo>
                    <a:pt x="144" y="72"/>
                  </a:lnTo>
                  <a:lnTo>
                    <a:pt x="146" y="74"/>
                  </a:lnTo>
                  <a:lnTo>
                    <a:pt x="148" y="74"/>
                  </a:lnTo>
                  <a:lnTo>
                    <a:pt x="152" y="74"/>
                  </a:lnTo>
                  <a:lnTo>
                    <a:pt x="154" y="76"/>
                  </a:lnTo>
                  <a:lnTo>
                    <a:pt x="156" y="76"/>
                  </a:lnTo>
                  <a:lnTo>
                    <a:pt x="156" y="76"/>
                  </a:lnTo>
                  <a:lnTo>
                    <a:pt x="158" y="76"/>
                  </a:lnTo>
                  <a:lnTo>
                    <a:pt x="158" y="76"/>
                  </a:lnTo>
                  <a:lnTo>
                    <a:pt x="160" y="74"/>
                  </a:lnTo>
                  <a:lnTo>
                    <a:pt x="160" y="74"/>
                  </a:lnTo>
                  <a:lnTo>
                    <a:pt x="162" y="74"/>
                  </a:lnTo>
                  <a:lnTo>
                    <a:pt x="162" y="74"/>
                  </a:lnTo>
                  <a:lnTo>
                    <a:pt x="162" y="72"/>
                  </a:lnTo>
                  <a:lnTo>
                    <a:pt x="164" y="70"/>
                  </a:lnTo>
                  <a:lnTo>
                    <a:pt x="164" y="68"/>
                  </a:lnTo>
                  <a:lnTo>
                    <a:pt x="164" y="66"/>
                  </a:lnTo>
                  <a:lnTo>
                    <a:pt x="164" y="64"/>
                  </a:lnTo>
                  <a:lnTo>
                    <a:pt x="164" y="62"/>
                  </a:lnTo>
                  <a:lnTo>
                    <a:pt x="162" y="60"/>
                  </a:lnTo>
                  <a:lnTo>
                    <a:pt x="162" y="58"/>
                  </a:lnTo>
                  <a:lnTo>
                    <a:pt x="162" y="56"/>
                  </a:lnTo>
                  <a:lnTo>
                    <a:pt x="160" y="54"/>
                  </a:lnTo>
                  <a:lnTo>
                    <a:pt x="160" y="52"/>
                  </a:lnTo>
                  <a:lnTo>
                    <a:pt x="160" y="50"/>
                  </a:lnTo>
                  <a:lnTo>
                    <a:pt x="158" y="48"/>
                  </a:lnTo>
                  <a:lnTo>
                    <a:pt x="158" y="48"/>
                  </a:lnTo>
                  <a:lnTo>
                    <a:pt x="156" y="46"/>
                  </a:lnTo>
                  <a:lnTo>
                    <a:pt x="156" y="46"/>
                  </a:lnTo>
                  <a:lnTo>
                    <a:pt x="154" y="46"/>
                  </a:lnTo>
                  <a:lnTo>
                    <a:pt x="152" y="44"/>
                  </a:lnTo>
                  <a:lnTo>
                    <a:pt x="152" y="44"/>
                  </a:lnTo>
                  <a:lnTo>
                    <a:pt x="150" y="44"/>
                  </a:lnTo>
                  <a:lnTo>
                    <a:pt x="148" y="44"/>
                  </a:lnTo>
                  <a:lnTo>
                    <a:pt x="146" y="42"/>
                  </a:lnTo>
                  <a:lnTo>
                    <a:pt x="142" y="42"/>
                  </a:lnTo>
                  <a:lnTo>
                    <a:pt x="138" y="42"/>
                  </a:lnTo>
                  <a:lnTo>
                    <a:pt x="134" y="42"/>
                  </a:lnTo>
                  <a:lnTo>
                    <a:pt x="132" y="42"/>
                  </a:lnTo>
                  <a:lnTo>
                    <a:pt x="124" y="44"/>
                  </a:lnTo>
                  <a:lnTo>
                    <a:pt x="116" y="44"/>
                  </a:lnTo>
                  <a:lnTo>
                    <a:pt x="112" y="44"/>
                  </a:lnTo>
                  <a:lnTo>
                    <a:pt x="110" y="44"/>
                  </a:lnTo>
                  <a:lnTo>
                    <a:pt x="106" y="44"/>
                  </a:lnTo>
                  <a:lnTo>
                    <a:pt x="104" y="44"/>
                  </a:lnTo>
                  <a:lnTo>
                    <a:pt x="92" y="42"/>
                  </a:lnTo>
                  <a:lnTo>
                    <a:pt x="86" y="42"/>
                  </a:lnTo>
                  <a:lnTo>
                    <a:pt x="78" y="40"/>
                  </a:lnTo>
                  <a:lnTo>
                    <a:pt x="74" y="40"/>
                  </a:lnTo>
                  <a:lnTo>
                    <a:pt x="72" y="38"/>
                  </a:lnTo>
                  <a:lnTo>
                    <a:pt x="68" y="38"/>
                  </a:lnTo>
                  <a:lnTo>
                    <a:pt x="66" y="36"/>
                  </a:lnTo>
                  <a:lnTo>
                    <a:pt x="62" y="36"/>
                  </a:lnTo>
                  <a:lnTo>
                    <a:pt x="60" y="34"/>
                  </a:lnTo>
                  <a:lnTo>
                    <a:pt x="58" y="34"/>
                  </a:lnTo>
                  <a:lnTo>
                    <a:pt x="56" y="32"/>
                  </a:lnTo>
                  <a:lnTo>
                    <a:pt x="56" y="32"/>
                  </a:lnTo>
                  <a:lnTo>
                    <a:pt x="54" y="30"/>
                  </a:lnTo>
                  <a:lnTo>
                    <a:pt x="54" y="30"/>
                  </a:lnTo>
                  <a:lnTo>
                    <a:pt x="54" y="28"/>
                  </a:lnTo>
                  <a:lnTo>
                    <a:pt x="54" y="26"/>
                  </a:lnTo>
                  <a:lnTo>
                    <a:pt x="52" y="24"/>
                  </a:lnTo>
                  <a:lnTo>
                    <a:pt x="52" y="22"/>
                  </a:lnTo>
                  <a:lnTo>
                    <a:pt x="52" y="18"/>
                  </a:lnTo>
                  <a:lnTo>
                    <a:pt x="52" y="14"/>
                  </a:lnTo>
                  <a:lnTo>
                    <a:pt x="52" y="12"/>
                  </a:lnTo>
                  <a:lnTo>
                    <a:pt x="50" y="10"/>
                  </a:lnTo>
                  <a:lnTo>
                    <a:pt x="50" y="8"/>
                  </a:lnTo>
                  <a:lnTo>
                    <a:pt x="50" y="6"/>
                  </a:lnTo>
                  <a:lnTo>
                    <a:pt x="50" y="6"/>
                  </a:lnTo>
                  <a:lnTo>
                    <a:pt x="48" y="4"/>
                  </a:lnTo>
                  <a:lnTo>
                    <a:pt x="48" y="4"/>
                  </a:lnTo>
                  <a:lnTo>
                    <a:pt x="46" y="2"/>
                  </a:lnTo>
                  <a:lnTo>
                    <a:pt x="44" y="2"/>
                  </a:lnTo>
                  <a:lnTo>
                    <a:pt x="42" y="2"/>
                  </a:lnTo>
                  <a:lnTo>
                    <a:pt x="40" y="2"/>
                  </a:lnTo>
                  <a:lnTo>
                    <a:pt x="38" y="0"/>
                  </a:lnTo>
                  <a:lnTo>
                    <a:pt x="34" y="0"/>
                  </a:lnTo>
                  <a:lnTo>
                    <a:pt x="30" y="0"/>
                  </a:lnTo>
                  <a:lnTo>
                    <a:pt x="26" y="0"/>
                  </a:lnTo>
                  <a:lnTo>
                    <a:pt x="24" y="0"/>
                  </a:lnTo>
                  <a:lnTo>
                    <a:pt x="22" y="2"/>
                  </a:lnTo>
                  <a:lnTo>
                    <a:pt x="20" y="2"/>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1" name="Freeform 583"/>
            <p:cNvSpPr>
              <a:spLocks/>
            </p:cNvSpPr>
            <p:nvPr/>
          </p:nvSpPr>
          <p:spPr bwMode="auto">
            <a:xfrm>
              <a:off x="2443453" y="2457617"/>
              <a:ext cx="53975" cy="34925"/>
            </a:xfrm>
            <a:custGeom>
              <a:avLst/>
              <a:gdLst>
                <a:gd name="T0" fmla="*/ 12 w 34"/>
                <a:gd name="T1" fmla="*/ 0 h 22"/>
                <a:gd name="T2" fmla="*/ 12 w 34"/>
                <a:gd name="T3" fmla="*/ 0 h 22"/>
                <a:gd name="T4" fmla="*/ 10 w 34"/>
                <a:gd name="T5" fmla="*/ 2 h 22"/>
                <a:gd name="T6" fmla="*/ 8 w 34"/>
                <a:gd name="T7" fmla="*/ 2 h 22"/>
                <a:gd name="T8" fmla="*/ 6 w 34"/>
                <a:gd name="T9" fmla="*/ 4 h 22"/>
                <a:gd name="T10" fmla="*/ 4 w 34"/>
                <a:gd name="T11" fmla="*/ 6 h 22"/>
                <a:gd name="T12" fmla="*/ 2 w 34"/>
                <a:gd name="T13" fmla="*/ 8 h 22"/>
                <a:gd name="T14" fmla="*/ 2 w 34"/>
                <a:gd name="T15" fmla="*/ 10 h 22"/>
                <a:gd name="T16" fmla="*/ 0 w 34"/>
                <a:gd name="T17" fmla="*/ 10 h 22"/>
                <a:gd name="T18" fmla="*/ 0 w 34"/>
                <a:gd name="T19" fmla="*/ 12 h 22"/>
                <a:gd name="T20" fmla="*/ 0 w 34"/>
                <a:gd name="T21" fmla="*/ 12 h 22"/>
                <a:gd name="T22" fmla="*/ 0 w 34"/>
                <a:gd name="T23" fmla="*/ 14 h 22"/>
                <a:gd name="T24" fmla="*/ 0 w 34"/>
                <a:gd name="T25" fmla="*/ 14 h 22"/>
                <a:gd name="T26" fmla="*/ 0 w 34"/>
                <a:gd name="T27" fmla="*/ 16 h 22"/>
                <a:gd name="T28" fmla="*/ 0 w 34"/>
                <a:gd name="T29" fmla="*/ 16 h 22"/>
                <a:gd name="T30" fmla="*/ 2 w 34"/>
                <a:gd name="T31" fmla="*/ 18 h 22"/>
                <a:gd name="T32" fmla="*/ 2 w 34"/>
                <a:gd name="T33" fmla="*/ 18 h 22"/>
                <a:gd name="T34" fmla="*/ 4 w 34"/>
                <a:gd name="T35" fmla="*/ 18 h 22"/>
                <a:gd name="T36" fmla="*/ 4 w 34"/>
                <a:gd name="T37" fmla="*/ 20 h 22"/>
                <a:gd name="T38" fmla="*/ 8 w 34"/>
                <a:gd name="T39" fmla="*/ 20 h 22"/>
                <a:gd name="T40" fmla="*/ 10 w 34"/>
                <a:gd name="T41" fmla="*/ 22 h 22"/>
                <a:gd name="T42" fmla="*/ 12 w 34"/>
                <a:gd name="T43" fmla="*/ 22 h 22"/>
                <a:gd name="T44" fmla="*/ 16 w 34"/>
                <a:gd name="T45" fmla="*/ 22 h 22"/>
                <a:gd name="T46" fmla="*/ 18 w 34"/>
                <a:gd name="T47" fmla="*/ 22 h 22"/>
                <a:gd name="T48" fmla="*/ 20 w 34"/>
                <a:gd name="T49" fmla="*/ 22 h 22"/>
                <a:gd name="T50" fmla="*/ 22 w 34"/>
                <a:gd name="T51" fmla="*/ 22 h 22"/>
                <a:gd name="T52" fmla="*/ 24 w 34"/>
                <a:gd name="T53" fmla="*/ 20 h 22"/>
                <a:gd name="T54" fmla="*/ 26 w 34"/>
                <a:gd name="T55" fmla="*/ 20 h 22"/>
                <a:gd name="T56" fmla="*/ 28 w 34"/>
                <a:gd name="T57" fmla="*/ 18 h 22"/>
                <a:gd name="T58" fmla="*/ 30 w 34"/>
                <a:gd name="T59" fmla="*/ 18 h 22"/>
                <a:gd name="T60" fmla="*/ 32 w 34"/>
                <a:gd name="T61" fmla="*/ 16 h 22"/>
                <a:gd name="T62" fmla="*/ 32 w 34"/>
                <a:gd name="T63" fmla="*/ 16 h 22"/>
                <a:gd name="T64" fmla="*/ 32 w 34"/>
                <a:gd name="T65" fmla="*/ 14 h 22"/>
                <a:gd name="T66" fmla="*/ 32 w 34"/>
                <a:gd name="T67" fmla="*/ 14 h 22"/>
                <a:gd name="T68" fmla="*/ 34 w 34"/>
                <a:gd name="T69" fmla="*/ 12 h 22"/>
                <a:gd name="T70" fmla="*/ 32 w 34"/>
                <a:gd name="T71" fmla="*/ 10 h 22"/>
                <a:gd name="T72" fmla="*/ 32 w 34"/>
                <a:gd name="T73" fmla="*/ 8 h 22"/>
                <a:gd name="T74" fmla="*/ 32 w 34"/>
                <a:gd name="T75" fmla="*/ 6 h 22"/>
                <a:gd name="T76" fmla="*/ 32 w 34"/>
                <a:gd name="T77" fmla="*/ 6 h 22"/>
                <a:gd name="T78" fmla="*/ 30 w 34"/>
                <a:gd name="T79" fmla="*/ 4 h 22"/>
                <a:gd name="T80" fmla="*/ 30 w 34"/>
                <a:gd name="T81" fmla="*/ 2 h 22"/>
                <a:gd name="T82" fmla="*/ 30 w 34"/>
                <a:gd name="T83" fmla="*/ 2 h 22"/>
                <a:gd name="T84" fmla="*/ 28 w 34"/>
                <a:gd name="T85" fmla="*/ 2 h 22"/>
                <a:gd name="T86" fmla="*/ 26 w 34"/>
                <a:gd name="T87" fmla="*/ 0 h 22"/>
                <a:gd name="T88" fmla="*/ 24 w 34"/>
                <a:gd name="T89" fmla="*/ 0 h 22"/>
                <a:gd name="T90" fmla="*/ 22 w 34"/>
                <a:gd name="T91" fmla="*/ 0 h 22"/>
                <a:gd name="T92" fmla="*/ 18 w 34"/>
                <a:gd name="T93" fmla="*/ 0 h 22"/>
                <a:gd name="T94" fmla="*/ 16 w 34"/>
                <a:gd name="T95" fmla="*/ 0 h 22"/>
                <a:gd name="T96" fmla="*/ 14 w 34"/>
                <a:gd name="T97" fmla="*/ 0 h 22"/>
                <a:gd name="T98" fmla="*/ 12 w 34"/>
                <a:gd name="T9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22">
                  <a:moveTo>
                    <a:pt x="12" y="0"/>
                  </a:moveTo>
                  <a:lnTo>
                    <a:pt x="12" y="0"/>
                  </a:lnTo>
                  <a:lnTo>
                    <a:pt x="10" y="2"/>
                  </a:lnTo>
                  <a:lnTo>
                    <a:pt x="8" y="2"/>
                  </a:lnTo>
                  <a:lnTo>
                    <a:pt x="6" y="4"/>
                  </a:lnTo>
                  <a:lnTo>
                    <a:pt x="4" y="6"/>
                  </a:lnTo>
                  <a:lnTo>
                    <a:pt x="2" y="8"/>
                  </a:lnTo>
                  <a:lnTo>
                    <a:pt x="2" y="10"/>
                  </a:lnTo>
                  <a:lnTo>
                    <a:pt x="0" y="10"/>
                  </a:lnTo>
                  <a:lnTo>
                    <a:pt x="0" y="12"/>
                  </a:lnTo>
                  <a:lnTo>
                    <a:pt x="0" y="12"/>
                  </a:lnTo>
                  <a:lnTo>
                    <a:pt x="0" y="14"/>
                  </a:lnTo>
                  <a:lnTo>
                    <a:pt x="0" y="14"/>
                  </a:lnTo>
                  <a:lnTo>
                    <a:pt x="0" y="16"/>
                  </a:lnTo>
                  <a:lnTo>
                    <a:pt x="0" y="16"/>
                  </a:lnTo>
                  <a:lnTo>
                    <a:pt x="2" y="18"/>
                  </a:lnTo>
                  <a:lnTo>
                    <a:pt x="2" y="18"/>
                  </a:lnTo>
                  <a:lnTo>
                    <a:pt x="4" y="18"/>
                  </a:lnTo>
                  <a:lnTo>
                    <a:pt x="4" y="20"/>
                  </a:lnTo>
                  <a:lnTo>
                    <a:pt x="8" y="20"/>
                  </a:lnTo>
                  <a:lnTo>
                    <a:pt x="10" y="22"/>
                  </a:lnTo>
                  <a:lnTo>
                    <a:pt x="12" y="22"/>
                  </a:lnTo>
                  <a:lnTo>
                    <a:pt x="16" y="22"/>
                  </a:lnTo>
                  <a:lnTo>
                    <a:pt x="18" y="22"/>
                  </a:lnTo>
                  <a:lnTo>
                    <a:pt x="20" y="22"/>
                  </a:lnTo>
                  <a:lnTo>
                    <a:pt x="22" y="22"/>
                  </a:lnTo>
                  <a:lnTo>
                    <a:pt x="24" y="20"/>
                  </a:lnTo>
                  <a:lnTo>
                    <a:pt x="26" y="20"/>
                  </a:lnTo>
                  <a:lnTo>
                    <a:pt x="28" y="18"/>
                  </a:lnTo>
                  <a:lnTo>
                    <a:pt x="30" y="18"/>
                  </a:lnTo>
                  <a:lnTo>
                    <a:pt x="32" y="16"/>
                  </a:lnTo>
                  <a:lnTo>
                    <a:pt x="32" y="16"/>
                  </a:lnTo>
                  <a:lnTo>
                    <a:pt x="32" y="14"/>
                  </a:lnTo>
                  <a:lnTo>
                    <a:pt x="32" y="14"/>
                  </a:lnTo>
                  <a:lnTo>
                    <a:pt x="34" y="12"/>
                  </a:lnTo>
                  <a:lnTo>
                    <a:pt x="32" y="10"/>
                  </a:lnTo>
                  <a:lnTo>
                    <a:pt x="32" y="8"/>
                  </a:lnTo>
                  <a:lnTo>
                    <a:pt x="32" y="6"/>
                  </a:lnTo>
                  <a:lnTo>
                    <a:pt x="32" y="6"/>
                  </a:lnTo>
                  <a:lnTo>
                    <a:pt x="30" y="4"/>
                  </a:lnTo>
                  <a:lnTo>
                    <a:pt x="30" y="2"/>
                  </a:lnTo>
                  <a:lnTo>
                    <a:pt x="30" y="2"/>
                  </a:lnTo>
                  <a:lnTo>
                    <a:pt x="28" y="2"/>
                  </a:lnTo>
                  <a:lnTo>
                    <a:pt x="26" y="0"/>
                  </a:lnTo>
                  <a:lnTo>
                    <a:pt x="24" y="0"/>
                  </a:lnTo>
                  <a:lnTo>
                    <a:pt x="22" y="0"/>
                  </a:lnTo>
                  <a:lnTo>
                    <a:pt x="18" y="0"/>
                  </a:lnTo>
                  <a:lnTo>
                    <a:pt x="16" y="0"/>
                  </a:lnTo>
                  <a:lnTo>
                    <a:pt x="14" y="0"/>
                  </a:lnTo>
                  <a:lnTo>
                    <a:pt x="12" y="0"/>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grpSp>
        <p:nvGrpSpPr>
          <p:cNvPr id="992" name="Gruppieren 679"/>
          <p:cNvGrpSpPr/>
          <p:nvPr/>
        </p:nvGrpSpPr>
        <p:grpSpPr bwMode="auto">
          <a:xfrm>
            <a:off x="4899687" y="1802144"/>
            <a:ext cx="3637358" cy="1551939"/>
            <a:chOff x="4888203" y="2184567"/>
            <a:chExt cx="3333750" cy="1422400"/>
          </a:xfrm>
          <a:solidFill>
            <a:srgbClr val="778888">
              <a:lumMod val="20000"/>
              <a:lumOff val="80000"/>
            </a:srgbClr>
          </a:solidFill>
        </p:grpSpPr>
        <p:sp>
          <p:nvSpPr>
            <p:cNvPr id="993" name="Freeform 160"/>
            <p:cNvSpPr>
              <a:spLocks/>
            </p:cNvSpPr>
            <p:nvPr/>
          </p:nvSpPr>
          <p:spPr bwMode="auto">
            <a:xfrm>
              <a:off x="5275553" y="2692567"/>
              <a:ext cx="34925" cy="38100"/>
            </a:xfrm>
            <a:custGeom>
              <a:avLst/>
              <a:gdLst>
                <a:gd name="T0" fmla="*/ 10 w 22"/>
                <a:gd name="T1" fmla="*/ 0 h 24"/>
                <a:gd name="T2" fmla="*/ 10 w 22"/>
                <a:gd name="T3" fmla="*/ 0 h 24"/>
                <a:gd name="T4" fmla="*/ 10 w 22"/>
                <a:gd name="T5" fmla="*/ 2 h 24"/>
                <a:gd name="T6" fmla="*/ 10 w 22"/>
                <a:gd name="T7" fmla="*/ 2 h 24"/>
                <a:gd name="T8" fmla="*/ 8 w 22"/>
                <a:gd name="T9" fmla="*/ 2 h 24"/>
                <a:gd name="T10" fmla="*/ 8 w 22"/>
                <a:gd name="T11" fmla="*/ 2 h 24"/>
                <a:gd name="T12" fmla="*/ 6 w 22"/>
                <a:gd name="T13" fmla="*/ 4 h 24"/>
                <a:gd name="T14" fmla="*/ 4 w 22"/>
                <a:gd name="T15" fmla="*/ 6 h 24"/>
                <a:gd name="T16" fmla="*/ 2 w 22"/>
                <a:gd name="T17" fmla="*/ 8 h 24"/>
                <a:gd name="T18" fmla="*/ 0 w 22"/>
                <a:gd name="T19" fmla="*/ 10 h 24"/>
                <a:gd name="T20" fmla="*/ 0 w 22"/>
                <a:gd name="T21" fmla="*/ 12 h 24"/>
                <a:gd name="T22" fmla="*/ 0 w 22"/>
                <a:gd name="T23" fmla="*/ 12 h 24"/>
                <a:gd name="T24" fmla="*/ 0 w 22"/>
                <a:gd name="T25" fmla="*/ 14 h 24"/>
                <a:gd name="T26" fmla="*/ 0 w 22"/>
                <a:gd name="T27" fmla="*/ 14 h 24"/>
                <a:gd name="T28" fmla="*/ 0 w 22"/>
                <a:gd name="T29" fmla="*/ 16 h 24"/>
                <a:gd name="T30" fmla="*/ 0 w 22"/>
                <a:gd name="T31" fmla="*/ 18 h 24"/>
                <a:gd name="T32" fmla="*/ 0 w 22"/>
                <a:gd name="T33" fmla="*/ 20 h 24"/>
                <a:gd name="T34" fmla="*/ 2 w 22"/>
                <a:gd name="T35" fmla="*/ 20 h 24"/>
                <a:gd name="T36" fmla="*/ 2 w 22"/>
                <a:gd name="T37" fmla="*/ 22 h 24"/>
                <a:gd name="T38" fmla="*/ 4 w 22"/>
                <a:gd name="T39" fmla="*/ 22 h 24"/>
                <a:gd name="T40" fmla="*/ 4 w 22"/>
                <a:gd name="T41" fmla="*/ 24 h 24"/>
                <a:gd name="T42" fmla="*/ 6 w 22"/>
                <a:gd name="T43" fmla="*/ 24 h 24"/>
                <a:gd name="T44" fmla="*/ 6 w 22"/>
                <a:gd name="T45" fmla="*/ 24 h 24"/>
                <a:gd name="T46" fmla="*/ 8 w 22"/>
                <a:gd name="T47" fmla="*/ 24 h 24"/>
                <a:gd name="T48" fmla="*/ 8 w 22"/>
                <a:gd name="T49" fmla="*/ 24 h 24"/>
                <a:gd name="T50" fmla="*/ 10 w 22"/>
                <a:gd name="T51" fmla="*/ 24 h 24"/>
                <a:gd name="T52" fmla="*/ 12 w 22"/>
                <a:gd name="T53" fmla="*/ 24 h 24"/>
                <a:gd name="T54" fmla="*/ 12 w 22"/>
                <a:gd name="T55" fmla="*/ 22 h 24"/>
                <a:gd name="T56" fmla="*/ 14 w 22"/>
                <a:gd name="T57" fmla="*/ 22 h 24"/>
                <a:gd name="T58" fmla="*/ 14 w 22"/>
                <a:gd name="T59" fmla="*/ 22 h 24"/>
                <a:gd name="T60" fmla="*/ 16 w 22"/>
                <a:gd name="T61" fmla="*/ 20 h 24"/>
                <a:gd name="T62" fmla="*/ 18 w 22"/>
                <a:gd name="T63" fmla="*/ 18 h 24"/>
                <a:gd name="T64" fmla="*/ 20 w 22"/>
                <a:gd name="T65" fmla="*/ 16 h 24"/>
                <a:gd name="T66" fmla="*/ 20 w 22"/>
                <a:gd name="T67" fmla="*/ 14 h 24"/>
                <a:gd name="T68" fmla="*/ 22 w 22"/>
                <a:gd name="T69" fmla="*/ 14 h 24"/>
                <a:gd name="T70" fmla="*/ 22 w 22"/>
                <a:gd name="T71" fmla="*/ 12 h 24"/>
                <a:gd name="T72" fmla="*/ 22 w 22"/>
                <a:gd name="T73" fmla="*/ 12 h 24"/>
                <a:gd name="T74" fmla="*/ 22 w 22"/>
                <a:gd name="T75" fmla="*/ 10 h 24"/>
                <a:gd name="T76" fmla="*/ 22 w 22"/>
                <a:gd name="T77" fmla="*/ 10 h 24"/>
                <a:gd name="T78" fmla="*/ 22 w 22"/>
                <a:gd name="T79" fmla="*/ 10 h 24"/>
                <a:gd name="T80" fmla="*/ 22 w 22"/>
                <a:gd name="T81" fmla="*/ 8 h 24"/>
                <a:gd name="T82" fmla="*/ 20 w 22"/>
                <a:gd name="T83" fmla="*/ 6 h 24"/>
                <a:gd name="T84" fmla="*/ 20 w 22"/>
                <a:gd name="T85" fmla="*/ 6 h 24"/>
                <a:gd name="T86" fmla="*/ 18 w 22"/>
                <a:gd name="T87" fmla="*/ 4 h 24"/>
                <a:gd name="T88" fmla="*/ 16 w 22"/>
                <a:gd name="T89" fmla="*/ 2 h 24"/>
                <a:gd name="T90" fmla="*/ 14 w 22"/>
                <a:gd name="T91" fmla="*/ 2 h 24"/>
                <a:gd name="T92" fmla="*/ 12 w 22"/>
                <a:gd name="T93" fmla="*/ 2 h 24"/>
                <a:gd name="T94" fmla="*/ 12 w 22"/>
                <a:gd name="T95" fmla="*/ 0 h 24"/>
                <a:gd name="T96" fmla="*/ 10 w 22"/>
                <a:gd name="T9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4">
                  <a:moveTo>
                    <a:pt x="10" y="0"/>
                  </a:moveTo>
                  <a:lnTo>
                    <a:pt x="10" y="0"/>
                  </a:lnTo>
                  <a:lnTo>
                    <a:pt x="10" y="2"/>
                  </a:lnTo>
                  <a:lnTo>
                    <a:pt x="10" y="2"/>
                  </a:lnTo>
                  <a:lnTo>
                    <a:pt x="8" y="2"/>
                  </a:lnTo>
                  <a:lnTo>
                    <a:pt x="8" y="2"/>
                  </a:lnTo>
                  <a:lnTo>
                    <a:pt x="6" y="4"/>
                  </a:lnTo>
                  <a:lnTo>
                    <a:pt x="4" y="6"/>
                  </a:lnTo>
                  <a:lnTo>
                    <a:pt x="2" y="8"/>
                  </a:lnTo>
                  <a:lnTo>
                    <a:pt x="0" y="10"/>
                  </a:lnTo>
                  <a:lnTo>
                    <a:pt x="0" y="12"/>
                  </a:lnTo>
                  <a:lnTo>
                    <a:pt x="0" y="12"/>
                  </a:lnTo>
                  <a:lnTo>
                    <a:pt x="0" y="14"/>
                  </a:lnTo>
                  <a:lnTo>
                    <a:pt x="0" y="14"/>
                  </a:lnTo>
                  <a:lnTo>
                    <a:pt x="0" y="16"/>
                  </a:lnTo>
                  <a:lnTo>
                    <a:pt x="0" y="18"/>
                  </a:lnTo>
                  <a:lnTo>
                    <a:pt x="0" y="20"/>
                  </a:lnTo>
                  <a:lnTo>
                    <a:pt x="2" y="20"/>
                  </a:lnTo>
                  <a:lnTo>
                    <a:pt x="2" y="22"/>
                  </a:lnTo>
                  <a:lnTo>
                    <a:pt x="4" y="22"/>
                  </a:lnTo>
                  <a:lnTo>
                    <a:pt x="4" y="24"/>
                  </a:lnTo>
                  <a:lnTo>
                    <a:pt x="6" y="24"/>
                  </a:lnTo>
                  <a:lnTo>
                    <a:pt x="6" y="24"/>
                  </a:lnTo>
                  <a:lnTo>
                    <a:pt x="8" y="24"/>
                  </a:lnTo>
                  <a:lnTo>
                    <a:pt x="8" y="24"/>
                  </a:lnTo>
                  <a:lnTo>
                    <a:pt x="10" y="24"/>
                  </a:lnTo>
                  <a:lnTo>
                    <a:pt x="12" y="24"/>
                  </a:lnTo>
                  <a:lnTo>
                    <a:pt x="12" y="22"/>
                  </a:lnTo>
                  <a:lnTo>
                    <a:pt x="14" y="22"/>
                  </a:lnTo>
                  <a:lnTo>
                    <a:pt x="14" y="22"/>
                  </a:lnTo>
                  <a:lnTo>
                    <a:pt x="16" y="20"/>
                  </a:lnTo>
                  <a:lnTo>
                    <a:pt x="18" y="18"/>
                  </a:lnTo>
                  <a:lnTo>
                    <a:pt x="20" y="16"/>
                  </a:lnTo>
                  <a:lnTo>
                    <a:pt x="20" y="14"/>
                  </a:lnTo>
                  <a:lnTo>
                    <a:pt x="22" y="14"/>
                  </a:lnTo>
                  <a:lnTo>
                    <a:pt x="22" y="12"/>
                  </a:lnTo>
                  <a:lnTo>
                    <a:pt x="22" y="12"/>
                  </a:lnTo>
                  <a:lnTo>
                    <a:pt x="22" y="10"/>
                  </a:lnTo>
                  <a:lnTo>
                    <a:pt x="22" y="10"/>
                  </a:lnTo>
                  <a:lnTo>
                    <a:pt x="22" y="10"/>
                  </a:lnTo>
                  <a:lnTo>
                    <a:pt x="22" y="8"/>
                  </a:lnTo>
                  <a:lnTo>
                    <a:pt x="20" y="6"/>
                  </a:lnTo>
                  <a:lnTo>
                    <a:pt x="20" y="6"/>
                  </a:lnTo>
                  <a:lnTo>
                    <a:pt x="18" y="4"/>
                  </a:lnTo>
                  <a:lnTo>
                    <a:pt x="16" y="2"/>
                  </a:lnTo>
                  <a:lnTo>
                    <a:pt x="14" y="2"/>
                  </a:lnTo>
                  <a:lnTo>
                    <a:pt x="12" y="2"/>
                  </a:lnTo>
                  <a:lnTo>
                    <a:pt x="12" y="0"/>
                  </a:lnTo>
                  <a:lnTo>
                    <a:pt x="10" y="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4" name="Freeform 162"/>
            <p:cNvSpPr>
              <a:spLocks/>
            </p:cNvSpPr>
            <p:nvPr/>
          </p:nvSpPr>
          <p:spPr bwMode="auto">
            <a:xfrm>
              <a:off x="5453353" y="2660817"/>
              <a:ext cx="50800" cy="25400"/>
            </a:xfrm>
            <a:custGeom>
              <a:avLst/>
              <a:gdLst>
                <a:gd name="T0" fmla="*/ 28 w 32"/>
                <a:gd name="T1" fmla="*/ 4 h 16"/>
                <a:gd name="T2" fmla="*/ 28 w 32"/>
                <a:gd name="T3" fmla="*/ 4 h 16"/>
                <a:gd name="T4" fmla="*/ 26 w 32"/>
                <a:gd name="T5" fmla="*/ 4 h 16"/>
                <a:gd name="T6" fmla="*/ 24 w 32"/>
                <a:gd name="T7" fmla="*/ 2 h 16"/>
                <a:gd name="T8" fmla="*/ 24 w 32"/>
                <a:gd name="T9" fmla="*/ 2 h 16"/>
                <a:gd name="T10" fmla="*/ 22 w 32"/>
                <a:gd name="T11" fmla="*/ 0 h 16"/>
                <a:gd name="T12" fmla="*/ 20 w 32"/>
                <a:gd name="T13" fmla="*/ 0 h 16"/>
                <a:gd name="T14" fmla="*/ 18 w 32"/>
                <a:gd name="T15" fmla="*/ 0 h 16"/>
                <a:gd name="T16" fmla="*/ 16 w 32"/>
                <a:gd name="T17" fmla="*/ 0 h 16"/>
                <a:gd name="T18" fmla="*/ 14 w 32"/>
                <a:gd name="T19" fmla="*/ 0 h 16"/>
                <a:gd name="T20" fmla="*/ 14 w 32"/>
                <a:gd name="T21" fmla="*/ 0 h 16"/>
                <a:gd name="T22" fmla="*/ 12 w 32"/>
                <a:gd name="T23" fmla="*/ 0 h 16"/>
                <a:gd name="T24" fmla="*/ 10 w 32"/>
                <a:gd name="T25" fmla="*/ 2 h 16"/>
                <a:gd name="T26" fmla="*/ 8 w 32"/>
                <a:gd name="T27" fmla="*/ 2 h 16"/>
                <a:gd name="T28" fmla="*/ 6 w 32"/>
                <a:gd name="T29" fmla="*/ 4 h 16"/>
                <a:gd name="T30" fmla="*/ 4 w 32"/>
                <a:gd name="T31" fmla="*/ 6 h 16"/>
                <a:gd name="T32" fmla="*/ 2 w 32"/>
                <a:gd name="T33" fmla="*/ 8 h 16"/>
                <a:gd name="T34" fmla="*/ 2 w 32"/>
                <a:gd name="T35" fmla="*/ 8 h 16"/>
                <a:gd name="T36" fmla="*/ 2 w 32"/>
                <a:gd name="T37" fmla="*/ 8 h 16"/>
                <a:gd name="T38" fmla="*/ 0 w 32"/>
                <a:gd name="T39" fmla="*/ 10 h 16"/>
                <a:gd name="T40" fmla="*/ 0 w 32"/>
                <a:gd name="T41" fmla="*/ 10 h 16"/>
                <a:gd name="T42" fmla="*/ 0 w 32"/>
                <a:gd name="T43" fmla="*/ 12 h 16"/>
                <a:gd name="T44" fmla="*/ 2 w 32"/>
                <a:gd name="T45" fmla="*/ 12 h 16"/>
                <a:gd name="T46" fmla="*/ 2 w 32"/>
                <a:gd name="T47" fmla="*/ 12 h 16"/>
                <a:gd name="T48" fmla="*/ 2 w 32"/>
                <a:gd name="T49" fmla="*/ 12 h 16"/>
                <a:gd name="T50" fmla="*/ 2 w 32"/>
                <a:gd name="T51" fmla="*/ 12 h 16"/>
                <a:gd name="T52" fmla="*/ 4 w 32"/>
                <a:gd name="T53" fmla="*/ 12 h 16"/>
                <a:gd name="T54" fmla="*/ 4 w 32"/>
                <a:gd name="T55" fmla="*/ 14 h 16"/>
                <a:gd name="T56" fmla="*/ 8 w 32"/>
                <a:gd name="T57" fmla="*/ 12 h 16"/>
                <a:gd name="T58" fmla="*/ 10 w 32"/>
                <a:gd name="T59" fmla="*/ 12 h 16"/>
                <a:gd name="T60" fmla="*/ 10 w 32"/>
                <a:gd name="T61" fmla="*/ 12 h 16"/>
                <a:gd name="T62" fmla="*/ 12 w 32"/>
                <a:gd name="T63" fmla="*/ 14 h 16"/>
                <a:gd name="T64" fmla="*/ 16 w 32"/>
                <a:gd name="T65" fmla="*/ 14 h 16"/>
                <a:gd name="T66" fmla="*/ 18 w 32"/>
                <a:gd name="T67" fmla="*/ 16 h 16"/>
                <a:gd name="T68" fmla="*/ 22 w 32"/>
                <a:gd name="T69" fmla="*/ 16 h 16"/>
                <a:gd name="T70" fmla="*/ 26 w 32"/>
                <a:gd name="T71" fmla="*/ 16 h 16"/>
                <a:gd name="T72" fmla="*/ 28 w 32"/>
                <a:gd name="T73" fmla="*/ 16 h 16"/>
                <a:gd name="T74" fmla="*/ 28 w 32"/>
                <a:gd name="T75" fmla="*/ 16 h 16"/>
                <a:gd name="T76" fmla="*/ 30 w 32"/>
                <a:gd name="T77" fmla="*/ 16 h 16"/>
                <a:gd name="T78" fmla="*/ 30 w 32"/>
                <a:gd name="T79" fmla="*/ 16 h 16"/>
                <a:gd name="T80" fmla="*/ 32 w 32"/>
                <a:gd name="T81" fmla="*/ 16 h 16"/>
                <a:gd name="T82" fmla="*/ 32 w 32"/>
                <a:gd name="T83" fmla="*/ 16 h 16"/>
                <a:gd name="T84" fmla="*/ 32 w 32"/>
                <a:gd name="T85" fmla="*/ 14 h 16"/>
                <a:gd name="T86" fmla="*/ 32 w 32"/>
                <a:gd name="T87" fmla="*/ 14 h 16"/>
                <a:gd name="T88" fmla="*/ 32 w 32"/>
                <a:gd name="T89" fmla="*/ 14 h 16"/>
                <a:gd name="T90" fmla="*/ 32 w 32"/>
                <a:gd name="T91" fmla="*/ 12 h 16"/>
                <a:gd name="T92" fmla="*/ 32 w 32"/>
                <a:gd name="T93" fmla="*/ 12 h 16"/>
                <a:gd name="T94" fmla="*/ 32 w 32"/>
                <a:gd name="T95" fmla="*/ 10 h 16"/>
                <a:gd name="T96" fmla="*/ 30 w 32"/>
                <a:gd name="T97" fmla="*/ 8 h 16"/>
                <a:gd name="T98" fmla="*/ 30 w 32"/>
                <a:gd name="T99" fmla="*/ 6 h 16"/>
                <a:gd name="T100" fmla="*/ 28 w 32"/>
                <a:gd name="T101" fmla="*/ 6 h 16"/>
                <a:gd name="T102" fmla="*/ 28 w 32"/>
                <a:gd name="T10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16">
                  <a:moveTo>
                    <a:pt x="28" y="4"/>
                  </a:moveTo>
                  <a:lnTo>
                    <a:pt x="28" y="4"/>
                  </a:lnTo>
                  <a:lnTo>
                    <a:pt x="26" y="4"/>
                  </a:lnTo>
                  <a:lnTo>
                    <a:pt x="24" y="2"/>
                  </a:lnTo>
                  <a:lnTo>
                    <a:pt x="24" y="2"/>
                  </a:lnTo>
                  <a:lnTo>
                    <a:pt x="22" y="0"/>
                  </a:lnTo>
                  <a:lnTo>
                    <a:pt x="20" y="0"/>
                  </a:lnTo>
                  <a:lnTo>
                    <a:pt x="18" y="0"/>
                  </a:lnTo>
                  <a:lnTo>
                    <a:pt x="16" y="0"/>
                  </a:lnTo>
                  <a:lnTo>
                    <a:pt x="14" y="0"/>
                  </a:lnTo>
                  <a:lnTo>
                    <a:pt x="14" y="0"/>
                  </a:lnTo>
                  <a:lnTo>
                    <a:pt x="12" y="0"/>
                  </a:lnTo>
                  <a:lnTo>
                    <a:pt x="10" y="2"/>
                  </a:lnTo>
                  <a:lnTo>
                    <a:pt x="8" y="2"/>
                  </a:lnTo>
                  <a:lnTo>
                    <a:pt x="6" y="4"/>
                  </a:lnTo>
                  <a:lnTo>
                    <a:pt x="4" y="6"/>
                  </a:lnTo>
                  <a:lnTo>
                    <a:pt x="2" y="8"/>
                  </a:lnTo>
                  <a:lnTo>
                    <a:pt x="2" y="8"/>
                  </a:lnTo>
                  <a:lnTo>
                    <a:pt x="2" y="8"/>
                  </a:lnTo>
                  <a:lnTo>
                    <a:pt x="0" y="10"/>
                  </a:lnTo>
                  <a:lnTo>
                    <a:pt x="0" y="10"/>
                  </a:lnTo>
                  <a:lnTo>
                    <a:pt x="0" y="12"/>
                  </a:lnTo>
                  <a:lnTo>
                    <a:pt x="2" y="12"/>
                  </a:lnTo>
                  <a:lnTo>
                    <a:pt x="2" y="12"/>
                  </a:lnTo>
                  <a:lnTo>
                    <a:pt x="2" y="12"/>
                  </a:lnTo>
                  <a:lnTo>
                    <a:pt x="2" y="12"/>
                  </a:lnTo>
                  <a:lnTo>
                    <a:pt x="4" y="12"/>
                  </a:lnTo>
                  <a:lnTo>
                    <a:pt x="4" y="14"/>
                  </a:lnTo>
                  <a:lnTo>
                    <a:pt x="8" y="12"/>
                  </a:lnTo>
                  <a:lnTo>
                    <a:pt x="10" y="12"/>
                  </a:lnTo>
                  <a:lnTo>
                    <a:pt x="10" y="12"/>
                  </a:lnTo>
                  <a:lnTo>
                    <a:pt x="12" y="14"/>
                  </a:lnTo>
                  <a:lnTo>
                    <a:pt x="16" y="14"/>
                  </a:lnTo>
                  <a:lnTo>
                    <a:pt x="18" y="16"/>
                  </a:lnTo>
                  <a:lnTo>
                    <a:pt x="22" y="16"/>
                  </a:lnTo>
                  <a:lnTo>
                    <a:pt x="26" y="16"/>
                  </a:lnTo>
                  <a:lnTo>
                    <a:pt x="28" y="16"/>
                  </a:lnTo>
                  <a:lnTo>
                    <a:pt x="28" y="16"/>
                  </a:lnTo>
                  <a:lnTo>
                    <a:pt x="30" y="16"/>
                  </a:lnTo>
                  <a:lnTo>
                    <a:pt x="30" y="16"/>
                  </a:lnTo>
                  <a:lnTo>
                    <a:pt x="32" y="16"/>
                  </a:lnTo>
                  <a:lnTo>
                    <a:pt x="32" y="16"/>
                  </a:lnTo>
                  <a:lnTo>
                    <a:pt x="32" y="14"/>
                  </a:lnTo>
                  <a:lnTo>
                    <a:pt x="32" y="14"/>
                  </a:lnTo>
                  <a:lnTo>
                    <a:pt x="32" y="14"/>
                  </a:lnTo>
                  <a:lnTo>
                    <a:pt x="32" y="12"/>
                  </a:lnTo>
                  <a:lnTo>
                    <a:pt x="32" y="12"/>
                  </a:lnTo>
                  <a:lnTo>
                    <a:pt x="32" y="10"/>
                  </a:lnTo>
                  <a:lnTo>
                    <a:pt x="30" y="8"/>
                  </a:lnTo>
                  <a:lnTo>
                    <a:pt x="30" y="6"/>
                  </a:lnTo>
                  <a:lnTo>
                    <a:pt x="28" y="6"/>
                  </a:lnTo>
                  <a:lnTo>
                    <a:pt x="28" y="4"/>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5" name="Freeform 164"/>
            <p:cNvSpPr>
              <a:spLocks/>
            </p:cNvSpPr>
            <p:nvPr/>
          </p:nvSpPr>
          <p:spPr bwMode="auto">
            <a:xfrm>
              <a:off x="5339053" y="2390942"/>
              <a:ext cx="311150" cy="269875"/>
            </a:xfrm>
            <a:custGeom>
              <a:avLst/>
              <a:gdLst>
                <a:gd name="T0" fmla="*/ 50 w 196"/>
                <a:gd name="T1" fmla="*/ 96 h 170"/>
                <a:gd name="T2" fmla="*/ 60 w 196"/>
                <a:gd name="T3" fmla="*/ 88 h 170"/>
                <a:gd name="T4" fmla="*/ 66 w 196"/>
                <a:gd name="T5" fmla="*/ 80 h 170"/>
                <a:gd name="T6" fmla="*/ 86 w 196"/>
                <a:gd name="T7" fmla="*/ 66 h 170"/>
                <a:gd name="T8" fmla="*/ 106 w 196"/>
                <a:gd name="T9" fmla="*/ 52 h 170"/>
                <a:gd name="T10" fmla="*/ 126 w 196"/>
                <a:gd name="T11" fmla="*/ 40 h 170"/>
                <a:gd name="T12" fmla="*/ 160 w 196"/>
                <a:gd name="T13" fmla="*/ 28 h 170"/>
                <a:gd name="T14" fmla="*/ 184 w 196"/>
                <a:gd name="T15" fmla="*/ 20 h 170"/>
                <a:gd name="T16" fmla="*/ 194 w 196"/>
                <a:gd name="T17" fmla="*/ 16 h 170"/>
                <a:gd name="T18" fmla="*/ 196 w 196"/>
                <a:gd name="T19" fmla="*/ 12 h 170"/>
                <a:gd name="T20" fmla="*/ 192 w 196"/>
                <a:gd name="T21" fmla="*/ 6 h 170"/>
                <a:gd name="T22" fmla="*/ 184 w 196"/>
                <a:gd name="T23" fmla="*/ 2 h 170"/>
                <a:gd name="T24" fmla="*/ 170 w 196"/>
                <a:gd name="T25" fmla="*/ 2 h 170"/>
                <a:gd name="T26" fmla="*/ 160 w 196"/>
                <a:gd name="T27" fmla="*/ 4 h 170"/>
                <a:gd name="T28" fmla="*/ 150 w 196"/>
                <a:gd name="T29" fmla="*/ 14 h 170"/>
                <a:gd name="T30" fmla="*/ 136 w 196"/>
                <a:gd name="T31" fmla="*/ 18 h 170"/>
                <a:gd name="T32" fmla="*/ 110 w 196"/>
                <a:gd name="T33" fmla="*/ 22 h 170"/>
                <a:gd name="T34" fmla="*/ 98 w 196"/>
                <a:gd name="T35" fmla="*/ 22 h 170"/>
                <a:gd name="T36" fmla="*/ 92 w 196"/>
                <a:gd name="T37" fmla="*/ 26 h 170"/>
                <a:gd name="T38" fmla="*/ 84 w 196"/>
                <a:gd name="T39" fmla="*/ 34 h 170"/>
                <a:gd name="T40" fmla="*/ 76 w 196"/>
                <a:gd name="T41" fmla="*/ 36 h 170"/>
                <a:gd name="T42" fmla="*/ 68 w 196"/>
                <a:gd name="T43" fmla="*/ 34 h 170"/>
                <a:gd name="T44" fmla="*/ 64 w 196"/>
                <a:gd name="T45" fmla="*/ 40 h 170"/>
                <a:gd name="T46" fmla="*/ 60 w 196"/>
                <a:gd name="T47" fmla="*/ 46 h 170"/>
                <a:gd name="T48" fmla="*/ 54 w 196"/>
                <a:gd name="T49" fmla="*/ 48 h 170"/>
                <a:gd name="T50" fmla="*/ 38 w 196"/>
                <a:gd name="T51" fmla="*/ 50 h 170"/>
                <a:gd name="T52" fmla="*/ 32 w 196"/>
                <a:gd name="T53" fmla="*/ 54 h 170"/>
                <a:gd name="T54" fmla="*/ 30 w 196"/>
                <a:gd name="T55" fmla="*/ 66 h 170"/>
                <a:gd name="T56" fmla="*/ 30 w 196"/>
                <a:gd name="T57" fmla="*/ 76 h 170"/>
                <a:gd name="T58" fmla="*/ 28 w 196"/>
                <a:gd name="T59" fmla="*/ 80 h 170"/>
                <a:gd name="T60" fmla="*/ 24 w 196"/>
                <a:gd name="T61" fmla="*/ 80 h 170"/>
                <a:gd name="T62" fmla="*/ 18 w 196"/>
                <a:gd name="T63" fmla="*/ 78 h 170"/>
                <a:gd name="T64" fmla="*/ 16 w 196"/>
                <a:gd name="T65" fmla="*/ 82 h 170"/>
                <a:gd name="T66" fmla="*/ 18 w 196"/>
                <a:gd name="T67" fmla="*/ 88 h 170"/>
                <a:gd name="T68" fmla="*/ 16 w 196"/>
                <a:gd name="T69" fmla="*/ 94 h 170"/>
                <a:gd name="T70" fmla="*/ 8 w 196"/>
                <a:gd name="T71" fmla="*/ 100 h 170"/>
                <a:gd name="T72" fmla="*/ 4 w 196"/>
                <a:gd name="T73" fmla="*/ 106 h 170"/>
                <a:gd name="T74" fmla="*/ 2 w 196"/>
                <a:gd name="T75" fmla="*/ 122 h 170"/>
                <a:gd name="T76" fmla="*/ 0 w 196"/>
                <a:gd name="T77" fmla="*/ 136 h 170"/>
                <a:gd name="T78" fmla="*/ 2 w 196"/>
                <a:gd name="T79" fmla="*/ 140 h 170"/>
                <a:gd name="T80" fmla="*/ 12 w 196"/>
                <a:gd name="T81" fmla="*/ 144 h 170"/>
                <a:gd name="T82" fmla="*/ 16 w 196"/>
                <a:gd name="T83" fmla="*/ 150 h 170"/>
                <a:gd name="T84" fmla="*/ 22 w 196"/>
                <a:gd name="T85" fmla="*/ 164 h 170"/>
                <a:gd name="T86" fmla="*/ 26 w 196"/>
                <a:gd name="T87" fmla="*/ 168 h 170"/>
                <a:gd name="T88" fmla="*/ 40 w 196"/>
                <a:gd name="T89" fmla="*/ 170 h 170"/>
                <a:gd name="T90" fmla="*/ 60 w 196"/>
                <a:gd name="T91" fmla="*/ 170 h 170"/>
                <a:gd name="T92" fmla="*/ 68 w 196"/>
                <a:gd name="T93" fmla="*/ 168 h 170"/>
                <a:gd name="T94" fmla="*/ 70 w 196"/>
                <a:gd name="T95" fmla="*/ 162 h 170"/>
                <a:gd name="T96" fmla="*/ 70 w 196"/>
                <a:gd name="T97" fmla="*/ 156 h 170"/>
                <a:gd name="T98" fmla="*/ 58 w 196"/>
                <a:gd name="T99" fmla="*/ 152 h 170"/>
                <a:gd name="T100" fmla="*/ 48 w 196"/>
                <a:gd name="T101" fmla="*/ 144 h 170"/>
                <a:gd name="T102" fmla="*/ 44 w 196"/>
                <a:gd name="T103" fmla="*/ 138 h 170"/>
                <a:gd name="T104" fmla="*/ 44 w 196"/>
                <a:gd name="T105" fmla="*/ 118 h 170"/>
                <a:gd name="T106" fmla="*/ 48 w 196"/>
                <a:gd name="T107" fmla="*/ 104 h 170"/>
                <a:gd name="T108" fmla="*/ 48 w 196"/>
                <a:gd name="T109" fmla="*/ 9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170">
                  <a:moveTo>
                    <a:pt x="48" y="98"/>
                  </a:moveTo>
                  <a:lnTo>
                    <a:pt x="48" y="98"/>
                  </a:lnTo>
                  <a:lnTo>
                    <a:pt x="48" y="98"/>
                  </a:lnTo>
                  <a:lnTo>
                    <a:pt x="50" y="98"/>
                  </a:lnTo>
                  <a:lnTo>
                    <a:pt x="50" y="96"/>
                  </a:lnTo>
                  <a:lnTo>
                    <a:pt x="52" y="94"/>
                  </a:lnTo>
                  <a:lnTo>
                    <a:pt x="54" y="94"/>
                  </a:lnTo>
                  <a:lnTo>
                    <a:pt x="58" y="90"/>
                  </a:lnTo>
                  <a:lnTo>
                    <a:pt x="58" y="90"/>
                  </a:lnTo>
                  <a:lnTo>
                    <a:pt x="60" y="88"/>
                  </a:lnTo>
                  <a:lnTo>
                    <a:pt x="62" y="86"/>
                  </a:lnTo>
                  <a:lnTo>
                    <a:pt x="62" y="86"/>
                  </a:lnTo>
                  <a:lnTo>
                    <a:pt x="64" y="84"/>
                  </a:lnTo>
                  <a:lnTo>
                    <a:pt x="66" y="82"/>
                  </a:lnTo>
                  <a:lnTo>
                    <a:pt x="66" y="80"/>
                  </a:lnTo>
                  <a:lnTo>
                    <a:pt x="68" y="78"/>
                  </a:lnTo>
                  <a:lnTo>
                    <a:pt x="74" y="74"/>
                  </a:lnTo>
                  <a:lnTo>
                    <a:pt x="78" y="72"/>
                  </a:lnTo>
                  <a:lnTo>
                    <a:pt x="82" y="68"/>
                  </a:lnTo>
                  <a:lnTo>
                    <a:pt x="86" y="66"/>
                  </a:lnTo>
                  <a:lnTo>
                    <a:pt x="92" y="62"/>
                  </a:lnTo>
                  <a:lnTo>
                    <a:pt x="98" y="60"/>
                  </a:lnTo>
                  <a:lnTo>
                    <a:pt x="102" y="56"/>
                  </a:lnTo>
                  <a:lnTo>
                    <a:pt x="104" y="54"/>
                  </a:lnTo>
                  <a:lnTo>
                    <a:pt x="106" y="52"/>
                  </a:lnTo>
                  <a:lnTo>
                    <a:pt x="112" y="48"/>
                  </a:lnTo>
                  <a:lnTo>
                    <a:pt x="120" y="44"/>
                  </a:lnTo>
                  <a:lnTo>
                    <a:pt x="122" y="42"/>
                  </a:lnTo>
                  <a:lnTo>
                    <a:pt x="124" y="40"/>
                  </a:lnTo>
                  <a:lnTo>
                    <a:pt x="126" y="40"/>
                  </a:lnTo>
                  <a:lnTo>
                    <a:pt x="128" y="38"/>
                  </a:lnTo>
                  <a:lnTo>
                    <a:pt x="132" y="38"/>
                  </a:lnTo>
                  <a:lnTo>
                    <a:pt x="138" y="36"/>
                  </a:lnTo>
                  <a:lnTo>
                    <a:pt x="152" y="30"/>
                  </a:lnTo>
                  <a:lnTo>
                    <a:pt x="160" y="28"/>
                  </a:lnTo>
                  <a:lnTo>
                    <a:pt x="166" y="26"/>
                  </a:lnTo>
                  <a:lnTo>
                    <a:pt x="170" y="24"/>
                  </a:lnTo>
                  <a:lnTo>
                    <a:pt x="176" y="22"/>
                  </a:lnTo>
                  <a:lnTo>
                    <a:pt x="182" y="20"/>
                  </a:lnTo>
                  <a:lnTo>
                    <a:pt x="184" y="20"/>
                  </a:lnTo>
                  <a:lnTo>
                    <a:pt x="186" y="18"/>
                  </a:lnTo>
                  <a:lnTo>
                    <a:pt x="188" y="18"/>
                  </a:lnTo>
                  <a:lnTo>
                    <a:pt x="192" y="16"/>
                  </a:lnTo>
                  <a:lnTo>
                    <a:pt x="192" y="16"/>
                  </a:lnTo>
                  <a:lnTo>
                    <a:pt x="194" y="16"/>
                  </a:lnTo>
                  <a:lnTo>
                    <a:pt x="194" y="14"/>
                  </a:lnTo>
                  <a:lnTo>
                    <a:pt x="196" y="14"/>
                  </a:lnTo>
                  <a:lnTo>
                    <a:pt x="196" y="14"/>
                  </a:lnTo>
                  <a:lnTo>
                    <a:pt x="196" y="14"/>
                  </a:lnTo>
                  <a:lnTo>
                    <a:pt x="196" y="12"/>
                  </a:lnTo>
                  <a:lnTo>
                    <a:pt x="194" y="12"/>
                  </a:lnTo>
                  <a:lnTo>
                    <a:pt x="194" y="10"/>
                  </a:lnTo>
                  <a:lnTo>
                    <a:pt x="194" y="8"/>
                  </a:lnTo>
                  <a:lnTo>
                    <a:pt x="192" y="6"/>
                  </a:lnTo>
                  <a:lnTo>
                    <a:pt x="192" y="6"/>
                  </a:lnTo>
                  <a:lnTo>
                    <a:pt x="190" y="4"/>
                  </a:lnTo>
                  <a:lnTo>
                    <a:pt x="188" y="4"/>
                  </a:lnTo>
                  <a:lnTo>
                    <a:pt x="188" y="2"/>
                  </a:lnTo>
                  <a:lnTo>
                    <a:pt x="186" y="2"/>
                  </a:lnTo>
                  <a:lnTo>
                    <a:pt x="184" y="2"/>
                  </a:lnTo>
                  <a:lnTo>
                    <a:pt x="184" y="2"/>
                  </a:lnTo>
                  <a:lnTo>
                    <a:pt x="180" y="2"/>
                  </a:lnTo>
                  <a:lnTo>
                    <a:pt x="176" y="0"/>
                  </a:lnTo>
                  <a:lnTo>
                    <a:pt x="172" y="0"/>
                  </a:lnTo>
                  <a:lnTo>
                    <a:pt x="170" y="2"/>
                  </a:lnTo>
                  <a:lnTo>
                    <a:pt x="166" y="2"/>
                  </a:lnTo>
                  <a:lnTo>
                    <a:pt x="164" y="2"/>
                  </a:lnTo>
                  <a:lnTo>
                    <a:pt x="162" y="2"/>
                  </a:lnTo>
                  <a:lnTo>
                    <a:pt x="162" y="4"/>
                  </a:lnTo>
                  <a:lnTo>
                    <a:pt x="160" y="4"/>
                  </a:lnTo>
                  <a:lnTo>
                    <a:pt x="158" y="6"/>
                  </a:lnTo>
                  <a:lnTo>
                    <a:pt x="156" y="8"/>
                  </a:lnTo>
                  <a:lnTo>
                    <a:pt x="152" y="12"/>
                  </a:lnTo>
                  <a:lnTo>
                    <a:pt x="150" y="14"/>
                  </a:lnTo>
                  <a:lnTo>
                    <a:pt x="150" y="14"/>
                  </a:lnTo>
                  <a:lnTo>
                    <a:pt x="148" y="14"/>
                  </a:lnTo>
                  <a:lnTo>
                    <a:pt x="146" y="16"/>
                  </a:lnTo>
                  <a:lnTo>
                    <a:pt x="144" y="18"/>
                  </a:lnTo>
                  <a:lnTo>
                    <a:pt x="140" y="18"/>
                  </a:lnTo>
                  <a:lnTo>
                    <a:pt x="136" y="18"/>
                  </a:lnTo>
                  <a:lnTo>
                    <a:pt x="130" y="20"/>
                  </a:lnTo>
                  <a:lnTo>
                    <a:pt x="124" y="22"/>
                  </a:lnTo>
                  <a:lnTo>
                    <a:pt x="122" y="22"/>
                  </a:lnTo>
                  <a:lnTo>
                    <a:pt x="118" y="22"/>
                  </a:lnTo>
                  <a:lnTo>
                    <a:pt x="110" y="22"/>
                  </a:lnTo>
                  <a:lnTo>
                    <a:pt x="106" y="22"/>
                  </a:lnTo>
                  <a:lnTo>
                    <a:pt x="102" y="22"/>
                  </a:lnTo>
                  <a:lnTo>
                    <a:pt x="102" y="22"/>
                  </a:lnTo>
                  <a:lnTo>
                    <a:pt x="100" y="22"/>
                  </a:lnTo>
                  <a:lnTo>
                    <a:pt x="98" y="22"/>
                  </a:lnTo>
                  <a:lnTo>
                    <a:pt x="96" y="22"/>
                  </a:lnTo>
                  <a:lnTo>
                    <a:pt x="96" y="22"/>
                  </a:lnTo>
                  <a:lnTo>
                    <a:pt x="96" y="24"/>
                  </a:lnTo>
                  <a:lnTo>
                    <a:pt x="94" y="24"/>
                  </a:lnTo>
                  <a:lnTo>
                    <a:pt x="92" y="26"/>
                  </a:lnTo>
                  <a:lnTo>
                    <a:pt x="90" y="28"/>
                  </a:lnTo>
                  <a:lnTo>
                    <a:pt x="88" y="30"/>
                  </a:lnTo>
                  <a:lnTo>
                    <a:pt x="86" y="32"/>
                  </a:lnTo>
                  <a:lnTo>
                    <a:pt x="84" y="34"/>
                  </a:lnTo>
                  <a:lnTo>
                    <a:pt x="84" y="34"/>
                  </a:lnTo>
                  <a:lnTo>
                    <a:pt x="82" y="36"/>
                  </a:lnTo>
                  <a:lnTo>
                    <a:pt x="82" y="36"/>
                  </a:lnTo>
                  <a:lnTo>
                    <a:pt x="82" y="36"/>
                  </a:lnTo>
                  <a:lnTo>
                    <a:pt x="78" y="36"/>
                  </a:lnTo>
                  <a:lnTo>
                    <a:pt x="76" y="36"/>
                  </a:lnTo>
                  <a:lnTo>
                    <a:pt x="74" y="34"/>
                  </a:lnTo>
                  <a:lnTo>
                    <a:pt x="72" y="34"/>
                  </a:lnTo>
                  <a:lnTo>
                    <a:pt x="70" y="34"/>
                  </a:lnTo>
                  <a:lnTo>
                    <a:pt x="68" y="34"/>
                  </a:lnTo>
                  <a:lnTo>
                    <a:pt x="68" y="34"/>
                  </a:lnTo>
                  <a:lnTo>
                    <a:pt x="66" y="36"/>
                  </a:lnTo>
                  <a:lnTo>
                    <a:pt x="66" y="36"/>
                  </a:lnTo>
                  <a:lnTo>
                    <a:pt x="66" y="36"/>
                  </a:lnTo>
                  <a:lnTo>
                    <a:pt x="64" y="38"/>
                  </a:lnTo>
                  <a:lnTo>
                    <a:pt x="64" y="40"/>
                  </a:lnTo>
                  <a:lnTo>
                    <a:pt x="62" y="40"/>
                  </a:lnTo>
                  <a:lnTo>
                    <a:pt x="62" y="42"/>
                  </a:lnTo>
                  <a:lnTo>
                    <a:pt x="60" y="44"/>
                  </a:lnTo>
                  <a:lnTo>
                    <a:pt x="60" y="46"/>
                  </a:lnTo>
                  <a:lnTo>
                    <a:pt x="60" y="46"/>
                  </a:lnTo>
                  <a:lnTo>
                    <a:pt x="58" y="46"/>
                  </a:lnTo>
                  <a:lnTo>
                    <a:pt x="58" y="48"/>
                  </a:lnTo>
                  <a:lnTo>
                    <a:pt x="56" y="48"/>
                  </a:lnTo>
                  <a:lnTo>
                    <a:pt x="54" y="48"/>
                  </a:lnTo>
                  <a:lnTo>
                    <a:pt x="54" y="48"/>
                  </a:lnTo>
                  <a:lnTo>
                    <a:pt x="50" y="48"/>
                  </a:lnTo>
                  <a:lnTo>
                    <a:pt x="46" y="48"/>
                  </a:lnTo>
                  <a:lnTo>
                    <a:pt x="42" y="48"/>
                  </a:lnTo>
                  <a:lnTo>
                    <a:pt x="38" y="50"/>
                  </a:lnTo>
                  <a:lnTo>
                    <a:pt x="38" y="50"/>
                  </a:lnTo>
                  <a:lnTo>
                    <a:pt x="36" y="50"/>
                  </a:lnTo>
                  <a:lnTo>
                    <a:pt x="34" y="50"/>
                  </a:lnTo>
                  <a:lnTo>
                    <a:pt x="34" y="52"/>
                  </a:lnTo>
                  <a:lnTo>
                    <a:pt x="32" y="52"/>
                  </a:lnTo>
                  <a:lnTo>
                    <a:pt x="32" y="54"/>
                  </a:lnTo>
                  <a:lnTo>
                    <a:pt x="32" y="54"/>
                  </a:lnTo>
                  <a:lnTo>
                    <a:pt x="32" y="56"/>
                  </a:lnTo>
                  <a:lnTo>
                    <a:pt x="30" y="58"/>
                  </a:lnTo>
                  <a:lnTo>
                    <a:pt x="30" y="60"/>
                  </a:lnTo>
                  <a:lnTo>
                    <a:pt x="30" y="66"/>
                  </a:lnTo>
                  <a:lnTo>
                    <a:pt x="30" y="68"/>
                  </a:lnTo>
                  <a:lnTo>
                    <a:pt x="30" y="70"/>
                  </a:lnTo>
                  <a:lnTo>
                    <a:pt x="30" y="72"/>
                  </a:lnTo>
                  <a:lnTo>
                    <a:pt x="30" y="72"/>
                  </a:lnTo>
                  <a:lnTo>
                    <a:pt x="30" y="76"/>
                  </a:lnTo>
                  <a:lnTo>
                    <a:pt x="30" y="78"/>
                  </a:lnTo>
                  <a:lnTo>
                    <a:pt x="30" y="78"/>
                  </a:lnTo>
                  <a:lnTo>
                    <a:pt x="28" y="80"/>
                  </a:lnTo>
                  <a:lnTo>
                    <a:pt x="28" y="80"/>
                  </a:lnTo>
                  <a:lnTo>
                    <a:pt x="28" y="80"/>
                  </a:lnTo>
                  <a:lnTo>
                    <a:pt x="28" y="82"/>
                  </a:lnTo>
                  <a:lnTo>
                    <a:pt x="28" y="82"/>
                  </a:lnTo>
                  <a:lnTo>
                    <a:pt x="26" y="82"/>
                  </a:lnTo>
                  <a:lnTo>
                    <a:pt x="26" y="82"/>
                  </a:lnTo>
                  <a:lnTo>
                    <a:pt x="24" y="80"/>
                  </a:lnTo>
                  <a:lnTo>
                    <a:pt x="22" y="80"/>
                  </a:lnTo>
                  <a:lnTo>
                    <a:pt x="20" y="80"/>
                  </a:lnTo>
                  <a:lnTo>
                    <a:pt x="20" y="80"/>
                  </a:lnTo>
                  <a:lnTo>
                    <a:pt x="18" y="78"/>
                  </a:lnTo>
                  <a:lnTo>
                    <a:pt x="18" y="78"/>
                  </a:lnTo>
                  <a:lnTo>
                    <a:pt x="18" y="80"/>
                  </a:lnTo>
                  <a:lnTo>
                    <a:pt x="18" y="80"/>
                  </a:lnTo>
                  <a:lnTo>
                    <a:pt x="16" y="80"/>
                  </a:lnTo>
                  <a:lnTo>
                    <a:pt x="16" y="80"/>
                  </a:lnTo>
                  <a:lnTo>
                    <a:pt x="16" y="82"/>
                  </a:lnTo>
                  <a:lnTo>
                    <a:pt x="18" y="84"/>
                  </a:lnTo>
                  <a:lnTo>
                    <a:pt x="18" y="84"/>
                  </a:lnTo>
                  <a:lnTo>
                    <a:pt x="18" y="86"/>
                  </a:lnTo>
                  <a:lnTo>
                    <a:pt x="18" y="88"/>
                  </a:lnTo>
                  <a:lnTo>
                    <a:pt x="18" y="88"/>
                  </a:lnTo>
                  <a:lnTo>
                    <a:pt x="18" y="88"/>
                  </a:lnTo>
                  <a:lnTo>
                    <a:pt x="18" y="90"/>
                  </a:lnTo>
                  <a:lnTo>
                    <a:pt x="18" y="90"/>
                  </a:lnTo>
                  <a:lnTo>
                    <a:pt x="16" y="92"/>
                  </a:lnTo>
                  <a:lnTo>
                    <a:pt x="16" y="94"/>
                  </a:lnTo>
                  <a:lnTo>
                    <a:pt x="14" y="96"/>
                  </a:lnTo>
                  <a:lnTo>
                    <a:pt x="14" y="96"/>
                  </a:lnTo>
                  <a:lnTo>
                    <a:pt x="12" y="98"/>
                  </a:lnTo>
                  <a:lnTo>
                    <a:pt x="10" y="98"/>
                  </a:lnTo>
                  <a:lnTo>
                    <a:pt x="8" y="100"/>
                  </a:lnTo>
                  <a:lnTo>
                    <a:pt x="8" y="100"/>
                  </a:lnTo>
                  <a:lnTo>
                    <a:pt x="6" y="100"/>
                  </a:lnTo>
                  <a:lnTo>
                    <a:pt x="6" y="102"/>
                  </a:lnTo>
                  <a:lnTo>
                    <a:pt x="6" y="104"/>
                  </a:lnTo>
                  <a:lnTo>
                    <a:pt x="4" y="106"/>
                  </a:lnTo>
                  <a:lnTo>
                    <a:pt x="4" y="110"/>
                  </a:lnTo>
                  <a:lnTo>
                    <a:pt x="4" y="114"/>
                  </a:lnTo>
                  <a:lnTo>
                    <a:pt x="4" y="118"/>
                  </a:lnTo>
                  <a:lnTo>
                    <a:pt x="2" y="120"/>
                  </a:lnTo>
                  <a:lnTo>
                    <a:pt x="2" y="122"/>
                  </a:lnTo>
                  <a:lnTo>
                    <a:pt x="0" y="128"/>
                  </a:lnTo>
                  <a:lnTo>
                    <a:pt x="0" y="130"/>
                  </a:lnTo>
                  <a:lnTo>
                    <a:pt x="0" y="134"/>
                  </a:lnTo>
                  <a:lnTo>
                    <a:pt x="0" y="134"/>
                  </a:lnTo>
                  <a:lnTo>
                    <a:pt x="0" y="136"/>
                  </a:lnTo>
                  <a:lnTo>
                    <a:pt x="0" y="136"/>
                  </a:lnTo>
                  <a:lnTo>
                    <a:pt x="0" y="138"/>
                  </a:lnTo>
                  <a:lnTo>
                    <a:pt x="0" y="138"/>
                  </a:lnTo>
                  <a:lnTo>
                    <a:pt x="2" y="138"/>
                  </a:lnTo>
                  <a:lnTo>
                    <a:pt x="2" y="140"/>
                  </a:lnTo>
                  <a:lnTo>
                    <a:pt x="4" y="140"/>
                  </a:lnTo>
                  <a:lnTo>
                    <a:pt x="6" y="142"/>
                  </a:lnTo>
                  <a:lnTo>
                    <a:pt x="10" y="142"/>
                  </a:lnTo>
                  <a:lnTo>
                    <a:pt x="12" y="144"/>
                  </a:lnTo>
                  <a:lnTo>
                    <a:pt x="12" y="144"/>
                  </a:lnTo>
                  <a:lnTo>
                    <a:pt x="14" y="144"/>
                  </a:lnTo>
                  <a:lnTo>
                    <a:pt x="14" y="146"/>
                  </a:lnTo>
                  <a:lnTo>
                    <a:pt x="14" y="146"/>
                  </a:lnTo>
                  <a:lnTo>
                    <a:pt x="16" y="148"/>
                  </a:lnTo>
                  <a:lnTo>
                    <a:pt x="16" y="150"/>
                  </a:lnTo>
                  <a:lnTo>
                    <a:pt x="18" y="152"/>
                  </a:lnTo>
                  <a:lnTo>
                    <a:pt x="18" y="156"/>
                  </a:lnTo>
                  <a:lnTo>
                    <a:pt x="20" y="160"/>
                  </a:lnTo>
                  <a:lnTo>
                    <a:pt x="22" y="164"/>
                  </a:lnTo>
                  <a:lnTo>
                    <a:pt x="22" y="164"/>
                  </a:lnTo>
                  <a:lnTo>
                    <a:pt x="22" y="166"/>
                  </a:lnTo>
                  <a:lnTo>
                    <a:pt x="24" y="168"/>
                  </a:lnTo>
                  <a:lnTo>
                    <a:pt x="24" y="168"/>
                  </a:lnTo>
                  <a:lnTo>
                    <a:pt x="26" y="168"/>
                  </a:lnTo>
                  <a:lnTo>
                    <a:pt x="26" y="168"/>
                  </a:lnTo>
                  <a:lnTo>
                    <a:pt x="28" y="170"/>
                  </a:lnTo>
                  <a:lnTo>
                    <a:pt x="32" y="170"/>
                  </a:lnTo>
                  <a:lnTo>
                    <a:pt x="34" y="170"/>
                  </a:lnTo>
                  <a:lnTo>
                    <a:pt x="36" y="170"/>
                  </a:lnTo>
                  <a:lnTo>
                    <a:pt x="40" y="170"/>
                  </a:lnTo>
                  <a:lnTo>
                    <a:pt x="44" y="170"/>
                  </a:lnTo>
                  <a:lnTo>
                    <a:pt x="50" y="170"/>
                  </a:lnTo>
                  <a:lnTo>
                    <a:pt x="52" y="170"/>
                  </a:lnTo>
                  <a:lnTo>
                    <a:pt x="56" y="170"/>
                  </a:lnTo>
                  <a:lnTo>
                    <a:pt x="60" y="170"/>
                  </a:lnTo>
                  <a:lnTo>
                    <a:pt x="62" y="170"/>
                  </a:lnTo>
                  <a:lnTo>
                    <a:pt x="64" y="170"/>
                  </a:lnTo>
                  <a:lnTo>
                    <a:pt x="66" y="170"/>
                  </a:lnTo>
                  <a:lnTo>
                    <a:pt x="66" y="168"/>
                  </a:lnTo>
                  <a:lnTo>
                    <a:pt x="68" y="168"/>
                  </a:lnTo>
                  <a:lnTo>
                    <a:pt x="68" y="168"/>
                  </a:lnTo>
                  <a:lnTo>
                    <a:pt x="68" y="166"/>
                  </a:lnTo>
                  <a:lnTo>
                    <a:pt x="70" y="164"/>
                  </a:lnTo>
                  <a:lnTo>
                    <a:pt x="70" y="164"/>
                  </a:lnTo>
                  <a:lnTo>
                    <a:pt x="70" y="162"/>
                  </a:lnTo>
                  <a:lnTo>
                    <a:pt x="70" y="160"/>
                  </a:lnTo>
                  <a:lnTo>
                    <a:pt x="70" y="160"/>
                  </a:lnTo>
                  <a:lnTo>
                    <a:pt x="70" y="158"/>
                  </a:lnTo>
                  <a:lnTo>
                    <a:pt x="70" y="158"/>
                  </a:lnTo>
                  <a:lnTo>
                    <a:pt x="70" y="156"/>
                  </a:lnTo>
                  <a:lnTo>
                    <a:pt x="68" y="156"/>
                  </a:lnTo>
                  <a:lnTo>
                    <a:pt x="68" y="156"/>
                  </a:lnTo>
                  <a:lnTo>
                    <a:pt x="66" y="154"/>
                  </a:lnTo>
                  <a:lnTo>
                    <a:pt x="64" y="152"/>
                  </a:lnTo>
                  <a:lnTo>
                    <a:pt x="58" y="152"/>
                  </a:lnTo>
                  <a:lnTo>
                    <a:pt x="56" y="150"/>
                  </a:lnTo>
                  <a:lnTo>
                    <a:pt x="54" y="148"/>
                  </a:lnTo>
                  <a:lnTo>
                    <a:pt x="52" y="148"/>
                  </a:lnTo>
                  <a:lnTo>
                    <a:pt x="50" y="144"/>
                  </a:lnTo>
                  <a:lnTo>
                    <a:pt x="48" y="144"/>
                  </a:lnTo>
                  <a:lnTo>
                    <a:pt x="46" y="142"/>
                  </a:lnTo>
                  <a:lnTo>
                    <a:pt x="46" y="140"/>
                  </a:lnTo>
                  <a:lnTo>
                    <a:pt x="44" y="138"/>
                  </a:lnTo>
                  <a:lnTo>
                    <a:pt x="44" y="138"/>
                  </a:lnTo>
                  <a:lnTo>
                    <a:pt x="44" y="138"/>
                  </a:lnTo>
                  <a:lnTo>
                    <a:pt x="44" y="134"/>
                  </a:lnTo>
                  <a:lnTo>
                    <a:pt x="44" y="132"/>
                  </a:lnTo>
                  <a:lnTo>
                    <a:pt x="44" y="128"/>
                  </a:lnTo>
                  <a:lnTo>
                    <a:pt x="44" y="124"/>
                  </a:lnTo>
                  <a:lnTo>
                    <a:pt x="44" y="118"/>
                  </a:lnTo>
                  <a:lnTo>
                    <a:pt x="46" y="116"/>
                  </a:lnTo>
                  <a:lnTo>
                    <a:pt x="46" y="116"/>
                  </a:lnTo>
                  <a:lnTo>
                    <a:pt x="46" y="110"/>
                  </a:lnTo>
                  <a:lnTo>
                    <a:pt x="48" y="106"/>
                  </a:lnTo>
                  <a:lnTo>
                    <a:pt x="48" y="104"/>
                  </a:lnTo>
                  <a:lnTo>
                    <a:pt x="48" y="102"/>
                  </a:lnTo>
                  <a:lnTo>
                    <a:pt x="48" y="102"/>
                  </a:lnTo>
                  <a:lnTo>
                    <a:pt x="48" y="100"/>
                  </a:lnTo>
                  <a:lnTo>
                    <a:pt x="48" y="100"/>
                  </a:lnTo>
                  <a:lnTo>
                    <a:pt x="48" y="9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6" name="Freeform 166"/>
            <p:cNvSpPr>
              <a:spLocks/>
            </p:cNvSpPr>
            <p:nvPr/>
          </p:nvSpPr>
          <p:spPr bwMode="auto">
            <a:xfrm>
              <a:off x="5688303" y="2489367"/>
              <a:ext cx="15875" cy="28575"/>
            </a:xfrm>
            <a:custGeom>
              <a:avLst/>
              <a:gdLst>
                <a:gd name="T0" fmla="*/ 6 w 10"/>
                <a:gd name="T1" fmla="*/ 18 h 18"/>
                <a:gd name="T2" fmla="*/ 6 w 10"/>
                <a:gd name="T3" fmla="*/ 18 h 18"/>
                <a:gd name="T4" fmla="*/ 6 w 10"/>
                <a:gd name="T5" fmla="*/ 16 h 18"/>
                <a:gd name="T6" fmla="*/ 8 w 10"/>
                <a:gd name="T7" fmla="*/ 16 h 18"/>
                <a:gd name="T8" fmla="*/ 8 w 10"/>
                <a:gd name="T9" fmla="*/ 16 h 18"/>
                <a:gd name="T10" fmla="*/ 8 w 10"/>
                <a:gd name="T11" fmla="*/ 14 h 18"/>
                <a:gd name="T12" fmla="*/ 10 w 10"/>
                <a:gd name="T13" fmla="*/ 14 h 18"/>
                <a:gd name="T14" fmla="*/ 10 w 10"/>
                <a:gd name="T15" fmla="*/ 12 h 18"/>
                <a:gd name="T16" fmla="*/ 10 w 10"/>
                <a:gd name="T17" fmla="*/ 10 h 18"/>
                <a:gd name="T18" fmla="*/ 10 w 10"/>
                <a:gd name="T19" fmla="*/ 10 h 18"/>
                <a:gd name="T20" fmla="*/ 10 w 10"/>
                <a:gd name="T21" fmla="*/ 8 h 18"/>
                <a:gd name="T22" fmla="*/ 10 w 10"/>
                <a:gd name="T23" fmla="*/ 6 h 18"/>
                <a:gd name="T24" fmla="*/ 10 w 10"/>
                <a:gd name="T25" fmla="*/ 4 h 18"/>
                <a:gd name="T26" fmla="*/ 8 w 10"/>
                <a:gd name="T27" fmla="*/ 4 h 18"/>
                <a:gd name="T28" fmla="*/ 8 w 10"/>
                <a:gd name="T29" fmla="*/ 2 h 18"/>
                <a:gd name="T30" fmla="*/ 8 w 10"/>
                <a:gd name="T31" fmla="*/ 2 h 18"/>
                <a:gd name="T32" fmla="*/ 6 w 10"/>
                <a:gd name="T33" fmla="*/ 2 h 18"/>
                <a:gd name="T34" fmla="*/ 6 w 10"/>
                <a:gd name="T35" fmla="*/ 0 h 18"/>
                <a:gd name="T36" fmla="*/ 4 w 10"/>
                <a:gd name="T37" fmla="*/ 2 h 18"/>
                <a:gd name="T38" fmla="*/ 4 w 10"/>
                <a:gd name="T39" fmla="*/ 2 h 18"/>
                <a:gd name="T40" fmla="*/ 2 w 10"/>
                <a:gd name="T41" fmla="*/ 2 h 18"/>
                <a:gd name="T42" fmla="*/ 2 w 10"/>
                <a:gd name="T43" fmla="*/ 4 h 18"/>
                <a:gd name="T44" fmla="*/ 2 w 10"/>
                <a:gd name="T45" fmla="*/ 4 h 18"/>
                <a:gd name="T46" fmla="*/ 2 w 10"/>
                <a:gd name="T47" fmla="*/ 6 h 18"/>
                <a:gd name="T48" fmla="*/ 0 w 10"/>
                <a:gd name="T49" fmla="*/ 8 h 18"/>
                <a:gd name="T50" fmla="*/ 0 w 10"/>
                <a:gd name="T51" fmla="*/ 10 h 18"/>
                <a:gd name="T52" fmla="*/ 0 w 10"/>
                <a:gd name="T53" fmla="*/ 10 h 18"/>
                <a:gd name="T54" fmla="*/ 2 w 10"/>
                <a:gd name="T55" fmla="*/ 12 h 18"/>
                <a:gd name="T56" fmla="*/ 2 w 10"/>
                <a:gd name="T57" fmla="*/ 14 h 18"/>
                <a:gd name="T58" fmla="*/ 2 w 10"/>
                <a:gd name="T59" fmla="*/ 14 h 18"/>
                <a:gd name="T60" fmla="*/ 2 w 10"/>
                <a:gd name="T61" fmla="*/ 16 h 18"/>
                <a:gd name="T62" fmla="*/ 4 w 10"/>
                <a:gd name="T63" fmla="*/ 16 h 18"/>
                <a:gd name="T64" fmla="*/ 4 w 10"/>
                <a:gd name="T65" fmla="*/ 16 h 18"/>
                <a:gd name="T66" fmla="*/ 6 w 10"/>
                <a:gd name="T6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8">
                  <a:moveTo>
                    <a:pt x="6" y="18"/>
                  </a:moveTo>
                  <a:lnTo>
                    <a:pt x="6" y="18"/>
                  </a:lnTo>
                  <a:lnTo>
                    <a:pt x="6" y="16"/>
                  </a:lnTo>
                  <a:lnTo>
                    <a:pt x="8" y="16"/>
                  </a:lnTo>
                  <a:lnTo>
                    <a:pt x="8" y="16"/>
                  </a:lnTo>
                  <a:lnTo>
                    <a:pt x="8" y="14"/>
                  </a:lnTo>
                  <a:lnTo>
                    <a:pt x="10" y="14"/>
                  </a:lnTo>
                  <a:lnTo>
                    <a:pt x="10" y="12"/>
                  </a:lnTo>
                  <a:lnTo>
                    <a:pt x="10" y="10"/>
                  </a:lnTo>
                  <a:lnTo>
                    <a:pt x="10" y="10"/>
                  </a:lnTo>
                  <a:lnTo>
                    <a:pt x="10" y="8"/>
                  </a:lnTo>
                  <a:lnTo>
                    <a:pt x="10" y="6"/>
                  </a:lnTo>
                  <a:lnTo>
                    <a:pt x="10" y="4"/>
                  </a:lnTo>
                  <a:lnTo>
                    <a:pt x="8" y="4"/>
                  </a:lnTo>
                  <a:lnTo>
                    <a:pt x="8" y="2"/>
                  </a:lnTo>
                  <a:lnTo>
                    <a:pt x="8" y="2"/>
                  </a:lnTo>
                  <a:lnTo>
                    <a:pt x="6" y="2"/>
                  </a:lnTo>
                  <a:lnTo>
                    <a:pt x="6" y="0"/>
                  </a:lnTo>
                  <a:lnTo>
                    <a:pt x="4" y="2"/>
                  </a:lnTo>
                  <a:lnTo>
                    <a:pt x="4" y="2"/>
                  </a:lnTo>
                  <a:lnTo>
                    <a:pt x="2" y="2"/>
                  </a:lnTo>
                  <a:lnTo>
                    <a:pt x="2" y="4"/>
                  </a:lnTo>
                  <a:lnTo>
                    <a:pt x="2" y="4"/>
                  </a:lnTo>
                  <a:lnTo>
                    <a:pt x="2" y="6"/>
                  </a:lnTo>
                  <a:lnTo>
                    <a:pt x="0" y="8"/>
                  </a:lnTo>
                  <a:lnTo>
                    <a:pt x="0" y="10"/>
                  </a:lnTo>
                  <a:lnTo>
                    <a:pt x="0" y="10"/>
                  </a:lnTo>
                  <a:lnTo>
                    <a:pt x="2" y="12"/>
                  </a:lnTo>
                  <a:lnTo>
                    <a:pt x="2" y="14"/>
                  </a:lnTo>
                  <a:lnTo>
                    <a:pt x="2" y="14"/>
                  </a:lnTo>
                  <a:lnTo>
                    <a:pt x="2" y="16"/>
                  </a:lnTo>
                  <a:lnTo>
                    <a:pt x="4" y="16"/>
                  </a:lnTo>
                  <a:lnTo>
                    <a:pt x="4" y="16"/>
                  </a:lnTo>
                  <a:lnTo>
                    <a:pt x="6" y="1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7" name="Freeform 168"/>
            <p:cNvSpPr>
              <a:spLocks/>
            </p:cNvSpPr>
            <p:nvPr/>
          </p:nvSpPr>
          <p:spPr bwMode="auto">
            <a:xfrm>
              <a:off x="6037553" y="2184567"/>
              <a:ext cx="107950" cy="82550"/>
            </a:xfrm>
            <a:custGeom>
              <a:avLst/>
              <a:gdLst>
                <a:gd name="T0" fmla="*/ 34 w 68"/>
                <a:gd name="T1" fmla="*/ 8 h 52"/>
                <a:gd name="T2" fmla="*/ 30 w 68"/>
                <a:gd name="T3" fmla="*/ 10 h 52"/>
                <a:gd name="T4" fmla="*/ 26 w 68"/>
                <a:gd name="T5" fmla="*/ 14 h 52"/>
                <a:gd name="T6" fmla="*/ 24 w 68"/>
                <a:gd name="T7" fmla="*/ 16 h 52"/>
                <a:gd name="T8" fmla="*/ 20 w 68"/>
                <a:gd name="T9" fmla="*/ 18 h 52"/>
                <a:gd name="T10" fmla="*/ 16 w 68"/>
                <a:gd name="T11" fmla="*/ 18 h 52"/>
                <a:gd name="T12" fmla="*/ 12 w 68"/>
                <a:gd name="T13" fmla="*/ 18 h 52"/>
                <a:gd name="T14" fmla="*/ 8 w 68"/>
                <a:gd name="T15" fmla="*/ 20 h 52"/>
                <a:gd name="T16" fmla="*/ 4 w 68"/>
                <a:gd name="T17" fmla="*/ 22 h 52"/>
                <a:gd name="T18" fmla="*/ 0 w 68"/>
                <a:gd name="T19" fmla="*/ 26 h 52"/>
                <a:gd name="T20" fmla="*/ 0 w 68"/>
                <a:gd name="T21" fmla="*/ 26 h 52"/>
                <a:gd name="T22" fmla="*/ 0 w 68"/>
                <a:gd name="T23" fmla="*/ 28 h 52"/>
                <a:gd name="T24" fmla="*/ 0 w 68"/>
                <a:gd name="T25" fmla="*/ 30 h 52"/>
                <a:gd name="T26" fmla="*/ 0 w 68"/>
                <a:gd name="T27" fmla="*/ 30 h 52"/>
                <a:gd name="T28" fmla="*/ 2 w 68"/>
                <a:gd name="T29" fmla="*/ 34 h 52"/>
                <a:gd name="T30" fmla="*/ 6 w 68"/>
                <a:gd name="T31" fmla="*/ 38 h 52"/>
                <a:gd name="T32" fmla="*/ 12 w 68"/>
                <a:gd name="T33" fmla="*/ 44 h 52"/>
                <a:gd name="T34" fmla="*/ 16 w 68"/>
                <a:gd name="T35" fmla="*/ 48 h 52"/>
                <a:gd name="T36" fmla="*/ 22 w 68"/>
                <a:gd name="T37" fmla="*/ 50 h 52"/>
                <a:gd name="T38" fmla="*/ 24 w 68"/>
                <a:gd name="T39" fmla="*/ 52 h 52"/>
                <a:gd name="T40" fmla="*/ 26 w 68"/>
                <a:gd name="T41" fmla="*/ 52 h 52"/>
                <a:gd name="T42" fmla="*/ 30 w 68"/>
                <a:gd name="T43" fmla="*/ 52 h 52"/>
                <a:gd name="T44" fmla="*/ 34 w 68"/>
                <a:gd name="T45" fmla="*/ 50 h 52"/>
                <a:gd name="T46" fmla="*/ 44 w 68"/>
                <a:gd name="T47" fmla="*/ 44 h 52"/>
                <a:gd name="T48" fmla="*/ 48 w 68"/>
                <a:gd name="T49" fmla="*/ 42 h 52"/>
                <a:gd name="T50" fmla="*/ 52 w 68"/>
                <a:gd name="T51" fmla="*/ 40 h 52"/>
                <a:gd name="T52" fmla="*/ 62 w 68"/>
                <a:gd name="T53" fmla="*/ 38 h 52"/>
                <a:gd name="T54" fmla="*/ 64 w 68"/>
                <a:gd name="T55" fmla="*/ 36 h 52"/>
                <a:gd name="T56" fmla="*/ 66 w 68"/>
                <a:gd name="T57" fmla="*/ 34 h 52"/>
                <a:gd name="T58" fmla="*/ 68 w 68"/>
                <a:gd name="T59" fmla="*/ 32 h 52"/>
                <a:gd name="T60" fmla="*/ 68 w 68"/>
                <a:gd name="T61" fmla="*/ 30 h 52"/>
                <a:gd name="T62" fmla="*/ 68 w 68"/>
                <a:gd name="T63" fmla="*/ 26 h 52"/>
                <a:gd name="T64" fmla="*/ 66 w 68"/>
                <a:gd name="T65" fmla="*/ 18 h 52"/>
                <a:gd name="T66" fmla="*/ 64 w 68"/>
                <a:gd name="T67" fmla="*/ 14 h 52"/>
                <a:gd name="T68" fmla="*/ 62 w 68"/>
                <a:gd name="T69" fmla="*/ 10 h 52"/>
                <a:gd name="T70" fmla="*/ 58 w 68"/>
                <a:gd name="T71" fmla="*/ 6 h 52"/>
                <a:gd name="T72" fmla="*/ 52 w 68"/>
                <a:gd name="T73" fmla="*/ 2 h 52"/>
                <a:gd name="T74" fmla="*/ 48 w 68"/>
                <a:gd name="T75" fmla="*/ 0 h 52"/>
                <a:gd name="T76" fmla="*/ 46 w 68"/>
                <a:gd name="T77" fmla="*/ 0 h 52"/>
                <a:gd name="T78" fmla="*/ 44 w 68"/>
                <a:gd name="T79" fmla="*/ 0 h 52"/>
                <a:gd name="T80" fmla="*/ 42 w 68"/>
                <a:gd name="T81" fmla="*/ 2 h 52"/>
                <a:gd name="T82" fmla="*/ 38 w 68"/>
                <a:gd name="T83" fmla="*/ 4 h 52"/>
                <a:gd name="T84" fmla="*/ 34 w 68"/>
                <a:gd name="T8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52">
                  <a:moveTo>
                    <a:pt x="34" y="8"/>
                  </a:moveTo>
                  <a:lnTo>
                    <a:pt x="34" y="8"/>
                  </a:lnTo>
                  <a:lnTo>
                    <a:pt x="32" y="8"/>
                  </a:lnTo>
                  <a:lnTo>
                    <a:pt x="30" y="10"/>
                  </a:lnTo>
                  <a:lnTo>
                    <a:pt x="28" y="14"/>
                  </a:lnTo>
                  <a:lnTo>
                    <a:pt x="26" y="14"/>
                  </a:lnTo>
                  <a:lnTo>
                    <a:pt x="24" y="16"/>
                  </a:lnTo>
                  <a:lnTo>
                    <a:pt x="24" y="16"/>
                  </a:lnTo>
                  <a:lnTo>
                    <a:pt x="22" y="18"/>
                  </a:lnTo>
                  <a:lnTo>
                    <a:pt x="20" y="18"/>
                  </a:lnTo>
                  <a:lnTo>
                    <a:pt x="20" y="18"/>
                  </a:lnTo>
                  <a:lnTo>
                    <a:pt x="16" y="18"/>
                  </a:lnTo>
                  <a:lnTo>
                    <a:pt x="12" y="18"/>
                  </a:lnTo>
                  <a:lnTo>
                    <a:pt x="12" y="18"/>
                  </a:lnTo>
                  <a:lnTo>
                    <a:pt x="10" y="20"/>
                  </a:lnTo>
                  <a:lnTo>
                    <a:pt x="8" y="20"/>
                  </a:lnTo>
                  <a:lnTo>
                    <a:pt x="6" y="22"/>
                  </a:lnTo>
                  <a:lnTo>
                    <a:pt x="4" y="22"/>
                  </a:lnTo>
                  <a:lnTo>
                    <a:pt x="2" y="24"/>
                  </a:lnTo>
                  <a:lnTo>
                    <a:pt x="0" y="26"/>
                  </a:lnTo>
                  <a:lnTo>
                    <a:pt x="0" y="26"/>
                  </a:lnTo>
                  <a:lnTo>
                    <a:pt x="0" y="26"/>
                  </a:lnTo>
                  <a:lnTo>
                    <a:pt x="0" y="28"/>
                  </a:lnTo>
                  <a:lnTo>
                    <a:pt x="0" y="28"/>
                  </a:lnTo>
                  <a:lnTo>
                    <a:pt x="0" y="28"/>
                  </a:lnTo>
                  <a:lnTo>
                    <a:pt x="0" y="30"/>
                  </a:lnTo>
                  <a:lnTo>
                    <a:pt x="0" y="30"/>
                  </a:lnTo>
                  <a:lnTo>
                    <a:pt x="0" y="30"/>
                  </a:lnTo>
                  <a:lnTo>
                    <a:pt x="2" y="32"/>
                  </a:lnTo>
                  <a:lnTo>
                    <a:pt x="2" y="34"/>
                  </a:lnTo>
                  <a:lnTo>
                    <a:pt x="4" y="36"/>
                  </a:lnTo>
                  <a:lnTo>
                    <a:pt x="6" y="38"/>
                  </a:lnTo>
                  <a:lnTo>
                    <a:pt x="8" y="40"/>
                  </a:lnTo>
                  <a:lnTo>
                    <a:pt x="12" y="44"/>
                  </a:lnTo>
                  <a:lnTo>
                    <a:pt x="14" y="46"/>
                  </a:lnTo>
                  <a:lnTo>
                    <a:pt x="16" y="48"/>
                  </a:lnTo>
                  <a:lnTo>
                    <a:pt x="18" y="48"/>
                  </a:lnTo>
                  <a:lnTo>
                    <a:pt x="22" y="50"/>
                  </a:lnTo>
                  <a:lnTo>
                    <a:pt x="24" y="52"/>
                  </a:lnTo>
                  <a:lnTo>
                    <a:pt x="24" y="52"/>
                  </a:lnTo>
                  <a:lnTo>
                    <a:pt x="26" y="52"/>
                  </a:lnTo>
                  <a:lnTo>
                    <a:pt x="26" y="52"/>
                  </a:lnTo>
                  <a:lnTo>
                    <a:pt x="28" y="52"/>
                  </a:lnTo>
                  <a:lnTo>
                    <a:pt x="30" y="52"/>
                  </a:lnTo>
                  <a:lnTo>
                    <a:pt x="30" y="50"/>
                  </a:lnTo>
                  <a:lnTo>
                    <a:pt x="34" y="50"/>
                  </a:lnTo>
                  <a:lnTo>
                    <a:pt x="38" y="48"/>
                  </a:lnTo>
                  <a:lnTo>
                    <a:pt x="44" y="44"/>
                  </a:lnTo>
                  <a:lnTo>
                    <a:pt x="46" y="42"/>
                  </a:lnTo>
                  <a:lnTo>
                    <a:pt x="48" y="42"/>
                  </a:lnTo>
                  <a:lnTo>
                    <a:pt x="50" y="40"/>
                  </a:lnTo>
                  <a:lnTo>
                    <a:pt x="52" y="40"/>
                  </a:lnTo>
                  <a:lnTo>
                    <a:pt x="58" y="38"/>
                  </a:lnTo>
                  <a:lnTo>
                    <a:pt x="62" y="38"/>
                  </a:lnTo>
                  <a:lnTo>
                    <a:pt x="64" y="36"/>
                  </a:lnTo>
                  <a:lnTo>
                    <a:pt x="64" y="36"/>
                  </a:lnTo>
                  <a:lnTo>
                    <a:pt x="66" y="34"/>
                  </a:lnTo>
                  <a:lnTo>
                    <a:pt x="66" y="34"/>
                  </a:lnTo>
                  <a:lnTo>
                    <a:pt x="68" y="32"/>
                  </a:lnTo>
                  <a:lnTo>
                    <a:pt x="68" y="32"/>
                  </a:lnTo>
                  <a:lnTo>
                    <a:pt x="68" y="30"/>
                  </a:lnTo>
                  <a:lnTo>
                    <a:pt x="68" y="30"/>
                  </a:lnTo>
                  <a:lnTo>
                    <a:pt x="68" y="28"/>
                  </a:lnTo>
                  <a:lnTo>
                    <a:pt x="68" y="26"/>
                  </a:lnTo>
                  <a:lnTo>
                    <a:pt x="68" y="22"/>
                  </a:lnTo>
                  <a:lnTo>
                    <a:pt x="66" y="18"/>
                  </a:lnTo>
                  <a:lnTo>
                    <a:pt x="66" y="16"/>
                  </a:lnTo>
                  <a:lnTo>
                    <a:pt x="64" y="14"/>
                  </a:lnTo>
                  <a:lnTo>
                    <a:pt x="64" y="12"/>
                  </a:lnTo>
                  <a:lnTo>
                    <a:pt x="62" y="10"/>
                  </a:lnTo>
                  <a:lnTo>
                    <a:pt x="60" y="8"/>
                  </a:lnTo>
                  <a:lnTo>
                    <a:pt x="58" y="6"/>
                  </a:lnTo>
                  <a:lnTo>
                    <a:pt x="54" y="4"/>
                  </a:lnTo>
                  <a:lnTo>
                    <a:pt x="52" y="2"/>
                  </a:lnTo>
                  <a:lnTo>
                    <a:pt x="50" y="2"/>
                  </a:lnTo>
                  <a:lnTo>
                    <a:pt x="48" y="0"/>
                  </a:lnTo>
                  <a:lnTo>
                    <a:pt x="46" y="0"/>
                  </a:lnTo>
                  <a:lnTo>
                    <a:pt x="46" y="0"/>
                  </a:lnTo>
                  <a:lnTo>
                    <a:pt x="44" y="0"/>
                  </a:lnTo>
                  <a:lnTo>
                    <a:pt x="44" y="0"/>
                  </a:lnTo>
                  <a:lnTo>
                    <a:pt x="44" y="0"/>
                  </a:lnTo>
                  <a:lnTo>
                    <a:pt x="42" y="2"/>
                  </a:lnTo>
                  <a:lnTo>
                    <a:pt x="40" y="2"/>
                  </a:lnTo>
                  <a:lnTo>
                    <a:pt x="38" y="4"/>
                  </a:lnTo>
                  <a:lnTo>
                    <a:pt x="36" y="6"/>
                  </a:lnTo>
                  <a:lnTo>
                    <a:pt x="34" y="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8" name="Freeform 170"/>
            <p:cNvSpPr>
              <a:spLocks/>
            </p:cNvSpPr>
            <p:nvPr/>
          </p:nvSpPr>
          <p:spPr bwMode="auto">
            <a:xfrm>
              <a:off x="6107403" y="2244892"/>
              <a:ext cx="107950" cy="69850"/>
            </a:xfrm>
            <a:custGeom>
              <a:avLst/>
              <a:gdLst>
                <a:gd name="T0" fmla="*/ 20 w 68"/>
                <a:gd name="T1" fmla="*/ 16 h 44"/>
                <a:gd name="T2" fmla="*/ 20 w 68"/>
                <a:gd name="T3" fmla="*/ 14 h 44"/>
                <a:gd name="T4" fmla="*/ 22 w 68"/>
                <a:gd name="T5" fmla="*/ 10 h 44"/>
                <a:gd name="T6" fmla="*/ 24 w 68"/>
                <a:gd name="T7" fmla="*/ 6 h 44"/>
                <a:gd name="T8" fmla="*/ 26 w 68"/>
                <a:gd name="T9" fmla="*/ 4 h 44"/>
                <a:gd name="T10" fmla="*/ 26 w 68"/>
                <a:gd name="T11" fmla="*/ 2 h 44"/>
                <a:gd name="T12" fmla="*/ 30 w 68"/>
                <a:gd name="T13" fmla="*/ 2 h 44"/>
                <a:gd name="T14" fmla="*/ 32 w 68"/>
                <a:gd name="T15" fmla="*/ 0 h 44"/>
                <a:gd name="T16" fmla="*/ 38 w 68"/>
                <a:gd name="T17" fmla="*/ 0 h 44"/>
                <a:gd name="T18" fmla="*/ 40 w 68"/>
                <a:gd name="T19" fmla="*/ 0 h 44"/>
                <a:gd name="T20" fmla="*/ 46 w 68"/>
                <a:gd name="T21" fmla="*/ 2 h 44"/>
                <a:gd name="T22" fmla="*/ 48 w 68"/>
                <a:gd name="T23" fmla="*/ 4 h 44"/>
                <a:gd name="T24" fmla="*/ 50 w 68"/>
                <a:gd name="T25" fmla="*/ 4 h 44"/>
                <a:gd name="T26" fmla="*/ 54 w 68"/>
                <a:gd name="T27" fmla="*/ 8 h 44"/>
                <a:gd name="T28" fmla="*/ 56 w 68"/>
                <a:gd name="T29" fmla="*/ 12 h 44"/>
                <a:gd name="T30" fmla="*/ 58 w 68"/>
                <a:gd name="T31" fmla="*/ 16 h 44"/>
                <a:gd name="T32" fmla="*/ 58 w 68"/>
                <a:gd name="T33" fmla="*/ 18 h 44"/>
                <a:gd name="T34" fmla="*/ 58 w 68"/>
                <a:gd name="T35" fmla="*/ 24 h 44"/>
                <a:gd name="T36" fmla="*/ 58 w 68"/>
                <a:gd name="T37" fmla="*/ 26 h 44"/>
                <a:gd name="T38" fmla="*/ 58 w 68"/>
                <a:gd name="T39" fmla="*/ 28 h 44"/>
                <a:gd name="T40" fmla="*/ 58 w 68"/>
                <a:gd name="T41" fmla="*/ 28 h 44"/>
                <a:gd name="T42" fmla="*/ 60 w 68"/>
                <a:gd name="T43" fmla="*/ 28 h 44"/>
                <a:gd name="T44" fmla="*/ 62 w 68"/>
                <a:gd name="T45" fmla="*/ 28 h 44"/>
                <a:gd name="T46" fmla="*/ 64 w 68"/>
                <a:gd name="T47" fmla="*/ 26 h 44"/>
                <a:gd name="T48" fmla="*/ 66 w 68"/>
                <a:gd name="T49" fmla="*/ 26 h 44"/>
                <a:gd name="T50" fmla="*/ 66 w 68"/>
                <a:gd name="T51" fmla="*/ 26 h 44"/>
                <a:gd name="T52" fmla="*/ 68 w 68"/>
                <a:gd name="T53" fmla="*/ 28 h 44"/>
                <a:gd name="T54" fmla="*/ 68 w 68"/>
                <a:gd name="T55" fmla="*/ 32 h 44"/>
                <a:gd name="T56" fmla="*/ 68 w 68"/>
                <a:gd name="T57" fmla="*/ 34 h 44"/>
                <a:gd name="T58" fmla="*/ 68 w 68"/>
                <a:gd name="T59" fmla="*/ 36 h 44"/>
                <a:gd name="T60" fmla="*/ 66 w 68"/>
                <a:gd name="T61" fmla="*/ 38 h 44"/>
                <a:gd name="T62" fmla="*/ 64 w 68"/>
                <a:gd name="T63" fmla="*/ 40 h 44"/>
                <a:gd name="T64" fmla="*/ 60 w 68"/>
                <a:gd name="T65" fmla="*/ 40 h 44"/>
                <a:gd name="T66" fmla="*/ 54 w 68"/>
                <a:gd name="T67" fmla="*/ 42 h 44"/>
                <a:gd name="T68" fmla="*/ 48 w 68"/>
                <a:gd name="T69" fmla="*/ 44 h 44"/>
                <a:gd name="T70" fmla="*/ 44 w 68"/>
                <a:gd name="T71" fmla="*/ 42 h 44"/>
                <a:gd name="T72" fmla="*/ 40 w 68"/>
                <a:gd name="T73" fmla="*/ 42 h 44"/>
                <a:gd name="T74" fmla="*/ 34 w 68"/>
                <a:gd name="T75" fmla="*/ 40 h 44"/>
                <a:gd name="T76" fmla="*/ 26 w 68"/>
                <a:gd name="T77" fmla="*/ 36 h 44"/>
                <a:gd name="T78" fmla="*/ 20 w 68"/>
                <a:gd name="T79" fmla="*/ 34 h 44"/>
                <a:gd name="T80" fmla="*/ 10 w 68"/>
                <a:gd name="T81" fmla="*/ 32 h 44"/>
                <a:gd name="T82" fmla="*/ 6 w 68"/>
                <a:gd name="T83" fmla="*/ 30 h 44"/>
                <a:gd name="T84" fmla="*/ 4 w 68"/>
                <a:gd name="T85" fmla="*/ 30 h 44"/>
                <a:gd name="T86" fmla="*/ 2 w 68"/>
                <a:gd name="T87" fmla="*/ 28 h 44"/>
                <a:gd name="T88" fmla="*/ 2 w 68"/>
                <a:gd name="T89" fmla="*/ 26 h 44"/>
                <a:gd name="T90" fmla="*/ 0 w 68"/>
                <a:gd name="T91" fmla="*/ 24 h 44"/>
                <a:gd name="T92" fmla="*/ 2 w 68"/>
                <a:gd name="T93" fmla="*/ 22 h 44"/>
                <a:gd name="T94" fmla="*/ 4 w 68"/>
                <a:gd name="T95" fmla="*/ 18 h 44"/>
                <a:gd name="T96" fmla="*/ 6 w 68"/>
                <a:gd name="T97" fmla="*/ 16 h 44"/>
                <a:gd name="T98" fmla="*/ 6 w 68"/>
                <a:gd name="T99" fmla="*/ 16 h 44"/>
                <a:gd name="T100" fmla="*/ 10 w 68"/>
                <a:gd name="T101" fmla="*/ 16 h 44"/>
                <a:gd name="T102" fmla="*/ 14 w 68"/>
                <a:gd name="T103" fmla="*/ 16 h 44"/>
                <a:gd name="T104" fmla="*/ 18 w 68"/>
                <a:gd name="T105" fmla="*/ 16 h 44"/>
                <a:gd name="T106" fmla="*/ 20 w 68"/>
                <a:gd name="T10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4">
                  <a:moveTo>
                    <a:pt x="20" y="16"/>
                  </a:moveTo>
                  <a:lnTo>
                    <a:pt x="20" y="16"/>
                  </a:lnTo>
                  <a:lnTo>
                    <a:pt x="20" y="14"/>
                  </a:lnTo>
                  <a:lnTo>
                    <a:pt x="20" y="14"/>
                  </a:lnTo>
                  <a:lnTo>
                    <a:pt x="22" y="12"/>
                  </a:lnTo>
                  <a:lnTo>
                    <a:pt x="22" y="10"/>
                  </a:lnTo>
                  <a:lnTo>
                    <a:pt x="22" y="8"/>
                  </a:lnTo>
                  <a:lnTo>
                    <a:pt x="24" y="6"/>
                  </a:lnTo>
                  <a:lnTo>
                    <a:pt x="24" y="6"/>
                  </a:lnTo>
                  <a:lnTo>
                    <a:pt x="26" y="4"/>
                  </a:lnTo>
                  <a:lnTo>
                    <a:pt x="26" y="4"/>
                  </a:lnTo>
                  <a:lnTo>
                    <a:pt x="26" y="2"/>
                  </a:lnTo>
                  <a:lnTo>
                    <a:pt x="28" y="2"/>
                  </a:lnTo>
                  <a:lnTo>
                    <a:pt x="30" y="2"/>
                  </a:lnTo>
                  <a:lnTo>
                    <a:pt x="30" y="0"/>
                  </a:lnTo>
                  <a:lnTo>
                    <a:pt x="32" y="0"/>
                  </a:lnTo>
                  <a:lnTo>
                    <a:pt x="36" y="0"/>
                  </a:lnTo>
                  <a:lnTo>
                    <a:pt x="38" y="0"/>
                  </a:lnTo>
                  <a:lnTo>
                    <a:pt x="40" y="0"/>
                  </a:lnTo>
                  <a:lnTo>
                    <a:pt x="40" y="0"/>
                  </a:lnTo>
                  <a:lnTo>
                    <a:pt x="44" y="2"/>
                  </a:lnTo>
                  <a:lnTo>
                    <a:pt x="46" y="2"/>
                  </a:lnTo>
                  <a:lnTo>
                    <a:pt x="48" y="2"/>
                  </a:lnTo>
                  <a:lnTo>
                    <a:pt x="48" y="4"/>
                  </a:lnTo>
                  <a:lnTo>
                    <a:pt x="50" y="4"/>
                  </a:lnTo>
                  <a:lnTo>
                    <a:pt x="50" y="4"/>
                  </a:lnTo>
                  <a:lnTo>
                    <a:pt x="52" y="6"/>
                  </a:lnTo>
                  <a:lnTo>
                    <a:pt x="54" y="8"/>
                  </a:lnTo>
                  <a:lnTo>
                    <a:pt x="54" y="10"/>
                  </a:lnTo>
                  <a:lnTo>
                    <a:pt x="56" y="12"/>
                  </a:lnTo>
                  <a:lnTo>
                    <a:pt x="58" y="14"/>
                  </a:lnTo>
                  <a:lnTo>
                    <a:pt x="58" y="16"/>
                  </a:lnTo>
                  <a:lnTo>
                    <a:pt x="58" y="18"/>
                  </a:lnTo>
                  <a:lnTo>
                    <a:pt x="58" y="18"/>
                  </a:lnTo>
                  <a:lnTo>
                    <a:pt x="58" y="20"/>
                  </a:lnTo>
                  <a:lnTo>
                    <a:pt x="58" y="24"/>
                  </a:lnTo>
                  <a:lnTo>
                    <a:pt x="58" y="24"/>
                  </a:lnTo>
                  <a:lnTo>
                    <a:pt x="58" y="26"/>
                  </a:lnTo>
                  <a:lnTo>
                    <a:pt x="58" y="28"/>
                  </a:lnTo>
                  <a:lnTo>
                    <a:pt x="58" y="28"/>
                  </a:lnTo>
                  <a:lnTo>
                    <a:pt x="58" y="28"/>
                  </a:lnTo>
                  <a:lnTo>
                    <a:pt x="58" y="28"/>
                  </a:lnTo>
                  <a:lnTo>
                    <a:pt x="60" y="28"/>
                  </a:lnTo>
                  <a:lnTo>
                    <a:pt x="60" y="28"/>
                  </a:lnTo>
                  <a:lnTo>
                    <a:pt x="62" y="28"/>
                  </a:lnTo>
                  <a:lnTo>
                    <a:pt x="62" y="28"/>
                  </a:lnTo>
                  <a:lnTo>
                    <a:pt x="64" y="26"/>
                  </a:lnTo>
                  <a:lnTo>
                    <a:pt x="64" y="26"/>
                  </a:lnTo>
                  <a:lnTo>
                    <a:pt x="66" y="26"/>
                  </a:lnTo>
                  <a:lnTo>
                    <a:pt x="66" y="26"/>
                  </a:lnTo>
                  <a:lnTo>
                    <a:pt x="66" y="26"/>
                  </a:lnTo>
                  <a:lnTo>
                    <a:pt x="66" y="26"/>
                  </a:lnTo>
                  <a:lnTo>
                    <a:pt x="66" y="28"/>
                  </a:lnTo>
                  <a:lnTo>
                    <a:pt x="68" y="28"/>
                  </a:lnTo>
                  <a:lnTo>
                    <a:pt x="68" y="30"/>
                  </a:lnTo>
                  <a:lnTo>
                    <a:pt x="68" y="32"/>
                  </a:lnTo>
                  <a:lnTo>
                    <a:pt x="68" y="32"/>
                  </a:lnTo>
                  <a:lnTo>
                    <a:pt x="68" y="34"/>
                  </a:lnTo>
                  <a:lnTo>
                    <a:pt x="68" y="36"/>
                  </a:lnTo>
                  <a:lnTo>
                    <a:pt x="68" y="36"/>
                  </a:lnTo>
                  <a:lnTo>
                    <a:pt x="66" y="38"/>
                  </a:lnTo>
                  <a:lnTo>
                    <a:pt x="66" y="38"/>
                  </a:lnTo>
                  <a:lnTo>
                    <a:pt x="64" y="40"/>
                  </a:lnTo>
                  <a:lnTo>
                    <a:pt x="64" y="40"/>
                  </a:lnTo>
                  <a:lnTo>
                    <a:pt x="62" y="40"/>
                  </a:lnTo>
                  <a:lnTo>
                    <a:pt x="60" y="40"/>
                  </a:lnTo>
                  <a:lnTo>
                    <a:pt x="58" y="42"/>
                  </a:lnTo>
                  <a:lnTo>
                    <a:pt x="54" y="42"/>
                  </a:lnTo>
                  <a:lnTo>
                    <a:pt x="50" y="42"/>
                  </a:lnTo>
                  <a:lnTo>
                    <a:pt x="48" y="44"/>
                  </a:lnTo>
                  <a:lnTo>
                    <a:pt x="44" y="44"/>
                  </a:lnTo>
                  <a:lnTo>
                    <a:pt x="44" y="42"/>
                  </a:lnTo>
                  <a:lnTo>
                    <a:pt x="42" y="42"/>
                  </a:lnTo>
                  <a:lnTo>
                    <a:pt x="40" y="42"/>
                  </a:lnTo>
                  <a:lnTo>
                    <a:pt x="36" y="40"/>
                  </a:lnTo>
                  <a:lnTo>
                    <a:pt x="34" y="40"/>
                  </a:lnTo>
                  <a:lnTo>
                    <a:pt x="28" y="36"/>
                  </a:lnTo>
                  <a:lnTo>
                    <a:pt x="26" y="36"/>
                  </a:lnTo>
                  <a:lnTo>
                    <a:pt x="22" y="34"/>
                  </a:lnTo>
                  <a:lnTo>
                    <a:pt x="20" y="34"/>
                  </a:lnTo>
                  <a:lnTo>
                    <a:pt x="18" y="32"/>
                  </a:lnTo>
                  <a:lnTo>
                    <a:pt x="10" y="32"/>
                  </a:lnTo>
                  <a:lnTo>
                    <a:pt x="8" y="30"/>
                  </a:lnTo>
                  <a:lnTo>
                    <a:pt x="6" y="30"/>
                  </a:lnTo>
                  <a:lnTo>
                    <a:pt x="4" y="30"/>
                  </a:lnTo>
                  <a:lnTo>
                    <a:pt x="4" y="30"/>
                  </a:lnTo>
                  <a:lnTo>
                    <a:pt x="2" y="28"/>
                  </a:lnTo>
                  <a:lnTo>
                    <a:pt x="2" y="28"/>
                  </a:lnTo>
                  <a:lnTo>
                    <a:pt x="2" y="26"/>
                  </a:lnTo>
                  <a:lnTo>
                    <a:pt x="2" y="26"/>
                  </a:lnTo>
                  <a:lnTo>
                    <a:pt x="0" y="26"/>
                  </a:lnTo>
                  <a:lnTo>
                    <a:pt x="0" y="24"/>
                  </a:lnTo>
                  <a:lnTo>
                    <a:pt x="2" y="22"/>
                  </a:lnTo>
                  <a:lnTo>
                    <a:pt x="2" y="22"/>
                  </a:lnTo>
                  <a:lnTo>
                    <a:pt x="2" y="20"/>
                  </a:lnTo>
                  <a:lnTo>
                    <a:pt x="4" y="18"/>
                  </a:lnTo>
                  <a:lnTo>
                    <a:pt x="4" y="18"/>
                  </a:lnTo>
                  <a:lnTo>
                    <a:pt x="6" y="16"/>
                  </a:lnTo>
                  <a:lnTo>
                    <a:pt x="6" y="16"/>
                  </a:lnTo>
                  <a:lnTo>
                    <a:pt x="6" y="16"/>
                  </a:lnTo>
                  <a:lnTo>
                    <a:pt x="8" y="16"/>
                  </a:lnTo>
                  <a:lnTo>
                    <a:pt x="10" y="16"/>
                  </a:lnTo>
                  <a:lnTo>
                    <a:pt x="12" y="16"/>
                  </a:lnTo>
                  <a:lnTo>
                    <a:pt x="14" y="16"/>
                  </a:lnTo>
                  <a:lnTo>
                    <a:pt x="16" y="16"/>
                  </a:lnTo>
                  <a:lnTo>
                    <a:pt x="18" y="16"/>
                  </a:lnTo>
                  <a:lnTo>
                    <a:pt x="18" y="16"/>
                  </a:lnTo>
                  <a:lnTo>
                    <a:pt x="20" y="1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999" name="Freeform 172"/>
            <p:cNvSpPr>
              <a:spLocks/>
            </p:cNvSpPr>
            <p:nvPr/>
          </p:nvSpPr>
          <p:spPr bwMode="auto">
            <a:xfrm>
              <a:off x="6228053" y="2273467"/>
              <a:ext cx="82550" cy="66675"/>
            </a:xfrm>
            <a:custGeom>
              <a:avLst/>
              <a:gdLst>
                <a:gd name="T0" fmla="*/ 6 w 52"/>
                <a:gd name="T1" fmla="*/ 18 h 42"/>
                <a:gd name="T2" fmla="*/ 10 w 52"/>
                <a:gd name="T3" fmla="*/ 10 h 42"/>
                <a:gd name="T4" fmla="*/ 12 w 52"/>
                <a:gd name="T5" fmla="*/ 8 h 42"/>
                <a:gd name="T6" fmla="*/ 16 w 52"/>
                <a:gd name="T7" fmla="*/ 4 h 42"/>
                <a:gd name="T8" fmla="*/ 18 w 52"/>
                <a:gd name="T9" fmla="*/ 2 h 42"/>
                <a:gd name="T10" fmla="*/ 20 w 52"/>
                <a:gd name="T11" fmla="*/ 2 h 42"/>
                <a:gd name="T12" fmla="*/ 22 w 52"/>
                <a:gd name="T13" fmla="*/ 0 h 42"/>
                <a:gd name="T14" fmla="*/ 24 w 52"/>
                <a:gd name="T15" fmla="*/ 2 h 42"/>
                <a:gd name="T16" fmla="*/ 24 w 52"/>
                <a:gd name="T17" fmla="*/ 2 h 42"/>
                <a:gd name="T18" fmla="*/ 24 w 52"/>
                <a:gd name="T19" fmla="*/ 4 h 42"/>
                <a:gd name="T20" fmla="*/ 26 w 52"/>
                <a:gd name="T21" fmla="*/ 8 h 42"/>
                <a:gd name="T22" fmla="*/ 28 w 52"/>
                <a:gd name="T23" fmla="*/ 10 h 42"/>
                <a:gd name="T24" fmla="*/ 30 w 52"/>
                <a:gd name="T25" fmla="*/ 10 h 42"/>
                <a:gd name="T26" fmla="*/ 32 w 52"/>
                <a:gd name="T27" fmla="*/ 12 h 42"/>
                <a:gd name="T28" fmla="*/ 36 w 52"/>
                <a:gd name="T29" fmla="*/ 12 h 42"/>
                <a:gd name="T30" fmla="*/ 40 w 52"/>
                <a:gd name="T31" fmla="*/ 12 h 42"/>
                <a:gd name="T32" fmla="*/ 46 w 52"/>
                <a:gd name="T33" fmla="*/ 12 h 42"/>
                <a:gd name="T34" fmla="*/ 48 w 52"/>
                <a:gd name="T35" fmla="*/ 14 h 42"/>
                <a:gd name="T36" fmla="*/ 50 w 52"/>
                <a:gd name="T37" fmla="*/ 14 h 42"/>
                <a:gd name="T38" fmla="*/ 52 w 52"/>
                <a:gd name="T39" fmla="*/ 18 h 42"/>
                <a:gd name="T40" fmla="*/ 52 w 52"/>
                <a:gd name="T41" fmla="*/ 20 h 42"/>
                <a:gd name="T42" fmla="*/ 52 w 52"/>
                <a:gd name="T43" fmla="*/ 24 h 42"/>
                <a:gd name="T44" fmla="*/ 52 w 52"/>
                <a:gd name="T45" fmla="*/ 28 h 42"/>
                <a:gd name="T46" fmla="*/ 52 w 52"/>
                <a:gd name="T47" fmla="*/ 30 h 42"/>
                <a:gd name="T48" fmla="*/ 50 w 52"/>
                <a:gd name="T49" fmla="*/ 34 h 42"/>
                <a:gd name="T50" fmla="*/ 48 w 52"/>
                <a:gd name="T51" fmla="*/ 36 h 42"/>
                <a:gd name="T52" fmla="*/ 46 w 52"/>
                <a:gd name="T53" fmla="*/ 38 h 42"/>
                <a:gd name="T54" fmla="*/ 44 w 52"/>
                <a:gd name="T55" fmla="*/ 40 h 42"/>
                <a:gd name="T56" fmla="*/ 40 w 52"/>
                <a:gd name="T57" fmla="*/ 42 h 42"/>
                <a:gd name="T58" fmla="*/ 34 w 52"/>
                <a:gd name="T59" fmla="*/ 42 h 42"/>
                <a:gd name="T60" fmla="*/ 28 w 52"/>
                <a:gd name="T61" fmla="*/ 42 h 42"/>
                <a:gd name="T62" fmla="*/ 20 w 52"/>
                <a:gd name="T63" fmla="*/ 42 h 42"/>
                <a:gd name="T64" fmla="*/ 14 w 52"/>
                <a:gd name="T65" fmla="*/ 42 h 42"/>
                <a:gd name="T66" fmla="*/ 8 w 52"/>
                <a:gd name="T67" fmla="*/ 40 h 42"/>
                <a:gd name="T68" fmla="*/ 6 w 52"/>
                <a:gd name="T69" fmla="*/ 40 h 42"/>
                <a:gd name="T70" fmla="*/ 4 w 52"/>
                <a:gd name="T71" fmla="*/ 38 h 42"/>
                <a:gd name="T72" fmla="*/ 2 w 52"/>
                <a:gd name="T73" fmla="*/ 36 h 42"/>
                <a:gd name="T74" fmla="*/ 0 w 52"/>
                <a:gd name="T75" fmla="*/ 34 h 42"/>
                <a:gd name="T76" fmla="*/ 0 w 52"/>
                <a:gd name="T77" fmla="*/ 32 h 42"/>
                <a:gd name="T78" fmla="*/ 0 w 52"/>
                <a:gd name="T79" fmla="*/ 30 h 42"/>
                <a:gd name="T80" fmla="*/ 0 w 52"/>
                <a:gd name="T81" fmla="*/ 28 h 42"/>
                <a:gd name="T82" fmla="*/ 4 w 52"/>
                <a:gd name="T8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2">
                  <a:moveTo>
                    <a:pt x="6" y="18"/>
                  </a:moveTo>
                  <a:lnTo>
                    <a:pt x="6" y="18"/>
                  </a:lnTo>
                  <a:lnTo>
                    <a:pt x="8" y="14"/>
                  </a:lnTo>
                  <a:lnTo>
                    <a:pt x="10" y="10"/>
                  </a:lnTo>
                  <a:lnTo>
                    <a:pt x="10" y="10"/>
                  </a:lnTo>
                  <a:lnTo>
                    <a:pt x="12" y="8"/>
                  </a:lnTo>
                  <a:lnTo>
                    <a:pt x="14" y="6"/>
                  </a:lnTo>
                  <a:lnTo>
                    <a:pt x="16" y="4"/>
                  </a:lnTo>
                  <a:lnTo>
                    <a:pt x="16" y="4"/>
                  </a:lnTo>
                  <a:lnTo>
                    <a:pt x="18" y="2"/>
                  </a:lnTo>
                  <a:lnTo>
                    <a:pt x="20" y="2"/>
                  </a:lnTo>
                  <a:lnTo>
                    <a:pt x="20" y="2"/>
                  </a:lnTo>
                  <a:lnTo>
                    <a:pt x="22" y="2"/>
                  </a:lnTo>
                  <a:lnTo>
                    <a:pt x="22" y="0"/>
                  </a:lnTo>
                  <a:lnTo>
                    <a:pt x="22" y="2"/>
                  </a:lnTo>
                  <a:lnTo>
                    <a:pt x="24" y="2"/>
                  </a:lnTo>
                  <a:lnTo>
                    <a:pt x="24" y="2"/>
                  </a:lnTo>
                  <a:lnTo>
                    <a:pt x="24" y="2"/>
                  </a:lnTo>
                  <a:lnTo>
                    <a:pt x="24" y="4"/>
                  </a:lnTo>
                  <a:lnTo>
                    <a:pt x="24" y="4"/>
                  </a:lnTo>
                  <a:lnTo>
                    <a:pt x="26" y="6"/>
                  </a:lnTo>
                  <a:lnTo>
                    <a:pt x="26" y="8"/>
                  </a:lnTo>
                  <a:lnTo>
                    <a:pt x="26" y="8"/>
                  </a:lnTo>
                  <a:lnTo>
                    <a:pt x="28" y="10"/>
                  </a:lnTo>
                  <a:lnTo>
                    <a:pt x="28" y="10"/>
                  </a:lnTo>
                  <a:lnTo>
                    <a:pt x="30" y="10"/>
                  </a:lnTo>
                  <a:lnTo>
                    <a:pt x="32" y="10"/>
                  </a:lnTo>
                  <a:lnTo>
                    <a:pt x="32" y="12"/>
                  </a:lnTo>
                  <a:lnTo>
                    <a:pt x="34" y="12"/>
                  </a:lnTo>
                  <a:lnTo>
                    <a:pt x="36" y="12"/>
                  </a:lnTo>
                  <a:lnTo>
                    <a:pt x="38" y="10"/>
                  </a:lnTo>
                  <a:lnTo>
                    <a:pt x="40" y="12"/>
                  </a:lnTo>
                  <a:lnTo>
                    <a:pt x="42" y="12"/>
                  </a:lnTo>
                  <a:lnTo>
                    <a:pt x="46" y="12"/>
                  </a:lnTo>
                  <a:lnTo>
                    <a:pt x="48" y="12"/>
                  </a:lnTo>
                  <a:lnTo>
                    <a:pt x="48" y="14"/>
                  </a:lnTo>
                  <a:lnTo>
                    <a:pt x="50" y="14"/>
                  </a:lnTo>
                  <a:lnTo>
                    <a:pt x="50" y="14"/>
                  </a:lnTo>
                  <a:lnTo>
                    <a:pt x="50" y="16"/>
                  </a:lnTo>
                  <a:lnTo>
                    <a:pt x="52" y="18"/>
                  </a:lnTo>
                  <a:lnTo>
                    <a:pt x="52" y="20"/>
                  </a:lnTo>
                  <a:lnTo>
                    <a:pt x="52" y="20"/>
                  </a:lnTo>
                  <a:lnTo>
                    <a:pt x="52" y="22"/>
                  </a:lnTo>
                  <a:lnTo>
                    <a:pt x="52" y="24"/>
                  </a:lnTo>
                  <a:lnTo>
                    <a:pt x="52" y="26"/>
                  </a:lnTo>
                  <a:lnTo>
                    <a:pt x="52" y="28"/>
                  </a:lnTo>
                  <a:lnTo>
                    <a:pt x="52" y="28"/>
                  </a:lnTo>
                  <a:lnTo>
                    <a:pt x="52" y="30"/>
                  </a:lnTo>
                  <a:lnTo>
                    <a:pt x="52" y="32"/>
                  </a:lnTo>
                  <a:lnTo>
                    <a:pt x="50" y="34"/>
                  </a:lnTo>
                  <a:lnTo>
                    <a:pt x="50" y="36"/>
                  </a:lnTo>
                  <a:lnTo>
                    <a:pt x="48" y="36"/>
                  </a:lnTo>
                  <a:lnTo>
                    <a:pt x="48" y="38"/>
                  </a:lnTo>
                  <a:lnTo>
                    <a:pt x="46" y="38"/>
                  </a:lnTo>
                  <a:lnTo>
                    <a:pt x="46" y="40"/>
                  </a:lnTo>
                  <a:lnTo>
                    <a:pt x="44" y="40"/>
                  </a:lnTo>
                  <a:lnTo>
                    <a:pt x="42" y="40"/>
                  </a:lnTo>
                  <a:lnTo>
                    <a:pt x="40" y="42"/>
                  </a:lnTo>
                  <a:lnTo>
                    <a:pt x="38" y="42"/>
                  </a:lnTo>
                  <a:lnTo>
                    <a:pt x="34" y="42"/>
                  </a:lnTo>
                  <a:lnTo>
                    <a:pt x="32" y="42"/>
                  </a:lnTo>
                  <a:lnTo>
                    <a:pt x="28" y="42"/>
                  </a:lnTo>
                  <a:lnTo>
                    <a:pt x="22" y="42"/>
                  </a:lnTo>
                  <a:lnTo>
                    <a:pt x="20" y="42"/>
                  </a:lnTo>
                  <a:lnTo>
                    <a:pt x="16" y="42"/>
                  </a:lnTo>
                  <a:lnTo>
                    <a:pt x="14" y="42"/>
                  </a:lnTo>
                  <a:lnTo>
                    <a:pt x="10" y="42"/>
                  </a:lnTo>
                  <a:lnTo>
                    <a:pt x="8" y="40"/>
                  </a:lnTo>
                  <a:lnTo>
                    <a:pt x="6" y="40"/>
                  </a:lnTo>
                  <a:lnTo>
                    <a:pt x="6" y="40"/>
                  </a:lnTo>
                  <a:lnTo>
                    <a:pt x="4" y="40"/>
                  </a:lnTo>
                  <a:lnTo>
                    <a:pt x="4" y="38"/>
                  </a:lnTo>
                  <a:lnTo>
                    <a:pt x="2" y="38"/>
                  </a:lnTo>
                  <a:lnTo>
                    <a:pt x="2" y="36"/>
                  </a:lnTo>
                  <a:lnTo>
                    <a:pt x="0" y="36"/>
                  </a:lnTo>
                  <a:lnTo>
                    <a:pt x="0" y="34"/>
                  </a:lnTo>
                  <a:lnTo>
                    <a:pt x="0" y="34"/>
                  </a:lnTo>
                  <a:lnTo>
                    <a:pt x="0" y="32"/>
                  </a:lnTo>
                  <a:lnTo>
                    <a:pt x="0" y="32"/>
                  </a:lnTo>
                  <a:lnTo>
                    <a:pt x="0" y="30"/>
                  </a:lnTo>
                  <a:lnTo>
                    <a:pt x="0" y="30"/>
                  </a:lnTo>
                  <a:lnTo>
                    <a:pt x="0" y="28"/>
                  </a:lnTo>
                  <a:lnTo>
                    <a:pt x="2" y="26"/>
                  </a:lnTo>
                  <a:lnTo>
                    <a:pt x="4" y="22"/>
                  </a:lnTo>
                  <a:lnTo>
                    <a:pt x="6" y="1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0" name="Freeform 174"/>
            <p:cNvSpPr>
              <a:spLocks/>
            </p:cNvSpPr>
            <p:nvPr/>
          </p:nvSpPr>
          <p:spPr bwMode="auto">
            <a:xfrm>
              <a:off x="6977353" y="2419517"/>
              <a:ext cx="152400" cy="69850"/>
            </a:xfrm>
            <a:custGeom>
              <a:avLst/>
              <a:gdLst>
                <a:gd name="T0" fmla="*/ 52 w 96"/>
                <a:gd name="T1" fmla="*/ 4 h 44"/>
                <a:gd name="T2" fmla="*/ 52 w 96"/>
                <a:gd name="T3" fmla="*/ 8 h 44"/>
                <a:gd name="T4" fmla="*/ 52 w 96"/>
                <a:gd name="T5" fmla="*/ 14 h 44"/>
                <a:gd name="T6" fmla="*/ 50 w 96"/>
                <a:gd name="T7" fmla="*/ 16 h 44"/>
                <a:gd name="T8" fmla="*/ 48 w 96"/>
                <a:gd name="T9" fmla="*/ 16 h 44"/>
                <a:gd name="T10" fmla="*/ 42 w 96"/>
                <a:gd name="T11" fmla="*/ 16 h 44"/>
                <a:gd name="T12" fmla="*/ 36 w 96"/>
                <a:gd name="T13" fmla="*/ 16 h 44"/>
                <a:gd name="T14" fmla="*/ 32 w 96"/>
                <a:gd name="T15" fmla="*/ 14 h 44"/>
                <a:gd name="T16" fmla="*/ 30 w 96"/>
                <a:gd name="T17" fmla="*/ 8 h 44"/>
                <a:gd name="T18" fmla="*/ 24 w 96"/>
                <a:gd name="T19" fmla="*/ 4 h 44"/>
                <a:gd name="T20" fmla="*/ 18 w 96"/>
                <a:gd name="T21" fmla="*/ 2 h 44"/>
                <a:gd name="T22" fmla="*/ 14 w 96"/>
                <a:gd name="T23" fmla="*/ 0 h 44"/>
                <a:gd name="T24" fmla="*/ 8 w 96"/>
                <a:gd name="T25" fmla="*/ 2 h 44"/>
                <a:gd name="T26" fmla="*/ 4 w 96"/>
                <a:gd name="T27" fmla="*/ 6 h 44"/>
                <a:gd name="T28" fmla="*/ 2 w 96"/>
                <a:gd name="T29" fmla="*/ 10 h 44"/>
                <a:gd name="T30" fmla="*/ 0 w 96"/>
                <a:gd name="T31" fmla="*/ 14 h 44"/>
                <a:gd name="T32" fmla="*/ 0 w 96"/>
                <a:gd name="T33" fmla="*/ 22 h 44"/>
                <a:gd name="T34" fmla="*/ 2 w 96"/>
                <a:gd name="T35" fmla="*/ 28 h 44"/>
                <a:gd name="T36" fmla="*/ 4 w 96"/>
                <a:gd name="T37" fmla="*/ 30 h 44"/>
                <a:gd name="T38" fmla="*/ 12 w 96"/>
                <a:gd name="T39" fmla="*/ 36 h 44"/>
                <a:gd name="T40" fmla="*/ 20 w 96"/>
                <a:gd name="T41" fmla="*/ 40 h 44"/>
                <a:gd name="T42" fmla="*/ 28 w 96"/>
                <a:gd name="T43" fmla="*/ 42 h 44"/>
                <a:gd name="T44" fmla="*/ 38 w 96"/>
                <a:gd name="T45" fmla="*/ 44 h 44"/>
                <a:gd name="T46" fmla="*/ 44 w 96"/>
                <a:gd name="T47" fmla="*/ 42 h 44"/>
                <a:gd name="T48" fmla="*/ 46 w 96"/>
                <a:gd name="T49" fmla="*/ 42 h 44"/>
                <a:gd name="T50" fmla="*/ 50 w 96"/>
                <a:gd name="T51" fmla="*/ 36 h 44"/>
                <a:gd name="T52" fmla="*/ 54 w 96"/>
                <a:gd name="T53" fmla="*/ 34 h 44"/>
                <a:gd name="T54" fmla="*/ 56 w 96"/>
                <a:gd name="T55" fmla="*/ 34 h 44"/>
                <a:gd name="T56" fmla="*/ 60 w 96"/>
                <a:gd name="T57" fmla="*/ 36 h 44"/>
                <a:gd name="T58" fmla="*/ 68 w 96"/>
                <a:gd name="T59" fmla="*/ 40 h 44"/>
                <a:gd name="T60" fmla="*/ 72 w 96"/>
                <a:gd name="T61" fmla="*/ 40 h 44"/>
                <a:gd name="T62" fmla="*/ 78 w 96"/>
                <a:gd name="T63" fmla="*/ 40 h 44"/>
                <a:gd name="T64" fmla="*/ 86 w 96"/>
                <a:gd name="T65" fmla="*/ 40 h 44"/>
                <a:gd name="T66" fmla="*/ 90 w 96"/>
                <a:gd name="T67" fmla="*/ 38 h 44"/>
                <a:gd name="T68" fmla="*/ 94 w 96"/>
                <a:gd name="T69" fmla="*/ 34 h 44"/>
                <a:gd name="T70" fmla="*/ 96 w 96"/>
                <a:gd name="T71" fmla="*/ 30 h 44"/>
                <a:gd name="T72" fmla="*/ 96 w 96"/>
                <a:gd name="T73" fmla="*/ 28 h 44"/>
                <a:gd name="T74" fmla="*/ 94 w 96"/>
                <a:gd name="T75" fmla="*/ 26 h 44"/>
                <a:gd name="T76" fmla="*/ 88 w 96"/>
                <a:gd name="T77" fmla="*/ 26 h 44"/>
                <a:gd name="T78" fmla="*/ 82 w 96"/>
                <a:gd name="T79" fmla="*/ 24 h 44"/>
                <a:gd name="T80" fmla="*/ 80 w 96"/>
                <a:gd name="T81" fmla="*/ 22 h 44"/>
                <a:gd name="T82" fmla="*/ 78 w 96"/>
                <a:gd name="T83" fmla="*/ 18 h 44"/>
                <a:gd name="T84" fmla="*/ 76 w 96"/>
                <a:gd name="T85" fmla="*/ 12 h 44"/>
                <a:gd name="T86" fmla="*/ 74 w 96"/>
                <a:gd name="T87" fmla="*/ 8 h 44"/>
                <a:gd name="T88" fmla="*/ 68 w 96"/>
                <a:gd name="T89" fmla="*/ 6 h 44"/>
                <a:gd name="T90" fmla="*/ 62 w 96"/>
                <a:gd name="T91" fmla="*/ 2 h 44"/>
                <a:gd name="T92" fmla="*/ 58 w 96"/>
                <a:gd name="T93" fmla="*/ 2 h 44"/>
                <a:gd name="T94" fmla="*/ 54 w 96"/>
                <a:gd name="T95"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44">
                  <a:moveTo>
                    <a:pt x="54" y="4"/>
                  </a:moveTo>
                  <a:lnTo>
                    <a:pt x="54" y="4"/>
                  </a:lnTo>
                  <a:lnTo>
                    <a:pt x="52" y="4"/>
                  </a:lnTo>
                  <a:lnTo>
                    <a:pt x="52" y="6"/>
                  </a:lnTo>
                  <a:lnTo>
                    <a:pt x="52" y="6"/>
                  </a:lnTo>
                  <a:lnTo>
                    <a:pt x="52" y="8"/>
                  </a:lnTo>
                  <a:lnTo>
                    <a:pt x="52" y="10"/>
                  </a:lnTo>
                  <a:lnTo>
                    <a:pt x="52" y="12"/>
                  </a:lnTo>
                  <a:lnTo>
                    <a:pt x="52" y="14"/>
                  </a:lnTo>
                  <a:lnTo>
                    <a:pt x="52" y="16"/>
                  </a:lnTo>
                  <a:lnTo>
                    <a:pt x="50" y="16"/>
                  </a:lnTo>
                  <a:lnTo>
                    <a:pt x="50" y="16"/>
                  </a:lnTo>
                  <a:lnTo>
                    <a:pt x="50" y="16"/>
                  </a:lnTo>
                  <a:lnTo>
                    <a:pt x="48" y="16"/>
                  </a:lnTo>
                  <a:lnTo>
                    <a:pt x="48" y="16"/>
                  </a:lnTo>
                  <a:lnTo>
                    <a:pt x="48" y="16"/>
                  </a:lnTo>
                  <a:lnTo>
                    <a:pt x="44" y="16"/>
                  </a:lnTo>
                  <a:lnTo>
                    <a:pt x="42" y="16"/>
                  </a:lnTo>
                  <a:lnTo>
                    <a:pt x="40" y="16"/>
                  </a:lnTo>
                  <a:lnTo>
                    <a:pt x="38" y="16"/>
                  </a:lnTo>
                  <a:lnTo>
                    <a:pt x="36" y="16"/>
                  </a:lnTo>
                  <a:lnTo>
                    <a:pt x="34" y="14"/>
                  </a:lnTo>
                  <a:lnTo>
                    <a:pt x="34" y="14"/>
                  </a:lnTo>
                  <a:lnTo>
                    <a:pt x="32" y="14"/>
                  </a:lnTo>
                  <a:lnTo>
                    <a:pt x="32" y="12"/>
                  </a:lnTo>
                  <a:lnTo>
                    <a:pt x="30" y="10"/>
                  </a:lnTo>
                  <a:lnTo>
                    <a:pt x="30" y="8"/>
                  </a:lnTo>
                  <a:lnTo>
                    <a:pt x="30" y="8"/>
                  </a:lnTo>
                  <a:lnTo>
                    <a:pt x="26" y="6"/>
                  </a:lnTo>
                  <a:lnTo>
                    <a:pt x="24" y="4"/>
                  </a:lnTo>
                  <a:lnTo>
                    <a:pt x="22" y="4"/>
                  </a:lnTo>
                  <a:lnTo>
                    <a:pt x="20" y="2"/>
                  </a:lnTo>
                  <a:lnTo>
                    <a:pt x="18" y="2"/>
                  </a:lnTo>
                  <a:lnTo>
                    <a:pt x="16" y="0"/>
                  </a:lnTo>
                  <a:lnTo>
                    <a:pt x="14" y="0"/>
                  </a:lnTo>
                  <a:lnTo>
                    <a:pt x="14" y="0"/>
                  </a:lnTo>
                  <a:lnTo>
                    <a:pt x="12" y="0"/>
                  </a:lnTo>
                  <a:lnTo>
                    <a:pt x="10" y="2"/>
                  </a:lnTo>
                  <a:lnTo>
                    <a:pt x="8" y="2"/>
                  </a:lnTo>
                  <a:lnTo>
                    <a:pt x="8" y="4"/>
                  </a:lnTo>
                  <a:lnTo>
                    <a:pt x="6" y="4"/>
                  </a:lnTo>
                  <a:lnTo>
                    <a:pt x="4" y="6"/>
                  </a:lnTo>
                  <a:lnTo>
                    <a:pt x="2" y="6"/>
                  </a:lnTo>
                  <a:lnTo>
                    <a:pt x="2" y="8"/>
                  </a:lnTo>
                  <a:lnTo>
                    <a:pt x="2" y="10"/>
                  </a:lnTo>
                  <a:lnTo>
                    <a:pt x="0" y="10"/>
                  </a:lnTo>
                  <a:lnTo>
                    <a:pt x="0" y="12"/>
                  </a:lnTo>
                  <a:lnTo>
                    <a:pt x="0" y="14"/>
                  </a:lnTo>
                  <a:lnTo>
                    <a:pt x="0" y="16"/>
                  </a:lnTo>
                  <a:lnTo>
                    <a:pt x="0" y="20"/>
                  </a:lnTo>
                  <a:lnTo>
                    <a:pt x="0" y="22"/>
                  </a:lnTo>
                  <a:lnTo>
                    <a:pt x="0" y="24"/>
                  </a:lnTo>
                  <a:lnTo>
                    <a:pt x="2" y="26"/>
                  </a:lnTo>
                  <a:lnTo>
                    <a:pt x="2" y="28"/>
                  </a:lnTo>
                  <a:lnTo>
                    <a:pt x="2" y="28"/>
                  </a:lnTo>
                  <a:lnTo>
                    <a:pt x="4" y="30"/>
                  </a:lnTo>
                  <a:lnTo>
                    <a:pt x="4" y="30"/>
                  </a:lnTo>
                  <a:lnTo>
                    <a:pt x="8" y="32"/>
                  </a:lnTo>
                  <a:lnTo>
                    <a:pt x="10" y="34"/>
                  </a:lnTo>
                  <a:lnTo>
                    <a:pt x="12" y="36"/>
                  </a:lnTo>
                  <a:lnTo>
                    <a:pt x="16" y="38"/>
                  </a:lnTo>
                  <a:lnTo>
                    <a:pt x="18" y="40"/>
                  </a:lnTo>
                  <a:lnTo>
                    <a:pt x="20" y="40"/>
                  </a:lnTo>
                  <a:lnTo>
                    <a:pt x="22" y="42"/>
                  </a:lnTo>
                  <a:lnTo>
                    <a:pt x="26" y="42"/>
                  </a:lnTo>
                  <a:lnTo>
                    <a:pt x="28" y="42"/>
                  </a:lnTo>
                  <a:lnTo>
                    <a:pt x="32" y="42"/>
                  </a:lnTo>
                  <a:lnTo>
                    <a:pt x="36" y="44"/>
                  </a:lnTo>
                  <a:lnTo>
                    <a:pt x="38" y="44"/>
                  </a:lnTo>
                  <a:lnTo>
                    <a:pt x="42" y="44"/>
                  </a:lnTo>
                  <a:lnTo>
                    <a:pt x="42" y="44"/>
                  </a:lnTo>
                  <a:lnTo>
                    <a:pt x="44" y="42"/>
                  </a:lnTo>
                  <a:lnTo>
                    <a:pt x="44" y="42"/>
                  </a:lnTo>
                  <a:lnTo>
                    <a:pt x="46" y="42"/>
                  </a:lnTo>
                  <a:lnTo>
                    <a:pt x="46" y="42"/>
                  </a:lnTo>
                  <a:lnTo>
                    <a:pt x="48" y="40"/>
                  </a:lnTo>
                  <a:lnTo>
                    <a:pt x="50" y="38"/>
                  </a:lnTo>
                  <a:lnTo>
                    <a:pt x="50" y="36"/>
                  </a:lnTo>
                  <a:lnTo>
                    <a:pt x="52" y="36"/>
                  </a:lnTo>
                  <a:lnTo>
                    <a:pt x="54" y="34"/>
                  </a:lnTo>
                  <a:lnTo>
                    <a:pt x="54" y="34"/>
                  </a:lnTo>
                  <a:lnTo>
                    <a:pt x="54" y="34"/>
                  </a:lnTo>
                  <a:lnTo>
                    <a:pt x="54" y="34"/>
                  </a:lnTo>
                  <a:lnTo>
                    <a:pt x="56" y="34"/>
                  </a:lnTo>
                  <a:lnTo>
                    <a:pt x="56" y="34"/>
                  </a:lnTo>
                  <a:lnTo>
                    <a:pt x="58" y="34"/>
                  </a:lnTo>
                  <a:lnTo>
                    <a:pt x="60" y="36"/>
                  </a:lnTo>
                  <a:lnTo>
                    <a:pt x="62" y="36"/>
                  </a:lnTo>
                  <a:lnTo>
                    <a:pt x="66" y="38"/>
                  </a:lnTo>
                  <a:lnTo>
                    <a:pt x="68" y="40"/>
                  </a:lnTo>
                  <a:lnTo>
                    <a:pt x="68" y="40"/>
                  </a:lnTo>
                  <a:lnTo>
                    <a:pt x="70" y="40"/>
                  </a:lnTo>
                  <a:lnTo>
                    <a:pt x="72" y="40"/>
                  </a:lnTo>
                  <a:lnTo>
                    <a:pt x="74" y="40"/>
                  </a:lnTo>
                  <a:lnTo>
                    <a:pt x="76" y="40"/>
                  </a:lnTo>
                  <a:lnTo>
                    <a:pt x="78" y="40"/>
                  </a:lnTo>
                  <a:lnTo>
                    <a:pt x="82" y="40"/>
                  </a:lnTo>
                  <a:lnTo>
                    <a:pt x="84" y="40"/>
                  </a:lnTo>
                  <a:lnTo>
                    <a:pt x="86" y="40"/>
                  </a:lnTo>
                  <a:lnTo>
                    <a:pt x="88" y="40"/>
                  </a:lnTo>
                  <a:lnTo>
                    <a:pt x="88" y="40"/>
                  </a:lnTo>
                  <a:lnTo>
                    <a:pt x="90" y="38"/>
                  </a:lnTo>
                  <a:lnTo>
                    <a:pt x="90" y="38"/>
                  </a:lnTo>
                  <a:lnTo>
                    <a:pt x="92" y="36"/>
                  </a:lnTo>
                  <a:lnTo>
                    <a:pt x="94" y="34"/>
                  </a:lnTo>
                  <a:lnTo>
                    <a:pt x="94" y="32"/>
                  </a:lnTo>
                  <a:lnTo>
                    <a:pt x="96" y="32"/>
                  </a:lnTo>
                  <a:lnTo>
                    <a:pt x="96" y="30"/>
                  </a:lnTo>
                  <a:lnTo>
                    <a:pt x="96" y="30"/>
                  </a:lnTo>
                  <a:lnTo>
                    <a:pt x="96" y="30"/>
                  </a:lnTo>
                  <a:lnTo>
                    <a:pt x="96" y="28"/>
                  </a:lnTo>
                  <a:lnTo>
                    <a:pt x="96" y="28"/>
                  </a:lnTo>
                  <a:lnTo>
                    <a:pt x="94" y="28"/>
                  </a:lnTo>
                  <a:lnTo>
                    <a:pt x="94" y="26"/>
                  </a:lnTo>
                  <a:lnTo>
                    <a:pt x="92" y="26"/>
                  </a:lnTo>
                  <a:lnTo>
                    <a:pt x="92" y="26"/>
                  </a:lnTo>
                  <a:lnTo>
                    <a:pt x="88" y="26"/>
                  </a:lnTo>
                  <a:lnTo>
                    <a:pt x="86" y="26"/>
                  </a:lnTo>
                  <a:lnTo>
                    <a:pt x="84" y="24"/>
                  </a:lnTo>
                  <a:lnTo>
                    <a:pt x="82" y="24"/>
                  </a:lnTo>
                  <a:lnTo>
                    <a:pt x="82" y="24"/>
                  </a:lnTo>
                  <a:lnTo>
                    <a:pt x="80" y="24"/>
                  </a:lnTo>
                  <a:lnTo>
                    <a:pt x="80" y="22"/>
                  </a:lnTo>
                  <a:lnTo>
                    <a:pt x="80" y="22"/>
                  </a:lnTo>
                  <a:lnTo>
                    <a:pt x="78" y="20"/>
                  </a:lnTo>
                  <a:lnTo>
                    <a:pt x="78" y="18"/>
                  </a:lnTo>
                  <a:lnTo>
                    <a:pt x="76" y="16"/>
                  </a:lnTo>
                  <a:lnTo>
                    <a:pt x="76" y="14"/>
                  </a:lnTo>
                  <a:lnTo>
                    <a:pt x="76" y="12"/>
                  </a:lnTo>
                  <a:lnTo>
                    <a:pt x="74" y="10"/>
                  </a:lnTo>
                  <a:lnTo>
                    <a:pt x="74" y="8"/>
                  </a:lnTo>
                  <a:lnTo>
                    <a:pt x="74" y="8"/>
                  </a:lnTo>
                  <a:lnTo>
                    <a:pt x="72" y="8"/>
                  </a:lnTo>
                  <a:lnTo>
                    <a:pt x="70" y="6"/>
                  </a:lnTo>
                  <a:lnTo>
                    <a:pt x="68" y="6"/>
                  </a:lnTo>
                  <a:lnTo>
                    <a:pt x="66" y="4"/>
                  </a:lnTo>
                  <a:lnTo>
                    <a:pt x="64" y="4"/>
                  </a:lnTo>
                  <a:lnTo>
                    <a:pt x="62" y="2"/>
                  </a:lnTo>
                  <a:lnTo>
                    <a:pt x="60" y="2"/>
                  </a:lnTo>
                  <a:lnTo>
                    <a:pt x="60" y="2"/>
                  </a:lnTo>
                  <a:lnTo>
                    <a:pt x="58" y="2"/>
                  </a:lnTo>
                  <a:lnTo>
                    <a:pt x="58" y="2"/>
                  </a:lnTo>
                  <a:lnTo>
                    <a:pt x="56" y="2"/>
                  </a:lnTo>
                  <a:lnTo>
                    <a:pt x="54" y="4"/>
                  </a:lnTo>
                  <a:lnTo>
                    <a:pt x="54" y="4"/>
                  </a:lnTo>
                  <a:lnTo>
                    <a:pt x="54" y="4"/>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1" name="Freeform 176"/>
            <p:cNvSpPr>
              <a:spLocks/>
            </p:cNvSpPr>
            <p:nvPr/>
          </p:nvSpPr>
          <p:spPr bwMode="auto">
            <a:xfrm>
              <a:off x="7164678" y="2444917"/>
              <a:ext cx="92075" cy="34925"/>
            </a:xfrm>
            <a:custGeom>
              <a:avLst/>
              <a:gdLst>
                <a:gd name="T0" fmla="*/ 2 w 58"/>
                <a:gd name="T1" fmla="*/ 0 h 22"/>
                <a:gd name="T2" fmla="*/ 4 w 58"/>
                <a:gd name="T3" fmla="*/ 0 h 22"/>
                <a:gd name="T4" fmla="*/ 4 w 58"/>
                <a:gd name="T5" fmla="*/ 0 h 22"/>
                <a:gd name="T6" fmla="*/ 6 w 58"/>
                <a:gd name="T7" fmla="*/ 2 h 22"/>
                <a:gd name="T8" fmla="*/ 8 w 58"/>
                <a:gd name="T9" fmla="*/ 4 h 22"/>
                <a:gd name="T10" fmla="*/ 10 w 58"/>
                <a:gd name="T11" fmla="*/ 6 h 22"/>
                <a:gd name="T12" fmla="*/ 14 w 58"/>
                <a:gd name="T13" fmla="*/ 6 h 22"/>
                <a:gd name="T14" fmla="*/ 20 w 58"/>
                <a:gd name="T15" fmla="*/ 6 h 22"/>
                <a:gd name="T16" fmla="*/ 28 w 58"/>
                <a:gd name="T17" fmla="*/ 6 h 22"/>
                <a:gd name="T18" fmla="*/ 34 w 58"/>
                <a:gd name="T19" fmla="*/ 6 h 22"/>
                <a:gd name="T20" fmla="*/ 40 w 58"/>
                <a:gd name="T21" fmla="*/ 4 h 22"/>
                <a:gd name="T22" fmla="*/ 46 w 58"/>
                <a:gd name="T23" fmla="*/ 4 h 22"/>
                <a:gd name="T24" fmla="*/ 50 w 58"/>
                <a:gd name="T25" fmla="*/ 4 h 22"/>
                <a:gd name="T26" fmla="*/ 52 w 58"/>
                <a:gd name="T27" fmla="*/ 4 h 22"/>
                <a:gd name="T28" fmla="*/ 56 w 58"/>
                <a:gd name="T29" fmla="*/ 6 h 22"/>
                <a:gd name="T30" fmla="*/ 56 w 58"/>
                <a:gd name="T31" fmla="*/ 6 h 22"/>
                <a:gd name="T32" fmla="*/ 58 w 58"/>
                <a:gd name="T33" fmla="*/ 10 h 22"/>
                <a:gd name="T34" fmla="*/ 58 w 58"/>
                <a:gd name="T35" fmla="*/ 14 h 22"/>
                <a:gd name="T36" fmla="*/ 58 w 58"/>
                <a:gd name="T37" fmla="*/ 16 h 22"/>
                <a:gd name="T38" fmla="*/ 58 w 58"/>
                <a:gd name="T39" fmla="*/ 18 h 22"/>
                <a:gd name="T40" fmla="*/ 56 w 58"/>
                <a:gd name="T41" fmla="*/ 20 h 22"/>
                <a:gd name="T42" fmla="*/ 54 w 58"/>
                <a:gd name="T43" fmla="*/ 22 h 22"/>
                <a:gd name="T44" fmla="*/ 50 w 58"/>
                <a:gd name="T45" fmla="*/ 22 h 22"/>
                <a:gd name="T46" fmla="*/ 46 w 58"/>
                <a:gd name="T47" fmla="*/ 22 h 22"/>
                <a:gd name="T48" fmla="*/ 40 w 58"/>
                <a:gd name="T49" fmla="*/ 22 h 22"/>
                <a:gd name="T50" fmla="*/ 28 w 58"/>
                <a:gd name="T51" fmla="*/ 22 h 22"/>
                <a:gd name="T52" fmla="*/ 18 w 58"/>
                <a:gd name="T53" fmla="*/ 20 h 22"/>
                <a:gd name="T54" fmla="*/ 14 w 58"/>
                <a:gd name="T55" fmla="*/ 18 h 22"/>
                <a:gd name="T56" fmla="*/ 10 w 58"/>
                <a:gd name="T57" fmla="*/ 16 h 22"/>
                <a:gd name="T58" fmla="*/ 8 w 58"/>
                <a:gd name="T59" fmla="*/ 14 h 22"/>
                <a:gd name="T60" fmla="*/ 4 w 58"/>
                <a:gd name="T61" fmla="*/ 12 h 22"/>
                <a:gd name="T62" fmla="*/ 2 w 58"/>
                <a:gd name="T63" fmla="*/ 10 h 22"/>
                <a:gd name="T64" fmla="*/ 2 w 58"/>
                <a:gd name="T65" fmla="*/ 6 h 22"/>
                <a:gd name="T66" fmla="*/ 0 w 58"/>
                <a:gd name="T67" fmla="*/ 4 h 22"/>
                <a:gd name="T68" fmla="*/ 2 w 58"/>
                <a:gd name="T69" fmla="*/ 2 h 22"/>
                <a:gd name="T70" fmla="*/ 2 w 58"/>
                <a:gd name="T71" fmla="*/ 0 h 22"/>
                <a:gd name="T72" fmla="*/ 2 w 58"/>
                <a:gd name="T7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22">
                  <a:moveTo>
                    <a:pt x="2" y="0"/>
                  </a:moveTo>
                  <a:lnTo>
                    <a:pt x="2" y="0"/>
                  </a:lnTo>
                  <a:lnTo>
                    <a:pt x="2" y="0"/>
                  </a:lnTo>
                  <a:lnTo>
                    <a:pt x="4" y="0"/>
                  </a:lnTo>
                  <a:lnTo>
                    <a:pt x="4" y="0"/>
                  </a:lnTo>
                  <a:lnTo>
                    <a:pt x="4" y="0"/>
                  </a:lnTo>
                  <a:lnTo>
                    <a:pt x="6" y="0"/>
                  </a:lnTo>
                  <a:lnTo>
                    <a:pt x="6" y="2"/>
                  </a:lnTo>
                  <a:lnTo>
                    <a:pt x="8" y="4"/>
                  </a:lnTo>
                  <a:lnTo>
                    <a:pt x="8" y="4"/>
                  </a:lnTo>
                  <a:lnTo>
                    <a:pt x="10" y="6"/>
                  </a:lnTo>
                  <a:lnTo>
                    <a:pt x="10" y="6"/>
                  </a:lnTo>
                  <a:lnTo>
                    <a:pt x="12" y="6"/>
                  </a:lnTo>
                  <a:lnTo>
                    <a:pt x="14" y="6"/>
                  </a:lnTo>
                  <a:lnTo>
                    <a:pt x="18" y="6"/>
                  </a:lnTo>
                  <a:lnTo>
                    <a:pt x="20" y="6"/>
                  </a:lnTo>
                  <a:lnTo>
                    <a:pt x="26" y="6"/>
                  </a:lnTo>
                  <a:lnTo>
                    <a:pt x="28" y="6"/>
                  </a:lnTo>
                  <a:lnTo>
                    <a:pt x="32" y="6"/>
                  </a:lnTo>
                  <a:lnTo>
                    <a:pt x="34" y="6"/>
                  </a:lnTo>
                  <a:lnTo>
                    <a:pt x="36" y="4"/>
                  </a:lnTo>
                  <a:lnTo>
                    <a:pt x="40" y="4"/>
                  </a:lnTo>
                  <a:lnTo>
                    <a:pt x="44" y="4"/>
                  </a:lnTo>
                  <a:lnTo>
                    <a:pt x="46" y="4"/>
                  </a:lnTo>
                  <a:lnTo>
                    <a:pt x="48" y="4"/>
                  </a:lnTo>
                  <a:lnTo>
                    <a:pt x="50" y="4"/>
                  </a:lnTo>
                  <a:lnTo>
                    <a:pt x="52" y="4"/>
                  </a:lnTo>
                  <a:lnTo>
                    <a:pt x="52" y="4"/>
                  </a:lnTo>
                  <a:lnTo>
                    <a:pt x="54" y="4"/>
                  </a:lnTo>
                  <a:lnTo>
                    <a:pt x="56" y="6"/>
                  </a:lnTo>
                  <a:lnTo>
                    <a:pt x="56" y="6"/>
                  </a:lnTo>
                  <a:lnTo>
                    <a:pt x="56" y="6"/>
                  </a:lnTo>
                  <a:lnTo>
                    <a:pt x="56" y="8"/>
                  </a:lnTo>
                  <a:lnTo>
                    <a:pt x="58" y="10"/>
                  </a:lnTo>
                  <a:lnTo>
                    <a:pt x="58" y="12"/>
                  </a:lnTo>
                  <a:lnTo>
                    <a:pt x="58" y="14"/>
                  </a:lnTo>
                  <a:lnTo>
                    <a:pt x="58" y="16"/>
                  </a:lnTo>
                  <a:lnTo>
                    <a:pt x="58" y="16"/>
                  </a:lnTo>
                  <a:lnTo>
                    <a:pt x="58" y="18"/>
                  </a:lnTo>
                  <a:lnTo>
                    <a:pt x="58" y="18"/>
                  </a:lnTo>
                  <a:lnTo>
                    <a:pt x="58" y="18"/>
                  </a:lnTo>
                  <a:lnTo>
                    <a:pt x="56" y="20"/>
                  </a:lnTo>
                  <a:lnTo>
                    <a:pt x="56" y="20"/>
                  </a:lnTo>
                  <a:lnTo>
                    <a:pt x="54" y="22"/>
                  </a:lnTo>
                  <a:lnTo>
                    <a:pt x="52" y="22"/>
                  </a:lnTo>
                  <a:lnTo>
                    <a:pt x="50" y="22"/>
                  </a:lnTo>
                  <a:lnTo>
                    <a:pt x="48" y="22"/>
                  </a:lnTo>
                  <a:lnTo>
                    <a:pt x="46" y="22"/>
                  </a:lnTo>
                  <a:lnTo>
                    <a:pt x="44" y="22"/>
                  </a:lnTo>
                  <a:lnTo>
                    <a:pt x="40" y="22"/>
                  </a:lnTo>
                  <a:lnTo>
                    <a:pt x="34" y="22"/>
                  </a:lnTo>
                  <a:lnTo>
                    <a:pt x="28" y="22"/>
                  </a:lnTo>
                  <a:lnTo>
                    <a:pt x="24" y="20"/>
                  </a:lnTo>
                  <a:lnTo>
                    <a:pt x="18" y="20"/>
                  </a:lnTo>
                  <a:lnTo>
                    <a:pt x="16" y="18"/>
                  </a:lnTo>
                  <a:lnTo>
                    <a:pt x="14" y="18"/>
                  </a:lnTo>
                  <a:lnTo>
                    <a:pt x="12" y="18"/>
                  </a:lnTo>
                  <a:lnTo>
                    <a:pt x="10" y="16"/>
                  </a:lnTo>
                  <a:lnTo>
                    <a:pt x="8" y="16"/>
                  </a:lnTo>
                  <a:lnTo>
                    <a:pt x="8" y="14"/>
                  </a:lnTo>
                  <a:lnTo>
                    <a:pt x="6" y="14"/>
                  </a:lnTo>
                  <a:lnTo>
                    <a:pt x="4" y="12"/>
                  </a:lnTo>
                  <a:lnTo>
                    <a:pt x="4" y="10"/>
                  </a:lnTo>
                  <a:lnTo>
                    <a:pt x="2" y="10"/>
                  </a:lnTo>
                  <a:lnTo>
                    <a:pt x="2" y="8"/>
                  </a:lnTo>
                  <a:lnTo>
                    <a:pt x="2" y="6"/>
                  </a:lnTo>
                  <a:lnTo>
                    <a:pt x="0" y="4"/>
                  </a:lnTo>
                  <a:lnTo>
                    <a:pt x="0" y="4"/>
                  </a:lnTo>
                  <a:lnTo>
                    <a:pt x="0" y="2"/>
                  </a:lnTo>
                  <a:lnTo>
                    <a:pt x="2" y="2"/>
                  </a:lnTo>
                  <a:lnTo>
                    <a:pt x="2" y="0"/>
                  </a:lnTo>
                  <a:lnTo>
                    <a:pt x="2" y="0"/>
                  </a:lnTo>
                  <a:lnTo>
                    <a:pt x="2" y="0"/>
                  </a:lnTo>
                  <a:lnTo>
                    <a:pt x="2" y="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2" name="Freeform 178"/>
            <p:cNvSpPr>
              <a:spLocks/>
            </p:cNvSpPr>
            <p:nvPr/>
          </p:nvSpPr>
          <p:spPr bwMode="auto">
            <a:xfrm>
              <a:off x="7891753" y="2603667"/>
              <a:ext cx="66675" cy="44450"/>
            </a:xfrm>
            <a:custGeom>
              <a:avLst/>
              <a:gdLst>
                <a:gd name="T0" fmla="*/ 16 w 42"/>
                <a:gd name="T1" fmla="*/ 2 h 28"/>
                <a:gd name="T2" fmla="*/ 16 w 42"/>
                <a:gd name="T3" fmla="*/ 2 h 28"/>
                <a:gd name="T4" fmla="*/ 14 w 42"/>
                <a:gd name="T5" fmla="*/ 4 h 28"/>
                <a:gd name="T6" fmla="*/ 14 w 42"/>
                <a:gd name="T7" fmla="*/ 4 h 28"/>
                <a:gd name="T8" fmla="*/ 10 w 42"/>
                <a:gd name="T9" fmla="*/ 8 h 28"/>
                <a:gd name="T10" fmla="*/ 8 w 42"/>
                <a:gd name="T11" fmla="*/ 8 h 28"/>
                <a:gd name="T12" fmla="*/ 6 w 42"/>
                <a:gd name="T13" fmla="*/ 10 h 28"/>
                <a:gd name="T14" fmla="*/ 4 w 42"/>
                <a:gd name="T15" fmla="*/ 12 h 28"/>
                <a:gd name="T16" fmla="*/ 4 w 42"/>
                <a:gd name="T17" fmla="*/ 14 h 28"/>
                <a:gd name="T18" fmla="*/ 4 w 42"/>
                <a:gd name="T19" fmla="*/ 14 h 28"/>
                <a:gd name="T20" fmla="*/ 2 w 42"/>
                <a:gd name="T21" fmla="*/ 16 h 28"/>
                <a:gd name="T22" fmla="*/ 2 w 42"/>
                <a:gd name="T23" fmla="*/ 18 h 28"/>
                <a:gd name="T24" fmla="*/ 0 w 42"/>
                <a:gd name="T25" fmla="*/ 20 h 28"/>
                <a:gd name="T26" fmla="*/ 0 w 42"/>
                <a:gd name="T27" fmla="*/ 22 h 28"/>
                <a:gd name="T28" fmla="*/ 0 w 42"/>
                <a:gd name="T29" fmla="*/ 24 h 28"/>
                <a:gd name="T30" fmla="*/ 0 w 42"/>
                <a:gd name="T31" fmla="*/ 24 h 28"/>
                <a:gd name="T32" fmla="*/ 0 w 42"/>
                <a:gd name="T33" fmla="*/ 26 h 28"/>
                <a:gd name="T34" fmla="*/ 0 w 42"/>
                <a:gd name="T35" fmla="*/ 26 h 28"/>
                <a:gd name="T36" fmla="*/ 0 w 42"/>
                <a:gd name="T37" fmla="*/ 28 h 28"/>
                <a:gd name="T38" fmla="*/ 0 w 42"/>
                <a:gd name="T39" fmla="*/ 28 h 28"/>
                <a:gd name="T40" fmla="*/ 2 w 42"/>
                <a:gd name="T41" fmla="*/ 28 h 28"/>
                <a:gd name="T42" fmla="*/ 2 w 42"/>
                <a:gd name="T43" fmla="*/ 28 h 28"/>
                <a:gd name="T44" fmla="*/ 4 w 42"/>
                <a:gd name="T45" fmla="*/ 28 h 28"/>
                <a:gd name="T46" fmla="*/ 6 w 42"/>
                <a:gd name="T47" fmla="*/ 28 h 28"/>
                <a:gd name="T48" fmla="*/ 8 w 42"/>
                <a:gd name="T49" fmla="*/ 28 h 28"/>
                <a:gd name="T50" fmla="*/ 10 w 42"/>
                <a:gd name="T51" fmla="*/ 28 h 28"/>
                <a:gd name="T52" fmla="*/ 14 w 42"/>
                <a:gd name="T53" fmla="*/ 28 h 28"/>
                <a:gd name="T54" fmla="*/ 16 w 42"/>
                <a:gd name="T55" fmla="*/ 26 h 28"/>
                <a:gd name="T56" fmla="*/ 20 w 42"/>
                <a:gd name="T57" fmla="*/ 26 h 28"/>
                <a:gd name="T58" fmla="*/ 22 w 42"/>
                <a:gd name="T59" fmla="*/ 26 h 28"/>
                <a:gd name="T60" fmla="*/ 24 w 42"/>
                <a:gd name="T61" fmla="*/ 26 h 28"/>
                <a:gd name="T62" fmla="*/ 26 w 42"/>
                <a:gd name="T63" fmla="*/ 26 h 28"/>
                <a:gd name="T64" fmla="*/ 30 w 42"/>
                <a:gd name="T65" fmla="*/ 26 h 28"/>
                <a:gd name="T66" fmla="*/ 32 w 42"/>
                <a:gd name="T67" fmla="*/ 26 h 28"/>
                <a:gd name="T68" fmla="*/ 34 w 42"/>
                <a:gd name="T69" fmla="*/ 26 h 28"/>
                <a:gd name="T70" fmla="*/ 36 w 42"/>
                <a:gd name="T71" fmla="*/ 26 h 28"/>
                <a:gd name="T72" fmla="*/ 36 w 42"/>
                <a:gd name="T73" fmla="*/ 24 h 28"/>
                <a:gd name="T74" fmla="*/ 36 w 42"/>
                <a:gd name="T75" fmla="*/ 24 h 28"/>
                <a:gd name="T76" fmla="*/ 38 w 42"/>
                <a:gd name="T77" fmla="*/ 24 h 28"/>
                <a:gd name="T78" fmla="*/ 38 w 42"/>
                <a:gd name="T79" fmla="*/ 24 h 28"/>
                <a:gd name="T80" fmla="*/ 38 w 42"/>
                <a:gd name="T81" fmla="*/ 22 h 28"/>
                <a:gd name="T82" fmla="*/ 40 w 42"/>
                <a:gd name="T83" fmla="*/ 20 h 28"/>
                <a:gd name="T84" fmla="*/ 40 w 42"/>
                <a:gd name="T85" fmla="*/ 18 h 28"/>
                <a:gd name="T86" fmla="*/ 40 w 42"/>
                <a:gd name="T87" fmla="*/ 16 h 28"/>
                <a:gd name="T88" fmla="*/ 42 w 42"/>
                <a:gd name="T89" fmla="*/ 12 h 28"/>
                <a:gd name="T90" fmla="*/ 40 w 42"/>
                <a:gd name="T91" fmla="*/ 10 h 28"/>
                <a:gd name="T92" fmla="*/ 40 w 42"/>
                <a:gd name="T93" fmla="*/ 10 h 28"/>
                <a:gd name="T94" fmla="*/ 40 w 42"/>
                <a:gd name="T95" fmla="*/ 10 h 28"/>
                <a:gd name="T96" fmla="*/ 40 w 42"/>
                <a:gd name="T97" fmla="*/ 8 h 28"/>
                <a:gd name="T98" fmla="*/ 40 w 42"/>
                <a:gd name="T99" fmla="*/ 8 h 28"/>
                <a:gd name="T100" fmla="*/ 38 w 42"/>
                <a:gd name="T101" fmla="*/ 6 h 28"/>
                <a:gd name="T102" fmla="*/ 36 w 42"/>
                <a:gd name="T103" fmla="*/ 4 h 28"/>
                <a:gd name="T104" fmla="*/ 34 w 42"/>
                <a:gd name="T105" fmla="*/ 4 h 28"/>
                <a:gd name="T106" fmla="*/ 32 w 42"/>
                <a:gd name="T107" fmla="*/ 2 h 28"/>
                <a:gd name="T108" fmla="*/ 30 w 42"/>
                <a:gd name="T109" fmla="*/ 2 h 28"/>
                <a:gd name="T110" fmla="*/ 28 w 42"/>
                <a:gd name="T111" fmla="*/ 0 h 28"/>
                <a:gd name="T112" fmla="*/ 26 w 42"/>
                <a:gd name="T113" fmla="*/ 0 h 28"/>
                <a:gd name="T114" fmla="*/ 26 w 42"/>
                <a:gd name="T115" fmla="*/ 0 h 28"/>
                <a:gd name="T116" fmla="*/ 24 w 42"/>
                <a:gd name="T117" fmla="*/ 0 h 28"/>
                <a:gd name="T118" fmla="*/ 22 w 42"/>
                <a:gd name="T119" fmla="*/ 2 h 28"/>
                <a:gd name="T120" fmla="*/ 18 w 42"/>
                <a:gd name="T121" fmla="*/ 2 h 28"/>
                <a:gd name="T122" fmla="*/ 16 w 42"/>
                <a:gd name="T12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 h="28">
                  <a:moveTo>
                    <a:pt x="16" y="2"/>
                  </a:moveTo>
                  <a:lnTo>
                    <a:pt x="16" y="2"/>
                  </a:lnTo>
                  <a:lnTo>
                    <a:pt x="14" y="4"/>
                  </a:lnTo>
                  <a:lnTo>
                    <a:pt x="14" y="4"/>
                  </a:lnTo>
                  <a:lnTo>
                    <a:pt x="10" y="8"/>
                  </a:lnTo>
                  <a:lnTo>
                    <a:pt x="8" y="8"/>
                  </a:lnTo>
                  <a:lnTo>
                    <a:pt x="6" y="10"/>
                  </a:lnTo>
                  <a:lnTo>
                    <a:pt x="4" y="12"/>
                  </a:lnTo>
                  <a:lnTo>
                    <a:pt x="4" y="14"/>
                  </a:lnTo>
                  <a:lnTo>
                    <a:pt x="4" y="14"/>
                  </a:lnTo>
                  <a:lnTo>
                    <a:pt x="2" y="16"/>
                  </a:lnTo>
                  <a:lnTo>
                    <a:pt x="2" y="18"/>
                  </a:lnTo>
                  <a:lnTo>
                    <a:pt x="0" y="20"/>
                  </a:lnTo>
                  <a:lnTo>
                    <a:pt x="0" y="22"/>
                  </a:lnTo>
                  <a:lnTo>
                    <a:pt x="0" y="24"/>
                  </a:lnTo>
                  <a:lnTo>
                    <a:pt x="0" y="24"/>
                  </a:lnTo>
                  <a:lnTo>
                    <a:pt x="0" y="26"/>
                  </a:lnTo>
                  <a:lnTo>
                    <a:pt x="0" y="26"/>
                  </a:lnTo>
                  <a:lnTo>
                    <a:pt x="0" y="28"/>
                  </a:lnTo>
                  <a:lnTo>
                    <a:pt x="0" y="28"/>
                  </a:lnTo>
                  <a:lnTo>
                    <a:pt x="2" y="28"/>
                  </a:lnTo>
                  <a:lnTo>
                    <a:pt x="2" y="28"/>
                  </a:lnTo>
                  <a:lnTo>
                    <a:pt x="4" y="28"/>
                  </a:lnTo>
                  <a:lnTo>
                    <a:pt x="6" y="28"/>
                  </a:lnTo>
                  <a:lnTo>
                    <a:pt x="8" y="28"/>
                  </a:lnTo>
                  <a:lnTo>
                    <a:pt x="10" y="28"/>
                  </a:lnTo>
                  <a:lnTo>
                    <a:pt x="14" y="28"/>
                  </a:lnTo>
                  <a:lnTo>
                    <a:pt x="16" y="26"/>
                  </a:lnTo>
                  <a:lnTo>
                    <a:pt x="20" y="26"/>
                  </a:lnTo>
                  <a:lnTo>
                    <a:pt x="22" y="26"/>
                  </a:lnTo>
                  <a:lnTo>
                    <a:pt x="24" y="26"/>
                  </a:lnTo>
                  <a:lnTo>
                    <a:pt x="26" y="26"/>
                  </a:lnTo>
                  <a:lnTo>
                    <a:pt x="30" y="26"/>
                  </a:lnTo>
                  <a:lnTo>
                    <a:pt x="32" y="26"/>
                  </a:lnTo>
                  <a:lnTo>
                    <a:pt x="34" y="26"/>
                  </a:lnTo>
                  <a:lnTo>
                    <a:pt x="36" y="26"/>
                  </a:lnTo>
                  <a:lnTo>
                    <a:pt x="36" y="24"/>
                  </a:lnTo>
                  <a:lnTo>
                    <a:pt x="36" y="24"/>
                  </a:lnTo>
                  <a:lnTo>
                    <a:pt x="38" y="24"/>
                  </a:lnTo>
                  <a:lnTo>
                    <a:pt x="38" y="24"/>
                  </a:lnTo>
                  <a:lnTo>
                    <a:pt x="38" y="22"/>
                  </a:lnTo>
                  <a:lnTo>
                    <a:pt x="40" y="20"/>
                  </a:lnTo>
                  <a:lnTo>
                    <a:pt x="40" y="18"/>
                  </a:lnTo>
                  <a:lnTo>
                    <a:pt x="40" y="16"/>
                  </a:lnTo>
                  <a:lnTo>
                    <a:pt x="42" y="12"/>
                  </a:lnTo>
                  <a:lnTo>
                    <a:pt x="40" y="10"/>
                  </a:lnTo>
                  <a:lnTo>
                    <a:pt x="40" y="10"/>
                  </a:lnTo>
                  <a:lnTo>
                    <a:pt x="40" y="10"/>
                  </a:lnTo>
                  <a:lnTo>
                    <a:pt x="40" y="8"/>
                  </a:lnTo>
                  <a:lnTo>
                    <a:pt x="40" y="8"/>
                  </a:lnTo>
                  <a:lnTo>
                    <a:pt x="38" y="6"/>
                  </a:lnTo>
                  <a:lnTo>
                    <a:pt x="36" y="4"/>
                  </a:lnTo>
                  <a:lnTo>
                    <a:pt x="34" y="4"/>
                  </a:lnTo>
                  <a:lnTo>
                    <a:pt x="32" y="2"/>
                  </a:lnTo>
                  <a:lnTo>
                    <a:pt x="30" y="2"/>
                  </a:lnTo>
                  <a:lnTo>
                    <a:pt x="28" y="0"/>
                  </a:lnTo>
                  <a:lnTo>
                    <a:pt x="26" y="0"/>
                  </a:lnTo>
                  <a:lnTo>
                    <a:pt x="26" y="0"/>
                  </a:lnTo>
                  <a:lnTo>
                    <a:pt x="24" y="0"/>
                  </a:lnTo>
                  <a:lnTo>
                    <a:pt x="22" y="2"/>
                  </a:lnTo>
                  <a:lnTo>
                    <a:pt x="18" y="2"/>
                  </a:lnTo>
                  <a:lnTo>
                    <a:pt x="16" y="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3" name="Freeform 180"/>
            <p:cNvSpPr>
              <a:spLocks/>
            </p:cNvSpPr>
            <p:nvPr/>
          </p:nvSpPr>
          <p:spPr bwMode="auto">
            <a:xfrm>
              <a:off x="7361528" y="3248192"/>
              <a:ext cx="88900" cy="174625"/>
            </a:xfrm>
            <a:custGeom>
              <a:avLst/>
              <a:gdLst>
                <a:gd name="T0" fmla="*/ 6 w 56"/>
                <a:gd name="T1" fmla="*/ 12 h 110"/>
                <a:gd name="T2" fmla="*/ 4 w 56"/>
                <a:gd name="T3" fmla="*/ 20 h 110"/>
                <a:gd name="T4" fmla="*/ 6 w 56"/>
                <a:gd name="T5" fmla="*/ 26 h 110"/>
                <a:gd name="T6" fmla="*/ 12 w 56"/>
                <a:gd name="T7" fmla="*/ 46 h 110"/>
                <a:gd name="T8" fmla="*/ 14 w 56"/>
                <a:gd name="T9" fmla="*/ 58 h 110"/>
                <a:gd name="T10" fmla="*/ 18 w 56"/>
                <a:gd name="T11" fmla="*/ 70 h 110"/>
                <a:gd name="T12" fmla="*/ 20 w 56"/>
                <a:gd name="T13" fmla="*/ 76 h 110"/>
                <a:gd name="T14" fmla="*/ 24 w 56"/>
                <a:gd name="T15" fmla="*/ 80 h 110"/>
                <a:gd name="T16" fmla="*/ 28 w 56"/>
                <a:gd name="T17" fmla="*/ 82 h 110"/>
                <a:gd name="T18" fmla="*/ 28 w 56"/>
                <a:gd name="T19" fmla="*/ 84 h 110"/>
                <a:gd name="T20" fmla="*/ 26 w 56"/>
                <a:gd name="T21" fmla="*/ 90 h 110"/>
                <a:gd name="T22" fmla="*/ 22 w 56"/>
                <a:gd name="T23" fmla="*/ 96 h 110"/>
                <a:gd name="T24" fmla="*/ 22 w 56"/>
                <a:gd name="T25" fmla="*/ 98 h 110"/>
                <a:gd name="T26" fmla="*/ 24 w 56"/>
                <a:gd name="T27" fmla="*/ 102 h 110"/>
                <a:gd name="T28" fmla="*/ 26 w 56"/>
                <a:gd name="T29" fmla="*/ 104 h 110"/>
                <a:gd name="T30" fmla="*/ 30 w 56"/>
                <a:gd name="T31" fmla="*/ 104 h 110"/>
                <a:gd name="T32" fmla="*/ 32 w 56"/>
                <a:gd name="T33" fmla="*/ 104 h 110"/>
                <a:gd name="T34" fmla="*/ 40 w 56"/>
                <a:gd name="T35" fmla="*/ 108 h 110"/>
                <a:gd name="T36" fmla="*/ 44 w 56"/>
                <a:gd name="T37" fmla="*/ 110 h 110"/>
                <a:gd name="T38" fmla="*/ 48 w 56"/>
                <a:gd name="T39" fmla="*/ 110 h 110"/>
                <a:gd name="T40" fmla="*/ 52 w 56"/>
                <a:gd name="T41" fmla="*/ 108 h 110"/>
                <a:gd name="T42" fmla="*/ 56 w 56"/>
                <a:gd name="T43" fmla="*/ 106 h 110"/>
                <a:gd name="T44" fmla="*/ 56 w 56"/>
                <a:gd name="T45" fmla="*/ 102 h 110"/>
                <a:gd name="T46" fmla="*/ 54 w 56"/>
                <a:gd name="T47" fmla="*/ 98 h 110"/>
                <a:gd name="T48" fmla="*/ 48 w 56"/>
                <a:gd name="T49" fmla="*/ 88 h 110"/>
                <a:gd name="T50" fmla="*/ 46 w 56"/>
                <a:gd name="T51" fmla="*/ 82 h 110"/>
                <a:gd name="T52" fmla="*/ 40 w 56"/>
                <a:gd name="T53" fmla="*/ 70 h 110"/>
                <a:gd name="T54" fmla="*/ 36 w 56"/>
                <a:gd name="T55" fmla="*/ 64 h 110"/>
                <a:gd name="T56" fmla="*/ 34 w 56"/>
                <a:gd name="T57" fmla="*/ 60 h 110"/>
                <a:gd name="T58" fmla="*/ 36 w 56"/>
                <a:gd name="T59" fmla="*/ 58 h 110"/>
                <a:gd name="T60" fmla="*/ 36 w 56"/>
                <a:gd name="T61" fmla="*/ 56 h 110"/>
                <a:gd name="T62" fmla="*/ 40 w 56"/>
                <a:gd name="T63" fmla="*/ 58 h 110"/>
                <a:gd name="T64" fmla="*/ 44 w 56"/>
                <a:gd name="T65" fmla="*/ 60 h 110"/>
                <a:gd name="T66" fmla="*/ 46 w 56"/>
                <a:gd name="T67" fmla="*/ 60 h 110"/>
                <a:gd name="T68" fmla="*/ 46 w 56"/>
                <a:gd name="T69" fmla="*/ 58 h 110"/>
                <a:gd name="T70" fmla="*/ 46 w 56"/>
                <a:gd name="T71" fmla="*/ 54 h 110"/>
                <a:gd name="T72" fmla="*/ 42 w 56"/>
                <a:gd name="T73" fmla="*/ 50 h 110"/>
                <a:gd name="T74" fmla="*/ 34 w 56"/>
                <a:gd name="T75" fmla="*/ 42 h 110"/>
                <a:gd name="T76" fmla="*/ 26 w 56"/>
                <a:gd name="T77" fmla="*/ 32 h 110"/>
                <a:gd name="T78" fmla="*/ 22 w 56"/>
                <a:gd name="T79" fmla="*/ 26 h 110"/>
                <a:gd name="T80" fmla="*/ 20 w 56"/>
                <a:gd name="T81" fmla="*/ 20 h 110"/>
                <a:gd name="T82" fmla="*/ 20 w 56"/>
                <a:gd name="T83" fmla="*/ 8 h 110"/>
                <a:gd name="T84" fmla="*/ 18 w 56"/>
                <a:gd name="T85" fmla="*/ 6 h 110"/>
                <a:gd name="T86" fmla="*/ 16 w 56"/>
                <a:gd name="T87" fmla="*/ 4 h 110"/>
                <a:gd name="T88" fmla="*/ 10 w 56"/>
                <a:gd name="T89" fmla="*/ 0 h 110"/>
                <a:gd name="T90" fmla="*/ 4 w 56"/>
                <a:gd name="T91" fmla="*/ 0 h 110"/>
                <a:gd name="T92" fmla="*/ 2 w 56"/>
                <a:gd name="T93" fmla="*/ 0 h 110"/>
                <a:gd name="T94" fmla="*/ 0 w 56"/>
                <a:gd name="T95" fmla="*/ 2 h 110"/>
                <a:gd name="T96" fmla="*/ 2 w 56"/>
                <a:gd name="T97" fmla="*/ 4 h 110"/>
                <a:gd name="T98" fmla="*/ 4 w 56"/>
                <a:gd name="T9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110">
                  <a:moveTo>
                    <a:pt x="4" y="12"/>
                  </a:moveTo>
                  <a:lnTo>
                    <a:pt x="4" y="12"/>
                  </a:lnTo>
                  <a:lnTo>
                    <a:pt x="6" y="12"/>
                  </a:lnTo>
                  <a:lnTo>
                    <a:pt x="6" y="14"/>
                  </a:lnTo>
                  <a:lnTo>
                    <a:pt x="4" y="16"/>
                  </a:lnTo>
                  <a:lnTo>
                    <a:pt x="4" y="20"/>
                  </a:lnTo>
                  <a:lnTo>
                    <a:pt x="4" y="22"/>
                  </a:lnTo>
                  <a:lnTo>
                    <a:pt x="4" y="22"/>
                  </a:lnTo>
                  <a:lnTo>
                    <a:pt x="6" y="26"/>
                  </a:lnTo>
                  <a:lnTo>
                    <a:pt x="6" y="30"/>
                  </a:lnTo>
                  <a:lnTo>
                    <a:pt x="8" y="36"/>
                  </a:lnTo>
                  <a:lnTo>
                    <a:pt x="12" y="46"/>
                  </a:lnTo>
                  <a:lnTo>
                    <a:pt x="14" y="54"/>
                  </a:lnTo>
                  <a:lnTo>
                    <a:pt x="14" y="56"/>
                  </a:lnTo>
                  <a:lnTo>
                    <a:pt x="14" y="58"/>
                  </a:lnTo>
                  <a:lnTo>
                    <a:pt x="16" y="64"/>
                  </a:lnTo>
                  <a:lnTo>
                    <a:pt x="16" y="68"/>
                  </a:lnTo>
                  <a:lnTo>
                    <a:pt x="18" y="70"/>
                  </a:lnTo>
                  <a:lnTo>
                    <a:pt x="18" y="72"/>
                  </a:lnTo>
                  <a:lnTo>
                    <a:pt x="18" y="74"/>
                  </a:lnTo>
                  <a:lnTo>
                    <a:pt x="20" y="76"/>
                  </a:lnTo>
                  <a:lnTo>
                    <a:pt x="20" y="76"/>
                  </a:lnTo>
                  <a:lnTo>
                    <a:pt x="24" y="78"/>
                  </a:lnTo>
                  <a:lnTo>
                    <a:pt x="24" y="80"/>
                  </a:lnTo>
                  <a:lnTo>
                    <a:pt x="26" y="80"/>
                  </a:lnTo>
                  <a:lnTo>
                    <a:pt x="28" y="82"/>
                  </a:lnTo>
                  <a:lnTo>
                    <a:pt x="28" y="82"/>
                  </a:lnTo>
                  <a:lnTo>
                    <a:pt x="28" y="84"/>
                  </a:lnTo>
                  <a:lnTo>
                    <a:pt x="28" y="84"/>
                  </a:lnTo>
                  <a:lnTo>
                    <a:pt x="28" y="84"/>
                  </a:lnTo>
                  <a:lnTo>
                    <a:pt x="28" y="86"/>
                  </a:lnTo>
                  <a:lnTo>
                    <a:pt x="26" y="88"/>
                  </a:lnTo>
                  <a:lnTo>
                    <a:pt x="26" y="90"/>
                  </a:lnTo>
                  <a:lnTo>
                    <a:pt x="24" y="92"/>
                  </a:lnTo>
                  <a:lnTo>
                    <a:pt x="24" y="94"/>
                  </a:lnTo>
                  <a:lnTo>
                    <a:pt x="22" y="96"/>
                  </a:lnTo>
                  <a:lnTo>
                    <a:pt x="22" y="96"/>
                  </a:lnTo>
                  <a:lnTo>
                    <a:pt x="22" y="98"/>
                  </a:lnTo>
                  <a:lnTo>
                    <a:pt x="22" y="98"/>
                  </a:lnTo>
                  <a:lnTo>
                    <a:pt x="24" y="100"/>
                  </a:lnTo>
                  <a:lnTo>
                    <a:pt x="24" y="102"/>
                  </a:lnTo>
                  <a:lnTo>
                    <a:pt x="24" y="102"/>
                  </a:lnTo>
                  <a:lnTo>
                    <a:pt x="24" y="104"/>
                  </a:lnTo>
                  <a:lnTo>
                    <a:pt x="24" y="104"/>
                  </a:lnTo>
                  <a:lnTo>
                    <a:pt x="26" y="104"/>
                  </a:lnTo>
                  <a:lnTo>
                    <a:pt x="26" y="104"/>
                  </a:lnTo>
                  <a:lnTo>
                    <a:pt x="28" y="104"/>
                  </a:lnTo>
                  <a:lnTo>
                    <a:pt x="30" y="104"/>
                  </a:lnTo>
                  <a:lnTo>
                    <a:pt x="30" y="104"/>
                  </a:lnTo>
                  <a:lnTo>
                    <a:pt x="32" y="104"/>
                  </a:lnTo>
                  <a:lnTo>
                    <a:pt x="32" y="104"/>
                  </a:lnTo>
                  <a:lnTo>
                    <a:pt x="34" y="104"/>
                  </a:lnTo>
                  <a:lnTo>
                    <a:pt x="34" y="104"/>
                  </a:lnTo>
                  <a:lnTo>
                    <a:pt x="40" y="108"/>
                  </a:lnTo>
                  <a:lnTo>
                    <a:pt x="40" y="108"/>
                  </a:lnTo>
                  <a:lnTo>
                    <a:pt x="44" y="110"/>
                  </a:lnTo>
                  <a:lnTo>
                    <a:pt x="44" y="110"/>
                  </a:lnTo>
                  <a:lnTo>
                    <a:pt x="46" y="110"/>
                  </a:lnTo>
                  <a:lnTo>
                    <a:pt x="46" y="110"/>
                  </a:lnTo>
                  <a:lnTo>
                    <a:pt x="48" y="110"/>
                  </a:lnTo>
                  <a:lnTo>
                    <a:pt x="48" y="110"/>
                  </a:lnTo>
                  <a:lnTo>
                    <a:pt x="50" y="110"/>
                  </a:lnTo>
                  <a:lnTo>
                    <a:pt x="52" y="108"/>
                  </a:lnTo>
                  <a:lnTo>
                    <a:pt x="54" y="108"/>
                  </a:lnTo>
                  <a:lnTo>
                    <a:pt x="54" y="106"/>
                  </a:lnTo>
                  <a:lnTo>
                    <a:pt x="56" y="106"/>
                  </a:lnTo>
                  <a:lnTo>
                    <a:pt x="56" y="104"/>
                  </a:lnTo>
                  <a:lnTo>
                    <a:pt x="56" y="104"/>
                  </a:lnTo>
                  <a:lnTo>
                    <a:pt x="56" y="102"/>
                  </a:lnTo>
                  <a:lnTo>
                    <a:pt x="56" y="102"/>
                  </a:lnTo>
                  <a:lnTo>
                    <a:pt x="56" y="100"/>
                  </a:lnTo>
                  <a:lnTo>
                    <a:pt x="54" y="98"/>
                  </a:lnTo>
                  <a:lnTo>
                    <a:pt x="54" y="94"/>
                  </a:lnTo>
                  <a:lnTo>
                    <a:pt x="50" y="90"/>
                  </a:lnTo>
                  <a:lnTo>
                    <a:pt x="48" y="88"/>
                  </a:lnTo>
                  <a:lnTo>
                    <a:pt x="48" y="86"/>
                  </a:lnTo>
                  <a:lnTo>
                    <a:pt x="48" y="84"/>
                  </a:lnTo>
                  <a:lnTo>
                    <a:pt x="46" y="82"/>
                  </a:lnTo>
                  <a:lnTo>
                    <a:pt x="44" y="78"/>
                  </a:lnTo>
                  <a:lnTo>
                    <a:pt x="42" y="76"/>
                  </a:lnTo>
                  <a:lnTo>
                    <a:pt x="40" y="70"/>
                  </a:lnTo>
                  <a:lnTo>
                    <a:pt x="38" y="68"/>
                  </a:lnTo>
                  <a:lnTo>
                    <a:pt x="36" y="66"/>
                  </a:lnTo>
                  <a:lnTo>
                    <a:pt x="36" y="64"/>
                  </a:lnTo>
                  <a:lnTo>
                    <a:pt x="36" y="64"/>
                  </a:lnTo>
                  <a:lnTo>
                    <a:pt x="34" y="62"/>
                  </a:lnTo>
                  <a:lnTo>
                    <a:pt x="34" y="60"/>
                  </a:lnTo>
                  <a:lnTo>
                    <a:pt x="34" y="58"/>
                  </a:lnTo>
                  <a:lnTo>
                    <a:pt x="36" y="58"/>
                  </a:lnTo>
                  <a:lnTo>
                    <a:pt x="36" y="58"/>
                  </a:lnTo>
                  <a:lnTo>
                    <a:pt x="36" y="56"/>
                  </a:lnTo>
                  <a:lnTo>
                    <a:pt x="36" y="56"/>
                  </a:lnTo>
                  <a:lnTo>
                    <a:pt x="36" y="56"/>
                  </a:lnTo>
                  <a:lnTo>
                    <a:pt x="38" y="56"/>
                  </a:lnTo>
                  <a:lnTo>
                    <a:pt x="38" y="56"/>
                  </a:lnTo>
                  <a:lnTo>
                    <a:pt x="40" y="58"/>
                  </a:lnTo>
                  <a:lnTo>
                    <a:pt x="42" y="58"/>
                  </a:lnTo>
                  <a:lnTo>
                    <a:pt x="42" y="58"/>
                  </a:lnTo>
                  <a:lnTo>
                    <a:pt x="44" y="60"/>
                  </a:lnTo>
                  <a:lnTo>
                    <a:pt x="44" y="60"/>
                  </a:lnTo>
                  <a:lnTo>
                    <a:pt x="46" y="60"/>
                  </a:lnTo>
                  <a:lnTo>
                    <a:pt x="46" y="60"/>
                  </a:lnTo>
                  <a:lnTo>
                    <a:pt x="46" y="58"/>
                  </a:lnTo>
                  <a:lnTo>
                    <a:pt x="46" y="58"/>
                  </a:lnTo>
                  <a:lnTo>
                    <a:pt x="46" y="58"/>
                  </a:lnTo>
                  <a:lnTo>
                    <a:pt x="46" y="56"/>
                  </a:lnTo>
                  <a:lnTo>
                    <a:pt x="46" y="56"/>
                  </a:lnTo>
                  <a:lnTo>
                    <a:pt x="46" y="54"/>
                  </a:lnTo>
                  <a:lnTo>
                    <a:pt x="46" y="54"/>
                  </a:lnTo>
                  <a:lnTo>
                    <a:pt x="44" y="52"/>
                  </a:lnTo>
                  <a:lnTo>
                    <a:pt x="42" y="50"/>
                  </a:lnTo>
                  <a:lnTo>
                    <a:pt x="40" y="46"/>
                  </a:lnTo>
                  <a:lnTo>
                    <a:pt x="36" y="44"/>
                  </a:lnTo>
                  <a:lnTo>
                    <a:pt x="34" y="42"/>
                  </a:lnTo>
                  <a:lnTo>
                    <a:pt x="32" y="40"/>
                  </a:lnTo>
                  <a:lnTo>
                    <a:pt x="30" y="36"/>
                  </a:lnTo>
                  <a:lnTo>
                    <a:pt x="26" y="32"/>
                  </a:lnTo>
                  <a:lnTo>
                    <a:pt x="24" y="28"/>
                  </a:lnTo>
                  <a:lnTo>
                    <a:pt x="22" y="26"/>
                  </a:lnTo>
                  <a:lnTo>
                    <a:pt x="22" y="26"/>
                  </a:lnTo>
                  <a:lnTo>
                    <a:pt x="22" y="24"/>
                  </a:lnTo>
                  <a:lnTo>
                    <a:pt x="20" y="22"/>
                  </a:lnTo>
                  <a:lnTo>
                    <a:pt x="20" y="20"/>
                  </a:lnTo>
                  <a:lnTo>
                    <a:pt x="20" y="14"/>
                  </a:lnTo>
                  <a:lnTo>
                    <a:pt x="20" y="12"/>
                  </a:lnTo>
                  <a:lnTo>
                    <a:pt x="20" y="8"/>
                  </a:lnTo>
                  <a:lnTo>
                    <a:pt x="18" y="8"/>
                  </a:lnTo>
                  <a:lnTo>
                    <a:pt x="18" y="6"/>
                  </a:lnTo>
                  <a:lnTo>
                    <a:pt x="18" y="6"/>
                  </a:lnTo>
                  <a:lnTo>
                    <a:pt x="18" y="4"/>
                  </a:lnTo>
                  <a:lnTo>
                    <a:pt x="16" y="4"/>
                  </a:lnTo>
                  <a:lnTo>
                    <a:pt x="16" y="4"/>
                  </a:lnTo>
                  <a:lnTo>
                    <a:pt x="14" y="2"/>
                  </a:lnTo>
                  <a:lnTo>
                    <a:pt x="12" y="2"/>
                  </a:lnTo>
                  <a:lnTo>
                    <a:pt x="10" y="0"/>
                  </a:lnTo>
                  <a:lnTo>
                    <a:pt x="6" y="0"/>
                  </a:lnTo>
                  <a:lnTo>
                    <a:pt x="6" y="0"/>
                  </a:lnTo>
                  <a:lnTo>
                    <a:pt x="4" y="0"/>
                  </a:lnTo>
                  <a:lnTo>
                    <a:pt x="4" y="0"/>
                  </a:lnTo>
                  <a:lnTo>
                    <a:pt x="2" y="0"/>
                  </a:lnTo>
                  <a:lnTo>
                    <a:pt x="2" y="0"/>
                  </a:lnTo>
                  <a:lnTo>
                    <a:pt x="2" y="2"/>
                  </a:lnTo>
                  <a:lnTo>
                    <a:pt x="0" y="2"/>
                  </a:lnTo>
                  <a:lnTo>
                    <a:pt x="0" y="2"/>
                  </a:lnTo>
                  <a:lnTo>
                    <a:pt x="0" y="2"/>
                  </a:lnTo>
                  <a:lnTo>
                    <a:pt x="0" y="4"/>
                  </a:lnTo>
                  <a:lnTo>
                    <a:pt x="2" y="4"/>
                  </a:lnTo>
                  <a:lnTo>
                    <a:pt x="2" y="6"/>
                  </a:lnTo>
                  <a:lnTo>
                    <a:pt x="4" y="8"/>
                  </a:lnTo>
                  <a:lnTo>
                    <a:pt x="4" y="10"/>
                  </a:lnTo>
                  <a:lnTo>
                    <a:pt x="4" y="1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4" name="Freeform 182"/>
            <p:cNvSpPr>
              <a:spLocks/>
            </p:cNvSpPr>
            <p:nvPr/>
          </p:nvSpPr>
          <p:spPr bwMode="auto">
            <a:xfrm>
              <a:off x="4888203" y="2356017"/>
              <a:ext cx="3333750" cy="1250950"/>
            </a:xfrm>
            <a:custGeom>
              <a:avLst/>
              <a:gdLst>
                <a:gd name="T0" fmla="*/ 330 w 2100"/>
                <a:gd name="T1" fmla="*/ 590 h 788"/>
                <a:gd name="T2" fmla="*/ 432 w 2100"/>
                <a:gd name="T3" fmla="*/ 580 h 788"/>
                <a:gd name="T4" fmla="*/ 550 w 2100"/>
                <a:gd name="T5" fmla="*/ 636 h 788"/>
                <a:gd name="T6" fmla="*/ 590 w 2100"/>
                <a:gd name="T7" fmla="*/ 570 h 788"/>
                <a:gd name="T8" fmla="*/ 746 w 2100"/>
                <a:gd name="T9" fmla="*/ 584 h 788"/>
                <a:gd name="T10" fmla="*/ 838 w 2100"/>
                <a:gd name="T11" fmla="*/ 658 h 788"/>
                <a:gd name="T12" fmla="*/ 970 w 2100"/>
                <a:gd name="T13" fmla="*/ 680 h 788"/>
                <a:gd name="T14" fmla="*/ 976 w 2100"/>
                <a:gd name="T15" fmla="*/ 602 h 788"/>
                <a:gd name="T16" fmla="*/ 1120 w 2100"/>
                <a:gd name="T17" fmla="*/ 654 h 788"/>
                <a:gd name="T18" fmla="*/ 1196 w 2100"/>
                <a:gd name="T19" fmla="*/ 644 h 788"/>
                <a:gd name="T20" fmla="*/ 1270 w 2100"/>
                <a:gd name="T21" fmla="*/ 620 h 788"/>
                <a:gd name="T22" fmla="*/ 1372 w 2100"/>
                <a:gd name="T23" fmla="*/ 646 h 788"/>
                <a:gd name="T24" fmla="*/ 1482 w 2100"/>
                <a:gd name="T25" fmla="*/ 694 h 788"/>
                <a:gd name="T26" fmla="*/ 1452 w 2100"/>
                <a:gd name="T27" fmla="*/ 774 h 788"/>
                <a:gd name="T28" fmla="*/ 1548 w 2100"/>
                <a:gd name="T29" fmla="*/ 644 h 788"/>
                <a:gd name="T30" fmla="*/ 1492 w 2100"/>
                <a:gd name="T31" fmla="*/ 576 h 788"/>
                <a:gd name="T32" fmla="*/ 1540 w 2100"/>
                <a:gd name="T33" fmla="*/ 456 h 788"/>
                <a:gd name="T34" fmla="*/ 1658 w 2100"/>
                <a:gd name="T35" fmla="*/ 462 h 788"/>
                <a:gd name="T36" fmla="*/ 1758 w 2100"/>
                <a:gd name="T37" fmla="*/ 416 h 788"/>
                <a:gd name="T38" fmla="*/ 1748 w 2100"/>
                <a:gd name="T39" fmla="*/ 468 h 788"/>
                <a:gd name="T40" fmla="*/ 1784 w 2100"/>
                <a:gd name="T41" fmla="*/ 608 h 788"/>
                <a:gd name="T42" fmla="*/ 1826 w 2100"/>
                <a:gd name="T43" fmla="*/ 514 h 788"/>
                <a:gd name="T44" fmla="*/ 1858 w 2100"/>
                <a:gd name="T45" fmla="*/ 420 h 788"/>
                <a:gd name="T46" fmla="*/ 1924 w 2100"/>
                <a:gd name="T47" fmla="*/ 394 h 788"/>
                <a:gd name="T48" fmla="*/ 1946 w 2100"/>
                <a:gd name="T49" fmla="*/ 340 h 788"/>
                <a:gd name="T50" fmla="*/ 1986 w 2100"/>
                <a:gd name="T51" fmla="*/ 300 h 788"/>
                <a:gd name="T52" fmla="*/ 2070 w 2100"/>
                <a:gd name="T53" fmla="*/ 348 h 788"/>
                <a:gd name="T54" fmla="*/ 2096 w 2100"/>
                <a:gd name="T55" fmla="*/ 282 h 788"/>
                <a:gd name="T56" fmla="*/ 2000 w 2100"/>
                <a:gd name="T57" fmla="*/ 260 h 788"/>
                <a:gd name="T58" fmla="*/ 1884 w 2100"/>
                <a:gd name="T59" fmla="*/ 206 h 788"/>
                <a:gd name="T60" fmla="*/ 1772 w 2100"/>
                <a:gd name="T61" fmla="*/ 206 h 788"/>
                <a:gd name="T62" fmla="*/ 1650 w 2100"/>
                <a:gd name="T63" fmla="*/ 186 h 788"/>
                <a:gd name="T64" fmla="*/ 1490 w 2100"/>
                <a:gd name="T65" fmla="*/ 144 h 788"/>
                <a:gd name="T66" fmla="*/ 1384 w 2100"/>
                <a:gd name="T67" fmla="*/ 138 h 788"/>
                <a:gd name="T68" fmla="*/ 1300 w 2100"/>
                <a:gd name="T69" fmla="*/ 150 h 788"/>
                <a:gd name="T70" fmla="*/ 1238 w 2100"/>
                <a:gd name="T71" fmla="*/ 140 h 788"/>
                <a:gd name="T72" fmla="*/ 1142 w 2100"/>
                <a:gd name="T73" fmla="*/ 126 h 788"/>
                <a:gd name="T74" fmla="*/ 970 w 2100"/>
                <a:gd name="T75" fmla="*/ 110 h 788"/>
                <a:gd name="T76" fmla="*/ 970 w 2100"/>
                <a:gd name="T77" fmla="*/ 22 h 788"/>
                <a:gd name="T78" fmla="*/ 870 w 2100"/>
                <a:gd name="T79" fmla="*/ 28 h 788"/>
                <a:gd name="T80" fmla="*/ 808 w 2100"/>
                <a:gd name="T81" fmla="*/ 50 h 788"/>
                <a:gd name="T82" fmla="*/ 714 w 2100"/>
                <a:gd name="T83" fmla="*/ 68 h 788"/>
                <a:gd name="T84" fmla="*/ 650 w 2100"/>
                <a:gd name="T85" fmla="*/ 110 h 788"/>
                <a:gd name="T86" fmla="*/ 670 w 2100"/>
                <a:gd name="T87" fmla="*/ 184 h 788"/>
                <a:gd name="T88" fmla="*/ 612 w 2100"/>
                <a:gd name="T89" fmla="*/ 180 h 788"/>
                <a:gd name="T90" fmla="*/ 558 w 2100"/>
                <a:gd name="T91" fmla="*/ 162 h 788"/>
                <a:gd name="T92" fmla="*/ 608 w 2100"/>
                <a:gd name="T93" fmla="*/ 218 h 788"/>
                <a:gd name="T94" fmla="*/ 602 w 2100"/>
                <a:gd name="T95" fmla="*/ 234 h 788"/>
                <a:gd name="T96" fmla="*/ 546 w 2100"/>
                <a:gd name="T97" fmla="*/ 272 h 788"/>
                <a:gd name="T98" fmla="*/ 516 w 2100"/>
                <a:gd name="T99" fmla="*/ 108 h 788"/>
                <a:gd name="T100" fmla="*/ 502 w 2100"/>
                <a:gd name="T101" fmla="*/ 230 h 788"/>
                <a:gd name="T102" fmla="*/ 396 w 2100"/>
                <a:gd name="T103" fmla="*/ 216 h 788"/>
                <a:gd name="T104" fmla="*/ 360 w 2100"/>
                <a:gd name="T105" fmla="*/ 240 h 788"/>
                <a:gd name="T106" fmla="*/ 238 w 2100"/>
                <a:gd name="T107" fmla="*/ 278 h 788"/>
                <a:gd name="T108" fmla="*/ 206 w 2100"/>
                <a:gd name="T109" fmla="*/ 290 h 788"/>
                <a:gd name="T110" fmla="*/ 156 w 2100"/>
                <a:gd name="T111" fmla="*/ 324 h 788"/>
                <a:gd name="T112" fmla="*/ 110 w 2100"/>
                <a:gd name="T113" fmla="*/ 336 h 788"/>
                <a:gd name="T114" fmla="*/ 74 w 2100"/>
                <a:gd name="T115" fmla="*/ 282 h 788"/>
                <a:gd name="T116" fmla="*/ 46 w 2100"/>
                <a:gd name="T117" fmla="*/ 214 h 788"/>
                <a:gd name="T118" fmla="*/ 10 w 2100"/>
                <a:gd name="T119" fmla="*/ 420 h 788"/>
                <a:gd name="T120" fmla="*/ 104 w 2100"/>
                <a:gd name="T121" fmla="*/ 586 h 788"/>
                <a:gd name="T122" fmla="*/ 170 w 2100"/>
                <a:gd name="T123" fmla="*/ 708 h 788"/>
                <a:gd name="T124" fmla="*/ 228 w 2100"/>
                <a:gd name="T125" fmla="*/ 7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0" h="788">
                  <a:moveTo>
                    <a:pt x="306" y="726"/>
                  </a:moveTo>
                  <a:lnTo>
                    <a:pt x="306" y="726"/>
                  </a:lnTo>
                  <a:lnTo>
                    <a:pt x="314" y="720"/>
                  </a:lnTo>
                  <a:lnTo>
                    <a:pt x="318" y="716"/>
                  </a:lnTo>
                  <a:lnTo>
                    <a:pt x="318" y="712"/>
                  </a:lnTo>
                  <a:lnTo>
                    <a:pt x="320" y="704"/>
                  </a:lnTo>
                  <a:lnTo>
                    <a:pt x="320" y="700"/>
                  </a:lnTo>
                  <a:lnTo>
                    <a:pt x="322" y="696"/>
                  </a:lnTo>
                  <a:lnTo>
                    <a:pt x="322" y="692"/>
                  </a:lnTo>
                  <a:lnTo>
                    <a:pt x="324" y="690"/>
                  </a:lnTo>
                  <a:lnTo>
                    <a:pt x="324" y="688"/>
                  </a:lnTo>
                  <a:lnTo>
                    <a:pt x="324" y="688"/>
                  </a:lnTo>
                  <a:lnTo>
                    <a:pt x="324" y="686"/>
                  </a:lnTo>
                  <a:lnTo>
                    <a:pt x="326" y="686"/>
                  </a:lnTo>
                  <a:lnTo>
                    <a:pt x="328" y="684"/>
                  </a:lnTo>
                  <a:lnTo>
                    <a:pt x="330" y="682"/>
                  </a:lnTo>
                  <a:lnTo>
                    <a:pt x="332" y="680"/>
                  </a:lnTo>
                  <a:lnTo>
                    <a:pt x="334" y="678"/>
                  </a:lnTo>
                  <a:lnTo>
                    <a:pt x="336" y="676"/>
                  </a:lnTo>
                  <a:lnTo>
                    <a:pt x="336" y="674"/>
                  </a:lnTo>
                  <a:lnTo>
                    <a:pt x="338" y="674"/>
                  </a:lnTo>
                  <a:lnTo>
                    <a:pt x="338" y="672"/>
                  </a:lnTo>
                  <a:lnTo>
                    <a:pt x="338" y="670"/>
                  </a:lnTo>
                  <a:lnTo>
                    <a:pt x="338" y="668"/>
                  </a:lnTo>
                  <a:lnTo>
                    <a:pt x="338" y="664"/>
                  </a:lnTo>
                  <a:lnTo>
                    <a:pt x="338" y="662"/>
                  </a:lnTo>
                  <a:lnTo>
                    <a:pt x="338" y="658"/>
                  </a:lnTo>
                  <a:lnTo>
                    <a:pt x="336" y="656"/>
                  </a:lnTo>
                  <a:lnTo>
                    <a:pt x="336" y="656"/>
                  </a:lnTo>
                  <a:lnTo>
                    <a:pt x="336" y="654"/>
                  </a:lnTo>
                  <a:lnTo>
                    <a:pt x="336" y="654"/>
                  </a:lnTo>
                  <a:lnTo>
                    <a:pt x="334" y="654"/>
                  </a:lnTo>
                  <a:lnTo>
                    <a:pt x="334" y="652"/>
                  </a:lnTo>
                  <a:lnTo>
                    <a:pt x="332" y="652"/>
                  </a:lnTo>
                  <a:lnTo>
                    <a:pt x="330" y="650"/>
                  </a:lnTo>
                  <a:lnTo>
                    <a:pt x="328" y="650"/>
                  </a:lnTo>
                  <a:lnTo>
                    <a:pt x="326" y="648"/>
                  </a:lnTo>
                  <a:lnTo>
                    <a:pt x="322" y="646"/>
                  </a:lnTo>
                  <a:lnTo>
                    <a:pt x="320" y="646"/>
                  </a:lnTo>
                  <a:lnTo>
                    <a:pt x="320" y="644"/>
                  </a:lnTo>
                  <a:lnTo>
                    <a:pt x="318" y="644"/>
                  </a:lnTo>
                  <a:lnTo>
                    <a:pt x="318" y="642"/>
                  </a:lnTo>
                  <a:lnTo>
                    <a:pt x="316" y="640"/>
                  </a:lnTo>
                  <a:lnTo>
                    <a:pt x="316" y="638"/>
                  </a:lnTo>
                  <a:lnTo>
                    <a:pt x="314" y="636"/>
                  </a:lnTo>
                  <a:lnTo>
                    <a:pt x="312" y="634"/>
                  </a:lnTo>
                  <a:lnTo>
                    <a:pt x="312" y="632"/>
                  </a:lnTo>
                  <a:lnTo>
                    <a:pt x="312" y="630"/>
                  </a:lnTo>
                  <a:lnTo>
                    <a:pt x="312" y="630"/>
                  </a:lnTo>
                  <a:lnTo>
                    <a:pt x="312" y="628"/>
                  </a:lnTo>
                  <a:lnTo>
                    <a:pt x="312" y="626"/>
                  </a:lnTo>
                  <a:lnTo>
                    <a:pt x="312" y="624"/>
                  </a:lnTo>
                  <a:lnTo>
                    <a:pt x="312" y="622"/>
                  </a:lnTo>
                  <a:lnTo>
                    <a:pt x="314" y="616"/>
                  </a:lnTo>
                  <a:lnTo>
                    <a:pt x="316" y="612"/>
                  </a:lnTo>
                  <a:lnTo>
                    <a:pt x="318" y="608"/>
                  </a:lnTo>
                  <a:lnTo>
                    <a:pt x="320" y="604"/>
                  </a:lnTo>
                  <a:lnTo>
                    <a:pt x="322" y="600"/>
                  </a:lnTo>
                  <a:lnTo>
                    <a:pt x="326" y="594"/>
                  </a:lnTo>
                  <a:lnTo>
                    <a:pt x="330" y="590"/>
                  </a:lnTo>
                  <a:lnTo>
                    <a:pt x="330" y="588"/>
                  </a:lnTo>
                  <a:lnTo>
                    <a:pt x="332" y="588"/>
                  </a:lnTo>
                  <a:lnTo>
                    <a:pt x="334" y="586"/>
                  </a:lnTo>
                  <a:lnTo>
                    <a:pt x="336" y="584"/>
                  </a:lnTo>
                  <a:lnTo>
                    <a:pt x="338" y="582"/>
                  </a:lnTo>
                  <a:lnTo>
                    <a:pt x="340" y="580"/>
                  </a:lnTo>
                  <a:lnTo>
                    <a:pt x="342" y="580"/>
                  </a:lnTo>
                  <a:lnTo>
                    <a:pt x="344" y="578"/>
                  </a:lnTo>
                  <a:lnTo>
                    <a:pt x="346" y="578"/>
                  </a:lnTo>
                  <a:lnTo>
                    <a:pt x="348" y="576"/>
                  </a:lnTo>
                  <a:lnTo>
                    <a:pt x="350" y="576"/>
                  </a:lnTo>
                  <a:lnTo>
                    <a:pt x="352" y="576"/>
                  </a:lnTo>
                  <a:lnTo>
                    <a:pt x="354" y="576"/>
                  </a:lnTo>
                  <a:lnTo>
                    <a:pt x="356" y="576"/>
                  </a:lnTo>
                  <a:lnTo>
                    <a:pt x="356" y="576"/>
                  </a:lnTo>
                  <a:lnTo>
                    <a:pt x="358" y="576"/>
                  </a:lnTo>
                  <a:lnTo>
                    <a:pt x="358" y="576"/>
                  </a:lnTo>
                  <a:lnTo>
                    <a:pt x="360" y="578"/>
                  </a:lnTo>
                  <a:lnTo>
                    <a:pt x="360" y="578"/>
                  </a:lnTo>
                  <a:lnTo>
                    <a:pt x="362" y="580"/>
                  </a:lnTo>
                  <a:lnTo>
                    <a:pt x="362" y="582"/>
                  </a:lnTo>
                  <a:lnTo>
                    <a:pt x="364" y="584"/>
                  </a:lnTo>
                  <a:lnTo>
                    <a:pt x="366" y="588"/>
                  </a:lnTo>
                  <a:lnTo>
                    <a:pt x="366" y="590"/>
                  </a:lnTo>
                  <a:lnTo>
                    <a:pt x="368" y="590"/>
                  </a:lnTo>
                  <a:lnTo>
                    <a:pt x="368" y="592"/>
                  </a:lnTo>
                  <a:lnTo>
                    <a:pt x="370" y="592"/>
                  </a:lnTo>
                  <a:lnTo>
                    <a:pt x="370" y="594"/>
                  </a:lnTo>
                  <a:lnTo>
                    <a:pt x="372" y="594"/>
                  </a:lnTo>
                  <a:lnTo>
                    <a:pt x="372" y="594"/>
                  </a:lnTo>
                  <a:lnTo>
                    <a:pt x="372" y="594"/>
                  </a:lnTo>
                  <a:lnTo>
                    <a:pt x="374" y="592"/>
                  </a:lnTo>
                  <a:lnTo>
                    <a:pt x="374" y="592"/>
                  </a:lnTo>
                  <a:lnTo>
                    <a:pt x="374" y="592"/>
                  </a:lnTo>
                  <a:lnTo>
                    <a:pt x="374" y="590"/>
                  </a:lnTo>
                  <a:lnTo>
                    <a:pt x="376" y="588"/>
                  </a:lnTo>
                  <a:lnTo>
                    <a:pt x="376" y="586"/>
                  </a:lnTo>
                  <a:lnTo>
                    <a:pt x="376" y="584"/>
                  </a:lnTo>
                  <a:lnTo>
                    <a:pt x="378" y="582"/>
                  </a:lnTo>
                  <a:lnTo>
                    <a:pt x="378" y="582"/>
                  </a:lnTo>
                  <a:lnTo>
                    <a:pt x="378" y="582"/>
                  </a:lnTo>
                  <a:lnTo>
                    <a:pt x="378" y="580"/>
                  </a:lnTo>
                  <a:lnTo>
                    <a:pt x="380" y="580"/>
                  </a:lnTo>
                  <a:lnTo>
                    <a:pt x="382" y="580"/>
                  </a:lnTo>
                  <a:lnTo>
                    <a:pt x="384" y="578"/>
                  </a:lnTo>
                  <a:lnTo>
                    <a:pt x="388" y="578"/>
                  </a:lnTo>
                  <a:lnTo>
                    <a:pt x="390" y="578"/>
                  </a:lnTo>
                  <a:lnTo>
                    <a:pt x="392" y="576"/>
                  </a:lnTo>
                  <a:lnTo>
                    <a:pt x="396" y="576"/>
                  </a:lnTo>
                  <a:lnTo>
                    <a:pt x="398" y="576"/>
                  </a:lnTo>
                  <a:lnTo>
                    <a:pt x="398" y="576"/>
                  </a:lnTo>
                  <a:lnTo>
                    <a:pt x="402" y="576"/>
                  </a:lnTo>
                  <a:lnTo>
                    <a:pt x="406" y="578"/>
                  </a:lnTo>
                  <a:lnTo>
                    <a:pt x="410" y="578"/>
                  </a:lnTo>
                  <a:lnTo>
                    <a:pt x="412" y="580"/>
                  </a:lnTo>
                  <a:lnTo>
                    <a:pt x="414" y="580"/>
                  </a:lnTo>
                  <a:lnTo>
                    <a:pt x="416" y="580"/>
                  </a:lnTo>
                  <a:lnTo>
                    <a:pt x="420" y="580"/>
                  </a:lnTo>
                  <a:lnTo>
                    <a:pt x="428" y="580"/>
                  </a:lnTo>
                  <a:lnTo>
                    <a:pt x="432" y="580"/>
                  </a:lnTo>
                  <a:lnTo>
                    <a:pt x="436" y="580"/>
                  </a:lnTo>
                  <a:lnTo>
                    <a:pt x="438" y="580"/>
                  </a:lnTo>
                  <a:lnTo>
                    <a:pt x="440" y="580"/>
                  </a:lnTo>
                  <a:lnTo>
                    <a:pt x="442" y="582"/>
                  </a:lnTo>
                  <a:lnTo>
                    <a:pt x="446" y="582"/>
                  </a:lnTo>
                  <a:lnTo>
                    <a:pt x="452" y="584"/>
                  </a:lnTo>
                  <a:lnTo>
                    <a:pt x="456" y="588"/>
                  </a:lnTo>
                  <a:lnTo>
                    <a:pt x="462" y="590"/>
                  </a:lnTo>
                  <a:lnTo>
                    <a:pt x="464" y="592"/>
                  </a:lnTo>
                  <a:lnTo>
                    <a:pt x="468" y="594"/>
                  </a:lnTo>
                  <a:lnTo>
                    <a:pt x="470" y="596"/>
                  </a:lnTo>
                  <a:lnTo>
                    <a:pt x="472" y="596"/>
                  </a:lnTo>
                  <a:lnTo>
                    <a:pt x="474" y="598"/>
                  </a:lnTo>
                  <a:lnTo>
                    <a:pt x="476" y="600"/>
                  </a:lnTo>
                  <a:lnTo>
                    <a:pt x="476" y="602"/>
                  </a:lnTo>
                  <a:lnTo>
                    <a:pt x="478" y="604"/>
                  </a:lnTo>
                  <a:lnTo>
                    <a:pt x="478" y="604"/>
                  </a:lnTo>
                  <a:lnTo>
                    <a:pt x="478" y="606"/>
                  </a:lnTo>
                  <a:lnTo>
                    <a:pt x="478" y="606"/>
                  </a:lnTo>
                  <a:lnTo>
                    <a:pt x="478" y="608"/>
                  </a:lnTo>
                  <a:lnTo>
                    <a:pt x="478" y="610"/>
                  </a:lnTo>
                  <a:lnTo>
                    <a:pt x="476" y="610"/>
                  </a:lnTo>
                  <a:lnTo>
                    <a:pt x="476" y="612"/>
                  </a:lnTo>
                  <a:lnTo>
                    <a:pt x="476" y="612"/>
                  </a:lnTo>
                  <a:lnTo>
                    <a:pt x="476" y="614"/>
                  </a:lnTo>
                  <a:lnTo>
                    <a:pt x="476" y="614"/>
                  </a:lnTo>
                  <a:lnTo>
                    <a:pt x="478" y="614"/>
                  </a:lnTo>
                  <a:lnTo>
                    <a:pt x="478" y="614"/>
                  </a:lnTo>
                  <a:lnTo>
                    <a:pt x="480" y="616"/>
                  </a:lnTo>
                  <a:lnTo>
                    <a:pt x="480" y="616"/>
                  </a:lnTo>
                  <a:lnTo>
                    <a:pt x="482" y="618"/>
                  </a:lnTo>
                  <a:lnTo>
                    <a:pt x="484" y="618"/>
                  </a:lnTo>
                  <a:lnTo>
                    <a:pt x="486" y="618"/>
                  </a:lnTo>
                  <a:lnTo>
                    <a:pt x="490" y="618"/>
                  </a:lnTo>
                  <a:lnTo>
                    <a:pt x="492" y="618"/>
                  </a:lnTo>
                  <a:lnTo>
                    <a:pt x="492" y="618"/>
                  </a:lnTo>
                  <a:lnTo>
                    <a:pt x="494" y="618"/>
                  </a:lnTo>
                  <a:lnTo>
                    <a:pt x="500" y="618"/>
                  </a:lnTo>
                  <a:lnTo>
                    <a:pt x="502" y="616"/>
                  </a:lnTo>
                  <a:lnTo>
                    <a:pt x="504" y="616"/>
                  </a:lnTo>
                  <a:lnTo>
                    <a:pt x="508" y="616"/>
                  </a:lnTo>
                  <a:lnTo>
                    <a:pt x="508" y="616"/>
                  </a:lnTo>
                  <a:lnTo>
                    <a:pt x="510" y="616"/>
                  </a:lnTo>
                  <a:lnTo>
                    <a:pt x="510" y="616"/>
                  </a:lnTo>
                  <a:lnTo>
                    <a:pt x="512" y="618"/>
                  </a:lnTo>
                  <a:lnTo>
                    <a:pt x="514" y="618"/>
                  </a:lnTo>
                  <a:lnTo>
                    <a:pt x="516" y="618"/>
                  </a:lnTo>
                  <a:lnTo>
                    <a:pt x="520" y="622"/>
                  </a:lnTo>
                  <a:lnTo>
                    <a:pt x="522" y="624"/>
                  </a:lnTo>
                  <a:lnTo>
                    <a:pt x="530" y="628"/>
                  </a:lnTo>
                  <a:lnTo>
                    <a:pt x="532" y="630"/>
                  </a:lnTo>
                  <a:lnTo>
                    <a:pt x="536" y="632"/>
                  </a:lnTo>
                  <a:lnTo>
                    <a:pt x="538" y="634"/>
                  </a:lnTo>
                  <a:lnTo>
                    <a:pt x="542" y="636"/>
                  </a:lnTo>
                  <a:lnTo>
                    <a:pt x="544" y="636"/>
                  </a:lnTo>
                  <a:lnTo>
                    <a:pt x="546" y="636"/>
                  </a:lnTo>
                  <a:lnTo>
                    <a:pt x="548" y="636"/>
                  </a:lnTo>
                  <a:lnTo>
                    <a:pt x="548" y="636"/>
                  </a:lnTo>
                  <a:lnTo>
                    <a:pt x="548" y="636"/>
                  </a:lnTo>
                  <a:lnTo>
                    <a:pt x="550" y="636"/>
                  </a:lnTo>
                  <a:lnTo>
                    <a:pt x="552" y="636"/>
                  </a:lnTo>
                  <a:lnTo>
                    <a:pt x="552" y="634"/>
                  </a:lnTo>
                  <a:lnTo>
                    <a:pt x="554" y="634"/>
                  </a:lnTo>
                  <a:lnTo>
                    <a:pt x="556" y="632"/>
                  </a:lnTo>
                  <a:lnTo>
                    <a:pt x="556" y="630"/>
                  </a:lnTo>
                  <a:lnTo>
                    <a:pt x="558" y="630"/>
                  </a:lnTo>
                  <a:lnTo>
                    <a:pt x="558" y="628"/>
                  </a:lnTo>
                  <a:lnTo>
                    <a:pt x="558" y="628"/>
                  </a:lnTo>
                  <a:lnTo>
                    <a:pt x="558" y="626"/>
                  </a:lnTo>
                  <a:lnTo>
                    <a:pt x="556" y="626"/>
                  </a:lnTo>
                  <a:lnTo>
                    <a:pt x="556" y="624"/>
                  </a:lnTo>
                  <a:lnTo>
                    <a:pt x="554" y="622"/>
                  </a:lnTo>
                  <a:lnTo>
                    <a:pt x="552" y="618"/>
                  </a:lnTo>
                  <a:lnTo>
                    <a:pt x="550" y="616"/>
                  </a:lnTo>
                  <a:lnTo>
                    <a:pt x="548" y="614"/>
                  </a:lnTo>
                  <a:lnTo>
                    <a:pt x="548" y="612"/>
                  </a:lnTo>
                  <a:lnTo>
                    <a:pt x="546" y="612"/>
                  </a:lnTo>
                  <a:lnTo>
                    <a:pt x="546" y="610"/>
                  </a:lnTo>
                  <a:lnTo>
                    <a:pt x="546" y="610"/>
                  </a:lnTo>
                  <a:lnTo>
                    <a:pt x="548" y="608"/>
                  </a:lnTo>
                  <a:lnTo>
                    <a:pt x="548" y="608"/>
                  </a:lnTo>
                  <a:lnTo>
                    <a:pt x="548" y="608"/>
                  </a:lnTo>
                  <a:lnTo>
                    <a:pt x="550" y="606"/>
                  </a:lnTo>
                  <a:lnTo>
                    <a:pt x="550" y="606"/>
                  </a:lnTo>
                  <a:lnTo>
                    <a:pt x="552" y="606"/>
                  </a:lnTo>
                  <a:lnTo>
                    <a:pt x="556" y="604"/>
                  </a:lnTo>
                  <a:lnTo>
                    <a:pt x="558" y="604"/>
                  </a:lnTo>
                  <a:lnTo>
                    <a:pt x="562" y="604"/>
                  </a:lnTo>
                  <a:lnTo>
                    <a:pt x="564" y="602"/>
                  </a:lnTo>
                  <a:lnTo>
                    <a:pt x="564" y="602"/>
                  </a:lnTo>
                  <a:lnTo>
                    <a:pt x="566" y="602"/>
                  </a:lnTo>
                  <a:lnTo>
                    <a:pt x="568" y="600"/>
                  </a:lnTo>
                  <a:lnTo>
                    <a:pt x="570" y="600"/>
                  </a:lnTo>
                  <a:lnTo>
                    <a:pt x="576" y="598"/>
                  </a:lnTo>
                  <a:lnTo>
                    <a:pt x="578" y="598"/>
                  </a:lnTo>
                  <a:lnTo>
                    <a:pt x="580" y="596"/>
                  </a:lnTo>
                  <a:lnTo>
                    <a:pt x="580" y="596"/>
                  </a:lnTo>
                  <a:lnTo>
                    <a:pt x="582" y="594"/>
                  </a:lnTo>
                  <a:lnTo>
                    <a:pt x="582" y="594"/>
                  </a:lnTo>
                  <a:lnTo>
                    <a:pt x="582" y="594"/>
                  </a:lnTo>
                  <a:lnTo>
                    <a:pt x="584" y="592"/>
                  </a:lnTo>
                  <a:lnTo>
                    <a:pt x="584" y="592"/>
                  </a:lnTo>
                  <a:lnTo>
                    <a:pt x="584" y="590"/>
                  </a:lnTo>
                  <a:lnTo>
                    <a:pt x="582" y="588"/>
                  </a:lnTo>
                  <a:lnTo>
                    <a:pt x="582" y="586"/>
                  </a:lnTo>
                  <a:lnTo>
                    <a:pt x="580" y="582"/>
                  </a:lnTo>
                  <a:lnTo>
                    <a:pt x="580" y="580"/>
                  </a:lnTo>
                  <a:lnTo>
                    <a:pt x="578" y="578"/>
                  </a:lnTo>
                  <a:lnTo>
                    <a:pt x="578" y="576"/>
                  </a:lnTo>
                  <a:lnTo>
                    <a:pt x="578" y="574"/>
                  </a:lnTo>
                  <a:lnTo>
                    <a:pt x="578" y="574"/>
                  </a:lnTo>
                  <a:lnTo>
                    <a:pt x="580" y="572"/>
                  </a:lnTo>
                  <a:lnTo>
                    <a:pt x="580" y="572"/>
                  </a:lnTo>
                  <a:lnTo>
                    <a:pt x="580" y="572"/>
                  </a:lnTo>
                  <a:lnTo>
                    <a:pt x="580" y="572"/>
                  </a:lnTo>
                  <a:lnTo>
                    <a:pt x="582" y="572"/>
                  </a:lnTo>
                  <a:lnTo>
                    <a:pt x="584" y="570"/>
                  </a:lnTo>
                  <a:lnTo>
                    <a:pt x="586" y="570"/>
                  </a:lnTo>
                  <a:lnTo>
                    <a:pt x="588" y="570"/>
                  </a:lnTo>
                  <a:lnTo>
                    <a:pt x="590" y="570"/>
                  </a:lnTo>
                  <a:lnTo>
                    <a:pt x="594" y="572"/>
                  </a:lnTo>
                  <a:lnTo>
                    <a:pt x="596" y="572"/>
                  </a:lnTo>
                  <a:lnTo>
                    <a:pt x="598" y="572"/>
                  </a:lnTo>
                  <a:lnTo>
                    <a:pt x="604" y="574"/>
                  </a:lnTo>
                  <a:lnTo>
                    <a:pt x="606" y="574"/>
                  </a:lnTo>
                  <a:lnTo>
                    <a:pt x="608" y="576"/>
                  </a:lnTo>
                  <a:lnTo>
                    <a:pt x="616" y="576"/>
                  </a:lnTo>
                  <a:lnTo>
                    <a:pt x="626" y="578"/>
                  </a:lnTo>
                  <a:lnTo>
                    <a:pt x="632" y="578"/>
                  </a:lnTo>
                  <a:lnTo>
                    <a:pt x="636" y="578"/>
                  </a:lnTo>
                  <a:lnTo>
                    <a:pt x="640" y="578"/>
                  </a:lnTo>
                  <a:lnTo>
                    <a:pt x="644" y="578"/>
                  </a:lnTo>
                  <a:lnTo>
                    <a:pt x="646" y="578"/>
                  </a:lnTo>
                  <a:lnTo>
                    <a:pt x="650" y="578"/>
                  </a:lnTo>
                  <a:lnTo>
                    <a:pt x="656" y="576"/>
                  </a:lnTo>
                  <a:lnTo>
                    <a:pt x="660" y="576"/>
                  </a:lnTo>
                  <a:lnTo>
                    <a:pt x="666" y="574"/>
                  </a:lnTo>
                  <a:lnTo>
                    <a:pt x="668" y="574"/>
                  </a:lnTo>
                  <a:lnTo>
                    <a:pt x="672" y="572"/>
                  </a:lnTo>
                  <a:lnTo>
                    <a:pt x="680" y="570"/>
                  </a:lnTo>
                  <a:lnTo>
                    <a:pt x="684" y="570"/>
                  </a:lnTo>
                  <a:lnTo>
                    <a:pt x="688" y="568"/>
                  </a:lnTo>
                  <a:lnTo>
                    <a:pt x="690" y="568"/>
                  </a:lnTo>
                  <a:lnTo>
                    <a:pt x="690" y="568"/>
                  </a:lnTo>
                  <a:lnTo>
                    <a:pt x="692" y="568"/>
                  </a:lnTo>
                  <a:lnTo>
                    <a:pt x="694" y="570"/>
                  </a:lnTo>
                  <a:lnTo>
                    <a:pt x="696" y="570"/>
                  </a:lnTo>
                  <a:lnTo>
                    <a:pt x="696" y="570"/>
                  </a:lnTo>
                  <a:lnTo>
                    <a:pt x="698" y="572"/>
                  </a:lnTo>
                  <a:lnTo>
                    <a:pt x="700" y="574"/>
                  </a:lnTo>
                  <a:lnTo>
                    <a:pt x="702" y="576"/>
                  </a:lnTo>
                  <a:lnTo>
                    <a:pt x="704" y="578"/>
                  </a:lnTo>
                  <a:lnTo>
                    <a:pt x="704" y="578"/>
                  </a:lnTo>
                  <a:lnTo>
                    <a:pt x="706" y="580"/>
                  </a:lnTo>
                  <a:lnTo>
                    <a:pt x="706" y="580"/>
                  </a:lnTo>
                  <a:lnTo>
                    <a:pt x="706" y="582"/>
                  </a:lnTo>
                  <a:lnTo>
                    <a:pt x="706" y="582"/>
                  </a:lnTo>
                  <a:lnTo>
                    <a:pt x="706" y="586"/>
                  </a:lnTo>
                  <a:lnTo>
                    <a:pt x="706" y="588"/>
                  </a:lnTo>
                  <a:lnTo>
                    <a:pt x="706" y="590"/>
                  </a:lnTo>
                  <a:lnTo>
                    <a:pt x="706" y="592"/>
                  </a:lnTo>
                  <a:lnTo>
                    <a:pt x="706" y="592"/>
                  </a:lnTo>
                  <a:lnTo>
                    <a:pt x="706" y="592"/>
                  </a:lnTo>
                  <a:lnTo>
                    <a:pt x="708" y="592"/>
                  </a:lnTo>
                  <a:lnTo>
                    <a:pt x="708" y="594"/>
                  </a:lnTo>
                  <a:lnTo>
                    <a:pt x="710" y="594"/>
                  </a:lnTo>
                  <a:lnTo>
                    <a:pt x="710" y="594"/>
                  </a:lnTo>
                  <a:lnTo>
                    <a:pt x="712" y="594"/>
                  </a:lnTo>
                  <a:lnTo>
                    <a:pt x="714" y="594"/>
                  </a:lnTo>
                  <a:lnTo>
                    <a:pt x="716" y="594"/>
                  </a:lnTo>
                  <a:lnTo>
                    <a:pt x="718" y="594"/>
                  </a:lnTo>
                  <a:lnTo>
                    <a:pt x="722" y="594"/>
                  </a:lnTo>
                  <a:lnTo>
                    <a:pt x="724" y="594"/>
                  </a:lnTo>
                  <a:lnTo>
                    <a:pt x="724" y="592"/>
                  </a:lnTo>
                  <a:lnTo>
                    <a:pt x="728" y="592"/>
                  </a:lnTo>
                  <a:lnTo>
                    <a:pt x="730" y="590"/>
                  </a:lnTo>
                  <a:lnTo>
                    <a:pt x="734" y="590"/>
                  </a:lnTo>
                  <a:lnTo>
                    <a:pt x="740" y="586"/>
                  </a:lnTo>
                  <a:lnTo>
                    <a:pt x="742" y="586"/>
                  </a:lnTo>
                  <a:lnTo>
                    <a:pt x="746" y="584"/>
                  </a:lnTo>
                  <a:lnTo>
                    <a:pt x="750" y="584"/>
                  </a:lnTo>
                  <a:lnTo>
                    <a:pt x="752" y="584"/>
                  </a:lnTo>
                  <a:lnTo>
                    <a:pt x="756" y="584"/>
                  </a:lnTo>
                  <a:lnTo>
                    <a:pt x="758" y="584"/>
                  </a:lnTo>
                  <a:lnTo>
                    <a:pt x="760" y="584"/>
                  </a:lnTo>
                  <a:lnTo>
                    <a:pt x="762" y="584"/>
                  </a:lnTo>
                  <a:lnTo>
                    <a:pt x="764" y="584"/>
                  </a:lnTo>
                  <a:lnTo>
                    <a:pt x="764" y="584"/>
                  </a:lnTo>
                  <a:lnTo>
                    <a:pt x="766" y="586"/>
                  </a:lnTo>
                  <a:lnTo>
                    <a:pt x="766" y="586"/>
                  </a:lnTo>
                  <a:lnTo>
                    <a:pt x="768" y="588"/>
                  </a:lnTo>
                  <a:lnTo>
                    <a:pt x="768" y="588"/>
                  </a:lnTo>
                  <a:lnTo>
                    <a:pt x="770" y="590"/>
                  </a:lnTo>
                  <a:lnTo>
                    <a:pt x="770" y="592"/>
                  </a:lnTo>
                  <a:lnTo>
                    <a:pt x="772" y="596"/>
                  </a:lnTo>
                  <a:lnTo>
                    <a:pt x="774" y="598"/>
                  </a:lnTo>
                  <a:lnTo>
                    <a:pt x="776" y="606"/>
                  </a:lnTo>
                  <a:lnTo>
                    <a:pt x="778" y="612"/>
                  </a:lnTo>
                  <a:lnTo>
                    <a:pt x="780" y="614"/>
                  </a:lnTo>
                  <a:lnTo>
                    <a:pt x="780" y="618"/>
                  </a:lnTo>
                  <a:lnTo>
                    <a:pt x="782" y="620"/>
                  </a:lnTo>
                  <a:lnTo>
                    <a:pt x="784" y="622"/>
                  </a:lnTo>
                  <a:lnTo>
                    <a:pt x="784" y="624"/>
                  </a:lnTo>
                  <a:lnTo>
                    <a:pt x="784" y="624"/>
                  </a:lnTo>
                  <a:lnTo>
                    <a:pt x="786" y="626"/>
                  </a:lnTo>
                  <a:lnTo>
                    <a:pt x="786" y="626"/>
                  </a:lnTo>
                  <a:lnTo>
                    <a:pt x="788" y="626"/>
                  </a:lnTo>
                  <a:lnTo>
                    <a:pt x="788" y="626"/>
                  </a:lnTo>
                  <a:lnTo>
                    <a:pt x="790" y="626"/>
                  </a:lnTo>
                  <a:lnTo>
                    <a:pt x="792" y="626"/>
                  </a:lnTo>
                  <a:lnTo>
                    <a:pt x="794" y="626"/>
                  </a:lnTo>
                  <a:lnTo>
                    <a:pt x="796" y="626"/>
                  </a:lnTo>
                  <a:lnTo>
                    <a:pt x="798" y="626"/>
                  </a:lnTo>
                  <a:lnTo>
                    <a:pt x="800" y="626"/>
                  </a:lnTo>
                  <a:lnTo>
                    <a:pt x="800" y="626"/>
                  </a:lnTo>
                  <a:lnTo>
                    <a:pt x="800" y="626"/>
                  </a:lnTo>
                  <a:lnTo>
                    <a:pt x="802" y="628"/>
                  </a:lnTo>
                  <a:lnTo>
                    <a:pt x="802" y="628"/>
                  </a:lnTo>
                  <a:lnTo>
                    <a:pt x="804" y="630"/>
                  </a:lnTo>
                  <a:lnTo>
                    <a:pt x="804" y="630"/>
                  </a:lnTo>
                  <a:lnTo>
                    <a:pt x="806" y="632"/>
                  </a:lnTo>
                  <a:lnTo>
                    <a:pt x="808" y="636"/>
                  </a:lnTo>
                  <a:lnTo>
                    <a:pt x="808" y="636"/>
                  </a:lnTo>
                  <a:lnTo>
                    <a:pt x="810" y="638"/>
                  </a:lnTo>
                  <a:lnTo>
                    <a:pt x="810" y="638"/>
                  </a:lnTo>
                  <a:lnTo>
                    <a:pt x="812" y="640"/>
                  </a:lnTo>
                  <a:lnTo>
                    <a:pt x="814" y="640"/>
                  </a:lnTo>
                  <a:lnTo>
                    <a:pt x="818" y="642"/>
                  </a:lnTo>
                  <a:lnTo>
                    <a:pt x="820" y="642"/>
                  </a:lnTo>
                  <a:lnTo>
                    <a:pt x="824" y="644"/>
                  </a:lnTo>
                  <a:lnTo>
                    <a:pt x="828" y="644"/>
                  </a:lnTo>
                  <a:lnTo>
                    <a:pt x="828" y="646"/>
                  </a:lnTo>
                  <a:lnTo>
                    <a:pt x="830" y="646"/>
                  </a:lnTo>
                  <a:lnTo>
                    <a:pt x="832" y="646"/>
                  </a:lnTo>
                  <a:lnTo>
                    <a:pt x="832" y="648"/>
                  </a:lnTo>
                  <a:lnTo>
                    <a:pt x="834" y="648"/>
                  </a:lnTo>
                  <a:lnTo>
                    <a:pt x="834" y="652"/>
                  </a:lnTo>
                  <a:lnTo>
                    <a:pt x="836" y="654"/>
                  </a:lnTo>
                  <a:lnTo>
                    <a:pt x="836" y="656"/>
                  </a:lnTo>
                  <a:lnTo>
                    <a:pt x="838" y="658"/>
                  </a:lnTo>
                  <a:lnTo>
                    <a:pt x="840" y="662"/>
                  </a:lnTo>
                  <a:lnTo>
                    <a:pt x="842" y="668"/>
                  </a:lnTo>
                  <a:lnTo>
                    <a:pt x="842" y="674"/>
                  </a:lnTo>
                  <a:lnTo>
                    <a:pt x="844" y="678"/>
                  </a:lnTo>
                  <a:lnTo>
                    <a:pt x="846" y="682"/>
                  </a:lnTo>
                  <a:lnTo>
                    <a:pt x="848" y="680"/>
                  </a:lnTo>
                  <a:lnTo>
                    <a:pt x="852" y="678"/>
                  </a:lnTo>
                  <a:lnTo>
                    <a:pt x="852" y="676"/>
                  </a:lnTo>
                  <a:lnTo>
                    <a:pt x="854" y="676"/>
                  </a:lnTo>
                  <a:lnTo>
                    <a:pt x="856" y="674"/>
                  </a:lnTo>
                  <a:lnTo>
                    <a:pt x="858" y="674"/>
                  </a:lnTo>
                  <a:lnTo>
                    <a:pt x="860" y="674"/>
                  </a:lnTo>
                  <a:lnTo>
                    <a:pt x="864" y="672"/>
                  </a:lnTo>
                  <a:lnTo>
                    <a:pt x="868" y="672"/>
                  </a:lnTo>
                  <a:lnTo>
                    <a:pt x="872" y="670"/>
                  </a:lnTo>
                  <a:lnTo>
                    <a:pt x="878" y="670"/>
                  </a:lnTo>
                  <a:lnTo>
                    <a:pt x="882" y="668"/>
                  </a:lnTo>
                  <a:lnTo>
                    <a:pt x="888" y="668"/>
                  </a:lnTo>
                  <a:lnTo>
                    <a:pt x="894" y="666"/>
                  </a:lnTo>
                  <a:lnTo>
                    <a:pt x="900" y="666"/>
                  </a:lnTo>
                  <a:lnTo>
                    <a:pt x="904" y="666"/>
                  </a:lnTo>
                  <a:lnTo>
                    <a:pt x="906" y="666"/>
                  </a:lnTo>
                  <a:lnTo>
                    <a:pt x="910" y="666"/>
                  </a:lnTo>
                  <a:lnTo>
                    <a:pt x="912" y="666"/>
                  </a:lnTo>
                  <a:lnTo>
                    <a:pt x="914" y="666"/>
                  </a:lnTo>
                  <a:lnTo>
                    <a:pt x="916" y="666"/>
                  </a:lnTo>
                  <a:lnTo>
                    <a:pt x="916" y="668"/>
                  </a:lnTo>
                  <a:lnTo>
                    <a:pt x="918" y="668"/>
                  </a:lnTo>
                  <a:lnTo>
                    <a:pt x="918" y="670"/>
                  </a:lnTo>
                  <a:lnTo>
                    <a:pt x="920" y="672"/>
                  </a:lnTo>
                  <a:lnTo>
                    <a:pt x="920" y="672"/>
                  </a:lnTo>
                  <a:lnTo>
                    <a:pt x="920" y="672"/>
                  </a:lnTo>
                  <a:lnTo>
                    <a:pt x="922" y="674"/>
                  </a:lnTo>
                  <a:lnTo>
                    <a:pt x="922" y="674"/>
                  </a:lnTo>
                  <a:lnTo>
                    <a:pt x="924" y="674"/>
                  </a:lnTo>
                  <a:lnTo>
                    <a:pt x="926" y="674"/>
                  </a:lnTo>
                  <a:lnTo>
                    <a:pt x="928" y="674"/>
                  </a:lnTo>
                  <a:lnTo>
                    <a:pt x="930" y="674"/>
                  </a:lnTo>
                  <a:lnTo>
                    <a:pt x="932" y="674"/>
                  </a:lnTo>
                  <a:lnTo>
                    <a:pt x="934" y="674"/>
                  </a:lnTo>
                  <a:lnTo>
                    <a:pt x="936" y="676"/>
                  </a:lnTo>
                  <a:lnTo>
                    <a:pt x="936" y="676"/>
                  </a:lnTo>
                  <a:lnTo>
                    <a:pt x="936" y="676"/>
                  </a:lnTo>
                  <a:lnTo>
                    <a:pt x="938" y="676"/>
                  </a:lnTo>
                  <a:lnTo>
                    <a:pt x="938" y="678"/>
                  </a:lnTo>
                  <a:lnTo>
                    <a:pt x="940" y="680"/>
                  </a:lnTo>
                  <a:lnTo>
                    <a:pt x="942" y="682"/>
                  </a:lnTo>
                  <a:lnTo>
                    <a:pt x="942" y="682"/>
                  </a:lnTo>
                  <a:lnTo>
                    <a:pt x="944" y="682"/>
                  </a:lnTo>
                  <a:lnTo>
                    <a:pt x="946" y="682"/>
                  </a:lnTo>
                  <a:lnTo>
                    <a:pt x="950" y="684"/>
                  </a:lnTo>
                  <a:lnTo>
                    <a:pt x="954" y="684"/>
                  </a:lnTo>
                  <a:lnTo>
                    <a:pt x="956" y="684"/>
                  </a:lnTo>
                  <a:lnTo>
                    <a:pt x="958" y="684"/>
                  </a:lnTo>
                  <a:lnTo>
                    <a:pt x="960" y="682"/>
                  </a:lnTo>
                  <a:lnTo>
                    <a:pt x="964" y="682"/>
                  </a:lnTo>
                  <a:lnTo>
                    <a:pt x="966" y="682"/>
                  </a:lnTo>
                  <a:lnTo>
                    <a:pt x="968" y="682"/>
                  </a:lnTo>
                  <a:lnTo>
                    <a:pt x="968" y="680"/>
                  </a:lnTo>
                  <a:lnTo>
                    <a:pt x="970" y="680"/>
                  </a:lnTo>
                  <a:lnTo>
                    <a:pt x="972" y="680"/>
                  </a:lnTo>
                  <a:lnTo>
                    <a:pt x="972" y="678"/>
                  </a:lnTo>
                  <a:lnTo>
                    <a:pt x="972" y="678"/>
                  </a:lnTo>
                  <a:lnTo>
                    <a:pt x="972" y="678"/>
                  </a:lnTo>
                  <a:lnTo>
                    <a:pt x="972" y="676"/>
                  </a:lnTo>
                  <a:lnTo>
                    <a:pt x="972" y="676"/>
                  </a:lnTo>
                  <a:lnTo>
                    <a:pt x="972" y="674"/>
                  </a:lnTo>
                  <a:lnTo>
                    <a:pt x="972" y="674"/>
                  </a:lnTo>
                  <a:lnTo>
                    <a:pt x="972" y="672"/>
                  </a:lnTo>
                  <a:lnTo>
                    <a:pt x="970" y="670"/>
                  </a:lnTo>
                  <a:lnTo>
                    <a:pt x="968" y="668"/>
                  </a:lnTo>
                  <a:lnTo>
                    <a:pt x="968" y="666"/>
                  </a:lnTo>
                  <a:lnTo>
                    <a:pt x="966" y="664"/>
                  </a:lnTo>
                  <a:lnTo>
                    <a:pt x="964" y="662"/>
                  </a:lnTo>
                  <a:lnTo>
                    <a:pt x="964" y="660"/>
                  </a:lnTo>
                  <a:lnTo>
                    <a:pt x="964" y="660"/>
                  </a:lnTo>
                  <a:lnTo>
                    <a:pt x="962" y="658"/>
                  </a:lnTo>
                  <a:lnTo>
                    <a:pt x="960" y="656"/>
                  </a:lnTo>
                  <a:lnTo>
                    <a:pt x="960" y="656"/>
                  </a:lnTo>
                  <a:lnTo>
                    <a:pt x="960" y="654"/>
                  </a:lnTo>
                  <a:lnTo>
                    <a:pt x="960" y="654"/>
                  </a:lnTo>
                  <a:lnTo>
                    <a:pt x="960" y="654"/>
                  </a:lnTo>
                  <a:lnTo>
                    <a:pt x="960" y="654"/>
                  </a:lnTo>
                  <a:lnTo>
                    <a:pt x="960" y="654"/>
                  </a:lnTo>
                  <a:lnTo>
                    <a:pt x="962" y="654"/>
                  </a:lnTo>
                  <a:lnTo>
                    <a:pt x="962" y="652"/>
                  </a:lnTo>
                  <a:lnTo>
                    <a:pt x="964" y="652"/>
                  </a:lnTo>
                  <a:lnTo>
                    <a:pt x="966" y="654"/>
                  </a:lnTo>
                  <a:lnTo>
                    <a:pt x="968" y="654"/>
                  </a:lnTo>
                  <a:lnTo>
                    <a:pt x="970" y="654"/>
                  </a:lnTo>
                  <a:lnTo>
                    <a:pt x="970" y="654"/>
                  </a:lnTo>
                  <a:lnTo>
                    <a:pt x="972" y="654"/>
                  </a:lnTo>
                  <a:lnTo>
                    <a:pt x="972" y="654"/>
                  </a:lnTo>
                  <a:lnTo>
                    <a:pt x="972" y="652"/>
                  </a:lnTo>
                  <a:lnTo>
                    <a:pt x="974" y="652"/>
                  </a:lnTo>
                  <a:lnTo>
                    <a:pt x="974" y="650"/>
                  </a:lnTo>
                  <a:lnTo>
                    <a:pt x="974" y="650"/>
                  </a:lnTo>
                  <a:lnTo>
                    <a:pt x="974" y="648"/>
                  </a:lnTo>
                  <a:lnTo>
                    <a:pt x="974" y="646"/>
                  </a:lnTo>
                  <a:lnTo>
                    <a:pt x="974" y="644"/>
                  </a:lnTo>
                  <a:lnTo>
                    <a:pt x="974" y="640"/>
                  </a:lnTo>
                  <a:lnTo>
                    <a:pt x="974" y="638"/>
                  </a:lnTo>
                  <a:lnTo>
                    <a:pt x="972" y="634"/>
                  </a:lnTo>
                  <a:lnTo>
                    <a:pt x="972" y="630"/>
                  </a:lnTo>
                  <a:lnTo>
                    <a:pt x="972" y="628"/>
                  </a:lnTo>
                  <a:lnTo>
                    <a:pt x="972" y="624"/>
                  </a:lnTo>
                  <a:lnTo>
                    <a:pt x="972" y="622"/>
                  </a:lnTo>
                  <a:lnTo>
                    <a:pt x="972" y="618"/>
                  </a:lnTo>
                  <a:lnTo>
                    <a:pt x="970" y="614"/>
                  </a:lnTo>
                  <a:lnTo>
                    <a:pt x="970" y="610"/>
                  </a:lnTo>
                  <a:lnTo>
                    <a:pt x="970" y="608"/>
                  </a:lnTo>
                  <a:lnTo>
                    <a:pt x="970" y="606"/>
                  </a:lnTo>
                  <a:lnTo>
                    <a:pt x="970" y="604"/>
                  </a:lnTo>
                  <a:lnTo>
                    <a:pt x="970" y="604"/>
                  </a:lnTo>
                  <a:lnTo>
                    <a:pt x="972" y="602"/>
                  </a:lnTo>
                  <a:lnTo>
                    <a:pt x="972" y="602"/>
                  </a:lnTo>
                  <a:lnTo>
                    <a:pt x="972" y="602"/>
                  </a:lnTo>
                  <a:lnTo>
                    <a:pt x="974" y="602"/>
                  </a:lnTo>
                  <a:lnTo>
                    <a:pt x="974" y="602"/>
                  </a:lnTo>
                  <a:lnTo>
                    <a:pt x="976" y="602"/>
                  </a:lnTo>
                  <a:lnTo>
                    <a:pt x="978" y="602"/>
                  </a:lnTo>
                  <a:lnTo>
                    <a:pt x="980" y="602"/>
                  </a:lnTo>
                  <a:lnTo>
                    <a:pt x="982" y="602"/>
                  </a:lnTo>
                  <a:lnTo>
                    <a:pt x="986" y="604"/>
                  </a:lnTo>
                  <a:lnTo>
                    <a:pt x="992" y="610"/>
                  </a:lnTo>
                  <a:lnTo>
                    <a:pt x="996" y="610"/>
                  </a:lnTo>
                  <a:lnTo>
                    <a:pt x="998" y="612"/>
                  </a:lnTo>
                  <a:lnTo>
                    <a:pt x="998" y="612"/>
                  </a:lnTo>
                  <a:lnTo>
                    <a:pt x="1000" y="612"/>
                  </a:lnTo>
                  <a:lnTo>
                    <a:pt x="1002" y="612"/>
                  </a:lnTo>
                  <a:lnTo>
                    <a:pt x="1008" y="612"/>
                  </a:lnTo>
                  <a:lnTo>
                    <a:pt x="1010" y="612"/>
                  </a:lnTo>
                  <a:lnTo>
                    <a:pt x="1012" y="612"/>
                  </a:lnTo>
                  <a:lnTo>
                    <a:pt x="1014" y="612"/>
                  </a:lnTo>
                  <a:lnTo>
                    <a:pt x="1016" y="612"/>
                  </a:lnTo>
                  <a:lnTo>
                    <a:pt x="1016" y="614"/>
                  </a:lnTo>
                  <a:lnTo>
                    <a:pt x="1018" y="614"/>
                  </a:lnTo>
                  <a:lnTo>
                    <a:pt x="1020" y="616"/>
                  </a:lnTo>
                  <a:lnTo>
                    <a:pt x="1022" y="618"/>
                  </a:lnTo>
                  <a:lnTo>
                    <a:pt x="1024" y="618"/>
                  </a:lnTo>
                  <a:lnTo>
                    <a:pt x="1026" y="622"/>
                  </a:lnTo>
                  <a:lnTo>
                    <a:pt x="1028" y="626"/>
                  </a:lnTo>
                  <a:lnTo>
                    <a:pt x="1030" y="628"/>
                  </a:lnTo>
                  <a:lnTo>
                    <a:pt x="1030" y="628"/>
                  </a:lnTo>
                  <a:lnTo>
                    <a:pt x="1032" y="632"/>
                  </a:lnTo>
                  <a:lnTo>
                    <a:pt x="1032" y="634"/>
                  </a:lnTo>
                  <a:lnTo>
                    <a:pt x="1034" y="636"/>
                  </a:lnTo>
                  <a:lnTo>
                    <a:pt x="1034" y="638"/>
                  </a:lnTo>
                  <a:lnTo>
                    <a:pt x="1034" y="638"/>
                  </a:lnTo>
                  <a:lnTo>
                    <a:pt x="1036" y="638"/>
                  </a:lnTo>
                  <a:lnTo>
                    <a:pt x="1036" y="638"/>
                  </a:lnTo>
                  <a:lnTo>
                    <a:pt x="1038" y="640"/>
                  </a:lnTo>
                  <a:lnTo>
                    <a:pt x="1038" y="640"/>
                  </a:lnTo>
                  <a:lnTo>
                    <a:pt x="1040" y="640"/>
                  </a:lnTo>
                  <a:lnTo>
                    <a:pt x="1042" y="640"/>
                  </a:lnTo>
                  <a:lnTo>
                    <a:pt x="1046" y="640"/>
                  </a:lnTo>
                  <a:lnTo>
                    <a:pt x="1052" y="638"/>
                  </a:lnTo>
                  <a:lnTo>
                    <a:pt x="1054" y="638"/>
                  </a:lnTo>
                  <a:lnTo>
                    <a:pt x="1056" y="638"/>
                  </a:lnTo>
                  <a:lnTo>
                    <a:pt x="1064" y="638"/>
                  </a:lnTo>
                  <a:lnTo>
                    <a:pt x="1072" y="638"/>
                  </a:lnTo>
                  <a:lnTo>
                    <a:pt x="1078" y="640"/>
                  </a:lnTo>
                  <a:lnTo>
                    <a:pt x="1082" y="640"/>
                  </a:lnTo>
                  <a:lnTo>
                    <a:pt x="1084" y="640"/>
                  </a:lnTo>
                  <a:lnTo>
                    <a:pt x="1086" y="640"/>
                  </a:lnTo>
                  <a:lnTo>
                    <a:pt x="1088" y="642"/>
                  </a:lnTo>
                  <a:lnTo>
                    <a:pt x="1090" y="642"/>
                  </a:lnTo>
                  <a:lnTo>
                    <a:pt x="1092" y="642"/>
                  </a:lnTo>
                  <a:lnTo>
                    <a:pt x="1094" y="644"/>
                  </a:lnTo>
                  <a:lnTo>
                    <a:pt x="1098" y="646"/>
                  </a:lnTo>
                  <a:lnTo>
                    <a:pt x="1102" y="648"/>
                  </a:lnTo>
                  <a:lnTo>
                    <a:pt x="1104" y="650"/>
                  </a:lnTo>
                  <a:lnTo>
                    <a:pt x="1106" y="652"/>
                  </a:lnTo>
                  <a:lnTo>
                    <a:pt x="1108" y="652"/>
                  </a:lnTo>
                  <a:lnTo>
                    <a:pt x="1110" y="652"/>
                  </a:lnTo>
                  <a:lnTo>
                    <a:pt x="1112" y="652"/>
                  </a:lnTo>
                  <a:lnTo>
                    <a:pt x="1116" y="652"/>
                  </a:lnTo>
                  <a:lnTo>
                    <a:pt x="1116" y="654"/>
                  </a:lnTo>
                  <a:lnTo>
                    <a:pt x="1118" y="654"/>
                  </a:lnTo>
                  <a:lnTo>
                    <a:pt x="1120" y="654"/>
                  </a:lnTo>
                  <a:lnTo>
                    <a:pt x="1120" y="654"/>
                  </a:lnTo>
                  <a:lnTo>
                    <a:pt x="1120" y="656"/>
                  </a:lnTo>
                  <a:lnTo>
                    <a:pt x="1120" y="656"/>
                  </a:lnTo>
                  <a:lnTo>
                    <a:pt x="1120" y="658"/>
                  </a:lnTo>
                  <a:lnTo>
                    <a:pt x="1122" y="658"/>
                  </a:lnTo>
                  <a:lnTo>
                    <a:pt x="1122" y="660"/>
                  </a:lnTo>
                  <a:lnTo>
                    <a:pt x="1122" y="662"/>
                  </a:lnTo>
                  <a:lnTo>
                    <a:pt x="1122" y="664"/>
                  </a:lnTo>
                  <a:lnTo>
                    <a:pt x="1122" y="666"/>
                  </a:lnTo>
                  <a:lnTo>
                    <a:pt x="1124" y="666"/>
                  </a:lnTo>
                  <a:lnTo>
                    <a:pt x="1124" y="666"/>
                  </a:lnTo>
                  <a:lnTo>
                    <a:pt x="1126" y="666"/>
                  </a:lnTo>
                  <a:lnTo>
                    <a:pt x="1128" y="668"/>
                  </a:lnTo>
                  <a:lnTo>
                    <a:pt x="1130" y="668"/>
                  </a:lnTo>
                  <a:lnTo>
                    <a:pt x="1132" y="668"/>
                  </a:lnTo>
                  <a:lnTo>
                    <a:pt x="1134" y="668"/>
                  </a:lnTo>
                  <a:lnTo>
                    <a:pt x="1136" y="668"/>
                  </a:lnTo>
                  <a:lnTo>
                    <a:pt x="1140" y="668"/>
                  </a:lnTo>
                  <a:lnTo>
                    <a:pt x="1142" y="668"/>
                  </a:lnTo>
                  <a:lnTo>
                    <a:pt x="1146" y="666"/>
                  </a:lnTo>
                  <a:lnTo>
                    <a:pt x="1148" y="666"/>
                  </a:lnTo>
                  <a:lnTo>
                    <a:pt x="1150" y="666"/>
                  </a:lnTo>
                  <a:lnTo>
                    <a:pt x="1154" y="664"/>
                  </a:lnTo>
                  <a:lnTo>
                    <a:pt x="1156" y="664"/>
                  </a:lnTo>
                  <a:lnTo>
                    <a:pt x="1158" y="664"/>
                  </a:lnTo>
                  <a:lnTo>
                    <a:pt x="1160" y="662"/>
                  </a:lnTo>
                  <a:lnTo>
                    <a:pt x="1162" y="662"/>
                  </a:lnTo>
                  <a:lnTo>
                    <a:pt x="1162" y="660"/>
                  </a:lnTo>
                  <a:lnTo>
                    <a:pt x="1162" y="660"/>
                  </a:lnTo>
                  <a:lnTo>
                    <a:pt x="1162" y="658"/>
                  </a:lnTo>
                  <a:lnTo>
                    <a:pt x="1164" y="658"/>
                  </a:lnTo>
                  <a:lnTo>
                    <a:pt x="1164" y="656"/>
                  </a:lnTo>
                  <a:lnTo>
                    <a:pt x="1164" y="654"/>
                  </a:lnTo>
                  <a:lnTo>
                    <a:pt x="1166" y="652"/>
                  </a:lnTo>
                  <a:lnTo>
                    <a:pt x="1166" y="652"/>
                  </a:lnTo>
                  <a:lnTo>
                    <a:pt x="1166" y="652"/>
                  </a:lnTo>
                  <a:lnTo>
                    <a:pt x="1166" y="652"/>
                  </a:lnTo>
                  <a:lnTo>
                    <a:pt x="1168" y="652"/>
                  </a:lnTo>
                  <a:lnTo>
                    <a:pt x="1168" y="650"/>
                  </a:lnTo>
                  <a:lnTo>
                    <a:pt x="1168" y="652"/>
                  </a:lnTo>
                  <a:lnTo>
                    <a:pt x="1170" y="652"/>
                  </a:lnTo>
                  <a:lnTo>
                    <a:pt x="1170" y="652"/>
                  </a:lnTo>
                  <a:lnTo>
                    <a:pt x="1172" y="654"/>
                  </a:lnTo>
                  <a:lnTo>
                    <a:pt x="1174" y="654"/>
                  </a:lnTo>
                  <a:lnTo>
                    <a:pt x="1176" y="656"/>
                  </a:lnTo>
                  <a:lnTo>
                    <a:pt x="1178" y="658"/>
                  </a:lnTo>
                  <a:lnTo>
                    <a:pt x="1178" y="658"/>
                  </a:lnTo>
                  <a:lnTo>
                    <a:pt x="1178" y="658"/>
                  </a:lnTo>
                  <a:lnTo>
                    <a:pt x="1180" y="658"/>
                  </a:lnTo>
                  <a:lnTo>
                    <a:pt x="1180" y="658"/>
                  </a:lnTo>
                  <a:lnTo>
                    <a:pt x="1182" y="658"/>
                  </a:lnTo>
                  <a:lnTo>
                    <a:pt x="1182" y="658"/>
                  </a:lnTo>
                  <a:lnTo>
                    <a:pt x="1184" y="658"/>
                  </a:lnTo>
                  <a:lnTo>
                    <a:pt x="1184" y="656"/>
                  </a:lnTo>
                  <a:lnTo>
                    <a:pt x="1186" y="654"/>
                  </a:lnTo>
                  <a:lnTo>
                    <a:pt x="1190" y="652"/>
                  </a:lnTo>
                  <a:lnTo>
                    <a:pt x="1192" y="648"/>
                  </a:lnTo>
                  <a:lnTo>
                    <a:pt x="1194" y="646"/>
                  </a:lnTo>
                  <a:lnTo>
                    <a:pt x="1194" y="646"/>
                  </a:lnTo>
                  <a:lnTo>
                    <a:pt x="1196" y="644"/>
                  </a:lnTo>
                  <a:lnTo>
                    <a:pt x="1196" y="644"/>
                  </a:lnTo>
                  <a:lnTo>
                    <a:pt x="1198" y="644"/>
                  </a:lnTo>
                  <a:lnTo>
                    <a:pt x="1200" y="644"/>
                  </a:lnTo>
                  <a:lnTo>
                    <a:pt x="1200" y="642"/>
                  </a:lnTo>
                  <a:lnTo>
                    <a:pt x="1202" y="642"/>
                  </a:lnTo>
                  <a:lnTo>
                    <a:pt x="1204" y="642"/>
                  </a:lnTo>
                  <a:lnTo>
                    <a:pt x="1206" y="642"/>
                  </a:lnTo>
                  <a:lnTo>
                    <a:pt x="1208" y="642"/>
                  </a:lnTo>
                  <a:lnTo>
                    <a:pt x="1210" y="642"/>
                  </a:lnTo>
                  <a:lnTo>
                    <a:pt x="1212" y="642"/>
                  </a:lnTo>
                  <a:lnTo>
                    <a:pt x="1214" y="642"/>
                  </a:lnTo>
                  <a:lnTo>
                    <a:pt x="1216" y="644"/>
                  </a:lnTo>
                  <a:lnTo>
                    <a:pt x="1218" y="644"/>
                  </a:lnTo>
                  <a:lnTo>
                    <a:pt x="1220" y="646"/>
                  </a:lnTo>
                  <a:lnTo>
                    <a:pt x="1222" y="648"/>
                  </a:lnTo>
                  <a:lnTo>
                    <a:pt x="1224" y="650"/>
                  </a:lnTo>
                  <a:lnTo>
                    <a:pt x="1226" y="652"/>
                  </a:lnTo>
                  <a:lnTo>
                    <a:pt x="1228" y="654"/>
                  </a:lnTo>
                  <a:lnTo>
                    <a:pt x="1230" y="656"/>
                  </a:lnTo>
                  <a:lnTo>
                    <a:pt x="1232" y="658"/>
                  </a:lnTo>
                  <a:lnTo>
                    <a:pt x="1234" y="660"/>
                  </a:lnTo>
                  <a:lnTo>
                    <a:pt x="1234" y="660"/>
                  </a:lnTo>
                  <a:lnTo>
                    <a:pt x="1236" y="662"/>
                  </a:lnTo>
                  <a:lnTo>
                    <a:pt x="1238" y="662"/>
                  </a:lnTo>
                  <a:lnTo>
                    <a:pt x="1240" y="662"/>
                  </a:lnTo>
                  <a:lnTo>
                    <a:pt x="1242" y="662"/>
                  </a:lnTo>
                  <a:lnTo>
                    <a:pt x="1246" y="662"/>
                  </a:lnTo>
                  <a:lnTo>
                    <a:pt x="1248" y="662"/>
                  </a:lnTo>
                  <a:lnTo>
                    <a:pt x="1250" y="662"/>
                  </a:lnTo>
                  <a:lnTo>
                    <a:pt x="1252" y="662"/>
                  </a:lnTo>
                  <a:lnTo>
                    <a:pt x="1252" y="662"/>
                  </a:lnTo>
                  <a:lnTo>
                    <a:pt x="1254" y="662"/>
                  </a:lnTo>
                  <a:lnTo>
                    <a:pt x="1254" y="662"/>
                  </a:lnTo>
                  <a:lnTo>
                    <a:pt x="1256" y="660"/>
                  </a:lnTo>
                  <a:lnTo>
                    <a:pt x="1256" y="658"/>
                  </a:lnTo>
                  <a:lnTo>
                    <a:pt x="1256" y="658"/>
                  </a:lnTo>
                  <a:lnTo>
                    <a:pt x="1256" y="656"/>
                  </a:lnTo>
                  <a:lnTo>
                    <a:pt x="1256" y="654"/>
                  </a:lnTo>
                  <a:lnTo>
                    <a:pt x="1258" y="652"/>
                  </a:lnTo>
                  <a:lnTo>
                    <a:pt x="1258" y="648"/>
                  </a:lnTo>
                  <a:lnTo>
                    <a:pt x="1256" y="644"/>
                  </a:lnTo>
                  <a:lnTo>
                    <a:pt x="1256" y="640"/>
                  </a:lnTo>
                  <a:lnTo>
                    <a:pt x="1258" y="638"/>
                  </a:lnTo>
                  <a:lnTo>
                    <a:pt x="1258" y="636"/>
                  </a:lnTo>
                  <a:lnTo>
                    <a:pt x="1258" y="634"/>
                  </a:lnTo>
                  <a:lnTo>
                    <a:pt x="1258" y="634"/>
                  </a:lnTo>
                  <a:lnTo>
                    <a:pt x="1258" y="632"/>
                  </a:lnTo>
                  <a:lnTo>
                    <a:pt x="1260" y="632"/>
                  </a:lnTo>
                  <a:lnTo>
                    <a:pt x="1260" y="630"/>
                  </a:lnTo>
                  <a:lnTo>
                    <a:pt x="1262" y="630"/>
                  </a:lnTo>
                  <a:lnTo>
                    <a:pt x="1264" y="628"/>
                  </a:lnTo>
                  <a:lnTo>
                    <a:pt x="1266" y="628"/>
                  </a:lnTo>
                  <a:lnTo>
                    <a:pt x="1268" y="626"/>
                  </a:lnTo>
                  <a:lnTo>
                    <a:pt x="1268" y="626"/>
                  </a:lnTo>
                  <a:lnTo>
                    <a:pt x="1268" y="624"/>
                  </a:lnTo>
                  <a:lnTo>
                    <a:pt x="1270" y="624"/>
                  </a:lnTo>
                  <a:lnTo>
                    <a:pt x="1270" y="624"/>
                  </a:lnTo>
                  <a:lnTo>
                    <a:pt x="1270" y="622"/>
                  </a:lnTo>
                  <a:lnTo>
                    <a:pt x="1270" y="620"/>
                  </a:lnTo>
                  <a:lnTo>
                    <a:pt x="1270" y="620"/>
                  </a:lnTo>
                  <a:lnTo>
                    <a:pt x="1268" y="618"/>
                  </a:lnTo>
                  <a:lnTo>
                    <a:pt x="1268" y="616"/>
                  </a:lnTo>
                  <a:lnTo>
                    <a:pt x="1266" y="614"/>
                  </a:lnTo>
                  <a:lnTo>
                    <a:pt x="1264" y="610"/>
                  </a:lnTo>
                  <a:lnTo>
                    <a:pt x="1262" y="608"/>
                  </a:lnTo>
                  <a:lnTo>
                    <a:pt x="1262" y="604"/>
                  </a:lnTo>
                  <a:lnTo>
                    <a:pt x="1260" y="602"/>
                  </a:lnTo>
                  <a:lnTo>
                    <a:pt x="1260" y="600"/>
                  </a:lnTo>
                  <a:lnTo>
                    <a:pt x="1260" y="600"/>
                  </a:lnTo>
                  <a:lnTo>
                    <a:pt x="1260" y="598"/>
                  </a:lnTo>
                  <a:lnTo>
                    <a:pt x="1260" y="596"/>
                  </a:lnTo>
                  <a:lnTo>
                    <a:pt x="1260" y="594"/>
                  </a:lnTo>
                  <a:lnTo>
                    <a:pt x="1260" y="592"/>
                  </a:lnTo>
                  <a:lnTo>
                    <a:pt x="1262" y="590"/>
                  </a:lnTo>
                  <a:lnTo>
                    <a:pt x="1262" y="588"/>
                  </a:lnTo>
                  <a:lnTo>
                    <a:pt x="1264" y="586"/>
                  </a:lnTo>
                  <a:lnTo>
                    <a:pt x="1266" y="584"/>
                  </a:lnTo>
                  <a:lnTo>
                    <a:pt x="1266" y="584"/>
                  </a:lnTo>
                  <a:lnTo>
                    <a:pt x="1266" y="582"/>
                  </a:lnTo>
                  <a:lnTo>
                    <a:pt x="1268" y="582"/>
                  </a:lnTo>
                  <a:lnTo>
                    <a:pt x="1270" y="582"/>
                  </a:lnTo>
                  <a:lnTo>
                    <a:pt x="1272" y="580"/>
                  </a:lnTo>
                  <a:lnTo>
                    <a:pt x="1276" y="580"/>
                  </a:lnTo>
                  <a:lnTo>
                    <a:pt x="1280" y="578"/>
                  </a:lnTo>
                  <a:lnTo>
                    <a:pt x="1284" y="578"/>
                  </a:lnTo>
                  <a:lnTo>
                    <a:pt x="1288" y="578"/>
                  </a:lnTo>
                  <a:lnTo>
                    <a:pt x="1294" y="578"/>
                  </a:lnTo>
                  <a:lnTo>
                    <a:pt x="1298" y="578"/>
                  </a:lnTo>
                  <a:lnTo>
                    <a:pt x="1302" y="578"/>
                  </a:lnTo>
                  <a:lnTo>
                    <a:pt x="1306" y="580"/>
                  </a:lnTo>
                  <a:lnTo>
                    <a:pt x="1310" y="580"/>
                  </a:lnTo>
                  <a:lnTo>
                    <a:pt x="1314" y="580"/>
                  </a:lnTo>
                  <a:lnTo>
                    <a:pt x="1318" y="582"/>
                  </a:lnTo>
                  <a:lnTo>
                    <a:pt x="1322" y="582"/>
                  </a:lnTo>
                  <a:lnTo>
                    <a:pt x="1326" y="584"/>
                  </a:lnTo>
                  <a:lnTo>
                    <a:pt x="1328" y="584"/>
                  </a:lnTo>
                  <a:lnTo>
                    <a:pt x="1330" y="584"/>
                  </a:lnTo>
                  <a:lnTo>
                    <a:pt x="1330" y="586"/>
                  </a:lnTo>
                  <a:lnTo>
                    <a:pt x="1332" y="588"/>
                  </a:lnTo>
                  <a:lnTo>
                    <a:pt x="1334" y="590"/>
                  </a:lnTo>
                  <a:lnTo>
                    <a:pt x="1336" y="592"/>
                  </a:lnTo>
                  <a:lnTo>
                    <a:pt x="1340" y="596"/>
                  </a:lnTo>
                  <a:lnTo>
                    <a:pt x="1342" y="598"/>
                  </a:lnTo>
                  <a:lnTo>
                    <a:pt x="1344" y="600"/>
                  </a:lnTo>
                  <a:lnTo>
                    <a:pt x="1346" y="604"/>
                  </a:lnTo>
                  <a:lnTo>
                    <a:pt x="1350" y="606"/>
                  </a:lnTo>
                  <a:lnTo>
                    <a:pt x="1354" y="610"/>
                  </a:lnTo>
                  <a:lnTo>
                    <a:pt x="1358" y="614"/>
                  </a:lnTo>
                  <a:lnTo>
                    <a:pt x="1360" y="616"/>
                  </a:lnTo>
                  <a:lnTo>
                    <a:pt x="1364" y="620"/>
                  </a:lnTo>
                  <a:lnTo>
                    <a:pt x="1366" y="622"/>
                  </a:lnTo>
                  <a:lnTo>
                    <a:pt x="1366" y="624"/>
                  </a:lnTo>
                  <a:lnTo>
                    <a:pt x="1368" y="626"/>
                  </a:lnTo>
                  <a:lnTo>
                    <a:pt x="1368" y="628"/>
                  </a:lnTo>
                  <a:lnTo>
                    <a:pt x="1368" y="630"/>
                  </a:lnTo>
                  <a:lnTo>
                    <a:pt x="1370" y="634"/>
                  </a:lnTo>
                  <a:lnTo>
                    <a:pt x="1370" y="640"/>
                  </a:lnTo>
                  <a:lnTo>
                    <a:pt x="1370" y="642"/>
                  </a:lnTo>
                  <a:lnTo>
                    <a:pt x="1372" y="644"/>
                  </a:lnTo>
                  <a:lnTo>
                    <a:pt x="1372" y="646"/>
                  </a:lnTo>
                  <a:lnTo>
                    <a:pt x="1374" y="646"/>
                  </a:lnTo>
                  <a:lnTo>
                    <a:pt x="1374" y="648"/>
                  </a:lnTo>
                  <a:lnTo>
                    <a:pt x="1376" y="652"/>
                  </a:lnTo>
                  <a:lnTo>
                    <a:pt x="1378" y="652"/>
                  </a:lnTo>
                  <a:lnTo>
                    <a:pt x="1380" y="654"/>
                  </a:lnTo>
                  <a:lnTo>
                    <a:pt x="1382" y="656"/>
                  </a:lnTo>
                  <a:lnTo>
                    <a:pt x="1382" y="658"/>
                  </a:lnTo>
                  <a:lnTo>
                    <a:pt x="1384" y="658"/>
                  </a:lnTo>
                  <a:lnTo>
                    <a:pt x="1386" y="658"/>
                  </a:lnTo>
                  <a:lnTo>
                    <a:pt x="1386" y="658"/>
                  </a:lnTo>
                  <a:lnTo>
                    <a:pt x="1388" y="660"/>
                  </a:lnTo>
                  <a:lnTo>
                    <a:pt x="1392" y="660"/>
                  </a:lnTo>
                  <a:lnTo>
                    <a:pt x="1396" y="660"/>
                  </a:lnTo>
                  <a:lnTo>
                    <a:pt x="1398" y="660"/>
                  </a:lnTo>
                  <a:lnTo>
                    <a:pt x="1402" y="660"/>
                  </a:lnTo>
                  <a:lnTo>
                    <a:pt x="1406" y="662"/>
                  </a:lnTo>
                  <a:lnTo>
                    <a:pt x="1406" y="662"/>
                  </a:lnTo>
                  <a:lnTo>
                    <a:pt x="1408" y="662"/>
                  </a:lnTo>
                  <a:lnTo>
                    <a:pt x="1410" y="664"/>
                  </a:lnTo>
                  <a:lnTo>
                    <a:pt x="1410" y="664"/>
                  </a:lnTo>
                  <a:lnTo>
                    <a:pt x="1414" y="668"/>
                  </a:lnTo>
                  <a:lnTo>
                    <a:pt x="1416" y="670"/>
                  </a:lnTo>
                  <a:lnTo>
                    <a:pt x="1418" y="672"/>
                  </a:lnTo>
                  <a:lnTo>
                    <a:pt x="1420" y="672"/>
                  </a:lnTo>
                  <a:lnTo>
                    <a:pt x="1422" y="674"/>
                  </a:lnTo>
                  <a:lnTo>
                    <a:pt x="1426" y="676"/>
                  </a:lnTo>
                  <a:lnTo>
                    <a:pt x="1430" y="680"/>
                  </a:lnTo>
                  <a:lnTo>
                    <a:pt x="1430" y="680"/>
                  </a:lnTo>
                  <a:lnTo>
                    <a:pt x="1432" y="682"/>
                  </a:lnTo>
                  <a:lnTo>
                    <a:pt x="1432" y="682"/>
                  </a:lnTo>
                  <a:lnTo>
                    <a:pt x="1434" y="684"/>
                  </a:lnTo>
                  <a:lnTo>
                    <a:pt x="1434" y="686"/>
                  </a:lnTo>
                  <a:lnTo>
                    <a:pt x="1434" y="688"/>
                  </a:lnTo>
                  <a:lnTo>
                    <a:pt x="1436" y="688"/>
                  </a:lnTo>
                  <a:lnTo>
                    <a:pt x="1436" y="690"/>
                  </a:lnTo>
                  <a:lnTo>
                    <a:pt x="1436" y="690"/>
                  </a:lnTo>
                  <a:lnTo>
                    <a:pt x="1438" y="690"/>
                  </a:lnTo>
                  <a:lnTo>
                    <a:pt x="1438" y="690"/>
                  </a:lnTo>
                  <a:lnTo>
                    <a:pt x="1440" y="692"/>
                  </a:lnTo>
                  <a:lnTo>
                    <a:pt x="1442" y="692"/>
                  </a:lnTo>
                  <a:lnTo>
                    <a:pt x="1444" y="692"/>
                  </a:lnTo>
                  <a:lnTo>
                    <a:pt x="1448" y="692"/>
                  </a:lnTo>
                  <a:lnTo>
                    <a:pt x="1452" y="692"/>
                  </a:lnTo>
                  <a:lnTo>
                    <a:pt x="1454" y="692"/>
                  </a:lnTo>
                  <a:lnTo>
                    <a:pt x="1454" y="690"/>
                  </a:lnTo>
                  <a:lnTo>
                    <a:pt x="1458" y="690"/>
                  </a:lnTo>
                  <a:lnTo>
                    <a:pt x="1464" y="688"/>
                  </a:lnTo>
                  <a:lnTo>
                    <a:pt x="1468" y="686"/>
                  </a:lnTo>
                  <a:lnTo>
                    <a:pt x="1470" y="686"/>
                  </a:lnTo>
                  <a:lnTo>
                    <a:pt x="1472" y="686"/>
                  </a:lnTo>
                  <a:lnTo>
                    <a:pt x="1474" y="686"/>
                  </a:lnTo>
                  <a:lnTo>
                    <a:pt x="1474" y="686"/>
                  </a:lnTo>
                  <a:lnTo>
                    <a:pt x="1476" y="686"/>
                  </a:lnTo>
                  <a:lnTo>
                    <a:pt x="1478" y="686"/>
                  </a:lnTo>
                  <a:lnTo>
                    <a:pt x="1478" y="686"/>
                  </a:lnTo>
                  <a:lnTo>
                    <a:pt x="1478" y="688"/>
                  </a:lnTo>
                  <a:lnTo>
                    <a:pt x="1480" y="688"/>
                  </a:lnTo>
                  <a:lnTo>
                    <a:pt x="1480" y="690"/>
                  </a:lnTo>
                  <a:lnTo>
                    <a:pt x="1482" y="692"/>
                  </a:lnTo>
                  <a:lnTo>
                    <a:pt x="1482" y="694"/>
                  </a:lnTo>
                  <a:lnTo>
                    <a:pt x="1484" y="696"/>
                  </a:lnTo>
                  <a:lnTo>
                    <a:pt x="1484" y="700"/>
                  </a:lnTo>
                  <a:lnTo>
                    <a:pt x="1484" y="702"/>
                  </a:lnTo>
                  <a:lnTo>
                    <a:pt x="1486" y="704"/>
                  </a:lnTo>
                  <a:lnTo>
                    <a:pt x="1486" y="706"/>
                  </a:lnTo>
                  <a:lnTo>
                    <a:pt x="1484" y="706"/>
                  </a:lnTo>
                  <a:lnTo>
                    <a:pt x="1484" y="706"/>
                  </a:lnTo>
                  <a:lnTo>
                    <a:pt x="1484" y="708"/>
                  </a:lnTo>
                  <a:lnTo>
                    <a:pt x="1482" y="708"/>
                  </a:lnTo>
                  <a:lnTo>
                    <a:pt x="1482" y="710"/>
                  </a:lnTo>
                  <a:lnTo>
                    <a:pt x="1480" y="710"/>
                  </a:lnTo>
                  <a:lnTo>
                    <a:pt x="1478" y="712"/>
                  </a:lnTo>
                  <a:lnTo>
                    <a:pt x="1476" y="712"/>
                  </a:lnTo>
                  <a:lnTo>
                    <a:pt x="1476" y="714"/>
                  </a:lnTo>
                  <a:lnTo>
                    <a:pt x="1476" y="714"/>
                  </a:lnTo>
                  <a:lnTo>
                    <a:pt x="1474" y="714"/>
                  </a:lnTo>
                  <a:lnTo>
                    <a:pt x="1474" y="714"/>
                  </a:lnTo>
                  <a:lnTo>
                    <a:pt x="1474" y="716"/>
                  </a:lnTo>
                  <a:lnTo>
                    <a:pt x="1474" y="718"/>
                  </a:lnTo>
                  <a:lnTo>
                    <a:pt x="1474" y="720"/>
                  </a:lnTo>
                  <a:lnTo>
                    <a:pt x="1474" y="722"/>
                  </a:lnTo>
                  <a:lnTo>
                    <a:pt x="1474" y="724"/>
                  </a:lnTo>
                  <a:lnTo>
                    <a:pt x="1474" y="728"/>
                  </a:lnTo>
                  <a:lnTo>
                    <a:pt x="1476" y="734"/>
                  </a:lnTo>
                  <a:lnTo>
                    <a:pt x="1476" y="738"/>
                  </a:lnTo>
                  <a:lnTo>
                    <a:pt x="1476" y="742"/>
                  </a:lnTo>
                  <a:lnTo>
                    <a:pt x="1476" y="744"/>
                  </a:lnTo>
                  <a:lnTo>
                    <a:pt x="1476" y="746"/>
                  </a:lnTo>
                  <a:lnTo>
                    <a:pt x="1476" y="748"/>
                  </a:lnTo>
                  <a:lnTo>
                    <a:pt x="1476" y="748"/>
                  </a:lnTo>
                  <a:lnTo>
                    <a:pt x="1474" y="750"/>
                  </a:lnTo>
                  <a:lnTo>
                    <a:pt x="1474" y="750"/>
                  </a:lnTo>
                  <a:lnTo>
                    <a:pt x="1474" y="750"/>
                  </a:lnTo>
                  <a:lnTo>
                    <a:pt x="1472" y="750"/>
                  </a:lnTo>
                  <a:lnTo>
                    <a:pt x="1472" y="750"/>
                  </a:lnTo>
                  <a:lnTo>
                    <a:pt x="1472" y="750"/>
                  </a:lnTo>
                  <a:lnTo>
                    <a:pt x="1470" y="750"/>
                  </a:lnTo>
                  <a:lnTo>
                    <a:pt x="1468" y="750"/>
                  </a:lnTo>
                  <a:lnTo>
                    <a:pt x="1466" y="750"/>
                  </a:lnTo>
                  <a:lnTo>
                    <a:pt x="1464" y="748"/>
                  </a:lnTo>
                  <a:lnTo>
                    <a:pt x="1462" y="748"/>
                  </a:lnTo>
                  <a:lnTo>
                    <a:pt x="1462" y="748"/>
                  </a:lnTo>
                  <a:lnTo>
                    <a:pt x="1460" y="748"/>
                  </a:lnTo>
                  <a:lnTo>
                    <a:pt x="1460" y="748"/>
                  </a:lnTo>
                  <a:lnTo>
                    <a:pt x="1460" y="748"/>
                  </a:lnTo>
                  <a:lnTo>
                    <a:pt x="1458" y="748"/>
                  </a:lnTo>
                  <a:lnTo>
                    <a:pt x="1458" y="748"/>
                  </a:lnTo>
                  <a:lnTo>
                    <a:pt x="1458" y="750"/>
                  </a:lnTo>
                  <a:lnTo>
                    <a:pt x="1456" y="750"/>
                  </a:lnTo>
                  <a:lnTo>
                    <a:pt x="1456" y="752"/>
                  </a:lnTo>
                  <a:lnTo>
                    <a:pt x="1454" y="754"/>
                  </a:lnTo>
                  <a:lnTo>
                    <a:pt x="1454" y="758"/>
                  </a:lnTo>
                  <a:lnTo>
                    <a:pt x="1454" y="760"/>
                  </a:lnTo>
                  <a:lnTo>
                    <a:pt x="1452" y="762"/>
                  </a:lnTo>
                  <a:lnTo>
                    <a:pt x="1452" y="764"/>
                  </a:lnTo>
                  <a:lnTo>
                    <a:pt x="1452" y="764"/>
                  </a:lnTo>
                  <a:lnTo>
                    <a:pt x="1452" y="766"/>
                  </a:lnTo>
                  <a:lnTo>
                    <a:pt x="1452" y="770"/>
                  </a:lnTo>
                  <a:lnTo>
                    <a:pt x="1452" y="772"/>
                  </a:lnTo>
                  <a:lnTo>
                    <a:pt x="1452" y="774"/>
                  </a:lnTo>
                  <a:lnTo>
                    <a:pt x="1452" y="776"/>
                  </a:lnTo>
                  <a:lnTo>
                    <a:pt x="1452" y="778"/>
                  </a:lnTo>
                  <a:lnTo>
                    <a:pt x="1452" y="778"/>
                  </a:lnTo>
                  <a:lnTo>
                    <a:pt x="1452" y="778"/>
                  </a:lnTo>
                  <a:lnTo>
                    <a:pt x="1454" y="780"/>
                  </a:lnTo>
                  <a:lnTo>
                    <a:pt x="1454" y="780"/>
                  </a:lnTo>
                  <a:lnTo>
                    <a:pt x="1454" y="780"/>
                  </a:lnTo>
                  <a:lnTo>
                    <a:pt x="1456" y="780"/>
                  </a:lnTo>
                  <a:lnTo>
                    <a:pt x="1458" y="780"/>
                  </a:lnTo>
                  <a:lnTo>
                    <a:pt x="1460" y="782"/>
                  </a:lnTo>
                  <a:lnTo>
                    <a:pt x="1464" y="782"/>
                  </a:lnTo>
                  <a:lnTo>
                    <a:pt x="1466" y="782"/>
                  </a:lnTo>
                  <a:lnTo>
                    <a:pt x="1468" y="782"/>
                  </a:lnTo>
                  <a:lnTo>
                    <a:pt x="1470" y="782"/>
                  </a:lnTo>
                  <a:lnTo>
                    <a:pt x="1472" y="784"/>
                  </a:lnTo>
                  <a:lnTo>
                    <a:pt x="1476" y="786"/>
                  </a:lnTo>
                  <a:lnTo>
                    <a:pt x="1478" y="786"/>
                  </a:lnTo>
                  <a:lnTo>
                    <a:pt x="1480" y="788"/>
                  </a:lnTo>
                  <a:lnTo>
                    <a:pt x="1482" y="788"/>
                  </a:lnTo>
                  <a:lnTo>
                    <a:pt x="1484" y="788"/>
                  </a:lnTo>
                  <a:lnTo>
                    <a:pt x="1484" y="788"/>
                  </a:lnTo>
                  <a:lnTo>
                    <a:pt x="1486" y="788"/>
                  </a:lnTo>
                  <a:lnTo>
                    <a:pt x="1488" y="788"/>
                  </a:lnTo>
                  <a:lnTo>
                    <a:pt x="1490" y="786"/>
                  </a:lnTo>
                  <a:lnTo>
                    <a:pt x="1490" y="786"/>
                  </a:lnTo>
                  <a:lnTo>
                    <a:pt x="1494" y="784"/>
                  </a:lnTo>
                  <a:lnTo>
                    <a:pt x="1498" y="780"/>
                  </a:lnTo>
                  <a:lnTo>
                    <a:pt x="1500" y="778"/>
                  </a:lnTo>
                  <a:lnTo>
                    <a:pt x="1504" y="776"/>
                  </a:lnTo>
                  <a:lnTo>
                    <a:pt x="1506" y="772"/>
                  </a:lnTo>
                  <a:lnTo>
                    <a:pt x="1508" y="770"/>
                  </a:lnTo>
                  <a:lnTo>
                    <a:pt x="1510" y="770"/>
                  </a:lnTo>
                  <a:lnTo>
                    <a:pt x="1510" y="768"/>
                  </a:lnTo>
                  <a:lnTo>
                    <a:pt x="1514" y="764"/>
                  </a:lnTo>
                  <a:lnTo>
                    <a:pt x="1516" y="760"/>
                  </a:lnTo>
                  <a:lnTo>
                    <a:pt x="1518" y="756"/>
                  </a:lnTo>
                  <a:lnTo>
                    <a:pt x="1522" y="748"/>
                  </a:lnTo>
                  <a:lnTo>
                    <a:pt x="1526" y="740"/>
                  </a:lnTo>
                  <a:lnTo>
                    <a:pt x="1530" y="732"/>
                  </a:lnTo>
                  <a:lnTo>
                    <a:pt x="1534" y="724"/>
                  </a:lnTo>
                  <a:lnTo>
                    <a:pt x="1540" y="714"/>
                  </a:lnTo>
                  <a:lnTo>
                    <a:pt x="1542" y="706"/>
                  </a:lnTo>
                  <a:lnTo>
                    <a:pt x="1546" y="700"/>
                  </a:lnTo>
                  <a:lnTo>
                    <a:pt x="1550" y="690"/>
                  </a:lnTo>
                  <a:lnTo>
                    <a:pt x="1552" y="686"/>
                  </a:lnTo>
                  <a:lnTo>
                    <a:pt x="1554" y="682"/>
                  </a:lnTo>
                  <a:lnTo>
                    <a:pt x="1554" y="680"/>
                  </a:lnTo>
                  <a:lnTo>
                    <a:pt x="1554" y="678"/>
                  </a:lnTo>
                  <a:lnTo>
                    <a:pt x="1554" y="676"/>
                  </a:lnTo>
                  <a:lnTo>
                    <a:pt x="1556" y="674"/>
                  </a:lnTo>
                  <a:lnTo>
                    <a:pt x="1556" y="672"/>
                  </a:lnTo>
                  <a:lnTo>
                    <a:pt x="1556" y="670"/>
                  </a:lnTo>
                  <a:lnTo>
                    <a:pt x="1554" y="668"/>
                  </a:lnTo>
                  <a:lnTo>
                    <a:pt x="1554" y="666"/>
                  </a:lnTo>
                  <a:lnTo>
                    <a:pt x="1554" y="662"/>
                  </a:lnTo>
                  <a:lnTo>
                    <a:pt x="1552" y="656"/>
                  </a:lnTo>
                  <a:lnTo>
                    <a:pt x="1550" y="652"/>
                  </a:lnTo>
                  <a:lnTo>
                    <a:pt x="1548" y="648"/>
                  </a:lnTo>
                  <a:lnTo>
                    <a:pt x="1548" y="646"/>
                  </a:lnTo>
                  <a:lnTo>
                    <a:pt x="1548" y="644"/>
                  </a:lnTo>
                  <a:lnTo>
                    <a:pt x="1548" y="642"/>
                  </a:lnTo>
                  <a:lnTo>
                    <a:pt x="1548" y="640"/>
                  </a:lnTo>
                  <a:lnTo>
                    <a:pt x="1548" y="638"/>
                  </a:lnTo>
                  <a:lnTo>
                    <a:pt x="1548" y="638"/>
                  </a:lnTo>
                  <a:lnTo>
                    <a:pt x="1550" y="634"/>
                  </a:lnTo>
                  <a:lnTo>
                    <a:pt x="1552" y="632"/>
                  </a:lnTo>
                  <a:lnTo>
                    <a:pt x="1552" y="630"/>
                  </a:lnTo>
                  <a:lnTo>
                    <a:pt x="1552" y="630"/>
                  </a:lnTo>
                  <a:lnTo>
                    <a:pt x="1554" y="628"/>
                  </a:lnTo>
                  <a:lnTo>
                    <a:pt x="1554" y="626"/>
                  </a:lnTo>
                  <a:lnTo>
                    <a:pt x="1554" y="622"/>
                  </a:lnTo>
                  <a:lnTo>
                    <a:pt x="1554" y="616"/>
                  </a:lnTo>
                  <a:lnTo>
                    <a:pt x="1552" y="612"/>
                  </a:lnTo>
                  <a:lnTo>
                    <a:pt x="1552" y="606"/>
                  </a:lnTo>
                  <a:lnTo>
                    <a:pt x="1552" y="602"/>
                  </a:lnTo>
                  <a:lnTo>
                    <a:pt x="1550" y="596"/>
                  </a:lnTo>
                  <a:lnTo>
                    <a:pt x="1548" y="594"/>
                  </a:lnTo>
                  <a:lnTo>
                    <a:pt x="1548" y="590"/>
                  </a:lnTo>
                  <a:lnTo>
                    <a:pt x="1546" y="588"/>
                  </a:lnTo>
                  <a:lnTo>
                    <a:pt x="1544" y="584"/>
                  </a:lnTo>
                  <a:lnTo>
                    <a:pt x="1542" y="580"/>
                  </a:lnTo>
                  <a:lnTo>
                    <a:pt x="1540" y="578"/>
                  </a:lnTo>
                  <a:lnTo>
                    <a:pt x="1538" y="574"/>
                  </a:lnTo>
                  <a:lnTo>
                    <a:pt x="1536" y="572"/>
                  </a:lnTo>
                  <a:lnTo>
                    <a:pt x="1534" y="572"/>
                  </a:lnTo>
                  <a:lnTo>
                    <a:pt x="1534" y="570"/>
                  </a:lnTo>
                  <a:lnTo>
                    <a:pt x="1532" y="568"/>
                  </a:lnTo>
                  <a:lnTo>
                    <a:pt x="1528" y="568"/>
                  </a:lnTo>
                  <a:lnTo>
                    <a:pt x="1526" y="566"/>
                  </a:lnTo>
                  <a:lnTo>
                    <a:pt x="1522" y="564"/>
                  </a:lnTo>
                  <a:lnTo>
                    <a:pt x="1518" y="564"/>
                  </a:lnTo>
                  <a:lnTo>
                    <a:pt x="1518" y="562"/>
                  </a:lnTo>
                  <a:lnTo>
                    <a:pt x="1516" y="562"/>
                  </a:lnTo>
                  <a:lnTo>
                    <a:pt x="1514" y="562"/>
                  </a:lnTo>
                  <a:lnTo>
                    <a:pt x="1512" y="562"/>
                  </a:lnTo>
                  <a:lnTo>
                    <a:pt x="1512" y="562"/>
                  </a:lnTo>
                  <a:lnTo>
                    <a:pt x="1510" y="562"/>
                  </a:lnTo>
                  <a:lnTo>
                    <a:pt x="1510" y="564"/>
                  </a:lnTo>
                  <a:lnTo>
                    <a:pt x="1508" y="564"/>
                  </a:lnTo>
                  <a:lnTo>
                    <a:pt x="1508" y="564"/>
                  </a:lnTo>
                  <a:lnTo>
                    <a:pt x="1508" y="566"/>
                  </a:lnTo>
                  <a:lnTo>
                    <a:pt x="1506" y="568"/>
                  </a:lnTo>
                  <a:lnTo>
                    <a:pt x="1506" y="570"/>
                  </a:lnTo>
                  <a:lnTo>
                    <a:pt x="1506" y="572"/>
                  </a:lnTo>
                  <a:lnTo>
                    <a:pt x="1504" y="574"/>
                  </a:lnTo>
                  <a:lnTo>
                    <a:pt x="1504" y="576"/>
                  </a:lnTo>
                  <a:lnTo>
                    <a:pt x="1504" y="576"/>
                  </a:lnTo>
                  <a:lnTo>
                    <a:pt x="1502" y="576"/>
                  </a:lnTo>
                  <a:lnTo>
                    <a:pt x="1502" y="578"/>
                  </a:lnTo>
                  <a:lnTo>
                    <a:pt x="1500" y="578"/>
                  </a:lnTo>
                  <a:lnTo>
                    <a:pt x="1498" y="578"/>
                  </a:lnTo>
                  <a:lnTo>
                    <a:pt x="1498" y="578"/>
                  </a:lnTo>
                  <a:lnTo>
                    <a:pt x="1496" y="578"/>
                  </a:lnTo>
                  <a:lnTo>
                    <a:pt x="1494" y="578"/>
                  </a:lnTo>
                  <a:lnTo>
                    <a:pt x="1494" y="578"/>
                  </a:lnTo>
                  <a:lnTo>
                    <a:pt x="1492" y="578"/>
                  </a:lnTo>
                  <a:lnTo>
                    <a:pt x="1492" y="578"/>
                  </a:lnTo>
                  <a:lnTo>
                    <a:pt x="1492" y="576"/>
                  </a:lnTo>
                  <a:lnTo>
                    <a:pt x="1492" y="576"/>
                  </a:lnTo>
                  <a:lnTo>
                    <a:pt x="1492" y="576"/>
                  </a:lnTo>
                  <a:lnTo>
                    <a:pt x="1490" y="574"/>
                  </a:lnTo>
                  <a:lnTo>
                    <a:pt x="1490" y="572"/>
                  </a:lnTo>
                  <a:lnTo>
                    <a:pt x="1490" y="570"/>
                  </a:lnTo>
                  <a:lnTo>
                    <a:pt x="1490" y="568"/>
                  </a:lnTo>
                  <a:lnTo>
                    <a:pt x="1490" y="566"/>
                  </a:lnTo>
                  <a:lnTo>
                    <a:pt x="1490" y="564"/>
                  </a:lnTo>
                  <a:lnTo>
                    <a:pt x="1490" y="564"/>
                  </a:lnTo>
                  <a:lnTo>
                    <a:pt x="1488" y="564"/>
                  </a:lnTo>
                  <a:lnTo>
                    <a:pt x="1488" y="562"/>
                  </a:lnTo>
                  <a:lnTo>
                    <a:pt x="1486" y="562"/>
                  </a:lnTo>
                  <a:lnTo>
                    <a:pt x="1486" y="560"/>
                  </a:lnTo>
                  <a:lnTo>
                    <a:pt x="1482" y="560"/>
                  </a:lnTo>
                  <a:lnTo>
                    <a:pt x="1478" y="558"/>
                  </a:lnTo>
                  <a:lnTo>
                    <a:pt x="1476" y="558"/>
                  </a:lnTo>
                  <a:lnTo>
                    <a:pt x="1472" y="556"/>
                  </a:lnTo>
                  <a:lnTo>
                    <a:pt x="1470" y="556"/>
                  </a:lnTo>
                  <a:lnTo>
                    <a:pt x="1470" y="554"/>
                  </a:lnTo>
                  <a:lnTo>
                    <a:pt x="1468" y="554"/>
                  </a:lnTo>
                  <a:lnTo>
                    <a:pt x="1468" y="552"/>
                  </a:lnTo>
                  <a:lnTo>
                    <a:pt x="1466" y="552"/>
                  </a:lnTo>
                  <a:lnTo>
                    <a:pt x="1466" y="550"/>
                  </a:lnTo>
                  <a:lnTo>
                    <a:pt x="1464" y="550"/>
                  </a:lnTo>
                  <a:lnTo>
                    <a:pt x="1464" y="548"/>
                  </a:lnTo>
                  <a:lnTo>
                    <a:pt x="1464" y="546"/>
                  </a:lnTo>
                  <a:lnTo>
                    <a:pt x="1464" y="544"/>
                  </a:lnTo>
                  <a:lnTo>
                    <a:pt x="1464" y="542"/>
                  </a:lnTo>
                  <a:lnTo>
                    <a:pt x="1464" y="542"/>
                  </a:lnTo>
                  <a:lnTo>
                    <a:pt x="1464" y="540"/>
                  </a:lnTo>
                  <a:lnTo>
                    <a:pt x="1464" y="540"/>
                  </a:lnTo>
                  <a:lnTo>
                    <a:pt x="1464" y="538"/>
                  </a:lnTo>
                  <a:lnTo>
                    <a:pt x="1466" y="538"/>
                  </a:lnTo>
                  <a:lnTo>
                    <a:pt x="1468" y="536"/>
                  </a:lnTo>
                  <a:lnTo>
                    <a:pt x="1470" y="534"/>
                  </a:lnTo>
                  <a:lnTo>
                    <a:pt x="1474" y="530"/>
                  </a:lnTo>
                  <a:lnTo>
                    <a:pt x="1476" y="530"/>
                  </a:lnTo>
                  <a:lnTo>
                    <a:pt x="1478" y="528"/>
                  </a:lnTo>
                  <a:lnTo>
                    <a:pt x="1480" y="524"/>
                  </a:lnTo>
                  <a:lnTo>
                    <a:pt x="1482" y="522"/>
                  </a:lnTo>
                  <a:lnTo>
                    <a:pt x="1486" y="514"/>
                  </a:lnTo>
                  <a:lnTo>
                    <a:pt x="1490" y="508"/>
                  </a:lnTo>
                  <a:lnTo>
                    <a:pt x="1494" y="502"/>
                  </a:lnTo>
                  <a:lnTo>
                    <a:pt x="1496" y="496"/>
                  </a:lnTo>
                  <a:lnTo>
                    <a:pt x="1498" y="492"/>
                  </a:lnTo>
                  <a:lnTo>
                    <a:pt x="1500" y="486"/>
                  </a:lnTo>
                  <a:lnTo>
                    <a:pt x="1502" y="482"/>
                  </a:lnTo>
                  <a:lnTo>
                    <a:pt x="1504" y="478"/>
                  </a:lnTo>
                  <a:lnTo>
                    <a:pt x="1508" y="472"/>
                  </a:lnTo>
                  <a:lnTo>
                    <a:pt x="1508" y="470"/>
                  </a:lnTo>
                  <a:lnTo>
                    <a:pt x="1510" y="468"/>
                  </a:lnTo>
                  <a:lnTo>
                    <a:pt x="1512" y="466"/>
                  </a:lnTo>
                  <a:lnTo>
                    <a:pt x="1512" y="466"/>
                  </a:lnTo>
                  <a:lnTo>
                    <a:pt x="1514" y="464"/>
                  </a:lnTo>
                  <a:lnTo>
                    <a:pt x="1516" y="464"/>
                  </a:lnTo>
                  <a:lnTo>
                    <a:pt x="1516" y="462"/>
                  </a:lnTo>
                  <a:lnTo>
                    <a:pt x="1518" y="462"/>
                  </a:lnTo>
                  <a:lnTo>
                    <a:pt x="1520" y="462"/>
                  </a:lnTo>
                  <a:lnTo>
                    <a:pt x="1526" y="460"/>
                  </a:lnTo>
                  <a:lnTo>
                    <a:pt x="1530" y="458"/>
                  </a:lnTo>
                  <a:lnTo>
                    <a:pt x="1536" y="458"/>
                  </a:lnTo>
                  <a:lnTo>
                    <a:pt x="1540" y="456"/>
                  </a:lnTo>
                  <a:lnTo>
                    <a:pt x="1548" y="456"/>
                  </a:lnTo>
                  <a:lnTo>
                    <a:pt x="1550" y="456"/>
                  </a:lnTo>
                  <a:lnTo>
                    <a:pt x="1554" y="456"/>
                  </a:lnTo>
                  <a:lnTo>
                    <a:pt x="1562" y="454"/>
                  </a:lnTo>
                  <a:lnTo>
                    <a:pt x="1570" y="454"/>
                  </a:lnTo>
                  <a:lnTo>
                    <a:pt x="1576" y="454"/>
                  </a:lnTo>
                  <a:lnTo>
                    <a:pt x="1578" y="454"/>
                  </a:lnTo>
                  <a:lnTo>
                    <a:pt x="1580" y="456"/>
                  </a:lnTo>
                  <a:lnTo>
                    <a:pt x="1584" y="456"/>
                  </a:lnTo>
                  <a:lnTo>
                    <a:pt x="1594" y="458"/>
                  </a:lnTo>
                  <a:lnTo>
                    <a:pt x="1600" y="460"/>
                  </a:lnTo>
                  <a:lnTo>
                    <a:pt x="1602" y="460"/>
                  </a:lnTo>
                  <a:lnTo>
                    <a:pt x="1604" y="460"/>
                  </a:lnTo>
                  <a:lnTo>
                    <a:pt x="1608" y="460"/>
                  </a:lnTo>
                  <a:lnTo>
                    <a:pt x="1610" y="460"/>
                  </a:lnTo>
                  <a:lnTo>
                    <a:pt x="1612" y="460"/>
                  </a:lnTo>
                  <a:lnTo>
                    <a:pt x="1614" y="458"/>
                  </a:lnTo>
                  <a:lnTo>
                    <a:pt x="1614" y="458"/>
                  </a:lnTo>
                  <a:lnTo>
                    <a:pt x="1614" y="458"/>
                  </a:lnTo>
                  <a:lnTo>
                    <a:pt x="1616" y="456"/>
                  </a:lnTo>
                  <a:lnTo>
                    <a:pt x="1616" y="456"/>
                  </a:lnTo>
                  <a:lnTo>
                    <a:pt x="1616" y="454"/>
                  </a:lnTo>
                  <a:lnTo>
                    <a:pt x="1618" y="450"/>
                  </a:lnTo>
                  <a:lnTo>
                    <a:pt x="1618" y="448"/>
                  </a:lnTo>
                  <a:lnTo>
                    <a:pt x="1620" y="446"/>
                  </a:lnTo>
                  <a:lnTo>
                    <a:pt x="1620" y="446"/>
                  </a:lnTo>
                  <a:lnTo>
                    <a:pt x="1620" y="444"/>
                  </a:lnTo>
                  <a:lnTo>
                    <a:pt x="1622" y="444"/>
                  </a:lnTo>
                  <a:lnTo>
                    <a:pt x="1622" y="444"/>
                  </a:lnTo>
                  <a:lnTo>
                    <a:pt x="1624" y="442"/>
                  </a:lnTo>
                  <a:lnTo>
                    <a:pt x="1624" y="442"/>
                  </a:lnTo>
                  <a:lnTo>
                    <a:pt x="1626" y="442"/>
                  </a:lnTo>
                  <a:lnTo>
                    <a:pt x="1628" y="442"/>
                  </a:lnTo>
                  <a:lnTo>
                    <a:pt x="1630" y="442"/>
                  </a:lnTo>
                  <a:lnTo>
                    <a:pt x="1632" y="442"/>
                  </a:lnTo>
                  <a:lnTo>
                    <a:pt x="1634" y="442"/>
                  </a:lnTo>
                  <a:lnTo>
                    <a:pt x="1636" y="444"/>
                  </a:lnTo>
                  <a:lnTo>
                    <a:pt x="1638" y="444"/>
                  </a:lnTo>
                  <a:lnTo>
                    <a:pt x="1640" y="444"/>
                  </a:lnTo>
                  <a:lnTo>
                    <a:pt x="1642" y="446"/>
                  </a:lnTo>
                  <a:lnTo>
                    <a:pt x="1644" y="446"/>
                  </a:lnTo>
                  <a:lnTo>
                    <a:pt x="1646" y="446"/>
                  </a:lnTo>
                  <a:lnTo>
                    <a:pt x="1648" y="448"/>
                  </a:lnTo>
                  <a:lnTo>
                    <a:pt x="1648" y="448"/>
                  </a:lnTo>
                  <a:lnTo>
                    <a:pt x="1650" y="450"/>
                  </a:lnTo>
                  <a:lnTo>
                    <a:pt x="1650" y="450"/>
                  </a:lnTo>
                  <a:lnTo>
                    <a:pt x="1650" y="450"/>
                  </a:lnTo>
                  <a:lnTo>
                    <a:pt x="1650" y="452"/>
                  </a:lnTo>
                  <a:lnTo>
                    <a:pt x="1650" y="454"/>
                  </a:lnTo>
                  <a:lnTo>
                    <a:pt x="1650" y="454"/>
                  </a:lnTo>
                  <a:lnTo>
                    <a:pt x="1650" y="456"/>
                  </a:lnTo>
                  <a:lnTo>
                    <a:pt x="1650" y="458"/>
                  </a:lnTo>
                  <a:lnTo>
                    <a:pt x="1650" y="458"/>
                  </a:lnTo>
                  <a:lnTo>
                    <a:pt x="1650" y="460"/>
                  </a:lnTo>
                  <a:lnTo>
                    <a:pt x="1650" y="460"/>
                  </a:lnTo>
                  <a:lnTo>
                    <a:pt x="1650" y="460"/>
                  </a:lnTo>
                  <a:lnTo>
                    <a:pt x="1652" y="460"/>
                  </a:lnTo>
                  <a:lnTo>
                    <a:pt x="1652" y="462"/>
                  </a:lnTo>
                  <a:lnTo>
                    <a:pt x="1656" y="462"/>
                  </a:lnTo>
                  <a:lnTo>
                    <a:pt x="1658" y="462"/>
                  </a:lnTo>
                  <a:lnTo>
                    <a:pt x="1660" y="462"/>
                  </a:lnTo>
                  <a:lnTo>
                    <a:pt x="1662" y="462"/>
                  </a:lnTo>
                  <a:lnTo>
                    <a:pt x="1666" y="462"/>
                  </a:lnTo>
                  <a:lnTo>
                    <a:pt x="1668" y="462"/>
                  </a:lnTo>
                  <a:lnTo>
                    <a:pt x="1672" y="460"/>
                  </a:lnTo>
                  <a:lnTo>
                    <a:pt x="1674" y="460"/>
                  </a:lnTo>
                  <a:lnTo>
                    <a:pt x="1676" y="458"/>
                  </a:lnTo>
                  <a:lnTo>
                    <a:pt x="1678" y="458"/>
                  </a:lnTo>
                  <a:lnTo>
                    <a:pt x="1682" y="456"/>
                  </a:lnTo>
                  <a:lnTo>
                    <a:pt x="1684" y="456"/>
                  </a:lnTo>
                  <a:lnTo>
                    <a:pt x="1684" y="454"/>
                  </a:lnTo>
                  <a:lnTo>
                    <a:pt x="1686" y="454"/>
                  </a:lnTo>
                  <a:lnTo>
                    <a:pt x="1686" y="452"/>
                  </a:lnTo>
                  <a:lnTo>
                    <a:pt x="1688" y="452"/>
                  </a:lnTo>
                  <a:lnTo>
                    <a:pt x="1688" y="450"/>
                  </a:lnTo>
                  <a:lnTo>
                    <a:pt x="1688" y="450"/>
                  </a:lnTo>
                  <a:lnTo>
                    <a:pt x="1688" y="448"/>
                  </a:lnTo>
                  <a:lnTo>
                    <a:pt x="1688" y="446"/>
                  </a:lnTo>
                  <a:lnTo>
                    <a:pt x="1688" y="440"/>
                  </a:lnTo>
                  <a:lnTo>
                    <a:pt x="1688" y="438"/>
                  </a:lnTo>
                  <a:lnTo>
                    <a:pt x="1688" y="436"/>
                  </a:lnTo>
                  <a:lnTo>
                    <a:pt x="1690" y="430"/>
                  </a:lnTo>
                  <a:lnTo>
                    <a:pt x="1692" y="424"/>
                  </a:lnTo>
                  <a:lnTo>
                    <a:pt x="1694" y="418"/>
                  </a:lnTo>
                  <a:lnTo>
                    <a:pt x="1694" y="414"/>
                  </a:lnTo>
                  <a:lnTo>
                    <a:pt x="1696" y="412"/>
                  </a:lnTo>
                  <a:lnTo>
                    <a:pt x="1696" y="408"/>
                  </a:lnTo>
                  <a:lnTo>
                    <a:pt x="1698" y="404"/>
                  </a:lnTo>
                  <a:lnTo>
                    <a:pt x="1698" y="402"/>
                  </a:lnTo>
                  <a:lnTo>
                    <a:pt x="1700" y="400"/>
                  </a:lnTo>
                  <a:lnTo>
                    <a:pt x="1702" y="398"/>
                  </a:lnTo>
                  <a:lnTo>
                    <a:pt x="1702" y="398"/>
                  </a:lnTo>
                  <a:lnTo>
                    <a:pt x="1702" y="398"/>
                  </a:lnTo>
                  <a:lnTo>
                    <a:pt x="1704" y="398"/>
                  </a:lnTo>
                  <a:lnTo>
                    <a:pt x="1706" y="396"/>
                  </a:lnTo>
                  <a:lnTo>
                    <a:pt x="1708" y="396"/>
                  </a:lnTo>
                  <a:lnTo>
                    <a:pt x="1710" y="396"/>
                  </a:lnTo>
                  <a:lnTo>
                    <a:pt x="1714" y="396"/>
                  </a:lnTo>
                  <a:lnTo>
                    <a:pt x="1716" y="394"/>
                  </a:lnTo>
                  <a:lnTo>
                    <a:pt x="1718" y="394"/>
                  </a:lnTo>
                  <a:lnTo>
                    <a:pt x="1722" y="394"/>
                  </a:lnTo>
                  <a:lnTo>
                    <a:pt x="1724" y="394"/>
                  </a:lnTo>
                  <a:lnTo>
                    <a:pt x="1726" y="396"/>
                  </a:lnTo>
                  <a:lnTo>
                    <a:pt x="1730" y="396"/>
                  </a:lnTo>
                  <a:lnTo>
                    <a:pt x="1732" y="396"/>
                  </a:lnTo>
                  <a:lnTo>
                    <a:pt x="1734" y="396"/>
                  </a:lnTo>
                  <a:lnTo>
                    <a:pt x="1736" y="396"/>
                  </a:lnTo>
                  <a:lnTo>
                    <a:pt x="1738" y="398"/>
                  </a:lnTo>
                  <a:lnTo>
                    <a:pt x="1740" y="398"/>
                  </a:lnTo>
                  <a:lnTo>
                    <a:pt x="1742" y="398"/>
                  </a:lnTo>
                  <a:lnTo>
                    <a:pt x="1742" y="400"/>
                  </a:lnTo>
                  <a:lnTo>
                    <a:pt x="1744" y="400"/>
                  </a:lnTo>
                  <a:lnTo>
                    <a:pt x="1746" y="402"/>
                  </a:lnTo>
                  <a:lnTo>
                    <a:pt x="1746" y="406"/>
                  </a:lnTo>
                  <a:lnTo>
                    <a:pt x="1750" y="410"/>
                  </a:lnTo>
                  <a:lnTo>
                    <a:pt x="1752" y="412"/>
                  </a:lnTo>
                  <a:lnTo>
                    <a:pt x="1752" y="412"/>
                  </a:lnTo>
                  <a:lnTo>
                    <a:pt x="1752" y="412"/>
                  </a:lnTo>
                  <a:lnTo>
                    <a:pt x="1754" y="414"/>
                  </a:lnTo>
                  <a:lnTo>
                    <a:pt x="1758" y="416"/>
                  </a:lnTo>
                  <a:lnTo>
                    <a:pt x="1758" y="416"/>
                  </a:lnTo>
                  <a:lnTo>
                    <a:pt x="1760" y="416"/>
                  </a:lnTo>
                  <a:lnTo>
                    <a:pt x="1760" y="418"/>
                  </a:lnTo>
                  <a:lnTo>
                    <a:pt x="1762" y="416"/>
                  </a:lnTo>
                  <a:lnTo>
                    <a:pt x="1762" y="416"/>
                  </a:lnTo>
                  <a:lnTo>
                    <a:pt x="1764" y="416"/>
                  </a:lnTo>
                  <a:lnTo>
                    <a:pt x="1764" y="414"/>
                  </a:lnTo>
                  <a:lnTo>
                    <a:pt x="1766" y="412"/>
                  </a:lnTo>
                  <a:lnTo>
                    <a:pt x="1766" y="412"/>
                  </a:lnTo>
                  <a:lnTo>
                    <a:pt x="1768" y="410"/>
                  </a:lnTo>
                  <a:lnTo>
                    <a:pt x="1768" y="406"/>
                  </a:lnTo>
                  <a:lnTo>
                    <a:pt x="1770" y="402"/>
                  </a:lnTo>
                  <a:lnTo>
                    <a:pt x="1772" y="400"/>
                  </a:lnTo>
                  <a:lnTo>
                    <a:pt x="1772" y="398"/>
                  </a:lnTo>
                  <a:lnTo>
                    <a:pt x="1772" y="396"/>
                  </a:lnTo>
                  <a:lnTo>
                    <a:pt x="1774" y="396"/>
                  </a:lnTo>
                  <a:lnTo>
                    <a:pt x="1774" y="394"/>
                  </a:lnTo>
                  <a:lnTo>
                    <a:pt x="1776" y="394"/>
                  </a:lnTo>
                  <a:lnTo>
                    <a:pt x="1776" y="392"/>
                  </a:lnTo>
                  <a:lnTo>
                    <a:pt x="1778" y="392"/>
                  </a:lnTo>
                  <a:lnTo>
                    <a:pt x="1780" y="392"/>
                  </a:lnTo>
                  <a:lnTo>
                    <a:pt x="1780" y="390"/>
                  </a:lnTo>
                  <a:lnTo>
                    <a:pt x="1782" y="390"/>
                  </a:lnTo>
                  <a:lnTo>
                    <a:pt x="1784" y="390"/>
                  </a:lnTo>
                  <a:lnTo>
                    <a:pt x="1784" y="390"/>
                  </a:lnTo>
                  <a:lnTo>
                    <a:pt x="1784" y="390"/>
                  </a:lnTo>
                  <a:lnTo>
                    <a:pt x="1786" y="390"/>
                  </a:lnTo>
                  <a:lnTo>
                    <a:pt x="1786" y="392"/>
                  </a:lnTo>
                  <a:lnTo>
                    <a:pt x="1786" y="392"/>
                  </a:lnTo>
                  <a:lnTo>
                    <a:pt x="1788" y="394"/>
                  </a:lnTo>
                  <a:lnTo>
                    <a:pt x="1790" y="396"/>
                  </a:lnTo>
                  <a:lnTo>
                    <a:pt x="1790" y="398"/>
                  </a:lnTo>
                  <a:lnTo>
                    <a:pt x="1792" y="400"/>
                  </a:lnTo>
                  <a:lnTo>
                    <a:pt x="1792" y="404"/>
                  </a:lnTo>
                  <a:lnTo>
                    <a:pt x="1794" y="406"/>
                  </a:lnTo>
                  <a:lnTo>
                    <a:pt x="1794" y="408"/>
                  </a:lnTo>
                  <a:lnTo>
                    <a:pt x="1794" y="408"/>
                  </a:lnTo>
                  <a:lnTo>
                    <a:pt x="1794" y="410"/>
                  </a:lnTo>
                  <a:lnTo>
                    <a:pt x="1792" y="412"/>
                  </a:lnTo>
                  <a:lnTo>
                    <a:pt x="1792" y="414"/>
                  </a:lnTo>
                  <a:lnTo>
                    <a:pt x="1790" y="416"/>
                  </a:lnTo>
                  <a:lnTo>
                    <a:pt x="1790" y="418"/>
                  </a:lnTo>
                  <a:lnTo>
                    <a:pt x="1788" y="420"/>
                  </a:lnTo>
                  <a:lnTo>
                    <a:pt x="1786" y="422"/>
                  </a:lnTo>
                  <a:lnTo>
                    <a:pt x="1786" y="424"/>
                  </a:lnTo>
                  <a:lnTo>
                    <a:pt x="1784" y="426"/>
                  </a:lnTo>
                  <a:lnTo>
                    <a:pt x="1784" y="426"/>
                  </a:lnTo>
                  <a:lnTo>
                    <a:pt x="1782" y="428"/>
                  </a:lnTo>
                  <a:lnTo>
                    <a:pt x="1778" y="430"/>
                  </a:lnTo>
                  <a:lnTo>
                    <a:pt x="1776" y="432"/>
                  </a:lnTo>
                  <a:lnTo>
                    <a:pt x="1770" y="436"/>
                  </a:lnTo>
                  <a:lnTo>
                    <a:pt x="1768" y="438"/>
                  </a:lnTo>
                  <a:lnTo>
                    <a:pt x="1766" y="440"/>
                  </a:lnTo>
                  <a:lnTo>
                    <a:pt x="1764" y="444"/>
                  </a:lnTo>
                  <a:lnTo>
                    <a:pt x="1762" y="446"/>
                  </a:lnTo>
                  <a:lnTo>
                    <a:pt x="1758" y="450"/>
                  </a:lnTo>
                  <a:lnTo>
                    <a:pt x="1756" y="454"/>
                  </a:lnTo>
                  <a:lnTo>
                    <a:pt x="1752" y="462"/>
                  </a:lnTo>
                  <a:lnTo>
                    <a:pt x="1750" y="464"/>
                  </a:lnTo>
                  <a:lnTo>
                    <a:pt x="1748" y="468"/>
                  </a:lnTo>
                  <a:lnTo>
                    <a:pt x="1746" y="470"/>
                  </a:lnTo>
                  <a:lnTo>
                    <a:pt x="1744" y="472"/>
                  </a:lnTo>
                  <a:lnTo>
                    <a:pt x="1740" y="478"/>
                  </a:lnTo>
                  <a:lnTo>
                    <a:pt x="1738" y="480"/>
                  </a:lnTo>
                  <a:lnTo>
                    <a:pt x="1736" y="482"/>
                  </a:lnTo>
                  <a:lnTo>
                    <a:pt x="1734" y="484"/>
                  </a:lnTo>
                  <a:lnTo>
                    <a:pt x="1734" y="486"/>
                  </a:lnTo>
                  <a:lnTo>
                    <a:pt x="1732" y="488"/>
                  </a:lnTo>
                  <a:lnTo>
                    <a:pt x="1732" y="488"/>
                  </a:lnTo>
                  <a:lnTo>
                    <a:pt x="1732" y="490"/>
                  </a:lnTo>
                  <a:lnTo>
                    <a:pt x="1732" y="494"/>
                  </a:lnTo>
                  <a:lnTo>
                    <a:pt x="1730" y="498"/>
                  </a:lnTo>
                  <a:lnTo>
                    <a:pt x="1730" y="502"/>
                  </a:lnTo>
                  <a:lnTo>
                    <a:pt x="1730" y="506"/>
                  </a:lnTo>
                  <a:lnTo>
                    <a:pt x="1730" y="510"/>
                  </a:lnTo>
                  <a:lnTo>
                    <a:pt x="1730" y="516"/>
                  </a:lnTo>
                  <a:lnTo>
                    <a:pt x="1730" y="524"/>
                  </a:lnTo>
                  <a:lnTo>
                    <a:pt x="1730" y="528"/>
                  </a:lnTo>
                  <a:lnTo>
                    <a:pt x="1732" y="532"/>
                  </a:lnTo>
                  <a:lnTo>
                    <a:pt x="1732" y="536"/>
                  </a:lnTo>
                  <a:lnTo>
                    <a:pt x="1732" y="540"/>
                  </a:lnTo>
                  <a:lnTo>
                    <a:pt x="1734" y="544"/>
                  </a:lnTo>
                  <a:lnTo>
                    <a:pt x="1734" y="548"/>
                  </a:lnTo>
                  <a:lnTo>
                    <a:pt x="1736" y="550"/>
                  </a:lnTo>
                  <a:lnTo>
                    <a:pt x="1736" y="552"/>
                  </a:lnTo>
                  <a:lnTo>
                    <a:pt x="1738" y="556"/>
                  </a:lnTo>
                  <a:lnTo>
                    <a:pt x="1740" y="558"/>
                  </a:lnTo>
                  <a:lnTo>
                    <a:pt x="1744" y="564"/>
                  </a:lnTo>
                  <a:lnTo>
                    <a:pt x="1746" y="566"/>
                  </a:lnTo>
                  <a:lnTo>
                    <a:pt x="1746" y="570"/>
                  </a:lnTo>
                  <a:lnTo>
                    <a:pt x="1748" y="572"/>
                  </a:lnTo>
                  <a:lnTo>
                    <a:pt x="1748" y="574"/>
                  </a:lnTo>
                  <a:lnTo>
                    <a:pt x="1750" y="582"/>
                  </a:lnTo>
                  <a:lnTo>
                    <a:pt x="1750" y="586"/>
                  </a:lnTo>
                  <a:lnTo>
                    <a:pt x="1752" y="588"/>
                  </a:lnTo>
                  <a:lnTo>
                    <a:pt x="1752" y="592"/>
                  </a:lnTo>
                  <a:lnTo>
                    <a:pt x="1752" y="594"/>
                  </a:lnTo>
                  <a:lnTo>
                    <a:pt x="1754" y="596"/>
                  </a:lnTo>
                  <a:lnTo>
                    <a:pt x="1754" y="598"/>
                  </a:lnTo>
                  <a:lnTo>
                    <a:pt x="1758" y="602"/>
                  </a:lnTo>
                  <a:lnTo>
                    <a:pt x="1758" y="604"/>
                  </a:lnTo>
                  <a:lnTo>
                    <a:pt x="1760" y="606"/>
                  </a:lnTo>
                  <a:lnTo>
                    <a:pt x="1762" y="608"/>
                  </a:lnTo>
                  <a:lnTo>
                    <a:pt x="1762" y="610"/>
                  </a:lnTo>
                  <a:lnTo>
                    <a:pt x="1766" y="612"/>
                  </a:lnTo>
                  <a:lnTo>
                    <a:pt x="1768" y="614"/>
                  </a:lnTo>
                  <a:lnTo>
                    <a:pt x="1768" y="614"/>
                  </a:lnTo>
                  <a:lnTo>
                    <a:pt x="1770" y="616"/>
                  </a:lnTo>
                  <a:lnTo>
                    <a:pt x="1772" y="616"/>
                  </a:lnTo>
                  <a:lnTo>
                    <a:pt x="1774" y="616"/>
                  </a:lnTo>
                  <a:lnTo>
                    <a:pt x="1774" y="618"/>
                  </a:lnTo>
                  <a:lnTo>
                    <a:pt x="1774" y="618"/>
                  </a:lnTo>
                  <a:lnTo>
                    <a:pt x="1776" y="616"/>
                  </a:lnTo>
                  <a:lnTo>
                    <a:pt x="1776" y="616"/>
                  </a:lnTo>
                  <a:lnTo>
                    <a:pt x="1778" y="616"/>
                  </a:lnTo>
                  <a:lnTo>
                    <a:pt x="1780" y="614"/>
                  </a:lnTo>
                  <a:lnTo>
                    <a:pt x="1780" y="614"/>
                  </a:lnTo>
                  <a:lnTo>
                    <a:pt x="1780" y="612"/>
                  </a:lnTo>
                  <a:lnTo>
                    <a:pt x="1782" y="610"/>
                  </a:lnTo>
                  <a:lnTo>
                    <a:pt x="1784" y="608"/>
                  </a:lnTo>
                  <a:lnTo>
                    <a:pt x="1786" y="604"/>
                  </a:lnTo>
                  <a:lnTo>
                    <a:pt x="1786" y="600"/>
                  </a:lnTo>
                  <a:lnTo>
                    <a:pt x="1788" y="596"/>
                  </a:lnTo>
                  <a:lnTo>
                    <a:pt x="1790" y="594"/>
                  </a:lnTo>
                  <a:lnTo>
                    <a:pt x="1792" y="588"/>
                  </a:lnTo>
                  <a:lnTo>
                    <a:pt x="1798" y="580"/>
                  </a:lnTo>
                  <a:lnTo>
                    <a:pt x="1800" y="578"/>
                  </a:lnTo>
                  <a:lnTo>
                    <a:pt x="1800" y="574"/>
                  </a:lnTo>
                  <a:lnTo>
                    <a:pt x="1802" y="570"/>
                  </a:lnTo>
                  <a:lnTo>
                    <a:pt x="1802" y="568"/>
                  </a:lnTo>
                  <a:lnTo>
                    <a:pt x="1804" y="566"/>
                  </a:lnTo>
                  <a:lnTo>
                    <a:pt x="1804" y="566"/>
                  </a:lnTo>
                  <a:lnTo>
                    <a:pt x="1804" y="564"/>
                  </a:lnTo>
                  <a:lnTo>
                    <a:pt x="1804" y="562"/>
                  </a:lnTo>
                  <a:lnTo>
                    <a:pt x="1802" y="558"/>
                  </a:lnTo>
                  <a:lnTo>
                    <a:pt x="1802" y="556"/>
                  </a:lnTo>
                  <a:lnTo>
                    <a:pt x="1802" y="554"/>
                  </a:lnTo>
                  <a:lnTo>
                    <a:pt x="1802" y="552"/>
                  </a:lnTo>
                  <a:lnTo>
                    <a:pt x="1802" y="552"/>
                  </a:lnTo>
                  <a:lnTo>
                    <a:pt x="1802" y="550"/>
                  </a:lnTo>
                  <a:lnTo>
                    <a:pt x="1804" y="550"/>
                  </a:lnTo>
                  <a:lnTo>
                    <a:pt x="1804" y="550"/>
                  </a:lnTo>
                  <a:lnTo>
                    <a:pt x="1804" y="550"/>
                  </a:lnTo>
                  <a:lnTo>
                    <a:pt x="1806" y="550"/>
                  </a:lnTo>
                  <a:lnTo>
                    <a:pt x="1806" y="550"/>
                  </a:lnTo>
                  <a:lnTo>
                    <a:pt x="1808" y="550"/>
                  </a:lnTo>
                  <a:lnTo>
                    <a:pt x="1810" y="550"/>
                  </a:lnTo>
                  <a:lnTo>
                    <a:pt x="1814" y="550"/>
                  </a:lnTo>
                  <a:lnTo>
                    <a:pt x="1816" y="552"/>
                  </a:lnTo>
                  <a:lnTo>
                    <a:pt x="1816" y="552"/>
                  </a:lnTo>
                  <a:lnTo>
                    <a:pt x="1818" y="550"/>
                  </a:lnTo>
                  <a:lnTo>
                    <a:pt x="1818" y="550"/>
                  </a:lnTo>
                  <a:lnTo>
                    <a:pt x="1818" y="550"/>
                  </a:lnTo>
                  <a:lnTo>
                    <a:pt x="1818" y="550"/>
                  </a:lnTo>
                  <a:lnTo>
                    <a:pt x="1820" y="548"/>
                  </a:lnTo>
                  <a:lnTo>
                    <a:pt x="1820" y="548"/>
                  </a:lnTo>
                  <a:lnTo>
                    <a:pt x="1820" y="546"/>
                  </a:lnTo>
                  <a:lnTo>
                    <a:pt x="1820" y="544"/>
                  </a:lnTo>
                  <a:lnTo>
                    <a:pt x="1818" y="544"/>
                  </a:lnTo>
                  <a:lnTo>
                    <a:pt x="1818" y="540"/>
                  </a:lnTo>
                  <a:lnTo>
                    <a:pt x="1816" y="534"/>
                  </a:lnTo>
                  <a:lnTo>
                    <a:pt x="1816" y="532"/>
                  </a:lnTo>
                  <a:lnTo>
                    <a:pt x="1816" y="532"/>
                  </a:lnTo>
                  <a:lnTo>
                    <a:pt x="1816" y="530"/>
                  </a:lnTo>
                  <a:lnTo>
                    <a:pt x="1816" y="526"/>
                  </a:lnTo>
                  <a:lnTo>
                    <a:pt x="1816" y="524"/>
                  </a:lnTo>
                  <a:lnTo>
                    <a:pt x="1816" y="522"/>
                  </a:lnTo>
                  <a:lnTo>
                    <a:pt x="1816" y="520"/>
                  </a:lnTo>
                  <a:lnTo>
                    <a:pt x="1816" y="518"/>
                  </a:lnTo>
                  <a:lnTo>
                    <a:pt x="1818" y="516"/>
                  </a:lnTo>
                  <a:lnTo>
                    <a:pt x="1818" y="516"/>
                  </a:lnTo>
                  <a:lnTo>
                    <a:pt x="1818" y="516"/>
                  </a:lnTo>
                  <a:lnTo>
                    <a:pt x="1818" y="514"/>
                  </a:lnTo>
                  <a:lnTo>
                    <a:pt x="1820" y="514"/>
                  </a:lnTo>
                  <a:lnTo>
                    <a:pt x="1820" y="514"/>
                  </a:lnTo>
                  <a:lnTo>
                    <a:pt x="1822" y="514"/>
                  </a:lnTo>
                  <a:lnTo>
                    <a:pt x="1824" y="514"/>
                  </a:lnTo>
                  <a:lnTo>
                    <a:pt x="1824" y="514"/>
                  </a:lnTo>
                  <a:lnTo>
                    <a:pt x="1826" y="514"/>
                  </a:lnTo>
                  <a:lnTo>
                    <a:pt x="1826" y="514"/>
                  </a:lnTo>
                  <a:lnTo>
                    <a:pt x="1828" y="514"/>
                  </a:lnTo>
                  <a:lnTo>
                    <a:pt x="1828" y="514"/>
                  </a:lnTo>
                  <a:lnTo>
                    <a:pt x="1828" y="514"/>
                  </a:lnTo>
                  <a:lnTo>
                    <a:pt x="1828" y="512"/>
                  </a:lnTo>
                  <a:lnTo>
                    <a:pt x="1828" y="512"/>
                  </a:lnTo>
                  <a:lnTo>
                    <a:pt x="1828" y="512"/>
                  </a:lnTo>
                  <a:lnTo>
                    <a:pt x="1826" y="510"/>
                  </a:lnTo>
                  <a:lnTo>
                    <a:pt x="1826" y="508"/>
                  </a:lnTo>
                  <a:lnTo>
                    <a:pt x="1822" y="504"/>
                  </a:lnTo>
                  <a:lnTo>
                    <a:pt x="1820" y="502"/>
                  </a:lnTo>
                  <a:lnTo>
                    <a:pt x="1818" y="498"/>
                  </a:lnTo>
                  <a:lnTo>
                    <a:pt x="1816" y="496"/>
                  </a:lnTo>
                  <a:lnTo>
                    <a:pt x="1814" y="492"/>
                  </a:lnTo>
                  <a:lnTo>
                    <a:pt x="1812" y="490"/>
                  </a:lnTo>
                  <a:lnTo>
                    <a:pt x="1808" y="488"/>
                  </a:lnTo>
                  <a:lnTo>
                    <a:pt x="1806" y="486"/>
                  </a:lnTo>
                  <a:lnTo>
                    <a:pt x="1806" y="486"/>
                  </a:lnTo>
                  <a:lnTo>
                    <a:pt x="1804" y="484"/>
                  </a:lnTo>
                  <a:lnTo>
                    <a:pt x="1804" y="484"/>
                  </a:lnTo>
                  <a:lnTo>
                    <a:pt x="1802" y="484"/>
                  </a:lnTo>
                  <a:lnTo>
                    <a:pt x="1800" y="484"/>
                  </a:lnTo>
                  <a:lnTo>
                    <a:pt x="1800" y="482"/>
                  </a:lnTo>
                  <a:lnTo>
                    <a:pt x="1798" y="482"/>
                  </a:lnTo>
                  <a:lnTo>
                    <a:pt x="1798" y="482"/>
                  </a:lnTo>
                  <a:lnTo>
                    <a:pt x="1796" y="480"/>
                  </a:lnTo>
                  <a:lnTo>
                    <a:pt x="1796" y="480"/>
                  </a:lnTo>
                  <a:lnTo>
                    <a:pt x="1796" y="480"/>
                  </a:lnTo>
                  <a:lnTo>
                    <a:pt x="1796" y="478"/>
                  </a:lnTo>
                  <a:lnTo>
                    <a:pt x="1796" y="478"/>
                  </a:lnTo>
                  <a:lnTo>
                    <a:pt x="1796" y="474"/>
                  </a:lnTo>
                  <a:lnTo>
                    <a:pt x="1796" y="472"/>
                  </a:lnTo>
                  <a:lnTo>
                    <a:pt x="1796" y="468"/>
                  </a:lnTo>
                  <a:lnTo>
                    <a:pt x="1798" y="466"/>
                  </a:lnTo>
                  <a:lnTo>
                    <a:pt x="1798" y="462"/>
                  </a:lnTo>
                  <a:lnTo>
                    <a:pt x="1798" y="460"/>
                  </a:lnTo>
                  <a:lnTo>
                    <a:pt x="1800" y="456"/>
                  </a:lnTo>
                  <a:lnTo>
                    <a:pt x="1800" y="454"/>
                  </a:lnTo>
                  <a:lnTo>
                    <a:pt x="1802" y="452"/>
                  </a:lnTo>
                  <a:lnTo>
                    <a:pt x="1804" y="448"/>
                  </a:lnTo>
                  <a:lnTo>
                    <a:pt x="1808" y="446"/>
                  </a:lnTo>
                  <a:lnTo>
                    <a:pt x="1808" y="444"/>
                  </a:lnTo>
                  <a:lnTo>
                    <a:pt x="1810" y="444"/>
                  </a:lnTo>
                  <a:lnTo>
                    <a:pt x="1810" y="442"/>
                  </a:lnTo>
                  <a:lnTo>
                    <a:pt x="1812" y="442"/>
                  </a:lnTo>
                  <a:lnTo>
                    <a:pt x="1814" y="440"/>
                  </a:lnTo>
                  <a:lnTo>
                    <a:pt x="1818" y="438"/>
                  </a:lnTo>
                  <a:lnTo>
                    <a:pt x="1822" y="438"/>
                  </a:lnTo>
                  <a:lnTo>
                    <a:pt x="1828" y="434"/>
                  </a:lnTo>
                  <a:lnTo>
                    <a:pt x="1832" y="434"/>
                  </a:lnTo>
                  <a:lnTo>
                    <a:pt x="1834" y="432"/>
                  </a:lnTo>
                  <a:lnTo>
                    <a:pt x="1834" y="432"/>
                  </a:lnTo>
                  <a:lnTo>
                    <a:pt x="1836" y="430"/>
                  </a:lnTo>
                  <a:lnTo>
                    <a:pt x="1840" y="428"/>
                  </a:lnTo>
                  <a:lnTo>
                    <a:pt x="1844" y="424"/>
                  </a:lnTo>
                  <a:lnTo>
                    <a:pt x="1844" y="424"/>
                  </a:lnTo>
                  <a:lnTo>
                    <a:pt x="1846" y="424"/>
                  </a:lnTo>
                  <a:lnTo>
                    <a:pt x="1848" y="422"/>
                  </a:lnTo>
                  <a:lnTo>
                    <a:pt x="1850" y="422"/>
                  </a:lnTo>
                  <a:lnTo>
                    <a:pt x="1854" y="420"/>
                  </a:lnTo>
                  <a:lnTo>
                    <a:pt x="1858" y="420"/>
                  </a:lnTo>
                  <a:lnTo>
                    <a:pt x="1860" y="420"/>
                  </a:lnTo>
                  <a:lnTo>
                    <a:pt x="1862" y="420"/>
                  </a:lnTo>
                  <a:lnTo>
                    <a:pt x="1864" y="420"/>
                  </a:lnTo>
                  <a:lnTo>
                    <a:pt x="1864" y="420"/>
                  </a:lnTo>
                  <a:lnTo>
                    <a:pt x="1866" y="420"/>
                  </a:lnTo>
                  <a:lnTo>
                    <a:pt x="1870" y="420"/>
                  </a:lnTo>
                  <a:lnTo>
                    <a:pt x="1872" y="422"/>
                  </a:lnTo>
                  <a:lnTo>
                    <a:pt x="1874" y="422"/>
                  </a:lnTo>
                  <a:lnTo>
                    <a:pt x="1874" y="424"/>
                  </a:lnTo>
                  <a:lnTo>
                    <a:pt x="1876" y="424"/>
                  </a:lnTo>
                  <a:lnTo>
                    <a:pt x="1878" y="426"/>
                  </a:lnTo>
                  <a:lnTo>
                    <a:pt x="1878" y="428"/>
                  </a:lnTo>
                  <a:lnTo>
                    <a:pt x="1880" y="430"/>
                  </a:lnTo>
                  <a:lnTo>
                    <a:pt x="1882" y="432"/>
                  </a:lnTo>
                  <a:lnTo>
                    <a:pt x="1884" y="434"/>
                  </a:lnTo>
                  <a:lnTo>
                    <a:pt x="1886" y="436"/>
                  </a:lnTo>
                  <a:lnTo>
                    <a:pt x="1886" y="438"/>
                  </a:lnTo>
                  <a:lnTo>
                    <a:pt x="1888" y="440"/>
                  </a:lnTo>
                  <a:lnTo>
                    <a:pt x="1890" y="440"/>
                  </a:lnTo>
                  <a:lnTo>
                    <a:pt x="1890" y="442"/>
                  </a:lnTo>
                  <a:lnTo>
                    <a:pt x="1892" y="442"/>
                  </a:lnTo>
                  <a:lnTo>
                    <a:pt x="1892" y="442"/>
                  </a:lnTo>
                  <a:lnTo>
                    <a:pt x="1892" y="442"/>
                  </a:lnTo>
                  <a:lnTo>
                    <a:pt x="1894" y="442"/>
                  </a:lnTo>
                  <a:lnTo>
                    <a:pt x="1894" y="442"/>
                  </a:lnTo>
                  <a:lnTo>
                    <a:pt x="1894" y="440"/>
                  </a:lnTo>
                  <a:lnTo>
                    <a:pt x="1896" y="440"/>
                  </a:lnTo>
                  <a:lnTo>
                    <a:pt x="1896" y="438"/>
                  </a:lnTo>
                  <a:lnTo>
                    <a:pt x="1896" y="436"/>
                  </a:lnTo>
                  <a:lnTo>
                    <a:pt x="1898" y="434"/>
                  </a:lnTo>
                  <a:lnTo>
                    <a:pt x="1898" y="430"/>
                  </a:lnTo>
                  <a:lnTo>
                    <a:pt x="1898" y="426"/>
                  </a:lnTo>
                  <a:lnTo>
                    <a:pt x="1900" y="422"/>
                  </a:lnTo>
                  <a:lnTo>
                    <a:pt x="1900" y="420"/>
                  </a:lnTo>
                  <a:lnTo>
                    <a:pt x="1900" y="418"/>
                  </a:lnTo>
                  <a:lnTo>
                    <a:pt x="1900" y="416"/>
                  </a:lnTo>
                  <a:lnTo>
                    <a:pt x="1902" y="416"/>
                  </a:lnTo>
                  <a:lnTo>
                    <a:pt x="1902" y="414"/>
                  </a:lnTo>
                  <a:lnTo>
                    <a:pt x="1904" y="414"/>
                  </a:lnTo>
                  <a:lnTo>
                    <a:pt x="1906" y="412"/>
                  </a:lnTo>
                  <a:lnTo>
                    <a:pt x="1908" y="410"/>
                  </a:lnTo>
                  <a:lnTo>
                    <a:pt x="1908" y="408"/>
                  </a:lnTo>
                  <a:lnTo>
                    <a:pt x="1910" y="408"/>
                  </a:lnTo>
                  <a:lnTo>
                    <a:pt x="1910" y="408"/>
                  </a:lnTo>
                  <a:lnTo>
                    <a:pt x="1910" y="406"/>
                  </a:lnTo>
                  <a:lnTo>
                    <a:pt x="1910" y="404"/>
                  </a:lnTo>
                  <a:lnTo>
                    <a:pt x="1910" y="400"/>
                  </a:lnTo>
                  <a:lnTo>
                    <a:pt x="1910" y="398"/>
                  </a:lnTo>
                  <a:lnTo>
                    <a:pt x="1910" y="396"/>
                  </a:lnTo>
                  <a:lnTo>
                    <a:pt x="1910" y="396"/>
                  </a:lnTo>
                  <a:lnTo>
                    <a:pt x="1910" y="396"/>
                  </a:lnTo>
                  <a:lnTo>
                    <a:pt x="1912" y="394"/>
                  </a:lnTo>
                  <a:lnTo>
                    <a:pt x="1912" y="394"/>
                  </a:lnTo>
                  <a:lnTo>
                    <a:pt x="1912" y="394"/>
                  </a:lnTo>
                  <a:lnTo>
                    <a:pt x="1914" y="394"/>
                  </a:lnTo>
                  <a:lnTo>
                    <a:pt x="1914" y="394"/>
                  </a:lnTo>
                  <a:lnTo>
                    <a:pt x="1916" y="394"/>
                  </a:lnTo>
                  <a:lnTo>
                    <a:pt x="1918" y="394"/>
                  </a:lnTo>
                  <a:lnTo>
                    <a:pt x="1922" y="394"/>
                  </a:lnTo>
                  <a:lnTo>
                    <a:pt x="1924" y="394"/>
                  </a:lnTo>
                  <a:lnTo>
                    <a:pt x="1928" y="396"/>
                  </a:lnTo>
                  <a:lnTo>
                    <a:pt x="1928" y="396"/>
                  </a:lnTo>
                  <a:lnTo>
                    <a:pt x="1930" y="396"/>
                  </a:lnTo>
                  <a:lnTo>
                    <a:pt x="1930" y="396"/>
                  </a:lnTo>
                  <a:lnTo>
                    <a:pt x="1932" y="396"/>
                  </a:lnTo>
                  <a:lnTo>
                    <a:pt x="1932" y="396"/>
                  </a:lnTo>
                  <a:lnTo>
                    <a:pt x="1934" y="394"/>
                  </a:lnTo>
                  <a:lnTo>
                    <a:pt x="1936" y="392"/>
                  </a:lnTo>
                  <a:lnTo>
                    <a:pt x="1938" y="390"/>
                  </a:lnTo>
                  <a:lnTo>
                    <a:pt x="1942" y="388"/>
                  </a:lnTo>
                  <a:lnTo>
                    <a:pt x="1944" y="386"/>
                  </a:lnTo>
                  <a:lnTo>
                    <a:pt x="1946" y="384"/>
                  </a:lnTo>
                  <a:lnTo>
                    <a:pt x="1948" y="382"/>
                  </a:lnTo>
                  <a:lnTo>
                    <a:pt x="1950" y="382"/>
                  </a:lnTo>
                  <a:lnTo>
                    <a:pt x="1950" y="382"/>
                  </a:lnTo>
                  <a:lnTo>
                    <a:pt x="1954" y="380"/>
                  </a:lnTo>
                  <a:lnTo>
                    <a:pt x="1956" y="380"/>
                  </a:lnTo>
                  <a:lnTo>
                    <a:pt x="1960" y="380"/>
                  </a:lnTo>
                  <a:lnTo>
                    <a:pt x="1960" y="380"/>
                  </a:lnTo>
                  <a:lnTo>
                    <a:pt x="1962" y="380"/>
                  </a:lnTo>
                  <a:lnTo>
                    <a:pt x="1962" y="380"/>
                  </a:lnTo>
                  <a:lnTo>
                    <a:pt x="1964" y="380"/>
                  </a:lnTo>
                  <a:lnTo>
                    <a:pt x="1966" y="380"/>
                  </a:lnTo>
                  <a:lnTo>
                    <a:pt x="1968" y="380"/>
                  </a:lnTo>
                  <a:lnTo>
                    <a:pt x="1970" y="382"/>
                  </a:lnTo>
                  <a:lnTo>
                    <a:pt x="1972" y="384"/>
                  </a:lnTo>
                  <a:lnTo>
                    <a:pt x="1976" y="386"/>
                  </a:lnTo>
                  <a:lnTo>
                    <a:pt x="1978" y="386"/>
                  </a:lnTo>
                  <a:lnTo>
                    <a:pt x="1978" y="388"/>
                  </a:lnTo>
                  <a:lnTo>
                    <a:pt x="1980" y="388"/>
                  </a:lnTo>
                  <a:lnTo>
                    <a:pt x="1982" y="388"/>
                  </a:lnTo>
                  <a:lnTo>
                    <a:pt x="1982" y="388"/>
                  </a:lnTo>
                  <a:lnTo>
                    <a:pt x="1984" y="388"/>
                  </a:lnTo>
                  <a:lnTo>
                    <a:pt x="1984" y="388"/>
                  </a:lnTo>
                  <a:lnTo>
                    <a:pt x="1984" y="388"/>
                  </a:lnTo>
                  <a:lnTo>
                    <a:pt x="1986" y="386"/>
                  </a:lnTo>
                  <a:lnTo>
                    <a:pt x="1986" y="384"/>
                  </a:lnTo>
                  <a:lnTo>
                    <a:pt x="1988" y="382"/>
                  </a:lnTo>
                  <a:lnTo>
                    <a:pt x="1988" y="382"/>
                  </a:lnTo>
                  <a:lnTo>
                    <a:pt x="1988" y="380"/>
                  </a:lnTo>
                  <a:lnTo>
                    <a:pt x="1988" y="378"/>
                  </a:lnTo>
                  <a:lnTo>
                    <a:pt x="1988" y="376"/>
                  </a:lnTo>
                  <a:lnTo>
                    <a:pt x="1988" y="376"/>
                  </a:lnTo>
                  <a:lnTo>
                    <a:pt x="1988" y="374"/>
                  </a:lnTo>
                  <a:lnTo>
                    <a:pt x="1986" y="372"/>
                  </a:lnTo>
                  <a:lnTo>
                    <a:pt x="1986" y="370"/>
                  </a:lnTo>
                  <a:lnTo>
                    <a:pt x="1984" y="368"/>
                  </a:lnTo>
                  <a:lnTo>
                    <a:pt x="1984" y="368"/>
                  </a:lnTo>
                  <a:lnTo>
                    <a:pt x="1980" y="364"/>
                  </a:lnTo>
                  <a:lnTo>
                    <a:pt x="1978" y="360"/>
                  </a:lnTo>
                  <a:lnTo>
                    <a:pt x="1974" y="358"/>
                  </a:lnTo>
                  <a:lnTo>
                    <a:pt x="1970" y="352"/>
                  </a:lnTo>
                  <a:lnTo>
                    <a:pt x="1968" y="352"/>
                  </a:lnTo>
                  <a:lnTo>
                    <a:pt x="1966" y="350"/>
                  </a:lnTo>
                  <a:lnTo>
                    <a:pt x="1964" y="350"/>
                  </a:lnTo>
                  <a:lnTo>
                    <a:pt x="1962" y="348"/>
                  </a:lnTo>
                  <a:lnTo>
                    <a:pt x="1954" y="344"/>
                  </a:lnTo>
                  <a:lnTo>
                    <a:pt x="1950" y="342"/>
                  </a:lnTo>
                  <a:lnTo>
                    <a:pt x="1948" y="342"/>
                  </a:lnTo>
                  <a:lnTo>
                    <a:pt x="1946" y="340"/>
                  </a:lnTo>
                  <a:lnTo>
                    <a:pt x="1946" y="340"/>
                  </a:lnTo>
                  <a:lnTo>
                    <a:pt x="1944" y="338"/>
                  </a:lnTo>
                  <a:lnTo>
                    <a:pt x="1944" y="338"/>
                  </a:lnTo>
                  <a:lnTo>
                    <a:pt x="1944" y="336"/>
                  </a:lnTo>
                  <a:lnTo>
                    <a:pt x="1944" y="336"/>
                  </a:lnTo>
                  <a:lnTo>
                    <a:pt x="1944" y="336"/>
                  </a:lnTo>
                  <a:lnTo>
                    <a:pt x="1944" y="334"/>
                  </a:lnTo>
                  <a:lnTo>
                    <a:pt x="1944" y="334"/>
                  </a:lnTo>
                  <a:lnTo>
                    <a:pt x="1944" y="334"/>
                  </a:lnTo>
                  <a:lnTo>
                    <a:pt x="1944" y="332"/>
                  </a:lnTo>
                  <a:lnTo>
                    <a:pt x="1946" y="332"/>
                  </a:lnTo>
                  <a:lnTo>
                    <a:pt x="1946" y="330"/>
                  </a:lnTo>
                  <a:lnTo>
                    <a:pt x="1950" y="328"/>
                  </a:lnTo>
                  <a:lnTo>
                    <a:pt x="1954" y="326"/>
                  </a:lnTo>
                  <a:lnTo>
                    <a:pt x="1956" y="324"/>
                  </a:lnTo>
                  <a:lnTo>
                    <a:pt x="1958" y="324"/>
                  </a:lnTo>
                  <a:lnTo>
                    <a:pt x="1962" y="322"/>
                  </a:lnTo>
                  <a:lnTo>
                    <a:pt x="1966" y="320"/>
                  </a:lnTo>
                  <a:lnTo>
                    <a:pt x="1968" y="318"/>
                  </a:lnTo>
                  <a:lnTo>
                    <a:pt x="1968" y="318"/>
                  </a:lnTo>
                  <a:lnTo>
                    <a:pt x="1968" y="318"/>
                  </a:lnTo>
                  <a:lnTo>
                    <a:pt x="1970" y="316"/>
                  </a:lnTo>
                  <a:lnTo>
                    <a:pt x="1970" y="316"/>
                  </a:lnTo>
                  <a:lnTo>
                    <a:pt x="1970" y="314"/>
                  </a:lnTo>
                  <a:lnTo>
                    <a:pt x="1970" y="314"/>
                  </a:lnTo>
                  <a:lnTo>
                    <a:pt x="1970" y="314"/>
                  </a:lnTo>
                  <a:lnTo>
                    <a:pt x="1970" y="312"/>
                  </a:lnTo>
                  <a:lnTo>
                    <a:pt x="1970" y="312"/>
                  </a:lnTo>
                  <a:lnTo>
                    <a:pt x="1968" y="310"/>
                  </a:lnTo>
                  <a:lnTo>
                    <a:pt x="1966" y="308"/>
                  </a:lnTo>
                  <a:lnTo>
                    <a:pt x="1964" y="306"/>
                  </a:lnTo>
                  <a:lnTo>
                    <a:pt x="1964" y="304"/>
                  </a:lnTo>
                  <a:lnTo>
                    <a:pt x="1964" y="304"/>
                  </a:lnTo>
                  <a:lnTo>
                    <a:pt x="1964" y="300"/>
                  </a:lnTo>
                  <a:lnTo>
                    <a:pt x="1964" y="298"/>
                  </a:lnTo>
                  <a:lnTo>
                    <a:pt x="1962" y="296"/>
                  </a:lnTo>
                  <a:lnTo>
                    <a:pt x="1962" y="294"/>
                  </a:lnTo>
                  <a:lnTo>
                    <a:pt x="1964" y="292"/>
                  </a:lnTo>
                  <a:lnTo>
                    <a:pt x="1964" y="290"/>
                  </a:lnTo>
                  <a:lnTo>
                    <a:pt x="1964" y="290"/>
                  </a:lnTo>
                  <a:lnTo>
                    <a:pt x="1964" y="288"/>
                  </a:lnTo>
                  <a:lnTo>
                    <a:pt x="1964" y="288"/>
                  </a:lnTo>
                  <a:lnTo>
                    <a:pt x="1966" y="288"/>
                  </a:lnTo>
                  <a:lnTo>
                    <a:pt x="1968" y="286"/>
                  </a:lnTo>
                  <a:lnTo>
                    <a:pt x="1970" y="284"/>
                  </a:lnTo>
                  <a:lnTo>
                    <a:pt x="1972" y="284"/>
                  </a:lnTo>
                  <a:lnTo>
                    <a:pt x="1974" y="284"/>
                  </a:lnTo>
                  <a:lnTo>
                    <a:pt x="1978" y="282"/>
                  </a:lnTo>
                  <a:lnTo>
                    <a:pt x="1978" y="282"/>
                  </a:lnTo>
                  <a:lnTo>
                    <a:pt x="1978" y="282"/>
                  </a:lnTo>
                  <a:lnTo>
                    <a:pt x="1980" y="284"/>
                  </a:lnTo>
                  <a:lnTo>
                    <a:pt x="1980" y="284"/>
                  </a:lnTo>
                  <a:lnTo>
                    <a:pt x="1982" y="284"/>
                  </a:lnTo>
                  <a:lnTo>
                    <a:pt x="1982" y="284"/>
                  </a:lnTo>
                  <a:lnTo>
                    <a:pt x="1982" y="286"/>
                  </a:lnTo>
                  <a:lnTo>
                    <a:pt x="1984" y="286"/>
                  </a:lnTo>
                  <a:lnTo>
                    <a:pt x="1984" y="288"/>
                  </a:lnTo>
                  <a:lnTo>
                    <a:pt x="1984" y="292"/>
                  </a:lnTo>
                  <a:lnTo>
                    <a:pt x="1986" y="296"/>
                  </a:lnTo>
                  <a:lnTo>
                    <a:pt x="1986" y="300"/>
                  </a:lnTo>
                  <a:lnTo>
                    <a:pt x="1988" y="300"/>
                  </a:lnTo>
                  <a:lnTo>
                    <a:pt x="1988" y="302"/>
                  </a:lnTo>
                  <a:lnTo>
                    <a:pt x="1988" y="304"/>
                  </a:lnTo>
                  <a:lnTo>
                    <a:pt x="1990" y="308"/>
                  </a:lnTo>
                  <a:lnTo>
                    <a:pt x="1990" y="310"/>
                  </a:lnTo>
                  <a:lnTo>
                    <a:pt x="1990" y="312"/>
                  </a:lnTo>
                  <a:lnTo>
                    <a:pt x="1992" y="314"/>
                  </a:lnTo>
                  <a:lnTo>
                    <a:pt x="1992" y="314"/>
                  </a:lnTo>
                  <a:lnTo>
                    <a:pt x="1992" y="314"/>
                  </a:lnTo>
                  <a:lnTo>
                    <a:pt x="1994" y="316"/>
                  </a:lnTo>
                  <a:lnTo>
                    <a:pt x="1994" y="316"/>
                  </a:lnTo>
                  <a:lnTo>
                    <a:pt x="1996" y="316"/>
                  </a:lnTo>
                  <a:lnTo>
                    <a:pt x="1998" y="316"/>
                  </a:lnTo>
                  <a:lnTo>
                    <a:pt x="2000" y="316"/>
                  </a:lnTo>
                  <a:lnTo>
                    <a:pt x="2002" y="316"/>
                  </a:lnTo>
                  <a:lnTo>
                    <a:pt x="2006" y="316"/>
                  </a:lnTo>
                  <a:lnTo>
                    <a:pt x="2010" y="316"/>
                  </a:lnTo>
                  <a:lnTo>
                    <a:pt x="2014" y="316"/>
                  </a:lnTo>
                  <a:lnTo>
                    <a:pt x="2016" y="316"/>
                  </a:lnTo>
                  <a:lnTo>
                    <a:pt x="2018" y="316"/>
                  </a:lnTo>
                  <a:lnTo>
                    <a:pt x="2018" y="316"/>
                  </a:lnTo>
                  <a:lnTo>
                    <a:pt x="2020" y="316"/>
                  </a:lnTo>
                  <a:lnTo>
                    <a:pt x="2020" y="316"/>
                  </a:lnTo>
                  <a:lnTo>
                    <a:pt x="2022" y="318"/>
                  </a:lnTo>
                  <a:lnTo>
                    <a:pt x="2022" y="318"/>
                  </a:lnTo>
                  <a:lnTo>
                    <a:pt x="2024" y="320"/>
                  </a:lnTo>
                  <a:lnTo>
                    <a:pt x="2026" y="322"/>
                  </a:lnTo>
                  <a:lnTo>
                    <a:pt x="2026" y="324"/>
                  </a:lnTo>
                  <a:lnTo>
                    <a:pt x="2028" y="326"/>
                  </a:lnTo>
                  <a:lnTo>
                    <a:pt x="2030" y="326"/>
                  </a:lnTo>
                  <a:lnTo>
                    <a:pt x="2030" y="328"/>
                  </a:lnTo>
                  <a:lnTo>
                    <a:pt x="2032" y="328"/>
                  </a:lnTo>
                  <a:lnTo>
                    <a:pt x="2032" y="328"/>
                  </a:lnTo>
                  <a:lnTo>
                    <a:pt x="2034" y="328"/>
                  </a:lnTo>
                  <a:lnTo>
                    <a:pt x="2036" y="328"/>
                  </a:lnTo>
                  <a:lnTo>
                    <a:pt x="2038" y="328"/>
                  </a:lnTo>
                  <a:lnTo>
                    <a:pt x="2040" y="328"/>
                  </a:lnTo>
                  <a:lnTo>
                    <a:pt x="2044" y="328"/>
                  </a:lnTo>
                  <a:lnTo>
                    <a:pt x="2046" y="328"/>
                  </a:lnTo>
                  <a:lnTo>
                    <a:pt x="2048" y="328"/>
                  </a:lnTo>
                  <a:lnTo>
                    <a:pt x="2048" y="328"/>
                  </a:lnTo>
                  <a:lnTo>
                    <a:pt x="2050" y="328"/>
                  </a:lnTo>
                  <a:lnTo>
                    <a:pt x="2050" y="328"/>
                  </a:lnTo>
                  <a:lnTo>
                    <a:pt x="2050" y="330"/>
                  </a:lnTo>
                  <a:lnTo>
                    <a:pt x="2052" y="330"/>
                  </a:lnTo>
                  <a:lnTo>
                    <a:pt x="2052" y="332"/>
                  </a:lnTo>
                  <a:lnTo>
                    <a:pt x="2054" y="334"/>
                  </a:lnTo>
                  <a:lnTo>
                    <a:pt x="2056" y="336"/>
                  </a:lnTo>
                  <a:lnTo>
                    <a:pt x="2056" y="338"/>
                  </a:lnTo>
                  <a:lnTo>
                    <a:pt x="2058" y="340"/>
                  </a:lnTo>
                  <a:lnTo>
                    <a:pt x="2058" y="342"/>
                  </a:lnTo>
                  <a:lnTo>
                    <a:pt x="2060" y="344"/>
                  </a:lnTo>
                  <a:lnTo>
                    <a:pt x="2060" y="344"/>
                  </a:lnTo>
                  <a:lnTo>
                    <a:pt x="2062" y="346"/>
                  </a:lnTo>
                  <a:lnTo>
                    <a:pt x="2064" y="346"/>
                  </a:lnTo>
                  <a:lnTo>
                    <a:pt x="2064" y="346"/>
                  </a:lnTo>
                  <a:lnTo>
                    <a:pt x="2066" y="346"/>
                  </a:lnTo>
                  <a:lnTo>
                    <a:pt x="2068" y="348"/>
                  </a:lnTo>
                  <a:lnTo>
                    <a:pt x="2070" y="348"/>
                  </a:lnTo>
                  <a:lnTo>
                    <a:pt x="2070" y="348"/>
                  </a:lnTo>
                  <a:lnTo>
                    <a:pt x="2072" y="348"/>
                  </a:lnTo>
                  <a:lnTo>
                    <a:pt x="2072" y="346"/>
                  </a:lnTo>
                  <a:lnTo>
                    <a:pt x="2074" y="346"/>
                  </a:lnTo>
                  <a:lnTo>
                    <a:pt x="2076" y="344"/>
                  </a:lnTo>
                  <a:lnTo>
                    <a:pt x="2078" y="342"/>
                  </a:lnTo>
                  <a:lnTo>
                    <a:pt x="2080" y="340"/>
                  </a:lnTo>
                  <a:lnTo>
                    <a:pt x="2082" y="338"/>
                  </a:lnTo>
                  <a:lnTo>
                    <a:pt x="2082" y="338"/>
                  </a:lnTo>
                  <a:lnTo>
                    <a:pt x="2082" y="336"/>
                  </a:lnTo>
                  <a:lnTo>
                    <a:pt x="2082" y="336"/>
                  </a:lnTo>
                  <a:lnTo>
                    <a:pt x="2082" y="336"/>
                  </a:lnTo>
                  <a:lnTo>
                    <a:pt x="2082" y="334"/>
                  </a:lnTo>
                  <a:lnTo>
                    <a:pt x="2082" y="334"/>
                  </a:lnTo>
                  <a:lnTo>
                    <a:pt x="2082" y="332"/>
                  </a:lnTo>
                  <a:lnTo>
                    <a:pt x="2080" y="332"/>
                  </a:lnTo>
                  <a:lnTo>
                    <a:pt x="2080" y="330"/>
                  </a:lnTo>
                  <a:lnTo>
                    <a:pt x="2076" y="328"/>
                  </a:lnTo>
                  <a:lnTo>
                    <a:pt x="2074" y="326"/>
                  </a:lnTo>
                  <a:lnTo>
                    <a:pt x="2072" y="324"/>
                  </a:lnTo>
                  <a:lnTo>
                    <a:pt x="2072" y="322"/>
                  </a:lnTo>
                  <a:lnTo>
                    <a:pt x="2072" y="322"/>
                  </a:lnTo>
                  <a:lnTo>
                    <a:pt x="2070" y="320"/>
                  </a:lnTo>
                  <a:lnTo>
                    <a:pt x="2070" y="320"/>
                  </a:lnTo>
                  <a:lnTo>
                    <a:pt x="2070" y="318"/>
                  </a:lnTo>
                  <a:lnTo>
                    <a:pt x="2070" y="318"/>
                  </a:lnTo>
                  <a:lnTo>
                    <a:pt x="2070" y="316"/>
                  </a:lnTo>
                  <a:lnTo>
                    <a:pt x="2070" y="314"/>
                  </a:lnTo>
                  <a:lnTo>
                    <a:pt x="2072" y="312"/>
                  </a:lnTo>
                  <a:lnTo>
                    <a:pt x="2072" y="310"/>
                  </a:lnTo>
                  <a:lnTo>
                    <a:pt x="2074" y="310"/>
                  </a:lnTo>
                  <a:lnTo>
                    <a:pt x="2074" y="308"/>
                  </a:lnTo>
                  <a:lnTo>
                    <a:pt x="2074" y="308"/>
                  </a:lnTo>
                  <a:lnTo>
                    <a:pt x="2074" y="308"/>
                  </a:lnTo>
                  <a:lnTo>
                    <a:pt x="2076" y="308"/>
                  </a:lnTo>
                  <a:lnTo>
                    <a:pt x="2078" y="308"/>
                  </a:lnTo>
                  <a:lnTo>
                    <a:pt x="2080" y="308"/>
                  </a:lnTo>
                  <a:lnTo>
                    <a:pt x="2082" y="308"/>
                  </a:lnTo>
                  <a:lnTo>
                    <a:pt x="2084" y="308"/>
                  </a:lnTo>
                  <a:lnTo>
                    <a:pt x="2086" y="308"/>
                  </a:lnTo>
                  <a:lnTo>
                    <a:pt x="2088" y="308"/>
                  </a:lnTo>
                  <a:lnTo>
                    <a:pt x="2090" y="306"/>
                  </a:lnTo>
                  <a:lnTo>
                    <a:pt x="2092" y="306"/>
                  </a:lnTo>
                  <a:lnTo>
                    <a:pt x="2094" y="306"/>
                  </a:lnTo>
                  <a:lnTo>
                    <a:pt x="2094" y="304"/>
                  </a:lnTo>
                  <a:lnTo>
                    <a:pt x="2096" y="304"/>
                  </a:lnTo>
                  <a:lnTo>
                    <a:pt x="2096" y="302"/>
                  </a:lnTo>
                  <a:lnTo>
                    <a:pt x="2098" y="300"/>
                  </a:lnTo>
                  <a:lnTo>
                    <a:pt x="2098" y="296"/>
                  </a:lnTo>
                  <a:lnTo>
                    <a:pt x="2100" y="294"/>
                  </a:lnTo>
                  <a:lnTo>
                    <a:pt x="2100" y="292"/>
                  </a:lnTo>
                  <a:lnTo>
                    <a:pt x="2100" y="290"/>
                  </a:lnTo>
                  <a:lnTo>
                    <a:pt x="2100" y="288"/>
                  </a:lnTo>
                  <a:lnTo>
                    <a:pt x="2100" y="288"/>
                  </a:lnTo>
                  <a:lnTo>
                    <a:pt x="2100" y="286"/>
                  </a:lnTo>
                  <a:lnTo>
                    <a:pt x="2100" y="286"/>
                  </a:lnTo>
                  <a:lnTo>
                    <a:pt x="2100" y="284"/>
                  </a:lnTo>
                  <a:lnTo>
                    <a:pt x="2098" y="284"/>
                  </a:lnTo>
                  <a:lnTo>
                    <a:pt x="2098" y="284"/>
                  </a:lnTo>
                  <a:lnTo>
                    <a:pt x="2096" y="284"/>
                  </a:lnTo>
                  <a:lnTo>
                    <a:pt x="2096" y="282"/>
                  </a:lnTo>
                  <a:lnTo>
                    <a:pt x="2094" y="282"/>
                  </a:lnTo>
                  <a:lnTo>
                    <a:pt x="2092" y="282"/>
                  </a:lnTo>
                  <a:lnTo>
                    <a:pt x="2090" y="282"/>
                  </a:lnTo>
                  <a:lnTo>
                    <a:pt x="2086" y="284"/>
                  </a:lnTo>
                  <a:lnTo>
                    <a:pt x="2082" y="284"/>
                  </a:lnTo>
                  <a:lnTo>
                    <a:pt x="2078" y="284"/>
                  </a:lnTo>
                  <a:lnTo>
                    <a:pt x="2076" y="284"/>
                  </a:lnTo>
                  <a:lnTo>
                    <a:pt x="2074" y="284"/>
                  </a:lnTo>
                  <a:lnTo>
                    <a:pt x="2072" y="284"/>
                  </a:lnTo>
                  <a:lnTo>
                    <a:pt x="2072" y="284"/>
                  </a:lnTo>
                  <a:lnTo>
                    <a:pt x="2070" y="284"/>
                  </a:lnTo>
                  <a:lnTo>
                    <a:pt x="2070" y="284"/>
                  </a:lnTo>
                  <a:lnTo>
                    <a:pt x="2068" y="282"/>
                  </a:lnTo>
                  <a:lnTo>
                    <a:pt x="2066" y="282"/>
                  </a:lnTo>
                  <a:lnTo>
                    <a:pt x="2064" y="280"/>
                  </a:lnTo>
                  <a:lnTo>
                    <a:pt x="2062" y="278"/>
                  </a:lnTo>
                  <a:lnTo>
                    <a:pt x="2058" y="276"/>
                  </a:lnTo>
                  <a:lnTo>
                    <a:pt x="2056" y="276"/>
                  </a:lnTo>
                  <a:lnTo>
                    <a:pt x="2056" y="274"/>
                  </a:lnTo>
                  <a:lnTo>
                    <a:pt x="2056" y="274"/>
                  </a:lnTo>
                  <a:lnTo>
                    <a:pt x="2052" y="274"/>
                  </a:lnTo>
                  <a:lnTo>
                    <a:pt x="2050" y="274"/>
                  </a:lnTo>
                  <a:lnTo>
                    <a:pt x="2046" y="274"/>
                  </a:lnTo>
                  <a:lnTo>
                    <a:pt x="2044" y="274"/>
                  </a:lnTo>
                  <a:lnTo>
                    <a:pt x="2040" y="274"/>
                  </a:lnTo>
                  <a:lnTo>
                    <a:pt x="2038" y="276"/>
                  </a:lnTo>
                  <a:lnTo>
                    <a:pt x="2034" y="276"/>
                  </a:lnTo>
                  <a:lnTo>
                    <a:pt x="2034" y="276"/>
                  </a:lnTo>
                  <a:lnTo>
                    <a:pt x="2032" y="278"/>
                  </a:lnTo>
                  <a:lnTo>
                    <a:pt x="2032" y="278"/>
                  </a:lnTo>
                  <a:lnTo>
                    <a:pt x="2032" y="278"/>
                  </a:lnTo>
                  <a:lnTo>
                    <a:pt x="2030" y="280"/>
                  </a:lnTo>
                  <a:lnTo>
                    <a:pt x="2030" y="280"/>
                  </a:lnTo>
                  <a:lnTo>
                    <a:pt x="2030" y="282"/>
                  </a:lnTo>
                  <a:lnTo>
                    <a:pt x="2028" y="284"/>
                  </a:lnTo>
                  <a:lnTo>
                    <a:pt x="2028" y="286"/>
                  </a:lnTo>
                  <a:lnTo>
                    <a:pt x="2028" y="286"/>
                  </a:lnTo>
                  <a:lnTo>
                    <a:pt x="2028" y="286"/>
                  </a:lnTo>
                  <a:lnTo>
                    <a:pt x="2026" y="288"/>
                  </a:lnTo>
                  <a:lnTo>
                    <a:pt x="2026" y="288"/>
                  </a:lnTo>
                  <a:lnTo>
                    <a:pt x="2026" y="286"/>
                  </a:lnTo>
                  <a:lnTo>
                    <a:pt x="2024" y="286"/>
                  </a:lnTo>
                  <a:lnTo>
                    <a:pt x="2024" y="286"/>
                  </a:lnTo>
                  <a:lnTo>
                    <a:pt x="2024" y="286"/>
                  </a:lnTo>
                  <a:lnTo>
                    <a:pt x="2022" y="284"/>
                  </a:lnTo>
                  <a:lnTo>
                    <a:pt x="2022" y="282"/>
                  </a:lnTo>
                  <a:lnTo>
                    <a:pt x="2020" y="280"/>
                  </a:lnTo>
                  <a:lnTo>
                    <a:pt x="2018" y="274"/>
                  </a:lnTo>
                  <a:lnTo>
                    <a:pt x="2018" y="272"/>
                  </a:lnTo>
                  <a:lnTo>
                    <a:pt x="2018" y="270"/>
                  </a:lnTo>
                  <a:lnTo>
                    <a:pt x="2014" y="266"/>
                  </a:lnTo>
                  <a:lnTo>
                    <a:pt x="2012" y="264"/>
                  </a:lnTo>
                  <a:lnTo>
                    <a:pt x="2012" y="262"/>
                  </a:lnTo>
                  <a:lnTo>
                    <a:pt x="2012" y="262"/>
                  </a:lnTo>
                  <a:lnTo>
                    <a:pt x="2010" y="262"/>
                  </a:lnTo>
                  <a:lnTo>
                    <a:pt x="2008" y="262"/>
                  </a:lnTo>
                  <a:lnTo>
                    <a:pt x="2008" y="260"/>
                  </a:lnTo>
                  <a:lnTo>
                    <a:pt x="2006" y="260"/>
                  </a:lnTo>
                  <a:lnTo>
                    <a:pt x="2004" y="260"/>
                  </a:lnTo>
                  <a:lnTo>
                    <a:pt x="2000" y="260"/>
                  </a:lnTo>
                  <a:lnTo>
                    <a:pt x="1996" y="260"/>
                  </a:lnTo>
                  <a:lnTo>
                    <a:pt x="1994" y="258"/>
                  </a:lnTo>
                  <a:lnTo>
                    <a:pt x="1992" y="258"/>
                  </a:lnTo>
                  <a:lnTo>
                    <a:pt x="1992" y="258"/>
                  </a:lnTo>
                  <a:lnTo>
                    <a:pt x="1990" y="258"/>
                  </a:lnTo>
                  <a:lnTo>
                    <a:pt x="1990" y="256"/>
                  </a:lnTo>
                  <a:lnTo>
                    <a:pt x="1990" y="256"/>
                  </a:lnTo>
                  <a:lnTo>
                    <a:pt x="1990" y="256"/>
                  </a:lnTo>
                  <a:lnTo>
                    <a:pt x="1988" y="254"/>
                  </a:lnTo>
                  <a:lnTo>
                    <a:pt x="1988" y="252"/>
                  </a:lnTo>
                  <a:lnTo>
                    <a:pt x="1988" y="250"/>
                  </a:lnTo>
                  <a:lnTo>
                    <a:pt x="1988" y="248"/>
                  </a:lnTo>
                  <a:lnTo>
                    <a:pt x="1988" y="246"/>
                  </a:lnTo>
                  <a:lnTo>
                    <a:pt x="1988" y="246"/>
                  </a:lnTo>
                  <a:lnTo>
                    <a:pt x="1988" y="246"/>
                  </a:lnTo>
                  <a:lnTo>
                    <a:pt x="1988" y="244"/>
                  </a:lnTo>
                  <a:lnTo>
                    <a:pt x="1988" y="244"/>
                  </a:lnTo>
                  <a:lnTo>
                    <a:pt x="1986" y="244"/>
                  </a:lnTo>
                  <a:lnTo>
                    <a:pt x="1984" y="244"/>
                  </a:lnTo>
                  <a:lnTo>
                    <a:pt x="1982" y="242"/>
                  </a:lnTo>
                  <a:lnTo>
                    <a:pt x="1982" y="242"/>
                  </a:lnTo>
                  <a:lnTo>
                    <a:pt x="1980" y="242"/>
                  </a:lnTo>
                  <a:lnTo>
                    <a:pt x="1978" y="244"/>
                  </a:lnTo>
                  <a:lnTo>
                    <a:pt x="1972" y="244"/>
                  </a:lnTo>
                  <a:lnTo>
                    <a:pt x="1968" y="244"/>
                  </a:lnTo>
                  <a:lnTo>
                    <a:pt x="1964" y="244"/>
                  </a:lnTo>
                  <a:lnTo>
                    <a:pt x="1962" y="246"/>
                  </a:lnTo>
                  <a:lnTo>
                    <a:pt x="1962" y="244"/>
                  </a:lnTo>
                  <a:lnTo>
                    <a:pt x="1960" y="244"/>
                  </a:lnTo>
                  <a:lnTo>
                    <a:pt x="1958" y="244"/>
                  </a:lnTo>
                  <a:lnTo>
                    <a:pt x="1958" y="244"/>
                  </a:lnTo>
                  <a:lnTo>
                    <a:pt x="1956" y="244"/>
                  </a:lnTo>
                  <a:lnTo>
                    <a:pt x="1954" y="242"/>
                  </a:lnTo>
                  <a:lnTo>
                    <a:pt x="1954" y="240"/>
                  </a:lnTo>
                  <a:lnTo>
                    <a:pt x="1952" y="238"/>
                  </a:lnTo>
                  <a:lnTo>
                    <a:pt x="1948" y="232"/>
                  </a:lnTo>
                  <a:lnTo>
                    <a:pt x="1946" y="230"/>
                  </a:lnTo>
                  <a:lnTo>
                    <a:pt x="1946" y="230"/>
                  </a:lnTo>
                  <a:lnTo>
                    <a:pt x="1946" y="230"/>
                  </a:lnTo>
                  <a:lnTo>
                    <a:pt x="1944" y="228"/>
                  </a:lnTo>
                  <a:lnTo>
                    <a:pt x="1942" y="226"/>
                  </a:lnTo>
                  <a:lnTo>
                    <a:pt x="1938" y="226"/>
                  </a:lnTo>
                  <a:lnTo>
                    <a:pt x="1936" y="224"/>
                  </a:lnTo>
                  <a:lnTo>
                    <a:pt x="1930" y="220"/>
                  </a:lnTo>
                  <a:lnTo>
                    <a:pt x="1928" y="220"/>
                  </a:lnTo>
                  <a:lnTo>
                    <a:pt x="1926" y="220"/>
                  </a:lnTo>
                  <a:lnTo>
                    <a:pt x="1924" y="218"/>
                  </a:lnTo>
                  <a:lnTo>
                    <a:pt x="1922" y="218"/>
                  </a:lnTo>
                  <a:lnTo>
                    <a:pt x="1916" y="218"/>
                  </a:lnTo>
                  <a:lnTo>
                    <a:pt x="1912" y="218"/>
                  </a:lnTo>
                  <a:lnTo>
                    <a:pt x="1910" y="216"/>
                  </a:lnTo>
                  <a:lnTo>
                    <a:pt x="1908" y="216"/>
                  </a:lnTo>
                  <a:lnTo>
                    <a:pt x="1904" y="216"/>
                  </a:lnTo>
                  <a:lnTo>
                    <a:pt x="1898" y="214"/>
                  </a:lnTo>
                  <a:lnTo>
                    <a:pt x="1892" y="212"/>
                  </a:lnTo>
                  <a:lnTo>
                    <a:pt x="1890" y="210"/>
                  </a:lnTo>
                  <a:lnTo>
                    <a:pt x="1888" y="210"/>
                  </a:lnTo>
                  <a:lnTo>
                    <a:pt x="1886" y="208"/>
                  </a:lnTo>
                  <a:lnTo>
                    <a:pt x="1886" y="208"/>
                  </a:lnTo>
                  <a:lnTo>
                    <a:pt x="1884" y="206"/>
                  </a:lnTo>
                  <a:lnTo>
                    <a:pt x="1880" y="204"/>
                  </a:lnTo>
                  <a:lnTo>
                    <a:pt x="1880" y="204"/>
                  </a:lnTo>
                  <a:lnTo>
                    <a:pt x="1878" y="202"/>
                  </a:lnTo>
                  <a:lnTo>
                    <a:pt x="1876" y="202"/>
                  </a:lnTo>
                  <a:lnTo>
                    <a:pt x="1874" y="200"/>
                  </a:lnTo>
                  <a:lnTo>
                    <a:pt x="1868" y="200"/>
                  </a:lnTo>
                  <a:lnTo>
                    <a:pt x="1864" y="198"/>
                  </a:lnTo>
                  <a:lnTo>
                    <a:pt x="1860" y="196"/>
                  </a:lnTo>
                  <a:lnTo>
                    <a:pt x="1858" y="196"/>
                  </a:lnTo>
                  <a:lnTo>
                    <a:pt x="1856" y="196"/>
                  </a:lnTo>
                  <a:lnTo>
                    <a:pt x="1852" y="196"/>
                  </a:lnTo>
                  <a:lnTo>
                    <a:pt x="1846" y="196"/>
                  </a:lnTo>
                  <a:lnTo>
                    <a:pt x="1838" y="196"/>
                  </a:lnTo>
                  <a:lnTo>
                    <a:pt x="1834" y="196"/>
                  </a:lnTo>
                  <a:lnTo>
                    <a:pt x="1832" y="196"/>
                  </a:lnTo>
                  <a:lnTo>
                    <a:pt x="1830" y="196"/>
                  </a:lnTo>
                  <a:lnTo>
                    <a:pt x="1828" y="196"/>
                  </a:lnTo>
                  <a:lnTo>
                    <a:pt x="1824" y="194"/>
                  </a:lnTo>
                  <a:lnTo>
                    <a:pt x="1820" y="194"/>
                  </a:lnTo>
                  <a:lnTo>
                    <a:pt x="1816" y="192"/>
                  </a:lnTo>
                  <a:lnTo>
                    <a:pt x="1810" y="192"/>
                  </a:lnTo>
                  <a:lnTo>
                    <a:pt x="1808" y="192"/>
                  </a:lnTo>
                  <a:lnTo>
                    <a:pt x="1806" y="192"/>
                  </a:lnTo>
                  <a:lnTo>
                    <a:pt x="1804" y="192"/>
                  </a:lnTo>
                  <a:lnTo>
                    <a:pt x="1802" y="192"/>
                  </a:lnTo>
                  <a:lnTo>
                    <a:pt x="1800" y="192"/>
                  </a:lnTo>
                  <a:lnTo>
                    <a:pt x="1800" y="192"/>
                  </a:lnTo>
                  <a:lnTo>
                    <a:pt x="1800" y="192"/>
                  </a:lnTo>
                  <a:lnTo>
                    <a:pt x="1798" y="194"/>
                  </a:lnTo>
                  <a:lnTo>
                    <a:pt x="1798" y="194"/>
                  </a:lnTo>
                  <a:lnTo>
                    <a:pt x="1798" y="196"/>
                  </a:lnTo>
                  <a:lnTo>
                    <a:pt x="1798" y="196"/>
                  </a:lnTo>
                  <a:lnTo>
                    <a:pt x="1798" y="200"/>
                  </a:lnTo>
                  <a:lnTo>
                    <a:pt x="1798" y="202"/>
                  </a:lnTo>
                  <a:lnTo>
                    <a:pt x="1798" y="206"/>
                  </a:lnTo>
                  <a:lnTo>
                    <a:pt x="1798" y="208"/>
                  </a:lnTo>
                  <a:lnTo>
                    <a:pt x="1798" y="210"/>
                  </a:lnTo>
                  <a:lnTo>
                    <a:pt x="1796" y="212"/>
                  </a:lnTo>
                  <a:lnTo>
                    <a:pt x="1796" y="212"/>
                  </a:lnTo>
                  <a:lnTo>
                    <a:pt x="1796" y="212"/>
                  </a:lnTo>
                  <a:lnTo>
                    <a:pt x="1796" y="214"/>
                  </a:lnTo>
                  <a:lnTo>
                    <a:pt x="1794" y="214"/>
                  </a:lnTo>
                  <a:lnTo>
                    <a:pt x="1792" y="214"/>
                  </a:lnTo>
                  <a:lnTo>
                    <a:pt x="1790" y="216"/>
                  </a:lnTo>
                  <a:lnTo>
                    <a:pt x="1788" y="216"/>
                  </a:lnTo>
                  <a:lnTo>
                    <a:pt x="1786" y="216"/>
                  </a:lnTo>
                  <a:lnTo>
                    <a:pt x="1784" y="216"/>
                  </a:lnTo>
                  <a:lnTo>
                    <a:pt x="1782" y="216"/>
                  </a:lnTo>
                  <a:lnTo>
                    <a:pt x="1780" y="216"/>
                  </a:lnTo>
                  <a:lnTo>
                    <a:pt x="1780" y="216"/>
                  </a:lnTo>
                  <a:lnTo>
                    <a:pt x="1780" y="214"/>
                  </a:lnTo>
                  <a:lnTo>
                    <a:pt x="1778" y="214"/>
                  </a:lnTo>
                  <a:lnTo>
                    <a:pt x="1778" y="212"/>
                  </a:lnTo>
                  <a:lnTo>
                    <a:pt x="1776" y="210"/>
                  </a:lnTo>
                  <a:lnTo>
                    <a:pt x="1776" y="208"/>
                  </a:lnTo>
                  <a:lnTo>
                    <a:pt x="1774" y="208"/>
                  </a:lnTo>
                  <a:lnTo>
                    <a:pt x="1772" y="206"/>
                  </a:lnTo>
                  <a:lnTo>
                    <a:pt x="1772" y="206"/>
                  </a:lnTo>
                  <a:lnTo>
                    <a:pt x="1772" y="206"/>
                  </a:lnTo>
                  <a:lnTo>
                    <a:pt x="1772" y="206"/>
                  </a:lnTo>
                  <a:lnTo>
                    <a:pt x="1770" y="206"/>
                  </a:lnTo>
                  <a:lnTo>
                    <a:pt x="1770" y="206"/>
                  </a:lnTo>
                  <a:lnTo>
                    <a:pt x="1768" y="206"/>
                  </a:lnTo>
                  <a:lnTo>
                    <a:pt x="1766" y="206"/>
                  </a:lnTo>
                  <a:lnTo>
                    <a:pt x="1764" y="206"/>
                  </a:lnTo>
                  <a:lnTo>
                    <a:pt x="1760" y="208"/>
                  </a:lnTo>
                  <a:lnTo>
                    <a:pt x="1758" y="208"/>
                  </a:lnTo>
                  <a:lnTo>
                    <a:pt x="1756" y="210"/>
                  </a:lnTo>
                  <a:lnTo>
                    <a:pt x="1756" y="210"/>
                  </a:lnTo>
                  <a:lnTo>
                    <a:pt x="1754" y="208"/>
                  </a:lnTo>
                  <a:lnTo>
                    <a:pt x="1754" y="208"/>
                  </a:lnTo>
                  <a:lnTo>
                    <a:pt x="1750" y="208"/>
                  </a:lnTo>
                  <a:lnTo>
                    <a:pt x="1748" y="206"/>
                  </a:lnTo>
                  <a:lnTo>
                    <a:pt x="1744" y="206"/>
                  </a:lnTo>
                  <a:lnTo>
                    <a:pt x="1742" y="204"/>
                  </a:lnTo>
                  <a:lnTo>
                    <a:pt x="1738" y="204"/>
                  </a:lnTo>
                  <a:lnTo>
                    <a:pt x="1736" y="202"/>
                  </a:lnTo>
                  <a:lnTo>
                    <a:pt x="1736" y="202"/>
                  </a:lnTo>
                  <a:lnTo>
                    <a:pt x="1734" y="202"/>
                  </a:lnTo>
                  <a:lnTo>
                    <a:pt x="1730" y="202"/>
                  </a:lnTo>
                  <a:lnTo>
                    <a:pt x="1726" y="200"/>
                  </a:lnTo>
                  <a:lnTo>
                    <a:pt x="1722" y="200"/>
                  </a:lnTo>
                  <a:lnTo>
                    <a:pt x="1716" y="202"/>
                  </a:lnTo>
                  <a:lnTo>
                    <a:pt x="1710" y="202"/>
                  </a:lnTo>
                  <a:lnTo>
                    <a:pt x="1708" y="202"/>
                  </a:lnTo>
                  <a:lnTo>
                    <a:pt x="1706" y="202"/>
                  </a:lnTo>
                  <a:lnTo>
                    <a:pt x="1704" y="204"/>
                  </a:lnTo>
                  <a:lnTo>
                    <a:pt x="1702" y="204"/>
                  </a:lnTo>
                  <a:lnTo>
                    <a:pt x="1700" y="204"/>
                  </a:lnTo>
                  <a:lnTo>
                    <a:pt x="1698" y="206"/>
                  </a:lnTo>
                  <a:lnTo>
                    <a:pt x="1698" y="206"/>
                  </a:lnTo>
                  <a:lnTo>
                    <a:pt x="1698" y="206"/>
                  </a:lnTo>
                  <a:lnTo>
                    <a:pt x="1696" y="208"/>
                  </a:lnTo>
                  <a:lnTo>
                    <a:pt x="1696" y="210"/>
                  </a:lnTo>
                  <a:lnTo>
                    <a:pt x="1696" y="212"/>
                  </a:lnTo>
                  <a:lnTo>
                    <a:pt x="1694" y="214"/>
                  </a:lnTo>
                  <a:lnTo>
                    <a:pt x="1694" y="216"/>
                  </a:lnTo>
                  <a:lnTo>
                    <a:pt x="1692" y="216"/>
                  </a:lnTo>
                  <a:lnTo>
                    <a:pt x="1692" y="216"/>
                  </a:lnTo>
                  <a:lnTo>
                    <a:pt x="1692" y="218"/>
                  </a:lnTo>
                  <a:lnTo>
                    <a:pt x="1692" y="218"/>
                  </a:lnTo>
                  <a:lnTo>
                    <a:pt x="1690" y="218"/>
                  </a:lnTo>
                  <a:lnTo>
                    <a:pt x="1690" y="218"/>
                  </a:lnTo>
                  <a:lnTo>
                    <a:pt x="1688" y="218"/>
                  </a:lnTo>
                  <a:lnTo>
                    <a:pt x="1686" y="218"/>
                  </a:lnTo>
                  <a:lnTo>
                    <a:pt x="1684" y="216"/>
                  </a:lnTo>
                  <a:lnTo>
                    <a:pt x="1684" y="216"/>
                  </a:lnTo>
                  <a:lnTo>
                    <a:pt x="1682" y="216"/>
                  </a:lnTo>
                  <a:lnTo>
                    <a:pt x="1678" y="214"/>
                  </a:lnTo>
                  <a:lnTo>
                    <a:pt x="1676" y="212"/>
                  </a:lnTo>
                  <a:lnTo>
                    <a:pt x="1674" y="212"/>
                  </a:lnTo>
                  <a:lnTo>
                    <a:pt x="1672" y="210"/>
                  </a:lnTo>
                  <a:lnTo>
                    <a:pt x="1670" y="208"/>
                  </a:lnTo>
                  <a:lnTo>
                    <a:pt x="1666" y="204"/>
                  </a:lnTo>
                  <a:lnTo>
                    <a:pt x="1662" y="200"/>
                  </a:lnTo>
                  <a:lnTo>
                    <a:pt x="1660" y="198"/>
                  </a:lnTo>
                  <a:lnTo>
                    <a:pt x="1658" y="196"/>
                  </a:lnTo>
                  <a:lnTo>
                    <a:pt x="1654" y="192"/>
                  </a:lnTo>
                  <a:lnTo>
                    <a:pt x="1652" y="188"/>
                  </a:lnTo>
                  <a:lnTo>
                    <a:pt x="1650" y="186"/>
                  </a:lnTo>
                  <a:lnTo>
                    <a:pt x="1648" y="184"/>
                  </a:lnTo>
                  <a:lnTo>
                    <a:pt x="1646" y="184"/>
                  </a:lnTo>
                  <a:lnTo>
                    <a:pt x="1646" y="182"/>
                  </a:lnTo>
                  <a:lnTo>
                    <a:pt x="1644" y="182"/>
                  </a:lnTo>
                  <a:lnTo>
                    <a:pt x="1642" y="180"/>
                  </a:lnTo>
                  <a:lnTo>
                    <a:pt x="1640" y="180"/>
                  </a:lnTo>
                  <a:lnTo>
                    <a:pt x="1638" y="180"/>
                  </a:lnTo>
                  <a:lnTo>
                    <a:pt x="1632" y="178"/>
                  </a:lnTo>
                  <a:lnTo>
                    <a:pt x="1626" y="176"/>
                  </a:lnTo>
                  <a:lnTo>
                    <a:pt x="1620" y="176"/>
                  </a:lnTo>
                  <a:lnTo>
                    <a:pt x="1616" y="174"/>
                  </a:lnTo>
                  <a:lnTo>
                    <a:pt x="1610" y="174"/>
                  </a:lnTo>
                  <a:lnTo>
                    <a:pt x="1606" y="174"/>
                  </a:lnTo>
                  <a:lnTo>
                    <a:pt x="1604" y="174"/>
                  </a:lnTo>
                  <a:lnTo>
                    <a:pt x="1602" y="174"/>
                  </a:lnTo>
                  <a:lnTo>
                    <a:pt x="1598" y="176"/>
                  </a:lnTo>
                  <a:lnTo>
                    <a:pt x="1594" y="176"/>
                  </a:lnTo>
                  <a:lnTo>
                    <a:pt x="1592" y="178"/>
                  </a:lnTo>
                  <a:lnTo>
                    <a:pt x="1590" y="178"/>
                  </a:lnTo>
                  <a:lnTo>
                    <a:pt x="1588" y="180"/>
                  </a:lnTo>
                  <a:lnTo>
                    <a:pt x="1586" y="180"/>
                  </a:lnTo>
                  <a:lnTo>
                    <a:pt x="1584" y="182"/>
                  </a:lnTo>
                  <a:lnTo>
                    <a:pt x="1582" y="182"/>
                  </a:lnTo>
                  <a:lnTo>
                    <a:pt x="1580" y="182"/>
                  </a:lnTo>
                  <a:lnTo>
                    <a:pt x="1578" y="182"/>
                  </a:lnTo>
                  <a:lnTo>
                    <a:pt x="1574" y="182"/>
                  </a:lnTo>
                  <a:lnTo>
                    <a:pt x="1572" y="182"/>
                  </a:lnTo>
                  <a:lnTo>
                    <a:pt x="1568" y="180"/>
                  </a:lnTo>
                  <a:lnTo>
                    <a:pt x="1566" y="180"/>
                  </a:lnTo>
                  <a:lnTo>
                    <a:pt x="1562" y="180"/>
                  </a:lnTo>
                  <a:lnTo>
                    <a:pt x="1560" y="178"/>
                  </a:lnTo>
                  <a:lnTo>
                    <a:pt x="1558" y="178"/>
                  </a:lnTo>
                  <a:lnTo>
                    <a:pt x="1554" y="176"/>
                  </a:lnTo>
                  <a:lnTo>
                    <a:pt x="1550" y="174"/>
                  </a:lnTo>
                  <a:lnTo>
                    <a:pt x="1546" y="172"/>
                  </a:lnTo>
                  <a:lnTo>
                    <a:pt x="1538" y="168"/>
                  </a:lnTo>
                  <a:lnTo>
                    <a:pt x="1536" y="166"/>
                  </a:lnTo>
                  <a:lnTo>
                    <a:pt x="1532" y="164"/>
                  </a:lnTo>
                  <a:lnTo>
                    <a:pt x="1530" y="162"/>
                  </a:lnTo>
                  <a:lnTo>
                    <a:pt x="1528" y="162"/>
                  </a:lnTo>
                  <a:lnTo>
                    <a:pt x="1524" y="160"/>
                  </a:lnTo>
                  <a:lnTo>
                    <a:pt x="1520" y="158"/>
                  </a:lnTo>
                  <a:lnTo>
                    <a:pt x="1518" y="158"/>
                  </a:lnTo>
                  <a:lnTo>
                    <a:pt x="1516" y="156"/>
                  </a:lnTo>
                  <a:lnTo>
                    <a:pt x="1514" y="154"/>
                  </a:lnTo>
                  <a:lnTo>
                    <a:pt x="1514" y="154"/>
                  </a:lnTo>
                  <a:lnTo>
                    <a:pt x="1514" y="154"/>
                  </a:lnTo>
                  <a:lnTo>
                    <a:pt x="1514" y="150"/>
                  </a:lnTo>
                  <a:lnTo>
                    <a:pt x="1512" y="150"/>
                  </a:lnTo>
                  <a:lnTo>
                    <a:pt x="1512" y="148"/>
                  </a:lnTo>
                  <a:lnTo>
                    <a:pt x="1512" y="148"/>
                  </a:lnTo>
                  <a:lnTo>
                    <a:pt x="1512" y="148"/>
                  </a:lnTo>
                  <a:lnTo>
                    <a:pt x="1510" y="146"/>
                  </a:lnTo>
                  <a:lnTo>
                    <a:pt x="1508" y="146"/>
                  </a:lnTo>
                  <a:lnTo>
                    <a:pt x="1504" y="146"/>
                  </a:lnTo>
                  <a:lnTo>
                    <a:pt x="1502" y="144"/>
                  </a:lnTo>
                  <a:lnTo>
                    <a:pt x="1500" y="144"/>
                  </a:lnTo>
                  <a:lnTo>
                    <a:pt x="1496" y="144"/>
                  </a:lnTo>
                  <a:lnTo>
                    <a:pt x="1494" y="144"/>
                  </a:lnTo>
                  <a:lnTo>
                    <a:pt x="1490" y="144"/>
                  </a:lnTo>
                  <a:lnTo>
                    <a:pt x="1484" y="144"/>
                  </a:lnTo>
                  <a:lnTo>
                    <a:pt x="1478" y="146"/>
                  </a:lnTo>
                  <a:lnTo>
                    <a:pt x="1472" y="146"/>
                  </a:lnTo>
                  <a:lnTo>
                    <a:pt x="1468" y="148"/>
                  </a:lnTo>
                  <a:lnTo>
                    <a:pt x="1468" y="148"/>
                  </a:lnTo>
                  <a:lnTo>
                    <a:pt x="1466" y="148"/>
                  </a:lnTo>
                  <a:lnTo>
                    <a:pt x="1462" y="150"/>
                  </a:lnTo>
                  <a:lnTo>
                    <a:pt x="1460" y="152"/>
                  </a:lnTo>
                  <a:lnTo>
                    <a:pt x="1458" y="152"/>
                  </a:lnTo>
                  <a:lnTo>
                    <a:pt x="1458" y="152"/>
                  </a:lnTo>
                  <a:lnTo>
                    <a:pt x="1456" y="152"/>
                  </a:lnTo>
                  <a:lnTo>
                    <a:pt x="1456" y="152"/>
                  </a:lnTo>
                  <a:lnTo>
                    <a:pt x="1454" y="152"/>
                  </a:lnTo>
                  <a:lnTo>
                    <a:pt x="1454" y="152"/>
                  </a:lnTo>
                  <a:lnTo>
                    <a:pt x="1454" y="150"/>
                  </a:lnTo>
                  <a:lnTo>
                    <a:pt x="1452" y="150"/>
                  </a:lnTo>
                  <a:lnTo>
                    <a:pt x="1450" y="148"/>
                  </a:lnTo>
                  <a:lnTo>
                    <a:pt x="1450" y="146"/>
                  </a:lnTo>
                  <a:lnTo>
                    <a:pt x="1448" y="142"/>
                  </a:lnTo>
                  <a:lnTo>
                    <a:pt x="1446" y="140"/>
                  </a:lnTo>
                  <a:lnTo>
                    <a:pt x="1446" y="140"/>
                  </a:lnTo>
                  <a:lnTo>
                    <a:pt x="1444" y="138"/>
                  </a:lnTo>
                  <a:lnTo>
                    <a:pt x="1444" y="138"/>
                  </a:lnTo>
                  <a:lnTo>
                    <a:pt x="1444" y="138"/>
                  </a:lnTo>
                  <a:lnTo>
                    <a:pt x="1442" y="138"/>
                  </a:lnTo>
                  <a:lnTo>
                    <a:pt x="1440" y="136"/>
                  </a:lnTo>
                  <a:lnTo>
                    <a:pt x="1440" y="136"/>
                  </a:lnTo>
                  <a:lnTo>
                    <a:pt x="1438" y="136"/>
                  </a:lnTo>
                  <a:lnTo>
                    <a:pt x="1434" y="136"/>
                  </a:lnTo>
                  <a:lnTo>
                    <a:pt x="1432" y="138"/>
                  </a:lnTo>
                  <a:lnTo>
                    <a:pt x="1428" y="138"/>
                  </a:lnTo>
                  <a:lnTo>
                    <a:pt x="1424" y="138"/>
                  </a:lnTo>
                  <a:lnTo>
                    <a:pt x="1424" y="138"/>
                  </a:lnTo>
                  <a:lnTo>
                    <a:pt x="1422" y="138"/>
                  </a:lnTo>
                  <a:lnTo>
                    <a:pt x="1420" y="138"/>
                  </a:lnTo>
                  <a:lnTo>
                    <a:pt x="1420" y="138"/>
                  </a:lnTo>
                  <a:lnTo>
                    <a:pt x="1418" y="138"/>
                  </a:lnTo>
                  <a:lnTo>
                    <a:pt x="1418" y="136"/>
                  </a:lnTo>
                  <a:lnTo>
                    <a:pt x="1416" y="134"/>
                  </a:lnTo>
                  <a:lnTo>
                    <a:pt x="1416" y="132"/>
                  </a:lnTo>
                  <a:lnTo>
                    <a:pt x="1414" y="130"/>
                  </a:lnTo>
                  <a:lnTo>
                    <a:pt x="1414" y="128"/>
                  </a:lnTo>
                  <a:lnTo>
                    <a:pt x="1412" y="126"/>
                  </a:lnTo>
                  <a:lnTo>
                    <a:pt x="1412" y="126"/>
                  </a:lnTo>
                  <a:lnTo>
                    <a:pt x="1410" y="126"/>
                  </a:lnTo>
                  <a:lnTo>
                    <a:pt x="1410" y="126"/>
                  </a:lnTo>
                  <a:lnTo>
                    <a:pt x="1410" y="124"/>
                  </a:lnTo>
                  <a:lnTo>
                    <a:pt x="1408" y="124"/>
                  </a:lnTo>
                  <a:lnTo>
                    <a:pt x="1408" y="124"/>
                  </a:lnTo>
                  <a:lnTo>
                    <a:pt x="1406" y="126"/>
                  </a:lnTo>
                  <a:lnTo>
                    <a:pt x="1406" y="126"/>
                  </a:lnTo>
                  <a:lnTo>
                    <a:pt x="1404" y="126"/>
                  </a:lnTo>
                  <a:lnTo>
                    <a:pt x="1402" y="128"/>
                  </a:lnTo>
                  <a:lnTo>
                    <a:pt x="1398" y="130"/>
                  </a:lnTo>
                  <a:lnTo>
                    <a:pt x="1396" y="132"/>
                  </a:lnTo>
                  <a:lnTo>
                    <a:pt x="1396" y="132"/>
                  </a:lnTo>
                  <a:lnTo>
                    <a:pt x="1392" y="134"/>
                  </a:lnTo>
                  <a:lnTo>
                    <a:pt x="1388" y="136"/>
                  </a:lnTo>
                  <a:lnTo>
                    <a:pt x="1386" y="138"/>
                  </a:lnTo>
                  <a:lnTo>
                    <a:pt x="1384" y="138"/>
                  </a:lnTo>
                  <a:lnTo>
                    <a:pt x="1384" y="138"/>
                  </a:lnTo>
                  <a:lnTo>
                    <a:pt x="1384" y="140"/>
                  </a:lnTo>
                  <a:lnTo>
                    <a:pt x="1384" y="140"/>
                  </a:lnTo>
                  <a:lnTo>
                    <a:pt x="1382" y="142"/>
                  </a:lnTo>
                  <a:lnTo>
                    <a:pt x="1382" y="142"/>
                  </a:lnTo>
                  <a:lnTo>
                    <a:pt x="1382" y="144"/>
                  </a:lnTo>
                  <a:lnTo>
                    <a:pt x="1384" y="144"/>
                  </a:lnTo>
                  <a:lnTo>
                    <a:pt x="1384" y="146"/>
                  </a:lnTo>
                  <a:lnTo>
                    <a:pt x="1386" y="148"/>
                  </a:lnTo>
                  <a:lnTo>
                    <a:pt x="1388" y="152"/>
                  </a:lnTo>
                  <a:lnTo>
                    <a:pt x="1390" y="154"/>
                  </a:lnTo>
                  <a:lnTo>
                    <a:pt x="1390" y="156"/>
                  </a:lnTo>
                  <a:lnTo>
                    <a:pt x="1392" y="156"/>
                  </a:lnTo>
                  <a:lnTo>
                    <a:pt x="1392" y="158"/>
                  </a:lnTo>
                  <a:lnTo>
                    <a:pt x="1392" y="160"/>
                  </a:lnTo>
                  <a:lnTo>
                    <a:pt x="1392" y="160"/>
                  </a:lnTo>
                  <a:lnTo>
                    <a:pt x="1392" y="162"/>
                  </a:lnTo>
                  <a:lnTo>
                    <a:pt x="1392" y="162"/>
                  </a:lnTo>
                  <a:lnTo>
                    <a:pt x="1390" y="162"/>
                  </a:lnTo>
                  <a:lnTo>
                    <a:pt x="1390" y="164"/>
                  </a:lnTo>
                  <a:lnTo>
                    <a:pt x="1388" y="164"/>
                  </a:lnTo>
                  <a:lnTo>
                    <a:pt x="1388" y="164"/>
                  </a:lnTo>
                  <a:lnTo>
                    <a:pt x="1386" y="164"/>
                  </a:lnTo>
                  <a:lnTo>
                    <a:pt x="1384" y="164"/>
                  </a:lnTo>
                  <a:lnTo>
                    <a:pt x="1380" y="164"/>
                  </a:lnTo>
                  <a:lnTo>
                    <a:pt x="1378" y="164"/>
                  </a:lnTo>
                  <a:lnTo>
                    <a:pt x="1372" y="164"/>
                  </a:lnTo>
                  <a:lnTo>
                    <a:pt x="1370" y="164"/>
                  </a:lnTo>
                  <a:lnTo>
                    <a:pt x="1368" y="164"/>
                  </a:lnTo>
                  <a:lnTo>
                    <a:pt x="1362" y="164"/>
                  </a:lnTo>
                  <a:lnTo>
                    <a:pt x="1356" y="162"/>
                  </a:lnTo>
                  <a:lnTo>
                    <a:pt x="1352" y="162"/>
                  </a:lnTo>
                  <a:lnTo>
                    <a:pt x="1350" y="162"/>
                  </a:lnTo>
                  <a:lnTo>
                    <a:pt x="1346" y="160"/>
                  </a:lnTo>
                  <a:lnTo>
                    <a:pt x="1342" y="160"/>
                  </a:lnTo>
                  <a:lnTo>
                    <a:pt x="1338" y="160"/>
                  </a:lnTo>
                  <a:lnTo>
                    <a:pt x="1336" y="160"/>
                  </a:lnTo>
                  <a:lnTo>
                    <a:pt x="1334" y="160"/>
                  </a:lnTo>
                  <a:lnTo>
                    <a:pt x="1332" y="160"/>
                  </a:lnTo>
                  <a:lnTo>
                    <a:pt x="1332" y="160"/>
                  </a:lnTo>
                  <a:lnTo>
                    <a:pt x="1330" y="162"/>
                  </a:lnTo>
                  <a:lnTo>
                    <a:pt x="1326" y="164"/>
                  </a:lnTo>
                  <a:lnTo>
                    <a:pt x="1326" y="164"/>
                  </a:lnTo>
                  <a:lnTo>
                    <a:pt x="1324" y="166"/>
                  </a:lnTo>
                  <a:lnTo>
                    <a:pt x="1322" y="166"/>
                  </a:lnTo>
                  <a:lnTo>
                    <a:pt x="1322" y="166"/>
                  </a:lnTo>
                  <a:lnTo>
                    <a:pt x="1322" y="166"/>
                  </a:lnTo>
                  <a:lnTo>
                    <a:pt x="1320" y="166"/>
                  </a:lnTo>
                  <a:lnTo>
                    <a:pt x="1320" y="166"/>
                  </a:lnTo>
                  <a:lnTo>
                    <a:pt x="1318" y="166"/>
                  </a:lnTo>
                  <a:lnTo>
                    <a:pt x="1314" y="164"/>
                  </a:lnTo>
                  <a:lnTo>
                    <a:pt x="1312" y="164"/>
                  </a:lnTo>
                  <a:lnTo>
                    <a:pt x="1310" y="162"/>
                  </a:lnTo>
                  <a:lnTo>
                    <a:pt x="1308" y="162"/>
                  </a:lnTo>
                  <a:lnTo>
                    <a:pt x="1304" y="158"/>
                  </a:lnTo>
                  <a:lnTo>
                    <a:pt x="1304" y="158"/>
                  </a:lnTo>
                  <a:lnTo>
                    <a:pt x="1304" y="158"/>
                  </a:lnTo>
                  <a:lnTo>
                    <a:pt x="1302" y="156"/>
                  </a:lnTo>
                  <a:lnTo>
                    <a:pt x="1300" y="152"/>
                  </a:lnTo>
                  <a:lnTo>
                    <a:pt x="1300" y="150"/>
                  </a:lnTo>
                  <a:lnTo>
                    <a:pt x="1298" y="150"/>
                  </a:lnTo>
                  <a:lnTo>
                    <a:pt x="1298" y="150"/>
                  </a:lnTo>
                  <a:lnTo>
                    <a:pt x="1298" y="148"/>
                  </a:lnTo>
                  <a:lnTo>
                    <a:pt x="1296" y="148"/>
                  </a:lnTo>
                  <a:lnTo>
                    <a:pt x="1296" y="148"/>
                  </a:lnTo>
                  <a:lnTo>
                    <a:pt x="1296" y="148"/>
                  </a:lnTo>
                  <a:lnTo>
                    <a:pt x="1294" y="150"/>
                  </a:lnTo>
                  <a:lnTo>
                    <a:pt x="1294" y="150"/>
                  </a:lnTo>
                  <a:lnTo>
                    <a:pt x="1294" y="152"/>
                  </a:lnTo>
                  <a:lnTo>
                    <a:pt x="1294" y="152"/>
                  </a:lnTo>
                  <a:lnTo>
                    <a:pt x="1294" y="154"/>
                  </a:lnTo>
                  <a:lnTo>
                    <a:pt x="1294" y="156"/>
                  </a:lnTo>
                  <a:lnTo>
                    <a:pt x="1294" y="158"/>
                  </a:lnTo>
                  <a:lnTo>
                    <a:pt x="1294" y="162"/>
                  </a:lnTo>
                  <a:lnTo>
                    <a:pt x="1294" y="162"/>
                  </a:lnTo>
                  <a:lnTo>
                    <a:pt x="1294" y="164"/>
                  </a:lnTo>
                  <a:lnTo>
                    <a:pt x="1294" y="164"/>
                  </a:lnTo>
                  <a:lnTo>
                    <a:pt x="1294" y="164"/>
                  </a:lnTo>
                  <a:lnTo>
                    <a:pt x="1292" y="166"/>
                  </a:lnTo>
                  <a:lnTo>
                    <a:pt x="1292" y="166"/>
                  </a:lnTo>
                  <a:lnTo>
                    <a:pt x="1290" y="166"/>
                  </a:lnTo>
                  <a:lnTo>
                    <a:pt x="1288" y="168"/>
                  </a:lnTo>
                  <a:lnTo>
                    <a:pt x="1286" y="168"/>
                  </a:lnTo>
                  <a:lnTo>
                    <a:pt x="1282" y="168"/>
                  </a:lnTo>
                  <a:lnTo>
                    <a:pt x="1280" y="168"/>
                  </a:lnTo>
                  <a:lnTo>
                    <a:pt x="1276" y="168"/>
                  </a:lnTo>
                  <a:lnTo>
                    <a:pt x="1274" y="168"/>
                  </a:lnTo>
                  <a:lnTo>
                    <a:pt x="1270" y="168"/>
                  </a:lnTo>
                  <a:lnTo>
                    <a:pt x="1270" y="168"/>
                  </a:lnTo>
                  <a:lnTo>
                    <a:pt x="1268" y="166"/>
                  </a:lnTo>
                  <a:lnTo>
                    <a:pt x="1264" y="166"/>
                  </a:lnTo>
                  <a:lnTo>
                    <a:pt x="1260" y="164"/>
                  </a:lnTo>
                  <a:lnTo>
                    <a:pt x="1256" y="164"/>
                  </a:lnTo>
                  <a:lnTo>
                    <a:pt x="1248" y="160"/>
                  </a:lnTo>
                  <a:lnTo>
                    <a:pt x="1242" y="158"/>
                  </a:lnTo>
                  <a:lnTo>
                    <a:pt x="1240" y="156"/>
                  </a:lnTo>
                  <a:lnTo>
                    <a:pt x="1238" y="156"/>
                  </a:lnTo>
                  <a:lnTo>
                    <a:pt x="1232" y="156"/>
                  </a:lnTo>
                  <a:lnTo>
                    <a:pt x="1230" y="154"/>
                  </a:lnTo>
                  <a:lnTo>
                    <a:pt x="1228" y="154"/>
                  </a:lnTo>
                  <a:lnTo>
                    <a:pt x="1228" y="154"/>
                  </a:lnTo>
                  <a:lnTo>
                    <a:pt x="1226" y="154"/>
                  </a:lnTo>
                  <a:lnTo>
                    <a:pt x="1226" y="152"/>
                  </a:lnTo>
                  <a:lnTo>
                    <a:pt x="1224" y="152"/>
                  </a:lnTo>
                  <a:lnTo>
                    <a:pt x="1224" y="152"/>
                  </a:lnTo>
                  <a:lnTo>
                    <a:pt x="1224" y="150"/>
                  </a:lnTo>
                  <a:lnTo>
                    <a:pt x="1224" y="150"/>
                  </a:lnTo>
                  <a:lnTo>
                    <a:pt x="1224" y="148"/>
                  </a:lnTo>
                  <a:lnTo>
                    <a:pt x="1224" y="148"/>
                  </a:lnTo>
                  <a:lnTo>
                    <a:pt x="1226" y="146"/>
                  </a:lnTo>
                  <a:lnTo>
                    <a:pt x="1226" y="144"/>
                  </a:lnTo>
                  <a:lnTo>
                    <a:pt x="1228" y="144"/>
                  </a:lnTo>
                  <a:lnTo>
                    <a:pt x="1228" y="142"/>
                  </a:lnTo>
                  <a:lnTo>
                    <a:pt x="1230" y="142"/>
                  </a:lnTo>
                  <a:lnTo>
                    <a:pt x="1230" y="140"/>
                  </a:lnTo>
                  <a:lnTo>
                    <a:pt x="1230" y="140"/>
                  </a:lnTo>
                  <a:lnTo>
                    <a:pt x="1232" y="140"/>
                  </a:lnTo>
                  <a:lnTo>
                    <a:pt x="1234" y="140"/>
                  </a:lnTo>
                  <a:lnTo>
                    <a:pt x="1236" y="140"/>
                  </a:lnTo>
                  <a:lnTo>
                    <a:pt x="1238" y="140"/>
                  </a:lnTo>
                  <a:lnTo>
                    <a:pt x="1240" y="138"/>
                  </a:lnTo>
                  <a:lnTo>
                    <a:pt x="1240" y="138"/>
                  </a:lnTo>
                  <a:lnTo>
                    <a:pt x="1240" y="138"/>
                  </a:lnTo>
                  <a:lnTo>
                    <a:pt x="1242" y="138"/>
                  </a:lnTo>
                  <a:lnTo>
                    <a:pt x="1242" y="138"/>
                  </a:lnTo>
                  <a:lnTo>
                    <a:pt x="1242" y="136"/>
                  </a:lnTo>
                  <a:lnTo>
                    <a:pt x="1242" y="136"/>
                  </a:lnTo>
                  <a:lnTo>
                    <a:pt x="1242" y="134"/>
                  </a:lnTo>
                  <a:lnTo>
                    <a:pt x="1242" y="132"/>
                  </a:lnTo>
                  <a:lnTo>
                    <a:pt x="1242" y="132"/>
                  </a:lnTo>
                  <a:lnTo>
                    <a:pt x="1240" y="130"/>
                  </a:lnTo>
                  <a:lnTo>
                    <a:pt x="1240" y="126"/>
                  </a:lnTo>
                  <a:lnTo>
                    <a:pt x="1238" y="124"/>
                  </a:lnTo>
                  <a:lnTo>
                    <a:pt x="1236" y="122"/>
                  </a:lnTo>
                  <a:lnTo>
                    <a:pt x="1234" y="118"/>
                  </a:lnTo>
                  <a:lnTo>
                    <a:pt x="1232" y="118"/>
                  </a:lnTo>
                  <a:lnTo>
                    <a:pt x="1230" y="116"/>
                  </a:lnTo>
                  <a:lnTo>
                    <a:pt x="1230" y="116"/>
                  </a:lnTo>
                  <a:lnTo>
                    <a:pt x="1226" y="114"/>
                  </a:lnTo>
                  <a:lnTo>
                    <a:pt x="1224" y="112"/>
                  </a:lnTo>
                  <a:lnTo>
                    <a:pt x="1220" y="112"/>
                  </a:lnTo>
                  <a:lnTo>
                    <a:pt x="1216" y="110"/>
                  </a:lnTo>
                  <a:lnTo>
                    <a:pt x="1214" y="110"/>
                  </a:lnTo>
                  <a:lnTo>
                    <a:pt x="1210" y="108"/>
                  </a:lnTo>
                  <a:lnTo>
                    <a:pt x="1208" y="108"/>
                  </a:lnTo>
                  <a:lnTo>
                    <a:pt x="1204" y="108"/>
                  </a:lnTo>
                  <a:lnTo>
                    <a:pt x="1200" y="108"/>
                  </a:lnTo>
                  <a:lnTo>
                    <a:pt x="1196" y="108"/>
                  </a:lnTo>
                  <a:lnTo>
                    <a:pt x="1192" y="108"/>
                  </a:lnTo>
                  <a:lnTo>
                    <a:pt x="1188" y="108"/>
                  </a:lnTo>
                  <a:lnTo>
                    <a:pt x="1184" y="108"/>
                  </a:lnTo>
                  <a:lnTo>
                    <a:pt x="1182" y="108"/>
                  </a:lnTo>
                  <a:lnTo>
                    <a:pt x="1180" y="108"/>
                  </a:lnTo>
                  <a:lnTo>
                    <a:pt x="1180" y="110"/>
                  </a:lnTo>
                  <a:lnTo>
                    <a:pt x="1178" y="110"/>
                  </a:lnTo>
                  <a:lnTo>
                    <a:pt x="1176" y="110"/>
                  </a:lnTo>
                  <a:lnTo>
                    <a:pt x="1176" y="112"/>
                  </a:lnTo>
                  <a:lnTo>
                    <a:pt x="1174" y="112"/>
                  </a:lnTo>
                  <a:lnTo>
                    <a:pt x="1174" y="114"/>
                  </a:lnTo>
                  <a:lnTo>
                    <a:pt x="1174" y="116"/>
                  </a:lnTo>
                  <a:lnTo>
                    <a:pt x="1172" y="120"/>
                  </a:lnTo>
                  <a:lnTo>
                    <a:pt x="1172" y="124"/>
                  </a:lnTo>
                  <a:lnTo>
                    <a:pt x="1170" y="128"/>
                  </a:lnTo>
                  <a:lnTo>
                    <a:pt x="1170" y="128"/>
                  </a:lnTo>
                  <a:lnTo>
                    <a:pt x="1170" y="130"/>
                  </a:lnTo>
                  <a:lnTo>
                    <a:pt x="1168" y="132"/>
                  </a:lnTo>
                  <a:lnTo>
                    <a:pt x="1168" y="134"/>
                  </a:lnTo>
                  <a:lnTo>
                    <a:pt x="1168" y="134"/>
                  </a:lnTo>
                  <a:lnTo>
                    <a:pt x="1166" y="134"/>
                  </a:lnTo>
                  <a:lnTo>
                    <a:pt x="1166" y="136"/>
                  </a:lnTo>
                  <a:lnTo>
                    <a:pt x="1164" y="136"/>
                  </a:lnTo>
                  <a:lnTo>
                    <a:pt x="1162" y="136"/>
                  </a:lnTo>
                  <a:lnTo>
                    <a:pt x="1160" y="134"/>
                  </a:lnTo>
                  <a:lnTo>
                    <a:pt x="1160" y="134"/>
                  </a:lnTo>
                  <a:lnTo>
                    <a:pt x="1158" y="134"/>
                  </a:lnTo>
                  <a:lnTo>
                    <a:pt x="1154" y="132"/>
                  </a:lnTo>
                  <a:lnTo>
                    <a:pt x="1150" y="130"/>
                  </a:lnTo>
                  <a:lnTo>
                    <a:pt x="1148" y="128"/>
                  </a:lnTo>
                  <a:lnTo>
                    <a:pt x="1144" y="128"/>
                  </a:lnTo>
                  <a:lnTo>
                    <a:pt x="1142" y="126"/>
                  </a:lnTo>
                  <a:lnTo>
                    <a:pt x="1138" y="124"/>
                  </a:lnTo>
                  <a:lnTo>
                    <a:pt x="1132" y="120"/>
                  </a:lnTo>
                  <a:lnTo>
                    <a:pt x="1126" y="118"/>
                  </a:lnTo>
                  <a:lnTo>
                    <a:pt x="1124" y="116"/>
                  </a:lnTo>
                  <a:lnTo>
                    <a:pt x="1120" y="116"/>
                  </a:lnTo>
                  <a:lnTo>
                    <a:pt x="1118" y="114"/>
                  </a:lnTo>
                  <a:lnTo>
                    <a:pt x="1114" y="114"/>
                  </a:lnTo>
                  <a:lnTo>
                    <a:pt x="1104" y="112"/>
                  </a:lnTo>
                  <a:lnTo>
                    <a:pt x="1096" y="110"/>
                  </a:lnTo>
                  <a:lnTo>
                    <a:pt x="1092" y="108"/>
                  </a:lnTo>
                  <a:lnTo>
                    <a:pt x="1088" y="108"/>
                  </a:lnTo>
                  <a:lnTo>
                    <a:pt x="1086" y="108"/>
                  </a:lnTo>
                  <a:lnTo>
                    <a:pt x="1082" y="108"/>
                  </a:lnTo>
                  <a:lnTo>
                    <a:pt x="1074" y="108"/>
                  </a:lnTo>
                  <a:lnTo>
                    <a:pt x="1066" y="108"/>
                  </a:lnTo>
                  <a:lnTo>
                    <a:pt x="1058" y="108"/>
                  </a:lnTo>
                  <a:lnTo>
                    <a:pt x="1042" y="108"/>
                  </a:lnTo>
                  <a:lnTo>
                    <a:pt x="1034" y="108"/>
                  </a:lnTo>
                  <a:lnTo>
                    <a:pt x="1028" y="108"/>
                  </a:lnTo>
                  <a:lnTo>
                    <a:pt x="1022" y="108"/>
                  </a:lnTo>
                  <a:lnTo>
                    <a:pt x="1018" y="108"/>
                  </a:lnTo>
                  <a:lnTo>
                    <a:pt x="1014" y="108"/>
                  </a:lnTo>
                  <a:lnTo>
                    <a:pt x="1012" y="108"/>
                  </a:lnTo>
                  <a:lnTo>
                    <a:pt x="1008" y="108"/>
                  </a:lnTo>
                  <a:lnTo>
                    <a:pt x="1006" y="108"/>
                  </a:lnTo>
                  <a:lnTo>
                    <a:pt x="1004" y="110"/>
                  </a:lnTo>
                  <a:lnTo>
                    <a:pt x="1002" y="110"/>
                  </a:lnTo>
                  <a:lnTo>
                    <a:pt x="998" y="112"/>
                  </a:lnTo>
                  <a:lnTo>
                    <a:pt x="996" y="112"/>
                  </a:lnTo>
                  <a:lnTo>
                    <a:pt x="990" y="116"/>
                  </a:lnTo>
                  <a:lnTo>
                    <a:pt x="988" y="116"/>
                  </a:lnTo>
                  <a:lnTo>
                    <a:pt x="984" y="118"/>
                  </a:lnTo>
                  <a:lnTo>
                    <a:pt x="984" y="118"/>
                  </a:lnTo>
                  <a:lnTo>
                    <a:pt x="982" y="118"/>
                  </a:lnTo>
                  <a:lnTo>
                    <a:pt x="978" y="120"/>
                  </a:lnTo>
                  <a:lnTo>
                    <a:pt x="974" y="124"/>
                  </a:lnTo>
                  <a:lnTo>
                    <a:pt x="968" y="126"/>
                  </a:lnTo>
                  <a:lnTo>
                    <a:pt x="966" y="126"/>
                  </a:lnTo>
                  <a:lnTo>
                    <a:pt x="964" y="128"/>
                  </a:lnTo>
                  <a:lnTo>
                    <a:pt x="962" y="128"/>
                  </a:lnTo>
                  <a:lnTo>
                    <a:pt x="960" y="128"/>
                  </a:lnTo>
                  <a:lnTo>
                    <a:pt x="958" y="128"/>
                  </a:lnTo>
                  <a:lnTo>
                    <a:pt x="958" y="128"/>
                  </a:lnTo>
                  <a:lnTo>
                    <a:pt x="956" y="128"/>
                  </a:lnTo>
                  <a:lnTo>
                    <a:pt x="956" y="128"/>
                  </a:lnTo>
                  <a:lnTo>
                    <a:pt x="956" y="128"/>
                  </a:lnTo>
                  <a:lnTo>
                    <a:pt x="956" y="128"/>
                  </a:lnTo>
                  <a:lnTo>
                    <a:pt x="954" y="128"/>
                  </a:lnTo>
                  <a:lnTo>
                    <a:pt x="954" y="126"/>
                  </a:lnTo>
                  <a:lnTo>
                    <a:pt x="954" y="126"/>
                  </a:lnTo>
                  <a:lnTo>
                    <a:pt x="954" y="126"/>
                  </a:lnTo>
                  <a:lnTo>
                    <a:pt x="954" y="124"/>
                  </a:lnTo>
                  <a:lnTo>
                    <a:pt x="956" y="122"/>
                  </a:lnTo>
                  <a:lnTo>
                    <a:pt x="956" y="122"/>
                  </a:lnTo>
                  <a:lnTo>
                    <a:pt x="956" y="120"/>
                  </a:lnTo>
                  <a:lnTo>
                    <a:pt x="958" y="120"/>
                  </a:lnTo>
                  <a:lnTo>
                    <a:pt x="960" y="118"/>
                  </a:lnTo>
                  <a:lnTo>
                    <a:pt x="962" y="116"/>
                  </a:lnTo>
                  <a:lnTo>
                    <a:pt x="966" y="114"/>
                  </a:lnTo>
                  <a:lnTo>
                    <a:pt x="970" y="110"/>
                  </a:lnTo>
                  <a:lnTo>
                    <a:pt x="972" y="108"/>
                  </a:lnTo>
                  <a:lnTo>
                    <a:pt x="972" y="108"/>
                  </a:lnTo>
                  <a:lnTo>
                    <a:pt x="976" y="106"/>
                  </a:lnTo>
                  <a:lnTo>
                    <a:pt x="980" y="104"/>
                  </a:lnTo>
                  <a:lnTo>
                    <a:pt x="984" y="102"/>
                  </a:lnTo>
                  <a:lnTo>
                    <a:pt x="994" y="98"/>
                  </a:lnTo>
                  <a:lnTo>
                    <a:pt x="996" y="96"/>
                  </a:lnTo>
                  <a:lnTo>
                    <a:pt x="1000" y="94"/>
                  </a:lnTo>
                  <a:lnTo>
                    <a:pt x="1006" y="92"/>
                  </a:lnTo>
                  <a:lnTo>
                    <a:pt x="1010" y="90"/>
                  </a:lnTo>
                  <a:lnTo>
                    <a:pt x="1012" y="88"/>
                  </a:lnTo>
                  <a:lnTo>
                    <a:pt x="1012" y="88"/>
                  </a:lnTo>
                  <a:lnTo>
                    <a:pt x="1016" y="86"/>
                  </a:lnTo>
                  <a:lnTo>
                    <a:pt x="1018" y="84"/>
                  </a:lnTo>
                  <a:lnTo>
                    <a:pt x="1022" y="82"/>
                  </a:lnTo>
                  <a:lnTo>
                    <a:pt x="1022" y="80"/>
                  </a:lnTo>
                  <a:lnTo>
                    <a:pt x="1026" y="78"/>
                  </a:lnTo>
                  <a:lnTo>
                    <a:pt x="1026" y="76"/>
                  </a:lnTo>
                  <a:lnTo>
                    <a:pt x="1028" y="74"/>
                  </a:lnTo>
                  <a:lnTo>
                    <a:pt x="1028" y="72"/>
                  </a:lnTo>
                  <a:lnTo>
                    <a:pt x="1030" y="68"/>
                  </a:lnTo>
                  <a:lnTo>
                    <a:pt x="1030" y="66"/>
                  </a:lnTo>
                  <a:lnTo>
                    <a:pt x="1030" y="62"/>
                  </a:lnTo>
                  <a:lnTo>
                    <a:pt x="1032" y="60"/>
                  </a:lnTo>
                  <a:lnTo>
                    <a:pt x="1032" y="56"/>
                  </a:lnTo>
                  <a:lnTo>
                    <a:pt x="1032" y="56"/>
                  </a:lnTo>
                  <a:lnTo>
                    <a:pt x="1032" y="54"/>
                  </a:lnTo>
                  <a:lnTo>
                    <a:pt x="1030" y="52"/>
                  </a:lnTo>
                  <a:lnTo>
                    <a:pt x="1030" y="52"/>
                  </a:lnTo>
                  <a:lnTo>
                    <a:pt x="1030" y="50"/>
                  </a:lnTo>
                  <a:lnTo>
                    <a:pt x="1028" y="50"/>
                  </a:lnTo>
                  <a:lnTo>
                    <a:pt x="1028" y="50"/>
                  </a:lnTo>
                  <a:lnTo>
                    <a:pt x="1026" y="48"/>
                  </a:lnTo>
                  <a:lnTo>
                    <a:pt x="1024" y="48"/>
                  </a:lnTo>
                  <a:lnTo>
                    <a:pt x="1020" y="46"/>
                  </a:lnTo>
                  <a:lnTo>
                    <a:pt x="1018" y="46"/>
                  </a:lnTo>
                  <a:lnTo>
                    <a:pt x="1014" y="46"/>
                  </a:lnTo>
                  <a:lnTo>
                    <a:pt x="1012" y="44"/>
                  </a:lnTo>
                  <a:lnTo>
                    <a:pt x="1012" y="44"/>
                  </a:lnTo>
                  <a:lnTo>
                    <a:pt x="1010" y="44"/>
                  </a:lnTo>
                  <a:lnTo>
                    <a:pt x="1010" y="42"/>
                  </a:lnTo>
                  <a:lnTo>
                    <a:pt x="1010" y="42"/>
                  </a:lnTo>
                  <a:lnTo>
                    <a:pt x="1008" y="40"/>
                  </a:lnTo>
                  <a:lnTo>
                    <a:pt x="1006" y="38"/>
                  </a:lnTo>
                  <a:lnTo>
                    <a:pt x="1006" y="36"/>
                  </a:lnTo>
                  <a:lnTo>
                    <a:pt x="1004" y="34"/>
                  </a:lnTo>
                  <a:lnTo>
                    <a:pt x="1004" y="32"/>
                  </a:lnTo>
                  <a:lnTo>
                    <a:pt x="1002" y="30"/>
                  </a:lnTo>
                  <a:lnTo>
                    <a:pt x="1002" y="30"/>
                  </a:lnTo>
                  <a:lnTo>
                    <a:pt x="1002" y="30"/>
                  </a:lnTo>
                  <a:lnTo>
                    <a:pt x="1000" y="28"/>
                  </a:lnTo>
                  <a:lnTo>
                    <a:pt x="996" y="28"/>
                  </a:lnTo>
                  <a:lnTo>
                    <a:pt x="994" y="26"/>
                  </a:lnTo>
                  <a:lnTo>
                    <a:pt x="992" y="26"/>
                  </a:lnTo>
                  <a:lnTo>
                    <a:pt x="988" y="24"/>
                  </a:lnTo>
                  <a:lnTo>
                    <a:pt x="984" y="24"/>
                  </a:lnTo>
                  <a:lnTo>
                    <a:pt x="982" y="24"/>
                  </a:lnTo>
                  <a:lnTo>
                    <a:pt x="978" y="24"/>
                  </a:lnTo>
                  <a:lnTo>
                    <a:pt x="974" y="22"/>
                  </a:lnTo>
                  <a:lnTo>
                    <a:pt x="970" y="22"/>
                  </a:lnTo>
                  <a:lnTo>
                    <a:pt x="968" y="22"/>
                  </a:lnTo>
                  <a:lnTo>
                    <a:pt x="964" y="24"/>
                  </a:lnTo>
                  <a:lnTo>
                    <a:pt x="962" y="24"/>
                  </a:lnTo>
                  <a:lnTo>
                    <a:pt x="958" y="24"/>
                  </a:lnTo>
                  <a:lnTo>
                    <a:pt x="956" y="24"/>
                  </a:lnTo>
                  <a:lnTo>
                    <a:pt x="954" y="26"/>
                  </a:lnTo>
                  <a:lnTo>
                    <a:pt x="952" y="26"/>
                  </a:lnTo>
                  <a:lnTo>
                    <a:pt x="952" y="26"/>
                  </a:lnTo>
                  <a:lnTo>
                    <a:pt x="952" y="28"/>
                  </a:lnTo>
                  <a:lnTo>
                    <a:pt x="950" y="28"/>
                  </a:lnTo>
                  <a:lnTo>
                    <a:pt x="950" y="30"/>
                  </a:lnTo>
                  <a:lnTo>
                    <a:pt x="948" y="32"/>
                  </a:lnTo>
                  <a:lnTo>
                    <a:pt x="946" y="34"/>
                  </a:lnTo>
                  <a:lnTo>
                    <a:pt x="946" y="34"/>
                  </a:lnTo>
                  <a:lnTo>
                    <a:pt x="946" y="36"/>
                  </a:lnTo>
                  <a:lnTo>
                    <a:pt x="944" y="36"/>
                  </a:lnTo>
                  <a:lnTo>
                    <a:pt x="944" y="36"/>
                  </a:lnTo>
                  <a:lnTo>
                    <a:pt x="942" y="36"/>
                  </a:lnTo>
                  <a:lnTo>
                    <a:pt x="942" y="36"/>
                  </a:lnTo>
                  <a:lnTo>
                    <a:pt x="940" y="34"/>
                  </a:lnTo>
                  <a:lnTo>
                    <a:pt x="938" y="34"/>
                  </a:lnTo>
                  <a:lnTo>
                    <a:pt x="936" y="32"/>
                  </a:lnTo>
                  <a:lnTo>
                    <a:pt x="934" y="32"/>
                  </a:lnTo>
                  <a:lnTo>
                    <a:pt x="932" y="30"/>
                  </a:lnTo>
                  <a:lnTo>
                    <a:pt x="930" y="28"/>
                  </a:lnTo>
                  <a:lnTo>
                    <a:pt x="928" y="28"/>
                  </a:lnTo>
                  <a:lnTo>
                    <a:pt x="928" y="26"/>
                  </a:lnTo>
                  <a:lnTo>
                    <a:pt x="926" y="26"/>
                  </a:lnTo>
                  <a:lnTo>
                    <a:pt x="926" y="22"/>
                  </a:lnTo>
                  <a:lnTo>
                    <a:pt x="924" y="18"/>
                  </a:lnTo>
                  <a:lnTo>
                    <a:pt x="922" y="18"/>
                  </a:lnTo>
                  <a:lnTo>
                    <a:pt x="922" y="16"/>
                  </a:lnTo>
                  <a:lnTo>
                    <a:pt x="920" y="16"/>
                  </a:lnTo>
                  <a:lnTo>
                    <a:pt x="920" y="14"/>
                  </a:lnTo>
                  <a:lnTo>
                    <a:pt x="916" y="10"/>
                  </a:lnTo>
                  <a:lnTo>
                    <a:pt x="912" y="8"/>
                  </a:lnTo>
                  <a:lnTo>
                    <a:pt x="910" y="6"/>
                  </a:lnTo>
                  <a:lnTo>
                    <a:pt x="906" y="4"/>
                  </a:lnTo>
                  <a:lnTo>
                    <a:pt x="904" y="2"/>
                  </a:lnTo>
                  <a:lnTo>
                    <a:pt x="902" y="2"/>
                  </a:lnTo>
                  <a:lnTo>
                    <a:pt x="900" y="0"/>
                  </a:lnTo>
                  <a:lnTo>
                    <a:pt x="900" y="0"/>
                  </a:lnTo>
                  <a:lnTo>
                    <a:pt x="898" y="0"/>
                  </a:lnTo>
                  <a:lnTo>
                    <a:pt x="896" y="0"/>
                  </a:lnTo>
                  <a:lnTo>
                    <a:pt x="896" y="0"/>
                  </a:lnTo>
                  <a:lnTo>
                    <a:pt x="892" y="0"/>
                  </a:lnTo>
                  <a:lnTo>
                    <a:pt x="888" y="2"/>
                  </a:lnTo>
                  <a:lnTo>
                    <a:pt x="886" y="4"/>
                  </a:lnTo>
                  <a:lnTo>
                    <a:pt x="882" y="4"/>
                  </a:lnTo>
                  <a:lnTo>
                    <a:pt x="878" y="6"/>
                  </a:lnTo>
                  <a:lnTo>
                    <a:pt x="876" y="8"/>
                  </a:lnTo>
                  <a:lnTo>
                    <a:pt x="876" y="10"/>
                  </a:lnTo>
                  <a:lnTo>
                    <a:pt x="874" y="10"/>
                  </a:lnTo>
                  <a:lnTo>
                    <a:pt x="874" y="10"/>
                  </a:lnTo>
                  <a:lnTo>
                    <a:pt x="874" y="12"/>
                  </a:lnTo>
                  <a:lnTo>
                    <a:pt x="872" y="14"/>
                  </a:lnTo>
                  <a:lnTo>
                    <a:pt x="872" y="16"/>
                  </a:lnTo>
                  <a:lnTo>
                    <a:pt x="872" y="20"/>
                  </a:lnTo>
                  <a:lnTo>
                    <a:pt x="870" y="24"/>
                  </a:lnTo>
                  <a:lnTo>
                    <a:pt x="870" y="28"/>
                  </a:lnTo>
                  <a:lnTo>
                    <a:pt x="870" y="30"/>
                  </a:lnTo>
                  <a:lnTo>
                    <a:pt x="868" y="30"/>
                  </a:lnTo>
                  <a:lnTo>
                    <a:pt x="868" y="30"/>
                  </a:lnTo>
                  <a:lnTo>
                    <a:pt x="866" y="32"/>
                  </a:lnTo>
                  <a:lnTo>
                    <a:pt x="866" y="34"/>
                  </a:lnTo>
                  <a:lnTo>
                    <a:pt x="864" y="34"/>
                  </a:lnTo>
                  <a:lnTo>
                    <a:pt x="864" y="36"/>
                  </a:lnTo>
                  <a:lnTo>
                    <a:pt x="864" y="36"/>
                  </a:lnTo>
                  <a:lnTo>
                    <a:pt x="864" y="36"/>
                  </a:lnTo>
                  <a:lnTo>
                    <a:pt x="864" y="38"/>
                  </a:lnTo>
                  <a:lnTo>
                    <a:pt x="864" y="38"/>
                  </a:lnTo>
                  <a:lnTo>
                    <a:pt x="866" y="38"/>
                  </a:lnTo>
                  <a:lnTo>
                    <a:pt x="866" y="38"/>
                  </a:lnTo>
                  <a:lnTo>
                    <a:pt x="868" y="38"/>
                  </a:lnTo>
                  <a:lnTo>
                    <a:pt x="870" y="38"/>
                  </a:lnTo>
                  <a:lnTo>
                    <a:pt x="872" y="38"/>
                  </a:lnTo>
                  <a:lnTo>
                    <a:pt x="874" y="38"/>
                  </a:lnTo>
                  <a:lnTo>
                    <a:pt x="874" y="40"/>
                  </a:lnTo>
                  <a:lnTo>
                    <a:pt x="874" y="40"/>
                  </a:lnTo>
                  <a:lnTo>
                    <a:pt x="876" y="40"/>
                  </a:lnTo>
                  <a:lnTo>
                    <a:pt x="876" y="40"/>
                  </a:lnTo>
                  <a:lnTo>
                    <a:pt x="876" y="42"/>
                  </a:lnTo>
                  <a:lnTo>
                    <a:pt x="876" y="42"/>
                  </a:lnTo>
                  <a:lnTo>
                    <a:pt x="874" y="42"/>
                  </a:lnTo>
                  <a:lnTo>
                    <a:pt x="874" y="44"/>
                  </a:lnTo>
                  <a:lnTo>
                    <a:pt x="872" y="44"/>
                  </a:lnTo>
                  <a:lnTo>
                    <a:pt x="872" y="44"/>
                  </a:lnTo>
                  <a:lnTo>
                    <a:pt x="870" y="46"/>
                  </a:lnTo>
                  <a:lnTo>
                    <a:pt x="866" y="48"/>
                  </a:lnTo>
                  <a:lnTo>
                    <a:pt x="864" y="48"/>
                  </a:lnTo>
                  <a:lnTo>
                    <a:pt x="862" y="48"/>
                  </a:lnTo>
                  <a:lnTo>
                    <a:pt x="860" y="50"/>
                  </a:lnTo>
                  <a:lnTo>
                    <a:pt x="858" y="50"/>
                  </a:lnTo>
                  <a:lnTo>
                    <a:pt x="856" y="50"/>
                  </a:lnTo>
                  <a:lnTo>
                    <a:pt x="854" y="48"/>
                  </a:lnTo>
                  <a:lnTo>
                    <a:pt x="850" y="48"/>
                  </a:lnTo>
                  <a:lnTo>
                    <a:pt x="848" y="48"/>
                  </a:lnTo>
                  <a:lnTo>
                    <a:pt x="840" y="46"/>
                  </a:lnTo>
                  <a:lnTo>
                    <a:pt x="838" y="44"/>
                  </a:lnTo>
                  <a:lnTo>
                    <a:pt x="836" y="44"/>
                  </a:lnTo>
                  <a:lnTo>
                    <a:pt x="836" y="44"/>
                  </a:lnTo>
                  <a:lnTo>
                    <a:pt x="832" y="44"/>
                  </a:lnTo>
                  <a:lnTo>
                    <a:pt x="826" y="44"/>
                  </a:lnTo>
                  <a:lnTo>
                    <a:pt x="824" y="44"/>
                  </a:lnTo>
                  <a:lnTo>
                    <a:pt x="822" y="46"/>
                  </a:lnTo>
                  <a:lnTo>
                    <a:pt x="820" y="46"/>
                  </a:lnTo>
                  <a:lnTo>
                    <a:pt x="818" y="46"/>
                  </a:lnTo>
                  <a:lnTo>
                    <a:pt x="818" y="48"/>
                  </a:lnTo>
                  <a:lnTo>
                    <a:pt x="816" y="48"/>
                  </a:lnTo>
                  <a:lnTo>
                    <a:pt x="816" y="50"/>
                  </a:lnTo>
                  <a:lnTo>
                    <a:pt x="814" y="52"/>
                  </a:lnTo>
                  <a:lnTo>
                    <a:pt x="814" y="54"/>
                  </a:lnTo>
                  <a:lnTo>
                    <a:pt x="812" y="54"/>
                  </a:lnTo>
                  <a:lnTo>
                    <a:pt x="812" y="54"/>
                  </a:lnTo>
                  <a:lnTo>
                    <a:pt x="812" y="54"/>
                  </a:lnTo>
                  <a:lnTo>
                    <a:pt x="810" y="54"/>
                  </a:lnTo>
                  <a:lnTo>
                    <a:pt x="810" y="54"/>
                  </a:lnTo>
                  <a:lnTo>
                    <a:pt x="810" y="54"/>
                  </a:lnTo>
                  <a:lnTo>
                    <a:pt x="808" y="52"/>
                  </a:lnTo>
                  <a:lnTo>
                    <a:pt x="808" y="50"/>
                  </a:lnTo>
                  <a:lnTo>
                    <a:pt x="806" y="48"/>
                  </a:lnTo>
                  <a:lnTo>
                    <a:pt x="804" y="46"/>
                  </a:lnTo>
                  <a:lnTo>
                    <a:pt x="804" y="44"/>
                  </a:lnTo>
                  <a:lnTo>
                    <a:pt x="804" y="44"/>
                  </a:lnTo>
                  <a:lnTo>
                    <a:pt x="802" y="42"/>
                  </a:lnTo>
                  <a:lnTo>
                    <a:pt x="802" y="42"/>
                  </a:lnTo>
                  <a:lnTo>
                    <a:pt x="802" y="42"/>
                  </a:lnTo>
                  <a:lnTo>
                    <a:pt x="800" y="42"/>
                  </a:lnTo>
                  <a:lnTo>
                    <a:pt x="800" y="42"/>
                  </a:lnTo>
                  <a:lnTo>
                    <a:pt x="798" y="42"/>
                  </a:lnTo>
                  <a:lnTo>
                    <a:pt x="798" y="42"/>
                  </a:lnTo>
                  <a:lnTo>
                    <a:pt x="796" y="44"/>
                  </a:lnTo>
                  <a:lnTo>
                    <a:pt x="794" y="44"/>
                  </a:lnTo>
                  <a:lnTo>
                    <a:pt x="792" y="46"/>
                  </a:lnTo>
                  <a:lnTo>
                    <a:pt x="790" y="46"/>
                  </a:lnTo>
                  <a:lnTo>
                    <a:pt x="788" y="48"/>
                  </a:lnTo>
                  <a:lnTo>
                    <a:pt x="788" y="48"/>
                  </a:lnTo>
                  <a:lnTo>
                    <a:pt x="788" y="48"/>
                  </a:lnTo>
                  <a:lnTo>
                    <a:pt x="786" y="48"/>
                  </a:lnTo>
                  <a:lnTo>
                    <a:pt x="786" y="48"/>
                  </a:lnTo>
                  <a:lnTo>
                    <a:pt x="784" y="48"/>
                  </a:lnTo>
                  <a:lnTo>
                    <a:pt x="780" y="46"/>
                  </a:lnTo>
                  <a:lnTo>
                    <a:pt x="780" y="44"/>
                  </a:lnTo>
                  <a:lnTo>
                    <a:pt x="778" y="44"/>
                  </a:lnTo>
                  <a:lnTo>
                    <a:pt x="776" y="44"/>
                  </a:lnTo>
                  <a:lnTo>
                    <a:pt x="776" y="44"/>
                  </a:lnTo>
                  <a:lnTo>
                    <a:pt x="776" y="44"/>
                  </a:lnTo>
                  <a:lnTo>
                    <a:pt x="774" y="44"/>
                  </a:lnTo>
                  <a:lnTo>
                    <a:pt x="774" y="44"/>
                  </a:lnTo>
                  <a:lnTo>
                    <a:pt x="774" y="46"/>
                  </a:lnTo>
                  <a:lnTo>
                    <a:pt x="774" y="46"/>
                  </a:lnTo>
                  <a:lnTo>
                    <a:pt x="774" y="46"/>
                  </a:lnTo>
                  <a:lnTo>
                    <a:pt x="774" y="48"/>
                  </a:lnTo>
                  <a:lnTo>
                    <a:pt x="774" y="50"/>
                  </a:lnTo>
                  <a:lnTo>
                    <a:pt x="774" y="52"/>
                  </a:lnTo>
                  <a:lnTo>
                    <a:pt x="774" y="54"/>
                  </a:lnTo>
                  <a:lnTo>
                    <a:pt x="774" y="54"/>
                  </a:lnTo>
                  <a:lnTo>
                    <a:pt x="774" y="56"/>
                  </a:lnTo>
                  <a:lnTo>
                    <a:pt x="774" y="56"/>
                  </a:lnTo>
                  <a:lnTo>
                    <a:pt x="774" y="56"/>
                  </a:lnTo>
                  <a:lnTo>
                    <a:pt x="772" y="58"/>
                  </a:lnTo>
                  <a:lnTo>
                    <a:pt x="772" y="58"/>
                  </a:lnTo>
                  <a:lnTo>
                    <a:pt x="770" y="58"/>
                  </a:lnTo>
                  <a:lnTo>
                    <a:pt x="768" y="58"/>
                  </a:lnTo>
                  <a:lnTo>
                    <a:pt x="766" y="58"/>
                  </a:lnTo>
                  <a:lnTo>
                    <a:pt x="766" y="60"/>
                  </a:lnTo>
                  <a:lnTo>
                    <a:pt x="762" y="58"/>
                  </a:lnTo>
                  <a:lnTo>
                    <a:pt x="754" y="58"/>
                  </a:lnTo>
                  <a:lnTo>
                    <a:pt x="752" y="58"/>
                  </a:lnTo>
                  <a:lnTo>
                    <a:pt x="748" y="58"/>
                  </a:lnTo>
                  <a:lnTo>
                    <a:pt x="744" y="58"/>
                  </a:lnTo>
                  <a:lnTo>
                    <a:pt x="736" y="58"/>
                  </a:lnTo>
                  <a:lnTo>
                    <a:pt x="734" y="60"/>
                  </a:lnTo>
                  <a:lnTo>
                    <a:pt x="730" y="60"/>
                  </a:lnTo>
                  <a:lnTo>
                    <a:pt x="728" y="60"/>
                  </a:lnTo>
                  <a:lnTo>
                    <a:pt x="726" y="60"/>
                  </a:lnTo>
                  <a:lnTo>
                    <a:pt x="724" y="62"/>
                  </a:lnTo>
                  <a:lnTo>
                    <a:pt x="722" y="62"/>
                  </a:lnTo>
                  <a:lnTo>
                    <a:pt x="718" y="64"/>
                  </a:lnTo>
                  <a:lnTo>
                    <a:pt x="714" y="68"/>
                  </a:lnTo>
                  <a:lnTo>
                    <a:pt x="712" y="68"/>
                  </a:lnTo>
                  <a:lnTo>
                    <a:pt x="710" y="70"/>
                  </a:lnTo>
                  <a:lnTo>
                    <a:pt x="708" y="70"/>
                  </a:lnTo>
                  <a:lnTo>
                    <a:pt x="706" y="70"/>
                  </a:lnTo>
                  <a:lnTo>
                    <a:pt x="702" y="72"/>
                  </a:lnTo>
                  <a:lnTo>
                    <a:pt x="700" y="72"/>
                  </a:lnTo>
                  <a:lnTo>
                    <a:pt x="698" y="74"/>
                  </a:lnTo>
                  <a:lnTo>
                    <a:pt x="696" y="74"/>
                  </a:lnTo>
                  <a:lnTo>
                    <a:pt x="696" y="74"/>
                  </a:lnTo>
                  <a:lnTo>
                    <a:pt x="694" y="76"/>
                  </a:lnTo>
                  <a:lnTo>
                    <a:pt x="694" y="76"/>
                  </a:lnTo>
                  <a:lnTo>
                    <a:pt x="694" y="76"/>
                  </a:lnTo>
                  <a:lnTo>
                    <a:pt x="694" y="78"/>
                  </a:lnTo>
                  <a:lnTo>
                    <a:pt x="692" y="80"/>
                  </a:lnTo>
                  <a:lnTo>
                    <a:pt x="692" y="82"/>
                  </a:lnTo>
                  <a:lnTo>
                    <a:pt x="692" y="84"/>
                  </a:lnTo>
                  <a:lnTo>
                    <a:pt x="694" y="86"/>
                  </a:lnTo>
                  <a:lnTo>
                    <a:pt x="694" y="88"/>
                  </a:lnTo>
                  <a:lnTo>
                    <a:pt x="694" y="88"/>
                  </a:lnTo>
                  <a:lnTo>
                    <a:pt x="694" y="88"/>
                  </a:lnTo>
                  <a:lnTo>
                    <a:pt x="696" y="88"/>
                  </a:lnTo>
                  <a:lnTo>
                    <a:pt x="696" y="90"/>
                  </a:lnTo>
                  <a:lnTo>
                    <a:pt x="698" y="90"/>
                  </a:lnTo>
                  <a:lnTo>
                    <a:pt x="700" y="90"/>
                  </a:lnTo>
                  <a:lnTo>
                    <a:pt x="702" y="90"/>
                  </a:lnTo>
                  <a:lnTo>
                    <a:pt x="704" y="90"/>
                  </a:lnTo>
                  <a:lnTo>
                    <a:pt x="706" y="92"/>
                  </a:lnTo>
                  <a:lnTo>
                    <a:pt x="706" y="92"/>
                  </a:lnTo>
                  <a:lnTo>
                    <a:pt x="706" y="92"/>
                  </a:lnTo>
                  <a:lnTo>
                    <a:pt x="708" y="94"/>
                  </a:lnTo>
                  <a:lnTo>
                    <a:pt x="708" y="96"/>
                  </a:lnTo>
                  <a:lnTo>
                    <a:pt x="710" y="98"/>
                  </a:lnTo>
                  <a:lnTo>
                    <a:pt x="710" y="100"/>
                  </a:lnTo>
                  <a:lnTo>
                    <a:pt x="712" y="102"/>
                  </a:lnTo>
                  <a:lnTo>
                    <a:pt x="712" y="104"/>
                  </a:lnTo>
                  <a:lnTo>
                    <a:pt x="712" y="104"/>
                  </a:lnTo>
                  <a:lnTo>
                    <a:pt x="712" y="106"/>
                  </a:lnTo>
                  <a:lnTo>
                    <a:pt x="712" y="106"/>
                  </a:lnTo>
                  <a:lnTo>
                    <a:pt x="710" y="108"/>
                  </a:lnTo>
                  <a:lnTo>
                    <a:pt x="710" y="108"/>
                  </a:lnTo>
                  <a:lnTo>
                    <a:pt x="710" y="110"/>
                  </a:lnTo>
                  <a:lnTo>
                    <a:pt x="708" y="110"/>
                  </a:lnTo>
                  <a:lnTo>
                    <a:pt x="708" y="110"/>
                  </a:lnTo>
                  <a:lnTo>
                    <a:pt x="706" y="110"/>
                  </a:lnTo>
                  <a:lnTo>
                    <a:pt x="704" y="110"/>
                  </a:lnTo>
                  <a:lnTo>
                    <a:pt x="704" y="110"/>
                  </a:lnTo>
                  <a:lnTo>
                    <a:pt x="700" y="108"/>
                  </a:lnTo>
                  <a:lnTo>
                    <a:pt x="694" y="106"/>
                  </a:lnTo>
                  <a:lnTo>
                    <a:pt x="690" y="106"/>
                  </a:lnTo>
                  <a:lnTo>
                    <a:pt x="688" y="106"/>
                  </a:lnTo>
                  <a:lnTo>
                    <a:pt x="688" y="106"/>
                  </a:lnTo>
                  <a:lnTo>
                    <a:pt x="682" y="106"/>
                  </a:lnTo>
                  <a:lnTo>
                    <a:pt x="674" y="106"/>
                  </a:lnTo>
                  <a:lnTo>
                    <a:pt x="670" y="106"/>
                  </a:lnTo>
                  <a:lnTo>
                    <a:pt x="666" y="106"/>
                  </a:lnTo>
                  <a:lnTo>
                    <a:pt x="662" y="106"/>
                  </a:lnTo>
                  <a:lnTo>
                    <a:pt x="658" y="108"/>
                  </a:lnTo>
                  <a:lnTo>
                    <a:pt x="654" y="108"/>
                  </a:lnTo>
                  <a:lnTo>
                    <a:pt x="652" y="108"/>
                  </a:lnTo>
                  <a:lnTo>
                    <a:pt x="650" y="110"/>
                  </a:lnTo>
                  <a:lnTo>
                    <a:pt x="648" y="110"/>
                  </a:lnTo>
                  <a:lnTo>
                    <a:pt x="646" y="112"/>
                  </a:lnTo>
                  <a:lnTo>
                    <a:pt x="644" y="112"/>
                  </a:lnTo>
                  <a:lnTo>
                    <a:pt x="644" y="112"/>
                  </a:lnTo>
                  <a:lnTo>
                    <a:pt x="642" y="114"/>
                  </a:lnTo>
                  <a:lnTo>
                    <a:pt x="642" y="114"/>
                  </a:lnTo>
                  <a:lnTo>
                    <a:pt x="642" y="114"/>
                  </a:lnTo>
                  <a:lnTo>
                    <a:pt x="640" y="116"/>
                  </a:lnTo>
                  <a:lnTo>
                    <a:pt x="640" y="118"/>
                  </a:lnTo>
                  <a:lnTo>
                    <a:pt x="640" y="122"/>
                  </a:lnTo>
                  <a:lnTo>
                    <a:pt x="638" y="124"/>
                  </a:lnTo>
                  <a:lnTo>
                    <a:pt x="638" y="126"/>
                  </a:lnTo>
                  <a:lnTo>
                    <a:pt x="638" y="128"/>
                  </a:lnTo>
                  <a:lnTo>
                    <a:pt x="638" y="130"/>
                  </a:lnTo>
                  <a:lnTo>
                    <a:pt x="640" y="132"/>
                  </a:lnTo>
                  <a:lnTo>
                    <a:pt x="640" y="134"/>
                  </a:lnTo>
                  <a:lnTo>
                    <a:pt x="640" y="136"/>
                  </a:lnTo>
                  <a:lnTo>
                    <a:pt x="642" y="138"/>
                  </a:lnTo>
                  <a:lnTo>
                    <a:pt x="642" y="140"/>
                  </a:lnTo>
                  <a:lnTo>
                    <a:pt x="644" y="142"/>
                  </a:lnTo>
                  <a:lnTo>
                    <a:pt x="646" y="142"/>
                  </a:lnTo>
                  <a:lnTo>
                    <a:pt x="646" y="144"/>
                  </a:lnTo>
                  <a:lnTo>
                    <a:pt x="646" y="144"/>
                  </a:lnTo>
                  <a:lnTo>
                    <a:pt x="648" y="144"/>
                  </a:lnTo>
                  <a:lnTo>
                    <a:pt x="648" y="144"/>
                  </a:lnTo>
                  <a:lnTo>
                    <a:pt x="650" y="144"/>
                  </a:lnTo>
                  <a:lnTo>
                    <a:pt x="652" y="144"/>
                  </a:lnTo>
                  <a:lnTo>
                    <a:pt x="654" y="144"/>
                  </a:lnTo>
                  <a:lnTo>
                    <a:pt x="656" y="144"/>
                  </a:lnTo>
                  <a:lnTo>
                    <a:pt x="658" y="144"/>
                  </a:lnTo>
                  <a:lnTo>
                    <a:pt x="658" y="144"/>
                  </a:lnTo>
                  <a:lnTo>
                    <a:pt x="658" y="144"/>
                  </a:lnTo>
                  <a:lnTo>
                    <a:pt x="660" y="146"/>
                  </a:lnTo>
                  <a:lnTo>
                    <a:pt x="662" y="148"/>
                  </a:lnTo>
                  <a:lnTo>
                    <a:pt x="664" y="148"/>
                  </a:lnTo>
                  <a:lnTo>
                    <a:pt x="664" y="150"/>
                  </a:lnTo>
                  <a:lnTo>
                    <a:pt x="666" y="154"/>
                  </a:lnTo>
                  <a:lnTo>
                    <a:pt x="670" y="158"/>
                  </a:lnTo>
                  <a:lnTo>
                    <a:pt x="672" y="162"/>
                  </a:lnTo>
                  <a:lnTo>
                    <a:pt x="674" y="166"/>
                  </a:lnTo>
                  <a:lnTo>
                    <a:pt x="676" y="168"/>
                  </a:lnTo>
                  <a:lnTo>
                    <a:pt x="676" y="170"/>
                  </a:lnTo>
                  <a:lnTo>
                    <a:pt x="678" y="172"/>
                  </a:lnTo>
                  <a:lnTo>
                    <a:pt x="678" y="174"/>
                  </a:lnTo>
                  <a:lnTo>
                    <a:pt x="678" y="176"/>
                  </a:lnTo>
                  <a:lnTo>
                    <a:pt x="678" y="178"/>
                  </a:lnTo>
                  <a:lnTo>
                    <a:pt x="678" y="180"/>
                  </a:lnTo>
                  <a:lnTo>
                    <a:pt x="678" y="182"/>
                  </a:lnTo>
                  <a:lnTo>
                    <a:pt x="678" y="184"/>
                  </a:lnTo>
                  <a:lnTo>
                    <a:pt x="678" y="186"/>
                  </a:lnTo>
                  <a:lnTo>
                    <a:pt x="678" y="186"/>
                  </a:lnTo>
                  <a:lnTo>
                    <a:pt x="676" y="186"/>
                  </a:lnTo>
                  <a:lnTo>
                    <a:pt x="676" y="186"/>
                  </a:lnTo>
                  <a:lnTo>
                    <a:pt x="676" y="186"/>
                  </a:lnTo>
                  <a:lnTo>
                    <a:pt x="676" y="186"/>
                  </a:lnTo>
                  <a:lnTo>
                    <a:pt x="674" y="186"/>
                  </a:lnTo>
                  <a:lnTo>
                    <a:pt x="674" y="186"/>
                  </a:lnTo>
                  <a:lnTo>
                    <a:pt x="672" y="186"/>
                  </a:lnTo>
                  <a:lnTo>
                    <a:pt x="670" y="184"/>
                  </a:lnTo>
                  <a:lnTo>
                    <a:pt x="670" y="184"/>
                  </a:lnTo>
                  <a:lnTo>
                    <a:pt x="668" y="182"/>
                  </a:lnTo>
                  <a:lnTo>
                    <a:pt x="666" y="178"/>
                  </a:lnTo>
                  <a:lnTo>
                    <a:pt x="662" y="174"/>
                  </a:lnTo>
                  <a:lnTo>
                    <a:pt x="660" y="170"/>
                  </a:lnTo>
                  <a:lnTo>
                    <a:pt x="658" y="168"/>
                  </a:lnTo>
                  <a:lnTo>
                    <a:pt x="658" y="168"/>
                  </a:lnTo>
                  <a:lnTo>
                    <a:pt x="656" y="166"/>
                  </a:lnTo>
                  <a:lnTo>
                    <a:pt x="656" y="164"/>
                  </a:lnTo>
                  <a:lnTo>
                    <a:pt x="654" y="164"/>
                  </a:lnTo>
                  <a:lnTo>
                    <a:pt x="654" y="164"/>
                  </a:lnTo>
                  <a:lnTo>
                    <a:pt x="650" y="164"/>
                  </a:lnTo>
                  <a:lnTo>
                    <a:pt x="648" y="162"/>
                  </a:lnTo>
                  <a:lnTo>
                    <a:pt x="644" y="162"/>
                  </a:lnTo>
                  <a:lnTo>
                    <a:pt x="642" y="162"/>
                  </a:lnTo>
                  <a:lnTo>
                    <a:pt x="638" y="160"/>
                  </a:lnTo>
                  <a:lnTo>
                    <a:pt x="636" y="160"/>
                  </a:lnTo>
                  <a:lnTo>
                    <a:pt x="634" y="160"/>
                  </a:lnTo>
                  <a:lnTo>
                    <a:pt x="634" y="158"/>
                  </a:lnTo>
                  <a:lnTo>
                    <a:pt x="634" y="158"/>
                  </a:lnTo>
                  <a:lnTo>
                    <a:pt x="632" y="158"/>
                  </a:lnTo>
                  <a:lnTo>
                    <a:pt x="632" y="156"/>
                  </a:lnTo>
                  <a:lnTo>
                    <a:pt x="630" y="154"/>
                  </a:lnTo>
                  <a:lnTo>
                    <a:pt x="628" y="152"/>
                  </a:lnTo>
                  <a:lnTo>
                    <a:pt x="628" y="150"/>
                  </a:lnTo>
                  <a:lnTo>
                    <a:pt x="626" y="148"/>
                  </a:lnTo>
                  <a:lnTo>
                    <a:pt x="626" y="146"/>
                  </a:lnTo>
                  <a:lnTo>
                    <a:pt x="626" y="146"/>
                  </a:lnTo>
                  <a:lnTo>
                    <a:pt x="624" y="146"/>
                  </a:lnTo>
                  <a:lnTo>
                    <a:pt x="624" y="144"/>
                  </a:lnTo>
                  <a:lnTo>
                    <a:pt x="622" y="144"/>
                  </a:lnTo>
                  <a:lnTo>
                    <a:pt x="620" y="144"/>
                  </a:lnTo>
                  <a:lnTo>
                    <a:pt x="620" y="144"/>
                  </a:lnTo>
                  <a:lnTo>
                    <a:pt x="618" y="144"/>
                  </a:lnTo>
                  <a:lnTo>
                    <a:pt x="616" y="144"/>
                  </a:lnTo>
                  <a:lnTo>
                    <a:pt x="614" y="144"/>
                  </a:lnTo>
                  <a:lnTo>
                    <a:pt x="612" y="146"/>
                  </a:lnTo>
                  <a:lnTo>
                    <a:pt x="612" y="146"/>
                  </a:lnTo>
                  <a:lnTo>
                    <a:pt x="610" y="146"/>
                  </a:lnTo>
                  <a:lnTo>
                    <a:pt x="610" y="148"/>
                  </a:lnTo>
                  <a:lnTo>
                    <a:pt x="608" y="150"/>
                  </a:lnTo>
                  <a:lnTo>
                    <a:pt x="608" y="152"/>
                  </a:lnTo>
                  <a:lnTo>
                    <a:pt x="606" y="154"/>
                  </a:lnTo>
                  <a:lnTo>
                    <a:pt x="606" y="156"/>
                  </a:lnTo>
                  <a:lnTo>
                    <a:pt x="604" y="158"/>
                  </a:lnTo>
                  <a:lnTo>
                    <a:pt x="604" y="160"/>
                  </a:lnTo>
                  <a:lnTo>
                    <a:pt x="604" y="162"/>
                  </a:lnTo>
                  <a:lnTo>
                    <a:pt x="606" y="164"/>
                  </a:lnTo>
                  <a:lnTo>
                    <a:pt x="606" y="164"/>
                  </a:lnTo>
                  <a:lnTo>
                    <a:pt x="606" y="166"/>
                  </a:lnTo>
                  <a:lnTo>
                    <a:pt x="608" y="166"/>
                  </a:lnTo>
                  <a:lnTo>
                    <a:pt x="610" y="170"/>
                  </a:lnTo>
                  <a:lnTo>
                    <a:pt x="610" y="170"/>
                  </a:lnTo>
                  <a:lnTo>
                    <a:pt x="612" y="172"/>
                  </a:lnTo>
                  <a:lnTo>
                    <a:pt x="612" y="174"/>
                  </a:lnTo>
                  <a:lnTo>
                    <a:pt x="612" y="176"/>
                  </a:lnTo>
                  <a:lnTo>
                    <a:pt x="612" y="178"/>
                  </a:lnTo>
                  <a:lnTo>
                    <a:pt x="614" y="178"/>
                  </a:lnTo>
                  <a:lnTo>
                    <a:pt x="612" y="180"/>
                  </a:lnTo>
                  <a:lnTo>
                    <a:pt x="612" y="180"/>
                  </a:lnTo>
                  <a:lnTo>
                    <a:pt x="612" y="180"/>
                  </a:lnTo>
                  <a:lnTo>
                    <a:pt x="612" y="180"/>
                  </a:lnTo>
                  <a:lnTo>
                    <a:pt x="610" y="180"/>
                  </a:lnTo>
                  <a:lnTo>
                    <a:pt x="610" y="180"/>
                  </a:lnTo>
                  <a:lnTo>
                    <a:pt x="608" y="180"/>
                  </a:lnTo>
                  <a:lnTo>
                    <a:pt x="608" y="180"/>
                  </a:lnTo>
                  <a:lnTo>
                    <a:pt x="606" y="180"/>
                  </a:lnTo>
                  <a:lnTo>
                    <a:pt x="604" y="178"/>
                  </a:lnTo>
                  <a:lnTo>
                    <a:pt x="602" y="178"/>
                  </a:lnTo>
                  <a:lnTo>
                    <a:pt x="598" y="176"/>
                  </a:lnTo>
                  <a:lnTo>
                    <a:pt x="594" y="174"/>
                  </a:lnTo>
                  <a:lnTo>
                    <a:pt x="592" y="172"/>
                  </a:lnTo>
                  <a:lnTo>
                    <a:pt x="590" y="170"/>
                  </a:lnTo>
                  <a:lnTo>
                    <a:pt x="588" y="170"/>
                  </a:lnTo>
                  <a:lnTo>
                    <a:pt x="586" y="168"/>
                  </a:lnTo>
                  <a:lnTo>
                    <a:pt x="582" y="164"/>
                  </a:lnTo>
                  <a:lnTo>
                    <a:pt x="580" y="162"/>
                  </a:lnTo>
                  <a:lnTo>
                    <a:pt x="578" y="160"/>
                  </a:lnTo>
                  <a:lnTo>
                    <a:pt x="578" y="160"/>
                  </a:lnTo>
                  <a:lnTo>
                    <a:pt x="578" y="158"/>
                  </a:lnTo>
                  <a:lnTo>
                    <a:pt x="576" y="158"/>
                  </a:lnTo>
                  <a:lnTo>
                    <a:pt x="576" y="156"/>
                  </a:lnTo>
                  <a:lnTo>
                    <a:pt x="576" y="154"/>
                  </a:lnTo>
                  <a:lnTo>
                    <a:pt x="576" y="152"/>
                  </a:lnTo>
                  <a:lnTo>
                    <a:pt x="576" y="150"/>
                  </a:lnTo>
                  <a:lnTo>
                    <a:pt x="576" y="144"/>
                  </a:lnTo>
                  <a:lnTo>
                    <a:pt x="576" y="142"/>
                  </a:lnTo>
                  <a:lnTo>
                    <a:pt x="574" y="140"/>
                  </a:lnTo>
                  <a:lnTo>
                    <a:pt x="574" y="140"/>
                  </a:lnTo>
                  <a:lnTo>
                    <a:pt x="574" y="136"/>
                  </a:lnTo>
                  <a:lnTo>
                    <a:pt x="572" y="134"/>
                  </a:lnTo>
                  <a:lnTo>
                    <a:pt x="572" y="134"/>
                  </a:lnTo>
                  <a:lnTo>
                    <a:pt x="570" y="132"/>
                  </a:lnTo>
                  <a:lnTo>
                    <a:pt x="570" y="130"/>
                  </a:lnTo>
                  <a:lnTo>
                    <a:pt x="568" y="130"/>
                  </a:lnTo>
                  <a:lnTo>
                    <a:pt x="568" y="128"/>
                  </a:lnTo>
                  <a:lnTo>
                    <a:pt x="568" y="128"/>
                  </a:lnTo>
                  <a:lnTo>
                    <a:pt x="566" y="128"/>
                  </a:lnTo>
                  <a:lnTo>
                    <a:pt x="566" y="128"/>
                  </a:lnTo>
                  <a:lnTo>
                    <a:pt x="566" y="128"/>
                  </a:lnTo>
                  <a:lnTo>
                    <a:pt x="564" y="130"/>
                  </a:lnTo>
                  <a:lnTo>
                    <a:pt x="564" y="130"/>
                  </a:lnTo>
                  <a:lnTo>
                    <a:pt x="564" y="130"/>
                  </a:lnTo>
                  <a:lnTo>
                    <a:pt x="562" y="132"/>
                  </a:lnTo>
                  <a:lnTo>
                    <a:pt x="560" y="134"/>
                  </a:lnTo>
                  <a:lnTo>
                    <a:pt x="560" y="136"/>
                  </a:lnTo>
                  <a:lnTo>
                    <a:pt x="558" y="138"/>
                  </a:lnTo>
                  <a:lnTo>
                    <a:pt x="558" y="138"/>
                  </a:lnTo>
                  <a:lnTo>
                    <a:pt x="558" y="140"/>
                  </a:lnTo>
                  <a:lnTo>
                    <a:pt x="558" y="140"/>
                  </a:lnTo>
                  <a:lnTo>
                    <a:pt x="558" y="142"/>
                  </a:lnTo>
                  <a:lnTo>
                    <a:pt x="558" y="144"/>
                  </a:lnTo>
                  <a:lnTo>
                    <a:pt x="558" y="146"/>
                  </a:lnTo>
                  <a:lnTo>
                    <a:pt x="560" y="150"/>
                  </a:lnTo>
                  <a:lnTo>
                    <a:pt x="560" y="152"/>
                  </a:lnTo>
                  <a:lnTo>
                    <a:pt x="560" y="154"/>
                  </a:lnTo>
                  <a:lnTo>
                    <a:pt x="560" y="154"/>
                  </a:lnTo>
                  <a:lnTo>
                    <a:pt x="560" y="156"/>
                  </a:lnTo>
                  <a:lnTo>
                    <a:pt x="560" y="158"/>
                  </a:lnTo>
                  <a:lnTo>
                    <a:pt x="558" y="162"/>
                  </a:lnTo>
                  <a:lnTo>
                    <a:pt x="558" y="162"/>
                  </a:lnTo>
                  <a:lnTo>
                    <a:pt x="558" y="164"/>
                  </a:lnTo>
                  <a:lnTo>
                    <a:pt x="558" y="166"/>
                  </a:lnTo>
                  <a:lnTo>
                    <a:pt x="558" y="170"/>
                  </a:lnTo>
                  <a:lnTo>
                    <a:pt x="558" y="170"/>
                  </a:lnTo>
                  <a:lnTo>
                    <a:pt x="560" y="172"/>
                  </a:lnTo>
                  <a:lnTo>
                    <a:pt x="560" y="172"/>
                  </a:lnTo>
                  <a:lnTo>
                    <a:pt x="560" y="174"/>
                  </a:lnTo>
                  <a:lnTo>
                    <a:pt x="562" y="174"/>
                  </a:lnTo>
                  <a:lnTo>
                    <a:pt x="562" y="174"/>
                  </a:lnTo>
                  <a:lnTo>
                    <a:pt x="564" y="176"/>
                  </a:lnTo>
                  <a:lnTo>
                    <a:pt x="566" y="176"/>
                  </a:lnTo>
                  <a:lnTo>
                    <a:pt x="568" y="176"/>
                  </a:lnTo>
                  <a:lnTo>
                    <a:pt x="568" y="176"/>
                  </a:lnTo>
                  <a:lnTo>
                    <a:pt x="570" y="178"/>
                  </a:lnTo>
                  <a:lnTo>
                    <a:pt x="570" y="178"/>
                  </a:lnTo>
                  <a:lnTo>
                    <a:pt x="570" y="180"/>
                  </a:lnTo>
                  <a:lnTo>
                    <a:pt x="570" y="182"/>
                  </a:lnTo>
                  <a:lnTo>
                    <a:pt x="570" y="184"/>
                  </a:lnTo>
                  <a:lnTo>
                    <a:pt x="570" y="186"/>
                  </a:lnTo>
                  <a:lnTo>
                    <a:pt x="570" y="190"/>
                  </a:lnTo>
                  <a:lnTo>
                    <a:pt x="570" y="198"/>
                  </a:lnTo>
                  <a:lnTo>
                    <a:pt x="570" y="202"/>
                  </a:lnTo>
                  <a:lnTo>
                    <a:pt x="570" y="204"/>
                  </a:lnTo>
                  <a:lnTo>
                    <a:pt x="570" y="208"/>
                  </a:lnTo>
                  <a:lnTo>
                    <a:pt x="572" y="212"/>
                  </a:lnTo>
                  <a:lnTo>
                    <a:pt x="572" y="214"/>
                  </a:lnTo>
                  <a:lnTo>
                    <a:pt x="572" y="216"/>
                  </a:lnTo>
                  <a:lnTo>
                    <a:pt x="572" y="216"/>
                  </a:lnTo>
                  <a:lnTo>
                    <a:pt x="572" y="218"/>
                  </a:lnTo>
                  <a:lnTo>
                    <a:pt x="574" y="218"/>
                  </a:lnTo>
                  <a:lnTo>
                    <a:pt x="574" y="218"/>
                  </a:lnTo>
                  <a:lnTo>
                    <a:pt x="576" y="220"/>
                  </a:lnTo>
                  <a:lnTo>
                    <a:pt x="578" y="220"/>
                  </a:lnTo>
                  <a:lnTo>
                    <a:pt x="580" y="220"/>
                  </a:lnTo>
                  <a:lnTo>
                    <a:pt x="582" y="222"/>
                  </a:lnTo>
                  <a:lnTo>
                    <a:pt x="586" y="222"/>
                  </a:lnTo>
                  <a:lnTo>
                    <a:pt x="588" y="222"/>
                  </a:lnTo>
                  <a:lnTo>
                    <a:pt x="590" y="222"/>
                  </a:lnTo>
                  <a:lnTo>
                    <a:pt x="590" y="222"/>
                  </a:lnTo>
                  <a:lnTo>
                    <a:pt x="592" y="220"/>
                  </a:lnTo>
                  <a:lnTo>
                    <a:pt x="592" y="220"/>
                  </a:lnTo>
                  <a:lnTo>
                    <a:pt x="592" y="220"/>
                  </a:lnTo>
                  <a:lnTo>
                    <a:pt x="592" y="220"/>
                  </a:lnTo>
                  <a:lnTo>
                    <a:pt x="592" y="218"/>
                  </a:lnTo>
                  <a:lnTo>
                    <a:pt x="594" y="218"/>
                  </a:lnTo>
                  <a:lnTo>
                    <a:pt x="594" y="216"/>
                  </a:lnTo>
                  <a:lnTo>
                    <a:pt x="594" y="216"/>
                  </a:lnTo>
                  <a:lnTo>
                    <a:pt x="594" y="214"/>
                  </a:lnTo>
                  <a:lnTo>
                    <a:pt x="594" y="214"/>
                  </a:lnTo>
                  <a:lnTo>
                    <a:pt x="594" y="214"/>
                  </a:lnTo>
                  <a:lnTo>
                    <a:pt x="594" y="212"/>
                  </a:lnTo>
                  <a:lnTo>
                    <a:pt x="596" y="212"/>
                  </a:lnTo>
                  <a:lnTo>
                    <a:pt x="596" y="212"/>
                  </a:lnTo>
                  <a:lnTo>
                    <a:pt x="598" y="212"/>
                  </a:lnTo>
                  <a:lnTo>
                    <a:pt x="598" y="212"/>
                  </a:lnTo>
                  <a:lnTo>
                    <a:pt x="600" y="214"/>
                  </a:lnTo>
                  <a:lnTo>
                    <a:pt x="602" y="214"/>
                  </a:lnTo>
                  <a:lnTo>
                    <a:pt x="606" y="216"/>
                  </a:lnTo>
                  <a:lnTo>
                    <a:pt x="608" y="218"/>
                  </a:lnTo>
                  <a:lnTo>
                    <a:pt x="608" y="218"/>
                  </a:lnTo>
                  <a:lnTo>
                    <a:pt x="614" y="220"/>
                  </a:lnTo>
                  <a:lnTo>
                    <a:pt x="616" y="220"/>
                  </a:lnTo>
                  <a:lnTo>
                    <a:pt x="616" y="222"/>
                  </a:lnTo>
                  <a:lnTo>
                    <a:pt x="618" y="222"/>
                  </a:lnTo>
                  <a:lnTo>
                    <a:pt x="618" y="222"/>
                  </a:lnTo>
                  <a:lnTo>
                    <a:pt x="620" y="224"/>
                  </a:lnTo>
                  <a:lnTo>
                    <a:pt x="620" y="226"/>
                  </a:lnTo>
                  <a:lnTo>
                    <a:pt x="622" y="228"/>
                  </a:lnTo>
                  <a:lnTo>
                    <a:pt x="624" y="230"/>
                  </a:lnTo>
                  <a:lnTo>
                    <a:pt x="624" y="232"/>
                  </a:lnTo>
                  <a:lnTo>
                    <a:pt x="624" y="234"/>
                  </a:lnTo>
                  <a:lnTo>
                    <a:pt x="626" y="238"/>
                  </a:lnTo>
                  <a:lnTo>
                    <a:pt x="626" y="240"/>
                  </a:lnTo>
                  <a:lnTo>
                    <a:pt x="626" y="242"/>
                  </a:lnTo>
                  <a:lnTo>
                    <a:pt x="626" y="242"/>
                  </a:lnTo>
                  <a:lnTo>
                    <a:pt x="628" y="244"/>
                  </a:lnTo>
                  <a:lnTo>
                    <a:pt x="628" y="246"/>
                  </a:lnTo>
                  <a:lnTo>
                    <a:pt x="628" y="246"/>
                  </a:lnTo>
                  <a:lnTo>
                    <a:pt x="630" y="248"/>
                  </a:lnTo>
                  <a:lnTo>
                    <a:pt x="634" y="250"/>
                  </a:lnTo>
                  <a:lnTo>
                    <a:pt x="636" y="250"/>
                  </a:lnTo>
                  <a:lnTo>
                    <a:pt x="636" y="252"/>
                  </a:lnTo>
                  <a:lnTo>
                    <a:pt x="636" y="252"/>
                  </a:lnTo>
                  <a:lnTo>
                    <a:pt x="640" y="252"/>
                  </a:lnTo>
                  <a:lnTo>
                    <a:pt x="642" y="254"/>
                  </a:lnTo>
                  <a:lnTo>
                    <a:pt x="642" y="254"/>
                  </a:lnTo>
                  <a:lnTo>
                    <a:pt x="644" y="254"/>
                  </a:lnTo>
                  <a:lnTo>
                    <a:pt x="644" y="256"/>
                  </a:lnTo>
                  <a:lnTo>
                    <a:pt x="644" y="256"/>
                  </a:lnTo>
                  <a:lnTo>
                    <a:pt x="644" y="258"/>
                  </a:lnTo>
                  <a:lnTo>
                    <a:pt x="644" y="260"/>
                  </a:lnTo>
                  <a:lnTo>
                    <a:pt x="646" y="262"/>
                  </a:lnTo>
                  <a:lnTo>
                    <a:pt x="646" y="262"/>
                  </a:lnTo>
                  <a:lnTo>
                    <a:pt x="644" y="264"/>
                  </a:lnTo>
                  <a:lnTo>
                    <a:pt x="644" y="266"/>
                  </a:lnTo>
                  <a:lnTo>
                    <a:pt x="644" y="266"/>
                  </a:lnTo>
                  <a:lnTo>
                    <a:pt x="644" y="266"/>
                  </a:lnTo>
                  <a:lnTo>
                    <a:pt x="644" y="266"/>
                  </a:lnTo>
                  <a:lnTo>
                    <a:pt x="642" y="266"/>
                  </a:lnTo>
                  <a:lnTo>
                    <a:pt x="642" y="266"/>
                  </a:lnTo>
                  <a:lnTo>
                    <a:pt x="640" y="266"/>
                  </a:lnTo>
                  <a:lnTo>
                    <a:pt x="640" y="264"/>
                  </a:lnTo>
                  <a:lnTo>
                    <a:pt x="638" y="264"/>
                  </a:lnTo>
                  <a:lnTo>
                    <a:pt x="636" y="262"/>
                  </a:lnTo>
                  <a:lnTo>
                    <a:pt x="634" y="260"/>
                  </a:lnTo>
                  <a:lnTo>
                    <a:pt x="632" y="258"/>
                  </a:lnTo>
                  <a:lnTo>
                    <a:pt x="630" y="258"/>
                  </a:lnTo>
                  <a:lnTo>
                    <a:pt x="628" y="256"/>
                  </a:lnTo>
                  <a:lnTo>
                    <a:pt x="626" y="252"/>
                  </a:lnTo>
                  <a:lnTo>
                    <a:pt x="624" y="250"/>
                  </a:lnTo>
                  <a:lnTo>
                    <a:pt x="622" y="248"/>
                  </a:lnTo>
                  <a:lnTo>
                    <a:pt x="622" y="246"/>
                  </a:lnTo>
                  <a:lnTo>
                    <a:pt x="618" y="244"/>
                  </a:lnTo>
                  <a:lnTo>
                    <a:pt x="614" y="240"/>
                  </a:lnTo>
                  <a:lnTo>
                    <a:pt x="612" y="238"/>
                  </a:lnTo>
                  <a:lnTo>
                    <a:pt x="610" y="238"/>
                  </a:lnTo>
                  <a:lnTo>
                    <a:pt x="608" y="236"/>
                  </a:lnTo>
                  <a:lnTo>
                    <a:pt x="606" y="236"/>
                  </a:lnTo>
                  <a:lnTo>
                    <a:pt x="604" y="236"/>
                  </a:lnTo>
                  <a:lnTo>
                    <a:pt x="602" y="234"/>
                  </a:lnTo>
                  <a:lnTo>
                    <a:pt x="600" y="234"/>
                  </a:lnTo>
                  <a:lnTo>
                    <a:pt x="598" y="234"/>
                  </a:lnTo>
                  <a:lnTo>
                    <a:pt x="596" y="234"/>
                  </a:lnTo>
                  <a:lnTo>
                    <a:pt x="594" y="234"/>
                  </a:lnTo>
                  <a:lnTo>
                    <a:pt x="592" y="234"/>
                  </a:lnTo>
                  <a:lnTo>
                    <a:pt x="592" y="236"/>
                  </a:lnTo>
                  <a:lnTo>
                    <a:pt x="592" y="236"/>
                  </a:lnTo>
                  <a:lnTo>
                    <a:pt x="590" y="236"/>
                  </a:lnTo>
                  <a:lnTo>
                    <a:pt x="590" y="236"/>
                  </a:lnTo>
                  <a:lnTo>
                    <a:pt x="590" y="238"/>
                  </a:lnTo>
                  <a:lnTo>
                    <a:pt x="588" y="240"/>
                  </a:lnTo>
                  <a:lnTo>
                    <a:pt x="588" y="244"/>
                  </a:lnTo>
                  <a:lnTo>
                    <a:pt x="586" y="246"/>
                  </a:lnTo>
                  <a:lnTo>
                    <a:pt x="586" y="250"/>
                  </a:lnTo>
                  <a:lnTo>
                    <a:pt x="586" y="252"/>
                  </a:lnTo>
                  <a:lnTo>
                    <a:pt x="584" y="256"/>
                  </a:lnTo>
                  <a:lnTo>
                    <a:pt x="582" y="260"/>
                  </a:lnTo>
                  <a:lnTo>
                    <a:pt x="578" y="268"/>
                  </a:lnTo>
                  <a:lnTo>
                    <a:pt x="576" y="272"/>
                  </a:lnTo>
                  <a:lnTo>
                    <a:pt x="574" y="278"/>
                  </a:lnTo>
                  <a:lnTo>
                    <a:pt x="572" y="280"/>
                  </a:lnTo>
                  <a:lnTo>
                    <a:pt x="572" y="284"/>
                  </a:lnTo>
                  <a:lnTo>
                    <a:pt x="570" y="286"/>
                  </a:lnTo>
                  <a:lnTo>
                    <a:pt x="570" y="286"/>
                  </a:lnTo>
                  <a:lnTo>
                    <a:pt x="568" y="288"/>
                  </a:lnTo>
                  <a:lnTo>
                    <a:pt x="566" y="288"/>
                  </a:lnTo>
                  <a:lnTo>
                    <a:pt x="564" y="290"/>
                  </a:lnTo>
                  <a:lnTo>
                    <a:pt x="562" y="290"/>
                  </a:lnTo>
                  <a:lnTo>
                    <a:pt x="560" y="292"/>
                  </a:lnTo>
                  <a:lnTo>
                    <a:pt x="558" y="292"/>
                  </a:lnTo>
                  <a:lnTo>
                    <a:pt x="556" y="292"/>
                  </a:lnTo>
                  <a:lnTo>
                    <a:pt x="554" y="294"/>
                  </a:lnTo>
                  <a:lnTo>
                    <a:pt x="552" y="294"/>
                  </a:lnTo>
                  <a:lnTo>
                    <a:pt x="550" y="294"/>
                  </a:lnTo>
                  <a:lnTo>
                    <a:pt x="546" y="294"/>
                  </a:lnTo>
                  <a:lnTo>
                    <a:pt x="542" y="292"/>
                  </a:lnTo>
                  <a:lnTo>
                    <a:pt x="538" y="292"/>
                  </a:lnTo>
                  <a:lnTo>
                    <a:pt x="536" y="290"/>
                  </a:lnTo>
                  <a:lnTo>
                    <a:pt x="534" y="290"/>
                  </a:lnTo>
                  <a:lnTo>
                    <a:pt x="532" y="290"/>
                  </a:lnTo>
                  <a:lnTo>
                    <a:pt x="530" y="288"/>
                  </a:lnTo>
                  <a:lnTo>
                    <a:pt x="530" y="288"/>
                  </a:lnTo>
                  <a:lnTo>
                    <a:pt x="528" y="286"/>
                  </a:lnTo>
                  <a:lnTo>
                    <a:pt x="528" y="286"/>
                  </a:lnTo>
                  <a:lnTo>
                    <a:pt x="528" y="286"/>
                  </a:lnTo>
                  <a:lnTo>
                    <a:pt x="528" y="284"/>
                  </a:lnTo>
                  <a:lnTo>
                    <a:pt x="528" y="284"/>
                  </a:lnTo>
                  <a:lnTo>
                    <a:pt x="528" y="282"/>
                  </a:lnTo>
                  <a:lnTo>
                    <a:pt x="528" y="282"/>
                  </a:lnTo>
                  <a:lnTo>
                    <a:pt x="530" y="280"/>
                  </a:lnTo>
                  <a:lnTo>
                    <a:pt x="530" y="278"/>
                  </a:lnTo>
                  <a:lnTo>
                    <a:pt x="532" y="278"/>
                  </a:lnTo>
                  <a:lnTo>
                    <a:pt x="532" y="278"/>
                  </a:lnTo>
                  <a:lnTo>
                    <a:pt x="532" y="276"/>
                  </a:lnTo>
                  <a:lnTo>
                    <a:pt x="534" y="276"/>
                  </a:lnTo>
                  <a:lnTo>
                    <a:pt x="534" y="276"/>
                  </a:lnTo>
                  <a:lnTo>
                    <a:pt x="536" y="274"/>
                  </a:lnTo>
                  <a:lnTo>
                    <a:pt x="540" y="274"/>
                  </a:lnTo>
                  <a:lnTo>
                    <a:pt x="544" y="274"/>
                  </a:lnTo>
                  <a:lnTo>
                    <a:pt x="546" y="272"/>
                  </a:lnTo>
                  <a:lnTo>
                    <a:pt x="546" y="272"/>
                  </a:lnTo>
                  <a:lnTo>
                    <a:pt x="550" y="270"/>
                  </a:lnTo>
                  <a:lnTo>
                    <a:pt x="554" y="268"/>
                  </a:lnTo>
                  <a:lnTo>
                    <a:pt x="556" y="268"/>
                  </a:lnTo>
                  <a:lnTo>
                    <a:pt x="558" y="266"/>
                  </a:lnTo>
                  <a:lnTo>
                    <a:pt x="560" y="266"/>
                  </a:lnTo>
                  <a:lnTo>
                    <a:pt x="560" y="264"/>
                  </a:lnTo>
                  <a:lnTo>
                    <a:pt x="562" y="264"/>
                  </a:lnTo>
                  <a:lnTo>
                    <a:pt x="562" y="262"/>
                  </a:lnTo>
                  <a:lnTo>
                    <a:pt x="564" y="260"/>
                  </a:lnTo>
                  <a:lnTo>
                    <a:pt x="564" y="256"/>
                  </a:lnTo>
                  <a:lnTo>
                    <a:pt x="564" y="254"/>
                  </a:lnTo>
                  <a:lnTo>
                    <a:pt x="566" y="252"/>
                  </a:lnTo>
                  <a:lnTo>
                    <a:pt x="566" y="250"/>
                  </a:lnTo>
                  <a:lnTo>
                    <a:pt x="566" y="248"/>
                  </a:lnTo>
                  <a:lnTo>
                    <a:pt x="566" y="248"/>
                  </a:lnTo>
                  <a:lnTo>
                    <a:pt x="566" y="246"/>
                  </a:lnTo>
                  <a:lnTo>
                    <a:pt x="564" y="244"/>
                  </a:lnTo>
                  <a:lnTo>
                    <a:pt x="564" y="240"/>
                  </a:lnTo>
                  <a:lnTo>
                    <a:pt x="562" y="236"/>
                  </a:lnTo>
                  <a:lnTo>
                    <a:pt x="560" y="230"/>
                  </a:lnTo>
                  <a:lnTo>
                    <a:pt x="558" y="226"/>
                  </a:lnTo>
                  <a:lnTo>
                    <a:pt x="556" y="218"/>
                  </a:lnTo>
                  <a:lnTo>
                    <a:pt x="554" y="214"/>
                  </a:lnTo>
                  <a:lnTo>
                    <a:pt x="554" y="214"/>
                  </a:lnTo>
                  <a:lnTo>
                    <a:pt x="554" y="212"/>
                  </a:lnTo>
                  <a:lnTo>
                    <a:pt x="554" y="210"/>
                  </a:lnTo>
                  <a:lnTo>
                    <a:pt x="552" y="208"/>
                  </a:lnTo>
                  <a:lnTo>
                    <a:pt x="554" y="206"/>
                  </a:lnTo>
                  <a:lnTo>
                    <a:pt x="554" y="202"/>
                  </a:lnTo>
                  <a:lnTo>
                    <a:pt x="554" y="202"/>
                  </a:lnTo>
                  <a:lnTo>
                    <a:pt x="554" y="200"/>
                  </a:lnTo>
                  <a:lnTo>
                    <a:pt x="552" y="198"/>
                  </a:lnTo>
                  <a:lnTo>
                    <a:pt x="552" y="198"/>
                  </a:lnTo>
                  <a:lnTo>
                    <a:pt x="550" y="194"/>
                  </a:lnTo>
                  <a:lnTo>
                    <a:pt x="550" y="190"/>
                  </a:lnTo>
                  <a:lnTo>
                    <a:pt x="548" y="186"/>
                  </a:lnTo>
                  <a:lnTo>
                    <a:pt x="548" y="182"/>
                  </a:lnTo>
                  <a:lnTo>
                    <a:pt x="546" y="178"/>
                  </a:lnTo>
                  <a:lnTo>
                    <a:pt x="544" y="168"/>
                  </a:lnTo>
                  <a:lnTo>
                    <a:pt x="542" y="156"/>
                  </a:lnTo>
                  <a:lnTo>
                    <a:pt x="538" y="144"/>
                  </a:lnTo>
                  <a:lnTo>
                    <a:pt x="536" y="140"/>
                  </a:lnTo>
                  <a:lnTo>
                    <a:pt x="536" y="134"/>
                  </a:lnTo>
                  <a:lnTo>
                    <a:pt x="536" y="132"/>
                  </a:lnTo>
                  <a:lnTo>
                    <a:pt x="534" y="128"/>
                  </a:lnTo>
                  <a:lnTo>
                    <a:pt x="534" y="126"/>
                  </a:lnTo>
                  <a:lnTo>
                    <a:pt x="532" y="124"/>
                  </a:lnTo>
                  <a:lnTo>
                    <a:pt x="532" y="122"/>
                  </a:lnTo>
                  <a:lnTo>
                    <a:pt x="530" y="120"/>
                  </a:lnTo>
                  <a:lnTo>
                    <a:pt x="530" y="118"/>
                  </a:lnTo>
                  <a:lnTo>
                    <a:pt x="528" y="116"/>
                  </a:lnTo>
                  <a:lnTo>
                    <a:pt x="526" y="114"/>
                  </a:lnTo>
                  <a:lnTo>
                    <a:pt x="524" y="112"/>
                  </a:lnTo>
                  <a:lnTo>
                    <a:pt x="522" y="110"/>
                  </a:lnTo>
                  <a:lnTo>
                    <a:pt x="522" y="110"/>
                  </a:lnTo>
                  <a:lnTo>
                    <a:pt x="520" y="110"/>
                  </a:lnTo>
                  <a:lnTo>
                    <a:pt x="520" y="110"/>
                  </a:lnTo>
                  <a:lnTo>
                    <a:pt x="518" y="110"/>
                  </a:lnTo>
                  <a:lnTo>
                    <a:pt x="516" y="108"/>
                  </a:lnTo>
                  <a:lnTo>
                    <a:pt x="514" y="108"/>
                  </a:lnTo>
                  <a:lnTo>
                    <a:pt x="510" y="110"/>
                  </a:lnTo>
                  <a:lnTo>
                    <a:pt x="508" y="110"/>
                  </a:lnTo>
                  <a:lnTo>
                    <a:pt x="506" y="110"/>
                  </a:lnTo>
                  <a:lnTo>
                    <a:pt x="504" y="112"/>
                  </a:lnTo>
                  <a:lnTo>
                    <a:pt x="502" y="112"/>
                  </a:lnTo>
                  <a:lnTo>
                    <a:pt x="502" y="112"/>
                  </a:lnTo>
                  <a:lnTo>
                    <a:pt x="500" y="112"/>
                  </a:lnTo>
                  <a:lnTo>
                    <a:pt x="500" y="114"/>
                  </a:lnTo>
                  <a:lnTo>
                    <a:pt x="498" y="116"/>
                  </a:lnTo>
                  <a:lnTo>
                    <a:pt x="498" y="116"/>
                  </a:lnTo>
                  <a:lnTo>
                    <a:pt x="496" y="120"/>
                  </a:lnTo>
                  <a:lnTo>
                    <a:pt x="496" y="124"/>
                  </a:lnTo>
                  <a:lnTo>
                    <a:pt x="494" y="126"/>
                  </a:lnTo>
                  <a:lnTo>
                    <a:pt x="492" y="130"/>
                  </a:lnTo>
                  <a:lnTo>
                    <a:pt x="492" y="136"/>
                  </a:lnTo>
                  <a:lnTo>
                    <a:pt x="492" y="138"/>
                  </a:lnTo>
                  <a:lnTo>
                    <a:pt x="492" y="138"/>
                  </a:lnTo>
                  <a:lnTo>
                    <a:pt x="490" y="142"/>
                  </a:lnTo>
                  <a:lnTo>
                    <a:pt x="490" y="148"/>
                  </a:lnTo>
                  <a:lnTo>
                    <a:pt x="490" y="152"/>
                  </a:lnTo>
                  <a:lnTo>
                    <a:pt x="490" y="156"/>
                  </a:lnTo>
                  <a:lnTo>
                    <a:pt x="490" y="158"/>
                  </a:lnTo>
                  <a:lnTo>
                    <a:pt x="488" y="158"/>
                  </a:lnTo>
                  <a:lnTo>
                    <a:pt x="488" y="160"/>
                  </a:lnTo>
                  <a:lnTo>
                    <a:pt x="488" y="162"/>
                  </a:lnTo>
                  <a:lnTo>
                    <a:pt x="488" y="162"/>
                  </a:lnTo>
                  <a:lnTo>
                    <a:pt x="486" y="162"/>
                  </a:lnTo>
                  <a:lnTo>
                    <a:pt x="486" y="164"/>
                  </a:lnTo>
                  <a:lnTo>
                    <a:pt x="484" y="164"/>
                  </a:lnTo>
                  <a:lnTo>
                    <a:pt x="482" y="166"/>
                  </a:lnTo>
                  <a:lnTo>
                    <a:pt x="480" y="166"/>
                  </a:lnTo>
                  <a:lnTo>
                    <a:pt x="476" y="168"/>
                  </a:lnTo>
                  <a:lnTo>
                    <a:pt x="474" y="168"/>
                  </a:lnTo>
                  <a:lnTo>
                    <a:pt x="474" y="170"/>
                  </a:lnTo>
                  <a:lnTo>
                    <a:pt x="472" y="170"/>
                  </a:lnTo>
                  <a:lnTo>
                    <a:pt x="472" y="170"/>
                  </a:lnTo>
                  <a:lnTo>
                    <a:pt x="472" y="172"/>
                  </a:lnTo>
                  <a:lnTo>
                    <a:pt x="470" y="172"/>
                  </a:lnTo>
                  <a:lnTo>
                    <a:pt x="470" y="172"/>
                  </a:lnTo>
                  <a:lnTo>
                    <a:pt x="470" y="174"/>
                  </a:lnTo>
                  <a:lnTo>
                    <a:pt x="470" y="178"/>
                  </a:lnTo>
                  <a:lnTo>
                    <a:pt x="470" y="180"/>
                  </a:lnTo>
                  <a:lnTo>
                    <a:pt x="472" y="182"/>
                  </a:lnTo>
                  <a:lnTo>
                    <a:pt x="472" y="184"/>
                  </a:lnTo>
                  <a:lnTo>
                    <a:pt x="472" y="186"/>
                  </a:lnTo>
                  <a:lnTo>
                    <a:pt x="472" y="188"/>
                  </a:lnTo>
                  <a:lnTo>
                    <a:pt x="474" y="190"/>
                  </a:lnTo>
                  <a:lnTo>
                    <a:pt x="474" y="192"/>
                  </a:lnTo>
                  <a:lnTo>
                    <a:pt x="476" y="194"/>
                  </a:lnTo>
                  <a:lnTo>
                    <a:pt x="478" y="196"/>
                  </a:lnTo>
                  <a:lnTo>
                    <a:pt x="480" y="200"/>
                  </a:lnTo>
                  <a:lnTo>
                    <a:pt x="482" y="202"/>
                  </a:lnTo>
                  <a:lnTo>
                    <a:pt x="488" y="212"/>
                  </a:lnTo>
                  <a:lnTo>
                    <a:pt x="494" y="220"/>
                  </a:lnTo>
                  <a:lnTo>
                    <a:pt x="496" y="222"/>
                  </a:lnTo>
                  <a:lnTo>
                    <a:pt x="498" y="224"/>
                  </a:lnTo>
                  <a:lnTo>
                    <a:pt x="502" y="228"/>
                  </a:lnTo>
                  <a:lnTo>
                    <a:pt x="502" y="230"/>
                  </a:lnTo>
                  <a:lnTo>
                    <a:pt x="502" y="230"/>
                  </a:lnTo>
                  <a:lnTo>
                    <a:pt x="504" y="234"/>
                  </a:lnTo>
                  <a:lnTo>
                    <a:pt x="506" y="236"/>
                  </a:lnTo>
                  <a:lnTo>
                    <a:pt x="506" y="238"/>
                  </a:lnTo>
                  <a:lnTo>
                    <a:pt x="506" y="240"/>
                  </a:lnTo>
                  <a:lnTo>
                    <a:pt x="506" y="240"/>
                  </a:lnTo>
                  <a:lnTo>
                    <a:pt x="506" y="242"/>
                  </a:lnTo>
                  <a:lnTo>
                    <a:pt x="506" y="242"/>
                  </a:lnTo>
                  <a:lnTo>
                    <a:pt x="506" y="242"/>
                  </a:lnTo>
                  <a:lnTo>
                    <a:pt x="506" y="244"/>
                  </a:lnTo>
                  <a:lnTo>
                    <a:pt x="504" y="244"/>
                  </a:lnTo>
                  <a:lnTo>
                    <a:pt x="502" y="246"/>
                  </a:lnTo>
                  <a:lnTo>
                    <a:pt x="500" y="246"/>
                  </a:lnTo>
                  <a:lnTo>
                    <a:pt x="498" y="246"/>
                  </a:lnTo>
                  <a:lnTo>
                    <a:pt x="496" y="248"/>
                  </a:lnTo>
                  <a:lnTo>
                    <a:pt x="494" y="248"/>
                  </a:lnTo>
                  <a:lnTo>
                    <a:pt x="494" y="248"/>
                  </a:lnTo>
                  <a:lnTo>
                    <a:pt x="492" y="246"/>
                  </a:lnTo>
                  <a:lnTo>
                    <a:pt x="492" y="246"/>
                  </a:lnTo>
                  <a:lnTo>
                    <a:pt x="490" y="246"/>
                  </a:lnTo>
                  <a:lnTo>
                    <a:pt x="490" y="244"/>
                  </a:lnTo>
                  <a:lnTo>
                    <a:pt x="488" y="244"/>
                  </a:lnTo>
                  <a:lnTo>
                    <a:pt x="488" y="242"/>
                  </a:lnTo>
                  <a:lnTo>
                    <a:pt x="486" y="238"/>
                  </a:lnTo>
                  <a:lnTo>
                    <a:pt x="482" y="232"/>
                  </a:lnTo>
                  <a:lnTo>
                    <a:pt x="480" y="230"/>
                  </a:lnTo>
                  <a:lnTo>
                    <a:pt x="480" y="228"/>
                  </a:lnTo>
                  <a:lnTo>
                    <a:pt x="478" y="228"/>
                  </a:lnTo>
                  <a:lnTo>
                    <a:pt x="476" y="226"/>
                  </a:lnTo>
                  <a:lnTo>
                    <a:pt x="474" y="224"/>
                  </a:lnTo>
                  <a:lnTo>
                    <a:pt x="470" y="222"/>
                  </a:lnTo>
                  <a:lnTo>
                    <a:pt x="468" y="220"/>
                  </a:lnTo>
                  <a:lnTo>
                    <a:pt x="464" y="218"/>
                  </a:lnTo>
                  <a:lnTo>
                    <a:pt x="460" y="216"/>
                  </a:lnTo>
                  <a:lnTo>
                    <a:pt x="458" y="216"/>
                  </a:lnTo>
                  <a:lnTo>
                    <a:pt x="454" y="214"/>
                  </a:lnTo>
                  <a:lnTo>
                    <a:pt x="452" y="214"/>
                  </a:lnTo>
                  <a:lnTo>
                    <a:pt x="448" y="212"/>
                  </a:lnTo>
                  <a:lnTo>
                    <a:pt x="444" y="210"/>
                  </a:lnTo>
                  <a:lnTo>
                    <a:pt x="440" y="210"/>
                  </a:lnTo>
                  <a:lnTo>
                    <a:pt x="432" y="208"/>
                  </a:lnTo>
                  <a:lnTo>
                    <a:pt x="426" y="206"/>
                  </a:lnTo>
                  <a:lnTo>
                    <a:pt x="420" y="206"/>
                  </a:lnTo>
                  <a:lnTo>
                    <a:pt x="418" y="206"/>
                  </a:lnTo>
                  <a:lnTo>
                    <a:pt x="414" y="204"/>
                  </a:lnTo>
                  <a:lnTo>
                    <a:pt x="410" y="204"/>
                  </a:lnTo>
                  <a:lnTo>
                    <a:pt x="408" y="204"/>
                  </a:lnTo>
                  <a:lnTo>
                    <a:pt x="406" y="204"/>
                  </a:lnTo>
                  <a:lnTo>
                    <a:pt x="404" y="204"/>
                  </a:lnTo>
                  <a:lnTo>
                    <a:pt x="404" y="204"/>
                  </a:lnTo>
                  <a:lnTo>
                    <a:pt x="402" y="206"/>
                  </a:lnTo>
                  <a:lnTo>
                    <a:pt x="402" y="206"/>
                  </a:lnTo>
                  <a:lnTo>
                    <a:pt x="400" y="208"/>
                  </a:lnTo>
                  <a:lnTo>
                    <a:pt x="398" y="208"/>
                  </a:lnTo>
                  <a:lnTo>
                    <a:pt x="398" y="210"/>
                  </a:lnTo>
                  <a:lnTo>
                    <a:pt x="396" y="212"/>
                  </a:lnTo>
                  <a:lnTo>
                    <a:pt x="396" y="212"/>
                  </a:lnTo>
                  <a:lnTo>
                    <a:pt x="396" y="214"/>
                  </a:lnTo>
                  <a:lnTo>
                    <a:pt x="396" y="214"/>
                  </a:lnTo>
                  <a:lnTo>
                    <a:pt x="396" y="216"/>
                  </a:lnTo>
                  <a:lnTo>
                    <a:pt x="396" y="216"/>
                  </a:lnTo>
                  <a:lnTo>
                    <a:pt x="396" y="216"/>
                  </a:lnTo>
                  <a:lnTo>
                    <a:pt x="396" y="216"/>
                  </a:lnTo>
                  <a:lnTo>
                    <a:pt x="398" y="218"/>
                  </a:lnTo>
                  <a:lnTo>
                    <a:pt x="400" y="218"/>
                  </a:lnTo>
                  <a:lnTo>
                    <a:pt x="402" y="220"/>
                  </a:lnTo>
                  <a:lnTo>
                    <a:pt x="402" y="220"/>
                  </a:lnTo>
                  <a:lnTo>
                    <a:pt x="404" y="220"/>
                  </a:lnTo>
                  <a:lnTo>
                    <a:pt x="404" y="220"/>
                  </a:lnTo>
                  <a:lnTo>
                    <a:pt x="404" y="222"/>
                  </a:lnTo>
                  <a:lnTo>
                    <a:pt x="404" y="222"/>
                  </a:lnTo>
                  <a:lnTo>
                    <a:pt x="404" y="224"/>
                  </a:lnTo>
                  <a:lnTo>
                    <a:pt x="404" y="228"/>
                  </a:lnTo>
                  <a:lnTo>
                    <a:pt x="404" y="230"/>
                  </a:lnTo>
                  <a:lnTo>
                    <a:pt x="404" y="232"/>
                  </a:lnTo>
                  <a:lnTo>
                    <a:pt x="404" y="236"/>
                  </a:lnTo>
                  <a:lnTo>
                    <a:pt x="404" y="238"/>
                  </a:lnTo>
                  <a:lnTo>
                    <a:pt x="402" y="238"/>
                  </a:lnTo>
                  <a:lnTo>
                    <a:pt x="402" y="240"/>
                  </a:lnTo>
                  <a:lnTo>
                    <a:pt x="402" y="240"/>
                  </a:lnTo>
                  <a:lnTo>
                    <a:pt x="400" y="242"/>
                  </a:lnTo>
                  <a:lnTo>
                    <a:pt x="398" y="242"/>
                  </a:lnTo>
                  <a:lnTo>
                    <a:pt x="396" y="242"/>
                  </a:lnTo>
                  <a:lnTo>
                    <a:pt x="394" y="244"/>
                  </a:lnTo>
                  <a:lnTo>
                    <a:pt x="392" y="244"/>
                  </a:lnTo>
                  <a:lnTo>
                    <a:pt x="390" y="244"/>
                  </a:lnTo>
                  <a:lnTo>
                    <a:pt x="390" y="244"/>
                  </a:lnTo>
                  <a:lnTo>
                    <a:pt x="390" y="244"/>
                  </a:lnTo>
                  <a:lnTo>
                    <a:pt x="388" y="242"/>
                  </a:lnTo>
                  <a:lnTo>
                    <a:pt x="388" y="242"/>
                  </a:lnTo>
                  <a:lnTo>
                    <a:pt x="388" y="242"/>
                  </a:lnTo>
                  <a:lnTo>
                    <a:pt x="388" y="240"/>
                  </a:lnTo>
                  <a:lnTo>
                    <a:pt x="388" y="238"/>
                  </a:lnTo>
                  <a:lnTo>
                    <a:pt x="388" y="236"/>
                  </a:lnTo>
                  <a:lnTo>
                    <a:pt x="388" y="232"/>
                  </a:lnTo>
                  <a:lnTo>
                    <a:pt x="388" y="230"/>
                  </a:lnTo>
                  <a:lnTo>
                    <a:pt x="386" y="230"/>
                  </a:lnTo>
                  <a:lnTo>
                    <a:pt x="386" y="228"/>
                  </a:lnTo>
                  <a:lnTo>
                    <a:pt x="386" y="228"/>
                  </a:lnTo>
                  <a:lnTo>
                    <a:pt x="386" y="226"/>
                  </a:lnTo>
                  <a:lnTo>
                    <a:pt x="384" y="226"/>
                  </a:lnTo>
                  <a:lnTo>
                    <a:pt x="384" y="226"/>
                  </a:lnTo>
                  <a:lnTo>
                    <a:pt x="382" y="226"/>
                  </a:lnTo>
                  <a:lnTo>
                    <a:pt x="380" y="226"/>
                  </a:lnTo>
                  <a:lnTo>
                    <a:pt x="380" y="226"/>
                  </a:lnTo>
                  <a:lnTo>
                    <a:pt x="378" y="226"/>
                  </a:lnTo>
                  <a:lnTo>
                    <a:pt x="376" y="226"/>
                  </a:lnTo>
                  <a:lnTo>
                    <a:pt x="376" y="226"/>
                  </a:lnTo>
                  <a:lnTo>
                    <a:pt x="374" y="226"/>
                  </a:lnTo>
                  <a:lnTo>
                    <a:pt x="374" y="226"/>
                  </a:lnTo>
                  <a:lnTo>
                    <a:pt x="374" y="228"/>
                  </a:lnTo>
                  <a:lnTo>
                    <a:pt x="372" y="230"/>
                  </a:lnTo>
                  <a:lnTo>
                    <a:pt x="370" y="232"/>
                  </a:lnTo>
                  <a:lnTo>
                    <a:pt x="370" y="234"/>
                  </a:lnTo>
                  <a:lnTo>
                    <a:pt x="368" y="236"/>
                  </a:lnTo>
                  <a:lnTo>
                    <a:pt x="366" y="238"/>
                  </a:lnTo>
                  <a:lnTo>
                    <a:pt x="366" y="238"/>
                  </a:lnTo>
                  <a:lnTo>
                    <a:pt x="366" y="238"/>
                  </a:lnTo>
                  <a:lnTo>
                    <a:pt x="364" y="238"/>
                  </a:lnTo>
                  <a:lnTo>
                    <a:pt x="362" y="238"/>
                  </a:lnTo>
                  <a:lnTo>
                    <a:pt x="360" y="240"/>
                  </a:lnTo>
                  <a:lnTo>
                    <a:pt x="358" y="240"/>
                  </a:lnTo>
                  <a:lnTo>
                    <a:pt x="354" y="238"/>
                  </a:lnTo>
                  <a:lnTo>
                    <a:pt x="350" y="238"/>
                  </a:lnTo>
                  <a:lnTo>
                    <a:pt x="346" y="238"/>
                  </a:lnTo>
                  <a:lnTo>
                    <a:pt x="342" y="238"/>
                  </a:lnTo>
                  <a:lnTo>
                    <a:pt x="340" y="238"/>
                  </a:lnTo>
                  <a:lnTo>
                    <a:pt x="338" y="238"/>
                  </a:lnTo>
                  <a:lnTo>
                    <a:pt x="336" y="238"/>
                  </a:lnTo>
                  <a:lnTo>
                    <a:pt x="336" y="238"/>
                  </a:lnTo>
                  <a:lnTo>
                    <a:pt x="334" y="238"/>
                  </a:lnTo>
                  <a:lnTo>
                    <a:pt x="334" y="240"/>
                  </a:lnTo>
                  <a:lnTo>
                    <a:pt x="334" y="240"/>
                  </a:lnTo>
                  <a:lnTo>
                    <a:pt x="332" y="240"/>
                  </a:lnTo>
                  <a:lnTo>
                    <a:pt x="332" y="242"/>
                  </a:lnTo>
                  <a:lnTo>
                    <a:pt x="330" y="246"/>
                  </a:lnTo>
                  <a:lnTo>
                    <a:pt x="328" y="248"/>
                  </a:lnTo>
                  <a:lnTo>
                    <a:pt x="328" y="250"/>
                  </a:lnTo>
                  <a:lnTo>
                    <a:pt x="326" y="250"/>
                  </a:lnTo>
                  <a:lnTo>
                    <a:pt x="326" y="250"/>
                  </a:lnTo>
                  <a:lnTo>
                    <a:pt x="324" y="250"/>
                  </a:lnTo>
                  <a:lnTo>
                    <a:pt x="324" y="250"/>
                  </a:lnTo>
                  <a:lnTo>
                    <a:pt x="324" y="250"/>
                  </a:lnTo>
                  <a:lnTo>
                    <a:pt x="322" y="250"/>
                  </a:lnTo>
                  <a:lnTo>
                    <a:pt x="322" y="250"/>
                  </a:lnTo>
                  <a:lnTo>
                    <a:pt x="322" y="248"/>
                  </a:lnTo>
                  <a:lnTo>
                    <a:pt x="320" y="246"/>
                  </a:lnTo>
                  <a:lnTo>
                    <a:pt x="320" y="244"/>
                  </a:lnTo>
                  <a:lnTo>
                    <a:pt x="318" y="240"/>
                  </a:lnTo>
                  <a:lnTo>
                    <a:pt x="318" y="238"/>
                  </a:lnTo>
                  <a:lnTo>
                    <a:pt x="318" y="238"/>
                  </a:lnTo>
                  <a:lnTo>
                    <a:pt x="316" y="236"/>
                  </a:lnTo>
                  <a:lnTo>
                    <a:pt x="316" y="236"/>
                  </a:lnTo>
                  <a:lnTo>
                    <a:pt x="316" y="236"/>
                  </a:lnTo>
                  <a:lnTo>
                    <a:pt x="314" y="236"/>
                  </a:lnTo>
                  <a:lnTo>
                    <a:pt x="312" y="236"/>
                  </a:lnTo>
                  <a:lnTo>
                    <a:pt x="312" y="236"/>
                  </a:lnTo>
                  <a:lnTo>
                    <a:pt x="310" y="236"/>
                  </a:lnTo>
                  <a:lnTo>
                    <a:pt x="308" y="238"/>
                  </a:lnTo>
                  <a:lnTo>
                    <a:pt x="306" y="238"/>
                  </a:lnTo>
                  <a:lnTo>
                    <a:pt x="302" y="240"/>
                  </a:lnTo>
                  <a:lnTo>
                    <a:pt x="296" y="242"/>
                  </a:lnTo>
                  <a:lnTo>
                    <a:pt x="292" y="244"/>
                  </a:lnTo>
                  <a:lnTo>
                    <a:pt x="288" y="246"/>
                  </a:lnTo>
                  <a:lnTo>
                    <a:pt x="284" y="248"/>
                  </a:lnTo>
                  <a:lnTo>
                    <a:pt x="280" y="248"/>
                  </a:lnTo>
                  <a:lnTo>
                    <a:pt x="276" y="250"/>
                  </a:lnTo>
                  <a:lnTo>
                    <a:pt x="274" y="252"/>
                  </a:lnTo>
                  <a:lnTo>
                    <a:pt x="272" y="252"/>
                  </a:lnTo>
                  <a:lnTo>
                    <a:pt x="270" y="254"/>
                  </a:lnTo>
                  <a:lnTo>
                    <a:pt x="268" y="256"/>
                  </a:lnTo>
                  <a:lnTo>
                    <a:pt x="266" y="258"/>
                  </a:lnTo>
                  <a:lnTo>
                    <a:pt x="262" y="260"/>
                  </a:lnTo>
                  <a:lnTo>
                    <a:pt x="256" y="266"/>
                  </a:lnTo>
                  <a:lnTo>
                    <a:pt x="254" y="268"/>
                  </a:lnTo>
                  <a:lnTo>
                    <a:pt x="252" y="270"/>
                  </a:lnTo>
                  <a:lnTo>
                    <a:pt x="248" y="272"/>
                  </a:lnTo>
                  <a:lnTo>
                    <a:pt x="244" y="274"/>
                  </a:lnTo>
                  <a:lnTo>
                    <a:pt x="242" y="276"/>
                  </a:lnTo>
                  <a:lnTo>
                    <a:pt x="238" y="278"/>
                  </a:lnTo>
                  <a:lnTo>
                    <a:pt x="238" y="278"/>
                  </a:lnTo>
                  <a:lnTo>
                    <a:pt x="236" y="280"/>
                  </a:lnTo>
                  <a:lnTo>
                    <a:pt x="234" y="280"/>
                  </a:lnTo>
                  <a:lnTo>
                    <a:pt x="234" y="280"/>
                  </a:lnTo>
                  <a:lnTo>
                    <a:pt x="232" y="280"/>
                  </a:lnTo>
                  <a:lnTo>
                    <a:pt x="230" y="280"/>
                  </a:lnTo>
                  <a:lnTo>
                    <a:pt x="230" y="280"/>
                  </a:lnTo>
                  <a:lnTo>
                    <a:pt x="230" y="278"/>
                  </a:lnTo>
                  <a:lnTo>
                    <a:pt x="228" y="278"/>
                  </a:lnTo>
                  <a:lnTo>
                    <a:pt x="228" y="278"/>
                  </a:lnTo>
                  <a:lnTo>
                    <a:pt x="228" y="276"/>
                  </a:lnTo>
                  <a:lnTo>
                    <a:pt x="226" y="274"/>
                  </a:lnTo>
                  <a:lnTo>
                    <a:pt x="226" y="272"/>
                  </a:lnTo>
                  <a:lnTo>
                    <a:pt x="224" y="270"/>
                  </a:lnTo>
                  <a:lnTo>
                    <a:pt x="224" y="266"/>
                  </a:lnTo>
                  <a:lnTo>
                    <a:pt x="224" y="264"/>
                  </a:lnTo>
                  <a:lnTo>
                    <a:pt x="224" y="264"/>
                  </a:lnTo>
                  <a:lnTo>
                    <a:pt x="224" y="260"/>
                  </a:lnTo>
                  <a:lnTo>
                    <a:pt x="224" y="256"/>
                  </a:lnTo>
                  <a:lnTo>
                    <a:pt x="224" y="256"/>
                  </a:lnTo>
                  <a:lnTo>
                    <a:pt x="224" y="254"/>
                  </a:lnTo>
                  <a:lnTo>
                    <a:pt x="222" y="252"/>
                  </a:lnTo>
                  <a:lnTo>
                    <a:pt x="222" y="250"/>
                  </a:lnTo>
                  <a:lnTo>
                    <a:pt x="220" y="248"/>
                  </a:lnTo>
                  <a:lnTo>
                    <a:pt x="218" y="246"/>
                  </a:lnTo>
                  <a:lnTo>
                    <a:pt x="216" y="244"/>
                  </a:lnTo>
                  <a:lnTo>
                    <a:pt x="214" y="242"/>
                  </a:lnTo>
                  <a:lnTo>
                    <a:pt x="212" y="240"/>
                  </a:lnTo>
                  <a:lnTo>
                    <a:pt x="210" y="240"/>
                  </a:lnTo>
                  <a:lnTo>
                    <a:pt x="210" y="240"/>
                  </a:lnTo>
                  <a:lnTo>
                    <a:pt x="208" y="238"/>
                  </a:lnTo>
                  <a:lnTo>
                    <a:pt x="204" y="238"/>
                  </a:lnTo>
                  <a:lnTo>
                    <a:pt x="202" y="238"/>
                  </a:lnTo>
                  <a:lnTo>
                    <a:pt x="198" y="238"/>
                  </a:lnTo>
                  <a:lnTo>
                    <a:pt x="194" y="238"/>
                  </a:lnTo>
                  <a:lnTo>
                    <a:pt x="194" y="238"/>
                  </a:lnTo>
                  <a:lnTo>
                    <a:pt x="192" y="240"/>
                  </a:lnTo>
                  <a:lnTo>
                    <a:pt x="190" y="240"/>
                  </a:lnTo>
                  <a:lnTo>
                    <a:pt x="190" y="240"/>
                  </a:lnTo>
                  <a:lnTo>
                    <a:pt x="188" y="242"/>
                  </a:lnTo>
                  <a:lnTo>
                    <a:pt x="188" y="242"/>
                  </a:lnTo>
                  <a:lnTo>
                    <a:pt x="188" y="242"/>
                  </a:lnTo>
                  <a:lnTo>
                    <a:pt x="188" y="244"/>
                  </a:lnTo>
                  <a:lnTo>
                    <a:pt x="188" y="244"/>
                  </a:lnTo>
                  <a:lnTo>
                    <a:pt x="188" y="244"/>
                  </a:lnTo>
                  <a:lnTo>
                    <a:pt x="188" y="246"/>
                  </a:lnTo>
                  <a:lnTo>
                    <a:pt x="190" y="248"/>
                  </a:lnTo>
                  <a:lnTo>
                    <a:pt x="192" y="252"/>
                  </a:lnTo>
                  <a:lnTo>
                    <a:pt x="192" y="252"/>
                  </a:lnTo>
                  <a:lnTo>
                    <a:pt x="194" y="254"/>
                  </a:lnTo>
                  <a:lnTo>
                    <a:pt x="194" y="258"/>
                  </a:lnTo>
                  <a:lnTo>
                    <a:pt x="196" y="262"/>
                  </a:lnTo>
                  <a:lnTo>
                    <a:pt x="196" y="266"/>
                  </a:lnTo>
                  <a:lnTo>
                    <a:pt x="198" y="270"/>
                  </a:lnTo>
                  <a:lnTo>
                    <a:pt x="200" y="272"/>
                  </a:lnTo>
                  <a:lnTo>
                    <a:pt x="202" y="276"/>
                  </a:lnTo>
                  <a:lnTo>
                    <a:pt x="204" y="280"/>
                  </a:lnTo>
                  <a:lnTo>
                    <a:pt x="204" y="282"/>
                  </a:lnTo>
                  <a:lnTo>
                    <a:pt x="204" y="284"/>
                  </a:lnTo>
                  <a:lnTo>
                    <a:pt x="206" y="288"/>
                  </a:lnTo>
                  <a:lnTo>
                    <a:pt x="206" y="290"/>
                  </a:lnTo>
                  <a:lnTo>
                    <a:pt x="206" y="292"/>
                  </a:lnTo>
                  <a:lnTo>
                    <a:pt x="208" y="296"/>
                  </a:lnTo>
                  <a:lnTo>
                    <a:pt x="208" y="296"/>
                  </a:lnTo>
                  <a:lnTo>
                    <a:pt x="208" y="298"/>
                  </a:lnTo>
                  <a:lnTo>
                    <a:pt x="206" y="298"/>
                  </a:lnTo>
                  <a:lnTo>
                    <a:pt x="206" y="300"/>
                  </a:lnTo>
                  <a:lnTo>
                    <a:pt x="206" y="300"/>
                  </a:lnTo>
                  <a:lnTo>
                    <a:pt x="206" y="300"/>
                  </a:lnTo>
                  <a:lnTo>
                    <a:pt x="206" y="302"/>
                  </a:lnTo>
                  <a:lnTo>
                    <a:pt x="204" y="302"/>
                  </a:lnTo>
                  <a:lnTo>
                    <a:pt x="204" y="302"/>
                  </a:lnTo>
                  <a:lnTo>
                    <a:pt x="202" y="300"/>
                  </a:lnTo>
                  <a:lnTo>
                    <a:pt x="202" y="300"/>
                  </a:lnTo>
                  <a:lnTo>
                    <a:pt x="200" y="300"/>
                  </a:lnTo>
                  <a:lnTo>
                    <a:pt x="198" y="298"/>
                  </a:lnTo>
                  <a:lnTo>
                    <a:pt x="194" y="296"/>
                  </a:lnTo>
                  <a:lnTo>
                    <a:pt x="192" y="294"/>
                  </a:lnTo>
                  <a:lnTo>
                    <a:pt x="192" y="294"/>
                  </a:lnTo>
                  <a:lnTo>
                    <a:pt x="190" y="294"/>
                  </a:lnTo>
                  <a:lnTo>
                    <a:pt x="188" y="292"/>
                  </a:lnTo>
                  <a:lnTo>
                    <a:pt x="184" y="292"/>
                  </a:lnTo>
                  <a:lnTo>
                    <a:pt x="180" y="290"/>
                  </a:lnTo>
                  <a:lnTo>
                    <a:pt x="178" y="290"/>
                  </a:lnTo>
                  <a:lnTo>
                    <a:pt x="178" y="290"/>
                  </a:lnTo>
                  <a:lnTo>
                    <a:pt x="176" y="290"/>
                  </a:lnTo>
                  <a:lnTo>
                    <a:pt x="176" y="290"/>
                  </a:lnTo>
                  <a:lnTo>
                    <a:pt x="174" y="292"/>
                  </a:lnTo>
                  <a:lnTo>
                    <a:pt x="174" y="292"/>
                  </a:lnTo>
                  <a:lnTo>
                    <a:pt x="174" y="292"/>
                  </a:lnTo>
                  <a:lnTo>
                    <a:pt x="172" y="294"/>
                  </a:lnTo>
                  <a:lnTo>
                    <a:pt x="172" y="296"/>
                  </a:lnTo>
                  <a:lnTo>
                    <a:pt x="168" y="298"/>
                  </a:lnTo>
                  <a:lnTo>
                    <a:pt x="168" y="300"/>
                  </a:lnTo>
                  <a:lnTo>
                    <a:pt x="166" y="300"/>
                  </a:lnTo>
                  <a:lnTo>
                    <a:pt x="166" y="302"/>
                  </a:lnTo>
                  <a:lnTo>
                    <a:pt x="164" y="302"/>
                  </a:lnTo>
                  <a:lnTo>
                    <a:pt x="162" y="302"/>
                  </a:lnTo>
                  <a:lnTo>
                    <a:pt x="160" y="302"/>
                  </a:lnTo>
                  <a:lnTo>
                    <a:pt x="156" y="304"/>
                  </a:lnTo>
                  <a:lnTo>
                    <a:pt x="154" y="304"/>
                  </a:lnTo>
                  <a:lnTo>
                    <a:pt x="152" y="304"/>
                  </a:lnTo>
                  <a:lnTo>
                    <a:pt x="150" y="304"/>
                  </a:lnTo>
                  <a:lnTo>
                    <a:pt x="150" y="304"/>
                  </a:lnTo>
                  <a:lnTo>
                    <a:pt x="148" y="306"/>
                  </a:lnTo>
                  <a:lnTo>
                    <a:pt x="148" y="306"/>
                  </a:lnTo>
                  <a:lnTo>
                    <a:pt x="148" y="308"/>
                  </a:lnTo>
                  <a:lnTo>
                    <a:pt x="146" y="308"/>
                  </a:lnTo>
                  <a:lnTo>
                    <a:pt x="146" y="310"/>
                  </a:lnTo>
                  <a:lnTo>
                    <a:pt x="146" y="312"/>
                  </a:lnTo>
                  <a:lnTo>
                    <a:pt x="146" y="314"/>
                  </a:lnTo>
                  <a:lnTo>
                    <a:pt x="146" y="316"/>
                  </a:lnTo>
                  <a:lnTo>
                    <a:pt x="146" y="318"/>
                  </a:lnTo>
                  <a:lnTo>
                    <a:pt x="146" y="318"/>
                  </a:lnTo>
                  <a:lnTo>
                    <a:pt x="146" y="320"/>
                  </a:lnTo>
                  <a:lnTo>
                    <a:pt x="148" y="320"/>
                  </a:lnTo>
                  <a:lnTo>
                    <a:pt x="148" y="320"/>
                  </a:lnTo>
                  <a:lnTo>
                    <a:pt x="150" y="322"/>
                  </a:lnTo>
                  <a:lnTo>
                    <a:pt x="152" y="322"/>
                  </a:lnTo>
                  <a:lnTo>
                    <a:pt x="154" y="322"/>
                  </a:lnTo>
                  <a:lnTo>
                    <a:pt x="156" y="324"/>
                  </a:lnTo>
                  <a:lnTo>
                    <a:pt x="156" y="324"/>
                  </a:lnTo>
                  <a:lnTo>
                    <a:pt x="156" y="324"/>
                  </a:lnTo>
                  <a:lnTo>
                    <a:pt x="158" y="324"/>
                  </a:lnTo>
                  <a:lnTo>
                    <a:pt x="158" y="324"/>
                  </a:lnTo>
                  <a:lnTo>
                    <a:pt x="158" y="326"/>
                  </a:lnTo>
                  <a:lnTo>
                    <a:pt x="158" y="326"/>
                  </a:lnTo>
                  <a:lnTo>
                    <a:pt x="158" y="328"/>
                  </a:lnTo>
                  <a:lnTo>
                    <a:pt x="158" y="332"/>
                  </a:lnTo>
                  <a:lnTo>
                    <a:pt x="158" y="334"/>
                  </a:lnTo>
                  <a:lnTo>
                    <a:pt x="156" y="336"/>
                  </a:lnTo>
                  <a:lnTo>
                    <a:pt x="156" y="338"/>
                  </a:lnTo>
                  <a:lnTo>
                    <a:pt x="154" y="340"/>
                  </a:lnTo>
                  <a:lnTo>
                    <a:pt x="154" y="340"/>
                  </a:lnTo>
                  <a:lnTo>
                    <a:pt x="152" y="342"/>
                  </a:lnTo>
                  <a:lnTo>
                    <a:pt x="152" y="342"/>
                  </a:lnTo>
                  <a:lnTo>
                    <a:pt x="150" y="342"/>
                  </a:lnTo>
                  <a:lnTo>
                    <a:pt x="148" y="342"/>
                  </a:lnTo>
                  <a:lnTo>
                    <a:pt x="146" y="342"/>
                  </a:lnTo>
                  <a:lnTo>
                    <a:pt x="144" y="342"/>
                  </a:lnTo>
                  <a:lnTo>
                    <a:pt x="142" y="342"/>
                  </a:lnTo>
                  <a:lnTo>
                    <a:pt x="140" y="342"/>
                  </a:lnTo>
                  <a:lnTo>
                    <a:pt x="140" y="342"/>
                  </a:lnTo>
                  <a:lnTo>
                    <a:pt x="138" y="342"/>
                  </a:lnTo>
                  <a:lnTo>
                    <a:pt x="138" y="340"/>
                  </a:lnTo>
                  <a:lnTo>
                    <a:pt x="138" y="340"/>
                  </a:lnTo>
                  <a:lnTo>
                    <a:pt x="138" y="340"/>
                  </a:lnTo>
                  <a:lnTo>
                    <a:pt x="138" y="338"/>
                  </a:lnTo>
                  <a:lnTo>
                    <a:pt x="138" y="336"/>
                  </a:lnTo>
                  <a:lnTo>
                    <a:pt x="138" y="334"/>
                  </a:lnTo>
                  <a:lnTo>
                    <a:pt x="140" y="330"/>
                  </a:lnTo>
                  <a:lnTo>
                    <a:pt x="140" y="328"/>
                  </a:lnTo>
                  <a:lnTo>
                    <a:pt x="140" y="328"/>
                  </a:lnTo>
                  <a:lnTo>
                    <a:pt x="140" y="326"/>
                  </a:lnTo>
                  <a:lnTo>
                    <a:pt x="140" y="326"/>
                  </a:lnTo>
                  <a:lnTo>
                    <a:pt x="138" y="324"/>
                  </a:lnTo>
                  <a:lnTo>
                    <a:pt x="138" y="324"/>
                  </a:lnTo>
                  <a:lnTo>
                    <a:pt x="138" y="324"/>
                  </a:lnTo>
                  <a:lnTo>
                    <a:pt x="136" y="322"/>
                  </a:lnTo>
                  <a:lnTo>
                    <a:pt x="134" y="322"/>
                  </a:lnTo>
                  <a:lnTo>
                    <a:pt x="132" y="320"/>
                  </a:lnTo>
                  <a:lnTo>
                    <a:pt x="130" y="320"/>
                  </a:lnTo>
                  <a:lnTo>
                    <a:pt x="128" y="318"/>
                  </a:lnTo>
                  <a:lnTo>
                    <a:pt x="126" y="318"/>
                  </a:lnTo>
                  <a:lnTo>
                    <a:pt x="124" y="318"/>
                  </a:lnTo>
                  <a:lnTo>
                    <a:pt x="122" y="318"/>
                  </a:lnTo>
                  <a:lnTo>
                    <a:pt x="120" y="320"/>
                  </a:lnTo>
                  <a:lnTo>
                    <a:pt x="118" y="320"/>
                  </a:lnTo>
                  <a:lnTo>
                    <a:pt x="116" y="320"/>
                  </a:lnTo>
                  <a:lnTo>
                    <a:pt x="114" y="322"/>
                  </a:lnTo>
                  <a:lnTo>
                    <a:pt x="112" y="322"/>
                  </a:lnTo>
                  <a:lnTo>
                    <a:pt x="110" y="324"/>
                  </a:lnTo>
                  <a:lnTo>
                    <a:pt x="110" y="324"/>
                  </a:lnTo>
                  <a:lnTo>
                    <a:pt x="110" y="324"/>
                  </a:lnTo>
                  <a:lnTo>
                    <a:pt x="110" y="326"/>
                  </a:lnTo>
                  <a:lnTo>
                    <a:pt x="110" y="328"/>
                  </a:lnTo>
                  <a:lnTo>
                    <a:pt x="110" y="330"/>
                  </a:lnTo>
                  <a:lnTo>
                    <a:pt x="110" y="332"/>
                  </a:lnTo>
                  <a:lnTo>
                    <a:pt x="110" y="334"/>
                  </a:lnTo>
                  <a:lnTo>
                    <a:pt x="110" y="334"/>
                  </a:lnTo>
                  <a:lnTo>
                    <a:pt x="110" y="336"/>
                  </a:lnTo>
                  <a:lnTo>
                    <a:pt x="112" y="338"/>
                  </a:lnTo>
                  <a:lnTo>
                    <a:pt x="112" y="338"/>
                  </a:lnTo>
                  <a:lnTo>
                    <a:pt x="112" y="338"/>
                  </a:lnTo>
                  <a:lnTo>
                    <a:pt x="114" y="338"/>
                  </a:lnTo>
                  <a:lnTo>
                    <a:pt x="114" y="340"/>
                  </a:lnTo>
                  <a:lnTo>
                    <a:pt x="116" y="340"/>
                  </a:lnTo>
                  <a:lnTo>
                    <a:pt x="120" y="340"/>
                  </a:lnTo>
                  <a:lnTo>
                    <a:pt x="120" y="340"/>
                  </a:lnTo>
                  <a:lnTo>
                    <a:pt x="122" y="342"/>
                  </a:lnTo>
                  <a:lnTo>
                    <a:pt x="122" y="342"/>
                  </a:lnTo>
                  <a:lnTo>
                    <a:pt x="124" y="344"/>
                  </a:lnTo>
                  <a:lnTo>
                    <a:pt x="124" y="346"/>
                  </a:lnTo>
                  <a:lnTo>
                    <a:pt x="124" y="346"/>
                  </a:lnTo>
                  <a:lnTo>
                    <a:pt x="126" y="346"/>
                  </a:lnTo>
                  <a:lnTo>
                    <a:pt x="126" y="348"/>
                  </a:lnTo>
                  <a:lnTo>
                    <a:pt x="124" y="348"/>
                  </a:lnTo>
                  <a:lnTo>
                    <a:pt x="124" y="350"/>
                  </a:lnTo>
                  <a:lnTo>
                    <a:pt x="124" y="352"/>
                  </a:lnTo>
                  <a:lnTo>
                    <a:pt x="122" y="352"/>
                  </a:lnTo>
                  <a:lnTo>
                    <a:pt x="122" y="354"/>
                  </a:lnTo>
                  <a:lnTo>
                    <a:pt x="120" y="354"/>
                  </a:lnTo>
                  <a:lnTo>
                    <a:pt x="118" y="354"/>
                  </a:lnTo>
                  <a:lnTo>
                    <a:pt x="118" y="356"/>
                  </a:lnTo>
                  <a:lnTo>
                    <a:pt x="116" y="356"/>
                  </a:lnTo>
                  <a:lnTo>
                    <a:pt x="116" y="354"/>
                  </a:lnTo>
                  <a:lnTo>
                    <a:pt x="114" y="354"/>
                  </a:lnTo>
                  <a:lnTo>
                    <a:pt x="114" y="354"/>
                  </a:lnTo>
                  <a:lnTo>
                    <a:pt x="112" y="352"/>
                  </a:lnTo>
                  <a:lnTo>
                    <a:pt x="110" y="350"/>
                  </a:lnTo>
                  <a:lnTo>
                    <a:pt x="108" y="348"/>
                  </a:lnTo>
                  <a:lnTo>
                    <a:pt x="106" y="346"/>
                  </a:lnTo>
                  <a:lnTo>
                    <a:pt x="102" y="344"/>
                  </a:lnTo>
                  <a:lnTo>
                    <a:pt x="100" y="342"/>
                  </a:lnTo>
                  <a:lnTo>
                    <a:pt x="100" y="340"/>
                  </a:lnTo>
                  <a:lnTo>
                    <a:pt x="96" y="336"/>
                  </a:lnTo>
                  <a:lnTo>
                    <a:pt x="94" y="332"/>
                  </a:lnTo>
                  <a:lnTo>
                    <a:pt x="92" y="328"/>
                  </a:lnTo>
                  <a:lnTo>
                    <a:pt x="90" y="326"/>
                  </a:lnTo>
                  <a:lnTo>
                    <a:pt x="88" y="322"/>
                  </a:lnTo>
                  <a:lnTo>
                    <a:pt x="84" y="318"/>
                  </a:lnTo>
                  <a:lnTo>
                    <a:pt x="84" y="316"/>
                  </a:lnTo>
                  <a:lnTo>
                    <a:pt x="84" y="314"/>
                  </a:lnTo>
                  <a:lnTo>
                    <a:pt x="84" y="312"/>
                  </a:lnTo>
                  <a:lnTo>
                    <a:pt x="82" y="308"/>
                  </a:lnTo>
                  <a:lnTo>
                    <a:pt x="82" y="302"/>
                  </a:lnTo>
                  <a:lnTo>
                    <a:pt x="82" y="300"/>
                  </a:lnTo>
                  <a:lnTo>
                    <a:pt x="82" y="296"/>
                  </a:lnTo>
                  <a:lnTo>
                    <a:pt x="80" y="294"/>
                  </a:lnTo>
                  <a:lnTo>
                    <a:pt x="80" y="292"/>
                  </a:lnTo>
                  <a:lnTo>
                    <a:pt x="80" y="292"/>
                  </a:lnTo>
                  <a:lnTo>
                    <a:pt x="78" y="290"/>
                  </a:lnTo>
                  <a:lnTo>
                    <a:pt x="76" y="288"/>
                  </a:lnTo>
                  <a:lnTo>
                    <a:pt x="74" y="286"/>
                  </a:lnTo>
                  <a:lnTo>
                    <a:pt x="74" y="286"/>
                  </a:lnTo>
                  <a:lnTo>
                    <a:pt x="74" y="284"/>
                  </a:lnTo>
                  <a:lnTo>
                    <a:pt x="74" y="284"/>
                  </a:lnTo>
                  <a:lnTo>
                    <a:pt x="74" y="284"/>
                  </a:lnTo>
                  <a:lnTo>
                    <a:pt x="74" y="284"/>
                  </a:lnTo>
                  <a:lnTo>
                    <a:pt x="74" y="282"/>
                  </a:lnTo>
                  <a:lnTo>
                    <a:pt x="74" y="282"/>
                  </a:lnTo>
                  <a:lnTo>
                    <a:pt x="76" y="282"/>
                  </a:lnTo>
                  <a:lnTo>
                    <a:pt x="76" y="282"/>
                  </a:lnTo>
                  <a:lnTo>
                    <a:pt x="78" y="282"/>
                  </a:lnTo>
                  <a:lnTo>
                    <a:pt x="78" y="284"/>
                  </a:lnTo>
                  <a:lnTo>
                    <a:pt x="82" y="284"/>
                  </a:lnTo>
                  <a:lnTo>
                    <a:pt x="86" y="286"/>
                  </a:lnTo>
                  <a:lnTo>
                    <a:pt x="88" y="288"/>
                  </a:lnTo>
                  <a:lnTo>
                    <a:pt x="90" y="288"/>
                  </a:lnTo>
                  <a:lnTo>
                    <a:pt x="92" y="290"/>
                  </a:lnTo>
                  <a:lnTo>
                    <a:pt x="96" y="290"/>
                  </a:lnTo>
                  <a:lnTo>
                    <a:pt x="102" y="292"/>
                  </a:lnTo>
                  <a:lnTo>
                    <a:pt x="106" y="294"/>
                  </a:lnTo>
                  <a:lnTo>
                    <a:pt x="110" y="296"/>
                  </a:lnTo>
                  <a:lnTo>
                    <a:pt x="112" y="296"/>
                  </a:lnTo>
                  <a:lnTo>
                    <a:pt x="114" y="296"/>
                  </a:lnTo>
                  <a:lnTo>
                    <a:pt x="116" y="296"/>
                  </a:lnTo>
                  <a:lnTo>
                    <a:pt x="118" y="296"/>
                  </a:lnTo>
                  <a:lnTo>
                    <a:pt x="120" y="296"/>
                  </a:lnTo>
                  <a:lnTo>
                    <a:pt x="124" y="294"/>
                  </a:lnTo>
                  <a:lnTo>
                    <a:pt x="128" y="294"/>
                  </a:lnTo>
                  <a:lnTo>
                    <a:pt x="130" y="294"/>
                  </a:lnTo>
                  <a:lnTo>
                    <a:pt x="134" y="292"/>
                  </a:lnTo>
                  <a:lnTo>
                    <a:pt x="136" y="290"/>
                  </a:lnTo>
                  <a:lnTo>
                    <a:pt x="138" y="290"/>
                  </a:lnTo>
                  <a:lnTo>
                    <a:pt x="140" y="288"/>
                  </a:lnTo>
                  <a:lnTo>
                    <a:pt x="142" y="288"/>
                  </a:lnTo>
                  <a:lnTo>
                    <a:pt x="144" y="286"/>
                  </a:lnTo>
                  <a:lnTo>
                    <a:pt x="146" y="282"/>
                  </a:lnTo>
                  <a:lnTo>
                    <a:pt x="150" y="280"/>
                  </a:lnTo>
                  <a:lnTo>
                    <a:pt x="150" y="278"/>
                  </a:lnTo>
                  <a:lnTo>
                    <a:pt x="154" y="274"/>
                  </a:lnTo>
                  <a:lnTo>
                    <a:pt x="154" y="272"/>
                  </a:lnTo>
                  <a:lnTo>
                    <a:pt x="156" y="272"/>
                  </a:lnTo>
                  <a:lnTo>
                    <a:pt x="156" y="270"/>
                  </a:lnTo>
                  <a:lnTo>
                    <a:pt x="156" y="268"/>
                  </a:lnTo>
                  <a:lnTo>
                    <a:pt x="156" y="268"/>
                  </a:lnTo>
                  <a:lnTo>
                    <a:pt x="154" y="266"/>
                  </a:lnTo>
                  <a:lnTo>
                    <a:pt x="154" y="266"/>
                  </a:lnTo>
                  <a:lnTo>
                    <a:pt x="152" y="264"/>
                  </a:lnTo>
                  <a:lnTo>
                    <a:pt x="152" y="262"/>
                  </a:lnTo>
                  <a:lnTo>
                    <a:pt x="150" y="262"/>
                  </a:lnTo>
                  <a:lnTo>
                    <a:pt x="148" y="260"/>
                  </a:lnTo>
                  <a:lnTo>
                    <a:pt x="144" y="258"/>
                  </a:lnTo>
                  <a:lnTo>
                    <a:pt x="140" y="256"/>
                  </a:lnTo>
                  <a:lnTo>
                    <a:pt x="136" y="252"/>
                  </a:lnTo>
                  <a:lnTo>
                    <a:pt x="134" y="250"/>
                  </a:lnTo>
                  <a:lnTo>
                    <a:pt x="130" y="250"/>
                  </a:lnTo>
                  <a:lnTo>
                    <a:pt x="128" y="248"/>
                  </a:lnTo>
                  <a:lnTo>
                    <a:pt x="124" y="246"/>
                  </a:lnTo>
                  <a:lnTo>
                    <a:pt x="116" y="242"/>
                  </a:lnTo>
                  <a:lnTo>
                    <a:pt x="106" y="238"/>
                  </a:lnTo>
                  <a:lnTo>
                    <a:pt x="104" y="236"/>
                  </a:lnTo>
                  <a:lnTo>
                    <a:pt x="100" y="236"/>
                  </a:lnTo>
                  <a:lnTo>
                    <a:pt x="92" y="232"/>
                  </a:lnTo>
                  <a:lnTo>
                    <a:pt x="84" y="226"/>
                  </a:lnTo>
                  <a:lnTo>
                    <a:pt x="76" y="222"/>
                  </a:lnTo>
                  <a:lnTo>
                    <a:pt x="68" y="218"/>
                  </a:lnTo>
                  <a:lnTo>
                    <a:pt x="60" y="214"/>
                  </a:lnTo>
                  <a:lnTo>
                    <a:pt x="54" y="210"/>
                  </a:lnTo>
                  <a:lnTo>
                    <a:pt x="46" y="214"/>
                  </a:lnTo>
                  <a:lnTo>
                    <a:pt x="40" y="218"/>
                  </a:lnTo>
                  <a:lnTo>
                    <a:pt x="38" y="220"/>
                  </a:lnTo>
                  <a:lnTo>
                    <a:pt x="36" y="222"/>
                  </a:lnTo>
                  <a:lnTo>
                    <a:pt x="32" y="226"/>
                  </a:lnTo>
                  <a:lnTo>
                    <a:pt x="28" y="230"/>
                  </a:lnTo>
                  <a:lnTo>
                    <a:pt x="26" y="232"/>
                  </a:lnTo>
                  <a:lnTo>
                    <a:pt x="24" y="234"/>
                  </a:lnTo>
                  <a:lnTo>
                    <a:pt x="22" y="236"/>
                  </a:lnTo>
                  <a:lnTo>
                    <a:pt x="20" y="238"/>
                  </a:lnTo>
                  <a:lnTo>
                    <a:pt x="18" y="240"/>
                  </a:lnTo>
                  <a:lnTo>
                    <a:pt x="18" y="242"/>
                  </a:lnTo>
                  <a:lnTo>
                    <a:pt x="16" y="248"/>
                  </a:lnTo>
                  <a:lnTo>
                    <a:pt x="14" y="254"/>
                  </a:lnTo>
                  <a:lnTo>
                    <a:pt x="14" y="262"/>
                  </a:lnTo>
                  <a:lnTo>
                    <a:pt x="14" y="266"/>
                  </a:lnTo>
                  <a:lnTo>
                    <a:pt x="14" y="268"/>
                  </a:lnTo>
                  <a:lnTo>
                    <a:pt x="14" y="270"/>
                  </a:lnTo>
                  <a:lnTo>
                    <a:pt x="14" y="272"/>
                  </a:lnTo>
                  <a:lnTo>
                    <a:pt x="14" y="274"/>
                  </a:lnTo>
                  <a:lnTo>
                    <a:pt x="16" y="280"/>
                  </a:lnTo>
                  <a:lnTo>
                    <a:pt x="18" y="286"/>
                  </a:lnTo>
                  <a:lnTo>
                    <a:pt x="18" y="288"/>
                  </a:lnTo>
                  <a:lnTo>
                    <a:pt x="18" y="290"/>
                  </a:lnTo>
                  <a:lnTo>
                    <a:pt x="18" y="294"/>
                  </a:lnTo>
                  <a:lnTo>
                    <a:pt x="18" y="296"/>
                  </a:lnTo>
                  <a:lnTo>
                    <a:pt x="20" y="302"/>
                  </a:lnTo>
                  <a:lnTo>
                    <a:pt x="20" y="310"/>
                  </a:lnTo>
                  <a:lnTo>
                    <a:pt x="20" y="312"/>
                  </a:lnTo>
                  <a:lnTo>
                    <a:pt x="20" y="314"/>
                  </a:lnTo>
                  <a:lnTo>
                    <a:pt x="20" y="316"/>
                  </a:lnTo>
                  <a:lnTo>
                    <a:pt x="20" y="318"/>
                  </a:lnTo>
                  <a:lnTo>
                    <a:pt x="22" y="324"/>
                  </a:lnTo>
                  <a:lnTo>
                    <a:pt x="26" y="334"/>
                  </a:lnTo>
                  <a:lnTo>
                    <a:pt x="28" y="340"/>
                  </a:lnTo>
                  <a:lnTo>
                    <a:pt x="30" y="346"/>
                  </a:lnTo>
                  <a:lnTo>
                    <a:pt x="30" y="350"/>
                  </a:lnTo>
                  <a:lnTo>
                    <a:pt x="32" y="352"/>
                  </a:lnTo>
                  <a:lnTo>
                    <a:pt x="32" y="356"/>
                  </a:lnTo>
                  <a:lnTo>
                    <a:pt x="34" y="358"/>
                  </a:lnTo>
                  <a:lnTo>
                    <a:pt x="34" y="358"/>
                  </a:lnTo>
                  <a:lnTo>
                    <a:pt x="36" y="360"/>
                  </a:lnTo>
                  <a:lnTo>
                    <a:pt x="38" y="362"/>
                  </a:lnTo>
                  <a:lnTo>
                    <a:pt x="40" y="364"/>
                  </a:lnTo>
                  <a:lnTo>
                    <a:pt x="42" y="366"/>
                  </a:lnTo>
                  <a:lnTo>
                    <a:pt x="44" y="368"/>
                  </a:lnTo>
                  <a:lnTo>
                    <a:pt x="48" y="372"/>
                  </a:lnTo>
                  <a:lnTo>
                    <a:pt x="52" y="374"/>
                  </a:lnTo>
                  <a:lnTo>
                    <a:pt x="46" y="378"/>
                  </a:lnTo>
                  <a:lnTo>
                    <a:pt x="44" y="382"/>
                  </a:lnTo>
                  <a:lnTo>
                    <a:pt x="40" y="384"/>
                  </a:lnTo>
                  <a:lnTo>
                    <a:pt x="36" y="388"/>
                  </a:lnTo>
                  <a:lnTo>
                    <a:pt x="32" y="392"/>
                  </a:lnTo>
                  <a:lnTo>
                    <a:pt x="26" y="402"/>
                  </a:lnTo>
                  <a:lnTo>
                    <a:pt x="18" y="408"/>
                  </a:lnTo>
                  <a:lnTo>
                    <a:pt x="16" y="412"/>
                  </a:lnTo>
                  <a:lnTo>
                    <a:pt x="14" y="414"/>
                  </a:lnTo>
                  <a:lnTo>
                    <a:pt x="12" y="416"/>
                  </a:lnTo>
                  <a:lnTo>
                    <a:pt x="12" y="418"/>
                  </a:lnTo>
                  <a:lnTo>
                    <a:pt x="10" y="418"/>
                  </a:lnTo>
                  <a:lnTo>
                    <a:pt x="10" y="420"/>
                  </a:lnTo>
                  <a:lnTo>
                    <a:pt x="8" y="424"/>
                  </a:lnTo>
                  <a:lnTo>
                    <a:pt x="8" y="428"/>
                  </a:lnTo>
                  <a:lnTo>
                    <a:pt x="8" y="432"/>
                  </a:lnTo>
                  <a:lnTo>
                    <a:pt x="8" y="434"/>
                  </a:lnTo>
                  <a:lnTo>
                    <a:pt x="8" y="436"/>
                  </a:lnTo>
                  <a:lnTo>
                    <a:pt x="8" y="440"/>
                  </a:lnTo>
                  <a:lnTo>
                    <a:pt x="8" y="448"/>
                  </a:lnTo>
                  <a:lnTo>
                    <a:pt x="0" y="452"/>
                  </a:lnTo>
                  <a:lnTo>
                    <a:pt x="16" y="474"/>
                  </a:lnTo>
                  <a:lnTo>
                    <a:pt x="38" y="494"/>
                  </a:lnTo>
                  <a:lnTo>
                    <a:pt x="44" y="496"/>
                  </a:lnTo>
                  <a:lnTo>
                    <a:pt x="50" y="498"/>
                  </a:lnTo>
                  <a:lnTo>
                    <a:pt x="56" y="500"/>
                  </a:lnTo>
                  <a:lnTo>
                    <a:pt x="60" y="500"/>
                  </a:lnTo>
                  <a:lnTo>
                    <a:pt x="62" y="502"/>
                  </a:lnTo>
                  <a:lnTo>
                    <a:pt x="66" y="502"/>
                  </a:lnTo>
                  <a:lnTo>
                    <a:pt x="70" y="504"/>
                  </a:lnTo>
                  <a:lnTo>
                    <a:pt x="72" y="506"/>
                  </a:lnTo>
                  <a:lnTo>
                    <a:pt x="74" y="508"/>
                  </a:lnTo>
                  <a:lnTo>
                    <a:pt x="76" y="508"/>
                  </a:lnTo>
                  <a:lnTo>
                    <a:pt x="78" y="510"/>
                  </a:lnTo>
                  <a:lnTo>
                    <a:pt x="78" y="510"/>
                  </a:lnTo>
                  <a:lnTo>
                    <a:pt x="80" y="512"/>
                  </a:lnTo>
                  <a:lnTo>
                    <a:pt x="80" y="516"/>
                  </a:lnTo>
                  <a:lnTo>
                    <a:pt x="82" y="518"/>
                  </a:lnTo>
                  <a:lnTo>
                    <a:pt x="82" y="522"/>
                  </a:lnTo>
                  <a:lnTo>
                    <a:pt x="84" y="524"/>
                  </a:lnTo>
                  <a:lnTo>
                    <a:pt x="84" y="528"/>
                  </a:lnTo>
                  <a:lnTo>
                    <a:pt x="84" y="532"/>
                  </a:lnTo>
                  <a:lnTo>
                    <a:pt x="84" y="536"/>
                  </a:lnTo>
                  <a:lnTo>
                    <a:pt x="84" y="540"/>
                  </a:lnTo>
                  <a:lnTo>
                    <a:pt x="84" y="544"/>
                  </a:lnTo>
                  <a:lnTo>
                    <a:pt x="84" y="548"/>
                  </a:lnTo>
                  <a:lnTo>
                    <a:pt x="84" y="550"/>
                  </a:lnTo>
                  <a:lnTo>
                    <a:pt x="84" y="554"/>
                  </a:lnTo>
                  <a:lnTo>
                    <a:pt x="82" y="558"/>
                  </a:lnTo>
                  <a:lnTo>
                    <a:pt x="82" y="560"/>
                  </a:lnTo>
                  <a:lnTo>
                    <a:pt x="82" y="562"/>
                  </a:lnTo>
                  <a:lnTo>
                    <a:pt x="80" y="564"/>
                  </a:lnTo>
                  <a:lnTo>
                    <a:pt x="80" y="564"/>
                  </a:lnTo>
                  <a:lnTo>
                    <a:pt x="78" y="566"/>
                  </a:lnTo>
                  <a:lnTo>
                    <a:pt x="76" y="568"/>
                  </a:lnTo>
                  <a:lnTo>
                    <a:pt x="76" y="568"/>
                  </a:lnTo>
                  <a:lnTo>
                    <a:pt x="76" y="568"/>
                  </a:lnTo>
                  <a:lnTo>
                    <a:pt x="74" y="570"/>
                  </a:lnTo>
                  <a:lnTo>
                    <a:pt x="72" y="574"/>
                  </a:lnTo>
                  <a:lnTo>
                    <a:pt x="72" y="578"/>
                  </a:lnTo>
                  <a:lnTo>
                    <a:pt x="70" y="580"/>
                  </a:lnTo>
                  <a:lnTo>
                    <a:pt x="70" y="586"/>
                  </a:lnTo>
                  <a:lnTo>
                    <a:pt x="68" y="590"/>
                  </a:lnTo>
                  <a:lnTo>
                    <a:pt x="74" y="588"/>
                  </a:lnTo>
                  <a:lnTo>
                    <a:pt x="78" y="588"/>
                  </a:lnTo>
                  <a:lnTo>
                    <a:pt x="84" y="586"/>
                  </a:lnTo>
                  <a:lnTo>
                    <a:pt x="88" y="586"/>
                  </a:lnTo>
                  <a:lnTo>
                    <a:pt x="90" y="586"/>
                  </a:lnTo>
                  <a:lnTo>
                    <a:pt x="94" y="586"/>
                  </a:lnTo>
                  <a:lnTo>
                    <a:pt x="96" y="586"/>
                  </a:lnTo>
                  <a:lnTo>
                    <a:pt x="100" y="586"/>
                  </a:lnTo>
                  <a:lnTo>
                    <a:pt x="102" y="586"/>
                  </a:lnTo>
                  <a:lnTo>
                    <a:pt x="104" y="586"/>
                  </a:lnTo>
                  <a:lnTo>
                    <a:pt x="106" y="586"/>
                  </a:lnTo>
                  <a:lnTo>
                    <a:pt x="106" y="588"/>
                  </a:lnTo>
                  <a:lnTo>
                    <a:pt x="108" y="588"/>
                  </a:lnTo>
                  <a:lnTo>
                    <a:pt x="108" y="588"/>
                  </a:lnTo>
                  <a:lnTo>
                    <a:pt x="108" y="590"/>
                  </a:lnTo>
                  <a:lnTo>
                    <a:pt x="110" y="592"/>
                  </a:lnTo>
                  <a:lnTo>
                    <a:pt x="110" y="594"/>
                  </a:lnTo>
                  <a:lnTo>
                    <a:pt x="110" y="598"/>
                  </a:lnTo>
                  <a:lnTo>
                    <a:pt x="112" y="600"/>
                  </a:lnTo>
                  <a:lnTo>
                    <a:pt x="112" y="604"/>
                  </a:lnTo>
                  <a:lnTo>
                    <a:pt x="114" y="606"/>
                  </a:lnTo>
                  <a:lnTo>
                    <a:pt x="114" y="608"/>
                  </a:lnTo>
                  <a:lnTo>
                    <a:pt x="114" y="608"/>
                  </a:lnTo>
                  <a:lnTo>
                    <a:pt x="116" y="610"/>
                  </a:lnTo>
                  <a:lnTo>
                    <a:pt x="116" y="612"/>
                  </a:lnTo>
                  <a:lnTo>
                    <a:pt x="118" y="614"/>
                  </a:lnTo>
                  <a:lnTo>
                    <a:pt x="120" y="614"/>
                  </a:lnTo>
                  <a:lnTo>
                    <a:pt x="124" y="618"/>
                  </a:lnTo>
                  <a:lnTo>
                    <a:pt x="128" y="620"/>
                  </a:lnTo>
                  <a:lnTo>
                    <a:pt x="132" y="624"/>
                  </a:lnTo>
                  <a:lnTo>
                    <a:pt x="136" y="626"/>
                  </a:lnTo>
                  <a:lnTo>
                    <a:pt x="144" y="632"/>
                  </a:lnTo>
                  <a:lnTo>
                    <a:pt x="150" y="636"/>
                  </a:lnTo>
                  <a:lnTo>
                    <a:pt x="154" y="638"/>
                  </a:lnTo>
                  <a:lnTo>
                    <a:pt x="158" y="642"/>
                  </a:lnTo>
                  <a:lnTo>
                    <a:pt x="162" y="644"/>
                  </a:lnTo>
                  <a:lnTo>
                    <a:pt x="166" y="648"/>
                  </a:lnTo>
                  <a:lnTo>
                    <a:pt x="166" y="648"/>
                  </a:lnTo>
                  <a:lnTo>
                    <a:pt x="168" y="650"/>
                  </a:lnTo>
                  <a:lnTo>
                    <a:pt x="170" y="652"/>
                  </a:lnTo>
                  <a:lnTo>
                    <a:pt x="170" y="654"/>
                  </a:lnTo>
                  <a:lnTo>
                    <a:pt x="172" y="656"/>
                  </a:lnTo>
                  <a:lnTo>
                    <a:pt x="172" y="658"/>
                  </a:lnTo>
                  <a:lnTo>
                    <a:pt x="172" y="658"/>
                  </a:lnTo>
                  <a:lnTo>
                    <a:pt x="172" y="660"/>
                  </a:lnTo>
                  <a:lnTo>
                    <a:pt x="172" y="660"/>
                  </a:lnTo>
                  <a:lnTo>
                    <a:pt x="172" y="662"/>
                  </a:lnTo>
                  <a:lnTo>
                    <a:pt x="172" y="664"/>
                  </a:lnTo>
                  <a:lnTo>
                    <a:pt x="172" y="666"/>
                  </a:lnTo>
                  <a:lnTo>
                    <a:pt x="170" y="670"/>
                  </a:lnTo>
                  <a:lnTo>
                    <a:pt x="170" y="672"/>
                  </a:lnTo>
                  <a:lnTo>
                    <a:pt x="168" y="680"/>
                  </a:lnTo>
                  <a:lnTo>
                    <a:pt x="166" y="686"/>
                  </a:lnTo>
                  <a:lnTo>
                    <a:pt x="164" y="688"/>
                  </a:lnTo>
                  <a:lnTo>
                    <a:pt x="164" y="692"/>
                  </a:lnTo>
                  <a:lnTo>
                    <a:pt x="162" y="694"/>
                  </a:lnTo>
                  <a:lnTo>
                    <a:pt x="162" y="696"/>
                  </a:lnTo>
                  <a:lnTo>
                    <a:pt x="162" y="700"/>
                  </a:lnTo>
                  <a:lnTo>
                    <a:pt x="162" y="700"/>
                  </a:lnTo>
                  <a:lnTo>
                    <a:pt x="162" y="702"/>
                  </a:lnTo>
                  <a:lnTo>
                    <a:pt x="164" y="702"/>
                  </a:lnTo>
                  <a:lnTo>
                    <a:pt x="164" y="702"/>
                  </a:lnTo>
                  <a:lnTo>
                    <a:pt x="164" y="704"/>
                  </a:lnTo>
                  <a:lnTo>
                    <a:pt x="166" y="704"/>
                  </a:lnTo>
                  <a:lnTo>
                    <a:pt x="166" y="706"/>
                  </a:lnTo>
                  <a:lnTo>
                    <a:pt x="168" y="706"/>
                  </a:lnTo>
                  <a:lnTo>
                    <a:pt x="170" y="708"/>
                  </a:lnTo>
                  <a:lnTo>
                    <a:pt x="170" y="708"/>
                  </a:lnTo>
                  <a:lnTo>
                    <a:pt x="170" y="708"/>
                  </a:lnTo>
                  <a:lnTo>
                    <a:pt x="170" y="708"/>
                  </a:lnTo>
                  <a:lnTo>
                    <a:pt x="170" y="710"/>
                  </a:lnTo>
                  <a:lnTo>
                    <a:pt x="170" y="710"/>
                  </a:lnTo>
                  <a:lnTo>
                    <a:pt x="170" y="712"/>
                  </a:lnTo>
                  <a:lnTo>
                    <a:pt x="168" y="712"/>
                  </a:lnTo>
                  <a:lnTo>
                    <a:pt x="168" y="714"/>
                  </a:lnTo>
                  <a:lnTo>
                    <a:pt x="166" y="714"/>
                  </a:lnTo>
                  <a:lnTo>
                    <a:pt x="164" y="716"/>
                  </a:lnTo>
                  <a:lnTo>
                    <a:pt x="160" y="720"/>
                  </a:lnTo>
                  <a:lnTo>
                    <a:pt x="156" y="722"/>
                  </a:lnTo>
                  <a:lnTo>
                    <a:pt x="156" y="722"/>
                  </a:lnTo>
                  <a:lnTo>
                    <a:pt x="148" y="728"/>
                  </a:lnTo>
                  <a:lnTo>
                    <a:pt x="146" y="732"/>
                  </a:lnTo>
                  <a:lnTo>
                    <a:pt x="144" y="734"/>
                  </a:lnTo>
                  <a:lnTo>
                    <a:pt x="142" y="736"/>
                  </a:lnTo>
                  <a:lnTo>
                    <a:pt x="142" y="738"/>
                  </a:lnTo>
                  <a:lnTo>
                    <a:pt x="140" y="740"/>
                  </a:lnTo>
                  <a:lnTo>
                    <a:pt x="140" y="742"/>
                  </a:lnTo>
                  <a:lnTo>
                    <a:pt x="138" y="742"/>
                  </a:lnTo>
                  <a:lnTo>
                    <a:pt x="138" y="744"/>
                  </a:lnTo>
                  <a:lnTo>
                    <a:pt x="138" y="744"/>
                  </a:lnTo>
                  <a:lnTo>
                    <a:pt x="138" y="746"/>
                  </a:lnTo>
                  <a:lnTo>
                    <a:pt x="140" y="746"/>
                  </a:lnTo>
                  <a:lnTo>
                    <a:pt x="140" y="748"/>
                  </a:lnTo>
                  <a:lnTo>
                    <a:pt x="140" y="748"/>
                  </a:lnTo>
                  <a:lnTo>
                    <a:pt x="142" y="748"/>
                  </a:lnTo>
                  <a:lnTo>
                    <a:pt x="144" y="750"/>
                  </a:lnTo>
                  <a:lnTo>
                    <a:pt x="148" y="752"/>
                  </a:lnTo>
                  <a:lnTo>
                    <a:pt x="154" y="754"/>
                  </a:lnTo>
                  <a:lnTo>
                    <a:pt x="156" y="754"/>
                  </a:lnTo>
                  <a:lnTo>
                    <a:pt x="156" y="754"/>
                  </a:lnTo>
                  <a:lnTo>
                    <a:pt x="158" y="756"/>
                  </a:lnTo>
                  <a:lnTo>
                    <a:pt x="160" y="756"/>
                  </a:lnTo>
                  <a:lnTo>
                    <a:pt x="160" y="758"/>
                  </a:lnTo>
                  <a:lnTo>
                    <a:pt x="164" y="762"/>
                  </a:lnTo>
                  <a:lnTo>
                    <a:pt x="168" y="766"/>
                  </a:lnTo>
                  <a:lnTo>
                    <a:pt x="172" y="764"/>
                  </a:lnTo>
                  <a:lnTo>
                    <a:pt x="176" y="762"/>
                  </a:lnTo>
                  <a:lnTo>
                    <a:pt x="180" y="758"/>
                  </a:lnTo>
                  <a:lnTo>
                    <a:pt x="186" y="754"/>
                  </a:lnTo>
                  <a:lnTo>
                    <a:pt x="188" y="754"/>
                  </a:lnTo>
                  <a:lnTo>
                    <a:pt x="190" y="752"/>
                  </a:lnTo>
                  <a:lnTo>
                    <a:pt x="194" y="750"/>
                  </a:lnTo>
                  <a:lnTo>
                    <a:pt x="196" y="750"/>
                  </a:lnTo>
                  <a:lnTo>
                    <a:pt x="198" y="748"/>
                  </a:lnTo>
                  <a:lnTo>
                    <a:pt x="200" y="748"/>
                  </a:lnTo>
                  <a:lnTo>
                    <a:pt x="200" y="748"/>
                  </a:lnTo>
                  <a:lnTo>
                    <a:pt x="202" y="748"/>
                  </a:lnTo>
                  <a:lnTo>
                    <a:pt x="202" y="750"/>
                  </a:lnTo>
                  <a:lnTo>
                    <a:pt x="204" y="750"/>
                  </a:lnTo>
                  <a:lnTo>
                    <a:pt x="206" y="752"/>
                  </a:lnTo>
                  <a:lnTo>
                    <a:pt x="208" y="754"/>
                  </a:lnTo>
                  <a:lnTo>
                    <a:pt x="212" y="754"/>
                  </a:lnTo>
                  <a:lnTo>
                    <a:pt x="214" y="756"/>
                  </a:lnTo>
                  <a:lnTo>
                    <a:pt x="216" y="758"/>
                  </a:lnTo>
                  <a:lnTo>
                    <a:pt x="216" y="758"/>
                  </a:lnTo>
                  <a:lnTo>
                    <a:pt x="218" y="758"/>
                  </a:lnTo>
                  <a:lnTo>
                    <a:pt x="218" y="758"/>
                  </a:lnTo>
                  <a:lnTo>
                    <a:pt x="220" y="758"/>
                  </a:lnTo>
                  <a:lnTo>
                    <a:pt x="224" y="758"/>
                  </a:lnTo>
                  <a:lnTo>
                    <a:pt x="228" y="758"/>
                  </a:lnTo>
                  <a:lnTo>
                    <a:pt x="228" y="758"/>
                  </a:lnTo>
                  <a:lnTo>
                    <a:pt x="230" y="758"/>
                  </a:lnTo>
                  <a:lnTo>
                    <a:pt x="232" y="760"/>
                  </a:lnTo>
                  <a:lnTo>
                    <a:pt x="234" y="760"/>
                  </a:lnTo>
                  <a:lnTo>
                    <a:pt x="234" y="762"/>
                  </a:lnTo>
                  <a:lnTo>
                    <a:pt x="236" y="764"/>
                  </a:lnTo>
                  <a:lnTo>
                    <a:pt x="240" y="768"/>
                  </a:lnTo>
                  <a:lnTo>
                    <a:pt x="244" y="770"/>
                  </a:lnTo>
                  <a:lnTo>
                    <a:pt x="246" y="774"/>
                  </a:lnTo>
                  <a:lnTo>
                    <a:pt x="252" y="780"/>
                  </a:lnTo>
                  <a:lnTo>
                    <a:pt x="258" y="788"/>
                  </a:lnTo>
                  <a:lnTo>
                    <a:pt x="286" y="780"/>
                  </a:lnTo>
                  <a:lnTo>
                    <a:pt x="284" y="776"/>
                  </a:lnTo>
                  <a:lnTo>
                    <a:pt x="282" y="772"/>
                  </a:lnTo>
                  <a:lnTo>
                    <a:pt x="280" y="768"/>
                  </a:lnTo>
                  <a:lnTo>
                    <a:pt x="280" y="764"/>
                  </a:lnTo>
                  <a:lnTo>
                    <a:pt x="278" y="762"/>
                  </a:lnTo>
                  <a:lnTo>
                    <a:pt x="278" y="760"/>
                  </a:lnTo>
                  <a:lnTo>
                    <a:pt x="278" y="760"/>
                  </a:lnTo>
                  <a:lnTo>
                    <a:pt x="278" y="758"/>
                  </a:lnTo>
                  <a:lnTo>
                    <a:pt x="280" y="756"/>
                  </a:lnTo>
                  <a:lnTo>
                    <a:pt x="280" y="754"/>
                  </a:lnTo>
                  <a:lnTo>
                    <a:pt x="282" y="752"/>
                  </a:lnTo>
                  <a:lnTo>
                    <a:pt x="284" y="748"/>
                  </a:lnTo>
                  <a:lnTo>
                    <a:pt x="286" y="746"/>
                  </a:lnTo>
                  <a:lnTo>
                    <a:pt x="288" y="744"/>
                  </a:lnTo>
                  <a:lnTo>
                    <a:pt x="290" y="740"/>
                  </a:lnTo>
                  <a:lnTo>
                    <a:pt x="294" y="738"/>
                  </a:lnTo>
                  <a:lnTo>
                    <a:pt x="296" y="736"/>
                  </a:lnTo>
                  <a:lnTo>
                    <a:pt x="302" y="730"/>
                  </a:lnTo>
                  <a:lnTo>
                    <a:pt x="306" y="72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grpSp>
        <p:nvGrpSpPr>
          <p:cNvPr id="1005" name="Gruppieren 697"/>
          <p:cNvGrpSpPr/>
          <p:nvPr/>
        </p:nvGrpSpPr>
        <p:grpSpPr bwMode="auto">
          <a:xfrm>
            <a:off x="7442373" y="3232838"/>
            <a:ext cx="322166" cy="498838"/>
            <a:chOff x="7218653" y="3495842"/>
            <a:chExt cx="295275" cy="457200"/>
          </a:xfrm>
          <a:solidFill>
            <a:srgbClr val="778888">
              <a:lumMod val="20000"/>
              <a:lumOff val="80000"/>
            </a:srgbClr>
          </a:solidFill>
        </p:grpSpPr>
        <p:sp>
          <p:nvSpPr>
            <p:cNvPr id="1006" name="Freeform 54"/>
            <p:cNvSpPr>
              <a:spLocks/>
            </p:cNvSpPr>
            <p:nvPr/>
          </p:nvSpPr>
          <p:spPr bwMode="auto">
            <a:xfrm>
              <a:off x="7402803" y="3495842"/>
              <a:ext cx="111125" cy="142875"/>
            </a:xfrm>
            <a:custGeom>
              <a:avLst/>
              <a:gdLst>
                <a:gd name="T0" fmla="*/ 12 w 70"/>
                <a:gd name="T1" fmla="*/ 8 h 90"/>
                <a:gd name="T2" fmla="*/ 12 w 70"/>
                <a:gd name="T3" fmla="*/ 14 h 90"/>
                <a:gd name="T4" fmla="*/ 14 w 70"/>
                <a:gd name="T5" fmla="*/ 24 h 90"/>
                <a:gd name="T6" fmla="*/ 16 w 70"/>
                <a:gd name="T7" fmla="*/ 34 h 90"/>
                <a:gd name="T8" fmla="*/ 16 w 70"/>
                <a:gd name="T9" fmla="*/ 42 h 90"/>
                <a:gd name="T10" fmla="*/ 16 w 70"/>
                <a:gd name="T11" fmla="*/ 48 h 90"/>
                <a:gd name="T12" fmla="*/ 10 w 70"/>
                <a:gd name="T13" fmla="*/ 56 h 90"/>
                <a:gd name="T14" fmla="*/ 6 w 70"/>
                <a:gd name="T15" fmla="*/ 62 h 90"/>
                <a:gd name="T16" fmla="*/ 0 w 70"/>
                <a:gd name="T17" fmla="*/ 70 h 90"/>
                <a:gd name="T18" fmla="*/ 0 w 70"/>
                <a:gd name="T19" fmla="*/ 72 h 90"/>
                <a:gd name="T20" fmla="*/ 2 w 70"/>
                <a:gd name="T21" fmla="*/ 76 h 90"/>
                <a:gd name="T22" fmla="*/ 6 w 70"/>
                <a:gd name="T23" fmla="*/ 80 h 90"/>
                <a:gd name="T24" fmla="*/ 8 w 70"/>
                <a:gd name="T25" fmla="*/ 82 h 90"/>
                <a:gd name="T26" fmla="*/ 12 w 70"/>
                <a:gd name="T27" fmla="*/ 80 h 90"/>
                <a:gd name="T28" fmla="*/ 18 w 70"/>
                <a:gd name="T29" fmla="*/ 78 h 90"/>
                <a:gd name="T30" fmla="*/ 24 w 70"/>
                <a:gd name="T31" fmla="*/ 76 h 90"/>
                <a:gd name="T32" fmla="*/ 26 w 70"/>
                <a:gd name="T33" fmla="*/ 74 h 90"/>
                <a:gd name="T34" fmla="*/ 34 w 70"/>
                <a:gd name="T35" fmla="*/ 76 h 90"/>
                <a:gd name="T36" fmla="*/ 40 w 70"/>
                <a:gd name="T37" fmla="*/ 78 h 90"/>
                <a:gd name="T38" fmla="*/ 42 w 70"/>
                <a:gd name="T39" fmla="*/ 80 h 90"/>
                <a:gd name="T40" fmla="*/ 48 w 70"/>
                <a:gd name="T41" fmla="*/ 88 h 90"/>
                <a:gd name="T42" fmla="*/ 48 w 70"/>
                <a:gd name="T43" fmla="*/ 90 h 90"/>
                <a:gd name="T44" fmla="*/ 50 w 70"/>
                <a:gd name="T45" fmla="*/ 88 h 90"/>
                <a:gd name="T46" fmla="*/ 52 w 70"/>
                <a:gd name="T47" fmla="*/ 82 h 90"/>
                <a:gd name="T48" fmla="*/ 56 w 70"/>
                <a:gd name="T49" fmla="*/ 72 h 90"/>
                <a:gd name="T50" fmla="*/ 60 w 70"/>
                <a:gd name="T51" fmla="*/ 68 h 90"/>
                <a:gd name="T52" fmla="*/ 64 w 70"/>
                <a:gd name="T53" fmla="*/ 64 h 90"/>
                <a:gd name="T54" fmla="*/ 68 w 70"/>
                <a:gd name="T55" fmla="*/ 62 h 90"/>
                <a:gd name="T56" fmla="*/ 70 w 70"/>
                <a:gd name="T57" fmla="*/ 62 h 90"/>
                <a:gd name="T58" fmla="*/ 70 w 70"/>
                <a:gd name="T59" fmla="*/ 58 h 90"/>
                <a:gd name="T60" fmla="*/ 70 w 70"/>
                <a:gd name="T61" fmla="*/ 50 h 90"/>
                <a:gd name="T62" fmla="*/ 68 w 70"/>
                <a:gd name="T63" fmla="*/ 44 h 90"/>
                <a:gd name="T64" fmla="*/ 66 w 70"/>
                <a:gd name="T65" fmla="*/ 42 h 90"/>
                <a:gd name="T66" fmla="*/ 60 w 70"/>
                <a:gd name="T67" fmla="*/ 40 h 90"/>
                <a:gd name="T68" fmla="*/ 52 w 70"/>
                <a:gd name="T69" fmla="*/ 38 h 90"/>
                <a:gd name="T70" fmla="*/ 40 w 70"/>
                <a:gd name="T71" fmla="*/ 36 h 90"/>
                <a:gd name="T72" fmla="*/ 34 w 70"/>
                <a:gd name="T73" fmla="*/ 32 h 90"/>
                <a:gd name="T74" fmla="*/ 30 w 70"/>
                <a:gd name="T75" fmla="*/ 30 h 90"/>
                <a:gd name="T76" fmla="*/ 28 w 70"/>
                <a:gd name="T77" fmla="*/ 28 h 90"/>
                <a:gd name="T78" fmla="*/ 26 w 70"/>
                <a:gd name="T79" fmla="*/ 18 h 90"/>
                <a:gd name="T80" fmla="*/ 24 w 70"/>
                <a:gd name="T81" fmla="*/ 12 h 90"/>
                <a:gd name="T82" fmla="*/ 22 w 70"/>
                <a:gd name="T83" fmla="*/ 4 h 90"/>
                <a:gd name="T84" fmla="*/ 20 w 70"/>
                <a:gd name="T85" fmla="*/ 0 h 90"/>
                <a:gd name="T86" fmla="*/ 18 w 70"/>
                <a:gd name="T87" fmla="*/ 0 h 90"/>
                <a:gd name="T88" fmla="*/ 14 w 70"/>
                <a:gd name="T89" fmla="*/ 2 h 90"/>
                <a:gd name="T90" fmla="*/ 12 w 70"/>
                <a:gd name="T9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90">
                  <a:moveTo>
                    <a:pt x="12" y="8"/>
                  </a:moveTo>
                  <a:lnTo>
                    <a:pt x="12" y="8"/>
                  </a:lnTo>
                  <a:lnTo>
                    <a:pt x="12" y="8"/>
                  </a:lnTo>
                  <a:lnTo>
                    <a:pt x="12" y="10"/>
                  </a:lnTo>
                  <a:lnTo>
                    <a:pt x="12" y="12"/>
                  </a:lnTo>
                  <a:lnTo>
                    <a:pt x="12" y="14"/>
                  </a:lnTo>
                  <a:lnTo>
                    <a:pt x="12" y="18"/>
                  </a:lnTo>
                  <a:lnTo>
                    <a:pt x="14" y="22"/>
                  </a:lnTo>
                  <a:lnTo>
                    <a:pt x="14" y="24"/>
                  </a:lnTo>
                  <a:lnTo>
                    <a:pt x="16" y="26"/>
                  </a:lnTo>
                  <a:lnTo>
                    <a:pt x="16" y="30"/>
                  </a:lnTo>
                  <a:lnTo>
                    <a:pt x="16" y="34"/>
                  </a:lnTo>
                  <a:lnTo>
                    <a:pt x="16" y="38"/>
                  </a:lnTo>
                  <a:lnTo>
                    <a:pt x="16" y="40"/>
                  </a:lnTo>
                  <a:lnTo>
                    <a:pt x="16" y="42"/>
                  </a:lnTo>
                  <a:lnTo>
                    <a:pt x="16" y="44"/>
                  </a:lnTo>
                  <a:lnTo>
                    <a:pt x="16" y="44"/>
                  </a:lnTo>
                  <a:lnTo>
                    <a:pt x="16" y="48"/>
                  </a:lnTo>
                  <a:lnTo>
                    <a:pt x="14" y="50"/>
                  </a:lnTo>
                  <a:lnTo>
                    <a:pt x="12" y="52"/>
                  </a:lnTo>
                  <a:lnTo>
                    <a:pt x="10" y="56"/>
                  </a:lnTo>
                  <a:lnTo>
                    <a:pt x="8" y="60"/>
                  </a:lnTo>
                  <a:lnTo>
                    <a:pt x="6" y="60"/>
                  </a:lnTo>
                  <a:lnTo>
                    <a:pt x="6" y="62"/>
                  </a:lnTo>
                  <a:lnTo>
                    <a:pt x="2" y="66"/>
                  </a:lnTo>
                  <a:lnTo>
                    <a:pt x="2" y="68"/>
                  </a:lnTo>
                  <a:lnTo>
                    <a:pt x="0" y="70"/>
                  </a:lnTo>
                  <a:lnTo>
                    <a:pt x="0" y="70"/>
                  </a:lnTo>
                  <a:lnTo>
                    <a:pt x="0" y="72"/>
                  </a:lnTo>
                  <a:lnTo>
                    <a:pt x="0" y="72"/>
                  </a:lnTo>
                  <a:lnTo>
                    <a:pt x="0" y="74"/>
                  </a:lnTo>
                  <a:lnTo>
                    <a:pt x="0" y="74"/>
                  </a:lnTo>
                  <a:lnTo>
                    <a:pt x="2" y="76"/>
                  </a:lnTo>
                  <a:lnTo>
                    <a:pt x="2" y="76"/>
                  </a:lnTo>
                  <a:lnTo>
                    <a:pt x="4" y="78"/>
                  </a:lnTo>
                  <a:lnTo>
                    <a:pt x="6" y="80"/>
                  </a:lnTo>
                  <a:lnTo>
                    <a:pt x="6" y="80"/>
                  </a:lnTo>
                  <a:lnTo>
                    <a:pt x="8" y="80"/>
                  </a:lnTo>
                  <a:lnTo>
                    <a:pt x="8" y="82"/>
                  </a:lnTo>
                  <a:lnTo>
                    <a:pt x="10" y="82"/>
                  </a:lnTo>
                  <a:lnTo>
                    <a:pt x="10" y="80"/>
                  </a:lnTo>
                  <a:lnTo>
                    <a:pt x="12" y="80"/>
                  </a:lnTo>
                  <a:lnTo>
                    <a:pt x="12" y="80"/>
                  </a:lnTo>
                  <a:lnTo>
                    <a:pt x="14" y="80"/>
                  </a:lnTo>
                  <a:lnTo>
                    <a:pt x="18" y="78"/>
                  </a:lnTo>
                  <a:lnTo>
                    <a:pt x="20" y="76"/>
                  </a:lnTo>
                  <a:lnTo>
                    <a:pt x="22" y="76"/>
                  </a:lnTo>
                  <a:lnTo>
                    <a:pt x="24" y="76"/>
                  </a:lnTo>
                  <a:lnTo>
                    <a:pt x="24" y="74"/>
                  </a:lnTo>
                  <a:lnTo>
                    <a:pt x="26" y="74"/>
                  </a:lnTo>
                  <a:lnTo>
                    <a:pt x="26" y="74"/>
                  </a:lnTo>
                  <a:lnTo>
                    <a:pt x="30" y="74"/>
                  </a:lnTo>
                  <a:lnTo>
                    <a:pt x="32" y="76"/>
                  </a:lnTo>
                  <a:lnTo>
                    <a:pt x="34" y="76"/>
                  </a:lnTo>
                  <a:lnTo>
                    <a:pt x="36" y="76"/>
                  </a:lnTo>
                  <a:lnTo>
                    <a:pt x="38" y="76"/>
                  </a:lnTo>
                  <a:lnTo>
                    <a:pt x="40" y="78"/>
                  </a:lnTo>
                  <a:lnTo>
                    <a:pt x="42" y="78"/>
                  </a:lnTo>
                  <a:lnTo>
                    <a:pt x="42" y="78"/>
                  </a:lnTo>
                  <a:lnTo>
                    <a:pt x="42" y="80"/>
                  </a:lnTo>
                  <a:lnTo>
                    <a:pt x="44" y="82"/>
                  </a:lnTo>
                  <a:lnTo>
                    <a:pt x="46" y="86"/>
                  </a:lnTo>
                  <a:lnTo>
                    <a:pt x="48" y="88"/>
                  </a:lnTo>
                  <a:lnTo>
                    <a:pt x="48" y="88"/>
                  </a:lnTo>
                  <a:lnTo>
                    <a:pt x="48" y="90"/>
                  </a:lnTo>
                  <a:lnTo>
                    <a:pt x="48" y="90"/>
                  </a:lnTo>
                  <a:lnTo>
                    <a:pt x="50" y="90"/>
                  </a:lnTo>
                  <a:lnTo>
                    <a:pt x="50" y="88"/>
                  </a:lnTo>
                  <a:lnTo>
                    <a:pt x="50" y="88"/>
                  </a:lnTo>
                  <a:lnTo>
                    <a:pt x="50" y="86"/>
                  </a:lnTo>
                  <a:lnTo>
                    <a:pt x="50" y="84"/>
                  </a:lnTo>
                  <a:lnTo>
                    <a:pt x="52" y="82"/>
                  </a:lnTo>
                  <a:lnTo>
                    <a:pt x="52" y="78"/>
                  </a:lnTo>
                  <a:lnTo>
                    <a:pt x="54" y="74"/>
                  </a:lnTo>
                  <a:lnTo>
                    <a:pt x="56" y="72"/>
                  </a:lnTo>
                  <a:lnTo>
                    <a:pt x="58" y="70"/>
                  </a:lnTo>
                  <a:lnTo>
                    <a:pt x="58" y="68"/>
                  </a:lnTo>
                  <a:lnTo>
                    <a:pt x="60" y="68"/>
                  </a:lnTo>
                  <a:lnTo>
                    <a:pt x="60" y="66"/>
                  </a:lnTo>
                  <a:lnTo>
                    <a:pt x="62" y="66"/>
                  </a:lnTo>
                  <a:lnTo>
                    <a:pt x="64" y="64"/>
                  </a:lnTo>
                  <a:lnTo>
                    <a:pt x="66" y="64"/>
                  </a:lnTo>
                  <a:lnTo>
                    <a:pt x="68" y="64"/>
                  </a:lnTo>
                  <a:lnTo>
                    <a:pt x="68" y="62"/>
                  </a:lnTo>
                  <a:lnTo>
                    <a:pt x="68" y="62"/>
                  </a:lnTo>
                  <a:lnTo>
                    <a:pt x="70" y="62"/>
                  </a:lnTo>
                  <a:lnTo>
                    <a:pt x="70" y="62"/>
                  </a:lnTo>
                  <a:lnTo>
                    <a:pt x="70" y="60"/>
                  </a:lnTo>
                  <a:lnTo>
                    <a:pt x="70" y="60"/>
                  </a:lnTo>
                  <a:lnTo>
                    <a:pt x="70" y="58"/>
                  </a:lnTo>
                  <a:lnTo>
                    <a:pt x="70" y="56"/>
                  </a:lnTo>
                  <a:lnTo>
                    <a:pt x="70" y="52"/>
                  </a:lnTo>
                  <a:lnTo>
                    <a:pt x="70" y="50"/>
                  </a:lnTo>
                  <a:lnTo>
                    <a:pt x="68" y="48"/>
                  </a:lnTo>
                  <a:lnTo>
                    <a:pt x="68" y="44"/>
                  </a:lnTo>
                  <a:lnTo>
                    <a:pt x="68" y="44"/>
                  </a:lnTo>
                  <a:lnTo>
                    <a:pt x="66" y="44"/>
                  </a:lnTo>
                  <a:lnTo>
                    <a:pt x="66" y="42"/>
                  </a:lnTo>
                  <a:lnTo>
                    <a:pt x="66" y="42"/>
                  </a:lnTo>
                  <a:lnTo>
                    <a:pt x="64" y="42"/>
                  </a:lnTo>
                  <a:lnTo>
                    <a:pt x="62" y="40"/>
                  </a:lnTo>
                  <a:lnTo>
                    <a:pt x="60" y="40"/>
                  </a:lnTo>
                  <a:lnTo>
                    <a:pt x="56" y="38"/>
                  </a:lnTo>
                  <a:lnTo>
                    <a:pt x="54" y="38"/>
                  </a:lnTo>
                  <a:lnTo>
                    <a:pt x="52" y="38"/>
                  </a:lnTo>
                  <a:lnTo>
                    <a:pt x="50" y="38"/>
                  </a:lnTo>
                  <a:lnTo>
                    <a:pt x="46" y="36"/>
                  </a:lnTo>
                  <a:lnTo>
                    <a:pt x="40" y="36"/>
                  </a:lnTo>
                  <a:lnTo>
                    <a:pt x="38" y="34"/>
                  </a:lnTo>
                  <a:lnTo>
                    <a:pt x="34" y="34"/>
                  </a:lnTo>
                  <a:lnTo>
                    <a:pt x="34" y="32"/>
                  </a:lnTo>
                  <a:lnTo>
                    <a:pt x="32" y="32"/>
                  </a:lnTo>
                  <a:lnTo>
                    <a:pt x="30" y="32"/>
                  </a:lnTo>
                  <a:lnTo>
                    <a:pt x="30" y="30"/>
                  </a:lnTo>
                  <a:lnTo>
                    <a:pt x="30" y="30"/>
                  </a:lnTo>
                  <a:lnTo>
                    <a:pt x="30" y="30"/>
                  </a:lnTo>
                  <a:lnTo>
                    <a:pt x="28" y="28"/>
                  </a:lnTo>
                  <a:lnTo>
                    <a:pt x="28" y="26"/>
                  </a:lnTo>
                  <a:lnTo>
                    <a:pt x="26" y="22"/>
                  </a:lnTo>
                  <a:lnTo>
                    <a:pt x="26" y="18"/>
                  </a:lnTo>
                  <a:lnTo>
                    <a:pt x="24" y="16"/>
                  </a:lnTo>
                  <a:lnTo>
                    <a:pt x="24" y="14"/>
                  </a:lnTo>
                  <a:lnTo>
                    <a:pt x="24" y="12"/>
                  </a:lnTo>
                  <a:lnTo>
                    <a:pt x="22" y="10"/>
                  </a:lnTo>
                  <a:lnTo>
                    <a:pt x="22" y="6"/>
                  </a:lnTo>
                  <a:lnTo>
                    <a:pt x="22" y="4"/>
                  </a:lnTo>
                  <a:lnTo>
                    <a:pt x="20" y="2"/>
                  </a:lnTo>
                  <a:lnTo>
                    <a:pt x="20" y="2"/>
                  </a:lnTo>
                  <a:lnTo>
                    <a:pt x="20" y="0"/>
                  </a:lnTo>
                  <a:lnTo>
                    <a:pt x="18" y="0"/>
                  </a:lnTo>
                  <a:lnTo>
                    <a:pt x="18" y="0"/>
                  </a:lnTo>
                  <a:lnTo>
                    <a:pt x="18" y="0"/>
                  </a:lnTo>
                  <a:lnTo>
                    <a:pt x="16" y="0"/>
                  </a:lnTo>
                  <a:lnTo>
                    <a:pt x="16" y="2"/>
                  </a:lnTo>
                  <a:lnTo>
                    <a:pt x="14" y="2"/>
                  </a:lnTo>
                  <a:lnTo>
                    <a:pt x="14" y="4"/>
                  </a:lnTo>
                  <a:lnTo>
                    <a:pt x="14" y="4"/>
                  </a:lnTo>
                  <a:lnTo>
                    <a:pt x="12" y="6"/>
                  </a:lnTo>
                  <a:lnTo>
                    <a:pt x="12" y="6"/>
                  </a:lnTo>
                  <a:lnTo>
                    <a:pt x="12" y="8"/>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7" name="Freeform 57"/>
            <p:cNvSpPr>
              <a:spLocks/>
            </p:cNvSpPr>
            <p:nvPr/>
          </p:nvSpPr>
          <p:spPr bwMode="auto">
            <a:xfrm>
              <a:off x="7269453" y="3648242"/>
              <a:ext cx="215900" cy="228600"/>
            </a:xfrm>
            <a:custGeom>
              <a:avLst/>
              <a:gdLst>
                <a:gd name="T0" fmla="*/ 108 w 136"/>
                <a:gd name="T1" fmla="*/ 0 h 144"/>
                <a:gd name="T2" fmla="*/ 116 w 136"/>
                <a:gd name="T3" fmla="*/ 2 h 144"/>
                <a:gd name="T4" fmla="*/ 120 w 136"/>
                <a:gd name="T5" fmla="*/ 12 h 144"/>
                <a:gd name="T6" fmla="*/ 122 w 136"/>
                <a:gd name="T7" fmla="*/ 30 h 144"/>
                <a:gd name="T8" fmla="*/ 134 w 136"/>
                <a:gd name="T9" fmla="*/ 42 h 144"/>
                <a:gd name="T10" fmla="*/ 136 w 136"/>
                <a:gd name="T11" fmla="*/ 48 h 144"/>
                <a:gd name="T12" fmla="*/ 128 w 136"/>
                <a:gd name="T13" fmla="*/ 54 h 144"/>
                <a:gd name="T14" fmla="*/ 120 w 136"/>
                <a:gd name="T15" fmla="*/ 62 h 144"/>
                <a:gd name="T16" fmla="*/ 120 w 136"/>
                <a:gd name="T17" fmla="*/ 72 h 144"/>
                <a:gd name="T18" fmla="*/ 126 w 136"/>
                <a:gd name="T19" fmla="*/ 88 h 144"/>
                <a:gd name="T20" fmla="*/ 124 w 136"/>
                <a:gd name="T21" fmla="*/ 100 h 144"/>
                <a:gd name="T22" fmla="*/ 120 w 136"/>
                <a:gd name="T23" fmla="*/ 110 h 144"/>
                <a:gd name="T24" fmla="*/ 112 w 136"/>
                <a:gd name="T25" fmla="*/ 114 h 144"/>
                <a:gd name="T26" fmla="*/ 106 w 136"/>
                <a:gd name="T27" fmla="*/ 120 h 144"/>
                <a:gd name="T28" fmla="*/ 104 w 136"/>
                <a:gd name="T29" fmla="*/ 128 h 144"/>
                <a:gd name="T30" fmla="*/ 100 w 136"/>
                <a:gd name="T31" fmla="*/ 128 h 144"/>
                <a:gd name="T32" fmla="*/ 94 w 136"/>
                <a:gd name="T33" fmla="*/ 118 h 144"/>
                <a:gd name="T34" fmla="*/ 90 w 136"/>
                <a:gd name="T35" fmla="*/ 120 h 144"/>
                <a:gd name="T36" fmla="*/ 84 w 136"/>
                <a:gd name="T37" fmla="*/ 126 h 144"/>
                <a:gd name="T38" fmla="*/ 70 w 136"/>
                <a:gd name="T39" fmla="*/ 126 h 144"/>
                <a:gd name="T40" fmla="*/ 68 w 136"/>
                <a:gd name="T41" fmla="*/ 122 h 144"/>
                <a:gd name="T42" fmla="*/ 64 w 136"/>
                <a:gd name="T43" fmla="*/ 116 h 144"/>
                <a:gd name="T44" fmla="*/ 58 w 136"/>
                <a:gd name="T45" fmla="*/ 118 h 144"/>
                <a:gd name="T46" fmla="*/ 56 w 136"/>
                <a:gd name="T47" fmla="*/ 124 h 144"/>
                <a:gd name="T48" fmla="*/ 60 w 136"/>
                <a:gd name="T49" fmla="*/ 138 h 144"/>
                <a:gd name="T50" fmla="*/ 56 w 136"/>
                <a:gd name="T51" fmla="*/ 142 h 144"/>
                <a:gd name="T52" fmla="*/ 50 w 136"/>
                <a:gd name="T53" fmla="*/ 138 h 144"/>
                <a:gd name="T54" fmla="*/ 42 w 136"/>
                <a:gd name="T55" fmla="*/ 128 h 144"/>
                <a:gd name="T56" fmla="*/ 40 w 136"/>
                <a:gd name="T57" fmla="*/ 128 h 144"/>
                <a:gd name="T58" fmla="*/ 38 w 136"/>
                <a:gd name="T59" fmla="*/ 138 h 144"/>
                <a:gd name="T60" fmla="*/ 36 w 136"/>
                <a:gd name="T61" fmla="*/ 142 h 144"/>
                <a:gd name="T62" fmla="*/ 28 w 136"/>
                <a:gd name="T63" fmla="*/ 144 h 144"/>
                <a:gd name="T64" fmla="*/ 22 w 136"/>
                <a:gd name="T65" fmla="*/ 136 h 144"/>
                <a:gd name="T66" fmla="*/ 18 w 136"/>
                <a:gd name="T67" fmla="*/ 132 h 144"/>
                <a:gd name="T68" fmla="*/ 6 w 136"/>
                <a:gd name="T69" fmla="*/ 130 h 144"/>
                <a:gd name="T70" fmla="*/ 0 w 136"/>
                <a:gd name="T71" fmla="*/ 126 h 144"/>
                <a:gd name="T72" fmla="*/ 4 w 136"/>
                <a:gd name="T73" fmla="*/ 120 h 144"/>
                <a:gd name="T74" fmla="*/ 14 w 136"/>
                <a:gd name="T75" fmla="*/ 112 h 144"/>
                <a:gd name="T76" fmla="*/ 28 w 136"/>
                <a:gd name="T77" fmla="*/ 102 h 144"/>
                <a:gd name="T78" fmla="*/ 36 w 136"/>
                <a:gd name="T79" fmla="*/ 98 h 144"/>
                <a:gd name="T80" fmla="*/ 50 w 136"/>
                <a:gd name="T81" fmla="*/ 102 h 144"/>
                <a:gd name="T82" fmla="*/ 56 w 136"/>
                <a:gd name="T83" fmla="*/ 100 h 144"/>
                <a:gd name="T84" fmla="*/ 58 w 136"/>
                <a:gd name="T85" fmla="*/ 90 h 144"/>
                <a:gd name="T86" fmla="*/ 60 w 136"/>
                <a:gd name="T87" fmla="*/ 76 h 144"/>
                <a:gd name="T88" fmla="*/ 62 w 136"/>
                <a:gd name="T89" fmla="*/ 74 h 144"/>
                <a:gd name="T90" fmla="*/ 70 w 136"/>
                <a:gd name="T91" fmla="*/ 76 h 144"/>
                <a:gd name="T92" fmla="*/ 84 w 136"/>
                <a:gd name="T93" fmla="*/ 78 h 144"/>
                <a:gd name="T94" fmla="*/ 90 w 136"/>
                <a:gd name="T95" fmla="*/ 74 h 144"/>
                <a:gd name="T96" fmla="*/ 92 w 136"/>
                <a:gd name="T97" fmla="*/ 64 h 144"/>
                <a:gd name="T98" fmla="*/ 92 w 136"/>
                <a:gd name="T99" fmla="*/ 48 h 144"/>
                <a:gd name="T100" fmla="*/ 98 w 136"/>
                <a:gd name="T101" fmla="*/ 38 h 144"/>
                <a:gd name="T102" fmla="*/ 98 w 136"/>
                <a:gd name="T103" fmla="*/ 30 h 144"/>
                <a:gd name="T104" fmla="*/ 94 w 136"/>
                <a:gd name="T105" fmla="*/ 14 h 144"/>
                <a:gd name="T106" fmla="*/ 96 w 136"/>
                <a:gd name="T107"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144">
                  <a:moveTo>
                    <a:pt x="102" y="2"/>
                  </a:moveTo>
                  <a:lnTo>
                    <a:pt x="102" y="2"/>
                  </a:lnTo>
                  <a:lnTo>
                    <a:pt x="102" y="0"/>
                  </a:lnTo>
                  <a:lnTo>
                    <a:pt x="104" y="0"/>
                  </a:lnTo>
                  <a:lnTo>
                    <a:pt x="106" y="0"/>
                  </a:lnTo>
                  <a:lnTo>
                    <a:pt x="108" y="0"/>
                  </a:lnTo>
                  <a:lnTo>
                    <a:pt x="110" y="0"/>
                  </a:lnTo>
                  <a:lnTo>
                    <a:pt x="112" y="0"/>
                  </a:lnTo>
                  <a:lnTo>
                    <a:pt x="114" y="0"/>
                  </a:lnTo>
                  <a:lnTo>
                    <a:pt x="114" y="0"/>
                  </a:lnTo>
                  <a:lnTo>
                    <a:pt x="116" y="2"/>
                  </a:lnTo>
                  <a:lnTo>
                    <a:pt x="116" y="2"/>
                  </a:lnTo>
                  <a:lnTo>
                    <a:pt x="116" y="4"/>
                  </a:lnTo>
                  <a:lnTo>
                    <a:pt x="118" y="4"/>
                  </a:lnTo>
                  <a:lnTo>
                    <a:pt x="118" y="6"/>
                  </a:lnTo>
                  <a:lnTo>
                    <a:pt x="118" y="8"/>
                  </a:lnTo>
                  <a:lnTo>
                    <a:pt x="118" y="10"/>
                  </a:lnTo>
                  <a:lnTo>
                    <a:pt x="120" y="12"/>
                  </a:lnTo>
                  <a:lnTo>
                    <a:pt x="120" y="20"/>
                  </a:lnTo>
                  <a:lnTo>
                    <a:pt x="120" y="22"/>
                  </a:lnTo>
                  <a:lnTo>
                    <a:pt x="120" y="24"/>
                  </a:lnTo>
                  <a:lnTo>
                    <a:pt x="120" y="26"/>
                  </a:lnTo>
                  <a:lnTo>
                    <a:pt x="122" y="28"/>
                  </a:lnTo>
                  <a:lnTo>
                    <a:pt x="122" y="30"/>
                  </a:lnTo>
                  <a:lnTo>
                    <a:pt x="124" y="34"/>
                  </a:lnTo>
                  <a:lnTo>
                    <a:pt x="126" y="36"/>
                  </a:lnTo>
                  <a:lnTo>
                    <a:pt x="126" y="36"/>
                  </a:lnTo>
                  <a:lnTo>
                    <a:pt x="128" y="38"/>
                  </a:lnTo>
                  <a:lnTo>
                    <a:pt x="132" y="40"/>
                  </a:lnTo>
                  <a:lnTo>
                    <a:pt x="134" y="42"/>
                  </a:lnTo>
                  <a:lnTo>
                    <a:pt x="136" y="44"/>
                  </a:lnTo>
                  <a:lnTo>
                    <a:pt x="136" y="44"/>
                  </a:lnTo>
                  <a:lnTo>
                    <a:pt x="136" y="46"/>
                  </a:lnTo>
                  <a:lnTo>
                    <a:pt x="136" y="46"/>
                  </a:lnTo>
                  <a:lnTo>
                    <a:pt x="136" y="46"/>
                  </a:lnTo>
                  <a:lnTo>
                    <a:pt x="136" y="48"/>
                  </a:lnTo>
                  <a:lnTo>
                    <a:pt x="136" y="48"/>
                  </a:lnTo>
                  <a:lnTo>
                    <a:pt x="136" y="50"/>
                  </a:lnTo>
                  <a:lnTo>
                    <a:pt x="134" y="50"/>
                  </a:lnTo>
                  <a:lnTo>
                    <a:pt x="132" y="52"/>
                  </a:lnTo>
                  <a:lnTo>
                    <a:pt x="132" y="52"/>
                  </a:lnTo>
                  <a:lnTo>
                    <a:pt x="128" y="54"/>
                  </a:lnTo>
                  <a:lnTo>
                    <a:pt x="126" y="56"/>
                  </a:lnTo>
                  <a:lnTo>
                    <a:pt x="122" y="58"/>
                  </a:lnTo>
                  <a:lnTo>
                    <a:pt x="122" y="58"/>
                  </a:lnTo>
                  <a:lnTo>
                    <a:pt x="120" y="60"/>
                  </a:lnTo>
                  <a:lnTo>
                    <a:pt x="120" y="60"/>
                  </a:lnTo>
                  <a:lnTo>
                    <a:pt x="120" y="62"/>
                  </a:lnTo>
                  <a:lnTo>
                    <a:pt x="120" y="64"/>
                  </a:lnTo>
                  <a:lnTo>
                    <a:pt x="118" y="64"/>
                  </a:lnTo>
                  <a:lnTo>
                    <a:pt x="120" y="66"/>
                  </a:lnTo>
                  <a:lnTo>
                    <a:pt x="120" y="68"/>
                  </a:lnTo>
                  <a:lnTo>
                    <a:pt x="120" y="70"/>
                  </a:lnTo>
                  <a:lnTo>
                    <a:pt x="120" y="72"/>
                  </a:lnTo>
                  <a:lnTo>
                    <a:pt x="122" y="74"/>
                  </a:lnTo>
                  <a:lnTo>
                    <a:pt x="124" y="78"/>
                  </a:lnTo>
                  <a:lnTo>
                    <a:pt x="126" y="82"/>
                  </a:lnTo>
                  <a:lnTo>
                    <a:pt x="126" y="84"/>
                  </a:lnTo>
                  <a:lnTo>
                    <a:pt x="126" y="86"/>
                  </a:lnTo>
                  <a:lnTo>
                    <a:pt x="126" y="88"/>
                  </a:lnTo>
                  <a:lnTo>
                    <a:pt x="126" y="88"/>
                  </a:lnTo>
                  <a:lnTo>
                    <a:pt x="126" y="90"/>
                  </a:lnTo>
                  <a:lnTo>
                    <a:pt x="126" y="92"/>
                  </a:lnTo>
                  <a:lnTo>
                    <a:pt x="126" y="94"/>
                  </a:lnTo>
                  <a:lnTo>
                    <a:pt x="126" y="96"/>
                  </a:lnTo>
                  <a:lnTo>
                    <a:pt x="124" y="100"/>
                  </a:lnTo>
                  <a:lnTo>
                    <a:pt x="124" y="102"/>
                  </a:lnTo>
                  <a:lnTo>
                    <a:pt x="124" y="104"/>
                  </a:lnTo>
                  <a:lnTo>
                    <a:pt x="122" y="104"/>
                  </a:lnTo>
                  <a:lnTo>
                    <a:pt x="122" y="106"/>
                  </a:lnTo>
                  <a:lnTo>
                    <a:pt x="122" y="108"/>
                  </a:lnTo>
                  <a:lnTo>
                    <a:pt x="120" y="110"/>
                  </a:lnTo>
                  <a:lnTo>
                    <a:pt x="118" y="112"/>
                  </a:lnTo>
                  <a:lnTo>
                    <a:pt x="116" y="112"/>
                  </a:lnTo>
                  <a:lnTo>
                    <a:pt x="116" y="114"/>
                  </a:lnTo>
                  <a:lnTo>
                    <a:pt x="114" y="114"/>
                  </a:lnTo>
                  <a:lnTo>
                    <a:pt x="114" y="114"/>
                  </a:lnTo>
                  <a:lnTo>
                    <a:pt x="112" y="114"/>
                  </a:lnTo>
                  <a:lnTo>
                    <a:pt x="110" y="116"/>
                  </a:lnTo>
                  <a:lnTo>
                    <a:pt x="108" y="116"/>
                  </a:lnTo>
                  <a:lnTo>
                    <a:pt x="108" y="116"/>
                  </a:lnTo>
                  <a:lnTo>
                    <a:pt x="108" y="116"/>
                  </a:lnTo>
                  <a:lnTo>
                    <a:pt x="108" y="118"/>
                  </a:lnTo>
                  <a:lnTo>
                    <a:pt x="106" y="120"/>
                  </a:lnTo>
                  <a:lnTo>
                    <a:pt x="106" y="122"/>
                  </a:lnTo>
                  <a:lnTo>
                    <a:pt x="106" y="124"/>
                  </a:lnTo>
                  <a:lnTo>
                    <a:pt x="106" y="126"/>
                  </a:lnTo>
                  <a:lnTo>
                    <a:pt x="104" y="128"/>
                  </a:lnTo>
                  <a:lnTo>
                    <a:pt x="104" y="128"/>
                  </a:lnTo>
                  <a:lnTo>
                    <a:pt x="104" y="128"/>
                  </a:lnTo>
                  <a:lnTo>
                    <a:pt x="104" y="128"/>
                  </a:lnTo>
                  <a:lnTo>
                    <a:pt x="102" y="128"/>
                  </a:lnTo>
                  <a:lnTo>
                    <a:pt x="102" y="128"/>
                  </a:lnTo>
                  <a:lnTo>
                    <a:pt x="102" y="128"/>
                  </a:lnTo>
                  <a:lnTo>
                    <a:pt x="100" y="128"/>
                  </a:lnTo>
                  <a:lnTo>
                    <a:pt x="100" y="128"/>
                  </a:lnTo>
                  <a:lnTo>
                    <a:pt x="98" y="126"/>
                  </a:lnTo>
                  <a:lnTo>
                    <a:pt x="98" y="124"/>
                  </a:lnTo>
                  <a:lnTo>
                    <a:pt x="96" y="122"/>
                  </a:lnTo>
                  <a:lnTo>
                    <a:pt x="96" y="120"/>
                  </a:lnTo>
                  <a:lnTo>
                    <a:pt x="94" y="118"/>
                  </a:lnTo>
                  <a:lnTo>
                    <a:pt x="94" y="118"/>
                  </a:lnTo>
                  <a:lnTo>
                    <a:pt x="94" y="118"/>
                  </a:lnTo>
                  <a:lnTo>
                    <a:pt x="92" y="118"/>
                  </a:lnTo>
                  <a:lnTo>
                    <a:pt x="92" y="118"/>
                  </a:lnTo>
                  <a:lnTo>
                    <a:pt x="92" y="118"/>
                  </a:lnTo>
                  <a:lnTo>
                    <a:pt x="92" y="118"/>
                  </a:lnTo>
                  <a:lnTo>
                    <a:pt x="90" y="120"/>
                  </a:lnTo>
                  <a:lnTo>
                    <a:pt x="90" y="120"/>
                  </a:lnTo>
                  <a:lnTo>
                    <a:pt x="88" y="122"/>
                  </a:lnTo>
                  <a:lnTo>
                    <a:pt x="88" y="124"/>
                  </a:lnTo>
                  <a:lnTo>
                    <a:pt x="88" y="124"/>
                  </a:lnTo>
                  <a:lnTo>
                    <a:pt x="86" y="124"/>
                  </a:lnTo>
                  <a:lnTo>
                    <a:pt x="84" y="126"/>
                  </a:lnTo>
                  <a:lnTo>
                    <a:pt x="80" y="126"/>
                  </a:lnTo>
                  <a:lnTo>
                    <a:pt x="78" y="126"/>
                  </a:lnTo>
                  <a:lnTo>
                    <a:pt x="76" y="126"/>
                  </a:lnTo>
                  <a:lnTo>
                    <a:pt x="72" y="126"/>
                  </a:lnTo>
                  <a:lnTo>
                    <a:pt x="72" y="126"/>
                  </a:lnTo>
                  <a:lnTo>
                    <a:pt x="70" y="126"/>
                  </a:lnTo>
                  <a:lnTo>
                    <a:pt x="70" y="126"/>
                  </a:lnTo>
                  <a:lnTo>
                    <a:pt x="68" y="126"/>
                  </a:lnTo>
                  <a:lnTo>
                    <a:pt x="68" y="124"/>
                  </a:lnTo>
                  <a:lnTo>
                    <a:pt x="68" y="124"/>
                  </a:lnTo>
                  <a:lnTo>
                    <a:pt x="68" y="124"/>
                  </a:lnTo>
                  <a:lnTo>
                    <a:pt x="68" y="122"/>
                  </a:lnTo>
                  <a:lnTo>
                    <a:pt x="66" y="120"/>
                  </a:lnTo>
                  <a:lnTo>
                    <a:pt x="66" y="120"/>
                  </a:lnTo>
                  <a:lnTo>
                    <a:pt x="66" y="118"/>
                  </a:lnTo>
                  <a:lnTo>
                    <a:pt x="66" y="116"/>
                  </a:lnTo>
                  <a:lnTo>
                    <a:pt x="66" y="116"/>
                  </a:lnTo>
                  <a:lnTo>
                    <a:pt x="64" y="116"/>
                  </a:lnTo>
                  <a:lnTo>
                    <a:pt x="64" y="116"/>
                  </a:lnTo>
                  <a:lnTo>
                    <a:pt x="64" y="116"/>
                  </a:lnTo>
                  <a:lnTo>
                    <a:pt x="62" y="116"/>
                  </a:lnTo>
                  <a:lnTo>
                    <a:pt x="60" y="116"/>
                  </a:lnTo>
                  <a:lnTo>
                    <a:pt x="60" y="116"/>
                  </a:lnTo>
                  <a:lnTo>
                    <a:pt x="58" y="118"/>
                  </a:lnTo>
                  <a:lnTo>
                    <a:pt x="58" y="118"/>
                  </a:lnTo>
                  <a:lnTo>
                    <a:pt x="58" y="118"/>
                  </a:lnTo>
                  <a:lnTo>
                    <a:pt x="56" y="120"/>
                  </a:lnTo>
                  <a:lnTo>
                    <a:pt x="56" y="120"/>
                  </a:lnTo>
                  <a:lnTo>
                    <a:pt x="56" y="122"/>
                  </a:lnTo>
                  <a:lnTo>
                    <a:pt x="56" y="124"/>
                  </a:lnTo>
                  <a:lnTo>
                    <a:pt x="58" y="128"/>
                  </a:lnTo>
                  <a:lnTo>
                    <a:pt x="58" y="130"/>
                  </a:lnTo>
                  <a:lnTo>
                    <a:pt x="58" y="134"/>
                  </a:lnTo>
                  <a:lnTo>
                    <a:pt x="58" y="136"/>
                  </a:lnTo>
                  <a:lnTo>
                    <a:pt x="60" y="138"/>
                  </a:lnTo>
                  <a:lnTo>
                    <a:pt x="60" y="138"/>
                  </a:lnTo>
                  <a:lnTo>
                    <a:pt x="58" y="140"/>
                  </a:lnTo>
                  <a:lnTo>
                    <a:pt x="58" y="140"/>
                  </a:lnTo>
                  <a:lnTo>
                    <a:pt x="58" y="142"/>
                  </a:lnTo>
                  <a:lnTo>
                    <a:pt x="58" y="142"/>
                  </a:lnTo>
                  <a:lnTo>
                    <a:pt x="56" y="142"/>
                  </a:lnTo>
                  <a:lnTo>
                    <a:pt x="56" y="142"/>
                  </a:lnTo>
                  <a:lnTo>
                    <a:pt x="56" y="142"/>
                  </a:lnTo>
                  <a:lnTo>
                    <a:pt x="56" y="142"/>
                  </a:lnTo>
                  <a:lnTo>
                    <a:pt x="54" y="140"/>
                  </a:lnTo>
                  <a:lnTo>
                    <a:pt x="52" y="140"/>
                  </a:lnTo>
                  <a:lnTo>
                    <a:pt x="50" y="138"/>
                  </a:lnTo>
                  <a:lnTo>
                    <a:pt x="50" y="138"/>
                  </a:lnTo>
                  <a:lnTo>
                    <a:pt x="48" y="136"/>
                  </a:lnTo>
                  <a:lnTo>
                    <a:pt x="46" y="134"/>
                  </a:lnTo>
                  <a:lnTo>
                    <a:pt x="46" y="132"/>
                  </a:lnTo>
                  <a:lnTo>
                    <a:pt x="44" y="130"/>
                  </a:lnTo>
                  <a:lnTo>
                    <a:pt x="44" y="128"/>
                  </a:lnTo>
                  <a:lnTo>
                    <a:pt x="42" y="128"/>
                  </a:lnTo>
                  <a:lnTo>
                    <a:pt x="42" y="126"/>
                  </a:lnTo>
                  <a:lnTo>
                    <a:pt x="42" y="126"/>
                  </a:lnTo>
                  <a:lnTo>
                    <a:pt x="42" y="126"/>
                  </a:lnTo>
                  <a:lnTo>
                    <a:pt x="42" y="126"/>
                  </a:lnTo>
                  <a:lnTo>
                    <a:pt x="40" y="126"/>
                  </a:lnTo>
                  <a:lnTo>
                    <a:pt x="40" y="128"/>
                  </a:lnTo>
                  <a:lnTo>
                    <a:pt x="40" y="128"/>
                  </a:lnTo>
                  <a:lnTo>
                    <a:pt x="40" y="128"/>
                  </a:lnTo>
                  <a:lnTo>
                    <a:pt x="38" y="130"/>
                  </a:lnTo>
                  <a:lnTo>
                    <a:pt x="38" y="134"/>
                  </a:lnTo>
                  <a:lnTo>
                    <a:pt x="38" y="136"/>
                  </a:lnTo>
                  <a:lnTo>
                    <a:pt x="38" y="138"/>
                  </a:lnTo>
                  <a:lnTo>
                    <a:pt x="38" y="140"/>
                  </a:lnTo>
                  <a:lnTo>
                    <a:pt x="38" y="140"/>
                  </a:lnTo>
                  <a:lnTo>
                    <a:pt x="38" y="140"/>
                  </a:lnTo>
                  <a:lnTo>
                    <a:pt x="38" y="142"/>
                  </a:lnTo>
                  <a:lnTo>
                    <a:pt x="36" y="142"/>
                  </a:lnTo>
                  <a:lnTo>
                    <a:pt x="36" y="142"/>
                  </a:lnTo>
                  <a:lnTo>
                    <a:pt x="34" y="144"/>
                  </a:lnTo>
                  <a:lnTo>
                    <a:pt x="32" y="144"/>
                  </a:lnTo>
                  <a:lnTo>
                    <a:pt x="32" y="144"/>
                  </a:lnTo>
                  <a:lnTo>
                    <a:pt x="30" y="144"/>
                  </a:lnTo>
                  <a:lnTo>
                    <a:pt x="30" y="144"/>
                  </a:lnTo>
                  <a:lnTo>
                    <a:pt x="28" y="144"/>
                  </a:lnTo>
                  <a:lnTo>
                    <a:pt x="28" y="144"/>
                  </a:lnTo>
                  <a:lnTo>
                    <a:pt x="28" y="144"/>
                  </a:lnTo>
                  <a:lnTo>
                    <a:pt x="26" y="142"/>
                  </a:lnTo>
                  <a:lnTo>
                    <a:pt x="26" y="140"/>
                  </a:lnTo>
                  <a:lnTo>
                    <a:pt x="24" y="138"/>
                  </a:lnTo>
                  <a:lnTo>
                    <a:pt x="22" y="136"/>
                  </a:lnTo>
                  <a:lnTo>
                    <a:pt x="22" y="134"/>
                  </a:lnTo>
                  <a:lnTo>
                    <a:pt x="20" y="134"/>
                  </a:lnTo>
                  <a:lnTo>
                    <a:pt x="20" y="132"/>
                  </a:lnTo>
                  <a:lnTo>
                    <a:pt x="20" y="132"/>
                  </a:lnTo>
                  <a:lnTo>
                    <a:pt x="18" y="132"/>
                  </a:lnTo>
                  <a:lnTo>
                    <a:pt x="18" y="132"/>
                  </a:lnTo>
                  <a:lnTo>
                    <a:pt x="16" y="132"/>
                  </a:lnTo>
                  <a:lnTo>
                    <a:pt x="14" y="132"/>
                  </a:lnTo>
                  <a:lnTo>
                    <a:pt x="10" y="132"/>
                  </a:lnTo>
                  <a:lnTo>
                    <a:pt x="10" y="132"/>
                  </a:lnTo>
                  <a:lnTo>
                    <a:pt x="8" y="132"/>
                  </a:lnTo>
                  <a:lnTo>
                    <a:pt x="6" y="130"/>
                  </a:lnTo>
                  <a:lnTo>
                    <a:pt x="4" y="130"/>
                  </a:lnTo>
                  <a:lnTo>
                    <a:pt x="4" y="128"/>
                  </a:lnTo>
                  <a:lnTo>
                    <a:pt x="2" y="128"/>
                  </a:lnTo>
                  <a:lnTo>
                    <a:pt x="2" y="128"/>
                  </a:lnTo>
                  <a:lnTo>
                    <a:pt x="0" y="126"/>
                  </a:lnTo>
                  <a:lnTo>
                    <a:pt x="0" y="126"/>
                  </a:lnTo>
                  <a:lnTo>
                    <a:pt x="0" y="126"/>
                  </a:lnTo>
                  <a:lnTo>
                    <a:pt x="0" y="124"/>
                  </a:lnTo>
                  <a:lnTo>
                    <a:pt x="0" y="124"/>
                  </a:lnTo>
                  <a:lnTo>
                    <a:pt x="2" y="122"/>
                  </a:lnTo>
                  <a:lnTo>
                    <a:pt x="2" y="122"/>
                  </a:lnTo>
                  <a:lnTo>
                    <a:pt x="4" y="120"/>
                  </a:lnTo>
                  <a:lnTo>
                    <a:pt x="4" y="118"/>
                  </a:lnTo>
                  <a:lnTo>
                    <a:pt x="8" y="118"/>
                  </a:lnTo>
                  <a:lnTo>
                    <a:pt x="8" y="116"/>
                  </a:lnTo>
                  <a:lnTo>
                    <a:pt x="12" y="114"/>
                  </a:lnTo>
                  <a:lnTo>
                    <a:pt x="14" y="112"/>
                  </a:lnTo>
                  <a:lnTo>
                    <a:pt x="14" y="112"/>
                  </a:lnTo>
                  <a:lnTo>
                    <a:pt x="18" y="110"/>
                  </a:lnTo>
                  <a:lnTo>
                    <a:pt x="22" y="108"/>
                  </a:lnTo>
                  <a:lnTo>
                    <a:pt x="24" y="106"/>
                  </a:lnTo>
                  <a:lnTo>
                    <a:pt x="26" y="106"/>
                  </a:lnTo>
                  <a:lnTo>
                    <a:pt x="26" y="104"/>
                  </a:lnTo>
                  <a:lnTo>
                    <a:pt x="28" y="102"/>
                  </a:lnTo>
                  <a:lnTo>
                    <a:pt x="30" y="100"/>
                  </a:lnTo>
                  <a:lnTo>
                    <a:pt x="32" y="100"/>
                  </a:lnTo>
                  <a:lnTo>
                    <a:pt x="32" y="100"/>
                  </a:lnTo>
                  <a:lnTo>
                    <a:pt x="34" y="98"/>
                  </a:lnTo>
                  <a:lnTo>
                    <a:pt x="34" y="98"/>
                  </a:lnTo>
                  <a:lnTo>
                    <a:pt x="36" y="98"/>
                  </a:lnTo>
                  <a:lnTo>
                    <a:pt x="38" y="98"/>
                  </a:lnTo>
                  <a:lnTo>
                    <a:pt x="38" y="98"/>
                  </a:lnTo>
                  <a:lnTo>
                    <a:pt x="42" y="100"/>
                  </a:lnTo>
                  <a:lnTo>
                    <a:pt x="46" y="100"/>
                  </a:lnTo>
                  <a:lnTo>
                    <a:pt x="48" y="102"/>
                  </a:lnTo>
                  <a:lnTo>
                    <a:pt x="50" y="102"/>
                  </a:lnTo>
                  <a:lnTo>
                    <a:pt x="52" y="102"/>
                  </a:lnTo>
                  <a:lnTo>
                    <a:pt x="52" y="102"/>
                  </a:lnTo>
                  <a:lnTo>
                    <a:pt x="54" y="102"/>
                  </a:lnTo>
                  <a:lnTo>
                    <a:pt x="56" y="102"/>
                  </a:lnTo>
                  <a:lnTo>
                    <a:pt x="56" y="100"/>
                  </a:lnTo>
                  <a:lnTo>
                    <a:pt x="56" y="100"/>
                  </a:lnTo>
                  <a:lnTo>
                    <a:pt x="56" y="100"/>
                  </a:lnTo>
                  <a:lnTo>
                    <a:pt x="58" y="100"/>
                  </a:lnTo>
                  <a:lnTo>
                    <a:pt x="58" y="98"/>
                  </a:lnTo>
                  <a:lnTo>
                    <a:pt x="58" y="96"/>
                  </a:lnTo>
                  <a:lnTo>
                    <a:pt x="58" y="94"/>
                  </a:lnTo>
                  <a:lnTo>
                    <a:pt x="58" y="90"/>
                  </a:lnTo>
                  <a:lnTo>
                    <a:pt x="58" y="88"/>
                  </a:lnTo>
                  <a:lnTo>
                    <a:pt x="58" y="86"/>
                  </a:lnTo>
                  <a:lnTo>
                    <a:pt x="58" y="82"/>
                  </a:lnTo>
                  <a:lnTo>
                    <a:pt x="58" y="80"/>
                  </a:lnTo>
                  <a:lnTo>
                    <a:pt x="60" y="78"/>
                  </a:lnTo>
                  <a:lnTo>
                    <a:pt x="60" y="76"/>
                  </a:lnTo>
                  <a:lnTo>
                    <a:pt x="60" y="76"/>
                  </a:lnTo>
                  <a:lnTo>
                    <a:pt x="60" y="74"/>
                  </a:lnTo>
                  <a:lnTo>
                    <a:pt x="62" y="74"/>
                  </a:lnTo>
                  <a:lnTo>
                    <a:pt x="62" y="74"/>
                  </a:lnTo>
                  <a:lnTo>
                    <a:pt x="62" y="74"/>
                  </a:lnTo>
                  <a:lnTo>
                    <a:pt x="62" y="74"/>
                  </a:lnTo>
                  <a:lnTo>
                    <a:pt x="64" y="74"/>
                  </a:lnTo>
                  <a:lnTo>
                    <a:pt x="64" y="74"/>
                  </a:lnTo>
                  <a:lnTo>
                    <a:pt x="66" y="74"/>
                  </a:lnTo>
                  <a:lnTo>
                    <a:pt x="66" y="74"/>
                  </a:lnTo>
                  <a:lnTo>
                    <a:pt x="68" y="76"/>
                  </a:lnTo>
                  <a:lnTo>
                    <a:pt x="70" y="76"/>
                  </a:lnTo>
                  <a:lnTo>
                    <a:pt x="70" y="78"/>
                  </a:lnTo>
                  <a:lnTo>
                    <a:pt x="72" y="78"/>
                  </a:lnTo>
                  <a:lnTo>
                    <a:pt x="74" y="78"/>
                  </a:lnTo>
                  <a:lnTo>
                    <a:pt x="78" y="78"/>
                  </a:lnTo>
                  <a:lnTo>
                    <a:pt x="80" y="78"/>
                  </a:lnTo>
                  <a:lnTo>
                    <a:pt x="84" y="78"/>
                  </a:lnTo>
                  <a:lnTo>
                    <a:pt x="86" y="76"/>
                  </a:lnTo>
                  <a:lnTo>
                    <a:pt x="88" y="76"/>
                  </a:lnTo>
                  <a:lnTo>
                    <a:pt x="88" y="76"/>
                  </a:lnTo>
                  <a:lnTo>
                    <a:pt x="90" y="76"/>
                  </a:lnTo>
                  <a:lnTo>
                    <a:pt x="90" y="74"/>
                  </a:lnTo>
                  <a:lnTo>
                    <a:pt x="90" y="74"/>
                  </a:lnTo>
                  <a:lnTo>
                    <a:pt x="90" y="74"/>
                  </a:lnTo>
                  <a:lnTo>
                    <a:pt x="92" y="72"/>
                  </a:lnTo>
                  <a:lnTo>
                    <a:pt x="92" y="70"/>
                  </a:lnTo>
                  <a:lnTo>
                    <a:pt x="92" y="70"/>
                  </a:lnTo>
                  <a:lnTo>
                    <a:pt x="92" y="66"/>
                  </a:lnTo>
                  <a:lnTo>
                    <a:pt x="92" y="64"/>
                  </a:lnTo>
                  <a:lnTo>
                    <a:pt x="92" y="62"/>
                  </a:lnTo>
                  <a:lnTo>
                    <a:pt x="92" y="60"/>
                  </a:lnTo>
                  <a:lnTo>
                    <a:pt x="92" y="54"/>
                  </a:lnTo>
                  <a:lnTo>
                    <a:pt x="92" y="52"/>
                  </a:lnTo>
                  <a:lnTo>
                    <a:pt x="92" y="50"/>
                  </a:lnTo>
                  <a:lnTo>
                    <a:pt x="92" y="48"/>
                  </a:lnTo>
                  <a:lnTo>
                    <a:pt x="92" y="46"/>
                  </a:lnTo>
                  <a:lnTo>
                    <a:pt x="94" y="44"/>
                  </a:lnTo>
                  <a:lnTo>
                    <a:pt x="94" y="44"/>
                  </a:lnTo>
                  <a:lnTo>
                    <a:pt x="96" y="40"/>
                  </a:lnTo>
                  <a:lnTo>
                    <a:pt x="96" y="40"/>
                  </a:lnTo>
                  <a:lnTo>
                    <a:pt x="98" y="38"/>
                  </a:lnTo>
                  <a:lnTo>
                    <a:pt x="98" y="36"/>
                  </a:lnTo>
                  <a:lnTo>
                    <a:pt x="98" y="36"/>
                  </a:lnTo>
                  <a:lnTo>
                    <a:pt x="100" y="34"/>
                  </a:lnTo>
                  <a:lnTo>
                    <a:pt x="98" y="32"/>
                  </a:lnTo>
                  <a:lnTo>
                    <a:pt x="98" y="32"/>
                  </a:lnTo>
                  <a:lnTo>
                    <a:pt x="98" y="30"/>
                  </a:lnTo>
                  <a:lnTo>
                    <a:pt x="98" y="26"/>
                  </a:lnTo>
                  <a:lnTo>
                    <a:pt x="96" y="24"/>
                  </a:lnTo>
                  <a:lnTo>
                    <a:pt x="96" y="20"/>
                  </a:lnTo>
                  <a:lnTo>
                    <a:pt x="94" y="16"/>
                  </a:lnTo>
                  <a:lnTo>
                    <a:pt x="94" y="16"/>
                  </a:lnTo>
                  <a:lnTo>
                    <a:pt x="94" y="14"/>
                  </a:lnTo>
                  <a:lnTo>
                    <a:pt x="94" y="12"/>
                  </a:lnTo>
                  <a:lnTo>
                    <a:pt x="94" y="12"/>
                  </a:lnTo>
                  <a:lnTo>
                    <a:pt x="94" y="10"/>
                  </a:lnTo>
                  <a:lnTo>
                    <a:pt x="96" y="8"/>
                  </a:lnTo>
                  <a:lnTo>
                    <a:pt x="96" y="8"/>
                  </a:lnTo>
                  <a:lnTo>
                    <a:pt x="96" y="6"/>
                  </a:lnTo>
                  <a:lnTo>
                    <a:pt x="98" y="4"/>
                  </a:lnTo>
                  <a:lnTo>
                    <a:pt x="100" y="4"/>
                  </a:lnTo>
                  <a:lnTo>
                    <a:pt x="100" y="2"/>
                  </a:lnTo>
                  <a:lnTo>
                    <a:pt x="102" y="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8" name="Freeform 61"/>
            <p:cNvSpPr>
              <a:spLocks/>
            </p:cNvSpPr>
            <p:nvPr/>
          </p:nvSpPr>
          <p:spPr bwMode="auto">
            <a:xfrm>
              <a:off x="7291678" y="3886367"/>
              <a:ext cx="28575" cy="28575"/>
            </a:xfrm>
            <a:custGeom>
              <a:avLst/>
              <a:gdLst>
                <a:gd name="T0" fmla="*/ 2 w 18"/>
                <a:gd name="T1" fmla="*/ 6 h 18"/>
                <a:gd name="T2" fmla="*/ 2 w 18"/>
                <a:gd name="T3" fmla="*/ 6 h 18"/>
                <a:gd name="T4" fmla="*/ 2 w 18"/>
                <a:gd name="T5" fmla="*/ 8 h 18"/>
                <a:gd name="T6" fmla="*/ 2 w 18"/>
                <a:gd name="T7" fmla="*/ 8 h 18"/>
                <a:gd name="T8" fmla="*/ 0 w 18"/>
                <a:gd name="T9" fmla="*/ 12 h 18"/>
                <a:gd name="T10" fmla="*/ 0 w 18"/>
                <a:gd name="T11" fmla="*/ 12 h 18"/>
                <a:gd name="T12" fmla="*/ 0 w 18"/>
                <a:gd name="T13" fmla="*/ 14 h 18"/>
                <a:gd name="T14" fmla="*/ 0 w 18"/>
                <a:gd name="T15" fmla="*/ 16 h 18"/>
                <a:gd name="T16" fmla="*/ 0 w 18"/>
                <a:gd name="T17" fmla="*/ 16 h 18"/>
                <a:gd name="T18" fmla="*/ 0 w 18"/>
                <a:gd name="T19" fmla="*/ 16 h 18"/>
                <a:gd name="T20" fmla="*/ 2 w 18"/>
                <a:gd name="T21" fmla="*/ 16 h 18"/>
                <a:gd name="T22" fmla="*/ 2 w 18"/>
                <a:gd name="T23" fmla="*/ 16 h 18"/>
                <a:gd name="T24" fmla="*/ 4 w 18"/>
                <a:gd name="T25" fmla="*/ 18 h 18"/>
                <a:gd name="T26" fmla="*/ 4 w 18"/>
                <a:gd name="T27" fmla="*/ 18 h 18"/>
                <a:gd name="T28" fmla="*/ 6 w 18"/>
                <a:gd name="T29" fmla="*/ 16 h 18"/>
                <a:gd name="T30" fmla="*/ 8 w 18"/>
                <a:gd name="T31" fmla="*/ 16 h 18"/>
                <a:gd name="T32" fmla="*/ 8 w 18"/>
                <a:gd name="T33" fmla="*/ 16 h 18"/>
                <a:gd name="T34" fmla="*/ 10 w 18"/>
                <a:gd name="T35" fmla="*/ 16 h 18"/>
                <a:gd name="T36" fmla="*/ 10 w 18"/>
                <a:gd name="T37" fmla="*/ 16 h 18"/>
                <a:gd name="T38" fmla="*/ 12 w 18"/>
                <a:gd name="T39" fmla="*/ 14 h 18"/>
                <a:gd name="T40" fmla="*/ 14 w 18"/>
                <a:gd name="T41" fmla="*/ 14 h 18"/>
                <a:gd name="T42" fmla="*/ 14 w 18"/>
                <a:gd name="T43" fmla="*/ 12 h 18"/>
                <a:gd name="T44" fmla="*/ 16 w 18"/>
                <a:gd name="T45" fmla="*/ 10 h 18"/>
                <a:gd name="T46" fmla="*/ 16 w 18"/>
                <a:gd name="T47" fmla="*/ 8 h 18"/>
                <a:gd name="T48" fmla="*/ 18 w 18"/>
                <a:gd name="T49" fmla="*/ 8 h 18"/>
                <a:gd name="T50" fmla="*/ 18 w 18"/>
                <a:gd name="T51" fmla="*/ 6 h 18"/>
                <a:gd name="T52" fmla="*/ 18 w 18"/>
                <a:gd name="T53" fmla="*/ 6 h 18"/>
                <a:gd name="T54" fmla="*/ 18 w 18"/>
                <a:gd name="T55" fmla="*/ 6 h 18"/>
                <a:gd name="T56" fmla="*/ 16 w 18"/>
                <a:gd name="T57" fmla="*/ 6 h 18"/>
                <a:gd name="T58" fmla="*/ 16 w 18"/>
                <a:gd name="T59" fmla="*/ 4 h 18"/>
                <a:gd name="T60" fmla="*/ 16 w 18"/>
                <a:gd name="T61" fmla="*/ 4 h 18"/>
                <a:gd name="T62" fmla="*/ 14 w 18"/>
                <a:gd name="T63" fmla="*/ 2 h 18"/>
                <a:gd name="T64" fmla="*/ 12 w 18"/>
                <a:gd name="T65" fmla="*/ 2 h 18"/>
                <a:gd name="T66" fmla="*/ 10 w 18"/>
                <a:gd name="T67" fmla="*/ 2 h 18"/>
                <a:gd name="T68" fmla="*/ 8 w 18"/>
                <a:gd name="T69" fmla="*/ 0 h 18"/>
                <a:gd name="T70" fmla="*/ 6 w 18"/>
                <a:gd name="T71" fmla="*/ 0 h 18"/>
                <a:gd name="T72" fmla="*/ 4 w 18"/>
                <a:gd name="T73" fmla="*/ 0 h 18"/>
                <a:gd name="T74" fmla="*/ 4 w 18"/>
                <a:gd name="T75" fmla="*/ 0 h 18"/>
                <a:gd name="T76" fmla="*/ 2 w 18"/>
                <a:gd name="T77" fmla="*/ 2 h 18"/>
                <a:gd name="T78" fmla="*/ 2 w 18"/>
                <a:gd name="T79" fmla="*/ 2 h 18"/>
                <a:gd name="T80" fmla="*/ 2 w 18"/>
                <a:gd name="T81" fmla="*/ 2 h 18"/>
                <a:gd name="T82" fmla="*/ 2 w 18"/>
                <a:gd name="T8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8">
                  <a:moveTo>
                    <a:pt x="2" y="6"/>
                  </a:moveTo>
                  <a:lnTo>
                    <a:pt x="2" y="6"/>
                  </a:lnTo>
                  <a:lnTo>
                    <a:pt x="2" y="8"/>
                  </a:lnTo>
                  <a:lnTo>
                    <a:pt x="2" y="8"/>
                  </a:lnTo>
                  <a:lnTo>
                    <a:pt x="0" y="12"/>
                  </a:lnTo>
                  <a:lnTo>
                    <a:pt x="0" y="12"/>
                  </a:lnTo>
                  <a:lnTo>
                    <a:pt x="0" y="14"/>
                  </a:lnTo>
                  <a:lnTo>
                    <a:pt x="0" y="16"/>
                  </a:lnTo>
                  <a:lnTo>
                    <a:pt x="0" y="16"/>
                  </a:lnTo>
                  <a:lnTo>
                    <a:pt x="0" y="16"/>
                  </a:lnTo>
                  <a:lnTo>
                    <a:pt x="2" y="16"/>
                  </a:lnTo>
                  <a:lnTo>
                    <a:pt x="2" y="16"/>
                  </a:lnTo>
                  <a:lnTo>
                    <a:pt x="4" y="18"/>
                  </a:lnTo>
                  <a:lnTo>
                    <a:pt x="4" y="18"/>
                  </a:lnTo>
                  <a:lnTo>
                    <a:pt x="6" y="16"/>
                  </a:lnTo>
                  <a:lnTo>
                    <a:pt x="8" y="16"/>
                  </a:lnTo>
                  <a:lnTo>
                    <a:pt x="8" y="16"/>
                  </a:lnTo>
                  <a:lnTo>
                    <a:pt x="10" y="16"/>
                  </a:lnTo>
                  <a:lnTo>
                    <a:pt x="10" y="16"/>
                  </a:lnTo>
                  <a:lnTo>
                    <a:pt x="12" y="14"/>
                  </a:lnTo>
                  <a:lnTo>
                    <a:pt x="14" y="14"/>
                  </a:lnTo>
                  <a:lnTo>
                    <a:pt x="14" y="12"/>
                  </a:lnTo>
                  <a:lnTo>
                    <a:pt x="16" y="10"/>
                  </a:lnTo>
                  <a:lnTo>
                    <a:pt x="16" y="8"/>
                  </a:lnTo>
                  <a:lnTo>
                    <a:pt x="18" y="8"/>
                  </a:lnTo>
                  <a:lnTo>
                    <a:pt x="18" y="6"/>
                  </a:lnTo>
                  <a:lnTo>
                    <a:pt x="18" y="6"/>
                  </a:lnTo>
                  <a:lnTo>
                    <a:pt x="18" y="6"/>
                  </a:lnTo>
                  <a:lnTo>
                    <a:pt x="16" y="6"/>
                  </a:lnTo>
                  <a:lnTo>
                    <a:pt x="16" y="4"/>
                  </a:lnTo>
                  <a:lnTo>
                    <a:pt x="16" y="4"/>
                  </a:lnTo>
                  <a:lnTo>
                    <a:pt x="14" y="2"/>
                  </a:lnTo>
                  <a:lnTo>
                    <a:pt x="12" y="2"/>
                  </a:lnTo>
                  <a:lnTo>
                    <a:pt x="10" y="2"/>
                  </a:lnTo>
                  <a:lnTo>
                    <a:pt x="8" y="0"/>
                  </a:lnTo>
                  <a:lnTo>
                    <a:pt x="6" y="0"/>
                  </a:lnTo>
                  <a:lnTo>
                    <a:pt x="4" y="0"/>
                  </a:lnTo>
                  <a:lnTo>
                    <a:pt x="4" y="0"/>
                  </a:lnTo>
                  <a:lnTo>
                    <a:pt x="2" y="2"/>
                  </a:lnTo>
                  <a:lnTo>
                    <a:pt x="2" y="2"/>
                  </a:lnTo>
                  <a:lnTo>
                    <a:pt x="2" y="2"/>
                  </a:lnTo>
                  <a:lnTo>
                    <a:pt x="2" y="2"/>
                  </a:lnTo>
                </a:path>
              </a:pathLst>
            </a:custGeom>
            <a:grp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09" name="Freeform 63"/>
            <p:cNvSpPr>
              <a:spLocks/>
            </p:cNvSpPr>
            <p:nvPr/>
          </p:nvSpPr>
          <p:spPr bwMode="auto">
            <a:xfrm>
              <a:off x="7218653" y="3867317"/>
              <a:ext cx="57150" cy="85725"/>
            </a:xfrm>
            <a:custGeom>
              <a:avLst/>
              <a:gdLst>
                <a:gd name="T0" fmla="*/ 16 w 36"/>
                <a:gd name="T1" fmla="*/ 4 h 54"/>
                <a:gd name="T2" fmla="*/ 14 w 36"/>
                <a:gd name="T3" fmla="*/ 6 h 54"/>
                <a:gd name="T4" fmla="*/ 10 w 36"/>
                <a:gd name="T5" fmla="*/ 12 h 54"/>
                <a:gd name="T6" fmla="*/ 10 w 36"/>
                <a:gd name="T7" fmla="*/ 14 h 54"/>
                <a:gd name="T8" fmla="*/ 8 w 36"/>
                <a:gd name="T9" fmla="*/ 16 h 54"/>
                <a:gd name="T10" fmla="*/ 4 w 36"/>
                <a:gd name="T11" fmla="*/ 18 h 54"/>
                <a:gd name="T12" fmla="*/ 2 w 36"/>
                <a:gd name="T13" fmla="*/ 20 h 54"/>
                <a:gd name="T14" fmla="*/ 0 w 36"/>
                <a:gd name="T15" fmla="*/ 20 h 54"/>
                <a:gd name="T16" fmla="*/ 0 w 36"/>
                <a:gd name="T17" fmla="*/ 22 h 54"/>
                <a:gd name="T18" fmla="*/ 0 w 36"/>
                <a:gd name="T19" fmla="*/ 24 h 54"/>
                <a:gd name="T20" fmla="*/ 2 w 36"/>
                <a:gd name="T21" fmla="*/ 28 h 54"/>
                <a:gd name="T22" fmla="*/ 4 w 36"/>
                <a:gd name="T23" fmla="*/ 32 h 54"/>
                <a:gd name="T24" fmla="*/ 6 w 36"/>
                <a:gd name="T25" fmla="*/ 34 h 54"/>
                <a:gd name="T26" fmla="*/ 8 w 36"/>
                <a:gd name="T27" fmla="*/ 34 h 54"/>
                <a:gd name="T28" fmla="*/ 8 w 36"/>
                <a:gd name="T29" fmla="*/ 36 h 54"/>
                <a:gd name="T30" fmla="*/ 10 w 36"/>
                <a:gd name="T31" fmla="*/ 34 h 54"/>
                <a:gd name="T32" fmla="*/ 12 w 36"/>
                <a:gd name="T33" fmla="*/ 34 h 54"/>
                <a:gd name="T34" fmla="*/ 12 w 36"/>
                <a:gd name="T35" fmla="*/ 30 h 54"/>
                <a:gd name="T36" fmla="*/ 14 w 36"/>
                <a:gd name="T37" fmla="*/ 28 h 54"/>
                <a:gd name="T38" fmla="*/ 16 w 36"/>
                <a:gd name="T39" fmla="*/ 28 h 54"/>
                <a:gd name="T40" fmla="*/ 18 w 36"/>
                <a:gd name="T41" fmla="*/ 28 h 54"/>
                <a:gd name="T42" fmla="*/ 18 w 36"/>
                <a:gd name="T43" fmla="*/ 28 h 54"/>
                <a:gd name="T44" fmla="*/ 20 w 36"/>
                <a:gd name="T45" fmla="*/ 30 h 54"/>
                <a:gd name="T46" fmla="*/ 22 w 36"/>
                <a:gd name="T47" fmla="*/ 30 h 54"/>
                <a:gd name="T48" fmla="*/ 22 w 36"/>
                <a:gd name="T49" fmla="*/ 32 h 54"/>
                <a:gd name="T50" fmla="*/ 22 w 36"/>
                <a:gd name="T51" fmla="*/ 34 h 54"/>
                <a:gd name="T52" fmla="*/ 20 w 36"/>
                <a:gd name="T53" fmla="*/ 38 h 54"/>
                <a:gd name="T54" fmla="*/ 20 w 36"/>
                <a:gd name="T55" fmla="*/ 40 h 54"/>
                <a:gd name="T56" fmla="*/ 20 w 36"/>
                <a:gd name="T57" fmla="*/ 44 h 54"/>
                <a:gd name="T58" fmla="*/ 22 w 36"/>
                <a:gd name="T59" fmla="*/ 48 h 54"/>
                <a:gd name="T60" fmla="*/ 24 w 36"/>
                <a:gd name="T61" fmla="*/ 52 h 54"/>
                <a:gd name="T62" fmla="*/ 24 w 36"/>
                <a:gd name="T63" fmla="*/ 52 h 54"/>
                <a:gd name="T64" fmla="*/ 26 w 36"/>
                <a:gd name="T65" fmla="*/ 54 h 54"/>
                <a:gd name="T66" fmla="*/ 26 w 36"/>
                <a:gd name="T67" fmla="*/ 54 h 54"/>
                <a:gd name="T68" fmla="*/ 30 w 36"/>
                <a:gd name="T69" fmla="*/ 52 h 54"/>
                <a:gd name="T70" fmla="*/ 32 w 36"/>
                <a:gd name="T71" fmla="*/ 50 h 54"/>
                <a:gd name="T72" fmla="*/ 34 w 36"/>
                <a:gd name="T73" fmla="*/ 48 h 54"/>
                <a:gd name="T74" fmla="*/ 34 w 36"/>
                <a:gd name="T75" fmla="*/ 46 h 54"/>
                <a:gd name="T76" fmla="*/ 36 w 36"/>
                <a:gd name="T77" fmla="*/ 44 h 54"/>
                <a:gd name="T78" fmla="*/ 36 w 36"/>
                <a:gd name="T79" fmla="*/ 40 h 54"/>
                <a:gd name="T80" fmla="*/ 34 w 36"/>
                <a:gd name="T81" fmla="*/ 32 h 54"/>
                <a:gd name="T82" fmla="*/ 34 w 36"/>
                <a:gd name="T83" fmla="*/ 20 h 54"/>
                <a:gd name="T84" fmla="*/ 34 w 36"/>
                <a:gd name="T85" fmla="*/ 12 h 54"/>
                <a:gd name="T86" fmla="*/ 32 w 36"/>
                <a:gd name="T87" fmla="*/ 8 h 54"/>
                <a:gd name="T88" fmla="*/ 30 w 36"/>
                <a:gd name="T89" fmla="*/ 2 h 54"/>
                <a:gd name="T90" fmla="*/ 28 w 36"/>
                <a:gd name="T91" fmla="*/ 0 h 54"/>
                <a:gd name="T92" fmla="*/ 26 w 36"/>
                <a:gd name="T93" fmla="*/ 0 h 54"/>
                <a:gd name="T94" fmla="*/ 26 w 36"/>
                <a:gd name="T95" fmla="*/ 0 h 54"/>
                <a:gd name="T96" fmla="*/ 22 w 36"/>
                <a:gd name="T97" fmla="*/ 0 h 54"/>
                <a:gd name="T98" fmla="*/ 20 w 36"/>
                <a:gd name="T99" fmla="*/ 2 h 54"/>
                <a:gd name="T100" fmla="*/ 16 w 36"/>
                <a:gd name="T10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54">
                  <a:moveTo>
                    <a:pt x="16" y="4"/>
                  </a:moveTo>
                  <a:lnTo>
                    <a:pt x="16" y="4"/>
                  </a:lnTo>
                  <a:lnTo>
                    <a:pt x="14" y="6"/>
                  </a:lnTo>
                  <a:lnTo>
                    <a:pt x="14" y="6"/>
                  </a:lnTo>
                  <a:lnTo>
                    <a:pt x="12" y="10"/>
                  </a:lnTo>
                  <a:lnTo>
                    <a:pt x="10" y="12"/>
                  </a:lnTo>
                  <a:lnTo>
                    <a:pt x="10" y="14"/>
                  </a:lnTo>
                  <a:lnTo>
                    <a:pt x="10" y="14"/>
                  </a:lnTo>
                  <a:lnTo>
                    <a:pt x="8" y="16"/>
                  </a:lnTo>
                  <a:lnTo>
                    <a:pt x="8" y="16"/>
                  </a:lnTo>
                  <a:lnTo>
                    <a:pt x="4" y="18"/>
                  </a:lnTo>
                  <a:lnTo>
                    <a:pt x="4" y="18"/>
                  </a:lnTo>
                  <a:lnTo>
                    <a:pt x="2" y="18"/>
                  </a:lnTo>
                  <a:lnTo>
                    <a:pt x="2" y="20"/>
                  </a:lnTo>
                  <a:lnTo>
                    <a:pt x="0" y="20"/>
                  </a:lnTo>
                  <a:lnTo>
                    <a:pt x="0" y="20"/>
                  </a:lnTo>
                  <a:lnTo>
                    <a:pt x="0" y="20"/>
                  </a:lnTo>
                  <a:lnTo>
                    <a:pt x="0" y="22"/>
                  </a:lnTo>
                  <a:lnTo>
                    <a:pt x="0" y="22"/>
                  </a:lnTo>
                  <a:lnTo>
                    <a:pt x="0" y="24"/>
                  </a:lnTo>
                  <a:lnTo>
                    <a:pt x="2" y="26"/>
                  </a:lnTo>
                  <a:lnTo>
                    <a:pt x="2" y="28"/>
                  </a:lnTo>
                  <a:lnTo>
                    <a:pt x="4" y="32"/>
                  </a:lnTo>
                  <a:lnTo>
                    <a:pt x="4" y="32"/>
                  </a:lnTo>
                  <a:lnTo>
                    <a:pt x="6" y="34"/>
                  </a:lnTo>
                  <a:lnTo>
                    <a:pt x="6" y="34"/>
                  </a:lnTo>
                  <a:lnTo>
                    <a:pt x="6" y="34"/>
                  </a:lnTo>
                  <a:lnTo>
                    <a:pt x="8" y="34"/>
                  </a:lnTo>
                  <a:lnTo>
                    <a:pt x="8" y="36"/>
                  </a:lnTo>
                  <a:lnTo>
                    <a:pt x="8" y="36"/>
                  </a:lnTo>
                  <a:lnTo>
                    <a:pt x="10" y="36"/>
                  </a:lnTo>
                  <a:lnTo>
                    <a:pt x="10" y="34"/>
                  </a:lnTo>
                  <a:lnTo>
                    <a:pt x="10" y="34"/>
                  </a:lnTo>
                  <a:lnTo>
                    <a:pt x="12" y="34"/>
                  </a:lnTo>
                  <a:lnTo>
                    <a:pt x="12" y="32"/>
                  </a:lnTo>
                  <a:lnTo>
                    <a:pt x="12" y="30"/>
                  </a:lnTo>
                  <a:lnTo>
                    <a:pt x="14" y="30"/>
                  </a:lnTo>
                  <a:lnTo>
                    <a:pt x="14" y="28"/>
                  </a:lnTo>
                  <a:lnTo>
                    <a:pt x="16" y="28"/>
                  </a:lnTo>
                  <a:lnTo>
                    <a:pt x="16" y="28"/>
                  </a:lnTo>
                  <a:lnTo>
                    <a:pt x="16" y="28"/>
                  </a:lnTo>
                  <a:lnTo>
                    <a:pt x="18" y="28"/>
                  </a:lnTo>
                  <a:lnTo>
                    <a:pt x="18" y="28"/>
                  </a:lnTo>
                  <a:lnTo>
                    <a:pt x="18" y="28"/>
                  </a:lnTo>
                  <a:lnTo>
                    <a:pt x="20" y="28"/>
                  </a:lnTo>
                  <a:lnTo>
                    <a:pt x="20" y="30"/>
                  </a:lnTo>
                  <a:lnTo>
                    <a:pt x="22" y="30"/>
                  </a:lnTo>
                  <a:lnTo>
                    <a:pt x="22" y="30"/>
                  </a:lnTo>
                  <a:lnTo>
                    <a:pt x="22" y="30"/>
                  </a:lnTo>
                  <a:lnTo>
                    <a:pt x="22" y="32"/>
                  </a:lnTo>
                  <a:lnTo>
                    <a:pt x="22" y="32"/>
                  </a:lnTo>
                  <a:lnTo>
                    <a:pt x="22" y="34"/>
                  </a:lnTo>
                  <a:lnTo>
                    <a:pt x="22" y="36"/>
                  </a:lnTo>
                  <a:lnTo>
                    <a:pt x="20" y="38"/>
                  </a:lnTo>
                  <a:lnTo>
                    <a:pt x="20" y="40"/>
                  </a:lnTo>
                  <a:lnTo>
                    <a:pt x="20" y="40"/>
                  </a:lnTo>
                  <a:lnTo>
                    <a:pt x="20" y="42"/>
                  </a:lnTo>
                  <a:lnTo>
                    <a:pt x="20" y="44"/>
                  </a:lnTo>
                  <a:lnTo>
                    <a:pt x="20" y="46"/>
                  </a:lnTo>
                  <a:lnTo>
                    <a:pt x="22" y="48"/>
                  </a:lnTo>
                  <a:lnTo>
                    <a:pt x="22" y="50"/>
                  </a:lnTo>
                  <a:lnTo>
                    <a:pt x="24" y="52"/>
                  </a:lnTo>
                  <a:lnTo>
                    <a:pt x="24" y="52"/>
                  </a:lnTo>
                  <a:lnTo>
                    <a:pt x="24" y="52"/>
                  </a:lnTo>
                  <a:lnTo>
                    <a:pt x="24" y="52"/>
                  </a:lnTo>
                  <a:lnTo>
                    <a:pt x="26" y="54"/>
                  </a:lnTo>
                  <a:lnTo>
                    <a:pt x="26" y="54"/>
                  </a:lnTo>
                  <a:lnTo>
                    <a:pt x="26" y="54"/>
                  </a:lnTo>
                  <a:lnTo>
                    <a:pt x="28" y="52"/>
                  </a:lnTo>
                  <a:lnTo>
                    <a:pt x="30" y="52"/>
                  </a:lnTo>
                  <a:lnTo>
                    <a:pt x="30" y="52"/>
                  </a:lnTo>
                  <a:lnTo>
                    <a:pt x="32" y="50"/>
                  </a:lnTo>
                  <a:lnTo>
                    <a:pt x="34" y="48"/>
                  </a:lnTo>
                  <a:lnTo>
                    <a:pt x="34" y="48"/>
                  </a:lnTo>
                  <a:lnTo>
                    <a:pt x="34" y="46"/>
                  </a:lnTo>
                  <a:lnTo>
                    <a:pt x="34" y="46"/>
                  </a:lnTo>
                  <a:lnTo>
                    <a:pt x="34" y="46"/>
                  </a:lnTo>
                  <a:lnTo>
                    <a:pt x="36" y="44"/>
                  </a:lnTo>
                  <a:lnTo>
                    <a:pt x="36" y="42"/>
                  </a:lnTo>
                  <a:lnTo>
                    <a:pt x="36" y="40"/>
                  </a:lnTo>
                  <a:lnTo>
                    <a:pt x="34" y="34"/>
                  </a:lnTo>
                  <a:lnTo>
                    <a:pt x="34" y="32"/>
                  </a:lnTo>
                  <a:lnTo>
                    <a:pt x="34" y="26"/>
                  </a:lnTo>
                  <a:lnTo>
                    <a:pt x="34" y="20"/>
                  </a:lnTo>
                  <a:lnTo>
                    <a:pt x="34" y="16"/>
                  </a:lnTo>
                  <a:lnTo>
                    <a:pt x="34" y="12"/>
                  </a:lnTo>
                  <a:lnTo>
                    <a:pt x="32" y="10"/>
                  </a:lnTo>
                  <a:lnTo>
                    <a:pt x="32" y="8"/>
                  </a:lnTo>
                  <a:lnTo>
                    <a:pt x="32" y="6"/>
                  </a:lnTo>
                  <a:lnTo>
                    <a:pt x="30" y="2"/>
                  </a:lnTo>
                  <a:lnTo>
                    <a:pt x="30" y="2"/>
                  </a:lnTo>
                  <a:lnTo>
                    <a:pt x="28" y="0"/>
                  </a:lnTo>
                  <a:lnTo>
                    <a:pt x="28" y="0"/>
                  </a:lnTo>
                  <a:lnTo>
                    <a:pt x="26" y="0"/>
                  </a:lnTo>
                  <a:lnTo>
                    <a:pt x="26" y="0"/>
                  </a:lnTo>
                  <a:lnTo>
                    <a:pt x="26" y="0"/>
                  </a:lnTo>
                  <a:lnTo>
                    <a:pt x="24" y="0"/>
                  </a:lnTo>
                  <a:lnTo>
                    <a:pt x="22" y="0"/>
                  </a:lnTo>
                  <a:lnTo>
                    <a:pt x="22" y="0"/>
                  </a:lnTo>
                  <a:lnTo>
                    <a:pt x="20" y="2"/>
                  </a:lnTo>
                  <a:lnTo>
                    <a:pt x="18" y="2"/>
                  </a:lnTo>
                  <a:lnTo>
                    <a:pt x="16" y="4"/>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grpSp>
        <p:nvGrpSpPr>
          <p:cNvPr id="1010" name="Gruppieren 713"/>
          <p:cNvGrpSpPr/>
          <p:nvPr/>
        </p:nvGrpSpPr>
        <p:grpSpPr bwMode="auto">
          <a:xfrm>
            <a:off x="7213739" y="4095411"/>
            <a:ext cx="239026" cy="384521"/>
            <a:chOff x="7009103" y="4286417"/>
            <a:chExt cx="219075" cy="352425"/>
          </a:xfrm>
          <a:solidFill>
            <a:srgbClr val="778888">
              <a:lumMod val="20000"/>
              <a:lumOff val="80000"/>
            </a:srgbClr>
          </a:solidFill>
        </p:grpSpPr>
        <p:sp>
          <p:nvSpPr>
            <p:cNvPr id="1011" name="Freeform 95"/>
            <p:cNvSpPr>
              <a:spLocks/>
            </p:cNvSpPr>
            <p:nvPr/>
          </p:nvSpPr>
          <p:spPr bwMode="auto">
            <a:xfrm>
              <a:off x="7009103" y="4483267"/>
              <a:ext cx="53975" cy="92075"/>
            </a:xfrm>
            <a:custGeom>
              <a:avLst/>
              <a:gdLst>
                <a:gd name="T0" fmla="*/ 26 w 34"/>
                <a:gd name="T1" fmla="*/ 6 h 58"/>
                <a:gd name="T2" fmla="*/ 24 w 34"/>
                <a:gd name="T3" fmla="*/ 8 h 58"/>
                <a:gd name="T4" fmla="*/ 24 w 34"/>
                <a:gd name="T5" fmla="*/ 14 h 58"/>
                <a:gd name="T6" fmla="*/ 22 w 34"/>
                <a:gd name="T7" fmla="*/ 16 h 58"/>
                <a:gd name="T8" fmla="*/ 22 w 34"/>
                <a:gd name="T9" fmla="*/ 18 h 58"/>
                <a:gd name="T10" fmla="*/ 18 w 34"/>
                <a:gd name="T11" fmla="*/ 20 h 58"/>
                <a:gd name="T12" fmla="*/ 12 w 34"/>
                <a:gd name="T13" fmla="*/ 24 h 58"/>
                <a:gd name="T14" fmla="*/ 8 w 34"/>
                <a:gd name="T15" fmla="*/ 26 h 58"/>
                <a:gd name="T16" fmla="*/ 4 w 34"/>
                <a:gd name="T17" fmla="*/ 32 h 58"/>
                <a:gd name="T18" fmla="*/ 2 w 34"/>
                <a:gd name="T19" fmla="*/ 36 h 58"/>
                <a:gd name="T20" fmla="*/ 2 w 34"/>
                <a:gd name="T21" fmla="*/ 38 h 58"/>
                <a:gd name="T22" fmla="*/ 0 w 34"/>
                <a:gd name="T23" fmla="*/ 44 h 58"/>
                <a:gd name="T24" fmla="*/ 0 w 34"/>
                <a:gd name="T25" fmla="*/ 50 h 58"/>
                <a:gd name="T26" fmla="*/ 0 w 34"/>
                <a:gd name="T27" fmla="*/ 54 h 58"/>
                <a:gd name="T28" fmla="*/ 2 w 34"/>
                <a:gd name="T29" fmla="*/ 56 h 58"/>
                <a:gd name="T30" fmla="*/ 2 w 34"/>
                <a:gd name="T31" fmla="*/ 58 h 58"/>
                <a:gd name="T32" fmla="*/ 4 w 34"/>
                <a:gd name="T33" fmla="*/ 58 h 58"/>
                <a:gd name="T34" fmla="*/ 6 w 34"/>
                <a:gd name="T35" fmla="*/ 58 h 58"/>
                <a:gd name="T36" fmla="*/ 8 w 34"/>
                <a:gd name="T37" fmla="*/ 56 h 58"/>
                <a:gd name="T38" fmla="*/ 12 w 34"/>
                <a:gd name="T39" fmla="*/ 54 h 58"/>
                <a:gd name="T40" fmla="*/ 16 w 34"/>
                <a:gd name="T41" fmla="*/ 48 h 58"/>
                <a:gd name="T42" fmla="*/ 20 w 34"/>
                <a:gd name="T43" fmla="*/ 42 h 58"/>
                <a:gd name="T44" fmla="*/ 24 w 34"/>
                <a:gd name="T45" fmla="*/ 34 h 58"/>
                <a:gd name="T46" fmla="*/ 28 w 34"/>
                <a:gd name="T47" fmla="*/ 24 h 58"/>
                <a:gd name="T48" fmla="*/ 32 w 34"/>
                <a:gd name="T49" fmla="*/ 18 h 58"/>
                <a:gd name="T50" fmla="*/ 34 w 34"/>
                <a:gd name="T51" fmla="*/ 14 h 58"/>
                <a:gd name="T52" fmla="*/ 34 w 34"/>
                <a:gd name="T53" fmla="*/ 10 h 58"/>
                <a:gd name="T54" fmla="*/ 34 w 34"/>
                <a:gd name="T55" fmla="*/ 8 h 58"/>
                <a:gd name="T56" fmla="*/ 32 w 34"/>
                <a:gd name="T57" fmla="*/ 4 h 58"/>
                <a:gd name="T58" fmla="*/ 30 w 34"/>
                <a:gd name="T59" fmla="*/ 0 h 58"/>
                <a:gd name="T60" fmla="*/ 30 w 34"/>
                <a:gd name="T61" fmla="*/ 0 h 58"/>
                <a:gd name="T62" fmla="*/ 28 w 34"/>
                <a:gd name="T63" fmla="*/ 0 h 58"/>
                <a:gd name="T64" fmla="*/ 28 w 34"/>
                <a:gd name="T65" fmla="*/ 0 h 58"/>
                <a:gd name="T66" fmla="*/ 28 w 34"/>
                <a:gd name="T67" fmla="*/ 2 h 58"/>
                <a:gd name="T68" fmla="*/ 26 w 34"/>
                <a:gd name="T69"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58">
                  <a:moveTo>
                    <a:pt x="26" y="6"/>
                  </a:moveTo>
                  <a:lnTo>
                    <a:pt x="26" y="6"/>
                  </a:lnTo>
                  <a:lnTo>
                    <a:pt x="24" y="6"/>
                  </a:lnTo>
                  <a:lnTo>
                    <a:pt x="24" y="8"/>
                  </a:lnTo>
                  <a:lnTo>
                    <a:pt x="24" y="10"/>
                  </a:lnTo>
                  <a:lnTo>
                    <a:pt x="24" y="14"/>
                  </a:lnTo>
                  <a:lnTo>
                    <a:pt x="22" y="14"/>
                  </a:lnTo>
                  <a:lnTo>
                    <a:pt x="22" y="16"/>
                  </a:lnTo>
                  <a:lnTo>
                    <a:pt x="22" y="16"/>
                  </a:lnTo>
                  <a:lnTo>
                    <a:pt x="22" y="18"/>
                  </a:lnTo>
                  <a:lnTo>
                    <a:pt x="20" y="18"/>
                  </a:lnTo>
                  <a:lnTo>
                    <a:pt x="18" y="20"/>
                  </a:lnTo>
                  <a:lnTo>
                    <a:pt x="16" y="20"/>
                  </a:lnTo>
                  <a:lnTo>
                    <a:pt x="12" y="24"/>
                  </a:lnTo>
                  <a:lnTo>
                    <a:pt x="10" y="24"/>
                  </a:lnTo>
                  <a:lnTo>
                    <a:pt x="8" y="26"/>
                  </a:lnTo>
                  <a:lnTo>
                    <a:pt x="6" y="28"/>
                  </a:lnTo>
                  <a:lnTo>
                    <a:pt x="4" y="32"/>
                  </a:lnTo>
                  <a:lnTo>
                    <a:pt x="4" y="34"/>
                  </a:lnTo>
                  <a:lnTo>
                    <a:pt x="2" y="36"/>
                  </a:lnTo>
                  <a:lnTo>
                    <a:pt x="2" y="36"/>
                  </a:lnTo>
                  <a:lnTo>
                    <a:pt x="2" y="38"/>
                  </a:lnTo>
                  <a:lnTo>
                    <a:pt x="0" y="40"/>
                  </a:lnTo>
                  <a:lnTo>
                    <a:pt x="0" y="44"/>
                  </a:lnTo>
                  <a:lnTo>
                    <a:pt x="0" y="46"/>
                  </a:lnTo>
                  <a:lnTo>
                    <a:pt x="0" y="50"/>
                  </a:lnTo>
                  <a:lnTo>
                    <a:pt x="0" y="52"/>
                  </a:lnTo>
                  <a:lnTo>
                    <a:pt x="0" y="54"/>
                  </a:lnTo>
                  <a:lnTo>
                    <a:pt x="0" y="56"/>
                  </a:lnTo>
                  <a:lnTo>
                    <a:pt x="2" y="56"/>
                  </a:lnTo>
                  <a:lnTo>
                    <a:pt x="2" y="58"/>
                  </a:lnTo>
                  <a:lnTo>
                    <a:pt x="2" y="58"/>
                  </a:lnTo>
                  <a:lnTo>
                    <a:pt x="4" y="58"/>
                  </a:lnTo>
                  <a:lnTo>
                    <a:pt x="4" y="58"/>
                  </a:lnTo>
                  <a:lnTo>
                    <a:pt x="6" y="58"/>
                  </a:lnTo>
                  <a:lnTo>
                    <a:pt x="6" y="58"/>
                  </a:lnTo>
                  <a:lnTo>
                    <a:pt x="8" y="58"/>
                  </a:lnTo>
                  <a:lnTo>
                    <a:pt x="8" y="56"/>
                  </a:lnTo>
                  <a:lnTo>
                    <a:pt x="10" y="56"/>
                  </a:lnTo>
                  <a:lnTo>
                    <a:pt x="12" y="54"/>
                  </a:lnTo>
                  <a:lnTo>
                    <a:pt x="14" y="50"/>
                  </a:lnTo>
                  <a:lnTo>
                    <a:pt x="16" y="48"/>
                  </a:lnTo>
                  <a:lnTo>
                    <a:pt x="18" y="44"/>
                  </a:lnTo>
                  <a:lnTo>
                    <a:pt x="20" y="42"/>
                  </a:lnTo>
                  <a:lnTo>
                    <a:pt x="22" y="40"/>
                  </a:lnTo>
                  <a:lnTo>
                    <a:pt x="24" y="34"/>
                  </a:lnTo>
                  <a:lnTo>
                    <a:pt x="26" y="28"/>
                  </a:lnTo>
                  <a:lnTo>
                    <a:pt x="28" y="24"/>
                  </a:lnTo>
                  <a:lnTo>
                    <a:pt x="30" y="20"/>
                  </a:lnTo>
                  <a:lnTo>
                    <a:pt x="32" y="18"/>
                  </a:lnTo>
                  <a:lnTo>
                    <a:pt x="32" y="16"/>
                  </a:lnTo>
                  <a:lnTo>
                    <a:pt x="34" y="14"/>
                  </a:lnTo>
                  <a:lnTo>
                    <a:pt x="34" y="12"/>
                  </a:lnTo>
                  <a:lnTo>
                    <a:pt x="34" y="10"/>
                  </a:lnTo>
                  <a:lnTo>
                    <a:pt x="34" y="10"/>
                  </a:lnTo>
                  <a:lnTo>
                    <a:pt x="34" y="8"/>
                  </a:lnTo>
                  <a:lnTo>
                    <a:pt x="34" y="6"/>
                  </a:lnTo>
                  <a:lnTo>
                    <a:pt x="32" y="4"/>
                  </a:lnTo>
                  <a:lnTo>
                    <a:pt x="32" y="2"/>
                  </a:lnTo>
                  <a:lnTo>
                    <a:pt x="30" y="0"/>
                  </a:lnTo>
                  <a:lnTo>
                    <a:pt x="30" y="0"/>
                  </a:lnTo>
                  <a:lnTo>
                    <a:pt x="30" y="0"/>
                  </a:lnTo>
                  <a:lnTo>
                    <a:pt x="30" y="0"/>
                  </a:lnTo>
                  <a:lnTo>
                    <a:pt x="28" y="0"/>
                  </a:lnTo>
                  <a:lnTo>
                    <a:pt x="28" y="0"/>
                  </a:lnTo>
                  <a:lnTo>
                    <a:pt x="28" y="0"/>
                  </a:lnTo>
                  <a:lnTo>
                    <a:pt x="28" y="0"/>
                  </a:lnTo>
                  <a:lnTo>
                    <a:pt x="28" y="2"/>
                  </a:lnTo>
                  <a:lnTo>
                    <a:pt x="26" y="2"/>
                  </a:lnTo>
                  <a:lnTo>
                    <a:pt x="26" y="4"/>
                  </a:lnTo>
                  <a:lnTo>
                    <a:pt x="26" y="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2" name="Freeform 97"/>
            <p:cNvSpPr>
              <a:spLocks/>
            </p:cNvSpPr>
            <p:nvPr/>
          </p:nvSpPr>
          <p:spPr bwMode="auto">
            <a:xfrm>
              <a:off x="7040853" y="4286417"/>
              <a:ext cx="82550" cy="123825"/>
            </a:xfrm>
            <a:custGeom>
              <a:avLst/>
              <a:gdLst>
                <a:gd name="T0" fmla="*/ 24 w 52"/>
                <a:gd name="T1" fmla="*/ 0 h 78"/>
                <a:gd name="T2" fmla="*/ 24 w 52"/>
                <a:gd name="T3" fmla="*/ 2 h 78"/>
                <a:gd name="T4" fmla="*/ 22 w 52"/>
                <a:gd name="T5" fmla="*/ 4 h 78"/>
                <a:gd name="T6" fmla="*/ 20 w 52"/>
                <a:gd name="T7" fmla="*/ 8 h 78"/>
                <a:gd name="T8" fmla="*/ 18 w 52"/>
                <a:gd name="T9" fmla="*/ 12 h 78"/>
                <a:gd name="T10" fmla="*/ 16 w 52"/>
                <a:gd name="T11" fmla="*/ 18 h 78"/>
                <a:gd name="T12" fmla="*/ 14 w 52"/>
                <a:gd name="T13" fmla="*/ 28 h 78"/>
                <a:gd name="T14" fmla="*/ 14 w 52"/>
                <a:gd name="T15" fmla="*/ 34 h 78"/>
                <a:gd name="T16" fmla="*/ 12 w 52"/>
                <a:gd name="T17" fmla="*/ 38 h 78"/>
                <a:gd name="T18" fmla="*/ 10 w 52"/>
                <a:gd name="T19" fmla="*/ 40 h 78"/>
                <a:gd name="T20" fmla="*/ 6 w 52"/>
                <a:gd name="T21" fmla="*/ 42 h 78"/>
                <a:gd name="T22" fmla="*/ 4 w 52"/>
                <a:gd name="T23" fmla="*/ 44 h 78"/>
                <a:gd name="T24" fmla="*/ 2 w 52"/>
                <a:gd name="T25" fmla="*/ 46 h 78"/>
                <a:gd name="T26" fmla="*/ 2 w 52"/>
                <a:gd name="T27" fmla="*/ 48 h 78"/>
                <a:gd name="T28" fmla="*/ 0 w 52"/>
                <a:gd name="T29" fmla="*/ 52 h 78"/>
                <a:gd name="T30" fmla="*/ 0 w 52"/>
                <a:gd name="T31" fmla="*/ 58 h 78"/>
                <a:gd name="T32" fmla="*/ 2 w 52"/>
                <a:gd name="T33" fmla="*/ 62 h 78"/>
                <a:gd name="T34" fmla="*/ 2 w 52"/>
                <a:gd name="T35" fmla="*/ 66 h 78"/>
                <a:gd name="T36" fmla="*/ 4 w 52"/>
                <a:gd name="T37" fmla="*/ 68 h 78"/>
                <a:gd name="T38" fmla="*/ 4 w 52"/>
                <a:gd name="T39" fmla="*/ 68 h 78"/>
                <a:gd name="T40" fmla="*/ 8 w 52"/>
                <a:gd name="T41" fmla="*/ 68 h 78"/>
                <a:gd name="T42" fmla="*/ 12 w 52"/>
                <a:gd name="T43" fmla="*/ 68 h 78"/>
                <a:gd name="T44" fmla="*/ 16 w 52"/>
                <a:gd name="T45" fmla="*/ 70 h 78"/>
                <a:gd name="T46" fmla="*/ 16 w 52"/>
                <a:gd name="T47" fmla="*/ 72 h 78"/>
                <a:gd name="T48" fmla="*/ 18 w 52"/>
                <a:gd name="T49" fmla="*/ 76 h 78"/>
                <a:gd name="T50" fmla="*/ 20 w 52"/>
                <a:gd name="T51" fmla="*/ 78 h 78"/>
                <a:gd name="T52" fmla="*/ 22 w 52"/>
                <a:gd name="T53" fmla="*/ 78 h 78"/>
                <a:gd name="T54" fmla="*/ 22 w 52"/>
                <a:gd name="T55" fmla="*/ 78 h 78"/>
                <a:gd name="T56" fmla="*/ 26 w 52"/>
                <a:gd name="T57" fmla="*/ 78 h 78"/>
                <a:gd name="T58" fmla="*/ 32 w 52"/>
                <a:gd name="T59" fmla="*/ 78 h 78"/>
                <a:gd name="T60" fmla="*/ 40 w 52"/>
                <a:gd name="T61" fmla="*/ 76 h 78"/>
                <a:gd name="T62" fmla="*/ 44 w 52"/>
                <a:gd name="T63" fmla="*/ 76 h 78"/>
                <a:gd name="T64" fmla="*/ 48 w 52"/>
                <a:gd name="T65" fmla="*/ 74 h 78"/>
                <a:gd name="T66" fmla="*/ 50 w 52"/>
                <a:gd name="T67" fmla="*/ 74 h 78"/>
                <a:gd name="T68" fmla="*/ 52 w 52"/>
                <a:gd name="T69" fmla="*/ 72 h 78"/>
                <a:gd name="T70" fmla="*/ 52 w 52"/>
                <a:gd name="T71" fmla="*/ 70 h 78"/>
                <a:gd name="T72" fmla="*/ 52 w 52"/>
                <a:gd name="T73" fmla="*/ 68 h 78"/>
                <a:gd name="T74" fmla="*/ 50 w 52"/>
                <a:gd name="T75" fmla="*/ 62 h 78"/>
                <a:gd name="T76" fmla="*/ 46 w 52"/>
                <a:gd name="T77" fmla="*/ 54 h 78"/>
                <a:gd name="T78" fmla="*/ 46 w 52"/>
                <a:gd name="T79" fmla="*/ 52 h 78"/>
                <a:gd name="T80" fmla="*/ 46 w 52"/>
                <a:gd name="T81" fmla="*/ 48 h 78"/>
                <a:gd name="T82" fmla="*/ 48 w 52"/>
                <a:gd name="T83" fmla="*/ 42 h 78"/>
                <a:gd name="T84" fmla="*/ 48 w 52"/>
                <a:gd name="T85" fmla="*/ 38 h 78"/>
                <a:gd name="T86" fmla="*/ 48 w 52"/>
                <a:gd name="T87" fmla="*/ 34 h 78"/>
                <a:gd name="T88" fmla="*/ 48 w 52"/>
                <a:gd name="T89" fmla="*/ 28 h 78"/>
                <a:gd name="T90" fmla="*/ 48 w 52"/>
                <a:gd name="T91" fmla="*/ 24 h 78"/>
                <a:gd name="T92" fmla="*/ 44 w 52"/>
                <a:gd name="T93" fmla="*/ 14 h 78"/>
                <a:gd name="T94" fmla="*/ 42 w 52"/>
                <a:gd name="T95" fmla="*/ 6 h 78"/>
                <a:gd name="T96" fmla="*/ 42 w 52"/>
                <a:gd name="T97" fmla="*/ 4 h 78"/>
                <a:gd name="T98" fmla="*/ 40 w 52"/>
                <a:gd name="T99" fmla="*/ 2 h 78"/>
                <a:gd name="T100" fmla="*/ 36 w 52"/>
                <a:gd name="T101" fmla="*/ 0 h 78"/>
                <a:gd name="T102" fmla="*/ 32 w 52"/>
                <a:gd name="T103" fmla="*/ 0 h 78"/>
                <a:gd name="T104" fmla="*/ 28 w 52"/>
                <a:gd name="T105" fmla="*/ 0 h 78"/>
                <a:gd name="T106" fmla="*/ 26 w 52"/>
                <a:gd name="T10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78">
                  <a:moveTo>
                    <a:pt x="24" y="0"/>
                  </a:moveTo>
                  <a:lnTo>
                    <a:pt x="24" y="0"/>
                  </a:lnTo>
                  <a:lnTo>
                    <a:pt x="24" y="0"/>
                  </a:lnTo>
                  <a:lnTo>
                    <a:pt x="24" y="2"/>
                  </a:lnTo>
                  <a:lnTo>
                    <a:pt x="22" y="2"/>
                  </a:lnTo>
                  <a:lnTo>
                    <a:pt x="22" y="4"/>
                  </a:lnTo>
                  <a:lnTo>
                    <a:pt x="20" y="6"/>
                  </a:lnTo>
                  <a:lnTo>
                    <a:pt x="20" y="8"/>
                  </a:lnTo>
                  <a:lnTo>
                    <a:pt x="18" y="10"/>
                  </a:lnTo>
                  <a:lnTo>
                    <a:pt x="18" y="12"/>
                  </a:lnTo>
                  <a:lnTo>
                    <a:pt x="16" y="16"/>
                  </a:lnTo>
                  <a:lnTo>
                    <a:pt x="16" y="18"/>
                  </a:lnTo>
                  <a:lnTo>
                    <a:pt x="16" y="22"/>
                  </a:lnTo>
                  <a:lnTo>
                    <a:pt x="14" y="28"/>
                  </a:lnTo>
                  <a:lnTo>
                    <a:pt x="14" y="30"/>
                  </a:lnTo>
                  <a:lnTo>
                    <a:pt x="14" y="34"/>
                  </a:lnTo>
                  <a:lnTo>
                    <a:pt x="12" y="36"/>
                  </a:lnTo>
                  <a:lnTo>
                    <a:pt x="12" y="38"/>
                  </a:lnTo>
                  <a:lnTo>
                    <a:pt x="12" y="38"/>
                  </a:lnTo>
                  <a:lnTo>
                    <a:pt x="10" y="40"/>
                  </a:lnTo>
                  <a:lnTo>
                    <a:pt x="10" y="40"/>
                  </a:lnTo>
                  <a:lnTo>
                    <a:pt x="6" y="42"/>
                  </a:lnTo>
                  <a:lnTo>
                    <a:pt x="4" y="44"/>
                  </a:lnTo>
                  <a:lnTo>
                    <a:pt x="4" y="44"/>
                  </a:lnTo>
                  <a:lnTo>
                    <a:pt x="2" y="46"/>
                  </a:lnTo>
                  <a:lnTo>
                    <a:pt x="2" y="46"/>
                  </a:lnTo>
                  <a:lnTo>
                    <a:pt x="2" y="46"/>
                  </a:lnTo>
                  <a:lnTo>
                    <a:pt x="2" y="48"/>
                  </a:lnTo>
                  <a:lnTo>
                    <a:pt x="0" y="50"/>
                  </a:lnTo>
                  <a:lnTo>
                    <a:pt x="0" y="52"/>
                  </a:lnTo>
                  <a:lnTo>
                    <a:pt x="0" y="54"/>
                  </a:lnTo>
                  <a:lnTo>
                    <a:pt x="0" y="58"/>
                  </a:lnTo>
                  <a:lnTo>
                    <a:pt x="2" y="60"/>
                  </a:lnTo>
                  <a:lnTo>
                    <a:pt x="2" y="62"/>
                  </a:lnTo>
                  <a:lnTo>
                    <a:pt x="2" y="64"/>
                  </a:lnTo>
                  <a:lnTo>
                    <a:pt x="2" y="66"/>
                  </a:lnTo>
                  <a:lnTo>
                    <a:pt x="4" y="66"/>
                  </a:lnTo>
                  <a:lnTo>
                    <a:pt x="4" y="68"/>
                  </a:lnTo>
                  <a:lnTo>
                    <a:pt x="4" y="68"/>
                  </a:lnTo>
                  <a:lnTo>
                    <a:pt x="4" y="68"/>
                  </a:lnTo>
                  <a:lnTo>
                    <a:pt x="6" y="68"/>
                  </a:lnTo>
                  <a:lnTo>
                    <a:pt x="8" y="68"/>
                  </a:lnTo>
                  <a:lnTo>
                    <a:pt x="10" y="68"/>
                  </a:lnTo>
                  <a:lnTo>
                    <a:pt x="12" y="68"/>
                  </a:lnTo>
                  <a:lnTo>
                    <a:pt x="14" y="70"/>
                  </a:lnTo>
                  <a:lnTo>
                    <a:pt x="16" y="70"/>
                  </a:lnTo>
                  <a:lnTo>
                    <a:pt x="16" y="70"/>
                  </a:lnTo>
                  <a:lnTo>
                    <a:pt x="16" y="72"/>
                  </a:lnTo>
                  <a:lnTo>
                    <a:pt x="18" y="74"/>
                  </a:lnTo>
                  <a:lnTo>
                    <a:pt x="18" y="76"/>
                  </a:lnTo>
                  <a:lnTo>
                    <a:pt x="20" y="76"/>
                  </a:lnTo>
                  <a:lnTo>
                    <a:pt x="20" y="78"/>
                  </a:lnTo>
                  <a:lnTo>
                    <a:pt x="20" y="78"/>
                  </a:lnTo>
                  <a:lnTo>
                    <a:pt x="22" y="78"/>
                  </a:lnTo>
                  <a:lnTo>
                    <a:pt x="22" y="78"/>
                  </a:lnTo>
                  <a:lnTo>
                    <a:pt x="22" y="78"/>
                  </a:lnTo>
                  <a:lnTo>
                    <a:pt x="24" y="78"/>
                  </a:lnTo>
                  <a:lnTo>
                    <a:pt x="26" y="78"/>
                  </a:lnTo>
                  <a:lnTo>
                    <a:pt x="28" y="78"/>
                  </a:lnTo>
                  <a:lnTo>
                    <a:pt x="32" y="78"/>
                  </a:lnTo>
                  <a:lnTo>
                    <a:pt x="36" y="78"/>
                  </a:lnTo>
                  <a:lnTo>
                    <a:pt x="40" y="76"/>
                  </a:lnTo>
                  <a:lnTo>
                    <a:pt x="42" y="76"/>
                  </a:lnTo>
                  <a:lnTo>
                    <a:pt x="44" y="76"/>
                  </a:lnTo>
                  <a:lnTo>
                    <a:pt x="46" y="74"/>
                  </a:lnTo>
                  <a:lnTo>
                    <a:pt x="48" y="74"/>
                  </a:lnTo>
                  <a:lnTo>
                    <a:pt x="50" y="74"/>
                  </a:lnTo>
                  <a:lnTo>
                    <a:pt x="50" y="74"/>
                  </a:lnTo>
                  <a:lnTo>
                    <a:pt x="50" y="72"/>
                  </a:lnTo>
                  <a:lnTo>
                    <a:pt x="52" y="72"/>
                  </a:lnTo>
                  <a:lnTo>
                    <a:pt x="52" y="72"/>
                  </a:lnTo>
                  <a:lnTo>
                    <a:pt x="52" y="70"/>
                  </a:lnTo>
                  <a:lnTo>
                    <a:pt x="52" y="68"/>
                  </a:lnTo>
                  <a:lnTo>
                    <a:pt x="52" y="68"/>
                  </a:lnTo>
                  <a:lnTo>
                    <a:pt x="50" y="66"/>
                  </a:lnTo>
                  <a:lnTo>
                    <a:pt x="50" y="62"/>
                  </a:lnTo>
                  <a:lnTo>
                    <a:pt x="48" y="56"/>
                  </a:lnTo>
                  <a:lnTo>
                    <a:pt x="46" y="54"/>
                  </a:lnTo>
                  <a:lnTo>
                    <a:pt x="46" y="52"/>
                  </a:lnTo>
                  <a:lnTo>
                    <a:pt x="46" y="52"/>
                  </a:lnTo>
                  <a:lnTo>
                    <a:pt x="46" y="50"/>
                  </a:lnTo>
                  <a:lnTo>
                    <a:pt x="46" y="48"/>
                  </a:lnTo>
                  <a:lnTo>
                    <a:pt x="48" y="46"/>
                  </a:lnTo>
                  <a:lnTo>
                    <a:pt x="48" y="42"/>
                  </a:lnTo>
                  <a:lnTo>
                    <a:pt x="48" y="40"/>
                  </a:lnTo>
                  <a:lnTo>
                    <a:pt x="48" y="38"/>
                  </a:lnTo>
                  <a:lnTo>
                    <a:pt x="48" y="36"/>
                  </a:lnTo>
                  <a:lnTo>
                    <a:pt x="48" y="34"/>
                  </a:lnTo>
                  <a:lnTo>
                    <a:pt x="48" y="30"/>
                  </a:lnTo>
                  <a:lnTo>
                    <a:pt x="48" y="28"/>
                  </a:lnTo>
                  <a:lnTo>
                    <a:pt x="48" y="26"/>
                  </a:lnTo>
                  <a:lnTo>
                    <a:pt x="48" y="24"/>
                  </a:lnTo>
                  <a:lnTo>
                    <a:pt x="46" y="20"/>
                  </a:lnTo>
                  <a:lnTo>
                    <a:pt x="44" y="14"/>
                  </a:lnTo>
                  <a:lnTo>
                    <a:pt x="44" y="10"/>
                  </a:lnTo>
                  <a:lnTo>
                    <a:pt x="42" y="6"/>
                  </a:lnTo>
                  <a:lnTo>
                    <a:pt x="42" y="4"/>
                  </a:lnTo>
                  <a:lnTo>
                    <a:pt x="42" y="4"/>
                  </a:lnTo>
                  <a:lnTo>
                    <a:pt x="40" y="2"/>
                  </a:lnTo>
                  <a:lnTo>
                    <a:pt x="40" y="2"/>
                  </a:lnTo>
                  <a:lnTo>
                    <a:pt x="38" y="0"/>
                  </a:lnTo>
                  <a:lnTo>
                    <a:pt x="36" y="0"/>
                  </a:lnTo>
                  <a:lnTo>
                    <a:pt x="34" y="0"/>
                  </a:lnTo>
                  <a:lnTo>
                    <a:pt x="32" y="0"/>
                  </a:lnTo>
                  <a:lnTo>
                    <a:pt x="30" y="0"/>
                  </a:lnTo>
                  <a:lnTo>
                    <a:pt x="28" y="0"/>
                  </a:lnTo>
                  <a:lnTo>
                    <a:pt x="26" y="0"/>
                  </a:lnTo>
                  <a:lnTo>
                    <a:pt x="26" y="0"/>
                  </a:lnTo>
                  <a:lnTo>
                    <a:pt x="24" y="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3" name="Freeform 102"/>
            <p:cNvSpPr>
              <a:spLocks/>
            </p:cNvSpPr>
            <p:nvPr/>
          </p:nvSpPr>
          <p:spPr bwMode="auto">
            <a:xfrm>
              <a:off x="7059903" y="4432467"/>
              <a:ext cx="47625" cy="38100"/>
            </a:xfrm>
            <a:custGeom>
              <a:avLst/>
              <a:gdLst>
                <a:gd name="T0" fmla="*/ 18 w 30"/>
                <a:gd name="T1" fmla="*/ 6 h 24"/>
                <a:gd name="T2" fmla="*/ 18 w 30"/>
                <a:gd name="T3" fmla="*/ 4 h 24"/>
                <a:gd name="T4" fmla="*/ 16 w 30"/>
                <a:gd name="T5" fmla="*/ 2 h 24"/>
                <a:gd name="T6" fmla="*/ 14 w 30"/>
                <a:gd name="T7" fmla="*/ 2 h 24"/>
                <a:gd name="T8" fmla="*/ 8 w 30"/>
                <a:gd name="T9" fmla="*/ 0 h 24"/>
                <a:gd name="T10" fmla="*/ 6 w 30"/>
                <a:gd name="T11" fmla="*/ 0 h 24"/>
                <a:gd name="T12" fmla="*/ 4 w 30"/>
                <a:gd name="T13" fmla="*/ 0 h 24"/>
                <a:gd name="T14" fmla="*/ 2 w 30"/>
                <a:gd name="T15" fmla="*/ 0 h 24"/>
                <a:gd name="T16" fmla="*/ 2 w 30"/>
                <a:gd name="T17" fmla="*/ 2 h 24"/>
                <a:gd name="T18" fmla="*/ 0 w 30"/>
                <a:gd name="T19" fmla="*/ 4 h 24"/>
                <a:gd name="T20" fmla="*/ 0 w 30"/>
                <a:gd name="T21" fmla="*/ 8 h 24"/>
                <a:gd name="T22" fmla="*/ 2 w 30"/>
                <a:gd name="T23" fmla="*/ 10 h 24"/>
                <a:gd name="T24" fmla="*/ 2 w 30"/>
                <a:gd name="T25" fmla="*/ 14 h 24"/>
                <a:gd name="T26" fmla="*/ 4 w 30"/>
                <a:gd name="T27" fmla="*/ 16 h 24"/>
                <a:gd name="T28" fmla="*/ 6 w 30"/>
                <a:gd name="T29" fmla="*/ 20 h 24"/>
                <a:gd name="T30" fmla="*/ 8 w 30"/>
                <a:gd name="T31" fmla="*/ 22 h 24"/>
                <a:gd name="T32" fmla="*/ 12 w 30"/>
                <a:gd name="T33" fmla="*/ 22 h 24"/>
                <a:gd name="T34" fmla="*/ 14 w 30"/>
                <a:gd name="T35" fmla="*/ 24 h 24"/>
                <a:gd name="T36" fmla="*/ 20 w 30"/>
                <a:gd name="T37" fmla="*/ 24 h 24"/>
                <a:gd name="T38" fmla="*/ 22 w 30"/>
                <a:gd name="T39" fmla="*/ 24 h 24"/>
                <a:gd name="T40" fmla="*/ 26 w 30"/>
                <a:gd name="T41" fmla="*/ 24 h 24"/>
                <a:gd name="T42" fmla="*/ 28 w 30"/>
                <a:gd name="T43" fmla="*/ 22 h 24"/>
                <a:gd name="T44" fmla="*/ 28 w 30"/>
                <a:gd name="T45" fmla="*/ 22 h 24"/>
                <a:gd name="T46" fmla="*/ 30 w 30"/>
                <a:gd name="T47" fmla="*/ 20 h 24"/>
                <a:gd name="T48" fmla="*/ 30 w 30"/>
                <a:gd name="T49" fmla="*/ 18 h 24"/>
                <a:gd name="T50" fmla="*/ 28 w 30"/>
                <a:gd name="T51" fmla="*/ 14 h 24"/>
                <a:gd name="T52" fmla="*/ 28 w 30"/>
                <a:gd name="T53" fmla="*/ 12 h 24"/>
                <a:gd name="T54" fmla="*/ 26 w 30"/>
                <a:gd name="T55" fmla="*/ 12 h 24"/>
                <a:gd name="T56" fmla="*/ 22 w 30"/>
                <a:gd name="T57" fmla="*/ 10 h 24"/>
                <a:gd name="T58" fmla="*/ 20 w 30"/>
                <a:gd name="T59" fmla="*/ 8 h 24"/>
                <a:gd name="T60" fmla="*/ 18 w 30"/>
                <a:gd name="T61" fmla="*/ 6 h 24"/>
                <a:gd name="T62" fmla="*/ 18 w 30"/>
                <a:gd name="T6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24">
                  <a:moveTo>
                    <a:pt x="18" y="6"/>
                  </a:moveTo>
                  <a:lnTo>
                    <a:pt x="18" y="6"/>
                  </a:lnTo>
                  <a:lnTo>
                    <a:pt x="18" y="4"/>
                  </a:lnTo>
                  <a:lnTo>
                    <a:pt x="18" y="4"/>
                  </a:lnTo>
                  <a:lnTo>
                    <a:pt x="16" y="4"/>
                  </a:lnTo>
                  <a:lnTo>
                    <a:pt x="16" y="2"/>
                  </a:lnTo>
                  <a:lnTo>
                    <a:pt x="16" y="2"/>
                  </a:lnTo>
                  <a:lnTo>
                    <a:pt x="14" y="2"/>
                  </a:lnTo>
                  <a:lnTo>
                    <a:pt x="12" y="0"/>
                  </a:lnTo>
                  <a:lnTo>
                    <a:pt x="8" y="0"/>
                  </a:lnTo>
                  <a:lnTo>
                    <a:pt x="6" y="0"/>
                  </a:lnTo>
                  <a:lnTo>
                    <a:pt x="6" y="0"/>
                  </a:lnTo>
                  <a:lnTo>
                    <a:pt x="4" y="0"/>
                  </a:lnTo>
                  <a:lnTo>
                    <a:pt x="4" y="0"/>
                  </a:lnTo>
                  <a:lnTo>
                    <a:pt x="2" y="0"/>
                  </a:lnTo>
                  <a:lnTo>
                    <a:pt x="2" y="0"/>
                  </a:lnTo>
                  <a:lnTo>
                    <a:pt x="2" y="0"/>
                  </a:lnTo>
                  <a:lnTo>
                    <a:pt x="2" y="2"/>
                  </a:lnTo>
                  <a:lnTo>
                    <a:pt x="2" y="2"/>
                  </a:lnTo>
                  <a:lnTo>
                    <a:pt x="0" y="4"/>
                  </a:lnTo>
                  <a:lnTo>
                    <a:pt x="0" y="6"/>
                  </a:lnTo>
                  <a:lnTo>
                    <a:pt x="0" y="8"/>
                  </a:lnTo>
                  <a:lnTo>
                    <a:pt x="0" y="10"/>
                  </a:lnTo>
                  <a:lnTo>
                    <a:pt x="2" y="10"/>
                  </a:lnTo>
                  <a:lnTo>
                    <a:pt x="2" y="12"/>
                  </a:lnTo>
                  <a:lnTo>
                    <a:pt x="2" y="14"/>
                  </a:lnTo>
                  <a:lnTo>
                    <a:pt x="2" y="14"/>
                  </a:lnTo>
                  <a:lnTo>
                    <a:pt x="4" y="16"/>
                  </a:lnTo>
                  <a:lnTo>
                    <a:pt x="4" y="18"/>
                  </a:lnTo>
                  <a:lnTo>
                    <a:pt x="6" y="20"/>
                  </a:lnTo>
                  <a:lnTo>
                    <a:pt x="8" y="20"/>
                  </a:lnTo>
                  <a:lnTo>
                    <a:pt x="8" y="22"/>
                  </a:lnTo>
                  <a:lnTo>
                    <a:pt x="10" y="22"/>
                  </a:lnTo>
                  <a:lnTo>
                    <a:pt x="12" y="22"/>
                  </a:lnTo>
                  <a:lnTo>
                    <a:pt x="12" y="24"/>
                  </a:lnTo>
                  <a:lnTo>
                    <a:pt x="14" y="24"/>
                  </a:lnTo>
                  <a:lnTo>
                    <a:pt x="18" y="24"/>
                  </a:lnTo>
                  <a:lnTo>
                    <a:pt x="20" y="24"/>
                  </a:lnTo>
                  <a:lnTo>
                    <a:pt x="20" y="24"/>
                  </a:lnTo>
                  <a:lnTo>
                    <a:pt x="22" y="24"/>
                  </a:lnTo>
                  <a:lnTo>
                    <a:pt x="24" y="24"/>
                  </a:lnTo>
                  <a:lnTo>
                    <a:pt x="26" y="24"/>
                  </a:lnTo>
                  <a:lnTo>
                    <a:pt x="26" y="24"/>
                  </a:lnTo>
                  <a:lnTo>
                    <a:pt x="28" y="22"/>
                  </a:lnTo>
                  <a:lnTo>
                    <a:pt x="28" y="22"/>
                  </a:lnTo>
                  <a:lnTo>
                    <a:pt x="28" y="22"/>
                  </a:lnTo>
                  <a:lnTo>
                    <a:pt x="30" y="20"/>
                  </a:lnTo>
                  <a:lnTo>
                    <a:pt x="30" y="20"/>
                  </a:lnTo>
                  <a:lnTo>
                    <a:pt x="30" y="18"/>
                  </a:lnTo>
                  <a:lnTo>
                    <a:pt x="30" y="18"/>
                  </a:lnTo>
                  <a:lnTo>
                    <a:pt x="30" y="16"/>
                  </a:lnTo>
                  <a:lnTo>
                    <a:pt x="28" y="14"/>
                  </a:lnTo>
                  <a:lnTo>
                    <a:pt x="28" y="14"/>
                  </a:lnTo>
                  <a:lnTo>
                    <a:pt x="28" y="12"/>
                  </a:lnTo>
                  <a:lnTo>
                    <a:pt x="26" y="12"/>
                  </a:lnTo>
                  <a:lnTo>
                    <a:pt x="26" y="12"/>
                  </a:lnTo>
                  <a:lnTo>
                    <a:pt x="24" y="10"/>
                  </a:lnTo>
                  <a:lnTo>
                    <a:pt x="22" y="10"/>
                  </a:lnTo>
                  <a:lnTo>
                    <a:pt x="20" y="8"/>
                  </a:lnTo>
                  <a:lnTo>
                    <a:pt x="20" y="8"/>
                  </a:lnTo>
                  <a:lnTo>
                    <a:pt x="18" y="8"/>
                  </a:lnTo>
                  <a:lnTo>
                    <a:pt x="18" y="6"/>
                  </a:lnTo>
                  <a:lnTo>
                    <a:pt x="18" y="6"/>
                  </a:lnTo>
                  <a:lnTo>
                    <a:pt x="18" y="6"/>
                  </a:lnTo>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4" name="Freeform 107"/>
            <p:cNvSpPr>
              <a:spLocks/>
            </p:cNvSpPr>
            <p:nvPr/>
          </p:nvSpPr>
          <p:spPr bwMode="auto">
            <a:xfrm>
              <a:off x="7123403" y="4419767"/>
              <a:ext cx="50800" cy="38100"/>
            </a:xfrm>
            <a:custGeom>
              <a:avLst/>
              <a:gdLst>
                <a:gd name="T0" fmla="*/ 2 w 32"/>
                <a:gd name="T1" fmla="*/ 2 h 24"/>
                <a:gd name="T2" fmla="*/ 2 w 32"/>
                <a:gd name="T3" fmla="*/ 2 h 24"/>
                <a:gd name="T4" fmla="*/ 2 w 32"/>
                <a:gd name="T5" fmla="*/ 4 h 24"/>
                <a:gd name="T6" fmla="*/ 2 w 32"/>
                <a:gd name="T7" fmla="*/ 6 h 24"/>
                <a:gd name="T8" fmla="*/ 2 w 32"/>
                <a:gd name="T9" fmla="*/ 8 h 24"/>
                <a:gd name="T10" fmla="*/ 2 w 32"/>
                <a:gd name="T11" fmla="*/ 10 h 24"/>
                <a:gd name="T12" fmla="*/ 0 w 32"/>
                <a:gd name="T13" fmla="*/ 12 h 24"/>
                <a:gd name="T14" fmla="*/ 0 w 32"/>
                <a:gd name="T15" fmla="*/ 14 h 24"/>
                <a:gd name="T16" fmla="*/ 2 w 32"/>
                <a:gd name="T17" fmla="*/ 14 h 24"/>
                <a:gd name="T18" fmla="*/ 2 w 32"/>
                <a:gd name="T19" fmla="*/ 14 h 24"/>
                <a:gd name="T20" fmla="*/ 2 w 32"/>
                <a:gd name="T21" fmla="*/ 16 h 24"/>
                <a:gd name="T22" fmla="*/ 4 w 32"/>
                <a:gd name="T23" fmla="*/ 16 h 24"/>
                <a:gd name="T24" fmla="*/ 4 w 32"/>
                <a:gd name="T25" fmla="*/ 18 h 24"/>
                <a:gd name="T26" fmla="*/ 6 w 32"/>
                <a:gd name="T27" fmla="*/ 18 h 24"/>
                <a:gd name="T28" fmla="*/ 8 w 32"/>
                <a:gd name="T29" fmla="*/ 20 h 24"/>
                <a:gd name="T30" fmla="*/ 12 w 32"/>
                <a:gd name="T31" fmla="*/ 20 h 24"/>
                <a:gd name="T32" fmla="*/ 16 w 32"/>
                <a:gd name="T33" fmla="*/ 22 h 24"/>
                <a:gd name="T34" fmla="*/ 18 w 32"/>
                <a:gd name="T35" fmla="*/ 22 h 24"/>
                <a:gd name="T36" fmla="*/ 22 w 32"/>
                <a:gd name="T37" fmla="*/ 22 h 24"/>
                <a:gd name="T38" fmla="*/ 24 w 32"/>
                <a:gd name="T39" fmla="*/ 24 h 24"/>
                <a:gd name="T40" fmla="*/ 26 w 32"/>
                <a:gd name="T41" fmla="*/ 24 h 24"/>
                <a:gd name="T42" fmla="*/ 26 w 32"/>
                <a:gd name="T43" fmla="*/ 24 h 24"/>
                <a:gd name="T44" fmla="*/ 28 w 32"/>
                <a:gd name="T45" fmla="*/ 22 h 24"/>
                <a:gd name="T46" fmla="*/ 28 w 32"/>
                <a:gd name="T47" fmla="*/ 22 h 24"/>
                <a:gd name="T48" fmla="*/ 30 w 32"/>
                <a:gd name="T49" fmla="*/ 22 h 24"/>
                <a:gd name="T50" fmla="*/ 30 w 32"/>
                <a:gd name="T51" fmla="*/ 22 h 24"/>
                <a:gd name="T52" fmla="*/ 32 w 32"/>
                <a:gd name="T53" fmla="*/ 22 h 24"/>
                <a:gd name="T54" fmla="*/ 32 w 32"/>
                <a:gd name="T55" fmla="*/ 20 h 24"/>
                <a:gd name="T56" fmla="*/ 32 w 32"/>
                <a:gd name="T57" fmla="*/ 20 h 24"/>
                <a:gd name="T58" fmla="*/ 32 w 32"/>
                <a:gd name="T59" fmla="*/ 18 h 24"/>
                <a:gd name="T60" fmla="*/ 32 w 32"/>
                <a:gd name="T61" fmla="*/ 16 h 24"/>
                <a:gd name="T62" fmla="*/ 32 w 32"/>
                <a:gd name="T63" fmla="*/ 14 h 24"/>
                <a:gd name="T64" fmla="*/ 32 w 32"/>
                <a:gd name="T65" fmla="*/ 12 h 24"/>
                <a:gd name="T66" fmla="*/ 32 w 32"/>
                <a:gd name="T67" fmla="*/ 10 h 24"/>
                <a:gd name="T68" fmla="*/ 30 w 32"/>
                <a:gd name="T69" fmla="*/ 10 h 24"/>
                <a:gd name="T70" fmla="*/ 30 w 32"/>
                <a:gd name="T71" fmla="*/ 8 h 24"/>
                <a:gd name="T72" fmla="*/ 30 w 32"/>
                <a:gd name="T73" fmla="*/ 8 h 24"/>
                <a:gd name="T74" fmla="*/ 28 w 32"/>
                <a:gd name="T75" fmla="*/ 6 h 24"/>
                <a:gd name="T76" fmla="*/ 26 w 32"/>
                <a:gd name="T77" fmla="*/ 4 h 24"/>
                <a:gd name="T78" fmla="*/ 24 w 32"/>
                <a:gd name="T79" fmla="*/ 4 h 24"/>
                <a:gd name="T80" fmla="*/ 22 w 32"/>
                <a:gd name="T81" fmla="*/ 2 h 24"/>
                <a:gd name="T82" fmla="*/ 20 w 32"/>
                <a:gd name="T83" fmla="*/ 0 h 24"/>
                <a:gd name="T84" fmla="*/ 18 w 32"/>
                <a:gd name="T85" fmla="*/ 0 h 24"/>
                <a:gd name="T86" fmla="*/ 16 w 32"/>
                <a:gd name="T87" fmla="*/ 0 h 24"/>
                <a:gd name="T88" fmla="*/ 14 w 32"/>
                <a:gd name="T89" fmla="*/ 0 h 24"/>
                <a:gd name="T90" fmla="*/ 12 w 32"/>
                <a:gd name="T91" fmla="*/ 0 h 24"/>
                <a:gd name="T92" fmla="*/ 10 w 32"/>
                <a:gd name="T93" fmla="*/ 0 h 24"/>
                <a:gd name="T94" fmla="*/ 8 w 32"/>
                <a:gd name="T95" fmla="*/ 0 h 24"/>
                <a:gd name="T96" fmla="*/ 6 w 32"/>
                <a:gd name="T97" fmla="*/ 0 h 24"/>
                <a:gd name="T98" fmla="*/ 4 w 32"/>
                <a:gd name="T99" fmla="*/ 0 h 24"/>
                <a:gd name="T100" fmla="*/ 4 w 32"/>
                <a:gd name="T101" fmla="*/ 0 h 24"/>
                <a:gd name="T102" fmla="*/ 4 w 32"/>
                <a:gd name="T103" fmla="*/ 0 h 24"/>
                <a:gd name="T104" fmla="*/ 4 w 32"/>
                <a:gd name="T105" fmla="*/ 2 h 24"/>
                <a:gd name="T106" fmla="*/ 2 w 32"/>
                <a:gd name="T107" fmla="*/ 2 h 24"/>
                <a:gd name="T108" fmla="*/ 2 w 32"/>
                <a:gd name="T10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24">
                  <a:moveTo>
                    <a:pt x="2" y="2"/>
                  </a:moveTo>
                  <a:lnTo>
                    <a:pt x="2" y="2"/>
                  </a:lnTo>
                  <a:lnTo>
                    <a:pt x="2" y="4"/>
                  </a:lnTo>
                  <a:lnTo>
                    <a:pt x="2" y="6"/>
                  </a:lnTo>
                  <a:lnTo>
                    <a:pt x="2" y="8"/>
                  </a:lnTo>
                  <a:lnTo>
                    <a:pt x="2" y="10"/>
                  </a:lnTo>
                  <a:lnTo>
                    <a:pt x="0" y="12"/>
                  </a:lnTo>
                  <a:lnTo>
                    <a:pt x="0" y="14"/>
                  </a:lnTo>
                  <a:lnTo>
                    <a:pt x="2" y="14"/>
                  </a:lnTo>
                  <a:lnTo>
                    <a:pt x="2" y="14"/>
                  </a:lnTo>
                  <a:lnTo>
                    <a:pt x="2" y="16"/>
                  </a:lnTo>
                  <a:lnTo>
                    <a:pt x="4" y="16"/>
                  </a:lnTo>
                  <a:lnTo>
                    <a:pt x="4" y="18"/>
                  </a:lnTo>
                  <a:lnTo>
                    <a:pt x="6" y="18"/>
                  </a:lnTo>
                  <a:lnTo>
                    <a:pt x="8" y="20"/>
                  </a:lnTo>
                  <a:lnTo>
                    <a:pt x="12" y="20"/>
                  </a:lnTo>
                  <a:lnTo>
                    <a:pt x="16" y="22"/>
                  </a:lnTo>
                  <a:lnTo>
                    <a:pt x="18" y="22"/>
                  </a:lnTo>
                  <a:lnTo>
                    <a:pt x="22" y="22"/>
                  </a:lnTo>
                  <a:lnTo>
                    <a:pt x="24" y="24"/>
                  </a:lnTo>
                  <a:lnTo>
                    <a:pt x="26" y="24"/>
                  </a:lnTo>
                  <a:lnTo>
                    <a:pt x="26" y="24"/>
                  </a:lnTo>
                  <a:lnTo>
                    <a:pt x="28" y="22"/>
                  </a:lnTo>
                  <a:lnTo>
                    <a:pt x="28" y="22"/>
                  </a:lnTo>
                  <a:lnTo>
                    <a:pt x="30" y="22"/>
                  </a:lnTo>
                  <a:lnTo>
                    <a:pt x="30" y="22"/>
                  </a:lnTo>
                  <a:lnTo>
                    <a:pt x="32" y="22"/>
                  </a:lnTo>
                  <a:lnTo>
                    <a:pt x="32" y="20"/>
                  </a:lnTo>
                  <a:lnTo>
                    <a:pt x="32" y="20"/>
                  </a:lnTo>
                  <a:lnTo>
                    <a:pt x="32" y="18"/>
                  </a:lnTo>
                  <a:lnTo>
                    <a:pt x="32" y="16"/>
                  </a:lnTo>
                  <a:lnTo>
                    <a:pt x="32" y="14"/>
                  </a:lnTo>
                  <a:lnTo>
                    <a:pt x="32" y="12"/>
                  </a:lnTo>
                  <a:lnTo>
                    <a:pt x="32" y="10"/>
                  </a:lnTo>
                  <a:lnTo>
                    <a:pt x="30" y="10"/>
                  </a:lnTo>
                  <a:lnTo>
                    <a:pt x="30" y="8"/>
                  </a:lnTo>
                  <a:lnTo>
                    <a:pt x="30" y="8"/>
                  </a:lnTo>
                  <a:lnTo>
                    <a:pt x="28" y="6"/>
                  </a:lnTo>
                  <a:lnTo>
                    <a:pt x="26" y="4"/>
                  </a:lnTo>
                  <a:lnTo>
                    <a:pt x="24" y="4"/>
                  </a:lnTo>
                  <a:lnTo>
                    <a:pt x="22" y="2"/>
                  </a:lnTo>
                  <a:lnTo>
                    <a:pt x="20" y="0"/>
                  </a:lnTo>
                  <a:lnTo>
                    <a:pt x="18" y="0"/>
                  </a:lnTo>
                  <a:lnTo>
                    <a:pt x="16" y="0"/>
                  </a:lnTo>
                  <a:lnTo>
                    <a:pt x="14" y="0"/>
                  </a:lnTo>
                  <a:lnTo>
                    <a:pt x="12" y="0"/>
                  </a:lnTo>
                  <a:lnTo>
                    <a:pt x="10" y="0"/>
                  </a:lnTo>
                  <a:lnTo>
                    <a:pt x="8" y="0"/>
                  </a:lnTo>
                  <a:lnTo>
                    <a:pt x="6" y="0"/>
                  </a:lnTo>
                  <a:lnTo>
                    <a:pt x="4" y="0"/>
                  </a:lnTo>
                  <a:lnTo>
                    <a:pt x="4" y="0"/>
                  </a:lnTo>
                  <a:lnTo>
                    <a:pt x="4" y="0"/>
                  </a:lnTo>
                  <a:lnTo>
                    <a:pt x="4" y="2"/>
                  </a:lnTo>
                  <a:lnTo>
                    <a:pt x="2" y="2"/>
                  </a:lnTo>
                  <a:lnTo>
                    <a:pt x="2" y="2"/>
                  </a:lnTo>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5" name="Freeform 112"/>
            <p:cNvSpPr>
              <a:spLocks/>
            </p:cNvSpPr>
            <p:nvPr/>
          </p:nvSpPr>
          <p:spPr bwMode="auto">
            <a:xfrm>
              <a:off x="7117053" y="4476917"/>
              <a:ext cx="31750" cy="31750"/>
            </a:xfrm>
            <a:custGeom>
              <a:avLst/>
              <a:gdLst>
                <a:gd name="T0" fmla="*/ 4 w 20"/>
                <a:gd name="T1" fmla="*/ 0 h 20"/>
                <a:gd name="T2" fmla="*/ 4 w 20"/>
                <a:gd name="T3" fmla="*/ 0 h 20"/>
                <a:gd name="T4" fmla="*/ 4 w 20"/>
                <a:gd name="T5" fmla="*/ 2 h 20"/>
                <a:gd name="T6" fmla="*/ 4 w 20"/>
                <a:gd name="T7" fmla="*/ 4 h 20"/>
                <a:gd name="T8" fmla="*/ 2 w 20"/>
                <a:gd name="T9" fmla="*/ 6 h 20"/>
                <a:gd name="T10" fmla="*/ 0 w 20"/>
                <a:gd name="T11" fmla="*/ 8 h 20"/>
                <a:gd name="T12" fmla="*/ 0 w 20"/>
                <a:gd name="T13" fmla="*/ 10 h 20"/>
                <a:gd name="T14" fmla="*/ 0 w 20"/>
                <a:gd name="T15" fmla="*/ 10 h 20"/>
                <a:gd name="T16" fmla="*/ 0 w 20"/>
                <a:gd name="T17" fmla="*/ 12 h 20"/>
                <a:gd name="T18" fmla="*/ 0 w 20"/>
                <a:gd name="T19" fmla="*/ 12 h 20"/>
                <a:gd name="T20" fmla="*/ 0 w 20"/>
                <a:gd name="T21" fmla="*/ 12 h 20"/>
                <a:gd name="T22" fmla="*/ 0 w 20"/>
                <a:gd name="T23" fmla="*/ 14 h 20"/>
                <a:gd name="T24" fmla="*/ 0 w 20"/>
                <a:gd name="T25" fmla="*/ 16 h 20"/>
                <a:gd name="T26" fmla="*/ 2 w 20"/>
                <a:gd name="T27" fmla="*/ 16 h 20"/>
                <a:gd name="T28" fmla="*/ 2 w 20"/>
                <a:gd name="T29" fmla="*/ 18 h 20"/>
                <a:gd name="T30" fmla="*/ 2 w 20"/>
                <a:gd name="T31" fmla="*/ 20 h 20"/>
                <a:gd name="T32" fmla="*/ 4 w 20"/>
                <a:gd name="T33" fmla="*/ 20 h 20"/>
                <a:gd name="T34" fmla="*/ 4 w 20"/>
                <a:gd name="T35" fmla="*/ 20 h 20"/>
                <a:gd name="T36" fmla="*/ 6 w 20"/>
                <a:gd name="T37" fmla="*/ 20 h 20"/>
                <a:gd name="T38" fmla="*/ 6 w 20"/>
                <a:gd name="T39" fmla="*/ 20 h 20"/>
                <a:gd name="T40" fmla="*/ 8 w 20"/>
                <a:gd name="T41" fmla="*/ 20 h 20"/>
                <a:gd name="T42" fmla="*/ 10 w 20"/>
                <a:gd name="T43" fmla="*/ 20 h 20"/>
                <a:gd name="T44" fmla="*/ 12 w 20"/>
                <a:gd name="T45" fmla="*/ 20 h 20"/>
                <a:gd name="T46" fmla="*/ 16 w 20"/>
                <a:gd name="T47" fmla="*/ 20 h 20"/>
                <a:gd name="T48" fmla="*/ 16 w 20"/>
                <a:gd name="T49" fmla="*/ 18 h 20"/>
                <a:gd name="T50" fmla="*/ 18 w 20"/>
                <a:gd name="T51" fmla="*/ 18 h 20"/>
                <a:gd name="T52" fmla="*/ 18 w 20"/>
                <a:gd name="T53" fmla="*/ 16 h 20"/>
                <a:gd name="T54" fmla="*/ 20 w 20"/>
                <a:gd name="T55" fmla="*/ 16 h 20"/>
                <a:gd name="T56" fmla="*/ 20 w 20"/>
                <a:gd name="T57" fmla="*/ 16 h 20"/>
                <a:gd name="T58" fmla="*/ 20 w 20"/>
                <a:gd name="T59" fmla="*/ 16 h 20"/>
                <a:gd name="T60" fmla="*/ 20 w 20"/>
                <a:gd name="T61" fmla="*/ 14 h 20"/>
                <a:gd name="T62" fmla="*/ 20 w 20"/>
                <a:gd name="T63" fmla="*/ 14 h 20"/>
                <a:gd name="T64" fmla="*/ 20 w 20"/>
                <a:gd name="T65" fmla="*/ 12 h 20"/>
                <a:gd name="T66" fmla="*/ 18 w 20"/>
                <a:gd name="T67" fmla="*/ 10 h 20"/>
                <a:gd name="T68" fmla="*/ 18 w 20"/>
                <a:gd name="T69" fmla="*/ 8 h 20"/>
                <a:gd name="T70" fmla="*/ 18 w 20"/>
                <a:gd name="T71" fmla="*/ 6 h 20"/>
                <a:gd name="T72" fmla="*/ 16 w 20"/>
                <a:gd name="T73" fmla="*/ 6 h 20"/>
                <a:gd name="T74" fmla="*/ 16 w 20"/>
                <a:gd name="T75" fmla="*/ 4 h 20"/>
                <a:gd name="T76" fmla="*/ 16 w 20"/>
                <a:gd name="T77" fmla="*/ 4 h 20"/>
                <a:gd name="T78" fmla="*/ 14 w 20"/>
                <a:gd name="T79" fmla="*/ 4 h 20"/>
                <a:gd name="T80" fmla="*/ 12 w 20"/>
                <a:gd name="T81" fmla="*/ 4 h 20"/>
                <a:gd name="T82" fmla="*/ 12 w 20"/>
                <a:gd name="T83" fmla="*/ 4 h 20"/>
                <a:gd name="T84" fmla="*/ 10 w 20"/>
                <a:gd name="T85" fmla="*/ 2 h 20"/>
                <a:gd name="T86" fmla="*/ 8 w 20"/>
                <a:gd name="T87" fmla="*/ 2 h 20"/>
                <a:gd name="T88" fmla="*/ 6 w 20"/>
                <a:gd name="T89" fmla="*/ 2 h 20"/>
                <a:gd name="T90" fmla="*/ 4 w 20"/>
                <a:gd name="T91" fmla="*/ 2 h 20"/>
                <a:gd name="T92" fmla="*/ 4 w 20"/>
                <a:gd name="T93" fmla="*/ 2 h 20"/>
                <a:gd name="T94" fmla="*/ 4 w 20"/>
                <a:gd name="T95" fmla="*/ 2 h 20"/>
                <a:gd name="T96" fmla="*/ 4 w 20"/>
                <a:gd name="T9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0">
                  <a:moveTo>
                    <a:pt x="4" y="0"/>
                  </a:moveTo>
                  <a:lnTo>
                    <a:pt x="4" y="0"/>
                  </a:lnTo>
                  <a:lnTo>
                    <a:pt x="4" y="2"/>
                  </a:lnTo>
                  <a:lnTo>
                    <a:pt x="4" y="4"/>
                  </a:lnTo>
                  <a:lnTo>
                    <a:pt x="2" y="6"/>
                  </a:lnTo>
                  <a:lnTo>
                    <a:pt x="0" y="8"/>
                  </a:lnTo>
                  <a:lnTo>
                    <a:pt x="0" y="10"/>
                  </a:lnTo>
                  <a:lnTo>
                    <a:pt x="0" y="10"/>
                  </a:lnTo>
                  <a:lnTo>
                    <a:pt x="0" y="12"/>
                  </a:lnTo>
                  <a:lnTo>
                    <a:pt x="0" y="12"/>
                  </a:lnTo>
                  <a:lnTo>
                    <a:pt x="0" y="12"/>
                  </a:lnTo>
                  <a:lnTo>
                    <a:pt x="0" y="14"/>
                  </a:lnTo>
                  <a:lnTo>
                    <a:pt x="0" y="16"/>
                  </a:lnTo>
                  <a:lnTo>
                    <a:pt x="2" y="16"/>
                  </a:lnTo>
                  <a:lnTo>
                    <a:pt x="2" y="18"/>
                  </a:lnTo>
                  <a:lnTo>
                    <a:pt x="2" y="20"/>
                  </a:lnTo>
                  <a:lnTo>
                    <a:pt x="4" y="20"/>
                  </a:lnTo>
                  <a:lnTo>
                    <a:pt x="4" y="20"/>
                  </a:lnTo>
                  <a:lnTo>
                    <a:pt x="6" y="20"/>
                  </a:lnTo>
                  <a:lnTo>
                    <a:pt x="6" y="20"/>
                  </a:lnTo>
                  <a:lnTo>
                    <a:pt x="8" y="20"/>
                  </a:lnTo>
                  <a:lnTo>
                    <a:pt x="10" y="20"/>
                  </a:lnTo>
                  <a:lnTo>
                    <a:pt x="12" y="20"/>
                  </a:lnTo>
                  <a:lnTo>
                    <a:pt x="16" y="20"/>
                  </a:lnTo>
                  <a:lnTo>
                    <a:pt x="16" y="18"/>
                  </a:lnTo>
                  <a:lnTo>
                    <a:pt x="18" y="18"/>
                  </a:lnTo>
                  <a:lnTo>
                    <a:pt x="18" y="16"/>
                  </a:lnTo>
                  <a:lnTo>
                    <a:pt x="20" y="16"/>
                  </a:lnTo>
                  <a:lnTo>
                    <a:pt x="20" y="16"/>
                  </a:lnTo>
                  <a:lnTo>
                    <a:pt x="20" y="16"/>
                  </a:lnTo>
                  <a:lnTo>
                    <a:pt x="20" y="14"/>
                  </a:lnTo>
                  <a:lnTo>
                    <a:pt x="20" y="14"/>
                  </a:lnTo>
                  <a:lnTo>
                    <a:pt x="20" y="12"/>
                  </a:lnTo>
                  <a:lnTo>
                    <a:pt x="18" y="10"/>
                  </a:lnTo>
                  <a:lnTo>
                    <a:pt x="18" y="8"/>
                  </a:lnTo>
                  <a:lnTo>
                    <a:pt x="18" y="6"/>
                  </a:lnTo>
                  <a:lnTo>
                    <a:pt x="16" y="6"/>
                  </a:lnTo>
                  <a:lnTo>
                    <a:pt x="16" y="4"/>
                  </a:lnTo>
                  <a:lnTo>
                    <a:pt x="16" y="4"/>
                  </a:lnTo>
                  <a:lnTo>
                    <a:pt x="14" y="4"/>
                  </a:lnTo>
                  <a:lnTo>
                    <a:pt x="12" y="4"/>
                  </a:lnTo>
                  <a:lnTo>
                    <a:pt x="12" y="4"/>
                  </a:lnTo>
                  <a:lnTo>
                    <a:pt x="10" y="2"/>
                  </a:lnTo>
                  <a:lnTo>
                    <a:pt x="8" y="2"/>
                  </a:lnTo>
                  <a:lnTo>
                    <a:pt x="6" y="2"/>
                  </a:lnTo>
                  <a:lnTo>
                    <a:pt x="4" y="2"/>
                  </a:lnTo>
                  <a:lnTo>
                    <a:pt x="4" y="2"/>
                  </a:lnTo>
                  <a:lnTo>
                    <a:pt x="4" y="2"/>
                  </a:lnTo>
                  <a:lnTo>
                    <a:pt x="4" y="0"/>
                  </a:lnTo>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6" name="Freeform 114"/>
            <p:cNvSpPr>
              <a:spLocks/>
            </p:cNvSpPr>
            <p:nvPr/>
          </p:nvSpPr>
          <p:spPr bwMode="auto">
            <a:xfrm>
              <a:off x="7177378" y="4470567"/>
              <a:ext cx="28575" cy="22225"/>
            </a:xfrm>
            <a:custGeom>
              <a:avLst/>
              <a:gdLst>
                <a:gd name="T0" fmla="*/ 0 w 18"/>
                <a:gd name="T1" fmla="*/ 6 h 14"/>
                <a:gd name="T2" fmla="*/ 0 w 18"/>
                <a:gd name="T3" fmla="*/ 6 h 14"/>
                <a:gd name="T4" fmla="*/ 0 w 18"/>
                <a:gd name="T5" fmla="*/ 6 h 14"/>
                <a:gd name="T6" fmla="*/ 0 w 18"/>
                <a:gd name="T7" fmla="*/ 8 h 14"/>
                <a:gd name="T8" fmla="*/ 0 w 18"/>
                <a:gd name="T9" fmla="*/ 8 h 14"/>
                <a:gd name="T10" fmla="*/ 0 w 18"/>
                <a:gd name="T11" fmla="*/ 10 h 14"/>
                <a:gd name="T12" fmla="*/ 0 w 18"/>
                <a:gd name="T13" fmla="*/ 10 h 14"/>
                <a:gd name="T14" fmla="*/ 0 w 18"/>
                <a:gd name="T15" fmla="*/ 12 h 14"/>
                <a:gd name="T16" fmla="*/ 2 w 18"/>
                <a:gd name="T17" fmla="*/ 12 h 14"/>
                <a:gd name="T18" fmla="*/ 2 w 18"/>
                <a:gd name="T19" fmla="*/ 14 h 14"/>
                <a:gd name="T20" fmla="*/ 2 w 18"/>
                <a:gd name="T21" fmla="*/ 14 h 14"/>
                <a:gd name="T22" fmla="*/ 4 w 18"/>
                <a:gd name="T23" fmla="*/ 14 h 14"/>
                <a:gd name="T24" fmla="*/ 4 w 18"/>
                <a:gd name="T25" fmla="*/ 14 h 14"/>
                <a:gd name="T26" fmla="*/ 6 w 18"/>
                <a:gd name="T27" fmla="*/ 14 h 14"/>
                <a:gd name="T28" fmla="*/ 8 w 18"/>
                <a:gd name="T29" fmla="*/ 14 h 14"/>
                <a:gd name="T30" fmla="*/ 10 w 18"/>
                <a:gd name="T31" fmla="*/ 14 h 14"/>
                <a:gd name="T32" fmla="*/ 12 w 18"/>
                <a:gd name="T33" fmla="*/ 12 h 14"/>
                <a:gd name="T34" fmla="*/ 14 w 18"/>
                <a:gd name="T35" fmla="*/ 12 h 14"/>
                <a:gd name="T36" fmla="*/ 16 w 18"/>
                <a:gd name="T37" fmla="*/ 12 h 14"/>
                <a:gd name="T38" fmla="*/ 16 w 18"/>
                <a:gd name="T39" fmla="*/ 10 h 14"/>
                <a:gd name="T40" fmla="*/ 16 w 18"/>
                <a:gd name="T41" fmla="*/ 10 h 14"/>
                <a:gd name="T42" fmla="*/ 16 w 18"/>
                <a:gd name="T43" fmla="*/ 10 h 14"/>
                <a:gd name="T44" fmla="*/ 18 w 18"/>
                <a:gd name="T45" fmla="*/ 8 h 14"/>
                <a:gd name="T46" fmla="*/ 18 w 18"/>
                <a:gd name="T47" fmla="*/ 6 h 14"/>
                <a:gd name="T48" fmla="*/ 18 w 18"/>
                <a:gd name="T49" fmla="*/ 6 h 14"/>
                <a:gd name="T50" fmla="*/ 18 w 18"/>
                <a:gd name="T51" fmla="*/ 4 h 14"/>
                <a:gd name="T52" fmla="*/ 18 w 18"/>
                <a:gd name="T53" fmla="*/ 4 h 14"/>
                <a:gd name="T54" fmla="*/ 18 w 18"/>
                <a:gd name="T55" fmla="*/ 2 h 14"/>
                <a:gd name="T56" fmla="*/ 18 w 18"/>
                <a:gd name="T57" fmla="*/ 2 h 14"/>
                <a:gd name="T58" fmla="*/ 18 w 18"/>
                <a:gd name="T59" fmla="*/ 2 h 14"/>
                <a:gd name="T60" fmla="*/ 18 w 18"/>
                <a:gd name="T61" fmla="*/ 2 h 14"/>
                <a:gd name="T62" fmla="*/ 16 w 18"/>
                <a:gd name="T63" fmla="*/ 0 h 14"/>
                <a:gd name="T64" fmla="*/ 16 w 18"/>
                <a:gd name="T65" fmla="*/ 0 h 14"/>
                <a:gd name="T66" fmla="*/ 14 w 18"/>
                <a:gd name="T67" fmla="*/ 0 h 14"/>
                <a:gd name="T68" fmla="*/ 12 w 18"/>
                <a:gd name="T69" fmla="*/ 0 h 14"/>
                <a:gd name="T70" fmla="*/ 10 w 18"/>
                <a:gd name="T71" fmla="*/ 2 h 14"/>
                <a:gd name="T72" fmla="*/ 8 w 18"/>
                <a:gd name="T73" fmla="*/ 2 h 14"/>
                <a:gd name="T74" fmla="*/ 6 w 18"/>
                <a:gd name="T75" fmla="*/ 2 h 14"/>
                <a:gd name="T76" fmla="*/ 2 w 18"/>
                <a:gd name="T77" fmla="*/ 2 h 14"/>
                <a:gd name="T78" fmla="*/ 2 w 18"/>
                <a:gd name="T79" fmla="*/ 4 h 14"/>
                <a:gd name="T80" fmla="*/ 0 w 18"/>
                <a:gd name="T81" fmla="*/ 4 h 14"/>
                <a:gd name="T82" fmla="*/ 0 w 18"/>
                <a:gd name="T83" fmla="*/ 4 h 14"/>
                <a:gd name="T84" fmla="*/ 0 w 18"/>
                <a:gd name="T8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4">
                  <a:moveTo>
                    <a:pt x="0" y="6"/>
                  </a:moveTo>
                  <a:lnTo>
                    <a:pt x="0" y="6"/>
                  </a:lnTo>
                  <a:lnTo>
                    <a:pt x="0" y="6"/>
                  </a:lnTo>
                  <a:lnTo>
                    <a:pt x="0" y="8"/>
                  </a:lnTo>
                  <a:lnTo>
                    <a:pt x="0" y="8"/>
                  </a:lnTo>
                  <a:lnTo>
                    <a:pt x="0" y="10"/>
                  </a:lnTo>
                  <a:lnTo>
                    <a:pt x="0" y="10"/>
                  </a:lnTo>
                  <a:lnTo>
                    <a:pt x="0" y="12"/>
                  </a:lnTo>
                  <a:lnTo>
                    <a:pt x="2" y="12"/>
                  </a:lnTo>
                  <a:lnTo>
                    <a:pt x="2" y="14"/>
                  </a:lnTo>
                  <a:lnTo>
                    <a:pt x="2" y="14"/>
                  </a:lnTo>
                  <a:lnTo>
                    <a:pt x="4" y="14"/>
                  </a:lnTo>
                  <a:lnTo>
                    <a:pt x="4" y="14"/>
                  </a:lnTo>
                  <a:lnTo>
                    <a:pt x="6" y="14"/>
                  </a:lnTo>
                  <a:lnTo>
                    <a:pt x="8" y="14"/>
                  </a:lnTo>
                  <a:lnTo>
                    <a:pt x="10" y="14"/>
                  </a:lnTo>
                  <a:lnTo>
                    <a:pt x="12" y="12"/>
                  </a:lnTo>
                  <a:lnTo>
                    <a:pt x="14" y="12"/>
                  </a:lnTo>
                  <a:lnTo>
                    <a:pt x="16" y="12"/>
                  </a:lnTo>
                  <a:lnTo>
                    <a:pt x="16" y="10"/>
                  </a:lnTo>
                  <a:lnTo>
                    <a:pt x="16" y="10"/>
                  </a:lnTo>
                  <a:lnTo>
                    <a:pt x="16" y="10"/>
                  </a:lnTo>
                  <a:lnTo>
                    <a:pt x="18" y="8"/>
                  </a:lnTo>
                  <a:lnTo>
                    <a:pt x="18" y="6"/>
                  </a:lnTo>
                  <a:lnTo>
                    <a:pt x="18" y="6"/>
                  </a:lnTo>
                  <a:lnTo>
                    <a:pt x="18" y="4"/>
                  </a:lnTo>
                  <a:lnTo>
                    <a:pt x="18" y="4"/>
                  </a:lnTo>
                  <a:lnTo>
                    <a:pt x="18" y="2"/>
                  </a:lnTo>
                  <a:lnTo>
                    <a:pt x="18" y="2"/>
                  </a:lnTo>
                  <a:lnTo>
                    <a:pt x="18" y="2"/>
                  </a:lnTo>
                  <a:lnTo>
                    <a:pt x="18" y="2"/>
                  </a:lnTo>
                  <a:lnTo>
                    <a:pt x="16" y="0"/>
                  </a:lnTo>
                  <a:lnTo>
                    <a:pt x="16" y="0"/>
                  </a:lnTo>
                  <a:lnTo>
                    <a:pt x="14" y="0"/>
                  </a:lnTo>
                  <a:lnTo>
                    <a:pt x="12" y="0"/>
                  </a:lnTo>
                  <a:lnTo>
                    <a:pt x="10" y="2"/>
                  </a:lnTo>
                  <a:lnTo>
                    <a:pt x="8" y="2"/>
                  </a:lnTo>
                  <a:lnTo>
                    <a:pt x="6" y="2"/>
                  </a:lnTo>
                  <a:lnTo>
                    <a:pt x="2" y="2"/>
                  </a:lnTo>
                  <a:lnTo>
                    <a:pt x="2" y="4"/>
                  </a:lnTo>
                  <a:lnTo>
                    <a:pt x="0" y="4"/>
                  </a:lnTo>
                  <a:lnTo>
                    <a:pt x="0" y="4"/>
                  </a:lnTo>
                  <a:lnTo>
                    <a:pt x="0" y="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7" name="Freeform 116"/>
            <p:cNvSpPr>
              <a:spLocks/>
            </p:cNvSpPr>
            <p:nvPr/>
          </p:nvSpPr>
          <p:spPr bwMode="auto">
            <a:xfrm>
              <a:off x="7151978" y="4534067"/>
              <a:ext cx="76200" cy="104775"/>
            </a:xfrm>
            <a:custGeom>
              <a:avLst/>
              <a:gdLst>
                <a:gd name="T0" fmla="*/ 28 w 48"/>
                <a:gd name="T1" fmla="*/ 0 h 66"/>
                <a:gd name="T2" fmla="*/ 26 w 48"/>
                <a:gd name="T3" fmla="*/ 0 h 66"/>
                <a:gd name="T4" fmla="*/ 22 w 48"/>
                <a:gd name="T5" fmla="*/ 2 h 66"/>
                <a:gd name="T6" fmla="*/ 18 w 48"/>
                <a:gd name="T7" fmla="*/ 8 h 66"/>
                <a:gd name="T8" fmla="*/ 10 w 48"/>
                <a:gd name="T9" fmla="*/ 14 h 66"/>
                <a:gd name="T10" fmla="*/ 6 w 48"/>
                <a:gd name="T11" fmla="*/ 18 h 66"/>
                <a:gd name="T12" fmla="*/ 2 w 48"/>
                <a:gd name="T13" fmla="*/ 22 h 66"/>
                <a:gd name="T14" fmla="*/ 0 w 48"/>
                <a:gd name="T15" fmla="*/ 24 h 66"/>
                <a:gd name="T16" fmla="*/ 0 w 48"/>
                <a:gd name="T17" fmla="*/ 26 h 66"/>
                <a:gd name="T18" fmla="*/ 0 w 48"/>
                <a:gd name="T19" fmla="*/ 28 h 66"/>
                <a:gd name="T20" fmla="*/ 0 w 48"/>
                <a:gd name="T21" fmla="*/ 30 h 66"/>
                <a:gd name="T22" fmla="*/ 4 w 48"/>
                <a:gd name="T23" fmla="*/ 36 h 66"/>
                <a:gd name="T24" fmla="*/ 6 w 48"/>
                <a:gd name="T25" fmla="*/ 38 h 66"/>
                <a:gd name="T26" fmla="*/ 16 w 48"/>
                <a:gd name="T27" fmla="*/ 50 h 66"/>
                <a:gd name="T28" fmla="*/ 20 w 48"/>
                <a:gd name="T29" fmla="*/ 54 h 66"/>
                <a:gd name="T30" fmla="*/ 22 w 48"/>
                <a:gd name="T31" fmla="*/ 58 h 66"/>
                <a:gd name="T32" fmla="*/ 24 w 48"/>
                <a:gd name="T33" fmla="*/ 62 h 66"/>
                <a:gd name="T34" fmla="*/ 28 w 48"/>
                <a:gd name="T35" fmla="*/ 64 h 66"/>
                <a:gd name="T36" fmla="*/ 28 w 48"/>
                <a:gd name="T37" fmla="*/ 66 h 66"/>
                <a:gd name="T38" fmla="*/ 30 w 48"/>
                <a:gd name="T39" fmla="*/ 66 h 66"/>
                <a:gd name="T40" fmla="*/ 32 w 48"/>
                <a:gd name="T41" fmla="*/ 64 h 66"/>
                <a:gd name="T42" fmla="*/ 34 w 48"/>
                <a:gd name="T43" fmla="*/ 62 h 66"/>
                <a:gd name="T44" fmla="*/ 36 w 48"/>
                <a:gd name="T45" fmla="*/ 56 h 66"/>
                <a:gd name="T46" fmla="*/ 38 w 48"/>
                <a:gd name="T47" fmla="*/ 54 h 66"/>
                <a:gd name="T48" fmla="*/ 40 w 48"/>
                <a:gd name="T49" fmla="*/ 52 h 66"/>
                <a:gd name="T50" fmla="*/ 44 w 48"/>
                <a:gd name="T51" fmla="*/ 48 h 66"/>
                <a:gd name="T52" fmla="*/ 46 w 48"/>
                <a:gd name="T53" fmla="*/ 46 h 66"/>
                <a:gd name="T54" fmla="*/ 48 w 48"/>
                <a:gd name="T55" fmla="*/ 44 h 66"/>
                <a:gd name="T56" fmla="*/ 48 w 48"/>
                <a:gd name="T57" fmla="*/ 42 h 66"/>
                <a:gd name="T58" fmla="*/ 48 w 48"/>
                <a:gd name="T59" fmla="*/ 36 h 66"/>
                <a:gd name="T60" fmla="*/ 48 w 48"/>
                <a:gd name="T61" fmla="*/ 28 h 66"/>
                <a:gd name="T62" fmla="*/ 48 w 48"/>
                <a:gd name="T63" fmla="*/ 20 h 66"/>
                <a:gd name="T64" fmla="*/ 48 w 48"/>
                <a:gd name="T65" fmla="*/ 16 h 66"/>
                <a:gd name="T66" fmla="*/ 44 w 48"/>
                <a:gd name="T67" fmla="*/ 12 h 66"/>
                <a:gd name="T68" fmla="*/ 42 w 48"/>
                <a:gd name="T69" fmla="*/ 8 h 66"/>
                <a:gd name="T70" fmla="*/ 40 w 48"/>
                <a:gd name="T71" fmla="*/ 6 h 66"/>
                <a:gd name="T72" fmla="*/ 36 w 48"/>
                <a:gd name="T73" fmla="*/ 2 h 66"/>
                <a:gd name="T74" fmla="*/ 34 w 48"/>
                <a:gd name="T75" fmla="*/ 0 h 66"/>
                <a:gd name="T76" fmla="*/ 30 w 48"/>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6">
                  <a:moveTo>
                    <a:pt x="28" y="0"/>
                  </a:moveTo>
                  <a:lnTo>
                    <a:pt x="28" y="0"/>
                  </a:lnTo>
                  <a:lnTo>
                    <a:pt x="28" y="0"/>
                  </a:lnTo>
                  <a:lnTo>
                    <a:pt x="26" y="0"/>
                  </a:lnTo>
                  <a:lnTo>
                    <a:pt x="24" y="2"/>
                  </a:lnTo>
                  <a:lnTo>
                    <a:pt x="22" y="2"/>
                  </a:lnTo>
                  <a:lnTo>
                    <a:pt x="20" y="4"/>
                  </a:lnTo>
                  <a:lnTo>
                    <a:pt x="18" y="8"/>
                  </a:lnTo>
                  <a:lnTo>
                    <a:pt x="14" y="10"/>
                  </a:lnTo>
                  <a:lnTo>
                    <a:pt x="10" y="14"/>
                  </a:lnTo>
                  <a:lnTo>
                    <a:pt x="8" y="16"/>
                  </a:lnTo>
                  <a:lnTo>
                    <a:pt x="6" y="18"/>
                  </a:lnTo>
                  <a:lnTo>
                    <a:pt x="4" y="20"/>
                  </a:lnTo>
                  <a:lnTo>
                    <a:pt x="2" y="22"/>
                  </a:lnTo>
                  <a:lnTo>
                    <a:pt x="0" y="24"/>
                  </a:lnTo>
                  <a:lnTo>
                    <a:pt x="0" y="24"/>
                  </a:lnTo>
                  <a:lnTo>
                    <a:pt x="0" y="26"/>
                  </a:lnTo>
                  <a:lnTo>
                    <a:pt x="0" y="26"/>
                  </a:lnTo>
                  <a:lnTo>
                    <a:pt x="0" y="28"/>
                  </a:lnTo>
                  <a:lnTo>
                    <a:pt x="0" y="28"/>
                  </a:lnTo>
                  <a:lnTo>
                    <a:pt x="0" y="30"/>
                  </a:lnTo>
                  <a:lnTo>
                    <a:pt x="0" y="30"/>
                  </a:lnTo>
                  <a:lnTo>
                    <a:pt x="2" y="32"/>
                  </a:lnTo>
                  <a:lnTo>
                    <a:pt x="4" y="36"/>
                  </a:lnTo>
                  <a:lnTo>
                    <a:pt x="6" y="36"/>
                  </a:lnTo>
                  <a:lnTo>
                    <a:pt x="6" y="38"/>
                  </a:lnTo>
                  <a:lnTo>
                    <a:pt x="12" y="46"/>
                  </a:lnTo>
                  <a:lnTo>
                    <a:pt x="16" y="50"/>
                  </a:lnTo>
                  <a:lnTo>
                    <a:pt x="18" y="54"/>
                  </a:lnTo>
                  <a:lnTo>
                    <a:pt x="20" y="54"/>
                  </a:lnTo>
                  <a:lnTo>
                    <a:pt x="20" y="56"/>
                  </a:lnTo>
                  <a:lnTo>
                    <a:pt x="22" y="58"/>
                  </a:lnTo>
                  <a:lnTo>
                    <a:pt x="24" y="60"/>
                  </a:lnTo>
                  <a:lnTo>
                    <a:pt x="24" y="62"/>
                  </a:lnTo>
                  <a:lnTo>
                    <a:pt x="26" y="64"/>
                  </a:lnTo>
                  <a:lnTo>
                    <a:pt x="28" y="64"/>
                  </a:lnTo>
                  <a:lnTo>
                    <a:pt x="28" y="66"/>
                  </a:lnTo>
                  <a:lnTo>
                    <a:pt x="28" y="66"/>
                  </a:lnTo>
                  <a:lnTo>
                    <a:pt x="30" y="66"/>
                  </a:lnTo>
                  <a:lnTo>
                    <a:pt x="30" y="66"/>
                  </a:lnTo>
                  <a:lnTo>
                    <a:pt x="32" y="66"/>
                  </a:lnTo>
                  <a:lnTo>
                    <a:pt x="32" y="64"/>
                  </a:lnTo>
                  <a:lnTo>
                    <a:pt x="32" y="64"/>
                  </a:lnTo>
                  <a:lnTo>
                    <a:pt x="34" y="62"/>
                  </a:lnTo>
                  <a:lnTo>
                    <a:pt x="34" y="60"/>
                  </a:lnTo>
                  <a:lnTo>
                    <a:pt x="36" y="56"/>
                  </a:lnTo>
                  <a:lnTo>
                    <a:pt x="38" y="54"/>
                  </a:lnTo>
                  <a:lnTo>
                    <a:pt x="38" y="54"/>
                  </a:lnTo>
                  <a:lnTo>
                    <a:pt x="40" y="52"/>
                  </a:lnTo>
                  <a:lnTo>
                    <a:pt x="40" y="52"/>
                  </a:lnTo>
                  <a:lnTo>
                    <a:pt x="44" y="50"/>
                  </a:lnTo>
                  <a:lnTo>
                    <a:pt x="44" y="48"/>
                  </a:lnTo>
                  <a:lnTo>
                    <a:pt x="46" y="48"/>
                  </a:lnTo>
                  <a:lnTo>
                    <a:pt x="46" y="46"/>
                  </a:lnTo>
                  <a:lnTo>
                    <a:pt x="48" y="46"/>
                  </a:lnTo>
                  <a:lnTo>
                    <a:pt x="48" y="44"/>
                  </a:lnTo>
                  <a:lnTo>
                    <a:pt x="48" y="42"/>
                  </a:lnTo>
                  <a:lnTo>
                    <a:pt x="48" y="42"/>
                  </a:lnTo>
                  <a:lnTo>
                    <a:pt x="48" y="40"/>
                  </a:lnTo>
                  <a:lnTo>
                    <a:pt x="48" y="36"/>
                  </a:lnTo>
                  <a:lnTo>
                    <a:pt x="48" y="32"/>
                  </a:lnTo>
                  <a:lnTo>
                    <a:pt x="48" y="28"/>
                  </a:lnTo>
                  <a:lnTo>
                    <a:pt x="48" y="24"/>
                  </a:lnTo>
                  <a:lnTo>
                    <a:pt x="48" y="20"/>
                  </a:lnTo>
                  <a:lnTo>
                    <a:pt x="48" y="18"/>
                  </a:lnTo>
                  <a:lnTo>
                    <a:pt x="48" y="16"/>
                  </a:lnTo>
                  <a:lnTo>
                    <a:pt x="46" y="14"/>
                  </a:lnTo>
                  <a:lnTo>
                    <a:pt x="44" y="12"/>
                  </a:lnTo>
                  <a:lnTo>
                    <a:pt x="42" y="8"/>
                  </a:lnTo>
                  <a:lnTo>
                    <a:pt x="42" y="8"/>
                  </a:lnTo>
                  <a:lnTo>
                    <a:pt x="40" y="6"/>
                  </a:lnTo>
                  <a:lnTo>
                    <a:pt x="40" y="6"/>
                  </a:lnTo>
                  <a:lnTo>
                    <a:pt x="38" y="4"/>
                  </a:lnTo>
                  <a:lnTo>
                    <a:pt x="36" y="2"/>
                  </a:lnTo>
                  <a:lnTo>
                    <a:pt x="36" y="2"/>
                  </a:lnTo>
                  <a:lnTo>
                    <a:pt x="34" y="0"/>
                  </a:lnTo>
                  <a:lnTo>
                    <a:pt x="32" y="0"/>
                  </a:lnTo>
                  <a:lnTo>
                    <a:pt x="30" y="0"/>
                  </a:lnTo>
                  <a:lnTo>
                    <a:pt x="28" y="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8" name="Freeform 121"/>
            <p:cNvSpPr>
              <a:spLocks/>
            </p:cNvSpPr>
            <p:nvPr/>
          </p:nvSpPr>
          <p:spPr bwMode="auto">
            <a:xfrm>
              <a:off x="7107528" y="4543592"/>
              <a:ext cx="44450" cy="57150"/>
            </a:xfrm>
            <a:custGeom>
              <a:avLst/>
              <a:gdLst>
                <a:gd name="T0" fmla="*/ 18 w 28"/>
                <a:gd name="T1" fmla="*/ 0 h 36"/>
                <a:gd name="T2" fmla="*/ 18 w 28"/>
                <a:gd name="T3" fmla="*/ 0 h 36"/>
                <a:gd name="T4" fmla="*/ 18 w 28"/>
                <a:gd name="T5" fmla="*/ 0 h 36"/>
                <a:gd name="T6" fmla="*/ 18 w 28"/>
                <a:gd name="T7" fmla="*/ 0 h 36"/>
                <a:gd name="T8" fmla="*/ 18 w 28"/>
                <a:gd name="T9" fmla="*/ 2 h 36"/>
                <a:gd name="T10" fmla="*/ 18 w 28"/>
                <a:gd name="T11" fmla="*/ 2 h 36"/>
                <a:gd name="T12" fmla="*/ 16 w 28"/>
                <a:gd name="T13" fmla="*/ 4 h 36"/>
                <a:gd name="T14" fmla="*/ 14 w 28"/>
                <a:gd name="T15" fmla="*/ 4 h 36"/>
                <a:gd name="T16" fmla="*/ 12 w 28"/>
                <a:gd name="T17" fmla="*/ 8 h 36"/>
                <a:gd name="T18" fmla="*/ 10 w 28"/>
                <a:gd name="T19" fmla="*/ 8 h 36"/>
                <a:gd name="T20" fmla="*/ 10 w 28"/>
                <a:gd name="T21" fmla="*/ 10 h 36"/>
                <a:gd name="T22" fmla="*/ 8 w 28"/>
                <a:gd name="T23" fmla="*/ 12 h 36"/>
                <a:gd name="T24" fmla="*/ 8 w 28"/>
                <a:gd name="T25" fmla="*/ 14 h 36"/>
                <a:gd name="T26" fmla="*/ 6 w 28"/>
                <a:gd name="T27" fmla="*/ 18 h 36"/>
                <a:gd name="T28" fmla="*/ 4 w 28"/>
                <a:gd name="T29" fmla="*/ 22 h 36"/>
                <a:gd name="T30" fmla="*/ 4 w 28"/>
                <a:gd name="T31" fmla="*/ 24 h 36"/>
                <a:gd name="T32" fmla="*/ 2 w 28"/>
                <a:gd name="T33" fmla="*/ 28 h 36"/>
                <a:gd name="T34" fmla="*/ 0 w 28"/>
                <a:gd name="T35" fmla="*/ 30 h 36"/>
                <a:gd name="T36" fmla="*/ 0 w 28"/>
                <a:gd name="T37" fmla="*/ 32 h 36"/>
                <a:gd name="T38" fmla="*/ 0 w 28"/>
                <a:gd name="T39" fmla="*/ 32 h 36"/>
                <a:gd name="T40" fmla="*/ 0 w 28"/>
                <a:gd name="T41" fmla="*/ 34 h 36"/>
                <a:gd name="T42" fmla="*/ 0 w 28"/>
                <a:gd name="T43" fmla="*/ 34 h 36"/>
                <a:gd name="T44" fmla="*/ 0 w 28"/>
                <a:gd name="T45" fmla="*/ 34 h 36"/>
                <a:gd name="T46" fmla="*/ 0 w 28"/>
                <a:gd name="T47" fmla="*/ 34 h 36"/>
                <a:gd name="T48" fmla="*/ 2 w 28"/>
                <a:gd name="T49" fmla="*/ 36 h 36"/>
                <a:gd name="T50" fmla="*/ 2 w 28"/>
                <a:gd name="T51" fmla="*/ 36 h 36"/>
                <a:gd name="T52" fmla="*/ 2 w 28"/>
                <a:gd name="T53" fmla="*/ 36 h 36"/>
                <a:gd name="T54" fmla="*/ 4 w 28"/>
                <a:gd name="T55" fmla="*/ 36 h 36"/>
                <a:gd name="T56" fmla="*/ 6 w 28"/>
                <a:gd name="T57" fmla="*/ 34 h 36"/>
                <a:gd name="T58" fmla="*/ 8 w 28"/>
                <a:gd name="T59" fmla="*/ 34 h 36"/>
                <a:gd name="T60" fmla="*/ 10 w 28"/>
                <a:gd name="T61" fmla="*/ 34 h 36"/>
                <a:gd name="T62" fmla="*/ 12 w 28"/>
                <a:gd name="T63" fmla="*/ 32 h 36"/>
                <a:gd name="T64" fmla="*/ 14 w 28"/>
                <a:gd name="T65" fmla="*/ 30 h 36"/>
                <a:gd name="T66" fmla="*/ 14 w 28"/>
                <a:gd name="T67" fmla="*/ 30 h 36"/>
                <a:gd name="T68" fmla="*/ 16 w 28"/>
                <a:gd name="T69" fmla="*/ 28 h 36"/>
                <a:gd name="T70" fmla="*/ 16 w 28"/>
                <a:gd name="T71" fmla="*/ 28 h 36"/>
                <a:gd name="T72" fmla="*/ 18 w 28"/>
                <a:gd name="T73" fmla="*/ 26 h 36"/>
                <a:gd name="T74" fmla="*/ 18 w 28"/>
                <a:gd name="T75" fmla="*/ 24 h 36"/>
                <a:gd name="T76" fmla="*/ 20 w 28"/>
                <a:gd name="T77" fmla="*/ 20 h 36"/>
                <a:gd name="T78" fmla="*/ 22 w 28"/>
                <a:gd name="T79" fmla="*/ 18 h 36"/>
                <a:gd name="T80" fmla="*/ 24 w 28"/>
                <a:gd name="T81" fmla="*/ 14 h 36"/>
                <a:gd name="T82" fmla="*/ 26 w 28"/>
                <a:gd name="T83" fmla="*/ 10 h 36"/>
                <a:gd name="T84" fmla="*/ 26 w 28"/>
                <a:gd name="T85" fmla="*/ 8 h 36"/>
                <a:gd name="T86" fmla="*/ 26 w 28"/>
                <a:gd name="T87" fmla="*/ 6 h 36"/>
                <a:gd name="T88" fmla="*/ 28 w 28"/>
                <a:gd name="T89" fmla="*/ 6 h 36"/>
                <a:gd name="T90" fmla="*/ 28 w 28"/>
                <a:gd name="T91" fmla="*/ 6 h 36"/>
                <a:gd name="T92" fmla="*/ 28 w 28"/>
                <a:gd name="T93" fmla="*/ 4 h 36"/>
                <a:gd name="T94" fmla="*/ 26 w 28"/>
                <a:gd name="T95" fmla="*/ 4 h 36"/>
                <a:gd name="T96" fmla="*/ 26 w 28"/>
                <a:gd name="T97" fmla="*/ 4 h 36"/>
                <a:gd name="T98" fmla="*/ 26 w 28"/>
                <a:gd name="T99" fmla="*/ 2 h 36"/>
                <a:gd name="T100" fmla="*/ 26 w 28"/>
                <a:gd name="T101" fmla="*/ 2 h 36"/>
                <a:gd name="T102" fmla="*/ 24 w 28"/>
                <a:gd name="T103" fmla="*/ 2 h 36"/>
                <a:gd name="T104" fmla="*/ 22 w 28"/>
                <a:gd name="T105" fmla="*/ 2 h 36"/>
                <a:gd name="T106" fmla="*/ 22 w 28"/>
                <a:gd name="T107" fmla="*/ 2 h 36"/>
                <a:gd name="T108" fmla="*/ 20 w 28"/>
                <a:gd name="T109" fmla="*/ 0 h 36"/>
                <a:gd name="T110" fmla="*/ 20 w 28"/>
                <a:gd name="T111" fmla="*/ 0 h 36"/>
                <a:gd name="T112" fmla="*/ 20 w 28"/>
                <a:gd name="T113" fmla="*/ 0 h 36"/>
                <a:gd name="T114" fmla="*/ 18 w 28"/>
                <a:gd name="T115" fmla="*/ 0 h 36"/>
                <a:gd name="T116" fmla="*/ 18 w 28"/>
                <a:gd name="T1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36">
                  <a:moveTo>
                    <a:pt x="18" y="0"/>
                  </a:moveTo>
                  <a:lnTo>
                    <a:pt x="18" y="0"/>
                  </a:lnTo>
                  <a:lnTo>
                    <a:pt x="18" y="0"/>
                  </a:lnTo>
                  <a:lnTo>
                    <a:pt x="18" y="0"/>
                  </a:lnTo>
                  <a:lnTo>
                    <a:pt x="18" y="2"/>
                  </a:lnTo>
                  <a:lnTo>
                    <a:pt x="18" y="2"/>
                  </a:lnTo>
                  <a:lnTo>
                    <a:pt x="16" y="4"/>
                  </a:lnTo>
                  <a:lnTo>
                    <a:pt x="14" y="4"/>
                  </a:lnTo>
                  <a:lnTo>
                    <a:pt x="12" y="8"/>
                  </a:lnTo>
                  <a:lnTo>
                    <a:pt x="10" y="8"/>
                  </a:lnTo>
                  <a:lnTo>
                    <a:pt x="10" y="10"/>
                  </a:lnTo>
                  <a:lnTo>
                    <a:pt x="8" y="12"/>
                  </a:lnTo>
                  <a:lnTo>
                    <a:pt x="8" y="14"/>
                  </a:lnTo>
                  <a:lnTo>
                    <a:pt x="6" y="18"/>
                  </a:lnTo>
                  <a:lnTo>
                    <a:pt x="4" y="22"/>
                  </a:lnTo>
                  <a:lnTo>
                    <a:pt x="4" y="24"/>
                  </a:lnTo>
                  <a:lnTo>
                    <a:pt x="2" y="28"/>
                  </a:lnTo>
                  <a:lnTo>
                    <a:pt x="0" y="30"/>
                  </a:lnTo>
                  <a:lnTo>
                    <a:pt x="0" y="32"/>
                  </a:lnTo>
                  <a:lnTo>
                    <a:pt x="0" y="32"/>
                  </a:lnTo>
                  <a:lnTo>
                    <a:pt x="0" y="34"/>
                  </a:lnTo>
                  <a:lnTo>
                    <a:pt x="0" y="34"/>
                  </a:lnTo>
                  <a:lnTo>
                    <a:pt x="0" y="34"/>
                  </a:lnTo>
                  <a:lnTo>
                    <a:pt x="0" y="34"/>
                  </a:lnTo>
                  <a:lnTo>
                    <a:pt x="2" y="36"/>
                  </a:lnTo>
                  <a:lnTo>
                    <a:pt x="2" y="36"/>
                  </a:lnTo>
                  <a:lnTo>
                    <a:pt x="2" y="36"/>
                  </a:lnTo>
                  <a:lnTo>
                    <a:pt x="4" y="36"/>
                  </a:lnTo>
                  <a:lnTo>
                    <a:pt x="6" y="34"/>
                  </a:lnTo>
                  <a:lnTo>
                    <a:pt x="8" y="34"/>
                  </a:lnTo>
                  <a:lnTo>
                    <a:pt x="10" y="34"/>
                  </a:lnTo>
                  <a:lnTo>
                    <a:pt x="12" y="32"/>
                  </a:lnTo>
                  <a:lnTo>
                    <a:pt x="14" y="30"/>
                  </a:lnTo>
                  <a:lnTo>
                    <a:pt x="14" y="30"/>
                  </a:lnTo>
                  <a:lnTo>
                    <a:pt x="16" y="28"/>
                  </a:lnTo>
                  <a:lnTo>
                    <a:pt x="16" y="28"/>
                  </a:lnTo>
                  <a:lnTo>
                    <a:pt x="18" y="26"/>
                  </a:lnTo>
                  <a:lnTo>
                    <a:pt x="18" y="24"/>
                  </a:lnTo>
                  <a:lnTo>
                    <a:pt x="20" y="20"/>
                  </a:lnTo>
                  <a:lnTo>
                    <a:pt x="22" y="18"/>
                  </a:lnTo>
                  <a:lnTo>
                    <a:pt x="24" y="14"/>
                  </a:lnTo>
                  <a:lnTo>
                    <a:pt x="26" y="10"/>
                  </a:lnTo>
                  <a:lnTo>
                    <a:pt x="26" y="8"/>
                  </a:lnTo>
                  <a:lnTo>
                    <a:pt x="26" y="6"/>
                  </a:lnTo>
                  <a:lnTo>
                    <a:pt x="28" y="6"/>
                  </a:lnTo>
                  <a:lnTo>
                    <a:pt x="28" y="6"/>
                  </a:lnTo>
                  <a:lnTo>
                    <a:pt x="28" y="4"/>
                  </a:lnTo>
                  <a:lnTo>
                    <a:pt x="26" y="4"/>
                  </a:lnTo>
                  <a:lnTo>
                    <a:pt x="26" y="4"/>
                  </a:lnTo>
                  <a:lnTo>
                    <a:pt x="26" y="2"/>
                  </a:lnTo>
                  <a:lnTo>
                    <a:pt x="26" y="2"/>
                  </a:lnTo>
                  <a:lnTo>
                    <a:pt x="24" y="2"/>
                  </a:lnTo>
                  <a:lnTo>
                    <a:pt x="22" y="2"/>
                  </a:lnTo>
                  <a:lnTo>
                    <a:pt x="22" y="2"/>
                  </a:lnTo>
                  <a:lnTo>
                    <a:pt x="20" y="0"/>
                  </a:lnTo>
                  <a:lnTo>
                    <a:pt x="20" y="0"/>
                  </a:lnTo>
                  <a:lnTo>
                    <a:pt x="20" y="0"/>
                  </a:lnTo>
                  <a:lnTo>
                    <a:pt x="18" y="0"/>
                  </a:lnTo>
                  <a:lnTo>
                    <a:pt x="18" y="0"/>
                  </a:lnTo>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19" name="Freeform 123"/>
            <p:cNvSpPr>
              <a:spLocks/>
            </p:cNvSpPr>
            <p:nvPr/>
          </p:nvSpPr>
          <p:spPr bwMode="auto">
            <a:xfrm>
              <a:off x="7155153" y="4508667"/>
              <a:ext cx="15875" cy="19050"/>
            </a:xfrm>
            <a:custGeom>
              <a:avLst/>
              <a:gdLst>
                <a:gd name="T0" fmla="*/ 6 w 10"/>
                <a:gd name="T1" fmla="*/ 12 h 12"/>
                <a:gd name="T2" fmla="*/ 6 w 10"/>
                <a:gd name="T3" fmla="*/ 12 h 12"/>
                <a:gd name="T4" fmla="*/ 4 w 10"/>
                <a:gd name="T5" fmla="*/ 12 h 12"/>
                <a:gd name="T6" fmla="*/ 4 w 10"/>
                <a:gd name="T7" fmla="*/ 12 h 12"/>
                <a:gd name="T8" fmla="*/ 2 w 10"/>
                <a:gd name="T9" fmla="*/ 10 h 12"/>
                <a:gd name="T10" fmla="*/ 2 w 10"/>
                <a:gd name="T11" fmla="*/ 10 h 12"/>
                <a:gd name="T12" fmla="*/ 0 w 10"/>
                <a:gd name="T13" fmla="*/ 8 h 12"/>
                <a:gd name="T14" fmla="*/ 0 w 10"/>
                <a:gd name="T15" fmla="*/ 8 h 12"/>
                <a:gd name="T16" fmla="*/ 0 w 10"/>
                <a:gd name="T17" fmla="*/ 6 h 12"/>
                <a:gd name="T18" fmla="*/ 0 w 10"/>
                <a:gd name="T19" fmla="*/ 6 h 12"/>
                <a:gd name="T20" fmla="*/ 0 w 10"/>
                <a:gd name="T21" fmla="*/ 4 h 12"/>
                <a:gd name="T22" fmla="*/ 0 w 10"/>
                <a:gd name="T23" fmla="*/ 4 h 12"/>
                <a:gd name="T24" fmla="*/ 0 w 10"/>
                <a:gd name="T25" fmla="*/ 2 h 12"/>
                <a:gd name="T26" fmla="*/ 2 w 10"/>
                <a:gd name="T27" fmla="*/ 2 h 12"/>
                <a:gd name="T28" fmla="*/ 2 w 10"/>
                <a:gd name="T29" fmla="*/ 0 h 12"/>
                <a:gd name="T30" fmla="*/ 4 w 10"/>
                <a:gd name="T31" fmla="*/ 0 h 12"/>
                <a:gd name="T32" fmla="*/ 4 w 10"/>
                <a:gd name="T33" fmla="*/ 0 h 12"/>
                <a:gd name="T34" fmla="*/ 6 w 10"/>
                <a:gd name="T35" fmla="*/ 0 h 12"/>
                <a:gd name="T36" fmla="*/ 6 w 10"/>
                <a:gd name="T37" fmla="*/ 0 h 12"/>
                <a:gd name="T38" fmla="*/ 8 w 10"/>
                <a:gd name="T39" fmla="*/ 0 h 12"/>
                <a:gd name="T40" fmla="*/ 8 w 10"/>
                <a:gd name="T41" fmla="*/ 0 h 12"/>
                <a:gd name="T42" fmla="*/ 8 w 10"/>
                <a:gd name="T43" fmla="*/ 2 h 12"/>
                <a:gd name="T44" fmla="*/ 10 w 10"/>
                <a:gd name="T45" fmla="*/ 2 h 12"/>
                <a:gd name="T46" fmla="*/ 10 w 10"/>
                <a:gd name="T47" fmla="*/ 4 h 12"/>
                <a:gd name="T48" fmla="*/ 10 w 10"/>
                <a:gd name="T49" fmla="*/ 4 h 12"/>
                <a:gd name="T50" fmla="*/ 10 w 10"/>
                <a:gd name="T51" fmla="*/ 6 h 12"/>
                <a:gd name="T52" fmla="*/ 10 w 10"/>
                <a:gd name="T53" fmla="*/ 6 h 12"/>
                <a:gd name="T54" fmla="*/ 10 w 10"/>
                <a:gd name="T55" fmla="*/ 8 h 12"/>
                <a:gd name="T56" fmla="*/ 10 w 10"/>
                <a:gd name="T57" fmla="*/ 8 h 12"/>
                <a:gd name="T58" fmla="*/ 8 w 10"/>
                <a:gd name="T59" fmla="*/ 10 h 12"/>
                <a:gd name="T60" fmla="*/ 8 w 10"/>
                <a:gd name="T61" fmla="*/ 10 h 12"/>
                <a:gd name="T62" fmla="*/ 8 w 10"/>
                <a:gd name="T63" fmla="*/ 12 h 12"/>
                <a:gd name="T64" fmla="*/ 6 w 10"/>
                <a:gd name="T65" fmla="*/ 12 h 12"/>
                <a:gd name="T66" fmla="*/ 6 w 10"/>
                <a:gd name="T6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2">
                  <a:moveTo>
                    <a:pt x="6" y="12"/>
                  </a:moveTo>
                  <a:lnTo>
                    <a:pt x="6" y="12"/>
                  </a:lnTo>
                  <a:lnTo>
                    <a:pt x="4" y="12"/>
                  </a:lnTo>
                  <a:lnTo>
                    <a:pt x="4" y="12"/>
                  </a:lnTo>
                  <a:lnTo>
                    <a:pt x="2" y="10"/>
                  </a:lnTo>
                  <a:lnTo>
                    <a:pt x="2" y="10"/>
                  </a:lnTo>
                  <a:lnTo>
                    <a:pt x="0" y="8"/>
                  </a:lnTo>
                  <a:lnTo>
                    <a:pt x="0" y="8"/>
                  </a:lnTo>
                  <a:lnTo>
                    <a:pt x="0" y="6"/>
                  </a:lnTo>
                  <a:lnTo>
                    <a:pt x="0" y="6"/>
                  </a:lnTo>
                  <a:lnTo>
                    <a:pt x="0" y="4"/>
                  </a:lnTo>
                  <a:lnTo>
                    <a:pt x="0" y="4"/>
                  </a:lnTo>
                  <a:lnTo>
                    <a:pt x="0" y="2"/>
                  </a:lnTo>
                  <a:lnTo>
                    <a:pt x="2" y="2"/>
                  </a:lnTo>
                  <a:lnTo>
                    <a:pt x="2" y="0"/>
                  </a:lnTo>
                  <a:lnTo>
                    <a:pt x="4" y="0"/>
                  </a:lnTo>
                  <a:lnTo>
                    <a:pt x="4" y="0"/>
                  </a:lnTo>
                  <a:lnTo>
                    <a:pt x="6" y="0"/>
                  </a:lnTo>
                  <a:lnTo>
                    <a:pt x="6" y="0"/>
                  </a:lnTo>
                  <a:lnTo>
                    <a:pt x="8" y="0"/>
                  </a:lnTo>
                  <a:lnTo>
                    <a:pt x="8" y="0"/>
                  </a:lnTo>
                  <a:lnTo>
                    <a:pt x="8" y="2"/>
                  </a:lnTo>
                  <a:lnTo>
                    <a:pt x="10" y="2"/>
                  </a:lnTo>
                  <a:lnTo>
                    <a:pt x="10" y="4"/>
                  </a:lnTo>
                  <a:lnTo>
                    <a:pt x="10" y="4"/>
                  </a:lnTo>
                  <a:lnTo>
                    <a:pt x="10" y="6"/>
                  </a:lnTo>
                  <a:lnTo>
                    <a:pt x="10" y="6"/>
                  </a:lnTo>
                  <a:lnTo>
                    <a:pt x="10" y="8"/>
                  </a:lnTo>
                  <a:lnTo>
                    <a:pt x="10" y="8"/>
                  </a:lnTo>
                  <a:lnTo>
                    <a:pt x="8" y="10"/>
                  </a:lnTo>
                  <a:lnTo>
                    <a:pt x="8" y="10"/>
                  </a:lnTo>
                  <a:lnTo>
                    <a:pt x="8" y="12"/>
                  </a:lnTo>
                  <a:lnTo>
                    <a:pt x="6" y="12"/>
                  </a:lnTo>
                  <a:lnTo>
                    <a:pt x="6" y="1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grpSp>
        <p:nvGrpSpPr>
          <p:cNvPr id="1020" name="Gruppieren 26631"/>
          <p:cNvGrpSpPr/>
          <p:nvPr/>
        </p:nvGrpSpPr>
        <p:grpSpPr bwMode="auto">
          <a:xfrm>
            <a:off x="6642154" y="4441826"/>
            <a:ext cx="1233237" cy="498838"/>
            <a:chOff x="6485228" y="4603917"/>
            <a:chExt cx="1130300" cy="457200"/>
          </a:xfrm>
          <a:solidFill>
            <a:srgbClr val="778888">
              <a:lumMod val="20000"/>
              <a:lumOff val="80000"/>
            </a:srgbClr>
          </a:solidFill>
        </p:grpSpPr>
        <p:sp>
          <p:nvSpPr>
            <p:cNvPr id="1021" name="Freeform 213"/>
            <p:cNvSpPr>
              <a:spLocks/>
            </p:cNvSpPr>
            <p:nvPr/>
          </p:nvSpPr>
          <p:spPr bwMode="auto">
            <a:xfrm>
              <a:off x="7145628" y="5035717"/>
              <a:ext cx="28575" cy="25400"/>
            </a:xfrm>
            <a:custGeom>
              <a:avLst/>
              <a:gdLst>
                <a:gd name="T0" fmla="*/ 18 w 18"/>
                <a:gd name="T1" fmla="*/ 2 h 16"/>
                <a:gd name="T2" fmla="*/ 18 w 18"/>
                <a:gd name="T3" fmla="*/ 2 h 16"/>
                <a:gd name="T4" fmla="*/ 16 w 18"/>
                <a:gd name="T5" fmla="*/ 0 h 16"/>
                <a:gd name="T6" fmla="*/ 16 w 18"/>
                <a:gd name="T7" fmla="*/ 0 h 16"/>
                <a:gd name="T8" fmla="*/ 14 w 18"/>
                <a:gd name="T9" fmla="*/ 0 h 16"/>
                <a:gd name="T10" fmla="*/ 14 w 18"/>
                <a:gd name="T11" fmla="*/ 0 h 16"/>
                <a:gd name="T12" fmla="*/ 12 w 18"/>
                <a:gd name="T13" fmla="*/ 0 h 16"/>
                <a:gd name="T14" fmla="*/ 10 w 18"/>
                <a:gd name="T15" fmla="*/ 0 h 16"/>
                <a:gd name="T16" fmla="*/ 8 w 18"/>
                <a:gd name="T17" fmla="*/ 2 h 16"/>
                <a:gd name="T18" fmla="*/ 8 w 18"/>
                <a:gd name="T19" fmla="*/ 2 h 16"/>
                <a:gd name="T20" fmla="*/ 6 w 18"/>
                <a:gd name="T21" fmla="*/ 2 h 16"/>
                <a:gd name="T22" fmla="*/ 4 w 18"/>
                <a:gd name="T23" fmla="*/ 4 h 16"/>
                <a:gd name="T24" fmla="*/ 4 w 18"/>
                <a:gd name="T25" fmla="*/ 4 h 16"/>
                <a:gd name="T26" fmla="*/ 2 w 18"/>
                <a:gd name="T27" fmla="*/ 6 h 16"/>
                <a:gd name="T28" fmla="*/ 2 w 18"/>
                <a:gd name="T29" fmla="*/ 8 h 16"/>
                <a:gd name="T30" fmla="*/ 0 w 18"/>
                <a:gd name="T31" fmla="*/ 10 h 16"/>
                <a:gd name="T32" fmla="*/ 0 w 18"/>
                <a:gd name="T33" fmla="*/ 12 h 16"/>
                <a:gd name="T34" fmla="*/ 0 w 18"/>
                <a:gd name="T35" fmla="*/ 12 h 16"/>
                <a:gd name="T36" fmla="*/ 0 w 18"/>
                <a:gd name="T37" fmla="*/ 12 h 16"/>
                <a:gd name="T38" fmla="*/ 0 w 18"/>
                <a:gd name="T39" fmla="*/ 14 h 16"/>
                <a:gd name="T40" fmla="*/ 0 w 18"/>
                <a:gd name="T41" fmla="*/ 14 h 16"/>
                <a:gd name="T42" fmla="*/ 0 w 18"/>
                <a:gd name="T43" fmla="*/ 14 h 16"/>
                <a:gd name="T44" fmla="*/ 0 w 18"/>
                <a:gd name="T45" fmla="*/ 14 h 16"/>
                <a:gd name="T46" fmla="*/ 2 w 18"/>
                <a:gd name="T47" fmla="*/ 16 h 16"/>
                <a:gd name="T48" fmla="*/ 2 w 18"/>
                <a:gd name="T49" fmla="*/ 16 h 16"/>
                <a:gd name="T50" fmla="*/ 4 w 18"/>
                <a:gd name="T51" fmla="*/ 16 h 16"/>
                <a:gd name="T52" fmla="*/ 4 w 18"/>
                <a:gd name="T53" fmla="*/ 16 h 16"/>
                <a:gd name="T54" fmla="*/ 6 w 18"/>
                <a:gd name="T55" fmla="*/ 14 h 16"/>
                <a:gd name="T56" fmla="*/ 8 w 18"/>
                <a:gd name="T57" fmla="*/ 14 h 16"/>
                <a:gd name="T58" fmla="*/ 10 w 18"/>
                <a:gd name="T59" fmla="*/ 14 h 16"/>
                <a:gd name="T60" fmla="*/ 10 w 18"/>
                <a:gd name="T61" fmla="*/ 12 h 16"/>
                <a:gd name="T62" fmla="*/ 12 w 18"/>
                <a:gd name="T63" fmla="*/ 12 h 16"/>
                <a:gd name="T64" fmla="*/ 14 w 18"/>
                <a:gd name="T65" fmla="*/ 10 h 16"/>
                <a:gd name="T66" fmla="*/ 14 w 18"/>
                <a:gd name="T67" fmla="*/ 10 h 16"/>
                <a:gd name="T68" fmla="*/ 16 w 18"/>
                <a:gd name="T69" fmla="*/ 8 h 16"/>
                <a:gd name="T70" fmla="*/ 16 w 18"/>
                <a:gd name="T71" fmla="*/ 8 h 16"/>
                <a:gd name="T72" fmla="*/ 18 w 18"/>
                <a:gd name="T73" fmla="*/ 6 h 16"/>
                <a:gd name="T74" fmla="*/ 18 w 18"/>
                <a:gd name="T75" fmla="*/ 6 h 16"/>
                <a:gd name="T76" fmla="*/ 18 w 18"/>
                <a:gd name="T77" fmla="*/ 4 h 16"/>
                <a:gd name="T78" fmla="*/ 18 w 18"/>
                <a:gd name="T79" fmla="*/ 2 h 16"/>
                <a:gd name="T80" fmla="*/ 18 w 18"/>
                <a:gd name="T81" fmla="*/ 2 h 16"/>
                <a:gd name="T82" fmla="*/ 18 w 18"/>
                <a:gd name="T8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6">
                  <a:moveTo>
                    <a:pt x="18" y="2"/>
                  </a:moveTo>
                  <a:lnTo>
                    <a:pt x="18" y="2"/>
                  </a:lnTo>
                  <a:lnTo>
                    <a:pt x="16" y="0"/>
                  </a:lnTo>
                  <a:lnTo>
                    <a:pt x="16" y="0"/>
                  </a:lnTo>
                  <a:lnTo>
                    <a:pt x="14" y="0"/>
                  </a:lnTo>
                  <a:lnTo>
                    <a:pt x="14" y="0"/>
                  </a:lnTo>
                  <a:lnTo>
                    <a:pt x="12" y="0"/>
                  </a:lnTo>
                  <a:lnTo>
                    <a:pt x="10" y="0"/>
                  </a:lnTo>
                  <a:lnTo>
                    <a:pt x="8" y="2"/>
                  </a:lnTo>
                  <a:lnTo>
                    <a:pt x="8" y="2"/>
                  </a:lnTo>
                  <a:lnTo>
                    <a:pt x="6" y="2"/>
                  </a:lnTo>
                  <a:lnTo>
                    <a:pt x="4" y="4"/>
                  </a:lnTo>
                  <a:lnTo>
                    <a:pt x="4" y="4"/>
                  </a:lnTo>
                  <a:lnTo>
                    <a:pt x="2" y="6"/>
                  </a:lnTo>
                  <a:lnTo>
                    <a:pt x="2" y="8"/>
                  </a:lnTo>
                  <a:lnTo>
                    <a:pt x="0" y="10"/>
                  </a:lnTo>
                  <a:lnTo>
                    <a:pt x="0" y="12"/>
                  </a:lnTo>
                  <a:lnTo>
                    <a:pt x="0" y="12"/>
                  </a:lnTo>
                  <a:lnTo>
                    <a:pt x="0" y="12"/>
                  </a:lnTo>
                  <a:lnTo>
                    <a:pt x="0" y="14"/>
                  </a:lnTo>
                  <a:lnTo>
                    <a:pt x="0" y="14"/>
                  </a:lnTo>
                  <a:lnTo>
                    <a:pt x="0" y="14"/>
                  </a:lnTo>
                  <a:lnTo>
                    <a:pt x="0" y="14"/>
                  </a:lnTo>
                  <a:lnTo>
                    <a:pt x="2" y="16"/>
                  </a:lnTo>
                  <a:lnTo>
                    <a:pt x="2" y="16"/>
                  </a:lnTo>
                  <a:lnTo>
                    <a:pt x="4" y="16"/>
                  </a:lnTo>
                  <a:lnTo>
                    <a:pt x="4" y="16"/>
                  </a:lnTo>
                  <a:lnTo>
                    <a:pt x="6" y="14"/>
                  </a:lnTo>
                  <a:lnTo>
                    <a:pt x="8" y="14"/>
                  </a:lnTo>
                  <a:lnTo>
                    <a:pt x="10" y="14"/>
                  </a:lnTo>
                  <a:lnTo>
                    <a:pt x="10" y="12"/>
                  </a:lnTo>
                  <a:lnTo>
                    <a:pt x="12" y="12"/>
                  </a:lnTo>
                  <a:lnTo>
                    <a:pt x="14" y="10"/>
                  </a:lnTo>
                  <a:lnTo>
                    <a:pt x="14" y="10"/>
                  </a:lnTo>
                  <a:lnTo>
                    <a:pt x="16" y="8"/>
                  </a:lnTo>
                  <a:lnTo>
                    <a:pt x="16" y="8"/>
                  </a:lnTo>
                  <a:lnTo>
                    <a:pt x="18" y="6"/>
                  </a:lnTo>
                  <a:lnTo>
                    <a:pt x="18" y="6"/>
                  </a:lnTo>
                  <a:lnTo>
                    <a:pt x="18" y="4"/>
                  </a:lnTo>
                  <a:lnTo>
                    <a:pt x="18" y="2"/>
                  </a:lnTo>
                  <a:lnTo>
                    <a:pt x="18" y="2"/>
                  </a:lnTo>
                  <a:lnTo>
                    <a:pt x="18" y="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2" name="Freeform 191"/>
            <p:cNvSpPr>
              <a:spLocks/>
            </p:cNvSpPr>
            <p:nvPr/>
          </p:nvSpPr>
          <p:spPr bwMode="auto">
            <a:xfrm>
              <a:off x="7247228" y="4829342"/>
              <a:ext cx="28575" cy="9525"/>
            </a:xfrm>
            <a:custGeom>
              <a:avLst/>
              <a:gdLst>
                <a:gd name="T0" fmla="*/ 8 w 18"/>
                <a:gd name="T1" fmla="*/ 6 h 6"/>
                <a:gd name="T2" fmla="*/ 8 w 18"/>
                <a:gd name="T3" fmla="*/ 6 h 6"/>
                <a:gd name="T4" fmla="*/ 6 w 18"/>
                <a:gd name="T5" fmla="*/ 6 h 6"/>
                <a:gd name="T6" fmla="*/ 6 w 18"/>
                <a:gd name="T7" fmla="*/ 6 h 6"/>
                <a:gd name="T8" fmla="*/ 4 w 18"/>
                <a:gd name="T9" fmla="*/ 6 h 6"/>
                <a:gd name="T10" fmla="*/ 2 w 18"/>
                <a:gd name="T11" fmla="*/ 6 h 6"/>
                <a:gd name="T12" fmla="*/ 2 w 18"/>
                <a:gd name="T13" fmla="*/ 4 h 6"/>
                <a:gd name="T14" fmla="*/ 0 w 18"/>
                <a:gd name="T15" fmla="*/ 4 h 6"/>
                <a:gd name="T16" fmla="*/ 0 w 18"/>
                <a:gd name="T17" fmla="*/ 4 h 6"/>
                <a:gd name="T18" fmla="*/ 0 w 18"/>
                <a:gd name="T19" fmla="*/ 4 h 6"/>
                <a:gd name="T20" fmla="*/ 0 w 18"/>
                <a:gd name="T21" fmla="*/ 2 h 6"/>
                <a:gd name="T22" fmla="*/ 0 w 18"/>
                <a:gd name="T23" fmla="*/ 2 h 6"/>
                <a:gd name="T24" fmla="*/ 2 w 18"/>
                <a:gd name="T25" fmla="*/ 2 h 6"/>
                <a:gd name="T26" fmla="*/ 2 w 18"/>
                <a:gd name="T27" fmla="*/ 0 h 6"/>
                <a:gd name="T28" fmla="*/ 4 w 18"/>
                <a:gd name="T29" fmla="*/ 0 h 6"/>
                <a:gd name="T30" fmla="*/ 6 w 18"/>
                <a:gd name="T31" fmla="*/ 0 h 6"/>
                <a:gd name="T32" fmla="*/ 6 w 18"/>
                <a:gd name="T33" fmla="*/ 0 h 6"/>
                <a:gd name="T34" fmla="*/ 8 w 18"/>
                <a:gd name="T35" fmla="*/ 0 h 6"/>
                <a:gd name="T36" fmla="*/ 10 w 18"/>
                <a:gd name="T37" fmla="*/ 0 h 6"/>
                <a:gd name="T38" fmla="*/ 12 w 18"/>
                <a:gd name="T39" fmla="*/ 0 h 6"/>
                <a:gd name="T40" fmla="*/ 14 w 18"/>
                <a:gd name="T41" fmla="*/ 0 h 6"/>
                <a:gd name="T42" fmla="*/ 14 w 18"/>
                <a:gd name="T43" fmla="*/ 0 h 6"/>
                <a:gd name="T44" fmla="*/ 16 w 18"/>
                <a:gd name="T45" fmla="*/ 2 h 6"/>
                <a:gd name="T46" fmla="*/ 16 w 18"/>
                <a:gd name="T47" fmla="*/ 2 h 6"/>
                <a:gd name="T48" fmla="*/ 18 w 18"/>
                <a:gd name="T49" fmla="*/ 2 h 6"/>
                <a:gd name="T50" fmla="*/ 18 w 18"/>
                <a:gd name="T51" fmla="*/ 4 h 6"/>
                <a:gd name="T52" fmla="*/ 18 w 18"/>
                <a:gd name="T53" fmla="*/ 4 h 6"/>
                <a:gd name="T54" fmla="*/ 16 w 18"/>
                <a:gd name="T55" fmla="*/ 4 h 6"/>
                <a:gd name="T56" fmla="*/ 16 w 18"/>
                <a:gd name="T57" fmla="*/ 4 h 6"/>
                <a:gd name="T58" fmla="*/ 14 w 18"/>
                <a:gd name="T59" fmla="*/ 6 h 6"/>
                <a:gd name="T60" fmla="*/ 14 w 18"/>
                <a:gd name="T61" fmla="*/ 6 h 6"/>
                <a:gd name="T62" fmla="*/ 12 w 18"/>
                <a:gd name="T63" fmla="*/ 6 h 6"/>
                <a:gd name="T64" fmla="*/ 10 w 18"/>
                <a:gd name="T65" fmla="*/ 6 h 6"/>
                <a:gd name="T66" fmla="*/ 8 w 18"/>
                <a:gd name="T6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6">
                  <a:moveTo>
                    <a:pt x="8" y="6"/>
                  </a:moveTo>
                  <a:lnTo>
                    <a:pt x="8" y="6"/>
                  </a:lnTo>
                  <a:lnTo>
                    <a:pt x="6" y="6"/>
                  </a:lnTo>
                  <a:lnTo>
                    <a:pt x="6" y="6"/>
                  </a:lnTo>
                  <a:lnTo>
                    <a:pt x="4" y="6"/>
                  </a:lnTo>
                  <a:lnTo>
                    <a:pt x="2" y="6"/>
                  </a:lnTo>
                  <a:lnTo>
                    <a:pt x="2" y="4"/>
                  </a:lnTo>
                  <a:lnTo>
                    <a:pt x="0" y="4"/>
                  </a:lnTo>
                  <a:lnTo>
                    <a:pt x="0" y="4"/>
                  </a:lnTo>
                  <a:lnTo>
                    <a:pt x="0" y="4"/>
                  </a:lnTo>
                  <a:lnTo>
                    <a:pt x="0" y="2"/>
                  </a:lnTo>
                  <a:lnTo>
                    <a:pt x="0" y="2"/>
                  </a:lnTo>
                  <a:lnTo>
                    <a:pt x="2" y="2"/>
                  </a:lnTo>
                  <a:lnTo>
                    <a:pt x="2" y="0"/>
                  </a:lnTo>
                  <a:lnTo>
                    <a:pt x="4" y="0"/>
                  </a:lnTo>
                  <a:lnTo>
                    <a:pt x="6" y="0"/>
                  </a:lnTo>
                  <a:lnTo>
                    <a:pt x="6" y="0"/>
                  </a:lnTo>
                  <a:lnTo>
                    <a:pt x="8" y="0"/>
                  </a:lnTo>
                  <a:lnTo>
                    <a:pt x="10" y="0"/>
                  </a:lnTo>
                  <a:lnTo>
                    <a:pt x="12" y="0"/>
                  </a:lnTo>
                  <a:lnTo>
                    <a:pt x="14" y="0"/>
                  </a:lnTo>
                  <a:lnTo>
                    <a:pt x="14" y="0"/>
                  </a:lnTo>
                  <a:lnTo>
                    <a:pt x="16" y="2"/>
                  </a:lnTo>
                  <a:lnTo>
                    <a:pt x="16" y="2"/>
                  </a:lnTo>
                  <a:lnTo>
                    <a:pt x="18" y="2"/>
                  </a:lnTo>
                  <a:lnTo>
                    <a:pt x="18" y="4"/>
                  </a:lnTo>
                  <a:lnTo>
                    <a:pt x="18" y="4"/>
                  </a:lnTo>
                  <a:lnTo>
                    <a:pt x="16" y="4"/>
                  </a:lnTo>
                  <a:lnTo>
                    <a:pt x="16" y="4"/>
                  </a:lnTo>
                  <a:lnTo>
                    <a:pt x="14" y="6"/>
                  </a:lnTo>
                  <a:lnTo>
                    <a:pt x="14" y="6"/>
                  </a:lnTo>
                  <a:lnTo>
                    <a:pt x="12" y="6"/>
                  </a:lnTo>
                  <a:lnTo>
                    <a:pt x="10" y="6"/>
                  </a:lnTo>
                  <a:lnTo>
                    <a:pt x="8" y="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3" name="Freeform 193"/>
            <p:cNvSpPr>
              <a:spLocks/>
            </p:cNvSpPr>
            <p:nvPr/>
          </p:nvSpPr>
          <p:spPr bwMode="auto">
            <a:xfrm>
              <a:off x="6485228" y="4645192"/>
              <a:ext cx="273050" cy="298450"/>
            </a:xfrm>
            <a:custGeom>
              <a:avLst/>
              <a:gdLst>
                <a:gd name="T0" fmla="*/ 62 w 172"/>
                <a:gd name="T1" fmla="*/ 28 h 188"/>
                <a:gd name="T2" fmla="*/ 50 w 172"/>
                <a:gd name="T3" fmla="*/ 24 h 188"/>
                <a:gd name="T4" fmla="*/ 44 w 172"/>
                <a:gd name="T5" fmla="*/ 22 h 188"/>
                <a:gd name="T6" fmla="*/ 42 w 172"/>
                <a:gd name="T7" fmla="*/ 20 h 188"/>
                <a:gd name="T8" fmla="*/ 34 w 172"/>
                <a:gd name="T9" fmla="*/ 10 h 188"/>
                <a:gd name="T10" fmla="*/ 28 w 172"/>
                <a:gd name="T11" fmla="*/ 4 h 188"/>
                <a:gd name="T12" fmla="*/ 26 w 172"/>
                <a:gd name="T13" fmla="*/ 0 h 188"/>
                <a:gd name="T14" fmla="*/ 20 w 172"/>
                <a:gd name="T15" fmla="*/ 0 h 188"/>
                <a:gd name="T16" fmla="*/ 10 w 172"/>
                <a:gd name="T17" fmla="*/ 0 h 188"/>
                <a:gd name="T18" fmla="*/ 4 w 172"/>
                <a:gd name="T19" fmla="*/ 2 h 188"/>
                <a:gd name="T20" fmla="*/ 2 w 172"/>
                <a:gd name="T21" fmla="*/ 4 h 188"/>
                <a:gd name="T22" fmla="*/ 0 w 172"/>
                <a:gd name="T23" fmla="*/ 8 h 188"/>
                <a:gd name="T24" fmla="*/ 0 w 172"/>
                <a:gd name="T25" fmla="*/ 12 h 188"/>
                <a:gd name="T26" fmla="*/ 2 w 172"/>
                <a:gd name="T27" fmla="*/ 14 h 188"/>
                <a:gd name="T28" fmla="*/ 6 w 172"/>
                <a:gd name="T29" fmla="*/ 18 h 188"/>
                <a:gd name="T30" fmla="*/ 20 w 172"/>
                <a:gd name="T31" fmla="*/ 26 h 188"/>
                <a:gd name="T32" fmla="*/ 26 w 172"/>
                <a:gd name="T33" fmla="*/ 30 h 188"/>
                <a:gd name="T34" fmla="*/ 38 w 172"/>
                <a:gd name="T35" fmla="*/ 40 h 188"/>
                <a:gd name="T36" fmla="*/ 58 w 172"/>
                <a:gd name="T37" fmla="*/ 56 h 188"/>
                <a:gd name="T38" fmla="*/ 64 w 172"/>
                <a:gd name="T39" fmla="*/ 62 h 188"/>
                <a:gd name="T40" fmla="*/ 66 w 172"/>
                <a:gd name="T41" fmla="*/ 66 h 188"/>
                <a:gd name="T42" fmla="*/ 68 w 172"/>
                <a:gd name="T43" fmla="*/ 74 h 188"/>
                <a:gd name="T44" fmla="*/ 70 w 172"/>
                <a:gd name="T45" fmla="*/ 86 h 188"/>
                <a:gd name="T46" fmla="*/ 76 w 172"/>
                <a:gd name="T47" fmla="*/ 100 h 188"/>
                <a:gd name="T48" fmla="*/ 84 w 172"/>
                <a:gd name="T49" fmla="*/ 114 h 188"/>
                <a:gd name="T50" fmla="*/ 102 w 172"/>
                <a:gd name="T51" fmla="*/ 136 h 188"/>
                <a:gd name="T52" fmla="*/ 122 w 172"/>
                <a:gd name="T53" fmla="*/ 160 h 188"/>
                <a:gd name="T54" fmla="*/ 136 w 172"/>
                <a:gd name="T55" fmla="*/ 176 h 188"/>
                <a:gd name="T56" fmla="*/ 140 w 172"/>
                <a:gd name="T57" fmla="*/ 184 h 188"/>
                <a:gd name="T58" fmla="*/ 144 w 172"/>
                <a:gd name="T59" fmla="*/ 186 h 188"/>
                <a:gd name="T60" fmla="*/ 148 w 172"/>
                <a:gd name="T61" fmla="*/ 188 h 188"/>
                <a:gd name="T62" fmla="*/ 152 w 172"/>
                <a:gd name="T63" fmla="*/ 186 h 188"/>
                <a:gd name="T64" fmla="*/ 160 w 172"/>
                <a:gd name="T65" fmla="*/ 184 h 188"/>
                <a:gd name="T66" fmla="*/ 164 w 172"/>
                <a:gd name="T67" fmla="*/ 182 h 188"/>
                <a:gd name="T68" fmla="*/ 168 w 172"/>
                <a:gd name="T69" fmla="*/ 178 h 188"/>
                <a:gd name="T70" fmla="*/ 172 w 172"/>
                <a:gd name="T71" fmla="*/ 174 h 188"/>
                <a:gd name="T72" fmla="*/ 172 w 172"/>
                <a:gd name="T73" fmla="*/ 172 h 188"/>
                <a:gd name="T74" fmla="*/ 168 w 172"/>
                <a:gd name="T75" fmla="*/ 164 h 188"/>
                <a:gd name="T76" fmla="*/ 166 w 172"/>
                <a:gd name="T77" fmla="*/ 158 h 188"/>
                <a:gd name="T78" fmla="*/ 168 w 172"/>
                <a:gd name="T79" fmla="*/ 146 h 188"/>
                <a:gd name="T80" fmla="*/ 168 w 172"/>
                <a:gd name="T81" fmla="*/ 140 h 188"/>
                <a:gd name="T82" fmla="*/ 166 w 172"/>
                <a:gd name="T83" fmla="*/ 136 h 188"/>
                <a:gd name="T84" fmla="*/ 162 w 172"/>
                <a:gd name="T85" fmla="*/ 132 h 188"/>
                <a:gd name="T86" fmla="*/ 160 w 172"/>
                <a:gd name="T87" fmla="*/ 128 h 188"/>
                <a:gd name="T88" fmla="*/ 156 w 172"/>
                <a:gd name="T89" fmla="*/ 126 h 188"/>
                <a:gd name="T90" fmla="*/ 148 w 172"/>
                <a:gd name="T91" fmla="*/ 124 h 188"/>
                <a:gd name="T92" fmla="*/ 140 w 172"/>
                <a:gd name="T93" fmla="*/ 122 h 188"/>
                <a:gd name="T94" fmla="*/ 136 w 172"/>
                <a:gd name="T95" fmla="*/ 120 h 188"/>
                <a:gd name="T96" fmla="*/ 136 w 172"/>
                <a:gd name="T97" fmla="*/ 118 h 188"/>
                <a:gd name="T98" fmla="*/ 136 w 172"/>
                <a:gd name="T99" fmla="*/ 112 h 188"/>
                <a:gd name="T100" fmla="*/ 136 w 172"/>
                <a:gd name="T101" fmla="*/ 108 h 188"/>
                <a:gd name="T102" fmla="*/ 130 w 172"/>
                <a:gd name="T103" fmla="*/ 100 h 188"/>
                <a:gd name="T104" fmla="*/ 128 w 172"/>
                <a:gd name="T105" fmla="*/ 96 h 188"/>
                <a:gd name="T106" fmla="*/ 128 w 172"/>
                <a:gd name="T107" fmla="*/ 86 h 188"/>
                <a:gd name="T108" fmla="*/ 128 w 172"/>
                <a:gd name="T109" fmla="*/ 82 h 188"/>
                <a:gd name="T110" fmla="*/ 126 w 172"/>
                <a:gd name="T111" fmla="*/ 78 h 188"/>
                <a:gd name="T112" fmla="*/ 122 w 172"/>
                <a:gd name="T113" fmla="*/ 72 h 188"/>
                <a:gd name="T114" fmla="*/ 112 w 172"/>
                <a:gd name="T115" fmla="*/ 64 h 188"/>
                <a:gd name="T116" fmla="*/ 102 w 172"/>
                <a:gd name="T117" fmla="*/ 60 h 188"/>
                <a:gd name="T118" fmla="*/ 92 w 172"/>
                <a:gd name="T119" fmla="*/ 54 h 188"/>
                <a:gd name="T120" fmla="*/ 78 w 172"/>
                <a:gd name="T121" fmla="*/ 42 h 188"/>
                <a:gd name="T122" fmla="*/ 68 w 172"/>
                <a:gd name="T123" fmla="*/ 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88">
                  <a:moveTo>
                    <a:pt x="64" y="30"/>
                  </a:moveTo>
                  <a:lnTo>
                    <a:pt x="64" y="30"/>
                  </a:lnTo>
                  <a:lnTo>
                    <a:pt x="62" y="28"/>
                  </a:lnTo>
                  <a:lnTo>
                    <a:pt x="60" y="28"/>
                  </a:lnTo>
                  <a:lnTo>
                    <a:pt x="54" y="26"/>
                  </a:lnTo>
                  <a:lnTo>
                    <a:pt x="50" y="24"/>
                  </a:lnTo>
                  <a:lnTo>
                    <a:pt x="48" y="24"/>
                  </a:lnTo>
                  <a:lnTo>
                    <a:pt x="46" y="22"/>
                  </a:lnTo>
                  <a:lnTo>
                    <a:pt x="44" y="22"/>
                  </a:lnTo>
                  <a:lnTo>
                    <a:pt x="44" y="20"/>
                  </a:lnTo>
                  <a:lnTo>
                    <a:pt x="42" y="20"/>
                  </a:lnTo>
                  <a:lnTo>
                    <a:pt x="42" y="20"/>
                  </a:lnTo>
                  <a:lnTo>
                    <a:pt x="38" y="16"/>
                  </a:lnTo>
                  <a:lnTo>
                    <a:pt x="36" y="14"/>
                  </a:lnTo>
                  <a:lnTo>
                    <a:pt x="34" y="10"/>
                  </a:lnTo>
                  <a:lnTo>
                    <a:pt x="32" y="8"/>
                  </a:lnTo>
                  <a:lnTo>
                    <a:pt x="30" y="4"/>
                  </a:lnTo>
                  <a:lnTo>
                    <a:pt x="28" y="4"/>
                  </a:lnTo>
                  <a:lnTo>
                    <a:pt x="28" y="2"/>
                  </a:lnTo>
                  <a:lnTo>
                    <a:pt x="26" y="2"/>
                  </a:lnTo>
                  <a:lnTo>
                    <a:pt x="26" y="0"/>
                  </a:lnTo>
                  <a:lnTo>
                    <a:pt x="24" y="0"/>
                  </a:lnTo>
                  <a:lnTo>
                    <a:pt x="24" y="0"/>
                  </a:lnTo>
                  <a:lnTo>
                    <a:pt x="20" y="0"/>
                  </a:lnTo>
                  <a:lnTo>
                    <a:pt x="18" y="0"/>
                  </a:lnTo>
                  <a:lnTo>
                    <a:pt x="14" y="0"/>
                  </a:lnTo>
                  <a:lnTo>
                    <a:pt x="10" y="0"/>
                  </a:lnTo>
                  <a:lnTo>
                    <a:pt x="8" y="2"/>
                  </a:lnTo>
                  <a:lnTo>
                    <a:pt x="6" y="2"/>
                  </a:lnTo>
                  <a:lnTo>
                    <a:pt x="4" y="2"/>
                  </a:lnTo>
                  <a:lnTo>
                    <a:pt x="4" y="2"/>
                  </a:lnTo>
                  <a:lnTo>
                    <a:pt x="2" y="4"/>
                  </a:lnTo>
                  <a:lnTo>
                    <a:pt x="2" y="4"/>
                  </a:lnTo>
                  <a:lnTo>
                    <a:pt x="2" y="6"/>
                  </a:lnTo>
                  <a:lnTo>
                    <a:pt x="0" y="6"/>
                  </a:lnTo>
                  <a:lnTo>
                    <a:pt x="0" y="8"/>
                  </a:lnTo>
                  <a:lnTo>
                    <a:pt x="0" y="8"/>
                  </a:lnTo>
                  <a:lnTo>
                    <a:pt x="0" y="10"/>
                  </a:lnTo>
                  <a:lnTo>
                    <a:pt x="0" y="12"/>
                  </a:lnTo>
                  <a:lnTo>
                    <a:pt x="0" y="12"/>
                  </a:lnTo>
                  <a:lnTo>
                    <a:pt x="0" y="14"/>
                  </a:lnTo>
                  <a:lnTo>
                    <a:pt x="2" y="14"/>
                  </a:lnTo>
                  <a:lnTo>
                    <a:pt x="4" y="16"/>
                  </a:lnTo>
                  <a:lnTo>
                    <a:pt x="4" y="18"/>
                  </a:lnTo>
                  <a:lnTo>
                    <a:pt x="6" y="18"/>
                  </a:lnTo>
                  <a:lnTo>
                    <a:pt x="8" y="20"/>
                  </a:lnTo>
                  <a:lnTo>
                    <a:pt x="12" y="22"/>
                  </a:lnTo>
                  <a:lnTo>
                    <a:pt x="20" y="26"/>
                  </a:lnTo>
                  <a:lnTo>
                    <a:pt x="24" y="28"/>
                  </a:lnTo>
                  <a:lnTo>
                    <a:pt x="26" y="28"/>
                  </a:lnTo>
                  <a:lnTo>
                    <a:pt x="26" y="30"/>
                  </a:lnTo>
                  <a:lnTo>
                    <a:pt x="30" y="32"/>
                  </a:lnTo>
                  <a:lnTo>
                    <a:pt x="32" y="34"/>
                  </a:lnTo>
                  <a:lnTo>
                    <a:pt x="38" y="40"/>
                  </a:lnTo>
                  <a:lnTo>
                    <a:pt x="50" y="50"/>
                  </a:lnTo>
                  <a:lnTo>
                    <a:pt x="54" y="52"/>
                  </a:lnTo>
                  <a:lnTo>
                    <a:pt x="58" y="56"/>
                  </a:lnTo>
                  <a:lnTo>
                    <a:pt x="60" y="58"/>
                  </a:lnTo>
                  <a:lnTo>
                    <a:pt x="62" y="60"/>
                  </a:lnTo>
                  <a:lnTo>
                    <a:pt x="64" y="62"/>
                  </a:lnTo>
                  <a:lnTo>
                    <a:pt x="64" y="64"/>
                  </a:lnTo>
                  <a:lnTo>
                    <a:pt x="66" y="64"/>
                  </a:lnTo>
                  <a:lnTo>
                    <a:pt x="66" y="66"/>
                  </a:lnTo>
                  <a:lnTo>
                    <a:pt x="66" y="68"/>
                  </a:lnTo>
                  <a:lnTo>
                    <a:pt x="66" y="72"/>
                  </a:lnTo>
                  <a:lnTo>
                    <a:pt x="68" y="74"/>
                  </a:lnTo>
                  <a:lnTo>
                    <a:pt x="68" y="80"/>
                  </a:lnTo>
                  <a:lnTo>
                    <a:pt x="70" y="82"/>
                  </a:lnTo>
                  <a:lnTo>
                    <a:pt x="70" y="86"/>
                  </a:lnTo>
                  <a:lnTo>
                    <a:pt x="72" y="90"/>
                  </a:lnTo>
                  <a:lnTo>
                    <a:pt x="74" y="94"/>
                  </a:lnTo>
                  <a:lnTo>
                    <a:pt x="76" y="100"/>
                  </a:lnTo>
                  <a:lnTo>
                    <a:pt x="78" y="104"/>
                  </a:lnTo>
                  <a:lnTo>
                    <a:pt x="82" y="108"/>
                  </a:lnTo>
                  <a:lnTo>
                    <a:pt x="84" y="114"/>
                  </a:lnTo>
                  <a:lnTo>
                    <a:pt x="88" y="118"/>
                  </a:lnTo>
                  <a:lnTo>
                    <a:pt x="94" y="124"/>
                  </a:lnTo>
                  <a:lnTo>
                    <a:pt x="102" y="136"/>
                  </a:lnTo>
                  <a:lnTo>
                    <a:pt x="108" y="144"/>
                  </a:lnTo>
                  <a:lnTo>
                    <a:pt x="114" y="152"/>
                  </a:lnTo>
                  <a:lnTo>
                    <a:pt x="122" y="160"/>
                  </a:lnTo>
                  <a:lnTo>
                    <a:pt x="130" y="168"/>
                  </a:lnTo>
                  <a:lnTo>
                    <a:pt x="136" y="176"/>
                  </a:lnTo>
                  <a:lnTo>
                    <a:pt x="136" y="176"/>
                  </a:lnTo>
                  <a:lnTo>
                    <a:pt x="138" y="178"/>
                  </a:lnTo>
                  <a:lnTo>
                    <a:pt x="140" y="182"/>
                  </a:lnTo>
                  <a:lnTo>
                    <a:pt x="140" y="184"/>
                  </a:lnTo>
                  <a:lnTo>
                    <a:pt x="142" y="186"/>
                  </a:lnTo>
                  <a:lnTo>
                    <a:pt x="142" y="186"/>
                  </a:lnTo>
                  <a:lnTo>
                    <a:pt x="144" y="186"/>
                  </a:lnTo>
                  <a:lnTo>
                    <a:pt x="144" y="186"/>
                  </a:lnTo>
                  <a:lnTo>
                    <a:pt x="146" y="188"/>
                  </a:lnTo>
                  <a:lnTo>
                    <a:pt x="148" y="188"/>
                  </a:lnTo>
                  <a:lnTo>
                    <a:pt x="150" y="188"/>
                  </a:lnTo>
                  <a:lnTo>
                    <a:pt x="150" y="186"/>
                  </a:lnTo>
                  <a:lnTo>
                    <a:pt x="152" y="186"/>
                  </a:lnTo>
                  <a:lnTo>
                    <a:pt x="154" y="186"/>
                  </a:lnTo>
                  <a:lnTo>
                    <a:pt x="156" y="186"/>
                  </a:lnTo>
                  <a:lnTo>
                    <a:pt x="160" y="184"/>
                  </a:lnTo>
                  <a:lnTo>
                    <a:pt x="160" y="184"/>
                  </a:lnTo>
                  <a:lnTo>
                    <a:pt x="162" y="182"/>
                  </a:lnTo>
                  <a:lnTo>
                    <a:pt x="164" y="182"/>
                  </a:lnTo>
                  <a:lnTo>
                    <a:pt x="166" y="180"/>
                  </a:lnTo>
                  <a:lnTo>
                    <a:pt x="168" y="180"/>
                  </a:lnTo>
                  <a:lnTo>
                    <a:pt x="168" y="178"/>
                  </a:lnTo>
                  <a:lnTo>
                    <a:pt x="170" y="176"/>
                  </a:lnTo>
                  <a:lnTo>
                    <a:pt x="170" y="176"/>
                  </a:lnTo>
                  <a:lnTo>
                    <a:pt x="172" y="174"/>
                  </a:lnTo>
                  <a:lnTo>
                    <a:pt x="172" y="174"/>
                  </a:lnTo>
                  <a:lnTo>
                    <a:pt x="172" y="174"/>
                  </a:lnTo>
                  <a:lnTo>
                    <a:pt x="172" y="172"/>
                  </a:lnTo>
                  <a:lnTo>
                    <a:pt x="170" y="170"/>
                  </a:lnTo>
                  <a:lnTo>
                    <a:pt x="170" y="168"/>
                  </a:lnTo>
                  <a:lnTo>
                    <a:pt x="168" y="164"/>
                  </a:lnTo>
                  <a:lnTo>
                    <a:pt x="168" y="160"/>
                  </a:lnTo>
                  <a:lnTo>
                    <a:pt x="166" y="160"/>
                  </a:lnTo>
                  <a:lnTo>
                    <a:pt x="166" y="158"/>
                  </a:lnTo>
                  <a:lnTo>
                    <a:pt x="166" y="154"/>
                  </a:lnTo>
                  <a:lnTo>
                    <a:pt x="168" y="150"/>
                  </a:lnTo>
                  <a:lnTo>
                    <a:pt x="168" y="146"/>
                  </a:lnTo>
                  <a:lnTo>
                    <a:pt x="168" y="144"/>
                  </a:lnTo>
                  <a:lnTo>
                    <a:pt x="168" y="142"/>
                  </a:lnTo>
                  <a:lnTo>
                    <a:pt x="168" y="140"/>
                  </a:lnTo>
                  <a:lnTo>
                    <a:pt x="166" y="140"/>
                  </a:lnTo>
                  <a:lnTo>
                    <a:pt x="166" y="138"/>
                  </a:lnTo>
                  <a:lnTo>
                    <a:pt x="166" y="136"/>
                  </a:lnTo>
                  <a:lnTo>
                    <a:pt x="164" y="134"/>
                  </a:lnTo>
                  <a:lnTo>
                    <a:pt x="164" y="134"/>
                  </a:lnTo>
                  <a:lnTo>
                    <a:pt x="162" y="132"/>
                  </a:lnTo>
                  <a:lnTo>
                    <a:pt x="162" y="130"/>
                  </a:lnTo>
                  <a:lnTo>
                    <a:pt x="160" y="128"/>
                  </a:lnTo>
                  <a:lnTo>
                    <a:pt x="160" y="128"/>
                  </a:lnTo>
                  <a:lnTo>
                    <a:pt x="158" y="128"/>
                  </a:lnTo>
                  <a:lnTo>
                    <a:pt x="158" y="126"/>
                  </a:lnTo>
                  <a:lnTo>
                    <a:pt x="156" y="126"/>
                  </a:lnTo>
                  <a:lnTo>
                    <a:pt x="154" y="126"/>
                  </a:lnTo>
                  <a:lnTo>
                    <a:pt x="152" y="126"/>
                  </a:lnTo>
                  <a:lnTo>
                    <a:pt x="148" y="124"/>
                  </a:lnTo>
                  <a:lnTo>
                    <a:pt x="144" y="124"/>
                  </a:lnTo>
                  <a:lnTo>
                    <a:pt x="140" y="124"/>
                  </a:lnTo>
                  <a:lnTo>
                    <a:pt x="140" y="122"/>
                  </a:lnTo>
                  <a:lnTo>
                    <a:pt x="138" y="122"/>
                  </a:lnTo>
                  <a:lnTo>
                    <a:pt x="138" y="122"/>
                  </a:lnTo>
                  <a:lnTo>
                    <a:pt x="136" y="120"/>
                  </a:lnTo>
                  <a:lnTo>
                    <a:pt x="136" y="120"/>
                  </a:lnTo>
                  <a:lnTo>
                    <a:pt x="136" y="120"/>
                  </a:lnTo>
                  <a:lnTo>
                    <a:pt x="136" y="118"/>
                  </a:lnTo>
                  <a:lnTo>
                    <a:pt x="136" y="116"/>
                  </a:lnTo>
                  <a:lnTo>
                    <a:pt x="136" y="116"/>
                  </a:lnTo>
                  <a:lnTo>
                    <a:pt x="136" y="112"/>
                  </a:lnTo>
                  <a:lnTo>
                    <a:pt x="136" y="112"/>
                  </a:lnTo>
                  <a:lnTo>
                    <a:pt x="136" y="110"/>
                  </a:lnTo>
                  <a:lnTo>
                    <a:pt x="136" y="108"/>
                  </a:lnTo>
                  <a:lnTo>
                    <a:pt x="136" y="108"/>
                  </a:lnTo>
                  <a:lnTo>
                    <a:pt x="134" y="104"/>
                  </a:lnTo>
                  <a:lnTo>
                    <a:pt x="130" y="100"/>
                  </a:lnTo>
                  <a:lnTo>
                    <a:pt x="130" y="98"/>
                  </a:lnTo>
                  <a:lnTo>
                    <a:pt x="128" y="98"/>
                  </a:lnTo>
                  <a:lnTo>
                    <a:pt x="128" y="96"/>
                  </a:lnTo>
                  <a:lnTo>
                    <a:pt x="128" y="94"/>
                  </a:lnTo>
                  <a:lnTo>
                    <a:pt x="128" y="88"/>
                  </a:lnTo>
                  <a:lnTo>
                    <a:pt x="128" y="86"/>
                  </a:lnTo>
                  <a:lnTo>
                    <a:pt x="128" y="84"/>
                  </a:lnTo>
                  <a:lnTo>
                    <a:pt x="128" y="82"/>
                  </a:lnTo>
                  <a:lnTo>
                    <a:pt x="128" y="82"/>
                  </a:lnTo>
                  <a:lnTo>
                    <a:pt x="128" y="80"/>
                  </a:lnTo>
                  <a:lnTo>
                    <a:pt x="128" y="80"/>
                  </a:lnTo>
                  <a:lnTo>
                    <a:pt x="126" y="78"/>
                  </a:lnTo>
                  <a:lnTo>
                    <a:pt x="126" y="76"/>
                  </a:lnTo>
                  <a:lnTo>
                    <a:pt x="124" y="74"/>
                  </a:lnTo>
                  <a:lnTo>
                    <a:pt x="122" y="72"/>
                  </a:lnTo>
                  <a:lnTo>
                    <a:pt x="118" y="70"/>
                  </a:lnTo>
                  <a:lnTo>
                    <a:pt x="116" y="68"/>
                  </a:lnTo>
                  <a:lnTo>
                    <a:pt x="112" y="64"/>
                  </a:lnTo>
                  <a:lnTo>
                    <a:pt x="110" y="64"/>
                  </a:lnTo>
                  <a:lnTo>
                    <a:pt x="108" y="62"/>
                  </a:lnTo>
                  <a:lnTo>
                    <a:pt x="102" y="60"/>
                  </a:lnTo>
                  <a:lnTo>
                    <a:pt x="96" y="56"/>
                  </a:lnTo>
                  <a:lnTo>
                    <a:pt x="94" y="54"/>
                  </a:lnTo>
                  <a:lnTo>
                    <a:pt x="92" y="54"/>
                  </a:lnTo>
                  <a:lnTo>
                    <a:pt x="90" y="52"/>
                  </a:lnTo>
                  <a:lnTo>
                    <a:pt x="86" y="48"/>
                  </a:lnTo>
                  <a:lnTo>
                    <a:pt x="78" y="42"/>
                  </a:lnTo>
                  <a:lnTo>
                    <a:pt x="74" y="38"/>
                  </a:lnTo>
                  <a:lnTo>
                    <a:pt x="72" y="34"/>
                  </a:lnTo>
                  <a:lnTo>
                    <a:pt x="68" y="32"/>
                  </a:lnTo>
                  <a:lnTo>
                    <a:pt x="66" y="30"/>
                  </a:lnTo>
                  <a:lnTo>
                    <a:pt x="64" y="3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4" name="Freeform 198"/>
            <p:cNvSpPr>
              <a:spLocks/>
            </p:cNvSpPr>
            <p:nvPr/>
          </p:nvSpPr>
          <p:spPr bwMode="auto">
            <a:xfrm>
              <a:off x="6739228" y="4819817"/>
              <a:ext cx="38100" cy="41275"/>
            </a:xfrm>
            <a:custGeom>
              <a:avLst/>
              <a:gdLst>
                <a:gd name="T0" fmla="*/ 0 w 24"/>
                <a:gd name="T1" fmla="*/ 0 h 26"/>
                <a:gd name="T2" fmla="*/ 0 w 24"/>
                <a:gd name="T3" fmla="*/ 0 h 26"/>
                <a:gd name="T4" fmla="*/ 0 w 24"/>
                <a:gd name="T5" fmla="*/ 0 h 26"/>
                <a:gd name="T6" fmla="*/ 0 w 24"/>
                <a:gd name="T7" fmla="*/ 2 h 26"/>
                <a:gd name="T8" fmla="*/ 2 w 24"/>
                <a:gd name="T9" fmla="*/ 2 h 26"/>
                <a:gd name="T10" fmla="*/ 2 w 24"/>
                <a:gd name="T11" fmla="*/ 2 h 26"/>
                <a:gd name="T12" fmla="*/ 4 w 24"/>
                <a:gd name="T13" fmla="*/ 2 h 26"/>
                <a:gd name="T14" fmla="*/ 6 w 24"/>
                <a:gd name="T15" fmla="*/ 2 h 26"/>
                <a:gd name="T16" fmla="*/ 8 w 24"/>
                <a:gd name="T17" fmla="*/ 2 h 26"/>
                <a:gd name="T18" fmla="*/ 10 w 24"/>
                <a:gd name="T19" fmla="*/ 2 h 26"/>
                <a:gd name="T20" fmla="*/ 12 w 24"/>
                <a:gd name="T21" fmla="*/ 2 h 26"/>
                <a:gd name="T22" fmla="*/ 12 w 24"/>
                <a:gd name="T23" fmla="*/ 2 h 26"/>
                <a:gd name="T24" fmla="*/ 12 w 24"/>
                <a:gd name="T25" fmla="*/ 2 h 26"/>
                <a:gd name="T26" fmla="*/ 14 w 24"/>
                <a:gd name="T27" fmla="*/ 4 h 26"/>
                <a:gd name="T28" fmla="*/ 16 w 24"/>
                <a:gd name="T29" fmla="*/ 6 h 26"/>
                <a:gd name="T30" fmla="*/ 18 w 24"/>
                <a:gd name="T31" fmla="*/ 8 h 26"/>
                <a:gd name="T32" fmla="*/ 20 w 24"/>
                <a:gd name="T33" fmla="*/ 10 h 26"/>
                <a:gd name="T34" fmla="*/ 20 w 24"/>
                <a:gd name="T35" fmla="*/ 12 h 26"/>
                <a:gd name="T36" fmla="*/ 22 w 24"/>
                <a:gd name="T37" fmla="*/ 14 h 26"/>
                <a:gd name="T38" fmla="*/ 22 w 24"/>
                <a:gd name="T39" fmla="*/ 16 h 26"/>
                <a:gd name="T40" fmla="*/ 24 w 24"/>
                <a:gd name="T41" fmla="*/ 18 h 26"/>
                <a:gd name="T42" fmla="*/ 24 w 24"/>
                <a:gd name="T43" fmla="*/ 20 h 26"/>
                <a:gd name="T44" fmla="*/ 24 w 24"/>
                <a:gd name="T45" fmla="*/ 22 h 26"/>
                <a:gd name="T46" fmla="*/ 24 w 24"/>
                <a:gd name="T47" fmla="*/ 22 h 26"/>
                <a:gd name="T48" fmla="*/ 24 w 24"/>
                <a:gd name="T49" fmla="*/ 22 h 26"/>
                <a:gd name="T50" fmla="*/ 24 w 24"/>
                <a:gd name="T51" fmla="*/ 24 h 26"/>
                <a:gd name="T52" fmla="*/ 24 w 24"/>
                <a:gd name="T53" fmla="*/ 24 h 26"/>
                <a:gd name="T54" fmla="*/ 24 w 24"/>
                <a:gd name="T55" fmla="*/ 24 h 26"/>
                <a:gd name="T56" fmla="*/ 24 w 24"/>
                <a:gd name="T57" fmla="*/ 24 h 26"/>
                <a:gd name="T58" fmla="*/ 22 w 24"/>
                <a:gd name="T59" fmla="*/ 26 h 26"/>
                <a:gd name="T60" fmla="*/ 22 w 24"/>
                <a:gd name="T61" fmla="*/ 26 h 26"/>
                <a:gd name="T62" fmla="*/ 20 w 24"/>
                <a:gd name="T63" fmla="*/ 26 h 26"/>
                <a:gd name="T64" fmla="*/ 18 w 24"/>
                <a:gd name="T65" fmla="*/ 26 h 26"/>
                <a:gd name="T66" fmla="*/ 16 w 24"/>
                <a:gd name="T67" fmla="*/ 26 h 26"/>
                <a:gd name="T68" fmla="*/ 16 w 24"/>
                <a:gd name="T69" fmla="*/ 26 h 26"/>
                <a:gd name="T70" fmla="*/ 14 w 24"/>
                <a:gd name="T71" fmla="*/ 26 h 26"/>
                <a:gd name="T72" fmla="*/ 14 w 24"/>
                <a:gd name="T73" fmla="*/ 26 h 26"/>
                <a:gd name="T74" fmla="*/ 12 w 24"/>
                <a:gd name="T75" fmla="*/ 24 h 26"/>
                <a:gd name="T76" fmla="*/ 10 w 24"/>
                <a:gd name="T77" fmla="*/ 24 h 26"/>
                <a:gd name="T78" fmla="*/ 8 w 24"/>
                <a:gd name="T79" fmla="*/ 22 h 26"/>
                <a:gd name="T80" fmla="*/ 6 w 24"/>
                <a:gd name="T81" fmla="*/ 20 h 26"/>
                <a:gd name="T82" fmla="*/ 4 w 24"/>
                <a:gd name="T83" fmla="*/ 16 h 26"/>
                <a:gd name="T84" fmla="*/ 2 w 24"/>
                <a:gd name="T85" fmla="*/ 14 h 26"/>
                <a:gd name="T86" fmla="*/ 0 w 24"/>
                <a:gd name="T87" fmla="*/ 12 h 26"/>
                <a:gd name="T88" fmla="*/ 0 w 24"/>
                <a:gd name="T89" fmla="*/ 10 h 26"/>
                <a:gd name="T90" fmla="*/ 0 w 24"/>
                <a:gd name="T91" fmla="*/ 10 h 26"/>
                <a:gd name="T92" fmla="*/ 0 w 24"/>
                <a:gd name="T93" fmla="*/ 10 h 26"/>
                <a:gd name="T94" fmla="*/ 0 w 24"/>
                <a:gd name="T95" fmla="*/ 8 h 26"/>
                <a:gd name="T96" fmla="*/ 0 w 24"/>
                <a:gd name="T97" fmla="*/ 6 h 26"/>
                <a:gd name="T98" fmla="*/ 0 w 24"/>
                <a:gd name="T99" fmla="*/ 2 h 26"/>
                <a:gd name="T100" fmla="*/ 0 w 24"/>
                <a:gd name="T101" fmla="*/ 2 h 26"/>
                <a:gd name="T102" fmla="*/ 0 w 24"/>
                <a:gd name="T10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26">
                  <a:moveTo>
                    <a:pt x="0" y="0"/>
                  </a:moveTo>
                  <a:lnTo>
                    <a:pt x="0" y="0"/>
                  </a:lnTo>
                  <a:lnTo>
                    <a:pt x="0" y="0"/>
                  </a:lnTo>
                  <a:lnTo>
                    <a:pt x="0" y="2"/>
                  </a:lnTo>
                  <a:lnTo>
                    <a:pt x="2" y="2"/>
                  </a:lnTo>
                  <a:lnTo>
                    <a:pt x="2" y="2"/>
                  </a:lnTo>
                  <a:lnTo>
                    <a:pt x="4" y="2"/>
                  </a:lnTo>
                  <a:lnTo>
                    <a:pt x="6" y="2"/>
                  </a:lnTo>
                  <a:lnTo>
                    <a:pt x="8" y="2"/>
                  </a:lnTo>
                  <a:lnTo>
                    <a:pt x="10" y="2"/>
                  </a:lnTo>
                  <a:lnTo>
                    <a:pt x="12" y="2"/>
                  </a:lnTo>
                  <a:lnTo>
                    <a:pt x="12" y="2"/>
                  </a:lnTo>
                  <a:lnTo>
                    <a:pt x="12" y="2"/>
                  </a:lnTo>
                  <a:lnTo>
                    <a:pt x="14" y="4"/>
                  </a:lnTo>
                  <a:lnTo>
                    <a:pt x="16" y="6"/>
                  </a:lnTo>
                  <a:lnTo>
                    <a:pt x="18" y="8"/>
                  </a:lnTo>
                  <a:lnTo>
                    <a:pt x="20" y="10"/>
                  </a:lnTo>
                  <a:lnTo>
                    <a:pt x="20" y="12"/>
                  </a:lnTo>
                  <a:lnTo>
                    <a:pt x="22" y="14"/>
                  </a:lnTo>
                  <a:lnTo>
                    <a:pt x="22" y="16"/>
                  </a:lnTo>
                  <a:lnTo>
                    <a:pt x="24" y="18"/>
                  </a:lnTo>
                  <a:lnTo>
                    <a:pt x="24" y="20"/>
                  </a:lnTo>
                  <a:lnTo>
                    <a:pt x="24" y="22"/>
                  </a:lnTo>
                  <a:lnTo>
                    <a:pt x="24" y="22"/>
                  </a:lnTo>
                  <a:lnTo>
                    <a:pt x="24" y="22"/>
                  </a:lnTo>
                  <a:lnTo>
                    <a:pt x="24" y="24"/>
                  </a:lnTo>
                  <a:lnTo>
                    <a:pt x="24" y="24"/>
                  </a:lnTo>
                  <a:lnTo>
                    <a:pt x="24" y="24"/>
                  </a:lnTo>
                  <a:lnTo>
                    <a:pt x="24" y="24"/>
                  </a:lnTo>
                  <a:lnTo>
                    <a:pt x="22" y="26"/>
                  </a:lnTo>
                  <a:lnTo>
                    <a:pt x="22" y="26"/>
                  </a:lnTo>
                  <a:lnTo>
                    <a:pt x="20" y="26"/>
                  </a:lnTo>
                  <a:lnTo>
                    <a:pt x="18" y="26"/>
                  </a:lnTo>
                  <a:lnTo>
                    <a:pt x="16" y="26"/>
                  </a:lnTo>
                  <a:lnTo>
                    <a:pt x="16" y="26"/>
                  </a:lnTo>
                  <a:lnTo>
                    <a:pt x="14" y="26"/>
                  </a:lnTo>
                  <a:lnTo>
                    <a:pt x="14" y="26"/>
                  </a:lnTo>
                  <a:lnTo>
                    <a:pt x="12" y="24"/>
                  </a:lnTo>
                  <a:lnTo>
                    <a:pt x="10" y="24"/>
                  </a:lnTo>
                  <a:lnTo>
                    <a:pt x="8" y="22"/>
                  </a:lnTo>
                  <a:lnTo>
                    <a:pt x="6" y="20"/>
                  </a:lnTo>
                  <a:lnTo>
                    <a:pt x="4" y="16"/>
                  </a:lnTo>
                  <a:lnTo>
                    <a:pt x="2" y="14"/>
                  </a:lnTo>
                  <a:lnTo>
                    <a:pt x="0" y="12"/>
                  </a:lnTo>
                  <a:lnTo>
                    <a:pt x="0" y="10"/>
                  </a:lnTo>
                  <a:lnTo>
                    <a:pt x="0" y="10"/>
                  </a:lnTo>
                  <a:lnTo>
                    <a:pt x="0" y="10"/>
                  </a:lnTo>
                  <a:lnTo>
                    <a:pt x="0" y="8"/>
                  </a:lnTo>
                  <a:lnTo>
                    <a:pt x="0" y="6"/>
                  </a:lnTo>
                  <a:lnTo>
                    <a:pt x="0" y="2"/>
                  </a:lnTo>
                  <a:lnTo>
                    <a:pt x="0" y="2"/>
                  </a:lnTo>
                  <a:lnTo>
                    <a:pt x="0" y="0"/>
                  </a:lnTo>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5" name="Freeform 200"/>
            <p:cNvSpPr>
              <a:spLocks/>
            </p:cNvSpPr>
            <p:nvPr/>
          </p:nvSpPr>
          <p:spPr bwMode="auto">
            <a:xfrm>
              <a:off x="6742403" y="4937292"/>
              <a:ext cx="215900" cy="76200"/>
            </a:xfrm>
            <a:custGeom>
              <a:avLst/>
              <a:gdLst>
                <a:gd name="T0" fmla="*/ 16 w 136"/>
                <a:gd name="T1" fmla="*/ 2 h 48"/>
                <a:gd name="T2" fmla="*/ 8 w 136"/>
                <a:gd name="T3" fmla="*/ 6 h 48"/>
                <a:gd name="T4" fmla="*/ 4 w 136"/>
                <a:gd name="T5" fmla="*/ 10 h 48"/>
                <a:gd name="T6" fmla="*/ 0 w 136"/>
                <a:gd name="T7" fmla="*/ 14 h 48"/>
                <a:gd name="T8" fmla="*/ 0 w 136"/>
                <a:gd name="T9" fmla="*/ 16 h 48"/>
                <a:gd name="T10" fmla="*/ 0 w 136"/>
                <a:gd name="T11" fmla="*/ 20 h 48"/>
                <a:gd name="T12" fmla="*/ 4 w 136"/>
                <a:gd name="T13" fmla="*/ 26 h 48"/>
                <a:gd name="T14" fmla="*/ 8 w 136"/>
                <a:gd name="T15" fmla="*/ 30 h 48"/>
                <a:gd name="T16" fmla="*/ 12 w 136"/>
                <a:gd name="T17" fmla="*/ 32 h 48"/>
                <a:gd name="T18" fmla="*/ 22 w 136"/>
                <a:gd name="T19" fmla="*/ 30 h 48"/>
                <a:gd name="T20" fmla="*/ 32 w 136"/>
                <a:gd name="T21" fmla="*/ 30 h 48"/>
                <a:gd name="T22" fmla="*/ 36 w 136"/>
                <a:gd name="T23" fmla="*/ 30 h 48"/>
                <a:gd name="T24" fmla="*/ 42 w 136"/>
                <a:gd name="T25" fmla="*/ 34 h 48"/>
                <a:gd name="T26" fmla="*/ 46 w 136"/>
                <a:gd name="T27" fmla="*/ 36 h 48"/>
                <a:gd name="T28" fmla="*/ 54 w 136"/>
                <a:gd name="T29" fmla="*/ 36 h 48"/>
                <a:gd name="T30" fmla="*/ 62 w 136"/>
                <a:gd name="T31" fmla="*/ 34 h 48"/>
                <a:gd name="T32" fmla="*/ 66 w 136"/>
                <a:gd name="T33" fmla="*/ 34 h 48"/>
                <a:gd name="T34" fmla="*/ 68 w 136"/>
                <a:gd name="T35" fmla="*/ 36 h 48"/>
                <a:gd name="T36" fmla="*/ 70 w 136"/>
                <a:gd name="T37" fmla="*/ 40 h 48"/>
                <a:gd name="T38" fmla="*/ 70 w 136"/>
                <a:gd name="T39" fmla="*/ 44 h 48"/>
                <a:gd name="T40" fmla="*/ 70 w 136"/>
                <a:gd name="T41" fmla="*/ 46 h 48"/>
                <a:gd name="T42" fmla="*/ 72 w 136"/>
                <a:gd name="T43" fmla="*/ 48 h 48"/>
                <a:gd name="T44" fmla="*/ 78 w 136"/>
                <a:gd name="T45" fmla="*/ 48 h 48"/>
                <a:gd name="T46" fmla="*/ 88 w 136"/>
                <a:gd name="T47" fmla="*/ 48 h 48"/>
                <a:gd name="T48" fmla="*/ 102 w 136"/>
                <a:gd name="T49" fmla="*/ 46 h 48"/>
                <a:gd name="T50" fmla="*/ 112 w 136"/>
                <a:gd name="T51" fmla="*/ 46 h 48"/>
                <a:gd name="T52" fmla="*/ 130 w 136"/>
                <a:gd name="T53" fmla="*/ 46 h 48"/>
                <a:gd name="T54" fmla="*/ 134 w 136"/>
                <a:gd name="T55" fmla="*/ 46 h 48"/>
                <a:gd name="T56" fmla="*/ 134 w 136"/>
                <a:gd name="T57" fmla="*/ 46 h 48"/>
                <a:gd name="T58" fmla="*/ 136 w 136"/>
                <a:gd name="T59" fmla="*/ 42 h 48"/>
                <a:gd name="T60" fmla="*/ 136 w 136"/>
                <a:gd name="T61" fmla="*/ 36 h 48"/>
                <a:gd name="T62" fmla="*/ 134 w 136"/>
                <a:gd name="T63" fmla="*/ 34 h 48"/>
                <a:gd name="T64" fmla="*/ 132 w 136"/>
                <a:gd name="T65" fmla="*/ 32 h 48"/>
                <a:gd name="T66" fmla="*/ 126 w 136"/>
                <a:gd name="T67" fmla="*/ 30 h 48"/>
                <a:gd name="T68" fmla="*/ 122 w 136"/>
                <a:gd name="T69" fmla="*/ 28 h 48"/>
                <a:gd name="T70" fmla="*/ 122 w 136"/>
                <a:gd name="T71" fmla="*/ 28 h 48"/>
                <a:gd name="T72" fmla="*/ 122 w 136"/>
                <a:gd name="T73" fmla="*/ 24 h 48"/>
                <a:gd name="T74" fmla="*/ 124 w 136"/>
                <a:gd name="T75" fmla="*/ 18 h 48"/>
                <a:gd name="T76" fmla="*/ 124 w 136"/>
                <a:gd name="T77" fmla="*/ 16 h 48"/>
                <a:gd name="T78" fmla="*/ 122 w 136"/>
                <a:gd name="T79" fmla="*/ 16 h 48"/>
                <a:gd name="T80" fmla="*/ 120 w 136"/>
                <a:gd name="T81" fmla="*/ 16 h 48"/>
                <a:gd name="T82" fmla="*/ 112 w 136"/>
                <a:gd name="T83" fmla="*/ 18 h 48"/>
                <a:gd name="T84" fmla="*/ 104 w 136"/>
                <a:gd name="T85" fmla="*/ 18 h 48"/>
                <a:gd name="T86" fmla="*/ 96 w 136"/>
                <a:gd name="T87" fmla="*/ 16 h 48"/>
                <a:gd name="T88" fmla="*/ 88 w 136"/>
                <a:gd name="T89" fmla="*/ 12 h 48"/>
                <a:gd name="T90" fmla="*/ 82 w 136"/>
                <a:gd name="T91" fmla="*/ 8 h 48"/>
                <a:gd name="T92" fmla="*/ 74 w 136"/>
                <a:gd name="T93" fmla="*/ 8 h 48"/>
                <a:gd name="T94" fmla="*/ 64 w 136"/>
                <a:gd name="T95" fmla="*/ 8 h 48"/>
                <a:gd name="T96" fmla="*/ 56 w 136"/>
                <a:gd name="T97" fmla="*/ 6 h 48"/>
                <a:gd name="T98" fmla="*/ 44 w 136"/>
                <a:gd name="T99" fmla="*/ 0 h 48"/>
                <a:gd name="T100" fmla="*/ 38 w 136"/>
                <a:gd name="T101" fmla="*/ 0 h 48"/>
                <a:gd name="T102" fmla="*/ 30 w 136"/>
                <a:gd name="T103" fmla="*/ 0 h 48"/>
                <a:gd name="T104" fmla="*/ 20 w 136"/>
                <a:gd name="T10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48">
                  <a:moveTo>
                    <a:pt x="20" y="0"/>
                  </a:moveTo>
                  <a:lnTo>
                    <a:pt x="20" y="0"/>
                  </a:lnTo>
                  <a:lnTo>
                    <a:pt x="16" y="2"/>
                  </a:lnTo>
                  <a:lnTo>
                    <a:pt x="14" y="2"/>
                  </a:lnTo>
                  <a:lnTo>
                    <a:pt x="10" y="4"/>
                  </a:lnTo>
                  <a:lnTo>
                    <a:pt x="8" y="6"/>
                  </a:lnTo>
                  <a:lnTo>
                    <a:pt x="8" y="6"/>
                  </a:lnTo>
                  <a:lnTo>
                    <a:pt x="6" y="8"/>
                  </a:lnTo>
                  <a:lnTo>
                    <a:pt x="4" y="10"/>
                  </a:lnTo>
                  <a:lnTo>
                    <a:pt x="2" y="10"/>
                  </a:lnTo>
                  <a:lnTo>
                    <a:pt x="2" y="12"/>
                  </a:lnTo>
                  <a:lnTo>
                    <a:pt x="0" y="14"/>
                  </a:lnTo>
                  <a:lnTo>
                    <a:pt x="0" y="14"/>
                  </a:lnTo>
                  <a:lnTo>
                    <a:pt x="0" y="16"/>
                  </a:lnTo>
                  <a:lnTo>
                    <a:pt x="0" y="16"/>
                  </a:lnTo>
                  <a:lnTo>
                    <a:pt x="0" y="18"/>
                  </a:lnTo>
                  <a:lnTo>
                    <a:pt x="0" y="18"/>
                  </a:lnTo>
                  <a:lnTo>
                    <a:pt x="0" y="20"/>
                  </a:lnTo>
                  <a:lnTo>
                    <a:pt x="2" y="22"/>
                  </a:lnTo>
                  <a:lnTo>
                    <a:pt x="2" y="24"/>
                  </a:lnTo>
                  <a:lnTo>
                    <a:pt x="4" y="26"/>
                  </a:lnTo>
                  <a:lnTo>
                    <a:pt x="6" y="28"/>
                  </a:lnTo>
                  <a:lnTo>
                    <a:pt x="8" y="30"/>
                  </a:lnTo>
                  <a:lnTo>
                    <a:pt x="8" y="30"/>
                  </a:lnTo>
                  <a:lnTo>
                    <a:pt x="10" y="30"/>
                  </a:lnTo>
                  <a:lnTo>
                    <a:pt x="10" y="32"/>
                  </a:lnTo>
                  <a:lnTo>
                    <a:pt x="12" y="32"/>
                  </a:lnTo>
                  <a:lnTo>
                    <a:pt x="14" y="32"/>
                  </a:lnTo>
                  <a:lnTo>
                    <a:pt x="18" y="32"/>
                  </a:lnTo>
                  <a:lnTo>
                    <a:pt x="22" y="30"/>
                  </a:lnTo>
                  <a:lnTo>
                    <a:pt x="26" y="30"/>
                  </a:lnTo>
                  <a:lnTo>
                    <a:pt x="28" y="30"/>
                  </a:lnTo>
                  <a:lnTo>
                    <a:pt x="32" y="30"/>
                  </a:lnTo>
                  <a:lnTo>
                    <a:pt x="34" y="30"/>
                  </a:lnTo>
                  <a:lnTo>
                    <a:pt x="34" y="30"/>
                  </a:lnTo>
                  <a:lnTo>
                    <a:pt x="36" y="30"/>
                  </a:lnTo>
                  <a:lnTo>
                    <a:pt x="38" y="32"/>
                  </a:lnTo>
                  <a:lnTo>
                    <a:pt x="40" y="32"/>
                  </a:lnTo>
                  <a:lnTo>
                    <a:pt x="42" y="34"/>
                  </a:lnTo>
                  <a:lnTo>
                    <a:pt x="44" y="36"/>
                  </a:lnTo>
                  <a:lnTo>
                    <a:pt x="44" y="36"/>
                  </a:lnTo>
                  <a:lnTo>
                    <a:pt x="46" y="36"/>
                  </a:lnTo>
                  <a:lnTo>
                    <a:pt x="48" y="36"/>
                  </a:lnTo>
                  <a:lnTo>
                    <a:pt x="50" y="36"/>
                  </a:lnTo>
                  <a:lnTo>
                    <a:pt x="54" y="36"/>
                  </a:lnTo>
                  <a:lnTo>
                    <a:pt x="58" y="34"/>
                  </a:lnTo>
                  <a:lnTo>
                    <a:pt x="60" y="34"/>
                  </a:lnTo>
                  <a:lnTo>
                    <a:pt x="62" y="34"/>
                  </a:lnTo>
                  <a:lnTo>
                    <a:pt x="64" y="34"/>
                  </a:lnTo>
                  <a:lnTo>
                    <a:pt x="66" y="34"/>
                  </a:lnTo>
                  <a:lnTo>
                    <a:pt x="66" y="34"/>
                  </a:lnTo>
                  <a:lnTo>
                    <a:pt x="68" y="34"/>
                  </a:lnTo>
                  <a:lnTo>
                    <a:pt x="68" y="36"/>
                  </a:lnTo>
                  <a:lnTo>
                    <a:pt x="68" y="36"/>
                  </a:lnTo>
                  <a:lnTo>
                    <a:pt x="70" y="36"/>
                  </a:lnTo>
                  <a:lnTo>
                    <a:pt x="70" y="38"/>
                  </a:lnTo>
                  <a:lnTo>
                    <a:pt x="70" y="40"/>
                  </a:lnTo>
                  <a:lnTo>
                    <a:pt x="70" y="40"/>
                  </a:lnTo>
                  <a:lnTo>
                    <a:pt x="70" y="42"/>
                  </a:lnTo>
                  <a:lnTo>
                    <a:pt x="70" y="44"/>
                  </a:lnTo>
                  <a:lnTo>
                    <a:pt x="70" y="44"/>
                  </a:lnTo>
                  <a:lnTo>
                    <a:pt x="70" y="46"/>
                  </a:lnTo>
                  <a:lnTo>
                    <a:pt x="70" y="46"/>
                  </a:lnTo>
                  <a:lnTo>
                    <a:pt x="70" y="46"/>
                  </a:lnTo>
                  <a:lnTo>
                    <a:pt x="72" y="46"/>
                  </a:lnTo>
                  <a:lnTo>
                    <a:pt x="72" y="48"/>
                  </a:lnTo>
                  <a:lnTo>
                    <a:pt x="74" y="48"/>
                  </a:lnTo>
                  <a:lnTo>
                    <a:pt x="76" y="48"/>
                  </a:lnTo>
                  <a:lnTo>
                    <a:pt x="78" y="48"/>
                  </a:lnTo>
                  <a:lnTo>
                    <a:pt x="82" y="48"/>
                  </a:lnTo>
                  <a:lnTo>
                    <a:pt x="84" y="48"/>
                  </a:lnTo>
                  <a:lnTo>
                    <a:pt x="88" y="48"/>
                  </a:lnTo>
                  <a:lnTo>
                    <a:pt x="90" y="48"/>
                  </a:lnTo>
                  <a:lnTo>
                    <a:pt x="96" y="48"/>
                  </a:lnTo>
                  <a:lnTo>
                    <a:pt x="102" y="46"/>
                  </a:lnTo>
                  <a:lnTo>
                    <a:pt x="108" y="46"/>
                  </a:lnTo>
                  <a:lnTo>
                    <a:pt x="110" y="46"/>
                  </a:lnTo>
                  <a:lnTo>
                    <a:pt x="112" y="46"/>
                  </a:lnTo>
                  <a:lnTo>
                    <a:pt x="124" y="46"/>
                  </a:lnTo>
                  <a:lnTo>
                    <a:pt x="126" y="46"/>
                  </a:lnTo>
                  <a:lnTo>
                    <a:pt x="130" y="46"/>
                  </a:lnTo>
                  <a:lnTo>
                    <a:pt x="130" y="46"/>
                  </a:lnTo>
                  <a:lnTo>
                    <a:pt x="132" y="46"/>
                  </a:lnTo>
                  <a:lnTo>
                    <a:pt x="134" y="46"/>
                  </a:lnTo>
                  <a:lnTo>
                    <a:pt x="134" y="46"/>
                  </a:lnTo>
                  <a:lnTo>
                    <a:pt x="134" y="46"/>
                  </a:lnTo>
                  <a:lnTo>
                    <a:pt x="134" y="46"/>
                  </a:lnTo>
                  <a:lnTo>
                    <a:pt x="134" y="44"/>
                  </a:lnTo>
                  <a:lnTo>
                    <a:pt x="136" y="44"/>
                  </a:lnTo>
                  <a:lnTo>
                    <a:pt x="136" y="42"/>
                  </a:lnTo>
                  <a:lnTo>
                    <a:pt x="136" y="40"/>
                  </a:lnTo>
                  <a:lnTo>
                    <a:pt x="136" y="38"/>
                  </a:lnTo>
                  <a:lnTo>
                    <a:pt x="136" y="36"/>
                  </a:lnTo>
                  <a:lnTo>
                    <a:pt x="136" y="36"/>
                  </a:lnTo>
                  <a:lnTo>
                    <a:pt x="134" y="34"/>
                  </a:lnTo>
                  <a:lnTo>
                    <a:pt x="134" y="34"/>
                  </a:lnTo>
                  <a:lnTo>
                    <a:pt x="134" y="34"/>
                  </a:lnTo>
                  <a:lnTo>
                    <a:pt x="134" y="32"/>
                  </a:lnTo>
                  <a:lnTo>
                    <a:pt x="132" y="32"/>
                  </a:lnTo>
                  <a:lnTo>
                    <a:pt x="130" y="32"/>
                  </a:lnTo>
                  <a:lnTo>
                    <a:pt x="128" y="30"/>
                  </a:lnTo>
                  <a:lnTo>
                    <a:pt x="126" y="30"/>
                  </a:lnTo>
                  <a:lnTo>
                    <a:pt x="124" y="30"/>
                  </a:lnTo>
                  <a:lnTo>
                    <a:pt x="124" y="30"/>
                  </a:lnTo>
                  <a:lnTo>
                    <a:pt x="122" y="28"/>
                  </a:lnTo>
                  <a:lnTo>
                    <a:pt x="122" y="28"/>
                  </a:lnTo>
                  <a:lnTo>
                    <a:pt x="122" y="28"/>
                  </a:lnTo>
                  <a:lnTo>
                    <a:pt x="122" y="28"/>
                  </a:lnTo>
                  <a:lnTo>
                    <a:pt x="122" y="26"/>
                  </a:lnTo>
                  <a:lnTo>
                    <a:pt x="122" y="26"/>
                  </a:lnTo>
                  <a:lnTo>
                    <a:pt x="122" y="24"/>
                  </a:lnTo>
                  <a:lnTo>
                    <a:pt x="122" y="22"/>
                  </a:lnTo>
                  <a:lnTo>
                    <a:pt x="124" y="20"/>
                  </a:lnTo>
                  <a:lnTo>
                    <a:pt x="124" y="18"/>
                  </a:lnTo>
                  <a:lnTo>
                    <a:pt x="124" y="18"/>
                  </a:lnTo>
                  <a:lnTo>
                    <a:pt x="124" y="18"/>
                  </a:lnTo>
                  <a:lnTo>
                    <a:pt x="124" y="16"/>
                  </a:lnTo>
                  <a:lnTo>
                    <a:pt x="124" y="16"/>
                  </a:lnTo>
                  <a:lnTo>
                    <a:pt x="124" y="16"/>
                  </a:lnTo>
                  <a:lnTo>
                    <a:pt x="122" y="16"/>
                  </a:lnTo>
                  <a:lnTo>
                    <a:pt x="122" y="16"/>
                  </a:lnTo>
                  <a:lnTo>
                    <a:pt x="122" y="16"/>
                  </a:lnTo>
                  <a:lnTo>
                    <a:pt x="120" y="16"/>
                  </a:lnTo>
                  <a:lnTo>
                    <a:pt x="118" y="16"/>
                  </a:lnTo>
                  <a:lnTo>
                    <a:pt x="114" y="18"/>
                  </a:lnTo>
                  <a:lnTo>
                    <a:pt x="112" y="18"/>
                  </a:lnTo>
                  <a:lnTo>
                    <a:pt x="112" y="18"/>
                  </a:lnTo>
                  <a:lnTo>
                    <a:pt x="108" y="18"/>
                  </a:lnTo>
                  <a:lnTo>
                    <a:pt x="104" y="18"/>
                  </a:lnTo>
                  <a:lnTo>
                    <a:pt x="98" y="18"/>
                  </a:lnTo>
                  <a:lnTo>
                    <a:pt x="96" y="16"/>
                  </a:lnTo>
                  <a:lnTo>
                    <a:pt x="96" y="16"/>
                  </a:lnTo>
                  <a:lnTo>
                    <a:pt x="94" y="16"/>
                  </a:lnTo>
                  <a:lnTo>
                    <a:pt x="92" y="14"/>
                  </a:lnTo>
                  <a:lnTo>
                    <a:pt x="88" y="12"/>
                  </a:lnTo>
                  <a:lnTo>
                    <a:pt x="86" y="10"/>
                  </a:lnTo>
                  <a:lnTo>
                    <a:pt x="84" y="10"/>
                  </a:lnTo>
                  <a:lnTo>
                    <a:pt x="82" y="8"/>
                  </a:lnTo>
                  <a:lnTo>
                    <a:pt x="80" y="8"/>
                  </a:lnTo>
                  <a:lnTo>
                    <a:pt x="78" y="8"/>
                  </a:lnTo>
                  <a:lnTo>
                    <a:pt x="74" y="8"/>
                  </a:lnTo>
                  <a:lnTo>
                    <a:pt x="72" y="8"/>
                  </a:lnTo>
                  <a:lnTo>
                    <a:pt x="66" y="8"/>
                  </a:lnTo>
                  <a:lnTo>
                    <a:pt x="64" y="8"/>
                  </a:lnTo>
                  <a:lnTo>
                    <a:pt x="62" y="8"/>
                  </a:lnTo>
                  <a:lnTo>
                    <a:pt x="58" y="6"/>
                  </a:lnTo>
                  <a:lnTo>
                    <a:pt x="56" y="6"/>
                  </a:lnTo>
                  <a:lnTo>
                    <a:pt x="50" y="4"/>
                  </a:lnTo>
                  <a:lnTo>
                    <a:pt x="48" y="2"/>
                  </a:lnTo>
                  <a:lnTo>
                    <a:pt x="44" y="0"/>
                  </a:lnTo>
                  <a:lnTo>
                    <a:pt x="42" y="0"/>
                  </a:lnTo>
                  <a:lnTo>
                    <a:pt x="40" y="0"/>
                  </a:lnTo>
                  <a:lnTo>
                    <a:pt x="38" y="0"/>
                  </a:lnTo>
                  <a:lnTo>
                    <a:pt x="36" y="0"/>
                  </a:lnTo>
                  <a:lnTo>
                    <a:pt x="32" y="0"/>
                  </a:lnTo>
                  <a:lnTo>
                    <a:pt x="30" y="0"/>
                  </a:lnTo>
                  <a:lnTo>
                    <a:pt x="24" y="0"/>
                  </a:lnTo>
                  <a:lnTo>
                    <a:pt x="22" y="0"/>
                  </a:lnTo>
                  <a:lnTo>
                    <a:pt x="20" y="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6" name="Freeform 202"/>
            <p:cNvSpPr>
              <a:spLocks/>
            </p:cNvSpPr>
            <p:nvPr/>
          </p:nvSpPr>
          <p:spPr bwMode="auto">
            <a:xfrm>
              <a:off x="6971003" y="5003967"/>
              <a:ext cx="19050" cy="12700"/>
            </a:xfrm>
            <a:custGeom>
              <a:avLst/>
              <a:gdLst>
                <a:gd name="T0" fmla="*/ 6 w 12"/>
                <a:gd name="T1" fmla="*/ 8 h 8"/>
                <a:gd name="T2" fmla="*/ 6 w 12"/>
                <a:gd name="T3" fmla="*/ 8 h 8"/>
                <a:gd name="T4" fmla="*/ 8 w 12"/>
                <a:gd name="T5" fmla="*/ 8 h 8"/>
                <a:gd name="T6" fmla="*/ 8 w 12"/>
                <a:gd name="T7" fmla="*/ 8 h 8"/>
                <a:gd name="T8" fmla="*/ 10 w 12"/>
                <a:gd name="T9" fmla="*/ 8 h 8"/>
                <a:gd name="T10" fmla="*/ 10 w 12"/>
                <a:gd name="T11" fmla="*/ 6 h 8"/>
                <a:gd name="T12" fmla="*/ 12 w 12"/>
                <a:gd name="T13" fmla="*/ 6 h 8"/>
                <a:gd name="T14" fmla="*/ 12 w 12"/>
                <a:gd name="T15" fmla="*/ 6 h 8"/>
                <a:gd name="T16" fmla="*/ 12 w 12"/>
                <a:gd name="T17" fmla="*/ 4 h 8"/>
                <a:gd name="T18" fmla="*/ 12 w 12"/>
                <a:gd name="T19" fmla="*/ 4 h 8"/>
                <a:gd name="T20" fmla="*/ 12 w 12"/>
                <a:gd name="T21" fmla="*/ 4 h 8"/>
                <a:gd name="T22" fmla="*/ 12 w 12"/>
                <a:gd name="T23" fmla="*/ 2 h 8"/>
                <a:gd name="T24" fmla="*/ 12 w 12"/>
                <a:gd name="T25" fmla="*/ 2 h 8"/>
                <a:gd name="T26" fmla="*/ 10 w 12"/>
                <a:gd name="T27" fmla="*/ 2 h 8"/>
                <a:gd name="T28" fmla="*/ 10 w 12"/>
                <a:gd name="T29" fmla="*/ 0 h 8"/>
                <a:gd name="T30" fmla="*/ 8 w 12"/>
                <a:gd name="T31" fmla="*/ 0 h 8"/>
                <a:gd name="T32" fmla="*/ 8 w 12"/>
                <a:gd name="T33" fmla="*/ 0 h 8"/>
                <a:gd name="T34" fmla="*/ 6 w 12"/>
                <a:gd name="T35" fmla="*/ 0 h 8"/>
                <a:gd name="T36" fmla="*/ 4 w 12"/>
                <a:gd name="T37" fmla="*/ 0 h 8"/>
                <a:gd name="T38" fmla="*/ 4 w 12"/>
                <a:gd name="T39" fmla="*/ 0 h 8"/>
                <a:gd name="T40" fmla="*/ 2 w 12"/>
                <a:gd name="T41" fmla="*/ 0 h 8"/>
                <a:gd name="T42" fmla="*/ 2 w 12"/>
                <a:gd name="T43" fmla="*/ 2 h 8"/>
                <a:gd name="T44" fmla="*/ 0 w 12"/>
                <a:gd name="T45" fmla="*/ 2 h 8"/>
                <a:gd name="T46" fmla="*/ 0 w 12"/>
                <a:gd name="T47" fmla="*/ 2 h 8"/>
                <a:gd name="T48" fmla="*/ 0 w 12"/>
                <a:gd name="T49" fmla="*/ 4 h 8"/>
                <a:gd name="T50" fmla="*/ 0 w 12"/>
                <a:gd name="T51" fmla="*/ 4 h 8"/>
                <a:gd name="T52" fmla="*/ 0 w 12"/>
                <a:gd name="T53" fmla="*/ 4 h 8"/>
                <a:gd name="T54" fmla="*/ 0 w 12"/>
                <a:gd name="T55" fmla="*/ 6 h 8"/>
                <a:gd name="T56" fmla="*/ 0 w 12"/>
                <a:gd name="T57" fmla="*/ 6 h 8"/>
                <a:gd name="T58" fmla="*/ 2 w 12"/>
                <a:gd name="T59" fmla="*/ 6 h 8"/>
                <a:gd name="T60" fmla="*/ 2 w 12"/>
                <a:gd name="T61" fmla="*/ 8 h 8"/>
                <a:gd name="T62" fmla="*/ 4 w 12"/>
                <a:gd name="T63" fmla="*/ 8 h 8"/>
                <a:gd name="T64" fmla="*/ 4 w 12"/>
                <a:gd name="T65" fmla="*/ 8 h 8"/>
                <a:gd name="T66" fmla="*/ 6 w 12"/>
                <a:gd name="T6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8">
                  <a:moveTo>
                    <a:pt x="6" y="8"/>
                  </a:moveTo>
                  <a:lnTo>
                    <a:pt x="6" y="8"/>
                  </a:lnTo>
                  <a:lnTo>
                    <a:pt x="8" y="8"/>
                  </a:lnTo>
                  <a:lnTo>
                    <a:pt x="8" y="8"/>
                  </a:lnTo>
                  <a:lnTo>
                    <a:pt x="10" y="8"/>
                  </a:lnTo>
                  <a:lnTo>
                    <a:pt x="10" y="6"/>
                  </a:lnTo>
                  <a:lnTo>
                    <a:pt x="12" y="6"/>
                  </a:lnTo>
                  <a:lnTo>
                    <a:pt x="12" y="6"/>
                  </a:lnTo>
                  <a:lnTo>
                    <a:pt x="12" y="4"/>
                  </a:lnTo>
                  <a:lnTo>
                    <a:pt x="12" y="4"/>
                  </a:lnTo>
                  <a:lnTo>
                    <a:pt x="12" y="4"/>
                  </a:lnTo>
                  <a:lnTo>
                    <a:pt x="12" y="2"/>
                  </a:lnTo>
                  <a:lnTo>
                    <a:pt x="12" y="2"/>
                  </a:lnTo>
                  <a:lnTo>
                    <a:pt x="10" y="2"/>
                  </a:lnTo>
                  <a:lnTo>
                    <a:pt x="10" y="0"/>
                  </a:lnTo>
                  <a:lnTo>
                    <a:pt x="8" y="0"/>
                  </a:lnTo>
                  <a:lnTo>
                    <a:pt x="8" y="0"/>
                  </a:lnTo>
                  <a:lnTo>
                    <a:pt x="6" y="0"/>
                  </a:lnTo>
                  <a:lnTo>
                    <a:pt x="4" y="0"/>
                  </a:lnTo>
                  <a:lnTo>
                    <a:pt x="4" y="0"/>
                  </a:lnTo>
                  <a:lnTo>
                    <a:pt x="2" y="0"/>
                  </a:lnTo>
                  <a:lnTo>
                    <a:pt x="2" y="2"/>
                  </a:lnTo>
                  <a:lnTo>
                    <a:pt x="0" y="2"/>
                  </a:lnTo>
                  <a:lnTo>
                    <a:pt x="0" y="2"/>
                  </a:lnTo>
                  <a:lnTo>
                    <a:pt x="0" y="4"/>
                  </a:lnTo>
                  <a:lnTo>
                    <a:pt x="0" y="4"/>
                  </a:lnTo>
                  <a:lnTo>
                    <a:pt x="0" y="4"/>
                  </a:lnTo>
                  <a:lnTo>
                    <a:pt x="0" y="6"/>
                  </a:lnTo>
                  <a:lnTo>
                    <a:pt x="0" y="6"/>
                  </a:lnTo>
                  <a:lnTo>
                    <a:pt x="2" y="6"/>
                  </a:lnTo>
                  <a:lnTo>
                    <a:pt x="2" y="8"/>
                  </a:lnTo>
                  <a:lnTo>
                    <a:pt x="4" y="8"/>
                  </a:lnTo>
                  <a:lnTo>
                    <a:pt x="4" y="8"/>
                  </a:lnTo>
                  <a:lnTo>
                    <a:pt x="6" y="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7" name="Freeform 204"/>
            <p:cNvSpPr>
              <a:spLocks/>
            </p:cNvSpPr>
            <p:nvPr/>
          </p:nvSpPr>
          <p:spPr bwMode="auto">
            <a:xfrm>
              <a:off x="6999578" y="5003967"/>
              <a:ext cx="9525" cy="12700"/>
            </a:xfrm>
            <a:custGeom>
              <a:avLst/>
              <a:gdLst>
                <a:gd name="T0" fmla="*/ 4 w 6"/>
                <a:gd name="T1" fmla="*/ 8 h 8"/>
                <a:gd name="T2" fmla="*/ 4 w 6"/>
                <a:gd name="T3" fmla="*/ 8 h 8"/>
                <a:gd name="T4" fmla="*/ 2 w 6"/>
                <a:gd name="T5" fmla="*/ 8 h 8"/>
                <a:gd name="T6" fmla="*/ 2 w 6"/>
                <a:gd name="T7" fmla="*/ 8 h 8"/>
                <a:gd name="T8" fmla="*/ 2 w 6"/>
                <a:gd name="T9" fmla="*/ 8 h 8"/>
                <a:gd name="T10" fmla="*/ 2 w 6"/>
                <a:gd name="T11" fmla="*/ 6 h 8"/>
                <a:gd name="T12" fmla="*/ 2 w 6"/>
                <a:gd name="T13" fmla="*/ 6 h 8"/>
                <a:gd name="T14" fmla="*/ 0 w 6"/>
                <a:gd name="T15" fmla="*/ 6 h 8"/>
                <a:gd name="T16" fmla="*/ 0 w 6"/>
                <a:gd name="T17" fmla="*/ 4 h 8"/>
                <a:gd name="T18" fmla="*/ 0 w 6"/>
                <a:gd name="T19" fmla="*/ 4 h 8"/>
                <a:gd name="T20" fmla="*/ 0 w 6"/>
                <a:gd name="T21" fmla="*/ 4 h 8"/>
                <a:gd name="T22" fmla="*/ 0 w 6"/>
                <a:gd name="T23" fmla="*/ 2 h 8"/>
                <a:gd name="T24" fmla="*/ 2 w 6"/>
                <a:gd name="T25" fmla="*/ 2 h 8"/>
                <a:gd name="T26" fmla="*/ 2 w 6"/>
                <a:gd name="T27" fmla="*/ 2 h 8"/>
                <a:gd name="T28" fmla="*/ 2 w 6"/>
                <a:gd name="T29" fmla="*/ 0 h 8"/>
                <a:gd name="T30" fmla="*/ 2 w 6"/>
                <a:gd name="T31" fmla="*/ 0 h 8"/>
                <a:gd name="T32" fmla="*/ 2 w 6"/>
                <a:gd name="T33" fmla="*/ 0 h 8"/>
                <a:gd name="T34" fmla="*/ 4 w 6"/>
                <a:gd name="T35" fmla="*/ 0 h 8"/>
                <a:gd name="T36" fmla="*/ 4 w 6"/>
                <a:gd name="T37" fmla="*/ 0 h 8"/>
                <a:gd name="T38" fmla="*/ 4 w 6"/>
                <a:gd name="T39" fmla="*/ 0 h 8"/>
                <a:gd name="T40" fmla="*/ 4 w 6"/>
                <a:gd name="T41" fmla="*/ 0 h 8"/>
                <a:gd name="T42" fmla="*/ 6 w 6"/>
                <a:gd name="T43" fmla="*/ 2 h 8"/>
                <a:gd name="T44" fmla="*/ 6 w 6"/>
                <a:gd name="T45" fmla="*/ 2 h 8"/>
                <a:gd name="T46" fmla="*/ 6 w 6"/>
                <a:gd name="T47" fmla="*/ 2 h 8"/>
                <a:gd name="T48" fmla="*/ 6 w 6"/>
                <a:gd name="T49" fmla="*/ 4 h 8"/>
                <a:gd name="T50" fmla="*/ 6 w 6"/>
                <a:gd name="T51" fmla="*/ 4 h 8"/>
                <a:gd name="T52" fmla="*/ 6 w 6"/>
                <a:gd name="T53" fmla="*/ 4 h 8"/>
                <a:gd name="T54" fmla="*/ 6 w 6"/>
                <a:gd name="T55" fmla="*/ 6 h 8"/>
                <a:gd name="T56" fmla="*/ 6 w 6"/>
                <a:gd name="T57" fmla="*/ 6 h 8"/>
                <a:gd name="T58" fmla="*/ 6 w 6"/>
                <a:gd name="T59" fmla="*/ 6 h 8"/>
                <a:gd name="T60" fmla="*/ 4 w 6"/>
                <a:gd name="T61" fmla="*/ 8 h 8"/>
                <a:gd name="T62" fmla="*/ 4 w 6"/>
                <a:gd name="T63" fmla="*/ 8 h 8"/>
                <a:gd name="T64" fmla="*/ 4 w 6"/>
                <a:gd name="T65" fmla="*/ 8 h 8"/>
                <a:gd name="T66" fmla="*/ 4 w 6"/>
                <a:gd name="T6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8">
                  <a:moveTo>
                    <a:pt x="4" y="8"/>
                  </a:moveTo>
                  <a:lnTo>
                    <a:pt x="4" y="8"/>
                  </a:lnTo>
                  <a:lnTo>
                    <a:pt x="2" y="8"/>
                  </a:lnTo>
                  <a:lnTo>
                    <a:pt x="2" y="8"/>
                  </a:lnTo>
                  <a:lnTo>
                    <a:pt x="2" y="8"/>
                  </a:lnTo>
                  <a:lnTo>
                    <a:pt x="2" y="6"/>
                  </a:lnTo>
                  <a:lnTo>
                    <a:pt x="2" y="6"/>
                  </a:lnTo>
                  <a:lnTo>
                    <a:pt x="0" y="6"/>
                  </a:lnTo>
                  <a:lnTo>
                    <a:pt x="0" y="4"/>
                  </a:lnTo>
                  <a:lnTo>
                    <a:pt x="0" y="4"/>
                  </a:lnTo>
                  <a:lnTo>
                    <a:pt x="0" y="4"/>
                  </a:lnTo>
                  <a:lnTo>
                    <a:pt x="0" y="2"/>
                  </a:lnTo>
                  <a:lnTo>
                    <a:pt x="2" y="2"/>
                  </a:lnTo>
                  <a:lnTo>
                    <a:pt x="2" y="2"/>
                  </a:lnTo>
                  <a:lnTo>
                    <a:pt x="2" y="0"/>
                  </a:lnTo>
                  <a:lnTo>
                    <a:pt x="2" y="0"/>
                  </a:lnTo>
                  <a:lnTo>
                    <a:pt x="2" y="0"/>
                  </a:lnTo>
                  <a:lnTo>
                    <a:pt x="4" y="0"/>
                  </a:lnTo>
                  <a:lnTo>
                    <a:pt x="4" y="0"/>
                  </a:lnTo>
                  <a:lnTo>
                    <a:pt x="4" y="0"/>
                  </a:lnTo>
                  <a:lnTo>
                    <a:pt x="4" y="0"/>
                  </a:lnTo>
                  <a:lnTo>
                    <a:pt x="6" y="2"/>
                  </a:lnTo>
                  <a:lnTo>
                    <a:pt x="6" y="2"/>
                  </a:lnTo>
                  <a:lnTo>
                    <a:pt x="6" y="2"/>
                  </a:lnTo>
                  <a:lnTo>
                    <a:pt x="6" y="4"/>
                  </a:lnTo>
                  <a:lnTo>
                    <a:pt x="6" y="4"/>
                  </a:lnTo>
                  <a:lnTo>
                    <a:pt x="6" y="4"/>
                  </a:lnTo>
                  <a:lnTo>
                    <a:pt x="6" y="6"/>
                  </a:lnTo>
                  <a:lnTo>
                    <a:pt x="6" y="6"/>
                  </a:lnTo>
                  <a:lnTo>
                    <a:pt x="6" y="6"/>
                  </a:lnTo>
                  <a:lnTo>
                    <a:pt x="4" y="8"/>
                  </a:lnTo>
                  <a:lnTo>
                    <a:pt x="4" y="8"/>
                  </a:lnTo>
                  <a:lnTo>
                    <a:pt x="4" y="8"/>
                  </a:lnTo>
                  <a:lnTo>
                    <a:pt x="4" y="8"/>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8" name="Freeform 207"/>
            <p:cNvSpPr>
              <a:spLocks/>
            </p:cNvSpPr>
            <p:nvPr/>
          </p:nvSpPr>
          <p:spPr bwMode="auto">
            <a:xfrm>
              <a:off x="7024978" y="4994442"/>
              <a:ext cx="25400" cy="25400"/>
            </a:xfrm>
            <a:custGeom>
              <a:avLst/>
              <a:gdLst>
                <a:gd name="T0" fmla="*/ 2 w 16"/>
                <a:gd name="T1" fmla="*/ 6 h 16"/>
                <a:gd name="T2" fmla="*/ 2 w 16"/>
                <a:gd name="T3" fmla="*/ 6 h 16"/>
                <a:gd name="T4" fmla="*/ 2 w 16"/>
                <a:gd name="T5" fmla="*/ 6 h 16"/>
                <a:gd name="T6" fmla="*/ 2 w 16"/>
                <a:gd name="T7" fmla="*/ 4 h 16"/>
                <a:gd name="T8" fmla="*/ 4 w 16"/>
                <a:gd name="T9" fmla="*/ 2 h 16"/>
                <a:gd name="T10" fmla="*/ 6 w 16"/>
                <a:gd name="T11" fmla="*/ 2 h 16"/>
                <a:gd name="T12" fmla="*/ 6 w 16"/>
                <a:gd name="T13" fmla="*/ 2 h 16"/>
                <a:gd name="T14" fmla="*/ 8 w 16"/>
                <a:gd name="T15" fmla="*/ 0 h 16"/>
                <a:gd name="T16" fmla="*/ 8 w 16"/>
                <a:gd name="T17" fmla="*/ 0 h 16"/>
                <a:gd name="T18" fmla="*/ 10 w 16"/>
                <a:gd name="T19" fmla="*/ 0 h 16"/>
                <a:gd name="T20" fmla="*/ 10 w 16"/>
                <a:gd name="T21" fmla="*/ 2 h 16"/>
                <a:gd name="T22" fmla="*/ 12 w 16"/>
                <a:gd name="T23" fmla="*/ 2 h 16"/>
                <a:gd name="T24" fmla="*/ 12 w 16"/>
                <a:gd name="T25" fmla="*/ 2 h 16"/>
                <a:gd name="T26" fmla="*/ 14 w 16"/>
                <a:gd name="T27" fmla="*/ 4 h 16"/>
                <a:gd name="T28" fmla="*/ 14 w 16"/>
                <a:gd name="T29" fmla="*/ 4 h 16"/>
                <a:gd name="T30" fmla="*/ 14 w 16"/>
                <a:gd name="T31" fmla="*/ 6 h 16"/>
                <a:gd name="T32" fmla="*/ 16 w 16"/>
                <a:gd name="T33" fmla="*/ 6 h 16"/>
                <a:gd name="T34" fmla="*/ 16 w 16"/>
                <a:gd name="T35" fmla="*/ 6 h 16"/>
                <a:gd name="T36" fmla="*/ 16 w 16"/>
                <a:gd name="T37" fmla="*/ 8 h 16"/>
                <a:gd name="T38" fmla="*/ 16 w 16"/>
                <a:gd name="T39" fmla="*/ 10 h 16"/>
                <a:gd name="T40" fmla="*/ 16 w 16"/>
                <a:gd name="T41" fmla="*/ 10 h 16"/>
                <a:gd name="T42" fmla="*/ 16 w 16"/>
                <a:gd name="T43" fmla="*/ 12 h 16"/>
                <a:gd name="T44" fmla="*/ 16 w 16"/>
                <a:gd name="T45" fmla="*/ 14 h 16"/>
                <a:gd name="T46" fmla="*/ 14 w 16"/>
                <a:gd name="T47" fmla="*/ 14 h 16"/>
                <a:gd name="T48" fmla="*/ 14 w 16"/>
                <a:gd name="T49" fmla="*/ 14 h 16"/>
                <a:gd name="T50" fmla="*/ 14 w 16"/>
                <a:gd name="T51" fmla="*/ 16 h 16"/>
                <a:gd name="T52" fmla="*/ 14 w 16"/>
                <a:gd name="T53" fmla="*/ 16 h 16"/>
                <a:gd name="T54" fmla="*/ 12 w 16"/>
                <a:gd name="T55" fmla="*/ 16 h 16"/>
                <a:gd name="T56" fmla="*/ 12 w 16"/>
                <a:gd name="T57" fmla="*/ 16 h 16"/>
                <a:gd name="T58" fmla="*/ 10 w 16"/>
                <a:gd name="T59" fmla="*/ 16 h 16"/>
                <a:gd name="T60" fmla="*/ 8 w 16"/>
                <a:gd name="T61" fmla="*/ 16 h 16"/>
                <a:gd name="T62" fmla="*/ 6 w 16"/>
                <a:gd name="T63" fmla="*/ 14 h 16"/>
                <a:gd name="T64" fmla="*/ 4 w 16"/>
                <a:gd name="T65" fmla="*/ 14 h 16"/>
                <a:gd name="T66" fmla="*/ 2 w 16"/>
                <a:gd name="T67" fmla="*/ 12 h 16"/>
                <a:gd name="T68" fmla="*/ 0 w 16"/>
                <a:gd name="T69" fmla="*/ 12 h 16"/>
                <a:gd name="T70" fmla="*/ 0 w 16"/>
                <a:gd name="T71" fmla="*/ 12 h 16"/>
                <a:gd name="T72" fmla="*/ 0 w 16"/>
                <a:gd name="T73" fmla="*/ 10 h 16"/>
                <a:gd name="T74" fmla="*/ 0 w 16"/>
                <a:gd name="T75" fmla="*/ 10 h 16"/>
                <a:gd name="T76" fmla="*/ 0 w 16"/>
                <a:gd name="T77" fmla="*/ 10 h 16"/>
                <a:gd name="T78" fmla="*/ 0 w 16"/>
                <a:gd name="T79" fmla="*/ 8 h 16"/>
                <a:gd name="T80" fmla="*/ 0 w 16"/>
                <a:gd name="T81" fmla="*/ 6 h 16"/>
                <a:gd name="T82" fmla="*/ 2 w 16"/>
                <a:gd name="T8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16">
                  <a:moveTo>
                    <a:pt x="2" y="6"/>
                  </a:moveTo>
                  <a:lnTo>
                    <a:pt x="2" y="6"/>
                  </a:lnTo>
                  <a:lnTo>
                    <a:pt x="2" y="6"/>
                  </a:lnTo>
                  <a:lnTo>
                    <a:pt x="2" y="4"/>
                  </a:lnTo>
                  <a:lnTo>
                    <a:pt x="4" y="2"/>
                  </a:lnTo>
                  <a:lnTo>
                    <a:pt x="6" y="2"/>
                  </a:lnTo>
                  <a:lnTo>
                    <a:pt x="6" y="2"/>
                  </a:lnTo>
                  <a:lnTo>
                    <a:pt x="8" y="0"/>
                  </a:lnTo>
                  <a:lnTo>
                    <a:pt x="8" y="0"/>
                  </a:lnTo>
                  <a:lnTo>
                    <a:pt x="10" y="0"/>
                  </a:lnTo>
                  <a:lnTo>
                    <a:pt x="10" y="2"/>
                  </a:lnTo>
                  <a:lnTo>
                    <a:pt x="12" y="2"/>
                  </a:lnTo>
                  <a:lnTo>
                    <a:pt x="12" y="2"/>
                  </a:lnTo>
                  <a:lnTo>
                    <a:pt x="14" y="4"/>
                  </a:lnTo>
                  <a:lnTo>
                    <a:pt x="14" y="4"/>
                  </a:lnTo>
                  <a:lnTo>
                    <a:pt x="14" y="6"/>
                  </a:lnTo>
                  <a:lnTo>
                    <a:pt x="16" y="6"/>
                  </a:lnTo>
                  <a:lnTo>
                    <a:pt x="16" y="6"/>
                  </a:lnTo>
                  <a:lnTo>
                    <a:pt x="16" y="8"/>
                  </a:lnTo>
                  <a:lnTo>
                    <a:pt x="16" y="10"/>
                  </a:lnTo>
                  <a:lnTo>
                    <a:pt x="16" y="10"/>
                  </a:lnTo>
                  <a:lnTo>
                    <a:pt x="16" y="12"/>
                  </a:lnTo>
                  <a:lnTo>
                    <a:pt x="16" y="14"/>
                  </a:lnTo>
                  <a:lnTo>
                    <a:pt x="14" y="14"/>
                  </a:lnTo>
                  <a:lnTo>
                    <a:pt x="14" y="14"/>
                  </a:lnTo>
                  <a:lnTo>
                    <a:pt x="14" y="16"/>
                  </a:lnTo>
                  <a:lnTo>
                    <a:pt x="14" y="16"/>
                  </a:lnTo>
                  <a:lnTo>
                    <a:pt x="12" y="16"/>
                  </a:lnTo>
                  <a:lnTo>
                    <a:pt x="12" y="16"/>
                  </a:lnTo>
                  <a:lnTo>
                    <a:pt x="10" y="16"/>
                  </a:lnTo>
                  <a:lnTo>
                    <a:pt x="8" y="16"/>
                  </a:lnTo>
                  <a:lnTo>
                    <a:pt x="6" y="14"/>
                  </a:lnTo>
                  <a:lnTo>
                    <a:pt x="4" y="14"/>
                  </a:lnTo>
                  <a:lnTo>
                    <a:pt x="2" y="12"/>
                  </a:lnTo>
                  <a:lnTo>
                    <a:pt x="0" y="12"/>
                  </a:lnTo>
                  <a:lnTo>
                    <a:pt x="0" y="12"/>
                  </a:lnTo>
                  <a:lnTo>
                    <a:pt x="0" y="10"/>
                  </a:lnTo>
                  <a:lnTo>
                    <a:pt x="0" y="10"/>
                  </a:lnTo>
                  <a:lnTo>
                    <a:pt x="0" y="10"/>
                  </a:lnTo>
                  <a:lnTo>
                    <a:pt x="0" y="8"/>
                  </a:lnTo>
                  <a:lnTo>
                    <a:pt x="0" y="6"/>
                  </a:lnTo>
                  <a:lnTo>
                    <a:pt x="2" y="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29" name="Freeform 209"/>
            <p:cNvSpPr>
              <a:spLocks/>
            </p:cNvSpPr>
            <p:nvPr/>
          </p:nvSpPr>
          <p:spPr bwMode="auto">
            <a:xfrm>
              <a:off x="7056728" y="5035717"/>
              <a:ext cx="31750" cy="19050"/>
            </a:xfrm>
            <a:custGeom>
              <a:avLst/>
              <a:gdLst>
                <a:gd name="T0" fmla="*/ 4 w 20"/>
                <a:gd name="T1" fmla="*/ 2 h 12"/>
                <a:gd name="T2" fmla="*/ 4 w 20"/>
                <a:gd name="T3" fmla="*/ 2 h 12"/>
                <a:gd name="T4" fmla="*/ 2 w 20"/>
                <a:gd name="T5" fmla="*/ 2 h 12"/>
                <a:gd name="T6" fmla="*/ 2 w 20"/>
                <a:gd name="T7" fmla="*/ 4 h 12"/>
                <a:gd name="T8" fmla="*/ 2 w 20"/>
                <a:gd name="T9" fmla="*/ 6 h 12"/>
                <a:gd name="T10" fmla="*/ 0 w 20"/>
                <a:gd name="T11" fmla="*/ 8 h 12"/>
                <a:gd name="T12" fmla="*/ 0 w 20"/>
                <a:gd name="T13" fmla="*/ 8 h 12"/>
                <a:gd name="T14" fmla="*/ 0 w 20"/>
                <a:gd name="T15" fmla="*/ 10 h 12"/>
                <a:gd name="T16" fmla="*/ 0 w 20"/>
                <a:gd name="T17" fmla="*/ 12 h 12"/>
                <a:gd name="T18" fmla="*/ 0 w 20"/>
                <a:gd name="T19" fmla="*/ 12 h 12"/>
                <a:gd name="T20" fmla="*/ 0 w 20"/>
                <a:gd name="T21" fmla="*/ 12 h 12"/>
                <a:gd name="T22" fmla="*/ 2 w 20"/>
                <a:gd name="T23" fmla="*/ 12 h 12"/>
                <a:gd name="T24" fmla="*/ 2 w 20"/>
                <a:gd name="T25" fmla="*/ 12 h 12"/>
                <a:gd name="T26" fmla="*/ 2 w 20"/>
                <a:gd name="T27" fmla="*/ 12 h 12"/>
                <a:gd name="T28" fmla="*/ 4 w 20"/>
                <a:gd name="T29" fmla="*/ 12 h 12"/>
                <a:gd name="T30" fmla="*/ 4 w 20"/>
                <a:gd name="T31" fmla="*/ 12 h 12"/>
                <a:gd name="T32" fmla="*/ 6 w 20"/>
                <a:gd name="T33" fmla="*/ 12 h 12"/>
                <a:gd name="T34" fmla="*/ 8 w 20"/>
                <a:gd name="T35" fmla="*/ 12 h 12"/>
                <a:gd name="T36" fmla="*/ 10 w 20"/>
                <a:gd name="T37" fmla="*/ 10 h 12"/>
                <a:gd name="T38" fmla="*/ 12 w 20"/>
                <a:gd name="T39" fmla="*/ 10 h 12"/>
                <a:gd name="T40" fmla="*/ 14 w 20"/>
                <a:gd name="T41" fmla="*/ 8 h 12"/>
                <a:gd name="T42" fmla="*/ 16 w 20"/>
                <a:gd name="T43" fmla="*/ 8 h 12"/>
                <a:gd name="T44" fmla="*/ 18 w 20"/>
                <a:gd name="T45" fmla="*/ 6 h 12"/>
                <a:gd name="T46" fmla="*/ 18 w 20"/>
                <a:gd name="T47" fmla="*/ 4 h 12"/>
                <a:gd name="T48" fmla="*/ 20 w 20"/>
                <a:gd name="T49" fmla="*/ 4 h 12"/>
                <a:gd name="T50" fmla="*/ 20 w 20"/>
                <a:gd name="T51" fmla="*/ 2 h 12"/>
                <a:gd name="T52" fmla="*/ 20 w 20"/>
                <a:gd name="T53" fmla="*/ 2 h 12"/>
                <a:gd name="T54" fmla="*/ 20 w 20"/>
                <a:gd name="T55" fmla="*/ 2 h 12"/>
                <a:gd name="T56" fmla="*/ 20 w 20"/>
                <a:gd name="T57" fmla="*/ 0 h 12"/>
                <a:gd name="T58" fmla="*/ 20 w 20"/>
                <a:gd name="T59" fmla="*/ 0 h 12"/>
                <a:gd name="T60" fmla="*/ 18 w 20"/>
                <a:gd name="T61" fmla="*/ 0 h 12"/>
                <a:gd name="T62" fmla="*/ 18 w 20"/>
                <a:gd name="T63" fmla="*/ 0 h 12"/>
                <a:gd name="T64" fmla="*/ 16 w 20"/>
                <a:gd name="T65" fmla="*/ 0 h 12"/>
                <a:gd name="T66" fmla="*/ 16 w 20"/>
                <a:gd name="T67" fmla="*/ 0 h 12"/>
                <a:gd name="T68" fmla="*/ 14 w 20"/>
                <a:gd name="T69" fmla="*/ 0 h 12"/>
                <a:gd name="T70" fmla="*/ 12 w 20"/>
                <a:gd name="T71" fmla="*/ 0 h 12"/>
                <a:gd name="T72" fmla="*/ 10 w 20"/>
                <a:gd name="T73" fmla="*/ 0 h 12"/>
                <a:gd name="T74" fmla="*/ 6 w 20"/>
                <a:gd name="T75" fmla="*/ 0 h 12"/>
                <a:gd name="T76" fmla="*/ 4 w 20"/>
                <a:gd name="T77" fmla="*/ 2 h 12"/>
                <a:gd name="T78" fmla="*/ 4 w 20"/>
                <a:gd name="T79" fmla="*/ 2 h 12"/>
                <a:gd name="T80" fmla="*/ 4 w 20"/>
                <a:gd name="T8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12">
                  <a:moveTo>
                    <a:pt x="4" y="2"/>
                  </a:moveTo>
                  <a:lnTo>
                    <a:pt x="4" y="2"/>
                  </a:lnTo>
                  <a:lnTo>
                    <a:pt x="2" y="2"/>
                  </a:lnTo>
                  <a:lnTo>
                    <a:pt x="2" y="4"/>
                  </a:lnTo>
                  <a:lnTo>
                    <a:pt x="2" y="6"/>
                  </a:lnTo>
                  <a:lnTo>
                    <a:pt x="0" y="8"/>
                  </a:lnTo>
                  <a:lnTo>
                    <a:pt x="0" y="8"/>
                  </a:lnTo>
                  <a:lnTo>
                    <a:pt x="0" y="10"/>
                  </a:lnTo>
                  <a:lnTo>
                    <a:pt x="0" y="12"/>
                  </a:lnTo>
                  <a:lnTo>
                    <a:pt x="0" y="12"/>
                  </a:lnTo>
                  <a:lnTo>
                    <a:pt x="0" y="12"/>
                  </a:lnTo>
                  <a:lnTo>
                    <a:pt x="2" y="12"/>
                  </a:lnTo>
                  <a:lnTo>
                    <a:pt x="2" y="12"/>
                  </a:lnTo>
                  <a:lnTo>
                    <a:pt x="2" y="12"/>
                  </a:lnTo>
                  <a:lnTo>
                    <a:pt x="4" y="12"/>
                  </a:lnTo>
                  <a:lnTo>
                    <a:pt x="4" y="12"/>
                  </a:lnTo>
                  <a:lnTo>
                    <a:pt x="6" y="12"/>
                  </a:lnTo>
                  <a:lnTo>
                    <a:pt x="8" y="12"/>
                  </a:lnTo>
                  <a:lnTo>
                    <a:pt x="10" y="10"/>
                  </a:lnTo>
                  <a:lnTo>
                    <a:pt x="12" y="10"/>
                  </a:lnTo>
                  <a:lnTo>
                    <a:pt x="14" y="8"/>
                  </a:lnTo>
                  <a:lnTo>
                    <a:pt x="16" y="8"/>
                  </a:lnTo>
                  <a:lnTo>
                    <a:pt x="18" y="6"/>
                  </a:lnTo>
                  <a:lnTo>
                    <a:pt x="18" y="4"/>
                  </a:lnTo>
                  <a:lnTo>
                    <a:pt x="20" y="4"/>
                  </a:lnTo>
                  <a:lnTo>
                    <a:pt x="20" y="2"/>
                  </a:lnTo>
                  <a:lnTo>
                    <a:pt x="20" y="2"/>
                  </a:lnTo>
                  <a:lnTo>
                    <a:pt x="20" y="2"/>
                  </a:lnTo>
                  <a:lnTo>
                    <a:pt x="20" y="0"/>
                  </a:lnTo>
                  <a:lnTo>
                    <a:pt x="20" y="0"/>
                  </a:lnTo>
                  <a:lnTo>
                    <a:pt x="18" y="0"/>
                  </a:lnTo>
                  <a:lnTo>
                    <a:pt x="18" y="0"/>
                  </a:lnTo>
                  <a:lnTo>
                    <a:pt x="16" y="0"/>
                  </a:lnTo>
                  <a:lnTo>
                    <a:pt x="16" y="0"/>
                  </a:lnTo>
                  <a:lnTo>
                    <a:pt x="14" y="0"/>
                  </a:lnTo>
                  <a:lnTo>
                    <a:pt x="12" y="0"/>
                  </a:lnTo>
                  <a:lnTo>
                    <a:pt x="10" y="0"/>
                  </a:lnTo>
                  <a:lnTo>
                    <a:pt x="6" y="0"/>
                  </a:lnTo>
                  <a:lnTo>
                    <a:pt x="4" y="2"/>
                  </a:lnTo>
                  <a:lnTo>
                    <a:pt x="4" y="2"/>
                  </a:lnTo>
                  <a:lnTo>
                    <a:pt x="4" y="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0" name="Freeform 211"/>
            <p:cNvSpPr>
              <a:spLocks/>
            </p:cNvSpPr>
            <p:nvPr/>
          </p:nvSpPr>
          <p:spPr bwMode="auto">
            <a:xfrm>
              <a:off x="7078953" y="5003967"/>
              <a:ext cx="53975" cy="25400"/>
            </a:xfrm>
            <a:custGeom>
              <a:avLst/>
              <a:gdLst>
                <a:gd name="T0" fmla="*/ 0 w 34"/>
                <a:gd name="T1" fmla="*/ 4 h 16"/>
                <a:gd name="T2" fmla="*/ 0 w 34"/>
                <a:gd name="T3" fmla="*/ 4 h 16"/>
                <a:gd name="T4" fmla="*/ 0 w 34"/>
                <a:gd name="T5" fmla="*/ 2 h 16"/>
                <a:gd name="T6" fmla="*/ 2 w 34"/>
                <a:gd name="T7" fmla="*/ 2 h 16"/>
                <a:gd name="T8" fmla="*/ 2 w 34"/>
                <a:gd name="T9" fmla="*/ 2 h 16"/>
                <a:gd name="T10" fmla="*/ 2 w 34"/>
                <a:gd name="T11" fmla="*/ 0 h 16"/>
                <a:gd name="T12" fmla="*/ 6 w 34"/>
                <a:gd name="T13" fmla="*/ 0 h 16"/>
                <a:gd name="T14" fmla="*/ 8 w 34"/>
                <a:gd name="T15" fmla="*/ 0 h 16"/>
                <a:gd name="T16" fmla="*/ 10 w 34"/>
                <a:gd name="T17" fmla="*/ 0 h 16"/>
                <a:gd name="T18" fmla="*/ 14 w 34"/>
                <a:gd name="T19" fmla="*/ 0 h 16"/>
                <a:gd name="T20" fmla="*/ 18 w 34"/>
                <a:gd name="T21" fmla="*/ 0 h 16"/>
                <a:gd name="T22" fmla="*/ 22 w 34"/>
                <a:gd name="T23" fmla="*/ 2 h 16"/>
                <a:gd name="T24" fmla="*/ 24 w 34"/>
                <a:gd name="T25" fmla="*/ 2 h 16"/>
                <a:gd name="T26" fmla="*/ 26 w 34"/>
                <a:gd name="T27" fmla="*/ 2 h 16"/>
                <a:gd name="T28" fmla="*/ 28 w 34"/>
                <a:gd name="T29" fmla="*/ 4 h 16"/>
                <a:gd name="T30" fmla="*/ 30 w 34"/>
                <a:gd name="T31" fmla="*/ 4 h 16"/>
                <a:gd name="T32" fmla="*/ 30 w 34"/>
                <a:gd name="T33" fmla="*/ 4 h 16"/>
                <a:gd name="T34" fmla="*/ 32 w 34"/>
                <a:gd name="T35" fmla="*/ 4 h 16"/>
                <a:gd name="T36" fmla="*/ 32 w 34"/>
                <a:gd name="T37" fmla="*/ 6 h 16"/>
                <a:gd name="T38" fmla="*/ 32 w 34"/>
                <a:gd name="T39" fmla="*/ 6 h 16"/>
                <a:gd name="T40" fmla="*/ 34 w 34"/>
                <a:gd name="T41" fmla="*/ 6 h 16"/>
                <a:gd name="T42" fmla="*/ 34 w 34"/>
                <a:gd name="T43" fmla="*/ 8 h 16"/>
                <a:gd name="T44" fmla="*/ 32 w 34"/>
                <a:gd name="T45" fmla="*/ 8 h 16"/>
                <a:gd name="T46" fmla="*/ 32 w 34"/>
                <a:gd name="T47" fmla="*/ 10 h 16"/>
                <a:gd name="T48" fmla="*/ 32 w 34"/>
                <a:gd name="T49" fmla="*/ 10 h 16"/>
                <a:gd name="T50" fmla="*/ 30 w 34"/>
                <a:gd name="T51" fmla="*/ 12 h 16"/>
                <a:gd name="T52" fmla="*/ 28 w 34"/>
                <a:gd name="T53" fmla="*/ 12 h 16"/>
                <a:gd name="T54" fmla="*/ 26 w 34"/>
                <a:gd name="T55" fmla="*/ 14 h 16"/>
                <a:gd name="T56" fmla="*/ 24 w 34"/>
                <a:gd name="T57" fmla="*/ 14 h 16"/>
                <a:gd name="T58" fmla="*/ 22 w 34"/>
                <a:gd name="T59" fmla="*/ 16 h 16"/>
                <a:gd name="T60" fmla="*/ 22 w 34"/>
                <a:gd name="T61" fmla="*/ 16 h 16"/>
                <a:gd name="T62" fmla="*/ 20 w 34"/>
                <a:gd name="T63" fmla="*/ 16 h 16"/>
                <a:gd name="T64" fmla="*/ 18 w 34"/>
                <a:gd name="T65" fmla="*/ 16 h 16"/>
                <a:gd name="T66" fmla="*/ 14 w 34"/>
                <a:gd name="T67" fmla="*/ 16 h 16"/>
                <a:gd name="T68" fmla="*/ 12 w 34"/>
                <a:gd name="T69" fmla="*/ 16 h 16"/>
                <a:gd name="T70" fmla="*/ 8 w 34"/>
                <a:gd name="T71" fmla="*/ 16 h 16"/>
                <a:gd name="T72" fmla="*/ 6 w 34"/>
                <a:gd name="T73" fmla="*/ 14 h 16"/>
                <a:gd name="T74" fmla="*/ 4 w 34"/>
                <a:gd name="T75" fmla="*/ 14 h 16"/>
                <a:gd name="T76" fmla="*/ 4 w 34"/>
                <a:gd name="T77" fmla="*/ 12 h 16"/>
                <a:gd name="T78" fmla="*/ 2 w 34"/>
                <a:gd name="T79" fmla="*/ 12 h 16"/>
                <a:gd name="T80" fmla="*/ 2 w 34"/>
                <a:gd name="T81" fmla="*/ 12 h 16"/>
                <a:gd name="T82" fmla="*/ 2 w 34"/>
                <a:gd name="T83" fmla="*/ 10 h 16"/>
                <a:gd name="T84" fmla="*/ 0 w 34"/>
                <a:gd name="T85" fmla="*/ 10 h 16"/>
                <a:gd name="T86" fmla="*/ 0 w 34"/>
                <a:gd name="T87" fmla="*/ 8 h 16"/>
                <a:gd name="T88" fmla="*/ 0 w 34"/>
                <a:gd name="T89" fmla="*/ 6 h 16"/>
                <a:gd name="T90" fmla="*/ 0 w 34"/>
                <a:gd name="T91" fmla="*/ 6 h 16"/>
                <a:gd name="T92" fmla="*/ 0 w 34"/>
                <a:gd name="T93" fmla="*/ 4 h 16"/>
                <a:gd name="T94" fmla="*/ 0 w 34"/>
                <a:gd name="T95" fmla="*/ 4 h 16"/>
                <a:gd name="T96" fmla="*/ 0 w 34"/>
                <a:gd name="T9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 h="16">
                  <a:moveTo>
                    <a:pt x="0" y="4"/>
                  </a:moveTo>
                  <a:lnTo>
                    <a:pt x="0" y="4"/>
                  </a:lnTo>
                  <a:lnTo>
                    <a:pt x="0" y="2"/>
                  </a:lnTo>
                  <a:lnTo>
                    <a:pt x="2" y="2"/>
                  </a:lnTo>
                  <a:lnTo>
                    <a:pt x="2" y="2"/>
                  </a:lnTo>
                  <a:lnTo>
                    <a:pt x="2" y="0"/>
                  </a:lnTo>
                  <a:lnTo>
                    <a:pt x="6" y="0"/>
                  </a:lnTo>
                  <a:lnTo>
                    <a:pt x="8" y="0"/>
                  </a:lnTo>
                  <a:lnTo>
                    <a:pt x="10" y="0"/>
                  </a:lnTo>
                  <a:lnTo>
                    <a:pt x="14" y="0"/>
                  </a:lnTo>
                  <a:lnTo>
                    <a:pt x="18" y="0"/>
                  </a:lnTo>
                  <a:lnTo>
                    <a:pt x="22" y="2"/>
                  </a:lnTo>
                  <a:lnTo>
                    <a:pt x="24" y="2"/>
                  </a:lnTo>
                  <a:lnTo>
                    <a:pt x="26" y="2"/>
                  </a:lnTo>
                  <a:lnTo>
                    <a:pt x="28" y="4"/>
                  </a:lnTo>
                  <a:lnTo>
                    <a:pt x="30" y="4"/>
                  </a:lnTo>
                  <a:lnTo>
                    <a:pt x="30" y="4"/>
                  </a:lnTo>
                  <a:lnTo>
                    <a:pt x="32" y="4"/>
                  </a:lnTo>
                  <a:lnTo>
                    <a:pt x="32" y="6"/>
                  </a:lnTo>
                  <a:lnTo>
                    <a:pt x="32" y="6"/>
                  </a:lnTo>
                  <a:lnTo>
                    <a:pt x="34" y="6"/>
                  </a:lnTo>
                  <a:lnTo>
                    <a:pt x="34" y="8"/>
                  </a:lnTo>
                  <a:lnTo>
                    <a:pt x="32" y="8"/>
                  </a:lnTo>
                  <a:lnTo>
                    <a:pt x="32" y="10"/>
                  </a:lnTo>
                  <a:lnTo>
                    <a:pt x="32" y="10"/>
                  </a:lnTo>
                  <a:lnTo>
                    <a:pt x="30" y="12"/>
                  </a:lnTo>
                  <a:lnTo>
                    <a:pt x="28" y="12"/>
                  </a:lnTo>
                  <a:lnTo>
                    <a:pt x="26" y="14"/>
                  </a:lnTo>
                  <a:lnTo>
                    <a:pt x="24" y="14"/>
                  </a:lnTo>
                  <a:lnTo>
                    <a:pt x="22" y="16"/>
                  </a:lnTo>
                  <a:lnTo>
                    <a:pt x="22" y="16"/>
                  </a:lnTo>
                  <a:lnTo>
                    <a:pt x="20" y="16"/>
                  </a:lnTo>
                  <a:lnTo>
                    <a:pt x="18" y="16"/>
                  </a:lnTo>
                  <a:lnTo>
                    <a:pt x="14" y="16"/>
                  </a:lnTo>
                  <a:lnTo>
                    <a:pt x="12" y="16"/>
                  </a:lnTo>
                  <a:lnTo>
                    <a:pt x="8" y="16"/>
                  </a:lnTo>
                  <a:lnTo>
                    <a:pt x="6" y="14"/>
                  </a:lnTo>
                  <a:lnTo>
                    <a:pt x="4" y="14"/>
                  </a:lnTo>
                  <a:lnTo>
                    <a:pt x="4" y="12"/>
                  </a:lnTo>
                  <a:lnTo>
                    <a:pt x="2" y="12"/>
                  </a:lnTo>
                  <a:lnTo>
                    <a:pt x="2" y="12"/>
                  </a:lnTo>
                  <a:lnTo>
                    <a:pt x="2" y="10"/>
                  </a:lnTo>
                  <a:lnTo>
                    <a:pt x="0" y="10"/>
                  </a:lnTo>
                  <a:lnTo>
                    <a:pt x="0" y="8"/>
                  </a:lnTo>
                  <a:lnTo>
                    <a:pt x="0" y="6"/>
                  </a:lnTo>
                  <a:lnTo>
                    <a:pt x="0" y="6"/>
                  </a:lnTo>
                  <a:lnTo>
                    <a:pt x="0" y="4"/>
                  </a:lnTo>
                  <a:lnTo>
                    <a:pt x="0" y="4"/>
                  </a:lnTo>
                  <a:lnTo>
                    <a:pt x="0" y="4"/>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1" name="Freeform 215"/>
            <p:cNvSpPr>
              <a:spLocks/>
            </p:cNvSpPr>
            <p:nvPr/>
          </p:nvSpPr>
          <p:spPr bwMode="auto">
            <a:xfrm>
              <a:off x="6805903" y="4603917"/>
              <a:ext cx="260350" cy="292100"/>
            </a:xfrm>
            <a:custGeom>
              <a:avLst/>
              <a:gdLst>
                <a:gd name="T0" fmla="*/ 28 w 164"/>
                <a:gd name="T1" fmla="*/ 90 h 184"/>
                <a:gd name="T2" fmla="*/ 12 w 164"/>
                <a:gd name="T3" fmla="*/ 88 h 184"/>
                <a:gd name="T4" fmla="*/ 4 w 164"/>
                <a:gd name="T5" fmla="*/ 90 h 184"/>
                <a:gd name="T6" fmla="*/ 0 w 164"/>
                <a:gd name="T7" fmla="*/ 100 h 184"/>
                <a:gd name="T8" fmla="*/ 2 w 164"/>
                <a:gd name="T9" fmla="*/ 112 h 184"/>
                <a:gd name="T10" fmla="*/ 8 w 164"/>
                <a:gd name="T11" fmla="*/ 116 h 184"/>
                <a:gd name="T12" fmla="*/ 12 w 164"/>
                <a:gd name="T13" fmla="*/ 120 h 184"/>
                <a:gd name="T14" fmla="*/ 12 w 164"/>
                <a:gd name="T15" fmla="*/ 134 h 184"/>
                <a:gd name="T16" fmla="*/ 14 w 164"/>
                <a:gd name="T17" fmla="*/ 138 h 184"/>
                <a:gd name="T18" fmla="*/ 24 w 164"/>
                <a:gd name="T19" fmla="*/ 138 h 184"/>
                <a:gd name="T20" fmla="*/ 26 w 164"/>
                <a:gd name="T21" fmla="*/ 144 h 184"/>
                <a:gd name="T22" fmla="*/ 26 w 164"/>
                <a:gd name="T23" fmla="*/ 158 h 184"/>
                <a:gd name="T24" fmla="*/ 32 w 164"/>
                <a:gd name="T25" fmla="*/ 162 h 184"/>
                <a:gd name="T26" fmla="*/ 38 w 164"/>
                <a:gd name="T27" fmla="*/ 166 h 184"/>
                <a:gd name="T28" fmla="*/ 48 w 164"/>
                <a:gd name="T29" fmla="*/ 174 h 184"/>
                <a:gd name="T30" fmla="*/ 62 w 164"/>
                <a:gd name="T31" fmla="*/ 176 h 184"/>
                <a:gd name="T32" fmla="*/ 66 w 164"/>
                <a:gd name="T33" fmla="*/ 170 h 184"/>
                <a:gd name="T34" fmla="*/ 72 w 164"/>
                <a:gd name="T35" fmla="*/ 166 h 184"/>
                <a:gd name="T36" fmla="*/ 82 w 164"/>
                <a:gd name="T37" fmla="*/ 168 h 184"/>
                <a:gd name="T38" fmla="*/ 86 w 164"/>
                <a:gd name="T39" fmla="*/ 176 h 184"/>
                <a:gd name="T40" fmla="*/ 90 w 164"/>
                <a:gd name="T41" fmla="*/ 184 h 184"/>
                <a:gd name="T42" fmla="*/ 104 w 164"/>
                <a:gd name="T43" fmla="*/ 184 h 184"/>
                <a:gd name="T44" fmla="*/ 110 w 164"/>
                <a:gd name="T45" fmla="*/ 180 h 184"/>
                <a:gd name="T46" fmla="*/ 114 w 164"/>
                <a:gd name="T47" fmla="*/ 170 h 184"/>
                <a:gd name="T48" fmla="*/ 122 w 164"/>
                <a:gd name="T49" fmla="*/ 158 h 184"/>
                <a:gd name="T50" fmla="*/ 120 w 164"/>
                <a:gd name="T51" fmla="*/ 144 h 184"/>
                <a:gd name="T52" fmla="*/ 126 w 164"/>
                <a:gd name="T53" fmla="*/ 138 h 184"/>
                <a:gd name="T54" fmla="*/ 134 w 164"/>
                <a:gd name="T55" fmla="*/ 132 h 184"/>
                <a:gd name="T56" fmla="*/ 138 w 164"/>
                <a:gd name="T57" fmla="*/ 116 h 184"/>
                <a:gd name="T58" fmla="*/ 140 w 164"/>
                <a:gd name="T59" fmla="*/ 108 h 184"/>
                <a:gd name="T60" fmla="*/ 150 w 164"/>
                <a:gd name="T61" fmla="*/ 104 h 184"/>
                <a:gd name="T62" fmla="*/ 154 w 164"/>
                <a:gd name="T63" fmla="*/ 100 h 184"/>
                <a:gd name="T64" fmla="*/ 152 w 164"/>
                <a:gd name="T65" fmla="*/ 88 h 184"/>
                <a:gd name="T66" fmla="*/ 144 w 164"/>
                <a:gd name="T67" fmla="*/ 82 h 184"/>
                <a:gd name="T68" fmla="*/ 138 w 164"/>
                <a:gd name="T69" fmla="*/ 76 h 184"/>
                <a:gd name="T70" fmla="*/ 138 w 164"/>
                <a:gd name="T71" fmla="*/ 56 h 184"/>
                <a:gd name="T72" fmla="*/ 158 w 164"/>
                <a:gd name="T73" fmla="*/ 38 h 184"/>
                <a:gd name="T74" fmla="*/ 164 w 164"/>
                <a:gd name="T75" fmla="*/ 32 h 184"/>
                <a:gd name="T76" fmla="*/ 164 w 164"/>
                <a:gd name="T77" fmla="*/ 22 h 184"/>
                <a:gd name="T78" fmla="*/ 158 w 164"/>
                <a:gd name="T79" fmla="*/ 16 h 184"/>
                <a:gd name="T80" fmla="*/ 142 w 164"/>
                <a:gd name="T81" fmla="*/ 14 h 184"/>
                <a:gd name="T82" fmla="*/ 124 w 164"/>
                <a:gd name="T83" fmla="*/ 4 h 184"/>
                <a:gd name="T84" fmla="*/ 116 w 164"/>
                <a:gd name="T85" fmla="*/ 0 h 184"/>
                <a:gd name="T86" fmla="*/ 114 w 164"/>
                <a:gd name="T87" fmla="*/ 6 h 184"/>
                <a:gd name="T88" fmla="*/ 108 w 164"/>
                <a:gd name="T89" fmla="*/ 16 h 184"/>
                <a:gd name="T90" fmla="*/ 100 w 164"/>
                <a:gd name="T91" fmla="*/ 20 h 184"/>
                <a:gd name="T92" fmla="*/ 98 w 164"/>
                <a:gd name="T93" fmla="*/ 38 h 184"/>
                <a:gd name="T94" fmla="*/ 76 w 164"/>
                <a:gd name="T95" fmla="*/ 50 h 184"/>
                <a:gd name="T96" fmla="*/ 70 w 164"/>
                <a:gd name="T97" fmla="*/ 56 h 184"/>
                <a:gd name="T98" fmla="*/ 64 w 164"/>
                <a:gd name="T99" fmla="*/ 68 h 184"/>
                <a:gd name="T100" fmla="*/ 58 w 164"/>
                <a:gd name="T101" fmla="*/ 68 h 184"/>
                <a:gd name="T102" fmla="*/ 46 w 164"/>
                <a:gd name="T103" fmla="*/ 66 h 184"/>
                <a:gd name="T104" fmla="*/ 44 w 164"/>
                <a:gd name="T105" fmla="*/ 72 h 184"/>
                <a:gd name="T106" fmla="*/ 40 w 164"/>
                <a:gd name="T107" fmla="*/ 8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 h="184">
                  <a:moveTo>
                    <a:pt x="36" y="90"/>
                  </a:moveTo>
                  <a:lnTo>
                    <a:pt x="36" y="90"/>
                  </a:lnTo>
                  <a:lnTo>
                    <a:pt x="34" y="90"/>
                  </a:lnTo>
                  <a:lnTo>
                    <a:pt x="32" y="90"/>
                  </a:lnTo>
                  <a:lnTo>
                    <a:pt x="30" y="90"/>
                  </a:lnTo>
                  <a:lnTo>
                    <a:pt x="28" y="90"/>
                  </a:lnTo>
                  <a:lnTo>
                    <a:pt x="26" y="90"/>
                  </a:lnTo>
                  <a:lnTo>
                    <a:pt x="24" y="90"/>
                  </a:lnTo>
                  <a:lnTo>
                    <a:pt x="20" y="88"/>
                  </a:lnTo>
                  <a:lnTo>
                    <a:pt x="16" y="88"/>
                  </a:lnTo>
                  <a:lnTo>
                    <a:pt x="14" y="88"/>
                  </a:lnTo>
                  <a:lnTo>
                    <a:pt x="12" y="88"/>
                  </a:lnTo>
                  <a:lnTo>
                    <a:pt x="10" y="88"/>
                  </a:lnTo>
                  <a:lnTo>
                    <a:pt x="8" y="88"/>
                  </a:lnTo>
                  <a:lnTo>
                    <a:pt x="6" y="88"/>
                  </a:lnTo>
                  <a:lnTo>
                    <a:pt x="6" y="88"/>
                  </a:lnTo>
                  <a:lnTo>
                    <a:pt x="4" y="88"/>
                  </a:lnTo>
                  <a:lnTo>
                    <a:pt x="4" y="90"/>
                  </a:lnTo>
                  <a:lnTo>
                    <a:pt x="4" y="90"/>
                  </a:lnTo>
                  <a:lnTo>
                    <a:pt x="2" y="92"/>
                  </a:lnTo>
                  <a:lnTo>
                    <a:pt x="2" y="94"/>
                  </a:lnTo>
                  <a:lnTo>
                    <a:pt x="2" y="96"/>
                  </a:lnTo>
                  <a:lnTo>
                    <a:pt x="2" y="96"/>
                  </a:lnTo>
                  <a:lnTo>
                    <a:pt x="0" y="100"/>
                  </a:lnTo>
                  <a:lnTo>
                    <a:pt x="0" y="104"/>
                  </a:lnTo>
                  <a:lnTo>
                    <a:pt x="0" y="108"/>
                  </a:lnTo>
                  <a:lnTo>
                    <a:pt x="0" y="108"/>
                  </a:lnTo>
                  <a:lnTo>
                    <a:pt x="0" y="110"/>
                  </a:lnTo>
                  <a:lnTo>
                    <a:pt x="0" y="112"/>
                  </a:lnTo>
                  <a:lnTo>
                    <a:pt x="2" y="112"/>
                  </a:lnTo>
                  <a:lnTo>
                    <a:pt x="2" y="114"/>
                  </a:lnTo>
                  <a:lnTo>
                    <a:pt x="2" y="114"/>
                  </a:lnTo>
                  <a:lnTo>
                    <a:pt x="4" y="114"/>
                  </a:lnTo>
                  <a:lnTo>
                    <a:pt x="4" y="116"/>
                  </a:lnTo>
                  <a:lnTo>
                    <a:pt x="6" y="116"/>
                  </a:lnTo>
                  <a:lnTo>
                    <a:pt x="8" y="116"/>
                  </a:lnTo>
                  <a:lnTo>
                    <a:pt x="10" y="118"/>
                  </a:lnTo>
                  <a:lnTo>
                    <a:pt x="10" y="118"/>
                  </a:lnTo>
                  <a:lnTo>
                    <a:pt x="10" y="118"/>
                  </a:lnTo>
                  <a:lnTo>
                    <a:pt x="12" y="120"/>
                  </a:lnTo>
                  <a:lnTo>
                    <a:pt x="12" y="120"/>
                  </a:lnTo>
                  <a:lnTo>
                    <a:pt x="12" y="120"/>
                  </a:lnTo>
                  <a:lnTo>
                    <a:pt x="12" y="122"/>
                  </a:lnTo>
                  <a:lnTo>
                    <a:pt x="12" y="124"/>
                  </a:lnTo>
                  <a:lnTo>
                    <a:pt x="12" y="126"/>
                  </a:lnTo>
                  <a:lnTo>
                    <a:pt x="12" y="128"/>
                  </a:lnTo>
                  <a:lnTo>
                    <a:pt x="12" y="130"/>
                  </a:lnTo>
                  <a:lnTo>
                    <a:pt x="12" y="134"/>
                  </a:lnTo>
                  <a:lnTo>
                    <a:pt x="12" y="134"/>
                  </a:lnTo>
                  <a:lnTo>
                    <a:pt x="12" y="136"/>
                  </a:lnTo>
                  <a:lnTo>
                    <a:pt x="12" y="136"/>
                  </a:lnTo>
                  <a:lnTo>
                    <a:pt x="12" y="136"/>
                  </a:lnTo>
                  <a:lnTo>
                    <a:pt x="14" y="138"/>
                  </a:lnTo>
                  <a:lnTo>
                    <a:pt x="14" y="138"/>
                  </a:lnTo>
                  <a:lnTo>
                    <a:pt x="16" y="138"/>
                  </a:lnTo>
                  <a:lnTo>
                    <a:pt x="16" y="138"/>
                  </a:lnTo>
                  <a:lnTo>
                    <a:pt x="18" y="138"/>
                  </a:lnTo>
                  <a:lnTo>
                    <a:pt x="20" y="138"/>
                  </a:lnTo>
                  <a:lnTo>
                    <a:pt x="22" y="138"/>
                  </a:lnTo>
                  <a:lnTo>
                    <a:pt x="24" y="138"/>
                  </a:lnTo>
                  <a:lnTo>
                    <a:pt x="24" y="138"/>
                  </a:lnTo>
                  <a:lnTo>
                    <a:pt x="26" y="140"/>
                  </a:lnTo>
                  <a:lnTo>
                    <a:pt x="26" y="140"/>
                  </a:lnTo>
                  <a:lnTo>
                    <a:pt x="26" y="142"/>
                  </a:lnTo>
                  <a:lnTo>
                    <a:pt x="26" y="142"/>
                  </a:lnTo>
                  <a:lnTo>
                    <a:pt x="26" y="144"/>
                  </a:lnTo>
                  <a:lnTo>
                    <a:pt x="26" y="146"/>
                  </a:lnTo>
                  <a:lnTo>
                    <a:pt x="26" y="150"/>
                  </a:lnTo>
                  <a:lnTo>
                    <a:pt x="26" y="154"/>
                  </a:lnTo>
                  <a:lnTo>
                    <a:pt x="26" y="156"/>
                  </a:lnTo>
                  <a:lnTo>
                    <a:pt x="26" y="158"/>
                  </a:lnTo>
                  <a:lnTo>
                    <a:pt x="26" y="158"/>
                  </a:lnTo>
                  <a:lnTo>
                    <a:pt x="28" y="160"/>
                  </a:lnTo>
                  <a:lnTo>
                    <a:pt x="28" y="160"/>
                  </a:lnTo>
                  <a:lnTo>
                    <a:pt x="28" y="162"/>
                  </a:lnTo>
                  <a:lnTo>
                    <a:pt x="30" y="162"/>
                  </a:lnTo>
                  <a:lnTo>
                    <a:pt x="30" y="162"/>
                  </a:lnTo>
                  <a:lnTo>
                    <a:pt x="32" y="162"/>
                  </a:lnTo>
                  <a:lnTo>
                    <a:pt x="34" y="162"/>
                  </a:lnTo>
                  <a:lnTo>
                    <a:pt x="34" y="162"/>
                  </a:lnTo>
                  <a:lnTo>
                    <a:pt x="36" y="162"/>
                  </a:lnTo>
                  <a:lnTo>
                    <a:pt x="36" y="162"/>
                  </a:lnTo>
                  <a:lnTo>
                    <a:pt x="38" y="164"/>
                  </a:lnTo>
                  <a:lnTo>
                    <a:pt x="38" y="166"/>
                  </a:lnTo>
                  <a:lnTo>
                    <a:pt x="40" y="168"/>
                  </a:lnTo>
                  <a:lnTo>
                    <a:pt x="40" y="170"/>
                  </a:lnTo>
                  <a:lnTo>
                    <a:pt x="42" y="170"/>
                  </a:lnTo>
                  <a:lnTo>
                    <a:pt x="44" y="172"/>
                  </a:lnTo>
                  <a:lnTo>
                    <a:pt x="46" y="174"/>
                  </a:lnTo>
                  <a:lnTo>
                    <a:pt x="48" y="174"/>
                  </a:lnTo>
                  <a:lnTo>
                    <a:pt x="52" y="176"/>
                  </a:lnTo>
                  <a:lnTo>
                    <a:pt x="56" y="176"/>
                  </a:lnTo>
                  <a:lnTo>
                    <a:pt x="58" y="176"/>
                  </a:lnTo>
                  <a:lnTo>
                    <a:pt x="60" y="176"/>
                  </a:lnTo>
                  <a:lnTo>
                    <a:pt x="60" y="176"/>
                  </a:lnTo>
                  <a:lnTo>
                    <a:pt x="62" y="176"/>
                  </a:lnTo>
                  <a:lnTo>
                    <a:pt x="62" y="176"/>
                  </a:lnTo>
                  <a:lnTo>
                    <a:pt x="64" y="176"/>
                  </a:lnTo>
                  <a:lnTo>
                    <a:pt x="64" y="174"/>
                  </a:lnTo>
                  <a:lnTo>
                    <a:pt x="66" y="174"/>
                  </a:lnTo>
                  <a:lnTo>
                    <a:pt x="66" y="172"/>
                  </a:lnTo>
                  <a:lnTo>
                    <a:pt x="66" y="170"/>
                  </a:lnTo>
                  <a:lnTo>
                    <a:pt x="68" y="170"/>
                  </a:lnTo>
                  <a:lnTo>
                    <a:pt x="68" y="168"/>
                  </a:lnTo>
                  <a:lnTo>
                    <a:pt x="70" y="166"/>
                  </a:lnTo>
                  <a:lnTo>
                    <a:pt x="70" y="166"/>
                  </a:lnTo>
                  <a:lnTo>
                    <a:pt x="70" y="166"/>
                  </a:lnTo>
                  <a:lnTo>
                    <a:pt x="72" y="166"/>
                  </a:lnTo>
                  <a:lnTo>
                    <a:pt x="74" y="166"/>
                  </a:lnTo>
                  <a:lnTo>
                    <a:pt x="76" y="166"/>
                  </a:lnTo>
                  <a:lnTo>
                    <a:pt x="76" y="166"/>
                  </a:lnTo>
                  <a:lnTo>
                    <a:pt x="78" y="166"/>
                  </a:lnTo>
                  <a:lnTo>
                    <a:pt x="80" y="166"/>
                  </a:lnTo>
                  <a:lnTo>
                    <a:pt x="82" y="168"/>
                  </a:lnTo>
                  <a:lnTo>
                    <a:pt x="84" y="168"/>
                  </a:lnTo>
                  <a:lnTo>
                    <a:pt x="84" y="168"/>
                  </a:lnTo>
                  <a:lnTo>
                    <a:pt x="84" y="170"/>
                  </a:lnTo>
                  <a:lnTo>
                    <a:pt x="86" y="172"/>
                  </a:lnTo>
                  <a:lnTo>
                    <a:pt x="86" y="174"/>
                  </a:lnTo>
                  <a:lnTo>
                    <a:pt x="86" y="176"/>
                  </a:lnTo>
                  <a:lnTo>
                    <a:pt x="88" y="178"/>
                  </a:lnTo>
                  <a:lnTo>
                    <a:pt x="88" y="180"/>
                  </a:lnTo>
                  <a:lnTo>
                    <a:pt x="88" y="182"/>
                  </a:lnTo>
                  <a:lnTo>
                    <a:pt x="90" y="182"/>
                  </a:lnTo>
                  <a:lnTo>
                    <a:pt x="90" y="182"/>
                  </a:lnTo>
                  <a:lnTo>
                    <a:pt x="90" y="184"/>
                  </a:lnTo>
                  <a:lnTo>
                    <a:pt x="92" y="184"/>
                  </a:lnTo>
                  <a:lnTo>
                    <a:pt x="92" y="184"/>
                  </a:lnTo>
                  <a:lnTo>
                    <a:pt x="94" y="184"/>
                  </a:lnTo>
                  <a:lnTo>
                    <a:pt x="98" y="184"/>
                  </a:lnTo>
                  <a:lnTo>
                    <a:pt x="100" y="184"/>
                  </a:lnTo>
                  <a:lnTo>
                    <a:pt x="104" y="184"/>
                  </a:lnTo>
                  <a:lnTo>
                    <a:pt x="106" y="184"/>
                  </a:lnTo>
                  <a:lnTo>
                    <a:pt x="108" y="184"/>
                  </a:lnTo>
                  <a:lnTo>
                    <a:pt x="108" y="182"/>
                  </a:lnTo>
                  <a:lnTo>
                    <a:pt x="110" y="182"/>
                  </a:lnTo>
                  <a:lnTo>
                    <a:pt x="110" y="182"/>
                  </a:lnTo>
                  <a:lnTo>
                    <a:pt x="110" y="180"/>
                  </a:lnTo>
                  <a:lnTo>
                    <a:pt x="112" y="180"/>
                  </a:lnTo>
                  <a:lnTo>
                    <a:pt x="112" y="178"/>
                  </a:lnTo>
                  <a:lnTo>
                    <a:pt x="112" y="176"/>
                  </a:lnTo>
                  <a:lnTo>
                    <a:pt x="112" y="172"/>
                  </a:lnTo>
                  <a:lnTo>
                    <a:pt x="114" y="170"/>
                  </a:lnTo>
                  <a:lnTo>
                    <a:pt x="114" y="170"/>
                  </a:lnTo>
                  <a:lnTo>
                    <a:pt x="114" y="168"/>
                  </a:lnTo>
                  <a:lnTo>
                    <a:pt x="116" y="166"/>
                  </a:lnTo>
                  <a:lnTo>
                    <a:pt x="118" y="164"/>
                  </a:lnTo>
                  <a:lnTo>
                    <a:pt x="120" y="160"/>
                  </a:lnTo>
                  <a:lnTo>
                    <a:pt x="120" y="158"/>
                  </a:lnTo>
                  <a:lnTo>
                    <a:pt x="122" y="158"/>
                  </a:lnTo>
                  <a:lnTo>
                    <a:pt x="122" y="156"/>
                  </a:lnTo>
                  <a:lnTo>
                    <a:pt x="122" y="154"/>
                  </a:lnTo>
                  <a:lnTo>
                    <a:pt x="120" y="150"/>
                  </a:lnTo>
                  <a:lnTo>
                    <a:pt x="120" y="148"/>
                  </a:lnTo>
                  <a:lnTo>
                    <a:pt x="120" y="146"/>
                  </a:lnTo>
                  <a:lnTo>
                    <a:pt x="120" y="144"/>
                  </a:lnTo>
                  <a:lnTo>
                    <a:pt x="120" y="144"/>
                  </a:lnTo>
                  <a:lnTo>
                    <a:pt x="122" y="144"/>
                  </a:lnTo>
                  <a:lnTo>
                    <a:pt x="122" y="142"/>
                  </a:lnTo>
                  <a:lnTo>
                    <a:pt x="122" y="142"/>
                  </a:lnTo>
                  <a:lnTo>
                    <a:pt x="124" y="140"/>
                  </a:lnTo>
                  <a:lnTo>
                    <a:pt x="126" y="138"/>
                  </a:lnTo>
                  <a:lnTo>
                    <a:pt x="126" y="138"/>
                  </a:lnTo>
                  <a:lnTo>
                    <a:pt x="130" y="136"/>
                  </a:lnTo>
                  <a:lnTo>
                    <a:pt x="132" y="134"/>
                  </a:lnTo>
                  <a:lnTo>
                    <a:pt x="132" y="134"/>
                  </a:lnTo>
                  <a:lnTo>
                    <a:pt x="134" y="132"/>
                  </a:lnTo>
                  <a:lnTo>
                    <a:pt x="134" y="132"/>
                  </a:lnTo>
                  <a:lnTo>
                    <a:pt x="134" y="130"/>
                  </a:lnTo>
                  <a:lnTo>
                    <a:pt x="134" y="130"/>
                  </a:lnTo>
                  <a:lnTo>
                    <a:pt x="136" y="126"/>
                  </a:lnTo>
                  <a:lnTo>
                    <a:pt x="136" y="124"/>
                  </a:lnTo>
                  <a:lnTo>
                    <a:pt x="136" y="120"/>
                  </a:lnTo>
                  <a:lnTo>
                    <a:pt x="138" y="116"/>
                  </a:lnTo>
                  <a:lnTo>
                    <a:pt x="138" y="112"/>
                  </a:lnTo>
                  <a:lnTo>
                    <a:pt x="138" y="112"/>
                  </a:lnTo>
                  <a:lnTo>
                    <a:pt x="138" y="110"/>
                  </a:lnTo>
                  <a:lnTo>
                    <a:pt x="140" y="108"/>
                  </a:lnTo>
                  <a:lnTo>
                    <a:pt x="140" y="108"/>
                  </a:lnTo>
                  <a:lnTo>
                    <a:pt x="140" y="108"/>
                  </a:lnTo>
                  <a:lnTo>
                    <a:pt x="142" y="108"/>
                  </a:lnTo>
                  <a:lnTo>
                    <a:pt x="142" y="106"/>
                  </a:lnTo>
                  <a:lnTo>
                    <a:pt x="144" y="106"/>
                  </a:lnTo>
                  <a:lnTo>
                    <a:pt x="146" y="106"/>
                  </a:lnTo>
                  <a:lnTo>
                    <a:pt x="148" y="104"/>
                  </a:lnTo>
                  <a:lnTo>
                    <a:pt x="150" y="104"/>
                  </a:lnTo>
                  <a:lnTo>
                    <a:pt x="152" y="104"/>
                  </a:lnTo>
                  <a:lnTo>
                    <a:pt x="152" y="104"/>
                  </a:lnTo>
                  <a:lnTo>
                    <a:pt x="152" y="102"/>
                  </a:lnTo>
                  <a:lnTo>
                    <a:pt x="152" y="102"/>
                  </a:lnTo>
                  <a:lnTo>
                    <a:pt x="154" y="102"/>
                  </a:lnTo>
                  <a:lnTo>
                    <a:pt x="154" y="100"/>
                  </a:lnTo>
                  <a:lnTo>
                    <a:pt x="154" y="98"/>
                  </a:lnTo>
                  <a:lnTo>
                    <a:pt x="154" y="96"/>
                  </a:lnTo>
                  <a:lnTo>
                    <a:pt x="154" y="94"/>
                  </a:lnTo>
                  <a:lnTo>
                    <a:pt x="154" y="92"/>
                  </a:lnTo>
                  <a:lnTo>
                    <a:pt x="154" y="90"/>
                  </a:lnTo>
                  <a:lnTo>
                    <a:pt x="152" y="88"/>
                  </a:lnTo>
                  <a:lnTo>
                    <a:pt x="152" y="88"/>
                  </a:lnTo>
                  <a:lnTo>
                    <a:pt x="152" y="86"/>
                  </a:lnTo>
                  <a:lnTo>
                    <a:pt x="150" y="86"/>
                  </a:lnTo>
                  <a:lnTo>
                    <a:pt x="148" y="84"/>
                  </a:lnTo>
                  <a:lnTo>
                    <a:pt x="146" y="82"/>
                  </a:lnTo>
                  <a:lnTo>
                    <a:pt x="144" y="82"/>
                  </a:lnTo>
                  <a:lnTo>
                    <a:pt x="142" y="80"/>
                  </a:lnTo>
                  <a:lnTo>
                    <a:pt x="140" y="80"/>
                  </a:lnTo>
                  <a:lnTo>
                    <a:pt x="140" y="78"/>
                  </a:lnTo>
                  <a:lnTo>
                    <a:pt x="138" y="78"/>
                  </a:lnTo>
                  <a:lnTo>
                    <a:pt x="138" y="76"/>
                  </a:lnTo>
                  <a:lnTo>
                    <a:pt x="138" y="76"/>
                  </a:lnTo>
                  <a:lnTo>
                    <a:pt x="138" y="74"/>
                  </a:lnTo>
                  <a:lnTo>
                    <a:pt x="138" y="72"/>
                  </a:lnTo>
                  <a:lnTo>
                    <a:pt x="138" y="68"/>
                  </a:lnTo>
                  <a:lnTo>
                    <a:pt x="138" y="62"/>
                  </a:lnTo>
                  <a:lnTo>
                    <a:pt x="138" y="58"/>
                  </a:lnTo>
                  <a:lnTo>
                    <a:pt x="138" y="56"/>
                  </a:lnTo>
                  <a:lnTo>
                    <a:pt x="138" y="52"/>
                  </a:lnTo>
                  <a:lnTo>
                    <a:pt x="144" y="48"/>
                  </a:lnTo>
                  <a:lnTo>
                    <a:pt x="150" y="44"/>
                  </a:lnTo>
                  <a:lnTo>
                    <a:pt x="152" y="42"/>
                  </a:lnTo>
                  <a:lnTo>
                    <a:pt x="154" y="42"/>
                  </a:lnTo>
                  <a:lnTo>
                    <a:pt x="158" y="38"/>
                  </a:lnTo>
                  <a:lnTo>
                    <a:pt x="160" y="36"/>
                  </a:lnTo>
                  <a:lnTo>
                    <a:pt x="162" y="36"/>
                  </a:lnTo>
                  <a:lnTo>
                    <a:pt x="162" y="34"/>
                  </a:lnTo>
                  <a:lnTo>
                    <a:pt x="164" y="34"/>
                  </a:lnTo>
                  <a:lnTo>
                    <a:pt x="164" y="32"/>
                  </a:lnTo>
                  <a:lnTo>
                    <a:pt x="164" y="32"/>
                  </a:lnTo>
                  <a:lnTo>
                    <a:pt x="164" y="32"/>
                  </a:lnTo>
                  <a:lnTo>
                    <a:pt x="164" y="30"/>
                  </a:lnTo>
                  <a:lnTo>
                    <a:pt x="164" y="28"/>
                  </a:lnTo>
                  <a:lnTo>
                    <a:pt x="164" y="26"/>
                  </a:lnTo>
                  <a:lnTo>
                    <a:pt x="164" y="24"/>
                  </a:lnTo>
                  <a:lnTo>
                    <a:pt x="164" y="22"/>
                  </a:lnTo>
                  <a:lnTo>
                    <a:pt x="162" y="20"/>
                  </a:lnTo>
                  <a:lnTo>
                    <a:pt x="162" y="18"/>
                  </a:lnTo>
                  <a:lnTo>
                    <a:pt x="160" y="16"/>
                  </a:lnTo>
                  <a:lnTo>
                    <a:pt x="160" y="16"/>
                  </a:lnTo>
                  <a:lnTo>
                    <a:pt x="160" y="16"/>
                  </a:lnTo>
                  <a:lnTo>
                    <a:pt x="158" y="16"/>
                  </a:lnTo>
                  <a:lnTo>
                    <a:pt x="156" y="16"/>
                  </a:lnTo>
                  <a:lnTo>
                    <a:pt x="154" y="14"/>
                  </a:lnTo>
                  <a:lnTo>
                    <a:pt x="152" y="14"/>
                  </a:lnTo>
                  <a:lnTo>
                    <a:pt x="146" y="14"/>
                  </a:lnTo>
                  <a:lnTo>
                    <a:pt x="144" y="14"/>
                  </a:lnTo>
                  <a:lnTo>
                    <a:pt x="142" y="14"/>
                  </a:lnTo>
                  <a:lnTo>
                    <a:pt x="140" y="12"/>
                  </a:lnTo>
                  <a:lnTo>
                    <a:pt x="138" y="12"/>
                  </a:lnTo>
                  <a:lnTo>
                    <a:pt x="132" y="10"/>
                  </a:lnTo>
                  <a:lnTo>
                    <a:pt x="130" y="8"/>
                  </a:lnTo>
                  <a:lnTo>
                    <a:pt x="128" y="6"/>
                  </a:lnTo>
                  <a:lnTo>
                    <a:pt x="124" y="4"/>
                  </a:lnTo>
                  <a:lnTo>
                    <a:pt x="122" y="2"/>
                  </a:lnTo>
                  <a:lnTo>
                    <a:pt x="120" y="2"/>
                  </a:lnTo>
                  <a:lnTo>
                    <a:pt x="120" y="0"/>
                  </a:lnTo>
                  <a:lnTo>
                    <a:pt x="118" y="0"/>
                  </a:lnTo>
                  <a:lnTo>
                    <a:pt x="116" y="0"/>
                  </a:lnTo>
                  <a:lnTo>
                    <a:pt x="116" y="0"/>
                  </a:lnTo>
                  <a:lnTo>
                    <a:pt x="116" y="0"/>
                  </a:lnTo>
                  <a:lnTo>
                    <a:pt x="114" y="0"/>
                  </a:lnTo>
                  <a:lnTo>
                    <a:pt x="114" y="2"/>
                  </a:lnTo>
                  <a:lnTo>
                    <a:pt x="114" y="2"/>
                  </a:lnTo>
                  <a:lnTo>
                    <a:pt x="114" y="4"/>
                  </a:lnTo>
                  <a:lnTo>
                    <a:pt x="114" y="6"/>
                  </a:lnTo>
                  <a:lnTo>
                    <a:pt x="112" y="8"/>
                  </a:lnTo>
                  <a:lnTo>
                    <a:pt x="112" y="10"/>
                  </a:lnTo>
                  <a:lnTo>
                    <a:pt x="112" y="12"/>
                  </a:lnTo>
                  <a:lnTo>
                    <a:pt x="112" y="14"/>
                  </a:lnTo>
                  <a:lnTo>
                    <a:pt x="110" y="14"/>
                  </a:lnTo>
                  <a:lnTo>
                    <a:pt x="108" y="16"/>
                  </a:lnTo>
                  <a:lnTo>
                    <a:pt x="106" y="16"/>
                  </a:lnTo>
                  <a:lnTo>
                    <a:pt x="104" y="18"/>
                  </a:lnTo>
                  <a:lnTo>
                    <a:pt x="102" y="18"/>
                  </a:lnTo>
                  <a:lnTo>
                    <a:pt x="102" y="20"/>
                  </a:lnTo>
                  <a:lnTo>
                    <a:pt x="102" y="20"/>
                  </a:lnTo>
                  <a:lnTo>
                    <a:pt x="100" y="20"/>
                  </a:lnTo>
                  <a:lnTo>
                    <a:pt x="100" y="22"/>
                  </a:lnTo>
                  <a:lnTo>
                    <a:pt x="100" y="24"/>
                  </a:lnTo>
                  <a:lnTo>
                    <a:pt x="98" y="26"/>
                  </a:lnTo>
                  <a:lnTo>
                    <a:pt x="98" y="30"/>
                  </a:lnTo>
                  <a:lnTo>
                    <a:pt x="98" y="34"/>
                  </a:lnTo>
                  <a:lnTo>
                    <a:pt x="98" y="38"/>
                  </a:lnTo>
                  <a:lnTo>
                    <a:pt x="92" y="40"/>
                  </a:lnTo>
                  <a:lnTo>
                    <a:pt x="88" y="42"/>
                  </a:lnTo>
                  <a:lnTo>
                    <a:pt x="84" y="44"/>
                  </a:lnTo>
                  <a:lnTo>
                    <a:pt x="82" y="46"/>
                  </a:lnTo>
                  <a:lnTo>
                    <a:pt x="78" y="48"/>
                  </a:lnTo>
                  <a:lnTo>
                    <a:pt x="76" y="50"/>
                  </a:lnTo>
                  <a:lnTo>
                    <a:pt x="74" y="50"/>
                  </a:lnTo>
                  <a:lnTo>
                    <a:pt x="72" y="52"/>
                  </a:lnTo>
                  <a:lnTo>
                    <a:pt x="72" y="54"/>
                  </a:lnTo>
                  <a:lnTo>
                    <a:pt x="70" y="54"/>
                  </a:lnTo>
                  <a:lnTo>
                    <a:pt x="70" y="54"/>
                  </a:lnTo>
                  <a:lnTo>
                    <a:pt x="70" y="56"/>
                  </a:lnTo>
                  <a:lnTo>
                    <a:pt x="68" y="62"/>
                  </a:lnTo>
                  <a:lnTo>
                    <a:pt x="66" y="64"/>
                  </a:lnTo>
                  <a:lnTo>
                    <a:pt x="66" y="66"/>
                  </a:lnTo>
                  <a:lnTo>
                    <a:pt x="66" y="66"/>
                  </a:lnTo>
                  <a:lnTo>
                    <a:pt x="64" y="68"/>
                  </a:lnTo>
                  <a:lnTo>
                    <a:pt x="64" y="68"/>
                  </a:lnTo>
                  <a:lnTo>
                    <a:pt x="64" y="68"/>
                  </a:lnTo>
                  <a:lnTo>
                    <a:pt x="62" y="68"/>
                  </a:lnTo>
                  <a:lnTo>
                    <a:pt x="62" y="70"/>
                  </a:lnTo>
                  <a:lnTo>
                    <a:pt x="60" y="70"/>
                  </a:lnTo>
                  <a:lnTo>
                    <a:pt x="60" y="68"/>
                  </a:lnTo>
                  <a:lnTo>
                    <a:pt x="58" y="68"/>
                  </a:lnTo>
                  <a:lnTo>
                    <a:pt x="54" y="68"/>
                  </a:lnTo>
                  <a:lnTo>
                    <a:pt x="52" y="68"/>
                  </a:lnTo>
                  <a:lnTo>
                    <a:pt x="50" y="66"/>
                  </a:lnTo>
                  <a:lnTo>
                    <a:pt x="48" y="66"/>
                  </a:lnTo>
                  <a:lnTo>
                    <a:pt x="48" y="66"/>
                  </a:lnTo>
                  <a:lnTo>
                    <a:pt x="46" y="66"/>
                  </a:lnTo>
                  <a:lnTo>
                    <a:pt x="46" y="68"/>
                  </a:lnTo>
                  <a:lnTo>
                    <a:pt x="46" y="68"/>
                  </a:lnTo>
                  <a:lnTo>
                    <a:pt x="44" y="68"/>
                  </a:lnTo>
                  <a:lnTo>
                    <a:pt x="44" y="70"/>
                  </a:lnTo>
                  <a:lnTo>
                    <a:pt x="44" y="70"/>
                  </a:lnTo>
                  <a:lnTo>
                    <a:pt x="44" y="72"/>
                  </a:lnTo>
                  <a:lnTo>
                    <a:pt x="44" y="74"/>
                  </a:lnTo>
                  <a:lnTo>
                    <a:pt x="42" y="78"/>
                  </a:lnTo>
                  <a:lnTo>
                    <a:pt x="42" y="80"/>
                  </a:lnTo>
                  <a:lnTo>
                    <a:pt x="42" y="82"/>
                  </a:lnTo>
                  <a:lnTo>
                    <a:pt x="40" y="84"/>
                  </a:lnTo>
                  <a:lnTo>
                    <a:pt x="40" y="86"/>
                  </a:lnTo>
                  <a:lnTo>
                    <a:pt x="38" y="88"/>
                  </a:lnTo>
                  <a:lnTo>
                    <a:pt x="38" y="88"/>
                  </a:lnTo>
                  <a:lnTo>
                    <a:pt x="36" y="90"/>
                  </a:lnTo>
                  <a:lnTo>
                    <a:pt x="36" y="90"/>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2" name="Freeform 217"/>
            <p:cNvSpPr>
              <a:spLocks/>
            </p:cNvSpPr>
            <p:nvPr/>
          </p:nvSpPr>
          <p:spPr bwMode="auto">
            <a:xfrm>
              <a:off x="7034503" y="4740442"/>
              <a:ext cx="158750" cy="196850"/>
            </a:xfrm>
            <a:custGeom>
              <a:avLst/>
              <a:gdLst>
                <a:gd name="T0" fmla="*/ 26 w 100"/>
                <a:gd name="T1" fmla="*/ 30 h 124"/>
                <a:gd name="T2" fmla="*/ 22 w 100"/>
                <a:gd name="T3" fmla="*/ 38 h 124"/>
                <a:gd name="T4" fmla="*/ 16 w 100"/>
                <a:gd name="T5" fmla="*/ 48 h 124"/>
                <a:gd name="T6" fmla="*/ 14 w 100"/>
                <a:gd name="T7" fmla="*/ 60 h 124"/>
                <a:gd name="T8" fmla="*/ 6 w 100"/>
                <a:gd name="T9" fmla="*/ 64 h 124"/>
                <a:gd name="T10" fmla="*/ 2 w 100"/>
                <a:gd name="T11" fmla="*/ 70 h 124"/>
                <a:gd name="T12" fmla="*/ 0 w 100"/>
                <a:gd name="T13" fmla="*/ 88 h 124"/>
                <a:gd name="T14" fmla="*/ 4 w 100"/>
                <a:gd name="T15" fmla="*/ 94 h 124"/>
                <a:gd name="T16" fmla="*/ 14 w 100"/>
                <a:gd name="T17" fmla="*/ 100 h 124"/>
                <a:gd name="T18" fmla="*/ 16 w 100"/>
                <a:gd name="T19" fmla="*/ 104 h 124"/>
                <a:gd name="T20" fmla="*/ 18 w 100"/>
                <a:gd name="T21" fmla="*/ 116 h 124"/>
                <a:gd name="T22" fmla="*/ 24 w 100"/>
                <a:gd name="T23" fmla="*/ 120 h 124"/>
                <a:gd name="T24" fmla="*/ 30 w 100"/>
                <a:gd name="T25" fmla="*/ 120 h 124"/>
                <a:gd name="T26" fmla="*/ 34 w 100"/>
                <a:gd name="T27" fmla="*/ 110 h 124"/>
                <a:gd name="T28" fmla="*/ 34 w 100"/>
                <a:gd name="T29" fmla="*/ 94 h 124"/>
                <a:gd name="T30" fmla="*/ 40 w 100"/>
                <a:gd name="T31" fmla="*/ 90 h 124"/>
                <a:gd name="T32" fmla="*/ 46 w 100"/>
                <a:gd name="T33" fmla="*/ 88 h 124"/>
                <a:gd name="T34" fmla="*/ 46 w 100"/>
                <a:gd name="T35" fmla="*/ 94 h 124"/>
                <a:gd name="T36" fmla="*/ 44 w 100"/>
                <a:gd name="T37" fmla="*/ 110 h 124"/>
                <a:gd name="T38" fmla="*/ 48 w 100"/>
                <a:gd name="T39" fmla="*/ 114 h 124"/>
                <a:gd name="T40" fmla="*/ 56 w 100"/>
                <a:gd name="T41" fmla="*/ 116 h 124"/>
                <a:gd name="T42" fmla="*/ 60 w 100"/>
                <a:gd name="T43" fmla="*/ 122 h 124"/>
                <a:gd name="T44" fmla="*/ 70 w 100"/>
                <a:gd name="T45" fmla="*/ 122 h 124"/>
                <a:gd name="T46" fmla="*/ 72 w 100"/>
                <a:gd name="T47" fmla="*/ 118 h 124"/>
                <a:gd name="T48" fmla="*/ 70 w 100"/>
                <a:gd name="T49" fmla="*/ 104 h 124"/>
                <a:gd name="T50" fmla="*/ 60 w 100"/>
                <a:gd name="T51" fmla="*/ 88 h 124"/>
                <a:gd name="T52" fmla="*/ 52 w 100"/>
                <a:gd name="T53" fmla="*/ 74 h 124"/>
                <a:gd name="T54" fmla="*/ 56 w 100"/>
                <a:gd name="T55" fmla="*/ 68 h 124"/>
                <a:gd name="T56" fmla="*/ 66 w 100"/>
                <a:gd name="T57" fmla="*/ 58 h 124"/>
                <a:gd name="T58" fmla="*/ 70 w 100"/>
                <a:gd name="T59" fmla="*/ 48 h 124"/>
                <a:gd name="T60" fmla="*/ 68 w 100"/>
                <a:gd name="T61" fmla="*/ 42 h 124"/>
                <a:gd name="T62" fmla="*/ 62 w 100"/>
                <a:gd name="T63" fmla="*/ 42 h 124"/>
                <a:gd name="T64" fmla="*/ 52 w 100"/>
                <a:gd name="T65" fmla="*/ 48 h 124"/>
                <a:gd name="T66" fmla="*/ 44 w 100"/>
                <a:gd name="T67" fmla="*/ 52 h 124"/>
                <a:gd name="T68" fmla="*/ 40 w 100"/>
                <a:gd name="T69" fmla="*/ 46 h 124"/>
                <a:gd name="T70" fmla="*/ 38 w 100"/>
                <a:gd name="T71" fmla="*/ 30 h 124"/>
                <a:gd name="T72" fmla="*/ 34 w 100"/>
                <a:gd name="T73" fmla="*/ 18 h 124"/>
                <a:gd name="T74" fmla="*/ 36 w 100"/>
                <a:gd name="T75" fmla="*/ 14 h 124"/>
                <a:gd name="T76" fmla="*/ 44 w 100"/>
                <a:gd name="T77" fmla="*/ 18 h 124"/>
                <a:gd name="T78" fmla="*/ 52 w 100"/>
                <a:gd name="T79" fmla="*/ 24 h 124"/>
                <a:gd name="T80" fmla="*/ 64 w 100"/>
                <a:gd name="T81" fmla="*/ 22 h 124"/>
                <a:gd name="T82" fmla="*/ 70 w 100"/>
                <a:gd name="T83" fmla="*/ 24 h 124"/>
                <a:gd name="T84" fmla="*/ 78 w 100"/>
                <a:gd name="T85" fmla="*/ 26 h 124"/>
                <a:gd name="T86" fmla="*/ 96 w 100"/>
                <a:gd name="T87" fmla="*/ 20 h 124"/>
                <a:gd name="T88" fmla="*/ 100 w 100"/>
                <a:gd name="T89" fmla="*/ 14 h 124"/>
                <a:gd name="T90" fmla="*/ 96 w 100"/>
                <a:gd name="T91" fmla="*/ 2 h 124"/>
                <a:gd name="T92" fmla="*/ 92 w 100"/>
                <a:gd name="T93" fmla="*/ 0 h 124"/>
                <a:gd name="T94" fmla="*/ 86 w 100"/>
                <a:gd name="T95" fmla="*/ 0 h 124"/>
                <a:gd name="T96" fmla="*/ 82 w 100"/>
                <a:gd name="T97" fmla="*/ 10 h 124"/>
                <a:gd name="T98" fmla="*/ 74 w 100"/>
                <a:gd name="T99" fmla="*/ 12 h 124"/>
                <a:gd name="T100" fmla="*/ 50 w 100"/>
                <a:gd name="T101" fmla="*/ 8 h 124"/>
                <a:gd name="T102" fmla="*/ 32 w 100"/>
                <a:gd name="T103" fmla="*/ 8 h 124"/>
                <a:gd name="T104" fmla="*/ 28 w 100"/>
                <a:gd name="T105" fmla="*/ 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24">
                  <a:moveTo>
                    <a:pt x="26" y="16"/>
                  </a:moveTo>
                  <a:lnTo>
                    <a:pt x="26" y="16"/>
                  </a:lnTo>
                  <a:lnTo>
                    <a:pt x="26" y="18"/>
                  </a:lnTo>
                  <a:lnTo>
                    <a:pt x="26" y="20"/>
                  </a:lnTo>
                  <a:lnTo>
                    <a:pt x="26" y="26"/>
                  </a:lnTo>
                  <a:lnTo>
                    <a:pt x="26" y="30"/>
                  </a:lnTo>
                  <a:lnTo>
                    <a:pt x="26" y="32"/>
                  </a:lnTo>
                  <a:lnTo>
                    <a:pt x="24" y="34"/>
                  </a:lnTo>
                  <a:lnTo>
                    <a:pt x="24" y="36"/>
                  </a:lnTo>
                  <a:lnTo>
                    <a:pt x="24" y="36"/>
                  </a:lnTo>
                  <a:lnTo>
                    <a:pt x="24" y="38"/>
                  </a:lnTo>
                  <a:lnTo>
                    <a:pt x="22" y="38"/>
                  </a:lnTo>
                  <a:lnTo>
                    <a:pt x="20" y="40"/>
                  </a:lnTo>
                  <a:lnTo>
                    <a:pt x="18" y="42"/>
                  </a:lnTo>
                  <a:lnTo>
                    <a:pt x="18" y="44"/>
                  </a:lnTo>
                  <a:lnTo>
                    <a:pt x="16" y="46"/>
                  </a:lnTo>
                  <a:lnTo>
                    <a:pt x="16" y="46"/>
                  </a:lnTo>
                  <a:lnTo>
                    <a:pt x="16" y="48"/>
                  </a:lnTo>
                  <a:lnTo>
                    <a:pt x="16" y="52"/>
                  </a:lnTo>
                  <a:lnTo>
                    <a:pt x="16" y="54"/>
                  </a:lnTo>
                  <a:lnTo>
                    <a:pt x="16" y="56"/>
                  </a:lnTo>
                  <a:lnTo>
                    <a:pt x="14" y="58"/>
                  </a:lnTo>
                  <a:lnTo>
                    <a:pt x="14" y="60"/>
                  </a:lnTo>
                  <a:lnTo>
                    <a:pt x="14" y="60"/>
                  </a:lnTo>
                  <a:lnTo>
                    <a:pt x="14" y="60"/>
                  </a:lnTo>
                  <a:lnTo>
                    <a:pt x="14" y="60"/>
                  </a:lnTo>
                  <a:lnTo>
                    <a:pt x="12" y="62"/>
                  </a:lnTo>
                  <a:lnTo>
                    <a:pt x="10" y="62"/>
                  </a:lnTo>
                  <a:lnTo>
                    <a:pt x="8" y="64"/>
                  </a:lnTo>
                  <a:lnTo>
                    <a:pt x="6" y="64"/>
                  </a:lnTo>
                  <a:lnTo>
                    <a:pt x="6" y="66"/>
                  </a:lnTo>
                  <a:lnTo>
                    <a:pt x="4" y="66"/>
                  </a:lnTo>
                  <a:lnTo>
                    <a:pt x="4" y="66"/>
                  </a:lnTo>
                  <a:lnTo>
                    <a:pt x="2" y="68"/>
                  </a:lnTo>
                  <a:lnTo>
                    <a:pt x="2" y="68"/>
                  </a:lnTo>
                  <a:lnTo>
                    <a:pt x="2" y="70"/>
                  </a:lnTo>
                  <a:lnTo>
                    <a:pt x="2" y="72"/>
                  </a:lnTo>
                  <a:lnTo>
                    <a:pt x="0" y="74"/>
                  </a:lnTo>
                  <a:lnTo>
                    <a:pt x="0" y="76"/>
                  </a:lnTo>
                  <a:lnTo>
                    <a:pt x="0" y="80"/>
                  </a:lnTo>
                  <a:lnTo>
                    <a:pt x="0" y="84"/>
                  </a:lnTo>
                  <a:lnTo>
                    <a:pt x="0" y="88"/>
                  </a:lnTo>
                  <a:lnTo>
                    <a:pt x="2" y="90"/>
                  </a:lnTo>
                  <a:lnTo>
                    <a:pt x="2" y="92"/>
                  </a:lnTo>
                  <a:lnTo>
                    <a:pt x="2" y="92"/>
                  </a:lnTo>
                  <a:lnTo>
                    <a:pt x="2" y="94"/>
                  </a:lnTo>
                  <a:lnTo>
                    <a:pt x="4" y="94"/>
                  </a:lnTo>
                  <a:lnTo>
                    <a:pt x="4" y="94"/>
                  </a:lnTo>
                  <a:lnTo>
                    <a:pt x="6" y="96"/>
                  </a:lnTo>
                  <a:lnTo>
                    <a:pt x="8" y="96"/>
                  </a:lnTo>
                  <a:lnTo>
                    <a:pt x="10" y="96"/>
                  </a:lnTo>
                  <a:lnTo>
                    <a:pt x="12" y="98"/>
                  </a:lnTo>
                  <a:lnTo>
                    <a:pt x="12" y="98"/>
                  </a:lnTo>
                  <a:lnTo>
                    <a:pt x="14" y="100"/>
                  </a:lnTo>
                  <a:lnTo>
                    <a:pt x="14" y="100"/>
                  </a:lnTo>
                  <a:lnTo>
                    <a:pt x="16" y="100"/>
                  </a:lnTo>
                  <a:lnTo>
                    <a:pt x="16" y="100"/>
                  </a:lnTo>
                  <a:lnTo>
                    <a:pt x="16" y="102"/>
                  </a:lnTo>
                  <a:lnTo>
                    <a:pt x="16" y="102"/>
                  </a:lnTo>
                  <a:lnTo>
                    <a:pt x="16" y="104"/>
                  </a:lnTo>
                  <a:lnTo>
                    <a:pt x="16" y="106"/>
                  </a:lnTo>
                  <a:lnTo>
                    <a:pt x="16" y="108"/>
                  </a:lnTo>
                  <a:lnTo>
                    <a:pt x="16" y="112"/>
                  </a:lnTo>
                  <a:lnTo>
                    <a:pt x="16" y="114"/>
                  </a:lnTo>
                  <a:lnTo>
                    <a:pt x="16" y="116"/>
                  </a:lnTo>
                  <a:lnTo>
                    <a:pt x="18" y="116"/>
                  </a:lnTo>
                  <a:lnTo>
                    <a:pt x="18" y="116"/>
                  </a:lnTo>
                  <a:lnTo>
                    <a:pt x="18" y="118"/>
                  </a:lnTo>
                  <a:lnTo>
                    <a:pt x="20" y="118"/>
                  </a:lnTo>
                  <a:lnTo>
                    <a:pt x="20" y="120"/>
                  </a:lnTo>
                  <a:lnTo>
                    <a:pt x="22" y="120"/>
                  </a:lnTo>
                  <a:lnTo>
                    <a:pt x="24" y="120"/>
                  </a:lnTo>
                  <a:lnTo>
                    <a:pt x="26" y="120"/>
                  </a:lnTo>
                  <a:lnTo>
                    <a:pt x="28" y="120"/>
                  </a:lnTo>
                  <a:lnTo>
                    <a:pt x="30" y="120"/>
                  </a:lnTo>
                  <a:lnTo>
                    <a:pt x="30" y="120"/>
                  </a:lnTo>
                  <a:lnTo>
                    <a:pt x="30" y="120"/>
                  </a:lnTo>
                  <a:lnTo>
                    <a:pt x="30" y="120"/>
                  </a:lnTo>
                  <a:lnTo>
                    <a:pt x="32" y="120"/>
                  </a:lnTo>
                  <a:lnTo>
                    <a:pt x="32" y="118"/>
                  </a:lnTo>
                  <a:lnTo>
                    <a:pt x="32" y="116"/>
                  </a:lnTo>
                  <a:lnTo>
                    <a:pt x="34" y="114"/>
                  </a:lnTo>
                  <a:lnTo>
                    <a:pt x="34" y="112"/>
                  </a:lnTo>
                  <a:lnTo>
                    <a:pt x="34" y="110"/>
                  </a:lnTo>
                  <a:lnTo>
                    <a:pt x="34" y="106"/>
                  </a:lnTo>
                  <a:lnTo>
                    <a:pt x="34" y="102"/>
                  </a:lnTo>
                  <a:lnTo>
                    <a:pt x="34" y="100"/>
                  </a:lnTo>
                  <a:lnTo>
                    <a:pt x="34" y="98"/>
                  </a:lnTo>
                  <a:lnTo>
                    <a:pt x="34" y="96"/>
                  </a:lnTo>
                  <a:lnTo>
                    <a:pt x="34" y="94"/>
                  </a:lnTo>
                  <a:lnTo>
                    <a:pt x="34" y="92"/>
                  </a:lnTo>
                  <a:lnTo>
                    <a:pt x="36" y="92"/>
                  </a:lnTo>
                  <a:lnTo>
                    <a:pt x="36" y="92"/>
                  </a:lnTo>
                  <a:lnTo>
                    <a:pt x="36" y="90"/>
                  </a:lnTo>
                  <a:lnTo>
                    <a:pt x="38" y="90"/>
                  </a:lnTo>
                  <a:lnTo>
                    <a:pt x="40" y="90"/>
                  </a:lnTo>
                  <a:lnTo>
                    <a:pt x="40" y="88"/>
                  </a:lnTo>
                  <a:lnTo>
                    <a:pt x="42" y="88"/>
                  </a:lnTo>
                  <a:lnTo>
                    <a:pt x="44" y="88"/>
                  </a:lnTo>
                  <a:lnTo>
                    <a:pt x="44" y="88"/>
                  </a:lnTo>
                  <a:lnTo>
                    <a:pt x="46" y="88"/>
                  </a:lnTo>
                  <a:lnTo>
                    <a:pt x="46" y="88"/>
                  </a:lnTo>
                  <a:lnTo>
                    <a:pt x="46" y="90"/>
                  </a:lnTo>
                  <a:lnTo>
                    <a:pt x="46" y="90"/>
                  </a:lnTo>
                  <a:lnTo>
                    <a:pt x="46" y="90"/>
                  </a:lnTo>
                  <a:lnTo>
                    <a:pt x="46" y="92"/>
                  </a:lnTo>
                  <a:lnTo>
                    <a:pt x="46" y="94"/>
                  </a:lnTo>
                  <a:lnTo>
                    <a:pt x="46" y="94"/>
                  </a:lnTo>
                  <a:lnTo>
                    <a:pt x="46" y="96"/>
                  </a:lnTo>
                  <a:lnTo>
                    <a:pt x="46" y="100"/>
                  </a:lnTo>
                  <a:lnTo>
                    <a:pt x="44" y="104"/>
                  </a:lnTo>
                  <a:lnTo>
                    <a:pt x="44" y="106"/>
                  </a:lnTo>
                  <a:lnTo>
                    <a:pt x="44" y="108"/>
                  </a:lnTo>
                  <a:lnTo>
                    <a:pt x="44" y="110"/>
                  </a:lnTo>
                  <a:lnTo>
                    <a:pt x="44" y="110"/>
                  </a:lnTo>
                  <a:lnTo>
                    <a:pt x="44" y="112"/>
                  </a:lnTo>
                  <a:lnTo>
                    <a:pt x="44" y="112"/>
                  </a:lnTo>
                  <a:lnTo>
                    <a:pt x="46" y="112"/>
                  </a:lnTo>
                  <a:lnTo>
                    <a:pt x="46" y="112"/>
                  </a:lnTo>
                  <a:lnTo>
                    <a:pt x="48" y="114"/>
                  </a:lnTo>
                  <a:lnTo>
                    <a:pt x="50" y="114"/>
                  </a:lnTo>
                  <a:lnTo>
                    <a:pt x="54" y="114"/>
                  </a:lnTo>
                  <a:lnTo>
                    <a:pt x="54" y="114"/>
                  </a:lnTo>
                  <a:lnTo>
                    <a:pt x="56" y="114"/>
                  </a:lnTo>
                  <a:lnTo>
                    <a:pt x="56" y="116"/>
                  </a:lnTo>
                  <a:lnTo>
                    <a:pt x="56" y="116"/>
                  </a:lnTo>
                  <a:lnTo>
                    <a:pt x="56" y="116"/>
                  </a:lnTo>
                  <a:lnTo>
                    <a:pt x="58" y="118"/>
                  </a:lnTo>
                  <a:lnTo>
                    <a:pt x="58" y="120"/>
                  </a:lnTo>
                  <a:lnTo>
                    <a:pt x="58" y="122"/>
                  </a:lnTo>
                  <a:lnTo>
                    <a:pt x="58" y="122"/>
                  </a:lnTo>
                  <a:lnTo>
                    <a:pt x="60" y="122"/>
                  </a:lnTo>
                  <a:lnTo>
                    <a:pt x="60" y="122"/>
                  </a:lnTo>
                  <a:lnTo>
                    <a:pt x="62" y="124"/>
                  </a:lnTo>
                  <a:lnTo>
                    <a:pt x="64" y="122"/>
                  </a:lnTo>
                  <a:lnTo>
                    <a:pt x="66" y="122"/>
                  </a:lnTo>
                  <a:lnTo>
                    <a:pt x="68" y="122"/>
                  </a:lnTo>
                  <a:lnTo>
                    <a:pt x="70" y="122"/>
                  </a:lnTo>
                  <a:lnTo>
                    <a:pt x="70" y="122"/>
                  </a:lnTo>
                  <a:lnTo>
                    <a:pt x="72" y="120"/>
                  </a:lnTo>
                  <a:lnTo>
                    <a:pt x="72" y="120"/>
                  </a:lnTo>
                  <a:lnTo>
                    <a:pt x="72" y="120"/>
                  </a:lnTo>
                  <a:lnTo>
                    <a:pt x="72" y="118"/>
                  </a:lnTo>
                  <a:lnTo>
                    <a:pt x="72" y="118"/>
                  </a:lnTo>
                  <a:lnTo>
                    <a:pt x="72" y="116"/>
                  </a:lnTo>
                  <a:lnTo>
                    <a:pt x="72" y="114"/>
                  </a:lnTo>
                  <a:lnTo>
                    <a:pt x="72" y="112"/>
                  </a:lnTo>
                  <a:lnTo>
                    <a:pt x="72" y="110"/>
                  </a:lnTo>
                  <a:lnTo>
                    <a:pt x="72" y="108"/>
                  </a:lnTo>
                  <a:lnTo>
                    <a:pt x="70" y="104"/>
                  </a:lnTo>
                  <a:lnTo>
                    <a:pt x="70" y="102"/>
                  </a:lnTo>
                  <a:lnTo>
                    <a:pt x="70" y="100"/>
                  </a:lnTo>
                  <a:lnTo>
                    <a:pt x="68" y="98"/>
                  </a:lnTo>
                  <a:lnTo>
                    <a:pt x="66" y="96"/>
                  </a:lnTo>
                  <a:lnTo>
                    <a:pt x="64" y="92"/>
                  </a:lnTo>
                  <a:lnTo>
                    <a:pt x="60" y="88"/>
                  </a:lnTo>
                  <a:lnTo>
                    <a:pt x="58" y="84"/>
                  </a:lnTo>
                  <a:lnTo>
                    <a:pt x="56" y="82"/>
                  </a:lnTo>
                  <a:lnTo>
                    <a:pt x="54" y="78"/>
                  </a:lnTo>
                  <a:lnTo>
                    <a:pt x="54" y="76"/>
                  </a:lnTo>
                  <a:lnTo>
                    <a:pt x="54" y="74"/>
                  </a:lnTo>
                  <a:lnTo>
                    <a:pt x="52" y="74"/>
                  </a:lnTo>
                  <a:lnTo>
                    <a:pt x="52" y="72"/>
                  </a:lnTo>
                  <a:lnTo>
                    <a:pt x="54" y="72"/>
                  </a:lnTo>
                  <a:lnTo>
                    <a:pt x="54" y="70"/>
                  </a:lnTo>
                  <a:lnTo>
                    <a:pt x="54" y="70"/>
                  </a:lnTo>
                  <a:lnTo>
                    <a:pt x="54" y="70"/>
                  </a:lnTo>
                  <a:lnTo>
                    <a:pt x="56" y="68"/>
                  </a:lnTo>
                  <a:lnTo>
                    <a:pt x="56" y="68"/>
                  </a:lnTo>
                  <a:lnTo>
                    <a:pt x="60" y="66"/>
                  </a:lnTo>
                  <a:lnTo>
                    <a:pt x="60" y="64"/>
                  </a:lnTo>
                  <a:lnTo>
                    <a:pt x="62" y="64"/>
                  </a:lnTo>
                  <a:lnTo>
                    <a:pt x="64" y="60"/>
                  </a:lnTo>
                  <a:lnTo>
                    <a:pt x="66" y="58"/>
                  </a:lnTo>
                  <a:lnTo>
                    <a:pt x="68" y="56"/>
                  </a:lnTo>
                  <a:lnTo>
                    <a:pt x="68" y="54"/>
                  </a:lnTo>
                  <a:lnTo>
                    <a:pt x="70" y="52"/>
                  </a:lnTo>
                  <a:lnTo>
                    <a:pt x="70" y="50"/>
                  </a:lnTo>
                  <a:lnTo>
                    <a:pt x="70" y="50"/>
                  </a:lnTo>
                  <a:lnTo>
                    <a:pt x="70" y="48"/>
                  </a:lnTo>
                  <a:lnTo>
                    <a:pt x="70" y="48"/>
                  </a:lnTo>
                  <a:lnTo>
                    <a:pt x="70" y="46"/>
                  </a:lnTo>
                  <a:lnTo>
                    <a:pt x="70" y="46"/>
                  </a:lnTo>
                  <a:lnTo>
                    <a:pt x="70" y="44"/>
                  </a:lnTo>
                  <a:lnTo>
                    <a:pt x="68" y="44"/>
                  </a:lnTo>
                  <a:lnTo>
                    <a:pt x="68" y="42"/>
                  </a:lnTo>
                  <a:lnTo>
                    <a:pt x="66" y="42"/>
                  </a:lnTo>
                  <a:lnTo>
                    <a:pt x="66" y="42"/>
                  </a:lnTo>
                  <a:lnTo>
                    <a:pt x="64" y="42"/>
                  </a:lnTo>
                  <a:lnTo>
                    <a:pt x="64" y="42"/>
                  </a:lnTo>
                  <a:lnTo>
                    <a:pt x="64" y="42"/>
                  </a:lnTo>
                  <a:lnTo>
                    <a:pt x="62" y="42"/>
                  </a:lnTo>
                  <a:lnTo>
                    <a:pt x="60" y="42"/>
                  </a:lnTo>
                  <a:lnTo>
                    <a:pt x="60" y="44"/>
                  </a:lnTo>
                  <a:lnTo>
                    <a:pt x="56" y="44"/>
                  </a:lnTo>
                  <a:lnTo>
                    <a:pt x="54" y="46"/>
                  </a:lnTo>
                  <a:lnTo>
                    <a:pt x="54" y="46"/>
                  </a:lnTo>
                  <a:lnTo>
                    <a:pt x="52" y="48"/>
                  </a:lnTo>
                  <a:lnTo>
                    <a:pt x="50" y="50"/>
                  </a:lnTo>
                  <a:lnTo>
                    <a:pt x="48" y="50"/>
                  </a:lnTo>
                  <a:lnTo>
                    <a:pt x="46" y="52"/>
                  </a:lnTo>
                  <a:lnTo>
                    <a:pt x="46" y="52"/>
                  </a:lnTo>
                  <a:lnTo>
                    <a:pt x="44" y="52"/>
                  </a:lnTo>
                  <a:lnTo>
                    <a:pt x="44" y="52"/>
                  </a:lnTo>
                  <a:lnTo>
                    <a:pt x="44" y="50"/>
                  </a:lnTo>
                  <a:lnTo>
                    <a:pt x="42" y="50"/>
                  </a:lnTo>
                  <a:lnTo>
                    <a:pt x="42" y="50"/>
                  </a:lnTo>
                  <a:lnTo>
                    <a:pt x="42" y="48"/>
                  </a:lnTo>
                  <a:lnTo>
                    <a:pt x="40" y="48"/>
                  </a:lnTo>
                  <a:lnTo>
                    <a:pt x="40" y="46"/>
                  </a:lnTo>
                  <a:lnTo>
                    <a:pt x="40" y="44"/>
                  </a:lnTo>
                  <a:lnTo>
                    <a:pt x="40" y="40"/>
                  </a:lnTo>
                  <a:lnTo>
                    <a:pt x="38" y="38"/>
                  </a:lnTo>
                  <a:lnTo>
                    <a:pt x="38" y="34"/>
                  </a:lnTo>
                  <a:lnTo>
                    <a:pt x="38" y="32"/>
                  </a:lnTo>
                  <a:lnTo>
                    <a:pt x="38" y="30"/>
                  </a:lnTo>
                  <a:lnTo>
                    <a:pt x="36" y="28"/>
                  </a:lnTo>
                  <a:lnTo>
                    <a:pt x="36" y="26"/>
                  </a:lnTo>
                  <a:lnTo>
                    <a:pt x="36" y="24"/>
                  </a:lnTo>
                  <a:lnTo>
                    <a:pt x="34" y="20"/>
                  </a:lnTo>
                  <a:lnTo>
                    <a:pt x="34" y="20"/>
                  </a:lnTo>
                  <a:lnTo>
                    <a:pt x="34" y="18"/>
                  </a:lnTo>
                  <a:lnTo>
                    <a:pt x="34" y="18"/>
                  </a:lnTo>
                  <a:lnTo>
                    <a:pt x="34" y="16"/>
                  </a:lnTo>
                  <a:lnTo>
                    <a:pt x="34" y="16"/>
                  </a:lnTo>
                  <a:lnTo>
                    <a:pt x="36" y="16"/>
                  </a:lnTo>
                  <a:lnTo>
                    <a:pt x="36" y="14"/>
                  </a:lnTo>
                  <a:lnTo>
                    <a:pt x="36" y="14"/>
                  </a:lnTo>
                  <a:lnTo>
                    <a:pt x="38" y="14"/>
                  </a:lnTo>
                  <a:lnTo>
                    <a:pt x="38" y="16"/>
                  </a:lnTo>
                  <a:lnTo>
                    <a:pt x="40" y="16"/>
                  </a:lnTo>
                  <a:lnTo>
                    <a:pt x="42" y="16"/>
                  </a:lnTo>
                  <a:lnTo>
                    <a:pt x="44" y="18"/>
                  </a:lnTo>
                  <a:lnTo>
                    <a:pt x="44" y="18"/>
                  </a:lnTo>
                  <a:lnTo>
                    <a:pt x="46" y="18"/>
                  </a:lnTo>
                  <a:lnTo>
                    <a:pt x="48" y="20"/>
                  </a:lnTo>
                  <a:lnTo>
                    <a:pt x="50" y="22"/>
                  </a:lnTo>
                  <a:lnTo>
                    <a:pt x="50" y="24"/>
                  </a:lnTo>
                  <a:lnTo>
                    <a:pt x="52" y="24"/>
                  </a:lnTo>
                  <a:lnTo>
                    <a:pt x="52" y="24"/>
                  </a:lnTo>
                  <a:lnTo>
                    <a:pt x="54" y="24"/>
                  </a:lnTo>
                  <a:lnTo>
                    <a:pt x="56" y="24"/>
                  </a:lnTo>
                  <a:lnTo>
                    <a:pt x="58" y="24"/>
                  </a:lnTo>
                  <a:lnTo>
                    <a:pt x="60" y="22"/>
                  </a:lnTo>
                  <a:lnTo>
                    <a:pt x="62" y="22"/>
                  </a:lnTo>
                  <a:lnTo>
                    <a:pt x="64" y="22"/>
                  </a:lnTo>
                  <a:lnTo>
                    <a:pt x="66" y="22"/>
                  </a:lnTo>
                  <a:lnTo>
                    <a:pt x="66" y="22"/>
                  </a:lnTo>
                  <a:lnTo>
                    <a:pt x="66" y="22"/>
                  </a:lnTo>
                  <a:lnTo>
                    <a:pt x="68" y="22"/>
                  </a:lnTo>
                  <a:lnTo>
                    <a:pt x="68" y="22"/>
                  </a:lnTo>
                  <a:lnTo>
                    <a:pt x="70" y="24"/>
                  </a:lnTo>
                  <a:lnTo>
                    <a:pt x="72" y="26"/>
                  </a:lnTo>
                  <a:lnTo>
                    <a:pt x="74" y="26"/>
                  </a:lnTo>
                  <a:lnTo>
                    <a:pt x="74" y="26"/>
                  </a:lnTo>
                  <a:lnTo>
                    <a:pt x="76" y="26"/>
                  </a:lnTo>
                  <a:lnTo>
                    <a:pt x="76" y="26"/>
                  </a:lnTo>
                  <a:lnTo>
                    <a:pt x="78" y="26"/>
                  </a:lnTo>
                  <a:lnTo>
                    <a:pt x="80" y="26"/>
                  </a:lnTo>
                  <a:lnTo>
                    <a:pt x="82" y="24"/>
                  </a:lnTo>
                  <a:lnTo>
                    <a:pt x="88" y="22"/>
                  </a:lnTo>
                  <a:lnTo>
                    <a:pt x="90" y="22"/>
                  </a:lnTo>
                  <a:lnTo>
                    <a:pt x="92" y="20"/>
                  </a:lnTo>
                  <a:lnTo>
                    <a:pt x="96" y="20"/>
                  </a:lnTo>
                  <a:lnTo>
                    <a:pt x="96" y="18"/>
                  </a:lnTo>
                  <a:lnTo>
                    <a:pt x="98" y="18"/>
                  </a:lnTo>
                  <a:lnTo>
                    <a:pt x="100" y="18"/>
                  </a:lnTo>
                  <a:lnTo>
                    <a:pt x="100" y="16"/>
                  </a:lnTo>
                  <a:lnTo>
                    <a:pt x="100" y="16"/>
                  </a:lnTo>
                  <a:lnTo>
                    <a:pt x="100" y="14"/>
                  </a:lnTo>
                  <a:lnTo>
                    <a:pt x="100" y="12"/>
                  </a:lnTo>
                  <a:lnTo>
                    <a:pt x="100" y="10"/>
                  </a:lnTo>
                  <a:lnTo>
                    <a:pt x="100" y="8"/>
                  </a:lnTo>
                  <a:lnTo>
                    <a:pt x="98" y="6"/>
                  </a:lnTo>
                  <a:lnTo>
                    <a:pt x="98" y="4"/>
                  </a:lnTo>
                  <a:lnTo>
                    <a:pt x="96" y="2"/>
                  </a:lnTo>
                  <a:lnTo>
                    <a:pt x="96" y="0"/>
                  </a:lnTo>
                  <a:lnTo>
                    <a:pt x="96" y="0"/>
                  </a:lnTo>
                  <a:lnTo>
                    <a:pt x="96" y="0"/>
                  </a:lnTo>
                  <a:lnTo>
                    <a:pt x="94" y="0"/>
                  </a:lnTo>
                  <a:lnTo>
                    <a:pt x="92" y="0"/>
                  </a:lnTo>
                  <a:lnTo>
                    <a:pt x="92" y="0"/>
                  </a:lnTo>
                  <a:lnTo>
                    <a:pt x="90" y="0"/>
                  </a:lnTo>
                  <a:lnTo>
                    <a:pt x="88" y="0"/>
                  </a:lnTo>
                  <a:lnTo>
                    <a:pt x="88" y="0"/>
                  </a:lnTo>
                  <a:lnTo>
                    <a:pt x="86" y="0"/>
                  </a:lnTo>
                  <a:lnTo>
                    <a:pt x="86" y="0"/>
                  </a:lnTo>
                  <a:lnTo>
                    <a:pt x="86" y="0"/>
                  </a:lnTo>
                  <a:lnTo>
                    <a:pt x="86" y="2"/>
                  </a:lnTo>
                  <a:lnTo>
                    <a:pt x="84" y="4"/>
                  </a:lnTo>
                  <a:lnTo>
                    <a:pt x="84" y="6"/>
                  </a:lnTo>
                  <a:lnTo>
                    <a:pt x="84" y="8"/>
                  </a:lnTo>
                  <a:lnTo>
                    <a:pt x="82" y="10"/>
                  </a:lnTo>
                  <a:lnTo>
                    <a:pt x="82" y="10"/>
                  </a:lnTo>
                  <a:lnTo>
                    <a:pt x="82" y="10"/>
                  </a:lnTo>
                  <a:lnTo>
                    <a:pt x="80" y="12"/>
                  </a:lnTo>
                  <a:lnTo>
                    <a:pt x="80" y="12"/>
                  </a:lnTo>
                  <a:lnTo>
                    <a:pt x="78" y="12"/>
                  </a:lnTo>
                  <a:lnTo>
                    <a:pt x="76" y="12"/>
                  </a:lnTo>
                  <a:lnTo>
                    <a:pt x="74" y="12"/>
                  </a:lnTo>
                  <a:lnTo>
                    <a:pt x="72" y="12"/>
                  </a:lnTo>
                  <a:lnTo>
                    <a:pt x="70" y="12"/>
                  </a:lnTo>
                  <a:lnTo>
                    <a:pt x="64" y="12"/>
                  </a:lnTo>
                  <a:lnTo>
                    <a:pt x="56" y="10"/>
                  </a:lnTo>
                  <a:lnTo>
                    <a:pt x="52" y="10"/>
                  </a:lnTo>
                  <a:lnTo>
                    <a:pt x="50" y="8"/>
                  </a:lnTo>
                  <a:lnTo>
                    <a:pt x="48" y="8"/>
                  </a:lnTo>
                  <a:lnTo>
                    <a:pt x="44" y="8"/>
                  </a:lnTo>
                  <a:lnTo>
                    <a:pt x="38" y="8"/>
                  </a:lnTo>
                  <a:lnTo>
                    <a:pt x="36" y="8"/>
                  </a:lnTo>
                  <a:lnTo>
                    <a:pt x="34" y="8"/>
                  </a:lnTo>
                  <a:lnTo>
                    <a:pt x="32" y="8"/>
                  </a:lnTo>
                  <a:lnTo>
                    <a:pt x="30" y="10"/>
                  </a:lnTo>
                  <a:lnTo>
                    <a:pt x="30" y="10"/>
                  </a:lnTo>
                  <a:lnTo>
                    <a:pt x="30" y="10"/>
                  </a:lnTo>
                  <a:lnTo>
                    <a:pt x="28" y="10"/>
                  </a:lnTo>
                  <a:lnTo>
                    <a:pt x="28" y="12"/>
                  </a:lnTo>
                  <a:lnTo>
                    <a:pt x="28" y="12"/>
                  </a:lnTo>
                  <a:lnTo>
                    <a:pt x="28" y="14"/>
                  </a:lnTo>
                  <a:lnTo>
                    <a:pt x="26" y="1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3" name="Freeform 219"/>
            <p:cNvSpPr>
              <a:spLocks/>
            </p:cNvSpPr>
            <p:nvPr/>
          </p:nvSpPr>
          <p:spPr bwMode="auto">
            <a:xfrm>
              <a:off x="7237703" y="4711867"/>
              <a:ext cx="38100" cy="85725"/>
            </a:xfrm>
            <a:custGeom>
              <a:avLst/>
              <a:gdLst>
                <a:gd name="T0" fmla="*/ 12 w 24"/>
                <a:gd name="T1" fmla="*/ 22 h 54"/>
                <a:gd name="T2" fmla="*/ 12 w 24"/>
                <a:gd name="T3" fmla="*/ 22 h 54"/>
                <a:gd name="T4" fmla="*/ 8 w 24"/>
                <a:gd name="T5" fmla="*/ 24 h 54"/>
                <a:gd name="T6" fmla="*/ 4 w 24"/>
                <a:gd name="T7" fmla="*/ 26 h 54"/>
                <a:gd name="T8" fmla="*/ 0 w 24"/>
                <a:gd name="T9" fmla="*/ 26 h 54"/>
                <a:gd name="T10" fmla="*/ 0 w 24"/>
                <a:gd name="T11" fmla="*/ 28 h 54"/>
                <a:gd name="T12" fmla="*/ 0 w 24"/>
                <a:gd name="T13" fmla="*/ 28 h 54"/>
                <a:gd name="T14" fmla="*/ 0 w 24"/>
                <a:gd name="T15" fmla="*/ 32 h 54"/>
                <a:gd name="T16" fmla="*/ 0 w 24"/>
                <a:gd name="T17" fmla="*/ 36 h 54"/>
                <a:gd name="T18" fmla="*/ 2 w 24"/>
                <a:gd name="T19" fmla="*/ 40 h 54"/>
                <a:gd name="T20" fmla="*/ 4 w 24"/>
                <a:gd name="T21" fmla="*/ 44 h 54"/>
                <a:gd name="T22" fmla="*/ 6 w 24"/>
                <a:gd name="T23" fmla="*/ 46 h 54"/>
                <a:gd name="T24" fmla="*/ 10 w 24"/>
                <a:gd name="T25" fmla="*/ 50 h 54"/>
                <a:gd name="T26" fmla="*/ 14 w 24"/>
                <a:gd name="T27" fmla="*/ 52 h 54"/>
                <a:gd name="T28" fmla="*/ 16 w 24"/>
                <a:gd name="T29" fmla="*/ 54 h 54"/>
                <a:gd name="T30" fmla="*/ 18 w 24"/>
                <a:gd name="T31" fmla="*/ 54 h 54"/>
                <a:gd name="T32" fmla="*/ 20 w 24"/>
                <a:gd name="T33" fmla="*/ 52 h 54"/>
                <a:gd name="T34" fmla="*/ 20 w 24"/>
                <a:gd name="T35" fmla="*/ 50 h 54"/>
                <a:gd name="T36" fmla="*/ 22 w 24"/>
                <a:gd name="T37" fmla="*/ 48 h 54"/>
                <a:gd name="T38" fmla="*/ 22 w 24"/>
                <a:gd name="T39" fmla="*/ 44 h 54"/>
                <a:gd name="T40" fmla="*/ 22 w 24"/>
                <a:gd name="T41" fmla="*/ 36 h 54"/>
                <a:gd name="T42" fmla="*/ 24 w 24"/>
                <a:gd name="T43" fmla="*/ 32 h 54"/>
                <a:gd name="T44" fmla="*/ 24 w 24"/>
                <a:gd name="T45" fmla="*/ 22 h 54"/>
                <a:gd name="T46" fmla="*/ 24 w 24"/>
                <a:gd name="T47" fmla="*/ 16 h 54"/>
                <a:gd name="T48" fmla="*/ 24 w 24"/>
                <a:gd name="T49" fmla="*/ 10 h 54"/>
                <a:gd name="T50" fmla="*/ 24 w 24"/>
                <a:gd name="T51" fmla="*/ 6 h 54"/>
                <a:gd name="T52" fmla="*/ 22 w 24"/>
                <a:gd name="T53" fmla="*/ 2 h 54"/>
                <a:gd name="T54" fmla="*/ 20 w 24"/>
                <a:gd name="T55" fmla="*/ 0 h 54"/>
                <a:gd name="T56" fmla="*/ 20 w 24"/>
                <a:gd name="T57" fmla="*/ 0 h 54"/>
                <a:gd name="T58" fmla="*/ 18 w 24"/>
                <a:gd name="T59" fmla="*/ 0 h 54"/>
                <a:gd name="T60" fmla="*/ 16 w 24"/>
                <a:gd name="T61" fmla="*/ 0 h 54"/>
                <a:gd name="T62" fmla="*/ 14 w 24"/>
                <a:gd name="T63" fmla="*/ 2 h 54"/>
                <a:gd name="T64" fmla="*/ 12 w 24"/>
                <a:gd name="T65" fmla="*/ 6 h 54"/>
                <a:gd name="T66" fmla="*/ 12 w 24"/>
                <a:gd name="T67" fmla="*/ 6 h 54"/>
                <a:gd name="T68" fmla="*/ 12 w 24"/>
                <a:gd name="T69" fmla="*/ 10 h 54"/>
                <a:gd name="T70" fmla="*/ 12 w 24"/>
                <a:gd name="T71" fmla="*/ 14 h 54"/>
                <a:gd name="T72" fmla="*/ 12 w 24"/>
                <a:gd name="T73" fmla="*/ 18 h 54"/>
                <a:gd name="T74" fmla="*/ 12 w 24"/>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4">
                  <a:moveTo>
                    <a:pt x="12" y="22"/>
                  </a:moveTo>
                  <a:lnTo>
                    <a:pt x="12" y="22"/>
                  </a:lnTo>
                  <a:lnTo>
                    <a:pt x="12" y="22"/>
                  </a:lnTo>
                  <a:lnTo>
                    <a:pt x="12" y="22"/>
                  </a:lnTo>
                  <a:lnTo>
                    <a:pt x="10" y="24"/>
                  </a:lnTo>
                  <a:lnTo>
                    <a:pt x="8" y="24"/>
                  </a:lnTo>
                  <a:lnTo>
                    <a:pt x="6" y="24"/>
                  </a:lnTo>
                  <a:lnTo>
                    <a:pt x="4" y="26"/>
                  </a:lnTo>
                  <a:lnTo>
                    <a:pt x="2" y="26"/>
                  </a:lnTo>
                  <a:lnTo>
                    <a:pt x="0" y="26"/>
                  </a:lnTo>
                  <a:lnTo>
                    <a:pt x="0" y="26"/>
                  </a:lnTo>
                  <a:lnTo>
                    <a:pt x="0" y="28"/>
                  </a:lnTo>
                  <a:lnTo>
                    <a:pt x="0" y="28"/>
                  </a:lnTo>
                  <a:lnTo>
                    <a:pt x="0" y="28"/>
                  </a:lnTo>
                  <a:lnTo>
                    <a:pt x="0" y="30"/>
                  </a:lnTo>
                  <a:lnTo>
                    <a:pt x="0" y="32"/>
                  </a:lnTo>
                  <a:lnTo>
                    <a:pt x="0" y="34"/>
                  </a:lnTo>
                  <a:lnTo>
                    <a:pt x="0" y="36"/>
                  </a:lnTo>
                  <a:lnTo>
                    <a:pt x="0" y="38"/>
                  </a:lnTo>
                  <a:lnTo>
                    <a:pt x="2" y="40"/>
                  </a:lnTo>
                  <a:lnTo>
                    <a:pt x="2" y="42"/>
                  </a:lnTo>
                  <a:lnTo>
                    <a:pt x="4" y="44"/>
                  </a:lnTo>
                  <a:lnTo>
                    <a:pt x="4" y="44"/>
                  </a:lnTo>
                  <a:lnTo>
                    <a:pt x="6" y="46"/>
                  </a:lnTo>
                  <a:lnTo>
                    <a:pt x="8" y="48"/>
                  </a:lnTo>
                  <a:lnTo>
                    <a:pt x="10" y="50"/>
                  </a:lnTo>
                  <a:lnTo>
                    <a:pt x="12" y="52"/>
                  </a:lnTo>
                  <a:lnTo>
                    <a:pt x="14" y="52"/>
                  </a:lnTo>
                  <a:lnTo>
                    <a:pt x="14" y="52"/>
                  </a:lnTo>
                  <a:lnTo>
                    <a:pt x="16" y="54"/>
                  </a:lnTo>
                  <a:lnTo>
                    <a:pt x="16" y="54"/>
                  </a:lnTo>
                  <a:lnTo>
                    <a:pt x="18" y="54"/>
                  </a:lnTo>
                  <a:lnTo>
                    <a:pt x="18" y="54"/>
                  </a:lnTo>
                  <a:lnTo>
                    <a:pt x="20" y="52"/>
                  </a:lnTo>
                  <a:lnTo>
                    <a:pt x="20" y="52"/>
                  </a:lnTo>
                  <a:lnTo>
                    <a:pt x="20" y="50"/>
                  </a:lnTo>
                  <a:lnTo>
                    <a:pt x="22" y="50"/>
                  </a:lnTo>
                  <a:lnTo>
                    <a:pt x="22" y="48"/>
                  </a:lnTo>
                  <a:lnTo>
                    <a:pt x="22" y="46"/>
                  </a:lnTo>
                  <a:lnTo>
                    <a:pt x="22" y="44"/>
                  </a:lnTo>
                  <a:lnTo>
                    <a:pt x="22" y="40"/>
                  </a:lnTo>
                  <a:lnTo>
                    <a:pt x="22" y="36"/>
                  </a:lnTo>
                  <a:lnTo>
                    <a:pt x="24" y="34"/>
                  </a:lnTo>
                  <a:lnTo>
                    <a:pt x="24" y="32"/>
                  </a:lnTo>
                  <a:lnTo>
                    <a:pt x="24" y="28"/>
                  </a:lnTo>
                  <a:lnTo>
                    <a:pt x="24" y="22"/>
                  </a:lnTo>
                  <a:lnTo>
                    <a:pt x="24" y="18"/>
                  </a:lnTo>
                  <a:lnTo>
                    <a:pt x="24" y="16"/>
                  </a:lnTo>
                  <a:lnTo>
                    <a:pt x="24" y="14"/>
                  </a:lnTo>
                  <a:lnTo>
                    <a:pt x="24" y="10"/>
                  </a:lnTo>
                  <a:lnTo>
                    <a:pt x="24" y="8"/>
                  </a:lnTo>
                  <a:lnTo>
                    <a:pt x="24" y="6"/>
                  </a:lnTo>
                  <a:lnTo>
                    <a:pt x="22" y="4"/>
                  </a:lnTo>
                  <a:lnTo>
                    <a:pt x="22" y="2"/>
                  </a:lnTo>
                  <a:lnTo>
                    <a:pt x="22" y="2"/>
                  </a:lnTo>
                  <a:lnTo>
                    <a:pt x="20" y="0"/>
                  </a:lnTo>
                  <a:lnTo>
                    <a:pt x="20" y="0"/>
                  </a:lnTo>
                  <a:lnTo>
                    <a:pt x="20" y="0"/>
                  </a:lnTo>
                  <a:lnTo>
                    <a:pt x="20" y="0"/>
                  </a:lnTo>
                  <a:lnTo>
                    <a:pt x="18" y="0"/>
                  </a:lnTo>
                  <a:lnTo>
                    <a:pt x="18" y="0"/>
                  </a:lnTo>
                  <a:lnTo>
                    <a:pt x="16" y="0"/>
                  </a:lnTo>
                  <a:lnTo>
                    <a:pt x="16" y="2"/>
                  </a:lnTo>
                  <a:lnTo>
                    <a:pt x="14" y="2"/>
                  </a:lnTo>
                  <a:lnTo>
                    <a:pt x="14" y="4"/>
                  </a:lnTo>
                  <a:lnTo>
                    <a:pt x="12" y="6"/>
                  </a:lnTo>
                  <a:lnTo>
                    <a:pt x="12" y="6"/>
                  </a:lnTo>
                  <a:lnTo>
                    <a:pt x="12" y="6"/>
                  </a:lnTo>
                  <a:lnTo>
                    <a:pt x="12" y="8"/>
                  </a:lnTo>
                  <a:lnTo>
                    <a:pt x="12" y="10"/>
                  </a:lnTo>
                  <a:lnTo>
                    <a:pt x="12" y="12"/>
                  </a:lnTo>
                  <a:lnTo>
                    <a:pt x="12" y="14"/>
                  </a:lnTo>
                  <a:lnTo>
                    <a:pt x="12" y="16"/>
                  </a:lnTo>
                  <a:lnTo>
                    <a:pt x="12" y="18"/>
                  </a:lnTo>
                  <a:lnTo>
                    <a:pt x="12" y="20"/>
                  </a:lnTo>
                  <a:lnTo>
                    <a:pt x="12" y="20"/>
                  </a:lnTo>
                  <a:lnTo>
                    <a:pt x="12" y="22"/>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4" name="Freeform 221"/>
            <p:cNvSpPr>
              <a:spLocks/>
            </p:cNvSpPr>
            <p:nvPr/>
          </p:nvSpPr>
          <p:spPr bwMode="auto">
            <a:xfrm>
              <a:off x="7269453" y="4851567"/>
              <a:ext cx="57150" cy="31750"/>
            </a:xfrm>
            <a:custGeom>
              <a:avLst/>
              <a:gdLst>
                <a:gd name="T0" fmla="*/ 4 w 36"/>
                <a:gd name="T1" fmla="*/ 6 h 20"/>
                <a:gd name="T2" fmla="*/ 4 w 36"/>
                <a:gd name="T3" fmla="*/ 6 h 20"/>
                <a:gd name="T4" fmla="*/ 4 w 36"/>
                <a:gd name="T5" fmla="*/ 4 h 20"/>
                <a:gd name="T6" fmla="*/ 6 w 36"/>
                <a:gd name="T7" fmla="*/ 4 h 20"/>
                <a:gd name="T8" fmla="*/ 8 w 36"/>
                <a:gd name="T9" fmla="*/ 2 h 20"/>
                <a:gd name="T10" fmla="*/ 10 w 36"/>
                <a:gd name="T11" fmla="*/ 2 h 20"/>
                <a:gd name="T12" fmla="*/ 14 w 36"/>
                <a:gd name="T13" fmla="*/ 2 h 20"/>
                <a:gd name="T14" fmla="*/ 16 w 36"/>
                <a:gd name="T15" fmla="*/ 2 h 20"/>
                <a:gd name="T16" fmla="*/ 18 w 36"/>
                <a:gd name="T17" fmla="*/ 2 h 20"/>
                <a:gd name="T18" fmla="*/ 22 w 36"/>
                <a:gd name="T19" fmla="*/ 0 h 20"/>
                <a:gd name="T20" fmla="*/ 22 w 36"/>
                <a:gd name="T21" fmla="*/ 0 h 20"/>
                <a:gd name="T22" fmla="*/ 24 w 36"/>
                <a:gd name="T23" fmla="*/ 0 h 20"/>
                <a:gd name="T24" fmla="*/ 26 w 36"/>
                <a:gd name="T25" fmla="*/ 2 h 20"/>
                <a:gd name="T26" fmla="*/ 26 w 36"/>
                <a:gd name="T27" fmla="*/ 2 h 20"/>
                <a:gd name="T28" fmla="*/ 28 w 36"/>
                <a:gd name="T29" fmla="*/ 2 h 20"/>
                <a:gd name="T30" fmla="*/ 28 w 36"/>
                <a:gd name="T31" fmla="*/ 2 h 20"/>
                <a:gd name="T32" fmla="*/ 30 w 36"/>
                <a:gd name="T33" fmla="*/ 4 h 20"/>
                <a:gd name="T34" fmla="*/ 30 w 36"/>
                <a:gd name="T35" fmla="*/ 6 h 20"/>
                <a:gd name="T36" fmla="*/ 32 w 36"/>
                <a:gd name="T37" fmla="*/ 8 h 20"/>
                <a:gd name="T38" fmla="*/ 34 w 36"/>
                <a:gd name="T39" fmla="*/ 12 h 20"/>
                <a:gd name="T40" fmla="*/ 34 w 36"/>
                <a:gd name="T41" fmla="*/ 14 h 20"/>
                <a:gd name="T42" fmla="*/ 36 w 36"/>
                <a:gd name="T43" fmla="*/ 16 h 20"/>
                <a:gd name="T44" fmla="*/ 36 w 36"/>
                <a:gd name="T45" fmla="*/ 16 h 20"/>
                <a:gd name="T46" fmla="*/ 36 w 36"/>
                <a:gd name="T47" fmla="*/ 18 h 20"/>
                <a:gd name="T48" fmla="*/ 36 w 36"/>
                <a:gd name="T49" fmla="*/ 18 h 20"/>
                <a:gd name="T50" fmla="*/ 36 w 36"/>
                <a:gd name="T51" fmla="*/ 18 h 20"/>
                <a:gd name="T52" fmla="*/ 36 w 36"/>
                <a:gd name="T53" fmla="*/ 20 h 20"/>
                <a:gd name="T54" fmla="*/ 34 w 36"/>
                <a:gd name="T55" fmla="*/ 20 h 20"/>
                <a:gd name="T56" fmla="*/ 34 w 36"/>
                <a:gd name="T57" fmla="*/ 20 h 20"/>
                <a:gd name="T58" fmla="*/ 34 w 36"/>
                <a:gd name="T59" fmla="*/ 20 h 20"/>
                <a:gd name="T60" fmla="*/ 32 w 36"/>
                <a:gd name="T61" fmla="*/ 20 h 20"/>
                <a:gd name="T62" fmla="*/ 32 w 36"/>
                <a:gd name="T63" fmla="*/ 18 h 20"/>
                <a:gd name="T64" fmla="*/ 30 w 36"/>
                <a:gd name="T65" fmla="*/ 18 h 20"/>
                <a:gd name="T66" fmla="*/ 26 w 36"/>
                <a:gd name="T67" fmla="*/ 16 h 20"/>
                <a:gd name="T68" fmla="*/ 24 w 36"/>
                <a:gd name="T69" fmla="*/ 14 h 20"/>
                <a:gd name="T70" fmla="*/ 24 w 36"/>
                <a:gd name="T71" fmla="*/ 14 h 20"/>
                <a:gd name="T72" fmla="*/ 22 w 36"/>
                <a:gd name="T73" fmla="*/ 14 h 20"/>
                <a:gd name="T74" fmla="*/ 18 w 36"/>
                <a:gd name="T75" fmla="*/ 12 h 20"/>
                <a:gd name="T76" fmla="*/ 14 w 36"/>
                <a:gd name="T77" fmla="*/ 12 h 20"/>
                <a:gd name="T78" fmla="*/ 14 w 36"/>
                <a:gd name="T79" fmla="*/ 12 h 20"/>
                <a:gd name="T80" fmla="*/ 12 w 36"/>
                <a:gd name="T81" fmla="*/ 12 h 20"/>
                <a:gd name="T82" fmla="*/ 10 w 36"/>
                <a:gd name="T83" fmla="*/ 12 h 20"/>
                <a:gd name="T84" fmla="*/ 10 w 36"/>
                <a:gd name="T85" fmla="*/ 12 h 20"/>
                <a:gd name="T86" fmla="*/ 6 w 36"/>
                <a:gd name="T87" fmla="*/ 14 h 20"/>
                <a:gd name="T88" fmla="*/ 4 w 36"/>
                <a:gd name="T89" fmla="*/ 14 h 20"/>
                <a:gd name="T90" fmla="*/ 2 w 36"/>
                <a:gd name="T91" fmla="*/ 14 h 20"/>
                <a:gd name="T92" fmla="*/ 2 w 36"/>
                <a:gd name="T93" fmla="*/ 14 h 20"/>
                <a:gd name="T94" fmla="*/ 0 w 36"/>
                <a:gd name="T95" fmla="*/ 14 h 20"/>
                <a:gd name="T96" fmla="*/ 0 w 36"/>
                <a:gd name="T97" fmla="*/ 14 h 20"/>
                <a:gd name="T98" fmla="*/ 0 w 36"/>
                <a:gd name="T99" fmla="*/ 14 h 20"/>
                <a:gd name="T100" fmla="*/ 0 w 36"/>
                <a:gd name="T101" fmla="*/ 14 h 20"/>
                <a:gd name="T102" fmla="*/ 0 w 36"/>
                <a:gd name="T103" fmla="*/ 14 h 20"/>
                <a:gd name="T104" fmla="*/ 0 w 36"/>
                <a:gd name="T105" fmla="*/ 12 h 20"/>
                <a:gd name="T106" fmla="*/ 0 w 36"/>
                <a:gd name="T107" fmla="*/ 10 h 20"/>
                <a:gd name="T108" fmla="*/ 0 w 36"/>
                <a:gd name="T109" fmla="*/ 10 h 20"/>
                <a:gd name="T110" fmla="*/ 2 w 36"/>
                <a:gd name="T111" fmla="*/ 8 h 20"/>
                <a:gd name="T112" fmla="*/ 2 w 36"/>
                <a:gd name="T113" fmla="*/ 6 h 20"/>
                <a:gd name="T114" fmla="*/ 2 w 36"/>
                <a:gd name="T115" fmla="*/ 6 h 20"/>
                <a:gd name="T116" fmla="*/ 4 w 36"/>
                <a:gd name="T1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 h="20">
                  <a:moveTo>
                    <a:pt x="4" y="6"/>
                  </a:moveTo>
                  <a:lnTo>
                    <a:pt x="4" y="6"/>
                  </a:lnTo>
                  <a:lnTo>
                    <a:pt x="4" y="4"/>
                  </a:lnTo>
                  <a:lnTo>
                    <a:pt x="6" y="4"/>
                  </a:lnTo>
                  <a:lnTo>
                    <a:pt x="8" y="2"/>
                  </a:lnTo>
                  <a:lnTo>
                    <a:pt x="10" y="2"/>
                  </a:lnTo>
                  <a:lnTo>
                    <a:pt x="14" y="2"/>
                  </a:lnTo>
                  <a:lnTo>
                    <a:pt x="16" y="2"/>
                  </a:lnTo>
                  <a:lnTo>
                    <a:pt x="18" y="2"/>
                  </a:lnTo>
                  <a:lnTo>
                    <a:pt x="22" y="0"/>
                  </a:lnTo>
                  <a:lnTo>
                    <a:pt x="22" y="0"/>
                  </a:lnTo>
                  <a:lnTo>
                    <a:pt x="24" y="0"/>
                  </a:lnTo>
                  <a:lnTo>
                    <a:pt x="26" y="2"/>
                  </a:lnTo>
                  <a:lnTo>
                    <a:pt x="26" y="2"/>
                  </a:lnTo>
                  <a:lnTo>
                    <a:pt x="28" y="2"/>
                  </a:lnTo>
                  <a:lnTo>
                    <a:pt x="28" y="2"/>
                  </a:lnTo>
                  <a:lnTo>
                    <a:pt x="30" y="4"/>
                  </a:lnTo>
                  <a:lnTo>
                    <a:pt x="30" y="6"/>
                  </a:lnTo>
                  <a:lnTo>
                    <a:pt x="32" y="8"/>
                  </a:lnTo>
                  <a:lnTo>
                    <a:pt x="34" y="12"/>
                  </a:lnTo>
                  <a:lnTo>
                    <a:pt x="34" y="14"/>
                  </a:lnTo>
                  <a:lnTo>
                    <a:pt x="36" y="16"/>
                  </a:lnTo>
                  <a:lnTo>
                    <a:pt x="36" y="16"/>
                  </a:lnTo>
                  <a:lnTo>
                    <a:pt x="36" y="18"/>
                  </a:lnTo>
                  <a:lnTo>
                    <a:pt x="36" y="18"/>
                  </a:lnTo>
                  <a:lnTo>
                    <a:pt x="36" y="18"/>
                  </a:lnTo>
                  <a:lnTo>
                    <a:pt x="36" y="20"/>
                  </a:lnTo>
                  <a:lnTo>
                    <a:pt x="34" y="20"/>
                  </a:lnTo>
                  <a:lnTo>
                    <a:pt x="34" y="20"/>
                  </a:lnTo>
                  <a:lnTo>
                    <a:pt x="34" y="20"/>
                  </a:lnTo>
                  <a:lnTo>
                    <a:pt x="32" y="20"/>
                  </a:lnTo>
                  <a:lnTo>
                    <a:pt x="32" y="18"/>
                  </a:lnTo>
                  <a:lnTo>
                    <a:pt x="30" y="18"/>
                  </a:lnTo>
                  <a:lnTo>
                    <a:pt x="26" y="16"/>
                  </a:lnTo>
                  <a:lnTo>
                    <a:pt x="24" y="14"/>
                  </a:lnTo>
                  <a:lnTo>
                    <a:pt x="24" y="14"/>
                  </a:lnTo>
                  <a:lnTo>
                    <a:pt x="22" y="14"/>
                  </a:lnTo>
                  <a:lnTo>
                    <a:pt x="18" y="12"/>
                  </a:lnTo>
                  <a:lnTo>
                    <a:pt x="14" y="12"/>
                  </a:lnTo>
                  <a:lnTo>
                    <a:pt x="14" y="12"/>
                  </a:lnTo>
                  <a:lnTo>
                    <a:pt x="12" y="12"/>
                  </a:lnTo>
                  <a:lnTo>
                    <a:pt x="10" y="12"/>
                  </a:lnTo>
                  <a:lnTo>
                    <a:pt x="10" y="12"/>
                  </a:lnTo>
                  <a:lnTo>
                    <a:pt x="6" y="14"/>
                  </a:lnTo>
                  <a:lnTo>
                    <a:pt x="4" y="14"/>
                  </a:lnTo>
                  <a:lnTo>
                    <a:pt x="2" y="14"/>
                  </a:lnTo>
                  <a:lnTo>
                    <a:pt x="2" y="14"/>
                  </a:lnTo>
                  <a:lnTo>
                    <a:pt x="0" y="14"/>
                  </a:lnTo>
                  <a:lnTo>
                    <a:pt x="0" y="14"/>
                  </a:lnTo>
                  <a:lnTo>
                    <a:pt x="0" y="14"/>
                  </a:lnTo>
                  <a:lnTo>
                    <a:pt x="0" y="14"/>
                  </a:lnTo>
                  <a:lnTo>
                    <a:pt x="0" y="14"/>
                  </a:lnTo>
                  <a:lnTo>
                    <a:pt x="0" y="12"/>
                  </a:lnTo>
                  <a:lnTo>
                    <a:pt x="0" y="10"/>
                  </a:lnTo>
                  <a:lnTo>
                    <a:pt x="0" y="10"/>
                  </a:lnTo>
                  <a:lnTo>
                    <a:pt x="2" y="8"/>
                  </a:lnTo>
                  <a:lnTo>
                    <a:pt x="2" y="6"/>
                  </a:lnTo>
                  <a:lnTo>
                    <a:pt x="2" y="6"/>
                  </a:lnTo>
                  <a:lnTo>
                    <a:pt x="4" y="6"/>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5" name="Freeform 225"/>
            <p:cNvSpPr>
              <a:spLocks/>
            </p:cNvSpPr>
            <p:nvPr/>
          </p:nvSpPr>
          <p:spPr bwMode="auto">
            <a:xfrm>
              <a:off x="7399628" y="4803942"/>
              <a:ext cx="60325" cy="41275"/>
            </a:xfrm>
            <a:custGeom>
              <a:avLst/>
              <a:gdLst>
                <a:gd name="T0" fmla="*/ 14 w 38"/>
                <a:gd name="T1" fmla="*/ 24 h 26"/>
                <a:gd name="T2" fmla="*/ 14 w 38"/>
                <a:gd name="T3" fmla="*/ 24 h 26"/>
                <a:gd name="T4" fmla="*/ 14 w 38"/>
                <a:gd name="T5" fmla="*/ 24 h 26"/>
                <a:gd name="T6" fmla="*/ 12 w 38"/>
                <a:gd name="T7" fmla="*/ 24 h 26"/>
                <a:gd name="T8" fmla="*/ 8 w 38"/>
                <a:gd name="T9" fmla="*/ 24 h 26"/>
                <a:gd name="T10" fmla="*/ 6 w 38"/>
                <a:gd name="T11" fmla="*/ 26 h 26"/>
                <a:gd name="T12" fmla="*/ 4 w 38"/>
                <a:gd name="T13" fmla="*/ 26 h 26"/>
                <a:gd name="T14" fmla="*/ 4 w 38"/>
                <a:gd name="T15" fmla="*/ 26 h 26"/>
                <a:gd name="T16" fmla="*/ 2 w 38"/>
                <a:gd name="T17" fmla="*/ 26 h 26"/>
                <a:gd name="T18" fmla="*/ 2 w 38"/>
                <a:gd name="T19" fmla="*/ 24 h 26"/>
                <a:gd name="T20" fmla="*/ 2 w 38"/>
                <a:gd name="T21" fmla="*/ 24 h 26"/>
                <a:gd name="T22" fmla="*/ 2 w 38"/>
                <a:gd name="T23" fmla="*/ 24 h 26"/>
                <a:gd name="T24" fmla="*/ 0 w 38"/>
                <a:gd name="T25" fmla="*/ 24 h 26"/>
                <a:gd name="T26" fmla="*/ 0 w 38"/>
                <a:gd name="T27" fmla="*/ 22 h 26"/>
                <a:gd name="T28" fmla="*/ 0 w 38"/>
                <a:gd name="T29" fmla="*/ 22 h 26"/>
                <a:gd name="T30" fmla="*/ 2 w 38"/>
                <a:gd name="T31" fmla="*/ 20 h 26"/>
                <a:gd name="T32" fmla="*/ 2 w 38"/>
                <a:gd name="T33" fmla="*/ 20 h 26"/>
                <a:gd name="T34" fmla="*/ 2 w 38"/>
                <a:gd name="T35" fmla="*/ 16 h 26"/>
                <a:gd name="T36" fmla="*/ 4 w 38"/>
                <a:gd name="T37" fmla="*/ 14 h 26"/>
                <a:gd name="T38" fmla="*/ 4 w 38"/>
                <a:gd name="T39" fmla="*/ 10 h 26"/>
                <a:gd name="T40" fmla="*/ 6 w 38"/>
                <a:gd name="T41" fmla="*/ 6 h 26"/>
                <a:gd name="T42" fmla="*/ 6 w 38"/>
                <a:gd name="T43" fmla="*/ 4 h 26"/>
                <a:gd name="T44" fmla="*/ 8 w 38"/>
                <a:gd name="T45" fmla="*/ 4 h 26"/>
                <a:gd name="T46" fmla="*/ 8 w 38"/>
                <a:gd name="T47" fmla="*/ 2 h 26"/>
                <a:gd name="T48" fmla="*/ 10 w 38"/>
                <a:gd name="T49" fmla="*/ 2 h 26"/>
                <a:gd name="T50" fmla="*/ 10 w 38"/>
                <a:gd name="T51" fmla="*/ 2 h 26"/>
                <a:gd name="T52" fmla="*/ 10 w 38"/>
                <a:gd name="T53" fmla="*/ 2 h 26"/>
                <a:gd name="T54" fmla="*/ 12 w 38"/>
                <a:gd name="T55" fmla="*/ 0 h 26"/>
                <a:gd name="T56" fmla="*/ 14 w 38"/>
                <a:gd name="T57" fmla="*/ 0 h 26"/>
                <a:gd name="T58" fmla="*/ 16 w 38"/>
                <a:gd name="T59" fmla="*/ 2 h 26"/>
                <a:gd name="T60" fmla="*/ 18 w 38"/>
                <a:gd name="T61" fmla="*/ 2 h 26"/>
                <a:gd name="T62" fmla="*/ 22 w 38"/>
                <a:gd name="T63" fmla="*/ 2 h 26"/>
                <a:gd name="T64" fmla="*/ 24 w 38"/>
                <a:gd name="T65" fmla="*/ 4 h 26"/>
                <a:gd name="T66" fmla="*/ 28 w 38"/>
                <a:gd name="T67" fmla="*/ 4 h 26"/>
                <a:gd name="T68" fmla="*/ 32 w 38"/>
                <a:gd name="T69" fmla="*/ 4 h 26"/>
                <a:gd name="T70" fmla="*/ 34 w 38"/>
                <a:gd name="T71" fmla="*/ 6 h 26"/>
                <a:gd name="T72" fmla="*/ 34 w 38"/>
                <a:gd name="T73" fmla="*/ 6 h 26"/>
                <a:gd name="T74" fmla="*/ 36 w 38"/>
                <a:gd name="T75" fmla="*/ 6 h 26"/>
                <a:gd name="T76" fmla="*/ 36 w 38"/>
                <a:gd name="T77" fmla="*/ 6 h 26"/>
                <a:gd name="T78" fmla="*/ 36 w 38"/>
                <a:gd name="T79" fmla="*/ 6 h 26"/>
                <a:gd name="T80" fmla="*/ 38 w 38"/>
                <a:gd name="T81" fmla="*/ 8 h 26"/>
                <a:gd name="T82" fmla="*/ 38 w 38"/>
                <a:gd name="T83" fmla="*/ 8 h 26"/>
                <a:gd name="T84" fmla="*/ 38 w 38"/>
                <a:gd name="T85" fmla="*/ 8 h 26"/>
                <a:gd name="T86" fmla="*/ 38 w 38"/>
                <a:gd name="T87" fmla="*/ 10 h 26"/>
                <a:gd name="T88" fmla="*/ 36 w 38"/>
                <a:gd name="T89" fmla="*/ 10 h 26"/>
                <a:gd name="T90" fmla="*/ 36 w 38"/>
                <a:gd name="T91" fmla="*/ 12 h 26"/>
                <a:gd name="T92" fmla="*/ 34 w 38"/>
                <a:gd name="T93" fmla="*/ 14 h 26"/>
                <a:gd name="T94" fmla="*/ 34 w 38"/>
                <a:gd name="T95" fmla="*/ 16 h 26"/>
                <a:gd name="T96" fmla="*/ 32 w 38"/>
                <a:gd name="T97" fmla="*/ 18 h 26"/>
                <a:gd name="T98" fmla="*/ 28 w 38"/>
                <a:gd name="T99" fmla="*/ 20 h 26"/>
                <a:gd name="T100" fmla="*/ 28 w 38"/>
                <a:gd name="T101" fmla="*/ 22 h 26"/>
                <a:gd name="T102" fmla="*/ 26 w 38"/>
                <a:gd name="T103" fmla="*/ 24 h 26"/>
                <a:gd name="T104" fmla="*/ 24 w 38"/>
                <a:gd name="T105" fmla="*/ 24 h 26"/>
                <a:gd name="T106" fmla="*/ 24 w 38"/>
                <a:gd name="T107" fmla="*/ 24 h 26"/>
                <a:gd name="T108" fmla="*/ 22 w 38"/>
                <a:gd name="T109" fmla="*/ 24 h 26"/>
                <a:gd name="T110" fmla="*/ 22 w 38"/>
                <a:gd name="T111" fmla="*/ 24 h 26"/>
                <a:gd name="T112" fmla="*/ 20 w 38"/>
                <a:gd name="T113" fmla="*/ 24 h 26"/>
                <a:gd name="T114" fmla="*/ 16 w 38"/>
                <a:gd name="T115" fmla="*/ 24 h 26"/>
                <a:gd name="T116" fmla="*/ 16 w 38"/>
                <a:gd name="T117" fmla="*/ 24 h 26"/>
                <a:gd name="T118" fmla="*/ 14 w 38"/>
                <a:gd name="T1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26">
                  <a:moveTo>
                    <a:pt x="14" y="24"/>
                  </a:moveTo>
                  <a:lnTo>
                    <a:pt x="14" y="24"/>
                  </a:lnTo>
                  <a:lnTo>
                    <a:pt x="14" y="24"/>
                  </a:lnTo>
                  <a:lnTo>
                    <a:pt x="12" y="24"/>
                  </a:lnTo>
                  <a:lnTo>
                    <a:pt x="8" y="24"/>
                  </a:lnTo>
                  <a:lnTo>
                    <a:pt x="6" y="26"/>
                  </a:lnTo>
                  <a:lnTo>
                    <a:pt x="4" y="26"/>
                  </a:lnTo>
                  <a:lnTo>
                    <a:pt x="4" y="26"/>
                  </a:lnTo>
                  <a:lnTo>
                    <a:pt x="2" y="26"/>
                  </a:lnTo>
                  <a:lnTo>
                    <a:pt x="2" y="24"/>
                  </a:lnTo>
                  <a:lnTo>
                    <a:pt x="2" y="24"/>
                  </a:lnTo>
                  <a:lnTo>
                    <a:pt x="2" y="24"/>
                  </a:lnTo>
                  <a:lnTo>
                    <a:pt x="0" y="24"/>
                  </a:lnTo>
                  <a:lnTo>
                    <a:pt x="0" y="22"/>
                  </a:lnTo>
                  <a:lnTo>
                    <a:pt x="0" y="22"/>
                  </a:lnTo>
                  <a:lnTo>
                    <a:pt x="2" y="20"/>
                  </a:lnTo>
                  <a:lnTo>
                    <a:pt x="2" y="20"/>
                  </a:lnTo>
                  <a:lnTo>
                    <a:pt x="2" y="16"/>
                  </a:lnTo>
                  <a:lnTo>
                    <a:pt x="4" y="14"/>
                  </a:lnTo>
                  <a:lnTo>
                    <a:pt x="4" y="10"/>
                  </a:lnTo>
                  <a:lnTo>
                    <a:pt x="6" y="6"/>
                  </a:lnTo>
                  <a:lnTo>
                    <a:pt x="6" y="4"/>
                  </a:lnTo>
                  <a:lnTo>
                    <a:pt x="8" y="4"/>
                  </a:lnTo>
                  <a:lnTo>
                    <a:pt x="8" y="2"/>
                  </a:lnTo>
                  <a:lnTo>
                    <a:pt x="10" y="2"/>
                  </a:lnTo>
                  <a:lnTo>
                    <a:pt x="10" y="2"/>
                  </a:lnTo>
                  <a:lnTo>
                    <a:pt x="10" y="2"/>
                  </a:lnTo>
                  <a:lnTo>
                    <a:pt x="12" y="0"/>
                  </a:lnTo>
                  <a:lnTo>
                    <a:pt x="14" y="0"/>
                  </a:lnTo>
                  <a:lnTo>
                    <a:pt x="16" y="2"/>
                  </a:lnTo>
                  <a:lnTo>
                    <a:pt x="18" y="2"/>
                  </a:lnTo>
                  <a:lnTo>
                    <a:pt x="22" y="2"/>
                  </a:lnTo>
                  <a:lnTo>
                    <a:pt x="24" y="4"/>
                  </a:lnTo>
                  <a:lnTo>
                    <a:pt x="28" y="4"/>
                  </a:lnTo>
                  <a:lnTo>
                    <a:pt x="32" y="4"/>
                  </a:lnTo>
                  <a:lnTo>
                    <a:pt x="34" y="6"/>
                  </a:lnTo>
                  <a:lnTo>
                    <a:pt x="34" y="6"/>
                  </a:lnTo>
                  <a:lnTo>
                    <a:pt x="36" y="6"/>
                  </a:lnTo>
                  <a:lnTo>
                    <a:pt x="36" y="6"/>
                  </a:lnTo>
                  <a:lnTo>
                    <a:pt x="36" y="6"/>
                  </a:lnTo>
                  <a:lnTo>
                    <a:pt x="38" y="8"/>
                  </a:lnTo>
                  <a:lnTo>
                    <a:pt x="38" y="8"/>
                  </a:lnTo>
                  <a:lnTo>
                    <a:pt x="38" y="8"/>
                  </a:lnTo>
                  <a:lnTo>
                    <a:pt x="38" y="10"/>
                  </a:lnTo>
                  <a:lnTo>
                    <a:pt x="36" y="10"/>
                  </a:lnTo>
                  <a:lnTo>
                    <a:pt x="36" y="12"/>
                  </a:lnTo>
                  <a:lnTo>
                    <a:pt x="34" y="14"/>
                  </a:lnTo>
                  <a:lnTo>
                    <a:pt x="34" y="16"/>
                  </a:lnTo>
                  <a:lnTo>
                    <a:pt x="32" y="18"/>
                  </a:lnTo>
                  <a:lnTo>
                    <a:pt x="28" y="20"/>
                  </a:lnTo>
                  <a:lnTo>
                    <a:pt x="28" y="22"/>
                  </a:lnTo>
                  <a:lnTo>
                    <a:pt x="26" y="24"/>
                  </a:lnTo>
                  <a:lnTo>
                    <a:pt x="24" y="24"/>
                  </a:lnTo>
                  <a:lnTo>
                    <a:pt x="24" y="24"/>
                  </a:lnTo>
                  <a:lnTo>
                    <a:pt x="22" y="24"/>
                  </a:lnTo>
                  <a:lnTo>
                    <a:pt x="22" y="24"/>
                  </a:lnTo>
                  <a:lnTo>
                    <a:pt x="20" y="24"/>
                  </a:lnTo>
                  <a:lnTo>
                    <a:pt x="16" y="24"/>
                  </a:lnTo>
                  <a:lnTo>
                    <a:pt x="16" y="24"/>
                  </a:lnTo>
                  <a:lnTo>
                    <a:pt x="14" y="24"/>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6" name="Freeform 227"/>
            <p:cNvSpPr>
              <a:spLocks/>
            </p:cNvSpPr>
            <p:nvPr/>
          </p:nvSpPr>
          <p:spPr bwMode="auto">
            <a:xfrm>
              <a:off x="7386928" y="4822992"/>
              <a:ext cx="228600" cy="206375"/>
            </a:xfrm>
            <a:custGeom>
              <a:avLst/>
              <a:gdLst>
                <a:gd name="T0" fmla="*/ 120 w 144"/>
                <a:gd name="T1" fmla="*/ 22 h 130"/>
                <a:gd name="T2" fmla="*/ 88 w 144"/>
                <a:gd name="T3" fmla="*/ 10 h 130"/>
                <a:gd name="T4" fmla="*/ 80 w 144"/>
                <a:gd name="T5" fmla="*/ 6 h 130"/>
                <a:gd name="T6" fmla="*/ 76 w 144"/>
                <a:gd name="T7" fmla="*/ 2 h 130"/>
                <a:gd name="T8" fmla="*/ 72 w 144"/>
                <a:gd name="T9" fmla="*/ 0 h 130"/>
                <a:gd name="T10" fmla="*/ 66 w 144"/>
                <a:gd name="T11" fmla="*/ 0 h 130"/>
                <a:gd name="T12" fmla="*/ 60 w 144"/>
                <a:gd name="T13" fmla="*/ 2 h 130"/>
                <a:gd name="T14" fmla="*/ 56 w 144"/>
                <a:gd name="T15" fmla="*/ 4 h 130"/>
                <a:gd name="T16" fmla="*/ 50 w 144"/>
                <a:gd name="T17" fmla="*/ 10 h 130"/>
                <a:gd name="T18" fmla="*/ 42 w 144"/>
                <a:gd name="T19" fmla="*/ 18 h 130"/>
                <a:gd name="T20" fmla="*/ 38 w 144"/>
                <a:gd name="T21" fmla="*/ 22 h 130"/>
                <a:gd name="T22" fmla="*/ 26 w 144"/>
                <a:gd name="T23" fmla="*/ 30 h 130"/>
                <a:gd name="T24" fmla="*/ 20 w 144"/>
                <a:gd name="T25" fmla="*/ 32 h 130"/>
                <a:gd name="T26" fmla="*/ 8 w 144"/>
                <a:gd name="T27" fmla="*/ 32 h 130"/>
                <a:gd name="T28" fmla="*/ 4 w 144"/>
                <a:gd name="T29" fmla="*/ 34 h 130"/>
                <a:gd name="T30" fmla="*/ 2 w 144"/>
                <a:gd name="T31" fmla="*/ 34 h 130"/>
                <a:gd name="T32" fmla="*/ 0 w 144"/>
                <a:gd name="T33" fmla="*/ 36 h 130"/>
                <a:gd name="T34" fmla="*/ 2 w 144"/>
                <a:gd name="T35" fmla="*/ 42 h 130"/>
                <a:gd name="T36" fmla="*/ 6 w 144"/>
                <a:gd name="T37" fmla="*/ 46 h 130"/>
                <a:gd name="T38" fmla="*/ 8 w 144"/>
                <a:gd name="T39" fmla="*/ 48 h 130"/>
                <a:gd name="T40" fmla="*/ 12 w 144"/>
                <a:gd name="T41" fmla="*/ 46 h 130"/>
                <a:gd name="T42" fmla="*/ 18 w 144"/>
                <a:gd name="T43" fmla="*/ 44 h 130"/>
                <a:gd name="T44" fmla="*/ 22 w 144"/>
                <a:gd name="T45" fmla="*/ 44 h 130"/>
                <a:gd name="T46" fmla="*/ 28 w 144"/>
                <a:gd name="T47" fmla="*/ 46 h 130"/>
                <a:gd name="T48" fmla="*/ 38 w 144"/>
                <a:gd name="T49" fmla="*/ 52 h 130"/>
                <a:gd name="T50" fmla="*/ 54 w 144"/>
                <a:gd name="T51" fmla="*/ 62 h 130"/>
                <a:gd name="T52" fmla="*/ 64 w 144"/>
                <a:gd name="T53" fmla="*/ 70 h 130"/>
                <a:gd name="T54" fmla="*/ 70 w 144"/>
                <a:gd name="T55" fmla="*/ 76 h 130"/>
                <a:gd name="T56" fmla="*/ 70 w 144"/>
                <a:gd name="T57" fmla="*/ 78 h 130"/>
                <a:gd name="T58" fmla="*/ 72 w 144"/>
                <a:gd name="T59" fmla="*/ 86 h 130"/>
                <a:gd name="T60" fmla="*/ 72 w 144"/>
                <a:gd name="T61" fmla="*/ 92 h 130"/>
                <a:gd name="T62" fmla="*/ 70 w 144"/>
                <a:gd name="T63" fmla="*/ 98 h 130"/>
                <a:gd name="T64" fmla="*/ 68 w 144"/>
                <a:gd name="T65" fmla="*/ 102 h 130"/>
                <a:gd name="T66" fmla="*/ 64 w 144"/>
                <a:gd name="T67" fmla="*/ 102 h 130"/>
                <a:gd name="T68" fmla="*/ 58 w 144"/>
                <a:gd name="T69" fmla="*/ 104 h 130"/>
                <a:gd name="T70" fmla="*/ 56 w 144"/>
                <a:gd name="T71" fmla="*/ 106 h 130"/>
                <a:gd name="T72" fmla="*/ 54 w 144"/>
                <a:gd name="T73" fmla="*/ 108 h 130"/>
                <a:gd name="T74" fmla="*/ 54 w 144"/>
                <a:gd name="T75" fmla="*/ 112 h 130"/>
                <a:gd name="T76" fmla="*/ 56 w 144"/>
                <a:gd name="T77" fmla="*/ 118 h 130"/>
                <a:gd name="T78" fmla="*/ 58 w 144"/>
                <a:gd name="T79" fmla="*/ 120 h 130"/>
                <a:gd name="T80" fmla="*/ 62 w 144"/>
                <a:gd name="T81" fmla="*/ 120 h 130"/>
                <a:gd name="T82" fmla="*/ 72 w 144"/>
                <a:gd name="T83" fmla="*/ 118 h 130"/>
                <a:gd name="T84" fmla="*/ 80 w 144"/>
                <a:gd name="T85" fmla="*/ 118 h 130"/>
                <a:gd name="T86" fmla="*/ 90 w 144"/>
                <a:gd name="T87" fmla="*/ 116 h 130"/>
                <a:gd name="T88" fmla="*/ 94 w 144"/>
                <a:gd name="T89" fmla="*/ 118 h 130"/>
                <a:gd name="T90" fmla="*/ 98 w 144"/>
                <a:gd name="T91" fmla="*/ 122 h 130"/>
                <a:gd name="T92" fmla="*/ 100 w 144"/>
                <a:gd name="T93" fmla="*/ 126 h 130"/>
                <a:gd name="T94" fmla="*/ 106 w 144"/>
                <a:gd name="T95" fmla="*/ 128 h 130"/>
                <a:gd name="T96" fmla="*/ 112 w 144"/>
                <a:gd name="T97" fmla="*/ 130 h 130"/>
                <a:gd name="T98" fmla="*/ 118 w 144"/>
                <a:gd name="T99" fmla="*/ 130 h 130"/>
                <a:gd name="T100" fmla="*/ 124 w 144"/>
                <a:gd name="T101" fmla="*/ 128 h 130"/>
                <a:gd name="T102" fmla="*/ 130 w 144"/>
                <a:gd name="T103" fmla="*/ 124 h 130"/>
                <a:gd name="T104" fmla="*/ 134 w 144"/>
                <a:gd name="T105" fmla="*/ 120 h 130"/>
                <a:gd name="T106" fmla="*/ 138 w 144"/>
                <a:gd name="T107" fmla="*/ 112 h 130"/>
                <a:gd name="T108" fmla="*/ 144 w 144"/>
                <a:gd name="T109"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130">
                  <a:moveTo>
                    <a:pt x="128" y="24"/>
                  </a:moveTo>
                  <a:lnTo>
                    <a:pt x="128" y="24"/>
                  </a:lnTo>
                  <a:lnTo>
                    <a:pt x="120" y="22"/>
                  </a:lnTo>
                  <a:lnTo>
                    <a:pt x="112" y="18"/>
                  </a:lnTo>
                  <a:lnTo>
                    <a:pt x="96" y="12"/>
                  </a:lnTo>
                  <a:lnTo>
                    <a:pt x="88" y="10"/>
                  </a:lnTo>
                  <a:lnTo>
                    <a:pt x="84" y="8"/>
                  </a:lnTo>
                  <a:lnTo>
                    <a:pt x="82" y="6"/>
                  </a:lnTo>
                  <a:lnTo>
                    <a:pt x="80" y="6"/>
                  </a:lnTo>
                  <a:lnTo>
                    <a:pt x="80" y="4"/>
                  </a:lnTo>
                  <a:lnTo>
                    <a:pt x="78" y="2"/>
                  </a:lnTo>
                  <a:lnTo>
                    <a:pt x="76" y="2"/>
                  </a:lnTo>
                  <a:lnTo>
                    <a:pt x="74" y="0"/>
                  </a:lnTo>
                  <a:lnTo>
                    <a:pt x="74" y="0"/>
                  </a:lnTo>
                  <a:lnTo>
                    <a:pt x="72" y="0"/>
                  </a:lnTo>
                  <a:lnTo>
                    <a:pt x="70" y="0"/>
                  </a:lnTo>
                  <a:lnTo>
                    <a:pt x="68" y="0"/>
                  </a:lnTo>
                  <a:lnTo>
                    <a:pt x="66" y="0"/>
                  </a:lnTo>
                  <a:lnTo>
                    <a:pt x="64" y="0"/>
                  </a:lnTo>
                  <a:lnTo>
                    <a:pt x="62" y="2"/>
                  </a:lnTo>
                  <a:lnTo>
                    <a:pt x="60" y="2"/>
                  </a:lnTo>
                  <a:lnTo>
                    <a:pt x="58" y="2"/>
                  </a:lnTo>
                  <a:lnTo>
                    <a:pt x="56" y="4"/>
                  </a:lnTo>
                  <a:lnTo>
                    <a:pt x="56" y="4"/>
                  </a:lnTo>
                  <a:lnTo>
                    <a:pt x="54" y="4"/>
                  </a:lnTo>
                  <a:lnTo>
                    <a:pt x="52" y="6"/>
                  </a:lnTo>
                  <a:lnTo>
                    <a:pt x="50" y="10"/>
                  </a:lnTo>
                  <a:lnTo>
                    <a:pt x="48" y="12"/>
                  </a:lnTo>
                  <a:lnTo>
                    <a:pt x="44" y="16"/>
                  </a:lnTo>
                  <a:lnTo>
                    <a:pt x="42" y="18"/>
                  </a:lnTo>
                  <a:lnTo>
                    <a:pt x="42" y="20"/>
                  </a:lnTo>
                  <a:lnTo>
                    <a:pt x="40" y="22"/>
                  </a:lnTo>
                  <a:lnTo>
                    <a:pt x="38" y="22"/>
                  </a:lnTo>
                  <a:lnTo>
                    <a:pt x="32" y="26"/>
                  </a:lnTo>
                  <a:lnTo>
                    <a:pt x="28" y="28"/>
                  </a:lnTo>
                  <a:lnTo>
                    <a:pt x="26" y="30"/>
                  </a:lnTo>
                  <a:lnTo>
                    <a:pt x="24" y="30"/>
                  </a:lnTo>
                  <a:lnTo>
                    <a:pt x="22" y="30"/>
                  </a:lnTo>
                  <a:lnTo>
                    <a:pt x="20" y="32"/>
                  </a:lnTo>
                  <a:lnTo>
                    <a:pt x="16" y="32"/>
                  </a:lnTo>
                  <a:lnTo>
                    <a:pt x="10" y="32"/>
                  </a:lnTo>
                  <a:lnTo>
                    <a:pt x="8" y="32"/>
                  </a:lnTo>
                  <a:lnTo>
                    <a:pt x="8" y="32"/>
                  </a:lnTo>
                  <a:lnTo>
                    <a:pt x="6" y="34"/>
                  </a:lnTo>
                  <a:lnTo>
                    <a:pt x="4" y="34"/>
                  </a:lnTo>
                  <a:lnTo>
                    <a:pt x="2" y="34"/>
                  </a:lnTo>
                  <a:lnTo>
                    <a:pt x="2" y="34"/>
                  </a:lnTo>
                  <a:lnTo>
                    <a:pt x="2" y="34"/>
                  </a:lnTo>
                  <a:lnTo>
                    <a:pt x="0" y="36"/>
                  </a:lnTo>
                  <a:lnTo>
                    <a:pt x="0" y="36"/>
                  </a:lnTo>
                  <a:lnTo>
                    <a:pt x="0" y="36"/>
                  </a:lnTo>
                  <a:lnTo>
                    <a:pt x="2" y="38"/>
                  </a:lnTo>
                  <a:lnTo>
                    <a:pt x="2" y="40"/>
                  </a:lnTo>
                  <a:lnTo>
                    <a:pt x="2" y="42"/>
                  </a:lnTo>
                  <a:lnTo>
                    <a:pt x="4" y="44"/>
                  </a:lnTo>
                  <a:lnTo>
                    <a:pt x="4" y="44"/>
                  </a:lnTo>
                  <a:lnTo>
                    <a:pt x="6" y="46"/>
                  </a:lnTo>
                  <a:lnTo>
                    <a:pt x="8" y="46"/>
                  </a:lnTo>
                  <a:lnTo>
                    <a:pt x="8" y="46"/>
                  </a:lnTo>
                  <a:lnTo>
                    <a:pt x="8" y="48"/>
                  </a:lnTo>
                  <a:lnTo>
                    <a:pt x="10" y="48"/>
                  </a:lnTo>
                  <a:lnTo>
                    <a:pt x="10" y="46"/>
                  </a:lnTo>
                  <a:lnTo>
                    <a:pt x="12" y="46"/>
                  </a:lnTo>
                  <a:lnTo>
                    <a:pt x="14" y="46"/>
                  </a:lnTo>
                  <a:lnTo>
                    <a:pt x="16" y="46"/>
                  </a:lnTo>
                  <a:lnTo>
                    <a:pt x="18" y="44"/>
                  </a:lnTo>
                  <a:lnTo>
                    <a:pt x="20" y="44"/>
                  </a:lnTo>
                  <a:lnTo>
                    <a:pt x="22" y="44"/>
                  </a:lnTo>
                  <a:lnTo>
                    <a:pt x="22" y="44"/>
                  </a:lnTo>
                  <a:lnTo>
                    <a:pt x="24" y="44"/>
                  </a:lnTo>
                  <a:lnTo>
                    <a:pt x="24" y="44"/>
                  </a:lnTo>
                  <a:lnTo>
                    <a:pt x="28" y="46"/>
                  </a:lnTo>
                  <a:lnTo>
                    <a:pt x="30" y="48"/>
                  </a:lnTo>
                  <a:lnTo>
                    <a:pt x="32" y="50"/>
                  </a:lnTo>
                  <a:lnTo>
                    <a:pt x="38" y="52"/>
                  </a:lnTo>
                  <a:lnTo>
                    <a:pt x="42" y="56"/>
                  </a:lnTo>
                  <a:lnTo>
                    <a:pt x="50" y="60"/>
                  </a:lnTo>
                  <a:lnTo>
                    <a:pt x="54" y="62"/>
                  </a:lnTo>
                  <a:lnTo>
                    <a:pt x="56" y="64"/>
                  </a:lnTo>
                  <a:lnTo>
                    <a:pt x="60" y="68"/>
                  </a:lnTo>
                  <a:lnTo>
                    <a:pt x="64" y="70"/>
                  </a:lnTo>
                  <a:lnTo>
                    <a:pt x="66" y="72"/>
                  </a:lnTo>
                  <a:lnTo>
                    <a:pt x="68" y="74"/>
                  </a:lnTo>
                  <a:lnTo>
                    <a:pt x="70" y="76"/>
                  </a:lnTo>
                  <a:lnTo>
                    <a:pt x="70" y="76"/>
                  </a:lnTo>
                  <a:lnTo>
                    <a:pt x="70" y="78"/>
                  </a:lnTo>
                  <a:lnTo>
                    <a:pt x="70" y="78"/>
                  </a:lnTo>
                  <a:lnTo>
                    <a:pt x="72" y="80"/>
                  </a:lnTo>
                  <a:lnTo>
                    <a:pt x="72" y="84"/>
                  </a:lnTo>
                  <a:lnTo>
                    <a:pt x="72" y="86"/>
                  </a:lnTo>
                  <a:lnTo>
                    <a:pt x="72" y="88"/>
                  </a:lnTo>
                  <a:lnTo>
                    <a:pt x="72" y="90"/>
                  </a:lnTo>
                  <a:lnTo>
                    <a:pt x="72" y="92"/>
                  </a:lnTo>
                  <a:lnTo>
                    <a:pt x="72" y="94"/>
                  </a:lnTo>
                  <a:lnTo>
                    <a:pt x="70" y="96"/>
                  </a:lnTo>
                  <a:lnTo>
                    <a:pt x="70" y="98"/>
                  </a:lnTo>
                  <a:lnTo>
                    <a:pt x="68" y="100"/>
                  </a:lnTo>
                  <a:lnTo>
                    <a:pt x="68" y="100"/>
                  </a:lnTo>
                  <a:lnTo>
                    <a:pt x="68" y="102"/>
                  </a:lnTo>
                  <a:lnTo>
                    <a:pt x="68" y="102"/>
                  </a:lnTo>
                  <a:lnTo>
                    <a:pt x="66" y="102"/>
                  </a:lnTo>
                  <a:lnTo>
                    <a:pt x="64" y="102"/>
                  </a:lnTo>
                  <a:lnTo>
                    <a:pt x="60" y="104"/>
                  </a:lnTo>
                  <a:lnTo>
                    <a:pt x="60" y="104"/>
                  </a:lnTo>
                  <a:lnTo>
                    <a:pt x="58" y="104"/>
                  </a:lnTo>
                  <a:lnTo>
                    <a:pt x="56" y="106"/>
                  </a:lnTo>
                  <a:lnTo>
                    <a:pt x="56" y="106"/>
                  </a:lnTo>
                  <a:lnTo>
                    <a:pt x="56" y="106"/>
                  </a:lnTo>
                  <a:lnTo>
                    <a:pt x="54" y="106"/>
                  </a:lnTo>
                  <a:lnTo>
                    <a:pt x="54" y="108"/>
                  </a:lnTo>
                  <a:lnTo>
                    <a:pt x="54" y="108"/>
                  </a:lnTo>
                  <a:lnTo>
                    <a:pt x="54" y="110"/>
                  </a:lnTo>
                  <a:lnTo>
                    <a:pt x="54" y="112"/>
                  </a:lnTo>
                  <a:lnTo>
                    <a:pt x="54" y="112"/>
                  </a:lnTo>
                  <a:lnTo>
                    <a:pt x="56" y="114"/>
                  </a:lnTo>
                  <a:lnTo>
                    <a:pt x="56" y="116"/>
                  </a:lnTo>
                  <a:lnTo>
                    <a:pt x="56" y="118"/>
                  </a:lnTo>
                  <a:lnTo>
                    <a:pt x="58" y="118"/>
                  </a:lnTo>
                  <a:lnTo>
                    <a:pt x="58" y="118"/>
                  </a:lnTo>
                  <a:lnTo>
                    <a:pt x="58" y="120"/>
                  </a:lnTo>
                  <a:lnTo>
                    <a:pt x="60" y="120"/>
                  </a:lnTo>
                  <a:lnTo>
                    <a:pt x="60" y="120"/>
                  </a:lnTo>
                  <a:lnTo>
                    <a:pt x="62" y="120"/>
                  </a:lnTo>
                  <a:lnTo>
                    <a:pt x="64" y="120"/>
                  </a:lnTo>
                  <a:lnTo>
                    <a:pt x="66" y="120"/>
                  </a:lnTo>
                  <a:lnTo>
                    <a:pt x="72" y="118"/>
                  </a:lnTo>
                  <a:lnTo>
                    <a:pt x="74" y="118"/>
                  </a:lnTo>
                  <a:lnTo>
                    <a:pt x="76" y="118"/>
                  </a:lnTo>
                  <a:lnTo>
                    <a:pt x="80" y="118"/>
                  </a:lnTo>
                  <a:lnTo>
                    <a:pt x="86" y="118"/>
                  </a:lnTo>
                  <a:lnTo>
                    <a:pt x="88" y="116"/>
                  </a:lnTo>
                  <a:lnTo>
                    <a:pt x="90" y="116"/>
                  </a:lnTo>
                  <a:lnTo>
                    <a:pt x="92" y="118"/>
                  </a:lnTo>
                  <a:lnTo>
                    <a:pt x="94" y="118"/>
                  </a:lnTo>
                  <a:lnTo>
                    <a:pt x="94" y="118"/>
                  </a:lnTo>
                  <a:lnTo>
                    <a:pt x="94" y="118"/>
                  </a:lnTo>
                  <a:lnTo>
                    <a:pt x="96" y="120"/>
                  </a:lnTo>
                  <a:lnTo>
                    <a:pt x="98" y="122"/>
                  </a:lnTo>
                  <a:lnTo>
                    <a:pt x="98" y="124"/>
                  </a:lnTo>
                  <a:lnTo>
                    <a:pt x="100" y="124"/>
                  </a:lnTo>
                  <a:lnTo>
                    <a:pt x="100" y="126"/>
                  </a:lnTo>
                  <a:lnTo>
                    <a:pt x="102" y="126"/>
                  </a:lnTo>
                  <a:lnTo>
                    <a:pt x="104" y="128"/>
                  </a:lnTo>
                  <a:lnTo>
                    <a:pt x="106" y="128"/>
                  </a:lnTo>
                  <a:lnTo>
                    <a:pt x="108" y="130"/>
                  </a:lnTo>
                  <a:lnTo>
                    <a:pt x="110" y="130"/>
                  </a:lnTo>
                  <a:lnTo>
                    <a:pt x="112" y="130"/>
                  </a:lnTo>
                  <a:lnTo>
                    <a:pt x="112" y="130"/>
                  </a:lnTo>
                  <a:lnTo>
                    <a:pt x="114" y="130"/>
                  </a:lnTo>
                  <a:lnTo>
                    <a:pt x="118" y="130"/>
                  </a:lnTo>
                  <a:lnTo>
                    <a:pt x="120" y="130"/>
                  </a:lnTo>
                  <a:lnTo>
                    <a:pt x="122" y="128"/>
                  </a:lnTo>
                  <a:lnTo>
                    <a:pt x="124" y="128"/>
                  </a:lnTo>
                  <a:lnTo>
                    <a:pt x="128" y="126"/>
                  </a:lnTo>
                  <a:lnTo>
                    <a:pt x="128" y="126"/>
                  </a:lnTo>
                  <a:lnTo>
                    <a:pt x="130" y="124"/>
                  </a:lnTo>
                  <a:lnTo>
                    <a:pt x="132" y="124"/>
                  </a:lnTo>
                  <a:lnTo>
                    <a:pt x="132" y="122"/>
                  </a:lnTo>
                  <a:lnTo>
                    <a:pt x="134" y="120"/>
                  </a:lnTo>
                  <a:lnTo>
                    <a:pt x="134" y="118"/>
                  </a:lnTo>
                  <a:lnTo>
                    <a:pt x="136" y="114"/>
                  </a:lnTo>
                  <a:lnTo>
                    <a:pt x="138" y="112"/>
                  </a:lnTo>
                  <a:lnTo>
                    <a:pt x="138" y="110"/>
                  </a:lnTo>
                  <a:lnTo>
                    <a:pt x="142" y="104"/>
                  </a:lnTo>
                  <a:lnTo>
                    <a:pt x="144" y="100"/>
                  </a:lnTo>
                  <a:lnTo>
                    <a:pt x="128" y="24"/>
                  </a:lnTo>
                  <a:close/>
                </a:path>
              </a:pathLst>
            </a:custGeom>
            <a:grp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grpSp>
      <p:sp>
        <p:nvSpPr>
          <p:cNvPr id="1037" name="Freeform 157"/>
          <p:cNvSpPr>
            <a:spLocks/>
          </p:cNvSpPr>
          <p:nvPr/>
        </p:nvSpPr>
        <p:spPr bwMode="auto">
          <a:xfrm>
            <a:off x="7161777" y="4466075"/>
            <a:ext cx="27713" cy="41570"/>
          </a:xfrm>
          <a:custGeom>
            <a:avLst/>
            <a:gdLst>
              <a:gd name="T0" fmla="*/ 14 w 16"/>
              <a:gd name="T1" fmla="*/ 0 h 24"/>
              <a:gd name="T2" fmla="*/ 14 w 16"/>
              <a:gd name="T3" fmla="*/ 0 h 24"/>
              <a:gd name="T4" fmla="*/ 12 w 16"/>
              <a:gd name="T5" fmla="*/ 0 h 24"/>
              <a:gd name="T6" fmla="*/ 10 w 16"/>
              <a:gd name="T7" fmla="*/ 2 h 24"/>
              <a:gd name="T8" fmla="*/ 8 w 16"/>
              <a:gd name="T9" fmla="*/ 2 h 24"/>
              <a:gd name="T10" fmla="*/ 6 w 16"/>
              <a:gd name="T11" fmla="*/ 4 h 24"/>
              <a:gd name="T12" fmla="*/ 4 w 16"/>
              <a:gd name="T13" fmla="*/ 6 h 24"/>
              <a:gd name="T14" fmla="*/ 4 w 16"/>
              <a:gd name="T15" fmla="*/ 6 h 24"/>
              <a:gd name="T16" fmla="*/ 2 w 16"/>
              <a:gd name="T17" fmla="*/ 6 h 24"/>
              <a:gd name="T18" fmla="*/ 2 w 16"/>
              <a:gd name="T19" fmla="*/ 6 h 24"/>
              <a:gd name="T20" fmla="*/ 2 w 16"/>
              <a:gd name="T21" fmla="*/ 8 h 24"/>
              <a:gd name="T22" fmla="*/ 2 w 16"/>
              <a:gd name="T23" fmla="*/ 10 h 24"/>
              <a:gd name="T24" fmla="*/ 0 w 16"/>
              <a:gd name="T25" fmla="*/ 14 h 24"/>
              <a:gd name="T26" fmla="*/ 0 w 16"/>
              <a:gd name="T27" fmla="*/ 16 h 24"/>
              <a:gd name="T28" fmla="*/ 0 w 16"/>
              <a:gd name="T29" fmla="*/ 22 h 24"/>
              <a:gd name="T30" fmla="*/ 0 w 16"/>
              <a:gd name="T31" fmla="*/ 24 h 24"/>
              <a:gd name="T32" fmla="*/ 2 w 16"/>
              <a:gd name="T33" fmla="*/ 24 h 24"/>
              <a:gd name="T34" fmla="*/ 6 w 16"/>
              <a:gd name="T35" fmla="*/ 22 h 24"/>
              <a:gd name="T36" fmla="*/ 8 w 16"/>
              <a:gd name="T37" fmla="*/ 20 h 24"/>
              <a:gd name="T38" fmla="*/ 10 w 16"/>
              <a:gd name="T39" fmla="*/ 18 h 24"/>
              <a:gd name="T40" fmla="*/ 12 w 16"/>
              <a:gd name="T41" fmla="*/ 18 h 24"/>
              <a:gd name="T42" fmla="*/ 12 w 16"/>
              <a:gd name="T43" fmla="*/ 16 h 24"/>
              <a:gd name="T44" fmla="*/ 14 w 16"/>
              <a:gd name="T45" fmla="*/ 16 h 24"/>
              <a:gd name="T46" fmla="*/ 14 w 16"/>
              <a:gd name="T47" fmla="*/ 14 h 24"/>
              <a:gd name="T48" fmla="*/ 16 w 16"/>
              <a:gd name="T49" fmla="*/ 12 h 24"/>
              <a:gd name="T50" fmla="*/ 16 w 16"/>
              <a:gd name="T51" fmla="*/ 10 h 24"/>
              <a:gd name="T52" fmla="*/ 16 w 16"/>
              <a:gd name="T53" fmla="*/ 8 h 24"/>
              <a:gd name="T54" fmla="*/ 16 w 16"/>
              <a:gd name="T55" fmla="*/ 8 h 24"/>
              <a:gd name="T56" fmla="*/ 16 w 16"/>
              <a:gd name="T57" fmla="*/ 6 h 24"/>
              <a:gd name="T58" fmla="*/ 16 w 16"/>
              <a:gd name="T59" fmla="*/ 6 h 24"/>
              <a:gd name="T60" fmla="*/ 16 w 16"/>
              <a:gd name="T61" fmla="*/ 2 h 24"/>
              <a:gd name="T62" fmla="*/ 14 w 16"/>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24">
                <a:moveTo>
                  <a:pt x="14" y="0"/>
                </a:moveTo>
                <a:lnTo>
                  <a:pt x="14" y="0"/>
                </a:lnTo>
                <a:lnTo>
                  <a:pt x="12" y="0"/>
                </a:lnTo>
                <a:lnTo>
                  <a:pt x="10" y="2"/>
                </a:lnTo>
                <a:lnTo>
                  <a:pt x="8" y="2"/>
                </a:lnTo>
                <a:lnTo>
                  <a:pt x="6" y="4"/>
                </a:lnTo>
                <a:lnTo>
                  <a:pt x="4" y="6"/>
                </a:lnTo>
                <a:lnTo>
                  <a:pt x="4" y="6"/>
                </a:lnTo>
                <a:lnTo>
                  <a:pt x="2" y="6"/>
                </a:lnTo>
                <a:lnTo>
                  <a:pt x="2" y="6"/>
                </a:lnTo>
                <a:lnTo>
                  <a:pt x="2" y="8"/>
                </a:lnTo>
                <a:lnTo>
                  <a:pt x="2" y="10"/>
                </a:lnTo>
                <a:lnTo>
                  <a:pt x="0" y="14"/>
                </a:lnTo>
                <a:lnTo>
                  <a:pt x="0" y="16"/>
                </a:lnTo>
                <a:lnTo>
                  <a:pt x="0" y="22"/>
                </a:lnTo>
                <a:lnTo>
                  <a:pt x="0" y="24"/>
                </a:lnTo>
                <a:lnTo>
                  <a:pt x="2" y="24"/>
                </a:lnTo>
                <a:lnTo>
                  <a:pt x="6" y="22"/>
                </a:lnTo>
                <a:lnTo>
                  <a:pt x="8" y="20"/>
                </a:lnTo>
                <a:lnTo>
                  <a:pt x="10" y="18"/>
                </a:lnTo>
                <a:lnTo>
                  <a:pt x="12" y="18"/>
                </a:lnTo>
                <a:lnTo>
                  <a:pt x="12" y="16"/>
                </a:lnTo>
                <a:lnTo>
                  <a:pt x="14" y="16"/>
                </a:lnTo>
                <a:lnTo>
                  <a:pt x="14" y="14"/>
                </a:lnTo>
                <a:lnTo>
                  <a:pt x="16" y="12"/>
                </a:lnTo>
                <a:lnTo>
                  <a:pt x="16" y="10"/>
                </a:lnTo>
                <a:lnTo>
                  <a:pt x="16" y="8"/>
                </a:lnTo>
                <a:lnTo>
                  <a:pt x="16" y="8"/>
                </a:lnTo>
                <a:lnTo>
                  <a:pt x="16" y="6"/>
                </a:lnTo>
                <a:lnTo>
                  <a:pt x="16" y="6"/>
                </a:lnTo>
                <a:lnTo>
                  <a:pt x="16" y="2"/>
                </a:lnTo>
                <a:lnTo>
                  <a:pt x="14" y="0"/>
                </a:lnTo>
                <a:close/>
              </a:path>
            </a:pathLst>
          </a:custGeom>
          <a:solidFill>
            <a:srgbClr val="778888">
              <a:lumMod val="20000"/>
              <a:lumOff val="80000"/>
            </a:srgbClr>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8" name="Freeform 158"/>
          <p:cNvSpPr>
            <a:spLocks/>
          </p:cNvSpPr>
          <p:nvPr/>
        </p:nvSpPr>
        <p:spPr bwMode="auto">
          <a:xfrm>
            <a:off x="7161777" y="4466075"/>
            <a:ext cx="27713" cy="41570"/>
          </a:xfrm>
          <a:custGeom>
            <a:avLst/>
            <a:gdLst>
              <a:gd name="T0" fmla="*/ 14 w 16"/>
              <a:gd name="T1" fmla="*/ 0 h 24"/>
              <a:gd name="T2" fmla="*/ 14 w 16"/>
              <a:gd name="T3" fmla="*/ 0 h 24"/>
              <a:gd name="T4" fmla="*/ 12 w 16"/>
              <a:gd name="T5" fmla="*/ 0 h 24"/>
              <a:gd name="T6" fmla="*/ 10 w 16"/>
              <a:gd name="T7" fmla="*/ 2 h 24"/>
              <a:gd name="T8" fmla="*/ 8 w 16"/>
              <a:gd name="T9" fmla="*/ 2 h 24"/>
              <a:gd name="T10" fmla="*/ 6 w 16"/>
              <a:gd name="T11" fmla="*/ 4 h 24"/>
              <a:gd name="T12" fmla="*/ 4 w 16"/>
              <a:gd name="T13" fmla="*/ 6 h 24"/>
              <a:gd name="T14" fmla="*/ 4 w 16"/>
              <a:gd name="T15" fmla="*/ 6 h 24"/>
              <a:gd name="T16" fmla="*/ 2 w 16"/>
              <a:gd name="T17" fmla="*/ 6 h 24"/>
              <a:gd name="T18" fmla="*/ 2 w 16"/>
              <a:gd name="T19" fmla="*/ 6 h 24"/>
              <a:gd name="T20" fmla="*/ 2 w 16"/>
              <a:gd name="T21" fmla="*/ 8 h 24"/>
              <a:gd name="T22" fmla="*/ 2 w 16"/>
              <a:gd name="T23" fmla="*/ 10 h 24"/>
              <a:gd name="T24" fmla="*/ 0 w 16"/>
              <a:gd name="T25" fmla="*/ 14 h 24"/>
              <a:gd name="T26" fmla="*/ 0 w 16"/>
              <a:gd name="T27" fmla="*/ 16 h 24"/>
              <a:gd name="T28" fmla="*/ 0 w 16"/>
              <a:gd name="T29" fmla="*/ 22 h 24"/>
              <a:gd name="T30" fmla="*/ 0 w 16"/>
              <a:gd name="T31" fmla="*/ 24 h 24"/>
              <a:gd name="T32" fmla="*/ 2 w 16"/>
              <a:gd name="T33" fmla="*/ 24 h 24"/>
              <a:gd name="T34" fmla="*/ 6 w 16"/>
              <a:gd name="T35" fmla="*/ 22 h 24"/>
              <a:gd name="T36" fmla="*/ 8 w 16"/>
              <a:gd name="T37" fmla="*/ 20 h 24"/>
              <a:gd name="T38" fmla="*/ 10 w 16"/>
              <a:gd name="T39" fmla="*/ 18 h 24"/>
              <a:gd name="T40" fmla="*/ 12 w 16"/>
              <a:gd name="T41" fmla="*/ 18 h 24"/>
              <a:gd name="T42" fmla="*/ 12 w 16"/>
              <a:gd name="T43" fmla="*/ 16 h 24"/>
              <a:gd name="T44" fmla="*/ 14 w 16"/>
              <a:gd name="T45" fmla="*/ 16 h 24"/>
              <a:gd name="T46" fmla="*/ 14 w 16"/>
              <a:gd name="T47" fmla="*/ 14 h 24"/>
              <a:gd name="T48" fmla="*/ 16 w 16"/>
              <a:gd name="T49" fmla="*/ 12 h 24"/>
              <a:gd name="T50" fmla="*/ 16 w 16"/>
              <a:gd name="T51" fmla="*/ 10 h 24"/>
              <a:gd name="T52" fmla="*/ 16 w 16"/>
              <a:gd name="T53" fmla="*/ 8 h 24"/>
              <a:gd name="T54" fmla="*/ 16 w 16"/>
              <a:gd name="T55" fmla="*/ 8 h 24"/>
              <a:gd name="T56" fmla="*/ 16 w 16"/>
              <a:gd name="T57" fmla="*/ 6 h 24"/>
              <a:gd name="T58" fmla="*/ 16 w 16"/>
              <a:gd name="T59" fmla="*/ 6 h 24"/>
              <a:gd name="T60" fmla="*/ 16 w 16"/>
              <a:gd name="T61" fmla="*/ 2 h 24"/>
              <a:gd name="T62" fmla="*/ 14 w 16"/>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24">
                <a:moveTo>
                  <a:pt x="14" y="0"/>
                </a:moveTo>
                <a:lnTo>
                  <a:pt x="14" y="0"/>
                </a:lnTo>
                <a:lnTo>
                  <a:pt x="12" y="0"/>
                </a:lnTo>
                <a:lnTo>
                  <a:pt x="10" y="2"/>
                </a:lnTo>
                <a:lnTo>
                  <a:pt x="8" y="2"/>
                </a:lnTo>
                <a:lnTo>
                  <a:pt x="6" y="4"/>
                </a:lnTo>
                <a:lnTo>
                  <a:pt x="4" y="6"/>
                </a:lnTo>
                <a:lnTo>
                  <a:pt x="4" y="6"/>
                </a:lnTo>
                <a:lnTo>
                  <a:pt x="2" y="6"/>
                </a:lnTo>
                <a:lnTo>
                  <a:pt x="2" y="6"/>
                </a:lnTo>
                <a:lnTo>
                  <a:pt x="2" y="8"/>
                </a:lnTo>
                <a:lnTo>
                  <a:pt x="2" y="10"/>
                </a:lnTo>
                <a:lnTo>
                  <a:pt x="0" y="14"/>
                </a:lnTo>
                <a:lnTo>
                  <a:pt x="0" y="16"/>
                </a:lnTo>
                <a:lnTo>
                  <a:pt x="0" y="22"/>
                </a:lnTo>
                <a:lnTo>
                  <a:pt x="0" y="24"/>
                </a:lnTo>
                <a:lnTo>
                  <a:pt x="2" y="24"/>
                </a:lnTo>
                <a:lnTo>
                  <a:pt x="6" y="22"/>
                </a:lnTo>
                <a:lnTo>
                  <a:pt x="8" y="20"/>
                </a:lnTo>
                <a:lnTo>
                  <a:pt x="10" y="18"/>
                </a:lnTo>
                <a:lnTo>
                  <a:pt x="12" y="18"/>
                </a:lnTo>
                <a:lnTo>
                  <a:pt x="12" y="16"/>
                </a:lnTo>
                <a:lnTo>
                  <a:pt x="14" y="16"/>
                </a:lnTo>
                <a:lnTo>
                  <a:pt x="14" y="14"/>
                </a:lnTo>
                <a:lnTo>
                  <a:pt x="16" y="12"/>
                </a:lnTo>
                <a:lnTo>
                  <a:pt x="16" y="10"/>
                </a:lnTo>
                <a:lnTo>
                  <a:pt x="16" y="8"/>
                </a:lnTo>
                <a:lnTo>
                  <a:pt x="16" y="8"/>
                </a:lnTo>
                <a:lnTo>
                  <a:pt x="16" y="6"/>
                </a:lnTo>
                <a:lnTo>
                  <a:pt x="16" y="6"/>
                </a:lnTo>
                <a:lnTo>
                  <a:pt x="16" y="2"/>
                </a:lnTo>
                <a:lnTo>
                  <a:pt x="14" y="0"/>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39" name="Freeform 233"/>
          <p:cNvSpPr>
            <a:spLocks/>
          </p:cNvSpPr>
          <p:nvPr/>
        </p:nvSpPr>
        <p:spPr bwMode="auto">
          <a:xfrm>
            <a:off x="7054388" y="4441826"/>
            <a:ext cx="221706" cy="169743"/>
          </a:xfrm>
          <a:custGeom>
            <a:avLst/>
            <a:gdLst>
              <a:gd name="T0" fmla="*/ 92 w 128"/>
              <a:gd name="T1" fmla="*/ 44 h 98"/>
              <a:gd name="T2" fmla="*/ 86 w 128"/>
              <a:gd name="T3" fmla="*/ 42 h 98"/>
              <a:gd name="T4" fmla="*/ 82 w 128"/>
              <a:gd name="T5" fmla="*/ 44 h 98"/>
              <a:gd name="T6" fmla="*/ 80 w 128"/>
              <a:gd name="T7" fmla="*/ 46 h 98"/>
              <a:gd name="T8" fmla="*/ 76 w 128"/>
              <a:gd name="T9" fmla="*/ 52 h 98"/>
              <a:gd name="T10" fmla="*/ 68 w 128"/>
              <a:gd name="T11" fmla="*/ 64 h 98"/>
              <a:gd name="T12" fmla="*/ 66 w 128"/>
              <a:gd name="T13" fmla="*/ 70 h 98"/>
              <a:gd name="T14" fmla="*/ 62 w 128"/>
              <a:gd name="T15" fmla="*/ 82 h 98"/>
              <a:gd name="T16" fmla="*/ 62 w 128"/>
              <a:gd name="T17" fmla="*/ 90 h 98"/>
              <a:gd name="T18" fmla="*/ 62 w 128"/>
              <a:gd name="T19" fmla="*/ 94 h 98"/>
              <a:gd name="T20" fmla="*/ 60 w 128"/>
              <a:gd name="T21" fmla="*/ 96 h 98"/>
              <a:gd name="T22" fmla="*/ 54 w 128"/>
              <a:gd name="T23" fmla="*/ 98 h 98"/>
              <a:gd name="T24" fmla="*/ 46 w 128"/>
              <a:gd name="T25" fmla="*/ 98 h 98"/>
              <a:gd name="T26" fmla="*/ 42 w 128"/>
              <a:gd name="T27" fmla="*/ 98 h 98"/>
              <a:gd name="T28" fmla="*/ 38 w 128"/>
              <a:gd name="T29" fmla="*/ 94 h 98"/>
              <a:gd name="T30" fmla="*/ 36 w 128"/>
              <a:gd name="T31" fmla="*/ 90 h 98"/>
              <a:gd name="T32" fmla="*/ 34 w 128"/>
              <a:gd name="T33" fmla="*/ 90 h 98"/>
              <a:gd name="T34" fmla="*/ 32 w 128"/>
              <a:gd name="T35" fmla="*/ 90 h 98"/>
              <a:gd name="T36" fmla="*/ 30 w 128"/>
              <a:gd name="T37" fmla="*/ 92 h 98"/>
              <a:gd name="T38" fmla="*/ 28 w 128"/>
              <a:gd name="T39" fmla="*/ 96 h 98"/>
              <a:gd name="T40" fmla="*/ 26 w 128"/>
              <a:gd name="T41" fmla="*/ 98 h 98"/>
              <a:gd name="T42" fmla="*/ 18 w 128"/>
              <a:gd name="T43" fmla="*/ 98 h 98"/>
              <a:gd name="T44" fmla="*/ 10 w 128"/>
              <a:gd name="T45" fmla="*/ 96 h 98"/>
              <a:gd name="T46" fmla="*/ 4 w 128"/>
              <a:gd name="T47" fmla="*/ 94 h 98"/>
              <a:gd name="T48" fmla="*/ 2 w 128"/>
              <a:gd name="T49" fmla="*/ 86 h 98"/>
              <a:gd name="T50" fmla="*/ 6 w 128"/>
              <a:gd name="T51" fmla="*/ 82 h 98"/>
              <a:gd name="T52" fmla="*/ 6 w 128"/>
              <a:gd name="T53" fmla="*/ 74 h 98"/>
              <a:gd name="T54" fmla="*/ 8 w 128"/>
              <a:gd name="T55" fmla="*/ 68 h 98"/>
              <a:gd name="T56" fmla="*/ 10 w 128"/>
              <a:gd name="T57" fmla="*/ 68 h 98"/>
              <a:gd name="T58" fmla="*/ 12 w 128"/>
              <a:gd name="T59" fmla="*/ 66 h 98"/>
              <a:gd name="T60" fmla="*/ 18 w 128"/>
              <a:gd name="T61" fmla="*/ 68 h 98"/>
              <a:gd name="T62" fmla="*/ 24 w 128"/>
              <a:gd name="T63" fmla="*/ 68 h 98"/>
              <a:gd name="T64" fmla="*/ 28 w 128"/>
              <a:gd name="T65" fmla="*/ 68 h 98"/>
              <a:gd name="T66" fmla="*/ 28 w 128"/>
              <a:gd name="T67" fmla="*/ 66 h 98"/>
              <a:gd name="T68" fmla="*/ 32 w 128"/>
              <a:gd name="T69" fmla="*/ 62 h 98"/>
              <a:gd name="T70" fmla="*/ 34 w 128"/>
              <a:gd name="T71" fmla="*/ 54 h 98"/>
              <a:gd name="T72" fmla="*/ 38 w 128"/>
              <a:gd name="T73" fmla="*/ 50 h 98"/>
              <a:gd name="T74" fmla="*/ 46 w 128"/>
              <a:gd name="T75" fmla="*/ 46 h 98"/>
              <a:gd name="T76" fmla="*/ 56 w 128"/>
              <a:gd name="T77" fmla="*/ 40 h 98"/>
              <a:gd name="T78" fmla="*/ 62 w 128"/>
              <a:gd name="T79" fmla="*/ 30 h 98"/>
              <a:gd name="T80" fmla="*/ 64 w 128"/>
              <a:gd name="T81" fmla="*/ 22 h 98"/>
              <a:gd name="T82" fmla="*/ 66 w 128"/>
              <a:gd name="T83" fmla="*/ 20 h 98"/>
              <a:gd name="T84" fmla="*/ 70 w 128"/>
              <a:gd name="T85" fmla="*/ 16 h 98"/>
              <a:gd name="T86" fmla="*/ 76 w 128"/>
              <a:gd name="T87" fmla="*/ 14 h 98"/>
              <a:gd name="T88" fmla="*/ 76 w 128"/>
              <a:gd name="T89" fmla="*/ 8 h 98"/>
              <a:gd name="T90" fmla="*/ 78 w 128"/>
              <a:gd name="T91" fmla="*/ 2 h 98"/>
              <a:gd name="T92" fmla="*/ 78 w 128"/>
              <a:gd name="T93" fmla="*/ 0 h 98"/>
              <a:gd name="T94" fmla="*/ 82 w 128"/>
              <a:gd name="T95" fmla="*/ 0 h 98"/>
              <a:gd name="T96" fmla="*/ 86 w 128"/>
              <a:gd name="T97" fmla="*/ 2 h 98"/>
              <a:gd name="T98" fmla="*/ 94 w 128"/>
              <a:gd name="T99" fmla="*/ 8 h 98"/>
              <a:gd name="T100" fmla="*/ 104 w 128"/>
              <a:gd name="T101" fmla="*/ 12 h 98"/>
              <a:gd name="T102" fmla="*/ 110 w 128"/>
              <a:gd name="T103" fmla="*/ 14 h 98"/>
              <a:gd name="T104" fmla="*/ 120 w 128"/>
              <a:gd name="T105" fmla="*/ 16 h 98"/>
              <a:gd name="T106" fmla="*/ 124 w 128"/>
              <a:gd name="T107" fmla="*/ 16 h 98"/>
              <a:gd name="T108" fmla="*/ 126 w 128"/>
              <a:gd name="T109" fmla="*/ 20 h 98"/>
              <a:gd name="T110" fmla="*/ 128 w 128"/>
              <a:gd name="T111" fmla="*/ 26 h 98"/>
              <a:gd name="T112" fmla="*/ 128 w 128"/>
              <a:gd name="T113" fmla="*/ 32 h 98"/>
              <a:gd name="T114" fmla="*/ 128 w 128"/>
              <a:gd name="T115" fmla="*/ 34 h 98"/>
              <a:gd name="T116" fmla="*/ 124 w 128"/>
              <a:gd name="T117" fmla="*/ 36 h 98"/>
              <a:gd name="T118" fmla="*/ 116 w 128"/>
              <a:gd name="T119" fmla="*/ 42 h 98"/>
              <a:gd name="T120" fmla="*/ 102 w 128"/>
              <a:gd name="T121" fmla="*/ 52 h 98"/>
              <a:gd name="T122" fmla="*/ 94 w 128"/>
              <a:gd name="T123"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98">
                <a:moveTo>
                  <a:pt x="94" y="46"/>
                </a:moveTo>
                <a:lnTo>
                  <a:pt x="94" y="46"/>
                </a:lnTo>
                <a:lnTo>
                  <a:pt x="92" y="44"/>
                </a:lnTo>
                <a:lnTo>
                  <a:pt x="88" y="44"/>
                </a:lnTo>
                <a:lnTo>
                  <a:pt x="86" y="42"/>
                </a:lnTo>
                <a:lnTo>
                  <a:pt x="86" y="42"/>
                </a:lnTo>
                <a:lnTo>
                  <a:pt x="84" y="42"/>
                </a:lnTo>
                <a:lnTo>
                  <a:pt x="84" y="42"/>
                </a:lnTo>
                <a:lnTo>
                  <a:pt x="82" y="44"/>
                </a:lnTo>
                <a:lnTo>
                  <a:pt x="82" y="44"/>
                </a:lnTo>
                <a:lnTo>
                  <a:pt x="80" y="44"/>
                </a:lnTo>
                <a:lnTo>
                  <a:pt x="80" y="46"/>
                </a:lnTo>
                <a:lnTo>
                  <a:pt x="78" y="48"/>
                </a:lnTo>
                <a:lnTo>
                  <a:pt x="76" y="50"/>
                </a:lnTo>
                <a:lnTo>
                  <a:pt x="76" y="52"/>
                </a:lnTo>
                <a:lnTo>
                  <a:pt x="74" y="56"/>
                </a:lnTo>
                <a:lnTo>
                  <a:pt x="70" y="60"/>
                </a:lnTo>
                <a:lnTo>
                  <a:pt x="68" y="64"/>
                </a:lnTo>
                <a:lnTo>
                  <a:pt x="68" y="66"/>
                </a:lnTo>
                <a:lnTo>
                  <a:pt x="66" y="68"/>
                </a:lnTo>
                <a:lnTo>
                  <a:pt x="66" y="70"/>
                </a:lnTo>
                <a:lnTo>
                  <a:pt x="66" y="72"/>
                </a:lnTo>
                <a:lnTo>
                  <a:pt x="64" y="76"/>
                </a:lnTo>
                <a:lnTo>
                  <a:pt x="62" y="82"/>
                </a:lnTo>
                <a:lnTo>
                  <a:pt x="62" y="84"/>
                </a:lnTo>
                <a:lnTo>
                  <a:pt x="62" y="86"/>
                </a:lnTo>
                <a:lnTo>
                  <a:pt x="62" y="90"/>
                </a:lnTo>
                <a:lnTo>
                  <a:pt x="62" y="92"/>
                </a:lnTo>
                <a:lnTo>
                  <a:pt x="62" y="94"/>
                </a:lnTo>
                <a:lnTo>
                  <a:pt x="62" y="94"/>
                </a:lnTo>
                <a:lnTo>
                  <a:pt x="60" y="96"/>
                </a:lnTo>
                <a:lnTo>
                  <a:pt x="60" y="96"/>
                </a:lnTo>
                <a:lnTo>
                  <a:pt x="60" y="96"/>
                </a:lnTo>
                <a:lnTo>
                  <a:pt x="58" y="96"/>
                </a:lnTo>
                <a:lnTo>
                  <a:pt x="56" y="98"/>
                </a:lnTo>
                <a:lnTo>
                  <a:pt x="54" y="98"/>
                </a:lnTo>
                <a:lnTo>
                  <a:pt x="52" y="98"/>
                </a:lnTo>
                <a:lnTo>
                  <a:pt x="50" y="98"/>
                </a:lnTo>
                <a:lnTo>
                  <a:pt x="46" y="98"/>
                </a:lnTo>
                <a:lnTo>
                  <a:pt x="44" y="98"/>
                </a:lnTo>
                <a:lnTo>
                  <a:pt x="42" y="98"/>
                </a:lnTo>
                <a:lnTo>
                  <a:pt x="42" y="98"/>
                </a:lnTo>
                <a:lnTo>
                  <a:pt x="42" y="98"/>
                </a:lnTo>
                <a:lnTo>
                  <a:pt x="40" y="96"/>
                </a:lnTo>
                <a:lnTo>
                  <a:pt x="38" y="94"/>
                </a:lnTo>
                <a:lnTo>
                  <a:pt x="38" y="94"/>
                </a:lnTo>
                <a:lnTo>
                  <a:pt x="36" y="92"/>
                </a:lnTo>
                <a:lnTo>
                  <a:pt x="36" y="90"/>
                </a:lnTo>
                <a:lnTo>
                  <a:pt x="34" y="90"/>
                </a:lnTo>
                <a:lnTo>
                  <a:pt x="34" y="90"/>
                </a:lnTo>
                <a:lnTo>
                  <a:pt x="34" y="90"/>
                </a:lnTo>
                <a:lnTo>
                  <a:pt x="32" y="90"/>
                </a:lnTo>
                <a:lnTo>
                  <a:pt x="32" y="90"/>
                </a:lnTo>
                <a:lnTo>
                  <a:pt x="32" y="90"/>
                </a:lnTo>
                <a:lnTo>
                  <a:pt x="30" y="90"/>
                </a:lnTo>
                <a:lnTo>
                  <a:pt x="30" y="92"/>
                </a:lnTo>
                <a:lnTo>
                  <a:pt x="30" y="92"/>
                </a:lnTo>
                <a:lnTo>
                  <a:pt x="28" y="96"/>
                </a:lnTo>
                <a:lnTo>
                  <a:pt x="28" y="96"/>
                </a:lnTo>
                <a:lnTo>
                  <a:pt x="28" y="96"/>
                </a:lnTo>
                <a:lnTo>
                  <a:pt x="28" y="96"/>
                </a:lnTo>
                <a:lnTo>
                  <a:pt x="26" y="98"/>
                </a:lnTo>
                <a:lnTo>
                  <a:pt x="26" y="98"/>
                </a:lnTo>
                <a:lnTo>
                  <a:pt x="22" y="98"/>
                </a:lnTo>
                <a:lnTo>
                  <a:pt x="20" y="98"/>
                </a:lnTo>
                <a:lnTo>
                  <a:pt x="18" y="98"/>
                </a:lnTo>
                <a:lnTo>
                  <a:pt x="14" y="98"/>
                </a:lnTo>
                <a:lnTo>
                  <a:pt x="12" y="96"/>
                </a:lnTo>
                <a:lnTo>
                  <a:pt x="10" y="96"/>
                </a:lnTo>
                <a:lnTo>
                  <a:pt x="8" y="96"/>
                </a:lnTo>
                <a:lnTo>
                  <a:pt x="6" y="96"/>
                </a:lnTo>
                <a:lnTo>
                  <a:pt x="4" y="94"/>
                </a:lnTo>
                <a:lnTo>
                  <a:pt x="2" y="92"/>
                </a:lnTo>
                <a:lnTo>
                  <a:pt x="0" y="90"/>
                </a:lnTo>
                <a:lnTo>
                  <a:pt x="2" y="86"/>
                </a:lnTo>
                <a:lnTo>
                  <a:pt x="4" y="84"/>
                </a:lnTo>
                <a:lnTo>
                  <a:pt x="4" y="82"/>
                </a:lnTo>
                <a:lnTo>
                  <a:pt x="6" y="82"/>
                </a:lnTo>
                <a:lnTo>
                  <a:pt x="6" y="80"/>
                </a:lnTo>
                <a:lnTo>
                  <a:pt x="6" y="78"/>
                </a:lnTo>
                <a:lnTo>
                  <a:pt x="6" y="74"/>
                </a:lnTo>
                <a:lnTo>
                  <a:pt x="8" y="72"/>
                </a:lnTo>
                <a:lnTo>
                  <a:pt x="8" y="70"/>
                </a:lnTo>
                <a:lnTo>
                  <a:pt x="8" y="68"/>
                </a:lnTo>
                <a:lnTo>
                  <a:pt x="8" y="68"/>
                </a:lnTo>
                <a:lnTo>
                  <a:pt x="8" y="68"/>
                </a:lnTo>
                <a:lnTo>
                  <a:pt x="10" y="68"/>
                </a:lnTo>
                <a:lnTo>
                  <a:pt x="10" y="66"/>
                </a:lnTo>
                <a:lnTo>
                  <a:pt x="10" y="66"/>
                </a:lnTo>
                <a:lnTo>
                  <a:pt x="12" y="66"/>
                </a:lnTo>
                <a:lnTo>
                  <a:pt x="14" y="66"/>
                </a:lnTo>
                <a:lnTo>
                  <a:pt x="16" y="66"/>
                </a:lnTo>
                <a:lnTo>
                  <a:pt x="18" y="68"/>
                </a:lnTo>
                <a:lnTo>
                  <a:pt x="20" y="68"/>
                </a:lnTo>
                <a:lnTo>
                  <a:pt x="24" y="68"/>
                </a:lnTo>
                <a:lnTo>
                  <a:pt x="24" y="68"/>
                </a:lnTo>
                <a:lnTo>
                  <a:pt x="26" y="68"/>
                </a:lnTo>
                <a:lnTo>
                  <a:pt x="26" y="68"/>
                </a:lnTo>
                <a:lnTo>
                  <a:pt x="28" y="68"/>
                </a:lnTo>
                <a:lnTo>
                  <a:pt x="28" y="68"/>
                </a:lnTo>
                <a:lnTo>
                  <a:pt x="28" y="68"/>
                </a:lnTo>
                <a:lnTo>
                  <a:pt x="28" y="66"/>
                </a:lnTo>
                <a:lnTo>
                  <a:pt x="30" y="66"/>
                </a:lnTo>
                <a:lnTo>
                  <a:pt x="30" y="64"/>
                </a:lnTo>
                <a:lnTo>
                  <a:pt x="32" y="62"/>
                </a:lnTo>
                <a:lnTo>
                  <a:pt x="32" y="56"/>
                </a:lnTo>
                <a:lnTo>
                  <a:pt x="34" y="54"/>
                </a:lnTo>
                <a:lnTo>
                  <a:pt x="34" y="54"/>
                </a:lnTo>
                <a:lnTo>
                  <a:pt x="34" y="54"/>
                </a:lnTo>
                <a:lnTo>
                  <a:pt x="36" y="52"/>
                </a:lnTo>
                <a:lnTo>
                  <a:pt x="38" y="50"/>
                </a:lnTo>
                <a:lnTo>
                  <a:pt x="40" y="50"/>
                </a:lnTo>
                <a:lnTo>
                  <a:pt x="42" y="48"/>
                </a:lnTo>
                <a:lnTo>
                  <a:pt x="46" y="46"/>
                </a:lnTo>
                <a:lnTo>
                  <a:pt x="48" y="44"/>
                </a:lnTo>
                <a:lnTo>
                  <a:pt x="52" y="42"/>
                </a:lnTo>
                <a:lnTo>
                  <a:pt x="56" y="40"/>
                </a:lnTo>
                <a:lnTo>
                  <a:pt x="62" y="38"/>
                </a:lnTo>
                <a:lnTo>
                  <a:pt x="62" y="34"/>
                </a:lnTo>
                <a:lnTo>
                  <a:pt x="62" y="30"/>
                </a:lnTo>
                <a:lnTo>
                  <a:pt x="62" y="26"/>
                </a:lnTo>
                <a:lnTo>
                  <a:pt x="64" y="24"/>
                </a:lnTo>
                <a:lnTo>
                  <a:pt x="64" y="22"/>
                </a:lnTo>
                <a:lnTo>
                  <a:pt x="64" y="20"/>
                </a:lnTo>
                <a:lnTo>
                  <a:pt x="64" y="20"/>
                </a:lnTo>
                <a:lnTo>
                  <a:pt x="66" y="20"/>
                </a:lnTo>
                <a:lnTo>
                  <a:pt x="66" y="18"/>
                </a:lnTo>
                <a:lnTo>
                  <a:pt x="68" y="18"/>
                </a:lnTo>
                <a:lnTo>
                  <a:pt x="70" y="16"/>
                </a:lnTo>
                <a:lnTo>
                  <a:pt x="72" y="16"/>
                </a:lnTo>
                <a:lnTo>
                  <a:pt x="74" y="14"/>
                </a:lnTo>
                <a:lnTo>
                  <a:pt x="76" y="14"/>
                </a:lnTo>
                <a:lnTo>
                  <a:pt x="76" y="12"/>
                </a:lnTo>
                <a:lnTo>
                  <a:pt x="76" y="10"/>
                </a:lnTo>
                <a:lnTo>
                  <a:pt x="76" y="8"/>
                </a:lnTo>
                <a:lnTo>
                  <a:pt x="76" y="6"/>
                </a:lnTo>
                <a:lnTo>
                  <a:pt x="78" y="4"/>
                </a:lnTo>
                <a:lnTo>
                  <a:pt x="78" y="2"/>
                </a:lnTo>
                <a:lnTo>
                  <a:pt x="78" y="2"/>
                </a:lnTo>
                <a:lnTo>
                  <a:pt x="78" y="0"/>
                </a:lnTo>
                <a:lnTo>
                  <a:pt x="78" y="0"/>
                </a:lnTo>
                <a:lnTo>
                  <a:pt x="80" y="0"/>
                </a:lnTo>
                <a:lnTo>
                  <a:pt x="80" y="0"/>
                </a:lnTo>
                <a:lnTo>
                  <a:pt x="82" y="0"/>
                </a:lnTo>
                <a:lnTo>
                  <a:pt x="82" y="0"/>
                </a:lnTo>
                <a:lnTo>
                  <a:pt x="84" y="2"/>
                </a:lnTo>
                <a:lnTo>
                  <a:pt x="86" y="2"/>
                </a:lnTo>
                <a:lnTo>
                  <a:pt x="88" y="4"/>
                </a:lnTo>
                <a:lnTo>
                  <a:pt x="92" y="6"/>
                </a:lnTo>
                <a:lnTo>
                  <a:pt x="94" y="8"/>
                </a:lnTo>
                <a:lnTo>
                  <a:pt x="96" y="10"/>
                </a:lnTo>
                <a:lnTo>
                  <a:pt x="102" y="12"/>
                </a:lnTo>
                <a:lnTo>
                  <a:pt x="104" y="12"/>
                </a:lnTo>
                <a:lnTo>
                  <a:pt x="106" y="14"/>
                </a:lnTo>
                <a:lnTo>
                  <a:pt x="108" y="14"/>
                </a:lnTo>
                <a:lnTo>
                  <a:pt x="110" y="14"/>
                </a:lnTo>
                <a:lnTo>
                  <a:pt x="116" y="14"/>
                </a:lnTo>
                <a:lnTo>
                  <a:pt x="118" y="14"/>
                </a:lnTo>
                <a:lnTo>
                  <a:pt x="120" y="16"/>
                </a:lnTo>
                <a:lnTo>
                  <a:pt x="122" y="16"/>
                </a:lnTo>
                <a:lnTo>
                  <a:pt x="124" y="16"/>
                </a:lnTo>
                <a:lnTo>
                  <a:pt x="124" y="16"/>
                </a:lnTo>
                <a:lnTo>
                  <a:pt x="124" y="16"/>
                </a:lnTo>
                <a:lnTo>
                  <a:pt x="126" y="18"/>
                </a:lnTo>
                <a:lnTo>
                  <a:pt x="126" y="20"/>
                </a:lnTo>
                <a:lnTo>
                  <a:pt x="128" y="22"/>
                </a:lnTo>
                <a:lnTo>
                  <a:pt x="128" y="24"/>
                </a:lnTo>
                <a:lnTo>
                  <a:pt x="128" y="26"/>
                </a:lnTo>
                <a:lnTo>
                  <a:pt x="128" y="28"/>
                </a:lnTo>
                <a:lnTo>
                  <a:pt x="128" y="30"/>
                </a:lnTo>
                <a:lnTo>
                  <a:pt x="128" y="32"/>
                </a:lnTo>
                <a:lnTo>
                  <a:pt x="128" y="32"/>
                </a:lnTo>
                <a:lnTo>
                  <a:pt x="128" y="32"/>
                </a:lnTo>
                <a:lnTo>
                  <a:pt x="128" y="34"/>
                </a:lnTo>
                <a:lnTo>
                  <a:pt x="126" y="34"/>
                </a:lnTo>
                <a:lnTo>
                  <a:pt x="126" y="36"/>
                </a:lnTo>
                <a:lnTo>
                  <a:pt x="124" y="36"/>
                </a:lnTo>
                <a:lnTo>
                  <a:pt x="122" y="38"/>
                </a:lnTo>
                <a:lnTo>
                  <a:pt x="118" y="40"/>
                </a:lnTo>
                <a:lnTo>
                  <a:pt x="116" y="42"/>
                </a:lnTo>
                <a:lnTo>
                  <a:pt x="114" y="44"/>
                </a:lnTo>
                <a:lnTo>
                  <a:pt x="106" y="48"/>
                </a:lnTo>
                <a:lnTo>
                  <a:pt x="102" y="52"/>
                </a:lnTo>
                <a:lnTo>
                  <a:pt x="98" y="50"/>
                </a:lnTo>
                <a:lnTo>
                  <a:pt x="96" y="46"/>
                </a:lnTo>
                <a:lnTo>
                  <a:pt x="94" y="46"/>
                </a:lnTo>
                <a:lnTo>
                  <a:pt x="94" y="46"/>
                </a:lnTo>
                <a:close/>
              </a:path>
            </a:pathLst>
          </a:custGeom>
          <a:solidFill>
            <a:srgbClr val="778888">
              <a:lumMod val="20000"/>
              <a:lumOff val="80000"/>
            </a:srgbClr>
          </a:solidFill>
          <a:ln w="6350">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40" name="Freeform 601"/>
          <p:cNvSpPr>
            <a:spLocks/>
          </p:cNvSpPr>
          <p:nvPr/>
        </p:nvSpPr>
        <p:spPr bwMode="auto">
          <a:xfrm>
            <a:off x="7054388" y="4441826"/>
            <a:ext cx="221706" cy="169743"/>
          </a:xfrm>
          <a:custGeom>
            <a:avLst/>
            <a:gdLst>
              <a:gd name="T0" fmla="*/ 126 w 128"/>
              <a:gd name="T1" fmla="*/ 20 h 98"/>
              <a:gd name="T2" fmla="*/ 124 w 128"/>
              <a:gd name="T3" fmla="*/ 16 h 98"/>
              <a:gd name="T4" fmla="*/ 116 w 128"/>
              <a:gd name="T5" fmla="*/ 14 h 98"/>
              <a:gd name="T6" fmla="*/ 104 w 128"/>
              <a:gd name="T7" fmla="*/ 12 h 98"/>
              <a:gd name="T8" fmla="*/ 92 w 128"/>
              <a:gd name="T9" fmla="*/ 6 h 98"/>
              <a:gd name="T10" fmla="*/ 82 w 128"/>
              <a:gd name="T11" fmla="*/ 0 h 98"/>
              <a:gd name="T12" fmla="*/ 78 w 128"/>
              <a:gd name="T13" fmla="*/ 0 h 98"/>
              <a:gd name="T14" fmla="*/ 78 w 128"/>
              <a:gd name="T15" fmla="*/ 4 h 98"/>
              <a:gd name="T16" fmla="*/ 76 w 128"/>
              <a:gd name="T17" fmla="*/ 12 h 98"/>
              <a:gd name="T18" fmla="*/ 70 w 128"/>
              <a:gd name="T19" fmla="*/ 16 h 98"/>
              <a:gd name="T20" fmla="*/ 64 w 128"/>
              <a:gd name="T21" fmla="*/ 20 h 98"/>
              <a:gd name="T22" fmla="*/ 62 w 128"/>
              <a:gd name="T23" fmla="*/ 26 h 98"/>
              <a:gd name="T24" fmla="*/ 62 w 128"/>
              <a:gd name="T25" fmla="*/ 36 h 98"/>
              <a:gd name="T26" fmla="*/ 68 w 128"/>
              <a:gd name="T27" fmla="*/ 40 h 98"/>
              <a:gd name="T28" fmla="*/ 70 w 128"/>
              <a:gd name="T29" fmla="*/ 48 h 98"/>
              <a:gd name="T30" fmla="*/ 66 w 128"/>
              <a:gd name="T31" fmla="*/ 46 h 98"/>
              <a:gd name="T32" fmla="*/ 62 w 128"/>
              <a:gd name="T33" fmla="*/ 44 h 98"/>
              <a:gd name="T34" fmla="*/ 60 w 128"/>
              <a:gd name="T35" fmla="*/ 50 h 98"/>
              <a:gd name="T36" fmla="*/ 46 w 128"/>
              <a:gd name="T37" fmla="*/ 44 h 98"/>
              <a:gd name="T38" fmla="*/ 40 w 128"/>
              <a:gd name="T39" fmla="*/ 50 h 98"/>
              <a:gd name="T40" fmla="*/ 34 w 128"/>
              <a:gd name="T41" fmla="*/ 54 h 98"/>
              <a:gd name="T42" fmla="*/ 30 w 128"/>
              <a:gd name="T43" fmla="*/ 64 h 98"/>
              <a:gd name="T44" fmla="*/ 28 w 128"/>
              <a:gd name="T45" fmla="*/ 68 h 98"/>
              <a:gd name="T46" fmla="*/ 24 w 128"/>
              <a:gd name="T47" fmla="*/ 68 h 98"/>
              <a:gd name="T48" fmla="*/ 16 w 128"/>
              <a:gd name="T49" fmla="*/ 66 h 98"/>
              <a:gd name="T50" fmla="*/ 10 w 128"/>
              <a:gd name="T51" fmla="*/ 66 h 98"/>
              <a:gd name="T52" fmla="*/ 8 w 128"/>
              <a:gd name="T53" fmla="*/ 68 h 98"/>
              <a:gd name="T54" fmla="*/ 6 w 128"/>
              <a:gd name="T55" fmla="*/ 78 h 98"/>
              <a:gd name="T56" fmla="*/ 4 w 128"/>
              <a:gd name="T57" fmla="*/ 84 h 98"/>
              <a:gd name="T58" fmla="*/ 4 w 128"/>
              <a:gd name="T59" fmla="*/ 94 h 98"/>
              <a:gd name="T60" fmla="*/ 12 w 128"/>
              <a:gd name="T61" fmla="*/ 96 h 98"/>
              <a:gd name="T62" fmla="*/ 22 w 128"/>
              <a:gd name="T63" fmla="*/ 98 h 98"/>
              <a:gd name="T64" fmla="*/ 28 w 128"/>
              <a:gd name="T65" fmla="*/ 96 h 98"/>
              <a:gd name="T66" fmla="*/ 30 w 128"/>
              <a:gd name="T67" fmla="*/ 92 h 98"/>
              <a:gd name="T68" fmla="*/ 32 w 128"/>
              <a:gd name="T69" fmla="*/ 90 h 98"/>
              <a:gd name="T70" fmla="*/ 36 w 128"/>
              <a:gd name="T71" fmla="*/ 90 h 98"/>
              <a:gd name="T72" fmla="*/ 40 w 128"/>
              <a:gd name="T73" fmla="*/ 96 h 98"/>
              <a:gd name="T74" fmla="*/ 44 w 128"/>
              <a:gd name="T75" fmla="*/ 98 h 98"/>
              <a:gd name="T76" fmla="*/ 54 w 128"/>
              <a:gd name="T77" fmla="*/ 98 h 98"/>
              <a:gd name="T78" fmla="*/ 60 w 128"/>
              <a:gd name="T79" fmla="*/ 96 h 98"/>
              <a:gd name="T80" fmla="*/ 62 w 128"/>
              <a:gd name="T81" fmla="*/ 92 h 98"/>
              <a:gd name="T82" fmla="*/ 62 w 128"/>
              <a:gd name="T83" fmla="*/ 82 h 98"/>
              <a:gd name="T84" fmla="*/ 66 w 128"/>
              <a:gd name="T85" fmla="*/ 68 h 98"/>
              <a:gd name="T86" fmla="*/ 74 w 128"/>
              <a:gd name="T87" fmla="*/ 56 h 98"/>
              <a:gd name="T88" fmla="*/ 80 w 128"/>
              <a:gd name="T89" fmla="*/ 46 h 98"/>
              <a:gd name="T90" fmla="*/ 84 w 128"/>
              <a:gd name="T91" fmla="*/ 42 h 98"/>
              <a:gd name="T92" fmla="*/ 88 w 128"/>
              <a:gd name="T93" fmla="*/ 44 h 98"/>
              <a:gd name="T94" fmla="*/ 96 w 128"/>
              <a:gd name="T95" fmla="*/ 46 h 98"/>
              <a:gd name="T96" fmla="*/ 114 w 128"/>
              <a:gd name="T97" fmla="*/ 44 h 98"/>
              <a:gd name="T98" fmla="*/ 124 w 128"/>
              <a:gd name="T99" fmla="*/ 36 h 98"/>
              <a:gd name="T100" fmla="*/ 128 w 128"/>
              <a:gd name="T101" fmla="*/ 32 h 98"/>
              <a:gd name="T102" fmla="*/ 128 w 128"/>
              <a:gd name="T103" fmla="*/ 2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98">
                <a:moveTo>
                  <a:pt x="128" y="26"/>
                </a:moveTo>
                <a:lnTo>
                  <a:pt x="128" y="24"/>
                </a:lnTo>
                <a:lnTo>
                  <a:pt x="128" y="22"/>
                </a:lnTo>
                <a:lnTo>
                  <a:pt x="126" y="20"/>
                </a:lnTo>
                <a:lnTo>
                  <a:pt x="126" y="18"/>
                </a:lnTo>
                <a:lnTo>
                  <a:pt x="124" y="16"/>
                </a:lnTo>
                <a:lnTo>
                  <a:pt x="124" y="16"/>
                </a:lnTo>
                <a:lnTo>
                  <a:pt x="124" y="16"/>
                </a:lnTo>
                <a:lnTo>
                  <a:pt x="122" y="16"/>
                </a:lnTo>
                <a:lnTo>
                  <a:pt x="120" y="16"/>
                </a:lnTo>
                <a:lnTo>
                  <a:pt x="118" y="14"/>
                </a:lnTo>
                <a:lnTo>
                  <a:pt x="116" y="14"/>
                </a:lnTo>
                <a:lnTo>
                  <a:pt x="110" y="14"/>
                </a:lnTo>
                <a:lnTo>
                  <a:pt x="108" y="14"/>
                </a:lnTo>
                <a:lnTo>
                  <a:pt x="106" y="14"/>
                </a:lnTo>
                <a:lnTo>
                  <a:pt x="104" y="12"/>
                </a:lnTo>
                <a:lnTo>
                  <a:pt x="102" y="12"/>
                </a:lnTo>
                <a:lnTo>
                  <a:pt x="96" y="10"/>
                </a:lnTo>
                <a:lnTo>
                  <a:pt x="94" y="8"/>
                </a:lnTo>
                <a:lnTo>
                  <a:pt x="92" y="6"/>
                </a:lnTo>
                <a:lnTo>
                  <a:pt x="88" y="4"/>
                </a:lnTo>
                <a:lnTo>
                  <a:pt x="86" y="2"/>
                </a:lnTo>
                <a:lnTo>
                  <a:pt x="84" y="2"/>
                </a:lnTo>
                <a:lnTo>
                  <a:pt x="82" y="0"/>
                </a:lnTo>
                <a:lnTo>
                  <a:pt x="82" y="0"/>
                </a:lnTo>
                <a:lnTo>
                  <a:pt x="80" y="0"/>
                </a:lnTo>
                <a:lnTo>
                  <a:pt x="80" y="0"/>
                </a:lnTo>
                <a:lnTo>
                  <a:pt x="78" y="0"/>
                </a:lnTo>
                <a:lnTo>
                  <a:pt x="78" y="0"/>
                </a:lnTo>
                <a:lnTo>
                  <a:pt x="78" y="2"/>
                </a:lnTo>
                <a:lnTo>
                  <a:pt x="78" y="2"/>
                </a:lnTo>
                <a:lnTo>
                  <a:pt x="78" y="4"/>
                </a:lnTo>
                <a:lnTo>
                  <a:pt x="76" y="6"/>
                </a:lnTo>
                <a:lnTo>
                  <a:pt x="76" y="8"/>
                </a:lnTo>
                <a:lnTo>
                  <a:pt x="76" y="10"/>
                </a:lnTo>
                <a:lnTo>
                  <a:pt x="76" y="12"/>
                </a:lnTo>
                <a:lnTo>
                  <a:pt x="76" y="14"/>
                </a:lnTo>
                <a:lnTo>
                  <a:pt x="74" y="14"/>
                </a:lnTo>
                <a:lnTo>
                  <a:pt x="72" y="16"/>
                </a:lnTo>
                <a:lnTo>
                  <a:pt x="70" y="16"/>
                </a:lnTo>
                <a:lnTo>
                  <a:pt x="68" y="18"/>
                </a:lnTo>
                <a:lnTo>
                  <a:pt x="66" y="18"/>
                </a:lnTo>
                <a:lnTo>
                  <a:pt x="66" y="20"/>
                </a:lnTo>
                <a:lnTo>
                  <a:pt x="64" y="20"/>
                </a:lnTo>
                <a:lnTo>
                  <a:pt x="64" y="20"/>
                </a:lnTo>
                <a:lnTo>
                  <a:pt x="64" y="22"/>
                </a:lnTo>
                <a:lnTo>
                  <a:pt x="64" y="24"/>
                </a:lnTo>
                <a:lnTo>
                  <a:pt x="62" y="26"/>
                </a:lnTo>
                <a:lnTo>
                  <a:pt x="62" y="30"/>
                </a:lnTo>
                <a:lnTo>
                  <a:pt x="62" y="34"/>
                </a:lnTo>
                <a:lnTo>
                  <a:pt x="62" y="36"/>
                </a:lnTo>
                <a:lnTo>
                  <a:pt x="62" y="36"/>
                </a:lnTo>
                <a:lnTo>
                  <a:pt x="66" y="38"/>
                </a:lnTo>
                <a:lnTo>
                  <a:pt x="66" y="38"/>
                </a:lnTo>
                <a:lnTo>
                  <a:pt x="68" y="40"/>
                </a:lnTo>
                <a:lnTo>
                  <a:pt x="68" y="40"/>
                </a:lnTo>
                <a:lnTo>
                  <a:pt x="70" y="44"/>
                </a:lnTo>
                <a:lnTo>
                  <a:pt x="70" y="44"/>
                </a:lnTo>
                <a:lnTo>
                  <a:pt x="70" y="46"/>
                </a:lnTo>
                <a:lnTo>
                  <a:pt x="70" y="48"/>
                </a:lnTo>
                <a:lnTo>
                  <a:pt x="70" y="48"/>
                </a:lnTo>
                <a:lnTo>
                  <a:pt x="68" y="46"/>
                </a:lnTo>
                <a:lnTo>
                  <a:pt x="66" y="46"/>
                </a:lnTo>
                <a:lnTo>
                  <a:pt x="66" y="46"/>
                </a:lnTo>
                <a:lnTo>
                  <a:pt x="64" y="44"/>
                </a:lnTo>
                <a:lnTo>
                  <a:pt x="62" y="44"/>
                </a:lnTo>
                <a:lnTo>
                  <a:pt x="62" y="44"/>
                </a:lnTo>
                <a:lnTo>
                  <a:pt x="62" y="44"/>
                </a:lnTo>
                <a:lnTo>
                  <a:pt x="60" y="46"/>
                </a:lnTo>
                <a:lnTo>
                  <a:pt x="60" y="46"/>
                </a:lnTo>
                <a:lnTo>
                  <a:pt x="60" y="50"/>
                </a:lnTo>
                <a:lnTo>
                  <a:pt x="60" y="50"/>
                </a:lnTo>
                <a:lnTo>
                  <a:pt x="58" y="52"/>
                </a:lnTo>
                <a:lnTo>
                  <a:pt x="58" y="54"/>
                </a:lnTo>
                <a:lnTo>
                  <a:pt x="58" y="54"/>
                </a:lnTo>
                <a:lnTo>
                  <a:pt x="46" y="44"/>
                </a:lnTo>
                <a:lnTo>
                  <a:pt x="48" y="44"/>
                </a:lnTo>
                <a:lnTo>
                  <a:pt x="46" y="46"/>
                </a:lnTo>
                <a:lnTo>
                  <a:pt x="42" y="48"/>
                </a:lnTo>
                <a:lnTo>
                  <a:pt x="40" y="50"/>
                </a:lnTo>
                <a:lnTo>
                  <a:pt x="38" y="50"/>
                </a:lnTo>
                <a:lnTo>
                  <a:pt x="36" y="52"/>
                </a:lnTo>
                <a:lnTo>
                  <a:pt x="34" y="54"/>
                </a:lnTo>
                <a:lnTo>
                  <a:pt x="34" y="54"/>
                </a:lnTo>
                <a:lnTo>
                  <a:pt x="34" y="54"/>
                </a:lnTo>
                <a:lnTo>
                  <a:pt x="32" y="56"/>
                </a:lnTo>
                <a:lnTo>
                  <a:pt x="32" y="62"/>
                </a:lnTo>
                <a:lnTo>
                  <a:pt x="30" y="64"/>
                </a:lnTo>
                <a:lnTo>
                  <a:pt x="30" y="66"/>
                </a:lnTo>
                <a:lnTo>
                  <a:pt x="28" y="66"/>
                </a:lnTo>
                <a:lnTo>
                  <a:pt x="28" y="68"/>
                </a:lnTo>
                <a:lnTo>
                  <a:pt x="28" y="68"/>
                </a:lnTo>
                <a:lnTo>
                  <a:pt x="28" y="68"/>
                </a:lnTo>
                <a:lnTo>
                  <a:pt x="26" y="68"/>
                </a:lnTo>
                <a:lnTo>
                  <a:pt x="26" y="68"/>
                </a:lnTo>
                <a:lnTo>
                  <a:pt x="24" y="68"/>
                </a:lnTo>
                <a:lnTo>
                  <a:pt x="24" y="68"/>
                </a:lnTo>
                <a:lnTo>
                  <a:pt x="20" y="68"/>
                </a:lnTo>
                <a:lnTo>
                  <a:pt x="18" y="68"/>
                </a:lnTo>
                <a:lnTo>
                  <a:pt x="16" y="66"/>
                </a:lnTo>
                <a:lnTo>
                  <a:pt x="14" y="66"/>
                </a:lnTo>
                <a:lnTo>
                  <a:pt x="12" y="66"/>
                </a:lnTo>
                <a:lnTo>
                  <a:pt x="10" y="66"/>
                </a:lnTo>
                <a:lnTo>
                  <a:pt x="10" y="66"/>
                </a:lnTo>
                <a:lnTo>
                  <a:pt x="10" y="68"/>
                </a:lnTo>
                <a:lnTo>
                  <a:pt x="8" y="68"/>
                </a:lnTo>
                <a:lnTo>
                  <a:pt x="8" y="68"/>
                </a:lnTo>
                <a:lnTo>
                  <a:pt x="8" y="68"/>
                </a:lnTo>
                <a:lnTo>
                  <a:pt x="8" y="70"/>
                </a:lnTo>
                <a:lnTo>
                  <a:pt x="8" y="72"/>
                </a:lnTo>
                <a:lnTo>
                  <a:pt x="6" y="74"/>
                </a:lnTo>
                <a:lnTo>
                  <a:pt x="6" y="78"/>
                </a:lnTo>
                <a:lnTo>
                  <a:pt x="6" y="80"/>
                </a:lnTo>
                <a:lnTo>
                  <a:pt x="6" y="82"/>
                </a:lnTo>
                <a:lnTo>
                  <a:pt x="4" y="82"/>
                </a:lnTo>
                <a:lnTo>
                  <a:pt x="4" y="84"/>
                </a:lnTo>
                <a:lnTo>
                  <a:pt x="2" y="86"/>
                </a:lnTo>
                <a:lnTo>
                  <a:pt x="0" y="90"/>
                </a:lnTo>
                <a:lnTo>
                  <a:pt x="2" y="92"/>
                </a:lnTo>
                <a:lnTo>
                  <a:pt x="4" y="94"/>
                </a:lnTo>
                <a:lnTo>
                  <a:pt x="6" y="96"/>
                </a:lnTo>
                <a:lnTo>
                  <a:pt x="8" y="96"/>
                </a:lnTo>
                <a:lnTo>
                  <a:pt x="10" y="96"/>
                </a:lnTo>
                <a:lnTo>
                  <a:pt x="12" y="96"/>
                </a:lnTo>
                <a:lnTo>
                  <a:pt x="14" y="98"/>
                </a:lnTo>
                <a:lnTo>
                  <a:pt x="18" y="98"/>
                </a:lnTo>
                <a:lnTo>
                  <a:pt x="20" y="98"/>
                </a:lnTo>
                <a:lnTo>
                  <a:pt x="22" y="98"/>
                </a:lnTo>
                <a:lnTo>
                  <a:pt x="26" y="98"/>
                </a:lnTo>
                <a:lnTo>
                  <a:pt x="26" y="98"/>
                </a:lnTo>
                <a:lnTo>
                  <a:pt x="28" y="96"/>
                </a:lnTo>
                <a:lnTo>
                  <a:pt x="28" y="96"/>
                </a:lnTo>
                <a:lnTo>
                  <a:pt x="28" y="96"/>
                </a:lnTo>
                <a:lnTo>
                  <a:pt x="28" y="96"/>
                </a:lnTo>
                <a:lnTo>
                  <a:pt x="30" y="92"/>
                </a:lnTo>
                <a:lnTo>
                  <a:pt x="30" y="92"/>
                </a:lnTo>
                <a:lnTo>
                  <a:pt x="30" y="90"/>
                </a:lnTo>
                <a:lnTo>
                  <a:pt x="32" y="90"/>
                </a:lnTo>
                <a:lnTo>
                  <a:pt x="32" y="90"/>
                </a:lnTo>
                <a:lnTo>
                  <a:pt x="32" y="90"/>
                </a:lnTo>
                <a:lnTo>
                  <a:pt x="34" y="90"/>
                </a:lnTo>
                <a:lnTo>
                  <a:pt x="34" y="90"/>
                </a:lnTo>
                <a:lnTo>
                  <a:pt x="34" y="90"/>
                </a:lnTo>
                <a:lnTo>
                  <a:pt x="36" y="90"/>
                </a:lnTo>
                <a:lnTo>
                  <a:pt x="36" y="92"/>
                </a:lnTo>
                <a:lnTo>
                  <a:pt x="38" y="94"/>
                </a:lnTo>
                <a:lnTo>
                  <a:pt x="38" y="94"/>
                </a:lnTo>
                <a:lnTo>
                  <a:pt x="40" y="96"/>
                </a:lnTo>
                <a:lnTo>
                  <a:pt x="42" y="98"/>
                </a:lnTo>
                <a:lnTo>
                  <a:pt x="42" y="98"/>
                </a:lnTo>
                <a:lnTo>
                  <a:pt x="42" y="98"/>
                </a:lnTo>
                <a:lnTo>
                  <a:pt x="44" y="98"/>
                </a:lnTo>
                <a:lnTo>
                  <a:pt x="46" y="98"/>
                </a:lnTo>
                <a:lnTo>
                  <a:pt x="50" y="98"/>
                </a:lnTo>
                <a:lnTo>
                  <a:pt x="52" y="98"/>
                </a:lnTo>
                <a:lnTo>
                  <a:pt x="54" y="98"/>
                </a:lnTo>
                <a:lnTo>
                  <a:pt x="56" y="98"/>
                </a:lnTo>
                <a:lnTo>
                  <a:pt x="58" y="96"/>
                </a:lnTo>
                <a:lnTo>
                  <a:pt x="60" y="96"/>
                </a:lnTo>
                <a:lnTo>
                  <a:pt x="60" y="96"/>
                </a:lnTo>
                <a:lnTo>
                  <a:pt x="60" y="96"/>
                </a:lnTo>
                <a:lnTo>
                  <a:pt x="62" y="94"/>
                </a:lnTo>
                <a:lnTo>
                  <a:pt x="62" y="94"/>
                </a:lnTo>
                <a:lnTo>
                  <a:pt x="62" y="92"/>
                </a:lnTo>
                <a:lnTo>
                  <a:pt x="62" y="90"/>
                </a:lnTo>
                <a:lnTo>
                  <a:pt x="62" y="86"/>
                </a:lnTo>
                <a:lnTo>
                  <a:pt x="62" y="84"/>
                </a:lnTo>
                <a:lnTo>
                  <a:pt x="62" y="82"/>
                </a:lnTo>
                <a:lnTo>
                  <a:pt x="64" y="76"/>
                </a:lnTo>
                <a:lnTo>
                  <a:pt x="66" y="72"/>
                </a:lnTo>
                <a:lnTo>
                  <a:pt x="66" y="70"/>
                </a:lnTo>
                <a:lnTo>
                  <a:pt x="66" y="68"/>
                </a:lnTo>
                <a:lnTo>
                  <a:pt x="68" y="66"/>
                </a:lnTo>
                <a:lnTo>
                  <a:pt x="68" y="64"/>
                </a:lnTo>
                <a:lnTo>
                  <a:pt x="70" y="60"/>
                </a:lnTo>
                <a:lnTo>
                  <a:pt x="74" y="56"/>
                </a:lnTo>
                <a:lnTo>
                  <a:pt x="76" y="52"/>
                </a:lnTo>
                <a:lnTo>
                  <a:pt x="76" y="50"/>
                </a:lnTo>
                <a:lnTo>
                  <a:pt x="78" y="48"/>
                </a:lnTo>
                <a:lnTo>
                  <a:pt x="80" y="46"/>
                </a:lnTo>
                <a:lnTo>
                  <a:pt x="80" y="44"/>
                </a:lnTo>
                <a:lnTo>
                  <a:pt x="82" y="44"/>
                </a:lnTo>
                <a:lnTo>
                  <a:pt x="82" y="44"/>
                </a:lnTo>
                <a:lnTo>
                  <a:pt x="84" y="42"/>
                </a:lnTo>
                <a:lnTo>
                  <a:pt x="84" y="42"/>
                </a:lnTo>
                <a:lnTo>
                  <a:pt x="86" y="42"/>
                </a:lnTo>
                <a:lnTo>
                  <a:pt x="86" y="42"/>
                </a:lnTo>
                <a:lnTo>
                  <a:pt x="88" y="44"/>
                </a:lnTo>
                <a:lnTo>
                  <a:pt x="92" y="44"/>
                </a:lnTo>
                <a:lnTo>
                  <a:pt x="94" y="46"/>
                </a:lnTo>
                <a:lnTo>
                  <a:pt x="94" y="46"/>
                </a:lnTo>
                <a:lnTo>
                  <a:pt x="96" y="46"/>
                </a:lnTo>
                <a:lnTo>
                  <a:pt x="98" y="50"/>
                </a:lnTo>
                <a:lnTo>
                  <a:pt x="102" y="52"/>
                </a:lnTo>
                <a:lnTo>
                  <a:pt x="106" y="48"/>
                </a:lnTo>
                <a:lnTo>
                  <a:pt x="114" y="44"/>
                </a:lnTo>
                <a:lnTo>
                  <a:pt x="116" y="42"/>
                </a:lnTo>
                <a:lnTo>
                  <a:pt x="118" y="40"/>
                </a:lnTo>
                <a:lnTo>
                  <a:pt x="122" y="38"/>
                </a:lnTo>
                <a:lnTo>
                  <a:pt x="124" y="36"/>
                </a:lnTo>
                <a:lnTo>
                  <a:pt x="126" y="36"/>
                </a:lnTo>
                <a:lnTo>
                  <a:pt x="126" y="34"/>
                </a:lnTo>
                <a:lnTo>
                  <a:pt x="128" y="34"/>
                </a:lnTo>
                <a:lnTo>
                  <a:pt x="128" y="32"/>
                </a:lnTo>
                <a:lnTo>
                  <a:pt x="128" y="32"/>
                </a:lnTo>
                <a:lnTo>
                  <a:pt x="128" y="32"/>
                </a:lnTo>
                <a:lnTo>
                  <a:pt x="128" y="30"/>
                </a:lnTo>
                <a:lnTo>
                  <a:pt x="128" y="28"/>
                </a:lnTo>
                <a:lnTo>
                  <a:pt x="128" y="26"/>
                </a:lnTo>
                <a:close/>
              </a:path>
            </a:pathLst>
          </a:custGeom>
          <a:solidFill>
            <a:srgbClr val="778888">
              <a:lumMod val="20000"/>
              <a:lumOff val="80000"/>
            </a:srgbClr>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41" name="Rectangle 602"/>
          <p:cNvSpPr>
            <a:spLocks noChangeArrowheads="1"/>
          </p:cNvSpPr>
          <p:nvPr/>
        </p:nvSpPr>
        <p:spPr bwMode="auto">
          <a:xfrm>
            <a:off x="7161777" y="4500717"/>
            <a:ext cx="1733" cy="1733"/>
          </a:xfrm>
          <a:prstGeom prst="rect">
            <a:avLst/>
          </a:prstGeom>
          <a:solidFill>
            <a:srgbClr val="778888">
              <a:lumMod val="20000"/>
              <a:lumOff val="80000"/>
            </a:srgbClr>
          </a:solid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42" name="Freeform 611"/>
          <p:cNvSpPr>
            <a:spLocks/>
          </p:cNvSpPr>
          <p:nvPr/>
        </p:nvSpPr>
        <p:spPr bwMode="auto">
          <a:xfrm>
            <a:off x="7134064" y="4500717"/>
            <a:ext cx="41570" cy="34641"/>
          </a:xfrm>
          <a:custGeom>
            <a:avLst/>
            <a:gdLst>
              <a:gd name="T0" fmla="*/ 12 w 24"/>
              <a:gd name="T1" fmla="*/ 20 h 20"/>
              <a:gd name="T2" fmla="*/ 12 w 24"/>
              <a:gd name="T3" fmla="*/ 20 h 20"/>
              <a:gd name="T4" fmla="*/ 12 w 24"/>
              <a:gd name="T5" fmla="*/ 18 h 20"/>
              <a:gd name="T6" fmla="*/ 14 w 24"/>
              <a:gd name="T7" fmla="*/ 16 h 20"/>
              <a:gd name="T8" fmla="*/ 14 w 24"/>
              <a:gd name="T9" fmla="*/ 16 h 20"/>
              <a:gd name="T10" fmla="*/ 14 w 24"/>
              <a:gd name="T11" fmla="*/ 12 h 20"/>
              <a:gd name="T12" fmla="*/ 14 w 24"/>
              <a:gd name="T13" fmla="*/ 12 h 20"/>
              <a:gd name="T14" fmla="*/ 16 w 24"/>
              <a:gd name="T15" fmla="*/ 10 h 20"/>
              <a:gd name="T16" fmla="*/ 16 w 24"/>
              <a:gd name="T17" fmla="*/ 10 h 20"/>
              <a:gd name="T18" fmla="*/ 16 w 24"/>
              <a:gd name="T19" fmla="*/ 10 h 20"/>
              <a:gd name="T20" fmla="*/ 18 w 24"/>
              <a:gd name="T21" fmla="*/ 10 h 20"/>
              <a:gd name="T22" fmla="*/ 20 w 24"/>
              <a:gd name="T23" fmla="*/ 12 h 20"/>
              <a:gd name="T24" fmla="*/ 20 w 24"/>
              <a:gd name="T25" fmla="*/ 12 h 20"/>
              <a:gd name="T26" fmla="*/ 22 w 24"/>
              <a:gd name="T27" fmla="*/ 12 h 20"/>
              <a:gd name="T28" fmla="*/ 24 w 24"/>
              <a:gd name="T29" fmla="*/ 14 h 20"/>
              <a:gd name="T30" fmla="*/ 24 w 24"/>
              <a:gd name="T31" fmla="*/ 14 h 20"/>
              <a:gd name="T32" fmla="*/ 24 w 24"/>
              <a:gd name="T33" fmla="*/ 12 h 20"/>
              <a:gd name="T34" fmla="*/ 24 w 24"/>
              <a:gd name="T35" fmla="*/ 10 h 20"/>
              <a:gd name="T36" fmla="*/ 24 w 24"/>
              <a:gd name="T37" fmla="*/ 10 h 20"/>
              <a:gd name="T38" fmla="*/ 22 w 24"/>
              <a:gd name="T39" fmla="*/ 6 h 20"/>
              <a:gd name="T40" fmla="*/ 22 w 24"/>
              <a:gd name="T41" fmla="*/ 6 h 20"/>
              <a:gd name="T42" fmla="*/ 20 w 24"/>
              <a:gd name="T43" fmla="*/ 4 h 20"/>
              <a:gd name="T44" fmla="*/ 20 w 24"/>
              <a:gd name="T45" fmla="*/ 4 h 20"/>
              <a:gd name="T46" fmla="*/ 16 w 24"/>
              <a:gd name="T47" fmla="*/ 2 h 20"/>
              <a:gd name="T48" fmla="*/ 16 w 24"/>
              <a:gd name="T49" fmla="*/ 0 h 20"/>
              <a:gd name="T50" fmla="*/ 16 w 24"/>
              <a:gd name="T51" fmla="*/ 0 h 20"/>
              <a:gd name="T52" fmla="*/ 16 w 24"/>
              <a:gd name="T53" fmla="*/ 4 h 20"/>
              <a:gd name="T54" fmla="*/ 10 w 24"/>
              <a:gd name="T55" fmla="*/ 6 h 20"/>
              <a:gd name="T56" fmla="*/ 6 w 24"/>
              <a:gd name="T57" fmla="*/ 8 h 20"/>
              <a:gd name="T58" fmla="*/ 2 w 24"/>
              <a:gd name="T59" fmla="*/ 10 h 20"/>
              <a:gd name="T60" fmla="*/ 0 w 24"/>
              <a:gd name="T61" fmla="*/ 10 h 20"/>
              <a:gd name="T62" fmla="*/ 0 w 24"/>
              <a:gd name="T63" fmla="*/ 10 h 20"/>
              <a:gd name="T64" fmla="*/ 12 w 24"/>
              <a:gd name="T65" fmla="*/ 20 h 20"/>
              <a:gd name="T66" fmla="*/ 12 w 24"/>
              <a:gd name="T6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20">
                <a:moveTo>
                  <a:pt x="12" y="20"/>
                </a:moveTo>
                <a:lnTo>
                  <a:pt x="12" y="20"/>
                </a:lnTo>
                <a:lnTo>
                  <a:pt x="12" y="18"/>
                </a:lnTo>
                <a:lnTo>
                  <a:pt x="14" y="16"/>
                </a:lnTo>
                <a:lnTo>
                  <a:pt x="14" y="16"/>
                </a:lnTo>
                <a:lnTo>
                  <a:pt x="14" y="12"/>
                </a:lnTo>
                <a:lnTo>
                  <a:pt x="14" y="12"/>
                </a:lnTo>
                <a:lnTo>
                  <a:pt x="16" y="10"/>
                </a:lnTo>
                <a:lnTo>
                  <a:pt x="16" y="10"/>
                </a:lnTo>
                <a:lnTo>
                  <a:pt x="16" y="10"/>
                </a:lnTo>
                <a:lnTo>
                  <a:pt x="18" y="10"/>
                </a:lnTo>
                <a:lnTo>
                  <a:pt x="20" y="12"/>
                </a:lnTo>
                <a:lnTo>
                  <a:pt x="20" y="12"/>
                </a:lnTo>
                <a:lnTo>
                  <a:pt x="22" y="12"/>
                </a:lnTo>
                <a:lnTo>
                  <a:pt x="24" y="14"/>
                </a:lnTo>
                <a:lnTo>
                  <a:pt x="24" y="14"/>
                </a:lnTo>
                <a:lnTo>
                  <a:pt x="24" y="12"/>
                </a:lnTo>
                <a:lnTo>
                  <a:pt x="24" y="10"/>
                </a:lnTo>
                <a:lnTo>
                  <a:pt x="24" y="10"/>
                </a:lnTo>
                <a:lnTo>
                  <a:pt x="22" y="6"/>
                </a:lnTo>
                <a:lnTo>
                  <a:pt x="22" y="6"/>
                </a:lnTo>
                <a:lnTo>
                  <a:pt x="20" y="4"/>
                </a:lnTo>
                <a:lnTo>
                  <a:pt x="20" y="4"/>
                </a:lnTo>
                <a:lnTo>
                  <a:pt x="16" y="2"/>
                </a:lnTo>
                <a:lnTo>
                  <a:pt x="16" y="0"/>
                </a:lnTo>
                <a:lnTo>
                  <a:pt x="16" y="0"/>
                </a:lnTo>
                <a:lnTo>
                  <a:pt x="16" y="4"/>
                </a:lnTo>
                <a:lnTo>
                  <a:pt x="10" y="6"/>
                </a:lnTo>
                <a:lnTo>
                  <a:pt x="6" y="8"/>
                </a:lnTo>
                <a:lnTo>
                  <a:pt x="2" y="10"/>
                </a:lnTo>
                <a:lnTo>
                  <a:pt x="0" y="10"/>
                </a:lnTo>
                <a:lnTo>
                  <a:pt x="0" y="10"/>
                </a:lnTo>
                <a:lnTo>
                  <a:pt x="12" y="20"/>
                </a:lnTo>
                <a:lnTo>
                  <a:pt x="12" y="20"/>
                </a:lnTo>
                <a:close/>
              </a:path>
            </a:pathLst>
          </a:custGeom>
          <a:solidFill>
            <a:srgbClr val="778888">
              <a:lumMod val="20000"/>
              <a:lumOff val="80000"/>
            </a:srgbClr>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prstClr val="black"/>
              </a:solidFill>
              <a:effectLst/>
              <a:uLnTx/>
              <a:uFillTx/>
              <a:cs typeface="Arial" charset="0"/>
            </a:endParaRPr>
          </a:p>
        </p:txBody>
      </p:sp>
      <p:sp>
        <p:nvSpPr>
          <p:cNvPr id="1045" name="Oval 1044"/>
          <p:cNvSpPr/>
          <p:nvPr/>
        </p:nvSpPr>
        <p:spPr>
          <a:xfrm>
            <a:off x="1376645" y="2983799"/>
            <a:ext cx="862120" cy="889779"/>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6038533" y="1918954"/>
            <a:ext cx="862120" cy="889779"/>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6815524" y="3583963"/>
            <a:ext cx="862120" cy="889779"/>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2002780" y="3024243"/>
            <a:ext cx="783745" cy="808890"/>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447392" y="3732220"/>
            <a:ext cx="594360" cy="593264"/>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4559716" y="4133516"/>
            <a:ext cx="594360" cy="593264"/>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6686372" y="2078543"/>
            <a:ext cx="594360" cy="593264"/>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2506666" y="4763801"/>
            <a:ext cx="411480" cy="411480"/>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4361731" y="2609292"/>
            <a:ext cx="862120" cy="889779"/>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180283" y="3439913"/>
            <a:ext cx="594360" cy="593264"/>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7386679" y="5236363"/>
            <a:ext cx="411480" cy="411480"/>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4310588" y="4279400"/>
            <a:ext cx="411480" cy="411480"/>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4984749" y="2757549"/>
            <a:ext cx="594360" cy="593264"/>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2747093" y="4763801"/>
            <a:ext cx="411480" cy="411480"/>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292665" y="4544656"/>
            <a:ext cx="411480" cy="411480"/>
          </a:xfrm>
          <a:prstGeom prst="ellipse">
            <a:avLst/>
          </a:prstGeom>
          <a:gradFill>
            <a:gsLst>
              <a:gs pos="0">
                <a:schemeClr val="accent1">
                  <a:tint val="100000"/>
                  <a:shade val="100000"/>
                  <a:satMod val="130000"/>
                  <a:alpha val="2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999074" y="4539256"/>
            <a:ext cx="411480" cy="411480"/>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TextBox 1076"/>
          <p:cNvSpPr txBox="1"/>
          <p:nvPr/>
        </p:nvSpPr>
        <p:spPr>
          <a:xfrm>
            <a:off x="200532" y="4990747"/>
            <a:ext cx="595746" cy="204308"/>
          </a:xfrm>
          <a:prstGeom prst="rect">
            <a:avLst/>
          </a:prstGeom>
          <a:noFill/>
        </p:spPr>
        <p:txBody>
          <a:bodyPr wrap="square" lIns="0" tIns="0" rIns="0" bIns="0" rtlCol="0">
            <a:noAutofit/>
          </a:bodyPr>
          <a:lstStyle/>
          <a:p>
            <a:r>
              <a:rPr lang="et-EE" sz="1050" dirty="0" smtClean="0"/>
              <a:t>Praegune mõju</a:t>
            </a:r>
            <a:endParaRPr lang="en-US" sz="1050" dirty="0" smtClean="0">
              <a:solidFill>
                <a:schemeClr val="tx1"/>
              </a:solidFill>
            </a:endParaRPr>
          </a:p>
        </p:txBody>
      </p:sp>
      <p:sp>
        <p:nvSpPr>
          <p:cNvPr id="1078" name="TextBox 1077"/>
          <p:cNvSpPr txBox="1"/>
          <p:nvPr/>
        </p:nvSpPr>
        <p:spPr>
          <a:xfrm>
            <a:off x="1066794" y="4990747"/>
            <a:ext cx="707066" cy="272374"/>
          </a:xfrm>
          <a:prstGeom prst="rect">
            <a:avLst/>
          </a:prstGeom>
          <a:noFill/>
        </p:spPr>
        <p:txBody>
          <a:bodyPr wrap="square" lIns="0" tIns="0" rIns="0" bIns="0" rtlCol="0">
            <a:noAutofit/>
          </a:bodyPr>
          <a:lstStyle/>
          <a:p>
            <a:r>
              <a:rPr lang="et-EE" sz="1050" dirty="0" smtClean="0"/>
              <a:t>Mõju tulevikus</a:t>
            </a:r>
            <a:endParaRPr lang="en-US" sz="1050" dirty="0" smtClean="0">
              <a:solidFill>
                <a:schemeClr val="tx1"/>
              </a:solidFill>
            </a:endParaRPr>
          </a:p>
        </p:txBody>
      </p:sp>
      <p:sp>
        <p:nvSpPr>
          <p:cNvPr id="9" name="TextBox 8"/>
          <p:cNvSpPr txBox="1"/>
          <p:nvPr/>
        </p:nvSpPr>
        <p:spPr>
          <a:xfrm>
            <a:off x="156307" y="5420895"/>
            <a:ext cx="1748626" cy="430887"/>
          </a:xfrm>
          <a:prstGeom prst="rect">
            <a:avLst/>
          </a:prstGeom>
          <a:noFill/>
        </p:spPr>
        <p:txBody>
          <a:bodyPr wrap="square" lIns="0" tIns="0" rIns="0" bIns="0" rtlCol="0">
            <a:spAutoFit/>
          </a:bodyPr>
          <a:lstStyle/>
          <a:p>
            <a:r>
              <a:rPr lang="et-EE" sz="1400" dirty="0" smtClean="0">
                <a:solidFill>
                  <a:schemeClr val="tx1"/>
                </a:solidFill>
              </a:rPr>
              <a:t>Mulli suurus näitab mõjukuse suurust.</a:t>
            </a:r>
            <a:endParaRPr lang="en-US" sz="1400" dirty="0" smtClean="0">
              <a:solidFill>
                <a:schemeClr val="tx1"/>
              </a:solidFill>
            </a:endParaRPr>
          </a:p>
        </p:txBody>
      </p:sp>
      <p:sp>
        <p:nvSpPr>
          <p:cNvPr id="1080" name="Oval 1079"/>
          <p:cNvSpPr/>
          <p:nvPr/>
        </p:nvSpPr>
        <p:spPr>
          <a:xfrm>
            <a:off x="5580608" y="3488192"/>
            <a:ext cx="411480" cy="411480"/>
          </a:xfrm>
          <a:prstGeom prst="ellipse">
            <a:avLst/>
          </a:prstGeom>
          <a:gradFill flip="none" rotWithShape="1">
            <a:gsLst>
              <a:gs pos="0">
                <a:srgbClr val="060606">
                  <a:alpha val="20000"/>
                </a:srgb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xmlns="" val="390039556"/>
              </p:ext>
            </p:extLst>
          </p:nvPr>
        </p:nvGraphicFramePr>
        <p:xfrm>
          <a:off x="3872167" y="409536"/>
          <a:ext cx="5193560" cy="1432560"/>
        </p:xfrm>
        <a:graphic>
          <a:graphicData uri="http://schemas.openxmlformats.org/drawingml/2006/table">
            <a:tbl>
              <a:tblPr firstRow="1" bandRow="1">
                <a:tableStyleId>{5C22544A-7EE6-4342-B048-85BDC9FD1C3A}</a:tableStyleId>
              </a:tblPr>
              <a:tblGrid>
                <a:gridCol w="1144180"/>
                <a:gridCol w="522514"/>
                <a:gridCol w="242871"/>
                <a:gridCol w="765385"/>
                <a:gridCol w="591976"/>
                <a:gridCol w="801298"/>
                <a:gridCol w="1125336"/>
              </a:tblGrid>
              <a:tr h="197696">
                <a:tc>
                  <a:txBody>
                    <a:bodyPr/>
                    <a:lstStyle/>
                    <a:p>
                      <a:r>
                        <a:rPr lang="et-EE" sz="1000" dirty="0" smtClean="0"/>
                        <a:t>Mõju</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3">
                  <a:txBody>
                    <a:bodyPr/>
                    <a:lstStyle/>
                    <a:p>
                      <a:r>
                        <a:rPr lang="et-EE" sz="1000" dirty="0" smtClean="0"/>
                        <a:t>Kasvab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gridSpan="2">
                  <a:txBody>
                    <a:bodyPr/>
                    <a:lstStyle/>
                    <a:p>
                      <a:r>
                        <a:rPr lang="et-EE" sz="1000" dirty="0" smtClean="0"/>
                        <a:t>Stabiilne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a:txBody>
                    <a:bodyPr/>
                    <a:lstStyle/>
                    <a:p>
                      <a:r>
                        <a:rPr lang="et-EE" sz="1000" dirty="0" smtClean="0"/>
                        <a:t>Väheneb</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25617">
                <a:tc>
                  <a:txBody>
                    <a:bodyPr/>
                    <a:lstStyle/>
                    <a:p>
                      <a:r>
                        <a:rPr lang="et-EE" sz="1000" dirty="0" smtClean="0"/>
                        <a:t>Energiaressursid</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000" dirty="0" smtClean="0"/>
                        <a:t>US</a:t>
                      </a:r>
                      <a:r>
                        <a:rPr lang="et-EE" sz="1000" dirty="0" smtClean="0"/>
                        <a:t>A</a:t>
                      </a:r>
                      <a:endParaRPr lang="en-US" sz="1000" dirty="0" smtClean="0"/>
                    </a:p>
                    <a:p>
                      <a:r>
                        <a:rPr lang="en-US" sz="1000" dirty="0" err="1" smtClean="0"/>
                        <a:t>Austra</a:t>
                      </a:r>
                      <a:r>
                        <a:rPr lang="et-EE" sz="1000" dirty="0" smtClean="0"/>
                        <a:t>a</a:t>
                      </a:r>
                      <a:r>
                        <a:rPr lang="en-US" sz="1000" dirty="0" err="1" smtClean="0"/>
                        <a:t>lia</a:t>
                      </a:r>
                      <a:endParaRPr lang="en-US"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000" dirty="0" smtClean="0"/>
                        <a:t>A</a:t>
                      </a:r>
                      <a:r>
                        <a:rPr lang="et-EE" sz="1000" dirty="0" smtClean="0"/>
                        <a:t>a</a:t>
                      </a:r>
                      <a:r>
                        <a:rPr lang="en-US" sz="1000" dirty="0" err="1" smtClean="0"/>
                        <a:t>fri</a:t>
                      </a:r>
                      <a:r>
                        <a:rPr lang="et-EE" sz="1000" dirty="0" smtClean="0"/>
                        <a:t>k</a:t>
                      </a:r>
                      <a:r>
                        <a:rPr lang="en-US" sz="1000" dirty="0" smtClean="0"/>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t-EE" sz="1000" dirty="0" smtClean="0"/>
                        <a:t>Ladina-Ameerika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r>
                        <a:rPr lang="et-EE" sz="1000" dirty="0" smtClean="0"/>
                        <a:t>Venemaa</a:t>
                      </a:r>
                      <a:r>
                        <a:rPr lang="en-US" sz="1000" dirty="0" smtClean="0"/>
                        <a:t>, </a:t>
                      </a:r>
                      <a:r>
                        <a:rPr lang="et-EE" sz="1000" dirty="0" smtClean="0"/>
                        <a:t>EL</a:t>
                      </a:r>
                      <a:endParaRPr lang="en-US" sz="1000" dirty="0" smtClean="0"/>
                    </a:p>
                    <a:p>
                      <a:r>
                        <a:rPr lang="et-EE" sz="1000" dirty="0" smtClean="0"/>
                        <a:t>Lähis-Ida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617">
                <a:tc>
                  <a:txBody>
                    <a:bodyPr/>
                    <a:lstStyle/>
                    <a:p>
                      <a:r>
                        <a:rPr lang="et-EE" sz="1000" dirty="0" smtClean="0"/>
                        <a:t>Majandus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t>Asia</a:t>
                      </a:r>
                    </a:p>
                    <a:p>
                      <a:r>
                        <a:rPr lang="en-US" sz="1000" dirty="0" smtClean="0"/>
                        <a:t>Africa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Middle East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000" dirty="0" smtClean="0"/>
                        <a:t>US</a:t>
                      </a:r>
                      <a:r>
                        <a:rPr lang="et-EE" sz="1000" dirty="0" smtClean="0"/>
                        <a:t>A</a:t>
                      </a:r>
                      <a:endParaRPr lang="en-US" sz="1000" dirty="0" smtClean="0"/>
                    </a:p>
                    <a:p>
                      <a:r>
                        <a:rPr lang="et-EE" sz="1000" dirty="0" smtClean="0"/>
                        <a:t>EL</a:t>
                      </a:r>
                      <a:endParaRPr lang="en-US" sz="1000"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t-EE" sz="1000" dirty="0" smtClean="0"/>
                        <a:t>Ladina-Ameerika</a:t>
                      </a:r>
                      <a:endParaRPr lang="en-US" sz="100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t-EE" sz="1000" dirty="0" smtClean="0"/>
                        <a:t>Venemaa</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349">
                <a:tc>
                  <a:txBody>
                    <a:bodyPr/>
                    <a:lstStyle/>
                    <a:p>
                      <a:r>
                        <a:rPr lang="et-EE" sz="1000" dirty="0" smtClean="0"/>
                        <a:t>Energia tarbimine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t>Asia</a:t>
                      </a:r>
                    </a:p>
                    <a:p>
                      <a:r>
                        <a:rPr lang="en-US" sz="1000" dirty="0" smtClean="0"/>
                        <a:t>Africa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000" dirty="0" smtClean="0"/>
                        <a:t>Middle East</a:t>
                      </a:r>
                    </a:p>
                    <a:p>
                      <a:r>
                        <a:rPr lang="en-US" sz="1000" dirty="0" smtClean="0"/>
                        <a:t>Latin America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r>
                        <a:rPr lang="et-EE" sz="1000" dirty="0" smtClean="0"/>
                        <a:t>EL</a:t>
                      </a:r>
                      <a:endParaRPr lang="en-US" sz="1000" dirty="0" smtClean="0"/>
                    </a:p>
                    <a:p>
                      <a:r>
                        <a:rPr lang="en-US" sz="1000" dirty="0" smtClean="0"/>
                        <a:t>US</a:t>
                      </a:r>
                      <a:r>
                        <a:rPr lang="et-EE" sz="1000" dirty="0" smtClean="0"/>
                        <a:t>A</a:t>
                      </a:r>
                      <a:endParaRPr lang="en-US" sz="1000"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t>Ja</a:t>
                      </a:r>
                      <a:r>
                        <a:rPr lang="et-EE" sz="1000" dirty="0" smtClean="0"/>
                        <a:t>a</a:t>
                      </a:r>
                      <a:r>
                        <a:rPr lang="en-US" sz="1000" dirty="0" smtClean="0"/>
                        <a:t>pan</a:t>
                      </a:r>
                    </a:p>
                    <a:p>
                      <a:r>
                        <a:rPr lang="et-EE" sz="1000" dirty="0" smtClean="0"/>
                        <a:t>Venemaa</a:t>
                      </a:r>
                      <a:endParaRPr lang="en-US" sz="100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866706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p14="http://schemas.microsoft.com/office/powerpoint/2010/main" xmlns="" val="1639201869"/>
              </p:ext>
            </p:extLst>
          </p:nvPr>
        </p:nvGraphicFramePr>
        <p:xfrm>
          <a:off x="1588" y="1588"/>
          <a:ext cx="1587" cy="1587"/>
        </p:xfrm>
        <a:graphic>
          <a:graphicData uri="http://schemas.openxmlformats.org/presentationml/2006/ole">
            <p:oleObj spid="_x0000_s17543" name="think-cell Slide" r:id="rId4" imgW="360" imgH="360" progId="">
              <p:embed/>
            </p:oleObj>
          </a:graphicData>
        </a:graphic>
      </p:graphicFrame>
      <p:pic>
        <p:nvPicPr>
          <p:cNvPr id="39" name="Picture 38"/>
          <p:cNvPicPr>
            <a:picLocks noChangeAspect="1"/>
          </p:cNvPicPr>
          <p:nvPr/>
        </p:nvPicPr>
        <p:blipFill>
          <a:blip r:embed="rId5" cstate="print"/>
          <a:stretch>
            <a:fillRect/>
          </a:stretch>
        </p:blipFill>
        <p:spPr>
          <a:xfrm>
            <a:off x="4102529" y="4872466"/>
            <a:ext cx="2466975" cy="1847850"/>
          </a:xfrm>
          <a:prstGeom prst="rect">
            <a:avLst/>
          </a:prstGeom>
        </p:spPr>
      </p:pic>
      <p:pic>
        <p:nvPicPr>
          <p:cNvPr id="10" name="Picture 9"/>
          <p:cNvPicPr>
            <a:picLocks noChangeAspect="1"/>
          </p:cNvPicPr>
          <p:nvPr/>
        </p:nvPicPr>
        <p:blipFill>
          <a:blip r:embed="rId6" cstate="print"/>
          <a:stretch>
            <a:fillRect/>
          </a:stretch>
        </p:blipFill>
        <p:spPr>
          <a:xfrm>
            <a:off x="3867426" y="2751145"/>
            <a:ext cx="3495675" cy="1304925"/>
          </a:xfrm>
          <a:prstGeom prst="rect">
            <a:avLst/>
          </a:prstGeom>
          <a:ln>
            <a:solidFill>
              <a:schemeClr val="tx1"/>
            </a:solidFill>
          </a:ln>
        </p:spPr>
      </p:pic>
      <p:pic>
        <p:nvPicPr>
          <p:cNvPr id="9" name="Picture 8"/>
          <p:cNvPicPr>
            <a:picLocks noChangeAspect="1"/>
          </p:cNvPicPr>
          <p:nvPr/>
        </p:nvPicPr>
        <p:blipFill>
          <a:blip r:embed="rId7" cstate="print"/>
          <a:stretch>
            <a:fillRect/>
          </a:stretch>
        </p:blipFill>
        <p:spPr>
          <a:xfrm>
            <a:off x="3848915" y="3759850"/>
            <a:ext cx="2705100" cy="1685925"/>
          </a:xfrm>
          <a:prstGeom prst="rect">
            <a:avLst/>
          </a:prstGeom>
          <a:ln>
            <a:solidFill>
              <a:schemeClr val="tx1"/>
            </a:solidFill>
          </a:ln>
        </p:spPr>
      </p:pic>
      <p:pic>
        <p:nvPicPr>
          <p:cNvPr id="11" name="Picture 10"/>
          <p:cNvPicPr>
            <a:picLocks noChangeAspect="1"/>
          </p:cNvPicPr>
          <p:nvPr/>
        </p:nvPicPr>
        <p:blipFill>
          <a:blip r:embed="rId8" cstate="print"/>
          <a:stretch>
            <a:fillRect/>
          </a:stretch>
        </p:blipFill>
        <p:spPr>
          <a:xfrm>
            <a:off x="5992538" y="1886204"/>
            <a:ext cx="2733675" cy="2000250"/>
          </a:xfrm>
          <a:prstGeom prst="rect">
            <a:avLst/>
          </a:prstGeom>
          <a:ln>
            <a:solidFill>
              <a:schemeClr val="tx1"/>
            </a:solidFill>
          </a:ln>
        </p:spPr>
      </p:pic>
      <p:pic>
        <p:nvPicPr>
          <p:cNvPr id="13" name="Picture 12"/>
          <p:cNvPicPr>
            <a:picLocks noChangeAspect="1"/>
          </p:cNvPicPr>
          <p:nvPr/>
        </p:nvPicPr>
        <p:blipFill>
          <a:blip r:embed="rId9" cstate="print"/>
          <a:stretch>
            <a:fillRect/>
          </a:stretch>
        </p:blipFill>
        <p:spPr>
          <a:xfrm>
            <a:off x="5656308" y="5203539"/>
            <a:ext cx="2857500" cy="1600200"/>
          </a:xfrm>
          <a:prstGeom prst="rect">
            <a:avLst/>
          </a:prstGeom>
          <a:ln>
            <a:solidFill>
              <a:schemeClr val="tx1"/>
            </a:solidFill>
          </a:ln>
        </p:spPr>
      </p:pic>
      <p:sp>
        <p:nvSpPr>
          <p:cNvPr id="7" name="Rectangle 6"/>
          <p:cNvSpPr/>
          <p:nvPr/>
        </p:nvSpPr>
        <p:spPr>
          <a:xfrm>
            <a:off x="76212" y="3964208"/>
            <a:ext cx="3890770" cy="25548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et-EE" sz="1200" b="1" dirty="0" smtClean="0">
                <a:solidFill>
                  <a:schemeClr val="tx1">
                    <a:lumMod val="50000"/>
                    <a:lumOff val="50000"/>
                  </a:schemeClr>
                </a:solidFill>
                <a:latin typeface="Arial" panose="020B0604020202020204" pitchFamily="34" charset="0"/>
              </a:rPr>
              <a:t>Linnad peavad hakkama saama oluliselt kasvanud nõudlusega erinevate teenuste järele</a:t>
            </a:r>
            <a:endParaRPr lang="en-US" sz="1050" b="1" dirty="0">
              <a:solidFill>
                <a:schemeClr val="tx1">
                  <a:lumMod val="50000"/>
                  <a:lumOff val="50000"/>
                </a:schemeClr>
              </a:solidFill>
            </a:endParaRPr>
          </a:p>
          <a:p>
            <a:pPr marL="285750" indent="-285750">
              <a:buFont typeface="Arial" panose="020B0604020202020204" pitchFamily="34" charset="0"/>
              <a:buChar char="•"/>
            </a:pPr>
            <a:endParaRPr lang="en-US" sz="1200" dirty="0">
              <a:solidFill>
                <a:schemeClr val="bg1"/>
              </a:solidFill>
            </a:endParaRPr>
          </a:p>
        </p:txBody>
      </p:sp>
      <p:sp>
        <p:nvSpPr>
          <p:cNvPr id="2" name="Title 1"/>
          <p:cNvSpPr>
            <a:spLocks noGrp="1"/>
          </p:cNvSpPr>
          <p:nvPr>
            <p:ph type="title"/>
          </p:nvPr>
        </p:nvSpPr>
        <p:spPr/>
        <p:txBody>
          <a:bodyPr/>
          <a:lstStyle/>
          <a:p>
            <a:r>
              <a:rPr lang="et-EE" sz="3200" dirty="0" smtClean="0"/>
              <a:t>Tarbimine aastal 2050</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xmlns="" val="3381208818"/>
              </p:ext>
            </p:extLst>
          </p:nvPr>
        </p:nvGraphicFramePr>
        <p:xfrm>
          <a:off x="150367" y="1792941"/>
          <a:ext cx="3742460" cy="1920240"/>
        </p:xfrm>
        <a:graphic>
          <a:graphicData uri="http://schemas.openxmlformats.org/drawingml/2006/table">
            <a:tbl>
              <a:tblPr firstRow="1" bandRow="1">
                <a:tableStyleId>{5C22544A-7EE6-4342-B048-85BDC9FD1C3A}</a:tableStyleId>
              </a:tblPr>
              <a:tblGrid>
                <a:gridCol w="1107457"/>
                <a:gridCol w="2635003"/>
              </a:tblGrid>
              <a:tr h="2525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t-EE" sz="1200" dirty="0" smtClean="0"/>
                        <a:t>Riik</a:t>
                      </a:r>
                      <a:endParaRPr lang="en-US" sz="120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2050 </a:t>
                      </a:r>
                      <a:r>
                        <a:rPr lang="et-EE" sz="1200" dirty="0" smtClean="0"/>
                        <a:t>SKP</a:t>
                      </a:r>
                      <a:r>
                        <a:rPr lang="en-US" sz="1200" dirty="0" smtClean="0"/>
                        <a:t> </a:t>
                      </a:r>
                      <a:r>
                        <a:rPr lang="et-EE" sz="1200" dirty="0" smtClean="0"/>
                        <a:t>inimese kohta</a:t>
                      </a:r>
                      <a:r>
                        <a:rPr lang="en-US" sz="1200" dirty="0" smtClean="0"/>
                        <a:t> (USD)</a:t>
                      </a:r>
                      <a:endParaRPr lang="en-US" sz="1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2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US</a:t>
                      </a:r>
                      <a:r>
                        <a:rPr lang="et-EE" sz="1200" dirty="0" smtClean="0"/>
                        <a:t>A</a:t>
                      </a:r>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200" kern="1200" dirty="0" smtClean="0">
                          <a:solidFill>
                            <a:schemeClr val="dk1"/>
                          </a:solidFill>
                          <a:latin typeface="+mn-lt"/>
                          <a:ea typeface="+mn-ea"/>
                          <a:cs typeface="+mn-cs"/>
                        </a:rPr>
                        <a:t>$182,359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267">
                <a:tc>
                  <a:txBody>
                    <a:bodyPr/>
                    <a:lstStyle/>
                    <a:p>
                      <a:r>
                        <a:rPr lang="et-EE" sz="1200" dirty="0" smtClean="0"/>
                        <a:t>Saksamaa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200" kern="1200" dirty="0" smtClean="0">
                          <a:solidFill>
                            <a:schemeClr val="dk1"/>
                          </a:solidFill>
                          <a:latin typeface="+mn-lt"/>
                          <a:ea typeface="+mn-ea"/>
                          <a:cs typeface="+mn-cs"/>
                        </a:rPr>
                        <a:t>$156,940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267">
                <a:tc>
                  <a:txBody>
                    <a:bodyPr/>
                    <a:lstStyle/>
                    <a:p>
                      <a:r>
                        <a:rPr lang="en-US" sz="1200" dirty="0" smtClean="0"/>
                        <a:t>Ja</a:t>
                      </a:r>
                      <a:r>
                        <a:rPr lang="et-EE" sz="1200" dirty="0" smtClean="0"/>
                        <a:t>a</a:t>
                      </a:r>
                      <a:r>
                        <a:rPr lang="en-US" sz="1200" dirty="0" smtClean="0"/>
                        <a:t>pan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$106,234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267">
                <a:tc>
                  <a:txBody>
                    <a:bodyPr/>
                    <a:lstStyle/>
                    <a:p>
                      <a:r>
                        <a:rPr lang="et-EE" sz="1200" dirty="0" smtClean="0"/>
                        <a:t>Hiina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$91,179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267">
                <a:tc>
                  <a:txBody>
                    <a:bodyPr/>
                    <a:lstStyle/>
                    <a:p>
                      <a:r>
                        <a:rPr lang="en-US" sz="1200" dirty="0" err="1" smtClean="0"/>
                        <a:t>Indone</a:t>
                      </a:r>
                      <a:r>
                        <a:rPr lang="et-EE" sz="1200" dirty="0" smtClean="0"/>
                        <a:t>e</a:t>
                      </a:r>
                      <a:r>
                        <a:rPr lang="en-US" sz="1200" dirty="0" err="1" smtClean="0"/>
                        <a:t>sia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200" kern="1200" dirty="0" smtClean="0">
                          <a:solidFill>
                            <a:schemeClr val="dk1"/>
                          </a:solidFill>
                          <a:latin typeface="+mn-lt"/>
                          <a:ea typeface="+mn-ea"/>
                          <a:cs typeface="+mn-cs"/>
                        </a:rPr>
                        <a:t>$47,925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9267">
                <a:tc>
                  <a:txBody>
                    <a:bodyPr/>
                    <a:lstStyle/>
                    <a:p>
                      <a:r>
                        <a:rPr lang="en-US" sz="1200" dirty="0" smtClean="0"/>
                        <a:t>India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200" kern="1200" dirty="0" smtClean="0">
                          <a:solidFill>
                            <a:schemeClr val="dk1"/>
                          </a:solidFill>
                          <a:latin typeface="+mn-lt"/>
                          <a:ea typeface="+mn-ea"/>
                          <a:cs typeface="+mn-cs"/>
                        </a:rPr>
                        <a:t>$43,766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Image result for Social Disruption + ISIS"/>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250" t="5919" r="3013" b="5339"/>
          <a:stretch/>
        </p:blipFill>
        <p:spPr bwMode="auto">
          <a:xfrm>
            <a:off x="4180101" y="1517629"/>
            <a:ext cx="2743200" cy="1403131"/>
          </a:xfrm>
          <a:prstGeom prst="rect">
            <a:avLst/>
          </a:prstGeom>
          <a:ln>
            <a:solidFill>
              <a:schemeClr val="tx1"/>
            </a:solidFill>
          </a:ln>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1" cstate="print"/>
          <a:stretch>
            <a:fillRect/>
          </a:stretch>
        </p:blipFill>
        <p:spPr>
          <a:xfrm>
            <a:off x="6240113" y="3716482"/>
            <a:ext cx="2619375" cy="1743075"/>
          </a:xfrm>
          <a:prstGeom prst="rect">
            <a:avLst/>
          </a:prstGeom>
          <a:ln>
            <a:solidFill>
              <a:schemeClr val="tx1"/>
            </a:solidFill>
          </a:ln>
        </p:spPr>
      </p:pic>
      <p:grpSp>
        <p:nvGrpSpPr>
          <p:cNvPr id="18" name="Group 17"/>
          <p:cNvGrpSpPr/>
          <p:nvPr/>
        </p:nvGrpSpPr>
        <p:grpSpPr>
          <a:xfrm>
            <a:off x="296473" y="4777764"/>
            <a:ext cx="3670509" cy="1875717"/>
            <a:chOff x="5478415" y="1470765"/>
            <a:chExt cx="3616884" cy="2494076"/>
          </a:xfrm>
        </p:grpSpPr>
        <p:graphicFrame>
          <p:nvGraphicFramePr>
            <p:cNvPr id="20" name="Chart 19"/>
            <p:cNvGraphicFramePr>
              <a:graphicFrameLocks/>
            </p:cNvGraphicFramePr>
            <p:nvPr/>
          </p:nvGraphicFramePr>
          <p:xfrm>
            <a:off x="5478415" y="1470765"/>
            <a:ext cx="3120652" cy="2494076"/>
          </p:xfrm>
          <a:graphic>
            <a:graphicData uri="http://schemas.openxmlformats.org/drawingml/2006/chart">
              <c:chart xmlns:c="http://schemas.openxmlformats.org/drawingml/2006/chart" xmlns:r="http://schemas.openxmlformats.org/officeDocument/2006/relationships" r:id="rId12"/>
            </a:graphicData>
          </a:graphic>
        </p:graphicFrame>
        <p:sp>
          <p:nvSpPr>
            <p:cNvPr id="21" name="TextBox 51"/>
            <p:cNvSpPr txBox="1"/>
            <p:nvPr/>
          </p:nvSpPr>
          <p:spPr>
            <a:xfrm>
              <a:off x="5565025" y="3385792"/>
              <a:ext cx="995018" cy="3376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t-EE" sz="1050" dirty="0" smtClean="0">
                  <a:solidFill>
                    <a:srgbClr val="778888"/>
                  </a:solidFill>
                  <a:latin typeface="Calibri" panose="020F0502020204030204" pitchFamily="34" charset="0"/>
                  <a:cs typeface="Arial" charset="0"/>
                </a:rPr>
                <a:t>Vesi</a:t>
              </a:r>
              <a:endParaRPr lang="en-GB" sz="1050" dirty="0">
                <a:solidFill>
                  <a:srgbClr val="778888"/>
                </a:solidFill>
                <a:latin typeface="Calibri" panose="020F0502020204030204" pitchFamily="34" charset="0"/>
                <a:cs typeface="Arial" charset="0"/>
              </a:endParaRPr>
            </a:p>
          </p:txBody>
        </p:sp>
        <p:sp>
          <p:nvSpPr>
            <p:cNvPr id="22" name="TextBox 58"/>
            <p:cNvSpPr txBox="1"/>
            <p:nvPr/>
          </p:nvSpPr>
          <p:spPr>
            <a:xfrm>
              <a:off x="6541047" y="3385792"/>
              <a:ext cx="995018" cy="3376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t-EE" sz="1050" dirty="0" smtClean="0">
                  <a:solidFill>
                    <a:srgbClr val="778888"/>
                  </a:solidFill>
                  <a:latin typeface="Calibri" panose="020F0502020204030204" pitchFamily="34" charset="0"/>
                  <a:cs typeface="Arial" charset="0"/>
                </a:rPr>
                <a:t>Energia</a:t>
              </a:r>
              <a:endParaRPr lang="en-GB" sz="1050" dirty="0">
                <a:solidFill>
                  <a:srgbClr val="778888"/>
                </a:solidFill>
                <a:latin typeface="Calibri" panose="020F0502020204030204" pitchFamily="34" charset="0"/>
                <a:cs typeface="Arial" charset="0"/>
              </a:endParaRPr>
            </a:p>
          </p:txBody>
        </p:sp>
        <p:sp>
          <p:nvSpPr>
            <p:cNvPr id="23" name="TextBox 59"/>
            <p:cNvSpPr txBox="1"/>
            <p:nvPr/>
          </p:nvSpPr>
          <p:spPr>
            <a:xfrm>
              <a:off x="7508653" y="3385792"/>
              <a:ext cx="995018" cy="3376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t-EE" sz="1050" dirty="0" smtClean="0">
                  <a:solidFill>
                    <a:srgbClr val="778888"/>
                  </a:solidFill>
                  <a:latin typeface="Calibri" panose="020F0502020204030204" pitchFamily="34" charset="0"/>
                  <a:cs typeface="Arial" charset="0"/>
                </a:rPr>
                <a:t>Toit</a:t>
              </a:r>
              <a:endParaRPr lang="en-GB" sz="1050" dirty="0">
                <a:solidFill>
                  <a:srgbClr val="778888"/>
                </a:solidFill>
                <a:latin typeface="Calibri" panose="020F0502020204030204" pitchFamily="34" charset="0"/>
                <a:cs typeface="Arial" charset="0"/>
              </a:endParaRPr>
            </a:p>
          </p:txBody>
        </p:sp>
        <p:cxnSp>
          <p:nvCxnSpPr>
            <p:cNvPr id="24" name="Straight Connector 23"/>
            <p:cNvCxnSpPr/>
            <p:nvPr/>
          </p:nvCxnSpPr>
          <p:spPr>
            <a:xfrm>
              <a:off x="5622032" y="3368104"/>
              <a:ext cx="290590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53335" y="1607129"/>
              <a:ext cx="0" cy="61894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930078" y="1607129"/>
              <a:ext cx="0" cy="61894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907938" y="1624512"/>
              <a:ext cx="0" cy="793549"/>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68"/>
            <p:cNvSpPr txBox="1"/>
            <p:nvPr/>
          </p:nvSpPr>
          <p:spPr>
            <a:xfrm>
              <a:off x="5514670" y="1834249"/>
              <a:ext cx="596853" cy="436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dirty="0">
                  <a:solidFill>
                    <a:srgbClr val="778888"/>
                  </a:solidFill>
                  <a:latin typeface="Calibri" panose="020F0502020204030204" pitchFamily="34" charset="0"/>
                  <a:cs typeface="Arial" charset="0"/>
                </a:rPr>
                <a:t>40%</a:t>
              </a:r>
            </a:p>
          </p:txBody>
        </p:sp>
        <p:sp>
          <p:nvSpPr>
            <p:cNvPr id="29" name="TextBox 69"/>
            <p:cNvSpPr txBox="1"/>
            <p:nvPr/>
          </p:nvSpPr>
          <p:spPr>
            <a:xfrm>
              <a:off x="6491413" y="1834249"/>
              <a:ext cx="596853" cy="436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dirty="0">
                  <a:solidFill>
                    <a:srgbClr val="778888"/>
                  </a:solidFill>
                  <a:latin typeface="Calibri" panose="020F0502020204030204" pitchFamily="34" charset="0"/>
                  <a:cs typeface="Arial" charset="0"/>
                </a:rPr>
                <a:t>40%</a:t>
              </a:r>
            </a:p>
          </p:txBody>
        </p:sp>
        <p:sp>
          <p:nvSpPr>
            <p:cNvPr id="30" name="TextBox 70"/>
            <p:cNvSpPr txBox="1"/>
            <p:nvPr/>
          </p:nvSpPr>
          <p:spPr>
            <a:xfrm>
              <a:off x="7469273" y="1834249"/>
              <a:ext cx="596853" cy="436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1200" dirty="0">
                  <a:solidFill>
                    <a:srgbClr val="778888"/>
                  </a:solidFill>
                  <a:latin typeface="Calibri" panose="020F0502020204030204" pitchFamily="34" charset="0"/>
                  <a:cs typeface="Arial" charset="0"/>
                </a:rPr>
                <a:t>50%</a:t>
              </a:r>
            </a:p>
          </p:txBody>
        </p:sp>
        <p:grpSp>
          <p:nvGrpSpPr>
            <p:cNvPr id="31" name="Group 30"/>
            <p:cNvGrpSpPr/>
            <p:nvPr/>
          </p:nvGrpSpPr>
          <p:grpSpPr>
            <a:xfrm>
              <a:off x="8566761" y="2418628"/>
              <a:ext cx="528538" cy="349545"/>
              <a:chOff x="3477623" y="2286567"/>
              <a:chExt cx="528538" cy="349545"/>
            </a:xfrm>
          </p:grpSpPr>
          <p:sp>
            <p:nvSpPr>
              <p:cNvPr id="35" name="TextBox 72"/>
              <p:cNvSpPr txBox="1"/>
              <p:nvPr/>
            </p:nvSpPr>
            <p:spPr>
              <a:xfrm>
                <a:off x="3650797" y="2286567"/>
                <a:ext cx="355364" cy="169277"/>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800" dirty="0">
                    <a:solidFill>
                      <a:srgbClr val="666666"/>
                    </a:solidFill>
                    <a:latin typeface="Calibri" panose="020F0502020204030204" pitchFamily="34" charset="0"/>
                    <a:cs typeface="Arial" charset="0"/>
                  </a:rPr>
                  <a:t>2014</a:t>
                </a:r>
              </a:p>
            </p:txBody>
          </p:sp>
          <p:sp>
            <p:nvSpPr>
              <p:cNvPr id="36" name="TextBox 73"/>
              <p:cNvSpPr txBox="1"/>
              <p:nvPr/>
            </p:nvSpPr>
            <p:spPr>
              <a:xfrm>
                <a:off x="3650797" y="2466835"/>
                <a:ext cx="355364" cy="169277"/>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sz="800" dirty="0">
                    <a:solidFill>
                      <a:srgbClr val="666666"/>
                    </a:solidFill>
                    <a:latin typeface="Calibri" panose="020F0502020204030204" pitchFamily="34" charset="0"/>
                    <a:cs typeface="Arial" charset="0"/>
                  </a:rPr>
                  <a:t>2030</a:t>
                </a:r>
              </a:p>
            </p:txBody>
          </p:sp>
          <p:sp>
            <p:nvSpPr>
              <p:cNvPr id="37" name="Rectangle 36"/>
              <p:cNvSpPr/>
              <p:nvPr/>
            </p:nvSpPr>
            <p:spPr>
              <a:xfrm>
                <a:off x="3477623" y="2322030"/>
                <a:ext cx="116370" cy="116370"/>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AU">
                  <a:solidFill>
                    <a:srgbClr val="FFFFFF"/>
                  </a:solidFill>
                  <a:latin typeface="Calibri" panose="020F0502020204030204" pitchFamily="34" charset="0"/>
                </a:endParaRPr>
              </a:p>
            </p:txBody>
          </p:sp>
          <p:sp>
            <p:nvSpPr>
              <p:cNvPr id="38" name="Rectangle 37"/>
              <p:cNvSpPr/>
              <p:nvPr/>
            </p:nvSpPr>
            <p:spPr>
              <a:xfrm>
                <a:off x="3477623" y="2503539"/>
                <a:ext cx="116370" cy="116370"/>
              </a:xfrm>
              <a:prstGeom prst="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AU">
                  <a:solidFill>
                    <a:srgbClr val="FFFFFF"/>
                  </a:solidFill>
                  <a:latin typeface="Calibri" panose="020F0502020204030204" pitchFamily="34" charset="0"/>
                </a:endParaRPr>
              </a:p>
            </p:txBody>
          </p:sp>
        </p:grpSp>
        <p:sp>
          <p:nvSpPr>
            <p:cNvPr id="32" name="Line 57"/>
            <p:cNvSpPr>
              <a:spLocks noChangeShapeType="1"/>
            </p:cNvSpPr>
            <p:nvPr/>
          </p:nvSpPr>
          <p:spPr bwMode="auto">
            <a:xfrm>
              <a:off x="8014941" y="3373286"/>
              <a:ext cx="0" cy="36000"/>
            </a:xfrm>
            <a:prstGeom prst="line">
              <a:avLst/>
            </a:prstGeom>
            <a:noFill/>
            <a:ln w="9525" cap="flat">
              <a:solidFill>
                <a:srgbClr val="676767"/>
              </a:solidFill>
              <a:prstDash val="solid"/>
              <a:miter lim="800000"/>
              <a:headEnd/>
              <a:tailEnd/>
            </a:ln>
            <a:extLst>
              <a:ext uri="{909E8E84-426E-40DD-AFC4-6F175D3DCCD1}">
                <a14:hiddenFill xmlns:a14="http://schemas.microsoft.com/office/drawing/2010/main" xmlns="">
                  <a:noFill/>
                </a14:hiddenFill>
              </a:ext>
            </a:extLst>
          </p:spPr>
          <p:txBody>
            <a:bodyPr vert="horz" wrap="square" lIns="91424" tIns="45712" rIns="91424" bIns="457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AU" sz="800">
                <a:solidFill>
                  <a:srgbClr val="000000"/>
                </a:solidFill>
                <a:latin typeface="Calibri" panose="020F0502020204030204" pitchFamily="34" charset="0"/>
                <a:cs typeface="Arial" charset="0"/>
              </a:endParaRPr>
            </a:p>
          </p:txBody>
        </p:sp>
        <p:sp>
          <p:nvSpPr>
            <p:cNvPr id="33" name="Line 57"/>
            <p:cNvSpPr>
              <a:spLocks noChangeShapeType="1"/>
            </p:cNvSpPr>
            <p:nvPr/>
          </p:nvSpPr>
          <p:spPr bwMode="auto">
            <a:xfrm>
              <a:off x="7040912" y="3373286"/>
              <a:ext cx="0" cy="36000"/>
            </a:xfrm>
            <a:prstGeom prst="line">
              <a:avLst/>
            </a:prstGeom>
            <a:noFill/>
            <a:ln w="9525" cap="flat">
              <a:solidFill>
                <a:srgbClr val="676767"/>
              </a:solidFill>
              <a:prstDash val="solid"/>
              <a:miter lim="800000"/>
              <a:headEnd/>
              <a:tailEnd/>
            </a:ln>
            <a:extLst>
              <a:ext uri="{909E8E84-426E-40DD-AFC4-6F175D3DCCD1}">
                <a14:hiddenFill xmlns:a14="http://schemas.microsoft.com/office/drawing/2010/main" xmlns="">
                  <a:noFill/>
                </a14:hiddenFill>
              </a:ext>
            </a:extLst>
          </p:spPr>
          <p:txBody>
            <a:bodyPr vert="horz" wrap="square" lIns="91424" tIns="45712" rIns="91424" bIns="457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AU" sz="800">
                <a:solidFill>
                  <a:srgbClr val="000000"/>
                </a:solidFill>
                <a:latin typeface="Calibri" panose="020F0502020204030204" pitchFamily="34" charset="0"/>
                <a:cs typeface="Arial" charset="0"/>
              </a:endParaRPr>
            </a:p>
          </p:txBody>
        </p:sp>
        <p:sp>
          <p:nvSpPr>
            <p:cNvPr id="34" name="Line 57"/>
            <p:cNvSpPr>
              <a:spLocks noChangeShapeType="1"/>
            </p:cNvSpPr>
            <p:nvPr/>
          </p:nvSpPr>
          <p:spPr bwMode="auto">
            <a:xfrm>
              <a:off x="6064792" y="3373286"/>
              <a:ext cx="0" cy="36000"/>
            </a:xfrm>
            <a:prstGeom prst="line">
              <a:avLst/>
            </a:prstGeom>
            <a:noFill/>
            <a:ln w="9525" cap="flat">
              <a:solidFill>
                <a:srgbClr val="676767"/>
              </a:solidFill>
              <a:prstDash val="solid"/>
              <a:miter lim="800000"/>
              <a:headEnd/>
              <a:tailEnd/>
            </a:ln>
            <a:extLst>
              <a:ext uri="{909E8E84-426E-40DD-AFC4-6F175D3DCCD1}">
                <a14:hiddenFill xmlns:a14="http://schemas.microsoft.com/office/drawing/2010/main" xmlns="">
                  <a:noFill/>
                </a14:hiddenFill>
              </a:ext>
            </a:extLst>
          </p:spPr>
          <p:txBody>
            <a:bodyPr vert="horz" wrap="square" lIns="91424" tIns="45712" rIns="91424" bIns="4571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AU" sz="800">
                <a:solidFill>
                  <a:srgbClr val="000000"/>
                </a:solidFill>
                <a:latin typeface="Calibri" panose="020F0502020204030204" pitchFamily="34" charset="0"/>
                <a:cs typeface="Arial" charset="0"/>
              </a:endParaRPr>
            </a:p>
          </p:txBody>
        </p:sp>
      </p:grpSp>
      <p:sp>
        <p:nvSpPr>
          <p:cNvPr id="19" name="Rectangle 18"/>
          <p:cNvSpPr/>
          <p:nvPr/>
        </p:nvSpPr>
        <p:spPr>
          <a:xfrm>
            <a:off x="45464" y="4500813"/>
            <a:ext cx="3609639" cy="2769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t-EE" sz="1200" dirty="0" smtClean="0">
                <a:solidFill>
                  <a:prstClr val="black"/>
                </a:solidFill>
                <a:cs typeface="Arial" charset="0"/>
              </a:rPr>
              <a:t>Nõudlus teenuste järele linnades</a:t>
            </a:r>
            <a:endParaRPr lang="en-GB" sz="1200" dirty="0">
              <a:solidFill>
                <a:prstClr val="black"/>
              </a:solidFill>
              <a:cs typeface="Arial" charset="0"/>
            </a:endParaRPr>
          </a:p>
        </p:txBody>
      </p:sp>
    </p:spTree>
    <p:extLst>
      <p:ext uri="{BB962C8B-B14F-4D97-AF65-F5344CB8AC3E}">
        <p14:creationId xmlns:p14="http://schemas.microsoft.com/office/powerpoint/2010/main" xmlns="" val="41772070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200" dirty="0" smtClean="0"/>
              <a:t>Kliima muutub</a:t>
            </a:r>
            <a:endParaRPr lang="en-GB" sz="3200" dirty="0"/>
          </a:p>
        </p:txBody>
      </p:sp>
      <p:sp>
        <p:nvSpPr>
          <p:cNvPr id="3" name="Content Placeholder 2"/>
          <p:cNvSpPr>
            <a:spLocks noGrp="1"/>
          </p:cNvSpPr>
          <p:nvPr>
            <p:ph idx="1"/>
          </p:nvPr>
        </p:nvSpPr>
        <p:spPr>
          <a:xfrm>
            <a:off x="7010399" y="2180596"/>
            <a:ext cx="2011680" cy="1988182"/>
          </a:xfrm>
        </p:spPr>
        <p:txBody>
          <a:bodyPr/>
          <a:lstStyle/>
          <a:p>
            <a:pPr marL="0" indent="0" algn="ctr">
              <a:buNone/>
            </a:pPr>
            <a:r>
              <a:rPr lang="en-GB" sz="1800" b="1" i="1" dirty="0" smtClean="0"/>
              <a:t>“</a:t>
            </a:r>
            <a:r>
              <a:rPr lang="et-EE" sz="1800" b="1" i="1" dirty="0" smtClean="0"/>
              <a:t>Ekstreemsete ilmastikunähtuste sagedus on kasvanud 4 korda, 1980 registreeriti 38, 2014 aga 174 juhust.“</a:t>
            </a:r>
            <a:endParaRPr lang="en-GB" sz="1800" b="1" i="1"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44" y="1676400"/>
            <a:ext cx="6918055" cy="4861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828800" y="6537962"/>
            <a:ext cx="7040880" cy="161582"/>
          </a:xfrm>
          <a:prstGeom prst="rect">
            <a:avLst/>
          </a:prstGeom>
          <a:noFill/>
        </p:spPr>
        <p:txBody>
          <a:bodyPr wrap="square" lIns="0" tIns="0" rIns="0" bIns="0" rtlCol="0">
            <a:spAutoFit/>
          </a:bodyPr>
          <a:lstStyle/>
          <a:p>
            <a:r>
              <a:rPr lang="en-GB" sz="1050" dirty="0" smtClean="0">
                <a:solidFill>
                  <a:srgbClr val="060606"/>
                </a:solidFill>
              </a:rPr>
              <a:t>Source: 2015 - </a:t>
            </a:r>
            <a:r>
              <a:rPr lang="en-GB" sz="1050" b="1" dirty="0" smtClean="0">
                <a:solidFill>
                  <a:srgbClr val="060606"/>
                </a:solidFill>
              </a:rPr>
              <a:t>World </a:t>
            </a:r>
            <a:r>
              <a:rPr lang="en-GB" sz="1050" b="1" dirty="0">
                <a:solidFill>
                  <a:srgbClr val="060606"/>
                </a:solidFill>
              </a:rPr>
              <a:t>Energy Perspective </a:t>
            </a:r>
            <a:r>
              <a:rPr lang="en-GB" sz="1050" b="1" dirty="0" smtClean="0">
                <a:solidFill>
                  <a:srgbClr val="060606"/>
                </a:solidFill>
              </a:rPr>
              <a:t>- </a:t>
            </a:r>
            <a:r>
              <a:rPr lang="en-GB" sz="1050" dirty="0" smtClean="0">
                <a:solidFill>
                  <a:srgbClr val="060606"/>
                </a:solidFill>
              </a:rPr>
              <a:t>The </a:t>
            </a:r>
            <a:r>
              <a:rPr lang="en-GB" sz="1050" dirty="0">
                <a:solidFill>
                  <a:srgbClr val="060606"/>
                </a:solidFill>
              </a:rPr>
              <a:t>road to resilience − managing and financing extreme weather </a:t>
            </a:r>
            <a:r>
              <a:rPr lang="en-GB" sz="1050" dirty="0" smtClean="0">
                <a:solidFill>
                  <a:srgbClr val="060606"/>
                </a:solidFill>
              </a:rPr>
              <a:t>risks</a:t>
            </a:r>
          </a:p>
        </p:txBody>
      </p:sp>
    </p:spTree>
    <p:extLst>
      <p:ext uri="{BB962C8B-B14F-4D97-AF65-F5344CB8AC3E}">
        <p14:creationId xmlns:p14="http://schemas.microsoft.com/office/powerpoint/2010/main" xmlns="" val="287471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200" dirty="0" smtClean="0"/>
              <a:t>Maailma Energeetikanõukogu – inimesed</a:t>
            </a:r>
            <a:endParaRPr lang="en-GB" sz="3200" dirty="0"/>
          </a:p>
        </p:txBody>
      </p:sp>
      <p:sp>
        <p:nvSpPr>
          <p:cNvPr id="3" name="Content Placeholder 2"/>
          <p:cNvSpPr>
            <a:spLocks noGrp="1"/>
          </p:cNvSpPr>
          <p:nvPr>
            <p:ph idx="1"/>
          </p:nvPr>
        </p:nvSpPr>
        <p:spPr/>
        <p:txBody>
          <a:bodyPr/>
          <a:lstStyle/>
          <a:p>
            <a:pPr marL="0" indent="0">
              <a:buNone/>
            </a:pPr>
            <a:r>
              <a:rPr lang="et-EE" b="1" dirty="0" smtClean="0"/>
              <a:t>Peakontor</a:t>
            </a:r>
          </a:p>
          <a:p>
            <a:r>
              <a:rPr lang="et-EE" dirty="0" smtClean="0"/>
              <a:t>President </a:t>
            </a:r>
            <a:r>
              <a:rPr lang="et-EE" dirty="0"/>
              <a:t>Marie-José </a:t>
            </a:r>
            <a:r>
              <a:rPr lang="et-EE" dirty="0" err="1"/>
              <a:t>Nadeau</a:t>
            </a:r>
            <a:endParaRPr lang="et-EE" dirty="0"/>
          </a:p>
          <a:p>
            <a:r>
              <a:rPr lang="et-EE" dirty="0" smtClean="0"/>
              <a:t>Peasekretär </a:t>
            </a:r>
            <a:r>
              <a:rPr lang="et-EE" dirty="0" err="1" smtClean="0"/>
              <a:t>Christoph</a:t>
            </a:r>
            <a:r>
              <a:rPr lang="et-EE" dirty="0" smtClean="0"/>
              <a:t> </a:t>
            </a:r>
            <a:r>
              <a:rPr lang="et-EE" dirty="0" err="1" smtClean="0"/>
              <a:t>Frei</a:t>
            </a:r>
            <a:endParaRPr lang="et-EE" dirty="0" smtClean="0"/>
          </a:p>
          <a:p>
            <a:endParaRPr lang="et-EE" dirty="0"/>
          </a:p>
          <a:p>
            <a:endParaRPr lang="et-EE" dirty="0"/>
          </a:p>
          <a:p>
            <a:endParaRPr lang="et-EE" dirty="0" smtClean="0"/>
          </a:p>
          <a:p>
            <a:pPr marL="0" indent="0">
              <a:buNone/>
            </a:pPr>
            <a:r>
              <a:rPr lang="et-EE" b="1" dirty="0" smtClean="0"/>
              <a:t>Eesti rahvuskomitee</a:t>
            </a:r>
          </a:p>
          <a:p>
            <a:r>
              <a:rPr lang="et-EE" dirty="0"/>
              <a:t>Juhatuse esimees Margus </a:t>
            </a:r>
            <a:r>
              <a:rPr lang="et-EE" dirty="0" err="1"/>
              <a:t>Vals</a:t>
            </a:r>
            <a:endParaRPr lang="en-GB" dirty="0"/>
          </a:p>
          <a:p>
            <a:r>
              <a:rPr lang="et-EE" dirty="0" smtClean="0"/>
              <a:t>Peasekretär Mihkel Härm</a:t>
            </a:r>
            <a:endParaRPr lang="et-EE" dirty="0"/>
          </a:p>
        </p:txBody>
      </p:sp>
      <p:pic>
        <p:nvPicPr>
          <p:cNvPr id="30722" name="Picture 2" descr="WEC Chair Marie-Jose Nadeau - February 20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7196" y="1666711"/>
            <a:ext cx="1866900" cy="2047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26" name="Picture 6" descr="https://www.energia.ee/-/doc/10187/largeimg/spokespersons/margusvals_b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3273" y="4826615"/>
            <a:ext cx="2796639" cy="1864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24" name="Picture 4" descr="Christoph Fre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73932" y="2947231"/>
            <a:ext cx="1819275" cy="1704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048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Arvutustehnika areng</a:t>
            </a:r>
            <a:endParaRPr lang="en-GB" dirty="0"/>
          </a:p>
        </p:txBody>
      </p:sp>
      <p:pic>
        <p:nvPicPr>
          <p:cNvPr id="4" name="Content Placeholder 3"/>
          <p:cNvPicPr>
            <a:picLocks noGrp="1" noChangeAspect="1"/>
          </p:cNvPicPr>
          <p:nvPr>
            <p:ph idx="1"/>
          </p:nvPr>
        </p:nvPicPr>
        <p:blipFill>
          <a:blip r:embed="rId2" cstate="print"/>
          <a:stretch>
            <a:fillRect/>
          </a:stretch>
        </p:blipFill>
        <p:spPr>
          <a:xfrm>
            <a:off x="457200" y="2320926"/>
            <a:ext cx="4697307" cy="2905034"/>
          </a:xfrm>
          <a:prstGeom prst="rect">
            <a:avLst/>
          </a:prstGeom>
        </p:spPr>
      </p:pic>
      <p:sp>
        <p:nvSpPr>
          <p:cNvPr id="3" name="TextBox 2"/>
          <p:cNvSpPr txBox="1"/>
          <p:nvPr/>
        </p:nvSpPr>
        <p:spPr>
          <a:xfrm>
            <a:off x="436880" y="1730782"/>
            <a:ext cx="6745436" cy="276999"/>
          </a:xfrm>
          <a:prstGeom prst="rect">
            <a:avLst/>
          </a:prstGeom>
          <a:noFill/>
        </p:spPr>
        <p:txBody>
          <a:bodyPr wrap="none" lIns="0" tIns="0" rIns="0" bIns="0" rtlCol="0">
            <a:spAutoFit/>
          </a:bodyPr>
          <a:lstStyle/>
          <a:p>
            <a:r>
              <a:rPr lang="et-EE" dirty="0" err="1" smtClean="0">
                <a:solidFill>
                  <a:schemeClr val="tx1"/>
                </a:solidFill>
              </a:rPr>
              <a:t>Moore’i</a:t>
            </a:r>
            <a:r>
              <a:rPr lang="et-EE" dirty="0" smtClean="0">
                <a:solidFill>
                  <a:schemeClr val="tx1"/>
                </a:solidFill>
              </a:rPr>
              <a:t> seadus peab jätkuvalt paika, kas ka kui kaua ka edaspidi?</a:t>
            </a:r>
            <a:endParaRPr lang="en-GB" dirty="0" smtClean="0">
              <a:solidFill>
                <a:schemeClr val="tx1"/>
              </a:solidFill>
            </a:endParaRPr>
          </a:p>
        </p:txBody>
      </p:sp>
      <p:sp>
        <p:nvSpPr>
          <p:cNvPr id="5" name="TextBox 4"/>
          <p:cNvSpPr txBox="1"/>
          <p:nvPr/>
        </p:nvSpPr>
        <p:spPr>
          <a:xfrm>
            <a:off x="5499947" y="2519680"/>
            <a:ext cx="3238066" cy="1938992"/>
          </a:xfrm>
          <a:prstGeom prst="rect">
            <a:avLst/>
          </a:prstGeom>
          <a:noFill/>
        </p:spPr>
        <p:txBody>
          <a:bodyPr wrap="none" lIns="0" tIns="0" rIns="0" bIns="0" rtlCol="0">
            <a:spAutoFit/>
          </a:bodyPr>
          <a:lstStyle/>
          <a:p>
            <a:r>
              <a:rPr lang="et-EE" dirty="0" smtClean="0">
                <a:solidFill>
                  <a:schemeClr val="tx1"/>
                </a:solidFill>
              </a:rPr>
              <a:t>Võimalikud tagajärjed:</a:t>
            </a:r>
          </a:p>
          <a:p>
            <a:pPr marL="285750" indent="-285750">
              <a:buFontTx/>
              <a:buChar char="-"/>
            </a:pPr>
            <a:r>
              <a:rPr lang="et-EE" i="1" dirty="0" err="1" smtClean="0"/>
              <a:t>Geo-engineering</a:t>
            </a:r>
            <a:endParaRPr lang="et-EE" dirty="0" smtClean="0"/>
          </a:p>
          <a:p>
            <a:pPr marL="285750" indent="-285750">
              <a:buFontTx/>
              <a:buChar char="-"/>
            </a:pPr>
            <a:r>
              <a:rPr lang="et-EE" dirty="0" err="1" smtClean="0">
                <a:solidFill>
                  <a:schemeClr val="tx1"/>
                </a:solidFill>
              </a:rPr>
              <a:t>Kaugtöö</a:t>
            </a:r>
            <a:endParaRPr lang="et-EE" dirty="0" smtClean="0">
              <a:solidFill>
                <a:schemeClr val="tx1"/>
              </a:solidFill>
            </a:endParaRPr>
          </a:p>
          <a:p>
            <a:pPr marL="285750" indent="-285750">
              <a:buFontTx/>
              <a:buChar char="-"/>
            </a:pPr>
            <a:r>
              <a:rPr lang="et-EE" dirty="0" err="1" smtClean="0"/>
              <a:t>Kaugpuhkus</a:t>
            </a:r>
            <a:endParaRPr lang="et-EE" dirty="0" smtClean="0"/>
          </a:p>
          <a:p>
            <a:pPr marL="285750" indent="-285750">
              <a:buFontTx/>
              <a:buChar char="-"/>
            </a:pPr>
            <a:r>
              <a:rPr lang="et-EE" dirty="0" smtClean="0">
                <a:solidFill>
                  <a:schemeClr val="tx1"/>
                </a:solidFill>
              </a:rPr>
              <a:t>Masinad disainivad masinaid</a:t>
            </a:r>
          </a:p>
          <a:p>
            <a:pPr marL="285750" indent="-285750">
              <a:buFontTx/>
              <a:buChar char="-"/>
            </a:pPr>
            <a:r>
              <a:rPr lang="et-EE" dirty="0" smtClean="0"/>
              <a:t>Optimaalne transport</a:t>
            </a:r>
          </a:p>
          <a:p>
            <a:pPr marL="285750" indent="-285750">
              <a:buFontTx/>
              <a:buChar char="-"/>
            </a:pPr>
            <a:r>
              <a:rPr lang="et-EE" dirty="0" smtClean="0">
                <a:solidFill>
                  <a:schemeClr val="tx1"/>
                </a:solidFill>
              </a:rPr>
              <a:t>…</a:t>
            </a:r>
            <a:endParaRPr lang="en-GB" dirty="0" smtClean="0">
              <a:solidFill>
                <a:schemeClr val="tx1"/>
              </a:solidFill>
            </a:endParaRPr>
          </a:p>
        </p:txBody>
      </p:sp>
    </p:spTree>
    <p:extLst>
      <p:ext uri="{BB962C8B-B14F-4D97-AF65-F5344CB8AC3E}">
        <p14:creationId xmlns:p14="http://schemas.microsoft.com/office/powerpoint/2010/main" xmlns="" val="2605881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Veel potentsiaalselt olulisi trende</a:t>
            </a:r>
            <a:endParaRPr lang="en-US" dirty="0"/>
          </a:p>
        </p:txBody>
      </p:sp>
      <p:sp>
        <p:nvSpPr>
          <p:cNvPr id="44" name="Rectangle 43"/>
          <p:cNvSpPr/>
          <p:nvPr/>
        </p:nvSpPr>
        <p:spPr>
          <a:xfrm>
            <a:off x="3076867" y="2027376"/>
            <a:ext cx="2970189" cy="15617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t-EE" sz="1400" dirty="0" smtClean="0">
                <a:solidFill>
                  <a:srgbClr val="000000"/>
                </a:solidFill>
              </a:rPr>
              <a:t>CO2 hind</a:t>
            </a:r>
            <a:endParaRPr lang="en-US" sz="1400" dirty="0">
              <a:solidFill>
                <a:srgbClr val="000000"/>
              </a:solidFill>
            </a:endParaRPr>
          </a:p>
          <a:p>
            <a:pPr marL="171450" indent="-171450">
              <a:buFont typeface="Arial" panose="020B0604020202020204" pitchFamily="34" charset="0"/>
              <a:buChar char="•"/>
            </a:pPr>
            <a:r>
              <a:rPr lang="et-EE" sz="1400" dirty="0" smtClean="0">
                <a:solidFill>
                  <a:srgbClr val="000000"/>
                </a:solidFill>
              </a:rPr>
              <a:t>Jagamise-majandus</a:t>
            </a:r>
            <a:endParaRPr lang="en-US" sz="1400" dirty="0">
              <a:solidFill>
                <a:srgbClr val="000000"/>
              </a:solidFill>
            </a:endParaRPr>
          </a:p>
        </p:txBody>
      </p:sp>
      <p:sp>
        <p:nvSpPr>
          <p:cNvPr id="45" name="Rectangle 44"/>
          <p:cNvSpPr/>
          <p:nvPr/>
        </p:nvSpPr>
        <p:spPr>
          <a:xfrm>
            <a:off x="106680" y="2027375"/>
            <a:ext cx="2970189" cy="15617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US" sz="1400" dirty="0" smtClean="0">
                <a:solidFill>
                  <a:srgbClr val="000000"/>
                </a:solidFill>
              </a:rPr>
              <a:t>3D </a:t>
            </a:r>
            <a:r>
              <a:rPr lang="et-EE" sz="1400" dirty="0" smtClean="0">
                <a:solidFill>
                  <a:srgbClr val="000000"/>
                </a:solidFill>
              </a:rPr>
              <a:t>printimise mõju transpordile</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Elektri salvestamine</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Arvutustehnika areng</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Võrkude tulevik</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Elektrisõidukid</a:t>
            </a:r>
            <a:endParaRPr lang="en-US" sz="1400" dirty="0" smtClean="0">
              <a:solidFill>
                <a:srgbClr val="000000"/>
              </a:solidFill>
            </a:endParaRPr>
          </a:p>
        </p:txBody>
      </p:sp>
      <p:sp>
        <p:nvSpPr>
          <p:cNvPr id="47" name="TextBox 46"/>
          <p:cNvSpPr txBox="1"/>
          <p:nvPr/>
        </p:nvSpPr>
        <p:spPr>
          <a:xfrm>
            <a:off x="197062" y="1605878"/>
            <a:ext cx="1507016" cy="307777"/>
          </a:xfrm>
          <a:prstGeom prst="rect">
            <a:avLst/>
          </a:prstGeom>
          <a:noFill/>
        </p:spPr>
        <p:txBody>
          <a:bodyPr wrap="none" lIns="0" tIns="0" rIns="0" bIns="0" rtlCol="0">
            <a:spAutoFit/>
          </a:bodyPr>
          <a:lstStyle>
            <a:defPPr>
              <a:defRPr lang="en-US"/>
            </a:defPPr>
            <a:lvl1pPr>
              <a:defRPr sz="1200" b="1"/>
            </a:lvl1pPr>
          </a:lstStyle>
          <a:p>
            <a:r>
              <a:rPr lang="et-EE" sz="2000" dirty="0" smtClean="0"/>
              <a:t>Tehnoloogia</a:t>
            </a:r>
            <a:endParaRPr lang="en-US" sz="2000" dirty="0"/>
          </a:p>
        </p:txBody>
      </p:sp>
      <p:sp>
        <p:nvSpPr>
          <p:cNvPr id="49" name="TextBox 48"/>
          <p:cNvSpPr txBox="1"/>
          <p:nvPr/>
        </p:nvSpPr>
        <p:spPr>
          <a:xfrm>
            <a:off x="3514396" y="1605878"/>
            <a:ext cx="1338508" cy="307777"/>
          </a:xfrm>
          <a:prstGeom prst="rect">
            <a:avLst/>
          </a:prstGeom>
          <a:noFill/>
        </p:spPr>
        <p:txBody>
          <a:bodyPr wrap="none" lIns="0" tIns="0" rIns="0" bIns="0" rtlCol="0">
            <a:spAutoFit/>
          </a:bodyPr>
          <a:lstStyle>
            <a:defPPr>
              <a:defRPr lang="en-US"/>
            </a:defPPr>
            <a:lvl1pPr>
              <a:defRPr sz="1200" b="1"/>
            </a:lvl1pPr>
          </a:lstStyle>
          <a:p>
            <a:r>
              <a:rPr lang="et-EE" sz="2000" dirty="0" smtClean="0"/>
              <a:t>Ärimudelid</a:t>
            </a:r>
            <a:endParaRPr lang="en-US" sz="2000" dirty="0"/>
          </a:p>
        </p:txBody>
      </p:sp>
      <p:sp>
        <p:nvSpPr>
          <p:cNvPr id="51" name="Rectangle 50"/>
          <p:cNvSpPr/>
          <p:nvPr/>
        </p:nvSpPr>
        <p:spPr>
          <a:xfrm>
            <a:off x="106673" y="4464477"/>
            <a:ext cx="2970189" cy="1468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Energia, vesi, toit</a:t>
            </a:r>
            <a:endParaRPr lang="en-US" sz="1400" dirty="0" smtClean="0">
              <a:solidFill>
                <a:srgbClr val="000000"/>
              </a:solidFill>
            </a:endParaRPr>
          </a:p>
        </p:txBody>
      </p:sp>
      <p:sp>
        <p:nvSpPr>
          <p:cNvPr id="53" name="TextBox 52"/>
          <p:cNvSpPr txBox="1"/>
          <p:nvPr/>
        </p:nvSpPr>
        <p:spPr>
          <a:xfrm>
            <a:off x="676388" y="4126015"/>
            <a:ext cx="940963" cy="307777"/>
          </a:xfrm>
          <a:prstGeom prst="rect">
            <a:avLst/>
          </a:prstGeom>
          <a:noFill/>
        </p:spPr>
        <p:txBody>
          <a:bodyPr wrap="none" lIns="0" tIns="0" rIns="0" bIns="0" rtlCol="0">
            <a:spAutoFit/>
          </a:bodyPr>
          <a:lstStyle>
            <a:defPPr>
              <a:defRPr lang="en-US"/>
            </a:defPPr>
            <a:lvl1pPr>
              <a:defRPr sz="1200" b="1"/>
            </a:lvl1pPr>
          </a:lstStyle>
          <a:p>
            <a:r>
              <a:rPr lang="et-EE" sz="2000" dirty="0" smtClean="0"/>
              <a:t>Energia</a:t>
            </a:r>
            <a:endParaRPr lang="en-US" sz="2000" dirty="0"/>
          </a:p>
        </p:txBody>
      </p:sp>
      <p:sp>
        <p:nvSpPr>
          <p:cNvPr id="55" name="Rectangle 54"/>
          <p:cNvSpPr/>
          <p:nvPr/>
        </p:nvSpPr>
        <p:spPr>
          <a:xfrm>
            <a:off x="3076865" y="4464477"/>
            <a:ext cx="2970189" cy="1468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t-EE" sz="1400" dirty="0" smtClean="0">
                <a:solidFill>
                  <a:srgbClr val="000000"/>
                </a:solidFill>
              </a:rPr>
              <a:t>Aafrika</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Hiina keskklass</a:t>
            </a:r>
            <a:endParaRPr lang="en-US" sz="1400" dirty="0" smtClean="0">
              <a:solidFill>
                <a:srgbClr val="000000"/>
              </a:solidFill>
            </a:endParaRPr>
          </a:p>
        </p:txBody>
      </p:sp>
      <p:sp>
        <p:nvSpPr>
          <p:cNvPr id="56" name="Rectangle 55"/>
          <p:cNvSpPr/>
          <p:nvPr/>
        </p:nvSpPr>
        <p:spPr>
          <a:xfrm>
            <a:off x="6047048" y="2027376"/>
            <a:ext cx="2970189" cy="15617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COP21</a:t>
            </a:r>
          </a:p>
          <a:p>
            <a:pPr marL="171450" indent="-171450">
              <a:buFont typeface="Arial" panose="020B0604020202020204" pitchFamily="34" charset="0"/>
              <a:buChar char="•"/>
            </a:pPr>
            <a:r>
              <a:rPr lang="et-EE" sz="1400" dirty="0" smtClean="0">
                <a:solidFill>
                  <a:srgbClr val="000000"/>
                </a:solidFill>
              </a:rPr>
              <a:t>Kohanemine või ennetamine</a:t>
            </a:r>
            <a:endParaRPr lang="en-US" sz="1400" dirty="0">
              <a:solidFill>
                <a:srgbClr val="000000"/>
              </a:solidFill>
            </a:endParaRPr>
          </a:p>
        </p:txBody>
      </p:sp>
      <p:sp>
        <p:nvSpPr>
          <p:cNvPr id="58" name="TextBox 57"/>
          <p:cNvSpPr txBox="1"/>
          <p:nvPr/>
        </p:nvSpPr>
        <p:spPr>
          <a:xfrm>
            <a:off x="6150353" y="1605878"/>
            <a:ext cx="1694375" cy="307777"/>
          </a:xfrm>
          <a:prstGeom prst="rect">
            <a:avLst/>
          </a:prstGeom>
          <a:noFill/>
        </p:spPr>
        <p:txBody>
          <a:bodyPr wrap="none" lIns="0" tIns="0" rIns="0" bIns="0" rtlCol="0">
            <a:spAutoFit/>
          </a:bodyPr>
          <a:lstStyle>
            <a:defPPr>
              <a:defRPr lang="en-US"/>
            </a:defPPr>
            <a:lvl1pPr>
              <a:defRPr sz="1200" b="1"/>
            </a:lvl1pPr>
          </a:lstStyle>
          <a:p>
            <a:r>
              <a:rPr lang="et-EE" sz="2000" dirty="0" smtClean="0"/>
              <a:t>Kliimamuutus</a:t>
            </a:r>
            <a:endParaRPr lang="en-US" sz="2000" dirty="0"/>
          </a:p>
        </p:txBody>
      </p:sp>
      <p:sp>
        <p:nvSpPr>
          <p:cNvPr id="59" name="TextBox 58"/>
          <p:cNvSpPr txBox="1"/>
          <p:nvPr/>
        </p:nvSpPr>
        <p:spPr>
          <a:xfrm>
            <a:off x="3186581" y="4126015"/>
            <a:ext cx="1205651" cy="307777"/>
          </a:xfrm>
          <a:prstGeom prst="rect">
            <a:avLst/>
          </a:prstGeom>
          <a:noFill/>
        </p:spPr>
        <p:txBody>
          <a:bodyPr wrap="none" lIns="0" tIns="0" rIns="0" bIns="0" rtlCol="0">
            <a:spAutoFit/>
          </a:bodyPr>
          <a:lstStyle>
            <a:defPPr>
              <a:defRPr lang="en-US"/>
            </a:defPPr>
            <a:lvl1pPr>
              <a:defRPr sz="1200" b="1"/>
            </a:lvl1pPr>
          </a:lstStyle>
          <a:p>
            <a:r>
              <a:rPr lang="et-EE" sz="2000" dirty="0" smtClean="0"/>
              <a:t>Tarbimine</a:t>
            </a:r>
            <a:endParaRPr lang="en-US" sz="2000" dirty="0"/>
          </a:p>
        </p:txBody>
      </p:sp>
      <p:sp>
        <p:nvSpPr>
          <p:cNvPr id="60" name="Rectangle 59"/>
          <p:cNvSpPr/>
          <p:nvPr/>
        </p:nvSpPr>
        <p:spPr>
          <a:xfrm>
            <a:off x="6047053" y="4464477"/>
            <a:ext cx="2970189" cy="1468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t-EE" sz="1400" dirty="0" smtClean="0">
                <a:solidFill>
                  <a:srgbClr val="000000"/>
                </a:solidFill>
              </a:rPr>
              <a:t>Demokraatia lõpp?</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OPEC-i lõpp?</a:t>
            </a:r>
            <a:endParaRPr lang="en-US" sz="1400" dirty="0" smtClean="0">
              <a:solidFill>
                <a:srgbClr val="000000"/>
              </a:solidFill>
            </a:endParaRPr>
          </a:p>
          <a:p>
            <a:pPr marL="171450" indent="-171450">
              <a:buFont typeface="Arial" panose="020B0604020202020204" pitchFamily="34" charset="0"/>
              <a:buChar char="•"/>
            </a:pPr>
            <a:r>
              <a:rPr lang="et-EE" sz="1400" dirty="0" smtClean="0">
                <a:solidFill>
                  <a:srgbClr val="000000"/>
                </a:solidFill>
              </a:rPr>
              <a:t>Natsionalism, regionalism, </a:t>
            </a:r>
            <a:r>
              <a:rPr lang="et-EE" sz="1400" dirty="0" err="1" smtClean="0">
                <a:solidFill>
                  <a:srgbClr val="000000"/>
                </a:solidFill>
              </a:rPr>
              <a:t>globalisatsioon</a:t>
            </a:r>
            <a:endParaRPr lang="en-US" sz="1400" dirty="0" smtClean="0">
              <a:solidFill>
                <a:srgbClr val="000000"/>
              </a:solidFill>
            </a:endParaRPr>
          </a:p>
        </p:txBody>
      </p:sp>
      <p:sp>
        <p:nvSpPr>
          <p:cNvPr id="61" name="TextBox 60"/>
          <p:cNvSpPr txBox="1"/>
          <p:nvPr/>
        </p:nvSpPr>
        <p:spPr>
          <a:xfrm>
            <a:off x="6834840" y="4126015"/>
            <a:ext cx="1465145" cy="307777"/>
          </a:xfrm>
          <a:prstGeom prst="rect">
            <a:avLst/>
          </a:prstGeom>
          <a:noFill/>
        </p:spPr>
        <p:txBody>
          <a:bodyPr wrap="none" lIns="0" tIns="0" rIns="0" bIns="0" rtlCol="0">
            <a:spAutoFit/>
          </a:bodyPr>
          <a:lstStyle>
            <a:defPPr>
              <a:defRPr lang="en-US"/>
            </a:defPPr>
            <a:lvl1pPr>
              <a:defRPr sz="1200" b="1"/>
            </a:lvl1pPr>
          </a:lstStyle>
          <a:p>
            <a:r>
              <a:rPr lang="et-EE" sz="2000" dirty="0" smtClean="0"/>
              <a:t>Geopoliitika</a:t>
            </a:r>
            <a:endParaRPr lang="en-US" sz="2000" dirty="0"/>
          </a:p>
        </p:txBody>
      </p:sp>
    </p:spTree>
    <p:extLst>
      <p:ext uri="{BB962C8B-B14F-4D97-AF65-F5344CB8AC3E}">
        <p14:creationId xmlns:p14="http://schemas.microsoft.com/office/powerpoint/2010/main" xmlns="" val="1584555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err="1" smtClean="0"/>
              <a:t>Scenarios</a:t>
            </a:r>
            <a:r>
              <a:rPr lang="et-EE" dirty="0" smtClean="0"/>
              <a:t> 2050</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1511256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t-EE" dirty="0" smtClean="0"/>
              <a:t>Džäss või sümfoonia?</a:t>
            </a:r>
            <a:endParaRPr lang="en-GB" dirty="0"/>
          </a:p>
        </p:txBody>
      </p:sp>
      <p:pic>
        <p:nvPicPr>
          <p:cNvPr id="6" name="Content Placeholder 5"/>
          <p:cNvPicPr>
            <a:picLocks noGrp="1" noChangeAspect="1"/>
          </p:cNvPicPr>
          <p:nvPr>
            <p:ph idx="1"/>
          </p:nvPr>
        </p:nvPicPr>
        <p:blipFill>
          <a:blip r:embed="rId2" cstate="print"/>
          <a:stretch>
            <a:fillRect/>
          </a:stretch>
        </p:blipFill>
        <p:spPr>
          <a:xfrm>
            <a:off x="911295" y="1600200"/>
            <a:ext cx="7321410" cy="4525963"/>
          </a:xfrm>
          <a:prstGeom prst="rect">
            <a:avLst/>
          </a:prstGeom>
        </p:spPr>
      </p:pic>
    </p:spTree>
    <p:extLst>
      <p:ext uri="{BB962C8B-B14F-4D97-AF65-F5344CB8AC3E}">
        <p14:creationId xmlns:p14="http://schemas.microsoft.com/office/powerpoint/2010/main" xmlns="" val="3510404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Kliima ja majandus</a:t>
            </a:r>
            <a:endParaRPr lang="en-GB" dirty="0"/>
          </a:p>
        </p:txBody>
      </p:sp>
      <p:pic>
        <p:nvPicPr>
          <p:cNvPr id="6" name="Content Placeholder 5"/>
          <p:cNvPicPr>
            <a:picLocks noGrp="1" noChangeAspect="1"/>
          </p:cNvPicPr>
          <p:nvPr>
            <p:ph idx="1"/>
          </p:nvPr>
        </p:nvPicPr>
        <p:blipFill>
          <a:blip r:embed="rId2" cstate="print"/>
          <a:stretch>
            <a:fillRect/>
          </a:stretch>
        </p:blipFill>
        <p:spPr>
          <a:xfrm>
            <a:off x="1400174" y="3103297"/>
            <a:ext cx="6343650" cy="3619500"/>
          </a:xfrm>
          <a:prstGeom prst="rect">
            <a:avLst/>
          </a:prstGeom>
        </p:spPr>
      </p:pic>
      <p:pic>
        <p:nvPicPr>
          <p:cNvPr id="7" name="Picture 6"/>
          <p:cNvPicPr>
            <a:picLocks noChangeAspect="1"/>
          </p:cNvPicPr>
          <p:nvPr/>
        </p:nvPicPr>
        <p:blipFill>
          <a:blip r:embed="rId3" cstate="print"/>
          <a:stretch>
            <a:fillRect/>
          </a:stretch>
        </p:blipFill>
        <p:spPr>
          <a:xfrm>
            <a:off x="909637" y="1417638"/>
            <a:ext cx="7324725" cy="1590675"/>
          </a:xfrm>
          <a:prstGeom prst="rect">
            <a:avLst/>
          </a:prstGeom>
        </p:spPr>
      </p:pic>
    </p:spTree>
    <p:extLst>
      <p:ext uri="{BB962C8B-B14F-4D97-AF65-F5344CB8AC3E}">
        <p14:creationId xmlns:p14="http://schemas.microsoft.com/office/powerpoint/2010/main" xmlns="" val="4091609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Energiaga varustatus 2050. a</a:t>
            </a:r>
            <a:endParaRPr lang="en-GB" dirty="0"/>
          </a:p>
        </p:txBody>
      </p:sp>
      <p:pic>
        <p:nvPicPr>
          <p:cNvPr id="4" name="Content Placeholder 3"/>
          <p:cNvPicPr>
            <a:picLocks noGrp="1" noChangeAspect="1"/>
          </p:cNvPicPr>
          <p:nvPr>
            <p:ph idx="1"/>
          </p:nvPr>
        </p:nvPicPr>
        <p:blipFill>
          <a:blip r:embed="rId2" cstate="print"/>
          <a:stretch>
            <a:fillRect/>
          </a:stretch>
        </p:blipFill>
        <p:spPr>
          <a:xfrm>
            <a:off x="457200" y="1600198"/>
            <a:ext cx="4864519" cy="4525963"/>
          </a:xfrm>
          <a:prstGeom prst="rect">
            <a:avLst/>
          </a:prstGeom>
        </p:spPr>
      </p:pic>
      <p:pic>
        <p:nvPicPr>
          <p:cNvPr id="5" name="Picture 4"/>
          <p:cNvPicPr>
            <a:picLocks noChangeAspect="1"/>
          </p:cNvPicPr>
          <p:nvPr/>
        </p:nvPicPr>
        <p:blipFill>
          <a:blip r:embed="rId3" cstate="print"/>
          <a:stretch>
            <a:fillRect/>
          </a:stretch>
        </p:blipFill>
        <p:spPr>
          <a:xfrm>
            <a:off x="5438619" y="1835414"/>
            <a:ext cx="3248181" cy="4055533"/>
          </a:xfrm>
          <a:prstGeom prst="rect">
            <a:avLst/>
          </a:prstGeom>
        </p:spPr>
      </p:pic>
    </p:spTree>
    <p:extLst>
      <p:ext uri="{BB962C8B-B14F-4D97-AF65-F5344CB8AC3E}">
        <p14:creationId xmlns:p14="http://schemas.microsoft.com/office/powerpoint/2010/main" xmlns="" val="1418529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Mõned olulisemad näitajad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95591604"/>
              </p:ext>
            </p:extLst>
          </p:nvPr>
        </p:nvGraphicFramePr>
        <p:xfrm>
          <a:off x="457200" y="1600200"/>
          <a:ext cx="8229600" cy="4414520"/>
        </p:xfrm>
        <a:graphic>
          <a:graphicData uri="http://schemas.openxmlformats.org/drawingml/2006/table">
            <a:tbl>
              <a:tblPr firstRow="1" bandRow="1">
                <a:tableStyleId>{3B4B98B0-60AC-42C2-AFA5-B58CD77FA1E5}</a:tableStyleId>
              </a:tblPr>
              <a:tblGrid>
                <a:gridCol w="2057400"/>
                <a:gridCol w="2057400"/>
                <a:gridCol w="2057400"/>
                <a:gridCol w="2057400"/>
              </a:tblGrid>
              <a:tr h="370840">
                <a:tc>
                  <a:txBody>
                    <a:bodyPr/>
                    <a:lstStyle/>
                    <a:p>
                      <a:endParaRPr lang="en-GB" dirty="0"/>
                    </a:p>
                  </a:txBody>
                  <a:tcPr/>
                </a:tc>
                <a:tc>
                  <a:txBody>
                    <a:bodyPr/>
                    <a:lstStyle/>
                    <a:p>
                      <a:pPr algn="r"/>
                      <a:r>
                        <a:rPr lang="et-EE" dirty="0" smtClean="0"/>
                        <a:t>2010</a:t>
                      </a:r>
                      <a:endParaRPr lang="en-GB" dirty="0"/>
                    </a:p>
                  </a:txBody>
                  <a:tcPr/>
                </a:tc>
                <a:tc>
                  <a:txBody>
                    <a:bodyPr/>
                    <a:lstStyle/>
                    <a:p>
                      <a:pPr algn="r"/>
                      <a:r>
                        <a:rPr lang="et-EE" dirty="0" smtClean="0"/>
                        <a:t>Jazz</a:t>
                      </a:r>
                      <a:endParaRPr lang="en-GB" dirty="0"/>
                    </a:p>
                  </a:txBody>
                  <a:tcPr/>
                </a:tc>
                <a:tc>
                  <a:txBody>
                    <a:bodyPr/>
                    <a:lstStyle/>
                    <a:p>
                      <a:pPr algn="r"/>
                      <a:r>
                        <a:rPr lang="et-EE" dirty="0" err="1" smtClean="0"/>
                        <a:t>Symphony</a:t>
                      </a:r>
                      <a:endParaRPr lang="en-GB" dirty="0"/>
                    </a:p>
                  </a:txBody>
                  <a:tcPr/>
                </a:tc>
              </a:tr>
              <a:tr h="370840">
                <a:tc>
                  <a:txBody>
                    <a:bodyPr/>
                    <a:lstStyle/>
                    <a:p>
                      <a:r>
                        <a:rPr lang="et-EE" dirty="0" smtClean="0"/>
                        <a:t>Maailma rahvastik</a:t>
                      </a:r>
                      <a:endParaRPr lang="en-GB" dirty="0"/>
                    </a:p>
                  </a:txBody>
                  <a:tcPr/>
                </a:tc>
                <a:tc>
                  <a:txBody>
                    <a:bodyPr/>
                    <a:lstStyle/>
                    <a:p>
                      <a:pPr algn="r"/>
                      <a:r>
                        <a:rPr lang="et-EE" dirty="0" smtClean="0"/>
                        <a:t>7 mld</a:t>
                      </a:r>
                      <a:endParaRPr lang="en-GB" dirty="0"/>
                    </a:p>
                  </a:txBody>
                  <a:tcPr/>
                </a:tc>
                <a:tc>
                  <a:txBody>
                    <a:bodyPr/>
                    <a:lstStyle/>
                    <a:p>
                      <a:pPr algn="r"/>
                      <a:r>
                        <a:rPr lang="et-EE" dirty="0" smtClean="0"/>
                        <a:t>8,7 mld</a:t>
                      </a:r>
                      <a:endParaRPr lang="en-GB" dirty="0"/>
                    </a:p>
                  </a:txBody>
                  <a:tcPr/>
                </a:tc>
                <a:tc>
                  <a:txBody>
                    <a:bodyPr/>
                    <a:lstStyle/>
                    <a:p>
                      <a:pPr algn="r"/>
                      <a:r>
                        <a:rPr lang="et-EE" dirty="0" smtClean="0"/>
                        <a:t>9,3 mld</a:t>
                      </a:r>
                      <a:endParaRPr lang="en-GB" dirty="0"/>
                    </a:p>
                  </a:txBody>
                  <a:tcPr/>
                </a:tc>
              </a:tr>
              <a:tr h="370840">
                <a:tc>
                  <a:txBody>
                    <a:bodyPr/>
                    <a:lstStyle/>
                    <a:p>
                      <a:r>
                        <a:rPr lang="et-EE" dirty="0" smtClean="0"/>
                        <a:t>SKP in kohta</a:t>
                      </a:r>
                      <a:endParaRPr lang="en-GB" dirty="0"/>
                    </a:p>
                  </a:txBody>
                  <a:tcPr/>
                </a:tc>
                <a:tc>
                  <a:txBody>
                    <a:bodyPr/>
                    <a:lstStyle/>
                    <a:p>
                      <a:pPr algn="r"/>
                      <a:r>
                        <a:rPr lang="et-EE" dirty="0" smtClean="0"/>
                        <a:t>9 000 USD</a:t>
                      </a:r>
                      <a:endParaRPr lang="en-GB" dirty="0"/>
                    </a:p>
                  </a:txBody>
                  <a:tcPr/>
                </a:tc>
                <a:tc>
                  <a:txBody>
                    <a:bodyPr/>
                    <a:lstStyle/>
                    <a:p>
                      <a:pPr algn="r"/>
                      <a:r>
                        <a:rPr lang="et-EE" dirty="0" smtClean="0"/>
                        <a:t>23 000 USD</a:t>
                      </a:r>
                      <a:endParaRPr lang="en-GB" dirty="0"/>
                    </a:p>
                  </a:txBody>
                  <a:tcPr/>
                </a:tc>
                <a:tc>
                  <a:txBody>
                    <a:bodyPr/>
                    <a:lstStyle/>
                    <a:p>
                      <a:pPr algn="r"/>
                      <a:r>
                        <a:rPr lang="et-EE" dirty="0" smtClean="0"/>
                        <a:t>18</a:t>
                      </a:r>
                      <a:r>
                        <a:rPr lang="et-EE" baseline="0" dirty="0" smtClean="0"/>
                        <a:t> 000 USD</a:t>
                      </a:r>
                      <a:endParaRPr lang="en-GB" dirty="0"/>
                    </a:p>
                  </a:txBody>
                  <a:tcPr/>
                </a:tc>
              </a:tr>
              <a:tr h="370840">
                <a:tc>
                  <a:txBody>
                    <a:bodyPr/>
                    <a:lstStyle/>
                    <a:p>
                      <a:r>
                        <a:rPr lang="et-EE" dirty="0" smtClean="0"/>
                        <a:t>Autode arv 1000 in kohta</a:t>
                      </a:r>
                      <a:endParaRPr lang="en-GB" dirty="0"/>
                    </a:p>
                  </a:txBody>
                  <a:tcPr/>
                </a:tc>
                <a:tc>
                  <a:txBody>
                    <a:bodyPr/>
                    <a:lstStyle/>
                    <a:p>
                      <a:pPr algn="r"/>
                      <a:r>
                        <a:rPr lang="et-EE" dirty="0" smtClean="0"/>
                        <a:t>124</a:t>
                      </a:r>
                      <a:r>
                        <a:rPr lang="et-EE" baseline="0" dirty="0" smtClean="0"/>
                        <a:t> </a:t>
                      </a:r>
                      <a:endParaRPr lang="en-GB" dirty="0"/>
                    </a:p>
                  </a:txBody>
                  <a:tcPr/>
                </a:tc>
                <a:tc>
                  <a:txBody>
                    <a:bodyPr/>
                    <a:lstStyle/>
                    <a:p>
                      <a:pPr algn="r"/>
                      <a:r>
                        <a:rPr lang="et-EE" dirty="0" smtClean="0"/>
                        <a:t>244</a:t>
                      </a:r>
                      <a:endParaRPr lang="en-GB" dirty="0"/>
                    </a:p>
                  </a:txBody>
                  <a:tcPr/>
                </a:tc>
                <a:tc>
                  <a:txBody>
                    <a:bodyPr/>
                    <a:lstStyle/>
                    <a:p>
                      <a:pPr algn="r"/>
                      <a:r>
                        <a:rPr lang="et-EE" dirty="0" smtClean="0"/>
                        <a:t>193</a:t>
                      </a:r>
                      <a:endParaRPr lang="en-GB" dirty="0"/>
                    </a:p>
                  </a:txBody>
                  <a:tcPr/>
                </a:tc>
              </a:tr>
              <a:tr h="370840">
                <a:tc>
                  <a:txBody>
                    <a:bodyPr/>
                    <a:lstStyle/>
                    <a:p>
                      <a:r>
                        <a:rPr lang="et-EE" dirty="0" smtClean="0"/>
                        <a:t>Kliimapoliitika</a:t>
                      </a:r>
                      <a:endParaRPr lang="en-GB" dirty="0"/>
                    </a:p>
                  </a:txBody>
                  <a:tcPr/>
                </a:tc>
                <a:tc>
                  <a:txBody>
                    <a:bodyPr/>
                    <a:lstStyle/>
                    <a:p>
                      <a:pPr algn="r"/>
                      <a:endParaRPr lang="en-GB" dirty="0"/>
                    </a:p>
                  </a:txBody>
                  <a:tcPr/>
                </a:tc>
                <a:tc>
                  <a:txBody>
                    <a:bodyPr/>
                    <a:lstStyle/>
                    <a:p>
                      <a:pPr algn="r"/>
                      <a:r>
                        <a:rPr lang="et-EE" dirty="0" smtClean="0"/>
                        <a:t>Piiratud</a:t>
                      </a:r>
                      <a:endParaRPr lang="en-GB" dirty="0"/>
                    </a:p>
                  </a:txBody>
                  <a:tcPr/>
                </a:tc>
                <a:tc>
                  <a:txBody>
                    <a:bodyPr/>
                    <a:lstStyle/>
                    <a:p>
                      <a:pPr algn="r"/>
                      <a:r>
                        <a:rPr lang="et-EE" dirty="0" smtClean="0"/>
                        <a:t>Tugev</a:t>
                      </a:r>
                      <a:endParaRPr lang="en-GB" dirty="0"/>
                    </a:p>
                  </a:txBody>
                  <a:tcPr/>
                </a:tc>
              </a:tr>
              <a:tr h="370840">
                <a:tc>
                  <a:txBody>
                    <a:bodyPr/>
                    <a:lstStyle/>
                    <a:p>
                      <a:r>
                        <a:rPr lang="et-EE" dirty="0" smtClean="0"/>
                        <a:t>Energia</a:t>
                      </a:r>
                      <a:r>
                        <a:rPr lang="et-EE" baseline="0" dirty="0" smtClean="0"/>
                        <a:t> efektiivsus</a:t>
                      </a:r>
                      <a:endParaRPr lang="en-GB" dirty="0"/>
                    </a:p>
                  </a:txBody>
                  <a:tcPr/>
                </a:tc>
                <a:tc>
                  <a:txBody>
                    <a:bodyPr/>
                    <a:lstStyle/>
                    <a:p>
                      <a:pPr algn="r"/>
                      <a:endParaRPr lang="en-GB" dirty="0"/>
                    </a:p>
                  </a:txBody>
                  <a:tcPr/>
                </a:tc>
                <a:tc>
                  <a:txBody>
                    <a:bodyPr/>
                    <a:lstStyle/>
                    <a:p>
                      <a:pPr algn="r"/>
                      <a:r>
                        <a:rPr lang="et-EE" dirty="0" smtClean="0"/>
                        <a:t>Kasvab</a:t>
                      </a:r>
                      <a:endParaRPr lang="en-GB" dirty="0"/>
                    </a:p>
                  </a:txBody>
                  <a:tcPr/>
                </a:tc>
                <a:tc>
                  <a:txBody>
                    <a:bodyPr/>
                    <a:lstStyle/>
                    <a:p>
                      <a:pPr algn="r"/>
                      <a:r>
                        <a:rPr lang="et-EE" dirty="0" smtClean="0"/>
                        <a:t>Kasvab kiiresti</a:t>
                      </a:r>
                      <a:endParaRPr lang="en-GB" dirty="0"/>
                    </a:p>
                  </a:txBody>
                  <a:tcPr/>
                </a:tc>
              </a:tr>
              <a:tr h="370840">
                <a:tc>
                  <a:txBody>
                    <a:bodyPr/>
                    <a:lstStyle/>
                    <a:p>
                      <a:r>
                        <a:rPr lang="et-EE" dirty="0" smtClean="0"/>
                        <a:t>Primaarenergiaga varustatus</a:t>
                      </a:r>
                      <a:endParaRPr lang="en-GB" dirty="0"/>
                    </a:p>
                  </a:txBody>
                  <a:tcPr/>
                </a:tc>
                <a:tc>
                  <a:txBody>
                    <a:bodyPr/>
                    <a:lstStyle/>
                    <a:p>
                      <a:pPr algn="r"/>
                      <a:r>
                        <a:rPr lang="et-EE" dirty="0" smtClean="0"/>
                        <a:t>546 EJ</a:t>
                      </a:r>
                      <a:endParaRPr lang="en-GB" dirty="0"/>
                    </a:p>
                  </a:txBody>
                  <a:tcPr/>
                </a:tc>
                <a:tc>
                  <a:txBody>
                    <a:bodyPr/>
                    <a:lstStyle/>
                    <a:p>
                      <a:pPr algn="r"/>
                      <a:r>
                        <a:rPr lang="et-EE" dirty="0" smtClean="0"/>
                        <a:t>879 EJ (+61%)</a:t>
                      </a:r>
                      <a:endParaRPr lang="en-GB" dirty="0"/>
                    </a:p>
                  </a:txBody>
                  <a:tcPr/>
                </a:tc>
                <a:tc>
                  <a:txBody>
                    <a:bodyPr/>
                    <a:lstStyle/>
                    <a:p>
                      <a:pPr algn="r"/>
                      <a:r>
                        <a:rPr lang="et-EE" dirty="0" smtClean="0"/>
                        <a:t>696 EJ (+27%)</a:t>
                      </a:r>
                      <a:endParaRPr lang="en-GB" dirty="0"/>
                    </a:p>
                  </a:txBody>
                  <a:tcPr/>
                </a:tc>
              </a:tr>
              <a:tr h="370840">
                <a:tc>
                  <a:txBody>
                    <a:bodyPr/>
                    <a:lstStyle/>
                    <a:p>
                      <a:r>
                        <a:rPr lang="et-EE" dirty="0" smtClean="0"/>
                        <a:t>Fossiilkütuste osakaal</a:t>
                      </a:r>
                      <a:endParaRPr lang="en-GB" dirty="0"/>
                    </a:p>
                  </a:txBody>
                  <a:tcPr/>
                </a:tc>
                <a:tc>
                  <a:txBody>
                    <a:bodyPr/>
                    <a:lstStyle/>
                    <a:p>
                      <a:pPr algn="r"/>
                      <a:r>
                        <a:rPr lang="et-EE" dirty="0" smtClean="0"/>
                        <a:t>79%</a:t>
                      </a:r>
                      <a:endParaRPr lang="en-GB" dirty="0"/>
                    </a:p>
                  </a:txBody>
                  <a:tcPr/>
                </a:tc>
                <a:tc>
                  <a:txBody>
                    <a:bodyPr/>
                    <a:lstStyle/>
                    <a:p>
                      <a:pPr algn="r"/>
                      <a:r>
                        <a:rPr lang="et-EE" dirty="0" smtClean="0"/>
                        <a:t>77%</a:t>
                      </a:r>
                      <a:endParaRPr lang="en-GB" dirty="0"/>
                    </a:p>
                  </a:txBody>
                  <a:tcPr/>
                </a:tc>
                <a:tc>
                  <a:txBody>
                    <a:bodyPr/>
                    <a:lstStyle/>
                    <a:p>
                      <a:pPr algn="r"/>
                      <a:r>
                        <a:rPr lang="et-EE" dirty="0" smtClean="0"/>
                        <a:t>59%</a:t>
                      </a:r>
                      <a:endParaRPr lang="en-GB" dirty="0"/>
                    </a:p>
                  </a:txBody>
                  <a:tcPr/>
                </a:tc>
              </a:tr>
              <a:tr h="370840">
                <a:tc>
                  <a:txBody>
                    <a:bodyPr/>
                    <a:lstStyle/>
                    <a:p>
                      <a:r>
                        <a:rPr lang="et-EE" dirty="0" smtClean="0"/>
                        <a:t>CO2 emissioon</a:t>
                      </a:r>
                      <a:endParaRPr lang="en-GB" dirty="0"/>
                    </a:p>
                  </a:txBody>
                  <a:tcPr/>
                </a:tc>
                <a:tc>
                  <a:txBody>
                    <a:bodyPr/>
                    <a:lstStyle/>
                    <a:p>
                      <a:pPr algn="r"/>
                      <a:r>
                        <a:rPr lang="et-EE" dirty="0" smtClean="0"/>
                        <a:t>30,5 </a:t>
                      </a:r>
                      <a:r>
                        <a:rPr lang="et-EE" dirty="0" err="1" smtClean="0"/>
                        <a:t>Gt</a:t>
                      </a:r>
                      <a:r>
                        <a:rPr lang="et-EE" dirty="0" smtClean="0"/>
                        <a:t>/aastas</a:t>
                      </a:r>
                      <a:endParaRPr lang="en-GB" dirty="0"/>
                    </a:p>
                  </a:txBody>
                  <a:tcPr/>
                </a:tc>
                <a:tc>
                  <a:txBody>
                    <a:bodyPr/>
                    <a:lstStyle/>
                    <a:p>
                      <a:pPr algn="r"/>
                      <a:r>
                        <a:rPr lang="et-EE" dirty="0" smtClean="0"/>
                        <a:t>44,1 </a:t>
                      </a:r>
                      <a:r>
                        <a:rPr lang="et-EE" dirty="0" err="1" smtClean="0"/>
                        <a:t>Gt</a:t>
                      </a:r>
                      <a:r>
                        <a:rPr lang="et-EE" dirty="0" smtClean="0"/>
                        <a:t>/aastas</a:t>
                      </a:r>
                      <a:endParaRPr lang="en-GB" dirty="0"/>
                    </a:p>
                  </a:txBody>
                  <a:tcPr/>
                </a:tc>
                <a:tc>
                  <a:txBody>
                    <a:bodyPr/>
                    <a:lstStyle/>
                    <a:p>
                      <a:pPr algn="r"/>
                      <a:r>
                        <a:rPr lang="et-EE" dirty="0" smtClean="0"/>
                        <a:t>19,1 </a:t>
                      </a:r>
                      <a:r>
                        <a:rPr lang="et-EE" dirty="0" err="1" smtClean="0"/>
                        <a:t>Gt</a:t>
                      </a:r>
                      <a:r>
                        <a:rPr lang="et-EE" dirty="0" smtClean="0"/>
                        <a:t>/aastas</a:t>
                      </a:r>
                      <a:endParaRPr lang="en-GB" dirty="0"/>
                    </a:p>
                  </a:txBody>
                  <a:tcPr/>
                </a:tc>
              </a:tr>
            </a:tbl>
          </a:graphicData>
        </a:graphic>
      </p:graphicFrame>
    </p:spTree>
    <p:extLst>
      <p:ext uri="{BB962C8B-B14F-4D97-AF65-F5344CB8AC3E}">
        <p14:creationId xmlns:p14="http://schemas.microsoft.com/office/powerpoint/2010/main" xmlns="" val="4259707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Arutelu</a:t>
            </a:r>
            <a:endParaRPr lang="en-GB" dirty="0"/>
          </a:p>
        </p:txBody>
      </p:sp>
      <p:sp>
        <p:nvSpPr>
          <p:cNvPr id="3" name="Content Placeholder 2"/>
          <p:cNvSpPr>
            <a:spLocks noGrp="1"/>
          </p:cNvSpPr>
          <p:nvPr>
            <p:ph idx="1"/>
          </p:nvPr>
        </p:nvSpPr>
        <p:spPr/>
        <p:txBody>
          <a:bodyPr/>
          <a:lstStyle/>
          <a:p>
            <a:r>
              <a:rPr lang="et-EE" dirty="0" smtClean="0"/>
              <a:t>Millised olulised trendid on puudu?</a:t>
            </a:r>
          </a:p>
          <a:p>
            <a:r>
              <a:rPr lang="et-EE" dirty="0" smtClean="0"/>
              <a:t>Millised ebaolulised trendid on käsitletud?</a:t>
            </a:r>
          </a:p>
          <a:p>
            <a:r>
              <a:rPr lang="et-EE" dirty="0" smtClean="0"/>
              <a:t>Millised trendid on valesti käsitletud?</a:t>
            </a:r>
          </a:p>
          <a:p>
            <a:endParaRPr lang="en-GB" dirty="0"/>
          </a:p>
        </p:txBody>
      </p:sp>
    </p:spTree>
    <p:extLst>
      <p:ext uri="{BB962C8B-B14F-4D97-AF65-F5344CB8AC3E}">
        <p14:creationId xmlns:p14="http://schemas.microsoft.com/office/powerpoint/2010/main" xmlns="" val="2667574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t-EE" dirty="0" smtClean="0"/>
              <a:t>Mihkel Härm</a:t>
            </a:r>
          </a:p>
          <a:p>
            <a:r>
              <a:rPr lang="et-EE" dirty="0" smtClean="0"/>
              <a:t>Mihkel.Harm@wec-estonia.ee</a:t>
            </a:r>
            <a:endParaRPr lang="en-GB" dirty="0"/>
          </a:p>
        </p:txBody>
      </p:sp>
      <p:sp>
        <p:nvSpPr>
          <p:cNvPr id="5" name="Text Placeholder 4"/>
          <p:cNvSpPr>
            <a:spLocks noGrp="1"/>
          </p:cNvSpPr>
          <p:nvPr>
            <p:ph type="body" sz="quarter" idx="11"/>
          </p:nvPr>
        </p:nvSpPr>
        <p:spPr/>
        <p:txBody>
          <a:bodyPr/>
          <a:lstStyle/>
          <a:p>
            <a:r>
              <a:rPr lang="et-EE" dirty="0" smtClean="0"/>
              <a:t>Tänan!</a:t>
            </a:r>
            <a:endParaRPr lang="en-GB" dirty="0"/>
          </a:p>
        </p:txBody>
      </p:sp>
    </p:spTree>
    <p:extLst>
      <p:ext uri="{BB962C8B-B14F-4D97-AF65-F5344CB8AC3E}">
        <p14:creationId xmlns:p14="http://schemas.microsoft.com/office/powerpoint/2010/main" xmlns="" val="117442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3600" dirty="0" smtClean="0"/>
              <a:t>Maailma Energeetikanõukogu tegevus</a:t>
            </a:r>
            <a:endParaRPr lang="en-GB" sz="3600" dirty="0"/>
          </a:p>
        </p:txBody>
      </p:sp>
      <p:sp>
        <p:nvSpPr>
          <p:cNvPr id="3" name="Content Placeholder 2"/>
          <p:cNvSpPr>
            <a:spLocks noGrp="1"/>
          </p:cNvSpPr>
          <p:nvPr>
            <p:ph idx="1"/>
          </p:nvPr>
        </p:nvSpPr>
        <p:spPr>
          <a:xfrm>
            <a:off x="457200" y="1417638"/>
            <a:ext cx="8229600" cy="4708526"/>
          </a:xfrm>
        </p:spPr>
        <p:txBody>
          <a:bodyPr/>
          <a:lstStyle/>
          <a:p>
            <a:r>
              <a:rPr lang="et-EE" dirty="0" smtClean="0"/>
              <a:t>Peamised uuringud</a:t>
            </a:r>
          </a:p>
          <a:p>
            <a:pPr lvl="1"/>
            <a:r>
              <a:rPr lang="et-EE" dirty="0" err="1" smtClean="0"/>
              <a:t>World</a:t>
            </a:r>
            <a:r>
              <a:rPr lang="et-EE" dirty="0" smtClean="0"/>
              <a:t> </a:t>
            </a:r>
            <a:r>
              <a:rPr lang="et-EE" dirty="0" err="1" smtClean="0"/>
              <a:t>Energy</a:t>
            </a:r>
            <a:r>
              <a:rPr lang="et-EE" dirty="0" smtClean="0"/>
              <a:t> </a:t>
            </a:r>
            <a:r>
              <a:rPr lang="et-EE" dirty="0" err="1" smtClean="0"/>
              <a:t>Trilemma</a:t>
            </a:r>
            <a:r>
              <a:rPr lang="et-EE" dirty="0" smtClean="0"/>
              <a:t>				</a:t>
            </a:r>
            <a:r>
              <a:rPr lang="et-EE" i="1" dirty="0" smtClean="0"/>
              <a:t>Eesti osaleb.</a:t>
            </a:r>
          </a:p>
          <a:p>
            <a:pPr lvl="1"/>
            <a:r>
              <a:rPr lang="et-EE" dirty="0" err="1" smtClean="0"/>
              <a:t>World</a:t>
            </a:r>
            <a:r>
              <a:rPr lang="et-EE" dirty="0" smtClean="0"/>
              <a:t> </a:t>
            </a:r>
            <a:r>
              <a:rPr lang="et-EE" dirty="0" err="1" smtClean="0"/>
              <a:t>Energy</a:t>
            </a:r>
            <a:r>
              <a:rPr lang="et-EE" dirty="0" smtClean="0"/>
              <a:t> </a:t>
            </a:r>
            <a:r>
              <a:rPr lang="et-EE" dirty="0" err="1" smtClean="0"/>
              <a:t>Resources</a:t>
            </a:r>
            <a:r>
              <a:rPr lang="et-EE" dirty="0" smtClean="0"/>
              <a:t>				</a:t>
            </a:r>
            <a:r>
              <a:rPr lang="et-EE" i="1" dirty="0" smtClean="0"/>
              <a:t>Eesti osaleb.</a:t>
            </a:r>
            <a:r>
              <a:rPr lang="et-EE" dirty="0" smtClean="0"/>
              <a:t>	</a:t>
            </a:r>
          </a:p>
          <a:p>
            <a:pPr lvl="1"/>
            <a:r>
              <a:rPr lang="et-EE" dirty="0" err="1" smtClean="0"/>
              <a:t>World</a:t>
            </a:r>
            <a:r>
              <a:rPr lang="et-EE" dirty="0" smtClean="0"/>
              <a:t> </a:t>
            </a:r>
            <a:r>
              <a:rPr lang="et-EE" dirty="0" err="1" smtClean="0"/>
              <a:t>Energy</a:t>
            </a:r>
            <a:r>
              <a:rPr lang="et-EE" dirty="0" smtClean="0"/>
              <a:t> </a:t>
            </a:r>
            <a:r>
              <a:rPr lang="et-EE" dirty="0" err="1" smtClean="0"/>
              <a:t>Scenarios</a:t>
            </a:r>
            <a:r>
              <a:rPr lang="et-EE" dirty="0" smtClean="0"/>
              <a:t>				</a:t>
            </a:r>
            <a:r>
              <a:rPr lang="et-EE" i="1" dirty="0" smtClean="0"/>
              <a:t>Eesti osaleb.</a:t>
            </a:r>
          </a:p>
          <a:p>
            <a:pPr lvl="1"/>
            <a:r>
              <a:rPr lang="et-EE" dirty="0" err="1" smtClean="0"/>
              <a:t>World</a:t>
            </a:r>
            <a:r>
              <a:rPr lang="et-EE" dirty="0" smtClean="0"/>
              <a:t> </a:t>
            </a:r>
            <a:r>
              <a:rPr lang="et-EE" dirty="0" err="1" smtClean="0"/>
              <a:t>Energy</a:t>
            </a:r>
            <a:r>
              <a:rPr lang="et-EE" dirty="0" smtClean="0"/>
              <a:t> </a:t>
            </a:r>
            <a:r>
              <a:rPr lang="et-EE" dirty="0" err="1" smtClean="0"/>
              <a:t>Issues</a:t>
            </a:r>
            <a:r>
              <a:rPr lang="et-EE" dirty="0" smtClean="0"/>
              <a:t> Monitor			</a:t>
            </a:r>
            <a:r>
              <a:rPr lang="et-EE" i="1" dirty="0" smtClean="0"/>
              <a:t>Eesti kohta on eraldi raport.</a:t>
            </a:r>
          </a:p>
          <a:p>
            <a:pPr lvl="1"/>
            <a:endParaRPr lang="et-EE" dirty="0"/>
          </a:p>
          <a:p>
            <a:r>
              <a:rPr lang="et-EE" dirty="0" smtClean="0"/>
              <a:t>Üritused</a:t>
            </a:r>
          </a:p>
          <a:p>
            <a:pPr lvl="1"/>
            <a:r>
              <a:rPr lang="et-EE" dirty="0" err="1" smtClean="0"/>
              <a:t>World</a:t>
            </a:r>
            <a:r>
              <a:rPr lang="et-EE" dirty="0" smtClean="0"/>
              <a:t> </a:t>
            </a:r>
            <a:r>
              <a:rPr lang="et-EE" dirty="0" err="1" smtClean="0"/>
              <a:t>Energy</a:t>
            </a:r>
            <a:r>
              <a:rPr lang="et-EE" dirty="0" smtClean="0"/>
              <a:t> </a:t>
            </a:r>
            <a:r>
              <a:rPr lang="et-EE" dirty="0" err="1" smtClean="0"/>
              <a:t>Congress</a:t>
            </a:r>
            <a:endParaRPr lang="et-EE" dirty="0" smtClean="0"/>
          </a:p>
          <a:p>
            <a:pPr lvl="1"/>
            <a:r>
              <a:rPr lang="et-EE" dirty="0" smtClean="0"/>
              <a:t>Peaassamblee (Eestis toimus aastal 2006)</a:t>
            </a:r>
          </a:p>
          <a:p>
            <a:pPr lvl="1"/>
            <a:r>
              <a:rPr lang="et-EE" dirty="0" smtClean="0"/>
              <a:t>Regionaalsed üritused, sh 2015 Eestis toimunud Baltic Sea </a:t>
            </a:r>
            <a:r>
              <a:rPr lang="et-EE" dirty="0" err="1" smtClean="0"/>
              <a:t>Roundtable</a:t>
            </a:r>
            <a:r>
              <a:rPr lang="et-EE" dirty="0" smtClean="0"/>
              <a:t>.</a:t>
            </a:r>
          </a:p>
          <a:p>
            <a:pPr lvl="1"/>
            <a:r>
              <a:rPr lang="et-EE" dirty="0" smtClean="0"/>
              <a:t>Riiklikud üritused, sh erinevad konverentsid ja seminarid Eestis.</a:t>
            </a:r>
          </a:p>
        </p:txBody>
      </p:sp>
    </p:spTree>
    <p:extLst>
      <p:ext uri="{BB962C8B-B14F-4D97-AF65-F5344CB8AC3E}">
        <p14:creationId xmlns:p14="http://schemas.microsoft.com/office/powerpoint/2010/main" xmlns="" val="256779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5631" y="514350"/>
            <a:ext cx="8680863" cy="6148780"/>
          </a:xfrm>
          <a:prstGeom prst="rect">
            <a:avLst/>
          </a:prstGeom>
        </p:spPr>
      </p:pic>
      <p:sp>
        <p:nvSpPr>
          <p:cNvPr id="5" name="Rounded Rectangle 4"/>
          <p:cNvSpPr/>
          <p:nvPr/>
        </p:nvSpPr>
        <p:spPr>
          <a:xfrm>
            <a:off x="5134186" y="3480366"/>
            <a:ext cx="982133" cy="278833"/>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t-EE" sz="800" b="1" dirty="0" smtClean="0"/>
              <a:t>2019 </a:t>
            </a:r>
            <a:br>
              <a:rPr lang="et-EE" sz="800" b="1" dirty="0" smtClean="0"/>
            </a:br>
            <a:r>
              <a:rPr lang="et-EE" sz="800" b="1" dirty="0" smtClean="0"/>
              <a:t>Abu Dhabi</a:t>
            </a:r>
            <a:endParaRPr lang="en-GB" sz="800" b="1" dirty="0"/>
          </a:p>
        </p:txBody>
      </p:sp>
    </p:spTree>
    <p:extLst>
      <p:ext uri="{BB962C8B-B14F-4D97-AF65-F5344CB8AC3E}">
        <p14:creationId xmlns:p14="http://schemas.microsoft.com/office/powerpoint/2010/main" xmlns="" val="129272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err="1" smtClean="0"/>
              <a:t>World</a:t>
            </a:r>
            <a:r>
              <a:rPr lang="et-EE" dirty="0" smtClean="0"/>
              <a:t> </a:t>
            </a:r>
            <a:r>
              <a:rPr lang="et-EE" dirty="0" err="1" smtClean="0"/>
              <a:t>Energy</a:t>
            </a:r>
            <a:r>
              <a:rPr lang="et-EE" dirty="0" smtClean="0"/>
              <a:t> </a:t>
            </a:r>
            <a:r>
              <a:rPr lang="et-EE" dirty="0" err="1" smtClean="0"/>
              <a:t>Trilemma</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19409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Autofit/>
          </a:bodyPr>
          <a:lstStyle/>
          <a:p>
            <a:r>
              <a:rPr lang="en-US" sz="3000" b="1" dirty="0" smtClean="0"/>
              <a:t>Myth 3: We can reduce global GHG emissions by 50% by 2050</a:t>
            </a:r>
            <a:endParaRPr lang="en-US" sz="3000" b="1"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0260"/>
          <a:stretch/>
        </p:blipFill>
        <p:spPr bwMode="auto">
          <a:xfrm>
            <a:off x="396501" y="2094362"/>
            <a:ext cx="7128000" cy="4087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7200" y="1512000"/>
            <a:ext cx="7160615" cy="307777"/>
          </a:xfrm>
          <a:prstGeom prst="rect">
            <a:avLst/>
          </a:prstGeom>
          <a:noFill/>
        </p:spPr>
        <p:txBody>
          <a:bodyPr wrap="none" lIns="0" tIns="0" rIns="0" bIns="0" rtlCol="0">
            <a:spAutoFit/>
          </a:bodyPr>
          <a:lstStyle/>
          <a:p>
            <a:pPr defTabSz="457200"/>
            <a:r>
              <a:rPr lang="en-CA" sz="2000" b="1" dirty="0" smtClean="0">
                <a:solidFill>
                  <a:srgbClr val="165788"/>
                </a:solidFill>
              </a:rPr>
              <a:t>Emissions trajectories for atmospheric GHG concentration</a:t>
            </a:r>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851" t="85226" r="65096"/>
          <a:stretch/>
        </p:blipFill>
        <p:spPr bwMode="auto">
          <a:xfrm>
            <a:off x="6890137" y="4020664"/>
            <a:ext cx="1522997"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2557" t="85226" r="30192"/>
          <a:stretch/>
        </p:blipFill>
        <p:spPr bwMode="auto">
          <a:xfrm>
            <a:off x="6850187" y="5288729"/>
            <a:ext cx="1636627"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329" t="85226" r="46920"/>
          <a:stretch/>
        </p:blipFill>
        <p:spPr bwMode="auto">
          <a:xfrm>
            <a:off x="6966960" y="4613039"/>
            <a:ext cx="1589215"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5226" r="80997"/>
          <a:stretch/>
        </p:blipFill>
        <p:spPr bwMode="auto">
          <a:xfrm>
            <a:off x="6707218" y="3420721"/>
            <a:ext cx="1802818" cy="10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086590" y="2913747"/>
            <a:ext cx="1394613" cy="430887"/>
          </a:xfrm>
          <a:prstGeom prst="rect">
            <a:avLst/>
          </a:prstGeom>
          <a:noFill/>
        </p:spPr>
        <p:txBody>
          <a:bodyPr wrap="none" lIns="0" tIns="0" rIns="0" bIns="0" rtlCol="0">
            <a:spAutoFit/>
          </a:bodyPr>
          <a:lstStyle/>
          <a:p>
            <a:pPr defTabSz="457200"/>
            <a:r>
              <a:rPr lang="en-GB" sz="1400" dirty="0" smtClean="0">
                <a:solidFill>
                  <a:srgbClr val="02070A"/>
                </a:solidFill>
              </a:rPr>
              <a:t>IPCC Categories </a:t>
            </a:r>
            <a:br>
              <a:rPr lang="en-GB" sz="1400" dirty="0" smtClean="0">
                <a:solidFill>
                  <a:srgbClr val="02070A"/>
                </a:solidFill>
              </a:rPr>
            </a:br>
            <a:r>
              <a:rPr lang="en-GB" sz="1400" dirty="0" smtClean="0">
                <a:solidFill>
                  <a:srgbClr val="02070A"/>
                </a:solidFill>
              </a:rPr>
              <a:t>(CO</a:t>
            </a:r>
            <a:r>
              <a:rPr lang="en-GB" sz="1400" baseline="-25000" dirty="0" smtClean="0">
                <a:solidFill>
                  <a:srgbClr val="02070A"/>
                </a:solidFill>
              </a:rPr>
              <a:t>2</a:t>
            </a:r>
            <a:r>
              <a:rPr lang="en-GB" sz="1400" dirty="0" smtClean="0">
                <a:solidFill>
                  <a:srgbClr val="02070A"/>
                </a:solidFill>
              </a:rPr>
              <a:t> – eq)</a:t>
            </a:r>
          </a:p>
        </p:txBody>
      </p:sp>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566" r="3154"/>
          <a:stretch/>
        </p:blipFill>
        <p:spPr bwMode="auto">
          <a:xfrm>
            <a:off x="-1" y="-1"/>
            <a:ext cx="9273741" cy="698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15989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5&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KZaVludT0GSSbODW.gi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w4k8icyD064n1RT6m_P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45yLu3IE0C5E0zdP2Bn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uDCuTciDUKpnthclhSq4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rblN_v3T0msAdbZBZ4qKw"/>
</p:tagLst>
</file>

<file path=ppt/theme/theme1.xml><?xml version="1.0" encoding="utf-8"?>
<a:theme xmlns:a="http://schemas.openxmlformats.org/drawingml/2006/main" name="WEC_PowerPoint_template_2_9_13">
  <a:themeElements>
    <a:clrScheme name="WEC-PrimaryColours">
      <a:dk1>
        <a:srgbClr val="165788"/>
      </a:dk1>
      <a:lt1>
        <a:sysClr val="window" lastClr="FFFFFF"/>
      </a:lt1>
      <a:dk2>
        <a:srgbClr val="1F497D"/>
      </a:dk2>
      <a:lt2>
        <a:srgbClr val="FFFFFF"/>
      </a:lt2>
      <a:accent1>
        <a:srgbClr val="165788"/>
      </a:accent1>
      <a:accent2>
        <a:srgbClr val="E98300"/>
      </a:accent2>
      <a:accent3>
        <a:srgbClr val="8B8D8E"/>
      </a:accent3>
      <a:accent4>
        <a:srgbClr val="8BABC3"/>
      </a:accent4>
      <a:accent5>
        <a:srgbClr val="F4C180"/>
      </a:accent5>
      <a:accent6>
        <a:srgbClr val="C5C6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solidFill>
              <a:schemeClr val="tx1"/>
            </a:solidFill>
          </a:defRPr>
        </a:defPPr>
      </a:lstStyle>
    </a:txDef>
  </a:objectDefaults>
  <a:extraClrSchemeLst/>
</a:theme>
</file>

<file path=ppt/theme/theme2.xml><?xml version="1.0" encoding="utf-8"?>
<a:theme xmlns:a="http://schemas.openxmlformats.org/drawingml/2006/main" name="1_WEC_PowerPoint_template_2_9_13">
  <a:themeElements>
    <a:clrScheme name="WEC-PrimaryColours">
      <a:dk1>
        <a:srgbClr val="165788"/>
      </a:dk1>
      <a:lt1>
        <a:sysClr val="window" lastClr="FFFFFF"/>
      </a:lt1>
      <a:dk2>
        <a:srgbClr val="1F497D"/>
      </a:dk2>
      <a:lt2>
        <a:srgbClr val="FFFFFF"/>
      </a:lt2>
      <a:accent1>
        <a:srgbClr val="165788"/>
      </a:accent1>
      <a:accent2>
        <a:srgbClr val="E98300"/>
      </a:accent2>
      <a:accent3>
        <a:srgbClr val="8B8D8E"/>
      </a:accent3>
      <a:accent4>
        <a:srgbClr val="8BABC3"/>
      </a:accent4>
      <a:accent5>
        <a:srgbClr val="F4C180"/>
      </a:accent5>
      <a:accent6>
        <a:srgbClr val="C5C6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solidFill>
              <a:schemeClr val="tx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scenario_4slides</Template>
  <TotalTime>16556</TotalTime>
  <Words>2776</Words>
  <Application>Microsoft Office PowerPoint</Application>
  <PresentationFormat>On-screen Show (4:3)</PresentationFormat>
  <Paragraphs>577</Paragraphs>
  <Slides>58</Slides>
  <Notes>24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62" baseType="lpstr">
      <vt:lpstr>WEC_PowerPoint_template_2_9_13</vt:lpstr>
      <vt:lpstr>1_WEC_PowerPoint_template_2_9_13</vt:lpstr>
      <vt:lpstr>think-cell Slide</vt:lpstr>
      <vt:lpstr>Chart</vt:lpstr>
      <vt:lpstr>Maailma Energeetikanõukogu</vt:lpstr>
      <vt:lpstr>Ettekande sisu</vt:lpstr>
      <vt:lpstr>Maailma Energeetikanõukogu</vt:lpstr>
      <vt:lpstr>Maailma Energeetikanõukogu</vt:lpstr>
      <vt:lpstr>Maailma Energeetikanõukogu – inimesed</vt:lpstr>
      <vt:lpstr>Maailma Energeetikanõukogu tegevus</vt:lpstr>
      <vt:lpstr>Slide 7</vt:lpstr>
      <vt:lpstr>World Energy Trilemma</vt:lpstr>
      <vt:lpstr>Myth 3: We can reduce global GHG emissions by 50% by 2050</vt:lpstr>
      <vt:lpstr>Slide 10</vt:lpstr>
      <vt:lpstr>Slide 11</vt:lpstr>
      <vt:lpstr>Slide 12</vt:lpstr>
      <vt:lpstr>Slide 13</vt:lpstr>
      <vt:lpstr>Slide 14</vt:lpstr>
      <vt:lpstr>Slide 15</vt:lpstr>
      <vt:lpstr>Trilemma uuringu järeldused</vt:lpstr>
      <vt:lpstr>World Energy Issues monitor</vt:lpstr>
      <vt:lpstr>Slide 18</vt:lpstr>
      <vt:lpstr>Slide 19</vt:lpstr>
      <vt:lpstr>Slide 20</vt:lpstr>
      <vt:lpstr>Slide 21</vt:lpstr>
      <vt:lpstr>Slide 22</vt:lpstr>
      <vt:lpstr>Euroopa</vt:lpstr>
      <vt:lpstr>Slide 24</vt:lpstr>
      <vt:lpstr>Slide 25</vt:lpstr>
      <vt:lpstr>Slide 26</vt:lpstr>
      <vt:lpstr>Slide 27</vt:lpstr>
      <vt:lpstr>Slide 28</vt:lpstr>
      <vt:lpstr>Slide 29</vt:lpstr>
      <vt:lpstr>Slide 30</vt:lpstr>
      <vt:lpstr>Slide 31</vt:lpstr>
      <vt:lpstr>World Energy Scenarios</vt:lpstr>
      <vt:lpstr>Mis võib järgmise 100 aastaga juhtuda</vt:lpstr>
      <vt:lpstr>Slide 34</vt:lpstr>
      <vt:lpstr>Stsenaariumid WEC-i käsitluses</vt:lpstr>
      <vt:lpstr>Olulised trendid</vt:lpstr>
      <vt:lpstr>Odavam päikese energia</vt:lpstr>
      <vt:lpstr>Võrguettevõtte ärimudel peab muutuma</vt:lpstr>
      <vt:lpstr>Nafta hinna tulevik?</vt:lpstr>
      <vt:lpstr>Kildagaas ja kildaõli – nafta hinna piirajad?</vt:lpstr>
      <vt:lpstr>Kildaõli tootjad muutuvad järjest efektiivsemaks</vt:lpstr>
      <vt:lpstr>USA edulugu võib korduda paljudes teistes riikides</vt:lpstr>
      <vt:lpstr>Kildagaas sõltub aga paljudest faktoritest</vt:lpstr>
      <vt:lpstr>Energiasektori tippjuhtide intervjuudes kõlanud fraasid</vt:lpstr>
      <vt:lpstr>Maailma rahvastiku kasv</vt:lpstr>
      <vt:lpstr>Veel rahvastikust</vt:lpstr>
      <vt:lpstr>Mõjuvõim maailmas</vt:lpstr>
      <vt:lpstr>Tarbimine aastal 2050</vt:lpstr>
      <vt:lpstr>Kliima muutub</vt:lpstr>
      <vt:lpstr>Arvutustehnika areng</vt:lpstr>
      <vt:lpstr>Veel potentsiaalselt olulisi trende</vt:lpstr>
      <vt:lpstr>Scenarios 2050</vt:lpstr>
      <vt:lpstr>Džäss või sümfoonia?</vt:lpstr>
      <vt:lpstr>Kliima ja majandus</vt:lpstr>
      <vt:lpstr>Energiaga varustatus 2050. a</vt:lpstr>
      <vt:lpstr>Mõned olulisemad näitajad</vt:lpstr>
      <vt:lpstr>Arutelu</vt:lpstr>
      <vt:lpstr>Slide 58</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Uncertainties</dc:title>
  <dc:creator>maria.m.vargas</dc:creator>
  <cp:lastModifiedBy>Siiri</cp:lastModifiedBy>
  <cp:revision>386</cp:revision>
  <cp:lastPrinted>2015-09-18T11:38:48Z</cp:lastPrinted>
  <dcterms:created xsi:type="dcterms:W3CDTF">2015-08-22T16:59:08Z</dcterms:created>
  <dcterms:modified xsi:type="dcterms:W3CDTF">2015-11-19T11:10:23Z</dcterms:modified>
</cp:coreProperties>
</file>